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autoCompressPictures="0">
  <p:sldMasterIdLst>
    <p:sldMasterId id="2147483840" r:id="rId1"/>
  </p:sldMasterIdLst>
  <p:notesMasterIdLst>
    <p:notesMasterId r:id="rId25"/>
  </p:notesMasterIdLst>
  <p:sldIdLst>
    <p:sldId id="270" r:id="rId2"/>
    <p:sldId id="384" r:id="rId3"/>
    <p:sldId id="386" r:id="rId4"/>
    <p:sldId id="435" r:id="rId5"/>
    <p:sldId id="434" r:id="rId6"/>
    <p:sldId id="400" r:id="rId7"/>
    <p:sldId id="403" r:id="rId8"/>
    <p:sldId id="387" r:id="rId9"/>
    <p:sldId id="389" r:id="rId10"/>
    <p:sldId id="394" r:id="rId11"/>
    <p:sldId id="398" r:id="rId12"/>
    <p:sldId id="276" r:id="rId13"/>
    <p:sldId id="263" r:id="rId14"/>
    <p:sldId id="271" r:id="rId15"/>
    <p:sldId id="315" r:id="rId16"/>
    <p:sldId id="406" r:id="rId17"/>
    <p:sldId id="334" r:id="rId18"/>
    <p:sldId id="442" r:id="rId19"/>
    <p:sldId id="438" r:id="rId20"/>
    <p:sldId id="436" r:id="rId21"/>
    <p:sldId id="443" r:id="rId22"/>
    <p:sldId id="437" r:id="rId23"/>
    <p:sldId id="439" r:id="rId24"/>
  </p:sldIdLst>
  <p:sldSz cx="9144000" cy="5143500" type="screen16x9"/>
  <p:notesSz cx="6858000" cy="9144000"/>
  <p:custDataLst>
    <p:tags r:id="rId26"/>
  </p:custDataLst>
  <p:defaultTextStyle>
    <a:defPPr>
      <a:defRPr lang="en-US"/>
    </a:defPPr>
    <a:lvl1pPr marL="0" algn="l" defTabSz="3429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3429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3429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3429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3429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3429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3429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3429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3429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CCCFF"/>
    <a:srgbClr val="0099CC"/>
    <a:srgbClr val="66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8777" autoAdjust="0"/>
    <p:restoredTop sz="94660"/>
  </p:normalViewPr>
  <p:slideViewPr>
    <p:cSldViewPr snapToGrid="0">
      <p:cViewPr varScale="1">
        <p:scale>
          <a:sx n="145" d="100"/>
          <a:sy n="145" d="100"/>
        </p:scale>
        <p:origin x="1020" y="126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gs" Target="tags/tag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A3DE0CF-FA86-40F2-B17C-7E93444977DD}" type="datetimeFigureOut">
              <a:rPr lang="ru-RU" smtClean="0"/>
              <a:pPr/>
              <a:t>23.11.2016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2F1CE24-8CD5-4F2C-AC29-14F4CA678C18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582827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E3C9051-F70B-4D25-A852-1DF4807DC231}" type="slidenum">
              <a:rPr lang="ru-RU" smtClean="0"/>
              <a:pPr/>
              <a:t>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89461676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E3C9051-F70B-4D25-A852-1DF4807DC231}" type="slidenum">
              <a:rPr lang="ru-RU" smtClean="0"/>
              <a:pPr/>
              <a:t>10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3007102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>
              <a:lnSpc>
                <a:spcPct val="95000"/>
              </a:lnSpc>
              <a:spcBef>
                <a:spcPct val="0"/>
              </a:spcBef>
            </a:pPr>
            <a:r>
              <a:rPr lang="ru-RU" dirty="0" smtClean="0"/>
              <a:t>Постановление Правительства Российской Федерации от 15 октября</a:t>
            </a:r>
            <a:r>
              <a:rPr lang="ru-RU" baseline="0" dirty="0" smtClean="0"/>
              <a:t> 2016 г. Об организации проектной деятельности в правительстве  РФ № 1050</a:t>
            </a:r>
            <a:r>
              <a:rPr lang="ru-RU" altLang="ru-RU" sz="900" dirty="0" smtClean="0">
                <a:solidFill>
                  <a:schemeClr val="accent2"/>
                </a:solidFill>
              </a:rPr>
              <a:t>Международная корпорация «Институт Проектного Менеджмента» (PMI) </a:t>
            </a:r>
            <a:r>
              <a:rPr lang="en-US" altLang="ru-RU" sz="900" dirty="0" smtClean="0">
                <a:solidFill>
                  <a:schemeClr val="accent2"/>
                </a:solidFill>
              </a:rPr>
              <a:t>- </a:t>
            </a:r>
            <a:r>
              <a:rPr lang="ru-RU" altLang="ru-RU" sz="900" dirty="0" smtClean="0">
                <a:solidFill>
                  <a:schemeClr val="accent2"/>
                </a:solidFill>
              </a:rPr>
              <a:t>Руководство к своду знаний по управлению проектами - </a:t>
            </a:r>
            <a:r>
              <a:rPr lang="ru-RU" altLang="ru-RU" sz="900" dirty="0" err="1" smtClean="0">
                <a:solidFill>
                  <a:schemeClr val="accent2"/>
                </a:solidFill>
              </a:rPr>
              <a:t>PMBoK</a:t>
            </a:r>
            <a:r>
              <a:rPr lang="ru-RU" altLang="ru-RU" sz="900" dirty="0" smtClean="0">
                <a:solidFill>
                  <a:schemeClr val="accent2"/>
                </a:solidFill>
              </a:rPr>
              <a:t> : </a:t>
            </a:r>
            <a:r>
              <a:rPr lang="en-US" sz="900" b="1" dirty="0" smtClean="0">
                <a:solidFill>
                  <a:schemeClr val="accent2"/>
                </a:solidFill>
              </a:rPr>
              <a:t>The Guide to the PMBOK 5-th Edition</a:t>
            </a:r>
            <a:r>
              <a:rPr lang="en-US" sz="900" dirty="0" smtClean="0">
                <a:solidFill>
                  <a:schemeClr val="accent2"/>
                </a:solidFill>
              </a:rPr>
              <a:t> </a:t>
            </a:r>
            <a:r>
              <a:rPr lang="en-US" sz="900" dirty="0" err="1" smtClean="0">
                <a:solidFill>
                  <a:schemeClr val="accent2"/>
                </a:solidFill>
              </a:rPr>
              <a:t>вышла</a:t>
            </a:r>
            <a:r>
              <a:rPr lang="en-US" sz="900" dirty="0" smtClean="0">
                <a:solidFill>
                  <a:schemeClr val="accent2"/>
                </a:solidFill>
              </a:rPr>
              <a:t> в </a:t>
            </a:r>
            <a:r>
              <a:rPr lang="en-US" sz="900" dirty="0" err="1" smtClean="0">
                <a:solidFill>
                  <a:schemeClr val="accent2"/>
                </a:solidFill>
              </a:rPr>
              <a:t>начале</a:t>
            </a:r>
            <a:r>
              <a:rPr lang="en-US" sz="900" dirty="0" smtClean="0">
                <a:solidFill>
                  <a:schemeClr val="accent2"/>
                </a:solidFill>
              </a:rPr>
              <a:t> 2013 </a:t>
            </a:r>
            <a:r>
              <a:rPr lang="en-US" sz="900" dirty="0" err="1" smtClean="0">
                <a:solidFill>
                  <a:schemeClr val="accent2"/>
                </a:solidFill>
              </a:rPr>
              <a:t>года</a:t>
            </a:r>
            <a:r>
              <a:rPr lang="en-US" sz="900" dirty="0" smtClean="0">
                <a:solidFill>
                  <a:schemeClr val="accent2"/>
                </a:solidFill>
              </a:rPr>
              <a:t>;</a:t>
            </a:r>
            <a:endParaRPr lang="ru-RU" altLang="ru-RU" sz="900" dirty="0" smtClean="0">
              <a:solidFill>
                <a:schemeClr val="accent2"/>
              </a:solidFill>
            </a:endParaRPr>
          </a:p>
          <a:p>
            <a:pPr>
              <a:lnSpc>
                <a:spcPct val="95000"/>
              </a:lnSpc>
              <a:spcBef>
                <a:spcPct val="0"/>
              </a:spcBef>
            </a:pPr>
            <a:r>
              <a:rPr lang="ru-RU" altLang="ru-RU" sz="900" dirty="0" smtClean="0">
                <a:solidFill>
                  <a:schemeClr val="accent2"/>
                </a:solidFill>
              </a:rPr>
              <a:t>Международная ассоциация управления проектами (IPMA)</a:t>
            </a:r>
            <a:r>
              <a:rPr lang="en-US" altLang="ru-RU" sz="900" dirty="0" smtClean="0">
                <a:solidFill>
                  <a:schemeClr val="accent2"/>
                </a:solidFill>
              </a:rPr>
              <a:t> - </a:t>
            </a:r>
            <a:r>
              <a:rPr lang="ru-RU" altLang="ru-RU" sz="900" dirty="0" smtClean="0">
                <a:solidFill>
                  <a:schemeClr val="accent2"/>
                </a:solidFill>
              </a:rPr>
              <a:t> </a:t>
            </a:r>
            <a:r>
              <a:rPr lang="ru-RU" altLang="ru-RU" sz="900" dirty="0" err="1" smtClean="0">
                <a:solidFill>
                  <a:schemeClr val="accent2"/>
                </a:solidFill>
              </a:rPr>
              <a:t>International</a:t>
            </a:r>
            <a:r>
              <a:rPr lang="ru-RU" altLang="ru-RU" sz="900" dirty="0" smtClean="0">
                <a:solidFill>
                  <a:schemeClr val="accent2"/>
                </a:solidFill>
              </a:rPr>
              <a:t> </a:t>
            </a:r>
            <a:r>
              <a:rPr lang="ru-RU" altLang="ru-RU" sz="900" dirty="0" err="1" smtClean="0">
                <a:solidFill>
                  <a:schemeClr val="accent2"/>
                </a:solidFill>
              </a:rPr>
              <a:t>Competence</a:t>
            </a:r>
            <a:r>
              <a:rPr lang="ru-RU" altLang="ru-RU" sz="900" dirty="0" smtClean="0">
                <a:solidFill>
                  <a:schemeClr val="accent2"/>
                </a:solidFill>
              </a:rPr>
              <a:t> </a:t>
            </a:r>
            <a:r>
              <a:rPr lang="ru-RU" altLang="ru-RU" sz="900" dirty="0" err="1" smtClean="0">
                <a:solidFill>
                  <a:schemeClr val="accent2"/>
                </a:solidFill>
              </a:rPr>
              <a:t>Baseline</a:t>
            </a:r>
            <a:r>
              <a:rPr lang="ru-RU" altLang="ru-RU" sz="900" dirty="0" smtClean="0">
                <a:solidFill>
                  <a:schemeClr val="accent2"/>
                </a:solidFill>
              </a:rPr>
              <a:t> (ICB)</a:t>
            </a:r>
            <a:r>
              <a:rPr lang="en-US" altLang="ru-RU" sz="900" dirty="0" smtClean="0">
                <a:solidFill>
                  <a:schemeClr val="accent2"/>
                </a:solidFill>
              </a:rPr>
              <a:t>;</a:t>
            </a:r>
            <a:endParaRPr lang="ru-RU" altLang="ru-RU" sz="900" dirty="0" smtClean="0">
              <a:solidFill>
                <a:schemeClr val="accent2"/>
              </a:solidFill>
            </a:endParaRPr>
          </a:p>
          <a:p>
            <a:pPr>
              <a:lnSpc>
                <a:spcPct val="95000"/>
              </a:lnSpc>
              <a:spcBef>
                <a:spcPct val="0"/>
              </a:spcBef>
            </a:pPr>
            <a:r>
              <a:rPr lang="ru-RU" altLang="ru-RU" sz="900" dirty="0" smtClean="0">
                <a:solidFill>
                  <a:schemeClr val="accent2"/>
                </a:solidFill>
              </a:rPr>
              <a:t>Английский стандарт </a:t>
            </a:r>
            <a:r>
              <a:rPr lang="en-US" altLang="ru-RU" sz="900" dirty="0" smtClean="0">
                <a:solidFill>
                  <a:schemeClr val="accent2"/>
                </a:solidFill>
              </a:rPr>
              <a:t>PRINCE 2 - </a:t>
            </a:r>
            <a:r>
              <a:rPr lang="ru-RU" altLang="ru-RU" sz="900" dirty="0" smtClean="0">
                <a:solidFill>
                  <a:schemeClr val="accent2"/>
                </a:solidFill>
              </a:rPr>
              <a:t>Система знаний о процессах управления проектами</a:t>
            </a:r>
            <a:r>
              <a:rPr lang="en-US" altLang="ru-RU" sz="900" dirty="0" smtClean="0">
                <a:solidFill>
                  <a:schemeClr val="accent2"/>
                </a:solidFill>
              </a:rPr>
              <a:t>;</a:t>
            </a:r>
            <a:endParaRPr lang="ru-RU" altLang="ru-RU" sz="900" dirty="0" smtClean="0">
              <a:solidFill>
                <a:schemeClr val="accent2"/>
              </a:solidFill>
            </a:endParaRPr>
          </a:p>
          <a:p>
            <a:pPr>
              <a:lnSpc>
                <a:spcPct val="95000"/>
              </a:lnSpc>
              <a:spcBef>
                <a:spcPct val="0"/>
              </a:spcBef>
            </a:pPr>
            <a:r>
              <a:rPr lang="ru-RU" altLang="ru-RU" sz="900" dirty="0" smtClean="0">
                <a:solidFill>
                  <a:schemeClr val="accent2"/>
                </a:solidFill>
              </a:rPr>
              <a:t>Руководство к качеству при управлении проектами - ISO 10006</a:t>
            </a:r>
            <a:r>
              <a:rPr lang="en-US" altLang="ru-RU" sz="900" dirty="0" smtClean="0">
                <a:solidFill>
                  <a:schemeClr val="accent2"/>
                </a:solidFill>
              </a:rPr>
              <a:t>;</a:t>
            </a:r>
            <a:r>
              <a:rPr lang="ru-RU" altLang="ru-RU" sz="900" dirty="0" smtClean="0">
                <a:solidFill>
                  <a:schemeClr val="accent2"/>
                </a:solidFill>
              </a:rPr>
              <a:t> </a:t>
            </a:r>
            <a:endParaRPr lang="en-US" altLang="ru-RU" sz="900" dirty="0" smtClean="0">
              <a:solidFill>
                <a:schemeClr val="accent2"/>
              </a:solidFill>
            </a:endParaRPr>
          </a:p>
          <a:p>
            <a:pPr>
              <a:lnSpc>
                <a:spcPct val="95000"/>
              </a:lnSpc>
              <a:spcBef>
                <a:spcPct val="0"/>
              </a:spcBef>
            </a:pPr>
            <a:r>
              <a:rPr lang="ru-RU" altLang="ru-RU" sz="900" dirty="0" smtClean="0">
                <a:solidFill>
                  <a:schemeClr val="accent2"/>
                </a:solidFill>
              </a:rPr>
              <a:t>Австралийский Институт Управления Проектами (AIPM)</a:t>
            </a:r>
            <a:r>
              <a:rPr lang="en-US" altLang="ru-RU" sz="900" dirty="0" smtClean="0">
                <a:solidFill>
                  <a:schemeClr val="accent2"/>
                </a:solidFill>
              </a:rPr>
              <a:t>;</a:t>
            </a:r>
            <a:endParaRPr lang="ru-RU" altLang="ru-RU" sz="900" dirty="0" smtClean="0">
              <a:solidFill>
                <a:schemeClr val="accent2"/>
              </a:solidFill>
            </a:endParaRPr>
          </a:p>
          <a:p>
            <a:pPr>
              <a:lnSpc>
                <a:spcPct val="95000"/>
              </a:lnSpc>
              <a:spcBef>
                <a:spcPct val="0"/>
              </a:spcBef>
            </a:pPr>
            <a:r>
              <a:rPr lang="ru-RU" altLang="ru-RU" sz="900" dirty="0" smtClean="0">
                <a:solidFill>
                  <a:schemeClr val="accent2"/>
                </a:solidFill>
              </a:rPr>
              <a:t>Японская ассоциация развития инжиниринга (ENAA)</a:t>
            </a:r>
            <a:r>
              <a:rPr lang="en-US" altLang="ru-RU" sz="900" dirty="0" smtClean="0">
                <a:solidFill>
                  <a:schemeClr val="accent2"/>
                </a:solidFill>
              </a:rPr>
              <a:t>;</a:t>
            </a:r>
            <a:endParaRPr lang="ru-RU" altLang="ru-RU" sz="900" dirty="0" smtClean="0">
              <a:solidFill>
                <a:schemeClr val="accent2"/>
              </a:solidFill>
            </a:endParaRPr>
          </a:p>
          <a:p>
            <a:pPr>
              <a:lnSpc>
                <a:spcPct val="95000"/>
              </a:lnSpc>
              <a:spcBef>
                <a:spcPct val="0"/>
              </a:spcBef>
            </a:pPr>
            <a:r>
              <a:rPr lang="ru-RU" altLang="ru-RU" sz="900" dirty="0" smtClean="0">
                <a:solidFill>
                  <a:schemeClr val="accent2"/>
                </a:solidFill>
              </a:rPr>
              <a:t>Российская Ассоциация Управления Проектами «СОВНЕТ»</a:t>
            </a:r>
            <a:r>
              <a:rPr lang="en-US" altLang="ru-RU" sz="900" dirty="0" smtClean="0">
                <a:solidFill>
                  <a:schemeClr val="accent2"/>
                </a:solidFill>
              </a:rPr>
              <a:t>.</a:t>
            </a:r>
            <a:endParaRPr lang="ru-RU" altLang="ru-RU" sz="900" dirty="0" smtClean="0">
              <a:solidFill>
                <a:schemeClr val="accent2"/>
              </a:solidFill>
            </a:endParaRPr>
          </a:p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F1CE24-8CD5-4F2C-AC29-14F4CA678C18}" type="slidenum">
              <a:rPr lang="ru-RU" smtClean="0"/>
              <a:pPr/>
              <a:t>18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4028317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E3C9051-F70B-4D25-A852-1DF4807DC231}" type="slidenum">
              <a:rPr lang="ru-RU" smtClean="0"/>
              <a:pPr/>
              <a:t>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63605483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E3C9051-F70B-4D25-A852-1DF4807DC231}" type="slidenum">
              <a:rPr lang="ru-RU" smtClean="0"/>
              <a:pPr/>
              <a:t>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1340860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E3C9051-F70B-4D25-A852-1DF4807DC231}" type="slidenum">
              <a:rPr lang="ru-RU" smtClean="0"/>
              <a:pPr/>
              <a:t>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1340860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E3C9051-F70B-4D25-A852-1DF4807DC231}" type="slidenum">
              <a:rPr lang="ru-RU" smtClean="0"/>
              <a:pPr/>
              <a:t>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1340860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E3C9051-F70B-4D25-A852-1DF4807DC231}" type="slidenum">
              <a:rPr lang="ru-RU" smtClean="0"/>
              <a:pPr/>
              <a:t>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1340860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E3C9051-F70B-4D25-A852-1DF4807DC231}" type="slidenum">
              <a:rPr lang="ru-RU" smtClean="0"/>
              <a:pPr/>
              <a:t>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1340860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77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dirty="0" smtClean="0"/>
          </a:p>
        </p:txBody>
      </p:sp>
      <p:sp>
        <p:nvSpPr>
          <p:cNvPr id="32772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94D7CEF3-B309-49A5-A155-2678194C455E}" type="slidenum">
              <a:rPr lang="ru-RU" altLang="ru-RU" smtClean="0">
                <a:latin typeface="Calibri" panose="020F0502020204030204" pitchFamily="34" charset="0"/>
              </a:rPr>
              <a:pPr/>
              <a:t>8</a:t>
            </a:fld>
            <a:endParaRPr lang="ru-RU" altLang="ru-RU" smtClean="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069522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51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dirty="0" smtClean="0"/>
          </a:p>
        </p:txBody>
      </p:sp>
      <p:sp>
        <p:nvSpPr>
          <p:cNvPr id="30724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7BA595B7-B10D-437B-AA5A-141EE36E3512}" type="slidenum">
              <a:rPr lang="ru-RU" altLang="ru-RU">
                <a:latin typeface="Calibri" panose="020F0502020204030204" pitchFamily="34" charset="0"/>
              </a:rPr>
              <a:pPr eaLnBrk="1" hangingPunct="1"/>
              <a:t>9</a:t>
            </a:fld>
            <a:endParaRPr lang="ru-RU" altLang="ru-RU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027463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5" Type="http://schemas.microsoft.com/office/2007/relationships/hdphoto" Target="../media/hdphoto1.wdp"/><Relationship Id="rId4" Type="http://schemas.openxmlformats.org/officeDocument/2006/relationships/image" Target="../media/image4.pn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5" Type="http://schemas.microsoft.com/office/2007/relationships/hdphoto" Target="../media/hdphoto1.wdp"/><Relationship Id="rId4" Type="http://schemas.openxmlformats.org/officeDocument/2006/relationships/image" Target="../media/image4.png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5" Type="http://schemas.microsoft.com/office/2007/relationships/hdphoto" Target="../media/hdphoto1.wdp"/><Relationship Id="rId4" Type="http://schemas.openxmlformats.org/officeDocument/2006/relationships/image" Target="../media/image3.png"/></Relationships>
</file>

<file path=ppt/slideLayouts/_rels/slideLayout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5" Type="http://schemas.microsoft.com/office/2007/relationships/hdphoto" Target="../media/hdphoto1.wdp"/><Relationship Id="rId4" Type="http://schemas.openxmlformats.org/officeDocument/2006/relationships/image" Target="../media/image3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690626" y="1010210"/>
            <a:ext cx="7667244" cy="60512"/>
          </a:xfrm>
          <a:prstGeom prst="rect">
            <a:avLst/>
          </a:prstGeom>
          <a:blipFill dpi="0" rotWithShape="1">
            <a:blip r:embed="rId2">
              <a:alphaModFix amt="85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6200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690626" y="3224773"/>
            <a:ext cx="7667244" cy="60512"/>
          </a:xfrm>
          <a:prstGeom prst="rect">
            <a:avLst/>
          </a:prstGeom>
          <a:blipFill dpi="0" rotWithShape="1">
            <a:blip r:embed="rId2">
              <a:alphaModFix amt="85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1755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690626" y="1113584"/>
            <a:ext cx="7667244" cy="2057400"/>
          </a:xfrm>
          <a:prstGeom prst="rect">
            <a:avLst/>
          </a:prstGeom>
          <a:blipFill dpi="0" rotWithShape="1">
            <a:blip r:embed="rId2">
              <a:alphaModFix amt="85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0485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grpSp>
        <p:nvGrpSpPr>
          <p:cNvPr id="10" name="Group 9"/>
          <p:cNvGrpSpPr/>
          <p:nvPr/>
        </p:nvGrpSpPr>
        <p:grpSpPr>
          <a:xfrm>
            <a:off x="7236911" y="3051692"/>
            <a:ext cx="810678" cy="810677"/>
            <a:chOff x="9685338" y="4460675"/>
            <a:chExt cx="1080904" cy="1080902"/>
          </a:xfrm>
        </p:grpSpPr>
        <p:sp>
          <p:nvSpPr>
            <p:cNvPr id="11" name="Oval 10"/>
            <p:cNvSpPr/>
            <p:nvPr/>
          </p:nvSpPr>
          <p:spPr>
            <a:xfrm>
              <a:off x="9685338" y="4460675"/>
              <a:ext cx="1080904" cy="1080902"/>
            </a:xfrm>
            <a:prstGeom prst="ellipse">
              <a:avLst/>
            </a:prstGeom>
            <a:blipFill dpi="0" rotWithShape="1">
              <a:blip r:embed="rId4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saturation sat="95000"/>
                        </a14:imgEffect>
                      </a14:imgLayer>
                    </a14:imgProps>
                  </a:ext>
                </a:extLst>
              </a:blip>
              <a:srcRect/>
              <a:tile tx="0" ty="0" sx="85000" sy="85000" flip="none" algn="tl"/>
            </a:blipFill>
            <a:ln w="25400" cap="flat" cmpd="sng" algn="ctr">
              <a:noFill/>
              <a:prstDash val="solid"/>
            </a:ln>
            <a:effectLst/>
          </p:spPr>
        </p:sp>
        <p:sp>
          <p:nvSpPr>
            <p:cNvPr id="12" name="Oval 11"/>
            <p:cNvSpPr/>
            <p:nvPr/>
          </p:nvSpPr>
          <p:spPr>
            <a:xfrm>
              <a:off x="9793429" y="4568765"/>
              <a:ext cx="864723" cy="864722"/>
            </a:xfrm>
            <a:prstGeom prst="ellipse">
              <a:avLst/>
            </a:prstGeom>
            <a:noFill/>
            <a:ln w="25400" cap="flat" cmpd="sng" algn="ctr">
              <a:solidFill>
                <a:sysClr val="window" lastClr="FFFFFF"/>
              </a:solidFill>
              <a:prstDash val="solid"/>
            </a:ln>
            <a:effectLst/>
          </p:spPr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88670" y="1074167"/>
            <a:ext cx="7475220" cy="2276856"/>
          </a:xfrm>
        </p:spPr>
        <p:txBody>
          <a:bodyPr anchor="ctr">
            <a:noAutofit/>
          </a:bodyPr>
          <a:lstStyle>
            <a:lvl1pPr algn="l">
              <a:lnSpc>
                <a:spcPct val="80000"/>
              </a:lnSpc>
              <a:defRPr sz="7200" cap="all" baseline="0">
                <a:blipFill dpi="0" rotWithShape="1">
                  <a:blip r:embed="rId4"/>
                  <a:srcRect/>
                  <a:tile tx="6350" ty="-127000" sx="65000" sy="64000" flip="none" algn="tl"/>
                </a:blip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02386" y="3291840"/>
            <a:ext cx="5918454" cy="802386"/>
          </a:xfrm>
        </p:spPr>
        <p:txBody>
          <a:bodyPr>
            <a:normAutofit/>
          </a:bodyPr>
          <a:lstStyle>
            <a:lvl1pPr marL="0" indent="0" algn="l">
              <a:buNone/>
              <a:defRPr sz="1700">
                <a:solidFill>
                  <a:schemeClr val="tx1"/>
                </a:solidFill>
              </a:defRPr>
            </a:lvl1pPr>
            <a:lvl2pPr marL="342900" indent="0" algn="ctr">
              <a:buNone/>
              <a:defRPr sz="1700"/>
            </a:lvl2pPr>
            <a:lvl3pPr marL="685800" indent="0" algn="ctr">
              <a:buNone/>
              <a:defRPr sz="1700"/>
            </a:lvl3pPr>
            <a:lvl4pPr marL="1028700" indent="0" algn="ctr">
              <a:buNone/>
              <a:defRPr sz="1500"/>
            </a:lvl4pPr>
            <a:lvl5pPr marL="1371600" indent="0" algn="ctr">
              <a:buNone/>
              <a:defRPr sz="1500"/>
            </a:lvl5pPr>
            <a:lvl6pPr marL="1714500" indent="0" algn="ctr">
              <a:buNone/>
              <a:defRPr sz="1500"/>
            </a:lvl6pPr>
            <a:lvl7pPr marL="2057400" indent="0" algn="ctr">
              <a:buNone/>
              <a:defRPr sz="1500"/>
            </a:lvl7pPr>
            <a:lvl8pPr marL="2400300" indent="0" algn="ctr">
              <a:buNone/>
              <a:defRPr sz="1500"/>
            </a:lvl8pPr>
            <a:lvl9pPr marL="2743200" indent="0" algn="ctr">
              <a:buNone/>
              <a:defRPr sz="1500"/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284890-85D2-4D7B-8EF5-15A9C1DB8F42}" type="datetimeFigureOut">
              <a:rPr lang="en-US" dirty="0"/>
              <a:pPr/>
              <a:t>11/23/2016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194550" y="3217001"/>
            <a:ext cx="895401" cy="480060"/>
          </a:xfrm>
        </p:spPr>
        <p:txBody>
          <a:bodyPr/>
          <a:lstStyle>
            <a:lvl1pPr>
              <a:defRPr sz="2100"/>
            </a:lvl1pPr>
          </a:lstStyle>
          <a:p>
            <a:fld id="{4FAB73BC-B049-4115-A692-8D63A059BFB8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157CC2-0FC8-4686-B024-99790E0F5162}" type="datetimeFigureOut">
              <a:rPr lang="en-US" dirty="0"/>
              <a:pPr/>
              <a:t>11/23/2016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400050"/>
            <a:ext cx="1914525" cy="422910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00100" y="400050"/>
            <a:ext cx="5629275" cy="422910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764DA5-CD3D-4590-A511-FCD3BC7A793E}" type="datetimeFigureOut">
              <a:rPr lang="en-US" dirty="0"/>
              <a:pPr/>
              <a:t>11/23/2016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5661D-6934-4B32-B92C-470368BF1EC6}" type="datetimeFigureOut">
              <a:rPr lang="en-US" dirty="0"/>
              <a:pPr/>
              <a:t>11/23/2016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0" y="3688492"/>
            <a:ext cx="9144000" cy="1455008"/>
          </a:xfrm>
          <a:prstGeom prst="rect">
            <a:avLst/>
          </a:prstGeom>
          <a:blipFill dpi="0" rotWithShape="1">
            <a:blip r:embed="rId2">
              <a:alphaModFix amt="85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0485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25346" y="918972"/>
            <a:ext cx="6960870" cy="2640330"/>
          </a:xfrm>
        </p:spPr>
        <p:txBody>
          <a:bodyPr anchor="ctr">
            <a:normAutofit/>
          </a:bodyPr>
          <a:lstStyle>
            <a:lvl1pPr>
              <a:lnSpc>
                <a:spcPct val="80000"/>
              </a:lnSpc>
              <a:defRPr sz="6000" b="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24331" y="3765042"/>
            <a:ext cx="6789420" cy="800100"/>
          </a:xfrm>
        </p:spPr>
        <p:txBody>
          <a:bodyPr anchor="t">
            <a:normAutofit/>
          </a:bodyPr>
          <a:lstStyle>
            <a:lvl1pPr marL="0" indent="0">
              <a:buNone/>
              <a:defRPr sz="1500">
                <a:solidFill>
                  <a:schemeClr val="tx1"/>
                </a:solidFill>
              </a:defRPr>
            </a:lvl1pPr>
            <a:lvl2pPr marL="3429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445251" y="4704588"/>
            <a:ext cx="1983232" cy="273844"/>
          </a:xfrm>
        </p:spPr>
        <p:txBody>
          <a:bodyPr/>
          <a:lstStyle/>
          <a:p>
            <a:fld id="{C6F822A4-8DA6-4447-9B1F-C5DB58435268}" type="datetimeFigureOut">
              <a:rPr lang="en-US" dirty="0"/>
              <a:pPr/>
              <a:t>11/23/2016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637031" y="4704588"/>
            <a:ext cx="4745736" cy="273844"/>
          </a:xfrm>
        </p:spPr>
        <p:txBody>
          <a:bodyPr/>
          <a:lstStyle/>
          <a:p>
            <a:endParaRPr lang="en-US" dirty="0"/>
          </a:p>
        </p:txBody>
      </p:sp>
      <p:grpSp>
        <p:nvGrpSpPr>
          <p:cNvPr id="8" name="Group 7"/>
          <p:cNvGrpSpPr/>
          <p:nvPr/>
        </p:nvGrpSpPr>
        <p:grpSpPr>
          <a:xfrm>
            <a:off x="673049" y="1744386"/>
            <a:ext cx="810678" cy="810677"/>
            <a:chOff x="9685338" y="4460675"/>
            <a:chExt cx="1080904" cy="1080902"/>
          </a:xfrm>
        </p:grpSpPr>
        <p:sp>
          <p:nvSpPr>
            <p:cNvPr id="9" name="Oval 8"/>
            <p:cNvSpPr/>
            <p:nvPr/>
          </p:nvSpPr>
          <p:spPr>
            <a:xfrm>
              <a:off x="9685338" y="4460675"/>
              <a:ext cx="1080904" cy="1080902"/>
            </a:xfrm>
            <a:prstGeom prst="ellipse">
              <a:avLst/>
            </a:prstGeom>
            <a:blipFill dpi="0" rotWithShape="1">
              <a:blip r:embed="rId4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saturation sat="95000"/>
                        </a14:imgEffect>
                      </a14:imgLayer>
                    </a14:imgProps>
                  </a:ext>
                </a:extLst>
              </a:blip>
              <a:srcRect/>
              <a:tile tx="0" ty="0" sx="85000" sy="85000" flip="none" algn="tl"/>
            </a:blipFill>
            <a:ln w="25400" cap="flat" cmpd="sng" algn="ctr">
              <a:noFill/>
              <a:prstDash val="solid"/>
            </a:ln>
            <a:effectLst/>
          </p:spPr>
        </p:sp>
        <p:sp>
          <p:nvSpPr>
            <p:cNvPr id="10" name="Oval 9"/>
            <p:cNvSpPr/>
            <p:nvPr/>
          </p:nvSpPr>
          <p:spPr>
            <a:xfrm>
              <a:off x="9793429" y="4568765"/>
              <a:ext cx="864723" cy="864722"/>
            </a:xfrm>
            <a:prstGeom prst="ellipse">
              <a:avLst/>
            </a:prstGeom>
            <a:noFill/>
            <a:ln w="25400" cap="flat" cmpd="sng" algn="ctr">
              <a:solidFill>
                <a:sysClr val="window" lastClr="FFFFFF"/>
              </a:solidFill>
              <a:prstDash val="solid"/>
            </a:ln>
            <a:effectLst/>
          </p:spPr>
        </p:sp>
      </p:grp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32776" y="1879600"/>
            <a:ext cx="891224" cy="540249"/>
          </a:xfrm>
        </p:spPr>
        <p:txBody>
          <a:bodyPr/>
          <a:lstStyle>
            <a:lvl1pPr>
              <a:defRPr sz="2100"/>
            </a:lvl1pPr>
          </a:lstStyle>
          <a:p>
            <a:fld id="{4FAB73BC-B049-4115-A692-8D63A059BFB8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02386" y="1645920"/>
            <a:ext cx="3566160" cy="2983230"/>
          </a:xfrm>
        </p:spPr>
        <p:txBody>
          <a:bodyPr/>
          <a:lstStyle>
            <a:lvl1pPr>
              <a:defRPr sz="1500"/>
            </a:lvl1pPr>
            <a:lvl2pPr>
              <a:defRPr sz="14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73168" y="1645920"/>
            <a:ext cx="3566160" cy="2983230"/>
          </a:xfrm>
        </p:spPr>
        <p:txBody>
          <a:bodyPr/>
          <a:lstStyle>
            <a:lvl1pPr>
              <a:defRPr sz="1500"/>
            </a:lvl1pPr>
            <a:lvl2pPr>
              <a:defRPr sz="14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48D31E-DCDA-41A7-9C67-C4B11B94D21D}" type="datetimeFigureOut">
              <a:rPr lang="en-US" dirty="0"/>
              <a:pPr/>
              <a:t>11/23/2016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00100" y="1536192"/>
            <a:ext cx="3566160" cy="480060"/>
          </a:xfrm>
        </p:spPr>
        <p:txBody>
          <a:bodyPr anchor="ctr">
            <a:normAutofit/>
          </a:bodyPr>
          <a:lstStyle>
            <a:lvl1pPr marL="0" indent="0">
              <a:buNone/>
              <a:defRPr sz="1500" b="1">
                <a:solidFill>
                  <a:schemeClr val="accent1">
                    <a:lumMod val="75000"/>
                  </a:schemeClr>
                </a:solidFill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40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02386" y="2057400"/>
            <a:ext cx="3566160" cy="2468880"/>
          </a:xfrm>
        </p:spPr>
        <p:txBody>
          <a:bodyPr/>
          <a:lstStyle>
            <a:lvl1pPr>
              <a:defRPr sz="1500"/>
            </a:lvl1pPr>
            <a:lvl2pPr>
              <a:defRPr sz="14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773168" y="1536192"/>
            <a:ext cx="3566160" cy="480060"/>
          </a:xfrm>
        </p:spPr>
        <p:txBody>
          <a:bodyPr anchor="ctr">
            <a:normAutofit/>
          </a:bodyPr>
          <a:lstStyle>
            <a:lvl1pPr marL="0" indent="0">
              <a:buNone/>
              <a:defRPr sz="1500" b="1">
                <a:solidFill>
                  <a:schemeClr val="accent1">
                    <a:lumMod val="75000"/>
                  </a:schemeClr>
                </a:solidFill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40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73168" y="2057400"/>
            <a:ext cx="3566160" cy="2468880"/>
          </a:xfrm>
        </p:spPr>
        <p:txBody>
          <a:bodyPr/>
          <a:lstStyle>
            <a:lvl1pPr>
              <a:defRPr sz="1500"/>
            </a:lvl1pPr>
            <a:lvl2pPr>
              <a:defRPr sz="14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3762C0-B258-48F1-ADE6-176B4174CCDD}" type="datetimeFigureOut">
              <a:rPr lang="en-US" dirty="0"/>
              <a:pPr/>
              <a:t>11/23/2016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7919A6-33EB-49BD-A62F-1FA56B9F9712}" type="datetimeFigureOut">
              <a:rPr lang="en-US" dirty="0"/>
              <a:pPr/>
              <a:t>11/23/2016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4E7D1B-D673-4CF6-8672-009D42ABD2A0}" type="datetimeFigureOut">
              <a:rPr lang="en-US" dirty="0"/>
              <a:pPr/>
              <a:t>11/23/2016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6227806" y="1"/>
            <a:ext cx="2916194" cy="5143499"/>
          </a:xfrm>
          <a:prstGeom prst="rect">
            <a:avLst/>
          </a:prstGeom>
          <a:blipFill dpi="0" rotWithShape="1">
            <a:blip r:embed="rId2">
              <a:alphaModFix amt="60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0485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12230" y="514350"/>
            <a:ext cx="2400300" cy="1303020"/>
          </a:xfrm>
        </p:spPr>
        <p:txBody>
          <a:bodyPr anchor="b">
            <a:normAutofit/>
          </a:bodyPr>
          <a:lstStyle>
            <a:lvl1pPr>
              <a:defRPr sz="2400" b="1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8650" y="514350"/>
            <a:ext cx="5033772" cy="3765042"/>
          </a:xfrm>
        </p:spPr>
        <p:txBody>
          <a:bodyPr/>
          <a:lstStyle>
            <a:lvl1pPr>
              <a:defRPr sz="1500"/>
            </a:lvl1pPr>
            <a:lvl2pPr>
              <a:defRPr sz="14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412230" y="1817370"/>
            <a:ext cx="2400300" cy="2468880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750"/>
              </a:spcBef>
              <a:buNone/>
              <a:defRPr sz="1100">
                <a:solidFill>
                  <a:schemeClr val="accent1">
                    <a:lumMod val="75000"/>
                  </a:schemeClr>
                </a:solidFill>
              </a:defRPr>
            </a:lvl1pPr>
            <a:lvl2pPr marL="342900" indent="0">
              <a:buNone/>
              <a:defRPr sz="900"/>
            </a:lvl2pPr>
            <a:lvl3pPr marL="685800" indent="0">
              <a:buNone/>
              <a:defRPr sz="800"/>
            </a:lvl3pPr>
            <a:lvl4pPr marL="1028700" indent="0">
              <a:buNone/>
              <a:defRPr sz="700"/>
            </a:lvl4pPr>
            <a:lvl5pPr marL="1371600" indent="0">
              <a:buNone/>
              <a:defRPr sz="700"/>
            </a:lvl5pPr>
            <a:lvl6pPr marL="1714500" indent="0">
              <a:buNone/>
              <a:defRPr sz="700"/>
            </a:lvl6pPr>
            <a:lvl7pPr marL="2057400" indent="0">
              <a:buNone/>
              <a:defRPr sz="700"/>
            </a:lvl7pPr>
            <a:lvl8pPr marL="2400300" indent="0">
              <a:buNone/>
              <a:defRPr sz="700"/>
            </a:lvl8pPr>
            <a:lvl9pPr marL="2743200" indent="0">
              <a:buNone/>
              <a:defRPr sz="7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16AA21-1863-4931-97CB-99D0A168701B}" type="datetimeFigureOut">
              <a:rPr lang="en-US" dirty="0"/>
              <a:pPr/>
              <a:t>11/23/2016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>
          <a:xfrm>
            <a:off x="8551294" y="4672261"/>
            <a:ext cx="342900" cy="342900"/>
            <a:chOff x="11361456" y="6195813"/>
            <a:chExt cx="548640" cy="548640"/>
          </a:xfrm>
        </p:grpSpPr>
        <p:sp>
          <p:nvSpPr>
            <p:cNvPr id="10" name="Oval 9"/>
            <p:cNvSpPr/>
            <p:nvPr/>
          </p:nvSpPr>
          <p:spPr>
            <a:xfrm>
              <a:off x="11361456" y="6195813"/>
              <a:ext cx="548640" cy="548640"/>
            </a:xfrm>
            <a:prstGeom prst="ellipse">
              <a:avLst/>
            </a:prstGeom>
            <a:blipFill dpi="0" rotWithShape="1">
              <a:blip r:embed="rId4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saturation sat="95000"/>
                        </a14:imgEffect>
                        <a14:imgEffect>
                          <a14:brightnessContrast bright="-40000" contrast="20000"/>
                        </a14:imgEffect>
                      </a14:imgLayer>
                    </a14:imgProps>
                  </a:ext>
                </a:extLst>
              </a:blip>
              <a:srcRect/>
              <a:tile tx="50800" ty="0" sx="85000" sy="85000" flip="none" algn="tl"/>
            </a:blipFill>
            <a:ln w="25400" cap="flat" cmpd="sng" algn="ctr">
              <a:noFill/>
              <a:prstDash val="solid"/>
            </a:ln>
            <a:effectLst/>
          </p:spPr>
        </p:sp>
        <p:sp>
          <p:nvSpPr>
            <p:cNvPr id="11" name="Oval 10"/>
            <p:cNvSpPr/>
            <p:nvPr/>
          </p:nvSpPr>
          <p:spPr>
            <a:xfrm>
              <a:off x="11396488" y="6230844"/>
              <a:ext cx="478576" cy="478578"/>
            </a:xfrm>
            <a:prstGeom prst="ellipse">
              <a:avLst/>
            </a:prstGeom>
            <a:no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</p:sp>
      </p:grp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6227806" y="1"/>
            <a:ext cx="2916194" cy="5143499"/>
          </a:xfrm>
          <a:prstGeom prst="rect">
            <a:avLst/>
          </a:prstGeom>
          <a:blipFill dpi="0" rotWithShape="1">
            <a:blip r:embed="rId2">
              <a:alphaModFix amt="60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0485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12230" y="514350"/>
            <a:ext cx="2400300" cy="1303020"/>
          </a:xfrm>
        </p:spPr>
        <p:txBody>
          <a:bodyPr anchor="b">
            <a:normAutofit/>
          </a:bodyPr>
          <a:lstStyle>
            <a:lvl1pPr>
              <a:defRPr sz="2400" b="1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0"/>
            <a:ext cx="6227805" cy="5143500"/>
          </a:xfrm>
          <a:solidFill>
            <a:schemeClr val="tx2">
              <a:lumMod val="20000"/>
              <a:lumOff val="80000"/>
            </a:schemeClr>
          </a:solidFill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412230" y="1817370"/>
            <a:ext cx="2400300" cy="2468880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750"/>
              </a:spcBef>
              <a:buNone/>
              <a:defRPr sz="1100">
                <a:solidFill>
                  <a:schemeClr val="accent1">
                    <a:lumMod val="75000"/>
                  </a:schemeClr>
                </a:solidFill>
              </a:defRPr>
            </a:lvl1pPr>
            <a:lvl2pPr marL="342900" indent="0">
              <a:buNone/>
              <a:defRPr sz="900"/>
            </a:lvl2pPr>
            <a:lvl3pPr marL="685800" indent="0">
              <a:buNone/>
              <a:defRPr sz="800"/>
            </a:lvl3pPr>
            <a:lvl4pPr marL="1028700" indent="0">
              <a:buNone/>
              <a:defRPr sz="700"/>
            </a:lvl4pPr>
            <a:lvl5pPr marL="1371600" indent="0">
              <a:buNone/>
              <a:defRPr sz="700"/>
            </a:lvl5pPr>
            <a:lvl6pPr marL="1714500" indent="0">
              <a:buNone/>
              <a:defRPr sz="700"/>
            </a:lvl6pPr>
            <a:lvl7pPr marL="2057400" indent="0">
              <a:buNone/>
              <a:defRPr sz="700"/>
            </a:lvl7pPr>
            <a:lvl8pPr marL="2400300" indent="0">
              <a:buNone/>
              <a:defRPr sz="700"/>
            </a:lvl8pPr>
            <a:lvl9pPr marL="2743200" indent="0">
              <a:buNone/>
              <a:defRPr sz="7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72C379-9A7C-4C87-A116-CBE9F58B04C5}" type="datetimeFigureOut">
              <a:rPr lang="en-US" dirty="0"/>
              <a:pPr/>
              <a:t>11/23/2016</a:t>
            </a:fld>
            <a:endParaRPr lang="en-US" dirty="0"/>
          </a:p>
        </p:txBody>
      </p:sp>
      <p:grpSp>
        <p:nvGrpSpPr>
          <p:cNvPr id="8" name="Group 7"/>
          <p:cNvGrpSpPr>
            <a:grpSpLocks noChangeAspect="1"/>
          </p:cNvGrpSpPr>
          <p:nvPr/>
        </p:nvGrpSpPr>
        <p:grpSpPr>
          <a:xfrm>
            <a:off x="8551294" y="4672261"/>
            <a:ext cx="342900" cy="342900"/>
            <a:chOff x="11361456" y="6195813"/>
            <a:chExt cx="548640" cy="548640"/>
          </a:xfrm>
        </p:grpSpPr>
        <p:sp>
          <p:nvSpPr>
            <p:cNvPr id="9" name="Oval 8"/>
            <p:cNvSpPr/>
            <p:nvPr/>
          </p:nvSpPr>
          <p:spPr>
            <a:xfrm>
              <a:off x="11361456" y="6195813"/>
              <a:ext cx="548640" cy="548640"/>
            </a:xfrm>
            <a:prstGeom prst="ellipse">
              <a:avLst/>
            </a:prstGeom>
            <a:blipFill dpi="0" rotWithShape="1">
              <a:blip r:embed="rId4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saturation sat="95000"/>
                        </a14:imgEffect>
                        <a14:imgEffect>
                          <a14:brightnessContrast bright="-40000" contrast="20000"/>
                        </a14:imgEffect>
                      </a14:imgLayer>
                    </a14:imgProps>
                  </a:ext>
                </a:extLst>
              </a:blip>
              <a:srcRect/>
              <a:tile tx="50800" ty="0" sx="85000" sy="85000" flip="none" algn="tl"/>
            </a:blipFill>
            <a:ln w="25400" cap="flat" cmpd="sng" algn="ctr">
              <a:noFill/>
              <a:prstDash val="solid"/>
            </a:ln>
            <a:effectLst/>
          </p:spPr>
        </p:sp>
        <p:sp>
          <p:nvSpPr>
            <p:cNvPr id="10" name="Oval 9"/>
            <p:cNvSpPr/>
            <p:nvPr/>
          </p:nvSpPr>
          <p:spPr>
            <a:xfrm>
              <a:off x="11396488" y="6230844"/>
              <a:ext cx="478576" cy="478578"/>
            </a:xfrm>
            <a:prstGeom prst="ellipse">
              <a:avLst/>
            </a:prstGeom>
            <a:no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</p:sp>
      </p:grp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microsoft.com/office/2007/relationships/hdphoto" Target="../media/hdphoto1.wdp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3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duotone>
              <a:schemeClr val="bg2">
                <a:shade val="45000"/>
                <a:satMod val="135000"/>
              </a:schemeClr>
              <a:prstClr val="white"/>
            </a:duotone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02386" y="363474"/>
            <a:ext cx="7543800" cy="1207008"/>
          </a:xfrm>
          <a:prstGeom prst="rect">
            <a:avLst/>
          </a:prstGeom>
        </p:spPr>
        <p:txBody>
          <a:bodyPr vert="horz" lIns="68580" tIns="34290" rIns="68580" bIns="3429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02386" y="1591056"/>
            <a:ext cx="7543800" cy="303809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973318" y="4704588"/>
            <a:ext cx="2455164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r">
              <a:defRPr sz="800">
                <a:solidFill>
                  <a:schemeClr val="tx2"/>
                </a:solidFill>
              </a:defRPr>
            </a:lvl1pPr>
          </a:lstStyle>
          <a:p>
            <a:fld id="{8664C608-40B1-4030-A28D-5B74BC98ADCE}" type="datetimeFigureOut">
              <a:rPr lang="en-US" dirty="0"/>
              <a:pPr/>
              <a:t>11/23/2016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816102" y="4704588"/>
            <a:ext cx="4745736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l">
              <a:defRPr sz="800">
                <a:solidFill>
                  <a:schemeClr val="tx2"/>
                </a:solidFill>
              </a:defRPr>
            </a:lvl1pPr>
          </a:lstStyle>
          <a:p>
            <a:endParaRPr lang="en-US" dirty="0"/>
          </a:p>
        </p:txBody>
      </p:sp>
      <p:grpSp>
        <p:nvGrpSpPr>
          <p:cNvPr id="7" name="Group 6"/>
          <p:cNvGrpSpPr>
            <a:grpSpLocks noChangeAspect="1"/>
          </p:cNvGrpSpPr>
          <p:nvPr/>
        </p:nvGrpSpPr>
        <p:grpSpPr>
          <a:xfrm>
            <a:off x="8551294" y="4672261"/>
            <a:ext cx="342900" cy="342900"/>
            <a:chOff x="11361456" y="6195813"/>
            <a:chExt cx="548640" cy="548640"/>
          </a:xfrm>
        </p:grpSpPr>
        <p:sp>
          <p:nvSpPr>
            <p:cNvPr id="8" name="Oval 7"/>
            <p:cNvSpPr/>
            <p:nvPr/>
          </p:nvSpPr>
          <p:spPr>
            <a:xfrm>
              <a:off x="11361456" y="6195813"/>
              <a:ext cx="548640" cy="548640"/>
            </a:xfrm>
            <a:prstGeom prst="ellipse">
              <a:avLst/>
            </a:prstGeom>
            <a:blipFill dpi="0" rotWithShape="1">
              <a:blip r:embed="rId14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  <a:extLst>
                  <a:ext uri="{BEBA8EAE-BF5A-486C-A8C5-ECC9F3942E4B}">
                    <a14:imgProps xmlns:a14="http://schemas.microsoft.com/office/drawing/2010/main">
                      <a14:imgLayer r:embed="rId15">
                        <a14:imgEffect>
                          <a14:saturation sat="95000"/>
                        </a14:imgEffect>
                        <a14:imgEffect>
                          <a14:brightnessContrast bright="-40000" contrast="20000"/>
                        </a14:imgEffect>
                      </a14:imgLayer>
                    </a14:imgProps>
                  </a:ext>
                </a:extLst>
              </a:blip>
              <a:srcRect/>
              <a:tile tx="50800" ty="0" sx="85000" sy="85000" flip="none" algn="tl"/>
            </a:blipFill>
            <a:ln w="25400" cap="flat" cmpd="sng" algn="ctr">
              <a:noFill/>
              <a:prstDash val="solid"/>
            </a:ln>
            <a:effectLst/>
          </p:spPr>
        </p:sp>
        <p:sp>
          <p:nvSpPr>
            <p:cNvPr id="9" name="Oval 8"/>
            <p:cNvSpPr/>
            <p:nvPr/>
          </p:nvSpPr>
          <p:spPr>
            <a:xfrm>
              <a:off x="11396488" y="6230844"/>
              <a:ext cx="478576" cy="478578"/>
            </a:xfrm>
            <a:prstGeom prst="ellipse">
              <a:avLst/>
            </a:prstGeom>
            <a:noFill/>
            <a:ln w="12700" cap="flat" cmpd="sng" algn="ctr">
              <a:solidFill>
                <a:srgbClr val="FFFFFF"/>
              </a:solidFill>
              <a:prstDash val="solid"/>
            </a:ln>
            <a:effectLst/>
          </p:spPr>
        </p:sp>
      </p:grp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483346" y="4704588"/>
            <a:ext cx="48006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ctr">
              <a:defRPr sz="1100" b="1">
                <a:solidFill>
                  <a:srgbClr val="FFFFFF"/>
                </a:solidFill>
                <a:latin typeface="+mj-lt"/>
              </a:defRPr>
            </a:lvl1pPr>
          </a:lstStyle>
          <a:p>
            <a:fld id="{4FAB73BC-B049-4115-A692-8D63A059BFB8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1" r:id="rId1"/>
    <p:sldLayoutId id="2147483842" r:id="rId2"/>
    <p:sldLayoutId id="2147483843" r:id="rId3"/>
    <p:sldLayoutId id="2147483844" r:id="rId4"/>
    <p:sldLayoutId id="2147483845" r:id="rId5"/>
    <p:sldLayoutId id="2147483846" r:id="rId6"/>
    <p:sldLayoutId id="2147483847" r:id="rId7"/>
    <p:sldLayoutId id="2147483848" r:id="rId8"/>
    <p:sldLayoutId id="2147483849" r:id="rId9"/>
    <p:sldLayoutId id="2147483850" r:id="rId10"/>
    <p:sldLayoutId id="2147483851" r:id="rId11"/>
  </p:sldLayoutIdLst>
  <p:timing>
    <p:tnLst>
      <p:par>
        <p:cTn id="1" dur="indefinite" restart="never" nodeType="tmRoot"/>
      </p:par>
    </p:tnLst>
  </p:timing>
  <p:hf sldNum="0"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4100" kern="1200" cap="all" baseline="0">
          <a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tile tx="6350" ty="-127000" sx="65000" sy="64000" flip="none" algn="tl"/>
          </a:blipFill>
          <a:latin typeface="+mj-lt"/>
          <a:ea typeface="+mj-ea"/>
          <a:cs typeface="+mj-cs"/>
        </a:defRPr>
      </a:lvl1pPr>
    </p:titleStyle>
    <p:bodyStyle>
      <a:lvl1pPr marL="137160" indent="-137160" algn="l" defTabSz="685800" rtl="0" eaLnBrk="1" latinLnBrk="0" hangingPunct="1">
        <a:lnSpc>
          <a:spcPct val="90000"/>
        </a:lnSpc>
        <a:spcBef>
          <a:spcPts val="900"/>
        </a:spcBef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indent="-137160" algn="l" defTabSz="685800" rtl="0" eaLnBrk="1" latinLnBrk="0" hangingPunct="1">
        <a:lnSpc>
          <a:spcPct val="90000"/>
        </a:lnSpc>
        <a:spcBef>
          <a:spcPts val="300"/>
        </a:spcBef>
        <a:spcAft>
          <a:spcPts val="150"/>
        </a:spcAft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548640" indent="-137160" algn="l" defTabSz="685800" rtl="0" eaLnBrk="1" latinLnBrk="0" hangingPunct="1">
        <a:lnSpc>
          <a:spcPct val="90000"/>
        </a:lnSpc>
        <a:spcBef>
          <a:spcPts val="300"/>
        </a:spcBef>
        <a:spcAft>
          <a:spcPts val="150"/>
        </a:spcAft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754380" indent="-137160" algn="l" defTabSz="685800" rtl="0" eaLnBrk="1" latinLnBrk="0" hangingPunct="1">
        <a:lnSpc>
          <a:spcPct val="90000"/>
        </a:lnSpc>
        <a:spcBef>
          <a:spcPts val="300"/>
        </a:spcBef>
        <a:spcAft>
          <a:spcPts val="150"/>
        </a:spcAft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960120" indent="-137160" algn="l" defTabSz="685800" rtl="0" eaLnBrk="1" latinLnBrk="0" hangingPunct="1">
        <a:lnSpc>
          <a:spcPct val="90000"/>
        </a:lnSpc>
        <a:spcBef>
          <a:spcPts val="300"/>
        </a:spcBef>
        <a:spcAft>
          <a:spcPts val="150"/>
        </a:spcAft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200000" indent="-171450" algn="l" defTabSz="685800" rtl="0" eaLnBrk="1" latinLnBrk="0" hangingPunct="1">
        <a:lnSpc>
          <a:spcPct val="90000"/>
        </a:lnSpc>
        <a:spcBef>
          <a:spcPts val="300"/>
        </a:spcBef>
        <a:spcAft>
          <a:spcPts val="150"/>
        </a:spcAft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425000" indent="-171450" algn="l" defTabSz="685800" rtl="0" eaLnBrk="1" latinLnBrk="0" hangingPunct="1">
        <a:lnSpc>
          <a:spcPct val="90000"/>
        </a:lnSpc>
        <a:spcBef>
          <a:spcPts val="300"/>
        </a:spcBef>
        <a:spcAft>
          <a:spcPts val="150"/>
        </a:spcAft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650000" indent="-171450" algn="l" defTabSz="685800" rtl="0" eaLnBrk="1" latinLnBrk="0" hangingPunct="1">
        <a:lnSpc>
          <a:spcPct val="90000"/>
        </a:lnSpc>
        <a:spcBef>
          <a:spcPts val="300"/>
        </a:spcBef>
        <a:spcAft>
          <a:spcPts val="150"/>
        </a:spcAft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875000" indent="-171450" algn="l" defTabSz="685800" rtl="0" eaLnBrk="1" latinLnBrk="0" hangingPunct="1">
        <a:lnSpc>
          <a:spcPct val="90000"/>
        </a:lnSpc>
        <a:spcBef>
          <a:spcPts val="300"/>
        </a:spcBef>
        <a:spcAft>
          <a:spcPts val="150"/>
        </a:spcAft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jpe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417168" y="631147"/>
            <a:ext cx="7976271" cy="2276856"/>
          </a:xfrm>
        </p:spPr>
        <p:txBody>
          <a:bodyPr/>
          <a:lstStyle/>
          <a:p>
            <a:pPr algn="ctr"/>
            <a:r>
              <a:rPr lang="ru-RU" altLang="ru-RU" sz="3600" b="1" dirty="0" smtClean="0">
                <a:solidFill>
                  <a:srgbClr val="002060"/>
                </a:solidFill>
              </a:rPr>
              <a:t>Проектное управление </a:t>
            </a:r>
            <a:br>
              <a:rPr lang="ru-RU" altLang="ru-RU" sz="3600" b="1" dirty="0" smtClean="0">
                <a:solidFill>
                  <a:srgbClr val="002060"/>
                </a:solidFill>
              </a:rPr>
            </a:br>
            <a:r>
              <a:rPr lang="ru-RU" altLang="ru-RU" sz="3600" b="1" dirty="0" smtClean="0">
                <a:solidFill>
                  <a:srgbClr val="002060"/>
                </a:solidFill>
              </a:rPr>
              <a:t>в инновационной инфраструктуре  </a:t>
            </a:r>
            <a:br>
              <a:rPr lang="ru-RU" altLang="ru-RU" sz="3600" b="1" dirty="0" smtClean="0">
                <a:solidFill>
                  <a:srgbClr val="002060"/>
                </a:solidFill>
              </a:rPr>
            </a:br>
            <a:r>
              <a:rPr lang="ru-RU" altLang="ru-RU" sz="3600" b="1" dirty="0" smtClean="0">
                <a:solidFill>
                  <a:srgbClr val="002060"/>
                </a:solidFill>
              </a:rPr>
              <a:t>Хабаровского края</a:t>
            </a:r>
          </a:p>
        </p:txBody>
      </p:sp>
      <p:sp>
        <p:nvSpPr>
          <p:cNvPr id="4" name="Подзаголовок 2"/>
          <p:cNvSpPr txBox="1">
            <a:spLocks/>
          </p:cNvSpPr>
          <p:nvPr/>
        </p:nvSpPr>
        <p:spPr>
          <a:xfrm>
            <a:off x="3591498" y="3542892"/>
            <a:ext cx="4968607" cy="1185518"/>
          </a:xfrm>
          <a:prstGeom prst="rect">
            <a:avLst/>
          </a:prstGeom>
        </p:spPr>
        <p:txBody>
          <a:bodyPr vert="horz" lIns="68580" tIns="34290" rIns="68580" bIns="34290" rtlCol="0">
            <a:normAutofit fontScale="85000" lnSpcReduction="20000"/>
          </a:bodyPr>
          <a:lstStyle/>
          <a:p>
            <a:pPr algn="r" defTabSz="685800">
              <a:lnSpc>
                <a:spcPct val="90000"/>
              </a:lnSpc>
              <a:spcBef>
                <a:spcPts val="900"/>
              </a:spcBef>
              <a:buClr>
                <a:schemeClr val="accent1">
                  <a:lumMod val="75000"/>
                </a:schemeClr>
              </a:buClr>
              <a:buSzPct val="85000"/>
              <a:defRPr/>
            </a:pPr>
            <a:r>
              <a:rPr lang="ru-RU" sz="2300" b="1" dirty="0" smtClean="0">
                <a:solidFill>
                  <a:srgbClr val="002060"/>
                </a:solidFill>
              </a:rPr>
              <a:t>Марина Александровна Николаева,</a:t>
            </a:r>
          </a:p>
          <a:p>
            <a:pPr algn="r" defTabSz="685800">
              <a:lnSpc>
                <a:spcPct val="90000"/>
              </a:lnSpc>
              <a:spcBef>
                <a:spcPts val="900"/>
              </a:spcBef>
              <a:buClr>
                <a:schemeClr val="accent1">
                  <a:lumMod val="75000"/>
                </a:schemeClr>
              </a:buClr>
              <a:buSzPct val="85000"/>
              <a:defRPr/>
            </a:pPr>
            <a:r>
              <a:rPr lang="ru-RU" sz="2000" dirty="0" smtClean="0">
                <a:solidFill>
                  <a:srgbClr val="002060"/>
                </a:solidFill>
              </a:rPr>
              <a:t>проректор по управлению проектами </a:t>
            </a:r>
          </a:p>
          <a:p>
            <a:pPr algn="r" defTabSz="685800">
              <a:lnSpc>
                <a:spcPct val="90000"/>
              </a:lnSpc>
              <a:spcBef>
                <a:spcPts val="900"/>
              </a:spcBef>
              <a:buClr>
                <a:schemeClr val="accent1">
                  <a:lumMod val="75000"/>
                </a:schemeClr>
              </a:buClr>
              <a:buSzPct val="85000"/>
              <a:defRPr/>
            </a:pPr>
            <a:r>
              <a:rPr lang="ru-RU" sz="2000" dirty="0" smtClean="0">
                <a:solidFill>
                  <a:srgbClr val="002060"/>
                </a:solidFill>
              </a:rPr>
              <a:t>и программами КГБОУ ДПО </a:t>
            </a:r>
          </a:p>
          <a:p>
            <a:pPr algn="r" defTabSz="685800">
              <a:lnSpc>
                <a:spcPct val="90000"/>
              </a:lnSpc>
              <a:spcBef>
                <a:spcPts val="900"/>
              </a:spcBef>
              <a:buClr>
                <a:schemeClr val="accent1">
                  <a:lumMod val="75000"/>
                </a:schemeClr>
              </a:buClr>
              <a:buSzPct val="85000"/>
              <a:defRPr/>
            </a:pPr>
            <a:r>
              <a:rPr lang="ru-RU" sz="2000" dirty="0" smtClean="0">
                <a:solidFill>
                  <a:srgbClr val="002060"/>
                </a:solidFill>
              </a:rPr>
              <a:t>«Хабаровский краевой центр образования»</a:t>
            </a:r>
            <a:endParaRPr lang="en-US" dirty="0" smtClean="0">
              <a:solidFill>
                <a:srgbClr val="002060"/>
              </a:solidFill>
            </a:endParaRPr>
          </a:p>
          <a:p>
            <a:pPr defTabSz="685800">
              <a:lnSpc>
                <a:spcPct val="90000"/>
              </a:lnSpc>
              <a:spcBef>
                <a:spcPts val="900"/>
              </a:spcBef>
              <a:buClr>
                <a:schemeClr val="accent1">
                  <a:lumMod val="75000"/>
                </a:schemeClr>
              </a:buClr>
              <a:buSzPct val="85000"/>
              <a:defRPr/>
            </a:pPr>
            <a:endParaRPr lang="ru-RU" dirty="0"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87488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079"/>
          <p:cNvGrpSpPr>
            <a:grpSpLocks/>
          </p:cNvGrpSpPr>
          <p:nvPr/>
        </p:nvGrpSpPr>
        <p:grpSpPr bwMode="auto">
          <a:xfrm>
            <a:off x="2139212" y="1779476"/>
            <a:ext cx="1395413" cy="1250156"/>
            <a:chOff x="302" y="566"/>
            <a:chExt cx="1172" cy="1050"/>
          </a:xfrm>
        </p:grpSpPr>
        <p:sp>
          <p:nvSpPr>
            <p:cNvPr id="1603587" name="Text Box 3"/>
            <p:cNvSpPr txBox="1">
              <a:spLocks noChangeArrowheads="1"/>
            </p:cNvSpPr>
            <p:nvPr/>
          </p:nvSpPr>
          <p:spPr bwMode="auto">
            <a:xfrm>
              <a:off x="302" y="1203"/>
              <a:ext cx="1172" cy="4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/>
              <a:r>
                <a:rPr lang="ru-RU" altLang="ru-RU" sz="1200" b="1" dirty="0" smtClean="0">
                  <a:latin typeface="Arial" panose="020B0604020202020204" pitchFamily="34" charset="0"/>
                </a:rPr>
                <a:t>Оформитель</a:t>
              </a:r>
              <a:endParaRPr lang="ru-RU" altLang="ru-RU" sz="1400" dirty="0">
                <a:latin typeface="Arial" panose="020B0604020202020204" pitchFamily="34" charset="0"/>
              </a:endParaRPr>
            </a:p>
          </p:txBody>
        </p:sp>
        <p:grpSp>
          <p:nvGrpSpPr>
            <p:cNvPr id="6" name="Group 11"/>
            <p:cNvGrpSpPr>
              <a:grpSpLocks noChangeAspect="1"/>
            </p:cNvGrpSpPr>
            <p:nvPr/>
          </p:nvGrpSpPr>
          <p:grpSpPr bwMode="auto">
            <a:xfrm>
              <a:off x="582" y="566"/>
              <a:ext cx="664" cy="657"/>
              <a:chOff x="600" y="693"/>
              <a:chExt cx="664" cy="657"/>
            </a:xfrm>
          </p:grpSpPr>
          <p:sp>
            <p:nvSpPr>
              <p:cNvPr id="1603596" name="AutoShape 12"/>
              <p:cNvSpPr>
                <a:spLocks noChangeAspect="1" noChangeArrowheads="1" noTextEdit="1"/>
              </p:cNvSpPr>
              <p:nvPr/>
            </p:nvSpPr>
            <p:spPr bwMode="auto">
              <a:xfrm>
                <a:off x="600" y="693"/>
                <a:ext cx="664" cy="657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7" name="Group 13"/>
              <p:cNvGrpSpPr>
                <a:grpSpLocks/>
              </p:cNvGrpSpPr>
              <p:nvPr/>
            </p:nvGrpSpPr>
            <p:grpSpPr bwMode="auto">
              <a:xfrm>
                <a:off x="601" y="693"/>
                <a:ext cx="666" cy="656"/>
                <a:chOff x="601" y="693"/>
                <a:chExt cx="666" cy="656"/>
              </a:xfrm>
            </p:grpSpPr>
            <p:sp>
              <p:nvSpPr>
                <p:cNvPr id="1603598" name="Freeform 14"/>
                <p:cNvSpPr>
                  <a:spLocks noEditPoints="1"/>
                </p:cNvSpPr>
                <p:nvPr/>
              </p:nvSpPr>
              <p:spPr bwMode="auto">
                <a:xfrm>
                  <a:off x="607" y="1165"/>
                  <a:ext cx="648" cy="184"/>
                </a:xfrm>
                <a:custGeom>
                  <a:avLst/>
                  <a:gdLst>
                    <a:gd name="T0" fmla="*/ 1705 w 7778"/>
                    <a:gd name="T1" fmla="*/ 635 h 2199"/>
                    <a:gd name="T2" fmla="*/ 1983 w 7778"/>
                    <a:gd name="T3" fmla="*/ 793 h 2199"/>
                    <a:gd name="T4" fmla="*/ 2198 w 7778"/>
                    <a:gd name="T5" fmla="*/ 788 h 2199"/>
                    <a:gd name="T6" fmla="*/ 2490 w 7778"/>
                    <a:gd name="T7" fmla="*/ 759 h 2199"/>
                    <a:gd name="T8" fmla="*/ 2843 w 7778"/>
                    <a:gd name="T9" fmla="*/ 762 h 2199"/>
                    <a:gd name="T10" fmla="*/ 3104 w 7778"/>
                    <a:gd name="T11" fmla="*/ 874 h 2199"/>
                    <a:gd name="T12" fmla="*/ 3251 w 7778"/>
                    <a:gd name="T13" fmla="*/ 1069 h 2199"/>
                    <a:gd name="T14" fmla="*/ 3283 w 7778"/>
                    <a:gd name="T15" fmla="*/ 1344 h 2199"/>
                    <a:gd name="T16" fmla="*/ 3080 w 7778"/>
                    <a:gd name="T17" fmla="*/ 1437 h 2199"/>
                    <a:gd name="T18" fmla="*/ 3098 w 7778"/>
                    <a:gd name="T19" fmla="*/ 1482 h 2199"/>
                    <a:gd name="T20" fmla="*/ 3280 w 7778"/>
                    <a:gd name="T21" fmla="*/ 1529 h 2199"/>
                    <a:gd name="T22" fmla="*/ 3216 w 7778"/>
                    <a:gd name="T23" fmla="*/ 1680 h 2199"/>
                    <a:gd name="T24" fmla="*/ 3063 w 7778"/>
                    <a:gd name="T25" fmla="*/ 1752 h 2199"/>
                    <a:gd name="T26" fmla="*/ 2800 w 7778"/>
                    <a:gd name="T27" fmla="*/ 1789 h 2199"/>
                    <a:gd name="T28" fmla="*/ 2508 w 7778"/>
                    <a:gd name="T29" fmla="*/ 1733 h 2199"/>
                    <a:gd name="T30" fmla="*/ 2213 w 7778"/>
                    <a:gd name="T31" fmla="*/ 1604 h 2199"/>
                    <a:gd name="T32" fmla="*/ 1929 w 7778"/>
                    <a:gd name="T33" fmla="*/ 1467 h 2199"/>
                    <a:gd name="T34" fmla="*/ 1464 w 7778"/>
                    <a:gd name="T35" fmla="*/ 1362 h 2199"/>
                    <a:gd name="T36" fmla="*/ 1079 w 7778"/>
                    <a:gd name="T37" fmla="*/ 1306 h 2199"/>
                    <a:gd name="T38" fmla="*/ 772 w 7778"/>
                    <a:gd name="T39" fmla="*/ 1276 h 2199"/>
                    <a:gd name="T40" fmla="*/ 462 w 7778"/>
                    <a:gd name="T41" fmla="*/ 1202 h 2199"/>
                    <a:gd name="T42" fmla="*/ 161 w 7778"/>
                    <a:gd name="T43" fmla="*/ 1074 h 2199"/>
                    <a:gd name="T44" fmla="*/ 13 w 7778"/>
                    <a:gd name="T45" fmla="*/ 758 h 2199"/>
                    <a:gd name="T46" fmla="*/ 6 w 7778"/>
                    <a:gd name="T47" fmla="*/ 425 h 2199"/>
                    <a:gd name="T48" fmla="*/ 120 w 7778"/>
                    <a:gd name="T49" fmla="*/ 144 h 2199"/>
                    <a:gd name="T50" fmla="*/ 457 w 7778"/>
                    <a:gd name="T51" fmla="*/ 4 h 2199"/>
                    <a:gd name="T52" fmla="*/ 929 w 7778"/>
                    <a:gd name="T53" fmla="*/ 68 h 2199"/>
                    <a:gd name="T54" fmla="*/ 1327 w 7778"/>
                    <a:gd name="T55" fmla="*/ 331 h 2199"/>
                    <a:gd name="T56" fmla="*/ 6145 w 7778"/>
                    <a:gd name="T57" fmla="*/ 667 h 2199"/>
                    <a:gd name="T58" fmla="*/ 5644 w 7778"/>
                    <a:gd name="T59" fmla="*/ 851 h 2199"/>
                    <a:gd name="T60" fmla="*/ 5135 w 7778"/>
                    <a:gd name="T61" fmla="*/ 956 h 2199"/>
                    <a:gd name="T62" fmla="*/ 4907 w 7778"/>
                    <a:gd name="T63" fmla="*/ 943 h 2199"/>
                    <a:gd name="T64" fmla="*/ 4382 w 7778"/>
                    <a:gd name="T65" fmla="*/ 877 h 2199"/>
                    <a:gd name="T66" fmla="*/ 4129 w 7778"/>
                    <a:gd name="T67" fmla="*/ 788 h 2199"/>
                    <a:gd name="T68" fmla="*/ 4201 w 7778"/>
                    <a:gd name="T69" fmla="*/ 1122 h 2199"/>
                    <a:gd name="T70" fmla="*/ 4351 w 7778"/>
                    <a:gd name="T71" fmla="*/ 1178 h 2199"/>
                    <a:gd name="T72" fmla="*/ 4318 w 7778"/>
                    <a:gd name="T73" fmla="*/ 1303 h 2199"/>
                    <a:gd name="T74" fmla="*/ 4003 w 7778"/>
                    <a:gd name="T75" fmla="*/ 1488 h 2199"/>
                    <a:gd name="T76" fmla="*/ 3724 w 7778"/>
                    <a:gd name="T77" fmla="*/ 1587 h 2199"/>
                    <a:gd name="T78" fmla="*/ 3513 w 7778"/>
                    <a:gd name="T79" fmla="*/ 1636 h 2199"/>
                    <a:gd name="T80" fmla="*/ 3375 w 7778"/>
                    <a:gd name="T81" fmla="*/ 1685 h 2199"/>
                    <a:gd name="T82" fmla="*/ 3452 w 7778"/>
                    <a:gd name="T83" fmla="*/ 1822 h 2199"/>
                    <a:gd name="T84" fmla="*/ 3634 w 7778"/>
                    <a:gd name="T85" fmla="*/ 1855 h 2199"/>
                    <a:gd name="T86" fmla="*/ 3759 w 7778"/>
                    <a:gd name="T87" fmla="*/ 1953 h 2199"/>
                    <a:gd name="T88" fmla="*/ 3903 w 7778"/>
                    <a:gd name="T89" fmla="*/ 2021 h 2199"/>
                    <a:gd name="T90" fmla="*/ 4073 w 7778"/>
                    <a:gd name="T91" fmla="*/ 2091 h 2199"/>
                    <a:gd name="T92" fmla="*/ 4247 w 7778"/>
                    <a:gd name="T93" fmla="*/ 2157 h 2199"/>
                    <a:gd name="T94" fmla="*/ 4412 w 7778"/>
                    <a:gd name="T95" fmla="*/ 2199 h 2199"/>
                    <a:gd name="T96" fmla="*/ 4694 w 7778"/>
                    <a:gd name="T97" fmla="*/ 2180 h 2199"/>
                    <a:gd name="T98" fmla="*/ 4980 w 7778"/>
                    <a:gd name="T99" fmla="*/ 1990 h 2199"/>
                    <a:gd name="T100" fmla="*/ 5303 w 7778"/>
                    <a:gd name="T101" fmla="*/ 1702 h 2199"/>
                    <a:gd name="T102" fmla="*/ 5433 w 7778"/>
                    <a:gd name="T103" fmla="*/ 1674 h 2199"/>
                    <a:gd name="T104" fmla="*/ 5730 w 7778"/>
                    <a:gd name="T105" fmla="*/ 1574 h 2199"/>
                    <a:gd name="T106" fmla="*/ 6259 w 7778"/>
                    <a:gd name="T107" fmla="*/ 1484 h 2199"/>
                    <a:gd name="T108" fmla="*/ 6843 w 7778"/>
                    <a:gd name="T109" fmla="*/ 1494 h 2199"/>
                    <a:gd name="T110" fmla="*/ 7405 w 7778"/>
                    <a:gd name="T111" fmla="*/ 1411 h 2199"/>
                    <a:gd name="T112" fmla="*/ 7696 w 7778"/>
                    <a:gd name="T113" fmla="*/ 1158 h 2199"/>
                    <a:gd name="T114" fmla="*/ 7716 w 7778"/>
                    <a:gd name="T115" fmla="*/ 797 h 2199"/>
                    <a:gd name="T116" fmla="*/ 7312 w 7778"/>
                    <a:gd name="T117" fmla="*/ 430 h 2199"/>
                    <a:gd name="T118" fmla="*/ 6937 w 7778"/>
                    <a:gd name="T119" fmla="*/ 381 h 2199"/>
                    <a:gd name="T120" fmla="*/ 6581 w 7778"/>
                    <a:gd name="T121" fmla="*/ 493 h 2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7778" h="2199">
                      <a:moveTo>
                        <a:pt x="1351" y="361"/>
                      </a:moveTo>
                      <a:lnTo>
                        <a:pt x="1389" y="376"/>
                      </a:lnTo>
                      <a:lnTo>
                        <a:pt x="1427" y="395"/>
                      </a:lnTo>
                      <a:lnTo>
                        <a:pt x="1462" y="415"/>
                      </a:lnTo>
                      <a:lnTo>
                        <a:pt x="1495" y="439"/>
                      </a:lnTo>
                      <a:lnTo>
                        <a:pt x="1527" y="464"/>
                      </a:lnTo>
                      <a:lnTo>
                        <a:pt x="1558" y="492"/>
                      </a:lnTo>
                      <a:lnTo>
                        <a:pt x="1589" y="520"/>
                      </a:lnTo>
                      <a:lnTo>
                        <a:pt x="1618" y="549"/>
                      </a:lnTo>
                      <a:lnTo>
                        <a:pt x="1647" y="578"/>
                      </a:lnTo>
                      <a:lnTo>
                        <a:pt x="1676" y="607"/>
                      </a:lnTo>
                      <a:lnTo>
                        <a:pt x="1705" y="635"/>
                      </a:lnTo>
                      <a:lnTo>
                        <a:pt x="1734" y="662"/>
                      </a:lnTo>
                      <a:lnTo>
                        <a:pt x="1763" y="688"/>
                      </a:lnTo>
                      <a:lnTo>
                        <a:pt x="1793" y="711"/>
                      </a:lnTo>
                      <a:lnTo>
                        <a:pt x="1823" y="732"/>
                      </a:lnTo>
                      <a:lnTo>
                        <a:pt x="1855" y="750"/>
                      </a:lnTo>
                      <a:lnTo>
                        <a:pt x="1879" y="763"/>
                      </a:lnTo>
                      <a:lnTo>
                        <a:pt x="1900" y="775"/>
                      </a:lnTo>
                      <a:lnTo>
                        <a:pt x="1919" y="782"/>
                      </a:lnTo>
                      <a:lnTo>
                        <a:pt x="1936" y="788"/>
                      </a:lnTo>
                      <a:lnTo>
                        <a:pt x="1953" y="791"/>
                      </a:lnTo>
                      <a:lnTo>
                        <a:pt x="1968" y="793"/>
                      </a:lnTo>
                      <a:lnTo>
                        <a:pt x="1983" y="793"/>
                      </a:lnTo>
                      <a:lnTo>
                        <a:pt x="1997" y="792"/>
                      </a:lnTo>
                      <a:lnTo>
                        <a:pt x="2011" y="790"/>
                      </a:lnTo>
                      <a:lnTo>
                        <a:pt x="2025" y="788"/>
                      </a:lnTo>
                      <a:lnTo>
                        <a:pt x="2041" y="785"/>
                      </a:lnTo>
                      <a:lnTo>
                        <a:pt x="2057" y="783"/>
                      </a:lnTo>
                      <a:lnTo>
                        <a:pt x="2075" y="781"/>
                      </a:lnTo>
                      <a:lnTo>
                        <a:pt x="2093" y="779"/>
                      </a:lnTo>
                      <a:lnTo>
                        <a:pt x="2114" y="778"/>
                      </a:lnTo>
                      <a:lnTo>
                        <a:pt x="2138" y="779"/>
                      </a:lnTo>
                      <a:lnTo>
                        <a:pt x="2159" y="782"/>
                      </a:lnTo>
                      <a:lnTo>
                        <a:pt x="2178" y="785"/>
                      </a:lnTo>
                      <a:lnTo>
                        <a:pt x="2198" y="788"/>
                      </a:lnTo>
                      <a:lnTo>
                        <a:pt x="2217" y="790"/>
                      </a:lnTo>
                      <a:lnTo>
                        <a:pt x="2235" y="792"/>
                      </a:lnTo>
                      <a:lnTo>
                        <a:pt x="2255" y="794"/>
                      </a:lnTo>
                      <a:lnTo>
                        <a:pt x="2275" y="796"/>
                      </a:lnTo>
                      <a:lnTo>
                        <a:pt x="2295" y="797"/>
                      </a:lnTo>
                      <a:lnTo>
                        <a:pt x="2317" y="796"/>
                      </a:lnTo>
                      <a:lnTo>
                        <a:pt x="2340" y="793"/>
                      </a:lnTo>
                      <a:lnTo>
                        <a:pt x="2365" y="790"/>
                      </a:lnTo>
                      <a:lnTo>
                        <a:pt x="2393" y="785"/>
                      </a:lnTo>
                      <a:lnTo>
                        <a:pt x="2423" y="778"/>
                      </a:lnTo>
                      <a:lnTo>
                        <a:pt x="2455" y="770"/>
                      </a:lnTo>
                      <a:lnTo>
                        <a:pt x="2490" y="759"/>
                      </a:lnTo>
                      <a:lnTo>
                        <a:pt x="2529" y="746"/>
                      </a:lnTo>
                      <a:lnTo>
                        <a:pt x="2545" y="744"/>
                      </a:lnTo>
                      <a:lnTo>
                        <a:pt x="2565" y="742"/>
                      </a:lnTo>
                      <a:lnTo>
                        <a:pt x="2587" y="741"/>
                      </a:lnTo>
                      <a:lnTo>
                        <a:pt x="2614" y="741"/>
                      </a:lnTo>
                      <a:lnTo>
                        <a:pt x="2643" y="741"/>
                      </a:lnTo>
                      <a:lnTo>
                        <a:pt x="2675" y="743"/>
                      </a:lnTo>
                      <a:lnTo>
                        <a:pt x="2707" y="745"/>
                      </a:lnTo>
                      <a:lnTo>
                        <a:pt x="2742" y="747"/>
                      </a:lnTo>
                      <a:lnTo>
                        <a:pt x="2776" y="751"/>
                      </a:lnTo>
                      <a:lnTo>
                        <a:pt x="2810" y="756"/>
                      </a:lnTo>
                      <a:lnTo>
                        <a:pt x="2843" y="762"/>
                      </a:lnTo>
                      <a:lnTo>
                        <a:pt x="2874" y="770"/>
                      </a:lnTo>
                      <a:lnTo>
                        <a:pt x="2904" y="779"/>
                      </a:lnTo>
                      <a:lnTo>
                        <a:pt x="2931" y="788"/>
                      </a:lnTo>
                      <a:lnTo>
                        <a:pt x="2955" y="800"/>
                      </a:lnTo>
                      <a:lnTo>
                        <a:pt x="2976" y="813"/>
                      </a:lnTo>
                      <a:lnTo>
                        <a:pt x="2997" y="820"/>
                      </a:lnTo>
                      <a:lnTo>
                        <a:pt x="3018" y="828"/>
                      </a:lnTo>
                      <a:lnTo>
                        <a:pt x="3037" y="836"/>
                      </a:lnTo>
                      <a:lnTo>
                        <a:pt x="3055" y="844"/>
                      </a:lnTo>
                      <a:lnTo>
                        <a:pt x="3072" y="854"/>
                      </a:lnTo>
                      <a:lnTo>
                        <a:pt x="3089" y="863"/>
                      </a:lnTo>
                      <a:lnTo>
                        <a:pt x="3104" y="874"/>
                      </a:lnTo>
                      <a:lnTo>
                        <a:pt x="3119" y="885"/>
                      </a:lnTo>
                      <a:lnTo>
                        <a:pt x="3133" y="897"/>
                      </a:lnTo>
                      <a:lnTo>
                        <a:pt x="3148" y="911"/>
                      </a:lnTo>
                      <a:lnTo>
                        <a:pt x="3162" y="925"/>
                      </a:lnTo>
                      <a:lnTo>
                        <a:pt x="3177" y="940"/>
                      </a:lnTo>
                      <a:lnTo>
                        <a:pt x="3192" y="957"/>
                      </a:lnTo>
                      <a:lnTo>
                        <a:pt x="3208" y="975"/>
                      </a:lnTo>
                      <a:lnTo>
                        <a:pt x="3224" y="994"/>
                      </a:lnTo>
                      <a:lnTo>
                        <a:pt x="3241" y="1015"/>
                      </a:lnTo>
                      <a:lnTo>
                        <a:pt x="3244" y="1031"/>
                      </a:lnTo>
                      <a:lnTo>
                        <a:pt x="3248" y="1049"/>
                      </a:lnTo>
                      <a:lnTo>
                        <a:pt x="3251" y="1069"/>
                      </a:lnTo>
                      <a:lnTo>
                        <a:pt x="3254" y="1090"/>
                      </a:lnTo>
                      <a:lnTo>
                        <a:pt x="3258" y="1112"/>
                      </a:lnTo>
                      <a:lnTo>
                        <a:pt x="3261" y="1134"/>
                      </a:lnTo>
                      <a:lnTo>
                        <a:pt x="3265" y="1158"/>
                      </a:lnTo>
                      <a:lnTo>
                        <a:pt x="3268" y="1182"/>
                      </a:lnTo>
                      <a:lnTo>
                        <a:pt x="3271" y="1207"/>
                      </a:lnTo>
                      <a:lnTo>
                        <a:pt x="3273" y="1231"/>
                      </a:lnTo>
                      <a:lnTo>
                        <a:pt x="3276" y="1256"/>
                      </a:lnTo>
                      <a:lnTo>
                        <a:pt x="3278" y="1278"/>
                      </a:lnTo>
                      <a:lnTo>
                        <a:pt x="3280" y="1301"/>
                      </a:lnTo>
                      <a:lnTo>
                        <a:pt x="3281" y="1323"/>
                      </a:lnTo>
                      <a:lnTo>
                        <a:pt x="3283" y="1344"/>
                      </a:lnTo>
                      <a:lnTo>
                        <a:pt x="3284" y="1362"/>
                      </a:lnTo>
                      <a:lnTo>
                        <a:pt x="3270" y="1378"/>
                      </a:lnTo>
                      <a:lnTo>
                        <a:pt x="3254" y="1390"/>
                      </a:lnTo>
                      <a:lnTo>
                        <a:pt x="3238" y="1402"/>
                      </a:lnTo>
                      <a:lnTo>
                        <a:pt x="3220" y="1411"/>
                      </a:lnTo>
                      <a:lnTo>
                        <a:pt x="3201" y="1418"/>
                      </a:lnTo>
                      <a:lnTo>
                        <a:pt x="3182" y="1424"/>
                      </a:lnTo>
                      <a:lnTo>
                        <a:pt x="3162" y="1430"/>
                      </a:lnTo>
                      <a:lnTo>
                        <a:pt x="3142" y="1433"/>
                      </a:lnTo>
                      <a:lnTo>
                        <a:pt x="3122" y="1435"/>
                      </a:lnTo>
                      <a:lnTo>
                        <a:pt x="3101" y="1437"/>
                      </a:lnTo>
                      <a:lnTo>
                        <a:pt x="3080" y="1437"/>
                      </a:lnTo>
                      <a:lnTo>
                        <a:pt x="3061" y="1438"/>
                      </a:lnTo>
                      <a:lnTo>
                        <a:pt x="3041" y="1438"/>
                      </a:lnTo>
                      <a:lnTo>
                        <a:pt x="3022" y="1437"/>
                      </a:lnTo>
                      <a:lnTo>
                        <a:pt x="3004" y="1437"/>
                      </a:lnTo>
                      <a:lnTo>
                        <a:pt x="2987" y="1437"/>
                      </a:lnTo>
                      <a:lnTo>
                        <a:pt x="3001" y="1446"/>
                      </a:lnTo>
                      <a:lnTo>
                        <a:pt x="3015" y="1453"/>
                      </a:lnTo>
                      <a:lnTo>
                        <a:pt x="3031" y="1461"/>
                      </a:lnTo>
                      <a:lnTo>
                        <a:pt x="3046" y="1468"/>
                      </a:lnTo>
                      <a:lnTo>
                        <a:pt x="3064" y="1473"/>
                      </a:lnTo>
                      <a:lnTo>
                        <a:pt x="3080" y="1478"/>
                      </a:lnTo>
                      <a:lnTo>
                        <a:pt x="3098" y="1482"/>
                      </a:lnTo>
                      <a:lnTo>
                        <a:pt x="3116" y="1487"/>
                      </a:lnTo>
                      <a:lnTo>
                        <a:pt x="3134" y="1490"/>
                      </a:lnTo>
                      <a:lnTo>
                        <a:pt x="3152" y="1493"/>
                      </a:lnTo>
                      <a:lnTo>
                        <a:pt x="3168" y="1495"/>
                      </a:lnTo>
                      <a:lnTo>
                        <a:pt x="3186" y="1496"/>
                      </a:lnTo>
                      <a:lnTo>
                        <a:pt x="3201" y="1498"/>
                      </a:lnTo>
                      <a:lnTo>
                        <a:pt x="3217" y="1498"/>
                      </a:lnTo>
                      <a:lnTo>
                        <a:pt x="3231" y="1499"/>
                      </a:lnTo>
                      <a:lnTo>
                        <a:pt x="3245" y="1499"/>
                      </a:lnTo>
                      <a:lnTo>
                        <a:pt x="3258" y="1506"/>
                      </a:lnTo>
                      <a:lnTo>
                        <a:pt x="3271" y="1517"/>
                      </a:lnTo>
                      <a:lnTo>
                        <a:pt x="3280" y="1529"/>
                      </a:lnTo>
                      <a:lnTo>
                        <a:pt x="3287" y="1543"/>
                      </a:lnTo>
                      <a:lnTo>
                        <a:pt x="3292" y="1558"/>
                      </a:lnTo>
                      <a:lnTo>
                        <a:pt x="3296" y="1575"/>
                      </a:lnTo>
                      <a:lnTo>
                        <a:pt x="3296" y="1590"/>
                      </a:lnTo>
                      <a:lnTo>
                        <a:pt x="3294" y="1607"/>
                      </a:lnTo>
                      <a:lnTo>
                        <a:pt x="3289" y="1622"/>
                      </a:lnTo>
                      <a:lnTo>
                        <a:pt x="3282" y="1636"/>
                      </a:lnTo>
                      <a:lnTo>
                        <a:pt x="3272" y="1648"/>
                      </a:lnTo>
                      <a:lnTo>
                        <a:pt x="3260" y="1659"/>
                      </a:lnTo>
                      <a:lnTo>
                        <a:pt x="3247" y="1667"/>
                      </a:lnTo>
                      <a:lnTo>
                        <a:pt x="3232" y="1674"/>
                      </a:lnTo>
                      <a:lnTo>
                        <a:pt x="3216" y="1680"/>
                      </a:lnTo>
                      <a:lnTo>
                        <a:pt x="3199" y="1686"/>
                      </a:lnTo>
                      <a:lnTo>
                        <a:pt x="3183" y="1690"/>
                      </a:lnTo>
                      <a:lnTo>
                        <a:pt x="3165" y="1693"/>
                      </a:lnTo>
                      <a:lnTo>
                        <a:pt x="3149" y="1695"/>
                      </a:lnTo>
                      <a:lnTo>
                        <a:pt x="3132" y="1696"/>
                      </a:lnTo>
                      <a:lnTo>
                        <a:pt x="3116" y="1697"/>
                      </a:lnTo>
                      <a:lnTo>
                        <a:pt x="3102" y="1698"/>
                      </a:lnTo>
                      <a:lnTo>
                        <a:pt x="3090" y="1698"/>
                      </a:lnTo>
                      <a:lnTo>
                        <a:pt x="3078" y="1698"/>
                      </a:lnTo>
                      <a:lnTo>
                        <a:pt x="3076" y="1718"/>
                      </a:lnTo>
                      <a:lnTo>
                        <a:pt x="3071" y="1736"/>
                      </a:lnTo>
                      <a:lnTo>
                        <a:pt x="3063" y="1752"/>
                      </a:lnTo>
                      <a:lnTo>
                        <a:pt x="3052" y="1764"/>
                      </a:lnTo>
                      <a:lnTo>
                        <a:pt x="3039" y="1776"/>
                      </a:lnTo>
                      <a:lnTo>
                        <a:pt x="3024" y="1783"/>
                      </a:lnTo>
                      <a:lnTo>
                        <a:pt x="3008" y="1787"/>
                      </a:lnTo>
                      <a:lnTo>
                        <a:pt x="2990" y="1788"/>
                      </a:lnTo>
                      <a:lnTo>
                        <a:pt x="2963" y="1790"/>
                      </a:lnTo>
                      <a:lnTo>
                        <a:pt x="2935" y="1791"/>
                      </a:lnTo>
                      <a:lnTo>
                        <a:pt x="2908" y="1792"/>
                      </a:lnTo>
                      <a:lnTo>
                        <a:pt x="2880" y="1792"/>
                      </a:lnTo>
                      <a:lnTo>
                        <a:pt x="2853" y="1792"/>
                      </a:lnTo>
                      <a:lnTo>
                        <a:pt x="2827" y="1791"/>
                      </a:lnTo>
                      <a:lnTo>
                        <a:pt x="2800" y="1789"/>
                      </a:lnTo>
                      <a:lnTo>
                        <a:pt x="2774" y="1787"/>
                      </a:lnTo>
                      <a:lnTo>
                        <a:pt x="2747" y="1784"/>
                      </a:lnTo>
                      <a:lnTo>
                        <a:pt x="2721" y="1780"/>
                      </a:lnTo>
                      <a:lnTo>
                        <a:pt x="2696" y="1776"/>
                      </a:lnTo>
                      <a:lnTo>
                        <a:pt x="2670" y="1771"/>
                      </a:lnTo>
                      <a:lnTo>
                        <a:pt x="2645" y="1763"/>
                      </a:lnTo>
                      <a:lnTo>
                        <a:pt x="2622" y="1757"/>
                      </a:lnTo>
                      <a:lnTo>
                        <a:pt x="2598" y="1749"/>
                      </a:lnTo>
                      <a:lnTo>
                        <a:pt x="2574" y="1739"/>
                      </a:lnTo>
                      <a:lnTo>
                        <a:pt x="2554" y="1738"/>
                      </a:lnTo>
                      <a:lnTo>
                        <a:pt x="2531" y="1736"/>
                      </a:lnTo>
                      <a:lnTo>
                        <a:pt x="2508" y="1733"/>
                      </a:lnTo>
                      <a:lnTo>
                        <a:pt x="2483" y="1729"/>
                      </a:lnTo>
                      <a:lnTo>
                        <a:pt x="2456" y="1724"/>
                      </a:lnTo>
                      <a:lnTo>
                        <a:pt x="2429" y="1718"/>
                      </a:lnTo>
                      <a:lnTo>
                        <a:pt x="2402" y="1710"/>
                      </a:lnTo>
                      <a:lnTo>
                        <a:pt x="2374" y="1702"/>
                      </a:lnTo>
                      <a:lnTo>
                        <a:pt x="2347" y="1693"/>
                      </a:lnTo>
                      <a:lnTo>
                        <a:pt x="2321" y="1681"/>
                      </a:lnTo>
                      <a:lnTo>
                        <a:pt x="2295" y="1669"/>
                      </a:lnTo>
                      <a:lnTo>
                        <a:pt x="2272" y="1656"/>
                      </a:lnTo>
                      <a:lnTo>
                        <a:pt x="2250" y="1640"/>
                      </a:lnTo>
                      <a:lnTo>
                        <a:pt x="2230" y="1622"/>
                      </a:lnTo>
                      <a:lnTo>
                        <a:pt x="2213" y="1604"/>
                      </a:lnTo>
                      <a:lnTo>
                        <a:pt x="2198" y="1583"/>
                      </a:lnTo>
                      <a:lnTo>
                        <a:pt x="2186" y="1572"/>
                      </a:lnTo>
                      <a:lnTo>
                        <a:pt x="2170" y="1561"/>
                      </a:lnTo>
                      <a:lnTo>
                        <a:pt x="2153" y="1550"/>
                      </a:lnTo>
                      <a:lnTo>
                        <a:pt x="2132" y="1539"/>
                      </a:lnTo>
                      <a:lnTo>
                        <a:pt x="2108" y="1529"/>
                      </a:lnTo>
                      <a:lnTo>
                        <a:pt x="2083" y="1519"/>
                      </a:lnTo>
                      <a:lnTo>
                        <a:pt x="2055" y="1507"/>
                      </a:lnTo>
                      <a:lnTo>
                        <a:pt x="2026" y="1497"/>
                      </a:lnTo>
                      <a:lnTo>
                        <a:pt x="1995" y="1488"/>
                      </a:lnTo>
                      <a:lnTo>
                        <a:pt x="1963" y="1477"/>
                      </a:lnTo>
                      <a:lnTo>
                        <a:pt x="1929" y="1467"/>
                      </a:lnTo>
                      <a:lnTo>
                        <a:pt x="1893" y="1458"/>
                      </a:lnTo>
                      <a:lnTo>
                        <a:pt x="1856" y="1447"/>
                      </a:lnTo>
                      <a:lnTo>
                        <a:pt x="1819" y="1438"/>
                      </a:lnTo>
                      <a:lnTo>
                        <a:pt x="1781" y="1429"/>
                      </a:lnTo>
                      <a:lnTo>
                        <a:pt x="1741" y="1419"/>
                      </a:lnTo>
                      <a:lnTo>
                        <a:pt x="1702" y="1411"/>
                      </a:lnTo>
                      <a:lnTo>
                        <a:pt x="1662" y="1403"/>
                      </a:lnTo>
                      <a:lnTo>
                        <a:pt x="1622" y="1393"/>
                      </a:lnTo>
                      <a:lnTo>
                        <a:pt x="1582" y="1386"/>
                      </a:lnTo>
                      <a:lnTo>
                        <a:pt x="1543" y="1378"/>
                      </a:lnTo>
                      <a:lnTo>
                        <a:pt x="1503" y="1370"/>
                      </a:lnTo>
                      <a:lnTo>
                        <a:pt x="1464" y="1362"/>
                      </a:lnTo>
                      <a:lnTo>
                        <a:pt x="1426" y="1355"/>
                      </a:lnTo>
                      <a:lnTo>
                        <a:pt x="1388" y="1349"/>
                      </a:lnTo>
                      <a:lnTo>
                        <a:pt x="1351" y="1342"/>
                      </a:lnTo>
                      <a:lnTo>
                        <a:pt x="1316" y="1335"/>
                      </a:lnTo>
                      <a:lnTo>
                        <a:pt x="1282" y="1330"/>
                      </a:lnTo>
                      <a:lnTo>
                        <a:pt x="1249" y="1324"/>
                      </a:lnTo>
                      <a:lnTo>
                        <a:pt x="1218" y="1319"/>
                      </a:lnTo>
                      <a:lnTo>
                        <a:pt x="1189" y="1314"/>
                      </a:lnTo>
                      <a:lnTo>
                        <a:pt x="1161" y="1309"/>
                      </a:lnTo>
                      <a:lnTo>
                        <a:pt x="1133" y="1308"/>
                      </a:lnTo>
                      <a:lnTo>
                        <a:pt x="1106" y="1307"/>
                      </a:lnTo>
                      <a:lnTo>
                        <a:pt x="1079" y="1306"/>
                      </a:lnTo>
                      <a:lnTo>
                        <a:pt x="1053" y="1305"/>
                      </a:lnTo>
                      <a:lnTo>
                        <a:pt x="1026" y="1303"/>
                      </a:lnTo>
                      <a:lnTo>
                        <a:pt x="1000" y="1302"/>
                      </a:lnTo>
                      <a:lnTo>
                        <a:pt x="974" y="1300"/>
                      </a:lnTo>
                      <a:lnTo>
                        <a:pt x="948" y="1298"/>
                      </a:lnTo>
                      <a:lnTo>
                        <a:pt x="924" y="1296"/>
                      </a:lnTo>
                      <a:lnTo>
                        <a:pt x="898" y="1293"/>
                      </a:lnTo>
                      <a:lnTo>
                        <a:pt x="873" y="1290"/>
                      </a:lnTo>
                      <a:lnTo>
                        <a:pt x="847" y="1287"/>
                      </a:lnTo>
                      <a:lnTo>
                        <a:pt x="822" y="1284"/>
                      </a:lnTo>
                      <a:lnTo>
                        <a:pt x="797" y="1279"/>
                      </a:lnTo>
                      <a:lnTo>
                        <a:pt x="772" y="1276"/>
                      </a:lnTo>
                      <a:lnTo>
                        <a:pt x="746" y="1271"/>
                      </a:lnTo>
                      <a:lnTo>
                        <a:pt x="722" y="1267"/>
                      </a:lnTo>
                      <a:lnTo>
                        <a:pt x="697" y="1262"/>
                      </a:lnTo>
                      <a:lnTo>
                        <a:pt x="671" y="1257"/>
                      </a:lnTo>
                      <a:lnTo>
                        <a:pt x="646" y="1251"/>
                      </a:lnTo>
                      <a:lnTo>
                        <a:pt x="620" y="1245"/>
                      </a:lnTo>
                      <a:lnTo>
                        <a:pt x="594" y="1239"/>
                      </a:lnTo>
                      <a:lnTo>
                        <a:pt x="568" y="1233"/>
                      </a:lnTo>
                      <a:lnTo>
                        <a:pt x="542" y="1226"/>
                      </a:lnTo>
                      <a:lnTo>
                        <a:pt x="516" y="1217"/>
                      </a:lnTo>
                      <a:lnTo>
                        <a:pt x="489" y="1210"/>
                      </a:lnTo>
                      <a:lnTo>
                        <a:pt x="462" y="1202"/>
                      </a:lnTo>
                      <a:lnTo>
                        <a:pt x="435" y="1192"/>
                      </a:lnTo>
                      <a:lnTo>
                        <a:pt x="407" y="1183"/>
                      </a:lnTo>
                      <a:lnTo>
                        <a:pt x="379" y="1174"/>
                      </a:lnTo>
                      <a:lnTo>
                        <a:pt x="351" y="1163"/>
                      </a:lnTo>
                      <a:lnTo>
                        <a:pt x="322" y="1153"/>
                      </a:lnTo>
                      <a:lnTo>
                        <a:pt x="303" y="1154"/>
                      </a:lnTo>
                      <a:lnTo>
                        <a:pt x="283" y="1150"/>
                      </a:lnTo>
                      <a:lnTo>
                        <a:pt x="261" y="1142"/>
                      </a:lnTo>
                      <a:lnTo>
                        <a:pt x="236" y="1129"/>
                      </a:lnTo>
                      <a:lnTo>
                        <a:pt x="211" y="1114"/>
                      </a:lnTo>
                      <a:lnTo>
                        <a:pt x="186" y="1096"/>
                      </a:lnTo>
                      <a:lnTo>
                        <a:pt x="161" y="1074"/>
                      </a:lnTo>
                      <a:lnTo>
                        <a:pt x="137" y="1051"/>
                      </a:lnTo>
                      <a:lnTo>
                        <a:pt x="114" y="1027"/>
                      </a:lnTo>
                      <a:lnTo>
                        <a:pt x="92" y="1000"/>
                      </a:lnTo>
                      <a:lnTo>
                        <a:pt x="72" y="973"/>
                      </a:lnTo>
                      <a:lnTo>
                        <a:pt x="55" y="945"/>
                      </a:lnTo>
                      <a:lnTo>
                        <a:pt x="41" y="918"/>
                      </a:lnTo>
                      <a:lnTo>
                        <a:pt x="31" y="891"/>
                      </a:lnTo>
                      <a:lnTo>
                        <a:pt x="25" y="864"/>
                      </a:lnTo>
                      <a:lnTo>
                        <a:pt x="24" y="839"/>
                      </a:lnTo>
                      <a:lnTo>
                        <a:pt x="21" y="813"/>
                      </a:lnTo>
                      <a:lnTo>
                        <a:pt x="17" y="786"/>
                      </a:lnTo>
                      <a:lnTo>
                        <a:pt x="13" y="758"/>
                      </a:lnTo>
                      <a:lnTo>
                        <a:pt x="10" y="731"/>
                      </a:lnTo>
                      <a:lnTo>
                        <a:pt x="7" y="703"/>
                      </a:lnTo>
                      <a:lnTo>
                        <a:pt x="5" y="675"/>
                      </a:lnTo>
                      <a:lnTo>
                        <a:pt x="3" y="647"/>
                      </a:lnTo>
                      <a:lnTo>
                        <a:pt x="2" y="619"/>
                      </a:lnTo>
                      <a:lnTo>
                        <a:pt x="0" y="591"/>
                      </a:lnTo>
                      <a:lnTo>
                        <a:pt x="0" y="562"/>
                      </a:lnTo>
                      <a:lnTo>
                        <a:pt x="0" y="534"/>
                      </a:lnTo>
                      <a:lnTo>
                        <a:pt x="0" y="506"/>
                      </a:lnTo>
                      <a:lnTo>
                        <a:pt x="2" y="478"/>
                      </a:lnTo>
                      <a:lnTo>
                        <a:pt x="4" y="452"/>
                      </a:lnTo>
                      <a:lnTo>
                        <a:pt x="6" y="425"/>
                      </a:lnTo>
                      <a:lnTo>
                        <a:pt x="10" y="398"/>
                      </a:lnTo>
                      <a:lnTo>
                        <a:pt x="14" y="371"/>
                      </a:lnTo>
                      <a:lnTo>
                        <a:pt x="20" y="345"/>
                      </a:lnTo>
                      <a:lnTo>
                        <a:pt x="27" y="320"/>
                      </a:lnTo>
                      <a:lnTo>
                        <a:pt x="34" y="295"/>
                      </a:lnTo>
                      <a:lnTo>
                        <a:pt x="42" y="271"/>
                      </a:lnTo>
                      <a:lnTo>
                        <a:pt x="53" y="247"/>
                      </a:lnTo>
                      <a:lnTo>
                        <a:pt x="63" y="225"/>
                      </a:lnTo>
                      <a:lnTo>
                        <a:pt x="76" y="203"/>
                      </a:lnTo>
                      <a:lnTo>
                        <a:pt x="89" y="182"/>
                      </a:lnTo>
                      <a:lnTo>
                        <a:pt x="103" y="162"/>
                      </a:lnTo>
                      <a:lnTo>
                        <a:pt x="120" y="144"/>
                      </a:lnTo>
                      <a:lnTo>
                        <a:pt x="138" y="125"/>
                      </a:lnTo>
                      <a:lnTo>
                        <a:pt x="157" y="109"/>
                      </a:lnTo>
                      <a:lnTo>
                        <a:pt x="178" y="93"/>
                      </a:lnTo>
                      <a:lnTo>
                        <a:pt x="201" y="80"/>
                      </a:lnTo>
                      <a:lnTo>
                        <a:pt x="225" y="66"/>
                      </a:lnTo>
                      <a:lnTo>
                        <a:pt x="254" y="53"/>
                      </a:lnTo>
                      <a:lnTo>
                        <a:pt x="285" y="40"/>
                      </a:lnTo>
                      <a:lnTo>
                        <a:pt x="317" y="30"/>
                      </a:lnTo>
                      <a:lnTo>
                        <a:pt x="350" y="22"/>
                      </a:lnTo>
                      <a:lnTo>
                        <a:pt x="384" y="14"/>
                      </a:lnTo>
                      <a:lnTo>
                        <a:pt x="420" y="8"/>
                      </a:lnTo>
                      <a:lnTo>
                        <a:pt x="457" y="4"/>
                      </a:lnTo>
                      <a:lnTo>
                        <a:pt x="494" y="2"/>
                      </a:lnTo>
                      <a:lnTo>
                        <a:pt x="532" y="0"/>
                      </a:lnTo>
                      <a:lnTo>
                        <a:pt x="570" y="1"/>
                      </a:lnTo>
                      <a:lnTo>
                        <a:pt x="610" y="2"/>
                      </a:lnTo>
                      <a:lnTo>
                        <a:pt x="650" y="6"/>
                      </a:lnTo>
                      <a:lnTo>
                        <a:pt x="690" y="10"/>
                      </a:lnTo>
                      <a:lnTo>
                        <a:pt x="730" y="16"/>
                      </a:lnTo>
                      <a:lnTo>
                        <a:pt x="770" y="24"/>
                      </a:lnTo>
                      <a:lnTo>
                        <a:pt x="810" y="33"/>
                      </a:lnTo>
                      <a:lnTo>
                        <a:pt x="850" y="43"/>
                      </a:lnTo>
                      <a:lnTo>
                        <a:pt x="889" y="56"/>
                      </a:lnTo>
                      <a:lnTo>
                        <a:pt x="929" y="68"/>
                      </a:lnTo>
                      <a:lnTo>
                        <a:pt x="967" y="83"/>
                      </a:lnTo>
                      <a:lnTo>
                        <a:pt x="1005" y="99"/>
                      </a:lnTo>
                      <a:lnTo>
                        <a:pt x="1043" y="117"/>
                      </a:lnTo>
                      <a:lnTo>
                        <a:pt x="1080" y="136"/>
                      </a:lnTo>
                      <a:lnTo>
                        <a:pt x="1115" y="155"/>
                      </a:lnTo>
                      <a:lnTo>
                        <a:pt x="1149" y="176"/>
                      </a:lnTo>
                      <a:lnTo>
                        <a:pt x="1182" y="199"/>
                      </a:lnTo>
                      <a:lnTo>
                        <a:pt x="1214" y="223"/>
                      </a:lnTo>
                      <a:lnTo>
                        <a:pt x="1246" y="248"/>
                      </a:lnTo>
                      <a:lnTo>
                        <a:pt x="1275" y="274"/>
                      </a:lnTo>
                      <a:lnTo>
                        <a:pt x="1301" y="302"/>
                      </a:lnTo>
                      <a:lnTo>
                        <a:pt x="1327" y="331"/>
                      </a:lnTo>
                      <a:lnTo>
                        <a:pt x="1351" y="361"/>
                      </a:lnTo>
                      <a:close/>
                      <a:moveTo>
                        <a:pt x="6416" y="588"/>
                      </a:moveTo>
                      <a:lnTo>
                        <a:pt x="6398" y="589"/>
                      </a:lnTo>
                      <a:lnTo>
                        <a:pt x="6377" y="592"/>
                      </a:lnTo>
                      <a:lnTo>
                        <a:pt x="6354" y="597"/>
                      </a:lnTo>
                      <a:lnTo>
                        <a:pt x="6329" y="603"/>
                      </a:lnTo>
                      <a:lnTo>
                        <a:pt x="6302" y="611"/>
                      </a:lnTo>
                      <a:lnTo>
                        <a:pt x="6274" y="619"/>
                      </a:lnTo>
                      <a:lnTo>
                        <a:pt x="6244" y="630"/>
                      </a:lnTo>
                      <a:lnTo>
                        <a:pt x="6212" y="641"/>
                      </a:lnTo>
                      <a:lnTo>
                        <a:pt x="6179" y="654"/>
                      </a:lnTo>
                      <a:lnTo>
                        <a:pt x="6145" y="667"/>
                      </a:lnTo>
                      <a:lnTo>
                        <a:pt x="6109" y="681"/>
                      </a:lnTo>
                      <a:lnTo>
                        <a:pt x="6071" y="695"/>
                      </a:lnTo>
                      <a:lnTo>
                        <a:pt x="6033" y="711"/>
                      </a:lnTo>
                      <a:lnTo>
                        <a:pt x="5994" y="726"/>
                      </a:lnTo>
                      <a:lnTo>
                        <a:pt x="5952" y="742"/>
                      </a:lnTo>
                      <a:lnTo>
                        <a:pt x="5911" y="757"/>
                      </a:lnTo>
                      <a:lnTo>
                        <a:pt x="5869" y="774"/>
                      </a:lnTo>
                      <a:lnTo>
                        <a:pt x="5825" y="789"/>
                      </a:lnTo>
                      <a:lnTo>
                        <a:pt x="5781" y="806"/>
                      </a:lnTo>
                      <a:lnTo>
                        <a:pt x="5736" y="821"/>
                      </a:lnTo>
                      <a:lnTo>
                        <a:pt x="5690" y="836"/>
                      </a:lnTo>
                      <a:lnTo>
                        <a:pt x="5644" y="851"/>
                      </a:lnTo>
                      <a:lnTo>
                        <a:pt x="5597" y="865"/>
                      </a:lnTo>
                      <a:lnTo>
                        <a:pt x="5551" y="878"/>
                      </a:lnTo>
                      <a:lnTo>
                        <a:pt x="5503" y="891"/>
                      </a:lnTo>
                      <a:lnTo>
                        <a:pt x="5455" y="902"/>
                      </a:lnTo>
                      <a:lnTo>
                        <a:pt x="5408" y="913"/>
                      </a:lnTo>
                      <a:lnTo>
                        <a:pt x="5360" y="922"/>
                      </a:lnTo>
                      <a:lnTo>
                        <a:pt x="5313" y="930"/>
                      </a:lnTo>
                      <a:lnTo>
                        <a:pt x="5265" y="936"/>
                      </a:lnTo>
                      <a:lnTo>
                        <a:pt x="5217" y="942"/>
                      </a:lnTo>
                      <a:lnTo>
                        <a:pt x="5170" y="945"/>
                      </a:lnTo>
                      <a:lnTo>
                        <a:pt x="5150" y="950"/>
                      </a:lnTo>
                      <a:lnTo>
                        <a:pt x="5135" y="956"/>
                      </a:lnTo>
                      <a:lnTo>
                        <a:pt x="5126" y="963"/>
                      </a:lnTo>
                      <a:lnTo>
                        <a:pt x="5119" y="971"/>
                      </a:lnTo>
                      <a:lnTo>
                        <a:pt x="5113" y="978"/>
                      </a:lnTo>
                      <a:lnTo>
                        <a:pt x="5108" y="985"/>
                      </a:lnTo>
                      <a:lnTo>
                        <a:pt x="5100" y="990"/>
                      </a:lnTo>
                      <a:lnTo>
                        <a:pt x="5091" y="993"/>
                      </a:lnTo>
                      <a:lnTo>
                        <a:pt x="5077" y="993"/>
                      </a:lnTo>
                      <a:lnTo>
                        <a:pt x="5059" y="991"/>
                      </a:lnTo>
                      <a:lnTo>
                        <a:pt x="5034" y="986"/>
                      </a:lnTo>
                      <a:lnTo>
                        <a:pt x="5001" y="977"/>
                      </a:lnTo>
                      <a:lnTo>
                        <a:pt x="4958" y="962"/>
                      </a:lnTo>
                      <a:lnTo>
                        <a:pt x="4907" y="943"/>
                      </a:lnTo>
                      <a:lnTo>
                        <a:pt x="4841" y="918"/>
                      </a:lnTo>
                      <a:lnTo>
                        <a:pt x="4764" y="887"/>
                      </a:lnTo>
                      <a:lnTo>
                        <a:pt x="4703" y="871"/>
                      </a:lnTo>
                      <a:lnTo>
                        <a:pt x="4648" y="862"/>
                      </a:lnTo>
                      <a:lnTo>
                        <a:pt x="4600" y="858"/>
                      </a:lnTo>
                      <a:lnTo>
                        <a:pt x="4557" y="857"/>
                      </a:lnTo>
                      <a:lnTo>
                        <a:pt x="4519" y="859"/>
                      </a:lnTo>
                      <a:lnTo>
                        <a:pt x="4486" y="863"/>
                      </a:lnTo>
                      <a:lnTo>
                        <a:pt x="4456" y="867"/>
                      </a:lnTo>
                      <a:lnTo>
                        <a:pt x="4429" y="872"/>
                      </a:lnTo>
                      <a:lnTo>
                        <a:pt x="4404" y="875"/>
                      </a:lnTo>
                      <a:lnTo>
                        <a:pt x="4382" y="877"/>
                      </a:lnTo>
                      <a:lnTo>
                        <a:pt x="4359" y="875"/>
                      </a:lnTo>
                      <a:lnTo>
                        <a:pt x="4336" y="869"/>
                      </a:lnTo>
                      <a:lnTo>
                        <a:pt x="4313" y="858"/>
                      </a:lnTo>
                      <a:lnTo>
                        <a:pt x="4289" y="840"/>
                      </a:lnTo>
                      <a:lnTo>
                        <a:pt x="4262" y="816"/>
                      </a:lnTo>
                      <a:lnTo>
                        <a:pt x="4233" y="783"/>
                      </a:lnTo>
                      <a:lnTo>
                        <a:pt x="4212" y="767"/>
                      </a:lnTo>
                      <a:lnTo>
                        <a:pt x="4192" y="758"/>
                      </a:lnTo>
                      <a:lnTo>
                        <a:pt x="4174" y="756"/>
                      </a:lnTo>
                      <a:lnTo>
                        <a:pt x="4157" y="761"/>
                      </a:lnTo>
                      <a:lnTo>
                        <a:pt x="4143" y="772"/>
                      </a:lnTo>
                      <a:lnTo>
                        <a:pt x="4129" y="788"/>
                      </a:lnTo>
                      <a:lnTo>
                        <a:pt x="4119" y="808"/>
                      </a:lnTo>
                      <a:lnTo>
                        <a:pt x="4111" y="832"/>
                      </a:lnTo>
                      <a:lnTo>
                        <a:pt x="4105" y="859"/>
                      </a:lnTo>
                      <a:lnTo>
                        <a:pt x="4103" y="889"/>
                      </a:lnTo>
                      <a:lnTo>
                        <a:pt x="4104" y="920"/>
                      </a:lnTo>
                      <a:lnTo>
                        <a:pt x="4108" y="952"/>
                      </a:lnTo>
                      <a:lnTo>
                        <a:pt x="4116" y="985"/>
                      </a:lnTo>
                      <a:lnTo>
                        <a:pt x="4128" y="1018"/>
                      </a:lnTo>
                      <a:lnTo>
                        <a:pt x="4144" y="1050"/>
                      </a:lnTo>
                      <a:lnTo>
                        <a:pt x="4163" y="1080"/>
                      </a:lnTo>
                      <a:lnTo>
                        <a:pt x="4182" y="1103"/>
                      </a:lnTo>
                      <a:lnTo>
                        <a:pt x="4201" y="1122"/>
                      </a:lnTo>
                      <a:lnTo>
                        <a:pt x="4218" y="1137"/>
                      </a:lnTo>
                      <a:lnTo>
                        <a:pt x="4235" y="1148"/>
                      </a:lnTo>
                      <a:lnTo>
                        <a:pt x="4251" y="1157"/>
                      </a:lnTo>
                      <a:lnTo>
                        <a:pt x="4266" y="1162"/>
                      </a:lnTo>
                      <a:lnTo>
                        <a:pt x="4280" y="1166"/>
                      </a:lnTo>
                      <a:lnTo>
                        <a:pt x="4294" y="1169"/>
                      </a:lnTo>
                      <a:lnTo>
                        <a:pt x="4306" y="1171"/>
                      </a:lnTo>
                      <a:lnTo>
                        <a:pt x="4318" y="1171"/>
                      </a:lnTo>
                      <a:lnTo>
                        <a:pt x="4327" y="1172"/>
                      </a:lnTo>
                      <a:lnTo>
                        <a:pt x="4336" y="1173"/>
                      </a:lnTo>
                      <a:lnTo>
                        <a:pt x="4344" y="1175"/>
                      </a:lnTo>
                      <a:lnTo>
                        <a:pt x="4351" y="1178"/>
                      </a:lnTo>
                      <a:lnTo>
                        <a:pt x="4356" y="1183"/>
                      </a:lnTo>
                      <a:lnTo>
                        <a:pt x="4360" y="1190"/>
                      </a:lnTo>
                      <a:lnTo>
                        <a:pt x="4362" y="1204"/>
                      </a:lnTo>
                      <a:lnTo>
                        <a:pt x="4364" y="1217"/>
                      </a:lnTo>
                      <a:lnTo>
                        <a:pt x="4365" y="1230"/>
                      </a:lnTo>
                      <a:lnTo>
                        <a:pt x="4365" y="1240"/>
                      </a:lnTo>
                      <a:lnTo>
                        <a:pt x="4364" y="1251"/>
                      </a:lnTo>
                      <a:lnTo>
                        <a:pt x="4363" y="1261"/>
                      </a:lnTo>
                      <a:lnTo>
                        <a:pt x="4361" y="1270"/>
                      </a:lnTo>
                      <a:lnTo>
                        <a:pt x="4360" y="1278"/>
                      </a:lnTo>
                      <a:lnTo>
                        <a:pt x="4339" y="1291"/>
                      </a:lnTo>
                      <a:lnTo>
                        <a:pt x="4318" y="1303"/>
                      </a:lnTo>
                      <a:lnTo>
                        <a:pt x="4295" y="1317"/>
                      </a:lnTo>
                      <a:lnTo>
                        <a:pt x="4271" y="1330"/>
                      </a:lnTo>
                      <a:lnTo>
                        <a:pt x="4247" y="1345"/>
                      </a:lnTo>
                      <a:lnTo>
                        <a:pt x="4222" y="1359"/>
                      </a:lnTo>
                      <a:lnTo>
                        <a:pt x="4196" y="1374"/>
                      </a:lnTo>
                      <a:lnTo>
                        <a:pt x="4170" y="1388"/>
                      </a:lnTo>
                      <a:lnTo>
                        <a:pt x="4144" y="1404"/>
                      </a:lnTo>
                      <a:lnTo>
                        <a:pt x="4117" y="1420"/>
                      </a:lnTo>
                      <a:lnTo>
                        <a:pt x="4089" y="1437"/>
                      </a:lnTo>
                      <a:lnTo>
                        <a:pt x="4061" y="1453"/>
                      </a:lnTo>
                      <a:lnTo>
                        <a:pt x="4032" y="1470"/>
                      </a:lnTo>
                      <a:lnTo>
                        <a:pt x="4003" y="1488"/>
                      </a:lnTo>
                      <a:lnTo>
                        <a:pt x="3974" y="1505"/>
                      </a:lnTo>
                      <a:lnTo>
                        <a:pt x="3944" y="1524"/>
                      </a:lnTo>
                      <a:lnTo>
                        <a:pt x="3927" y="1528"/>
                      </a:lnTo>
                      <a:lnTo>
                        <a:pt x="3910" y="1532"/>
                      </a:lnTo>
                      <a:lnTo>
                        <a:pt x="3890" y="1538"/>
                      </a:lnTo>
                      <a:lnTo>
                        <a:pt x="3868" y="1544"/>
                      </a:lnTo>
                      <a:lnTo>
                        <a:pt x="3845" y="1551"/>
                      </a:lnTo>
                      <a:lnTo>
                        <a:pt x="3823" y="1557"/>
                      </a:lnTo>
                      <a:lnTo>
                        <a:pt x="3798" y="1564"/>
                      </a:lnTo>
                      <a:lnTo>
                        <a:pt x="3773" y="1572"/>
                      </a:lnTo>
                      <a:lnTo>
                        <a:pt x="3748" y="1580"/>
                      </a:lnTo>
                      <a:lnTo>
                        <a:pt x="3724" y="1587"/>
                      </a:lnTo>
                      <a:lnTo>
                        <a:pt x="3699" y="1595"/>
                      </a:lnTo>
                      <a:lnTo>
                        <a:pt x="3676" y="1604"/>
                      </a:lnTo>
                      <a:lnTo>
                        <a:pt x="3653" y="1612"/>
                      </a:lnTo>
                      <a:lnTo>
                        <a:pt x="3631" y="1619"/>
                      </a:lnTo>
                      <a:lnTo>
                        <a:pt x="3611" y="1628"/>
                      </a:lnTo>
                      <a:lnTo>
                        <a:pt x="3593" y="1635"/>
                      </a:lnTo>
                      <a:lnTo>
                        <a:pt x="3578" y="1635"/>
                      </a:lnTo>
                      <a:lnTo>
                        <a:pt x="3564" y="1636"/>
                      </a:lnTo>
                      <a:lnTo>
                        <a:pt x="3550" y="1636"/>
                      </a:lnTo>
                      <a:lnTo>
                        <a:pt x="3537" y="1636"/>
                      </a:lnTo>
                      <a:lnTo>
                        <a:pt x="3524" y="1636"/>
                      </a:lnTo>
                      <a:lnTo>
                        <a:pt x="3513" y="1636"/>
                      </a:lnTo>
                      <a:lnTo>
                        <a:pt x="3502" y="1637"/>
                      </a:lnTo>
                      <a:lnTo>
                        <a:pt x="3491" y="1637"/>
                      </a:lnTo>
                      <a:lnTo>
                        <a:pt x="3481" y="1637"/>
                      </a:lnTo>
                      <a:lnTo>
                        <a:pt x="3471" y="1638"/>
                      </a:lnTo>
                      <a:lnTo>
                        <a:pt x="3461" y="1639"/>
                      </a:lnTo>
                      <a:lnTo>
                        <a:pt x="3452" y="1640"/>
                      </a:lnTo>
                      <a:lnTo>
                        <a:pt x="3444" y="1642"/>
                      </a:lnTo>
                      <a:lnTo>
                        <a:pt x="3435" y="1644"/>
                      </a:lnTo>
                      <a:lnTo>
                        <a:pt x="3427" y="1647"/>
                      </a:lnTo>
                      <a:lnTo>
                        <a:pt x="3419" y="1650"/>
                      </a:lnTo>
                      <a:lnTo>
                        <a:pt x="3394" y="1667"/>
                      </a:lnTo>
                      <a:lnTo>
                        <a:pt x="3375" y="1685"/>
                      </a:lnTo>
                      <a:lnTo>
                        <a:pt x="3360" y="1704"/>
                      </a:lnTo>
                      <a:lnTo>
                        <a:pt x="3349" y="1725"/>
                      </a:lnTo>
                      <a:lnTo>
                        <a:pt x="3344" y="1746"/>
                      </a:lnTo>
                      <a:lnTo>
                        <a:pt x="3343" y="1765"/>
                      </a:lnTo>
                      <a:lnTo>
                        <a:pt x="3346" y="1785"/>
                      </a:lnTo>
                      <a:lnTo>
                        <a:pt x="3355" y="1802"/>
                      </a:lnTo>
                      <a:lnTo>
                        <a:pt x="3363" y="1807"/>
                      </a:lnTo>
                      <a:lnTo>
                        <a:pt x="3376" y="1810"/>
                      </a:lnTo>
                      <a:lnTo>
                        <a:pt x="3393" y="1813"/>
                      </a:lnTo>
                      <a:lnTo>
                        <a:pt x="3412" y="1815"/>
                      </a:lnTo>
                      <a:lnTo>
                        <a:pt x="3432" y="1818"/>
                      </a:lnTo>
                      <a:lnTo>
                        <a:pt x="3452" y="1822"/>
                      </a:lnTo>
                      <a:lnTo>
                        <a:pt x="3471" y="1829"/>
                      </a:lnTo>
                      <a:lnTo>
                        <a:pt x="3487" y="1838"/>
                      </a:lnTo>
                      <a:lnTo>
                        <a:pt x="3499" y="1841"/>
                      </a:lnTo>
                      <a:lnTo>
                        <a:pt x="3512" y="1843"/>
                      </a:lnTo>
                      <a:lnTo>
                        <a:pt x="3525" y="1846"/>
                      </a:lnTo>
                      <a:lnTo>
                        <a:pt x="3540" y="1848"/>
                      </a:lnTo>
                      <a:lnTo>
                        <a:pt x="3555" y="1850"/>
                      </a:lnTo>
                      <a:lnTo>
                        <a:pt x="3571" y="1851"/>
                      </a:lnTo>
                      <a:lnTo>
                        <a:pt x="3588" y="1853"/>
                      </a:lnTo>
                      <a:lnTo>
                        <a:pt x="3603" y="1854"/>
                      </a:lnTo>
                      <a:lnTo>
                        <a:pt x="3619" y="1855"/>
                      </a:lnTo>
                      <a:lnTo>
                        <a:pt x="3634" y="1855"/>
                      </a:lnTo>
                      <a:lnTo>
                        <a:pt x="3650" y="1857"/>
                      </a:lnTo>
                      <a:lnTo>
                        <a:pt x="3663" y="1857"/>
                      </a:lnTo>
                      <a:lnTo>
                        <a:pt x="3677" y="1857"/>
                      </a:lnTo>
                      <a:lnTo>
                        <a:pt x="3688" y="1855"/>
                      </a:lnTo>
                      <a:lnTo>
                        <a:pt x="3698" y="1855"/>
                      </a:lnTo>
                      <a:lnTo>
                        <a:pt x="3708" y="1854"/>
                      </a:lnTo>
                      <a:lnTo>
                        <a:pt x="3713" y="1869"/>
                      </a:lnTo>
                      <a:lnTo>
                        <a:pt x="3719" y="1885"/>
                      </a:lnTo>
                      <a:lnTo>
                        <a:pt x="3728" y="1902"/>
                      </a:lnTo>
                      <a:lnTo>
                        <a:pt x="3738" y="1920"/>
                      </a:lnTo>
                      <a:lnTo>
                        <a:pt x="3748" y="1937"/>
                      </a:lnTo>
                      <a:lnTo>
                        <a:pt x="3759" y="1953"/>
                      </a:lnTo>
                      <a:lnTo>
                        <a:pt x="3771" y="1967"/>
                      </a:lnTo>
                      <a:lnTo>
                        <a:pt x="3782" y="1979"/>
                      </a:lnTo>
                      <a:lnTo>
                        <a:pt x="3791" y="1984"/>
                      </a:lnTo>
                      <a:lnTo>
                        <a:pt x="3801" y="1989"/>
                      </a:lnTo>
                      <a:lnTo>
                        <a:pt x="3811" y="1994"/>
                      </a:lnTo>
                      <a:lnTo>
                        <a:pt x="3823" y="1998"/>
                      </a:lnTo>
                      <a:lnTo>
                        <a:pt x="3834" y="2003"/>
                      </a:lnTo>
                      <a:lnTo>
                        <a:pt x="3846" y="2007"/>
                      </a:lnTo>
                      <a:lnTo>
                        <a:pt x="3860" y="2011"/>
                      </a:lnTo>
                      <a:lnTo>
                        <a:pt x="3873" y="2014"/>
                      </a:lnTo>
                      <a:lnTo>
                        <a:pt x="3888" y="2017"/>
                      </a:lnTo>
                      <a:lnTo>
                        <a:pt x="3903" y="2021"/>
                      </a:lnTo>
                      <a:lnTo>
                        <a:pt x="3919" y="2024"/>
                      </a:lnTo>
                      <a:lnTo>
                        <a:pt x="3934" y="2027"/>
                      </a:lnTo>
                      <a:lnTo>
                        <a:pt x="3951" y="2030"/>
                      </a:lnTo>
                      <a:lnTo>
                        <a:pt x="3968" y="2033"/>
                      </a:lnTo>
                      <a:lnTo>
                        <a:pt x="3984" y="2036"/>
                      </a:lnTo>
                      <a:lnTo>
                        <a:pt x="4002" y="2038"/>
                      </a:lnTo>
                      <a:lnTo>
                        <a:pt x="4011" y="2048"/>
                      </a:lnTo>
                      <a:lnTo>
                        <a:pt x="4021" y="2058"/>
                      </a:lnTo>
                      <a:lnTo>
                        <a:pt x="4033" y="2067"/>
                      </a:lnTo>
                      <a:lnTo>
                        <a:pt x="4045" y="2075"/>
                      </a:lnTo>
                      <a:lnTo>
                        <a:pt x="4059" y="2083"/>
                      </a:lnTo>
                      <a:lnTo>
                        <a:pt x="4073" y="2091"/>
                      </a:lnTo>
                      <a:lnTo>
                        <a:pt x="4088" y="2098"/>
                      </a:lnTo>
                      <a:lnTo>
                        <a:pt x="4103" y="2105"/>
                      </a:lnTo>
                      <a:lnTo>
                        <a:pt x="4119" y="2111"/>
                      </a:lnTo>
                      <a:lnTo>
                        <a:pt x="4135" y="2117"/>
                      </a:lnTo>
                      <a:lnTo>
                        <a:pt x="4152" y="2123"/>
                      </a:lnTo>
                      <a:lnTo>
                        <a:pt x="4167" y="2128"/>
                      </a:lnTo>
                      <a:lnTo>
                        <a:pt x="4183" y="2132"/>
                      </a:lnTo>
                      <a:lnTo>
                        <a:pt x="4198" y="2137"/>
                      </a:lnTo>
                      <a:lnTo>
                        <a:pt x="4214" y="2140"/>
                      </a:lnTo>
                      <a:lnTo>
                        <a:pt x="4228" y="2145"/>
                      </a:lnTo>
                      <a:lnTo>
                        <a:pt x="4237" y="2151"/>
                      </a:lnTo>
                      <a:lnTo>
                        <a:pt x="4247" y="2157"/>
                      </a:lnTo>
                      <a:lnTo>
                        <a:pt x="4259" y="2163"/>
                      </a:lnTo>
                      <a:lnTo>
                        <a:pt x="4270" y="2168"/>
                      </a:lnTo>
                      <a:lnTo>
                        <a:pt x="4282" y="2174"/>
                      </a:lnTo>
                      <a:lnTo>
                        <a:pt x="4296" y="2179"/>
                      </a:lnTo>
                      <a:lnTo>
                        <a:pt x="4310" y="2184"/>
                      </a:lnTo>
                      <a:lnTo>
                        <a:pt x="4325" y="2188"/>
                      </a:lnTo>
                      <a:lnTo>
                        <a:pt x="4339" y="2191"/>
                      </a:lnTo>
                      <a:lnTo>
                        <a:pt x="4354" y="2194"/>
                      </a:lnTo>
                      <a:lnTo>
                        <a:pt x="4368" y="2196"/>
                      </a:lnTo>
                      <a:lnTo>
                        <a:pt x="4383" y="2198"/>
                      </a:lnTo>
                      <a:lnTo>
                        <a:pt x="4397" y="2199"/>
                      </a:lnTo>
                      <a:lnTo>
                        <a:pt x="4412" y="2199"/>
                      </a:lnTo>
                      <a:lnTo>
                        <a:pt x="4425" y="2198"/>
                      </a:lnTo>
                      <a:lnTo>
                        <a:pt x="4439" y="2197"/>
                      </a:lnTo>
                      <a:lnTo>
                        <a:pt x="4484" y="2190"/>
                      </a:lnTo>
                      <a:lnTo>
                        <a:pt x="4523" y="2186"/>
                      </a:lnTo>
                      <a:lnTo>
                        <a:pt x="4557" y="2183"/>
                      </a:lnTo>
                      <a:lnTo>
                        <a:pt x="4585" y="2181"/>
                      </a:lnTo>
                      <a:lnTo>
                        <a:pt x="4609" y="2181"/>
                      </a:lnTo>
                      <a:lnTo>
                        <a:pt x="4630" y="2181"/>
                      </a:lnTo>
                      <a:lnTo>
                        <a:pt x="4649" y="2181"/>
                      </a:lnTo>
                      <a:lnTo>
                        <a:pt x="4665" y="2181"/>
                      </a:lnTo>
                      <a:lnTo>
                        <a:pt x="4680" y="2181"/>
                      </a:lnTo>
                      <a:lnTo>
                        <a:pt x="4694" y="2180"/>
                      </a:lnTo>
                      <a:lnTo>
                        <a:pt x="4709" y="2178"/>
                      </a:lnTo>
                      <a:lnTo>
                        <a:pt x="4723" y="2175"/>
                      </a:lnTo>
                      <a:lnTo>
                        <a:pt x="4741" y="2169"/>
                      </a:lnTo>
                      <a:lnTo>
                        <a:pt x="4760" y="2162"/>
                      </a:lnTo>
                      <a:lnTo>
                        <a:pt x="4781" y="2152"/>
                      </a:lnTo>
                      <a:lnTo>
                        <a:pt x="4807" y="2139"/>
                      </a:lnTo>
                      <a:lnTo>
                        <a:pt x="4839" y="2123"/>
                      </a:lnTo>
                      <a:lnTo>
                        <a:pt x="4869" y="2101"/>
                      </a:lnTo>
                      <a:lnTo>
                        <a:pt x="4898" y="2077"/>
                      </a:lnTo>
                      <a:lnTo>
                        <a:pt x="4926" y="2050"/>
                      </a:lnTo>
                      <a:lnTo>
                        <a:pt x="4953" y="2021"/>
                      </a:lnTo>
                      <a:lnTo>
                        <a:pt x="4980" y="1990"/>
                      </a:lnTo>
                      <a:lnTo>
                        <a:pt x="5006" y="1958"/>
                      </a:lnTo>
                      <a:lnTo>
                        <a:pt x="5033" y="1925"/>
                      </a:lnTo>
                      <a:lnTo>
                        <a:pt x="5060" y="1891"/>
                      </a:lnTo>
                      <a:lnTo>
                        <a:pt x="5087" y="1859"/>
                      </a:lnTo>
                      <a:lnTo>
                        <a:pt x="5116" y="1826"/>
                      </a:lnTo>
                      <a:lnTo>
                        <a:pt x="5146" y="1795"/>
                      </a:lnTo>
                      <a:lnTo>
                        <a:pt x="5177" y="1766"/>
                      </a:lnTo>
                      <a:lnTo>
                        <a:pt x="5210" y="1739"/>
                      </a:lnTo>
                      <a:lnTo>
                        <a:pt x="5246" y="1716"/>
                      </a:lnTo>
                      <a:lnTo>
                        <a:pt x="5285" y="1695"/>
                      </a:lnTo>
                      <a:lnTo>
                        <a:pt x="5294" y="1699"/>
                      </a:lnTo>
                      <a:lnTo>
                        <a:pt x="5303" y="1702"/>
                      </a:lnTo>
                      <a:lnTo>
                        <a:pt x="5313" y="1704"/>
                      </a:lnTo>
                      <a:lnTo>
                        <a:pt x="5321" y="1705"/>
                      </a:lnTo>
                      <a:lnTo>
                        <a:pt x="5330" y="1705"/>
                      </a:lnTo>
                      <a:lnTo>
                        <a:pt x="5339" y="1705"/>
                      </a:lnTo>
                      <a:lnTo>
                        <a:pt x="5349" y="1703"/>
                      </a:lnTo>
                      <a:lnTo>
                        <a:pt x="5359" y="1701"/>
                      </a:lnTo>
                      <a:lnTo>
                        <a:pt x="5369" y="1698"/>
                      </a:lnTo>
                      <a:lnTo>
                        <a:pt x="5381" y="1695"/>
                      </a:lnTo>
                      <a:lnTo>
                        <a:pt x="5392" y="1691"/>
                      </a:lnTo>
                      <a:lnTo>
                        <a:pt x="5405" y="1686"/>
                      </a:lnTo>
                      <a:lnTo>
                        <a:pt x="5418" y="1679"/>
                      </a:lnTo>
                      <a:lnTo>
                        <a:pt x="5433" y="1674"/>
                      </a:lnTo>
                      <a:lnTo>
                        <a:pt x="5449" y="1667"/>
                      </a:lnTo>
                      <a:lnTo>
                        <a:pt x="5466" y="1660"/>
                      </a:lnTo>
                      <a:lnTo>
                        <a:pt x="5484" y="1652"/>
                      </a:lnTo>
                      <a:lnTo>
                        <a:pt x="5504" y="1645"/>
                      </a:lnTo>
                      <a:lnTo>
                        <a:pt x="5526" y="1637"/>
                      </a:lnTo>
                      <a:lnTo>
                        <a:pt x="5549" y="1629"/>
                      </a:lnTo>
                      <a:lnTo>
                        <a:pt x="5573" y="1619"/>
                      </a:lnTo>
                      <a:lnTo>
                        <a:pt x="5600" y="1611"/>
                      </a:lnTo>
                      <a:lnTo>
                        <a:pt x="5629" y="1602"/>
                      </a:lnTo>
                      <a:lnTo>
                        <a:pt x="5660" y="1592"/>
                      </a:lnTo>
                      <a:lnTo>
                        <a:pt x="5694" y="1583"/>
                      </a:lnTo>
                      <a:lnTo>
                        <a:pt x="5730" y="1574"/>
                      </a:lnTo>
                      <a:lnTo>
                        <a:pt x="5768" y="1564"/>
                      </a:lnTo>
                      <a:lnTo>
                        <a:pt x="5808" y="1555"/>
                      </a:lnTo>
                      <a:lnTo>
                        <a:pt x="5852" y="1547"/>
                      </a:lnTo>
                      <a:lnTo>
                        <a:pt x="5898" y="1537"/>
                      </a:lnTo>
                      <a:lnTo>
                        <a:pt x="5947" y="1528"/>
                      </a:lnTo>
                      <a:lnTo>
                        <a:pt x="5999" y="1520"/>
                      </a:lnTo>
                      <a:lnTo>
                        <a:pt x="6039" y="1509"/>
                      </a:lnTo>
                      <a:lnTo>
                        <a:pt x="6082" y="1501"/>
                      </a:lnTo>
                      <a:lnTo>
                        <a:pt x="6125" y="1495"/>
                      </a:lnTo>
                      <a:lnTo>
                        <a:pt x="6169" y="1490"/>
                      </a:lnTo>
                      <a:lnTo>
                        <a:pt x="6213" y="1487"/>
                      </a:lnTo>
                      <a:lnTo>
                        <a:pt x="6259" y="1484"/>
                      </a:lnTo>
                      <a:lnTo>
                        <a:pt x="6305" y="1482"/>
                      </a:lnTo>
                      <a:lnTo>
                        <a:pt x="6353" y="1481"/>
                      </a:lnTo>
                      <a:lnTo>
                        <a:pt x="6401" y="1481"/>
                      </a:lnTo>
                      <a:lnTo>
                        <a:pt x="6448" y="1482"/>
                      </a:lnTo>
                      <a:lnTo>
                        <a:pt x="6497" y="1484"/>
                      </a:lnTo>
                      <a:lnTo>
                        <a:pt x="6546" y="1486"/>
                      </a:lnTo>
                      <a:lnTo>
                        <a:pt x="6595" y="1487"/>
                      </a:lnTo>
                      <a:lnTo>
                        <a:pt x="6645" y="1489"/>
                      </a:lnTo>
                      <a:lnTo>
                        <a:pt x="6695" y="1491"/>
                      </a:lnTo>
                      <a:lnTo>
                        <a:pt x="6744" y="1492"/>
                      </a:lnTo>
                      <a:lnTo>
                        <a:pt x="6794" y="1494"/>
                      </a:lnTo>
                      <a:lnTo>
                        <a:pt x="6843" y="1494"/>
                      </a:lnTo>
                      <a:lnTo>
                        <a:pt x="6893" y="1494"/>
                      </a:lnTo>
                      <a:lnTo>
                        <a:pt x="6942" y="1493"/>
                      </a:lnTo>
                      <a:lnTo>
                        <a:pt x="6991" y="1492"/>
                      </a:lnTo>
                      <a:lnTo>
                        <a:pt x="7040" y="1489"/>
                      </a:lnTo>
                      <a:lnTo>
                        <a:pt x="7087" y="1485"/>
                      </a:lnTo>
                      <a:lnTo>
                        <a:pt x="7135" y="1479"/>
                      </a:lnTo>
                      <a:lnTo>
                        <a:pt x="7181" y="1472"/>
                      </a:lnTo>
                      <a:lnTo>
                        <a:pt x="7228" y="1464"/>
                      </a:lnTo>
                      <a:lnTo>
                        <a:pt x="7274" y="1453"/>
                      </a:lnTo>
                      <a:lnTo>
                        <a:pt x="7318" y="1441"/>
                      </a:lnTo>
                      <a:lnTo>
                        <a:pt x="7362" y="1428"/>
                      </a:lnTo>
                      <a:lnTo>
                        <a:pt x="7405" y="1411"/>
                      </a:lnTo>
                      <a:lnTo>
                        <a:pt x="7446" y="1392"/>
                      </a:lnTo>
                      <a:lnTo>
                        <a:pt x="7487" y="1371"/>
                      </a:lnTo>
                      <a:lnTo>
                        <a:pt x="7521" y="1352"/>
                      </a:lnTo>
                      <a:lnTo>
                        <a:pt x="7552" y="1331"/>
                      </a:lnTo>
                      <a:lnTo>
                        <a:pt x="7579" y="1312"/>
                      </a:lnTo>
                      <a:lnTo>
                        <a:pt x="7602" y="1290"/>
                      </a:lnTo>
                      <a:lnTo>
                        <a:pt x="7622" y="1269"/>
                      </a:lnTo>
                      <a:lnTo>
                        <a:pt x="7641" y="1246"/>
                      </a:lnTo>
                      <a:lnTo>
                        <a:pt x="7657" y="1224"/>
                      </a:lnTo>
                      <a:lnTo>
                        <a:pt x="7671" y="1203"/>
                      </a:lnTo>
                      <a:lnTo>
                        <a:pt x="7685" y="1181"/>
                      </a:lnTo>
                      <a:lnTo>
                        <a:pt x="7696" y="1158"/>
                      </a:lnTo>
                      <a:lnTo>
                        <a:pt x="7707" y="1137"/>
                      </a:lnTo>
                      <a:lnTo>
                        <a:pt x="7719" y="1116"/>
                      </a:lnTo>
                      <a:lnTo>
                        <a:pt x="7731" y="1095"/>
                      </a:lnTo>
                      <a:lnTo>
                        <a:pt x="7744" y="1075"/>
                      </a:lnTo>
                      <a:lnTo>
                        <a:pt x="7757" y="1056"/>
                      </a:lnTo>
                      <a:lnTo>
                        <a:pt x="7772" y="1037"/>
                      </a:lnTo>
                      <a:lnTo>
                        <a:pt x="7778" y="1002"/>
                      </a:lnTo>
                      <a:lnTo>
                        <a:pt x="7777" y="964"/>
                      </a:lnTo>
                      <a:lnTo>
                        <a:pt x="7770" y="924"/>
                      </a:lnTo>
                      <a:lnTo>
                        <a:pt x="7756" y="883"/>
                      </a:lnTo>
                      <a:lnTo>
                        <a:pt x="7738" y="840"/>
                      </a:lnTo>
                      <a:lnTo>
                        <a:pt x="7716" y="797"/>
                      </a:lnTo>
                      <a:lnTo>
                        <a:pt x="7689" y="754"/>
                      </a:lnTo>
                      <a:lnTo>
                        <a:pt x="7660" y="712"/>
                      </a:lnTo>
                      <a:lnTo>
                        <a:pt x="7627" y="670"/>
                      </a:lnTo>
                      <a:lnTo>
                        <a:pt x="7592" y="631"/>
                      </a:lnTo>
                      <a:lnTo>
                        <a:pt x="7556" y="593"/>
                      </a:lnTo>
                      <a:lnTo>
                        <a:pt x="7520" y="558"/>
                      </a:lnTo>
                      <a:lnTo>
                        <a:pt x="7483" y="527"/>
                      </a:lnTo>
                      <a:lnTo>
                        <a:pt x="7445" y="500"/>
                      </a:lnTo>
                      <a:lnTo>
                        <a:pt x="7409" y="476"/>
                      </a:lnTo>
                      <a:lnTo>
                        <a:pt x="7375" y="459"/>
                      </a:lnTo>
                      <a:lnTo>
                        <a:pt x="7344" y="443"/>
                      </a:lnTo>
                      <a:lnTo>
                        <a:pt x="7312" y="430"/>
                      </a:lnTo>
                      <a:lnTo>
                        <a:pt x="7281" y="418"/>
                      </a:lnTo>
                      <a:lnTo>
                        <a:pt x="7250" y="408"/>
                      </a:lnTo>
                      <a:lnTo>
                        <a:pt x="7218" y="399"/>
                      </a:lnTo>
                      <a:lnTo>
                        <a:pt x="7187" y="391"/>
                      </a:lnTo>
                      <a:lnTo>
                        <a:pt x="7156" y="386"/>
                      </a:lnTo>
                      <a:lnTo>
                        <a:pt x="7123" y="381"/>
                      </a:lnTo>
                      <a:lnTo>
                        <a:pt x="7092" y="378"/>
                      </a:lnTo>
                      <a:lnTo>
                        <a:pt x="7061" y="376"/>
                      </a:lnTo>
                      <a:lnTo>
                        <a:pt x="7030" y="376"/>
                      </a:lnTo>
                      <a:lnTo>
                        <a:pt x="6999" y="376"/>
                      </a:lnTo>
                      <a:lnTo>
                        <a:pt x="6968" y="378"/>
                      </a:lnTo>
                      <a:lnTo>
                        <a:pt x="6937" y="381"/>
                      </a:lnTo>
                      <a:lnTo>
                        <a:pt x="6906" y="385"/>
                      </a:lnTo>
                      <a:lnTo>
                        <a:pt x="6876" y="390"/>
                      </a:lnTo>
                      <a:lnTo>
                        <a:pt x="6845" y="397"/>
                      </a:lnTo>
                      <a:lnTo>
                        <a:pt x="6815" y="404"/>
                      </a:lnTo>
                      <a:lnTo>
                        <a:pt x="6785" y="412"/>
                      </a:lnTo>
                      <a:lnTo>
                        <a:pt x="6755" y="421"/>
                      </a:lnTo>
                      <a:lnTo>
                        <a:pt x="6726" y="431"/>
                      </a:lnTo>
                      <a:lnTo>
                        <a:pt x="6696" y="442"/>
                      </a:lnTo>
                      <a:lnTo>
                        <a:pt x="6667" y="454"/>
                      </a:lnTo>
                      <a:lnTo>
                        <a:pt x="6638" y="466"/>
                      </a:lnTo>
                      <a:lnTo>
                        <a:pt x="6609" y="479"/>
                      </a:lnTo>
                      <a:lnTo>
                        <a:pt x="6581" y="493"/>
                      </a:lnTo>
                      <a:lnTo>
                        <a:pt x="6553" y="507"/>
                      </a:lnTo>
                      <a:lnTo>
                        <a:pt x="6525" y="523"/>
                      </a:lnTo>
                      <a:lnTo>
                        <a:pt x="6497" y="539"/>
                      </a:lnTo>
                      <a:lnTo>
                        <a:pt x="6470" y="554"/>
                      </a:lnTo>
                      <a:lnTo>
                        <a:pt x="6443" y="571"/>
                      </a:lnTo>
                      <a:lnTo>
                        <a:pt x="6416" y="588"/>
                      </a:lnTo>
                      <a:close/>
                    </a:path>
                  </a:pathLst>
                </a:custGeom>
                <a:solidFill>
                  <a:srgbClr val="FFBF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599" name="Freeform 15"/>
                <p:cNvSpPr>
                  <a:spLocks/>
                </p:cNvSpPr>
                <p:nvPr/>
              </p:nvSpPr>
              <p:spPr bwMode="auto">
                <a:xfrm>
                  <a:off x="720" y="1195"/>
                  <a:ext cx="42" cy="33"/>
                </a:xfrm>
                <a:custGeom>
                  <a:avLst/>
                  <a:gdLst>
                    <a:gd name="T0" fmla="*/ 509 w 511"/>
                    <a:gd name="T1" fmla="*/ 390 h 398"/>
                    <a:gd name="T2" fmla="*/ 508 w 511"/>
                    <a:gd name="T3" fmla="*/ 390 h 398"/>
                    <a:gd name="T4" fmla="*/ 477 w 511"/>
                    <a:gd name="T5" fmla="*/ 372 h 398"/>
                    <a:gd name="T6" fmla="*/ 447 w 511"/>
                    <a:gd name="T7" fmla="*/ 350 h 398"/>
                    <a:gd name="T8" fmla="*/ 417 w 511"/>
                    <a:gd name="T9" fmla="*/ 328 h 398"/>
                    <a:gd name="T10" fmla="*/ 388 w 511"/>
                    <a:gd name="T11" fmla="*/ 302 h 398"/>
                    <a:gd name="T12" fmla="*/ 359 w 511"/>
                    <a:gd name="T13" fmla="*/ 275 h 398"/>
                    <a:gd name="T14" fmla="*/ 330 w 511"/>
                    <a:gd name="T15" fmla="*/ 247 h 398"/>
                    <a:gd name="T16" fmla="*/ 302 w 511"/>
                    <a:gd name="T17" fmla="*/ 218 h 398"/>
                    <a:gd name="T18" fmla="*/ 273 w 511"/>
                    <a:gd name="T19" fmla="*/ 189 h 398"/>
                    <a:gd name="T20" fmla="*/ 243 w 511"/>
                    <a:gd name="T21" fmla="*/ 160 h 398"/>
                    <a:gd name="T22" fmla="*/ 212 w 511"/>
                    <a:gd name="T23" fmla="*/ 132 h 398"/>
                    <a:gd name="T24" fmla="*/ 181 w 511"/>
                    <a:gd name="T25" fmla="*/ 104 h 398"/>
                    <a:gd name="T26" fmla="*/ 149 w 511"/>
                    <a:gd name="T27" fmla="*/ 79 h 398"/>
                    <a:gd name="T28" fmla="*/ 116 w 511"/>
                    <a:gd name="T29" fmla="*/ 55 h 398"/>
                    <a:gd name="T30" fmla="*/ 80 w 511"/>
                    <a:gd name="T31" fmla="*/ 34 h 398"/>
                    <a:gd name="T32" fmla="*/ 43 w 511"/>
                    <a:gd name="T33" fmla="*/ 15 h 398"/>
                    <a:gd name="T34" fmla="*/ 4 w 511"/>
                    <a:gd name="T35" fmla="*/ 0 h 398"/>
                    <a:gd name="T36" fmla="*/ 0 w 511"/>
                    <a:gd name="T37" fmla="*/ 11 h 398"/>
                    <a:gd name="T38" fmla="*/ 38 w 511"/>
                    <a:gd name="T39" fmla="*/ 25 h 398"/>
                    <a:gd name="T40" fmla="*/ 76 w 511"/>
                    <a:gd name="T41" fmla="*/ 43 h 398"/>
                    <a:gd name="T42" fmla="*/ 110 w 511"/>
                    <a:gd name="T43" fmla="*/ 63 h 398"/>
                    <a:gd name="T44" fmla="*/ 143 w 511"/>
                    <a:gd name="T45" fmla="*/ 87 h 398"/>
                    <a:gd name="T46" fmla="*/ 175 w 511"/>
                    <a:gd name="T47" fmla="*/ 112 h 398"/>
                    <a:gd name="T48" fmla="*/ 206 w 511"/>
                    <a:gd name="T49" fmla="*/ 140 h 398"/>
                    <a:gd name="T50" fmla="*/ 237 w 511"/>
                    <a:gd name="T51" fmla="*/ 168 h 398"/>
                    <a:gd name="T52" fmla="*/ 265 w 511"/>
                    <a:gd name="T53" fmla="*/ 197 h 398"/>
                    <a:gd name="T54" fmla="*/ 294 w 511"/>
                    <a:gd name="T55" fmla="*/ 226 h 398"/>
                    <a:gd name="T56" fmla="*/ 324 w 511"/>
                    <a:gd name="T57" fmla="*/ 255 h 398"/>
                    <a:gd name="T58" fmla="*/ 353 w 511"/>
                    <a:gd name="T59" fmla="*/ 283 h 398"/>
                    <a:gd name="T60" fmla="*/ 382 w 511"/>
                    <a:gd name="T61" fmla="*/ 310 h 398"/>
                    <a:gd name="T62" fmla="*/ 411 w 511"/>
                    <a:gd name="T63" fmla="*/ 336 h 398"/>
                    <a:gd name="T64" fmla="*/ 441 w 511"/>
                    <a:gd name="T65" fmla="*/ 359 h 398"/>
                    <a:gd name="T66" fmla="*/ 471 w 511"/>
                    <a:gd name="T67" fmla="*/ 380 h 398"/>
                    <a:gd name="T68" fmla="*/ 504 w 511"/>
                    <a:gd name="T69" fmla="*/ 398 h 398"/>
                    <a:gd name="T70" fmla="*/ 503 w 511"/>
                    <a:gd name="T71" fmla="*/ 398 h 398"/>
                    <a:gd name="T72" fmla="*/ 504 w 511"/>
                    <a:gd name="T73" fmla="*/ 398 h 398"/>
                    <a:gd name="T74" fmla="*/ 507 w 511"/>
                    <a:gd name="T75" fmla="*/ 398 h 398"/>
                    <a:gd name="T76" fmla="*/ 511 w 511"/>
                    <a:gd name="T77" fmla="*/ 395 h 398"/>
                    <a:gd name="T78" fmla="*/ 511 w 511"/>
                    <a:gd name="T79" fmla="*/ 392 h 398"/>
                    <a:gd name="T80" fmla="*/ 508 w 511"/>
                    <a:gd name="T81" fmla="*/ 390 h 398"/>
                    <a:gd name="T82" fmla="*/ 509 w 511"/>
                    <a:gd name="T83" fmla="*/ 390 h 3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11" h="398">
                      <a:moveTo>
                        <a:pt x="509" y="390"/>
                      </a:moveTo>
                      <a:lnTo>
                        <a:pt x="508" y="390"/>
                      </a:lnTo>
                      <a:lnTo>
                        <a:pt x="477" y="372"/>
                      </a:lnTo>
                      <a:lnTo>
                        <a:pt x="447" y="350"/>
                      </a:lnTo>
                      <a:lnTo>
                        <a:pt x="417" y="328"/>
                      </a:lnTo>
                      <a:lnTo>
                        <a:pt x="388" y="302"/>
                      </a:lnTo>
                      <a:lnTo>
                        <a:pt x="359" y="275"/>
                      </a:lnTo>
                      <a:lnTo>
                        <a:pt x="330" y="247"/>
                      </a:lnTo>
                      <a:lnTo>
                        <a:pt x="302" y="218"/>
                      </a:lnTo>
                      <a:lnTo>
                        <a:pt x="273" y="189"/>
                      </a:lnTo>
                      <a:lnTo>
                        <a:pt x="243" y="160"/>
                      </a:lnTo>
                      <a:lnTo>
                        <a:pt x="212" y="132"/>
                      </a:lnTo>
                      <a:lnTo>
                        <a:pt x="181" y="104"/>
                      </a:lnTo>
                      <a:lnTo>
                        <a:pt x="149" y="79"/>
                      </a:lnTo>
                      <a:lnTo>
                        <a:pt x="116" y="55"/>
                      </a:lnTo>
                      <a:lnTo>
                        <a:pt x="80" y="34"/>
                      </a:lnTo>
                      <a:lnTo>
                        <a:pt x="43" y="15"/>
                      </a:lnTo>
                      <a:lnTo>
                        <a:pt x="4" y="0"/>
                      </a:lnTo>
                      <a:lnTo>
                        <a:pt x="0" y="11"/>
                      </a:lnTo>
                      <a:lnTo>
                        <a:pt x="38" y="25"/>
                      </a:lnTo>
                      <a:lnTo>
                        <a:pt x="76" y="43"/>
                      </a:lnTo>
                      <a:lnTo>
                        <a:pt x="110" y="63"/>
                      </a:lnTo>
                      <a:lnTo>
                        <a:pt x="143" y="87"/>
                      </a:lnTo>
                      <a:lnTo>
                        <a:pt x="175" y="112"/>
                      </a:lnTo>
                      <a:lnTo>
                        <a:pt x="206" y="140"/>
                      </a:lnTo>
                      <a:lnTo>
                        <a:pt x="237" y="168"/>
                      </a:lnTo>
                      <a:lnTo>
                        <a:pt x="265" y="197"/>
                      </a:lnTo>
                      <a:lnTo>
                        <a:pt x="294" y="226"/>
                      </a:lnTo>
                      <a:lnTo>
                        <a:pt x="324" y="255"/>
                      </a:lnTo>
                      <a:lnTo>
                        <a:pt x="353" y="283"/>
                      </a:lnTo>
                      <a:lnTo>
                        <a:pt x="382" y="310"/>
                      </a:lnTo>
                      <a:lnTo>
                        <a:pt x="411" y="336"/>
                      </a:lnTo>
                      <a:lnTo>
                        <a:pt x="441" y="359"/>
                      </a:lnTo>
                      <a:lnTo>
                        <a:pt x="471" y="380"/>
                      </a:lnTo>
                      <a:lnTo>
                        <a:pt x="504" y="398"/>
                      </a:lnTo>
                      <a:lnTo>
                        <a:pt x="503" y="398"/>
                      </a:lnTo>
                      <a:lnTo>
                        <a:pt x="504" y="398"/>
                      </a:lnTo>
                      <a:lnTo>
                        <a:pt x="507" y="398"/>
                      </a:lnTo>
                      <a:lnTo>
                        <a:pt x="511" y="395"/>
                      </a:lnTo>
                      <a:lnTo>
                        <a:pt x="511" y="392"/>
                      </a:lnTo>
                      <a:lnTo>
                        <a:pt x="508" y="390"/>
                      </a:lnTo>
                      <a:lnTo>
                        <a:pt x="509" y="3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00" name="Freeform 16"/>
                <p:cNvSpPr>
                  <a:spLocks/>
                </p:cNvSpPr>
                <p:nvPr/>
              </p:nvSpPr>
              <p:spPr bwMode="auto">
                <a:xfrm>
                  <a:off x="762" y="1228"/>
                  <a:ext cx="24" cy="4"/>
                </a:xfrm>
                <a:custGeom>
                  <a:avLst/>
                  <a:gdLst>
                    <a:gd name="T0" fmla="*/ 287 w 291"/>
                    <a:gd name="T1" fmla="*/ 28 h 53"/>
                    <a:gd name="T2" fmla="*/ 286 w 291"/>
                    <a:gd name="T3" fmla="*/ 28 h 53"/>
                    <a:gd name="T4" fmla="*/ 262 w 291"/>
                    <a:gd name="T5" fmla="*/ 27 h 53"/>
                    <a:gd name="T6" fmla="*/ 241 w 291"/>
                    <a:gd name="T7" fmla="*/ 28 h 53"/>
                    <a:gd name="T8" fmla="*/ 222 w 291"/>
                    <a:gd name="T9" fmla="*/ 30 h 53"/>
                    <a:gd name="T10" fmla="*/ 204 w 291"/>
                    <a:gd name="T11" fmla="*/ 32 h 53"/>
                    <a:gd name="T12" fmla="*/ 188 w 291"/>
                    <a:gd name="T13" fmla="*/ 34 h 53"/>
                    <a:gd name="T14" fmla="*/ 172 w 291"/>
                    <a:gd name="T15" fmla="*/ 37 h 53"/>
                    <a:gd name="T16" fmla="*/ 158 w 291"/>
                    <a:gd name="T17" fmla="*/ 39 h 53"/>
                    <a:gd name="T18" fmla="*/ 144 w 291"/>
                    <a:gd name="T19" fmla="*/ 41 h 53"/>
                    <a:gd name="T20" fmla="*/ 131 w 291"/>
                    <a:gd name="T21" fmla="*/ 42 h 53"/>
                    <a:gd name="T22" fmla="*/ 116 w 291"/>
                    <a:gd name="T23" fmla="*/ 42 h 53"/>
                    <a:gd name="T24" fmla="*/ 102 w 291"/>
                    <a:gd name="T25" fmla="*/ 40 h 53"/>
                    <a:gd name="T26" fmla="*/ 85 w 291"/>
                    <a:gd name="T27" fmla="*/ 37 h 53"/>
                    <a:gd name="T28" fmla="*/ 69 w 291"/>
                    <a:gd name="T29" fmla="*/ 31 h 53"/>
                    <a:gd name="T30" fmla="*/ 50 w 291"/>
                    <a:gd name="T31" fmla="*/ 24 h 53"/>
                    <a:gd name="T32" fmla="*/ 29 w 291"/>
                    <a:gd name="T33" fmla="*/ 13 h 53"/>
                    <a:gd name="T34" fmla="*/ 6 w 291"/>
                    <a:gd name="T35" fmla="*/ 0 h 53"/>
                    <a:gd name="T36" fmla="*/ 0 w 291"/>
                    <a:gd name="T37" fmla="*/ 8 h 53"/>
                    <a:gd name="T38" fmla="*/ 25 w 291"/>
                    <a:gd name="T39" fmla="*/ 22 h 53"/>
                    <a:gd name="T40" fmla="*/ 46 w 291"/>
                    <a:gd name="T41" fmla="*/ 34 h 53"/>
                    <a:gd name="T42" fmla="*/ 64 w 291"/>
                    <a:gd name="T43" fmla="*/ 41 h 53"/>
                    <a:gd name="T44" fmla="*/ 83 w 291"/>
                    <a:gd name="T45" fmla="*/ 47 h 53"/>
                    <a:gd name="T46" fmla="*/ 100 w 291"/>
                    <a:gd name="T47" fmla="*/ 51 h 53"/>
                    <a:gd name="T48" fmla="*/ 116 w 291"/>
                    <a:gd name="T49" fmla="*/ 53 h 53"/>
                    <a:gd name="T50" fmla="*/ 131 w 291"/>
                    <a:gd name="T51" fmla="*/ 53 h 53"/>
                    <a:gd name="T52" fmla="*/ 146 w 291"/>
                    <a:gd name="T53" fmla="*/ 52 h 53"/>
                    <a:gd name="T54" fmla="*/ 160 w 291"/>
                    <a:gd name="T55" fmla="*/ 50 h 53"/>
                    <a:gd name="T56" fmla="*/ 174 w 291"/>
                    <a:gd name="T57" fmla="*/ 47 h 53"/>
                    <a:gd name="T58" fmla="*/ 190 w 291"/>
                    <a:gd name="T59" fmla="*/ 44 h 53"/>
                    <a:gd name="T60" fmla="*/ 206 w 291"/>
                    <a:gd name="T61" fmla="*/ 42 h 53"/>
                    <a:gd name="T62" fmla="*/ 224 w 291"/>
                    <a:gd name="T63" fmla="*/ 40 h 53"/>
                    <a:gd name="T64" fmla="*/ 241 w 291"/>
                    <a:gd name="T65" fmla="*/ 38 h 53"/>
                    <a:gd name="T66" fmla="*/ 262 w 291"/>
                    <a:gd name="T67" fmla="*/ 37 h 53"/>
                    <a:gd name="T68" fmla="*/ 286 w 291"/>
                    <a:gd name="T69" fmla="*/ 38 h 53"/>
                    <a:gd name="T70" fmla="*/ 285 w 291"/>
                    <a:gd name="T71" fmla="*/ 38 h 53"/>
                    <a:gd name="T72" fmla="*/ 286 w 291"/>
                    <a:gd name="T73" fmla="*/ 38 h 53"/>
                    <a:gd name="T74" fmla="*/ 289 w 291"/>
                    <a:gd name="T75" fmla="*/ 36 h 53"/>
                    <a:gd name="T76" fmla="*/ 291 w 291"/>
                    <a:gd name="T77" fmla="*/ 33 h 53"/>
                    <a:gd name="T78" fmla="*/ 289 w 291"/>
                    <a:gd name="T79" fmla="*/ 30 h 53"/>
                    <a:gd name="T80" fmla="*/ 286 w 291"/>
                    <a:gd name="T81" fmla="*/ 28 h 53"/>
                    <a:gd name="T82" fmla="*/ 287 w 291"/>
                    <a:gd name="T83" fmla="*/ 28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91" h="53">
                      <a:moveTo>
                        <a:pt x="287" y="28"/>
                      </a:moveTo>
                      <a:lnTo>
                        <a:pt x="286" y="28"/>
                      </a:lnTo>
                      <a:lnTo>
                        <a:pt x="262" y="27"/>
                      </a:lnTo>
                      <a:lnTo>
                        <a:pt x="241" y="28"/>
                      </a:lnTo>
                      <a:lnTo>
                        <a:pt x="222" y="30"/>
                      </a:lnTo>
                      <a:lnTo>
                        <a:pt x="204" y="32"/>
                      </a:lnTo>
                      <a:lnTo>
                        <a:pt x="188" y="34"/>
                      </a:lnTo>
                      <a:lnTo>
                        <a:pt x="172" y="37"/>
                      </a:lnTo>
                      <a:lnTo>
                        <a:pt x="158" y="39"/>
                      </a:lnTo>
                      <a:lnTo>
                        <a:pt x="144" y="41"/>
                      </a:lnTo>
                      <a:lnTo>
                        <a:pt x="131" y="42"/>
                      </a:lnTo>
                      <a:lnTo>
                        <a:pt x="116" y="42"/>
                      </a:lnTo>
                      <a:lnTo>
                        <a:pt x="102" y="40"/>
                      </a:lnTo>
                      <a:lnTo>
                        <a:pt x="85" y="37"/>
                      </a:lnTo>
                      <a:lnTo>
                        <a:pt x="69" y="31"/>
                      </a:lnTo>
                      <a:lnTo>
                        <a:pt x="50" y="24"/>
                      </a:lnTo>
                      <a:lnTo>
                        <a:pt x="29" y="13"/>
                      </a:lnTo>
                      <a:lnTo>
                        <a:pt x="6" y="0"/>
                      </a:lnTo>
                      <a:lnTo>
                        <a:pt x="0" y="8"/>
                      </a:lnTo>
                      <a:lnTo>
                        <a:pt x="25" y="22"/>
                      </a:lnTo>
                      <a:lnTo>
                        <a:pt x="46" y="34"/>
                      </a:lnTo>
                      <a:lnTo>
                        <a:pt x="64" y="41"/>
                      </a:lnTo>
                      <a:lnTo>
                        <a:pt x="83" y="47"/>
                      </a:lnTo>
                      <a:lnTo>
                        <a:pt x="100" y="51"/>
                      </a:lnTo>
                      <a:lnTo>
                        <a:pt x="116" y="53"/>
                      </a:lnTo>
                      <a:lnTo>
                        <a:pt x="131" y="53"/>
                      </a:lnTo>
                      <a:lnTo>
                        <a:pt x="146" y="52"/>
                      </a:lnTo>
                      <a:lnTo>
                        <a:pt x="160" y="50"/>
                      </a:lnTo>
                      <a:lnTo>
                        <a:pt x="174" y="47"/>
                      </a:lnTo>
                      <a:lnTo>
                        <a:pt x="190" y="44"/>
                      </a:lnTo>
                      <a:lnTo>
                        <a:pt x="206" y="42"/>
                      </a:lnTo>
                      <a:lnTo>
                        <a:pt x="224" y="40"/>
                      </a:lnTo>
                      <a:lnTo>
                        <a:pt x="241" y="38"/>
                      </a:lnTo>
                      <a:lnTo>
                        <a:pt x="262" y="37"/>
                      </a:lnTo>
                      <a:lnTo>
                        <a:pt x="286" y="38"/>
                      </a:lnTo>
                      <a:lnTo>
                        <a:pt x="285" y="38"/>
                      </a:lnTo>
                      <a:lnTo>
                        <a:pt x="286" y="38"/>
                      </a:lnTo>
                      <a:lnTo>
                        <a:pt x="289" y="36"/>
                      </a:lnTo>
                      <a:lnTo>
                        <a:pt x="291" y="33"/>
                      </a:lnTo>
                      <a:lnTo>
                        <a:pt x="289" y="30"/>
                      </a:lnTo>
                      <a:lnTo>
                        <a:pt x="286" y="28"/>
                      </a:lnTo>
                      <a:lnTo>
                        <a:pt x="287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01" name="Freeform 17"/>
                <p:cNvSpPr>
                  <a:spLocks/>
                </p:cNvSpPr>
                <p:nvPr/>
              </p:nvSpPr>
              <p:spPr bwMode="auto">
                <a:xfrm>
                  <a:off x="785" y="1227"/>
                  <a:ext cx="33" cy="5"/>
                </a:xfrm>
                <a:custGeom>
                  <a:avLst/>
                  <a:gdLst>
                    <a:gd name="T0" fmla="*/ 391 w 398"/>
                    <a:gd name="T1" fmla="*/ 0 h 61"/>
                    <a:gd name="T2" fmla="*/ 390 w 398"/>
                    <a:gd name="T3" fmla="*/ 0 h 61"/>
                    <a:gd name="T4" fmla="*/ 351 w 398"/>
                    <a:gd name="T5" fmla="*/ 13 h 61"/>
                    <a:gd name="T6" fmla="*/ 317 w 398"/>
                    <a:gd name="T7" fmla="*/ 23 h 61"/>
                    <a:gd name="T8" fmla="*/ 285 w 398"/>
                    <a:gd name="T9" fmla="*/ 32 h 61"/>
                    <a:gd name="T10" fmla="*/ 255 w 398"/>
                    <a:gd name="T11" fmla="*/ 39 h 61"/>
                    <a:gd name="T12" fmla="*/ 227 w 398"/>
                    <a:gd name="T13" fmla="*/ 44 h 61"/>
                    <a:gd name="T14" fmla="*/ 202 w 398"/>
                    <a:gd name="T15" fmla="*/ 47 h 61"/>
                    <a:gd name="T16" fmla="*/ 180 w 398"/>
                    <a:gd name="T17" fmla="*/ 49 h 61"/>
                    <a:gd name="T18" fmla="*/ 158 w 398"/>
                    <a:gd name="T19" fmla="*/ 50 h 61"/>
                    <a:gd name="T20" fmla="*/ 138 w 398"/>
                    <a:gd name="T21" fmla="*/ 49 h 61"/>
                    <a:gd name="T22" fmla="*/ 118 w 398"/>
                    <a:gd name="T23" fmla="*/ 48 h 61"/>
                    <a:gd name="T24" fmla="*/ 99 w 398"/>
                    <a:gd name="T25" fmla="*/ 46 h 61"/>
                    <a:gd name="T26" fmla="*/ 81 w 398"/>
                    <a:gd name="T27" fmla="*/ 44 h 61"/>
                    <a:gd name="T28" fmla="*/ 62 w 398"/>
                    <a:gd name="T29" fmla="*/ 42 h 61"/>
                    <a:gd name="T30" fmla="*/ 42 w 398"/>
                    <a:gd name="T31" fmla="*/ 39 h 61"/>
                    <a:gd name="T32" fmla="*/ 23 w 398"/>
                    <a:gd name="T33" fmla="*/ 36 h 61"/>
                    <a:gd name="T34" fmla="*/ 2 w 398"/>
                    <a:gd name="T35" fmla="*/ 33 h 61"/>
                    <a:gd name="T36" fmla="*/ 0 w 398"/>
                    <a:gd name="T37" fmla="*/ 43 h 61"/>
                    <a:gd name="T38" fmla="*/ 21 w 398"/>
                    <a:gd name="T39" fmla="*/ 46 h 61"/>
                    <a:gd name="T40" fmla="*/ 40 w 398"/>
                    <a:gd name="T41" fmla="*/ 49 h 61"/>
                    <a:gd name="T42" fmla="*/ 60 w 398"/>
                    <a:gd name="T43" fmla="*/ 52 h 61"/>
                    <a:gd name="T44" fmla="*/ 79 w 398"/>
                    <a:gd name="T45" fmla="*/ 55 h 61"/>
                    <a:gd name="T46" fmla="*/ 97 w 398"/>
                    <a:gd name="T47" fmla="*/ 57 h 61"/>
                    <a:gd name="T48" fmla="*/ 118 w 398"/>
                    <a:gd name="T49" fmla="*/ 59 h 61"/>
                    <a:gd name="T50" fmla="*/ 138 w 398"/>
                    <a:gd name="T51" fmla="*/ 60 h 61"/>
                    <a:gd name="T52" fmla="*/ 158 w 398"/>
                    <a:gd name="T53" fmla="*/ 61 h 61"/>
                    <a:gd name="T54" fmla="*/ 180 w 398"/>
                    <a:gd name="T55" fmla="*/ 60 h 61"/>
                    <a:gd name="T56" fmla="*/ 204 w 398"/>
                    <a:gd name="T57" fmla="*/ 58 h 61"/>
                    <a:gd name="T58" fmla="*/ 229 w 398"/>
                    <a:gd name="T59" fmla="*/ 55 h 61"/>
                    <a:gd name="T60" fmla="*/ 257 w 398"/>
                    <a:gd name="T61" fmla="*/ 49 h 61"/>
                    <a:gd name="T62" fmla="*/ 287 w 398"/>
                    <a:gd name="T63" fmla="*/ 42 h 61"/>
                    <a:gd name="T64" fmla="*/ 319 w 398"/>
                    <a:gd name="T65" fmla="*/ 34 h 61"/>
                    <a:gd name="T66" fmla="*/ 355 w 398"/>
                    <a:gd name="T67" fmla="*/ 23 h 61"/>
                    <a:gd name="T68" fmla="*/ 394 w 398"/>
                    <a:gd name="T69" fmla="*/ 10 h 61"/>
                    <a:gd name="T70" fmla="*/ 393 w 398"/>
                    <a:gd name="T71" fmla="*/ 10 h 61"/>
                    <a:gd name="T72" fmla="*/ 394 w 398"/>
                    <a:gd name="T73" fmla="*/ 10 h 61"/>
                    <a:gd name="T74" fmla="*/ 398 w 398"/>
                    <a:gd name="T75" fmla="*/ 7 h 61"/>
                    <a:gd name="T76" fmla="*/ 398 w 398"/>
                    <a:gd name="T77" fmla="*/ 3 h 61"/>
                    <a:gd name="T78" fmla="*/ 394 w 398"/>
                    <a:gd name="T79" fmla="*/ 0 h 61"/>
                    <a:gd name="T80" fmla="*/ 390 w 398"/>
                    <a:gd name="T81" fmla="*/ 0 h 61"/>
                    <a:gd name="T82" fmla="*/ 391 w 398"/>
                    <a:gd name="T83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8" h="61">
                      <a:moveTo>
                        <a:pt x="391" y="0"/>
                      </a:moveTo>
                      <a:lnTo>
                        <a:pt x="390" y="0"/>
                      </a:lnTo>
                      <a:lnTo>
                        <a:pt x="351" y="13"/>
                      </a:lnTo>
                      <a:lnTo>
                        <a:pt x="317" y="23"/>
                      </a:lnTo>
                      <a:lnTo>
                        <a:pt x="285" y="32"/>
                      </a:lnTo>
                      <a:lnTo>
                        <a:pt x="255" y="39"/>
                      </a:lnTo>
                      <a:lnTo>
                        <a:pt x="227" y="44"/>
                      </a:lnTo>
                      <a:lnTo>
                        <a:pt x="202" y="47"/>
                      </a:lnTo>
                      <a:lnTo>
                        <a:pt x="180" y="49"/>
                      </a:lnTo>
                      <a:lnTo>
                        <a:pt x="158" y="50"/>
                      </a:lnTo>
                      <a:lnTo>
                        <a:pt x="138" y="49"/>
                      </a:lnTo>
                      <a:lnTo>
                        <a:pt x="118" y="48"/>
                      </a:lnTo>
                      <a:lnTo>
                        <a:pt x="99" y="46"/>
                      </a:lnTo>
                      <a:lnTo>
                        <a:pt x="81" y="44"/>
                      </a:lnTo>
                      <a:lnTo>
                        <a:pt x="62" y="42"/>
                      </a:lnTo>
                      <a:lnTo>
                        <a:pt x="42" y="39"/>
                      </a:lnTo>
                      <a:lnTo>
                        <a:pt x="23" y="36"/>
                      </a:lnTo>
                      <a:lnTo>
                        <a:pt x="2" y="33"/>
                      </a:lnTo>
                      <a:lnTo>
                        <a:pt x="0" y="43"/>
                      </a:lnTo>
                      <a:lnTo>
                        <a:pt x="21" y="46"/>
                      </a:lnTo>
                      <a:lnTo>
                        <a:pt x="40" y="49"/>
                      </a:lnTo>
                      <a:lnTo>
                        <a:pt x="60" y="52"/>
                      </a:lnTo>
                      <a:lnTo>
                        <a:pt x="79" y="55"/>
                      </a:lnTo>
                      <a:lnTo>
                        <a:pt x="97" y="57"/>
                      </a:lnTo>
                      <a:lnTo>
                        <a:pt x="118" y="59"/>
                      </a:lnTo>
                      <a:lnTo>
                        <a:pt x="138" y="60"/>
                      </a:lnTo>
                      <a:lnTo>
                        <a:pt x="158" y="61"/>
                      </a:lnTo>
                      <a:lnTo>
                        <a:pt x="180" y="60"/>
                      </a:lnTo>
                      <a:lnTo>
                        <a:pt x="204" y="58"/>
                      </a:lnTo>
                      <a:lnTo>
                        <a:pt x="229" y="55"/>
                      </a:lnTo>
                      <a:lnTo>
                        <a:pt x="257" y="49"/>
                      </a:lnTo>
                      <a:lnTo>
                        <a:pt x="287" y="42"/>
                      </a:lnTo>
                      <a:lnTo>
                        <a:pt x="319" y="34"/>
                      </a:lnTo>
                      <a:lnTo>
                        <a:pt x="355" y="23"/>
                      </a:lnTo>
                      <a:lnTo>
                        <a:pt x="394" y="10"/>
                      </a:lnTo>
                      <a:lnTo>
                        <a:pt x="393" y="10"/>
                      </a:lnTo>
                      <a:lnTo>
                        <a:pt x="394" y="10"/>
                      </a:lnTo>
                      <a:lnTo>
                        <a:pt x="398" y="7"/>
                      </a:lnTo>
                      <a:lnTo>
                        <a:pt x="398" y="3"/>
                      </a:lnTo>
                      <a:lnTo>
                        <a:pt x="394" y="0"/>
                      </a:lnTo>
                      <a:lnTo>
                        <a:pt x="390" y="0"/>
                      </a:lnTo>
                      <a:lnTo>
                        <a:pt x="39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02" name="Freeform 18"/>
                <p:cNvSpPr>
                  <a:spLocks/>
                </p:cNvSpPr>
                <p:nvPr/>
              </p:nvSpPr>
              <p:spPr bwMode="auto">
                <a:xfrm>
                  <a:off x="818" y="1227"/>
                  <a:ext cx="38" cy="7"/>
                </a:xfrm>
                <a:custGeom>
                  <a:avLst/>
                  <a:gdLst>
                    <a:gd name="T0" fmla="*/ 450 w 453"/>
                    <a:gd name="T1" fmla="*/ 73 h 83"/>
                    <a:gd name="T2" fmla="*/ 451 w 453"/>
                    <a:gd name="T3" fmla="*/ 74 h 83"/>
                    <a:gd name="T4" fmla="*/ 429 w 453"/>
                    <a:gd name="T5" fmla="*/ 61 h 83"/>
                    <a:gd name="T6" fmla="*/ 405 w 453"/>
                    <a:gd name="T7" fmla="*/ 48 h 83"/>
                    <a:gd name="T8" fmla="*/ 378 w 453"/>
                    <a:gd name="T9" fmla="*/ 39 h 83"/>
                    <a:gd name="T10" fmla="*/ 347 w 453"/>
                    <a:gd name="T11" fmla="*/ 29 h 83"/>
                    <a:gd name="T12" fmla="*/ 316 w 453"/>
                    <a:gd name="T13" fmla="*/ 22 h 83"/>
                    <a:gd name="T14" fmla="*/ 283 w 453"/>
                    <a:gd name="T15" fmla="*/ 16 h 83"/>
                    <a:gd name="T16" fmla="*/ 249 w 453"/>
                    <a:gd name="T17" fmla="*/ 11 h 83"/>
                    <a:gd name="T18" fmla="*/ 214 w 453"/>
                    <a:gd name="T19" fmla="*/ 7 h 83"/>
                    <a:gd name="T20" fmla="*/ 179 w 453"/>
                    <a:gd name="T21" fmla="*/ 5 h 83"/>
                    <a:gd name="T22" fmla="*/ 147 w 453"/>
                    <a:gd name="T23" fmla="*/ 2 h 83"/>
                    <a:gd name="T24" fmla="*/ 115 w 453"/>
                    <a:gd name="T25" fmla="*/ 0 h 83"/>
                    <a:gd name="T26" fmla="*/ 86 w 453"/>
                    <a:gd name="T27" fmla="*/ 0 h 83"/>
                    <a:gd name="T28" fmla="*/ 59 w 453"/>
                    <a:gd name="T29" fmla="*/ 0 h 83"/>
                    <a:gd name="T30" fmla="*/ 37 w 453"/>
                    <a:gd name="T31" fmla="*/ 1 h 83"/>
                    <a:gd name="T32" fmla="*/ 16 w 453"/>
                    <a:gd name="T33" fmla="*/ 4 h 83"/>
                    <a:gd name="T34" fmla="*/ 0 w 453"/>
                    <a:gd name="T35" fmla="*/ 6 h 83"/>
                    <a:gd name="T36" fmla="*/ 2 w 453"/>
                    <a:gd name="T37" fmla="*/ 16 h 83"/>
                    <a:gd name="T38" fmla="*/ 18 w 453"/>
                    <a:gd name="T39" fmla="*/ 14 h 83"/>
                    <a:gd name="T40" fmla="*/ 37 w 453"/>
                    <a:gd name="T41" fmla="*/ 12 h 83"/>
                    <a:gd name="T42" fmla="*/ 59 w 453"/>
                    <a:gd name="T43" fmla="*/ 11 h 83"/>
                    <a:gd name="T44" fmla="*/ 86 w 453"/>
                    <a:gd name="T45" fmla="*/ 11 h 83"/>
                    <a:gd name="T46" fmla="*/ 115 w 453"/>
                    <a:gd name="T47" fmla="*/ 11 h 83"/>
                    <a:gd name="T48" fmla="*/ 147 w 453"/>
                    <a:gd name="T49" fmla="*/ 13 h 83"/>
                    <a:gd name="T50" fmla="*/ 179 w 453"/>
                    <a:gd name="T51" fmla="*/ 15 h 83"/>
                    <a:gd name="T52" fmla="*/ 214 w 453"/>
                    <a:gd name="T53" fmla="*/ 17 h 83"/>
                    <a:gd name="T54" fmla="*/ 247 w 453"/>
                    <a:gd name="T55" fmla="*/ 21 h 83"/>
                    <a:gd name="T56" fmla="*/ 281 w 453"/>
                    <a:gd name="T57" fmla="*/ 26 h 83"/>
                    <a:gd name="T58" fmla="*/ 314 w 453"/>
                    <a:gd name="T59" fmla="*/ 33 h 83"/>
                    <a:gd name="T60" fmla="*/ 345 w 453"/>
                    <a:gd name="T61" fmla="*/ 40 h 83"/>
                    <a:gd name="T62" fmla="*/ 374 w 453"/>
                    <a:gd name="T63" fmla="*/ 49 h 83"/>
                    <a:gd name="T64" fmla="*/ 401 w 453"/>
                    <a:gd name="T65" fmla="*/ 58 h 83"/>
                    <a:gd name="T66" fmla="*/ 425 w 453"/>
                    <a:gd name="T67" fmla="*/ 69 h 83"/>
                    <a:gd name="T68" fmla="*/ 445 w 453"/>
                    <a:gd name="T69" fmla="*/ 82 h 83"/>
                    <a:gd name="T70" fmla="*/ 446 w 453"/>
                    <a:gd name="T71" fmla="*/ 83 h 83"/>
                    <a:gd name="T72" fmla="*/ 445 w 453"/>
                    <a:gd name="T73" fmla="*/ 82 h 83"/>
                    <a:gd name="T74" fmla="*/ 449 w 453"/>
                    <a:gd name="T75" fmla="*/ 83 h 83"/>
                    <a:gd name="T76" fmla="*/ 452 w 453"/>
                    <a:gd name="T77" fmla="*/ 81 h 83"/>
                    <a:gd name="T78" fmla="*/ 453 w 453"/>
                    <a:gd name="T79" fmla="*/ 77 h 83"/>
                    <a:gd name="T80" fmla="*/ 451 w 453"/>
                    <a:gd name="T81" fmla="*/ 74 h 83"/>
                    <a:gd name="T82" fmla="*/ 450 w 453"/>
                    <a:gd name="T83" fmla="*/ 73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53" h="83">
                      <a:moveTo>
                        <a:pt x="450" y="73"/>
                      </a:moveTo>
                      <a:lnTo>
                        <a:pt x="451" y="74"/>
                      </a:lnTo>
                      <a:lnTo>
                        <a:pt x="429" y="61"/>
                      </a:lnTo>
                      <a:lnTo>
                        <a:pt x="405" y="48"/>
                      </a:lnTo>
                      <a:lnTo>
                        <a:pt x="378" y="39"/>
                      </a:lnTo>
                      <a:lnTo>
                        <a:pt x="347" y="29"/>
                      </a:lnTo>
                      <a:lnTo>
                        <a:pt x="316" y="22"/>
                      </a:lnTo>
                      <a:lnTo>
                        <a:pt x="283" y="16"/>
                      </a:lnTo>
                      <a:lnTo>
                        <a:pt x="249" y="11"/>
                      </a:lnTo>
                      <a:lnTo>
                        <a:pt x="214" y="7"/>
                      </a:lnTo>
                      <a:lnTo>
                        <a:pt x="179" y="5"/>
                      </a:lnTo>
                      <a:lnTo>
                        <a:pt x="147" y="2"/>
                      </a:lnTo>
                      <a:lnTo>
                        <a:pt x="115" y="0"/>
                      </a:lnTo>
                      <a:lnTo>
                        <a:pt x="86" y="0"/>
                      </a:lnTo>
                      <a:lnTo>
                        <a:pt x="59" y="0"/>
                      </a:lnTo>
                      <a:lnTo>
                        <a:pt x="37" y="1"/>
                      </a:lnTo>
                      <a:lnTo>
                        <a:pt x="16" y="4"/>
                      </a:lnTo>
                      <a:lnTo>
                        <a:pt x="0" y="6"/>
                      </a:lnTo>
                      <a:lnTo>
                        <a:pt x="2" y="16"/>
                      </a:lnTo>
                      <a:lnTo>
                        <a:pt x="18" y="14"/>
                      </a:lnTo>
                      <a:lnTo>
                        <a:pt x="37" y="12"/>
                      </a:lnTo>
                      <a:lnTo>
                        <a:pt x="59" y="11"/>
                      </a:lnTo>
                      <a:lnTo>
                        <a:pt x="86" y="11"/>
                      </a:lnTo>
                      <a:lnTo>
                        <a:pt x="115" y="11"/>
                      </a:lnTo>
                      <a:lnTo>
                        <a:pt x="147" y="13"/>
                      </a:lnTo>
                      <a:lnTo>
                        <a:pt x="179" y="15"/>
                      </a:lnTo>
                      <a:lnTo>
                        <a:pt x="214" y="17"/>
                      </a:lnTo>
                      <a:lnTo>
                        <a:pt x="247" y="21"/>
                      </a:lnTo>
                      <a:lnTo>
                        <a:pt x="281" y="26"/>
                      </a:lnTo>
                      <a:lnTo>
                        <a:pt x="314" y="33"/>
                      </a:lnTo>
                      <a:lnTo>
                        <a:pt x="345" y="40"/>
                      </a:lnTo>
                      <a:lnTo>
                        <a:pt x="374" y="49"/>
                      </a:lnTo>
                      <a:lnTo>
                        <a:pt x="401" y="58"/>
                      </a:lnTo>
                      <a:lnTo>
                        <a:pt x="425" y="69"/>
                      </a:lnTo>
                      <a:lnTo>
                        <a:pt x="445" y="82"/>
                      </a:lnTo>
                      <a:lnTo>
                        <a:pt x="446" y="83"/>
                      </a:lnTo>
                      <a:lnTo>
                        <a:pt x="445" y="82"/>
                      </a:lnTo>
                      <a:lnTo>
                        <a:pt x="449" y="83"/>
                      </a:lnTo>
                      <a:lnTo>
                        <a:pt x="452" y="81"/>
                      </a:lnTo>
                      <a:lnTo>
                        <a:pt x="453" y="77"/>
                      </a:lnTo>
                      <a:lnTo>
                        <a:pt x="451" y="74"/>
                      </a:lnTo>
                      <a:lnTo>
                        <a:pt x="450" y="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03" name="Freeform 19"/>
                <p:cNvSpPr>
                  <a:spLocks/>
                </p:cNvSpPr>
                <p:nvPr/>
              </p:nvSpPr>
              <p:spPr bwMode="auto">
                <a:xfrm>
                  <a:off x="855" y="1233"/>
                  <a:ext cx="23" cy="18"/>
                </a:xfrm>
                <a:custGeom>
                  <a:avLst/>
                  <a:gdLst>
                    <a:gd name="T0" fmla="*/ 272 w 272"/>
                    <a:gd name="T1" fmla="*/ 206 h 212"/>
                    <a:gd name="T2" fmla="*/ 271 w 272"/>
                    <a:gd name="T3" fmla="*/ 204 h 212"/>
                    <a:gd name="T4" fmla="*/ 254 w 272"/>
                    <a:gd name="T5" fmla="*/ 183 h 212"/>
                    <a:gd name="T6" fmla="*/ 238 w 272"/>
                    <a:gd name="T7" fmla="*/ 164 h 212"/>
                    <a:gd name="T8" fmla="*/ 222 w 272"/>
                    <a:gd name="T9" fmla="*/ 146 h 212"/>
                    <a:gd name="T10" fmla="*/ 207 w 272"/>
                    <a:gd name="T11" fmla="*/ 128 h 212"/>
                    <a:gd name="T12" fmla="*/ 192 w 272"/>
                    <a:gd name="T13" fmla="*/ 113 h 212"/>
                    <a:gd name="T14" fmla="*/ 177 w 272"/>
                    <a:gd name="T15" fmla="*/ 98 h 212"/>
                    <a:gd name="T16" fmla="*/ 162 w 272"/>
                    <a:gd name="T17" fmla="*/ 85 h 212"/>
                    <a:gd name="T18" fmla="*/ 148 w 272"/>
                    <a:gd name="T19" fmla="*/ 72 h 212"/>
                    <a:gd name="T20" fmla="*/ 133 w 272"/>
                    <a:gd name="T21" fmla="*/ 62 h 212"/>
                    <a:gd name="T22" fmla="*/ 118 w 272"/>
                    <a:gd name="T23" fmla="*/ 51 h 212"/>
                    <a:gd name="T24" fmla="*/ 100 w 272"/>
                    <a:gd name="T25" fmla="*/ 41 h 212"/>
                    <a:gd name="T26" fmla="*/ 83 w 272"/>
                    <a:gd name="T27" fmla="*/ 32 h 212"/>
                    <a:gd name="T28" fmla="*/ 65 w 272"/>
                    <a:gd name="T29" fmla="*/ 23 h 212"/>
                    <a:gd name="T30" fmla="*/ 46 w 272"/>
                    <a:gd name="T31" fmla="*/ 14 h 212"/>
                    <a:gd name="T32" fmla="*/ 25 w 272"/>
                    <a:gd name="T33" fmla="*/ 7 h 212"/>
                    <a:gd name="T34" fmla="*/ 4 w 272"/>
                    <a:gd name="T35" fmla="*/ 0 h 212"/>
                    <a:gd name="T36" fmla="*/ 0 w 272"/>
                    <a:gd name="T37" fmla="*/ 10 h 212"/>
                    <a:gd name="T38" fmla="*/ 21 w 272"/>
                    <a:gd name="T39" fmla="*/ 18 h 212"/>
                    <a:gd name="T40" fmla="*/ 42 w 272"/>
                    <a:gd name="T41" fmla="*/ 25 h 212"/>
                    <a:gd name="T42" fmla="*/ 61 w 272"/>
                    <a:gd name="T43" fmla="*/ 33 h 212"/>
                    <a:gd name="T44" fmla="*/ 79 w 272"/>
                    <a:gd name="T45" fmla="*/ 40 h 212"/>
                    <a:gd name="T46" fmla="*/ 96 w 272"/>
                    <a:gd name="T47" fmla="*/ 50 h 212"/>
                    <a:gd name="T48" fmla="*/ 111 w 272"/>
                    <a:gd name="T49" fmla="*/ 59 h 212"/>
                    <a:gd name="T50" fmla="*/ 127 w 272"/>
                    <a:gd name="T51" fmla="*/ 70 h 212"/>
                    <a:gd name="T52" fmla="*/ 141 w 272"/>
                    <a:gd name="T53" fmla="*/ 81 h 212"/>
                    <a:gd name="T54" fmla="*/ 156 w 272"/>
                    <a:gd name="T55" fmla="*/ 93 h 212"/>
                    <a:gd name="T56" fmla="*/ 170 w 272"/>
                    <a:gd name="T57" fmla="*/ 107 h 212"/>
                    <a:gd name="T58" fmla="*/ 184 w 272"/>
                    <a:gd name="T59" fmla="*/ 121 h 212"/>
                    <a:gd name="T60" fmla="*/ 198 w 272"/>
                    <a:gd name="T61" fmla="*/ 135 h 212"/>
                    <a:gd name="T62" fmla="*/ 214 w 272"/>
                    <a:gd name="T63" fmla="*/ 152 h 212"/>
                    <a:gd name="T64" fmla="*/ 229 w 272"/>
                    <a:gd name="T65" fmla="*/ 170 h 212"/>
                    <a:gd name="T66" fmla="*/ 246 w 272"/>
                    <a:gd name="T67" fmla="*/ 190 h 212"/>
                    <a:gd name="T68" fmla="*/ 263 w 272"/>
                    <a:gd name="T69" fmla="*/ 210 h 212"/>
                    <a:gd name="T70" fmla="*/ 262 w 272"/>
                    <a:gd name="T71" fmla="*/ 208 h 212"/>
                    <a:gd name="T72" fmla="*/ 263 w 272"/>
                    <a:gd name="T73" fmla="*/ 210 h 212"/>
                    <a:gd name="T74" fmla="*/ 267 w 272"/>
                    <a:gd name="T75" fmla="*/ 212 h 212"/>
                    <a:gd name="T76" fmla="*/ 270 w 272"/>
                    <a:gd name="T77" fmla="*/ 211 h 212"/>
                    <a:gd name="T78" fmla="*/ 272 w 272"/>
                    <a:gd name="T79" fmla="*/ 208 h 212"/>
                    <a:gd name="T80" fmla="*/ 271 w 272"/>
                    <a:gd name="T81" fmla="*/ 204 h 212"/>
                    <a:gd name="T82" fmla="*/ 272 w 272"/>
                    <a:gd name="T83" fmla="*/ 206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2" h="212">
                      <a:moveTo>
                        <a:pt x="272" y="206"/>
                      </a:moveTo>
                      <a:lnTo>
                        <a:pt x="271" y="204"/>
                      </a:lnTo>
                      <a:lnTo>
                        <a:pt x="254" y="183"/>
                      </a:lnTo>
                      <a:lnTo>
                        <a:pt x="238" y="164"/>
                      </a:lnTo>
                      <a:lnTo>
                        <a:pt x="222" y="146"/>
                      </a:lnTo>
                      <a:lnTo>
                        <a:pt x="207" y="128"/>
                      </a:lnTo>
                      <a:lnTo>
                        <a:pt x="192" y="113"/>
                      </a:lnTo>
                      <a:lnTo>
                        <a:pt x="177" y="98"/>
                      </a:lnTo>
                      <a:lnTo>
                        <a:pt x="162" y="85"/>
                      </a:lnTo>
                      <a:lnTo>
                        <a:pt x="148" y="72"/>
                      </a:lnTo>
                      <a:lnTo>
                        <a:pt x="133" y="62"/>
                      </a:lnTo>
                      <a:lnTo>
                        <a:pt x="118" y="51"/>
                      </a:lnTo>
                      <a:lnTo>
                        <a:pt x="100" y="41"/>
                      </a:lnTo>
                      <a:lnTo>
                        <a:pt x="83" y="32"/>
                      </a:lnTo>
                      <a:lnTo>
                        <a:pt x="65" y="23"/>
                      </a:lnTo>
                      <a:lnTo>
                        <a:pt x="46" y="14"/>
                      </a:lnTo>
                      <a:lnTo>
                        <a:pt x="25" y="7"/>
                      </a:lnTo>
                      <a:lnTo>
                        <a:pt x="4" y="0"/>
                      </a:lnTo>
                      <a:lnTo>
                        <a:pt x="0" y="10"/>
                      </a:lnTo>
                      <a:lnTo>
                        <a:pt x="21" y="18"/>
                      </a:lnTo>
                      <a:lnTo>
                        <a:pt x="42" y="25"/>
                      </a:lnTo>
                      <a:lnTo>
                        <a:pt x="61" y="33"/>
                      </a:lnTo>
                      <a:lnTo>
                        <a:pt x="79" y="40"/>
                      </a:lnTo>
                      <a:lnTo>
                        <a:pt x="96" y="50"/>
                      </a:lnTo>
                      <a:lnTo>
                        <a:pt x="111" y="59"/>
                      </a:lnTo>
                      <a:lnTo>
                        <a:pt x="127" y="70"/>
                      </a:lnTo>
                      <a:lnTo>
                        <a:pt x="141" y="81"/>
                      </a:lnTo>
                      <a:lnTo>
                        <a:pt x="156" y="93"/>
                      </a:lnTo>
                      <a:lnTo>
                        <a:pt x="170" y="107"/>
                      </a:lnTo>
                      <a:lnTo>
                        <a:pt x="184" y="121"/>
                      </a:lnTo>
                      <a:lnTo>
                        <a:pt x="198" y="135"/>
                      </a:lnTo>
                      <a:lnTo>
                        <a:pt x="214" y="152"/>
                      </a:lnTo>
                      <a:lnTo>
                        <a:pt x="229" y="170"/>
                      </a:lnTo>
                      <a:lnTo>
                        <a:pt x="246" y="190"/>
                      </a:lnTo>
                      <a:lnTo>
                        <a:pt x="263" y="210"/>
                      </a:lnTo>
                      <a:lnTo>
                        <a:pt x="262" y="208"/>
                      </a:lnTo>
                      <a:lnTo>
                        <a:pt x="263" y="210"/>
                      </a:lnTo>
                      <a:lnTo>
                        <a:pt x="267" y="212"/>
                      </a:lnTo>
                      <a:lnTo>
                        <a:pt x="270" y="211"/>
                      </a:lnTo>
                      <a:lnTo>
                        <a:pt x="272" y="208"/>
                      </a:lnTo>
                      <a:lnTo>
                        <a:pt x="271" y="204"/>
                      </a:lnTo>
                      <a:lnTo>
                        <a:pt x="272" y="2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04" name="Freeform 20"/>
                <p:cNvSpPr>
                  <a:spLocks/>
                </p:cNvSpPr>
                <p:nvPr/>
              </p:nvSpPr>
              <p:spPr bwMode="auto">
                <a:xfrm>
                  <a:off x="877" y="1250"/>
                  <a:ext cx="4" cy="29"/>
                </a:xfrm>
                <a:custGeom>
                  <a:avLst/>
                  <a:gdLst>
                    <a:gd name="T0" fmla="*/ 52 w 53"/>
                    <a:gd name="T1" fmla="*/ 351 h 352"/>
                    <a:gd name="T2" fmla="*/ 53 w 53"/>
                    <a:gd name="T3" fmla="*/ 348 h 352"/>
                    <a:gd name="T4" fmla="*/ 52 w 53"/>
                    <a:gd name="T5" fmla="*/ 330 h 352"/>
                    <a:gd name="T6" fmla="*/ 50 w 53"/>
                    <a:gd name="T7" fmla="*/ 309 h 352"/>
                    <a:gd name="T8" fmla="*/ 49 w 53"/>
                    <a:gd name="T9" fmla="*/ 287 h 352"/>
                    <a:gd name="T10" fmla="*/ 47 w 53"/>
                    <a:gd name="T11" fmla="*/ 264 h 352"/>
                    <a:gd name="T12" fmla="*/ 45 w 53"/>
                    <a:gd name="T13" fmla="*/ 241 h 352"/>
                    <a:gd name="T14" fmla="*/ 42 w 53"/>
                    <a:gd name="T15" fmla="*/ 216 h 352"/>
                    <a:gd name="T16" fmla="*/ 40 w 53"/>
                    <a:gd name="T17" fmla="*/ 192 h 352"/>
                    <a:gd name="T18" fmla="*/ 37 w 53"/>
                    <a:gd name="T19" fmla="*/ 167 h 352"/>
                    <a:gd name="T20" fmla="*/ 34 w 53"/>
                    <a:gd name="T21" fmla="*/ 143 h 352"/>
                    <a:gd name="T22" fmla="*/ 31 w 53"/>
                    <a:gd name="T23" fmla="*/ 119 h 352"/>
                    <a:gd name="T24" fmla="*/ 27 w 53"/>
                    <a:gd name="T25" fmla="*/ 97 h 352"/>
                    <a:gd name="T26" fmla="*/ 23 w 53"/>
                    <a:gd name="T27" fmla="*/ 75 h 352"/>
                    <a:gd name="T28" fmla="*/ 20 w 53"/>
                    <a:gd name="T29" fmla="*/ 54 h 352"/>
                    <a:gd name="T30" fmla="*/ 17 w 53"/>
                    <a:gd name="T31" fmla="*/ 34 h 352"/>
                    <a:gd name="T32" fmla="*/ 13 w 53"/>
                    <a:gd name="T33" fmla="*/ 16 h 352"/>
                    <a:gd name="T34" fmla="*/ 10 w 53"/>
                    <a:gd name="T35" fmla="*/ 0 h 352"/>
                    <a:gd name="T36" fmla="*/ 0 w 53"/>
                    <a:gd name="T37" fmla="*/ 2 h 352"/>
                    <a:gd name="T38" fmla="*/ 3 w 53"/>
                    <a:gd name="T39" fmla="*/ 18 h 352"/>
                    <a:gd name="T40" fmla="*/ 7 w 53"/>
                    <a:gd name="T41" fmla="*/ 36 h 352"/>
                    <a:gd name="T42" fmla="*/ 10 w 53"/>
                    <a:gd name="T43" fmla="*/ 56 h 352"/>
                    <a:gd name="T44" fmla="*/ 13 w 53"/>
                    <a:gd name="T45" fmla="*/ 77 h 352"/>
                    <a:gd name="T46" fmla="*/ 17 w 53"/>
                    <a:gd name="T47" fmla="*/ 99 h 352"/>
                    <a:gd name="T48" fmla="*/ 20 w 53"/>
                    <a:gd name="T49" fmla="*/ 121 h 352"/>
                    <a:gd name="T50" fmla="*/ 23 w 53"/>
                    <a:gd name="T51" fmla="*/ 145 h 352"/>
                    <a:gd name="T52" fmla="*/ 26 w 53"/>
                    <a:gd name="T53" fmla="*/ 169 h 352"/>
                    <a:gd name="T54" fmla="*/ 30 w 53"/>
                    <a:gd name="T55" fmla="*/ 194 h 352"/>
                    <a:gd name="T56" fmla="*/ 32 w 53"/>
                    <a:gd name="T57" fmla="*/ 218 h 352"/>
                    <a:gd name="T58" fmla="*/ 35 w 53"/>
                    <a:gd name="T59" fmla="*/ 243 h 352"/>
                    <a:gd name="T60" fmla="*/ 37 w 53"/>
                    <a:gd name="T61" fmla="*/ 264 h 352"/>
                    <a:gd name="T62" fmla="*/ 39 w 53"/>
                    <a:gd name="T63" fmla="*/ 287 h 352"/>
                    <a:gd name="T64" fmla="*/ 40 w 53"/>
                    <a:gd name="T65" fmla="*/ 309 h 352"/>
                    <a:gd name="T66" fmla="*/ 42 w 53"/>
                    <a:gd name="T67" fmla="*/ 330 h 352"/>
                    <a:gd name="T68" fmla="*/ 43 w 53"/>
                    <a:gd name="T69" fmla="*/ 348 h 352"/>
                    <a:gd name="T70" fmla="*/ 44 w 53"/>
                    <a:gd name="T71" fmla="*/ 345 h 352"/>
                    <a:gd name="T72" fmla="*/ 43 w 53"/>
                    <a:gd name="T73" fmla="*/ 348 h 352"/>
                    <a:gd name="T74" fmla="*/ 45 w 53"/>
                    <a:gd name="T75" fmla="*/ 351 h 352"/>
                    <a:gd name="T76" fmla="*/ 48 w 53"/>
                    <a:gd name="T77" fmla="*/ 352 h 352"/>
                    <a:gd name="T78" fmla="*/ 51 w 53"/>
                    <a:gd name="T79" fmla="*/ 351 h 352"/>
                    <a:gd name="T80" fmla="*/ 53 w 53"/>
                    <a:gd name="T81" fmla="*/ 348 h 352"/>
                    <a:gd name="T82" fmla="*/ 52 w 53"/>
                    <a:gd name="T83" fmla="*/ 351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3" h="352">
                      <a:moveTo>
                        <a:pt x="52" y="351"/>
                      </a:moveTo>
                      <a:lnTo>
                        <a:pt x="53" y="348"/>
                      </a:lnTo>
                      <a:lnTo>
                        <a:pt x="52" y="330"/>
                      </a:lnTo>
                      <a:lnTo>
                        <a:pt x="50" y="309"/>
                      </a:lnTo>
                      <a:lnTo>
                        <a:pt x="49" y="287"/>
                      </a:lnTo>
                      <a:lnTo>
                        <a:pt x="47" y="264"/>
                      </a:lnTo>
                      <a:lnTo>
                        <a:pt x="45" y="241"/>
                      </a:lnTo>
                      <a:lnTo>
                        <a:pt x="42" y="216"/>
                      </a:lnTo>
                      <a:lnTo>
                        <a:pt x="40" y="192"/>
                      </a:lnTo>
                      <a:lnTo>
                        <a:pt x="37" y="167"/>
                      </a:lnTo>
                      <a:lnTo>
                        <a:pt x="34" y="143"/>
                      </a:lnTo>
                      <a:lnTo>
                        <a:pt x="31" y="119"/>
                      </a:lnTo>
                      <a:lnTo>
                        <a:pt x="27" y="97"/>
                      </a:lnTo>
                      <a:lnTo>
                        <a:pt x="23" y="75"/>
                      </a:lnTo>
                      <a:lnTo>
                        <a:pt x="20" y="54"/>
                      </a:lnTo>
                      <a:lnTo>
                        <a:pt x="17" y="34"/>
                      </a:lnTo>
                      <a:lnTo>
                        <a:pt x="13" y="16"/>
                      </a:lnTo>
                      <a:lnTo>
                        <a:pt x="10" y="0"/>
                      </a:lnTo>
                      <a:lnTo>
                        <a:pt x="0" y="2"/>
                      </a:lnTo>
                      <a:lnTo>
                        <a:pt x="3" y="18"/>
                      </a:lnTo>
                      <a:lnTo>
                        <a:pt x="7" y="36"/>
                      </a:lnTo>
                      <a:lnTo>
                        <a:pt x="10" y="56"/>
                      </a:lnTo>
                      <a:lnTo>
                        <a:pt x="13" y="77"/>
                      </a:lnTo>
                      <a:lnTo>
                        <a:pt x="17" y="99"/>
                      </a:lnTo>
                      <a:lnTo>
                        <a:pt x="20" y="121"/>
                      </a:lnTo>
                      <a:lnTo>
                        <a:pt x="23" y="145"/>
                      </a:lnTo>
                      <a:lnTo>
                        <a:pt x="26" y="169"/>
                      </a:lnTo>
                      <a:lnTo>
                        <a:pt x="30" y="194"/>
                      </a:lnTo>
                      <a:lnTo>
                        <a:pt x="32" y="218"/>
                      </a:lnTo>
                      <a:lnTo>
                        <a:pt x="35" y="243"/>
                      </a:lnTo>
                      <a:lnTo>
                        <a:pt x="37" y="264"/>
                      </a:lnTo>
                      <a:lnTo>
                        <a:pt x="39" y="287"/>
                      </a:lnTo>
                      <a:lnTo>
                        <a:pt x="40" y="309"/>
                      </a:lnTo>
                      <a:lnTo>
                        <a:pt x="42" y="330"/>
                      </a:lnTo>
                      <a:lnTo>
                        <a:pt x="43" y="348"/>
                      </a:lnTo>
                      <a:lnTo>
                        <a:pt x="44" y="345"/>
                      </a:lnTo>
                      <a:lnTo>
                        <a:pt x="43" y="348"/>
                      </a:lnTo>
                      <a:lnTo>
                        <a:pt x="45" y="351"/>
                      </a:lnTo>
                      <a:lnTo>
                        <a:pt x="48" y="352"/>
                      </a:lnTo>
                      <a:lnTo>
                        <a:pt x="51" y="351"/>
                      </a:lnTo>
                      <a:lnTo>
                        <a:pt x="53" y="348"/>
                      </a:lnTo>
                      <a:lnTo>
                        <a:pt x="52" y="35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05" name="Freeform 21"/>
                <p:cNvSpPr>
                  <a:spLocks/>
                </p:cNvSpPr>
                <p:nvPr/>
              </p:nvSpPr>
              <p:spPr bwMode="auto">
                <a:xfrm>
                  <a:off x="856" y="1279"/>
                  <a:ext cx="25" cy="7"/>
                </a:xfrm>
                <a:custGeom>
                  <a:avLst/>
                  <a:gdLst>
                    <a:gd name="T0" fmla="*/ 7 w 305"/>
                    <a:gd name="T1" fmla="*/ 74 h 84"/>
                    <a:gd name="T2" fmla="*/ 4 w 305"/>
                    <a:gd name="T3" fmla="*/ 83 h 84"/>
                    <a:gd name="T4" fmla="*/ 21 w 305"/>
                    <a:gd name="T5" fmla="*/ 83 h 84"/>
                    <a:gd name="T6" fmla="*/ 39 w 305"/>
                    <a:gd name="T7" fmla="*/ 83 h 84"/>
                    <a:gd name="T8" fmla="*/ 58 w 305"/>
                    <a:gd name="T9" fmla="*/ 84 h 84"/>
                    <a:gd name="T10" fmla="*/ 78 w 305"/>
                    <a:gd name="T11" fmla="*/ 84 h 84"/>
                    <a:gd name="T12" fmla="*/ 97 w 305"/>
                    <a:gd name="T13" fmla="*/ 83 h 84"/>
                    <a:gd name="T14" fmla="*/ 118 w 305"/>
                    <a:gd name="T15" fmla="*/ 83 h 84"/>
                    <a:gd name="T16" fmla="*/ 139 w 305"/>
                    <a:gd name="T17" fmla="*/ 81 h 84"/>
                    <a:gd name="T18" fmla="*/ 160 w 305"/>
                    <a:gd name="T19" fmla="*/ 79 h 84"/>
                    <a:gd name="T20" fmla="*/ 180 w 305"/>
                    <a:gd name="T21" fmla="*/ 76 h 84"/>
                    <a:gd name="T22" fmla="*/ 200 w 305"/>
                    <a:gd name="T23" fmla="*/ 71 h 84"/>
                    <a:gd name="T24" fmla="*/ 220 w 305"/>
                    <a:gd name="T25" fmla="*/ 64 h 84"/>
                    <a:gd name="T26" fmla="*/ 239 w 305"/>
                    <a:gd name="T27" fmla="*/ 57 h 84"/>
                    <a:gd name="T28" fmla="*/ 258 w 305"/>
                    <a:gd name="T29" fmla="*/ 47 h 84"/>
                    <a:gd name="T30" fmla="*/ 274 w 305"/>
                    <a:gd name="T31" fmla="*/ 35 h 84"/>
                    <a:gd name="T32" fmla="*/ 290 w 305"/>
                    <a:gd name="T33" fmla="*/ 23 h 84"/>
                    <a:gd name="T34" fmla="*/ 305 w 305"/>
                    <a:gd name="T35" fmla="*/ 6 h 84"/>
                    <a:gd name="T36" fmla="*/ 297 w 305"/>
                    <a:gd name="T37" fmla="*/ 0 h 84"/>
                    <a:gd name="T38" fmla="*/ 284 w 305"/>
                    <a:gd name="T39" fmla="*/ 15 h 84"/>
                    <a:gd name="T40" fmla="*/ 268 w 305"/>
                    <a:gd name="T41" fmla="*/ 27 h 84"/>
                    <a:gd name="T42" fmla="*/ 252 w 305"/>
                    <a:gd name="T43" fmla="*/ 39 h 84"/>
                    <a:gd name="T44" fmla="*/ 235 w 305"/>
                    <a:gd name="T45" fmla="*/ 47 h 84"/>
                    <a:gd name="T46" fmla="*/ 216 w 305"/>
                    <a:gd name="T47" fmla="*/ 54 h 84"/>
                    <a:gd name="T48" fmla="*/ 198 w 305"/>
                    <a:gd name="T49" fmla="*/ 60 h 84"/>
                    <a:gd name="T50" fmla="*/ 178 w 305"/>
                    <a:gd name="T51" fmla="*/ 65 h 84"/>
                    <a:gd name="T52" fmla="*/ 158 w 305"/>
                    <a:gd name="T53" fmla="*/ 69 h 84"/>
                    <a:gd name="T54" fmla="*/ 139 w 305"/>
                    <a:gd name="T55" fmla="*/ 71 h 84"/>
                    <a:gd name="T56" fmla="*/ 118 w 305"/>
                    <a:gd name="T57" fmla="*/ 73 h 84"/>
                    <a:gd name="T58" fmla="*/ 97 w 305"/>
                    <a:gd name="T59" fmla="*/ 73 h 84"/>
                    <a:gd name="T60" fmla="*/ 78 w 305"/>
                    <a:gd name="T61" fmla="*/ 74 h 84"/>
                    <a:gd name="T62" fmla="*/ 58 w 305"/>
                    <a:gd name="T63" fmla="*/ 74 h 84"/>
                    <a:gd name="T64" fmla="*/ 39 w 305"/>
                    <a:gd name="T65" fmla="*/ 73 h 84"/>
                    <a:gd name="T66" fmla="*/ 21 w 305"/>
                    <a:gd name="T67" fmla="*/ 73 h 84"/>
                    <a:gd name="T68" fmla="*/ 4 w 305"/>
                    <a:gd name="T69" fmla="*/ 73 h 84"/>
                    <a:gd name="T70" fmla="*/ 1 w 305"/>
                    <a:gd name="T71" fmla="*/ 82 h 84"/>
                    <a:gd name="T72" fmla="*/ 4 w 305"/>
                    <a:gd name="T73" fmla="*/ 73 h 84"/>
                    <a:gd name="T74" fmla="*/ 1 w 305"/>
                    <a:gd name="T75" fmla="*/ 75 h 84"/>
                    <a:gd name="T76" fmla="*/ 0 w 305"/>
                    <a:gd name="T77" fmla="*/ 78 h 84"/>
                    <a:gd name="T78" fmla="*/ 1 w 305"/>
                    <a:gd name="T79" fmla="*/ 81 h 84"/>
                    <a:gd name="T80" fmla="*/ 4 w 305"/>
                    <a:gd name="T81" fmla="*/ 83 h 84"/>
                    <a:gd name="T82" fmla="*/ 7 w 305"/>
                    <a:gd name="T83" fmla="*/ 7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05" h="84">
                      <a:moveTo>
                        <a:pt x="7" y="74"/>
                      </a:moveTo>
                      <a:lnTo>
                        <a:pt x="4" y="83"/>
                      </a:lnTo>
                      <a:lnTo>
                        <a:pt x="21" y="83"/>
                      </a:lnTo>
                      <a:lnTo>
                        <a:pt x="39" y="83"/>
                      </a:lnTo>
                      <a:lnTo>
                        <a:pt x="58" y="84"/>
                      </a:lnTo>
                      <a:lnTo>
                        <a:pt x="78" y="84"/>
                      </a:lnTo>
                      <a:lnTo>
                        <a:pt x="97" y="83"/>
                      </a:lnTo>
                      <a:lnTo>
                        <a:pt x="118" y="83"/>
                      </a:lnTo>
                      <a:lnTo>
                        <a:pt x="139" y="81"/>
                      </a:lnTo>
                      <a:lnTo>
                        <a:pt x="160" y="79"/>
                      </a:lnTo>
                      <a:lnTo>
                        <a:pt x="180" y="76"/>
                      </a:lnTo>
                      <a:lnTo>
                        <a:pt x="200" y="71"/>
                      </a:lnTo>
                      <a:lnTo>
                        <a:pt x="220" y="64"/>
                      </a:lnTo>
                      <a:lnTo>
                        <a:pt x="239" y="57"/>
                      </a:lnTo>
                      <a:lnTo>
                        <a:pt x="258" y="47"/>
                      </a:lnTo>
                      <a:lnTo>
                        <a:pt x="274" y="35"/>
                      </a:lnTo>
                      <a:lnTo>
                        <a:pt x="290" y="23"/>
                      </a:lnTo>
                      <a:lnTo>
                        <a:pt x="305" y="6"/>
                      </a:lnTo>
                      <a:lnTo>
                        <a:pt x="297" y="0"/>
                      </a:lnTo>
                      <a:lnTo>
                        <a:pt x="284" y="15"/>
                      </a:lnTo>
                      <a:lnTo>
                        <a:pt x="268" y="27"/>
                      </a:lnTo>
                      <a:lnTo>
                        <a:pt x="252" y="39"/>
                      </a:lnTo>
                      <a:lnTo>
                        <a:pt x="235" y="47"/>
                      </a:lnTo>
                      <a:lnTo>
                        <a:pt x="216" y="54"/>
                      </a:lnTo>
                      <a:lnTo>
                        <a:pt x="198" y="60"/>
                      </a:lnTo>
                      <a:lnTo>
                        <a:pt x="178" y="65"/>
                      </a:lnTo>
                      <a:lnTo>
                        <a:pt x="158" y="69"/>
                      </a:lnTo>
                      <a:lnTo>
                        <a:pt x="139" y="71"/>
                      </a:lnTo>
                      <a:lnTo>
                        <a:pt x="118" y="73"/>
                      </a:lnTo>
                      <a:lnTo>
                        <a:pt x="97" y="73"/>
                      </a:lnTo>
                      <a:lnTo>
                        <a:pt x="78" y="74"/>
                      </a:lnTo>
                      <a:lnTo>
                        <a:pt x="58" y="74"/>
                      </a:lnTo>
                      <a:lnTo>
                        <a:pt x="39" y="73"/>
                      </a:lnTo>
                      <a:lnTo>
                        <a:pt x="21" y="73"/>
                      </a:lnTo>
                      <a:lnTo>
                        <a:pt x="4" y="73"/>
                      </a:lnTo>
                      <a:lnTo>
                        <a:pt x="1" y="82"/>
                      </a:lnTo>
                      <a:lnTo>
                        <a:pt x="4" y="73"/>
                      </a:lnTo>
                      <a:lnTo>
                        <a:pt x="1" y="75"/>
                      </a:lnTo>
                      <a:lnTo>
                        <a:pt x="0" y="78"/>
                      </a:lnTo>
                      <a:lnTo>
                        <a:pt x="1" y="81"/>
                      </a:lnTo>
                      <a:lnTo>
                        <a:pt x="4" y="83"/>
                      </a:lnTo>
                      <a:lnTo>
                        <a:pt x="7" y="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06" name="Freeform 22"/>
                <p:cNvSpPr>
                  <a:spLocks/>
                </p:cNvSpPr>
                <p:nvPr/>
              </p:nvSpPr>
              <p:spPr bwMode="auto">
                <a:xfrm>
                  <a:off x="856" y="1285"/>
                  <a:ext cx="22" cy="6"/>
                </a:xfrm>
                <a:custGeom>
                  <a:avLst/>
                  <a:gdLst>
                    <a:gd name="T0" fmla="*/ 263 w 266"/>
                    <a:gd name="T1" fmla="*/ 61 h 71"/>
                    <a:gd name="T2" fmla="*/ 261 w 266"/>
                    <a:gd name="T3" fmla="*/ 61 h 71"/>
                    <a:gd name="T4" fmla="*/ 247 w 266"/>
                    <a:gd name="T5" fmla="*/ 61 h 71"/>
                    <a:gd name="T6" fmla="*/ 233 w 266"/>
                    <a:gd name="T7" fmla="*/ 60 h 71"/>
                    <a:gd name="T8" fmla="*/ 217 w 266"/>
                    <a:gd name="T9" fmla="*/ 60 h 71"/>
                    <a:gd name="T10" fmla="*/ 202 w 266"/>
                    <a:gd name="T11" fmla="*/ 58 h 71"/>
                    <a:gd name="T12" fmla="*/ 184 w 266"/>
                    <a:gd name="T13" fmla="*/ 57 h 71"/>
                    <a:gd name="T14" fmla="*/ 169 w 266"/>
                    <a:gd name="T15" fmla="*/ 55 h 71"/>
                    <a:gd name="T16" fmla="*/ 151 w 266"/>
                    <a:gd name="T17" fmla="*/ 52 h 71"/>
                    <a:gd name="T18" fmla="*/ 134 w 266"/>
                    <a:gd name="T19" fmla="*/ 48 h 71"/>
                    <a:gd name="T20" fmla="*/ 115 w 266"/>
                    <a:gd name="T21" fmla="*/ 44 h 71"/>
                    <a:gd name="T22" fmla="*/ 97 w 266"/>
                    <a:gd name="T23" fmla="*/ 40 h 71"/>
                    <a:gd name="T24" fmla="*/ 81 w 266"/>
                    <a:gd name="T25" fmla="*/ 35 h 71"/>
                    <a:gd name="T26" fmla="*/ 64 w 266"/>
                    <a:gd name="T27" fmla="*/ 30 h 71"/>
                    <a:gd name="T28" fmla="*/ 49 w 266"/>
                    <a:gd name="T29" fmla="*/ 23 h 71"/>
                    <a:gd name="T30" fmla="*/ 33 w 266"/>
                    <a:gd name="T31" fmla="*/ 16 h 71"/>
                    <a:gd name="T32" fmla="*/ 20 w 266"/>
                    <a:gd name="T33" fmla="*/ 9 h 71"/>
                    <a:gd name="T34" fmla="*/ 6 w 266"/>
                    <a:gd name="T35" fmla="*/ 0 h 71"/>
                    <a:gd name="T36" fmla="*/ 0 w 266"/>
                    <a:gd name="T37" fmla="*/ 8 h 71"/>
                    <a:gd name="T38" fmla="*/ 13 w 266"/>
                    <a:gd name="T39" fmla="*/ 17 h 71"/>
                    <a:gd name="T40" fmla="*/ 29 w 266"/>
                    <a:gd name="T41" fmla="*/ 25 h 71"/>
                    <a:gd name="T42" fmla="*/ 44 w 266"/>
                    <a:gd name="T43" fmla="*/ 33 h 71"/>
                    <a:gd name="T44" fmla="*/ 60 w 266"/>
                    <a:gd name="T45" fmla="*/ 40 h 71"/>
                    <a:gd name="T46" fmla="*/ 79 w 266"/>
                    <a:gd name="T47" fmla="*/ 45 h 71"/>
                    <a:gd name="T48" fmla="*/ 95 w 266"/>
                    <a:gd name="T49" fmla="*/ 51 h 71"/>
                    <a:gd name="T50" fmla="*/ 113 w 266"/>
                    <a:gd name="T51" fmla="*/ 55 h 71"/>
                    <a:gd name="T52" fmla="*/ 131 w 266"/>
                    <a:gd name="T53" fmla="*/ 59 h 71"/>
                    <a:gd name="T54" fmla="*/ 149 w 266"/>
                    <a:gd name="T55" fmla="*/ 62 h 71"/>
                    <a:gd name="T56" fmla="*/ 167 w 266"/>
                    <a:gd name="T57" fmla="*/ 65 h 71"/>
                    <a:gd name="T58" fmla="*/ 184 w 266"/>
                    <a:gd name="T59" fmla="*/ 67 h 71"/>
                    <a:gd name="T60" fmla="*/ 202 w 266"/>
                    <a:gd name="T61" fmla="*/ 68 h 71"/>
                    <a:gd name="T62" fmla="*/ 217 w 266"/>
                    <a:gd name="T63" fmla="*/ 70 h 71"/>
                    <a:gd name="T64" fmla="*/ 233 w 266"/>
                    <a:gd name="T65" fmla="*/ 70 h 71"/>
                    <a:gd name="T66" fmla="*/ 247 w 266"/>
                    <a:gd name="T67" fmla="*/ 71 h 71"/>
                    <a:gd name="T68" fmla="*/ 261 w 266"/>
                    <a:gd name="T69" fmla="*/ 71 h 71"/>
                    <a:gd name="T70" fmla="*/ 259 w 266"/>
                    <a:gd name="T71" fmla="*/ 71 h 71"/>
                    <a:gd name="T72" fmla="*/ 261 w 266"/>
                    <a:gd name="T73" fmla="*/ 71 h 71"/>
                    <a:gd name="T74" fmla="*/ 264 w 266"/>
                    <a:gd name="T75" fmla="*/ 69 h 71"/>
                    <a:gd name="T76" fmla="*/ 266 w 266"/>
                    <a:gd name="T77" fmla="*/ 66 h 71"/>
                    <a:gd name="T78" fmla="*/ 264 w 266"/>
                    <a:gd name="T79" fmla="*/ 63 h 71"/>
                    <a:gd name="T80" fmla="*/ 261 w 266"/>
                    <a:gd name="T81" fmla="*/ 61 h 71"/>
                    <a:gd name="T82" fmla="*/ 263 w 266"/>
                    <a:gd name="T83" fmla="*/ 6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66" h="71">
                      <a:moveTo>
                        <a:pt x="263" y="61"/>
                      </a:moveTo>
                      <a:lnTo>
                        <a:pt x="261" y="61"/>
                      </a:lnTo>
                      <a:lnTo>
                        <a:pt x="247" y="61"/>
                      </a:lnTo>
                      <a:lnTo>
                        <a:pt x="233" y="60"/>
                      </a:lnTo>
                      <a:lnTo>
                        <a:pt x="217" y="60"/>
                      </a:lnTo>
                      <a:lnTo>
                        <a:pt x="202" y="58"/>
                      </a:lnTo>
                      <a:lnTo>
                        <a:pt x="184" y="57"/>
                      </a:lnTo>
                      <a:lnTo>
                        <a:pt x="169" y="55"/>
                      </a:lnTo>
                      <a:lnTo>
                        <a:pt x="151" y="52"/>
                      </a:lnTo>
                      <a:lnTo>
                        <a:pt x="134" y="48"/>
                      </a:lnTo>
                      <a:lnTo>
                        <a:pt x="115" y="44"/>
                      </a:lnTo>
                      <a:lnTo>
                        <a:pt x="97" y="40"/>
                      </a:lnTo>
                      <a:lnTo>
                        <a:pt x="81" y="35"/>
                      </a:lnTo>
                      <a:lnTo>
                        <a:pt x="64" y="30"/>
                      </a:lnTo>
                      <a:lnTo>
                        <a:pt x="49" y="23"/>
                      </a:lnTo>
                      <a:lnTo>
                        <a:pt x="33" y="16"/>
                      </a:lnTo>
                      <a:lnTo>
                        <a:pt x="20" y="9"/>
                      </a:lnTo>
                      <a:lnTo>
                        <a:pt x="6" y="0"/>
                      </a:lnTo>
                      <a:lnTo>
                        <a:pt x="0" y="8"/>
                      </a:lnTo>
                      <a:lnTo>
                        <a:pt x="13" y="17"/>
                      </a:lnTo>
                      <a:lnTo>
                        <a:pt x="29" y="25"/>
                      </a:lnTo>
                      <a:lnTo>
                        <a:pt x="44" y="33"/>
                      </a:lnTo>
                      <a:lnTo>
                        <a:pt x="60" y="40"/>
                      </a:lnTo>
                      <a:lnTo>
                        <a:pt x="79" y="45"/>
                      </a:lnTo>
                      <a:lnTo>
                        <a:pt x="95" y="51"/>
                      </a:lnTo>
                      <a:lnTo>
                        <a:pt x="113" y="55"/>
                      </a:lnTo>
                      <a:lnTo>
                        <a:pt x="131" y="59"/>
                      </a:lnTo>
                      <a:lnTo>
                        <a:pt x="149" y="62"/>
                      </a:lnTo>
                      <a:lnTo>
                        <a:pt x="167" y="65"/>
                      </a:lnTo>
                      <a:lnTo>
                        <a:pt x="184" y="67"/>
                      </a:lnTo>
                      <a:lnTo>
                        <a:pt x="202" y="68"/>
                      </a:lnTo>
                      <a:lnTo>
                        <a:pt x="217" y="70"/>
                      </a:lnTo>
                      <a:lnTo>
                        <a:pt x="233" y="70"/>
                      </a:lnTo>
                      <a:lnTo>
                        <a:pt x="247" y="71"/>
                      </a:lnTo>
                      <a:lnTo>
                        <a:pt x="261" y="71"/>
                      </a:lnTo>
                      <a:lnTo>
                        <a:pt x="259" y="71"/>
                      </a:lnTo>
                      <a:lnTo>
                        <a:pt x="261" y="71"/>
                      </a:lnTo>
                      <a:lnTo>
                        <a:pt x="264" y="69"/>
                      </a:lnTo>
                      <a:lnTo>
                        <a:pt x="266" y="66"/>
                      </a:lnTo>
                      <a:lnTo>
                        <a:pt x="264" y="63"/>
                      </a:lnTo>
                      <a:lnTo>
                        <a:pt x="261" y="61"/>
                      </a:lnTo>
                      <a:lnTo>
                        <a:pt x="263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07" name="Freeform 23"/>
                <p:cNvSpPr>
                  <a:spLocks/>
                </p:cNvSpPr>
                <p:nvPr/>
              </p:nvSpPr>
              <p:spPr bwMode="auto">
                <a:xfrm>
                  <a:off x="877" y="1290"/>
                  <a:ext cx="5" cy="10"/>
                </a:xfrm>
                <a:custGeom>
                  <a:avLst/>
                  <a:gdLst>
                    <a:gd name="T0" fmla="*/ 56 w 58"/>
                    <a:gd name="T1" fmla="*/ 114 h 117"/>
                    <a:gd name="T2" fmla="*/ 56 w 58"/>
                    <a:gd name="T3" fmla="*/ 114 h 117"/>
                    <a:gd name="T4" fmla="*/ 58 w 58"/>
                    <a:gd name="T5" fmla="*/ 96 h 117"/>
                    <a:gd name="T6" fmla="*/ 58 w 58"/>
                    <a:gd name="T7" fmla="*/ 81 h 117"/>
                    <a:gd name="T8" fmla="*/ 55 w 58"/>
                    <a:gd name="T9" fmla="*/ 63 h 117"/>
                    <a:gd name="T10" fmla="*/ 49 w 58"/>
                    <a:gd name="T11" fmla="*/ 47 h 117"/>
                    <a:gd name="T12" fmla="*/ 41 w 58"/>
                    <a:gd name="T13" fmla="*/ 32 h 117"/>
                    <a:gd name="T14" fmla="*/ 32 w 58"/>
                    <a:gd name="T15" fmla="*/ 20 h 117"/>
                    <a:gd name="T16" fmla="*/ 18 w 58"/>
                    <a:gd name="T17" fmla="*/ 8 h 117"/>
                    <a:gd name="T18" fmla="*/ 4 w 58"/>
                    <a:gd name="T19" fmla="*/ 0 h 117"/>
                    <a:gd name="T20" fmla="*/ 0 w 58"/>
                    <a:gd name="T21" fmla="*/ 10 h 117"/>
                    <a:gd name="T22" fmla="*/ 12 w 58"/>
                    <a:gd name="T23" fmla="*/ 16 h 117"/>
                    <a:gd name="T24" fmla="*/ 24 w 58"/>
                    <a:gd name="T25" fmla="*/ 26 h 117"/>
                    <a:gd name="T26" fmla="*/ 33 w 58"/>
                    <a:gd name="T27" fmla="*/ 38 h 117"/>
                    <a:gd name="T28" fmla="*/ 39 w 58"/>
                    <a:gd name="T29" fmla="*/ 51 h 117"/>
                    <a:gd name="T30" fmla="*/ 44 w 58"/>
                    <a:gd name="T31" fmla="*/ 65 h 117"/>
                    <a:gd name="T32" fmla="*/ 47 w 58"/>
                    <a:gd name="T33" fmla="*/ 81 h 117"/>
                    <a:gd name="T34" fmla="*/ 47 w 58"/>
                    <a:gd name="T35" fmla="*/ 96 h 117"/>
                    <a:gd name="T36" fmla="*/ 45 w 58"/>
                    <a:gd name="T37" fmla="*/ 112 h 117"/>
                    <a:gd name="T38" fmla="*/ 45 w 58"/>
                    <a:gd name="T39" fmla="*/ 112 h 117"/>
                    <a:gd name="T40" fmla="*/ 45 w 58"/>
                    <a:gd name="T41" fmla="*/ 112 h 117"/>
                    <a:gd name="T42" fmla="*/ 46 w 58"/>
                    <a:gd name="T43" fmla="*/ 116 h 117"/>
                    <a:gd name="T44" fmla="*/ 49 w 58"/>
                    <a:gd name="T45" fmla="*/ 117 h 117"/>
                    <a:gd name="T46" fmla="*/ 54 w 58"/>
                    <a:gd name="T47" fmla="*/ 117 h 117"/>
                    <a:gd name="T48" fmla="*/ 56 w 58"/>
                    <a:gd name="T49" fmla="*/ 114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8" h="117">
                      <a:moveTo>
                        <a:pt x="56" y="114"/>
                      </a:moveTo>
                      <a:lnTo>
                        <a:pt x="56" y="114"/>
                      </a:lnTo>
                      <a:lnTo>
                        <a:pt x="58" y="96"/>
                      </a:lnTo>
                      <a:lnTo>
                        <a:pt x="58" y="81"/>
                      </a:lnTo>
                      <a:lnTo>
                        <a:pt x="55" y="63"/>
                      </a:lnTo>
                      <a:lnTo>
                        <a:pt x="49" y="47"/>
                      </a:lnTo>
                      <a:lnTo>
                        <a:pt x="41" y="32"/>
                      </a:lnTo>
                      <a:lnTo>
                        <a:pt x="32" y="20"/>
                      </a:lnTo>
                      <a:lnTo>
                        <a:pt x="18" y="8"/>
                      </a:lnTo>
                      <a:lnTo>
                        <a:pt x="4" y="0"/>
                      </a:lnTo>
                      <a:lnTo>
                        <a:pt x="0" y="10"/>
                      </a:lnTo>
                      <a:lnTo>
                        <a:pt x="12" y="16"/>
                      </a:lnTo>
                      <a:lnTo>
                        <a:pt x="24" y="26"/>
                      </a:lnTo>
                      <a:lnTo>
                        <a:pt x="33" y="38"/>
                      </a:lnTo>
                      <a:lnTo>
                        <a:pt x="39" y="51"/>
                      </a:lnTo>
                      <a:lnTo>
                        <a:pt x="44" y="65"/>
                      </a:lnTo>
                      <a:lnTo>
                        <a:pt x="47" y="81"/>
                      </a:lnTo>
                      <a:lnTo>
                        <a:pt x="47" y="96"/>
                      </a:lnTo>
                      <a:lnTo>
                        <a:pt x="45" y="112"/>
                      </a:lnTo>
                      <a:lnTo>
                        <a:pt x="46" y="116"/>
                      </a:lnTo>
                      <a:lnTo>
                        <a:pt x="49" y="117"/>
                      </a:lnTo>
                      <a:lnTo>
                        <a:pt x="54" y="117"/>
                      </a:lnTo>
                      <a:lnTo>
                        <a:pt x="56" y="1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08" name="Freeform 24"/>
                <p:cNvSpPr>
                  <a:spLocks/>
                </p:cNvSpPr>
                <p:nvPr/>
              </p:nvSpPr>
              <p:spPr bwMode="auto">
                <a:xfrm>
                  <a:off x="863" y="1299"/>
                  <a:ext cx="19" cy="8"/>
                </a:xfrm>
                <a:custGeom>
                  <a:avLst/>
                  <a:gdLst>
                    <a:gd name="T0" fmla="*/ 10 w 226"/>
                    <a:gd name="T1" fmla="*/ 92 h 97"/>
                    <a:gd name="T2" fmla="*/ 5 w 226"/>
                    <a:gd name="T3" fmla="*/ 97 h 97"/>
                    <a:gd name="T4" fmla="*/ 17 w 226"/>
                    <a:gd name="T5" fmla="*/ 97 h 97"/>
                    <a:gd name="T6" fmla="*/ 29 w 226"/>
                    <a:gd name="T7" fmla="*/ 97 h 97"/>
                    <a:gd name="T8" fmla="*/ 43 w 226"/>
                    <a:gd name="T9" fmla="*/ 96 h 97"/>
                    <a:gd name="T10" fmla="*/ 59 w 226"/>
                    <a:gd name="T11" fmla="*/ 95 h 97"/>
                    <a:gd name="T12" fmla="*/ 76 w 226"/>
                    <a:gd name="T13" fmla="*/ 94 h 97"/>
                    <a:gd name="T14" fmla="*/ 93 w 226"/>
                    <a:gd name="T15" fmla="*/ 92 h 97"/>
                    <a:gd name="T16" fmla="*/ 111 w 226"/>
                    <a:gd name="T17" fmla="*/ 89 h 97"/>
                    <a:gd name="T18" fmla="*/ 127 w 226"/>
                    <a:gd name="T19" fmla="*/ 85 h 97"/>
                    <a:gd name="T20" fmla="*/ 145 w 226"/>
                    <a:gd name="T21" fmla="*/ 80 h 97"/>
                    <a:gd name="T22" fmla="*/ 162 w 226"/>
                    <a:gd name="T23" fmla="*/ 73 h 97"/>
                    <a:gd name="T24" fmla="*/ 176 w 226"/>
                    <a:gd name="T25" fmla="*/ 65 h 97"/>
                    <a:gd name="T26" fmla="*/ 190 w 226"/>
                    <a:gd name="T27" fmla="*/ 57 h 97"/>
                    <a:gd name="T28" fmla="*/ 203 w 226"/>
                    <a:gd name="T29" fmla="*/ 45 h 97"/>
                    <a:gd name="T30" fmla="*/ 213 w 226"/>
                    <a:gd name="T31" fmla="*/ 33 h 97"/>
                    <a:gd name="T32" fmla="*/ 222 w 226"/>
                    <a:gd name="T33" fmla="*/ 18 h 97"/>
                    <a:gd name="T34" fmla="*/ 226 w 226"/>
                    <a:gd name="T35" fmla="*/ 2 h 97"/>
                    <a:gd name="T36" fmla="*/ 215 w 226"/>
                    <a:gd name="T37" fmla="*/ 0 h 97"/>
                    <a:gd name="T38" fmla="*/ 211 w 226"/>
                    <a:gd name="T39" fmla="*/ 14 h 97"/>
                    <a:gd name="T40" fmla="*/ 205 w 226"/>
                    <a:gd name="T41" fmla="*/ 27 h 97"/>
                    <a:gd name="T42" fmla="*/ 195 w 226"/>
                    <a:gd name="T43" fmla="*/ 39 h 97"/>
                    <a:gd name="T44" fmla="*/ 184 w 226"/>
                    <a:gd name="T45" fmla="*/ 48 h 97"/>
                    <a:gd name="T46" fmla="*/ 172 w 226"/>
                    <a:gd name="T47" fmla="*/ 57 h 97"/>
                    <a:gd name="T48" fmla="*/ 157 w 226"/>
                    <a:gd name="T49" fmla="*/ 63 h 97"/>
                    <a:gd name="T50" fmla="*/ 141 w 226"/>
                    <a:gd name="T51" fmla="*/ 69 h 97"/>
                    <a:gd name="T52" fmla="*/ 125 w 226"/>
                    <a:gd name="T53" fmla="*/ 74 h 97"/>
                    <a:gd name="T54" fmla="*/ 109 w 226"/>
                    <a:gd name="T55" fmla="*/ 79 h 97"/>
                    <a:gd name="T56" fmla="*/ 91 w 226"/>
                    <a:gd name="T57" fmla="*/ 82 h 97"/>
                    <a:gd name="T58" fmla="*/ 76 w 226"/>
                    <a:gd name="T59" fmla="*/ 84 h 97"/>
                    <a:gd name="T60" fmla="*/ 59 w 226"/>
                    <a:gd name="T61" fmla="*/ 85 h 97"/>
                    <a:gd name="T62" fmla="*/ 43 w 226"/>
                    <a:gd name="T63" fmla="*/ 86 h 97"/>
                    <a:gd name="T64" fmla="*/ 29 w 226"/>
                    <a:gd name="T65" fmla="*/ 87 h 97"/>
                    <a:gd name="T66" fmla="*/ 17 w 226"/>
                    <a:gd name="T67" fmla="*/ 87 h 97"/>
                    <a:gd name="T68" fmla="*/ 5 w 226"/>
                    <a:gd name="T69" fmla="*/ 87 h 97"/>
                    <a:gd name="T70" fmla="*/ 0 w 226"/>
                    <a:gd name="T71" fmla="*/ 92 h 97"/>
                    <a:gd name="T72" fmla="*/ 5 w 226"/>
                    <a:gd name="T73" fmla="*/ 87 h 97"/>
                    <a:gd name="T74" fmla="*/ 2 w 226"/>
                    <a:gd name="T75" fmla="*/ 89 h 97"/>
                    <a:gd name="T76" fmla="*/ 1 w 226"/>
                    <a:gd name="T77" fmla="*/ 92 h 97"/>
                    <a:gd name="T78" fmla="*/ 2 w 226"/>
                    <a:gd name="T79" fmla="*/ 95 h 97"/>
                    <a:gd name="T80" fmla="*/ 5 w 226"/>
                    <a:gd name="T81" fmla="*/ 97 h 97"/>
                    <a:gd name="T82" fmla="*/ 10 w 226"/>
                    <a:gd name="T83" fmla="*/ 92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26" h="97">
                      <a:moveTo>
                        <a:pt x="10" y="92"/>
                      </a:moveTo>
                      <a:lnTo>
                        <a:pt x="5" y="97"/>
                      </a:lnTo>
                      <a:lnTo>
                        <a:pt x="17" y="97"/>
                      </a:lnTo>
                      <a:lnTo>
                        <a:pt x="29" y="97"/>
                      </a:lnTo>
                      <a:lnTo>
                        <a:pt x="43" y="96"/>
                      </a:lnTo>
                      <a:lnTo>
                        <a:pt x="59" y="95"/>
                      </a:lnTo>
                      <a:lnTo>
                        <a:pt x="76" y="94"/>
                      </a:lnTo>
                      <a:lnTo>
                        <a:pt x="93" y="92"/>
                      </a:lnTo>
                      <a:lnTo>
                        <a:pt x="111" y="89"/>
                      </a:lnTo>
                      <a:lnTo>
                        <a:pt x="127" y="85"/>
                      </a:lnTo>
                      <a:lnTo>
                        <a:pt x="145" y="80"/>
                      </a:lnTo>
                      <a:lnTo>
                        <a:pt x="162" y="73"/>
                      </a:lnTo>
                      <a:lnTo>
                        <a:pt x="176" y="65"/>
                      </a:lnTo>
                      <a:lnTo>
                        <a:pt x="190" y="57"/>
                      </a:lnTo>
                      <a:lnTo>
                        <a:pt x="203" y="45"/>
                      </a:lnTo>
                      <a:lnTo>
                        <a:pt x="213" y="33"/>
                      </a:lnTo>
                      <a:lnTo>
                        <a:pt x="222" y="18"/>
                      </a:lnTo>
                      <a:lnTo>
                        <a:pt x="226" y="2"/>
                      </a:lnTo>
                      <a:lnTo>
                        <a:pt x="215" y="0"/>
                      </a:lnTo>
                      <a:lnTo>
                        <a:pt x="211" y="14"/>
                      </a:lnTo>
                      <a:lnTo>
                        <a:pt x="205" y="27"/>
                      </a:lnTo>
                      <a:lnTo>
                        <a:pt x="195" y="39"/>
                      </a:lnTo>
                      <a:lnTo>
                        <a:pt x="184" y="48"/>
                      </a:lnTo>
                      <a:lnTo>
                        <a:pt x="172" y="57"/>
                      </a:lnTo>
                      <a:lnTo>
                        <a:pt x="157" y="63"/>
                      </a:lnTo>
                      <a:lnTo>
                        <a:pt x="141" y="69"/>
                      </a:lnTo>
                      <a:lnTo>
                        <a:pt x="125" y="74"/>
                      </a:lnTo>
                      <a:lnTo>
                        <a:pt x="109" y="79"/>
                      </a:lnTo>
                      <a:lnTo>
                        <a:pt x="91" y="82"/>
                      </a:lnTo>
                      <a:lnTo>
                        <a:pt x="76" y="84"/>
                      </a:lnTo>
                      <a:lnTo>
                        <a:pt x="59" y="85"/>
                      </a:lnTo>
                      <a:lnTo>
                        <a:pt x="43" y="86"/>
                      </a:lnTo>
                      <a:lnTo>
                        <a:pt x="29" y="87"/>
                      </a:lnTo>
                      <a:lnTo>
                        <a:pt x="17" y="87"/>
                      </a:lnTo>
                      <a:lnTo>
                        <a:pt x="5" y="87"/>
                      </a:lnTo>
                      <a:lnTo>
                        <a:pt x="0" y="92"/>
                      </a:lnTo>
                      <a:lnTo>
                        <a:pt x="5" y="87"/>
                      </a:lnTo>
                      <a:lnTo>
                        <a:pt x="2" y="89"/>
                      </a:lnTo>
                      <a:lnTo>
                        <a:pt x="1" y="92"/>
                      </a:lnTo>
                      <a:lnTo>
                        <a:pt x="2" y="95"/>
                      </a:lnTo>
                      <a:lnTo>
                        <a:pt x="5" y="97"/>
                      </a:lnTo>
                      <a:lnTo>
                        <a:pt x="10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09" name="Freeform 25"/>
                <p:cNvSpPr>
                  <a:spLocks/>
                </p:cNvSpPr>
                <p:nvPr/>
              </p:nvSpPr>
              <p:spPr bwMode="auto">
                <a:xfrm>
                  <a:off x="856" y="1307"/>
                  <a:ext cx="8" cy="8"/>
                </a:xfrm>
                <a:custGeom>
                  <a:avLst/>
                  <a:gdLst>
                    <a:gd name="T0" fmla="*/ 4 w 97"/>
                    <a:gd name="T1" fmla="*/ 95 h 95"/>
                    <a:gd name="T2" fmla="*/ 4 w 97"/>
                    <a:gd name="T3" fmla="*/ 95 h 95"/>
                    <a:gd name="T4" fmla="*/ 23 w 97"/>
                    <a:gd name="T5" fmla="*/ 94 h 95"/>
                    <a:gd name="T6" fmla="*/ 40 w 97"/>
                    <a:gd name="T7" fmla="*/ 90 h 95"/>
                    <a:gd name="T8" fmla="*/ 56 w 97"/>
                    <a:gd name="T9" fmla="*/ 82 h 95"/>
                    <a:gd name="T10" fmla="*/ 70 w 97"/>
                    <a:gd name="T11" fmla="*/ 70 h 95"/>
                    <a:gd name="T12" fmla="*/ 81 w 97"/>
                    <a:gd name="T13" fmla="*/ 57 h 95"/>
                    <a:gd name="T14" fmla="*/ 90 w 97"/>
                    <a:gd name="T15" fmla="*/ 40 h 95"/>
                    <a:gd name="T16" fmla="*/ 95 w 97"/>
                    <a:gd name="T17" fmla="*/ 21 h 95"/>
                    <a:gd name="T18" fmla="*/ 97 w 97"/>
                    <a:gd name="T19" fmla="*/ 0 h 95"/>
                    <a:gd name="T20" fmla="*/ 87 w 97"/>
                    <a:gd name="T21" fmla="*/ 0 h 95"/>
                    <a:gd name="T22" fmla="*/ 85 w 97"/>
                    <a:gd name="T23" fmla="*/ 19 h 95"/>
                    <a:gd name="T24" fmla="*/ 80 w 97"/>
                    <a:gd name="T25" fmla="*/ 36 h 95"/>
                    <a:gd name="T26" fmla="*/ 72 w 97"/>
                    <a:gd name="T27" fmla="*/ 51 h 95"/>
                    <a:gd name="T28" fmla="*/ 62 w 97"/>
                    <a:gd name="T29" fmla="*/ 62 h 95"/>
                    <a:gd name="T30" fmla="*/ 50 w 97"/>
                    <a:gd name="T31" fmla="*/ 74 h 95"/>
                    <a:gd name="T32" fmla="*/ 36 w 97"/>
                    <a:gd name="T33" fmla="*/ 80 h 95"/>
                    <a:gd name="T34" fmla="*/ 21 w 97"/>
                    <a:gd name="T35" fmla="*/ 84 h 95"/>
                    <a:gd name="T36" fmla="*/ 4 w 97"/>
                    <a:gd name="T37" fmla="*/ 85 h 95"/>
                    <a:gd name="T38" fmla="*/ 4 w 97"/>
                    <a:gd name="T39" fmla="*/ 85 h 95"/>
                    <a:gd name="T40" fmla="*/ 4 w 97"/>
                    <a:gd name="T41" fmla="*/ 85 h 95"/>
                    <a:gd name="T42" fmla="*/ 1 w 97"/>
                    <a:gd name="T43" fmla="*/ 87 h 95"/>
                    <a:gd name="T44" fmla="*/ 0 w 97"/>
                    <a:gd name="T45" fmla="*/ 90 h 95"/>
                    <a:gd name="T46" fmla="*/ 1 w 97"/>
                    <a:gd name="T47" fmla="*/ 93 h 95"/>
                    <a:gd name="T48" fmla="*/ 4 w 97"/>
                    <a:gd name="T49" fmla="*/ 9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97" h="95">
                      <a:moveTo>
                        <a:pt x="4" y="95"/>
                      </a:moveTo>
                      <a:lnTo>
                        <a:pt x="4" y="95"/>
                      </a:lnTo>
                      <a:lnTo>
                        <a:pt x="23" y="94"/>
                      </a:lnTo>
                      <a:lnTo>
                        <a:pt x="40" y="90"/>
                      </a:lnTo>
                      <a:lnTo>
                        <a:pt x="56" y="82"/>
                      </a:lnTo>
                      <a:lnTo>
                        <a:pt x="70" y="70"/>
                      </a:lnTo>
                      <a:lnTo>
                        <a:pt x="81" y="57"/>
                      </a:lnTo>
                      <a:lnTo>
                        <a:pt x="90" y="40"/>
                      </a:lnTo>
                      <a:lnTo>
                        <a:pt x="95" y="21"/>
                      </a:lnTo>
                      <a:lnTo>
                        <a:pt x="97" y="0"/>
                      </a:lnTo>
                      <a:lnTo>
                        <a:pt x="87" y="0"/>
                      </a:lnTo>
                      <a:lnTo>
                        <a:pt x="85" y="19"/>
                      </a:lnTo>
                      <a:lnTo>
                        <a:pt x="80" y="36"/>
                      </a:lnTo>
                      <a:lnTo>
                        <a:pt x="72" y="51"/>
                      </a:lnTo>
                      <a:lnTo>
                        <a:pt x="62" y="62"/>
                      </a:lnTo>
                      <a:lnTo>
                        <a:pt x="50" y="74"/>
                      </a:lnTo>
                      <a:lnTo>
                        <a:pt x="36" y="80"/>
                      </a:lnTo>
                      <a:lnTo>
                        <a:pt x="21" y="84"/>
                      </a:lnTo>
                      <a:lnTo>
                        <a:pt x="4" y="85"/>
                      </a:lnTo>
                      <a:lnTo>
                        <a:pt x="1" y="87"/>
                      </a:lnTo>
                      <a:lnTo>
                        <a:pt x="0" y="90"/>
                      </a:lnTo>
                      <a:lnTo>
                        <a:pt x="1" y="93"/>
                      </a:lnTo>
                      <a:lnTo>
                        <a:pt x="4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10" name="Freeform 26"/>
                <p:cNvSpPr>
                  <a:spLocks/>
                </p:cNvSpPr>
                <p:nvPr/>
              </p:nvSpPr>
              <p:spPr bwMode="auto">
                <a:xfrm>
                  <a:off x="821" y="1310"/>
                  <a:ext cx="35" cy="5"/>
                </a:xfrm>
                <a:custGeom>
                  <a:avLst/>
                  <a:gdLst>
                    <a:gd name="T0" fmla="*/ 5 w 421"/>
                    <a:gd name="T1" fmla="*/ 11 h 63"/>
                    <a:gd name="T2" fmla="*/ 3 w 421"/>
                    <a:gd name="T3" fmla="*/ 11 h 63"/>
                    <a:gd name="T4" fmla="*/ 27 w 421"/>
                    <a:gd name="T5" fmla="*/ 20 h 63"/>
                    <a:gd name="T6" fmla="*/ 52 w 421"/>
                    <a:gd name="T7" fmla="*/ 28 h 63"/>
                    <a:gd name="T8" fmla="*/ 75 w 421"/>
                    <a:gd name="T9" fmla="*/ 34 h 63"/>
                    <a:gd name="T10" fmla="*/ 100 w 421"/>
                    <a:gd name="T11" fmla="*/ 42 h 63"/>
                    <a:gd name="T12" fmla="*/ 126 w 421"/>
                    <a:gd name="T13" fmla="*/ 47 h 63"/>
                    <a:gd name="T14" fmla="*/ 151 w 421"/>
                    <a:gd name="T15" fmla="*/ 51 h 63"/>
                    <a:gd name="T16" fmla="*/ 177 w 421"/>
                    <a:gd name="T17" fmla="*/ 55 h 63"/>
                    <a:gd name="T18" fmla="*/ 205 w 421"/>
                    <a:gd name="T19" fmla="*/ 58 h 63"/>
                    <a:gd name="T20" fmla="*/ 231 w 421"/>
                    <a:gd name="T21" fmla="*/ 60 h 63"/>
                    <a:gd name="T22" fmla="*/ 258 w 421"/>
                    <a:gd name="T23" fmla="*/ 62 h 63"/>
                    <a:gd name="T24" fmla="*/ 284 w 421"/>
                    <a:gd name="T25" fmla="*/ 63 h 63"/>
                    <a:gd name="T26" fmla="*/ 311 w 421"/>
                    <a:gd name="T27" fmla="*/ 63 h 63"/>
                    <a:gd name="T28" fmla="*/ 339 w 421"/>
                    <a:gd name="T29" fmla="*/ 63 h 63"/>
                    <a:gd name="T30" fmla="*/ 366 w 421"/>
                    <a:gd name="T31" fmla="*/ 62 h 63"/>
                    <a:gd name="T32" fmla="*/ 394 w 421"/>
                    <a:gd name="T33" fmla="*/ 61 h 63"/>
                    <a:gd name="T34" fmla="*/ 421 w 421"/>
                    <a:gd name="T35" fmla="*/ 59 h 63"/>
                    <a:gd name="T36" fmla="*/ 421 w 421"/>
                    <a:gd name="T37" fmla="*/ 49 h 63"/>
                    <a:gd name="T38" fmla="*/ 394 w 421"/>
                    <a:gd name="T39" fmla="*/ 51 h 63"/>
                    <a:gd name="T40" fmla="*/ 366 w 421"/>
                    <a:gd name="T41" fmla="*/ 52 h 63"/>
                    <a:gd name="T42" fmla="*/ 339 w 421"/>
                    <a:gd name="T43" fmla="*/ 53 h 63"/>
                    <a:gd name="T44" fmla="*/ 311 w 421"/>
                    <a:gd name="T45" fmla="*/ 53 h 63"/>
                    <a:gd name="T46" fmla="*/ 284 w 421"/>
                    <a:gd name="T47" fmla="*/ 53 h 63"/>
                    <a:gd name="T48" fmla="*/ 258 w 421"/>
                    <a:gd name="T49" fmla="*/ 52 h 63"/>
                    <a:gd name="T50" fmla="*/ 231 w 421"/>
                    <a:gd name="T51" fmla="*/ 50 h 63"/>
                    <a:gd name="T52" fmla="*/ 205 w 421"/>
                    <a:gd name="T53" fmla="*/ 48 h 63"/>
                    <a:gd name="T54" fmla="*/ 179 w 421"/>
                    <a:gd name="T55" fmla="*/ 45 h 63"/>
                    <a:gd name="T56" fmla="*/ 153 w 421"/>
                    <a:gd name="T57" fmla="*/ 41 h 63"/>
                    <a:gd name="T58" fmla="*/ 128 w 421"/>
                    <a:gd name="T59" fmla="*/ 37 h 63"/>
                    <a:gd name="T60" fmla="*/ 102 w 421"/>
                    <a:gd name="T61" fmla="*/ 31 h 63"/>
                    <a:gd name="T62" fmla="*/ 77 w 421"/>
                    <a:gd name="T63" fmla="*/ 24 h 63"/>
                    <a:gd name="T64" fmla="*/ 54 w 421"/>
                    <a:gd name="T65" fmla="*/ 18 h 63"/>
                    <a:gd name="T66" fmla="*/ 31 w 421"/>
                    <a:gd name="T67" fmla="*/ 10 h 63"/>
                    <a:gd name="T68" fmla="*/ 7 w 421"/>
                    <a:gd name="T69" fmla="*/ 0 h 63"/>
                    <a:gd name="T70" fmla="*/ 5 w 421"/>
                    <a:gd name="T71" fmla="*/ 0 h 63"/>
                    <a:gd name="T72" fmla="*/ 7 w 421"/>
                    <a:gd name="T73" fmla="*/ 0 h 63"/>
                    <a:gd name="T74" fmla="*/ 3 w 421"/>
                    <a:gd name="T75" fmla="*/ 0 h 63"/>
                    <a:gd name="T76" fmla="*/ 1 w 421"/>
                    <a:gd name="T77" fmla="*/ 3 h 63"/>
                    <a:gd name="T78" fmla="*/ 0 w 421"/>
                    <a:gd name="T79" fmla="*/ 8 h 63"/>
                    <a:gd name="T80" fmla="*/ 3 w 421"/>
                    <a:gd name="T81" fmla="*/ 11 h 63"/>
                    <a:gd name="T82" fmla="*/ 5 w 421"/>
                    <a:gd name="T83" fmla="*/ 11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21" h="63">
                      <a:moveTo>
                        <a:pt x="5" y="11"/>
                      </a:moveTo>
                      <a:lnTo>
                        <a:pt x="3" y="11"/>
                      </a:lnTo>
                      <a:lnTo>
                        <a:pt x="27" y="20"/>
                      </a:lnTo>
                      <a:lnTo>
                        <a:pt x="52" y="28"/>
                      </a:lnTo>
                      <a:lnTo>
                        <a:pt x="75" y="34"/>
                      </a:lnTo>
                      <a:lnTo>
                        <a:pt x="100" y="42"/>
                      </a:lnTo>
                      <a:lnTo>
                        <a:pt x="126" y="47"/>
                      </a:lnTo>
                      <a:lnTo>
                        <a:pt x="151" y="51"/>
                      </a:lnTo>
                      <a:lnTo>
                        <a:pt x="177" y="55"/>
                      </a:lnTo>
                      <a:lnTo>
                        <a:pt x="205" y="58"/>
                      </a:lnTo>
                      <a:lnTo>
                        <a:pt x="231" y="60"/>
                      </a:lnTo>
                      <a:lnTo>
                        <a:pt x="258" y="62"/>
                      </a:lnTo>
                      <a:lnTo>
                        <a:pt x="284" y="63"/>
                      </a:lnTo>
                      <a:lnTo>
                        <a:pt x="311" y="63"/>
                      </a:lnTo>
                      <a:lnTo>
                        <a:pt x="339" y="63"/>
                      </a:lnTo>
                      <a:lnTo>
                        <a:pt x="366" y="62"/>
                      </a:lnTo>
                      <a:lnTo>
                        <a:pt x="394" y="61"/>
                      </a:lnTo>
                      <a:lnTo>
                        <a:pt x="421" y="59"/>
                      </a:lnTo>
                      <a:lnTo>
                        <a:pt x="421" y="49"/>
                      </a:lnTo>
                      <a:lnTo>
                        <a:pt x="394" y="51"/>
                      </a:lnTo>
                      <a:lnTo>
                        <a:pt x="366" y="52"/>
                      </a:lnTo>
                      <a:lnTo>
                        <a:pt x="339" y="53"/>
                      </a:lnTo>
                      <a:lnTo>
                        <a:pt x="311" y="53"/>
                      </a:lnTo>
                      <a:lnTo>
                        <a:pt x="284" y="53"/>
                      </a:lnTo>
                      <a:lnTo>
                        <a:pt x="258" y="52"/>
                      </a:lnTo>
                      <a:lnTo>
                        <a:pt x="231" y="50"/>
                      </a:lnTo>
                      <a:lnTo>
                        <a:pt x="205" y="48"/>
                      </a:lnTo>
                      <a:lnTo>
                        <a:pt x="179" y="45"/>
                      </a:lnTo>
                      <a:lnTo>
                        <a:pt x="153" y="41"/>
                      </a:lnTo>
                      <a:lnTo>
                        <a:pt x="128" y="37"/>
                      </a:lnTo>
                      <a:lnTo>
                        <a:pt x="102" y="31"/>
                      </a:lnTo>
                      <a:lnTo>
                        <a:pt x="77" y="24"/>
                      </a:lnTo>
                      <a:lnTo>
                        <a:pt x="54" y="18"/>
                      </a:lnTo>
                      <a:lnTo>
                        <a:pt x="31" y="10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3" y="11"/>
                      </a:lnTo>
                      <a:lnTo>
                        <a:pt x="5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11" name="Freeform 27"/>
                <p:cNvSpPr>
                  <a:spLocks/>
                </p:cNvSpPr>
                <p:nvPr/>
              </p:nvSpPr>
              <p:spPr bwMode="auto">
                <a:xfrm>
                  <a:off x="790" y="1297"/>
                  <a:ext cx="32" cy="14"/>
                </a:xfrm>
                <a:custGeom>
                  <a:avLst/>
                  <a:gdLst>
                    <a:gd name="T0" fmla="*/ 1 w 381"/>
                    <a:gd name="T1" fmla="*/ 9 h 167"/>
                    <a:gd name="T2" fmla="*/ 1 w 381"/>
                    <a:gd name="T3" fmla="*/ 8 h 167"/>
                    <a:gd name="T4" fmla="*/ 15 w 381"/>
                    <a:gd name="T5" fmla="*/ 29 h 167"/>
                    <a:gd name="T6" fmla="*/ 34 w 381"/>
                    <a:gd name="T7" fmla="*/ 49 h 167"/>
                    <a:gd name="T8" fmla="*/ 54 w 381"/>
                    <a:gd name="T9" fmla="*/ 66 h 167"/>
                    <a:gd name="T10" fmla="*/ 75 w 381"/>
                    <a:gd name="T11" fmla="*/ 82 h 167"/>
                    <a:gd name="T12" fmla="*/ 100 w 381"/>
                    <a:gd name="T13" fmla="*/ 95 h 167"/>
                    <a:gd name="T14" fmla="*/ 126 w 381"/>
                    <a:gd name="T15" fmla="*/ 109 h 167"/>
                    <a:gd name="T16" fmla="*/ 152 w 381"/>
                    <a:gd name="T17" fmla="*/ 120 h 167"/>
                    <a:gd name="T18" fmla="*/ 179 w 381"/>
                    <a:gd name="T19" fmla="*/ 129 h 167"/>
                    <a:gd name="T20" fmla="*/ 208 w 381"/>
                    <a:gd name="T21" fmla="*/ 138 h 167"/>
                    <a:gd name="T22" fmla="*/ 235 w 381"/>
                    <a:gd name="T23" fmla="*/ 145 h 167"/>
                    <a:gd name="T24" fmla="*/ 262 w 381"/>
                    <a:gd name="T25" fmla="*/ 151 h 167"/>
                    <a:gd name="T26" fmla="*/ 289 w 381"/>
                    <a:gd name="T27" fmla="*/ 156 h 167"/>
                    <a:gd name="T28" fmla="*/ 314 w 381"/>
                    <a:gd name="T29" fmla="*/ 160 h 167"/>
                    <a:gd name="T30" fmla="*/ 337 w 381"/>
                    <a:gd name="T31" fmla="*/ 164 h 167"/>
                    <a:gd name="T32" fmla="*/ 361 w 381"/>
                    <a:gd name="T33" fmla="*/ 166 h 167"/>
                    <a:gd name="T34" fmla="*/ 381 w 381"/>
                    <a:gd name="T35" fmla="*/ 167 h 167"/>
                    <a:gd name="T36" fmla="*/ 381 w 381"/>
                    <a:gd name="T37" fmla="*/ 156 h 167"/>
                    <a:gd name="T38" fmla="*/ 361 w 381"/>
                    <a:gd name="T39" fmla="*/ 155 h 167"/>
                    <a:gd name="T40" fmla="*/ 340 w 381"/>
                    <a:gd name="T41" fmla="*/ 153 h 167"/>
                    <a:gd name="T42" fmla="*/ 316 w 381"/>
                    <a:gd name="T43" fmla="*/ 150 h 167"/>
                    <a:gd name="T44" fmla="*/ 291 w 381"/>
                    <a:gd name="T45" fmla="*/ 146 h 167"/>
                    <a:gd name="T46" fmla="*/ 264 w 381"/>
                    <a:gd name="T47" fmla="*/ 141 h 167"/>
                    <a:gd name="T48" fmla="*/ 237 w 381"/>
                    <a:gd name="T49" fmla="*/ 135 h 167"/>
                    <a:gd name="T50" fmla="*/ 210 w 381"/>
                    <a:gd name="T51" fmla="*/ 127 h 167"/>
                    <a:gd name="T52" fmla="*/ 183 w 381"/>
                    <a:gd name="T53" fmla="*/ 119 h 167"/>
                    <a:gd name="T54" fmla="*/ 156 w 381"/>
                    <a:gd name="T55" fmla="*/ 110 h 167"/>
                    <a:gd name="T56" fmla="*/ 130 w 381"/>
                    <a:gd name="T57" fmla="*/ 98 h 167"/>
                    <a:gd name="T58" fmla="*/ 104 w 381"/>
                    <a:gd name="T59" fmla="*/ 87 h 167"/>
                    <a:gd name="T60" fmla="*/ 82 w 381"/>
                    <a:gd name="T61" fmla="*/ 73 h 167"/>
                    <a:gd name="T62" fmla="*/ 60 w 381"/>
                    <a:gd name="T63" fmla="*/ 58 h 167"/>
                    <a:gd name="T64" fmla="*/ 40 w 381"/>
                    <a:gd name="T65" fmla="*/ 40 h 167"/>
                    <a:gd name="T66" fmla="*/ 24 w 381"/>
                    <a:gd name="T67" fmla="*/ 23 h 167"/>
                    <a:gd name="T68" fmla="*/ 9 w 381"/>
                    <a:gd name="T69" fmla="*/ 2 h 167"/>
                    <a:gd name="T70" fmla="*/ 9 w 381"/>
                    <a:gd name="T71" fmla="*/ 1 h 167"/>
                    <a:gd name="T72" fmla="*/ 9 w 381"/>
                    <a:gd name="T73" fmla="*/ 2 h 167"/>
                    <a:gd name="T74" fmla="*/ 6 w 381"/>
                    <a:gd name="T75" fmla="*/ 0 h 167"/>
                    <a:gd name="T76" fmla="*/ 2 w 381"/>
                    <a:gd name="T77" fmla="*/ 1 h 167"/>
                    <a:gd name="T78" fmla="*/ 0 w 381"/>
                    <a:gd name="T79" fmla="*/ 4 h 167"/>
                    <a:gd name="T80" fmla="*/ 1 w 381"/>
                    <a:gd name="T81" fmla="*/ 8 h 167"/>
                    <a:gd name="T82" fmla="*/ 1 w 381"/>
                    <a:gd name="T83" fmla="*/ 9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81" h="167">
                      <a:moveTo>
                        <a:pt x="1" y="9"/>
                      </a:moveTo>
                      <a:lnTo>
                        <a:pt x="1" y="8"/>
                      </a:lnTo>
                      <a:lnTo>
                        <a:pt x="15" y="29"/>
                      </a:lnTo>
                      <a:lnTo>
                        <a:pt x="34" y="49"/>
                      </a:lnTo>
                      <a:lnTo>
                        <a:pt x="54" y="66"/>
                      </a:lnTo>
                      <a:lnTo>
                        <a:pt x="75" y="82"/>
                      </a:lnTo>
                      <a:lnTo>
                        <a:pt x="100" y="95"/>
                      </a:lnTo>
                      <a:lnTo>
                        <a:pt x="126" y="109"/>
                      </a:lnTo>
                      <a:lnTo>
                        <a:pt x="152" y="120"/>
                      </a:lnTo>
                      <a:lnTo>
                        <a:pt x="179" y="129"/>
                      </a:lnTo>
                      <a:lnTo>
                        <a:pt x="208" y="138"/>
                      </a:lnTo>
                      <a:lnTo>
                        <a:pt x="235" y="145"/>
                      </a:lnTo>
                      <a:lnTo>
                        <a:pt x="262" y="151"/>
                      </a:lnTo>
                      <a:lnTo>
                        <a:pt x="289" y="156"/>
                      </a:lnTo>
                      <a:lnTo>
                        <a:pt x="314" y="160"/>
                      </a:lnTo>
                      <a:lnTo>
                        <a:pt x="337" y="164"/>
                      </a:lnTo>
                      <a:lnTo>
                        <a:pt x="361" y="166"/>
                      </a:lnTo>
                      <a:lnTo>
                        <a:pt x="381" y="167"/>
                      </a:lnTo>
                      <a:lnTo>
                        <a:pt x="381" y="156"/>
                      </a:lnTo>
                      <a:lnTo>
                        <a:pt x="361" y="155"/>
                      </a:lnTo>
                      <a:lnTo>
                        <a:pt x="340" y="153"/>
                      </a:lnTo>
                      <a:lnTo>
                        <a:pt x="316" y="150"/>
                      </a:lnTo>
                      <a:lnTo>
                        <a:pt x="291" y="146"/>
                      </a:lnTo>
                      <a:lnTo>
                        <a:pt x="264" y="141"/>
                      </a:lnTo>
                      <a:lnTo>
                        <a:pt x="237" y="135"/>
                      </a:lnTo>
                      <a:lnTo>
                        <a:pt x="210" y="127"/>
                      </a:lnTo>
                      <a:lnTo>
                        <a:pt x="183" y="119"/>
                      </a:lnTo>
                      <a:lnTo>
                        <a:pt x="156" y="110"/>
                      </a:lnTo>
                      <a:lnTo>
                        <a:pt x="130" y="98"/>
                      </a:lnTo>
                      <a:lnTo>
                        <a:pt x="104" y="87"/>
                      </a:lnTo>
                      <a:lnTo>
                        <a:pt x="82" y="73"/>
                      </a:lnTo>
                      <a:lnTo>
                        <a:pt x="60" y="58"/>
                      </a:lnTo>
                      <a:lnTo>
                        <a:pt x="40" y="40"/>
                      </a:lnTo>
                      <a:lnTo>
                        <a:pt x="24" y="23"/>
                      </a:lnTo>
                      <a:lnTo>
                        <a:pt x="9" y="2"/>
                      </a:lnTo>
                      <a:lnTo>
                        <a:pt x="9" y="1"/>
                      </a:lnTo>
                      <a:lnTo>
                        <a:pt x="9" y="2"/>
                      </a:lnTo>
                      <a:lnTo>
                        <a:pt x="6" y="0"/>
                      </a:lnTo>
                      <a:lnTo>
                        <a:pt x="2" y="1"/>
                      </a:lnTo>
                      <a:lnTo>
                        <a:pt x="0" y="4"/>
                      </a:lnTo>
                      <a:lnTo>
                        <a:pt x="1" y="8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12" name="Freeform 28"/>
                <p:cNvSpPr>
                  <a:spLocks/>
                </p:cNvSpPr>
                <p:nvPr/>
              </p:nvSpPr>
              <p:spPr bwMode="auto">
                <a:xfrm>
                  <a:off x="704" y="1274"/>
                  <a:ext cx="87" cy="24"/>
                </a:xfrm>
                <a:custGeom>
                  <a:avLst/>
                  <a:gdLst>
                    <a:gd name="T0" fmla="*/ 4 w 1046"/>
                    <a:gd name="T1" fmla="*/ 11 h 283"/>
                    <a:gd name="T2" fmla="*/ 61 w 1046"/>
                    <a:gd name="T3" fmla="*/ 20 h 283"/>
                    <a:gd name="T4" fmla="*/ 125 w 1046"/>
                    <a:gd name="T5" fmla="*/ 31 h 283"/>
                    <a:gd name="T6" fmla="*/ 194 w 1046"/>
                    <a:gd name="T7" fmla="*/ 43 h 283"/>
                    <a:gd name="T8" fmla="*/ 269 w 1046"/>
                    <a:gd name="T9" fmla="*/ 56 h 283"/>
                    <a:gd name="T10" fmla="*/ 346 w 1046"/>
                    <a:gd name="T11" fmla="*/ 71 h 283"/>
                    <a:gd name="T12" fmla="*/ 425 w 1046"/>
                    <a:gd name="T13" fmla="*/ 87 h 283"/>
                    <a:gd name="T14" fmla="*/ 505 w 1046"/>
                    <a:gd name="T15" fmla="*/ 104 h 283"/>
                    <a:gd name="T16" fmla="*/ 584 w 1046"/>
                    <a:gd name="T17" fmla="*/ 120 h 283"/>
                    <a:gd name="T18" fmla="*/ 662 w 1046"/>
                    <a:gd name="T19" fmla="*/ 139 h 283"/>
                    <a:gd name="T20" fmla="*/ 736 w 1046"/>
                    <a:gd name="T21" fmla="*/ 159 h 283"/>
                    <a:gd name="T22" fmla="*/ 806 w 1046"/>
                    <a:gd name="T23" fmla="*/ 178 h 283"/>
                    <a:gd name="T24" fmla="*/ 868 w 1046"/>
                    <a:gd name="T25" fmla="*/ 198 h 283"/>
                    <a:gd name="T26" fmla="*/ 925 w 1046"/>
                    <a:gd name="T27" fmla="*/ 220 h 283"/>
                    <a:gd name="T28" fmla="*/ 974 w 1046"/>
                    <a:gd name="T29" fmla="*/ 241 h 283"/>
                    <a:gd name="T30" fmla="*/ 1011 w 1046"/>
                    <a:gd name="T31" fmla="*/ 261 h 283"/>
                    <a:gd name="T32" fmla="*/ 1038 w 1046"/>
                    <a:gd name="T33" fmla="*/ 283 h 283"/>
                    <a:gd name="T34" fmla="*/ 1033 w 1046"/>
                    <a:gd name="T35" fmla="*/ 263 h 283"/>
                    <a:gd name="T36" fmla="*/ 999 w 1046"/>
                    <a:gd name="T37" fmla="*/ 242 h 283"/>
                    <a:gd name="T38" fmla="*/ 954 w 1046"/>
                    <a:gd name="T39" fmla="*/ 220 h 283"/>
                    <a:gd name="T40" fmla="*/ 901 w 1046"/>
                    <a:gd name="T41" fmla="*/ 198 h 283"/>
                    <a:gd name="T42" fmla="*/ 840 w 1046"/>
                    <a:gd name="T43" fmla="*/ 178 h 283"/>
                    <a:gd name="T44" fmla="*/ 774 w 1046"/>
                    <a:gd name="T45" fmla="*/ 158 h 283"/>
                    <a:gd name="T46" fmla="*/ 701 w 1046"/>
                    <a:gd name="T47" fmla="*/ 138 h 283"/>
                    <a:gd name="T48" fmla="*/ 626 w 1046"/>
                    <a:gd name="T49" fmla="*/ 119 h 283"/>
                    <a:gd name="T50" fmla="*/ 547 w 1046"/>
                    <a:gd name="T51" fmla="*/ 102 h 283"/>
                    <a:gd name="T52" fmla="*/ 467 w 1046"/>
                    <a:gd name="T53" fmla="*/ 84 h 283"/>
                    <a:gd name="T54" fmla="*/ 388 w 1046"/>
                    <a:gd name="T55" fmla="*/ 69 h 283"/>
                    <a:gd name="T56" fmla="*/ 309 w 1046"/>
                    <a:gd name="T57" fmla="*/ 53 h 283"/>
                    <a:gd name="T58" fmla="*/ 233 w 1046"/>
                    <a:gd name="T59" fmla="*/ 40 h 283"/>
                    <a:gd name="T60" fmla="*/ 161 w 1046"/>
                    <a:gd name="T61" fmla="*/ 26 h 283"/>
                    <a:gd name="T62" fmla="*/ 94 w 1046"/>
                    <a:gd name="T63" fmla="*/ 15 h 283"/>
                    <a:gd name="T64" fmla="*/ 34 w 1046"/>
                    <a:gd name="T65" fmla="*/ 4 h 283"/>
                    <a:gd name="T66" fmla="*/ 5 w 1046"/>
                    <a:gd name="T67" fmla="*/ 0 h 283"/>
                    <a:gd name="T68" fmla="*/ 2 w 1046"/>
                    <a:gd name="T69" fmla="*/ 1 h 283"/>
                    <a:gd name="T70" fmla="*/ 0 w 1046"/>
                    <a:gd name="T71" fmla="*/ 9 h 283"/>
                    <a:gd name="T72" fmla="*/ 5 w 1046"/>
                    <a:gd name="T73" fmla="*/ 11 h 2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46" h="283">
                      <a:moveTo>
                        <a:pt x="5" y="11"/>
                      </a:moveTo>
                      <a:lnTo>
                        <a:pt x="4" y="11"/>
                      </a:lnTo>
                      <a:lnTo>
                        <a:pt x="32" y="15"/>
                      </a:lnTo>
                      <a:lnTo>
                        <a:pt x="61" y="20"/>
                      </a:lnTo>
                      <a:lnTo>
                        <a:pt x="92" y="25"/>
                      </a:lnTo>
                      <a:lnTo>
                        <a:pt x="125" y="31"/>
                      </a:lnTo>
                      <a:lnTo>
                        <a:pt x="159" y="37"/>
                      </a:lnTo>
                      <a:lnTo>
                        <a:pt x="194" y="43"/>
                      </a:lnTo>
                      <a:lnTo>
                        <a:pt x="231" y="50"/>
                      </a:lnTo>
                      <a:lnTo>
                        <a:pt x="269" y="56"/>
                      </a:lnTo>
                      <a:lnTo>
                        <a:pt x="307" y="63"/>
                      </a:lnTo>
                      <a:lnTo>
                        <a:pt x="346" y="71"/>
                      </a:lnTo>
                      <a:lnTo>
                        <a:pt x="386" y="79"/>
                      </a:lnTo>
                      <a:lnTo>
                        <a:pt x="425" y="87"/>
                      </a:lnTo>
                      <a:lnTo>
                        <a:pt x="465" y="95"/>
                      </a:lnTo>
                      <a:lnTo>
                        <a:pt x="505" y="104"/>
                      </a:lnTo>
                      <a:lnTo>
                        <a:pt x="545" y="112"/>
                      </a:lnTo>
                      <a:lnTo>
                        <a:pt x="584" y="120"/>
                      </a:lnTo>
                      <a:lnTo>
                        <a:pt x="624" y="130"/>
                      </a:lnTo>
                      <a:lnTo>
                        <a:pt x="662" y="139"/>
                      </a:lnTo>
                      <a:lnTo>
                        <a:pt x="699" y="148"/>
                      </a:lnTo>
                      <a:lnTo>
                        <a:pt x="736" y="159"/>
                      </a:lnTo>
                      <a:lnTo>
                        <a:pt x="772" y="168"/>
                      </a:lnTo>
                      <a:lnTo>
                        <a:pt x="806" y="178"/>
                      </a:lnTo>
                      <a:lnTo>
                        <a:pt x="838" y="189"/>
                      </a:lnTo>
                      <a:lnTo>
                        <a:pt x="868" y="198"/>
                      </a:lnTo>
                      <a:lnTo>
                        <a:pt x="897" y="209"/>
                      </a:lnTo>
                      <a:lnTo>
                        <a:pt x="925" y="220"/>
                      </a:lnTo>
                      <a:lnTo>
                        <a:pt x="950" y="230"/>
                      </a:lnTo>
                      <a:lnTo>
                        <a:pt x="974" y="241"/>
                      </a:lnTo>
                      <a:lnTo>
                        <a:pt x="994" y="250"/>
                      </a:lnTo>
                      <a:lnTo>
                        <a:pt x="1011" y="261"/>
                      </a:lnTo>
                      <a:lnTo>
                        <a:pt x="1027" y="272"/>
                      </a:lnTo>
                      <a:lnTo>
                        <a:pt x="1038" y="283"/>
                      </a:lnTo>
                      <a:lnTo>
                        <a:pt x="1046" y="275"/>
                      </a:lnTo>
                      <a:lnTo>
                        <a:pt x="1033" y="263"/>
                      </a:lnTo>
                      <a:lnTo>
                        <a:pt x="1017" y="253"/>
                      </a:lnTo>
                      <a:lnTo>
                        <a:pt x="999" y="242"/>
                      </a:lnTo>
                      <a:lnTo>
                        <a:pt x="978" y="230"/>
                      </a:lnTo>
                      <a:lnTo>
                        <a:pt x="954" y="220"/>
                      </a:lnTo>
                      <a:lnTo>
                        <a:pt x="929" y="210"/>
                      </a:lnTo>
                      <a:lnTo>
                        <a:pt x="901" y="198"/>
                      </a:lnTo>
                      <a:lnTo>
                        <a:pt x="872" y="188"/>
                      </a:lnTo>
                      <a:lnTo>
                        <a:pt x="840" y="178"/>
                      </a:lnTo>
                      <a:lnTo>
                        <a:pt x="808" y="168"/>
                      </a:lnTo>
                      <a:lnTo>
                        <a:pt x="774" y="158"/>
                      </a:lnTo>
                      <a:lnTo>
                        <a:pt x="738" y="148"/>
                      </a:lnTo>
                      <a:lnTo>
                        <a:pt x="701" y="138"/>
                      </a:lnTo>
                      <a:lnTo>
                        <a:pt x="664" y="129"/>
                      </a:lnTo>
                      <a:lnTo>
                        <a:pt x="626" y="119"/>
                      </a:lnTo>
                      <a:lnTo>
                        <a:pt x="587" y="110"/>
                      </a:lnTo>
                      <a:lnTo>
                        <a:pt x="547" y="102"/>
                      </a:lnTo>
                      <a:lnTo>
                        <a:pt x="507" y="94"/>
                      </a:lnTo>
                      <a:lnTo>
                        <a:pt x="467" y="84"/>
                      </a:lnTo>
                      <a:lnTo>
                        <a:pt x="427" y="77"/>
                      </a:lnTo>
                      <a:lnTo>
                        <a:pt x="388" y="69"/>
                      </a:lnTo>
                      <a:lnTo>
                        <a:pt x="348" y="60"/>
                      </a:lnTo>
                      <a:lnTo>
                        <a:pt x="309" y="53"/>
                      </a:lnTo>
                      <a:lnTo>
                        <a:pt x="271" y="46"/>
                      </a:lnTo>
                      <a:lnTo>
                        <a:pt x="233" y="40"/>
                      </a:lnTo>
                      <a:lnTo>
                        <a:pt x="196" y="32"/>
                      </a:lnTo>
                      <a:lnTo>
                        <a:pt x="161" y="26"/>
                      </a:lnTo>
                      <a:lnTo>
                        <a:pt x="127" y="21"/>
                      </a:lnTo>
                      <a:lnTo>
                        <a:pt x="94" y="15"/>
                      </a:lnTo>
                      <a:lnTo>
                        <a:pt x="63" y="10"/>
                      </a:lnTo>
                      <a:lnTo>
                        <a:pt x="34" y="4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2" y="1"/>
                      </a:lnTo>
                      <a:lnTo>
                        <a:pt x="0" y="4"/>
                      </a:lnTo>
                      <a:lnTo>
                        <a:pt x="0" y="9"/>
                      </a:lnTo>
                      <a:lnTo>
                        <a:pt x="4" y="11"/>
                      </a:lnTo>
                      <a:lnTo>
                        <a:pt x="5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13" name="Freeform 29"/>
                <p:cNvSpPr>
                  <a:spLocks/>
                </p:cNvSpPr>
                <p:nvPr/>
              </p:nvSpPr>
              <p:spPr bwMode="auto">
                <a:xfrm>
                  <a:off x="634" y="1261"/>
                  <a:ext cx="70" cy="14"/>
                </a:xfrm>
                <a:custGeom>
                  <a:avLst/>
                  <a:gdLst>
                    <a:gd name="T0" fmla="*/ 3 w 844"/>
                    <a:gd name="T1" fmla="*/ 10 h 167"/>
                    <a:gd name="T2" fmla="*/ 60 w 844"/>
                    <a:gd name="T3" fmla="*/ 31 h 167"/>
                    <a:gd name="T4" fmla="*/ 116 w 844"/>
                    <a:gd name="T5" fmla="*/ 50 h 167"/>
                    <a:gd name="T6" fmla="*/ 171 w 844"/>
                    <a:gd name="T7" fmla="*/ 67 h 167"/>
                    <a:gd name="T8" fmla="*/ 224 w 844"/>
                    <a:gd name="T9" fmla="*/ 83 h 167"/>
                    <a:gd name="T10" fmla="*/ 276 w 844"/>
                    <a:gd name="T11" fmla="*/ 96 h 167"/>
                    <a:gd name="T12" fmla="*/ 328 w 844"/>
                    <a:gd name="T13" fmla="*/ 109 h 167"/>
                    <a:gd name="T14" fmla="*/ 379 w 844"/>
                    <a:gd name="T15" fmla="*/ 119 h 167"/>
                    <a:gd name="T16" fmla="*/ 428 w 844"/>
                    <a:gd name="T17" fmla="*/ 128 h 167"/>
                    <a:gd name="T18" fmla="*/ 479 w 844"/>
                    <a:gd name="T19" fmla="*/ 137 h 167"/>
                    <a:gd name="T20" fmla="*/ 529 w 844"/>
                    <a:gd name="T21" fmla="*/ 144 h 167"/>
                    <a:gd name="T22" fmla="*/ 580 w 844"/>
                    <a:gd name="T23" fmla="*/ 150 h 167"/>
                    <a:gd name="T24" fmla="*/ 631 w 844"/>
                    <a:gd name="T25" fmla="*/ 155 h 167"/>
                    <a:gd name="T26" fmla="*/ 683 w 844"/>
                    <a:gd name="T27" fmla="*/ 159 h 167"/>
                    <a:gd name="T28" fmla="*/ 736 w 844"/>
                    <a:gd name="T29" fmla="*/ 162 h 167"/>
                    <a:gd name="T30" fmla="*/ 789 w 844"/>
                    <a:gd name="T31" fmla="*/ 165 h 167"/>
                    <a:gd name="T32" fmla="*/ 844 w 844"/>
                    <a:gd name="T33" fmla="*/ 167 h 167"/>
                    <a:gd name="T34" fmla="*/ 816 w 844"/>
                    <a:gd name="T35" fmla="*/ 155 h 167"/>
                    <a:gd name="T36" fmla="*/ 762 w 844"/>
                    <a:gd name="T37" fmla="*/ 153 h 167"/>
                    <a:gd name="T38" fmla="*/ 709 w 844"/>
                    <a:gd name="T39" fmla="*/ 150 h 167"/>
                    <a:gd name="T40" fmla="*/ 657 w 844"/>
                    <a:gd name="T41" fmla="*/ 147 h 167"/>
                    <a:gd name="T42" fmla="*/ 607 w 844"/>
                    <a:gd name="T43" fmla="*/ 143 h 167"/>
                    <a:gd name="T44" fmla="*/ 557 w 844"/>
                    <a:gd name="T45" fmla="*/ 137 h 167"/>
                    <a:gd name="T46" fmla="*/ 506 w 844"/>
                    <a:gd name="T47" fmla="*/ 130 h 167"/>
                    <a:gd name="T48" fmla="*/ 456 w 844"/>
                    <a:gd name="T49" fmla="*/ 123 h 167"/>
                    <a:gd name="T50" fmla="*/ 406 w 844"/>
                    <a:gd name="T51" fmla="*/ 114 h 167"/>
                    <a:gd name="T52" fmla="*/ 355 w 844"/>
                    <a:gd name="T53" fmla="*/ 103 h 167"/>
                    <a:gd name="T54" fmla="*/ 304 w 844"/>
                    <a:gd name="T55" fmla="*/ 92 h 167"/>
                    <a:gd name="T56" fmla="*/ 252 w 844"/>
                    <a:gd name="T57" fmla="*/ 80 h 167"/>
                    <a:gd name="T58" fmla="*/ 200 w 844"/>
                    <a:gd name="T59" fmla="*/ 64 h 167"/>
                    <a:gd name="T60" fmla="*/ 147 w 844"/>
                    <a:gd name="T61" fmla="*/ 49 h 167"/>
                    <a:gd name="T62" fmla="*/ 92 w 844"/>
                    <a:gd name="T63" fmla="*/ 30 h 167"/>
                    <a:gd name="T64" fmla="*/ 36 w 844"/>
                    <a:gd name="T65" fmla="*/ 10 h 167"/>
                    <a:gd name="T66" fmla="*/ 4 w 844"/>
                    <a:gd name="T67" fmla="*/ 0 h 167"/>
                    <a:gd name="T68" fmla="*/ 3 w 844"/>
                    <a:gd name="T69" fmla="*/ 0 h 167"/>
                    <a:gd name="T70" fmla="*/ 0 w 844"/>
                    <a:gd name="T71" fmla="*/ 7 h 167"/>
                    <a:gd name="T72" fmla="*/ 6 w 844"/>
                    <a:gd name="T73" fmla="*/ 10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44" h="167">
                      <a:moveTo>
                        <a:pt x="6" y="10"/>
                      </a:moveTo>
                      <a:lnTo>
                        <a:pt x="3" y="10"/>
                      </a:lnTo>
                      <a:lnTo>
                        <a:pt x="32" y="21"/>
                      </a:lnTo>
                      <a:lnTo>
                        <a:pt x="60" y="31"/>
                      </a:lnTo>
                      <a:lnTo>
                        <a:pt x="88" y="40"/>
                      </a:lnTo>
                      <a:lnTo>
                        <a:pt x="116" y="50"/>
                      </a:lnTo>
                      <a:lnTo>
                        <a:pt x="143" y="59"/>
                      </a:lnTo>
                      <a:lnTo>
                        <a:pt x="171" y="67"/>
                      </a:lnTo>
                      <a:lnTo>
                        <a:pt x="198" y="74"/>
                      </a:lnTo>
                      <a:lnTo>
                        <a:pt x="224" y="83"/>
                      </a:lnTo>
                      <a:lnTo>
                        <a:pt x="250" y="90"/>
                      </a:lnTo>
                      <a:lnTo>
                        <a:pt x="276" y="96"/>
                      </a:lnTo>
                      <a:lnTo>
                        <a:pt x="302" y="102"/>
                      </a:lnTo>
                      <a:lnTo>
                        <a:pt x="328" y="109"/>
                      </a:lnTo>
                      <a:lnTo>
                        <a:pt x="353" y="114"/>
                      </a:lnTo>
                      <a:lnTo>
                        <a:pt x="379" y="119"/>
                      </a:lnTo>
                      <a:lnTo>
                        <a:pt x="404" y="124"/>
                      </a:lnTo>
                      <a:lnTo>
                        <a:pt x="428" y="128"/>
                      </a:lnTo>
                      <a:lnTo>
                        <a:pt x="454" y="133"/>
                      </a:lnTo>
                      <a:lnTo>
                        <a:pt x="479" y="137"/>
                      </a:lnTo>
                      <a:lnTo>
                        <a:pt x="504" y="141"/>
                      </a:lnTo>
                      <a:lnTo>
                        <a:pt x="529" y="144"/>
                      </a:lnTo>
                      <a:lnTo>
                        <a:pt x="555" y="147"/>
                      </a:lnTo>
                      <a:lnTo>
                        <a:pt x="580" y="150"/>
                      </a:lnTo>
                      <a:lnTo>
                        <a:pt x="607" y="153"/>
                      </a:lnTo>
                      <a:lnTo>
                        <a:pt x="631" y="155"/>
                      </a:lnTo>
                      <a:lnTo>
                        <a:pt x="657" y="157"/>
                      </a:lnTo>
                      <a:lnTo>
                        <a:pt x="683" y="159"/>
                      </a:lnTo>
                      <a:lnTo>
                        <a:pt x="709" y="160"/>
                      </a:lnTo>
                      <a:lnTo>
                        <a:pt x="736" y="162"/>
                      </a:lnTo>
                      <a:lnTo>
                        <a:pt x="762" y="164"/>
                      </a:lnTo>
                      <a:lnTo>
                        <a:pt x="789" y="165"/>
                      </a:lnTo>
                      <a:lnTo>
                        <a:pt x="816" y="166"/>
                      </a:lnTo>
                      <a:lnTo>
                        <a:pt x="844" y="167"/>
                      </a:lnTo>
                      <a:lnTo>
                        <a:pt x="844" y="156"/>
                      </a:lnTo>
                      <a:lnTo>
                        <a:pt x="816" y="155"/>
                      </a:lnTo>
                      <a:lnTo>
                        <a:pt x="789" y="154"/>
                      </a:lnTo>
                      <a:lnTo>
                        <a:pt x="762" y="153"/>
                      </a:lnTo>
                      <a:lnTo>
                        <a:pt x="736" y="152"/>
                      </a:lnTo>
                      <a:lnTo>
                        <a:pt x="709" y="150"/>
                      </a:lnTo>
                      <a:lnTo>
                        <a:pt x="683" y="149"/>
                      </a:lnTo>
                      <a:lnTo>
                        <a:pt x="657" y="147"/>
                      </a:lnTo>
                      <a:lnTo>
                        <a:pt x="631" y="145"/>
                      </a:lnTo>
                      <a:lnTo>
                        <a:pt x="607" y="143"/>
                      </a:lnTo>
                      <a:lnTo>
                        <a:pt x="582" y="140"/>
                      </a:lnTo>
                      <a:lnTo>
                        <a:pt x="557" y="137"/>
                      </a:lnTo>
                      <a:lnTo>
                        <a:pt x="531" y="133"/>
                      </a:lnTo>
                      <a:lnTo>
                        <a:pt x="506" y="130"/>
                      </a:lnTo>
                      <a:lnTo>
                        <a:pt x="481" y="126"/>
                      </a:lnTo>
                      <a:lnTo>
                        <a:pt x="456" y="123"/>
                      </a:lnTo>
                      <a:lnTo>
                        <a:pt x="430" y="118"/>
                      </a:lnTo>
                      <a:lnTo>
                        <a:pt x="406" y="114"/>
                      </a:lnTo>
                      <a:lnTo>
                        <a:pt x="381" y="109"/>
                      </a:lnTo>
                      <a:lnTo>
                        <a:pt x="355" y="103"/>
                      </a:lnTo>
                      <a:lnTo>
                        <a:pt x="330" y="98"/>
                      </a:lnTo>
                      <a:lnTo>
                        <a:pt x="304" y="92"/>
                      </a:lnTo>
                      <a:lnTo>
                        <a:pt x="278" y="86"/>
                      </a:lnTo>
                      <a:lnTo>
                        <a:pt x="252" y="80"/>
                      </a:lnTo>
                      <a:lnTo>
                        <a:pt x="227" y="72"/>
                      </a:lnTo>
                      <a:lnTo>
                        <a:pt x="200" y="64"/>
                      </a:lnTo>
                      <a:lnTo>
                        <a:pt x="173" y="57"/>
                      </a:lnTo>
                      <a:lnTo>
                        <a:pt x="147" y="49"/>
                      </a:lnTo>
                      <a:lnTo>
                        <a:pt x="120" y="39"/>
                      </a:lnTo>
                      <a:lnTo>
                        <a:pt x="92" y="30"/>
                      </a:lnTo>
                      <a:lnTo>
                        <a:pt x="64" y="21"/>
                      </a:lnTo>
                      <a:lnTo>
                        <a:pt x="36" y="1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3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14" name="Freeform 30"/>
                <p:cNvSpPr>
                  <a:spLocks/>
                </p:cNvSpPr>
                <p:nvPr/>
              </p:nvSpPr>
              <p:spPr bwMode="auto">
                <a:xfrm>
                  <a:off x="609" y="1235"/>
                  <a:ext cx="25" cy="27"/>
                </a:xfrm>
                <a:custGeom>
                  <a:avLst/>
                  <a:gdLst>
                    <a:gd name="T0" fmla="*/ 0 w 304"/>
                    <a:gd name="T1" fmla="*/ 6 h 325"/>
                    <a:gd name="T2" fmla="*/ 0 w 304"/>
                    <a:gd name="T3" fmla="*/ 5 h 325"/>
                    <a:gd name="T4" fmla="*/ 1 w 304"/>
                    <a:gd name="T5" fmla="*/ 31 h 325"/>
                    <a:gd name="T6" fmla="*/ 7 w 304"/>
                    <a:gd name="T7" fmla="*/ 58 h 325"/>
                    <a:gd name="T8" fmla="*/ 17 w 304"/>
                    <a:gd name="T9" fmla="*/ 86 h 325"/>
                    <a:gd name="T10" fmla="*/ 32 w 304"/>
                    <a:gd name="T11" fmla="*/ 113 h 325"/>
                    <a:gd name="T12" fmla="*/ 49 w 304"/>
                    <a:gd name="T13" fmla="*/ 142 h 325"/>
                    <a:gd name="T14" fmla="*/ 69 w 304"/>
                    <a:gd name="T15" fmla="*/ 169 h 325"/>
                    <a:gd name="T16" fmla="*/ 91 w 304"/>
                    <a:gd name="T17" fmla="*/ 196 h 325"/>
                    <a:gd name="T18" fmla="*/ 113 w 304"/>
                    <a:gd name="T19" fmla="*/ 222 h 325"/>
                    <a:gd name="T20" fmla="*/ 139 w 304"/>
                    <a:gd name="T21" fmla="*/ 244 h 325"/>
                    <a:gd name="T22" fmla="*/ 164 w 304"/>
                    <a:gd name="T23" fmla="*/ 266 h 325"/>
                    <a:gd name="T24" fmla="*/ 189 w 304"/>
                    <a:gd name="T25" fmla="*/ 284 h 325"/>
                    <a:gd name="T26" fmla="*/ 215 w 304"/>
                    <a:gd name="T27" fmla="*/ 299 h 325"/>
                    <a:gd name="T28" fmla="*/ 240 w 304"/>
                    <a:gd name="T29" fmla="*/ 313 h 325"/>
                    <a:gd name="T30" fmla="*/ 263 w 304"/>
                    <a:gd name="T31" fmla="*/ 321 h 325"/>
                    <a:gd name="T32" fmla="*/ 284 w 304"/>
                    <a:gd name="T33" fmla="*/ 325 h 325"/>
                    <a:gd name="T34" fmla="*/ 304 w 304"/>
                    <a:gd name="T35" fmla="*/ 324 h 325"/>
                    <a:gd name="T36" fmla="*/ 302 w 304"/>
                    <a:gd name="T37" fmla="*/ 314 h 325"/>
                    <a:gd name="T38" fmla="*/ 284 w 304"/>
                    <a:gd name="T39" fmla="*/ 315 h 325"/>
                    <a:gd name="T40" fmla="*/ 265 w 304"/>
                    <a:gd name="T41" fmla="*/ 311 h 325"/>
                    <a:gd name="T42" fmla="*/ 244 w 304"/>
                    <a:gd name="T43" fmla="*/ 302 h 325"/>
                    <a:gd name="T44" fmla="*/ 219 w 304"/>
                    <a:gd name="T45" fmla="*/ 291 h 325"/>
                    <a:gd name="T46" fmla="*/ 195 w 304"/>
                    <a:gd name="T47" fmla="*/ 275 h 325"/>
                    <a:gd name="T48" fmla="*/ 170 w 304"/>
                    <a:gd name="T49" fmla="*/ 258 h 325"/>
                    <a:gd name="T50" fmla="*/ 146 w 304"/>
                    <a:gd name="T51" fmla="*/ 236 h 325"/>
                    <a:gd name="T52" fmla="*/ 122 w 304"/>
                    <a:gd name="T53" fmla="*/ 213 h 325"/>
                    <a:gd name="T54" fmla="*/ 99 w 304"/>
                    <a:gd name="T55" fmla="*/ 189 h 325"/>
                    <a:gd name="T56" fmla="*/ 77 w 304"/>
                    <a:gd name="T57" fmla="*/ 163 h 325"/>
                    <a:gd name="T58" fmla="*/ 58 w 304"/>
                    <a:gd name="T59" fmla="*/ 136 h 325"/>
                    <a:gd name="T60" fmla="*/ 40 w 304"/>
                    <a:gd name="T61" fmla="*/ 109 h 325"/>
                    <a:gd name="T62" fmla="*/ 28 w 304"/>
                    <a:gd name="T63" fmla="*/ 82 h 325"/>
                    <a:gd name="T64" fmla="*/ 17 w 304"/>
                    <a:gd name="T65" fmla="*/ 56 h 325"/>
                    <a:gd name="T66" fmla="*/ 11 w 304"/>
                    <a:gd name="T67" fmla="*/ 29 h 325"/>
                    <a:gd name="T68" fmla="*/ 10 w 304"/>
                    <a:gd name="T69" fmla="*/ 5 h 325"/>
                    <a:gd name="T70" fmla="*/ 10 w 304"/>
                    <a:gd name="T71" fmla="*/ 4 h 325"/>
                    <a:gd name="T72" fmla="*/ 10 w 304"/>
                    <a:gd name="T73" fmla="*/ 5 h 325"/>
                    <a:gd name="T74" fmla="*/ 8 w 304"/>
                    <a:gd name="T75" fmla="*/ 2 h 325"/>
                    <a:gd name="T76" fmla="*/ 5 w 304"/>
                    <a:gd name="T77" fmla="*/ 0 h 325"/>
                    <a:gd name="T78" fmla="*/ 2 w 304"/>
                    <a:gd name="T79" fmla="*/ 2 h 325"/>
                    <a:gd name="T80" fmla="*/ 0 w 304"/>
                    <a:gd name="T81" fmla="*/ 5 h 325"/>
                    <a:gd name="T82" fmla="*/ 0 w 304"/>
                    <a:gd name="T83" fmla="*/ 6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04" h="325">
                      <a:moveTo>
                        <a:pt x="0" y="6"/>
                      </a:moveTo>
                      <a:lnTo>
                        <a:pt x="0" y="5"/>
                      </a:lnTo>
                      <a:lnTo>
                        <a:pt x="1" y="31"/>
                      </a:lnTo>
                      <a:lnTo>
                        <a:pt x="7" y="58"/>
                      </a:lnTo>
                      <a:lnTo>
                        <a:pt x="17" y="86"/>
                      </a:lnTo>
                      <a:lnTo>
                        <a:pt x="32" y="113"/>
                      </a:lnTo>
                      <a:lnTo>
                        <a:pt x="49" y="142"/>
                      </a:lnTo>
                      <a:lnTo>
                        <a:pt x="69" y="169"/>
                      </a:lnTo>
                      <a:lnTo>
                        <a:pt x="91" y="196"/>
                      </a:lnTo>
                      <a:lnTo>
                        <a:pt x="113" y="222"/>
                      </a:lnTo>
                      <a:lnTo>
                        <a:pt x="139" y="244"/>
                      </a:lnTo>
                      <a:lnTo>
                        <a:pt x="164" y="266"/>
                      </a:lnTo>
                      <a:lnTo>
                        <a:pt x="189" y="284"/>
                      </a:lnTo>
                      <a:lnTo>
                        <a:pt x="215" y="299"/>
                      </a:lnTo>
                      <a:lnTo>
                        <a:pt x="240" y="313"/>
                      </a:lnTo>
                      <a:lnTo>
                        <a:pt x="263" y="321"/>
                      </a:lnTo>
                      <a:lnTo>
                        <a:pt x="284" y="325"/>
                      </a:lnTo>
                      <a:lnTo>
                        <a:pt x="304" y="324"/>
                      </a:lnTo>
                      <a:lnTo>
                        <a:pt x="302" y="314"/>
                      </a:lnTo>
                      <a:lnTo>
                        <a:pt x="284" y="315"/>
                      </a:lnTo>
                      <a:lnTo>
                        <a:pt x="265" y="311"/>
                      </a:lnTo>
                      <a:lnTo>
                        <a:pt x="244" y="302"/>
                      </a:lnTo>
                      <a:lnTo>
                        <a:pt x="219" y="291"/>
                      </a:lnTo>
                      <a:lnTo>
                        <a:pt x="195" y="275"/>
                      </a:lnTo>
                      <a:lnTo>
                        <a:pt x="170" y="258"/>
                      </a:lnTo>
                      <a:lnTo>
                        <a:pt x="146" y="236"/>
                      </a:lnTo>
                      <a:lnTo>
                        <a:pt x="122" y="213"/>
                      </a:lnTo>
                      <a:lnTo>
                        <a:pt x="99" y="189"/>
                      </a:lnTo>
                      <a:lnTo>
                        <a:pt x="77" y="163"/>
                      </a:lnTo>
                      <a:lnTo>
                        <a:pt x="58" y="136"/>
                      </a:lnTo>
                      <a:lnTo>
                        <a:pt x="40" y="109"/>
                      </a:lnTo>
                      <a:lnTo>
                        <a:pt x="28" y="82"/>
                      </a:lnTo>
                      <a:lnTo>
                        <a:pt x="17" y="56"/>
                      </a:lnTo>
                      <a:lnTo>
                        <a:pt x="11" y="29"/>
                      </a:lnTo>
                      <a:lnTo>
                        <a:pt x="10" y="5"/>
                      </a:lnTo>
                      <a:lnTo>
                        <a:pt x="10" y="4"/>
                      </a:lnTo>
                      <a:lnTo>
                        <a:pt x="10" y="5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15" name="Freeform 31"/>
                <p:cNvSpPr>
                  <a:spLocks/>
                </p:cNvSpPr>
                <p:nvPr/>
              </p:nvSpPr>
              <p:spPr bwMode="auto">
                <a:xfrm>
                  <a:off x="607" y="1171"/>
                  <a:ext cx="19" cy="65"/>
                </a:xfrm>
                <a:custGeom>
                  <a:avLst/>
                  <a:gdLst>
                    <a:gd name="T0" fmla="*/ 228 w 234"/>
                    <a:gd name="T1" fmla="*/ 0 h 778"/>
                    <a:gd name="T2" fmla="*/ 180 w 234"/>
                    <a:gd name="T3" fmla="*/ 27 h 778"/>
                    <a:gd name="T4" fmla="*/ 140 w 234"/>
                    <a:gd name="T5" fmla="*/ 59 h 778"/>
                    <a:gd name="T6" fmla="*/ 104 w 234"/>
                    <a:gd name="T7" fmla="*/ 97 h 778"/>
                    <a:gd name="T8" fmla="*/ 76 w 234"/>
                    <a:gd name="T9" fmla="*/ 138 h 778"/>
                    <a:gd name="T10" fmla="*/ 53 w 234"/>
                    <a:gd name="T11" fmla="*/ 183 h 778"/>
                    <a:gd name="T12" fmla="*/ 34 w 234"/>
                    <a:gd name="T13" fmla="*/ 231 h 778"/>
                    <a:gd name="T14" fmla="*/ 19 w 234"/>
                    <a:gd name="T15" fmla="*/ 282 h 778"/>
                    <a:gd name="T16" fmla="*/ 10 w 234"/>
                    <a:gd name="T17" fmla="*/ 335 h 778"/>
                    <a:gd name="T18" fmla="*/ 4 w 234"/>
                    <a:gd name="T19" fmla="*/ 390 h 778"/>
                    <a:gd name="T20" fmla="*/ 0 w 234"/>
                    <a:gd name="T21" fmla="*/ 444 h 778"/>
                    <a:gd name="T22" fmla="*/ 0 w 234"/>
                    <a:gd name="T23" fmla="*/ 500 h 778"/>
                    <a:gd name="T24" fmla="*/ 2 w 234"/>
                    <a:gd name="T25" fmla="*/ 557 h 778"/>
                    <a:gd name="T26" fmla="*/ 5 w 234"/>
                    <a:gd name="T27" fmla="*/ 613 h 778"/>
                    <a:gd name="T28" fmla="*/ 10 w 234"/>
                    <a:gd name="T29" fmla="*/ 670 h 778"/>
                    <a:gd name="T30" fmla="*/ 16 w 234"/>
                    <a:gd name="T31" fmla="*/ 725 h 778"/>
                    <a:gd name="T32" fmla="*/ 24 w 234"/>
                    <a:gd name="T33" fmla="*/ 778 h 778"/>
                    <a:gd name="T34" fmla="*/ 31 w 234"/>
                    <a:gd name="T35" fmla="*/ 750 h 778"/>
                    <a:gd name="T36" fmla="*/ 24 w 234"/>
                    <a:gd name="T37" fmla="*/ 695 h 778"/>
                    <a:gd name="T38" fmla="*/ 17 w 234"/>
                    <a:gd name="T39" fmla="*/ 641 h 778"/>
                    <a:gd name="T40" fmla="*/ 13 w 234"/>
                    <a:gd name="T41" fmla="*/ 585 h 778"/>
                    <a:gd name="T42" fmla="*/ 10 w 234"/>
                    <a:gd name="T43" fmla="*/ 529 h 778"/>
                    <a:gd name="T44" fmla="*/ 10 w 234"/>
                    <a:gd name="T45" fmla="*/ 472 h 778"/>
                    <a:gd name="T46" fmla="*/ 12 w 234"/>
                    <a:gd name="T47" fmla="*/ 416 h 778"/>
                    <a:gd name="T48" fmla="*/ 16 w 234"/>
                    <a:gd name="T49" fmla="*/ 364 h 778"/>
                    <a:gd name="T50" fmla="*/ 25 w 234"/>
                    <a:gd name="T51" fmla="*/ 310 h 778"/>
                    <a:gd name="T52" fmla="*/ 37 w 234"/>
                    <a:gd name="T53" fmla="*/ 259 h 778"/>
                    <a:gd name="T54" fmla="*/ 53 w 234"/>
                    <a:gd name="T55" fmla="*/ 211 h 778"/>
                    <a:gd name="T56" fmla="*/ 72 w 234"/>
                    <a:gd name="T57" fmla="*/ 165 h 778"/>
                    <a:gd name="T58" fmla="*/ 98 w 234"/>
                    <a:gd name="T59" fmla="*/ 123 h 778"/>
                    <a:gd name="T60" fmla="*/ 129 w 234"/>
                    <a:gd name="T61" fmla="*/ 85 h 778"/>
                    <a:gd name="T62" fmla="*/ 165 w 234"/>
                    <a:gd name="T63" fmla="*/ 51 h 778"/>
                    <a:gd name="T64" fmla="*/ 209 w 234"/>
                    <a:gd name="T65" fmla="*/ 22 h 778"/>
                    <a:gd name="T66" fmla="*/ 232 w 234"/>
                    <a:gd name="T67" fmla="*/ 8 h 778"/>
                    <a:gd name="T68" fmla="*/ 234 w 234"/>
                    <a:gd name="T69" fmla="*/ 6 h 778"/>
                    <a:gd name="T70" fmla="*/ 231 w 234"/>
                    <a:gd name="T71" fmla="*/ 0 h 7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34" h="778">
                      <a:moveTo>
                        <a:pt x="228" y="0"/>
                      </a:moveTo>
                      <a:lnTo>
                        <a:pt x="228" y="0"/>
                      </a:lnTo>
                      <a:lnTo>
                        <a:pt x="203" y="13"/>
                      </a:lnTo>
                      <a:lnTo>
                        <a:pt x="180" y="27"/>
                      </a:lnTo>
                      <a:lnTo>
                        <a:pt x="159" y="42"/>
                      </a:lnTo>
                      <a:lnTo>
                        <a:pt x="140" y="59"/>
                      </a:lnTo>
                      <a:lnTo>
                        <a:pt x="121" y="79"/>
                      </a:lnTo>
                      <a:lnTo>
                        <a:pt x="104" y="97"/>
                      </a:lnTo>
                      <a:lnTo>
                        <a:pt x="90" y="117"/>
                      </a:lnTo>
                      <a:lnTo>
                        <a:pt x="76" y="138"/>
                      </a:lnTo>
                      <a:lnTo>
                        <a:pt x="64" y="161"/>
                      </a:lnTo>
                      <a:lnTo>
                        <a:pt x="53" y="183"/>
                      </a:lnTo>
                      <a:lnTo>
                        <a:pt x="42" y="207"/>
                      </a:lnTo>
                      <a:lnTo>
                        <a:pt x="34" y="231"/>
                      </a:lnTo>
                      <a:lnTo>
                        <a:pt x="27" y="257"/>
                      </a:lnTo>
                      <a:lnTo>
                        <a:pt x="19" y="282"/>
                      </a:lnTo>
                      <a:lnTo>
                        <a:pt x="14" y="308"/>
                      </a:lnTo>
                      <a:lnTo>
                        <a:pt x="10" y="335"/>
                      </a:lnTo>
                      <a:lnTo>
                        <a:pt x="6" y="362"/>
                      </a:lnTo>
                      <a:lnTo>
                        <a:pt x="4" y="390"/>
                      </a:lnTo>
                      <a:lnTo>
                        <a:pt x="2" y="416"/>
                      </a:lnTo>
                      <a:lnTo>
                        <a:pt x="0" y="444"/>
                      </a:lnTo>
                      <a:lnTo>
                        <a:pt x="0" y="472"/>
                      </a:lnTo>
                      <a:lnTo>
                        <a:pt x="0" y="500"/>
                      </a:lnTo>
                      <a:lnTo>
                        <a:pt x="0" y="529"/>
                      </a:lnTo>
                      <a:lnTo>
                        <a:pt x="2" y="557"/>
                      </a:lnTo>
                      <a:lnTo>
                        <a:pt x="3" y="585"/>
                      </a:lnTo>
                      <a:lnTo>
                        <a:pt x="5" y="613"/>
                      </a:lnTo>
                      <a:lnTo>
                        <a:pt x="7" y="641"/>
                      </a:lnTo>
                      <a:lnTo>
                        <a:pt x="10" y="670"/>
                      </a:lnTo>
                      <a:lnTo>
                        <a:pt x="13" y="697"/>
                      </a:lnTo>
                      <a:lnTo>
                        <a:pt x="16" y="725"/>
                      </a:lnTo>
                      <a:lnTo>
                        <a:pt x="20" y="752"/>
                      </a:lnTo>
                      <a:lnTo>
                        <a:pt x="24" y="778"/>
                      </a:lnTo>
                      <a:lnTo>
                        <a:pt x="34" y="776"/>
                      </a:lnTo>
                      <a:lnTo>
                        <a:pt x="31" y="750"/>
                      </a:lnTo>
                      <a:lnTo>
                        <a:pt x="27" y="723"/>
                      </a:lnTo>
                      <a:lnTo>
                        <a:pt x="24" y="695"/>
                      </a:lnTo>
                      <a:lnTo>
                        <a:pt x="20" y="668"/>
                      </a:lnTo>
                      <a:lnTo>
                        <a:pt x="17" y="641"/>
                      </a:lnTo>
                      <a:lnTo>
                        <a:pt x="15" y="613"/>
                      </a:lnTo>
                      <a:lnTo>
                        <a:pt x="13" y="585"/>
                      </a:lnTo>
                      <a:lnTo>
                        <a:pt x="12" y="557"/>
                      </a:lnTo>
                      <a:lnTo>
                        <a:pt x="10" y="529"/>
                      </a:lnTo>
                      <a:lnTo>
                        <a:pt x="10" y="500"/>
                      </a:lnTo>
                      <a:lnTo>
                        <a:pt x="10" y="472"/>
                      </a:lnTo>
                      <a:lnTo>
                        <a:pt x="10" y="444"/>
                      </a:lnTo>
                      <a:lnTo>
                        <a:pt x="12" y="416"/>
                      </a:lnTo>
                      <a:lnTo>
                        <a:pt x="14" y="390"/>
                      </a:lnTo>
                      <a:lnTo>
                        <a:pt x="16" y="364"/>
                      </a:lnTo>
                      <a:lnTo>
                        <a:pt x="20" y="337"/>
                      </a:lnTo>
                      <a:lnTo>
                        <a:pt x="25" y="310"/>
                      </a:lnTo>
                      <a:lnTo>
                        <a:pt x="30" y="284"/>
                      </a:lnTo>
                      <a:lnTo>
                        <a:pt x="37" y="259"/>
                      </a:lnTo>
                      <a:lnTo>
                        <a:pt x="44" y="235"/>
                      </a:lnTo>
                      <a:lnTo>
                        <a:pt x="53" y="211"/>
                      </a:lnTo>
                      <a:lnTo>
                        <a:pt x="63" y="187"/>
                      </a:lnTo>
                      <a:lnTo>
                        <a:pt x="72" y="165"/>
                      </a:lnTo>
                      <a:lnTo>
                        <a:pt x="85" y="144"/>
                      </a:lnTo>
                      <a:lnTo>
                        <a:pt x="98" y="123"/>
                      </a:lnTo>
                      <a:lnTo>
                        <a:pt x="113" y="104"/>
                      </a:lnTo>
                      <a:lnTo>
                        <a:pt x="129" y="85"/>
                      </a:lnTo>
                      <a:lnTo>
                        <a:pt x="146" y="67"/>
                      </a:lnTo>
                      <a:lnTo>
                        <a:pt x="165" y="51"/>
                      </a:lnTo>
                      <a:lnTo>
                        <a:pt x="186" y="35"/>
                      </a:lnTo>
                      <a:lnTo>
                        <a:pt x="209" y="22"/>
                      </a:lnTo>
                      <a:lnTo>
                        <a:pt x="232" y="8"/>
                      </a:lnTo>
                      <a:lnTo>
                        <a:pt x="234" y="6"/>
                      </a:lnTo>
                      <a:lnTo>
                        <a:pt x="234" y="2"/>
                      </a:lnTo>
                      <a:lnTo>
                        <a:pt x="231" y="0"/>
                      </a:lnTo>
                      <a:lnTo>
                        <a:pt x="22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16" name="Freeform 32"/>
                <p:cNvSpPr>
                  <a:spLocks/>
                </p:cNvSpPr>
                <p:nvPr/>
              </p:nvSpPr>
              <p:spPr bwMode="auto">
                <a:xfrm>
                  <a:off x="626" y="1165"/>
                  <a:ext cx="94" cy="31"/>
                </a:xfrm>
                <a:custGeom>
                  <a:avLst/>
                  <a:gdLst>
                    <a:gd name="T0" fmla="*/ 1132 w 1133"/>
                    <a:gd name="T1" fmla="*/ 363 h 372"/>
                    <a:gd name="T2" fmla="*/ 1083 w 1133"/>
                    <a:gd name="T3" fmla="*/ 304 h 372"/>
                    <a:gd name="T4" fmla="*/ 1026 w 1133"/>
                    <a:gd name="T5" fmla="*/ 249 h 372"/>
                    <a:gd name="T6" fmla="*/ 962 w 1133"/>
                    <a:gd name="T7" fmla="*/ 200 h 372"/>
                    <a:gd name="T8" fmla="*/ 895 w 1133"/>
                    <a:gd name="T9" fmla="*/ 156 h 372"/>
                    <a:gd name="T10" fmla="*/ 822 w 1133"/>
                    <a:gd name="T11" fmla="*/ 118 h 372"/>
                    <a:gd name="T12" fmla="*/ 746 w 1133"/>
                    <a:gd name="T13" fmla="*/ 82 h 372"/>
                    <a:gd name="T14" fmla="*/ 668 w 1133"/>
                    <a:gd name="T15" fmla="*/ 56 h 372"/>
                    <a:gd name="T16" fmla="*/ 588 w 1133"/>
                    <a:gd name="T17" fmla="*/ 33 h 372"/>
                    <a:gd name="T18" fmla="*/ 508 w 1133"/>
                    <a:gd name="T19" fmla="*/ 16 h 372"/>
                    <a:gd name="T20" fmla="*/ 428 w 1133"/>
                    <a:gd name="T21" fmla="*/ 6 h 372"/>
                    <a:gd name="T22" fmla="*/ 347 w 1133"/>
                    <a:gd name="T23" fmla="*/ 1 h 372"/>
                    <a:gd name="T24" fmla="*/ 271 w 1133"/>
                    <a:gd name="T25" fmla="*/ 2 h 372"/>
                    <a:gd name="T26" fmla="*/ 196 w 1133"/>
                    <a:gd name="T27" fmla="*/ 8 h 372"/>
                    <a:gd name="T28" fmla="*/ 126 w 1133"/>
                    <a:gd name="T29" fmla="*/ 21 h 372"/>
                    <a:gd name="T30" fmla="*/ 60 w 1133"/>
                    <a:gd name="T31" fmla="*/ 40 h 372"/>
                    <a:gd name="T32" fmla="*/ 0 w 1133"/>
                    <a:gd name="T33" fmla="*/ 67 h 372"/>
                    <a:gd name="T34" fmla="*/ 33 w 1133"/>
                    <a:gd name="T35" fmla="*/ 63 h 372"/>
                    <a:gd name="T36" fmla="*/ 95 w 1133"/>
                    <a:gd name="T37" fmla="*/ 40 h 372"/>
                    <a:gd name="T38" fmla="*/ 162 w 1133"/>
                    <a:gd name="T39" fmla="*/ 24 h 372"/>
                    <a:gd name="T40" fmla="*/ 234 w 1133"/>
                    <a:gd name="T41" fmla="*/ 14 h 372"/>
                    <a:gd name="T42" fmla="*/ 309 w 1133"/>
                    <a:gd name="T43" fmla="*/ 10 h 372"/>
                    <a:gd name="T44" fmla="*/ 387 w 1133"/>
                    <a:gd name="T45" fmla="*/ 12 h 372"/>
                    <a:gd name="T46" fmla="*/ 465 w 1133"/>
                    <a:gd name="T47" fmla="*/ 20 h 372"/>
                    <a:gd name="T48" fmla="*/ 546 w 1133"/>
                    <a:gd name="T49" fmla="*/ 34 h 372"/>
                    <a:gd name="T50" fmla="*/ 626 w 1133"/>
                    <a:gd name="T51" fmla="*/ 53 h 372"/>
                    <a:gd name="T52" fmla="*/ 704 w 1133"/>
                    <a:gd name="T53" fmla="*/ 78 h 372"/>
                    <a:gd name="T54" fmla="*/ 780 w 1133"/>
                    <a:gd name="T55" fmla="*/ 109 h 372"/>
                    <a:gd name="T56" fmla="*/ 855 w 1133"/>
                    <a:gd name="T57" fmla="*/ 145 h 372"/>
                    <a:gd name="T58" fmla="*/ 923 w 1133"/>
                    <a:gd name="T59" fmla="*/ 185 h 372"/>
                    <a:gd name="T60" fmla="*/ 988 w 1133"/>
                    <a:gd name="T61" fmla="*/ 232 h 372"/>
                    <a:gd name="T62" fmla="*/ 1048 w 1133"/>
                    <a:gd name="T63" fmla="*/ 283 h 372"/>
                    <a:gd name="T64" fmla="*/ 1100 w 1133"/>
                    <a:gd name="T65" fmla="*/ 339 h 372"/>
                    <a:gd name="T66" fmla="*/ 1126 w 1133"/>
                    <a:gd name="T67" fmla="*/ 372 h 372"/>
                    <a:gd name="T68" fmla="*/ 1128 w 1133"/>
                    <a:gd name="T69" fmla="*/ 372 h 372"/>
                    <a:gd name="T70" fmla="*/ 1133 w 1133"/>
                    <a:gd name="T71" fmla="*/ 367 h 372"/>
                    <a:gd name="T72" fmla="*/ 1130 w 1133"/>
                    <a:gd name="T73" fmla="*/ 361 h 3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33" h="372">
                      <a:moveTo>
                        <a:pt x="1130" y="361"/>
                      </a:moveTo>
                      <a:lnTo>
                        <a:pt x="1132" y="363"/>
                      </a:lnTo>
                      <a:lnTo>
                        <a:pt x="1108" y="333"/>
                      </a:lnTo>
                      <a:lnTo>
                        <a:pt x="1083" y="304"/>
                      </a:lnTo>
                      <a:lnTo>
                        <a:pt x="1055" y="275"/>
                      </a:lnTo>
                      <a:lnTo>
                        <a:pt x="1026" y="249"/>
                      </a:lnTo>
                      <a:lnTo>
                        <a:pt x="995" y="223"/>
                      </a:lnTo>
                      <a:lnTo>
                        <a:pt x="962" y="200"/>
                      </a:lnTo>
                      <a:lnTo>
                        <a:pt x="929" y="177"/>
                      </a:lnTo>
                      <a:lnTo>
                        <a:pt x="895" y="156"/>
                      </a:lnTo>
                      <a:lnTo>
                        <a:pt x="859" y="136"/>
                      </a:lnTo>
                      <a:lnTo>
                        <a:pt x="822" y="118"/>
                      </a:lnTo>
                      <a:lnTo>
                        <a:pt x="784" y="99"/>
                      </a:lnTo>
                      <a:lnTo>
                        <a:pt x="746" y="82"/>
                      </a:lnTo>
                      <a:lnTo>
                        <a:pt x="708" y="68"/>
                      </a:lnTo>
                      <a:lnTo>
                        <a:pt x="668" y="56"/>
                      </a:lnTo>
                      <a:lnTo>
                        <a:pt x="628" y="43"/>
                      </a:lnTo>
                      <a:lnTo>
                        <a:pt x="588" y="33"/>
                      </a:lnTo>
                      <a:lnTo>
                        <a:pt x="548" y="23"/>
                      </a:lnTo>
                      <a:lnTo>
                        <a:pt x="508" y="16"/>
                      </a:lnTo>
                      <a:lnTo>
                        <a:pt x="468" y="10"/>
                      </a:lnTo>
                      <a:lnTo>
                        <a:pt x="428" y="6"/>
                      </a:lnTo>
                      <a:lnTo>
                        <a:pt x="387" y="2"/>
                      </a:lnTo>
                      <a:lnTo>
                        <a:pt x="347" y="1"/>
                      </a:lnTo>
                      <a:lnTo>
                        <a:pt x="309" y="0"/>
                      </a:lnTo>
                      <a:lnTo>
                        <a:pt x="271" y="2"/>
                      </a:lnTo>
                      <a:lnTo>
                        <a:pt x="234" y="4"/>
                      </a:lnTo>
                      <a:lnTo>
                        <a:pt x="196" y="8"/>
                      </a:lnTo>
                      <a:lnTo>
                        <a:pt x="160" y="14"/>
                      </a:lnTo>
                      <a:lnTo>
                        <a:pt x="126" y="21"/>
                      </a:lnTo>
                      <a:lnTo>
                        <a:pt x="93" y="30"/>
                      </a:lnTo>
                      <a:lnTo>
                        <a:pt x="60" y="40"/>
                      </a:lnTo>
                      <a:lnTo>
                        <a:pt x="29" y="52"/>
                      </a:lnTo>
                      <a:lnTo>
                        <a:pt x="0" y="67"/>
                      </a:lnTo>
                      <a:lnTo>
                        <a:pt x="4" y="75"/>
                      </a:lnTo>
                      <a:lnTo>
                        <a:pt x="33" y="63"/>
                      </a:lnTo>
                      <a:lnTo>
                        <a:pt x="64" y="50"/>
                      </a:lnTo>
                      <a:lnTo>
                        <a:pt x="95" y="40"/>
                      </a:lnTo>
                      <a:lnTo>
                        <a:pt x="128" y="32"/>
                      </a:lnTo>
                      <a:lnTo>
                        <a:pt x="162" y="24"/>
                      </a:lnTo>
                      <a:lnTo>
                        <a:pt x="198" y="18"/>
                      </a:lnTo>
                      <a:lnTo>
                        <a:pt x="234" y="14"/>
                      </a:lnTo>
                      <a:lnTo>
                        <a:pt x="271" y="12"/>
                      </a:lnTo>
                      <a:lnTo>
                        <a:pt x="309" y="10"/>
                      </a:lnTo>
                      <a:lnTo>
                        <a:pt x="347" y="11"/>
                      </a:lnTo>
                      <a:lnTo>
                        <a:pt x="387" y="12"/>
                      </a:lnTo>
                      <a:lnTo>
                        <a:pt x="426" y="16"/>
                      </a:lnTo>
                      <a:lnTo>
                        <a:pt x="465" y="20"/>
                      </a:lnTo>
                      <a:lnTo>
                        <a:pt x="506" y="27"/>
                      </a:lnTo>
                      <a:lnTo>
                        <a:pt x="546" y="34"/>
                      </a:lnTo>
                      <a:lnTo>
                        <a:pt x="586" y="43"/>
                      </a:lnTo>
                      <a:lnTo>
                        <a:pt x="626" y="53"/>
                      </a:lnTo>
                      <a:lnTo>
                        <a:pt x="664" y="66"/>
                      </a:lnTo>
                      <a:lnTo>
                        <a:pt x="704" y="78"/>
                      </a:lnTo>
                      <a:lnTo>
                        <a:pt x="742" y="93"/>
                      </a:lnTo>
                      <a:lnTo>
                        <a:pt x="780" y="109"/>
                      </a:lnTo>
                      <a:lnTo>
                        <a:pt x="818" y="126"/>
                      </a:lnTo>
                      <a:lnTo>
                        <a:pt x="855" y="145"/>
                      </a:lnTo>
                      <a:lnTo>
                        <a:pt x="889" y="164"/>
                      </a:lnTo>
                      <a:lnTo>
                        <a:pt x="923" y="185"/>
                      </a:lnTo>
                      <a:lnTo>
                        <a:pt x="956" y="208"/>
                      </a:lnTo>
                      <a:lnTo>
                        <a:pt x="988" y="232"/>
                      </a:lnTo>
                      <a:lnTo>
                        <a:pt x="1019" y="258"/>
                      </a:lnTo>
                      <a:lnTo>
                        <a:pt x="1048" y="283"/>
                      </a:lnTo>
                      <a:lnTo>
                        <a:pt x="1074" y="310"/>
                      </a:lnTo>
                      <a:lnTo>
                        <a:pt x="1100" y="339"/>
                      </a:lnTo>
                      <a:lnTo>
                        <a:pt x="1124" y="369"/>
                      </a:lnTo>
                      <a:lnTo>
                        <a:pt x="1126" y="372"/>
                      </a:lnTo>
                      <a:lnTo>
                        <a:pt x="1124" y="369"/>
                      </a:lnTo>
                      <a:lnTo>
                        <a:pt x="1128" y="372"/>
                      </a:lnTo>
                      <a:lnTo>
                        <a:pt x="1131" y="371"/>
                      </a:lnTo>
                      <a:lnTo>
                        <a:pt x="1133" y="367"/>
                      </a:lnTo>
                      <a:lnTo>
                        <a:pt x="1132" y="363"/>
                      </a:lnTo>
                      <a:lnTo>
                        <a:pt x="1130" y="3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17" name="Freeform 33"/>
                <p:cNvSpPr>
                  <a:spLocks/>
                </p:cNvSpPr>
                <p:nvPr/>
              </p:nvSpPr>
              <p:spPr bwMode="auto">
                <a:xfrm>
                  <a:off x="1038" y="1214"/>
                  <a:ext cx="104" cy="31"/>
                </a:xfrm>
                <a:custGeom>
                  <a:avLst/>
                  <a:gdLst>
                    <a:gd name="T0" fmla="*/ 4 w 1250"/>
                    <a:gd name="T1" fmla="*/ 367 h 367"/>
                    <a:gd name="T2" fmla="*/ 100 w 1250"/>
                    <a:gd name="T3" fmla="*/ 359 h 367"/>
                    <a:gd name="T4" fmla="*/ 195 w 1250"/>
                    <a:gd name="T5" fmla="*/ 344 h 367"/>
                    <a:gd name="T6" fmla="*/ 290 w 1250"/>
                    <a:gd name="T7" fmla="*/ 324 h 367"/>
                    <a:gd name="T8" fmla="*/ 386 w 1250"/>
                    <a:gd name="T9" fmla="*/ 301 h 367"/>
                    <a:gd name="T10" fmla="*/ 479 w 1250"/>
                    <a:gd name="T11" fmla="*/ 274 h 367"/>
                    <a:gd name="T12" fmla="*/ 572 w 1250"/>
                    <a:gd name="T13" fmla="*/ 244 h 367"/>
                    <a:gd name="T14" fmla="*/ 661 w 1250"/>
                    <a:gd name="T15" fmla="*/ 211 h 367"/>
                    <a:gd name="T16" fmla="*/ 747 w 1250"/>
                    <a:gd name="T17" fmla="*/ 179 h 367"/>
                    <a:gd name="T18" fmla="*/ 830 w 1250"/>
                    <a:gd name="T19" fmla="*/ 148 h 367"/>
                    <a:gd name="T20" fmla="*/ 908 w 1250"/>
                    <a:gd name="T21" fmla="*/ 117 h 367"/>
                    <a:gd name="T22" fmla="*/ 981 w 1250"/>
                    <a:gd name="T23" fmla="*/ 89 h 367"/>
                    <a:gd name="T24" fmla="*/ 1048 w 1250"/>
                    <a:gd name="T25" fmla="*/ 63 h 367"/>
                    <a:gd name="T26" fmla="*/ 1110 w 1250"/>
                    <a:gd name="T27" fmla="*/ 42 h 367"/>
                    <a:gd name="T28" fmla="*/ 1164 w 1250"/>
                    <a:gd name="T29" fmla="*/ 25 h 367"/>
                    <a:gd name="T30" fmla="*/ 1212 w 1250"/>
                    <a:gd name="T31" fmla="*/ 15 h 367"/>
                    <a:gd name="T32" fmla="*/ 1250 w 1250"/>
                    <a:gd name="T33" fmla="*/ 10 h 367"/>
                    <a:gd name="T34" fmla="*/ 1231 w 1250"/>
                    <a:gd name="T35" fmla="*/ 1 h 367"/>
                    <a:gd name="T36" fmla="*/ 1187 w 1250"/>
                    <a:gd name="T37" fmla="*/ 8 h 367"/>
                    <a:gd name="T38" fmla="*/ 1135 w 1250"/>
                    <a:gd name="T39" fmla="*/ 23 h 367"/>
                    <a:gd name="T40" fmla="*/ 1076 w 1250"/>
                    <a:gd name="T41" fmla="*/ 42 h 367"/>
                    <a:gd name="T42" fmla="*/ 1011 w 1250"/>
                    <a:gd name="T43" fmla="*/ 65 h 367"/>
                    <a:gd name="T44" fmla="*/ 941 w 1250"/>
                    <a:gd name="T45" fmla="*/ 92 h 367"/>
                    <a:gd name="T46" fmla="*/ 865 w 1250"/>
                    <a:gd name="T47" fmla="*/ 122 h 367"/>
                    <a:gd name="T48" fmla="*/ 784 w 1250"/>
                    <a:gd name="T49" fmla="*/ 153 h 367"/>
                    <a:gd name="T50" fmla="*/ 700 w 1250"/>
                    <a:gd name="T51" fmla="*/ 186 h 367"/>
                    <a:gd name="T52" fmla="*/ 612 w 1250"/>
                    <a:gd name="T53" fmla="*/ 218 h 367"/>
                    <a:gd name="T54" fmla="*/ 522 w 1250"/>
                    <a:gd name="T55" fmla="*/ 248 h 367"/>
                    <a:gd name="T56" fmla="*/ 430 w 1250"/>
                    <a:gd name="T57" fmla="*/ 277 h 367"/>
                    <a:gd name="T58" fmla="*/ 336 w 1250"/>
                    <a:gd name="T59" fmla="*/ 303 h 367"/>
                    <a:gd name="T60" fmla="*/ 241 w 1250"/>
                    <a:gd name="T61" fmla="*/ 324 h 367"/>
                    <a:gd name="T62" fmla="*/ 145 w 1250"/>
                    <a:gd name="T63" fmla="*/ 342 h 367"/>
                    <a:gd name="T64" fmla="*/ 51 w 1250"/>
                    <a:gd name="T65" fmla="*/ 353 h 367"/>
                    <a:gd name="T66" fmla="*/ 3 w 1250"/>
                    <a:gd name="T67" fmla="*/ 357 h 367"/>
                    <a:gd name="T68" fmla="*/ 1 w 1250"/>
                    <a:gd name="T69" fmla="*/ 359 h 367"/>
                    <a:gd name="T70" fmla="*/ 1 w 1250"/>
                    <a:gd name="T71" fmla="*/ 365 h 367"/>
                    <a:gd name="T72" fmla="*/ 5 w 1250"/>
                    <a:gd name="T73" fmla="*/ 367 h 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50" h="367">
                      <a:moveTo>
                        <a:pt x="5" y="367"/>
                      </a:moveTo>
                      <a:lnTo>
                        <a:pt x="4" y="367"/>
                      </a:lnTo>
                      <a:lnTo>
                        <a:pt x="51" y="364"/>
                      </a:lnTo>
                      <a:lnTo>
                        <a:pt x="100" y="359"/>
                      </a:lnTo>
                      <a:lnTo>
                        <a:pt x="148" y="352"/>
                      </a:lnTo>
                      <a:lnTo>
                        <a:pt x="195" y="344"/>
                      </a:lnTo>
                      <a:lnTo>
                        <a:pt x="243" y="335"/>
                      </a:lnTo>
                      <a:lnTo>
                        <a:pt x="290" y="324"/>
                      </a:lnTo>
                      <a:lnTo>
                        <a:pt x="338" y="313"/>
                      </a:lnTo>
                      <a:lnTo>
                        <a:pt x="386" y="301"/>
                      </a:lnTo>
                      <a:lnTo>
                        <a:pt x="432" y="287"/>
                      </a:lnTo>
                      <a:lnTo>
                        <a:pt x="479" y="274"/>
                      </a:lnTo>
                      <a:lnTo>
                        <a:pt x="527" y="258"/>
                      </a:lnTo>
                      <a:lnTo>
                        <a:pt x="572" y="244"/>
                      </a:lnTo>
                      <a:lnTo>
                        <a:pt x="617" y="228"/>
                      </a:lnTo>
                      <a:lnTo>
                        <a:pt x="661" y="211"/>
                      </a:lnTo>
                      <a:lnTo>
                        <a:pt x="705" y="196"/>
                      </a:lnTo>
                      <a:lnTo>
                        <a:pt x="747" y="179"/>
                      </a:lnTo>
                      <a:lnTo>
                        <a:pt x="788" y="164"/>
                      </a:lnTo>
                      <a:lnTo>
                        <a:pt x="830" y="148"/>
                      </a:lnTo>
                      <a:lnTo>
                        <a:pt x="869" y="133"/>
                      </a:lnTo>
                      <a:lnTo>
                        <a:pt x="908" y="117"/>
                      </a:lnTo>
                      <a:lnTo>
                        <a:pt x="945" y="103"/>
                      </a:lnTo>
                      <a:lnTo>
                        <a:pt x="981" y="89"/>
                      </a:lnTo>
                      <a:lnTo>
                        <a:pt x="1015" y="76"/>
                      </a:lnTo>
                      <a:lnTo>
                        <a:pt x="1048" y="63"/>
                      </a:lnTo>
                      <a:lnTo>
                        <a:pt x="1080" y="52"/>
                      </a:lnTo>
                      <a:lnTo>
                        <a:pt x="1110" y="42"/>
                      </a:lnTo>
                      <a:lnTo>
                        <a:pt x="1137" y="33"/>
                      </a:lnTo>
                      <a:lnTo>
                        <a:pt x="1164" y="25"/>
                      </a:lnTo>
                      <a:lnTo>
                        <a:pt x="1189" y="19"/>
                      </a:lnTo>
                      <a:lnTo>
                        <a:pt x="1212" y="15"/>
                      </a:lnTo>
                      <a:lnTo>
                        <a:pt x="1233" y="12"/>
                      </a:lnTo>
                      <a:lnTo>
                        <a:pt x="1250" y="10"/>
                      </a:lnTo>
                      <a:lnTo>
                        <a:pt x="1250" y="0"/>
                      </a:lnTo>
                      <a:lnTo>
                        <a:pt x="1231" y="1"/>
                      </a:lnTo>
                      <a:lnTo>
                        <a:pt x="1210" y="4"/>
                      </a:lnTo>
                      <a:lnTo>
                        <a:pt x="1187" y="8"/>
                      </a:lnTo>
                      <a:lnTo>
                        <a:pt x="1162" y="15"/>
                      </a:lnTo>
                      <a:lnTo>
                        <a:pt x="1135" y="23"/>
                      </a:lnTo>
                      <a:lnTo>
                        <a:pt x="1106" y="31"/>
                      </a:lnTo>
                      <a:lnTo>
                        <a:pt x="1076" y="42"/>
                      </a:lnTo>
                      <a:lnTo>
                        <a:pt x="1044" y="53"/>
                      </a:lnTo>
                      <a:lnTo>
                        <a:pt x="1011" y="65"/>
                      </a:lnTo>
                      <a:lnTo>
                        <a:pt x="977" y="79"/>
                      </a:lnTo>
                      <a:lnTo>
                        <a:pt x="941" y="92"/>
                      </a:lnTo>
                      <a:lnTo>
                        <a:pt x="903" y="107"/>
                      </a:lnTo>
                      <a:lnTo>
                        <a:pt x="865" y="122"/>
                      </a:lnTo>
                      <a:lnTo>
                        <a:pt x="826" y="138"/>
                      </a:lnTo>
                      <a:lnTo>
                        <a:pt x="784" y="153"/>
                      </a:lnTo>
                      <a:lnTo>
                        <a:pt x="743" y="169"/>
                      </a:lnTo>
                      <a:lnTo>
                        <a:pt x="700" y="186"/>
                      </a:lnTo>
                      <a:lnTo>
                        <a:pt x="657" y="201"/>
                      </a:lnTo>
                      <a:lnTo>
                        <a:pt x="612" y="218"/>
                      </a:lnTo>
                      <a:lnTo>
                        <a:pt x="568" y="233"/>
                      </a:lnTo>
                      <a:lnTo>
                        <a:pt x="522" y="248"/>
                      </a:lnTo>
                      <a:lnTo>
                        <a:pt x="477" y="263"/>
                      </a:lnTo>
                      <a:lnTo>
                        <a:pt x="430" y="277"/>
                      </a:lnTo>
                      <a:lnTo>
                        <a:pt x="384" y="290"/>
                      </a:lnTo>
                      <a:lnTo>
                        <a:pt x="336" y="303"/>
                      </a:lnTo>
                      <a:lnTo>
                        <a:pt x="288" y="314"/>
                      </a:lnTo>
                      <a:lnTo>
                        <a:pt x="241" y="324"/>
                      </a:lnTo>
                      <a:lnTo>
                        <a:pt x="193" y="334"/>
                      </a:lnTo>
                      <a:lnTo>
                        <a:pt x="145" y="342"/>
                      </a:lnTo>
                      <a:lnTo>
                        <a:pt x="98" y="348"/>
                      </a:lnTo>
                      <a:lnTo>
                        <a:pt x="51" y="353"/>
                      </a:lnTo>
                      <a:lnTo>
                        <a:pt x="4" y="357"/>
                      </a:lnTo>
                      <a:lnTo>
                        <a:pt x="3" y="357"/>
                      </a:lnTo>
                      <a:lnTo>
                        <a:pt x="4" y="357"/>
                      </a:lnTo>
                      <a:lnTo>
                        <a:pt x="1" y="359"/>
                      </a:lnTo>
                      <a:lnTo>
                        <a:pt x="0" y="362"/>
                      </a:lnTo>
                      <a:lnTo>
                        <a:pt x="1" y="365"/>
                      </a:lnTo>
                      <a:lnTo>
                        <a:pt x="4" y="367"/>
                      </a:lnTo>
                      <a:lnTo>
                        <a:pt x="5" y="36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18" name="Freeform 34"/>
                <p:cNvSpPr>
                  <a:spLocks/>
                </p:cNvSpPr>
                <p:nvPr/>
              </p:nvSpPr>
              <p:spPr bwMode="auto">
                <a:xfrm>
                  <a:off x="1004" y="1239"/>
                  <a:ext cx="34" cy="10"/>
                </a:xfrm>
                <a:custGeom>
                  <a:avLst/>
                  <a:gdLst>
                    <a:gd name="T0" fmla="*/ 4 w 412"/>
                    <a:gd name="T1" fmla="*/ 10 h 117"/>
                    <a:gd name="T2" fmla="*/ 3 w 412"/>
                    <a:gd name="T3" fmla="*/ 10 h 117"/>
                    <a:gd name="T4" fmla="*/ 80 w 412"/>
                    <a:gd name="T5" fmla="*/ 41 h 117"/>
                    <a:gd name="T6" fmla="*/ 146 w 412"/>
                    <a:gd name="T7" fmla="*/ 66 h 117"/>
                    <a:gd name="T8" fmla="*/ 197 w 412"/>
                    <a:gd name="T9" fmla="*/ 86 h 117"/>
                    <a:gd name="T10" fmla="*/ 241 w 412"/>
                    <a:gd name="T11" fmla="*/ 100 h 117"/>
                    <a:gd name="T12" fmla="*/ 274 w 412"/>
                    <a:gd name="T13" fmla="*/ 109 h 117"/>
                    <a:gd name="T14" fmla="*/ 299 w 412"/>
                    <a:gd name="T15" fmla="*/ 115 h 117"/>
                    <a:gd name="T16" fmla="*/ 318 w 412"/>
                    <a:gd name="T17" fmla="*/ 117 h 117"/>
                    <a:gd name="T18" fmla="*/ 333 w 412"/>
                    <a:gd name="T19" fmla="*/ 117 h 117"/>
                    <a:gd name="T20" fmla="*/ 343 w 412"/>
                    <a:gd name="T21" fmla="*/ 112 h 117"/>
                    <a:gd name="T22" fmla="*/ 353 w 412"/>
                    <a:gd name="T23" fmla="*/ 107 h 117"/>
                    <a:gd name="T24" fmla="*/ 358 w 412"/>
                    <a:gd name="T25" fmla="*/ 99 h 117"/>
                    <a:gd name="T26" fmla="*/ 364 w 412"/>
                    <a:gd name="T27" fmla="*/ 92 h 117"/>
                    <a:gd name="T28" fmla="*/ 370 w 412"/>
                    <a:gd name="T29" fmla="*/ 86 h 117"/>
                    <a:gd name="T30" fmla="*/ 379 w 412"/>
                    <a:gd name="T31" fmla="*/ 78 h 117"/>
                    <a:gd name="T32" fmla="*/ 393 w 412"/>
                    <a:gd name="T33" fmla="*/ 73 h 117"/>
                    <a:gd name="T34" fmla="*/ 412 w 412"/>
                    <a:gd name="T35" fmla="*/ 68 h 117"/>
                    <a:gd name="T36" fmla="*/ 410 w 412"/>
                    <a:gd name="T37" fmla="*/ 58 h 117"/>
                    <a:gd name="T38" fmla="*/ 389 w 412"/>
                    <a:gd name="T39" fmla="*/ 63 h 117"/>
                    <a:gd name="T40" fmla="*/ 374 w 412"/>
                    <a:gd name="T41" fmla="*/ 70 h 117"/>
                    <a:gd name="T42" fmla="*/ 364 w 412"/>
                    <a:gd name="T43" fmla="*/ 77 h 117"/>
                    <a:gd name="T44" fmla="*/ 356 w 412"/>
                    <a:gd name="T45" fmla="*/ 86 h 117"/>
                    <a:gd name="T46" fmla="*/ 350 w 412"/>
                    <a:gd name="T47" fmla="*/ 93 h 117"/>
                    <a:gd name="T48" fmla="*/ 344 w 412"/>
                    <a:gd name="T49" fmla="*/ 99 h 117"/>
                    <a:gd name="T50" fmla="*/ 339 w 412"/>
                    <a:gd name="T51" fmla="*/ 104 h 117"/>
                    <a:gd name="T52" fmla="*/ 331 w 412"/>
                    <a:gd name="T53" fmla="*/ 106 h 117"/>
                    <a:gd name="T54" fmla="*/ 318 w 412"/>
                    <a:gd name="T55" fmla="*/ 106 h 117"/>
                    <a:gd name="T56" fmla="*/ 301 w 412"/>
                    <a:gd name="T57" fmla="*/ 104 h 117"/>
                    <a:gd name="T58" fmla="*/ 276 w 412"/>
                    <a:gd name="T59" fmla="*/ 99 h 117"/>
                    <a:gd name="T60" fmla="*/ 243 w 412"/>
                    <a:gd name="T61" fmla="*/ 90 h 117"/>
                    <a:gd name="T62" fmla="*/ 201 w 412"/>
                    <a:gd name="T63" fmla="*/ 75 h 117"/>
                    <a:gd name="T64" fmla="*/ 150 w 412"/>
                    <a:gd name="T65" fmla="*/ 55 h 117"/>
                    <a:gd name="T66" fmla="*/ 84 w 412"/>
                    <a:gd name="T67" fmla="*/ 31 h 117"/>
                    <a:gd name="T68" fmla="*/ 7 w 412"/>
                    <a:gd name="T69" fmla="*/ 0 h 117"/>
                    <a:gd name="T70" fmla="*/ 6 w 412"/>
                    <a:gd name="T71" fmla="*/ 0 h 117"/>
                    <a:gd name="T72" fmla="*/ 7 w 412"/>
                    <a:gd name="T73" fmla="*/ 0 h 117"/>
                    <a:gd name="T74" fmla="*/ 3 w 412"/>
                    <a:gd name="T75" fmla="*/ 0 h 117"/>
                    <a:gd name="T76" fmla="*/ 1 w 412"/>
                    <a:gd name="T77" fmla="*/ 3 h 117"/>
                    <a:gd name="T78" fmla="*/ 0 w 412"/>
                    <a:gd name="T79" fmla="*/ 7 h 117"/>
                    <a:gd name="T80" fmla="*/ 3 w 412"/>
                    <a:gd name="T81" fmla="*/ 10 h 117"/>
                    <a:gd name="T82" fmla="*/ 4 w 412"/>
                    <a:gd name="T83" fmla="*/ 10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12" h="117">
                      <a:moveTo>
                        <a:pt x="4" y="10"/>
                      </a:moveTo>
                      <a:lnTo>
                        <a:pt x="3" y="10"/>
                      </a:lnTo>
                      <a:lnTo>
                        <a:pt x="80" y="41"/>
                      </a:lnTo>
                      <a:lnTo>
                        <a:pt x="146" y="66"/>
                      </a:lnTo>
                      <a:lnTo>
                        <a:pt x="197" y="86"/>
                      </a:lnTo>
                      <a:lnTo>
                        <a:pt x="241" y="100"/>
                      </a:lnTo>
                      <a:lnTo>
                        <a:pt x="274" y="109"/>
                      </a:lnTo>
                      <a:lnTo>
                        <a:pt x="299" y="115"/>
                      </a:lnTo>
                      <a:lnTo>
                        <a:pt x="318" y="117"/>
                      </a:lnTo>
                      <a:lnTo>
                        <a:pt x="333" y="117"/>
                      </a:lnTo>
                      <a:lnTo>
                        <a:pt x="343" y="112"/>
                      </a:lnTo>
                      <a:lnTo>
                        <a:pt x="353" y="107"/>
                      </a:lnTo>
                      <a:lnTo>
                        <a:pt x="358" y="99"/>
                      </a:lnTo>
                      <a:lnTo>
                        <a:pt x="364" y="92"/>
                      </a:lnTo>
                      <a:lnTo>
                        <a:pt x="370" y="86"/>
                      </a:lnTo>
                      <a:lnTo>
                        <a:pt x="379" y="78"/>
                      </a:lnTo>
                      <a:lnTo>
                        <a:pt x="393" y="73"/>
                      </a:lnTo>
                      <a:lnTo>
                        <a:pt x="412" y="68"/>
                      </a:lnTo>
                      <a:lnTo>
                        <a:pt x="410" y="58"/>
                      </a:lnTo>
                      <a:lnTo>
                        <a:pt x="389" y="63"/>
                      </a:lnTo>
                      <a:lnTo>
                        <a:pt x="374" y="70"/>
                      </a:lnTo>
                      <a:lnTo>
                        <a:pt x="364" y="77"/>
                      </a:lnTo>
                      <a:lnTo>
                        <a:pt x="356" y="86"/>
                      </a:lnTo>
                      <a:lnTo>
                        <a:pt x="350" y="93"/>
                      </a:lnTo>
                      <a:lnTo>
                        <a:pt x="344" y="99"/>
                      </a:lnTo>
                      <a:lnTo>
                        <a:pt x="339" y="104"/>
                      </a:lnTo>
                      <a:lnTo>
                        <a:pt x="331" y="106"/>
                      </a:lnTo>
                      <a:lnTo>
                        <a:pt x="318" y="106"/>
                      </a:lnTo>
                      <a:lnTo>
                        <a:pt x="301" y="104"/>
                      </a:lnTo>
                      <a:lnTo>
                        <a:pt x="276" y="99"/>
                      </a:lnTo>
                      <a:lnTo>
                        <a:pt x="243" y="90"/>
                      </a:lnTo>
                      <a:lnTo>
                        <a:pt x="201" y="75"/>
                      </a:lnTo>
                      <a:lnTo>
                        <a:pt x="150" y="55"/>
                      </a:lnTo>
                      <a:lnTo>
                        <a:pt x="84" y="31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3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4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19" name="Freeform 35"/>
                <p:cNvSpPr>
                  <a:spLocks/>
                </p:cNvSpPr>
                <p:nvPr/>
              </p:nvSpPr>
              <p:spPr bwMode="auto">
                <a:xfrm>
                  <a:off x="959" y="1230"/>
                  <a:ext cx="45" cy="10"/>
                </a:xfrm>
                <a:custGeom>
                  <a:avLst/>
                  <a:gdLst>
                    <a:gd name="T0" fmla="*/ 3 w 538"/>
                    <a:gd name="T1" fmla="*/ 9 h 114"/>
                    <a:gd name="T2" fmla="*/ 1 w 538"/>
                    <a:gd name="T3" fmla="*/ 8 h 114"/>
                    <a:gd name="T4" fmla="*/ 30 w 538"/>
                    <a:gd name="T5" fmla="*/ 41 h 114"/>
                    <a:gd name="T6" fmla="*/ 58 w 538"/>
                    <a:gd name="T7" fmla="*/ 66 h 114"/>
                    <a:gd name="T8" fmla="*/ 83 w 538"/>
                    <a:gd name="T9" fmla="*/ 84 h 114"/>
                    <a:gd name="T10" fmla="*/ 107 w 538"/>
                    <a:gd name="T11" fmla="*/ 96 h 114"/>
                    <a:gd name="T12" fmla="*/ 131 w 538"/>
                    <a:gd name="T13" fmla="*/ 102 h 114"/>
                    <a:gd name="T14" fmla="*/ 155 w 538"/>
                    <a:gd name="T15" fmla="*/ 105 h 114"/>
                    <a:gd name="T16" fmla="*/ 179 w 538"/>
                    <a:gd name="T17" fmla="*/ 102 h 114"/>
                    <a:gd name="T18" fmla="*/ 203 w 538"/>
                    <a:gd name="T19" fmla="*/ 99 h 114"/>
                    <a:gd name="T20" fmla="*/ 230 w 538"/>
                    <a:gd name="T21" fmla="*/ 94 h 114"/>
                    <a:gd name="T22" fmla="*/ 260 w 538"/>
                    <a:gd name="T23" fmla="*/ 90 h 114"/>
                    <a:gd name="T24" fmla="*/ 292 w 538"/>
                    <a:gd name="T25" fmla="*/ 86 h 114"/>
                    <a:gd name="T26" fmla="*/ 330 w 538"/>
                    <a:gd name="T27" fmla="*/ 84 h 114"/>
                    <a:gd name="T28" fmla="*/ 373 w 538"/>
                    <a:gd name="T29" fmla="*/ 85 h 114"/>
                    <a:gd name="T30" fmla="*/ 420 w 538"/>
                    <a:gd name="T31" fmla="*/ 89 h 114"/>
                    <a:gd name="T32" fmla="*/ 475 w 538"/>
                    <a:gd name="T33" fmla="*/ 98 h 114"/>
                    <a:gd name="T34" fmla="*/ 536 w 538"/>
                    <a:gd name="T35" fmla="*/ 114 h 114"/>
                    <a:gd name="T36" fmla="*/ 538 w 538"/>
                    <a:gd name="T37" fmla="*/ 104 h 114"/>
                    <a:gd name="T38" fmla="*/ 477 w 538"/>
                    <a:gd name="T39" fmla="*/ 88 h 114"/>
                    <a:gd name="T40" fmla="*/ 422 w 538"/>
                    <a:gd name="T41" fmla="*/ 79 h 114"/>
                    <a:gd name="T42" fmla="*/ 373 w 538"/>
                    <a:gd name="T43" fmla="*/ 75 h 114"/>
                    <a:gd name="T44" fmla="*/ 330 w 538"/>
                    <a:gd name="T45" fmla="*/ 73 h 114"/>
                    <a:gd name="T46" fmla="*/ 292 w 538"/>
                    <a:gd name="T47" fmla="*/ 76 h 114"/>
                    <a:gd name="T48" fmla="*/ 258 w 538"/>
                    <a:gd name="T49" fmla="*/ 80 h 114"/>
                    <a:gd name="T50" fmla="*/ 228 w 538"/>
                    <a:gd name="T51" fmla="*/ 84 h 114"/>
                    <a:gd name="T52" fmla="*/ 201 w 538"/>
                    <a:gd name="T53" fmla="*/ 89 h 114"/>
                    <a:gd name="T54" fmla="*/ 176 w 538"/>
                    <a:gd name="T55" fmla="*/ 92 h 114"/>
                    <a:gd name="T56" fmla="*/ 155 w 538"/>
                    <a:gd name="T57" fmla="*/ 94 h 114"/>
                    <a:gd name="T58" fmla="*/ 133 w 538"/>
                    <a:gd name="T59" fmla="*/ 92 h 114"/>
                    <a:gd name="T60" fmla="*/ 111 w 538"/>
                    <a:gd name="T61" fmla="*/ 86 h 114"/>
                    <a:gd name="T62" fmla="*/ 89 w 538"/>
                    <a:gd name="T63" fmla="*/ 76 h 114"/>
                    <a:gd name="T64" fmla="*/ 65 w 538"/>
                    <a:gd name="T65" fmla="*/ 58 h 114"/>
                    <a:gd name="T66" fmla="*/ 39 w 538"/>
                    <a:gd name="T67" fmla="*/ 35 h 114"/>
                    <a:gd name="T68" fmla="*/ 10 w 538"/>
                    <a:gd name="T69" fmla="*/ 2 h 114"/>
                    <a:gd name="T70" fmla="*/ 9 w 538"/>
                    <a:gd name="T71" fmla="*/ 1 h 114"/>
                    <a:gd name="T72" fmla="*/ 10 w 538"/>
                    <a:gd name="T73" fmla="*/ 2 h 114"/>
                    <a:gd name="T74" fmla="*/ 7 w 538"/>
                    <a:gd name="T75" fmla="*/ 0 h 114"/>
                    <a:gd name="T76" fmla="*/ 3 w 538"/>
                    <a:gd name="T77" fmla="*/ 1 h 114"/>
                    <a:gd name="T78" fmla="*/ 0 w 538"/>
                    <a:gd name="T79" fmla="*/ 4 h 114"/>
                    <a:gd name="T80" fmla="*/ 1 w 538"/>
                    <a:gd name="T81" fmla="*/ 8 h 114"/>
                    <a:gd name="T82" fmla="*/ 3 w 538"/>
                    <a:gd name="T83" fmla="*/ 9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38" h="114">
                      <a:moveTo>
                        <a:pt x="3" y="9"/>
                      </a:moveTo>
                      <a:lnTo>
                        <a:pt x="1" y="8"/>
                      </a:lnTo>
                      <a:lnTo>
                        <a:pt x="30" y="41"/>
                      </a:lnTo>
                      <a:lnTo>
                        <a:pt x="58" y="66"/>
                      </a:lnTo>
                      <a:lnTo>
                        <a:pt x="83" y="84"/>
                      </a:lnTo>
                      <a:lnTo>
                        <a:pt x="107" y="96"/>
                      </a:lnTo>
                      <a:lnTo>
                        <a:pt x="131" y="102"/>
                      </a:lnTo>
                      <a:lnTo>
                        <a:pt x="155" y="105"/>
                      </a:lnTo>
                      <a:lnTo>
                        <a:pt x="179" y="102"/>
                      </a:lnTo>
                      <a:lnTo>
                        <a:pt x="203" y="99"/>
                      </a:lnTo>
                      <a:lnTo>
                        <a:pt x="230" y="94"/>
                      </a:lnTo>
                      <a:lnTo>
                        <a:pt x="260" y="90"/>
                      </a:lnTo>
                      <a:lnTo>
                        <a:pt x="292" y="86"/>
                      </a:lnTo>
                      <a:lnTo>
                        <a:pt x="330" y="84"/>
                      </a:lnTo>
                      <a:lnTo>
                        <a:pt x="373" y="85"/>
                      </a:lnTo>
                      <a:lnTo>
                        <a:pt x="420" y="89"/>
                      </a:lnTo>
                      <a:lnTo>
                        <a:pt x="475" y="98"/>
                      </a:lnTo>
                      <a:lnTo>
                        <a:pt x="536" y="114"/>
                      </a:lnTo>
                      <a:lnTo>
                        <a:pt x="538" y="104"/>
                      </a:lnTo>
                      <a:lnTo>
                        <a:pt x="477" y="88"/>
                      </a:lnTo>
                      <a:lnTo>
                        <a:pt x="422" y="79"/>
                      </a:lnTo>
                      <a:lnTo>
                        <a:pt x="373" y="75"/>
                      </a:lnTo>
                      <a:lnTo>
                        <a:pt x="330" y="73"/>
                      </a:lnTo>
                      <a:lnTo>
                        <a:pt x="292" y="76"/>
                      </a:lnTo>
                      <a:lnTo>
                        <a:pt x="258" y="80"/>
                      </a:lnTo>
                      <a:lnTo>
                        <a:pt x="228" y="84"/>
                      </a:lnTo>
                      <a:lnTo>
                        <a:pt x="201" y="89"/>
                      </a:lnTo>
                      <a:lnTo>
                        <a:pt x="176" y="92"/>
                      </a:lnTo>
                      <a:lnTo>
                        <a:pt x="155" y="94"/>
                      </a:lnTo>
                      <a:lnTo>
                        <a:pt x="133" y="92"/>
                      </a:lnTo>
                      <a:lnTo>
                        <a:pt x="111" y="86"/>
                      </a:lnTo>
                      <a:lnTo>
                        <a:pt x="89" y="76"/>
                      </a:lnTo>
                      <a:lnTo>
                        <a:pt x="65" y="58"/>
                      </a:lnTo>
                      <a:lnTo>
                        <a:pt x="39" y="35"/>
                      </a:lnTo>
                      <a:lnTo>
                        <a:pt x="10" y="2"/>
                      </a:lnTo>
                      <a:lnTo>
                        <a:pt x="9" y="1"/>
                      </a:lnTo>
                      <a:lnTo>
                        <a:pt x="10" y="2"/>
                      </a:lnTo>
                      <a:lnTo>
                        <a:pt x="7" y="0"/>
                      </a:lnTo>
                      <a:lnTo>
                        <a:pt x="3" y="1"/>
                      </a:lnTo>
                      <a:lnTo>
                        <a:pt x="0" y="4"/>
                      </a:lnTo>
                      <a:lnTo>
                        <a:pt x="1" y="8"/>
                      </a:lnTo>
                      <a:lnTo>
                        <a:pt x="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20" name="Freeform 36"/>
                <p:cNvSpPr>
                  <a:spLocks/>
                </p:cNvSpPr>
                <p:nvPr/>
              </p:nvSpPr>
              <p:spPr bwMode="auto">
                <a:xfrm>
                  <a:off x="949" y="1228"/>
                  <a:ext cx="11" cy="28"/>
                </a:xfrm>
                <a:custGeom>
                  <a:avLst/>
                  <a:gdLst>
                    <a:gd name="T0" fmla="*/ 69 w 138"/>
                    <a:gd name="T1" fmla="*/ 326 h 335"/>
                    <a:gd name="T2" fmla="*/ 69 w 138"/>
                    <a:gd name="T3" fmla="*/ 326 h 335"/>
                    <a:gd name="T4" fmla="*/ 50 w 138"/>
                    <a:gd name="T5" fmla="*/ 297 h 335"/>
                    <a:gd name="T6" fmla="*/ 35 w 138"/>
                    <a:gd name="T7" fmla="*/ 265 h 335"/>
                    <a:gd name="T8" fmla="*/ 23 w 138"/>
                    <a:gd name="T9" fmla="*/ 233 h 335"/>
                    <a:gd name="T10" fmla="*/ 16 w 138"/>
                    <a:gd name="T11" fmla="*/ 200 h 335"/>
                    <a:gd name="T12" fmla="*/ 11 w 138"/>
                    <a:gd name="T13" fmla="*/ 169 h 335"/>
                    <a:gd name="T14" fmla="*/ 10 w 138"/>
                    <a:gd name="T15" fmla="*/ 138 h 335"/>
                    <a:gd name="T16" fmla="*/ 12 w 138"/>
                    <a:gd name="T17" fmla="*/ 109 h 335"/>
                    <a:gd name="T18" fmla="*/ 19 w 138"/>
                    <a:gd name="T19" fmla="*/ 82 h 335"/>
                    <a:gd name="T20" fmla="*/ 26 w 138"/>
                    <a:gd name="T21" fmla="*/ 59 h 335"/>
                    <a:gd name="T22" fmla="*/ 35 w 138"/>
                    <a:gd name="T23" fmla="*/ 40 h 335"/>
                    <a:gd name="T24" fmla="*/ 48 w 138"/>
                    <a:gd name="T25" fmla="*/ 25 h 335"/>
                    <a:gd name="T26" fmla="*/ 61 w 138"/>
                    <a:gd name="T27" fmla="*/ 14 h 335"/>
                    <a:gd name="T28" fmla="*/ 76 w 138"/>
                    <a:gd name="T29" fmla="*/ 10 h 335"/>
                    <a:gd name="T30" fmla="*/ 93 w 138"/>
                    <a:gd name="T31" fmla="*/ 12 h 335"/>
                    <a:gd name="T32" fmla="*/ 111 w 138"/>
                    <a:gd name="T33" fmla="*/ 20 h 335"/>
                    <a:gd name="T34" fmla="*/ 132 w 138"/>
                    <a:gd name="T35" fmla="*/ 36 h 335"/>
                    <a:gd name="T36" fmla="*/ 138 w 138"/>
                    <a:gd name="T37" fmla="*/ 28 h 335"/>
                    <a:gd name="T38" fmla="*/ 117 w 138"/>
                    <a:gd name="T39" fmla="*/ 11 h 335"/>
                    <a:gd name="T40" fmla="*/ 95 w 138"/>
                    <a:gd name="T41" fmla="*/ 2 h 335"/>
                    <a:gd name="T42" fmla="*/ 76 w 138"/>
                    <a:gd name="T43" fmla="*/ 0 h 335"/>
                    <a:gd name="T44" fmla="*/ 57 w 138"/>
                    <a:gd name="T45" fmla="*/ 6 h 335"/>
                    <a:gd name="T46" fmla="*/ 41 w 138"/>
                    <a:gd name="T47" fmla="*/ 17 h 335"/>
                    <a:gd name="T48" fmla="*/ 27 w 138"/>
                    <a:gd name="T49" fmla="*/ 34 h 335"/>
                    <a:gd name="T50" fmla="*/ 16 w 138"/>
                    <a:gd name="T51" fmla="*/ 55 h 335"/>
                    <a:gd name="T52" fmla="*/ 8 w 138"/>
                    <a:gd name="T53" fmla="*/ 80 h 335"/>
                    <a:gd name="T54" fmla="*/ 2 w 138"/>
                    <a:gd name="T55" fmla="*/ 107 h 335"/>
                    <a:gd name="T56" fmla="*/ 0 w 138"/>
                    <a:gd name="T57" fmla="*/ 138 h 335"/>
                    <a:gd name="T58" fmla="*/ 1 w 138"/>
                    <a:gd name="T59" fmla="*/ 169 h 335"/>
                    <a:gd name="T60" fmla="*/ 5 w 138"/>
                    <a:gd name="T61" fmla="*/ 202 h 335"/>
                    <a:gd name="T62" fmla="*/ 12 w 138"/>
                    <a:gd name="T63" fmla="*/ 235 h 335"/>
                    <a:gd name="T64" fmla="*/ 25 w 138"/>
                    <a:gd name="T65" fmla="*/ 269 h 335"/>
                    <a:gd name="T66" fmla="*/ 41 w 138"/>
                    <a:gd name="T67" fmla="*/ 301 h 335"/>
                    <a:gd name="T68" fmla="*/ 61 w 138"/>
                    <a:gd name="T69" fmla="*/ 333 h 335"/>
                    <a:gd name="T70" fmla="*/ 61 w 138"/>
                    <a:gd name="T71" fmla="*/ 333 h 335"/>
                    <a:gd name="T72" fmla="*/ 61 w 138"/>
                    <a:gd name="T73" fmla="*/ 333 h 335"/>
                    <a:gd name="T74" fmla="*/ 65 w 138"/>
                    <a:gd name="T75" fmla="*/ 335 h 335"/>
                    <a:gd name="T76" fmla="*/ 68 w 138"/>
                    <a:gd name="T77" fmla="*/ 334 h 335"/>
                    <a:gd name="T78" fmla="*/ 70 w 138"/>
                    <a:gd name="T79" fmla="*/ 330 h 335"/>
                    <a:gd name="T80" fmla="*/ 69 w 138"/>
                    <a:gd name="T81" fmla="*/ 326 h 3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38" h="335">
                      <a:moveTo>
                        <a:pt x="69" y="326"/>
                      </a:moveTo>
                      <a:lnTo>
                        <a:pt x="69" y="326"/>
                      </a:lnTo>
                      <a:lnTo>
                        <a:pt x="50" y="297"/>
                      </a:lnTo>
                      <a:lnTo>
                        <a:pt x="35" y="265"/>
                      </a:lnTo>
                      <a:lnTo>
                        <a:pt x="23" y="233"/>
                      </a:lnTo>
                      <a:lnTo>
                        <a:pt x="16" y="200"/>
                      </a:lnTo>
                      <a:lnTo>
                        <a:pt x="11" y="169"/>
                      </a:lnTo>
                      <a:lnTo>
                        <a:pt x="10" y="138"/>
                      </a:lnTo>
                      <a:lnTo>
                        <a:pt x="12" y="109"/>
                      </a:lnTo>
                      <a:lnTo>
                        <a:pt x="19" y="82"/>
                      </a:lnTo>
                      <a:lnTo>
                        <a:pt x="26" y="59"/>
                      </a:lnTo>
                      <a:lnTo>
                        <a:pt x="35" y="40"/>
                      </a:lnTo>
                      <a:lnTo>
                        <a:pt x="48" y="25"/>
                      </a:lnTo>
                      <a:lnTo>
                        <a:pt x="61" y="14"/>
                      </a:lnTo>
                      <a:lnTo>
                        <a:pt x="76" y="10"/>
                      </a:lnTo>
                      <a:lnTo>
                        <a:pt x="93" y="12"/>
                      </a:lnTo>
                      <a:lnTo>
                        <a:pt x="111" y="20"/>
                      </a:lnTo>
                      <a:lnTo>
                        <a:pt x="132" y="36"/>
                      </a:lnTo>
                      <a:lnTo>
                        <a:pt x="138" y="28"/>
                      </a:lnTo>
                      <a:lnTo>
                        <a:pt x="117" y="11"/>
                      </a:lnTo>
                      <a:lnTo>
                        <a:pt x="95" y="2"/>
                      </a:lnTo>
                      <a:lnTo>
                        <a:pt x="76" y="0"/>
                      </a:lnTo>
                      <a:lnTo>
                        <a:pt x="57" y="6"/>
                      </a:lnTo>
                      <a:lnTo>
                        <a:pt x="41" y="17"/>
                      </a:lnTo>
                      <a:lnTo>
                        <a:pt x="27" y="34"/>
                      </a:lnTo>
                      <a:lnTo>
                        <a:pt x="16" y="55"/>
                      </a:lnTo>
                      <a:lnTo>
                        <a:pt x="8" y="80"/>
                      </a:lnTo>
                      <a:lnTo>
                        <a:pt x="2" y="107"/>
                      </a:lnTo>
                      <a:lnTo>
                        <a:pt x="0" y="138"/>
                      </a:lnTo>
                      <a:lnTo>
                        <a:pt x="1" y="169"/>
                      </a:lnTo>
                      <a:lnTo>
                        <a:pt x="5" y="202"/>
                      </a:lnTo>
                      <a:lnTo>
                        <a:pt x="12" y="235"/>
                      </a:lnTo>
                      <a:lnTo>
                        <a:pt x="25" y="269"/>
                      </a:lnTo>
                      <a:lnTo>
                        <a:pt x="41" y="301"/>
                      </a:lnTo>
                      <a:lnTo>
                        <a:pt x="61" y="333"/>
                      </a:lnTo>
                      <a:lnTo>
                        <a:pt x="65" y="335"/>
                      </a:lnTo>
                      <a:lnTo>
                        <a:pt x="68" y="334"/>
                      </a:lnTo>
                      <a:lnTo>
                        <a:pt x="70" y="330"/>
                      </a:lnTo>
                      <a:lnTo>
                        <a:pt x="69" y="3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21" name="Freeform 37"/>
                <p:cNvSpPr>
                  <a:spLocks/>
                </p:cNvSpPr>
                <p:nvPr/>
              </p:nvSpPr>
              <p:spPr bwMode="auto">
                <a:xfrm>
                  <a:off x="954" y="1255"/>
                  <a:ext cx="17" cy="10"/>
                </a:xfrm>
                <a:custGeom>
                  <a:avLst/>
                  <a:gdLst>
                    <a:gd name="T0" fmla="*/ 206 w 206"/>
                    <a:gd name="T1" fmla="*/ 112 h 118"/>
                    <a:gd name="T2" fmla="*/ 206 w 206"/>
                    <a:gd name="T3" fmla="*/ 111 h 118"/>
                    <a:gd name="T4" fmla="*/ 201 w 206"/>
                    <a:gd name="T5" fmla="*/ 103 h 118"/>
                    <a:gd name="T6" fmla="*/ 195 w 206"/>
                    <a:gd name="T7" fmla="*/ 97 h 118"/>
                    <a:gd name="T8" fmla="*/ 188 w 206"/>
                    <a:gd name="T9" fmla="*/ 93 h 118"/>
                    <a:gd name="T10" fmla="*/ 178 w 206"/>
                    <a:gd name="T11" fmla="*/ 90 h 118"/>
                    <a:gd name="T12" fmla="*/ 169 w 206"/>
                    <a:gd name="T13" fmla="*/ 89 h 118"/>
                    <a:gd name="T14" fmla="*/ 159 w 206"/>
                    <a:gd name="T15" fmla="*/ 88 h 118"/>
                    <a:gd name="T16" fmla="*/ 147 w 206"/>
                    <a:gd name="T17" fmla="*/ 88 h 118"/>
                    <a:gd name="T18" fmla="*/ 136 w 206"/>
                    <a:gd name="T19" fmla="*/ 86 h 118"/>
                    <a:gd name="T20" fmla="*/ 122 w 206"/>
                    <a:gd name="T21" fmla="*/ 84 h 118"/>
                    <a:gd name="T22" fmla="*/ 109 w 206"/>
                    <a:gd name="T23" fmla="*/ 80 h 118"/>
                    <a:gd name="T24" fmla="*/ 94 w 206"/>
                    <a:gd name="T25" fmla="*/ 75 h 118"/>
                    <a:gd name="T26" fmla="*/ 79 w 206"/>
                    <a:gd name="T27" fmla="*/ 67 h 118"/>
                    <a:gd name="T28" fmla="*/ 62 w 206"/>
                    <a:gd name="T29" fmla="*/ 56 h 118"/>
                    <a:gd name="T30" fmla="*/ 45 w 206"/>
                    <a:gd name="T31" fmla="*/ 41 h 118"/>
                    <a:gd name="T32" fmla="*/ 27 w 206"/>
                    <a:gd name="T33" fmla="*/ 23 h 118"/>
                    <a:gd name="T34" fmla="*/ 8 w 206"/>
                    <a:gd name="T35" fmla="*/ 0 h 118"/>
                    <a:gd name="T36" fmla="*/ 0 w 206"/>
                    <a:gd name="T37" fmla="*/ 7 h 118"/>
                    <a:gd name="T38" fmla="*/ 19 w 206"/>
                    <a:gd name="T39" fmla="*/ 29 h 118"/>
                    <a:gd name="T40" fmla="*/ 38 w 206"/>
                    <a:gd name="T41" fmla="*/ 49 h 118"/>
                    <a:gd name="T42" fmla="*/ 56 w 206"/>
                    <a:gd name="T43" fmla="*/ 65 h 118"/>
                    <a:gd name="T44" fmla="*/ 73 w 206"/>
                    <a:gd name="T45" fmla="*/ 75 h 118"/>
                    <a:gd name="T46" fmla="*/ 90 w 206"/>
                    <a:gd name="T47" fmla="*/ 85 h 118"/>
                    <a:gd name="T48" fmla="*/ 105 w 206"/>
                    <a:gd name="T49" fmla="*/ 90 h 118"/>
                    <a:gd name="T50" fmla="*/ 120 w 206"/>
                    <a:gd name="T51" fmla="*/ 95 h 118"/>
                    <a:gd name="T52" fmla="*/ 134 w 206"/>
                    <a:gd name="T53" fmla="*/ 97 h 118"/>
                    <a:gd name="T54" fmla="*/ 147 w 206"/>
                    <a:gd name="T55" fmla="*/ 99 h 118"/>
                    <a:gd name="T56" fmla="*/ 159 w 206"/>
                    <a:gd name="T57" fmla="*/ 99 h 118"/>
                    <a:gd name="T58" fmla="*/ 167 w 206"/>
                    <a:gd name="T59" fmla="*/ 100 h 118"/>
                    <a:gd name="T60" fmla="*/ 176 w 206"/>
                    <a:gd name="T61" fmla="*/ 101 h 118"/>
                    <a:gd name="T62" fmla="*/ 183 w 206"/>
                    <a:gd name="T63" fmla="*/ 103 h 118"/>
                    <a:gd name="T64" fmla="*/ 189 w 206"/>
                    <a:gd name="T65" fmla="*/ 105 h 118"/>
                    <a:gd name="T66" fmla="*/ 193 w 206"/>
                    <a:gd name="T67" fmla="*/ 109 h 118"/>
                    <a:gd name="T68" fmla="*/ 196 w 206"/>
                    <a:gd name="T69" fmla="*/ 115 h 118"/>
                    <a:gd name="T70" fmla="*/ 196 w 206"/>
                    <a:gd name="T71" fmla="*/ 114 h 118"/>
                    <a:gd name="T72" fmla="*/ 196 w 206"/>
                    <a:gd name="T73" fmla="*/ 115 h 118"/>
                    <a:gd name="T74" fmla="*/ 199 w 206"/>
                    <a:gd name="T75" fmla="*/ 118 h 118"/>
                    <a:gd name="T76" fmla="*/ 203 w 206"/>
                    <a:gd name="T77" fmla="*/ 117 h 118"/>
                    <a:gd name="T78" fmla="*/ 206 w 206"/>
                    <a:gd name="T79" fmla="*/ 115 h 118"/>
                    <a:gd name="T80" fmla="*/ 206 w 206"/>
                    <a:gd name="T81" fmla="*/ 111 h 118"/>
                    <a:gd name="T82" fmla="*/ 206 w 206"/>
                    <a:gd name="T83" fmla="*/ 112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06" h="118">
                      <a:moveTo>
                        <a:pt x="206" y="112"/>
                      </a:moveTo>
                      <a:lnTo>
                        <a:pt x="206" y="111"/>
                      </a:lnTo>
                      <a:lnTo>
                        <a:pt x="201" y="103"/>
                      </a:lnTo>
                      <a:lnTo>
                        <a:pt x="195" y="97"/>
                      </a:lnTo>
                      <a:lnTo>
                        <a:pt x="188" y="93"/>
                      </a:lnTo>
                      <a:lnTo>
                        <a:pt x="178" y="90"/>
                      </a:lnTo>
                      <a:lnTo>
                        <a:pt x="169" y="89"/>
                      </a:lnTo>
                      <a:lnTo>
                        <a:pt x="159" y="88"/>
                      </a:lnTo>
                      <a:lnTo>
                        <a:pt x="147" y="88"/>
                      </a:lnTo>
                      <a:lnTo>
                        <a:pt x="136" y="86"/>
                      </a:lnTo>
                      <a:lnTo>
                        <a:pt x="122" y="84"/>
                      </a:lnTo>
                      <a:lnTo>
                        <a:pt x="109" y="80"/>
                      </a:lnTo>
                      <a:lnTo>
                        <a:pt x="94" y="75"/>
                      </a:lnTo>
                      <a:lnTo>
                        <a:pt x="79" y="67"/>
                      </a:lnTo>
                      <a:lnTo>
                        <a:pt x="62" y="56"/>
                      </a:lnTo>
                      <a:lnTo>
                        <a:pt x="45" y="41"/>
                      </a:lnTo>
                      <a:lnTo>
                        <a:pt x="27" y="23"/>
                      </a:lnTo>
                      <a:lnTo>
                        <a:pt x="8" y="0"/>
                      </a:lnTo>
                      <a:lnTo>
                        <a:pt x="0" y="7"/>
                      </a:lnTo>
                      <a:lnTo>
                        <a:pt x="19" y="29"/>
                      </a:lnTo>
                      <a:lnTo>
                        <a:pt x="38" y="49"/>
                      </a:lnTo>
                      <a:lnTo>
                        <a:pt x="56" y="65"/>
                      </a:lnTo>
                      <a:lnTo>
                        <a:pt x="73" y="75"/>
                      </a:lnTo>
                      <a:lnTo>
                        <a:pt x="90" y="85"/>
                      </a:lnTo>
                      <a:lnTo>
                        <a:pt x="105" y="90"/>
                      </a:lnTo>
                      <a:lnTo>
                        <a:pt x="120" y="95"/>
                      </a:lnTo>
                      <a:lnTo>
                        <a:pt x="134" y="97"/>
                      </a:lnTo>
                      <a:lnTo>
                        <a:pt x="147" y="99"/>
                      </a:lnTo>
                      <a:lnTo>
                        <a:pt x="159" y="99"/>
                      </a:lnTo>
                      <a:lnTo>
                        <a:pt x="167" y="100"/>
                      </a:lnTo>
                      <a:lnTo>
                        <a:pt x="176" y="101"/>
                      </a:lnTo>
                      <a:lnTo>
                        <a:pt x="183" y="103"/>
                      </a:lnTo>
                      <a:lnTo>
                        <a:pt x="189" y="105"/>
                      </a:lnTo>
                      <a:lnTo>
                        <a:pt x="193" y="109"/>
                      </a:lnTo>
                      <a:lnTo>
                        <a:pt x="196" y="115"/>
                      </a:lnTo>
                      <a:lnTo>
                        <a:pt x="196" y="114"/>
                      </a:lnTo>
                      <a:lnTo>
                        <a:pt x="196" y="115"/>
                      </a:lnTo>
                      <a:lnTo>
                        <a:pt x="199" y="118"/>
                      </a:lnTo>
                      <a:lnTo>
                        <a:pt x="203" y="117"/>
                      </a:lnTo>
                      <a:lnTo>
                        <a:pt x="206" y="115"/>
                      </a:lnTo>
                      <a:lnTo>
                        <a:pt x="206" y="111"/>
                      </a:lnTo>
                      <a:lnTo>
                        <a:pt x="206" y="1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22" name="Freeform 38"/>
                <p:cNvSpPr>
                  <a:spLocks/>
                </p:cNvSpPr>
                <p:nvPr/>
              </p:nvSpPr>
              <p:spPr bwMode="auto">
                <a:xfrm>
                  <a:off x="970" y="1265"/>
                  <a:ext cx="1" cy="7"/>
                </a:xfrm>
                <a:custGeom>
                  <a:avLst/>
                  <a:gdLst>
                    <a:gd name="T0" fmla="*/ 8 w 15"/>
                    <a:gd name="T1" fmla="*/ 94 h 94"/>
                    <a:gd name="T2" fmla="*/ 10 w 15"/>
                    <a:gd name="T3" fmla="*/ 90 h 94"/>
                    <a:gd name="T4" fmla="*/ 11 w 15"/>
                    <a:gd name="T5" fmla="*/ 82 h 94"/>
                    <a:gd name="T6" fmla="*/ 13 w 15"/>
                    <a:gd name="T7" fmla="*/ 73 h 94"/>
                    <a:gd name="T8" fmla="*/ 14 w 15"/>
                    <a:gd name="T9" fmla="*/ 62 h 94"/>
                    <a:gd name="T10" fmla="*/ 15 w 15"/>
                    <a:gd name="T11" fmla="*/ 51 h 94"/>
                    <a:gd name="T12" fmla="*/ 15 w 15"/>
                    <a:gd name="T13" fmla="*/ 41 h 94"/>
                    <a:gd name="T14" fmla="*/ 14 w 15"/>
                    <a:gd name="T15" fmla="*/ 27 h 94"/>
                    <a:gd name="T16" fmla="*/ 12 w 15"/>
                    <a:gd name="T17" fmla="*/ 14 h 94"/>
                    <a:gd name="T18" fmla="*/ 10 w 15"/>
                    <a:gd name="T19" fmla="*/ 0 h 94"/>
                    <a:gd name="T20" fmla="*/ 0 w 15"/>
                    <a:gd name="T21" fmla="*/ 2 h 94"/>
                    <a:gd name="T22" fmla="*/ 2 w 15"/>
                    <a:gd name="T23" fmla="*/ 16 h 94"/>
                    <a:gd name="T24" fmla="*/ 4 w 15"/>
                    <a:gd name="T25" fmla="*/ 29 h 94"/>
                    <a:gd name="T26" fmla="*/ 5 w 15"/>
                    <a:gd name="T27" fmla="*/ 41 h 94"/>
                    <a:gd name="T28" fmla="*/ 5 w 15"/>
                    <a:gd name="T29" fmla="*/ 51 h 94"/>
                    <a:gd name="T30" fmla="*/ 4 w 15"/>
                    <a:gd name="T31" fmla="*/ 62 h 94"/>
                    <a:gd name="T32" fmla="*/ 3 w 15"/>
                    <a:gd name="T33" fmla="*/ 71 h 94"/>
                    <a:gd name="T34" fmla="*/ 1 w 15"/>
                    <a:gd name="T35" fmla="*/ 80 h 94"/>
                    <a:gd name="T36" fmla="*/ 0 w 15"/>
                    <a:gd name="T37" fmla="*/ 88 h 94"/>
                    <a:gd name="T38" fmla="*/ 2 w 15"/>
                    <a:gd name="T39" fmla="*/ 85 h 94"/>
                    <a:gd name="T40" fmla="*/ 0 w 15"/>
                    <a:gd name="T41" fmla="*/ 88 h 94"/>
                    <a:gd name="T42" fmla="*/ 1 w 15"/>
                    <a:gd name="T43" fmla="*/ 92 h 94"/>
                    <a:gd name="T44" fmla="*/ 4 w 15"/>
                    <a:gd name="T45" fmla="*/ 94 h 94"/>
                    <a:gd name="T46" fmla="*/ 8 w 15"/>
                    <a:gd name="T47" fmla="*/ 94 h 94"/>
                    <a:gd name="T48" fmla="*/ 10 w 15"/>
                    <a:gd name="T49" fmla="*/ 90 h 94"/>
                    <a:gd name="T50" fmla="*/ 8 w 15"/>
                    <a:gd name="T51" fmla="*/ 9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5" h="94">
                      <a:moveTo>
                        <a:pt x="8" y="94"/>
                      </a:moveTo>
                      <a:lnTo>
                        <a:pt x="10" y="90"/>
                      </a:lnTo>
                      <a:lnTo>
                        <a:pt x="11" y="82"/>
                      </a:lnTo>
                      <a:lnTo>
                        <a:pt x="13" y="73"/>
                      </a:lnTo>
                      <a:lnTo>
                        <a:pt x="14" y="62"/>
                      </a:lnTo>
                      <a:lnTo>
                        <a:pt x="15" y="51"/>
                      </a:lnTo>
                      <a:lnTo>
                        <a:pt x="15" y="41"/>
                      </a:lnTo>
                      <a:lnTo>
                        <a:pt x="14" y="27"/>
                      </a:lnTo>
                      <a:lnTo>
                        <a:pt x="12" y="14"/>
                      </a:lnTo>
                      <a:lnTo>
                        <a:pt x="10" y="0"/>
                      </a:lnTo>
                      <a:lnTo>
                        <a:pt x="0" y="2"/>
                      </a:lnTo>
                      <a:lnTo>
                        <a:pt x="2" y="16"/>
                      </a:lnTo>
                      <a:lnTo>
                        <a:pt x="4" y="29"/>
                      </a:lnTo>
                      <a:lnTo>
                        <a:pt x="5" y="41"/>
                      </a:lnTo>
                      <a:lnTo>
                        <a:pt x="5" y="51"/>
                      </a:lnTo>
                      <a:lnTo>
                        <a:pt x="4" y="62"/>
                      </a:lnTo>
                      <a:lnTo>
                        <a:pt x="3" y="71"/>
                      </a:lnTo>
                      <a:lnTo>
                        <a:pt x="1" y="80"/>
                      </a:lnTo>
                      <a:lnTo>
                        <a:pt x="0" y="88"/>
                      </a:lnTo>
                      <a:lnTo>
                        <a:pt x="2" y="85"/>
                      </a:lnTo>
                      <a:lnTo>
                        <a:pt x="0" y="88"/>
                      </a:lnTo>
                      <a:lnTo>
                        <a:pt x="1" y="92"/>
                      </a:lnTo>
                      <a:lnTo>
                        <a:pt x="4" y="94"/>
                      </a:lnTo>
                      <a:lnTo>
                        <a:pt x="8" y="94"/>
                      </a:lnTo>
                      <a:lnTo>
                        <a:pt x="10" y="90"/>
                      </a:lnTo>
                      <a:lnTo>
                        <a:pt x="8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23" name="Freeform 39"/>
                <p:cNvSpPr>
                  <a:spLocks/>
                </p:cNvSpPr>
                <p:nvPr/>
              </p:nvSpPr>
              <p:spPr bwMode="auto">
                <a:xfrm>
                  <a:off x="935" y="1272"/>
                  <a:ext cx="36" cy="21"/>
                </a:xfrm>
                <a:custGeom>
                  <a:avLst/>
                  <a:gdLst>
                    <a:gd name="T0" fmla="*/ 6 w 424"/>
                    <a:gd name="T1" fmla="*/ 255 h 255"/>
                    <a:gd name="T2" fmla="*/ 8 w 424"/>
                    <a:gd name="T3" fmla="*/ 254 h 255"/>
                    <a:gd name="T4" fmla="*/ 38 w 424"/>
                    <a:gd name="T5" fmla="*/ 235 h 255"/>
                    <a:gd name="T6" fmla="*/ 67 w 424"/>
                    <a:gd name="T7" fmla="*/ 218 h 255"/>
                    <a:gd name="T8" fmla="*/ 96 w 424"/>
                    <a:gd name="T9" fmla="*/ 200 h 255"/>
                    <a:gd name="T10" fmla="*/ 125 w 424"/>
                    <a:gd name="T11" fmla="*/ 184 h 255"/>
                    <a:gd name="T12" fmla="*/ 153 w 424"/>
                    <a:gd name="T13" fmla="*/ 167 h 255"/>
                    <a:gd name="T14" fmla="*/ 181 w 424"/>
                    <a:gd name="T15" fmla="*/ 150 h 255"/>
                    <a:gd name="T16" fmla="*/ 208 w 424"/>
                    <a:gd name="T17" fmla="*/ 134 h 255"/>
                    <a:gd name="T18" fmla="*/ 234 w 424"/>
                    <a:gd name="T19" fmla="*/ 118 h 255"/>
                    <a:gd name="T20" fmla="*/ 259 w 424"/>
                    <a:gd name="T21" fmla="*/ 104 h 255"/>
                    <a:gd name="T22" fmla="*/ 285 w 424"/>
                    <a:gd name="T23" fmla="*/ 89 h 255"/>
                    <a:gd name="T24" fmla="*/ 311 w 424"/>
                    <a:gd name="T25" fmla="*/ 75 h 255"/>
                    <a:gd name="T26" fmla="*/ 335 w 424"/>
                    <a:gd name="T27" fmla="*/ 60 h 255"/>
                    <a:gd name="T28" fmla="*/ 359 w 424"/>
                    <a:gd name="T29" fmla="*/ 47 h 255"/>
                    <a:gd name="T30" fmla="*/ 382 w 424"/>
                    <a:gd name="T31" fmla="*/ 33 h 255"/>
                    <a:gd name="T32" fmla="*/ 403 w 424"/>
                    <a:gd name="T33" fmla="*/ 21 h 255"/>
                    <a:gd name="T34" fmla="*/ 424 w 424"/>
                    <a:gd name="T35" fmla="*/ 9 h 255"/>
                    <a:gd name="T36" fmla="*/ 418 w 424"/>
                    <a:gd name="T37" fmla="*/ 0 h 255"/>
                    <a:gd name="T38" fmla="*/ 397 w 424"/>
                    <a:gd name="T39" fmla="*/ 13 h 255"/>
                    <a:gd name="T40" fmla="*/ 375 w 424"/>
                    <a:gd name="T41" fmla="*/ 25 h 255"/>
                    <a:gd name="T42" fmla="*/ 353 w 424"/>
                    <a:gd name="T43" fmla="*/ 39 h 255"/>
                    <a:gd name="T44" fmla="*/ 329 w 424"/>
                    <a:gd name="T45" fmla="*/ 52 h 255"/>
                    <a:gd name="T46" fmla="*/ 305 w 424"/>
                    <a:gd name="T47" fmla="*/ 67 h 255"/>
                    <a:gd name="T48" fmla="*/ 281 w 424"/>
                    <a:gd name="T49" fmla="*/ 81 h 255"/>
                    <a:gd name="T50" fmla="*/ 255 w 424"/>
                    <a:gd name="T51" fmla="*/ 96 h 255"/>
                    <a:gd name="T52" fmla="*/ 229 w 424"/>
                    <a:gd name="T53" fmla="*/ 110 h 255"/>
                    <a:gd name="T54" fmla="*/ 201 w 424"/>
                    <a:gd name="T55" fmla="*/ 126 h 255"/>
                    <a:gd name="T56" fmla="*/ 175 w 424"/>
                    <a:gd name="T57" fmla="*/ 142 h 255"/>
                    <a:gd name="T58" fmla="*/ 147 w 424"/>
                    <a:gd name="T59" fmla="*/ 159 h 255"/>
                    <a:gd name="T60" fmla="*/ 119 w 424"/>
                    <a:gd name="T61" fmla="*/ 175 h 255"/>
                    <a:gd name="T62" fmla="*/ 90 w 424"/>
                    <a:gd name="T63" fmla="*/ 192 h 255"/>
                    <a:gd name="T64" fmla="*/ 61 w 424"/>
                    <a:gd name="T65" fmla="*/ 210 h 255"/>
                    <a:gd name="T66" fmla="*/ 32 w 424"/>
                    <a:gd name="T67" fmla="*/ 227 h 255"/>
                    <a:gd name="T68" fmla="*/ 2 w 424"/>
                    <a:gd name="T69" fmla="*/ 246 h 255"/>
                    <a:gd name="T70" fmla="*/ 4 w 424"/>
                    <a:gd name="T71" fmla="*/ 245 h 255"/>
                    <a:gd name="T72" fmla="*/ 2 w 424"/>
                    <a:gd name="T73" fmla="*/ 246 h 255"/>
                    <a:gd name="T74" fmla="*/ 0 w 424"/>
                    <a:gd name="T75" fmla="*/ 249 h 255"/>
                    <a:gd name="T76" fmla="*/ 1 w 424"/>
                    <a:gd name="T77" fmla="*/ 253 h 255"/>
                    <a:gd name="T78" fmla="*/ 4 w 424"/>
                    <a:gd name="T79" fmla="*/ 255 h 255"/>
                    <a:gd name="T80" fmla="*/ 8 w 424"/>
                    <a:gd name="T81" fmla="*/ 254 h 255"/>
                    <a:gd name="T82" fmla="*/ 6 w 424"/>
                    <a:gd name="T83" fmla="*/ 255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24" h="255">
                      <a:moveTo>
                        <a:pt x="6" y="255"/>
                      </a:moveTo>
                      <a:lnTo>
                        <a:pt x="8" y="254"/>
                      </a:lnTo>
                      <a:lnTo>
                        <a:pt x="38" y="235"/>
                      </a:lnTo>
                      <a:lnTo>
                        <a:pt x="67" y="218"/>
                      </a:lnTo>
                      <a:lnTo>
                        <a:pt x="96" y="200"/>
                      </a:lnTo>
                      <a:lnTo>
                        <a:pt x="125" y="184"/>
                      </a:lnTo>
                      <a:lnTo>
                        <a:pt x="153" y="167"/>
                      </a:lnTo>
                      <a:lnTo>
                        <a:pt x="181" y="150"/>
                      </a:lnTo>
                      <a:lnTo>
                        <a:pt x="208" y="134"/>
                      </a:lnTo>
                      <a:lnTo>
                        <a:pt x="234" y="118"/>
                      </a:lnTo>
                      <a:lnTo>
                        <a:pt x="259" y="104"/>
                      </a:lnTo>
                      <a:lnTo>
                        <a:pt x="285" y="89"/>
                      </a:lnTo>
                      <a:lnTo>
                        <a:pt x="311" y="75"/>
                      </a:lnTo>
                      <a:lnTo>
                        <a:pt x="335" y="60"/>
                      </a:lnTo>
                      <a:lnTo>
                        <a:pt x="359" y="47"/>
                      </a:lnTo>
                      <a:lnTo>
                        <a:pt x="382" y="33"/>
                      </a:lnTo>
                      <a:lnTo>
                        <a:pt x="403" y="21"/>
                      </a:lnTo>
                      <a:lnTo>
                        <a:pt x="424" y="9"/>
                      </a:lnTo>
                      <a:lnTo>
                        <a:pt x="418" y="0"/>
                      </a:lnTo>
                      <a:lnTo>
                        <a:pt x="397" y="13"/>
                      </a:lnTo>
                      <a:lnTo>
                        <a:pt x="375" y="25"/>
                      </a:lnTo>
                      <a:lnTo>
                        <a:pt x="353" y="39"/>
                      </a:lnTo>
                      <a:lnTo>
                        <a:pt x="329" y="52"/>
                      </a:lnTo>
                      <a:lnTo>
                        <a:pt x="305" y="67"/>
                      </a:lnTo>
                      <a:lnTo>
                        <a:pt x="281" y="81"/>
                      </a:lnTo>
                      <a:lnTo>
                        <a:pt x="255" y="96"/>
                      </a:lnTo>
                      <a:lnTo>
                        <a:pt x="229" y="110"/>
                      </a:lnTo>
                      <a:lnTo>
                        <a:pt x="201" y="126"/>
                      </a:lnTo>
                      <a:lnTo>
                        <a:pt x="175" y="142"/>
                      </a:lnTo>
                      <a:lnTo>
                        <a:pt x="147" y="159"/>
                      </a:lnTo>
                      <a:lnTo>
                        <a:pt x="119" y="175"/>
                      </a:lnTo>
                      <a:lnTo>
                        <a:pt x="90" y="192"/>
                      </a:lnTo>
                      <a:lnTo>
                        <a:pt x="61" y="210"/>
                      </a:lnTo>
                      <a:lnTo>
                        <a:pt x="32" y="227"/>
                      </a:lnTo>
                      <a:lnTo>
                        <a:pt x="2" y="246"/>
                      </a:lnTo>
                      <a:lnTo>
                        <a:pt x="4" y="245"/>
                      </a:lnTo>
                      <a:lnTo>
                        <a:pt x="2" y="246"/>
                      </a:lnTo>
                      <a:lnTo>
                        <a:pt x="0" y="249"/>
                      </a:lnTo>
                      <a:lnTo>
                        <a:pt x="1" y="253"/>
                      </a:lnTo>
                      <a:lnTo>
                        <a:pt x="4" y="255"/>
                      </a:lnTo>
                      <a:lnTo>
                        <a:pt x="8" y="254"/>
                      </a:lnTo>
                      <a:lnTo>
                        <a:pt x="6" y="2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24" name="Freeform 40"/>
                <p:cNvSpPr>
                  <a:spLocks/>
                </p:cNvSpPr>
                <p:nvPr/>
              </p:nvSpPr>
              <p:spPr bwMode="auto">
                <a:xfrm>
                  <a:off x="906" y="1292"/>
                  <a:ext cx="30" cy="10"/>
                </a:xfrm>
                <a:custGeom>
                  <a:avLst/>
                  <a:gdLst>
                    <a:gd name="T0" fmla="*/ 5 w 357"/>
                    <a:gd name="T1" fmla="*/ 121 h 121"/>
                    <a:gd name="T2" fmla="*/ 7 w 357"/>
                    <a:gd name="T3" fmla="*/ 121 h 121"/>
                    <a:gd name="T4" fmla="*/ 25 w 357"/>
                    <a:gd name="T5" fmla="*/ 114 h 121"/>
                    <a:gd name="T6" fmla="*/ 45 w 357"/>
                    <a:gd name="T7" fmla="*/ 105 h 121"/>
                    <a:gd name="T8" fmla="*/ 67 w 357"/>
                    <a:gd name="T9" fmla="*/ 98 h 121"/>
                    <a:gd name="T10" fmla="*/ 90 w 357"/>
                    <a:gd name="T11" fmla="*/ 90 h 121"/>
                    <a:gd name="T12" fmla="*/ 113 w 357"/>
                    <a:gd name="T13" fmla="*/ 82 h 121"/>
                    <a:gd name="T14" fmla="*/ 138 w 357"/>
                    <a:gd name="T15" fmla="*/ 73 h 121"/>
                    <a:gd name="T16" fmla="*/ 162 w 357"/>
                    <a:gd name="T17" fmla="*/ 66 h 121"/>
                    <a:gd name="T18" fmla="*/ 186 w 357"/>
                    <a:gd name="T19" fmla="*/ 58 h 121"/>
                    <a:gd name="T20" fmla="*/ 211 w 357"/>
                    <a:gd name="T21" fmla="*/ 51 h 121"/>
                    <a:gd name="T22" fmla="*/ 236 w 357"/>
                    <a:gd name="T23" fmla="*/ 43 h 121"/>
                    <a:gd name="T24" fmla="*/ 258 w 357"/>
                    <a:gd name="T25" fmla="*/ 37 h 121"/>
                    <a:gd name="T26" fmla="*/ 281 w 357"/>
                    <a:gd name="T27" fmla="*/ 30 h 121"/>
                    <a:gd name="T28" fmla="*/ 303 w 357"/>
                    <a:gd name="T29" fmla="*/ 25 h 121"/>
                    <a:gd name="T30" fmla="*/ 323 w 357"/>
                    <a:gd name="T31" fmla="*/ 18 h 121"/>
                    <a:gd name="T32" fmla="*/ 340 w 357"/>
                    <a:gd name="T33" fmla="*/ 14 h 121"/>
                    <a:gd name="T34" fmla="*/ 357 w 357"/>
                    <a:gd name="T35" fmla="*/ 10 h 121"/>
                    <a:gd name="T36" fmla="*/ 355 w 357"/>
                    <a:gd name="T37" fmla="*/ 0 h 121"/>
                    <a:gd name="T38" fmla="*/ 338 w 357"/>
                    <a:gd name="T39" fmla="*/ 4 h 121"/>
                    <a:gd name="T40" fmla="*/ 321 w 357"/>
                    <a:gd name="T41" fmla="*/ 8 h 121"/>
                    <a:gd name="T42" fmla="*/ 301 w 357"/>
                    <a:gd name="T43" fmla="*/ 14 h 121"/>
                    <a:gd name="T44" fmla="*/ 279 w 357"/>
                    <a:gd name="T45" fmla="*/ 19 h 121"/>
                    <a:gd name="T46" fmla="*/ 256 w 357"/>
                    <a:gd name="T47" fmla="*/ 27 h 121"/>
                    <a:gd name="T48" fmla="*/ 234 w 357"/>
                    <a:gd name="T49" fmla="*/ 33 h 121"/>
                    <a:gd name="T50" fmla="*/ 209 w 357"/>
                    <a:gd name="T51" fmla="*/ 40 h 121"/>
                    <a:gd name="T52" fmla="*/ 184 w 357"/>
                    <a:gd name="T53" fmla="*/ 47 h 121"/>
                    <a:gd name="T54" fmla="*/ 158 w 357"/>
                    <a:gd name="T55" fmla="*/ 56 h 121"/>
                    <a:gd name="T56" fmla="*/ 134 w 357"/>
                    <a:gd name="T57" fmla="*/ 63 h 121"/>
                    <a:gd name="T58" fmla="*/ 109 w 357"/>
                    <a:gd name="T59" fmla="*/ 71 h 121"/>
                    <a:gd name="T60" fmla="*/ 86 w 357"/>
                    <a:gd name="T61" fmla="*/ 80 h 121"/>
                    <a:gd name="T62" fmla="*/ 63 w 357"/>
                    <a:gd name="T63" fmla="*/ 88 h 121"/>
                    <a:gd name="T64" fmla="*/ 41 w 357"/>
                    <a:gd name="T65" fmla="*/ 95 h 121"/>
                    <a:gd name="T66" fmla="*/ 21 w 357"/>
                    <a:gd name="T67" fmla="*/ 103 h 121"/>
                    <a:gd name="T68" fmla="*/ 3 w 357"/>
                    <a:gd name="T69" fmla="*/ 111 h 121"/>
                    <a:gd name="T70" fmla="*/ 5 w 357"/>
                    <a:gd name="T71" fmla="*/ 111 h 121"/>
                    <a:gd name="T72" fmla="*/ 3 w 357"/>
                    <a:gd name="T73" fmla="*/ 111 h 121"/>
                    <a:gd name="T74" fmla="*/ 0 w 357"/>
                    <a:gd name="T75" fmla="*/ 114 h 121"/>
                    <a:gd name="T76" fmla="*/ 1 w 357"/>
                    <a:gd name="T77" fmla="*/ 117 h 121"/>
                    <a:gd name="T78" fmla="*/ 3 w 357"/>
                    <a:gd name="T79" fmla="*/ 121 h 121"/>
                    <a:gd name="T80" fmla="*/ 7 w 357"/>
                    <a:gd name="T81" fmla="*/ 121 h 121"/>
                    <a:gd name="T82" fmla="*/ 5 w 357"/>
                    <a:gd name="T83" fmla="*/ 121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57" h="121">
                      <a:moveTo>
                        <a:pt x="5" y="121"/>
                      </a:moveTo>
                      <a:lnTo>
                        <a:pt x="7" y="121"/>
                      </a:lnTo>
                      <a:lnTo>
                        <a:pt x="25" y="114"/>
                      </a:lnTo>
                      <a:lnTo>
                        <a:pt x="45" y="105"/>
                      </a:lnTo>
                      <a:lnTo>
                        <a:pt x="67" y="98"/>
                      </a:lnTo>
                      <a:lnTo>
                        <a:pt x="90" y="90"/>
                      </a:lnTo>
                      <a:lnTo>
                        <a:pt x="113" y="82"/>
                      </a:lnTo>
                      <a:lnTo>
                        <a:pt x="138" y="73"/>
                      </a:lnTo>
                      <a:lnTo>
                        <a:pt x="162" y="66"/>
                      </a:lnTo>
                      <a:lnTo>
                        <a:pt x="186" y="58"/>
                      </a:lnTo>
                      <a:lnTo>
                        <a:pt x="211" y="51"/>
                      </a:lnTo>
                      <a:lnTo>
                        <a:pt x="236" y="43"/>
                      </a:lnTo>
                      <a:lnTo>
                        <a:pt x="258" y="37"/>
                      </a:lnTo>
                      <a:lnTo>
                        <a:pt x="281" y="30"/>
                      </a:lnTo>
                      <a:lnTo>
                        <a:pt x="303" y="25"/>
                      </a:lnTo>
                      <a:lnTo>
                        <a:pt x="323" y="18"/>
                      </a:lnTo>
                      <a:lnTo>
                        <a:pt x="340" y="14"/>
                      </a:lnTo>
                      <a:lnTo>
                        <a:pt x="357" y="10"/>
                      </a:lnTo>
                      <a:lnTo>
                        <a:pt x="355" y="0"/>
                      </a:lnTo>
                      <a:lnTo>
                        <a:pt x="338" y="4"/>
                      </a:lnTo>
                      <a:lnTo>
                        <a:pt x="321" y="8"/>
                      </a:lnTo>
                      <a:lnTo>
                        <a:pt x="301" y="14"/>
                      </a:lnTo>
                      <a:lnTo>
                        <a:pt x="279" y="19"/>
                      </a:lnTo>
                      <a:lnTo>
                        <a:pt x="256" y="27"/>
                      </a:lnTo>
                      <a:lnTo>
                        <a:pt x="234" y="33"/>
                      </a:lnTo>
                      <a:lnTo>
                        <a:pt x="209" y="40"/>
                      </a:lnTo>
                      <a:lnTo>
                        <a:pt x="184" y="47"/>
                      </a:lnTo>
                      <a:lnTo>
                        <a:pt x="158" y="56"/>
                      </a:lnTo>
                      <a:lnTo>
                        <a:pt x="134" y="63"/>
                      </a:lnTo>
                      <a:lnTo>
                        <a:pt x="109" y="71"/>
                      </a:lnTo>
                      <a:lnTo>
                        <a:pt x="86" y="80"/>
                      </a:lnTo>
                      <a:lnTo>
                        <a:pt x="63" y="88"/>
                      </a:lnTo>
                      <a:lnTo>
                        <a:pt x="41" y="95"/>
                      </a:lnTo>
                      <a:lnTo>
                        <a:pt x="21" y="103"/>
                      </a:lnTo>
                      <a:lnTo>
                        <a:pt x="3" y="111"/>
                      </a:lnTo>
                      <a:lnTo>
                        <a:pt x="5" y="111"/>
                      </a:lnTo>
                      <a:lnTo>
                        <a:pt x="3" y="111"/>
                      </a:lnTo>
                      <a:lnTo>
                        <a:pt x="0" y="114"/>
                      </a:lnTo>
                      <a:lnTo>
                        <a:pt x="1" y="117"/>
                      </a:lnTo>
                      <a:lnTo>
                        <a:pt x="3" y="121"/>
                      </a:lnTo>
                      <a:lnTo>
                        <a:pt x="7" y="121"/>
                      </a:lnTo>
                      <a:lnTo>
                        <a:pt x="5" y="1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25" name="Freeform 41"/>
                <p:cNvSpPr>
                  <a:spLocks/>
                </p:cNvSpPr>
                <p:nvPr/>
              </p:nvSpPr>
              <p:spPr bwMode="auto">
                <a:xfrm>
                  <a:off x="892" y="1301"/>
                  <a:ext cx="15" cy="2"/>
                </a:xfrm>
                <a:custGeom>
                  <a:avLst/>
                  <a:gdLst>
                    <a:gd name="T0" fmla="*/ 7 w 179"/>
                    <a:gd name="T1" fmla="*/ 24 h 26"/>
                    <a:gd name="T2" fmla="*/ 7 w 179"/>
                    <a:gd name="T3" fmla="*/ 26 h 26"/>
                    <a:gd name="T4" fmla="*/ 15 w 179"/>
                    <a:gd name="T5" fmla="*/ 22 h 26"/>
                    <a:gd name="T6" fmla="*/ 22 w 179"/>
                    <a:gd name="T7" fmla="*/ 19 h 26"/>
                    <a:gd name="T8" fmla="*/ 31 w 179"/>
                    <a:gd name="T9" fmla="*/ 17 h 26"/>
                    <a:gd name="T10" fmla="*/ 39 w 179"/>
                    <a:gd name="T11" fmla="*/ 15 h 26"/>
                    <a:gd name="T12" fmla="*/ 48 w 179"/>
                    <a:gd name="T13" fmla="*/ 14 h 26"/>
                    <a:gd name="T14" fmla="*/ 58 w 179"/>
                    <a:gd name="T15" fmla="*/ 13 h 26"/>
                    <a:gd name="T16" fmla="*/ 67 w 179"/>
                    <a:gd name="T17" fmla="*/ 12 h 26"/>
                    <a:gd name="T18" fmla="*/ 77 w 179"/>
                    <a:gd name="T19" fmla="*/ 12 h 26"/>
                    <a:gd name="T20" fmla="*/ 88 w 179"/>
                    <a:gd name="T21" fmla="*/ 12 h 26"/>
                    <a:gd name="T22" fmla="*/ 99 w 179"/>
                    <a:gd name="T23" fmla="*/ 11 h 26"/>
                    <a:gd name="T24" fmla="*/ 110 w 179"/>
                    <a:gd name="T25" fmla="*/ 11 h 26"/>
                    <a:gd name="T26" fmla="*/ 123 w 179"/>
                    <a:gd name="T27" fmla="*/ 11 h 26"/>
                    <a:gd name="T28" fmla="*/ 136 w 179"/>
                    <a:gd name="T29" fmla="*/ 11 h 26"/>
                    <a:gd name="T30" fmla="*/ 150 w 179"/>
                    <a:gd name="T31" fmla="*/ 11 h 26"/>
                    <a:gd name="T32" fmla="*/ 164 w 179"/>
                    <a:gd name="T33" fmla="*/ 10 h 26"/>
                    <a:gd name="T34" fmla="*/ 179 w 179"/>
                    <a:gd name="T35" fmla="*/ 10 h 26"/>
                    <a:gd name="T36" fmla="*/ 179 w 179"/>
                    <a:gd name="T37" fmla="*/ 0 h 26"/>
                    <a:gd name="T38" fmla="*/ 164 w 179"/>
                    <a:gd name="T39" fmla="*/ 0 h 26"/>
                    <a:gd name="T40" fmla="*/ 150 w 179"/>
                    <a:gd name="T41" fmla="*/ 1 h 26"/>
                    <a:gd name="T42" fmla="*/ 136 w 179"/>
                    <a:gd name="T43" fmla="*/ 1 h 26"/>
                    <a:gd name="T44" fmla="*/ 123 w 179"/>
                    <a:gd name="T45" fmla="*/ 1 h 26"/>
                    <a:gd name="T46" fmla="*/ 110 w 179"/>
                    <a:gd name="T47" fmla="*/ 1 h 26"/>
                    <a:gd name="T48" fmla="*/ 99 w 179"/>
                    <a:gd name="T49" fmla="*/ 1 h 26"/>
                    <a:gd name="T50" fmla="*/ 88 w 179"/>
                    <a:gd name="T51" fmla="*/ 2 h 26"/>
                    <a:gd name="T52" fmla="*/ 77 w 179"/>
                    <a:gd name="T53" fmla="*/ 2 h 26"/>
                    <a:gd name="T54" fmla="*/ 67 w 179"/>
                    <a:gd name="T55" fmla="*/ 2 h 26"/>
                    <a:gd name="T56" fmla="*/ 56 w 179"/>
                    <a:gd name="T57" fmla="*/ 3 h 26"/>
                    <a:gd name="T58" fmla="*/ 46 w 179"/>
                    <a:gd name="T59" fmla="*/ 4 h 26"/>
                    <a:gd name="T60" fmla="*/ 37 w 179"/>
                    <a:gd name="T61" fmla="*/ 5 h 26"/>
                    <a:gd name="T62" fmla="*/ 29 w 179"/>
                    <a:gd name="T63" fmla="*/ 7 h 26"/>
                    <a:gd name="T64" fmla="*/ 20 w 179"/>
                    <a:gd name="T65" fmla="*/ 9 h 26"/>
                    <a:gd name="T66" fmla="*/ 11 w 179"/>
                    <a:gd name="T67" fmla="*/ 12 h 26"/>
                    <a:gd name="T68" fmla="*/ 3 w 179"/>
                    <a:gd name="T69" fmla="*/ 15 h 26"/>
                    <a:gd name="T70" fmla="*/ 3 w 179"/>
                    <a:gd name="T71" fmla="*/ 16 h 26"/>
                    <a:gd name="T72" fmla="*/ 3 w 179"/>
                    <a:gd name="T73" fmla="*/ 15 h 26"/>
                    <a:gd name="T74" fmla="*/ 0 w 179"/>
                    <a:gd name="T75" fmla="*/ 18 h 26"/>
                    <a:gd name="T76" fmla="*/ 1 w 179"/>
                    <a:gd name="T77" fmla="*/ 21 h 26"/>
                    <a:gd name="T78" fmla="*/ 3 w 179"/>
                    <a:gd name="T79" fmla="*/ 26 h 26"/>
                    <a:gd name="T80" fmla="*/ 7 w 179"/>
                    <a:gd name="T81" fmla="*/ 26 h 26"/>
                    <a:gd name="T82" fmla="*/ 7 w 179"/>
                    <a:gd name="T83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79" h="26">
                      <a:moveTo>
                        <a:pt x="7" y="24"/>
                      </a:moveTo>
                      <a:lnTo>
                        <a:pt x="7" y="26"/>
                      </a:lnTo>
                      <a:lnTo>
                        <a:pt x="15" y="22"/>
                      </a:lnTo>
                      <a:lnTo>
                        <a:pt x="22" y="19"/>
                      </a:lnTo>
                      <a:lnTo>
                        <a:pt x="31" y="17"/>
                      </a:lnTo>
                      <a:lnTo>
                        <a:pt x="39" y="15"/>
                      </a:lnTo>
                      <a:lnTo>
                        <a:pt x="48" y="14"/>
                      </a:lnTo>
                      <a:lnTo>
                        <a:pt x="58" y="13"/>
                      </a:lnTo>
                      <a:lnTo>
                        <a:pt x="67" y="12"/>
                      </a:lnTo>
                      <a:lnTo>
                        <a:pt x="77" y="12"/>
                      </a:lnTo>
                      <a:lnTo>
                        <a:pt x="88" y="12"/>
                      </a:lnTo>
                      <a:lnTo>
                        <a:pt x="99" y="11"/>
                      </a:lnTo>
                      <a:lnTo>
                        <a:pt x="110" y="11"/>
                      </a:lnTo>
                      <a:lnTo>
                        <a:pt x="123" y="11"/>
                      </a:lnTo>
                      <a:lnTo>
                        <a:pt x="136" y="11"/>
                      </a:lnTo>
                      <a:lnTo>
                        <a:pt x="150" y="11"/>
                      </a:lnTo>
                      <a:lnTo>
                        <a:pt x="164" y="10"/>
                      </a:lnTo>
                      <a:lnTo>
                        <a:pt x="179" y="10"/>
                      </a:lnTo>
                      <a:lnTo>
                        <a:pt x="179" y="0"/>
                      </a:lnTo>
                      <a:lnTo>
                        <a:pt x="164" y="0"/>
                      </a:lnTo>
                      <a:lnTo>
                        <a:pt x="150" y="1"/>
                      </a:lnTo>
                      <a:lnTo>
                        <a:pt x="136" y="1"/>
                      </a:lnTo>
                      <a:lnTo>
                        <a:pt x="123" y="1"/>
                      </a:lnTo>
                      <a:lnTo>
                        <a:pt x="110" y="1"/>
                      </a:lnTo>
                      <a:lnTo>
                        <a:pt x="99" y="1"/>
                      </a:lnTo>
                      <a:lnTo>
                        <a:pt x="88" y="2"/>
                      </a:lnTo>
                      <a:lnTo>
                        <a:pt x="77" y="2"/>
                      </a:lnTo>
                      <a:lnTo>
                        <a:pt x="67" y="2"/>
                      </a:lnTo>
                      <a:lnTo>
                        <a:pt x="56" y="3"/>
                      </a:lnTo>
                      <a:lnTo>
                        <a:pt x="46" y="4"/>
                      </a:lnTo>
                      <a:lnTo>
                        <a:pt x="37" y="5"/>
                      </a:lnTo>
                      <a:lnTo>
                        <a:pt x="29" y="7"/>
                      </a:lnTo>
                      <a:lnTo>
                        <a:pt x="20" y="9"/>
                      </a:lnTo>
                      <a:lnTo>
                        <a:pt x="11" y="12"/>
                      </a:lnTo>
                      <a:lnTo>
                        <a:pt x="3" y="15"/>
                      </a:lnTo>
                      <a:lnTo>
                        <a:pt x="3" y="16"/>
                      </a:lnTo>
                      <a:lnTo>
                        <a:pt x="3" y="15"/>
                      </a:lnTo>
                      <a:lnTo>
                        <a:pt x="0" y="18"/>
                      </a:lnTo>
                      <a:lnTo>
                        <a:pt x="1" y="21"/>
                      </a:lnTo>
                      <a:lnTo>
                        <a:pt x="3" y="26"/>
                      </a:lnTo>
                      <a:lnTo>
                        <a:pt x="7" y="26"/>
                      </a:lnTo>
                      <a:lnTo>
                        <a:pt x="7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26" name="Freeform 42"/>
                <p:cNvSpPr>
                  <a:spLocks/>
                </p:cNvSpPr>
                <p:nvPr/>
              </p:nvSpPr>
              <p:spPr bwMode="auto">
                <a:xfrm>
                  <a:off x="885" y="1303"/>
                  <a:ext cx="7" cy="13"/>
                </a:xfrm>
                <a:custGeom>
                  <a:avLst/>
                  <a:gdLst>
                    <a:gd name="T0" fmla="*/ 21 w 83"/>
                    <a:gd name="T1" fmla="*/ 153 h 161"/>
                    <a:gd name="T2" fmla="*/ 21 w 83"/>
                    <a:gd name="T3" fmla="*/ 153 h 161"/>
                    <a:gd name="T4" fmla="*/ 13 w 83"/>
                    <a:gd name="T5" fmla="*/ 138 h 161"/>
                    <a:gd name="T6" fmla="*/ 10 w 83"/>
                    <a:gd name="T7" fmla="*/ 119 h 161"/>
                    <a:gd name="T8" fmla="*/ 11 w 83"/>
                    <a:gd name="T9" fmla="*/ 101 h 161"/>
                    <a:gd name="T10" fmla="*/ 17 w 83"/>
                    <a:gd name="T11" fmla="*/ 81 h 161"/>
                    <a:gd name="T12" fmla="*/ 26 w 83"/>
                    <a:gd name="T13" fmla="*/ 61 h 161"/>
                    <a:gd name="T14" fmla="*/ 41 w 83"/>
                    <a:gd name="T15" fmla="*/ 42 h 161"/>
                    <a:gd name="T16" fmla="*/ 59 w 83"/>
                    <a:gd name="T17" fmla="*/ 25 h 161"/>
                    <a:gd name="T18" fmla="*/ 83 w 83"/>
                    <a:gd name="T19" fmla="*/ 8 h 161"/>
                    <a:gd name="T20" fmla="*/ 79 w 83"/>
                    <a:gd name="T21" fmla="*/ 0 h 161"/>
                    <a:gd name="T22" fmla="*/ 53 w 83"/>
                    <a:gd name="T23" fmla="*/ 17 h 161"/>
                    <a:gd name="T24" fmla="*/ 33 w 83"/>
                    <a:gd name="T25" fmla="*/ 35 h 161"/>
                    <a:gd name="T26" fmla="*/ 18 w 83"/>
                    <a:gd name="T27" fmla="*/ 55 h 161"/>
                    <a:gd name="T28" fmla="*/ 6 w 83"/>
                    <a:gd name="T29" fmla="*/ 77 h 161"/>
                    <a:gd name="T30" fmla="*/ 1 w 83"/>
                    <a:gd name="T31" fmla="*/ 99 h 161"/>
                    <a:gd name="T32" fmla="*/ 0 w 83"/>
                    <a:gd name="T33" fmla="*/ 119 h 161"/>
                    <a:gd name="T34" fmla="*/ 3 w 83"/>
                    <a:gd name="T35" fmla="*/ 140 h 161"/>
                    <a:gd name="T36" fmla="*/ 12 w 83"/>
                    <a:gd name="T37" fmla="*/ 159 h 161"/>
                    <a:gd name="T38" fmla="*/ 12 w 83"/>
                    <a:gd name="T39" fmla="*/ 159 h 161"/>
                    <a:gd name="T40" fmla="*/ 12 w 83"/>
                    <a:gd name="T41" fmla="*/ 159 h 161"/>
                    <a:gd name="T42" fmla="*/ 17 w 83"/>
                    <a:gd name="T43" fmla="*/ 161 h 161"/>
                    <a:gd name="T44" fmla="*/ 20 w 83"/>
                    <a:gd name="T45" fmla="*/ 160 h 161"/>
                    <a:gd name="T46" fmla="*/ 22 w 83"/>
                    <a:gd name="T47" fmla="*/ 157 h 161"/>
                    <a:gd name="T48" fmla="*/ 21 w 83"/>
                    <a:gd name="T49" fmla="*/ 153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3" h="161">
                      <a:moveTo>
                        <a:pt x="21" y="153"/>
                      </a:moveTo>
                      <a:lnTo>
                        <a:pt x="21" y="153"/>
                      </a:lnTo>
                      <a:lnTo>
                        <a:pt x="13" y="138"/>
                      </a:lnTo>
                      <a:lnTo>
                        <a:pt x="10" y="119"/>
                      </a:lnTo>
                      <a:lnTo>
                        <a:pt x="11" y="101"/>
                      </a:lnTo>
                      <a:lnTo>
                        <a:pt x="17" y="81"/>
                      </a:lnTo>
                      <a:lnTo>
                        <a:pt x="26" y="61"/>
                      </a:lnTo>
                      <a:lnTo>
                        <a:pt x="41" y="42"/>
                      </a:lnTo>
                      <a:lnTo>
                        <a:pt x="59" y="25"/>
                      </a:lnTo>
                      <a:lnTo>
                        <a:pt x="83" y="8"/>
                      </a:lnTo>
                      <a:lnTo>
                        <a:pt x="79" y="0"/>
                      </a:lnTo>
                      <a:lnTo>
                        <a:pt x="53" y="17"/>
                      </a:lnTo>
                      <a:lnTo>
                        <a:pt x="33" y="35"/>
                      </a:lnTo>
                      <a:lnTo>
                        <a:pt x="18" y="55"/>
                      </a:lnTo>
                      <a:lnTo>
                        <a:pt x="6" y="77"/>
                      </a:lnTo>
                      <a:lnTo>
                        <a:pt x="1" y="99"/>
                      </a:lnTo>
                      <a:lnTo>
                        <a:pt x="0" y="119"/>
                      </a:lnTo>
                      <a:lnTo>
                        <a:pt x="3" y="140"/>
                      </a:lnTo>
                      <a:lnTo>
                        <a:pt x="12" y="159"/>
                      </a:lnTo>
                      <a:lnTo>
                        <a:pt x="17" y="161"/>
                      </a:lnTo>
                      <a:lnTo>
                        <a:pt x="20" y="160"/>
                      </a:lnTo>
                      <a:lnTo>
                        <a:pt x="22" y="157"/>
                      </a:lnTo>
                      <a:lnTo>
                        <a:pt x="21" y="1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27" name="Freeform 43"/>
                <p:cNvSpPr>
                  <a:spLocks/>
                </p:cNvSpPr>
                <p:nvPr/>
              </p:nvSpPr>
              <p:spPr bwMode="auto">
                <a:xfrm>
                  <a:off x="886" y="1315"/>
                  <a:ext cx="12" cy="4"/>
                </a:xfrm>
                <a:custGeom>
                  <a:avLst/>
                  <a:gdLst>
                    <a:gd name="T0" fmla="*/ 138 w 142"/>
                    <a:gd name="T1" fmla="*/ 34 h 44"/>
                    <a:gd name="T2" fmla="*/ 140 w 142"/>
                    <a:gd name="T3" fmla="*/ 35 h 44"/>
                    <a:gd name="T4" fmla="*/ 123 w 142"/>
                    <a:gd name="T5" fmla="*/ 24 h 44"/>
                    <a:gd name="T6" fmla="*/ 103 w 142"/>
                    <a:gd name="T7" fmla="*/ 18 h 44"/>
                    <a:gd name="T8" fmla="*/ 83 w 142"/>
                    <a:gd name="T9" fmla="*/ 14 h 44"/>
                    <a:gd name="T10" fmla="*/ 63 w 142"/>
                    <a:gd name="T11" fmla="*/ 11 h 44"/>
                    <a:gd name="T12" fmla="*/ 44 w 142"/>
                    <a:gd name="T13" fmla="*/ 9 h 44"/>
                    <a:gd name="T14" fmla="*/ 27 w 142"/>
                    <a:gd name="T15" fmla="*/ 6 h 44"/>
                    <a:gd name="T16" fmla="*/ 15 w 142"/>
                    <a:gd name="T17" fmla="*/ 3 h 44"/>
                    <a:gd name="T18" fmla="*/ 9 w 142"/>
                    <a:gd name="T19" fmla="*/ 0 h 44"/>
                    <a:gd name="T20" fmla="*/ 0 w 142"/>
                    <a:gd name="T21" fmla="*/ 6 h 44"/>
                    <a:gd name="T22" fmla="*/ 11 w 142"/>
                    <a:gd name="T23" fmla="*/ 13 h 44"/>
                    <a:gd name="T24" fmla="*/ 25 w 142"/>
                    <a:gd name="T25" fmla="*/ 16 h 44"/>
                    <a:gd name="T26" fmla="*/ 42 w 142"/>
                    <a:gd name="T27" fmla="*/ 19 h 44"/>
                    <a:gd name="T28" fmla="*/ 61 w 142"/>
                    <a:gd name="T29" fmla="*/ 21 h 44"/>
                    <a:gd name="T30" fmla="*/ 81 w 142"/>
                    <a:gd name="T31" fmla="*/ 24 h 44"/>
                    <a:gd name="T32" fmla="*/ 101 w 142"/>
                    <a:gd name="T33" fmla="*/ 29 h 44"/>
                    <a:gd name="T34" fmla="*/ 118 w 142"/>
                    <a:gd name="T35" fmla="*/ 35 h 44"/>
                    <a:gd name="T36" fmla="*/ 134 w 142"/>
                    <a:gd name="T37" fmla="*/ 43 h 44"/>
                    <a:gd name="T38" fmla="*/ 136 w 142"/>
                    <a:gd name="T39" fmla="*/ 44 h 44"/>
                    <a:gd name="T40" fmla="*/ 134 w 142"/>
                    <a:gd name="T41" fmla="*/ 43 h 44"/>
                    <a:gd name="T42" fmla="*/ 138 w 142"/>
                    <a:gd name="T43" fmla="*/ 44 h 44"/>
                    <a:gd name="T44" fmla="*/ 141 w 142"/>
                    <a:gd name="T45" fmla="*/ 42 h 44"/>
                    <a:gd name="T46" fmla="*/ 142 w 142"/>
                    <a:gd name="T47" fmla="*/ 38 h 44"/>
                    <a:gd name="T48" fmla="*/ 140 w 142"/>
                    <a:gd name="T49" fmla="*/ 35 h 44"/>
                    <a:gd name="T50" fmla="*/ 138 w 142"/>
                    <a:gd name="T51" fmla="*/ 3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42" h="44">
                      <a:moveTo>
                        <a:pt x="138" y="34"/>
                      </a:moveTo>
                      <a:lnTo>
                        <a:pt x="140" y="35"/>
                      </a:lnTo>
                      <a:lnTo>
                        <a:pt x="123" y="24"/>
                      </a:lnTo>
                      <a:lnTo>
                        <a:pt x="103" y="18"/>
                      </a:lnTo>
                      <a:lnTo>
                        <a:pt x="83" y="14"/>
                      </a:lnTo>
                      <a:lnTo>
                        <a:pt x="63" y="11"/>
                      </a:lnTo>
                      <a:lnTo>
                        <a:pt x="44" y="9"/>
                      </a:lnTo>
                      <a:lnTo>
                        <a:pt x="27" y="6"/>
                      </a:lnTo>
                      <a:lnTo>
                        <a:pt x="15" y="3"/>
                      </a:lnTo>
                      <a:lnTo>
                        <a:pt x="9" y="0"/>
                      </a:lnTo>
                      <a:lnTo>
                        <a:pt x="0" y="6"/>
                      </a:lnTo>
                      <a:lnTo>
                        <a:pt x="11" y="13"/>
                      </a:lnTo>
                      <a:lnTo>
                        <a:pt x="25" y="16"/>
                      </a:lnTo>
                      <a:lnTo>
                        <a:pt x="42" y="19"/>
                      </a:lnTo>
                      <a:lnTo>
                        <a:pt x="61" y="21"/>
                      </a:lnTo>
                      <a:lnTo>
                        <a:pt x="81" y="24"/>
                      </a:lnTo>
                      <a:lnTo>
                        <a:pt x="101" y="29"/>
                      </a:lnTo>
                      <a:lnTo>
                        <a:pt x="118" y="35"/>
                      </a:lnTo>
                      <a:lnTo>
                        <a:pt x="134" y="43"/>
                      </a:lnTo>
                      <a:lnTo>
                        <a:pt x="136" y="44"/>
                      </a:lnTo>
                      <a:lnTo>
                        <a:pt x="134" y="43"/>
                      </a:lnTo>
                      <a:lnTo>
                        <a:pt x="138" y="44"/>
                      </a:lnTo>
                      <a:lnTo>
                        <a:pt x="141" y="42"/>
                      </a:lnTo>
                      <a:lnTo>
                        <a:pt x="142" y="38"/>
                      </a:lnTo>
                      <a:lnTo>
                        <a:pt x="140" y="35"/>
                      </a:lnTo>
                      <a:lnTo>
                        <a:pt x="138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28" name="Freeform 44"/>
                <p:cNvSpPr>
                  <a:spLocks/>
                </p:cNvSpPr>
                <p:nvPr/>
              </p:nvSpPr>
              <p:spPr bwMode="auto">
                <a:xfrm>
                  <a:off x="898" y="1318"/>
                  <a:ext cx="19" cy="3"/>
                </a:xfrm>
                <a:custGeom>
                  <a:avLst/>
                  <a:gdLst>
                    <a:gd name="T0" fmla="*/ 227 w 227"/>
                    <a:gd name="T1" fmla="*/ 20 h 29"/>
                    <a:gd name="T2" fmla="*/ 221 w 227"/>
                    <a:gd name="T3" fmla="*/ 16 h 29"/>
                    <a:gd name="T4" fmla="*/ 212 w 227"/>
                    <a:gd name="T5" fmla="*/ 17 h 29"/>
                    <a:gd name="T6" fmla="*/ 202 w 227"/>
                    <a:gd name="T7" fmla="*/ 17 h 29"/>
                    <a:gd name="T8" fmla="*/ 191 w 227"/>
                    <a:gd name="T9" fmla="*/ 18 h 29"/>
                    <a:gd name="T10" fmla="*/ 177 w 227"/>
                    <a:gd name="T11" fmla="*/ 18 h 29"/>
                    <a:gd name="T12" fmla="*/ 164 w 227"/>
                    <a:gd name="T13" fmla="*/ 18 h 29"/>
                    <a:gd name="T14" fmla="*/ 148 w 227"/>
                    <a:gd name="T15" fmla="*/ 17 h 29"/>
                    <a:gd name="T16" fmla="*/ 133 w 227"/>
                    <a:gd name="T17" fmla="*/ 17 h 29"/>
                    <a:gd name="T18" fmla="*/ 117 w 227"/>
                    <a:gd name="T19" fmla="*/ 16 h 29"/>
                    <a:gd name="T20" fmla="*/ 102 w 227"/>
                    <a:gd name="T21" fmla="*/ 15 h 29"/>
                    <a:gd name="T22" fmla="*/ 85 w 227"/>
                    <a:gd name="T23" fmla="*/ 13 h 29"/>
                    <a:gd name="T24" fmla="*/ 69 w 227"/>
                    <a:gd name="T25" fmla="*/ 12 h 29"/>
                    <a:gd name="T26" fmla="*/ 55 w 227"/>
                    <a:gd name="T27" fmla="*/ 10 h 29"/>
                    <a:gd name="T28" fmla="*/ 40 w 227"/>
                    <a:gd name="T29" fmla="*/ 8 h 29"/>
                    <a:gd name="T30" fmla="*/ 27 w 227"/>
                    <a:gd name="T31" fmla="*/ 5 h 29"/>
                    <a:gd name="T32" fmla="*/ 14 w 227"/>
                    <a:gd name="T33" fmla="*/ 3 h 29"/>
                    <a:gd name="T34" fmla="*/ 2 w 227"/>
                    <a:gd name="T35" fmla="*/ 0 h 29"/>
                    <a:gd name="T36" fmla="*/ 0 w 227"/>
                    <a:gd name="T37" fmla="*/ 10 h 29"/>
                    <a:gd name="T38" fmla="*/ 11 w 227"/>
                    <a:gd name="T39" fmla="*/ 13 h 29"/>
                    <a:gd name="T40" fmla="*/ 25 w 227"/>
                    <a:gd name="T41" fmla="*/ 15 h 29"/>
                    <a:gd name="T42" fmla="*/ 38 w 227"/>
                    <a:gd name="T43" fmla="*/ 18 h 29"/>
                    <a:gd name="T44" fmla="*/ 53 w 227"/>
                    <a:gd name="T45" fmla="*/ 20 h 29"/>
                    <a:gd name="T46" fmla="*/ 69 w 227"/>
                    <a:gd name="T47" fmla="*/ 22 h 29"/>
                    <a:gd name="T48" fmla="*/ 85 w 227"/>
                    <a:gd name="T49" fmla="*/ 24 h 29"/>
                    <a:gd name="T50" fmla="*/ 102 w 227"/>
                    <a:gd name="T51" fmla="*/ 26 h 29"/>
                    <a:gd name="T52" fmla="*/ 117 w 227"/>
                    <a:gd name="T53" fmla="*/ 27 h 29"/>
                    <a:gd name="T54" fmla="*/ 133 w 227"/>
                    <a:gd name="T55" fmla="*/ 28 h 29"/>
                    <a:gd name="T56" fmla="*/ 148 w 227"/>
                    <a:gd name="T57" fmla="*/ 28 h 29"/>
                    <a:gd name="T58" fmla="*/ 164 w 227"/>
                    <a:gd name="T59" fmla="*/ 29 h 29"/>
                    <a:gd name="T60" fmla="*/ 177 w 227"/>
                    <a:gd name="T61" fmla="*/ 29 h 29"/>
                    <a:gd name="T62" fmla="*/ 191 w 227"/>
                    <a:gd name="T63" fmla="*/ 29 h 29"/>
                    <a:gd name="T64" fmla="*/ 202 w 227"/>
                    <a:gd name="T65" fmla="*/ 28 h 29"/>
                    <a:gd name="T66" fmla="*/ 212 w 227"/>
                    <a:gd name="T67" fmla="*/ 28 h 29"/>
                    <a:gd name="T68" fmla="*/ 223 w 227"/>
                    <a:gd name="T69" fmla="*/ 27 h 29"/>
                    <a:gd name="T70" fmla="*/ 216 w 227"/>
                    <a:gd name="T71" fmla="*/ 22 h 29"/>
                    <a:gd name="T72" fmla="*/ 223 w 227"/>
                    <a:gd name="T73" fmla="*/ 27 h 29"/>
                    <a:gd name="T74" fmla="*/ 226 w 227"/>
                    <a:gd name="T75" fmla="*/ 25 h 29"/>
                    <a:gd name="T76" fmla="*/ 227 w 227"/>
                    <a:gd name="T77" fmla="*/ 20 h 29"/>
                    <a:gd name="T78" fmla="*/ 225 w 227"/>
                    <a:gd name="T79" fmla="*/ 17 h 29"/>
                    <a:gd name="T80" fmla="*/ 221 w 227"/>
                    <a:gd name="T81" fmla="*/ 16 h 29"/>
                    <a:gd name="T82" fmla="*/ 227 w 227"/>
                    <a:gd name="T83" fmla="*/ 2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27" h="29">
                      <a:moveTo>
                        <a:pt x="227" y="20"/>
                      </a:moveTo>
                      <a:lnTo>
                        <a:pt x="221" y="16"/>
                      </a:lnTo>
                      <a:lnTo>
                        <a:pt x="212" y="17"/>
                      </a:lnTo>
                      <a:lnTo>
                        <a:pt x="202" y="17"/>
                      </a:lnTo>
                      <a:lnTo>
                        <a:pt x="191" y="18"/>
                      </a:lnTo>
                      <a:lnTo>
                        <a:pt x="177" y="18"/>
                      </a:lnTo>
                      <a:lnTo>
                        <a:pt x="164" y="18"/>
                      </a:lnTo>
                      <a:lnTo>
                        <a:pt x="148" y="17"/>
                      </a:lnTo>
                      <a:lnTo>
                        <a:pt x="133" y="17"/>
                      </a:lnTo>
                      <a:lnTo>
                        <a:pt x="117" y="16"/>
                      </a:lnTo>
                      <a:lnTo>
                        <a:pt x="102" y="15"/>
                      </a:lnTo>
                      <a:lnTo>
                        <a:pt x="85" y="13"/>
                      </a:lnTo>
                      <a:lnTo>
                        <a:pt x="69" y="12"/>
                      </a:lnTo>
                      <a:lnTo>
                        <a:pt x="55" y="10"/>
                      </a:lnTo>
                      <a:lnTo>
                        <a:pt x="40" y="8"/>
                      </a:lnTo>
                      <a:lnTo>
                        <a:pt x="27" y="5"/>
                      </a:lnTo>
                      <a:lnTo>
                        <a:pt x="14" y="3"/>
                      </a:lnTo>
                      <a:lnTo>
                        <a:pt x="2" y="0"/>
                      </a:lnTo>
                      <a:lnTo>
                        <a:pt x="0" y="10"/>
                      </a:lnTo>
                      <a:lnTo>
                        <a:pt x="11" y="13"/>
                      </a:lnTo>
                      <a:lnTo>
                        <a:pt x="25" y="15"/>
                      </a:lnTo>
                      <a:lnTo>
                        <a:pt x="38" y="18"/>
                      </a:lnTo>
                      <a:lnTo>
                        <a:pt x="53" y="20"/>
                      </a:lnTo>
                      <a:lnTo>
                        <a:pt x="69" y="22"/>
                      </a:lnTo>
                      <a:lnTo>
                        <a:pt x="85" y="24"/>
                      </a:lnTo>
                      <a:lnTo>
                        <a:pt x="102" y="26"/>
                      </a:lnTo>
                      <a:lnTo>
                        <a:pt x="117" y="27"/>
                      </a:lnTo>
                      <a:lnTo>
                        <a:pt x="133" y="28"/>
                      </a:lnTo>
                      <a:lnTo>
                        <a:pt x="148" y="28"/>
                      </a:lnTo>
                      <a:lnTo>
                        <a:pt x="164" y="29"/>
                      </a:lnTo>
                      <a:lnTo>
                        <a:pt x="177" y="29"/>
                      </a:lnTo>
                      <a:lnTo>
                        <a:pt x="191" y="29"/>
                      </a:lnTo>
                      <a:lnTo>
                        <a:pt x="202" y="28"/>
                      </a:lnTo>
                      <a:lnTo>
                        <a:pt x="212" y="28"/>
                      </a:lnTo>
                      <a:lnTo>
                        <a:pt x="223" y="27"/>
                      </a:lnTo>
                      <a:lnTo>
                        <a:pt x="216" y="22"/>
                      </a:lnTo>
                      <a:lnTo>
                        <a:pt x="223" y="27"/>
                      </a:lnTo>
                      <a:lnTo>
                        <a:pt x="226" y="25"/>
                      </a:lnTo>
                      <a:lnTo>
                        <a:pt x="227" y="20"/>
                      </a:lnTo>
                      <a:lnTo>
                        <a:pt x="225" y="17"/>
                      </a:lnTo>
                      <a:lnTo>
                        <a:pt x="221" y="16"/>
                      </a:lnTo>
                      <a:lnTo>
                        <a:pt x="227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29" name="Freeform 45"/>
                <p:cNvSpPr>
                  <a:spLocks/>
                </p:cNvSpPr>
                <p:nvPr/>
              </p:nvSpPr>
              <p:spPr bwMode="auto">
                <a:xfrm>
                  <a:off x="916" y="1320"/>
                  <a:ext cx="7" cy="11"/>
                </a:xfrm>
                <a:custGeom>
                  <a:avLst/>
                  <a:gdLst>
                    <a:gd name="T0" fmla="*/ 83 w 85"/>
                    <a:gd name="T1" fmla="*/ 122 h 131"/>
                    <a:gd name="T2" fmla="*/ 83 w 85"/>
                    <a:gd name="T3" fmla="*/ 122 h 131"/>
                    <a:gd name="T4" fmla="*/ 73 w 85"/>
                    <a:gd name="T5" fmla="*/ 111 h 131"/>
                    <a:gd name="T6" fmla="*/ 62 w 85"/>
                    <a:gd name="T7" fmla="*/ 97 h 131"/>
                    <a:gd name="T8" fmla="*/ 50 w 85"/>
                    <a:gd name="T9" fmla="*/ 81 h 131"/>
                    <a:gd name="T10" fmla="*/ 40 w 85"/>
                    <a:gd name="T11" fmla="*/ 65 h 131"/>
                    <a:gd name="T12" fmla="*/ 31 w 85"/>
                    <a:gd name="T13" fmla="*/ 47 h 131"/>
                    <a:gd name="T14" fmla="*/ 22 w 85"/>
                    <a:gd name="T15" fmla="*/ 29 h 131"/>
                    <a:gd name="T16" fmla="*/ 16 w 85"/>
                    <a:gd name="T17" fmla="*/ 14 h 131"/>
                    <a:gd name="T18" fmla="*/ 11 w 85"/>
                    <a:gd name="T19" fmla="*/ 0 h 131"/>
                    <a:gd name="T20" fmla="*/ 0 w 85"/>
                    <a:gd name="T21" fmla="*/ 2 h 131"/>
                    <a:gd name="T22" fmla="*/ 6 w 85"/>
                    <a:gd name="T23" fmla="*/ 18 h 131"/>
                    <a:gd name="T24" fmla="*/ 12 w 85"/>
                    <a:gd name="T25" fmla="*/ 34 h 131"/>
                    <a:gd name="T26" fmla="*/ 22 w 85"/>
                    <a:gd name="T27" fmla="*/ 51 h 131"/>
                    <a:gd name="T28" fmla="*/ 32 w 85"/>
                    <a:gd name="T29" fmla="*/ 69 h 131"/>
                    <a:gd name="T30" fmla="*/ 42 w 85"/>
                    <a:gd name="T31" fmla="*/ 87 h 131"/>
                    <a:gd name="T32" fmla="*/ 53 w 85"/>
                    <a:gd name="T33" fmla="*/ 103 h 131"/>
                    <a:gd name="T34" fmla="*/ 65 w 85"/>
                    <a:gd name="T35" fmla="*/ 118 h 131"/>
                    <a:gd name="T36" fmla="*/ 77 w 85"/>
                    <a:gd name="T37" fmla="*/ 130 h 131"/>
                    <a:gd name="T38" fmla="*/ 77 w 85"/>
                    <a:gd name="T39" fmla="*/ 130 h 131"/>
                    <a:gd name="T40" fmla="*/ 77 w 85"/>
                    <a:gd name="T41" fmla="*/ 130 h 131"/>
                    <a:gd name="T42" fmla="*/ 81 w 85"/>
                    <a:gd name="T43" fmla="*/ 131 h 131"/>
                    <a:gd name="T44" fmla="*/ 84 w 85"/>
                    <a:gd name="T45" fmla="*/ 129 h 131"/>
                    <a:gd name="T46" fmla="*/ 85 w 85"/>
                    <a:gd name="T47" fmla="*/ 125 h 131"/>
                    <a:gd name="T48" fmla="*/ 83 w 85"/>
                    <a:gd name="T49" fmla="*/ 122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5" h="131">
                      <a:moveTo>
                        <a:pt x="83" y="122"/>
                      </a:moveTo>
                      <a:lnTo>
                        <a:pt x="83" y="122"/>
                      </a:lnTo>
                      <a:lnTo>
                        <a:pt x="73" y="111"/>
                      </a:lnTo>
                      <a:lnTo>
                        <a:pt x="62" y="97"/>
                      </a:lnTo>
                      <a:lnTo>
                        <a:pt x="50" y="81"/>
                      </a:lnTo>
                      <a:lnTo>
                        <a:pt x="40" y="65"/>
                      </a:lnTo>
                      <a:lnTo>
                        <a:pt x="31" y="47"/>
                      </a:lnTo>
                      <a:lnTo>
                        <a:pt x="22" y="29"/>
                      </a:lnTo>
                      <a:lnTo>
                        <a:pt x="16" y="14"/>
                      </a:lnTo>
                      <a:lnTo>
                        <a:pt x="11" y="0"/>
                      </a:lnTo>
                      <a:lnTo>
                        <a:pt x="0" y="2"/>
                      </a:lnTo>
                      <a:lnTo>
                        <a:pt x="6" y="18"/>
                      </a:lnTo>
                      <a:lnTo>
                        <a:pt x="12" y="34"/>
                      </a:lnTo>
                      <a:lnTo>
                        <a:pt x="22" y="51"/>
                      </a:lnTo>
                      <a:lnTo>
                        <a:pt x="32" y="69"/>
                      </a:lnTo>
                      <a:lnTo>
                        <a:pt x="42" y="87"/>
                      </a:lnTo>
                      <a:lnTo>
                        <a:pt x="53" y="103"/>
                      </a:lnTo>
                      <a:lnTo>
                        <a:pt x="65" y="118"/>
                      </a:lnTo>
                      <a:lnTo>
                        <a:pt x="77" y="130"/>
                      </a:lnTo>
                      <a:lnTo>
                        <a:pt x="81" y="131"/>
                      </a:lnTo>
                      <a:lnTo>
                        <a:pt x="84" y="129"/>
                      </a:lnTo>
                      <a:lnTo>
                        <a:pt x="85" y="125"/>
                      </a:lnTo>
                      <a:lnTo>
                        <a:pt x="83" y="1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30" name="Freeform 46"/>
                <p:cNvSpPr>
                  <a:spLocks/>
                </p:cNvSpPr>
                <p:nvPr/>
              </p:nvSpPr>
              <p:spPr bwMode="auto">
                <a:xfrm>
                  <a:off x="922" y="1330"/>
                  <a:ext cx="19" cy="6"/>
                </a:xfrm>
                <a:custGeom>
                  <a:avLst/>
                  <a:gdLst>
                    <a:gd name="T0" fmla="*/ 227 w 228"/>
                    <a:gd name="T1" fmla="*/ 60 h 68"/>
                    <a:gd name="T2" fmla="*/ 224 w 228"/>
                    <a:gd name="T3" fmla="*/ 58 h 68"/>
                    <a:gd name="T4" fmla="*/ 206 w 228"/>
                    <a:gd name="T5" fmla="*/ 56 h 68"/>
                    <a:gd name="T6" fmla="*/ 190 w 228"/>
                    <a:gd name="T7" fmla="*/ 52 h 68"/>
                    <a:gd name="T8" fmla="*/ 173 w 228"/>
                    <a:gd name="T9" fmla="*/ 49 h 68"/>
                    <a:gd name="T10" fmla="*/ 156 w 228"/>
                    <a:gd name="T11" fmla="*/ 47 h 68"/>
                    <a:gd name="T12" fmla="*/ 141 w 228"/>
                    <a:gd name="T13" fmla="*/ 44 h 68"/>
                    <a:gd name="T14" fmla="*/ 125 w 228"/>
                    <a:gd name="T15" fmla="*/ 41 h 68"/>
                    <a:gd name="T16" fmla="*/ 110 w 228"/>
                    <a:gd name="T17" fmla="*/ 37 h 68"/>
                    <a:gd name="T18" fmla="*/ 95 w 228"/>
                    <a:gd name="T19" fmla="*/ 34 h 68"/>
                    <a:gd name="T20" fmla="*/ 82 w 228"/>
                    <a:gd name="T21" fmla="*/ 31 h 68"/>
                    <a:gd name="T22" fmla="*/ 69 w 228"/>
                    <a:gd name="T23" fmla="*/ 27 h 68"/>
                    <a:gd name="T24" fmla="*/ 57 w 228"/>
                    <a:gd name="T25" fmla="*/ 22 h 68"/>
                    <a:gd name="T26" fmla="*/ 46 w 228"/>
                    <a:gd name="T27" fmla="*/ 18 h 68"/>
                    <a:gd name="T28" fmla="*/ 34 w 228"/>
                    <a:gd name="T29" fmla="*/ 14 h 68"/>
                    <a:gd name="T30" fmla="*/ 24 w 228"/>
                    <a:gd name="T31" fmla="*/ 10 h 68"/>
                    <a:gd name="T32" fmla="*/ 14 w 228"/>
                    <a:gd name="T33" fmla="*/ 5 h 68"/>
                    <a:gd name="T34" fmla="*/ 6 w 228"/>
                    <a:gd name="T35" fmla="*/ 0 h 68"/>
                    <a:gd name="T36" fmla="*/ 0 w 228"/>
                    <a:gd name="T37" fmla="*/ 8 h 68"/>
                    <a:gd name="T38" fmla="*/ 9 w 228"/>
                    <a:gd name="T39" fmla="*/ 13 h 68"/>
                    <a:gd name="T40" fmla="*/ 20 w 228"/>
                    <a:gd name="T41" fmla="*/ 18 h 68"/>
                    <a:gd name="T42" fmla="*/ 30 w 228"/>
                    <a:gd name="T43" fmla="*/ 25 h 68"/>
                    <a:gd name="T44" fmla="*/ 42 w 228"/>
                    <a:gd name="T45" fmla="*/ 29 h 68"/>
                    <a:gd name="T46" fmla="*/ 53 w 228"/>
                    <a:gd name="T47" fmla="*/ 33 h 68"/>
                    <a:gd name="T48" fmla="*/ 65 w 228"/>
                    <a:gd name="T49" fmla="*/ 37 h 68"/>
                    <a:gd name="T50" fmla="*/ 80 w 228"/>
                    <a:gd name="T51" fmla="*/ 41 h 68"/>
                    <a:gd name="T52" fmla="*/ 93 w 228"/>
                    <a:gd name="T53" fmla="*/ 44 h 68"/>
                    <a:gd name="T54" fmla="*/ 108 w 228"/>
                    <a:gd name="T55" fmla="*/ 47 h 68"/>
                    <a:gd name="T56" fmla="*/ 123 w 228"/>
                    <a:gd name="T57" fmla="*/ 51 h 68"/>
                    <a:gd name="T58" fmla="*/ 139 w 228"/>
                    <a:gd name="T59" fmla="*/ 55 h 68"/>
                    <a:gd name="T60" fmla="*/ 154 w 228"/>
                    <a:gd name="T61" fmla="*/ 58 h 68"/>
                    <a:gd name="T62" fmla="*/ 171 w 228"/>
                    <a:gd name="T63" fmla="*/ 60 h 68"/>
                    <a:gd name="T64" fmla="*/ 188 w 228"/>
                    <a:gd name="T65" fmla="*/ 63 h 68"/>
                    <a:gd name="T66" fmla="*/ 204 w 228"/>
                    <a:gd name="T67" fmla="*/ 66 h 68"/>
                    <a:gd name="T68" fmla="*/ 222 w 228"/>
                    <a:gd name="T69" fmla="*/ 68 h 68"/>
                    <a:gd name="T70" fmla="*/ 219 w 228"/>
                    <a:gd name="T71" fmla="*/ 66 h 68"/>
                    <a:gd name="T72" fmla="*/ 222 w 228"/>
                    <a:gd name="T73" fmla="*/ 68 h 68"/>
                    <a:gd name="T74" fmla="*/ 226 w 228"/>
                    <a:gd name="T75" fmla="*/ 67 h 68"/>
                    <a:gd name="T76" fmla="*/ 228 w 228"/>
                    <a:gd name="T77" fmla="*/ 64 h 68"/>
                    <a:gd name="T78" fmla="*/ 227 w 228"/>
                    <a:gd name="T79" fmla="*/ 60 h 68"/>
                    <a:gd name="T80" fmla="*/ 224 w 228"/>
                    <a:gd name="T81" fmla="*/ 58 h 68"/>
                    <a:gd name="T82" fmla="*/ 227 w 228"/>
                    <a:gd name="T83" fmla="*/ 6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28" h="68">
                      <a:moveTo>
                        <a:pt x="227" y="60"/>
                      </a:moveTo>
                      <a:lnTo>
                        <a:pt x="224" y="58"/>
                      </a:lnTo>
                      <a:lnTo>
                        <a:pt x="206" y="56"/>
                      </a:lnTo>
                      <a:lnTo>
                        <a:pt x="190" y="52"/>
                      </a:lnTo>
                      <a:lnTo>
                        <a:pt x="173" y="49"/>
                      </a:lnTo>
                      <a:lnTo>
                        <a:pt x="156" y="47"/>
                      </a:lnTo>
                      <a:lnTo>
                        <a:pt x="141" y="44"/>
                      </a:lnTo>
                      <a:lnTo>
                        <a:pt x="125" y="41"/>
                      </a:lnTo>
                      <a:lnTo>
                        <a:pt x="110" y="37"/>
                      </a:lnTo>
                      <a:lnTo>
                        <a:pt x="95" y="34"/>
                      </a:lnTo>
                      <a:lnTo>
                        <a:pt x="82" y="31"/>
                      </a:lnTo>
                      <a:lnTo>
                        <a:pt x="69" y="27"/>
                      </a:lnTo>
                      <a:lnTo>
                        <a:pt x="57" y="22"/>
                      </a:lnTo>
                      <a:lnTo>
                        <a:pt x="46" y="18"/>
                      </a:lnTo>
                      <a:lnTo>
                        <a:pt x="34" y="14"/>
                      </a:lnTo>
                      <a:lnTo>
                        <a:pt x="24" y="10"/>
                      </a:lnTo>
                      <a:lnTo>
                        <a:pt x="14" y="5"/>
                      </a:lnTo>
                      <a:lnTo>
                        <a:pt x="6" y="0"/>
                      </a:lnTo>
                      <a:lnTo>
                        <a:pt x="0" y="8"/>
                      </a:lnTo>
                      <a:lnTo>
                        <a:pt x="9" y="13"/>
                      </a:lnTo>
                      <a:lnTo>
                        <a:pt x="20" y="18"/>
                      </a:lnTo>
                      <a:lnTo>
                        <a:pt x="30" y="25"/>
                      </a:lnTo>
                      <a:lnTo>
                        <a:pt x="42" y="29"/>
                      </a:lnTo>
                      <a:lnTo>
                        <a:pt x="53" y="33"/>
                      </a:lnTo>
                      <a:lnTo>
                        <a:pt x="65" y="37"/>
                      </a:lnTo>
                      <a:lnTo>
                        <a:pt x="80" y="41"/>
                      </a:lnTo>
                      <a:lnTo>
                        <a:pt x="93" y="44"/>
                      </a:lnTo>
                      <a:lnTo>
                        <a:pt x="108" y="47"/>
                      </a:lnTo>
                      <a:lnTo>
                        <a:pt x="123" y="51"/>
                      </a:lnTo>
                      <a:lnTo>
                        <a:pt x="139" y="55"/>
                      </a:lnTo>
                      <a:lnTo>
                        <a:pt x="154" y="58"/>
                      </a:lnTo>
                      <a:lnTo>
                        <a:pt x="171" y="60"/>
                      </a:lnTo>
                      <a:lnTo>
                        <a:pt x="188" y="63"/>
                      </a:lnTo>
                      <a:lnTo>
                        <a:pt x="204" y="66"/>
                      </a:lnTo>
                      <a:lnTo>
                        <a:pt x="222" y="68"/>
                      </a:lnTo>
                      <a:lnTo>
                        <a:pt x="219" y="66"/>
                      </a:lnTo>
                      <a:lnTo>
                        <a:pt x="222" y="68"/>
                      </a:lnTo>
                      <a:lnTo>
                        <a:pt x="226" y="67"/>
                      </a:lnTo>
                      <a:lnTo>
                        <a:pt x="228" y="64"/>
                      </a:lnTo>
                      <a:lnTo>
                        <a:pt x="227" y="60"/>
                      </a:lnTo>
                      <a:lnTo>
                        <a:pt x="224" y="58"/>
                      </a:lnTo>
                      <a:lnTo>
                        <a:pt x="227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31" name="Freeform 47"/>
                <p:cNvSpPr>
                  <a:spLocks/>
                </p:cNvSpPr>
                <p:nvPr/>
              </p:nvSpPr>
              <p:spPr bwMode="auto">
                <a:xfrm>
                  <a:off x="940" y="1335"/>
                  <a:ext cx="20" cy="10"/>
                </a:xfrm>
                <a:custGeom>
                  <a:avLst/>
                  <a:gdLst>
                    <a:gd name="T0" fmla="*/ 234 w 236"/>
                    <a:gd name="T1" fmla="*/ 105 h 115"/>
                    <a:gd name="T2" fmla="*/ 232 w 236"/>
                    <a:gd name="T3" fmla="*/ 104 h 115"/>
                    <a:gd name="T4" fmla="*/ 217 w 236"/>
                    <a:gd name="T5" fmla="*/ 100 h 115"/>
                    <a:gd name="T6" fmla="*/ 201 w 236"/>
                    <a:gd name="T7" fmla="*/ 97 h 115"/>
                    <a:gd name="T8" fmla="*/ 186 w 236"/>
                    <a:gd name="T9" fmla="*/ 92 h 115"/>
                    <a:gd name="T10" fmla="*/ 170 w 236"/>
                    <a:gd name="T11" fmla="*/ 88 h 115"/>
                    <a:gd name="T12" fmla="*/ 156 w 236"/>
                    <a:gd name="T13" fmla="*/ 83 h 115"/>
                    <a:gd name="T14" fmla="*/ 139 w 236"/>
                    <a:gd name="T15" fmla="*/ 76 h 115"/>
                    <a:gd name="T16" fmla="*/ 123 w 236"/>
                    <a:gd name="T17" fmla="*/ 71 h 115"/>
                    <a:gd name="T18" fmla="*/ 107 w 236"/>
                    <a:gd name="T19" fmla="*/ 65 h 115"/>
                    <a:gd name="T20" fmla="*/ 92 w 236"/>
                    <a:gd name="T21" fmla="*/ 59 h 115"/>
                    <a:gd name="T22" fmla="*/ 77 w 236"/>
                    <a:gd name="T23" fmla="*/ 52 h 115"/>
                    <a:gd name="T24" fmla="*/ 63 w 236"/>
                    <a:gd name="T25" fmla="*/ 44 h 115"/>
                    <a:gd name="T26" fmla="*/ 50 w 236"/>
                    <a:gd name="T27" fmla="*/ 36 h 115"/>
                    <a:gd name="T28" fmla="*/ 38 w 236"/>
                    <a:gd name="T29" fmla="*/ 28 h 115"/>
                    <a:gd name="T30" fmla="*/ 27 w 236"/>
                    <a:gd name="T31" fmla="*/ 18 h 115"/>
                    <a:gd name="T32" fmla="*/ 17 w 236"/>
                    <a:gd name="T33" fmla="*/ 9 h 115"/>
                    <a:gd name="T34" fmla="*/ 8 w 236"/>
                    <a:gd name="T35" fmla="*/ 0 h 115"/>
                    <a:gd name="T36" fmla="*/ 0 w 236"/>
                    <a:gd name="T37" fmla="*/ 6 h 115"/>
                    <a:gd name="T38" fmla="*/ 9 w 236"/>
                    <a:gd name="T39" fmla="*/ 17 h 115"/>
                    <a:gd name="T40" fmla="*/ 20 w 236"/>
                    <a:gd name="T41" fmla="*/ 27 h 115"/>
                    <a:gd name="T42" fmla="*/ 32 w 236"/>
                    <a:gd name="T43" fmla="*/ 36 h 115"/>
                    <a:gd name="T44" fmla="*/ 44 w 236"/>
                    <a:gd name="T45" fmla="*/ 44 h 115"/>
                    <a:gd name="T46" fmla="*/ 59 w 236"/>
                    <a:gd name="T47" fmla="*/ 53 h 115"/>
                    <a:gd name="T48" fmla="*/ 73 w 236"/>
                    <a:gd name="T49" fmla="*/ 60 h 115"/>
                    <a:gd name="T50" fmla="*/ 88 w 236"/>
                    <a:gd name="T51" fmla="*/ 67 h 115"/>
                    <a:gd name="T52" fmla="*/ 103 w 236"/>
                    <a:gd name="T53" fmla="*/ 75 h 115"/>
                    <a:gd name="T54" fmla="*/ 119 w 236"/>
                    <a:gd name="T55" fmla="*/ 82 h 115"/>
                    <a:gd name="T56" fmla="*/ 135 w 236"/>
                    <a:gd name="T57" fmla="*/ 87 h 115"/>
                    <a:gd name="T58" fmla="*/ 152 w 236"/>
                    <a:gd name="T59" fmla="*/ 93 h 115"/>
                    <a:gd name="T60" fmla="*/ 168 w 236"/>
                    <a:gd name="T61" fmla="*/ 98 h 115"/>
                    <a:gd name="T62" fmla="*/ 184 w 236"/>
                    <a:gd name="T63" fmla="*/ 102 h 115"/>
                    <a:gd name="T64" fmla="*/ 199 w 236"/>
                    <a:gd name="T65" fmla="*/ 108 h 115"/>
                    <a:gd name="T66" fmla="*/ 215 w 236"/>
                    <a:gd name="T67" fmla="*/ 111 h 115"/>
                    <a:gd name="T68" fmla="*/ 229 w 236"/>
                    <a:gd name="T69" fmla="*/ 115 h 115"/>
                    <a:gd name="T70" fmla="*/ 227 w 236"/>
                    <a:gd name="T71" fmla="*/ 114 h 115"/>
                    <a:gd name="T72" fmla="*/ 229 w 236"/>
                    <a:gd name="T73" fmla="*/ 115 h 115"/>
                    <a:gd name="T74" fmla="*/ 234 w 236"/>
                    <a:gd name="T75" fmla="*/ 114 h 115"/>
                    <a:gd name="T76" fmla="*/ 236 w 236"/>
                    <a:gd name="T77" fmla="*/ 111 h 115"/>
                    <a:gd name="T78" fmla="*/ 235 w 236"/>
                    <a:gd name="T79" fmla="*/ 106 h 115"/>
                    <a:gd name="T80" fmla="*/ 232 w 236"/>
                    <a:gd name="T81" fmla="*/ 104 h 115"/>
                    <a:gd name="T82" fmla="*/ 234 w 236"/>
                    <a:gd name="T83" fmla="*/ 105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36" h="115">
                      <a:moveTo>
                        <a:pt x="234" y="105"/>
                      </a:moveTo>
                      <a:lnTo>
                        <a:pt x="232" y="104"/>
                      </a:lnTo>
                      <a:lnTo>
                        <a:pt x="217" y="100"/>
                      </a:lnTo>
                      <a:lnTo>
                        <a:pt x="201" y="97"/>
                      </a:lnTo>
                      <a:lnTo>
                        <a:pt x="186" y="92"/>
                      </a:lnTo>
                      <a:lnTo>
                        <a:pt x="170" y="88"/>
                      </a:lnTo>
                      <a:lnTo>
                        <a:pt x="156" y="83"/>
                      </a:lnTo>
                      <a:lnTo>
                        <a:pt x="139" y="76"/>
                      </a:lnTo>
                      <a:lnTo>
                        <a:pt x="123" y="71"/>
                      </a:lnTo>
                      <a:lnTo>
                        <a:pt x="107" y="65"/>
                      </a:lnTo>
                      <a:lnTo>
                        <a:pt x="92" y="59"/>
                      </a:lnTo>
                      <a:lnTo>
                        <a:pt x="77" y="52"/>
                      </a:lnTo>
                      <a:lnTo>
                        <a:pt x="63" y="44"/>
                      </a:lnTo>
                      <a:lnTo>
                        <a:pt x="50" y="36"/>
                      </a:lnTo>
                      <a:lnTo>
                        <a:pt x="38" y="28"/>
                      </a:lnTo>
                      <a:lnTo>
                        <a:pt x="27" y="18"/>
                      </a:lnTo>
                      <a:lnTo>
                        <a:pt x="17" y="9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9" y="17"/>
                      </a:lnTo>
                      <a:lnTo>
                        <a:pt x="20" y="27"/>
                      </a:lnTo>
                      <a:lnTo>
                        <a:pt x="32" y="36"/>
                      </a:lnTo>
                      <a:lnTo>
                        <a:pt x="44" y="44"/>
                      </a:lnTo>
                      <a:lnTo>
                        <a:pt x="59" y="53"/>
                      </a:lnTo>
                      <a:lnTo>
                        <a:pt x="73" y="60"/>
                      </a:lnTo>
                      <a:lnTo>
                        <a:pt x="88" y="67"/>
                      </a:lnTo>
                      <a:lnTo>
                        <a:pt x="103" y="75"/>
                      </a:lnTo>
                      <a:lnTo>
                        <a:pt x="119" y="82"/>
                      </a:lnTo>
                      <a:lnTo>
                        <a:pt x="135" y="87"/>
                      </a:lnTo>
                      <a:lnTo>
                        <a:pt x="152" y="93"/>
                      </a:lnTo>
                      <a:lnTo>
                        <a:pt x="168" y="98"/>
                      </a:lnTo>
                      <a:lnTo>
                        <a:pt x="184" y="102"/>
                      </a:lnTo>
                      <a:lnTo>
                        <a:pt x="199" y="108"/>
                      </a:lnTo>
                      <a:lnTo>
                        <a:pt x="215" y="111"/>
                      </a:lnTo>
                      <a:lnTo>
                        <a:pt x="229" y="115"/>
                      </a:lnTo>
                      <a:lnTo>
                        <a:pt x="227" y="114"/>
                      </a:lnTo>
                      <a:lnTo>
                        <a:pt x="229" y="115"/>
                      </a:lnTo>
                      <a:lnTo>
                        <a:pt x="234" y="114"/>
                      </a:lnTo>
                      <a:lnTo>
                        <a:pt x="236" y="111"/>
                      </a:lnTo>
                      <a:lnTo>
                        <a:pt x="235" y="106"/>
                      </a:lnTo>
                      <a:lnTo>
                        <a:pt x="232" y="104"/>
                      </a:lnTo>
                      <a:lnTo>
                        <a:pt x="234" y="1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32" name="Freeform 48"/>
                <p:cNvSpPr>
                  <a:spLocks/>
                </p:cNvSpPr>
                <p:nvPr/>
              </p:nvSpPr>
              <p:spPr bwMode="auto">
                <a:xfrm>
                  <a:off x="959" y="1344"/>
                  <a:ext cx="18" cy="5"/>
                </a:xfrm>
                <a:custGeom>
                  <a:avLst/>
                  <a:gdLst>
                    <a:gd name="T0" fmla="*/ 213 w 219"/>
                    <a:gd name="T1" fmla="*/ 52 h 65"/>
                    <a:gd name="T2" fmla="*/ 213 w 219"/>
                    <a:gd name="T3" fmla="*/ 52 h 65"/>
                    <a:gd name="T4" fmla="*/ 200 w 219"/>
                    <a:gd name="T5" fmla="*/ 53 h 65"/>
                    <a:gd name="T6" fmla="*/ 187 w 219"/>
                    <a:gd name="T7" fmla="*/ 54 h 65"/>
                    <a:gd name="T8" fmla="*/ 172 w 219"/>
                    <a:gd name="T9" fmla="*/ 54 h 65"/>
                    <a:gd name="T10" fmla="*/ 159 w 219"/>
                    <a:gd name="T11" fmla="*/ 53 h 65"/>
                    <a:gd name="T12" fmla="*/ 144 w 219"/>
                    <a:gd name="T13" fmla="*/ 51 h 65"/>
                    <a:gd name="T14" fmla="*/ 130 w 219"/>
                    <a:gd name="T15" fmla="*/ 49 h 65"/>
                    <a:gd name="T16" fmla="*/ 115 w 219"/>
                    <a:gd name="T17" fmla="*/ 46 h 65"/>
                    <a:gd name="T18" fmla="*/ 101 w 219"/>
                    <a:gd name="T19" fmla="*/ 43 h 65"/>
                    <a:gd name="T20" fmla="*/ 87 w 219"/>
                    <a:gd name="T21" fmla="*/ 39 h 65"/>
                    <a:gd name="T22" fmla="*/ 73 w 219"/>
                    <a:gd name="T23" fmla="*/ 34 h 65"/>
                    <a:gd name="T24" fmla="*/ 59 w 219"/>
                    <a:gd name="T25" fmla="*/ 28 h 65"/>
                    <a:gd name="T26" fmla="*/ 47 w 219"/>
                    <a:gd name="T27" fmla="*/ 23 h 65"/>
                    <a:gd name="T28" fmla="*/ 36 w 219"/>
                    <a:gd name="T29" fmla="*/ 19 h 65"/>
                    <a:gd name="T30" fmla="*/ 24 w 219"/>
                    <a:gd name="T31" fmla="*/ 13 h 65"/>
                    <a:gd name="T32" fmla="*/ 15 w 219"/>
                    <a:gd name="T33" fmla="*/ 7 h 65"/>
                    <a:gd name="T34" fmla="*/ 7 w 219"/>
                    <a:gd name="T35" fmla="*/ 0 h 65"/>
                    <a:gd name="T36" fmla="*/ 0 w 219"/>
                    <a:gd name="T37" fmla="*/ 9 h 65"/>
                    <a:gd name="T38" fmla="*/ 9 w 219"/>
                    <a:gd name="T39" fmla="*/ 15 h 65"/>
                    <a:gd name="T40" fmla="*/ 20 w 219"/>
                    <a:gd name="T41" fmla="*/ 21 h 65"/>
                    <a:gd name="T42" fmla="*/ 31 w 219"/>
                    <a:gd name="T43" fmla="*/ 27 h 65"/>
                    <a:gd name="T44" fmla="*/ 43 w 219"/>
                    <a:gd name="T45" fmla="*/ 34 h 65"/>
                    <a:gd name="T46" fmla="*/ 55 w 219"/>
                    <a:gd name="T47" fmla="*/ 39 h 65"/>
                    <a:gd name="T48" fmla="*/ 69 w 219"/>
                    <a:gd name="T49" fmla="*/ 44 h 65"/>
                    <a:gd name="T50" fmla="*/ 83 w 219"/>
                    <a:gd name="T51" fmla="*/ 49 h 65"/>
                    <a:gd name="T52" fmla="*/ 99 w 219"/>
                    <a:gd name="T53" fmla="*/ 53 h 65"/>
                    <a:gd name="T54" fmla="*/ 113 w 219"/>
                    <a:gd name="T55" fmla="*/ 56 h 65"/>
                    <a:gd name="T56" fmla="*/ 128 w 219"/>
                    <a:gd name="T57" fmla="*/ 59 h 65"/>
                    <a:gd name="T58" fmla="*/ 142 w 219"/>
                    <a:gd name="T59" fmla="*/ 62 h 65"/>
                    <a:gd name="T60" fmla="*/ 157 w 219"/>
                    <a:gd name="T61" fmla="*/ 64 h 65"/>
                    <a:gd name="T62" fmla="*/ 172 w 219"/>
                    <a:gd name="T63" fmla="*/ 65 h 65"/>
                    <a:gd name="T64" fmla="*/ 187 w 219"/>
                    <a:gd name="T65" fmla="*/ 65 h 65"/>
                    <a:gd name="T66" fmla="*/ 200 w 219"/>
                    <a:gd name="T67" fmla="*/ 64 h 65"/>
                    <a:gd name="T68" fmla="*/ 215 w 219"/>
                    <a:gd name="T69" fmla="*/ 63 h 65"/>
                    <a:gd name="T70" fmla="*/ 215 w 219"/>
                    <a:gd name="T71" fmla="*/ 63 h 65"/>
                    <a:gd name="T72" fmla="*/ 215 w 219"/>
                    <a:gd name="T73" fmla="*/ 63 h 65"/>
                    <a:gd name="T74" fmla="*/ 218 w 219"/>
                    <a:gd name="T75" fmla="*/ 61 h 65"/>
                    <a:gd name="T76" fmla="*/ 219 w 219"/>
                    <a:gd name="T77" fmla="*/ 56 h 65"/>
                    <a:gd name="T78" fmla="*/ 217 w 219"/>
                    <a:gd name="T79" fmla="*/ 53 h 65"/>
                    <a:gd name="T80" fmla="*/ 213 w 219"/>
                    <a:gd name="T81" fmla="*/ 5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19" h="65">
                      <a:moveTo>
                        <a:pt x="213" y="52"/>
                      </a:moveTo>
                      <a:lnTo>
                        <a:pt x="213" y="52"/>
                      </a:lnTo>
                      <a:lnTo>
                        <a:pt x="200" y="53"/>
                      </a:lnTo>
                      <a:lnTo>
                        <a:pt x="187" y="54"/>
                      </a:lnTo>
                      <a:lnTo>
                        <a:pt x="172" y="54"/>
                      </a:lnTo>
                      <a:lnTo>
                        <a:pt x="159" y="53"/>
                      </a:lnTo>
                      <a:lnTo>
                        <a:pt x="144" y="51"/>
                      </a:lnTo>
                      <a:lnTo>
                        <a:pt x="130" y="49"/>
                      </a:lnTo>
                      <a:lnTo>
                        <a:pt x="115" y="46"/>
                      </a:lnTo>
                      <a:lnTo>
                        <a:pt x="101" y="43"/>
                      </a:lnTo>
                      <a:lnTo>
                        <a:pt x="87" y="39"/>
                      </a:lnTo>
                      <a:lnTo>
                        <a:pt x="73" y="34"/>
                      </a:lnTo>
                      <a:lnTo>
                        <a:pt x="59" y="28"/>
                      </a:lnTo>
                      <a:lnTo>
                        <a:pt x="47" y="23"/>
                      </a:lnTo>
                      <a:lnTo>
                        <a:pt x="36" y="19"/>
                      </a:lnTo>
                      <a:lnTo>
                        <a:pt x="24" y="13"/>
                      </a:lnTo>
                      <a:lnTo>
                        <a:pt x="15" y="7"/>
                      </a:lnTo>
                      <a:lnTo>
                        <a:pt x="7" y="0"/>
                      </a:lnTo>
                      <a:lnTo>
                        <a:pt x="0" y="9"/>
                      </a:lnTo>
                      <a:lnTo>
                        <a:pt x="9" y="15"/>
                      </a:lnTo>
                      <a:lnTo>
                        <a:pt x="20" y="21"/>
                      </a:lnTo>
                      <a:lnTo>
                        <a:pt x="31" y="27"/>
                      </a:lnTo>
                      <a:lnTo>
                        <a:pt x="43" y="34"/>
                      </a:lnTo>
                      <a:lnTo>
                        <a:pt x="55" y="39"/>
                      </a:lnTo>
                      <a:lnTo>
                        <a:pt x="69" y="44"/>
                      </a:lnTo>
                      <a:lnTo>
                        <a:pt x="83" y="49"/>
                      </a:lnTo>
                      <a:lnTo>
                        <a:pt x="99" y="53"/>
                      </a:lnTo>
                      <a:lnTo>
                        <a:pt x="113" y="56"/>
                      </a:lnTo>
                      <a:lnTo>
                        <a:pt x="128" y="59"/>
                      </a:lnTo>
                      <a:lnTo>
                        <a:pt x="142" y="62"/>
                      </a:lnTo>
                      <a:lnTo>
                        <a:pt x="157" y="64"/>
                      </a:lnTo>
                      <a:lnTo>
                        <a:pt x="172" y="65"/>
                      </a:lnTo>
                      <a:lnTo>
                        <a:pt x="187" y="65"/>
                      </a:lnTo>
                      <a:lnTo>
                        <a:pt x="200" y="64"/>
                      </a:lnTo>
                      <a:lnTo>
                        <a:pt x="215" y="63"/>
                      </a:lnTo>
                      <a:lnTo>
                        <a:pt x="218" y="61"/>
                      </a:lnTo>
                      <a:lnTo>
                        <a:pt x="219" y="56"/>
                      </a:lnTo>
                      <a:lnTo>
                        <a:pt x="217" y="53"/>
                      </a:lnTo>
                      <a:lnTo>
                        <a:pt x="213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33" name="Freeform 49"/>
                <p:cNvSpPr>
                  <a:spLocks/>
                </p:cNvSpPr>
                <p:nvPr/>
              </p:nvSpPr>
              <p:spPr bwMode="auto">
                <a:xfrm>
                  <a:off x="977" y="1343"/>
                  <a:ext cx="31" cy="6"/>
                </a:xfrm>
                <a:custGeom>
                  <a:avLst/>
                  <a:gdLst>
                    <a:gd name="T0" fmla="*/ 367 w 373"/>
                    <a:gd name="T1" fmla="*/ 0 h 69"/>
                    <a:gd name="T2" fmla="*/ 367 w 373"/>
                    <a:gd name="T3" fmla="*/ 1 h 69"/>
                    <a:gd name="T4" fmla="*/ 341 w 373"/>
                    <a:gd name="T5" fmla="*/ 14 h 69"/>
                    <a:gd name="T6" fmla="*/ 320 w 373"/>
                    <a:gd name="T7" fmla="*/ 23 h 69"/>
                    <a:gd name="T8" fmla="*/ 301 w 373"/>
                    <a:gd name="T9" fmla="*/ 30 h 69"/>
                    <a:gd name="T10" fmla="*/ 284 w 373"/>
                    <a:gd name="T11" fmla="*/ 35 h 69"/>
                    <a:gd name="T12" fmla="*/ 270 w 373"/>
                    <a:gd name="T13" fmla="*/ 39 h 69"/>
                    <a:gd name="T14" fmla="*/ 255 w 373"/>
                    <a:gd name="T15" fmla="*/ 41 h 69"/>
                    <a:gd name="T16" fmla="*/ 242 w 373"/>
                    <a:gd name="T17" fmla="*/ 42 h 69"/>
                    <a:gd name="T18" fmla="*/ 227 w 373"/>
                    <a:gd name="T19" fmla="*/ 42 h 69"/>
                    <a:gd name="T20" fmla="*/ 211 w 373"/>
                    <a:gd name="T21" fmla="*/ 42 h 69"/>
                    <a:gd name="T22" fmla="*/ 192 w 373"/>
                    <a:gd name="T23" fmla="*/ 42 h 69"/>
                    <a:gd name="T24" fmla="*/ 171 w 373"/>
                    <a:gd name="T25" fmla="*/ 42 h 69"/>
                    <a:gd name="T26" fmla="*/ 147 w 373"/>
                    <a:gd name="T27" fmla="*/ 42 h 69"/>
                    <a:gd name="T28" fmla="*/ 119 w 373"/>
                    <a:gd name="T29" fmla="*/ 44 h 69"/>
                    <a:gd name="T30" fmla="*/ 85 w 373"/>
                    <a:gd name="T31" fmla="*/ 47 h 69"/>
                    <a:gd name="T32" fmla="*/ 45 w 373"/>
                    <a:gd name="T33" fmla="*/ 51 h 69"/>
                    <a:gd name="T34" fmla="*/ 0 w 373"/>
                    <a:gd name="T35" fmla="*/ 58 h 69"/>
                    <a:gd name="T36" fmla="*/ 2 w 373"/>
                    <a:gd name="T37" fmla="*/ 69 h 69"/>
                    <a:gd name="T38" fmla="*/ 47 w 373"/>
                    <a:gd name="T39" fmla="*/ 61 h 69"/>
                    <a:gd name="T40" fmla="*/ 85 w 373"/>
                    <a:gd name="T41" fmla="*/ 57 h 69"/>
                    <a:gd name="T42" fmla="*/ 119 w 373"/>
                    <a:gd name="T43" fmla="*/ 54 h 69"/>
                    <a:gd name="T44" fmla="*/ 147 w 373"/>
                    <a:gd name="T45" fmla="*/ 52 h 69"/>
                    <a:gd name="T46" fmla="*/ 171 w 373"/>
                    <a:gd name="T47" fmla="*/ 52 h 69"/>
                    <a:gd name="T48" fmla="*/ 192 w 373"/>
                    <a:gd name="T49" fmla="*/ 52 h 69"/>
                    <a:gd name="T50" fmla="*/ 211 w 373"/>
                    <a:gd name="T51" fmla="*/ 52 h 69"/>
                    <a:gd name="T52" fmla="*/ 227 w 373"/>
                    <a:gd name="T53" fmla="*/ 52 h 69"/>
                    <a:gd name="T54" fmla="*/ 242 w 373"/>
                    <a:gd name="T55" fmla="*/ 52 h 69"/>
                    <a:gd name="T56" fmla="*/ 257 w 373"/>
                    <a:gd name="T57" fmla="*/ 51 h 69"/>
                    <a:gd name="T58" fmla="*/ 272 w 373"/>
                    <a:gd name="T59" fmla="*/ 49 h 69"/>
                    <a:gd name="T60" fmla="*/ 286 w 373"/>
                    <a:gd name="T61" fmla="*/ 46 h 69"/>
                    <a:gd name="T62" fmla="*/ 305 w 373"/>
                    <a:gd name="T63" fmla="*/ 41 h 69"/>
                    <a:gd name="T64" fmla="*/ 324 w 373"/>
                    <a:gd name="T65" fmla="*/ 33 h 69"/>
                    <a:gd name="T66" fmla="*/ 345 w 373"/>
                    <a:gd name="T67" fmla="*/ 22 h 69"/>
                    <a:gd name="T68" fmla="*/ 371 w 373"/>
                    <a:gd name="T69" fmla="*/ 10 h 69"/>
                    <a:gd name="T70" fmla="*/ 371 w 373"/>
                    <a:gd name="T71" fmla="*/ 11 h 69"/>
                    <a:gd name="T72" fmla="*/ 371 w 373"/>
                    <a:gd name="T73" fmla="*/ 10 h 69"/>
                    <a:gd name="T74" fmla="*/ 373 w 373"/>
                    <a:gd name="T75" fmla="*/ 7 h 69"/>
                    <a:gd name="T76" fmla="*/ 373 w 373"/>
                    <a:gd name="T77" fmla="*/ 3 h 69"/>
                    <a:gd name="T78" fmla="*/ 370 w 373"/>
                    <a:gd name="T79" fmla="*/ 1 h 69"/>
                    <a:gd name="T80" fmla="*/ 367 w 373"/>
                    <a:gd name="T81" fmla="*/ 1 h 69"/>
                    <a:gd name="T82" fmla="*/ 367 w 373"/>
                    <a:gd name="T83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73" h="69">
                      <a:moveTo>
                        <a:pt x="367" y="0"/>
                      </a:moveTo>
                      <a:lnTo>
                        <a:pt x="367" y="1"/>
                      </a:lnTo>
                      <a:lnTo>
                        <a:pt x="341" y="14"/>
                      </a:lnTo>
                      <a:lnTo>
                        <a:pt x="320" y="23"/>
                      </a:lnTo>
                      <a:lnTo>
                        <a:pt x="301" y="30"/>
                      </a:lnTo>
                      <a:lnTo>
                        <a:pt x="284" y="35"/>
                      </a:lnTo>
                      <a:lnTo>
                        <a:pt x="270" y="39"/>
                      </a:lnTo>
                      <a:lnTo>
                        <a:pt x="255" y="41"/>
                      </a:lnTo>
                      <a:lnTo>
                        <a:pt x="242" y="42"/>
                      </a:lnTo>
                      <a:lnTo>
                        <a:pt x="227" y="42"/>
                      </a:lnTo>
                      <a:lnTo>
                        <a:pt x="211" y="42"/>
                      </a:lnTo>
                      <a:lnTo>
                        <a:pt x="192" y="42"/>
                      </a:lnTo>
                      <a:lnTo>
                        <a:pt x="171" y="42"/>
                      </a:lnTo>
                      <a:lnTo>
                        <a:pt x="147" y="42"/>
                      </a:lnTo>
                      <a:lnTo>
                        <a:pt x="119" y="44"/>
                      </a:lnTo>
                      <a:lnTo>
                        <a:pt x="85" y="47"/>
                      </a:lnTo>
                      <a:lnTo>
                        <a:pt x="45" y="51"/>
                      </a:lnTo>
                      <a:lnTo>
                        <a:pt x="0" y="58"/>
                      </a:lnTo>
                      <a:lnTo>
                        <a:pt x="2" y="69"/>
                      </a:lnTo>
                      <a:lnTo>
                        <a:pt x="47" y="61"/>
                      </a:lnTo>
                      <a:lnTo>
                        <a:pt x="85" y="57"/>
                      </a:lnTo>
                      <a:lnTo>
                        <a:pt x="119" y="54"/>
                      </a:lnTo>
                      <a:lnTo>
                        <a:pt x="147" y="52"/>
                      </a:lnTo>
                      <a:lnTo>
                        <a:pt x="171" y="52"/>
                      </a:lnTo>
                      <a:lnTo>
                        <a:pt x="192" y="52"/>
                      </a:lnTo>
                      <a:lnTo>
                        <a:pt x="211" y="52"/>
                      </a:lnTo>
                      <a:lnTo>
                        <a:pt x="227" y="52"/>
                      </a:lnTo>
                      <a:lnTo>
                        <a:pt x="242" y="52"/>
                      </a:lnTo>
                      <a:lnTo>
                        <a:pt x="257" y="51"/>
                      </a:lnTo>
                      <a:lnTo>
                        <a:pt x="272" y="49"/>
                      </a:lnTo>
                      <a:lnTo>
                        <a:pt x="286" y="46"/>
                      </a:lnTo>
                      <a:lnTo>
                        <a:pt x="305" y="41"/>
                      </a:lnTo>
                      <a:lnTo>
                        <a:pt x="324" y="33"/>
                      </a:lnTo>
                      <a:lnTo>
                        <a:pt x="345" y="22"/>
                      </a:lnTo>
                      <a:lnTo>
                        <a:pt x="371" y="10"/>
                      </a:lnTo>
                      <a:lnTo>
                        <a:pt x="371" y="11"/>
                      </a:lnTo>
                      <a:lnTo>
                        <a:pt x="371" y="10"/>
                      </a:lnTo>
                      <a:lnTo>
                        <a:pt x="373" y="7"/>
                      </a:lnTo>
                      <a:lnTo>
                        <a:pt x="373" y="3"/>
                      </a:lnTo>
                      <a:lnTo>
                        <a:pt x="370" y="1"/>
                      </a:lnTo>
                      <a:lnTo>
                        <a:pt x="367" y="1"/>
                      </a:lnTo>
                      <a:lnTo>
                        <a:pt x="36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34" name="Freeform 50"/>
                <p:cNvSpPr>
                  <a:spLocks/>
                </p:cNvSpPr>
                <p:nvPr/>
              </p:nvSpPr>
              <p:spPr bwMode="auto">
                <a:xfrm>
                  <a:off x="1008" y="1306"/>
                  <a:ext cx="40" cy="38"/>
                </a:xfrm>
                <a:custGeom>
                  <a:avLst/>
                  <a:gdLst>
                    <a:gd name="T0" fmla="*/ 482 w 485"/>
                    <a:gd name="T1" fmla="*/ 1 h 455"/>
                    <a:gd name="T2" fmla="*/ 478 w 485"/>
                    <a:gd name="T3" fmla="*/ 0 h 455"/>
                    <a:gd name="T4" fmla="*/ 438 w 485"/>
                    <a:gd name="T5" fmla="*/ 21 h 455"/>
                    <a:gd name="T6" fmla="*/ 402 w 485"/>
                    <a:gd name="T7" fmla="*/ 45 h 455"/>
                    <a:gd name="T8" fmla="*/ 369 w 485"/>
                    <a:gd name="T9" fmla="*/ 72 h 455"/>
                    <a:gd name="T10" fmla="*/ 338 w 485"/>
                    <a:gd name="T11" fmla="*/ 101 h 455"/>
                    <a:gd name="T12" fmla="*/ 307 w 485"/>
                    <a:gd name="T13" fmla="*/ 133 h 455"/>
                    <a:gd name="T14" fmla="*/ 278 w 485"/>
                    <a:gd name="T15" fmla="*/ 165 h 455"/>
                    <a:gd name="T16" fmla="*/ 251 w 485"/>
                    <a:gd name="T17" fmla="*/ 198 h 455"/>
                    <a:gd name="T18" fmla="*/ 224 w 485"/>
                    <a:gd name="T19" fmla="*/ 232 h 455"/>
                    <a:gd name="T20" fmla="*/ 197 w 485"/>
                    <a:gd name="T21" fmla="*/ 265 h 455"/>
                    <a:gd name="T22" fmla="*/ 171 w 485"/>
                    <a:gd name="T23" fmla="*/ 297 h 455"/>
                    <a:gd name="T24" fmla="*/ 144 w 485"/>
                    <a:gd name="T25" fmla="*/ 328 h 455"/>
                    <a:gd name="T26" fmla="*/ 117 w 485"/>
                    <a:gd name="T27" fmla="*/ 357 h 455"/>
                    <a:gd name="T28" fmla="*/ 90 w 485"/>
                    <a:gd name="T29" fmla="*/ 383 h 455"/>
                    <a:gd name="T30" fmla="*/ 61 w 485"/>
                    <a:gd name="T31" fmla="*/ 407 h 455"/>
                    <a:gd name="T32" fmla="*/ 31 w 485"/>
                    <a:gd name="T33" fmla="*/ 429 h 455"/>
                    <a:gd name="T34" fmla="*/ 0 w 485"/>
                    <a:gd name="T35" fmla="*/ 444 h 455"/>
                    <a:gd name="T36" fmla="*/ 4 w 485"/>
                    <a:gd name="T37" fmla="*/ 455 h 455"/>
                    <a:gd name="T38" fmla="*/ 37 w 485"/>
                    <a:gd name="T39" fmla="*/ 437 h 455"/>
                    <a:gd name="T40" fmla="*/ 67 w 485"/>
                    <a:gd name="T41" fmla="*/ 415 h 455"/>
                    <a:gd name="T42" fmla="*/ 96 w 485"/>
                    <a:gd name="T43" fmla="*/ 391 h 455"/>
                    <a:gd name="T44" fmla="*/ 125 w 485"/>
                    <a:gd name="T45" fmla="*/ 363 h 455"/>
                    <a:gd name="T46" fmla="*/ 152 w 485"/>
                    <a:gd name="T47" fmla="*/ 334 h 455"/>
                    <a:gd name="T48" fmla="*/ 179 w 485"/>
                    <a:gd name="T49" fmla="*/ 303 h 455"/>
                    <a:gd name="T50" fmla="*/ 205 w 485"/>
                    <a:gd name="T51" fmla="*/ 271 h 455"/>
                    <a:gd name="T52" fmla="*/ 232 w 485"/>
                    <a:gd name="T53" fmla="*/ 238 h 455"/>
                    <a:gd name="T54" fmla="*/ 259 w 485"/>
                    <a:gd name="T55" fmla="*/ 204 h 455"/>
                    <a:gd name="T56" fmla="*/ 286 w 485"/>
                    <a:gd name="T57" fmla="*/ 172 h 455"/>
                    <a:gd name="T58" fmla="*/ 315 w 485"/>
                    <a:gd name="T59" fmla="*/ 140 h 455"/>
                    <a:gd name="T60" fmla="*/ 344 w 485"/>
                    <a:gd name="T61" fmla="*/ 110 h 455"/>
                    <a:gd name="T62" fmla="*/ 375 w 485"/>
                    <a:gd name="T63" fmla="*/ 81 h 455"/>
                    <a:gd name="T64" fmla="*/ 408 w 485"/>
                    <a:gd name="T65" fmla="*/ 54 h 455"/>
                    <a:gd name="T66" fmla="*/ 444 w 485"/>
                    <a:gd name="T67" fmla="*/ 30 h 455"/>
                    <a:gd name="T68" fmla="*/ 482 w 485"/>
                    <a:gd name="T69" fmla="*/ 10 h 455"/>
                    <a:gd name="T70" fmla="*/ 478 w 485"/>
                    <a:gd name="T71" fmla="*/ 9 h 455"/>
                    <a:gd name="T72" fmla="*/ 482 w 485"/>
                    <a:gd name="T73" fmla="*/ 10 h 455"/>
                    <a:gd name="T74" fmla="*/ 485 w 485"/>
                    <a:gd name="T75" fmla="*/ 7 h 455"/>
                    <a:gd name="T76" fmla="*/ 485 w 485"/>
                    <a:gd name="T77" fmla="*/ 3 h 455"/>
                    <a:gd name="T78" fmla="*/ 482 w 485"/>
                    <a:gd name="T79" fmla="*/ 0 h 455"/>
                    <a:gd name="T80" fmla="*/ 478 w 485"/>
                    <a:gd name="T81" fmla="*/ 0 h 455"/>
                    <a:gd name="T82" fmla="*/ 482 w 485"/>
                    <a:gd name="T83" fmla="*/ 1 h 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5" h="455">
                      <a:moveTo>
                        <a:pt x="482" y="1"/>
                      </a:moveTo>
                      <a:lnTo>
                        <a:pt x="478" y="0"/>
                      </a:lnTo>
                      <a:lnTo>
                        <a:pt x="438" y="21"/>
                      </a:lnTo>
                      <a:lnTo>
                        <a:pt x="402" y="45"/>
                      </a:lnTo>
                      <a:lnTo>
                        <a:pt x="369" y="72"/>
                      </a:lnTo>
                      <a:lnTo>
                        <a:pt x="338" y="101"/>
                      </a:lnTo>
                      <a:lnTo>
                        <a:pt x="307" y="133"/>
                      </a:lnTo>
                      <a:lnTo>
                        <a:pt x="278" y="165"/>
                      </a:lnTo>
                      <a:lnTo>
                        <a:pt x="251" y="198"/>
                      </a:lnTo>
                      <a:lnTo>
                        <a:pt x="224" y="232"/>
                      </a:lnTo>
                      <a:lnTo>
                        <a:pt x="197" y="265"/>
                      </a:lnTo>
                      <a:lnTo>
                        <a:pt x="171" y="297"/>
                      </a:lnTo>
                      <a:lnTo>
                        <a:pt x="144" y="328"/>
                      </a:lnTo>
                      <a:lnTo>
                        <a:pt x="117" y="357"/>
                      </a:lnTo>
                      <a:lnTo>
                        <a:pt x="90" y="383"/>
                      </a:lnTo>
                      <a:lnTo>
                        <a:pt x="61" y="407"/>
                      </a:lnTo>
                      <a:lnTo>
                        <a:pt x="31" y="429"/>
                      </a:lnTo>
                      <a:lnTo>
                        <a:pt x="0" y="444"/>
                      </a:lnTo>
                      <a:lnTo>
                        <a:pt x="4" y="455"/>
                      </a:lnTo>
                      <a:lnTo>
                        <a:pt x="37" y="437"/>
                      </a:lnTo>
                      <a:lnTo>
                        <a:pt x="67" y="415"/>
                      </a:lnTo>
                      <a:lnTo>
                        <a:pt x="96" y="391"/>
                      </a:lnTo>
                      <a:lnTo>
                        <a:pt x="125" y="363"/>
                      </a:lnTo>
                      <a:lnTo>
                        <a:pt x="152" y="334"/>
                      </a:lnTo>
                      <a:lnTo>
                        <a:pt x="179" y="303"/>
                      </a:lnTo>
                      <a:lnTo>
                        <a:pt x="205" y="271"/>
                      </a:lnTo>
                      <a:lnTo>
                        <a:pt x="232" y="238"/>
                      </a:lnTo>
                      <a:lnTo>
                        <a:pt x="259" y="204"/>
                      </a:lnTo>
                      <a:lnTo>
                        <a:pt x="286" y="172"/>
                      </a:lnTo>
                      <a:lnTo>
                        <a:pt x="315" y="140"/>
                      </a:lnTo>
                      <a:lnTo>
                        <a:pt x="344" y="110"/>
                      </a:lnTo>
                      <a:lnTo>
                        <a:pt x="375" y="81"/>
                      </a:lnTo>
                      <a:lnTo>
                        <a:pt x="408" y="54"/>
                      </a:lnTo>
                      <a:lnTo>
                        <a:pt x="444" y="30"/>
                      </a:lnTo>
                      <a:lnTo>
                        <a:pt x="482" y="10"/>
                      </a:lnTo>
                      <a:lnTo>
                        <a:pt x="478" y="9"/>
                      </a:lnTo>
                      <a:lnTo>
                        <a:pt x="482" y="10"/>
                      </a:lnTo>
                      <a:lnTo>
                        <a:pt x="485" y="7"/>
                      </a:lnTo>
                      <a:lnTo>
                        <a:pt x="485" y="3"/>
                      </a:lnTo>
                      <a:lnTo>
                        <a:pt x="482" y="0"/>
                      </a:lnTo>
                      <a:lnTo>
                        <a:pt x="478" y="0"/>
                      </a:lnTo>
                      <a:lnTo>
                        <a:pt x="482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35" name="Freeform 51"/>
                <p:cNvSpPr>
                  <a:spLocks/>
                </p:cNvSpPr>
                <p:nvPr/>
              </p:nvSpPr>
              <p:spPr bwMode="auto">
                <a:xfrm>
                  <a:off x="1047" y="1292"/>
                  <a:ext cx="61" cy="16"/>
                </a:xfrm>
                <a:custGeom>
                  <a:avLst/>
                  <a:gdLst>
                    <a:gd name="T0" fmla="*/ 715 w 721"/>
                    <a:gd name="T1" fmla="*/ 0 h 195"/>
                    <a:gd name="T2" fmla="*/ 613 w 721"/>
                    <a:gd name="T3" fmla="*/ 17 h 195"/>
                    <a:gd name="T4" fmla="*/ 524 w 721"/>
                    <a:gd name="T5" fmla="*/ 35 h 195"/>
                    <a:gd name="T6" fmla="*/ 446 w 721"/>
                    <a:gd name="T7" fmla="*/ 53 h 195"/>
                    <a:gd name="T8" fmla="*/ 376 w 721"/>
                    <a:gd name="T9" fmla="*/ 72 h 195"/>
                    <a:gd name="T10" fmla="*/ 316 w 721"/>
                    <a:gd name="T11" fmla="*/ 91 h 195"/>
                    <a:gd name="T12" fmla="*/ 264 w 721"/>
                    <a:gd name="T13" fmla="*/ 108 h 195"/>
                    <a:gd name="T14" fmla="*/ 219 w 721"/>
                    <a:gd name="T15" fmla="*/ 125 h 195"/>
                    <a:gd name="T16" fmla="*/ 181 w 721"/>
                    <a:gd name="T17" fmla="*/ 139 h 195"/>
                    <a:gd name="T18" fmla="*/ 148 w 721"/>
                    <a:gd name="T19" fmla="*/ 154 h 195"/>
                    <a:gd name="T20" fmla="*/ 120 w 721"/>
                    <a:gd name="T21" fmla="*/ 165 h 195"/>
                    <a:gd name="T22" fmla="*/ 96 w 721"/>
                    <a:gd name="T23" fmla="*/ 175 h 195"/>
                    <a:gd name="T24" fmla="*/ 75 w 721"/>
                    <a:gd name="T25" fmla="*/ 181 h 195"/>
                    <a:gd name="T26" fmla="*/ 55 w 721"/>
                    <a:gd name="T27" fmla="*/ 185 h 195"/>
                    <a:gd name="T28" fmla="*/ 38 w 721"/>
                    <a:gd name="T29" fmla="*/ 185 h 195"/>
                    <a:gd name="T30" fmla="*/ 21 w 721"/>
                    <a:gd name="T31" fmla="*/ 182 h 195"/>
                    <a:gd name="T32" fmla="*/ 4 w 721"/>
                    <a:gd name="T33" fmla="*/ 176 h 195"/>
                    <a:gd name="T34" fmla="*/ 9 w 721"/>
                    <a:gd name="T35" fmla="*/ 189 h 195"/>
                    <a:gd name="T36" fmla="*/ 28 w 721"/>
                    <a:gd name="T37" fmla="*/ 194 h 195"/>
                    <a:gd name="T38" fmla="*/ 47 w 721"/>
                    <a:gd name="T39" fmla="*/ 195 h 195"/>
                    <a:gd name="T40" fmla="*/ 67 w 721"/>
                    <a:gd name="T41" fmla="*/ 193 h 195"/>
                    <a:gd name="T42" fmla="*/ 88 w 721"/>
                    <a:gd name="T43" fmla="*/ 188 h 195"/>
                    <a:gd name="T44" fmla="*/ 111 w 721"/>
                    <a:gd name="T45" fmla="*/ 181 h 195"/>
                    <a:gd name="T46" fmla="*/ 137 w 721"/>
                    <a:gd name="T47" fmla="*/ 170 h 195"/>
                    <a:gd name="T48" fmla="*/ 168 w 721"/>
                    <a:gd name="T49" fmla="*/ 157 h 195"/>
                    <a:gd name="T50" fmla="*/ 203 w 721"/>
                    <a:gd name="T51" fmla="*/ 143 h 195"/>
                    <a:gd name="T52" fmla="*/ 245 w 721"/>
                    <a:gd name="T53" fmla="*/ 127 h 195"/>
                    <a:gd name="T54" fmla="*/ 293 w 721"/>
                    <a:gd name="T55" fmla="*/ 109 h 195"/>
                    <a:gd name="T56" fmla="*/ 347 w 721"/>
                    <a:gd name="T57" fmla="*/ 92 h 195"/>
                    <a:gd name="T58" fmla="*/ 412 w 721"/>
                    <a:gd name="T59" fmla="*/ 73 h 195"/>
                    <a:gd name="T60" fmla="*/ 486 w 721"/>
                    <a:gd name="T61" fmla="*/ 55 h 195"/>
                    <a:gd name="T62" fmla="*/ 570 w 721"/>
                    <a:gd name="T63" fmla="*/ 37 h 195"/>
                    <a:gd name="T64" fmla="*/ 665 w 721"/>
                    <a:gd name="T65" fmla="*/ 18 h 195"/>
                    <a:gd name="T66" fmla="*/ 717 w 721"/>
                    <a:gd name="T67" fmla="*/ 10 h 195"/>
                    <a:gd name="T68" fmla="*/ 720 w 721"/>
                    <a:gd name="T69" fmla="*/ 8 h 195"/>
                    <a:gd name="T70" fmla="*/ 719 w 721"/>
                    <a:gd name="T71" fmla="*/ 1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21" h="195">
                      <a:moveTo>
                        <a:pt x="715" y="0"/>
                      </a:moveTo>
                      <a:lnTo>
                        <a:pt x="715" y="0"/>
                      </a:lnTo>
                      <a:lnTo>
                        <a:pt x="663" y="8"/>
                      </a:lnTo>
                      <a:lnTo>
                        <a:pt x="613" y="17"/>
                      </a:lnTo>
                      <a:lnTo>
                        <a:pt x="568" y="27"/>
                      </a:lnTo>
                      <a:lnTo>
                        <a:pt x="524" y="35"/>
                      </a:lnTo>
                      <a:lnTo>
                        <a:pt x="484" y="44"/>
                      </a:lnTo>
                      <a:lnTo>
                        <a:pt x="446" y="53"/>
                      </a:lnTo>
                      <a:lnTo>
                        <a:pt x="410" y="63"/>
                      </a:lnTo>
                      <a:lnTo>
                        <a:pt x="376" y="72"/>
                      </a:lnTo>
                      <a:lnTo>
                        <a:pt x="345" y="81"/>
                      </a:lnTo>
                      <a:lnTo>
                        <a:pt x="316" y="91"/>
                      </a:lnTo>
                      <a:lnTo>
                        <a:pt x="288" y="99"/>
                      </a:lnTo>
                      <a:lnTo>
                        <a:pt x="264" y="108"/>
                      </a:lnTo>
                      <a:lnTo>
                        <a:pt x="241" y="117"/>
                      </a:lnTo>
                      <a:lnTo>
                        <a:pt x="219" y="125"/>
                      </a:lnTo>
                      <a:lnTo>
                        <a:pt x="199" y="132"/>
                      </a:lnTo>
                      <a:lnTo>
                        <a:pt x="181" y="139"/>
                      </a:lnTo>
                      <a:lnTo>
                        <a:pt x="164" y="147"/>
                      </a:lnTo>
                      <a:lnTo>
                        <a:pt x="148" y="154"/>
                      </a:lnTo>
                      <a:lnTo>
                        <a:pt x="133" y="159"/>
                      </a:lnTo>
                      <a:lnTo>
                        <a:pt x="120" y="165"/>
                      </a:lnTo>
                      <a:lnTo>
                        <a:pt x="107" y="171"/>
                      </a:lnTo>
                      <a:lnTo>
                        <a:pt x="96" y="175"/>
                      </a:lnTo>
                      <a:lnTo>
                        <a:pt x="85" y="178"/>
                      </a:lnTo>
                      <a:lnTo>
                        <a:pt x="75" y="181"/>
                      </a:lnTo>
                      <a:lnTo>
                        <a:pt x="65" y="183"/>
                      </a:lnTo>
                      <a:lnTo>
                        <a:pt x="55" y="185"/>
                      </a:lnTo>
                      <a:lnTo>
                        <a:pt x="47" y="185"/>
                      </a:lnTo>
                      <a:lnTo>
                        <a:pt x="38" y="185"/>
                      </a:lnTo>
                      <a:lnTo>
                        <a:pt x="31" y="184"/>
                      </a:lnTo>
                      <a:lnTo>
                        <a:pt x="21" y="182"/>
                      </a:lnTo>
                      <a:lnTo>
                        <a:pt x="13" y="179"/>
                      </a:lnTo>
                      <a:lnTo>
                        <a:pt x="4" y="176"/>
                      </a:lnTo>
                      <a:lnTo>
                        <a:pt x="0" y="184"/>
                      </a:lnTo>
                      <a:lnTo>
                        <a:pt x="9" y="189"/>
                      </a:lnTo>
                      <a:lnTo>
                        <a:pt x="19" y="192"/>
                      </a:lnTo>
                      <a:lnTo>
                        <a:pt x="28" y="194"/>
                      </a:lnTo>
                      <a:lnTo>
                        <a:pt x="38" y="195"/>
                      </a:lnTo>
                      <a:lnTo>
                        <a:pt x="47" y="195"/>
                      </a:lnTo>
                      <a:lnTo>
                        <a:pt x="57" y="195"/>
                      </a:lnTo>
                      <a:lnTo>
                        <a:pt x="67" y="193"/>
                      </a:lnTo>
                      <a:lnTo>
                        <a:pt x="77" y="191"/>
                      </a:lnTo>
                      <a:lnTo>
                        <a:pt x="88" y="188"/>
                      </a:lnTo>
                      <a:lnTo>
                        <a:pt x="100" y="185"/>
                      </a:lnTo>
                      <a:lnTo>
                        <a:pt x="111" y="181"/>
                      </a:lnTo>
                      <a:lnTo>
                        <a:pt x="124" y="176"/>
                      </a:lnTo>
                      <a:lnTo>
                        <a:pt x="137" y="170"/>
                      </a:lnTo>
                      <a:lnTo>
                        <a:pt x="152" y="164"/>
                      </a:lnTo>
                      <a:lnTo>
                        <a:pt x="168" y="157"/>
                      </a:lnTo>
                      <a:lnTo>
                        <a:pt x="185" y="150"/>
                      </a:lnTo>
                      <a:lnTo>
                        <a:pt x="203" y="143"/>
                      </a:lnTo>
                      <a:lnTo>
                        <a:pt x="223" y="135"/>
                      </a:lnTo>
                      <a:lnTo>
                        <a:pt x="245" y="127"/>
                      </a:lnTo>
                      <a:lnTo>
                        <a:pt x="268" y="119"/>
                      </a:lnTo>
                      <a:lnTo>
                        <a:pt x="293" y="109"/>
                      </a:lnTo>
                      <a:lnTo>
                        <a:pt x="318" y="101"/>
                      </a:lnTo>
                      <a:lnTo>
                        <a:pt x="347" y="92"/>
                      </a:lnTo>
                      <a:lnTo>
                        <a:pt x="378" y="82"/>
                      </a:lnTo>
                      <a:lnTo>
                        <a:pt x="412" y="73"/>
                      </a:lnTo>
                      <a:lnTo>
                        <a:pt x="448" y="64"/>
                      </a:lnTo>
                      <a:lnTo>
                        <a:pt x="486" y="55"/>
                      </a:lnTo>
                      <a:lnTo>
                        <a:pt x="527" y="45"/>
                      </a:lnTo>
                      <a:lnTo>
                        <a:pt x="570" y="37"/>
                      </a:lnTo>
                      <a:lnTo>
                        <a:pt x="616" y="28"/>
                      </a:lnTo>
                      <a:lnTo>
                        <a:pt x="665" y="18"/>
                      </a:lnTo>
                      <a:lnTo>
                        <a:pt x="717" y="10"/>
                      </a:lnTo>
                      <a:lnTo>
                        <a:pt x="720" y="8"/>
                      </a:lnTo>
                      <a:lnTo>
                        <a:pt x="721" y="4"/>
                      </a:lnTo>
                      <a:lnTo>
                        <a:pt x="719" y="1"/>
                      </a:lnTo>
                      <a:lnTo>
                        <a:pt x="7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36" name="Freeform 52"/>
                <p:cNvSpPr>
                  <a:spLocks/>
                </p:cNvSpPr>
                <p:nvPr/>
              </p:nvSpPr>
              <p:spPr bwMode="auto">
                <a:xfrm>
                  <a:off x="1107" y="1279"/>
                  <a:ext cx="124" cy="14"/>
                </a:xfrm>
                <a:custGeom>
                  <a:avLst/>
                  <a:gdLst>
                    <a:gd name="T0" fmla="*/ 1487 w 1493"/>
                    <a:gd name="T1" fmla="*/ 0 h 159"/>
                    <a:gd name="T2" fmla="*/ 1405 w 1493"/>
                    <a:gd name="T3" fmla="*/ 40 h 159"/>
                    <a:gd name="T4" fmla="*/ 1319 w 1493"/>
                    <a:gd name="T5" fmla="*/ 70 h 159"/>
                    <a:gd name="T6" fmla="*/ 1229 w 1493"/>
                    <a:gd name="T7" fmla="*/ 93 h 159"/>
                    <a:gd name="T8" fmla="*/ 1136 w 1493"/>
                    <a:gd name="T9" fmla="*/ 108 h 159"/>
                    <a:gd name="T10" fmla="*/ 1042 w 1493"/>
                    <a:gd name="T11" fmla="*/ 118 h 159"/>
                    <a:gd name="T12" fmla="*/ 944 w 1493"/>
                    <a:gd name="T13" fmla="*/ 122 h 159"/>
                    <a:gd name="T14" fmla="*/ 845 w 1493"/>
                    <a:gd name="T15" fmla="*/ 123 h 159"/>
                    <a:gd name="T16" fmla="*/ 746 w 1493"/>
                    <a:gd name="T17" fmla="*/ 121 h 159"/>
                    <a:gd name="T18" fmla="*/ 647 w 1493"/>
                    <a:gd name="T19" fmla="*/ 118 h 159"/>
                    <a:gd name="T20" fmla="*/ 548 w 1493"/>
                    <a:gd name="T21" fmla="*/ 114 h 159"/>
                    <a:gd name="T22" fmla="*/ 450 w 1493"/>
                    <a:gd name="T23" fmla="*/ 111 h 159"/>
                    <a:gd name="T24" fmla="*/ 355 w 1493"/>
                    <a:gd name="T25" fmla="*/ 110 h 159"/>
                    <a:gd name="T26" fmla="*/ 261 w 1493"/>
                    <a:gd name="T27" fmla="*/ 112 h 159"/>
                    <a:gd name="T28" fmla="*/ 171 w 1493"/>
                    <a:gd name="T29" fmla="*/ 119 h 159"/>
                    <a:gd name="T30" fmla="*/ 83 w 1493"/>
                    <a:gd name="T31" fmla="*/ 130 h 159"/>
                    <a:gd name="T32" fmla="*/ 0 w 1493"/>
                    <a:gd name="T33" fmla="*/ 149 h 159"/>
                    <a:gd name="T34" fmla="*/ 42 w 1493"/>
                    <a:gd name="T35" fmla="*/ 149 h 159"/>
                    <a:gd name="T36" fmla="*/ 128 w 1493"/>
                    <a:gd name="T37" fmla="*/ 134 h 159"/>
                    <a:gd name="T38" fmla="*/ 215 w 1493"/>
                    <a:gd name="T39" fmla="*/ 126 h 159"/>
                    <a:gd name="T40" fmla="*/ 307 w 1493"/>
                    <a:gd name="T41" fmla="*/ 122 h 159"/>
                    <a:gd name="T42" fmla="*/ 403 w 1493"/>
                    <a:gd name="T43" fmla="*/ 121 h 159"/>
                    <a:gd name="T44" fmla="*/ 499 w 1493"/>
                    <a:gd name="T45" fmla="*/ 123 h 159"/>
                    <a:gd name="T46" fmla="*/ 597 w 1493"/>
                    <a:gd name="T47" fmla="*/ 126 h 159"/>
                    <a:gd name="T48" fmla="*/ 697 w 1493"/>
                    <a:gd name="T49" fmla="*/ 130 h 159"/>
                    <a:gd name="T50" fmla="*/ 796 w 1493"/>
                    <a:gd name="T51" fmla="*/ 133 h 159"/>
                    <a:gd name="T52" fmla="*/ 895 w 1493"/>
                    <a:gd name="T53" fmla="*/ 133 h 159"/>
                    <a:gd name="T54" fmla="*/ 993 w 1493"/>
                    <a:gd name="T55" fmla="*/ 131 h 159"/>
                    <a:gd name="T56" fmla="*/ 1089 w 1493"/>
                    <a:gd name="T57" fmla="*/ 124 h 159"/>
                    <a:gd name="T58" fmla="*/ 1184 w 1493"/>
                    <a:gd name="T59" fmla="*/ 111 h 159"/>
                    <a:gd name="T60" fmla="*/ 1277 w 1493"/>
                    <a:gd name="T61" fmla="*/ 93 h 159"/>
                    <a:gd name="T62" fmla="*/ 1366 w 1493"/>
                    <a:gd name="T63" fmla="*/ 67 h 159"/>
                    <a:gd name="T64" fmla="*/ 1451 w 1493"/>
                    <a:gd name="T65" fmla="*/ 30 h 159"/>
                    <a:gd name="T66" fmla="*/ 1491 w 1493"/>
                    <a:gd name="T67" fmla="*/ 9 h 159"/>
                    <a:gd name="T68" fmla="*/ 1493 w 1493"/>
                    <a:gd name="T69" fmla="*/ 7 h 159"/>
                    <a:gd name="T70" fmla="*/ 1490 w 1493"/>
                    <a:gd name="T71" fmla="*/ 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493" h="159">
                      <a:moveTo>
                        <a:pt x="1487" y="0"/>
                      </a:moveTo>
                      <a:lnTo>
                        <a:pt x="1487" y="0"/>
                      </a:lnTo>
                      <a:lnTo>
                        <a:pt x="1446" y="22"/>
                      </a:lnTo>
                      <a:lnTo>
                        <a:pt x="1405" y="40"/>
                      </a:lnTo>
                      <a:lnTo>
                        <a:pt x="1361" y="56"/>
                      </a:lnTo>
                      <a:lnTo>
                        <a:pt x="1319" y="70"/>
                      </a:lnTo>
                      <a:lnTo>
                        <a:pt x="1275" y="82"/>
                      </a:lnTo>
                      <a:lnTo>
                        <a:pt x="1229" y="93"/>
                      </a:lnTo>
                      <a:lnTo>
                        <a:pt x="1182" y="101"/>
                      </a:lnTo>
                      <a:lnTo>
                        <a:pt x="1136" y="108"/>
                      </a:lnTo>
                      <a:lnTo>
                        <a:pt x="1089" y="113"/>
                      </a:lnTo>
                      <a:lnTo>
                        <a:pt x="1042" y="118"/>
                      </a:lnTo>
                      <a:lnTo>
                        <a:pt x="993" y="121"/>
                      </a:lnTo>
                      <a:lnTo>
                        <a:pt x="944" y="122"/>
                      </a:lnTo>
                      <a:lnTo>
                        <a:pt x="895" y="123"/>
                      </a:lnTo>
                      <a:lnTo>
                        <a:pt x="845" y="123"/>
                      </a:lnTo>
                      <a:lnTo>
                        <a:pt x="796" y="123"/>
                      </a:lnTo>
                      <a:lnTo>
                        <a:pt x="746" y="121"/>
                      </a:lnTo>
                      <a:lnTo>
                        <a:pt x="697" y="120"/>
                      </a:lnTo>
                      <a:lnTo>
                        <a:pt x="647" y="118"/>
                      </a:lnTo>
                      <a:lnTo>
                        <a:pt x="597" y="115"/>
                      </a:lnTo>
                      <a:lnTo>
                        <a:pt x="548" y="114"/>
                      </a:lnTo>
                      <a:lnTo>
                        <a:pt x="499" y="112"/>
                      </a:lnTo>
                      <a:lnTo>
                        <a:pt x="450" y="111"/>
                      </a:lnTo>
                      <a:lnTo>
                        <a:pt x="403" y="110"/>
                      </a:lnTo>
                      <a:lnTo>
                        <a:pt x="355" y="110"/>
                      </a:lnTo>
                      <a:lnTo>
                        <a:pt x="307" y="111"/>
                      </a:lnTo>
                      <a:lnTo>
                        <a:pt x="261" y="112"/>
                      </a:lnTo>
                      <a:lnTo>
                        <a:pt x="215" y="115"/>
                      </a:lnTo>
                      <a:lnTo>
                        <a:pt x="171" y="119"/>
                      </a:lnTo>
                      <a:lnTo>
                        <a:pt x="126" y="124"/>
                      </a:lnTo>
                      <a:lnTo>
                        <a:pt x="83" y="130"/>
                      </a:lnTo>
                      <a:lnTo>
                        <a:pt x="40" y="138"/>
                      </a:lnTo>
                      <a:lnTo>
                        <a:pt x="0" y="149"/>
                      </a:lnTo>
                      <a:lnTo>
                        <a:pt x="2" y="159"/>
                      </a:lnTo>
                      <a:lnTo>
                        <a:pt x="42" y="149"/>
                      </a:lnTo>
                      <a:lnTo>
                        <a:pt x="85" y="140"/>
                      </a:lnTo>
                      <a:lnTo>
                        <a:pt x="128" y="134"/>
                      </a:lnTo>
                      <a:lnTo>
                        <a:pt x="171" y="129"/>
                      </a:lnTo>
                      <a:lnTo>
                        <a:pt x="215" y="126"/>
                      </a:lnTo>
                      <a:lnTo>
                        <a:pt x="261" y="123"/>
                      </a:lnTo>
                      <a:lnTo>
                        <a:pt x="307" y="122"/>
                      </a:lnTo>
                      <a:lnTo>
                        <a:pt x="355" y="121"/>
                      </a:lnTo>
                      <a:lnTo>
                        <a:pt x="403" y="121"/>
                      </a:lnTo>
                      <a:lnTo>
                        <a:pt x="450" y="122"/>
                      </a:lnTo>
                      <a:lnTo>
                        <a:pt x="499" y="123"/>
                      </a:lnTo>
                      <a:lnTo>
                        <a:pt x="548" y="125"/>
                      </a:lnTo>
                      <a:lnTo>
                        <a:pt x="597" y="126"/>
                      </a:lnTo>
                      <a:lnTo>
                        <a:pt x="647" y="128"/>
                      </a:lnTo>
                      <a:lnTo>
                        <a:pt x="697" y="130"/>
                      </a:lnTo>
                      <a:lnTo>
                        <a:pt x="746" y="131"/>
                      </a:lnTo>
                      <a:lnTo>
                        <a:pt x="796" y="133"/>
                      </a:lnTo>
                      <a:lnTo>
                        <a:pt x="845" y="133"/>
                      </a:lnTo>
                      <a:lnTo>
                        <a:pt x="895" y="133"/>
                      </a:lnTo>
                      <a:lnTo>
                        <a:pt x="944" y="132"/>
                      </a:lnTo>
                      <a:lnTo>
                        <a:pt x="993" y="131"/>
                      </a:lnTo>
                      <a:lnTo>
                        <a:pt x="1042" y="128"/>
                      </a:lnTo>
                      <a:lnTo>
                        <a:pt x="1089" y="124"/>
                      </a:lnTo>
                      <a:lnTo>
                        <a:pt x="1138" y="119"/>
                      </a:lnTo>
                      <a:lnTo>
                        <a:pt x="1184" y="111"/>
                      </a:lnTo>
                      <a:lnTo>
                        <a:pt x="1231" y="103"/>
                      </a:lnTo>
                      <a:lnTo>
                        <a:pt x="1277" y="93"/>
                      </a:lnTo>
                      <a:lnTo>
                        <a:pt x="1321" y="80"/>
                      </a:lnTo>
                      <a:lnTo>
                        <a:pt x="1366" y="67"/>
                      </a:lnTo>
                      <a:lnTo>
                        <a:pt x="1409" y="50"/>
                      </a:lnTo>
                      <a:lnTo>
                        <a:pt x="1451" y="30"/>
                      </a:lnTo>
                      <a:lnTo>
                        <a:pt x="1491" y="9"/>
                      </a:lnTo>
                      <a:lnTo>
                        <a:pt x="1493" y="7"/>
                      </a:lnTo>
                      <a:lnTo>
                        <a:pt x="1493" y="3"/>
                      </a:lnTo>
                      <a:lnTo>
                        <a:pt x="1490" y="0"/>
                      </a:lnTo>
                      <a:lnTo>
                        <a:pt x="148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37" name="Freeform 53"/>
                <p:cNvSpPr>
                  <a:spLocks/>
                </p:cNvSpPr>
                <p:nvPr/>
              </p:nvSpPr>
              <p:spPr bwMode="auto">
                <a:xfrm>
                  <a:off x="1231" y="1251"/>
                  <a:ext cx="24" cy="29"/>
                </a:xfrm>
                <a:custGeom>
                  <a:avLst/>
                  <a:gdLst>
                    <a:gd name="T0" fmla="*/ 281 w 292"/>
                    <a:gd name="T1" fmla="*/ 4 h 343"/>
                    <a:gd name="T2" fmla="*/ 282 w 292"/>
                    <a:gd name="T3" fmla="*/ 2 h 343"/>
                    <a:gd name="T4" fmla="*/ 268 w 292"/>
                    <a:gd name="T5" fmla="*/ 20 h 343"/>
                    <a:gd name="T6" fmla="*/ 254 w 292"/>
                    <a:gd name="T7" fmla="*/ 40 h 343"/>
                    <a:gd name="T8" fmla="*/ 242 w 292"/>
                    <a:gd name="T9" fmla="*/ 60 h 343"/>
                    <a:gd name="T10" fmla="*/ 230 w 292"/>
                    <a:gd name="T11" fmla="*/ 82 h 343"/>
                    <a:gd name="T12" fmla="*/ 218 w 292"/>
                    <a:gd name="T13" fmla="*/ 103 h 343"/>
                    <a:gd name="T14" fmla="*/ 207 w 292"/>
                    <a:gd name="T15" fmla="*/ 124 h 343"/>
                    <a:gd name="T16" fmla="*/ 195 w 292"/>
                    <a:gd name="T17" fmla="*/ 147 h 343"/>
                    <a:gd name="T18" fmla="*/ 182 w 292"/>
                    <a:gd name="T19" fmla="*/ 168 h 343"/>
                    <a:gd name="T20" fmla="*/ 168 w 292"/>
                    <a:gd name="T21" fmla="*/ 189 h 343"/>
                    <a:gd name="T22" fmla="*/ 152 w 292"/>
                    <a:gd name="T23" fmla="*/ 211 h 343"/>
                    <a:gd name="T24" fmla="*/ 133 w 292"/>
                    <a:gd name="T25" fmla="*/ 234 h 343"/>
                    <a:gd name="T26" fmla="*/ 114 w 292"/>
                    <a:gd name="T27" fmla="*/ 254 h 343"/>
                    <a:gd name="T28" fmla="*/ 91 w 292"/>
                    <a:gd name="T29" fmla="*/ 275 h 343"/>
                    <a:gd name="T30" fmla="*/ 64 w 292"/>
                    <a:gd name="T31" fmla="*/ 295 h 343"/>
                    <a:gd name="T32" fmla="*/ 33 w 292"/>
                    <a:gd name="T33" fmla="*/ 316 h 343"/>
                    <a:gd name="T34" fmla="*/ 0 w 292"/>
                    <a:gd name="T35" fmla="*/ 334 h 343"/>
                    <a:gd name="T36" fmla="*/ 4 w 292"/>
                    <a:gd name="T37" fmla="*/ 343 h 343"/>
                    <a:gd name="T38" fmla="*/ 39 w 292"/>
                    <a:gd name="T39" fmla="*/ 324 h 343"/>
                    <a:gd name="T40" fmla="*/ 70 w 292"/>
                    <a:gd name="T41" fmla="*/ 303 h 343"/>
                    <a:gd name="T42" fmla="*/ 97 w 292"/>
                    <a:gd name="T43" fmla="*/ 284 h 343"/>
                    <a:gd name="T44" fmla="*/ 120 w 292"/>
                    <a:gd name="T45" fmla="*/ 262 h 343"/>
                    <a:gd name="T46" fmla="*/ 142 w 292"/>
                    <a:gd name="T47" fmla="*/ 240 h 343"/>
                    <a:gd name="T48" fmla="*/ 160 w 292"/>
                    <a:gd name="T49" fmla="*/ 217 h 343"/>
                    <a:gd name="T50" fmla="*/ 176 w 292"/>
                    <a:gd name="T51" fmla="*/ 196 h 343"/>
                    <a:gd name="T52" fmla="*/ 190 w 292"/>
                    <a:gd name="T53" fmla="*/ 174 h 343"/>
                    <a:gd name="T54" fmla="*/ 204 w 292"/>
                    <a:gd name="T55" fmla="*/ 151 h 343"/>
                    <a:gd name="T56" fmla="*/ 215 w 292"/>
                    <a:gd name="T57" fmla="*/ 128 h 343"/>
                    <a:gd name="T58" fmla="*/ 227 w 292"/>
                    <a:gd name="T59" fmla="*/ 108 h 343"/>
                    <a:gd name="T60" fmla="*/ 238 w 292"/>
                    <a:gd name="T61" fmla="*/ 86 h 343"/>
                    <a:gd name="T62" fmla="*/ 250 w 292"/>
                    <a:gd name="T63" fmla="*/ 66 h 343"/>
                    <a:gd name="T64" fmla="*/ 263 w 292"/>
                    <a:gd name="T65" fmla="*/ 46 h 343"/>
                    <a:gd name="T66" fmla="*/ 276 w 292"/>
                    <a:gd name="T67" fmla="*/ 27 h 343"/>
                    <a:gd name="T68" fmla="*/ 291 w 292"/>
                    <a:gd name="T69" fmla="*/ 8 h 343"/>
                    <a:gd name="T70" fmla="*/ 292 w 292"/>
                    <a:gd name="T71" fmla="*/ 6 h 343"/>
                    <a:gd name="T72" fmla="*/ 291 w 292"/>
                    <a:gd name="T73" fmla="*/ 8 h 343"/>
                    <a:gd name="T74" fmla="*/ 292 w 292"/>
                    <a:gd name="T75" fmla="*/ 4 h 343"/>
                    <a:gd name="T76" fmla="*/ 290 w 292"/>
                    <a:gd name="T77" fmla="*/ 1 h 343"/>
                    <a:gd name="T78" fmla="*/ 287 w 292"/>
                    <a:gd name="T79" fmla="*/ 0 h 343"/>
                    <a:gd name="T80" fmla="*/ 282 w 292"/>
                    <a:gd name="T81" fmla="*/ 2 h 343"/>
                    <a:gd name="T82" fmla="*/ 281 w 292"/>
                    <a:gd name="T83" fmla="*/ 4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92" h="343">
                      <a:moveTo>
                        <a:pt x="281" y="4"/>
                      </a:moveTo>
                      <a:lnTo>
                        <a:pt x="282" y="2"/>
                      </a:lnTo>
                      <a:lnTo>
                        <a:pt x="268" y="20"/>
                      </a:lnTo>
                      <a:lnTo>
                        <a:pt x="254" y="40"/>
                      </a:lnTo>
                      <a:lnTo>
                        <a:pt x="242" y="60"/>
                      </a:lnTo>
                      <a:lnTo>
                        <a:pt x="230" y="82"/>
                      </a:lnTo>
                      <a:lnTo>
                        <a:pt x="218" y="103"/>
                      </a:lnTo>
                      <a:lnTo>
                        <a:pt x="207" y="124"/>
                      </a:lnTo>
                      <a:lnTo>
                        <a:pt x="195" y="147"/>
                      </a:lnTo>
                      <a:lnTo>
                        <a:pt x="182" y="168"/>
                      </a:lnTo>
                      <a:lnTo>
                        <a:pt x="168" y="189"/>
                      </a:lnTo>
                      <a:lnTo>
                        <a:pt x="152" y="211"/>
                      </a:lnTo>
                      <a:lnTo>
                        <a:pt x="133" y="234"/>
                      </a:lnTo>
                      <a:lnTo>
                        <a:pt x="114" y="254"/>
                      </a:lnTo>
                      <a:lnTo>
                        <a:pt x="91" y="275"/>
                      </a:lnTo>
                      <a:lnTo>
                        <a:pt x="64" y="295"/>
                      </a:lnTo>
                      <a:lnTo>
                        <a:pt x="33" y="316"/>
                      </a:lnTo>
                      <a:lnTo>
                        <a:pt x="0" y="334"/>
                      </a:lnTo>
                      <a:lnTo>
                        <a:pt x="4" y="343"/>
                      </a:lnTo>
                      <a:lnTo>
                        <a:pt x="39" y="324"/>
                      </a:lnTo>
                      <a:lnTo>
                        <a:pt x="70" y="303"/>
                      </a:lnTo>
                      <a:lnTo>
                        <a:pt x="97" y="284"/>
                      </a:lnTo>
                      <a:lnTo>
                        <a:pt x="120" y="262"/>
                      </a:lnTo>
                      <a:lnTo>
                        <a:pt x="142" y="240"/>
                      </a:lnTo>
                      <a:lnTo>
                        <a:pt x="160" y="217"/>
                      </a:lnTo>
                      <a:lnTo>
                        <a:pt x="176" y="196"/>
                      </a:lnTo>
                      <a:lnTo>
                        <a:pt x="190" y="174"/>
                      </a:lnTo>
                      <a:lnTo>
                        <a:pt x="204" y="151"/>
                      </a:lnTo>
                      <a:lnTo>
                        <a:pt x="215" y="128"/>
                      </a:lnTo>
                      <a:lnTo>
                        <a:pt x="227" y="108"/>
                      </a:lnTo>
                      <a:lnTo>
                        <a:pt x="238" y="86"/>
                      </a:lnTo>
                      <a:lnTo>
                        <a:pt x="250" y="66"/>
                      </a:lnTo>
                      <a:lnTo>
                        <a:pt x="263" y="46"/>
                      </a:lnTo>
                      <a:lnTo>
                        <a:pt x="276" y="27"/>
                      </a:lnTo>
                      <a:lnTo>
                        <a:pt x="291" y="8"/>
                      </a:lnTo>
                      <a:lnTo>
                        <a:pt x="292" y="6"/>
                      </a:lnTo>
                      <a:lnTo>
                        <a:pt x="291" y="8"/>
                      </a:lnTo>
                      <a:lnTo>
                        <a:pt x="292" y="4"/>
                      </a:lnTo>
                      <a:lnTo>
                        <a:pt x="290" y="1"/>
                      </a:lnTo>
                      <a:lnTo>
                        <a:pt x="287" y="0"/>
                      </a:lnTo>
                      <a:lnTo>
                        <a:pt x="282" y="2"/>
                      </a:lnTo>
                      <a:lnTo>
                        <a:pt x="281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38" name="Freeform 54"/>
                <p:cNvSpPr>
                  <a:spLocks/>
                </p:cNvSpPr>
                <p:nvPr/>
              </p:nvSpPr>
              <p:spPr bwMode="auto">
                <a:xfrm>
                  <a:off x="1221" y="1203"/>
                  <a:ext cx="35" cy="49"/>
                </a:xfrm>
                <a:custGeom>
                  <a:avLst/>
                  <a:gdLst>
                    <a:gd name="T0" fmla="*/ 3 w 413"/>
                    <a:gd name="T1" fmla="*/ 9 h 584"/>
                    <a:gd name="T2" fmla="*/ 3 w 413"/>
                    <a:gd name="T3" fmla="*/ 10 h 584"/>
                    <a:gd name="T4" fmla="*/ 36 w 413"/>
                    <a:gd name="T5" fmla="*/ 27 h 584"/>
                    <a:gd name="T6" fmla="*/ 72 w 413"/>
                    <a:gd name="T7" fmla="*/ 50 h 584"/>
                    <a:gd name="T8" fmla="*/ 110 w 413"/>
                    <a:gd name="T9" fmla="*/ 77 h 584"/>
                    <a:gd name="T10" fmla="*/ 147 w 413"/>
                    <a:gd name="T11" fmla="*/ 108 h 584"/>
                    <a:gd name="T12" fmla="*/ 182 w 413"/>
                    <a:gd name="T13" fmla="*/ 144 h 584"/>
                    <a:gd name="T14" fmla="*/ 218 w 413"/>
                    <a:gd name="T15" fmla="*/ 180 h 584"/>
                    <a:gd name="T16" fmla="*/ 252 w 413"/>
                    <a:gd name="T17" fmla="*/ 219 h 584"/>
                    <a:gd name="T18" fmla="*/ 286 w 413"/>
                    <a:gd name="T19" fmla="*/ 261 h 584"/>
                    <a:gd name="T20" fmla="*/ 315 w 413"/>
                    <a:gd name="T21" fmla="*/ 303 h 584"/>
                    <a:gd name="T22" fmla="*/ 342 w 413"/>
                    <a:gd name="T23" fmla="*/ 346 h 584"/>
                    <a:gd name="T24" fmla="*/ 363 w 413"/>
                    <a:gd name="T25" fmla="*/ 388 h 584"/>
                    <a:gd name="T26" fmla="*/ 381 w 413"/>
                    <a:gd name="T27" fmla="*/ 431 h 584"/>
                    <a:gd name="T28" fmla="*/ 394 w 413"/>
                    <a:gd name="T29" fmla="*/ 471 h 584"/>
                    <a:gd name="T30" fmla="*/ 402 w 413"/>
                    <a:gd name="T31" fmla="*/ 511 h 584"/>
                    <a:gd name="T32" fmla="*/ 403 w 413"/>
                    <a:gd name="T33" fmla="*/ 548 h 584"/>
                    <a:gd name="T34" fmla="*/ 396 w 413"/>
                    <a:gd name="T35" fmla="*/ 582 h 584"/>
                    <a:gd name="T36" fmla="*/ 407 w 413"/>
                    <a:gd name="T37" fmla="*/ 584 h 584"/>
                    <a:gd name="T38" fmla="*/ 413 w 413"/>
                    <a:gd name="T39" fmla="*/ 548 h 584"/>
                    <a:gd name="T40" fmla="*/ 412 w 413"/>
                    <a:gd name="T41" fmla="*/ 509 h 584"/>
                    <a:gd name="T42" fmla="*/ 405 w 413"/>
                    <a:gd name="T43" fmla="*/ 469 h 584"/>
                    <a:gd name="T44" fmla="*/ 391 w 413"/>
                    <a:gd name="T45" fmla="*/ 426 h 584"/>
                    <a:gd name="T46" fmla="*/ 374 w 413"/>
                    <a:gd name="T47" fmla="*/ 384 h 584"/>
                    <a:gd name="T48" fmla="*/ 350 w 413"/>
                    <a:gd name="T49" fmla="*/ 339 h 584"/>
                    <a:gd name="T50" fmla="*/ 323 w 413"/>
                    <a:gd name="T51" fmla="*/ 297 h 584"/>
                    <a:gd name="T52" fmla="*/ 294 w 413"/>
                    <a:gd name="T53" fmla="*/ 254 h 584"/>
                    <a:gd name="T54" fmla="*/ 261 w 413"/>
                    <a:gd name="T55" fmla="*/ 213 h 584"/>
                    <a:gd name="T56" fmla="*/ 227 w 413"/>
                    <a:gd name="T57" fmla="*/ 174 h 584"/>
                    <a:gd name="T58" fmla="*/ 190 w 413"/>
                    <a:gd name="T59" fmla="*/ 135 h 584"/>
                    <a:gd name="T60" fmla="*/ 153 w 413"/>
                    <a:gd name="T61" fmla="*/ 100 h 584"/>
                    <a:gd name="T62" fmla="*/ 116 w 413"/>
                    <a:gd name="T63" fmla="*/ 69 h 584"/>
                    <a:gd name="T64" fmla="*/ 79 w 413"/>
                    <a:gd name="T65" fmla="*/ 42 h 584"/>
                    <a:gd name="T66" fmla="*/ 42 w 413"/>
                    <a:gd name="T67" fmla="*/ 18 h 584"/>
                    <a:gd name="T68" fmla="*/ 7 w 413"/>
                    <a:gd name="T69" fmla="*/ 0 h 584"/>
                    <a:gd name="T70" fmla="*/ 7 w 413"/>
                    <a:gd name="T71" fmla="*/ 1 h 584"/>
                    <a:gd name="T72" fmla="*/ 7 w 413"/>
                    <a:gd name="T73" fmla="*/ 0 h 584"/>
                    <a:gd name="T74" fmla="*/ 3 w 413"/>
                    <a:gd name="T75" fmla="*/ 0 h 584"/>
                    <a:gd name="T76" fmla="*/ 1 w 413"/>
                    <a:gd name="T77" fmla="*/ 3 h 584"/>
                    <a:gd name="T78" fmla="*/ 0 w 413"/>
                    <a:gd name="T79" fmla="*/ 7 h 584"/>
                    <a:gd name="T80" fmla="*/ 3 w 413"/>
                    <a:gd name="T81" fmla="*/ 10 h 584"/>
                    <a:gd name="T82" fmla="*/ 3 w 413"/>
                    <a:gd name="T83" fmla="*/ 9 h 5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13" h="584">
                      <a:moveTo>
                        <a:pt x="3" y="9"/>
                      </a:moveTo>
                      <a:lnTo>
                        <a:pt x="3" y="10"/>
                      </a:lnTo>
                      <a:lnTo>
                        <a:pt x="36" y="27"/>
                      </a:lnTo>
                      <a:lnTo>
                        <a:pt x="72" y="50"/>
                      </a:lnTo>
                      <a:lnTo>
                        <a:pt x="110" y="77"/>
                      </a:lnTo>
                      <a:lnTo>
                        <a:pt x="147" y="108"/>
                      </a:lnTo>
                      <a:lnTo>
                        <a:pt x="182" y="144"/>
                      </a:lnTo>
                      <a:lnTo>
                        <a:pt x="218" y="180"/>
                      </a:lnTo>
                      <a:lnTo>
                        <a:pt x="252" y="219"/>
                      </a:lnTo>
                      <a:lnTo>
                        <a:pt x="286" y="261"/>
                      </a:lnTo>
                      <a:lnTo>
                        <a:pt x="315" y="303"/>
                      </a:lnTo>
                      <a:lnTo>
                        <a:pt x="342" y="346"/>
                      </a:lnTo>
                      <a:lnTo>
                        <a:pt x="363" y="388"/>
                      </a:lnTo>
                      <a:lnTo>
                        <a:pt x="381" y="431"/>
                      </a:lnTo>
                      <a:lnTo>
                        <a:pt x="394" y="471"/>
                      </a:lnTo>
                      <a:lnTo>
                        <a:pt x="402" y="511"/>
                      </a:lnTo>
                      <a:lnTo>
                        <a:pt x="403" y="548"/>
                      </a:lnTo>
                      <a:lnTo>
                        <a:pt x="396" y="582"/>
                      </a:lnTo>
                      <a:lnTo>
                        <a:pt x="407" y="584"/>
                      </a:lnTo>
                      <a:lnTo>
                        <a:pt x="413" y="548"/>
                      </a:lnTo>
                      <a:lnTo>
                        <a:pt x="412" y="509"/>
                      </a:lnTo>
                      <a:lnTo>
                        <a:pt x="405" y="469"/>
                      </a:lnTo>
                      <a:lnTo>
                        <a:pt x="391" y="426"/>
                      </a:lnTo>
                      <a:lnTo>
                        <a:pt x="374" y="384"/>
                      </a:lnTo>
                      <a:lnTo>
                        <a:pt x="350" y="339"/>
                      </a:lnTo>
                      <a:lnTo>
                        <a:pt x="323" y="297"/>
                      </a:lnTo>
                      <a:lnTo>
                        <a:pt x="294" y="254"/>
                      </a:lnTo>
                      <a:lnTo>
                        <a:pt x="261" y="213"/>
                      </a:lnTo>
                      <a:lnTo>
                        <a:pt x="227" y="174"/>
                      </a:lnTo>
                      <a:lnTo>
                        <a:pt x="190" y="135"/>
                      </a:lnTo>
                      <a:lnTo>
                        <a:pt x="153" y="100"/>
                      </a:lnTo>
                      <a:lnTo>
                        <a:pt x="116" y="69"/>
                      </a:lnTo>
                      <a:lnTo>
                        <a:pt x="79" y="42"/>
                      </a:lnTo>
                      <a:lnTo>
                        <a:pt x="42" y="18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3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39" name="Freeform 55"/>
                <p:cNvSpPr>
                  <a:spLocks/>
                </p:cNvSpPr>
                <p:nvPr/>
              </p:nvSpPr>
              <p:spPr bwMode="auto">
                <a:xfrm>
                  <a:off x="1141" y="1196"/>
                  <a:ext cx="81" cy="19"/>
                </a:xfrm>
                <a:custGeom>
                  <a:avLst/>
                  <a:gdLst>
                    <a:gd name="T0" fmla="*/ 8 w 966"/>
                    <a:gd name="T1" fmla="*/ 221 h 222"/>
                    <a:gd name="T2" fmla="*/ 62 w 966"/>
                    <a:gd name="T3" fmla="*/ 187 h 222"/>
                    <a:gd name="T4" fmla="*/ 116 w 966"/>
                    <a:gd name="T5" fmla="*/ 156 h 222"/>
                    <a:gd name="T6" fmla="*/ 172 w 966"/>
                    <a:gd name="T7" fmla="*/ 126 h 222"/>
                    <a:gd name="T8" fmla="*/ 229 w 966"/>
                    <a:gd name="T9" fmla="*/ 100 h 222"/>
                    <a:gd name="T10" fmla="*/ 287 w 966"/>
                    <a:gd name="T11" fmla="*/ 76 h 222"/>
                    <a:gd name="T12" fmla="*/ 346 w 966"/>
                    <a:gd name="T13" fmla="*/ 56 h 222"/>
                    <a:gd name="T14" fmla="*/ 405 w 966"/>
                    <a:gd name="T15" fmla="*/ 38 h 222"/>
                    <a:gd name="T16" fmla="*/ 466 w 966"/>
                    <a:gd name="T17" fmla="*/ 25 h 222"/>
                    <a:gd name="T18" fmla="*/ 527 w 966"/>
                    <a:gd name="T19" fmla="*/ 15 h 222"/>
                    <a:gd name="T20" fmla="*/ 588 w 966"/>
                    <a:gd name="T21" fmla="*/ 10 h 222"/>
                    <a:gd name="T22" fmla="*/ 650 w 966"/>
                    <a:gd name="T23" fmla="*/ 10 h 222"/>
                    <a:gd name="T24" fmla="*/ 711 w 966"/>
                    <a:gd name="T25" fmla="*/ 15 h 222"/>
                    <a:gd name="T26" fmla="*/ 775 w 966"/>
                    <a:gd name="T27" fmla="*/ 26 h 222"/>
                    <a:gd name="T28" fmla="*/ 838 w 966"/>
                    <a:gd name="T29" fmla="*/ 42 h 222"/>
                    <a:gd name="T30" fmla="*/ 899 w 966"/>
                    <a:gd name="T31" fmla="*/ 64 h 222"/>
                    <a:gd name="T32" fmla="*/ 962 w 966"/>
                    <a:gd name="T33" fmla="*/ 92 h 222"/>
                    <a:gd name="T34" fmla="*/ 935 w 966"/>
                    <a:gd name="T35" fmla="*/ 67 h 222"/>
                    <a:gd name="T36" fmla="*/ 872 w 966"/>
                    <a:gd name="T37" fmla="*/ 42 h 222"/>
                    <a:gd name="T38" fmla="*/ 808 w 966"/>
                    <a:gd name="T39" fmla="*/ 22 h 222"/>
                    <a:gd name="T40" fmla="*/ 746 w 966"/>
                    <a:gd name="T41" fmla="*/ 10 h 222"/>
                    <a:gd name="T42" fmla="*/ 681 w 966"/>
                    <a:gd name="T43" fmla="*/ 2 h 222"/>
                    <a:gd name="T44" fmla="*/ 619 w 966"/>
                    <a:gd name="T45" fmla="*/ 0 h 222"/>
                    <a:gd name="T46" fmla="*/ 557 w 966"/>
                    <a:gd name="T47" fmla="*/ 2 h 222"/>
                    <a:gd name="T48" fmla="*/ 494 w 966"/>
                    <a:gd name="T49" fmla="*/ 9 h 222"/>
                    <a:gd name="T50" fmla="*/ 433 w 966"/>
                    <a:gd name="T51" fmla="*/ 20 h 222"/>
                    <a:gd name="T52" fmla="*/ 373 w 966"/>
                    <a:gd name="T53" fmla="*/ 36 h 222"/>
                    <a:gd name="T54" fmla="*/ 313 w 966"/>
                    <a:gd name="T55" fmla="*/ 55 h 222"/>
                    <a:gd name="T56" fmla="*/ 254 w 966"/>
                    <a:gd name="T57" fmla="*/ 77 h 222"/>
                    <a:gd name="T58" fmla="*/ 196 w 966"/>
                    <a:gd name="T59" fmla="*/ 103 h 222"/>
                    <a:gd name="T60" fmla="*/ 140 w 966"/>
                    <a:gd name="T61" fmla="*/ 132 h 222"/>
                    <a:gd name="T62" fmla="*/ 84 w 966"/>
                    <a:gd name="T63" fmla="*/ 163 h 222"/>
                    <a:gd name="T64" fmla="*/ 29 w 966"/>
                    <a:gd name="T65" fmla="*/ 196 h 222"/>
                    <a:gd name="T66" fmla="*/ 5 w 966"/>
                    <a:gd name="T67" fmla="*/ 212 h 222"/>
                    <a:gd name="T68" fmla="*/ 0 w 966"/>
                    <a:gd name="T69" fmla="*/ 216 h 222"/>
                    <a:gd name="T70" fmla="*/ 4 w 966"/>
                    <a:gd name="T71" fmla="*/ 222 h 222"/>
                    <a:gd name="T72" fmla="*/ 5 w 966"/>
                    <a:gd name="T7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66" h="222">
                      <a:moveTo>
                        <a:pt x="5" y="222"/>
                      </a:moveTo>
                      <a:lnTo>
                        <a:pt x="8" y="221"/>
                      </a:lnTo>
                      <a:lnTo>
                        <a:pt x="35" y="204"/>
                      </a:lnTo>
                      <a:lnTo>
                        <a:pt x="62" y="187"/>
                      </a:lnTo>
                      <a:lnTo>
                        <a:pt x="88" y="172"/>
                      </a:lnTo>
                      <a:lnTo>
                        <a:pt x="116" y="156"/>
                      </a:lnTo>
                      <a:lnTo>
                        <a:pt x="144" y="141"/>
                      </a:lnTo>
                      <a:lnTo>
                        <a:pt x="172" y="126"/>
                      </a:lnTo>
                      <a:lnTo>
                        <a:pt x="200" y="114"/>
                      </a:lnTo>
                      <a:lnTo>
                        <a:pt x="229" y="100"/>
                      </a:lnTo>
                      <a:lnTo>
                        <a:pt x="258" y="88"/>
                      </a:lnTo>
                      <a:lnTo>
                        <a:pt x="287" y="76"/>
                      </a:lnTo>
                      <a:lnTo>
                        <a:pt x="317" y="65"/>
                      </a:lnTo>
                      <a:lnTo>
                        <a:pt x="346" y="56"/>
                      </a:lnTo>
                      <a:lnTo>
                        <a:pt x="375" y="46"/>
                      </a:lnTo>
                      <a:lnTo>
                        <a:pt x="405" y="38"/>
                      </a:lnTo>
                      <a:lnTo>
                        <a:pt x="435" y="31"/>
                      </a:lnTo>
                      <a:lnTo>
                        <a:pt x="466" y="25"/>
                      </a:lnTo>
                      <a:lnTo>
                        <a:pt x="496" y="19"/>
                      </a:lnTo>
                      <a:lnTo>
                        <a:pt x="527" y="15"/>
                      </a:lnTo>
                      <a:lnTo>
                        <a:pt x="557" y="12"/>
                      </a:lnTo>
                      <a:lnTo>
                        <a:pt x="588" y="10"/>
                      </a:lnTo>
                      <a:lnTo>
                        <a:pt x="619" y="10"/>
                      </a:lnTo>
                      <a:lnTo>
                        <a:pt x="650" y="10"/>
                      </a:lnTo>
                      <a:lnTo>
                        <a:pt x="681" y="12"/>
                      </a:lnTo>
                      <a:lnTo>
                        <a:pt x="711" y="15"/>
                      </a:lnTo>
                      <a:lnTo>
                        <a:pt x="743" y="20"/>
                      </a:lnTo>
                      <a:lnTo>
                        <a:pt x="775" y="26"/>
                      </a:lnTo>
                      <a:lnTo>
                        <a:pt x="806" y="33"/>
                      </a:lnTo>
                      <a:lnTo>
                        <a:pt x="838" y="42"/>
                      </a:lnTo>
                      <a:lnTo>
                        <a:pt x="868" y="53"/>
                      </a:lnTo>
                      <a:lnTo>
                        <a:pt x="899" y="64"/>
                      </a:lnTo>
                      <a:lnTo>
                        <a:pt x="931" y="77"/>
                      </a:lnTo>
                      <a:lnTo>
                        <a:pt x="962" y="92"/>
                      </a:lnTo>
                      <a:lnTo>
                        <a:pt x="966" y="84"/>
                      </a:lnTo>
                      <a:lnTo>
                        <a:pt x="935" y="67"/>
                      </a:lnTo>
                      <a:lnTo>
                        <a:pt x="903" y="54"/>
                      </a:lnTo>
                      <a:lnTo>
                        <a:pt x="872" y="42"/>
                      </a:lnTo>
                      <a:lnTo>
                        <a:pt x="840" y="32"/>
                      </a:lnTo>
                      <a:lnTo>
                        <a:pt x="808" y="22"/>
                      </a:lnTo>
                      <a:lnTo>
                        <a:pt x="777" y="15"/>
                      </a:lnTo>
                      <a:lnTo>
                        <a:pt x="746" y="10"/>
                      </a:lnTo>
                      <a:lnTo>
                        <a:pt x="713" y="5"/>
                      </a:lnTo>
                      <a:lnTo>
                        <a:pt x="681" y="2"/>
                      </a:lnTo>
                      <a:lnTo>
                        <a:pt x="650" y="0"/>
                      </a:lnTo>
                      <a:lnTo>
                        <a:pt x="619" y="0"/>
                      </a:lnTo>
                      <a:lnTo>
                        <a:pt x="588" y="0"/>
                      </a:lnTo>
                      <a:lnTo>
                        <a:pt x="557" y="2"/>
                      </a:lnTo>
                      <a:lnTo>
                        <a:pt x="525" y="5"/>
                      </a:lnTo>
                      <a:lnTo>
                        <a:pt x="494" y="9"/>
                      </a:lnTo>
                      <a:lnTo>
                        <a:pt x="464" y="14"/>
                      </a:lnTo>
                      <a:lnTo>
                        <a:pt x="433" y="20"/>
                      </a:lnTo>
                      <a:lnTo>
                        <a:pt x="403" y="28"/>
                      </a:lnTo>
                      <a:lnTo>
                        <a:pt x="373" y="36"/>
                      </a:lnTo>
                      <a:lnTo>
                        <a:pt x="342" y="45"/>
                      </a:lnTo>
                      <a:lnTo>
                        <a:pt x="313" y="55"/>
                      </a:lnTo>
                      <a:lnTo>
                        <a:pt x="283" y="66"/>
                      </a:lnTo>
                      <a:lnTo>
                        <a:pt x="254" y="77"/>
                      </a:lnTo>
                      <a:lnTo>
                        <a:pt x="225" y="90"/>
                      </a:lnTo>
                      <a:lnTo>
                        <a:pt x="196" y="103"/>
                      </a:lnTo>
                      <a:lnTo>
                        <a:pt x="168" y="118"/>
                      </a:lnTo>
                      <a:lnTo>
                        <a:pt x="140" y="132"/>
                      </a:lnTo>
                      <a:lnTo>
                        <a:pt x="112" y="148"/>
                      </a:lnTo>
                      <a:lnTo>
                        <a:pt x="84" y="163"/>
                      </a:lnTo>
                      <a:lnTo>
                        <a:pt x="56" y="179"/>
                      </a:lnTo>
                      <a:lnTo>
                        <a:pt x="29" y="196"/>
                      </a:lnTo>
                      <a:lnTo>
                        <a:pt x="2" y="213"/>
                      </a:lnTo>
                      <a:lnTo>
                        <a:pt x="5" y="212"/>
                      </a:lnTo>
                      <a:lnTo>
                        <a:pt x="2" y="213"/>
                      </a:lnTo>
                      <a:lnTo>
                        <a:pt x="0" y="216"/>
                      </a:lnTo>
                      <a:lnTo>
                        <a:pt x="1" y="220"/>
                      </a:lnTo>
                      <a:lnTo>
                        <a:pt x="4" y="222"/>
                      </a:lnTo>
                      <a:lnTo>
                        <a:pt x="8" y="221"/>
                      </a:lnTo>
                      <a:lnTo>
                        <a:pt x="5" y="2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40" name="Freeform 56"/>
                <p:cNvSpPr>
                  <a:spLocks/>
                </p:cNvSpPr>
                <p:nvPr/>
              </p:nvSpPr>
              <p:spPr bwMode="auto">
                <a:xfrm>
                  <a:off x="810" y="720"/>
                  <a:ext cx="176" cy="240"/>
                </a:xfrm>
                <a:custGeom>
                  <a:avLst/>
                  <a:gdLst>
                    <a:gd name="T0" fmla="*/ 252 w 2113"/>
                    <a:gd name="T1" fmla="*/ 1383 h 2874"/>
                    <a:gd name="T2" fmla="*/ 236 w 2113"/>
                    <a:gd name="T3" fmla="*/ 1229 h 2874"/>
                    <a:gd name="T4" fmla="*/ 210 w 2113"/>
                    <a:gd name="T5" fmla="*/ 1116 h 2874"/>
                    <a:gd name="T6" fmla="*/ 157 w 2113"/>
                    <a:gd name="T7" fmla="*/ 845 h 2874"/>
                    <a:gd name="T8" fmla="*/ 172 w 2113"/>
                    <a:gd name="T9" fmla="*/ 596 h 2874"/>
                    <a:gd name="T10" fmla="*/ 243 w 2113"/>
                    <a:gd name="T11" fmla="*/ 378 h 2874"/>
                    <a:gd name="T12" fmla="*/ 363 w 2113"/>
                    <a:gd name="T13" fmla="*/ 197 h 2874"/>
                    <a:gd name="T14" fmla="*/ 523 w 2113"/>
                    <a:gd name="T15" fmla="*/ 65 h 2874"/>
                    <a:gd name="T16" fmla="*/ 694 w 2113"/>
                    <a:gd name="T17" fmla="*/ 6 h 2874"/>
                    <a:gd name="T18" fmla="*/ 853 w 2113"/>
                    <a:gd name="T19" fmla="*/ 6 h 2874"/>
                    <a:gd name="T20" fmla="*/ 1003 w 2113"/>
                    <a:gd name="T21" fmla="*/ 36 h 2874"/>
                    <a:gd name="T22" fmla="*/ 1148 w 2113"/>
                    <a:gd name="T23" fmla="*/ 71 h 2874"/>
                    <a:gd name="T24" fmla="*/ 1290 w 2113"/>
                    <a:gd name="T25" fmla="*/ 90 h 2874"/>
                    <a:gd name="T26" fmla="*/ 1470 w 2113"/>
                    <a:gd name="T27" fmla="*/ 90 h 2874"/>
                    <a:gd name="T28" fmla="*/ 1664 w 2113"/>
                    <a:gd name="T29" fmla="*/ 174 h 2874"/>
                    <a:gd name="T30" fmla="*/ 1821 w 2113"/>
                    <a:gd name="T31" fmla="*/ 454 h 2874"/>
                    <a:gd name="T32" fmla="*/ 1840 w 2113"/>
                    <a:gd name="T33" fmla="*/ 657 h 2874"/>
                    <a:gd name="T34" fmla="*/ 1820 w 2113"/>
                    <a:gd name="T35" fmla="*/ 810 h 2874"/>
                    <a:gd name="T36" fmla="*/ 1850 w 2113"/>
                    <a:gd name="T37" fmla="*/ 951 h 2874"/>
                    <a:gd name="T38" fmla="*/ 1885 w 2113"/>
                    <a:gd name="T39" fmla="*/ 1120 h 2874"/>
                    <a:gd name="T40" fmla="*/ 1898 w 2113"/>
                    <a:gd name="T41" fmla="*/ 1273 h 2874"/>
                    <a:gd name="T42" fmla="*/ 1940 w 2113"/>
                    <a:gd name="T43" fmla="*/ 1263 h 2874"/>
                    <a:gd name="T44" fmla="*/ 1999 w 2113"/>
                    <a:gd name="T45" fmla="*/ 1131 h 2874"/>
                    <a:gd name="T46" fmla="*/ 2017 w 2113"/>
                    <a:gd name="T47" fmla="*/ 1014 h 2874"/>
                    <a:gd name="T48" fmla="*/ 2032 w 2113"/>
                    <a:gd name="T49" fmla="*/ 930 h 2874"/>
                    <a:gd name="T50" fmla="*/ 2082 w 2113"/>
                    <a:gd name="T51" fmla="*/ 911 h 2874"/>
                    <a:gd name="T52" fmla="*/ 2113 w 2113"/>
                    <a:gd name="T53" fmla="*/ 1014 h 2874"/>
                    <a:gd name="T54" fmla="*/ 2097 w 2113"/>
                    <a:gd name="T55" fmla="*/ 1163 h 2874"/>
                    <a:gd name="T56" fmla="*/ 2073 w 2113"/>
                    <a:gd name="T57" fmla="*/ 1292 h 2874"/>
                    <a:gd name="T58" fmla="*/ 2067 w 2113"/>
                    <a:gd name="T59" fmla="*/ 1395 h 2874"/>
                    <a:gd name="T60" fmla="*/ 2065 w 2113"/>
                    <a:gd name="T61" fmla="*/ 1521 h 2874"/>
                    <a:gd name="T62" fmla="*/ 1954 w 2113"/>
                    <a:gd name="T63" fmla="*/ 1606 h 2874"/>
                    <a:gd name="T64" fmla="*/ 1943 w 2113"/>
                    <a:gd name="T65" fmla="*/ 1709 h 2874"/>
                    <a:gd name="T66" fmla="*/ 1957 w 2113"/>
                    <a:gd name="T67" fmla="*/ 1892 h 2874"/>
                    <a:gd name="T68" fmla="*/ 1931 w 2113"/>
                    <a:gd name="T69" fmla="*/ 2090 h 2874"/>
                    <a:gd name="T70" fmla="*/ 1750 w 2113"/>
                    <a:gd name="T71" fmla="*/ 2361 h 2874"/>
                    <a:gd name="T72" fmla="*/ 1503 w 2113"/>
                    <a:gd name="T73" fmla="*/ 2565 h 2874"/>
                    <a:gd name="T74" fmla="*/ 1326 w 2113"/>
                    <a:gd name="T75" fmla="*/ 2676 h 2874"/>
                    <a:gd name="T76" fmla="*/ 1226 w 2113"/>
                    <a:gd name="T77" fmla="*/ 2799 h 2874"/>
                    <a:gd name="T78" fmla="*/ 1111 w 2113"/>
                    <a:gd name="T79" fmla="*/ 2874 h 2874"/>
                    <a:gd name="T80" fmla="*/ 973 w 2113"/>
                    <a:gd name="T81" fmla="*/ 2805 h 2874"/>
                    <a:gd name="T82" fmla="*/ 790 w 2113"/>
                    <a:gd name="T83" fmla="*/ 2665 h 2874"/>
                    <a:gd name="T84" fmla="*/ 675 w 2113"/>
                    <a:gd name="T85" fmla="*/ 2592 h 2874"/>
                    <a:gd name="T86" fmla="*/ 597 w 2113"/>
                    <a:gd name="T87" fmla="*/ 2488 h 2874"/>
                    <a:gd name="T88" fmla="*/ 544 w 2113"/>
                    <a:gd name="T89" fmla="*/ 2371 h 2874"/>
                    <a:gd name="T90" fmla="*/ 487 w 2113"/>
                    <a:gd name="T91" fmla="*/ 2278 h 2874"/>
                    <a:gd name="T92" fmla="*/ 418 w 2113"/>
                    <a:gd name="T93" fmla="*/ 2187 h 2874"/>
                    <a:gd name="T94" fmla="*/ 359 w 2113"/>
                    <a:gd name="T95" fmla="*/ 2066 h 2874"/>
                    <a:gd name="T96" fmla="*/ 333 w 2113"/>
                    <a:gd name="T97" fmla="*/ 1963 h 2874"/>
                    <a:gd name="T98" fmla="*/ 319 w 2113"/>
                    <a:gd name="T99" fmla="*/ 1854 h 2874"/>
                    <a:gd name="T100" fmla="*/ 289 w 2113"/>
                    <a:gd name="T101" fmla="*/ 1787 h 2874"/>
                    <a:gd name="T102" fmla="*/ 195 w 2113"/>
                    <a:gd name="T103" fmla="*/ 1735 h 2874"/>
                    <a:gd name="T104" fmla="*/ 127 w 2113"/>
                    <a:gd name="T105" fmla="*/ 1556 h 2874"/>
                    <a:gd name="T106" fmla="*/ 55 w 2113"/>
                    <a:gd name="T107" fmla="*/ 1400 h 2874"/>
                    <a:gd name="T108" fmla="*/ 7 w 2113"/>
                    <a:gd name="T109" fmla="*/ 1273 h 2874"/>
                    <a:gd name="T110" fmla="*/ 18 w 2113"/>
                    <a:gd name="T111" fmla="*/ 1189 h 2874"/>
                    <a:gd name="T112" fmla="*/ 146 w 2113"/>
                    <a:gd name="T113" fmla="*/ 1241 h 2874"/>
                    <a:gd name="T114" fmla="*/ 192 w 2113"/>
                    <a:gd name="T115" fmla="*/ 1342 h 2874"/>
                    <a:gd name="T116" fmla="*/ 201 w 2113"/>
                    <a:gd name="T117" fmla="*/ 1464 h 2874"/>
                    <a:gd name="T118" fmla="*/ 272 w 2113"/>
                    <a:gd name="T119" fmla="*/ 1560 h 2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113" h="2874">
                      <a:moveTo>
                        <a:pt x="283" y="1562"/>
                      </a:moveTo>
                      <a:lnTo>
                        <a:pt x="274" y="1523"/>
                      </a:lnTo>
                      <a:lnTo>
                        <a:pt x="267" y="1485"/>
                      </a:lnTo>
                      <a:lnTo>
                        <a:pt x="261" y="1449"/>
                      </a:lnTo>
                      <a:lnTo>
                        <a:pt x="257" y="1415"/>
                      </a:lnTo>
                      <a:lnTo>
                        <a:pt x="252" y="1383"/>
                      </a:lnTo>
                      <a:lnTo>
                        <a:pt x="248" y="1352"/>
                      </a:lnTo>
                      <a:lnTo>
                        <a:pt x="245" y="1323"/>
                      </a:lnTo>
                      <a:lnTo>
                        <a:pt x="242" y="1297"/>
                      </a:lnTo>
                      <a:lnTo>
                        <a:pt x="240" y="1272"/>
                      </a:lnTo>
                      <a:lnTo>
                        <a:pt x="238" y="1249"/>
                      </a:lnTo>
                      <a:lnTo>
                        <a:pt x="236" y="1229"/>
                      </a:lnTo>
                      <a:lnTo>
                        <a:pt x="235" y="1211"/>
                      </a:lnTo>
                      <a:lnTo>
                        <a:pt x="233" y="1195"/>
                      </a:lnTo>
                      <a:lnTo>
                        <a:pt x="231" y="1182"/>
                      </a:lnTo>
                      <a:lnTo>
                        <a:pt x="229" y="1171"/>
                      </a:lnTo>
                      <a:lnTo>
                        <a:pt x="226" y="1163"/>
                      </a:lnTo>
                      <a:lnTo>
                        <a:pt x="210" y="1116"/>
                      </a:lnTo>
                      <a:lnTo>
                        <a:pt x="196" y="1070"/>
                      </a:lnTo>
                      <a:lnTo>
                        <a:pt x="184" y="1024"/>
                      </a:lnTo>
                      <a:lnTo>
                        <a:pt x="175" y="979"/>
                      </a:lnTo>
                      <a:lnTo>
                        <a:pt x="167" y="933"/>
                      </a:lnTo>
                      <a:lnTo>
                        <a:pt x="161" y="888"/>
                      </a:lnTo>
                      <a:lnTo>
                        <a:pt x="157" y="845"/>
                      </a:lnTo>
                      <a:lnTo>
                        <a:pt x="155" y="801"/>
                      </a:lnTo>
                      <a:lnTo>
                        <a:pt x="155" y="759"/>
                      </a:lnTo>
                      <a:lnTo>
                        <a:pt x="156" y="717"/>
                      </a:lnTo>
                      <a:lnTo>
                        <a:pt x="160" y="676"/>
                      </a:lnTo>
                      <a:lnTo>
                        <a:pt x="165" y="636"/>
                      </a:lnTo>
                      <a:lnTo>
                        <a:pt x="172" y="596"/>
                      </a:lnTo>
                      <a:lnTo>
                        <a:pt x="180" y="558"/>
                      </a:lnTo>
                      <a:lnTo>
                        <a:pt x="189" y="520"/>
                      </a:lnTo>
                      <a:lnTo>
                        <a:pt x="201" y="482"/>
                      </a:lnTo>
                      <a:lnTo>
                        <a:pt x="213" y="447"/>
                      </a:lnTo>
                      <a:lnTo>
                        <a:pt x="228" y="412"/>
                      </a:lnTo>
                      <a:lnTo>
                        <a:pt x="243" y="378"/>
                      </a:lnTo>
                      <a:lnTo>
                        <a:pt x="261" y="344"/>
                      </a:lnTo>
                      <a:lnTo>
                        <a:pt x="278" y="313"/>
                      </a:lnTo>
                      <a:lnTo>
                        <a:pt x="298" y="282"/>
                      </a:lnTo>
                      <a:lnTo>
                        <a:pt x="319" y="253"/>
                      </a:lnTo>
                      <a:lnTo>
                        <a:pt x="341" y="225"/>
                      </a:lnTo>
                      <a:lnTo>
                        <a:pt x="363" y="197"/>
                      </a:lnTo>
                      <a:lnTo>
                        <a:pt x="388" y="172"/>
                      </a:lnTo>
                      <a:lnTo>
                        <a:pt x="413" y="148"/>
                      </a:lnTo>
                      <a:lnTo>
                        <a:pt x="439" y="125"/>
                      </a:lnTo>
                      <a:lnTo>
                        <a:pt x="466" y="103"/>
                      </a:lnTo>
                      <a:lnTo>
                        <a:pt x="494" y="83"/>
                      </a:lnTo>
                      <a:lnTo>
                        <a:pt x="523" y="65"/>
                      </a:lnTo>
                      <a:lnTo>
                        <a:pt x="553" y="47"/>
                      </a:lnTo>
                      <a:lnTo>
                        <a:pt x="582" y="36"/>
                      </a:lnTo>
                      <a:lnTo>
                        <a:pt x="610" y="25"/>
                      </a:lnTo>
                      <a:lnTo>
                        <a:pt x="639" y="17"/>
                      </a:lnTo>
                      <a:lnTo>
                        <a:pt x="666" y="11"/>
                      </a:lnTo>
                      <a:lnTo>
                        <a:pt x="694" y="6"/>
                      </a:lnTo>
                      <a:lnTo>
                        <a:pt x="721" y="2"/>
                      </a:lnTo>
                      <a:lnTo>
                        <a:pt x="748" y="1"/>
                      </a:lnTo>
                      <a:lnTo>
                        <a:pt x="774" y="0"/>
                      </a:lnTo>
                      <a:lnTo>
                        <a:pt x="800" y="1"/>
                      </a:lnTo>
                      <a:lnTo>
                        <a:pt x="827" y="2"/>
                      </a:lnTo>
                      <a:lnTo>
                        <a:pt x="853" y="6"/>
                      </a:lnTo>
                      <a:lnTo>
                        <a:pt x="878" y="9"/>
                      </a:lnTo>
                      <a:lnTo>
                        <a:pt x="904" y="13"/>
                      </a:lnTo>
                      <a:lnTo>
                        <a:pt x="929" y="18"/>
                      </a:lnTo>
                      <a:lnTo>
                        <a:pt x="954" y="23"/>
                      </a:lnTo>
                      <a:lnTo>
                        <a:pt x="978" y="29"/>
                      </a:lnTo>
                      <a:lnTo>
                        <a:pt x="1003" y="36"/>
                      </a:lnTo>
                      <a:lnTo>
                        <a:pt x="1028" y="42"/>
                      </a:lnTo>
                      <a:lnTo>
                        <a:pt x="1052" y="48"/>
                      </a:lnTo>
                      <a:lnTo>
                        <a:pt x="1077" y="54"/>
                      </a:lnTo>
                      <a:lnTo>
                        <a:pt x="1101" y="61"/>
                      </a:lnTo>
                      <a:lnTo>
                        <a:pt x="1124" y="66"/>
                      </a:lnTo>
                      <a:lnTo>
                        <a:pt x="1148" y="71"/>
                      </a:lnTo>
                      <a:lnTo>
                        <a:pt x="1172" y="76"/>
                      </a:lnTo>
                      <a:lnTo>
                        <a:pt x="1196" y="80"/>
                      </a:lnTo>
                      <a:lnTo>
                        <a:pt x="1220" y="84"/>
                      </a:lnTo>
                      <a:lnTo>
                        <a:pt x="1243" y="86"/>
                      </a:lnTo>
                      <a:lnTo>
                        <a:pt x="1266" y="88"/>
                      </a:lnTo>
                      <a:lnTo>
                        <a:pt x="1290" y="90"/>
                      </a:lnTo>
                      <a:lnTo>
                        <a:pt x="1314" y="90"/>
                      </a:lnTo>
                      <a:lnTo>
                        <a:pt x="1337" y="87"/>
                      </a:lnTo>
                      <a:lnTo>
                        <a:pt x="1360" y="84"/>
                      </a:lnTo>
                      <a:lnTo>
                        <a:pt x="1398" y="84"/>
                      </a:lnTo>
                      <a:lnTo>
                        <a:pt x="1434" y="86"/>
                      </a:lnTo>
                      <a:lnTo>
                        <a:pt x="1470" y="90"/>
                      </a:lnTo>
                      <a:lnTo>
                        <a:pt x="1504" y="95"/>
                      </a:lnTo>
                      <a:lnTo>
                        <a:pt x="1539" y="103"/>
                      </a:lnTo>
                      <a:lnTo>
                        <a:pt x="1572" y="115"/>
                      </a:lnTo>
                      <a:lnTo>
                        <a:pt x="1604" y="131"/>
                      </a:lnTo>
                      <a:lnTo>
                        <a:pt x="1635" y="151"/>
                      </a:lnTo>
                      <a:lnTo>
                        <a:pt x="1664" y="174"/>
                      </a:lnTo>
                      <a:lnTo>
                        <a:pt x="1693" y="205"/>
                      </a:lnTo>
                      <a:lnTo>
                        <a:pt x="1721" y="241"/>
                      </a:lnTo>
                      <a:lnTo>
                        <a:pt x="1748" y="283"/>
                      </a:lnTo>
                      <a:lnTo>
                        <a:pt x="1774" y="333"/>
                      </a:lnTo>
                      <a:lnTo>
                        <a:pt x="1797" y="389"/>
                      </a:lnTo>
                      <a:lnTo>
                        <a:pt x="1821" y="454"/>
                      </a:lnTo>
                      <a:lnTo>
                        <a:pt x="1843" y="528"/>
                      </a:lnTo>
                      <a:lnTo>
                        <a:pt x="1845" y="554"/>
                      </a:lnTo>
                      <a:lnTo>
                        <a:pt x="1846" y="580"/>
                      </a:lnTo>
                      <a:lnTo>
                        <a:pt x="1845" y="606"/>
                      </a:lnTo>
                      <a:lnTo>
                        <a:pt x="1843" y="631"/>
                      </a:lnTo>
                      <a:lnTo>
                        <a:pt x="1840" y="657"/>
                      </a:lnTo>
                      <a:lnTo>
                        <a:pt x="1836" y="683"/>
                      </a:lnTo>
                      <a:lnTo>
                        <a:pt x="1832" y="708"/>
                      </a:lnTo>
                      <a:lnTo>
                        <a:pt x="1827" y="734"/>
                      </a:lnTo>
                      <a:lnTo>
                        <a:pt x="1824" y="759"/>
                      </a:lnTo>
                      <a:lnTo>
                        <a:pt x="1821" y="785"/>
                      </a:lnTo>
                      <a:lnTo>
                        <a:pt x="1820" y="810"/>
                      </a:lnTo>
                      <a:lnTo>
                        <a:pt x="1820" y="835"/>
                      </a:lnTo>
                      <a:lnTo>
                        <a:pt x="1821" y="859"/>
                      </a:lnTo>
                      <a:lnTo>
                        <a:pt x="1825" y="883"/>
                      </a:lnTo>
                      <a:lnTo>
                        <a:pt x="1831" y="907"/>
                      </a:lnTo>
                      <a:lnTo>
                        <a:pt x="1840" y="931"/>
                      </a:lnTo>
                      <a:lnTo>
                        <a:pt x="1850" y="951"/>
                      </a:lnTo>
                      <a:lnTo>
                        <a:pt x="1860" y="973"/>
                      </a:lnTo>
                      <a:lnTo>
                        <a:pt x="1867" y="1000"/>
                      </a:lnTo>
                      <a:lnTo>
                        <a:pt x="1873" y="1028"/>
                      </a:lnTo>
                      <a:lnTo>
                        <a:pt x="1878" y="1058"/>
                      </a:lnTo>
                      <a:lnTo>
                        <a:pt x="1882" y="1089"/>
                      </a:lnTo>
                      <a:lnTo>
                        <a:pt x="1885" y="1120"/>
                      </a:lnTo>
                      <a:lnTo>
                        <a:pt x="1887" y="1152"/>
                      </a:lnTo>
                      <a:lnTo>
                        <a:pt x="1890" y="1181"/>
                      </a:lnTo>
                      <a:lnTo>
                        <a:pt x="1892" y="1209"/>
                      </a:lnTo>
                      <a:lnTo>
                        <a:pt x="1894" y="1233"/>
                      </a:lnTo>
                      <a:lnTo>
                        <a:pt x="1896" y="1255"/>
                      </a:lnTo>
                      <a:lnTo>
                        <a:pt x="1898" y="1273"/>
                      </a:lnTo>
                      <a:lnTo>
                        <a:pt x="1901" y="1285"/>
                      </a:lnTo>
                      <a:lnTo>
                        <a:pt x="1905" y="1294"/>
                      </a:lnTo>
                      <a:lnTo>
                        <a:pt x="1910" y="1295"/>
                      </a:lnTo>
                      <a:lnTo>
                        <a:pt x="1920" y="1287"/>
                      </a:lnTo>
                      <a:lnTo>
                        <a:pt x="1929" y="1277"/>
                      </a:lnTo>
                      <a:lnTo>
                        <a:pt x="1940" y="1263"/>
                      </a:lnTo>
                      <a:lnTo>
                        <a:pt x="1952" y="1246"/>
                      </a:lnTo>
                      <a:lnTo>
                        <a:pt x="1963" y="1226"/>
                      </a:lnTo>
                      <a:lnTo>
                        <a:pt x="1974" y="1204"/>
                      </a:lnTo>
                      <a:lnTo>
                        <a:pt x="1986" y="1180"/>
                      </a:lnTo>
                      <a:lnTo>
                        <a:pt x="1996" y="1153"/>
                      </a:lnTo>
                      <a:lnTo>
                        <a:pt x="1999" y="1131"/>
                      </a:lnTo>
                      <a:lnTo>
                        <a:pt x="2001" y="1110"/>
                      </a:lnTo>
                      <a:lnTo>
                        <a:pt x="2004" y="1089"/>
                      </a:lnTo>
                      <a:lnTo>
                        <a:pt x="2008" y="1070"/>
                      </a:lnTo>
                      <a:lnTo>
                        <a:pt x="2011" y="1050"/>
                      </a:lnTo>
                      <a:lnTo>
                        <a:pt x="2014" y="1031"/>
                      </a:lnTo>
                      <a:lnTo>
                        <a:pt x="2017" y="1014"/>
                      </a:lnTo>
                      <a:lnTo>
                        <a:pt x="2020" y="997"/>
                      </a:lnTo>
                      <a:lnTo>
                        <a:pt x="2022" y="981"/>
                      </a:lnTo>
                      <a:lnTo>
                        <a:pt x="2025" y="966"/>
                      </a:lnTo>
                      <a:lnTo>
                        <a:pt x="2027" y="953"/>
                      </a:lnTo>
                      <a:lnTo>
                        <a:pt x="2030" y="941"/>
                      </a:lnTo>
                      <a:lnTo>
                        <a:pt x="2032" y="930"/>
                      </a:lnTo>
                      <a:lnTo>
                        <a:pt x="2035" y="921"/>
                      </a:lnTo>
                      <a:lnTo>
                        <a:pt x="2037" y="913"/>
                      </a:lnTo>
                      <a:lnTo>
                        <a:pt x="2038" y="907"/>
                      </a:lnTo>
                      <a:lnTo>
                        <a:pt x="2055" y="904"/>
                      </a:lnTo>
                      <a:lnTo>
                        <a:pt x="2070" y="905"/>
                      </a:lnTo>
                      <a:lnTo>
                        <a:pt x="2082" y="911"/>
                      </a:lnTo>
                      <a:lnTo>
                        <a:pt x="2092" y="921"/>
                      </a:lnTo>
                      <a:lnTo>
                        <a:pt x="2100" y="934"/>
                      </a:lnTo>
                      <a:lnTo>
                        <a:pt x="2106" y="951"/>
                      </a:lnTo>
                      <a:lnTo>
                        <a:pt x="2110" y="970"/>
                      </a:lnTo>
                      <a:lnTo>
                        <a:pt x="2112" y="991"/>
                      </a:lnTo>
                      <a:lnTo>
                        <a:pt x="2113" y="1014"/>
                      </a:lnTo>
                      <a:lnTo>
                        <a:pt x="2113" y="1039"/>
                      </a:lnTo>
                      <a:lnTo>
                        <a:pt x="2111" y="1064"/>
                      </a:lnTo>
                      <a:lnTo>
                        <a:pt x="2108" y="1089"/>
                      </a:lnTo>
                      <a:lnTo>
                        <a:pt x="2105" y="1114"/>
                      </a:lnTo>
                      <a:lnTo>
                        <a:pt x="2101" y="1139"/>
                      </a:lnTo>
                      <a:lnTo>
                        <a:pt x="2097" y="1163"/>
                      </a:lnTo>
                      <a:lnTo>
                        <a:pt x="2091" y="1186"/>
                      </a:lnTo>
                      <a:lnTo>
                        <a:pt x="2086" y="1210"/>
                      </a:lnTo>
                      <a:lnTo>
                        <a:pt x="2082" y="1232"/>
                      </a:lnTo>
                      <a:lnTo>
                        <a:pt x="2079" y="1253"/>
                      </a:lnTo>
                      <a:lnTo>
                        <a:pt x="2076" y="1274"/>
                      </a:lnTo>
                      <a:lnTo>
                        <a:pt x="2073" y="1292"/>
                      </a:lnTo>
                      <a:lnTo>
                        <a:pt x="2072" y="1311"/>
                      </a:lnTo>
                      <a:lnTo>
                        <a:pt x="2070" y="1329"/>
                      </a:lnTo>
                      <a:lnTo>
                        <a:pt x="2069" y="1346"/>
                      </a:lnTo>
                      <a:lnTo>
                        <a:pt x="2068" y="1363"/>
                      </a:lnTo>
                      <a:lnTo>
                        <a:pt x="2067" y="1378"/>
                      </a:lnTo>
                      <a:lnTo>
                        <a:pt x="2067" y="1395"/>
                      </a:lnTo>
                      <a:lnTo>
                        <a:pt x="2067" y="1411"/>
                      </a:lnTo>
                      <a:lnTo>
                        <a:pt x="2067" y="1426"/>
                      </a:lnTo>
                      <a:lnTo>
                        <a:pt x="2067" y="1442"/>
                      </a:lnTo>
                      <a:lnTo>
                        <a:pt x="2067" y="1457"/>
                      </a:lnTo>
                      <a:lnTo>
                        <a:pt x="2067" y="1474"/>
                      </a:lnTo>
                      <a:lnTo>
                        <a:pt x="2065" y="1521"/>
                      </a:lnTo>
                      <a:lnTo>
                        <a:pt x="2056" y="1557"/>
                      </a:lnTo>
                      <a:lnTo>
                        <a:pt x="2042" y="1582"/>
                      </a:lnTo>
                      <a:lnTo>
                        <a:pt x="2023" y="1597"/>
                      </a:lnTo>
                      <a:lnTo>
                        <a:pt x="2001" y="1605"/>
                      </a:lnTo>
                      <a:lnTo>
                        <a:pt x="1978" y="1609"/>
                      </a:lnTo>
                      <a:lnTo>
                        <a:pt x="1954" y="1606"/>
                      </a:lnTo>
                      <a:lnTo>
                        <a:pt x="1931" y="1601"/>
                      </a:lnTo>
                      <a:lnTo>
                        <a:pt x="1933" y="1617"/>
                      </a:lnTo>
                      <a:lnTo>
                        <a:pt x="1935" y="1636"/>
                      </a:lnTo>
                      <a:lnTo>
                        <a:pt x="1938" y="1658"/>
                      </a:lnTo>
                      <a:lnTo>
                        <a:pt x="1940" y="1682"/>
                      </a:lnTo>
                      <a:lnTo>
                        <a:pt x="1943" y="1709"/>
                      </a:lnTo>
                      <a:lnTo>
                        <a:pt x="1947" y="1737"/>
                      </a:lnTo>
                      <a:lnTo>
                        <a:pt x="1950" y="1766"/>
                      </a:lnTo>
                      <a:lnTo>
                        <a:pt x="1952" y="1797"/>
                      </a:lnTo>
                      <a:lnTo>
                        <a:pt x="1954" y="1828"/>
                      </a:lnTo>
                      <a:lnTo>
                        <a:pt x="1956" y="1860"/>
                      </a:lnTo>
                      <a:lnTo>
                        <a:pt x="1957" y="1892"/>
                      </a:lnTo>
                      <a:lnTo>
                        <a:pt x="1958" y="1923"/>
                      </a:lnTo>
                      <a:lnTo>
                        <a:pt x="1957" y="1955"/>
                      </a:lnTo>
                      <a:lnTo>
                        <a:pt x="1956" y="1985"/>
                      </a:lnTo>
                      <a:lnTo>
                        <a:pt x="1954" y="2014"/>
                      </a:lnTo>
                      <a:lnTo>
                        <a:pt x="1950" y="2042"/>
                      </a:lnTo>
                      <a:lnTo>
                        <a:pt x="1931" y="2090"/>
                      </a:lnTo>
                      <a:lnTo>
                        <a:pt x="1908" y="2139"/>
                      </a:lnTo>
                      <a:lnTo>
                        <a:pt x="1882" y="2186"/>
                      </a:lnTo>
                      <a:lnTo>
                        <a:pt x="1852" y="2232"/>
                      </a:lnTo>
                      <a:lnTo>
                        <a:pt x="1821" y="2277"/>
                      </a:lnTo>
                      <a:lnTo>
                        <a:pt x="1786" y="2319"/>
                      </a:lnTo>
                      <a:lnTo>
                        <a:pt x="1750" y="2361"/>
                      </a:lnTo>
                      <a:lnTo>
                        <a:pt x="1711" y="2400"/>
                      </a:lnTo>
                      <a:lnTo>
                        <a:pt x="1671" y="2437"/>
                      </a:lnTo>
                      <a:lnTo>
                        <a:pt x="1631" y="2473"/>
                      </a:lnTo>
                      <a:lnTo>
                        <a:pt x="1588" y="2506"/>
                      </a:lnTo>
                      <a:lnTo>
                        <a:pt x="1546" y="2537"/>
                      </a:lnTo>
                      <a:lnTo>
                        <a:pt x="1503" y="2565"/>
                      </a:lnTo>
                      <a:lnTo>
                        <a:pt x="1461" y="2591"/>
                      </a:lnTo>
                      <a:lnTo>
                        <a:pt x="1419" y="2613"/>
                      </a:lnTo>
                      <a:lnTo>
                        <a:pt x="1378" y="2632"/>
                      </a:lnTo>
                      <a:lnTo>
                        <a:pt x="1360" y="2645"/>
                      </a:lnTo>
                      <a:lnTo>
                        <a:pt x="1344" y="2659"/>
                      </a:lnTo>
                      <a:lnTo>
                        <a:pt x="1326" y="2676"/>
                      </a:lnTo>
                      <a:lnTo>
                        <a:pt x="1310" y="2695"/>
                      </a:lnTo>
                      <a:lnTo>
                        <a:pt x="1293" y="2715"/>
                      </a:lnTo>
                      <a:lnTo>
                        <a:pt x="1277" y="2737"/>
                      </a:lnTo>
                      <a:lnTo>
                        <a:pt x="1260" y="2758"/>
                      </a:lnTo>
                      <a:lnTo>
                        <a:pt x="1243" y="2779"/>
                      </a:lnTo>
                      <a:lnTo>
                        <a:pt x="1226" y="2799"/>
                      </a:lnTo>
                      <a:lnTo>
                        <a:pt x="1208" y="2818"/>
                      </a:lnTo>
                      <a:lnTo>
                        <a:pt x="1190" y="2835"/>
                      </a:lnTo>
                      <a:lnTo>
                        <a:pt x="1171" y="2850"/>
                      </a:lnTo>
                      <a:lnTo>
                        <a:pt x="1152" y="2861"/>
                      </a:lnTo>
                      <a:lnTo>
                        <a:pt x="1132" y="2869"/>
                      </a:lnTo>
                      <a:lnTo>
                        <a:pt x="1111" y="2874"/>
                      </a:lnTo>
                      <a:lnTo>
                        <a:pt x="1089" y="2874"/>
                      </a:lnTo>
                      <a:lnTo>
                        <a:pt x="1073" y="2868"/>
                      </a:lnTo>
                      <a:lnTo>
                        <a:pt x="1052" y="2858"/>
                      </a:lnTo>
                      <a:lnTo>
                        <a:pt x="1028" y="2844"/>
                      </a:lnTo>
                      <a:lnTo>
                        <a:pt x="1002" y="2825"/>
                      </a:lnTo>
                      <a:lnTo>
                        <a:pt x="973" y="2805"/>
                      </a:lnTo>
                      <a:lnTo>
                        <a:pt x="943" y="2782"/>
                      </a:lnTo>
                      <a:lnTo>
                        <a:pt x="911" y="2759"/>
                      </a:lnTo>
                      <a:lnTo>
                        <a:pt x="880" y="2734"/>
                      </a:lnTo>
                      <a:lnTo>
                        <a:pt x="849" y="2710"/>
                      </a:lnTo>
                      <a:lnTo>
                        <a:pt x="819" y="2687"/>
                      </a:lnTo>
                      <a:lnTo>
                        <a:pt x="790" y="2665"/>
                      </a:lnTo>
                      <a:lnTo>
                        <a:pt x="763" y="2646"/>
                      </a:lnTo>
                      <a:lnTo>
                        <a:pt x="739" y="2629"/>
                      </a:lnTo>
                      <a:lnTo>
                        <a:pt x="719" y="2616"/>
                      </a:lnTo>
                      <a:lnTo>
                        <a:pt x="702" y="2607"/>
                      </a:lnTo>
                      <a:lnTo>
                        <a:pt x="690" y="2604"/>
                      </a:lnTo>
                      <a:lnTo>
                        <a:pt x="675" y="2592"/>
                      </a:lnTo>
                      <a:lnTo>
                        <a:pt x="661" y="2578"/>
                      </a:lnTo>
                      <a:lnTo>
                        <a:pt x="647" y="2563"/>
                      </a:lnTo>
                      <a:lnTo>
                        <a:pt x="634" y="2545"/>
                      </a:lnTo>
                      <a:lnTo>
                        <a:pt x="621" y="2527"/>
                      </a:lnTo>
                      <a:lnTo>
                        <a:pt x="609" y="2508"/>
                      </a:lnTo>
                      <a:lnTo>
                        <a:pt x="597" y="2488"/>
                      </a:lnTo>
                      <a:lnTo>
                        <a:pt x="587" y="2467"/>
                      </a:lnTo>
                      <a:lnTo>
                        <a:pt x="577" y="2447"/>
                      </a:lnTo>
                      <a:lnTo>
                        <a:pt x="567" y="2427"/>
                      </a:lnTo>
                      <a:lnTo>
                        <a:pt x="558" y="2407"/>
                      </a:lnTo>
                      <a:lnTo>
                        <a:pt x="551" y="2389"/>
                      </a:lnTo>
                      <a:lnTo>
                        <a:pt x="544" y="2371"/>
                      </a:lnTo>
                      <a:lnTo>
                        <a:pt x="537" y="2355"/>
                      </a:lnTo>
                      <a:lnTo>
                        <a:pt x="531" y="2340"/>
                      </a:lnTo>
                      <a:lnTo>
                        <a:pt x="527" y="2328"/>
                      </a:lnTo>
                      <a:lnTo>
                        <a:pt x="512" y="2310"/>
                      </a:lnTo>
                      <a:lnTo>
                        <a:pt x="499" y="2293"/>
                      </a:lnTo>
                      <a:lnTo>
                        <a:pt x="487" y="2278"/>
                      </a:lnTo>
                      <a:lnTo>
                        <a:pt x="474" y="2262"/>
                      </a:lnTo>
                      <a:lnTo>
                        <a:pt x="462" y="2248"/>
                      </a:lnTo>
                      <a:lnTo>
                        <a:pt x="450" y="2233"/>
                      </a:lnTo>
                      <a:lnTo>
                        <a:pt x="439" y="2218"/>
                      </a:lnTo>
                      <a:lnTo>
                        <a:pt x="429" y="2202"/>
                      </a:lnTo>
                      <a:lnTo>
                        <a:pt x="418" y="2187"/>
                      </a:lnTo>
                      <a:lnTo>
                        <a:pt x="408" y="2169"/>
                      </a:lnTo>
                      <a:lnTo>
                        <a:pt x="399" y="2151"/>
                      </a:lnTo>
                      <a:lnTo>
                        <a:pt x="388" y="2133"/>
                      </a:lnTo>
                      <a:lnTo>
                        <a:pt x="379" y="2112"/>
                      </a:lnTo>
                      <a:lnTo>
                        <a:pt x="370" y="2090"/>
                      </a:lnTo>
                      <a:lnTo>
                        <a:pt x="359" y="2066"/>
                      </a:lnTo>
                      <a:lnTo>
                        <a:pt x="350" y="2041"/>
                      </a:lnTo>
                      <a:lnTo>
                        <a:pt x="347" y="2027"/>
                      </a:lnTo>
                      <a:lnTo>
                        <a:pt x="344" y="2013"/>
                      </a:lnTo>
                      <a:lnTo>
                        <a:pt x="340" y="1997"/>
                      </a:lnTo>
                      <a:lnTo>
                        <a:pt x="336" y="1980"/>
                      </a:lnTo>
                      <a:lnTo>
                        <a:pt x="333" y="1963"/>
                      </a:lnTo>
                      <a:lnTo>
                        <a:pt x="330" y="1945"/>
                      </a:lnTo>
                      <a:lnTo>
                        <a:pt x="328" y="1927"/>
                      </a:lnTo>
                      <a:lnTo>
                        <a:pt x="325" y="1908"/>
                      </a:lnTo>
                      <a:lnTo>
                        <a:pt x="323" y="1890"/>
                      </a:lnTo>
                      <a:lnTo>
                        <a:pt x="321" y="1872"/>
                      </a:lnTo>
                      <a:lnTo>
                        <a:pt x="319" y="1854"/>
                      </a:lnTo>
                      <a:lnTo>
                        <a:pt x="317" y="1836"/>
                      </a:lnTo>
                      <a:lnTo>
                        <a:pt x="316" y="1820"/>
                      </a:lnTo>
                      <a:lnTo>
                        <a:pt x="315" y="1804"/>
                      </a:lnTo>
                      <a:lnTo>
                        <a:pt x="314" y="1790"/>
                      </a:lnTo>
                      <a:lnTo>
                        <a:pt x="314" y="1776"/>
                      </a:lnTo>
                      <a:lnTo>
                        <a:pt x="289" y="1787"/>
                      </a:lnTo>
                      <a:lnTo>
                        <a:pt x="267" y="1791"/>
                      </a:lnTo>
                      <a:lnTo>
                        <a:pt x="248" y="1790"/>
                      </a:lnTo>
                      <a:lnTo>
                        <a:pt x="233" y="1783"/>
                      </a:lnTo>
                      <a:lnTo>
                        <a:pt x="218" y="1771"/>
                      </a:lnTo>
                      <a:lnTo>
                        <a:pt x="206" y="1756"/>
                      </a:lnTo>
                      <a:lnTo>
                        <a:pt x="195" y="1735"/>
                      </a:lnTo>
                      <a:lnTo>
                        <a:pt x="183" y="1711"/>
                      </a:lnTo>
                      <a:lnTo>
                        <a:pt x="173" y="1685"/>
                      </a:lnTo>
                      <a:lnTo>
                        <a:pt x="163" y="1655"/>
                      </a:lnTo>
                      <a:lnTo>
                        <a:pt x="152" y="1624"/>
                      </a:lnTo>
                      <a:lnTo>
                        <a:pt x="141" y="1591"/>
                      </a:lnTo>
                      <a:lnTo>
                        <a:pt x="127" y="1556"/>
                      </a:lnTo>
                      <a:lnTo>
                        <a:pt x="113" y="1520"/>
                      </a:lnTo>
                      <a:lnTo>
                        <a:pt x="96" y="1484"/>
                      </a:lnTo>
                      <a:lnTo>
                        <a:pt x="78" y="1448"/>
                      </a:lnTo>
                      <a:lnTo>
                        <a:pt x="71" y="1434"/>
                      </a:lnTo>
                      <a:lnTo>
                        <a:pt x="63" y="1419"/>
                      </a:lnTo>
                      <a:lnTo>
                        <a:pt x="55" y="1400"/>
                      </a:lnTo>
                      <a:lnTo>
                        <a:pt x="47" y="1381"/>
                      </a:lnTo>
                      <a:lnTo>
                        <a:pt x="37" y="1360"/>
                      </a:lnTo>
                      <a:lnTo>
                        <a:pt x="28" y="1338"/>
                      </a:lnTo>
                      <a:lnTo>
                        <a:pt x="21" y="1316"/>
                      </a:lnTo>
                      <a:lnTo>
                        <a:pt x="13" y="1295"/>
                      </a:lnTo>
                      <a:lnTo>
                        <a:pt x="7" y="1273"/>
                      </a:lnTo>
                      <a:lnTo>
                        <a:pt x="3" y="1253"/>
                      </a:lnTo>
                      <a:lnTo>
                        <a:pt x="0" y="1236"/>
                      </a:lnTo>
                      <a:lnTo>
                        <a:pt x="0" y="1219"/>
                      </a:lnTo>
                      <a:lnTo>
                        <a:pt x="3" y="1205"/>
                      </a:lnTo>
                      <a:lnTo>
                        <a:pt x="8" y="1195"/>
                      </a:lnTo>
                      <a:lnTo>
                        <a:pt x="18" y="1189"/>
                      </a:lnTo>
                      <a:lnTo>
                        <a:pt x="30" y="1186"/>
                      </a:lnTo>
                      <a:lnTo>
                        <a:pt x="52" y="1190"/>
                      </a:lnTo>
                      <a:lnTo>
                        <a:pt x="76" y="1198"/>
                      </a:lnTo>
                      <a:lnTo>
                        <a:pt x="100" y="1211"/>
                      </a:lnTo>
                      <a:lnTo>
                        <a:pt x="124" y="1225"/>
                      </a:lnTo>
                      <a:lnTo>
                        <a:pt x="146" y="1241"/>
                      </a:lnTo>
                      <a:lnTo>
                        <a:pt x="165" y="1257"/>
                      </a:lnTo>
                      <a:lnTo>
                        <a:pt x="178" y="1272"/>
                      </a:lnTo>
                      <a:lnTo>
                        <a:pt x="184" y="1285"/>
                      </a:lnTo>
                      <a:lnTo>
                        <a:pt x="188" y="1302"/>
                      </a:lnTo>
                      <a:lnTo>
                        <a:pt x="190" y="1322"/>
                      </a:lnTo>
                      <a:lnTo>
                        <a:pt x="192" y="1342"/>
                      </a:lnTo>
                      <a:lnTo>
                        <a:pt x="192" y="1364"/>
                      </a:lnTo>
                      <a:lnTo>
                        <a:pt x="192" y="1386"/>
                      </a:lnTo>
                      <a:lnTo>
                        <a:pt x="192" y="1408"/>
                      </a:lnTo>
                      <a:lnTo>
                        <a:pt x="193" y="1428"/>
                      </a:lnTo>
                      <a:lnTo>
                        <a:pt x="195" y="1448"/>
                      </a:lnTo>
                      <a:lnTo>
                        <a:pt x="201" y="1464"/>
                      </a:lnTo>
                      <a:lnTo>
                        <a:pt x="209" y="1483"/>
                      </a:lnTo>
                      <a:lnTo>
                        <a:pt x="221" y="1503"/>
                      </a:lnTo>
                      <a:lnTo>
                        <a:pt x="233" y="1521"/>
                      </a:lnTo>
                      <a:lnTo>
                        <a:pt x="246" y="1539"/>
                      </a:lnTo>
                      <a:lnTo>
                        <a:pt x="260" y="1552"/>
                      </a:lnTo>
                      <a:lnTo>
                        <a:pt x="272" y="1560"/>
                      </a:lnTo>
                      <a:lnTo>
                        <a:pt x="283" y="1562"/>
                      </a:lnTo>
                      <a:close/>
                    </a:path>
                  </a:pathLst>
                </a:custGeom>
                <a:solidFill>
                  <a:srgbClr val="FFBF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41" name="Freeform 57"/>
                <p:cNvSpPr>
                  <a:spLocks/>
                </p:cNvSpPr>
                <p:nvPr/>
              </p:nvSpPr>
              <p:spPr bwMode="auto">
                <a:xfrm>
                  <a:off x="828" y="817"/>
                  <a:ext cx="6" cy="33"/>
                </a:xfrm>
                <a:custGeom>
                  <a:avLst/>
                  <a:gdLst>
                    <a:gd name="T0" fmla="*/ 0 w 67"/>
                    <a:gd name="T1" fmla="*/ 7 h 405"/>
                    <a:gd name="T2" fmla="*/ 0 w 67"/>
                    <a:gd name="T3" fmla="*/ 7 h 405"/>
                    <a:gd name="T4" fmla="*/ 3 w 67"/>
                    <a:gd name="T5" fmla="*/ 14 h 405"/>
                    <a:gd name="T6" fmla="*/ 5 w 67"/>
                    <a:gd name="T7" fmla="*/ 25 h 405"/>
                    <a:gd name="T8" fmla="*/ 7 w 67"/>
                    <a:gd name="T9" fmla="*/ 38 h 405"/>
                    <a:gd name="T10" fmla="*/ 9 w 67"/>
                    <a:gd name="T11" fmla="*/ 53 h 405"/>
                    <a:gd name="T12" fmla="*/ 10 w 67"/>
                    <a:gd name="T13" fmla="*/ 71 h 405"/>
                    <a:gd name="T14" fmla="*/ 12 w 67"/>
                    <a:gd name="T15" fmla="*/ 91 h 405"/>
                    <a:gd name="T16" fmla="*/ 14 w 67"/>
                    <a:gd name="T17" fmla="*/ 114 h 405"/>
                    <a:gd name="T18" fmla="*/ 16 w 67"/>
                    <a:gd name="T19" fmla="*/ 139 h 405"/>
                    <a:gd name="T20" fmla="*/ 19 w 67"/>
                    <a:gd name="T21" fmla="*/ 166 h 405"/>
                    <a:gd name="T22" fmla="*/ 22 w 67"/>
                    <a:gd name="T23" fmla="*/ 195 h 405"/>
                    <a:gd name="T24" fmla="*/ 25 w 67"/>
                    <a:gd name="T25" fmla="*/ 226 h 405"/>
                    <a:gd name="T26" fmla="*/ 31 w 67"/>
                    <a:gd name="T27" fmla="*/ 258 h 405"/>
                    <a:gd name="T28" fmla="*/ 35 w 67"/>
                    <a:gd name="T29" fmla="*/ 292 h 405"/>
                    <a:gd name="T30" fmla="*/ 41 w 67"/>
                    <a:gd name="T31" fmla="*/ 328 h 405"/>
                    <a:gd name="T32" fmla="*/ 48 w 67"/>
                    <a:gd name="T33" fmla="*/ 366 h 405"/>
                    <a:gd name="T34" fmla="*/ 56 w 67"/>
                    <a:gd name="T35" fmla="*/ 405 h 405"/>
                    <a:gd name="T36" fmla="*/ 67 w 67"/>
                    <a:gd name="T37" fmla="*/ 403 h 405"/>
                    <a:gd name="T38" fmla="*/ 59 w 67"/>
                    <a:gd name="T39" fmla="*/ 363 h 405"/>
                    <a:gd name="T40" fmla="*/ 51 w 67"/>
                    <a:gd name="T41" fmla="*/ 326 h 405"/>
                    <a:gd name="T42" fmla="*/ 45 w 67"/>
                    <a:gd name="T43" fmla="*/ 290 h 405"/>
                    <a:gd name="T44" fmla="*/ 41 w 67"/>
                    <a:gd name="T45" fmla="*/ 256 h 405"/>
                    <a:gd name="T46" fmla="*/ 36 w 67"/>
                    <a:gd name="T47" fmla="*/ 224 h 405"/>
                    <a:gd name="T48" fmla="*/ 33 w 67"/>
                    <a:gd name="T49" fmla="*/ 193 h 405"/>
                    <a:gd name="T50" fmla="*/ 30 w 67"/>
                    <a:gd name="T51" fmla="*/ 164 h 405"/>
                    <a:gd name="T52" fmla="*/ 26 w 67"/>
                    <a:gd name="T53" fmla="*/ 139 h 405"/>
                    <a:gd name="T54" fmla="*/ 24 w 67"/>
                    <a:gd name="T55" fmla="*/ 114 h 405"/>
                    <a:gd name="T56" fmla="*/ 22 w 67"/>
                    <a:gd name="T57" fmla="*/ 91 h 405"/>
                    <a:gd name="T58" fmla="*/ 20 w 67"/>
                    <a:gd name="T59" fmla="*/ 71 h 405"/>
                    <a:gd name="T60" fmla="*/ 19 w 67"/>
                    <a:gd name="T61" fmla="*/ 53 h 405"/>
                    <a:gd name="T62" fmla="*/ 17 w 67"/>
                    <a:gd name="T63" fmla="*/ 36 h 405"/>
                    <a:gd name="T64" fmla="*/ 15 w 67"/>
                    <a:gd name="T65" fmla="*/ 23 h 405"/>
                    <a:gd name="T66" fmla="*/ 13 w 67"/>
                    <a:gd name="T67" fmla="*/ 12 h 405"/>
                    <a:gd name="T68" fmla="*/ 10 w 67"/>
                    <a:gd name="T69" fmla="*/ 3 h 405"/>
                    <a:gd name="T70" fmla="*/ 10 w 67"/>
                    <a:gd name="T71" fmla="*/ 3 h 405"/>
                    <a:gd name="T72" fmla="*/ 10 w 67"/>
                    <a:gd name="T73" fmla="*/ 3 h 405"/>
                    <a:gd name="T74" fmla="*/ 7 w 67"/>
                    <a:gd name="T75" fmla="*/ 0 h 405"/>
                    <a:gd name="T76" fmla="*/ 4 w 67"/>
                    <a:gd name="T77" fmla="*/ 0 h 405"/>
                    <a:gd name="T78" fmla="*/ 0 w 67"/>
                    <a:gd name="T79" fmla="*/ 3 h 405"/>
                    <a:gd name="T80" fmla="*/ 0 w 67"/>
                    <a:gd name="T81" fmla="*/ 7 h 4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67" h="405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3" y="14"/>
                      </a:lnTo>
                      <a:lnTo>
                        <a:pt x="5" y="25"/>
                      </a:lnTo>
                      <a:lnTo>
                        <a:pt x="7" y="38"/>
                      </a:lnTo>
                      <a:lnTo>
                        <a:pt x="9" y="53"/>
                      </a:lnTo>
                      <a:lnTo>
                        <a:pt x="10" y="71"/>
                      </a:lnTo>
                      <a:lnTo>
                        <a:pt x="12" y="91"/>
                      </a:lnTo>
                      <a:lnTo>
                        <a:pt x="14" y="114"/>
                      </a:lnTo>
                      <a:lnTo>
                        <a:pt x="16" y="139"/>
                      </a:lnTo>
                      <a:lnTo>
                        <a:pt x="19" y="166"/>
                      </a:lnTo>
                      <a:lnTo>
                        <a:pt x="22" y="195"/>
                      </a:lnTo>
                      <a:lnTo>
                        <a:pt x="25" y="226"/>
                      </a:lnTo>
                      <a:lnTo>
                        <a:pt x="31" y="258"/>
                      </a:lnTo>
                      <a:lnTo>
                        <a:pt x="35" y="292"/>
                      </a:lnTo>
                      <a:lnTo>
                        <a:pt x="41" y="328"/>
                      </a:lnTo>
                      <a:lnTo>
                        <a:pt x="48" y="366"/>
                      </a:lnTo>
                      <a:lnTo>
                        <a:pt x="56" y="405"/>
                      </a:lnTo>
                      <a:lnTo>
                        <a:pt x="67" y="403"/>
                      </a:lnTo>
                      <a:lnTo>
                        <a:pt x="59" y="363"/>
                      </a:lnTo>
                      <a:lnTo>
                        <a:pt x="51" y="326"/>
                      </a:lnTo>
                      <a:lnTo>
                        <a:pt x="45" y="290"/>
                      </a:lnTo>
                      <a:lnTo>
                        <a:pt x="41" y="256"/>
                      </a:lnTo>
                      <a:lnTo>
                        <a:pt x="36" y="224"/>
                      </a:lnTo>
                      <a:lnTo>
                        <a:pt x="33" y="193"/>
                      </a:lnTo>
                      <a:lnTo>
                        <a:pt x="30" y="164"/>
                      </a:lnTo>
                      <a:lnTo>
                        <a:pt x="26" y="139"/>
                      </a:lnTo>
                      <a:lnTo>
                        <a:pt x="24" y="114"/>
                      </a:lnTo>
                      <a:lnTo>
                        <a:pt x="22" y="91"/>
                      </a:lnTo>
                      <a:lnTo>
                        <a:pt x="20" y="71"/>
                      </a:lnTo>
                      <a:lnTo>
                        <a:pt x="19" y="53"/>
                      </a:lnTo>
                      <a:lnTo>
                        <a:pt x="17" y="36"/>
                      </a:lnTo>
                      <a:lnTo>
                        <a:pt x="15" y="23"/>
                      </a:lnTo>
                      <a:lnTo>
                        <a:pt x="13" y="12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42" name="Freeform 58"/>
                <p:cNvSpPr>
                  <a:spLocks/>
                </p:cNvSpPr>
                <p:nvPr/>
              </p:nvSpPr>
              <p:spPr bwMode="auto">
                <a:xfrm>
                  <a:off x="822" y="724"/>
                  <a:ext cx="34" cy="93"/>
                </a:xfrm>
                <a:custGeom>
                  <a:avLst/>
                  <a:gdLst>
                    <a:gd name="T0" fmla="*/ 401 w 407"/>
                    <a:gd name="T1" fmla="*/ 1 h 1123"/>
                    <a:gd name="T2" fmla="*/ 341 w 407"/>
                    <a:gd name="T3" fmla="*/ 37 h 1123"/>
                    <a:gd name="T4" fmla="*/ 286 w 407"/>
                    <a:gd name="T5" fmla="*/ 79 h 1123"/>
                    <a:gd name="T6" fmla="*/ 234 w 407"/>
                    <a:gd name="T7" fmla="*/ 126 h 1123"/>
                    <a:gd name="T8" fmla="*/ 186 w 407"/>
                    <a:gd name="T9" fmla="*/ 180 h 1123"/>
                    <a:gd name="T10" fmla="*/ 144 w 407"/>
                    <a:gd name="T11" fmla="*/ 237 h 1123"/>
                    <a:gd name="T12" fmla="*/ 107 w 407"/>
                    <a:gd name="T13" fmla="*/ 300 h 1123"/>
                    <a:gd name="T14" fmla="*/ 73 w 407"/>
                    <a:gd name="T15" fmla="*/ 368 h 1123"/>
                    <a:gd name="T16" fmla="*/ 46 w 407"/>
                    <a:gd name="T17" fmla="*/ 438 h 1123"/>
                    <a:gd name="T18" fmla="*/ 25 w 407"/>
                    <a:gd name="T19" fmla="*/ 515 h 1123"/>
                    <a:gd name="T20" fmla="*/ 9 w 407"/>
                    <a:gd name="T21" fmla="*/ 593 h 1123"/>
                    <a:gd name="T22" fmla="*/ 1 w 407"/>
                    <a:gd name="T23" fmla="*/ 675 h 1123"/>
                    <a:gd name="T24" fmla="*/ 0 w 407"/>
                    <a:gd name="T25" fmla="*/ 759 h 1123"/>
                    <a:gd name="T26" fmla="*/ 6 w 407"/>
                    <a:gd name="T27" fmla="*/ 847 h 1123"/>
                    <a:gd name="T28" fmla="*/ 20 w 407"/>
                    <a:gd name="T29" fmla="*/ 938 h 1123"/>
                    <a:gd name="T30" fmla="*/ 40 w 407"/>
                    <a:gd name="T31" fmla="*/ 1029 h 1123"/>
                    <a:gd name="T32" fmla="*/ 71 w 407"/>
                    <a:gd name="T33" fmla="*/ 1123 h 1123"/>
                    <a:gd name="T34" fmla="*/ 65 w 407"/>
                    <a:gd name="T35" fmla="*/ 1072 h 1123"/>
                    <a:gd name="T36" fmla="*/ 39 w 407"/>
                    <a:gd name="T37" fmla="*/ 981 h 1123"/>
                    <a:gd name="T38" fmla="*/ 22 w 407"/>
                    <a:gd name="T39" fmla="*/ 890 h 1123"/>
                    <a:gd name="T40" fmla="*/ 13 w 407"/>
                    <a:gd name="T41" fmla="*/ 803 h 1123"/>
                    <a:gd name="T42" fmla="*/ 10 w 407"/>
                    <a:gd name="T43" fmla="*/ 717 h 1123"/>
                    <a:gd name="T44" fmla="*/ 16 w 407"/>
                    <a:gd name="T45" fmla="*/ 634 h 1123"/>
                    <a:gd name="T46" fmla="*/ 27 w 407"/>
                    <a:gd name="T47" fmla="*/ 555 h 1123"/>
                    <a:gd name="T48" fmla="*/ 45 w 407"/>
                    <a:gd name="T49" fmla="*/ 479 h 1123"/>
                    <a:gd name="T50" fmla="*/ 68 w 407"/>
                    <a:gd name="T51" fmla="*/ 407 h 1123"/>
                    <a:gd name="T52" fmla="*/ 97 w 407"/>
                    <a:gd name="T53" fmla="*/ 338 h 1123"/>
                    <a:gd name="T54" fmla="*/ 133 w 407"/>
                    <a:gd name="T55" fmla="*/ 274 h 1123"/>
                    <a:gd name="T56" fmla="*/ 173 w 407"/>
                    <a:gd name="T57" fmla="*/ 214 h 1123"/>
                    <a:gd name="T58" fmla="*/ 218 w 407"/>
                    <a:gd name="T59" fmla="*/ 158 h 1123"/>
                    <a:gd name="T60" fmla="*/ 266 w 407"/>
                    <a:gd name="T61" fmla="*/ 110 h 1123"/>
                    <a:gd name="T62" fmla="*/ 319 w 407"/>
                    <a:gd name="T63" fmla="*/ 65 h 1123"/>
                    <a:gd name="T64" fmla="*/ 376 w 407"/>
                    <a:gd name="T65" fmla="*/ 27 h 1123"/>
                    <a:gd name="T66" fmla="*/ 405 w 407"/>
                    <a:gd name="T67" fmla="*/ 10 h 1123"/>
                    <a:gd name="T68" fmla="*/ 407 w 407"/>
                    <a:gd name="T69" fmla="*/ 7 h 1123"/>
                    <a:gd name="T70" fmla="*/ 404 w 407"/>
                    <a:gd name="T71" fmla="*/ 1 h 1123"/>
                    <a:gd name="T72" fmla="*/ 401 w 407"/>
                    <a:gd name="T73" fmla="*/ 0 h 1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07" h="1123">
                      <a:moveTo>
                        <a:pt x="401" y="0"/>
                      </a:moveTo>
                      <a:lnTo>
                        <a:pt x="401" y="1"/>
                      </a:lnTo>
                      <a:lnTo>
                        <a:pt x="370" y="19"/>
                      </a:lnTo>
                      <a:lnTo>
                        <a:pt x="341" y="37"/>
                      </a:lnTo>
                      <a:lnTo>
                        <a:pt x="313" y="57"/>
                      </a:lnTo>
                      <a:lnTo>
                        <a:pt x="286" y="79"/>
                      </a:lnTo>
                      <a:lnTo>
                        <a:pt x="260" y="101"/>
                      </a:lnTo>
                      <a:lnTo>
                        <a:pt x="234" y="126"/>
                      </a:lnTo>
                      <a:lnTo>
                        <a:pt x="209" y="152"/>
                      </a:lnTo>
                      <a:lnTo>
                        <a:pt x="186" y="180"/>
                      </a:lnTo>
                      <a:lnTo>
                        <a:pt x="165" y="208"/>
                      </a:lnTo>
                      <a:lnTo>
                        <a:pt x="144" y="237"/>
                      </a:lnTo>
                      <a:lnTo>
                        <a:pt x="124" y="268"/>
                      </a:lnTo>
                      <a:lnTo>
                        <a:pt x="107" y="300"/>
                      </a:lnTo>
                      <a:lnTo>
                        <a:pt x="89" y="334"/>
                      </a:lnTo>
                      <a:lnTo>
                        <a:pt x="73" y="368"/>
                      </a:lnTo>
                      <a:lnTo>
                        <a:pt x="58" y="403"/>
                      </a:lnTo>
                      <a:lnTo>
                        <a:pt x="46" y="438"/>
                      </a:lnTo>
                      <a:lnTo>
                        <a:pt x="34" y="476"/>
                      </a:lnTo>
                      <a:lnTo>
                        <a:pt x="25" y="515"/>
                      </a:lnTo>
                      <a:lnTo>
                        <a:pt x="17" y="553"/>
                      </a:lnTo>
                      <a:lnTo>
                        <a:pt x="9" y="593"/>
                      </a:lnTo>
                      <a:lnTo>
                        <a:pt x="5" y="634"/>
                      </a:lnTo>
                      <a:lnTo>
                        <a:pt x="1" y="675"/>
                      </a:lnTo>
                      <a:lnTo>
                        <a:pt x="0" y="717"/>
                      </a:lnTo>
                      <a:lnTo>
                        <a:pt x="0" y="759"/>
                      </a:lnTo>
                      <a:lnTo>
                        <a:pt x="2" y="803"/>
                      </a:lnTo>
                      <a:lnTo>
                        <a:pt x="6" y="847"/>
                      </a:lnTo>
                      <a:lnTo>
                        <a:pt x="11" y="892"/>
                      </a:lnTo>
                      <a:lnTo>
                        <a:pt x="20" y="938"/>
                      </a:lnTo>
                      <a:lnTo>
                        <a:pt x="29" y="983"/>
                      </a:lnTo>
                      <a:lnTo>
                        <a:pt x="40" y="1029"/>
                      </a:lnTo>
                      <a:lnTo>
                        <a:pt x="55" y="1076"/>
                      </a:lnTo>
                      <a:lnTo>
                        <a:pt x="71" y="1123"/>
                      </a:lnTo>
                      <a:lnTo>
                        <a:pt x="81" y="1119"/>
                      </a:lnTo>
                      <a:lnTo>
                        <a:pt x="65" y="1072"/>
                      </a:lnTo>
                      <a:lnTo>
                        <a:pt x="51" y="1027"/>
                      </a:lnTo>
                      <a:lnTo>
                        <a:pt x="39" y="981"/>
                      </a:lnTo>
                      <a:lnTo>
                        <a:pt x="30" y="936"/>
                      </a:lnTo>
                      <a:lnTo>
                        <a:pt x="22" y="890"/>
                      </a:lnTo>
                      <a:lnTo>
                        <a:pt x="17" y="845"/>
                      </a:lnTo>
                      <a:lnTo>
                        <a:pt x="13" y="803"/>
                      </a:lnTo>
                      <a:lnTo>
                        <a:pt x="10" y="759"/>
                      </a:lnTo>
                      <a:lnTo>
                        <a:pt x="10" y="717"/>
                      </a:lnTo>
                      <a:lnTo>
                        <a:pt x="11" y="675"/>
                      </a:lnTo>
                      <a:lnTo>
                        <a:pt x="16" y="634"/>
                      </a:lnTo>
                      <a:lnTo>
                        <a:pt x="20" y="595"/>
                      </a:lnTo>
                      <a:lnTo>
                        <a:pt x="27" y="555"/>
                      </a:lnTo>
                      <a:lnTo>
                        <a:pt x="35" y="517"/>
                      </a:lnTo>
                      <a:lnTo>
                        <a:pt x="45" y="479"/>
                      </a:lnTo>
                      <a:lnTo>
                        <a:pt x="56" y="442"/>
                      </a:lnTo>
                      <a:lnTo>
                        <a:pt x="68" y="407"/>
                      </a:lnTo>
                      <a:lnTo>
                        <a:pt x="83" y="372"/>
                      </a:lnTo>
                      <a:lnTo>
                        <a:pt x="97" y="338"/>
                      </a:lnTo>
                      <a:lnTo>
                        <a:pt x="115" y="304"/>
                      </a:lnTo>
                      <a:lnTo>
                        <a:pt x="133" y="274"/>
                      </a:lnTo>
                      <a:lnTo>
                        <a:pt x="152" y="243"/>
                      </a:lnTo>
                      <a:lnTo>
                        <a:pt x="173" y="214"/>
                      </a:lnTo>
                      <a:lnTo>
                        <a:pt x="195" y="186"/>
                      </a:lnTo>
                      <a:lnTo>
                        <a:pt x="218" y="158"/>
                      </a:lnTo>
                      <a:lnTo>
                        <a:pt x="242" y="135"/>
                      </a:lnTo>
                      <a:lnTo>
                        <a:pt x="266" y="110"/>
                      </a:lnTo>
                      <a:lnTo>
                        <a:pt x="292" y="87"/>
                      </a:lnTo>
                      <a:lnTo>
                        <a:pt x="319" y="65"/>
                      </a:lnTo>
                      <a:lnTo>
                        <a:pt x="347" y="45"/>
                      </a:lnTo>
                      <a:lnTo>
                        <a:pt x="376" y="27"/>
                      </a:lnTo>
                      <a:lnTo>
                        <a:pt x="405" y="9"/>
                      </a:lnTo>
                      <a:lnTo>
                        <a:pt x="405" y="10"/>
                      </a:lnTo>
                      <a:lnTo>
                        <a:pt x="405" y="9"/>
                      </a:lnTo>
                      <a:lnTo>
                        <a:pt x="407" y="7"/>
                      </a:lnTo>
                      <a:lnTo>
                        <a:pt x="407" y="3"/>
                      </a:lnTo>
                      <a:lnTo>
                        <a:pt x="404" y="1"/>
                      </a:lnTo>
                      <a:lnTo>
                        <a:pt x="401" y="1"/>
                      </a:lnTo>
                      <a:lnTo>
                        <a:pt x="40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43" name="Freeform 59"/>
                <p:cNvSpPr>
                  <a:spLocks/>
                </p:cNvSpPr>
                <p:nvPr/>
              </p:nvSpPr>
              <p:spPr bwMode="auto">
                <a:xfrm>
                  <a:off x="855" y="720"/>
                  <a:ext cx="68" cy="8"/>
                </a:xfrm>
                <a:custGeom>
                  <a:avLst/>
                  <a:gdLst>
                    <a:gd name="T0" fmla="*/ 808 w 815"/>
                    <a:gd name="T1" fmla="*/ 84 h 100"/>
                    <a:gd name="T2" fmla="*/ 763 w 815"/>
                    <a:gd name="T3" fmla="*/ 89 h 100"/>
                    <a:gd name="T4" fmla="*/ 715 w 815"/>
                    <a:gd name="T5" fmla="*/ 88 h 100"/>
                    <a:gd name="T6" fmla="*/ 670 w 815"/>
                    <a:gd name="T7" fmla="*/ 84 h 100"/>
                    <a:gd name="T8" fmla="*/ 622 w 815"/>
                    <a:gd name="T9" fmla="*/ 76 h 100"/>
                    <a:gd name="T10" fmla="*/ 574 w 815"/>
                    <a:gd name="T11" fmla="*/ 66 h 100"/>
                    <a:gd name="T12" fmla="*/ 527 w 815"/>
                    <a:gd name="T13" fmla="*/ 54 h 100"/>
                    <a:gd name="T14" fmla="*/ 478 w 815"/>
                    <a:gd name="T15" fmla="*/ 42 h 100"/>
                    <a:gd name="T16" fmla="*/ 428 w 815"/>
                    <a:gd name="T17" fmla="*/ 29 h 100"/>
                    <a:gd name="T18" fmla="*/ 379 w 815"/>
                    <a:gd name="T19" fmla="*/ 18 h 100"/>
                    <a:gd name="T20" fmla="*/ 328 w 815"/>
                    <a:gd name="T21" fmla="*/ 9 h 100"/>
                    <a:gd name="T22" fmla="*/ 276 w 815"/>
                    <a:gd name="T23" fmla="*/ 2 h 100"/>
                    <a:gd name="T24" fmla="*/ 223 w 815"/>
                    <a:gd name="T25" fmla="*/ 0 h 100"/>
                    <a:gd name="T26" fmla="*/ 170 w 815"/>
                    <a:gd name="T27" fmla="*/ 2 h 100"/>
                    <a:gd name="T28" fmla="*/ 114 w 815"/>
                    <a:gd name="T29" fmla="*/ 11 h 100"/>
                    <a:gd name="T30" fmla="*/ 57 w 815"/>
                    <a:gd name="T31" fmla="*/ 25 h 100"/>
                    <a:gd name="T32" fmla="*/ 0 w 815"/>
                    <a:gd name="T33" fmla="*/ 47 h 100"/>
                    <a:gd name="T34" fmla="*/ 33 w 815"/>
                    <a:gd name="T35" fmla="*/ 46 h 100"/>
                    <a:gd name="T36" fmla="*/ 89 w 815"/>
                    <a:gd name="T37" fmla="*/ 27 h 100"/>
                    <a:gd name="T38" fmla="*/ 144 w 815"/>
                    <a:gd name="T39" fmla="*/ 16 h 100"/>
                    <a:gd name="T40" fmla="*/ 197 w 815"/>
                    <a:gd name="T41" fmla="*/ 12 h 100"/>
                    <a:gd name="T42" fmla="*/ 249 w 815"/>
                    <a:gd name="T43" fmla="*/ 12 h 100"/>
                    <a:gd name="T44" fmla="*/ 301 w 815"/>
                    <a:gd name="T45" fmla="*/ 16 h 100"/>
                    <a:gd name="T46" fmla="*/ 352 w 815"/>
                    <a:gd name="T47" fmla="*/ 23 h 100"/>
                    <a:gd name="T48" fmla="*/ 402 w 815"/>
                    <a:gd name="T49" fmla="*/ 33 h 100"/>
                    <a:gd name="T50" fmla="*/ 451 w 815"/>
                    <a:gd name="T51" fmla="*/ 46 h 100"/>
                    <a:gd name="T52" fmla="*/ 500 w 815"/>
                    <a:gd name="T53" fmla="*/ 58 h 100"/>
                    <a:gd name="T54" fmla="*/ 549 w 815"/>
                    <a:gd name="T55" fmla="*/ 71 h 100"/>
                    <a:gd name="T56" fmla="*/ 596 w 815"/>
                    <a:gd name="T57" fmla="*/ 81 h 100"/>
                    <a:gd name="T58" fmla="*/ 644 w 815"/>
                    <a:gd name="T59" fmla="*/ 90 h 100"/>
                    <a:gd name="T60" fmla="*/ 692 w 815"/>
                    <a:gd name="T61" fmla="*/ 97 h 100"/>
                    <a:gd name="T62" fmla="*/ 739 w 815"/>
                    <a:gd name="T63" fmla="*/ 100 h 100"/>
                    <a:gd name="T64" fmla="*/ 787 w 815"/>
                    <a:gd name="T65" fmla="*/ 98 h 100"/>
                    <a:gd name="T66" fmla="*/ 809 w 815"/>
                    <a:gd name="T67" fmla="*/ 95 h 100"/>
                    <a:gd name="T68" fmla="*/ 814 w 815"/>
                    <a:gd name="T69" fmla="*/ 92 h 100"/>
                    <a:gd name="T70" fmla="*/ 813 w 815"/>
                    <a:gd name="T71" fmla="*/ 85 h 100"/>
                    <a:gd name="T72" fmla="*/ 809 w 815"/>
                    <a:gd name="T73" fmla="*/ 8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15" h="100">
                      <a:moveTo>
                        <a:pt x="809" y="84"/>
                      </a:moveTo>
                      <a:lnTo>
                        <a:pt x="808" y="84"/>
                      </a:lnTo>
                      <a:lnTo>
                        <a:pt x="785" y="87"/>
                      </a:lnTo>
                      <a:lnTo>
                        <a:pt x="763" y="89"/>
                      </a:lnTo>
                      <a:lnTo>
                        <a:pt x="739" y="89"/>
                      </a:lnTo>
                      <a:lnTo>
                        <a:pt x="715" y="88"/>
                      </a:lnTo>
                      <a:lnTo>
                        <a:pt x="692" y="86"/>
                      </a:lnTo>
                      <a:lnTo>
                        <a:pt x="670" y="84"/>
                      </a:lnTo>
                      <a:lnTo>
                        <a:pt x="646" y="80"/>
                      </a:lnTo>
                      <a:lnTo>
                        <a:pt x="622" y="76"/>
                      </a:lnTo>
                      <a:lnTo>
                        <a:pt x="598" y="71"/>
                      </a:lnTo>
                      <a:lnTo>
                        <a:pt x="574" y="66"/>
                      </a:lnTo>
                      <a:lnTo>
                        <a:pt x="551" y="60"/>
                      </a:lnTo>
                      <a:lnTo>
                        <a:pt x="527" y="54"/>
                      </a:lnTo>
                      <a:lnTo>
                        <a:pt x="502" y="48"/>
                      </a:lnTo>
                      <a:lnTo>
                        <a:pt x="478" y="42"/>
                      </a:lnTo>
                      <a:lnTo>
                        <a:pt x="453" y="35"/>
                      </a:lnTo>
                      <a:lnTo>
                        <a:pt x="428" y="29"/>
                      </a:lnTo>
                      <a:lnTo>
                        <a:pt x="404" y="23"/>
                      </a:lnTo>
                      <a:lnTo>
                        <a:pt x="379" y="18"/>
                      </a:lnTo>
                      <a:lnTo>
                        <a:pt x="354" y="13"/>
                      </a:lnTo>
                      <a:lnTo>
                        <a:pt x="328" y="9"/>
                      </a:lnTo>
                      <a:lnTo>
                        <a:pt x="303" y="5"/>
                      </a:lnTo>
                      <a:lnTo>
                        <a:pt x="276" y="2"/>
                      </a:lnTo>
                      <a:lnTo>
                        <a:pt x="249" y="1"/>
                      </a:lnTo>
                      <a:lnTo>
                        <a:pt x="223" y="0"/>
                      </a:lnTo>
                      <a:lnTo>
                        <a:pt x="197" y="1"/>
                      </a:lnTo>
                      <a:lnTo>
                        <a:pt x="170" y="2"/>
                      </a:lnTo>
                      <a:lnTo>
                        <a:pt x="142" y="5"/>
                      </a:lnTo>
                      <a:lnTo>
                        <a:pt x="114" y="11"/>
                      </a:lnTo>
                      <a:lnTo>
                        <a:pt x="87" y="17"/>
                      </a:lnTo>
                      <a:lnTo>
                        <a:pt x="57" y="25"/>
                      </a:lnTo>
                      <a:lnTo>
                        <a:pt x="29" y="35"/>
                      </a:lnTo>
                      <a:lnTo>
                        <a:pt x="0" y="47"/>
                      </a:lnTo>
                      <a:lnTo>
                        <a:pt x="4" y="57"/>
                      </a:lnTo>
                      <a:lnTo>
                        <a:pt x="33" y="46"/>
                      </a:lnTo>
                      <a:lnTo>
                        <a:pt x="61" y="35"/>
                      </a:lnTo>
                      <a:lnTo>
                        <a:pt x="89" y="27"/>
                      </a:lnTo>
                      <a:lnTo>
                        <a:pt x="116" y="21"/>
                      </a:lnTo>
                      <a:lnTo>
                        <a:pt x="144" y="16"/>
                      </a:lnTo>
                      <a:lnTo>
                        <a:pt x="170" y="13"/>
                      </a:lnTo>
                      <a:lnTo>
                        <a:pt x="197" y="12"/>
                      </a:lnTo>
                      <a:lnTo>
                        <a:pt x="223" y="11"/>
                      </a:lnTo>
                      <a:lnTo>
                        <a:pt x="249" y="12"/>
                      </a:lnTo>
                      <a:lnTo>
                        <a:pt x="276" y="13"/>
                      </a:lnTo>
                      <a:lnTo>
                        <a:pt x="301" y="16"/>
                      </a:lnTo>
                      <a:lnTo>
                        <a:pt x="326" y="19"/>
                      </a:lnTo>
                      <a:lnTo>
                        <a:pt x="352" y="23"/>
                      </a:lnTo>
                      <a:lnTo>
                        <a:pt x="377" y="28"/>
                      </a:lnTo>
                      <a:lnTo>
                        <a:pt x="402" y="33"/>
                      </a:lnTo>
                      <a:lnTo>
                        <a:pt x="426" y="40"/>
                      </a:lnTo>
                      <a:lnTo>
                        <a:pt x="451" y="46"/>
                      </a:lnTo>
                      <a:lnTo>
                        <a:pt x="476" y="52"/>
                      </a:lnTo>
                      <a:lnTo>
                        <a:pt x="500" y="58"/>
                      </a:lnTo>
                      <a:lnTo>
                        <a:pt x="525" y="64"/>
                      </a:lnTo>
                      <a:lnTo>
                        <a:pt x="549" y="71"/>
                      </a:lnTo>
                      <a:lnTo>
                        <a:pt x="572" y="76"/>
                      </a:lnTo>
                      <a:lnTo>
                        <a:pt x="596" y="81"/>
                      </a:lnTo>
                      <a:lnTo>
                        <a:pt x="620" y="86"/>
                      </a:lnTo>
                      <a:lnTo>
                        <a:pt x="644" y="90"/>
                      </a:lnTo>
                      <a:lnTo>
                        <a:pt x="668" y="95"/>
                      </a:lnTo>
                      <a:lnTo>
                        <a:pt x="692" y="97"/>
                      </a:lnTo>
                      <a:lnTo>
                        <a:pt x="715" y="99"/>
                      </a:lnTo>
                      <a:lnTo>
                        <a:pt x="739" y="100"/>
                      </a:lnTo>
                      <a:lnTo>
                        <a:pt x="763" y="100"/>
                      </a:lnTo>
                      <a:lnTo>
                        <a:pt x="787" y="98"/>
                      </a:lnTo>
                      <a:lnTo>
                        <a:pt x="811" y="95"/>
                      </a:lnTo>
                      <a:lnTo>
                        <a:pt x="809" y="95"/>
                      </a:lnTo>
                      <a:lnTo>
                        <a:pt x="811" y="95"/>
                      </a:lnTo>
                      <a:lnTo>
                        <a:pt x="814" y="92"/>
                      </a:lnTo>
                      <a:lnTo>
                        <a:pt x="815" y="88"/>
                      </a:lnTo>
                      <a:lnTo>
                        <a:pt x="813" y="85"/>
                      </a:lnTo>
                      <a:lnTo>
                        <a:pt x="808" y="84"/>
                      </a:lnTo>
                      <a:lnTo>
                        <a:pt x="809" y="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44" name="Freeform 60"/>
                <p:cNvSpPr>
                  <a:spLocks/>
                </p:cNvSpPr>
                <p:nvPr/>
              </p:nvSpPr>
              <p:spPr bwMode="auto">
                <a:xfrm>
                  <a:off x="923" y="727"/>
                  <a:ext cx="41" cy="38"/>
                </a:xfrm>
                <a:custGeom>
                  <a:avLst/>
                  <a:gdLst>
                    <a:gd name="T0" fmla="*/ 488 w 488"/>
                    <a:gd name="T1" fmla="*/ 448 h 453"/>
                    <a:gd name="T2" fmla="*/ 488 w 488"/>
                    <a:gd name="T3" fmla="*/ 448 h 453"/>
                    <a:gd name="T4" fmla="*/ 466 w 488"/>
                    <a:gd name="T5" fmla="*/ 373 h 453"/>
                    <a:gd name="T6" fmla="*/ 443 w 488"/>
                    <a:gd name="T7" fmla="*/ 308 h 453"/>
                    <a:gd name="T8" fmla="*/ 419 w 488"/>
                    <a:gd name="T9" fmla="*/ 252 h 453"/>
                    <a:gd name="T10" fmla="*/ 392 w 488"/>
                    <a:gd name="T11" fmla="*/ 202 h 453"/>
                    <a:gd name="T12" fmla="*/ 365 w 488"/>
                    <a:gd name="T13" fmla="*/ 159 h 453"/>
                    <a:gd name="T14" fmla="*/ 337 w 488"/>
                    <a:gd name="T15" fmla="*/ 122 h 453"/>
                    <a:gd name="T16" fmla="*/ 307 w 488"/>
                    <a:gd name="T17" fmla="*/ 91 h 453"/>
                    <a:gd name="T18" fmla="*/ 278 w 488"/>
                    <a:gd name="T19" fmla="*/ 68 h 453"/>
                    <a:gd name="T20" fmla="*/ 246 w 488"/>
                    <a:gd name="T21" fmla="*/ 48 h 453"/>
                    <a:gd name="T22" fmla="*/ 214 w 488"/>
                    <a:gd name="T23" fmla="*/ 31 h 453"/>
                    <a:gd name="T24" fmla="*/ 180 w 488"/>
                    <a:gd name="T25" fmla="*/ 19 h 453"/>
                    <a:gd name="T26" fmla="*/ 145 w 488"/>
                    <a:gd name="T27" fmla="*/ 11 h 453"/>
                    <a:gd name="T28" fmla="*/ 111 w 488"/>
                    <a:gd name="T29" fmla="*/ 5 h 453"/>
                    <a:gd name="T30" fmla="*/ 74 w 488"/>
                    <a:gd name="T31" fmla="*/ 2 h 453"/>
                    <a:gd name="T32" fmla="*/ 38 w 488"/>
                    <a:gd name="T33" fmla="*/ 0 h 453"/>
                    <a:gd name="T34" fmla="*/ 0 w 488"/>
                    <a:gd name="T35" fmla="*/ 0 h 453"/>
                    <a:gd name="T36" fmla="*/ 0 w 488"/>
                    <a:gd name="T37" fmla="*/ 11 h 453"/>
                    <a:gd name="T38" fmla="*/ 38 w 488"/>
                    <a:gd name="T39" fmla="*/ 11 h 453"/>
                    <a:gd name="T40" fmla="*/ 74 w 488"/>
                    <a:gd name="T41" fmla="*/ 13 h 453"/>
                    <a:gd name="T42" fmla="*/ 109 w 488"/>
                    <a:gd name="T43" fmla="*/ 16 h 453"/>
                    <a:gd name="T44" fmla="*/ 143 w 488"/>
                    <a:gd name="T45" fmla="*/ 21 h 453"/>
                    <a:gd name="T46" fmla="*/ 178 w 488"/>
                    <a:gd name="T47" fmla="*/ 29 h 453"/>
                    <a:gd name="T48" fmla="*/ 210 w 488"/>
                    <a:gd name="T49" fmla="*/ 42 h 453"/>
                    <a:gd name="T50" fmla="*/ 242 w 488"/>
                    <a:gd name="T51" fmla="*/ 56 h 453"/>
                    <a:gd name="T52" fmla="*/ 272 w 488"/>
                    <a:gd name="T53" fmla="*/ 76 h 453"/>
                    <a:gd name="T54" fmla="*/ 301 w 488"/>
                    <a:gd name="T55" fmla="*/ 100 h 453"/>
                    <a:gd name="T56" fmla="*/ 329 w 488"/>
                    <a:gd name="T57" fmla="*/ 129 h 453"/>
                    <a:gd name="T58" fmla="*/ 357 w 488"/>
                    <a:gd name="T59" fmla="*/ 165 h 453"/>
                    <a:gd name="T60" fmla="*/ 384 w 488"/>
                    <a:gd name="T61" fmla="*/ 206 h 453"/>
                    <a:gd name="T62" fmla="*/ 408 w 488"/>
                    <a:gd name="T63" fmla="*/ 256 h 453"/>
                    <a:gd name="T64" fmla="*/ 432 w 488"/>
                    <a:gd name="T65" fmla="*/ 312 h 453"/>
                    <a:gd name="T66" fmla="*/ 456 w 488"/>
                    <a:gd name="T67" fmla="*/ 377 h 453"/>
                    <a:gd name="T68" fmla="*/ 478 w 488"/>
                    <a:gd name="T69" fmla="*/ 450 h 453"/>
                    <a:gd name="T70" fmla="*/ 478 w 488"/>
                    <a:gd name="T71" fmla="*/ 450 h 453"/>
                    <a:gd name="T72" fmla="*/ 478 w 488"/>
                    <a:gd name="T73" fmla="*/ 450 h 453"/>
                    <a:gd name="T74" fmla="*/ 480 w 488"/>
                    <a:gd name="T75" fmla="*/ 453 h 453"/>
                    <a:gd name="T76" fmla="*/ 484 w 488"/>
                    <a:gd name="T77" fmla="*/ 453 h 453"/>
                    <a:gd name="T78" fmla="*/ 487 w 488"/>
                    <a:gd name="T79" fmla="*/ 452 h 453"/>
                    <a:gd name="T80" fmla="*/ 488 w 488"/>
                    <a:gd name="T81" fmla="*/ 448 h 4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88" h="453">
                      <a:moveTo>
                        <a:pt x="488" y="448"/>
                      </a:moveTo>
                      <a:lnTo>
                        <a:pt x="488" y="448"/>
                      </a:lnTo>
                      <a:lnTo>
                        <a:pt x="466" y="373"/>
                      </a:lnTo>
                      <a:lnTo>
                        <a:pt x="443" y="308"/>
                      </a:lnTo>
                      <a:lnTo>
                        <a:pt x="419" y="252"/>
                      </a:lnTo>
                      <a:lnTo>
                        <a:pt x="392" y="202"/>
                      </a:lnTo>
                      <a:lnTo>
                        <a:pt x="365" y="159"/>
                      </a:lnTo>
                      <a:lnTo>
                        <a:pt x="337" y="122"/>
                      </a:lnTo>
                      <a:lnTo>
                        <a:pt x="307" y="91"/>
                      </a:lnTo>
                      <a:lnTo>
                        <a:pt x="278" y="68"/>
                      </a:lnTo>
                      <a:lnTo>
                        <a:pt x="246" y="48"/>
                      </a:lnTo>
                      <a:lnTo>
                        <a:pt x="214" y="31"/>
                      </a:lnTo>
                      <a:lnTo>
                        <a:pt x="180" y="19"/>
                      </a:lnTo>
                      <a:lnTo>
                        <a:pt x="145" y="11"/>
                      </a:lnTo>
                      <a:lnTo>
                        <a:pt x="111" y="5"/>
                      </a:lnTo>
                      <a:lnTo>
                        <a:pt x="74" y="2"/>
                      </a:lnTo>
                      <a:lnTo>
                        <a:pt x="38" y="0"/>
                      </a:ln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38" y="11"/>
                      </a:lnTo>
                      <a:lnTo>
                        <a:pt x="74" y="13"/>
                      </a:lnTo>
                      <a:lnTo>
                        <a:pt x="109" y="16"/>
                      </a:lnTo>
                      <a:lnTo>
                        <a:pt x="143" y="21"/>
                      </a:lnTo>
                      <a:lnTo>
                        <a:pt x="178" y="29"/>
                      </a:lnTo>
                      <a:lnTo>
                        <a:pt x="210" y="42"/>
                      </a:lnTo>
                      <a:lnTo>
                        <a:pt x="242" y="56"/>
                      </a:lnTo>
                      <a:lnTo>
                        <a:pt x="272" y="76"/>
                      </a:lnTo>
                      <a:lnTo>
                        <a:pt x="301" y="100"/>
                      </a:lnTo>
                      <a:lnTo>
                        <a:pt x="329" y="129"/>
                      </a:lnTo>
                      <a:lnTo>
                        <a:pt x="357" y="165"/>
                      </a:lnTo>
                      <a:lnTo>
                        <a:pt x="384" y="206"/>
                      </a:lnTo>
                      <a:lnTo>
                        <a:pt x="408" y="256"/>
                      </a:lnTo>
                      <a:lnTo>
                        <a:pt x="432" y="312"/>
                      </a:lnTo>
                      <a:lnTo>
                        <a:pt x="456" y="377"/>
                      </a:lnTo>
                      <a:lnTo>
                        <a:pt x="478" y="450"/>
                      </a:lnTo>
                      <a:lnTo>
                        <a:pt x="480" y="453"/>
                      </a:lnTo>
                      <a:lnTo>
                        <a:pt x="484" y="453"/>
                      </a:lnTo>
                      <a:lnTo>
                        <a:pt x="487" y="452"/>
                      </a:lnTo>
                      <a:lnTo>
                        <a:pt x="488" y="4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45" name="Freeform 61"/>
                <p:cNvSpPr>
                  <a:spLocks/>
                </p:cNvSpPr>
                <p:nvPr/>
              </p:nvSpPr>
              <p:spPr bwMode="auto">
                <a:xfrm>
                  <a:off x="961" y="764"/>
                  <a:ext cx="3" cy="34"/>
                </a:xfrm>
                <a:custGeom>
                  <a:avLst/>
                  <a:gdLst>
                    <a:gd name="T0" fmla="*/ 29 w 36"/>
                    <a:gd name="T1" fmla="*/ 401 h 409"/>
                    <a:gd name="T2" fmla="*/ 30 w 36"/>
                    <a:gd name="T3" fmla="*/ 402 h 409"/>
                    <a:gd name="T4" fmla="*/ 21 w 36"/>
                    <a:gd name="T5" fmla="*/ 379 h 409"/>
                    <a:gd name="T6" fmla="*/ 16 w 36"/>
                    <a:gd name="T7" fmla="*/ 355 h 409"/>
                    <a:gd name="T8" fmla="*/ 11 w 36"/>
                    <a:gd name="T9" fmla="*/ 331 h 409"/>
                    <a:gd name="T10" fmla="*/ 10 w 36"/>
                    <a:gd name="T11" fmla="*/ 308 h 409"/>
                    <a:gd name="T12" fmla="*/ 10 w 36"/>
                    <a:gd name="T13" fmla="*/ 283 h 409"/>
                    <a:gd name="T14" fmla="*/ 11 w 36"/>
                    <a:gd name="T15" fmla="*/ 258 h 409"/>
                    <a:gd name="T16" fmla="*/ 15 w 36"/>
                    <a:gd name="T17" fmla="*/ 233 h 409"/>
                    <a:gd name="T18" fmla="*/ 18 w 36"/>
                    <a:gd name="T19" fmla="*/ 208 h 409"/>
                    <a:gd name="T20" fmla="*/ 22 w 36"/>
                    <a:gd name="T21" fmla="*/ 182 h 409"/>
                    <a:gd name="T22" fmla="*/ 26 w 36"/>
                    <a:gd name="T23" fmla="*/ 157 h 409"/>
                    <a:gd name="T24" fmla="*/ 30 w 36"/>
                    <a:gd name="T25" fmla="*/ 131 h 409"/>
                    <a:gd name="T26" fmla="*/ 33 w 36"/>
                    <a:gd name="T27" fmla="*/ 104 h 409"/>
                    <a:gd name="T28" fmla="*/ 35 w 36"/>
                    <a:gd name="T29" fmla="*/ 79 h 409"/>
                    <a:gd name="T30" fmla="*/ 36 w 36"/>
                    <a:gd name="T31" fmla="*/ 53 h 409"/>
                    <a:gd name="T32" fmla="*/ 35 w 36"/>
                    <a:gd name="T33" fmla="*/ 27 h 409"/>
                    <a:gd name="T34" fmla="*/ 33 w 36"/>
                    <a:gd name="T35" fmla="*/ 0 h 409"/>
                    <a:gd name="T36" fmla="*/ 23 w 36"/>
                    <a:gd name="T37" fmla="*/ 2 h 409"/>
                    <a:gd name="T38" fmla="*/ 25 w 36"/>
                    <a:gd name="T39" fmla="*/ 27 h 409"/>
                    <a:gd name="T40" fmla="*/ 26 w 36"/>
                    <a:gd name="T41" fmla="*/ 53 h 409"/>
                    <a:gd name="T42" fmla="*/ 25 w 36"/>
                    <a:gd name="T43" fmla="*/ 79 h 409"/>
                    <a:gd name="T44" fmla="*/ 23 w 36"/>
                    <a:gd name="T45" fmla="*/ 104 h 409"/>
                    <a:gd name="T46" fmla="*/ 20 w 36"/>
                    <a:gd name="T47" fmla="*/ 129 h 409"/>
                    <a:gd name="T48" fmla="*/ 16 w 36"/>
                    <a:gd name="T49" fmla="*/ 155 h 409"/>
                    <a:gd name="T50" fmla="*/ 11 w 36"/>
                    <a:gd name="T51" fmla="*/ 180 h 409"/>
                    <a:gd name="T52" fmla="*/ 7 w 36"/>
                    <a:gd name="T53" fmla="*/ 206 h 409"/>
                    <a:gd name="T54" fmla="*/ 4 w 36"/>
                    <a:gd name="T55" fmla="*/ 231 h 409"/>
                    <a:gd name="T56" fmla="*/ 1 w 36"/>
                    <a:gd name="T57" fmla="*/ 258 h 409"/>
                    <a:gd name="T58" fmla="*/ 0 w 36"/>
                    <a:gd name="T59" fmla="*/ 283 h 409"/>
                    <a:gd name="T60" fmla="*/ 0 w 36"/>
                    <a:gd name="T61" fmla="*/ 308 h 409"/>
                    <a:gd name="T62" fmla="*/ 1 w 36"/>
                    <a:gd name="T63" fmla="*/ 333 h 409"/>
                    <a:gd name="T64" fmla="*/ 5 w 36"/>
                    <a:gd name="T65" fmla="*/ 357 h 409"/>
                    <a:gd name="T66" fmla="*/ 10 w 36"/>
                    <a:gd name="T67" fmla="*/ 381 h 409"/>
                    <a:gd name="T68" fmla="*/ 20 w 36"/>
                    <a:gd name="T69" fmla="*/ 406 h 409"/>
                    <a:gd name="T70" fmla="*/ 21 w 36"/>
                    <a:gd name="T71" fmla="*/ 407 h 409"/>
                    <a:gd name="T72" fmla="*/ 20 w 36"/>
                    <a:gd name="T73" fmla="*/ 406 h 409"/>
                    <a:gd name="T74" fmla="*/ 23 w 36"/>
                    <a:gd name="T75" fmla="*/ 409 h 409"/>
                    <a:gd name="T76" fmla="*/ 27 w 36"/>
                    <a:gd name="T77" fmla="*/ 408 h 409"/>
                    <a:gd name="T78" fmla="*/ 30 w 36"/>
                    <a:gd name="T79" fmla="*/ 406 h 409"/>
                    <a:gd name="T80" fmla="*/ 30 w 36"/>
                    <a:gd name="T81" fmla="*/ 402 h 409"/>
                    <a:gd name="T82" fmla="*/ 29 w 36"/>
                    <a:gd name="T83" fmla="*/ 401 h 4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6" h="409">
                      <a:moveTo>
                        <a:pt x="29" y="401"/>
                      </a:moveTo>
                      <a:lnTo>
                        <a:pt x="30" y="402"/>
                      </a:lnTo>
                      <a:lnTo>
                        <a:pt x="21" y="379"/>
                      </a:lnTo>
                      <a:lnTo>
                        <a:pt x="16" y="355"/>
                      </a:lnTo>
                      <a:lnTo>
                        <a:pt x="11" y="331"/>
                      </a:lnTo>
                      <a:lnTo>
                        <a:pt x="10" y="308"/>
                      </a:lnTo>
                      <a:lnTo>
                        <a:pt x="10" y="283"/>
                      </a:lnTo>
                      <a:lnTo>
                        <a:pt x="11" y="258"/>
                      </a:lnTo>
                      <a:lnTo>
                        <a:pt x="15" y="233"/>
                      </a:lnTo>
                      <a:lnTo>
                        <a:pt x="18" y="208"/>
                      </a:lnTo>
                      <a:lnTo>
                        <a:pt x="22" y="182"/>
                      </a:lnTo>
                      <a:lnTo>
                        <a:pt x="26" y="157"/>
                      </a:lnTo>
                      <a:lnTo>
                        <a:pt x="30" y="131"/>
                      </a:lnTo>
                      <a:lnTo>
                        <a:pt x="33" y="104"/>
                      </a:lnTo>
                      <a:lnTo>
                        <a:pt x="35" y="79"/>
                      </a:lnTo>
                      <a:lnTo>
                        <a:pt x="36" y="53"/>
                      </a:lnTo>
                      <a:lnTo>
                        <a:pt x="35" y="27"/>
                      </a:lnTo>
                      <a:lnTo>
                        <a:pt x="33" y="0"/>
                      </a:lnTo>
                      <a:lnTo>
                        <a:pt x="23" y="2"/>
                      </a:lnTo>
                      <a:lnTo>
                        <a:pt x="25" y="27"/>
                      </a:lnTo>
                      <a:lnTo>
                        <a:pt x="26" y="53"/>
                      </a:lnTo>
                      <a:lnTo>
                        <a:pt x="25" y="79"/>
                      </a:lnTo>
                      <a:lnTo>
                        <a:pt x="23" y="104"/>
                      </a:lnTo>
                      <a:lnTo>
                        <a:pt x="20" y="129"/>
                      </a:lnTo>
                      <a:lnTo>
                        <a:pt x="16" y="155"/>
                      </a:lnTo>
                      <a:lnTo>
                        <a:pt x="11" y="180"/>
                      </a:lnTo>
                      <a:lnTo>
                        <a:pt x="7" y="206"/>
                      </a:lnTo>
                      <a:lnTo>
                        <a:pt x="4" y="231"/>
                      </a:lnTo>
                      <a:lnTo>
                        <a:pt x="1" y="258"/>
                      </a:lnTo>
                      <a:lnTo>
                        <a:pt x="0" y="283"/>
                      </a:lnTo>
                      <a:lnTo>
                        <a:pt x="0" y="308"/>
                      </a:lnTo>
                      <a:lnTo>
                        <a:pt x="1" y="333"/>
                      </a:lnTo>
                      <a:lnTo>
                        <a:pt x="5" y="357"/>
                      </a:lnTo>
                      <a:lnTo>
                        <a:pt x="10" y="381"/>
                      </a:lnTo>
                      <a:lnTo>
                        <a:pt x="20" y="406"/>
                      </a:lnTo>
                      <a:lnTo>
                        <a:pt x="21" y="407"/>
                      </a:lnTo>
                      <a:lnTo>
                        <a:pt x="20" y="406"/>
                      </a:lnTo>
                      <a:lnTo>
                        <a:pt x="23" y="409"/>
                      </a:lnTo>
                      <a:lnTo>
                        <a:pt x="27" y="408"/>
                      </a:lnTo>
                      <a:lnTo>
                        <a:pt x="30" y="406"/>
                      </a:lnTo>
                      <a:lnTo>
                        <a:pt x="30" y="402"/>
                      </a:lnTo>
                      <a:lnTo>
                        <a:pt x="29" y="4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46" name="Freeform 62"/>
                <p:cNvSpPr>
                  <a:spLocks/>
                </p:cNvSpPr>
                <p:nvPr/>
              </p:nvSpPr>
              <p:spPr bwMode="auto">
                <a:xfrm>
                  <a:off x="963" y="798"/>
                  <a:ext cx="6" cy="31"/>
                </a:xfrm>
                <a:custGeom>
                  <a:avLst/>
                  <a:gdLst>
                    <a:gd name="T0" fmla="*/ 71 w 79"/>
                    <a:gd name="T1" fmla="*/ 362 h 372"/>
                    <a:gd name="T2" fmla="*/ 73 w 79"/>
                    <a:gd name="T3" fmla="*/ 361 h 372"/>
                    <a:gd name="T4" fmla="*/ 73 w 79"/>
                    <a:gd name="T5" fmla="*/ 361 h 372"/>
                    <a:gd name="T6" fmla="*/ 70 w 79"/>
                    <a:gd name="T7" fmla="*/ 355 h 372"/>
                    <a:gd name="T8" fmla="*/ 67 w 79"/>
                    <a:gd name="T9" fmla="*/ 344 h 372"/>
                    <a:gd name="T10" fmla="*/ 65 w 79"/>
                    <a:gd name="T11" fmla="*/ 326 h 372"/>
                    <a:gd name="T12" fmla="*/ 63 w 79"/>
                    <a:gd name="T13" fmla="*/ 305 h 372"/>
                    <a:gd name="T14" fmla="*/ 61 w 79"/>
                    <a:gd name="T15" fmla="*/ 281 h 372"/>
                    <a:gd name="T16" fmla="*/ 59 w 79"/>
                    <a:gd name="T17" fmla="*/ 253 h 372"/>
                    <a:gd name="T18" fmla="*/ 57 w 79"/>
                    <a:gd name="T19" fmla="*/ 224 h 372"/>
                    <a:gd name="T20" fmla="*/ 55 w 79"/>
                    <a:gd name="T21" fmla="*/ 192 h 372"/>
                    <a:gd name="T22" fmla="*/ 51 w 79"/>
                    <a:gd name="T23" fmla="*/ 160 h 372"/>
                    <a:gd name="T24" fmla="*/ 47 w 79"/>
                    <a:gd name="T25" fmla="*/ 129 h 372"/>
                    <a:gd name="T26" fmla="*/ 42 w 79"/>
                    <a:gd name="T27" fmla="*/ 99 h 372"/>
                    <a:gd name="T28" fmla="*/ 36 w 79"/>
                    <a:gd name="T29" fmla="*/ 71 h 372"/>
                    <a:gd name="T30" fmla="*/ 29 w 79"/>
                    <a:gd name="T31" fmla="*/ 43 h 372"/>
                    <a:gd name="T32" fmla="*/ 19 w 79"/>
                    <a:gd name="T33" fmla="*/ 20 h 372"/>
                    <a:gd name="T34" fmla="*/ 8 w 79"/>
                    <a:gd name="T35" fmla="*/ 0 h 372"/>
                    <a:gd name="T36" fmla="*/ 0 w 79"/>
                    <a:gd name="T37" fmla="*/ 6 h 372"/>
                    <a:gd name="T38" fmla="*/ 9 w 79"/>
                    <a:gd name="T39" fmla="*/ 25 h 372"/>
                    <a:gd name="T40" fmla="*/ 18 w 79"/>
                    <a:gd name="T41" fmla="*/ 47 h 372"/>
                    <a:gd name="T42" fmla="*/ 26 w 79"/>
                    <a:gd name="T43" fmla="*/ 73 h 372"/>
                    <a:gd name="T44" fmla="*/ 32 w 79"/>
                    <a:gd name="T45" fmla="*/ 101 h 372"/>
                    <a:gd name="T46" fmla="*/ 37 w 79"/>
                    <a:gd name="T47" fmla="*/ 131 h 372"/>
                    <a:gd name="T48" fmla="*/ 41 w 79"/>
                    <a:gd name="T49" fmla="*/ 162 h 372"/>
                    <a:gd name="T50" fmla="*/ 44 w 79"/>
                    <a:gd name="T51" fmla="*/ 192 h 372"/>
                    <a:gd name="T52" fmla="*/ 46 w 79"/>
                    <a:gd name="T53" fmla="*/ 224 h 372"/>
                    <a:gd name="T54" fmla="*/ 48 w 79"/>
                    <a:gd name="T55" fmla="*/ 253 h 372"/>
                    <a:gd name="T56" fmla="*/ 50 w 79"/>
                    <a:gd name="T57" fmla="*/ 281 h 372"/>
                    <a:gd name="T58" fmla="*/ 53 w 79"/>
                    <a:gd name="T59" fmla="*/ 305 h 372"/>
                    <a:gd name="T60" fmla="*/ 55 w 79"/>
                    <a:gd name="T61" fmla="*/ 328 h 372"/>
                    <a:gd name="T62" fmla="*/ 57 w 79"/>
                    <a:gd name="T63" fmla="*/ 346 h 372"/>
                    <a:gd name="T64" fmla="*/ 60 w 79"/>
                    <a:gd name="T65" fmla="*/ 359 h 372"/>
                    <a:gd name="T66" fmla="*/ 65 w 79"/>
                    <a:gd name="T67" fmla="*/ 370 h 372"/>
                    <a:gd name="T68" fmla="*/ 75 w 79"/>
                    <a:gd name="T69" fmla="*/ 372 h 372"/>
                    <a:gd name="T70" fmla="*/ 77 w 79"/>
                    <a:gd name="T71" fmla="*/ 371 h 372"/>
                    <a:gd name="T72" fmla="*/ 75 w 79"/>
                    <a:gd name="T73" fmla="*/ 372 h 372"/>
                    <a:gd name="T74" fmla="*/ 78 w 79"/>
                    <a:gd name="T75" fmla="*/ 370 h 372"/>
                    <a:gd name="T76" fmla="*/ 79 w 79"/>
                    <a:gd name="T77" fmla="*/ 366 h 372"/>
                    <a:gd name="T78" fmla="*/ 77 w 79"/>
                    <a:gd name="T79" fmla="*/ 362 h 372"/>
                    <a:gd name="T80" fmla="*/ 73 w 79"/>
                    <a:gd name="T81" fmla="*/ 361 h 372"/>
                    <a:gd name="T82" fmla="*/ 71 w 79"/>
                    <a:gd name="T83" fmla="*/ 362 h 3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9" h="372">
                      <a:moveTo>
                        <a:pt x="71" y="362"/>
                      </a:moveTo>
                      <a:lnTo>
                        <a:pt x="73" y="361"/>
                      </a:lnTo>
                      <a:lnTo>
                        <a:pt x="70" y="355"/>
                      </a:lnTo>
                      <a:lnTo>
                        <a:pt x="67" y="344"/>
                      </a:lnTo>
                      <a:lnTo>
                        <a:pt x="65" y="326"/>
                      </a:lnTo>
                      <a:lnTo>
                        <a:pt x="63" y="305"/>
                      </a:lnTo>
                      <a:lnTo>
                        <a:pt x="61" y="281"/>
                      </a:lnTo>
                      <a:lnTo>
                        <a:pt x="59" y="253"/>
                      </a:lnTo>
                      <a:lnTo>
                        <a:pt x="57" y="224"/>
                      </a:lnTo>
                      <a:lnTo>
                        <a:pt x="55" y="192"/>
                      </a:lnTo>
                      <a:lnTo>
                        <a:pt x="51" y="160"/>
                      </a:lnTo>
                      <a:lnTo>
                        <a:pt x="47" y="129"/>
                      </a:lnTo>
                      <a:lnTo>
                        <a:pt x="42" y="99"/>
                      </a:lnTo>
                      <a:lnTo>
                        <a:pt x="36" y="71"/>
                      </a:lnTo>
                      <a:lnTo>
                        <a:pt x="29" y="43"/>
                      </a:lnTo>
                      <a:lnTo>
                        <a:pt x="19" y="2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9" y="25"/>
                      </a:lnTo>
                      <a:lnTo>
                        <a:pt x="18" y="47"/>
                      </a:lnTo>
                      <a:lnTo>
                        <a:pt x="26" y="73"/>
                      </a:lnTo>
                      <a:lnTo>
                        <a:pt x="32" y="101"/>
                      </a:lnTo>
                      <a:lnTo>
                        <a:pt x="37" y="131"/>
                      </a:lnTo>
                      <a:lnTo>
                        <a:pt x="41" y="162"/>
                      </a:lnTo>
                      <a:lnTo>
                        <a:pt x="44" y="192"/>
                      </a:lnTo>
                      <a:lnTo>
                        <a:pt x="46" y="224"/>
                      </a:lnTo>
                      <a:lnTo>
                        <a:pt x="48" y="253"/>
                      </a:lnTo>
                      <a:lnTo>
                        <a:pt x="50" y="281"/>
                      </a:lnTo>
                      <a:lnTo>
                        <a:pt x="53" y="305"/>
                      </a:lnTo>
                      <a:lnTo>
                        <a:pt x="55" y="328"/>
                      </a:lnTo>
                      <a:lnTo>
                        <a:pt x="57" y="346"/>
                      </a:lnTo>
                      <a:lnTo>
                        <a:pt x="60" y="359"/>
                      </a:lnTo>
                      <a:lnTo>
                        <a:pt x="65" y="370"/>
                      </a:lnTo>
                      <a:lnTo>
                        <a:pt x="75" y="372"/>
                      </a:lnTo>
                      <a:lnTo>
                        <a:pt x="77" y="371"/>
                      </a:lnTo>
                      <a:lnTo>
                        <a:pt x="75" y="372"/>
                      </a:lnTo>
                      <a:lnTo>
                        <a:pt x="78" y="370"/>
                      </a:lnTo>
                      <a:lnTo>
                        <a:pt x="79" y="366"/>
                      </a:lnTo>
                      <a:lnTo>
                        <a:pt x="77" y="362"/>
                      </a:lnTo>
                      <a:lnTo>
                        <a:pt x="73" y="361"/>
                      </a:lnTo>
                      <a:lnTo>
                        <a:pt x="71" y="3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47" name="Freeform 63"/>
                <p:cNvSpPr>
                  <a:spLocks/>
                </p:cNvSpPr>
                <p:nvPr/>
              </p:nvSpPr>
              <p:spPr bwMode="auto">
                <a:xfrm>
                  <a:off x="969" y="816"/>
                  <a:ext cx="7" cy="12"/>
                </a:xfrm>
                <a:custGeom>
                  <a:avLst/>
                  <a:gdLst>
                    <a:gd name="T0" fmla="*/ 84 w 94"/>
                    <a:gd name="T1" fmla="*/ 5 h 152"/>
                    <a:gd name="T2" fmla="*/ 84 w 94"/>
                    <a:gd name="T3" fmla="*/ 4 h 152"/>
                    <a:gd name="T4" fmla="*/ 74 w 94"/>
                    <a:gd name="T5" fmla="*/ 30 h 152"/>
                    <a:gd name="T6" fmla="*/ 63 w 94"/>
                    <a:gd name="T7" fmla="*/ 55 h 152"/>
                    <a:gd name="T8" fmla="*/ 52 w 94"/>
                    <a:gd name="T9" fmla="*/ 77 h 152"/>
                    <a:gd name="T10" fmla="*/ 41 w 94"/>
                    <a:gd name="T11" fmla="*/ 96 h 152"/>
                    <a:gd name="T12" fmla="*/ 29 w 94"/>
                    <a:gd name="T13" fmla="*/ 113 h 152"/>
                    <a:gd name="T14" fmla="*/ 18 w 94"/>
                    <a:gd name="T15" fmla="*/ 127 h 152"/>
                    <a:gd name="T16" fmla="*/ 9 w 94"/>
                    <a:gd name="T17" fmla="*/ 136 h 152"/>
                    <a:gd name="T18" fmla="*/ 0 w 94"/>
                    <a:gd name="T19" fmla="*/ 143 h 152"/>
                    <a:gd name="T20" fmla="*/ 6 w 94"/>
                    <a:gd name="T21" fmla="*/ 152 h 152"/>
                    <a:gd name="T22" fmla="*/ 16 w 94"/>
                    <a:gd name="T23" fmla="*/ 144 h 152"/>
                    <a:gd name="T24" fmla="*/ 26 w 94"/>
                    <a:gd name="T25" fmla="*/ 133 h 152"/>
                    <a:gd name="T26" fmla="*/ 37 w 94"/>
                    <a:gd name="T27" fmla="*/ 120 h 152"/>
                    <a:gd name="T28" fmla="*/ 49 w 94"/>
                    <a:gd name="T29" fmla="*/ 102 h 152"/>
                    <a:gd name="T30" fmla="*/ 60 w 94"/>
                    <a:gd name="T31" fmla="*/ 81 h 152"/>
                    <a:gd name="T32" fmla="*/ 72 w 94"/>
                    <a:gd name="T33" fmla="*/ 59 h 152"/>
                    <a:gd name="T34" fmla="*/ 84 w 94"/>
                    <a:gd name="T35" fmla="*/ 35 h 152"/>
                    <a:gd name="T36" fmla="*/ 94 w 94"/>
                    <a:gd name="T37" fmla="*/ 8 h 152"/>
                    <a:gd name="T38" fmla="*/ 94 w 94"/>
                    <a:gd name="T39" fmla="*/ 7 h 152"/>
                    <a:gd name="T40" fmla="*/ 94 w 94"/>
                    <a:gd name="T41" fmla="*/ 8 h 152"/>
                    <a:gd name="T42" fmla="*/ 94 w 94"/>
                    <a:gd name="T43" fmla="*/ 4 h 152"/>
                    <a:gd name="T44" fmla="*/ 91 w 94"/>
                    <a:gd name="T45" fmla="*/ 0 h 152"/>
                    <a:gd name="T46" fmla="*/ 87 w 94"/>
                    <a:gd name="T47" fmla="*/ 0 h 152"/>
                    <a:gd name="T48" fmla="*/ 84 w 94"/>
                    <a:gd name="T49" fmla="*/ 4 h 152"/>
                    <a:gd name="T50" fmla="*/ 84 w 94"/>
                    <a:gd name="T51" fmla="*/ 5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94" h="152">
                      <a:moveTo>
                        <a:pt x="84" y="5"/>
                      </a:moveTo>
                      <a:lnTo>
                        <a:pt x="84" y="4"/>
                      </a:lnTo>
                      <a:lnTo>
                        <a:pt x="74" y="30"/>
                      </a:lnTo>
                      <a:lnTo>
                        <a:pt x="63" y="55"/>
                      </a:lnTo>
                      <a:lnTo>
                        <a:pt x="52" y="77"/>
                      </a:lnTo>
                      <a:lnTo>
                        <a:pt x="41" y="96"/>
                      </a:lnTo>
                      <a:lnTo>
                        <a:pt x="29" y="113"/>
                      </a:lnTo>
                      <a:lnTo>
                        <a:pt x="18" y="127"/>
                      </a:lnTo>
                      <a:lnTo>
                        <a:pt x="9" y="136"/>
                      </a:lnTo>
                      <a:lnTo>
                        <a:pt x="0" y="143"/>
                      </a:lnTo>
                      <a:lnTo>
                        <a:pt x="6" y="152"/>
                      </a:lnTo>
                      <a:lnTo>
                        <a:pt x="16" y="144"/>
                      </a:lnTo>
                      <a:lnTo>
                        <a:pt x="26" y="133"/>
                      </a:lnTo>
                      <a:lnTo>
                        <a:pt x="37" y="120"/>
                      </a:lnTo>
                      <a:lnTo>
                        <a:pt x="49" y="102"/>
                      </a:lnTo>
                      <a:lnTo>
                        <a:pt x="60" y="81"/>
                      </a:lnTo>
                      <a:lnTo>
                        <a:pt x="72" y="59"/>
                      </a:lnTo>
                      <a:lnTo>
                        <a:pt x="84" y="35"/>
                      </a:lnTo>
                      <a:lnTo>
                        <a:pt x="94" y="8"/>
                      </a:lnTo>
                      <a:lnTo>
                        <a:pt x="94" y="7"/>
                      </a:lnTo>
                      <a:lnTo>
                        <a:pt x="94" y="8"/>
                      </a:lnTo>
                      <a:lnTo>
                        <a:pt x="94" y="4"/>
                      </a:lnTo>
                      <a:lnTo>
                        <a:pt x="91" y="0"/>
                      </a:lnTo>
                      <a:lnTo>
                        <a:pt x="87" y="0"/>
                      </a:lnTo>
                      <a:lnTo>
                        <a:pt x="84" y="4"/>
                      </a:lnTo>
                      <a:lnTo>
                        <a:pt x="84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48" name="Freeform 64"/>
                <p:cNvSpPr>
                  <a:spLocks/>
                </p:cNvSpPr>
                <p:nvPr/>
              </p:nvSpPr>
              <p:spPr bwMode="auto">
                <a:xfrm>
                  <a:off x="976" y="795"/>
                  <a:ext cx="4" cy="21"/>
                </a:xfrm>
                <a:custGeom>
                  <a:avLst/>
                  <a:gdLst>
                    <a:gd name="T0" fmla="*/ 45 w 52"/>
                    <a:gd name="T1" fmla="*/ 0 h 252"/>
                    <a:gd name="T2" fmla="*/ 41 w 52"/>
                    <a:gd name="T3" fmla="*/ 4 h 252"/>
                    <a:gd name="T4" fmla="*/ 40 w 52"/>
                    <a:gd name="T5" fmla="*/ 10 h 252"/>
                    <a:gd name="T6" fmla="*/ 38 w 52"/>
                    <a:gd name="T7" fmla="*/ 17 h 252"/>
                    <a:gd name="T8" fmla="*/ 36 w 52"/>
                    <a:gd name="T9" fmla="*/ 27 h 252"/>
                    <a:gd name="T10" fmla="*/ 34 w 52"/>
                    <a:gd name="T11" fmla="*/ 38 h 252"/>
                    <a:gd name="T12" fmla="*/ 31 w 52"/>
                    <a:gd name="T13" fmla="*/ 50 h 252"/>
                    <a:gd name="T14" fmla="*/ 29 w 52"/>
                    <a:gd name="T15" fmla="*/ 63 h 252"/>
                    <a:gd name="T16" fmla="*/ 26 w 52"/>
                    <a:gd name="T17" fmla="*/ 78 h 252"/>
                    <a:gd name="T18" fmla="*/ 24 w 52"/>
                    <a:gd name="T19" fmla="*/ 94 h 252"/>
                    <a:gd name="T20" fmla="*/ 21 w 52"/>
                    <a:gd name="T21" fmla="*/ 111 h 252"/>
                    <a:gd name="T22" fmla="*/ 18 w 52"/>
                    <a:gd name="T23" fmla="*/ 128 h 252"/>
                    <a:gd name="T24" fmla="*/ 15 w 52"/>
                    <a:gd name="T25" fmla="*/ 147 h 252"/>
                    <a:gd name="T26" fmla="*/ 11 w 52"/>
                    <a:gd name="T27" fmla="*/ 167 h 252"/>
                    <a:gd name="T28" fmla="*/ 8 w 52"/>
                    <a:gd name="T29" fmla="*/ 186 h 252"/>
                    <a:gd name="T30" fmla="*/ 5 w 52"/>
                    <a:gd name="T31" fmla="*/ 207 h 252"/>
                    <a:gd name="T32" fmla="*/ 3 w 52"/>
                    <a:gd name="T33" fmla="*/ 228 h 252"/>
                    <a:gd name="T34" fmla="*/ 0 w 52"/>
                    <a:gd name="T35" fmla="*/ 250 h 252"/>
                    <a:gd name="T36" fmla="*/ 10 w 52"/>
                    <a:gd name="T37" fmla="*/ 252 h 252"/>
                    <a:gd name="T38" fmla="*/ 13 w 52"/>
                    <a:gd name="T39" fmla="*/ 230 h 252"/>
                    <a:gd name="T40" fmla="*/ 16 w 52"/>
                    <a:gd name="T41" fmla="*/ 209 h 252"/>
                    <a:gd name="T42" fmla="*/ 19 w 52"/>
                    <a:gd name="T43" fmla="*/ 188 h 252"/>
                    <a:gd name="T44" fmla="*/ 22 w 52"/>
                    <a:gd name="T45" fmla="*/ 169 h 252"/>
                    <a:gd name="T46" fmla="*/ 25 w 52"/>
                    <a:gd name="T47" fmla="*/ 149 h 252"/>
                    <a:gd name="T48" fmla="*/ 28 w 52"/>
                    <a:gd name="T49" fmla="*/ 130 h 252"/>
                    <a:gd name="T50" fmla="*/ 31 w 52"/>
                    <a:gd name="T51" fmla="*/ 113 h 252"/>
                    <a:gd name="T52" fmla="*/ 34 w 52"/>
                    <a:gd name="T53" fmla="*/ 96 h 252"/>
                    <a:gd name="T54" fmla="*/ 36 w 52"/>
                    <a:gd name="T55" fmla="*/ 80 h 252"/>
                    <a:gd name="T56" fmla="*/ 39 w 52"/>
                    <a:gd name="T57" fmla="*/ 65 h 252"/>
                    <a:gd name="T58" fmla="*/ 41 w 52"/>
                    <a:gd name="T59" fmla="*/ 52 h 252"/>
                    <a:gd name="T60" fmla="*/ 45 w 52"/>
                    <a:gd name="T61" fmla="*/ 40 h 252"/>
                    <a:gd name="T62" fmla="*/ 47 w 52"/>
                    <a:gd name="T63" fmla="*/ 29 h 252"/>
                    <a:gd name="T64" fmla="*/ 49 w 52"/>
                    <a:gd name="T65" fmla="*/ 20 h 252"/>
                    <a:gd name="T66" fmla="*/ 51 w 52"/>
                    <a:gd name="T67" fmla="*/ 12 h 252"/>
                    <a:gd name="T68" fmla="*/ 52 w 52"/>
                    <a:gd name="T69" fmla="*/ 6 h 252"/>
                    <a:gd name="T70" fmla="*/ 49 w 52"/>
                    <a:gd name="T71" fmla="*/ 10 h 252"/>
                    <a:gd name="T72" fmla="*/ 52 w 52"/>
                    <a:gd name="T73" fmla="*/ 6 h 252"/>
                    <a:gd name="T74" fmla="*/ 51 w 52"/>
                    <a:gd name="T75" fmla="*/ 2 h 252"/>
                    <a:gd name="T76" fmla="*/ 48 w 52"/>
                    <a:gd name="T77" fmla="*/ 0 h 252"/>
                    <a:gd name="T78" fmla="*/ 44 w 52"/>
                    <a:gd name="T79" fmla="*/ 1 h 252"/>
                    <a:gd name="T80" fmla="*/ 41 w 52"/>
                    <a:gd name="T81" fmla="*/ 4 h 252"/>
                    <a:gd name="T82" fmla="*/ 45 w 52"/>
                    <a:gd name="T83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2" h="252">
                      <a:moveTo>
                        <a:pt x="45" y="0"/>
                      </a:moveTo>
                      <a:lnTo>
                        <a:pt x="41" y="4"/>
                      </a:lnTo>
                      <a:lnTo>
                        <a:pt x="40" y="10"/>
                      </a:lnTo>
                      <a:lnTo>
                        <a:pt x="38" y="17"/>
                      </a:lnTo>
                      <a:lnTo>
                        <a:pt x="36" y="27"/>
                      </a:lnTo>
                      <a:lnTo>
                        <a:pt x="34" y="38"/>
                      </a:lnTo>
                      <a:lnTo>
                        <a:pt x="31" y="50"/>
                      </a:lnTo>
                      <a:lnTo>
                        <a:pt x="29" y="63"/>
                      </a:lnTo>
                      <a:lnTo>
                        <a:pt x="26" y="78"/>
                      </a:lnTo>
                      <a:lnTo>
                        <a:pt x="24" y="94"/>
                      </a:lnTo>
                      <a:lnTo>
                        <a:pt x="21" y="111"/>
                      </a:lnTo>
                      <a:lnTo>
                        <a:pt x="18" y="128"/>
                      </a:lnTo>
                      <a:lnTo>
                        <a:pt x="15" y="147"/>
                      </a:lnTo>
                      <a:lnTo>
                        <a:pt x="11" y="167"/>
                      </a:lnTo>
                      <a:lnTo>
                        <a:pt x="8" y="186"/>
                      </a:lnTo>
                      <a:lnTo>
                        <a:pt x="5" y="207"/>
                      </a:lnTo>
                      <a:lnTo>
                        <a:pt x="3" y="228"/>
                      </a:lnTo>
                      <a:lnTo>
                        <a:pt x="0" y="250"/>
                      </a:lnTo>
                      <a:lnTo>
                        <a:pt x="10" y="252"/>
                      </a:lnTo>
                      <a:lnTo>
                        <a:pt x="13" y="230"/>
                      </a:lnTo>
                      <a:lnTo>
                        <a:pt x="16" y="209"/>
                      </a:lnTo>
                      <a:lnTo>
                        <a:pt x="19" y="188"/>
                      </a:lnTo>
                      <a:lnTo>
                        <a:pt x="22" y="169"/>
                      </a:lnTo>
                      <a:lnTo>
                        <a:pt x="25" y="149"/>
                      </a:lnTo>
                      <a:lnTo>
                        <a:pt x="28" y="130"/>
                      </a:lnTo>
                      <a:lnTo>
                        <a:pt x="31" y="113"/>
                      </a:lnTo>
                      <a:lnTo>
                        <a:pt x="34" y="96"/>
                      </a:lnTo>
                      <a:lnTo>
                        <a:pt x="36" y="80"/>
                      </a:lnTo>
                      <a:lnTo>
                        <a:pt x="39" y="65"/>
                      </a:lnTo>
                      <a:lnTo>
                        <a:pt x="41" y="52"/>
                      </a:lnTo>
                      <a:lnTo>
                        <a:pt x="45" y="40"/>
                      </a:lnTo>
                      <a:lnTo>
                        <a:pt x="47" y="29"/>
                      </a:lnTo>
                      <a:lnTo>
                        <a:pt x="49" y="20"/>
                      </a:lnTo>
                      <a:lnTo>
                        <a:pt x="51" y="12"/>
                      </a:lnTo>
                      <a:lnTo>
                        <a:pt x="52" y="6"/>
                      </a:lnTo>
                      <a:lnTo>
                        <a:pt x="49" y="10"/>
                      </a:lnTo>
                      <a:lnTo>
                        <a:pt x="52" y="6"/>
                      </a:lnTo>
                      <a:lnTo>
                        <a:pt x="51" y="2"/>
                      </a:lnTo>
                      <a:lnTo>
                        <a:pt x="48" y="0"/>
                      </a:lnTo>
                      <a:lnTo>
                        <a:pt x="44" y="1"/>
                      </a:lnTo>
                      <a:lnTo>
                        <a:pt x="41" y="4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49" name="Freeform 65"/>
                <p:cNvSpPr>
                  <a:spLocks/>
                </p:cNvSpPr>
                <p:nvPr/>
              </p:nvSpPr>
              <p:spPr bwMode="auto">
                <a:xfrm>
                  <a:off x="979" y="795"/>
                  <a:ext cx="7" cy="24"/>
                </a:xfrm>
                <a:custGeom>
                  <a:avLst/>
                  <a:gdLst>
                    <a:gd name="T0" fmla="*/ 61 w 82"/>
                    <a:gd name="T1" fmla="*/ 288 h 291"/>
                    <a:gd name="T2" fmla="*/ 61 w 82"/>
                    <a:gd name="T3" fmla="*/ 288 h 291"/>
                    <a:gd name="T4" fmla="*/ 66 w 82"/>
                    <a:gd name="T5" fmla="*/ 265 h 291"/>
                    <a:gd name="T6" fmla="*/ 70 w 82"/>
                    <a:gd name="T7" fmla="*/ 241 h 291"/>
                    <a:gd name="T8" fmla="*/ 74 w 82"/>
                    <a:gd name="T9" fmla="*/ 216 h 291"/>
                    <a:gd name="T10" fmla="*/ 77 w 82"/>
                    <a:gd name="T11" fmla="*/ 191 h 291"/>
                    <a:gd name="T12" fmla="*/ 80 w 82"/>
                    <a:gd name="T13" fmla="*/ 165 h 291"/>
                    <a:gd name="T14" fmla="*/ 82 w 82"/>
                    <a:gd name="T15" fmla="*/ 140 h 291"/>
                    <a:gd name="T16" fmla="*/ 82 w 82"/>
                    <a:gd name="T17" fmla="*/ 115 h 291"/>
                    <a:gd name="T18" fmla="*/ 81 w 82"/>
                    <a:gd name="T19" fmla="*/ 92 h 291"/>
                    <a:gd name="T20" fmla="*/ 79 w 82"/>
                    <a:gd name="T21" fmla="*/ 70 h 291"/>
                    <a:gd name="T22" fmla="*/ 75 w 82"/>
                    <a:gd name="T23" fmla="*/ 51 h 291"/>
                    <a:gd name="T24" fmla="*/ 69 w 82"/>
                    <a:gd name="T25" fmla="*/ 33 h 291"/>
                    <a:gd name="T26" fmla="*/ 61 w 82"/>
                    <a:gd name="T27" fmla="*/ 18 h 291"/>
                    <a:gd name="T28" fmla="*/ 49 w 82"/>
                    <a:gd name="T29" fmla="*/ 8 h 291"/>
                    <a:gd name="T30" fmla="*/ 35 w 82"/>
                    <a:gd name="T31" fmla="*/ 1 h 291"/>
                    <a:gd name="T32" fmla="*/ 19 w 82"/>
                    <a:gd name="T33" fmla="*/ 0 h 291"/>
                    <a:gd name="T34" fmla="*/ 0 w 82"/>
                    <a:gd name="T35" fmla="*/ 3 h 291"/>
                    <a:gd name="T36" fmla="*/ 4 w 82"/>
                    <a:gd name="T37" fmla="*/ 13 h 291"/>
                    <a:gd name="T38" fmla="*/ 19 w 82"/>
                    <a:gd name="T39" fmla="*/ 10 h 291"/>
                    <a:gd name="T40" fmla="*/ 33 w 82"/>
                    <a:gd name="T41" fmla="*/ 11 h 291"/>
                    <a:gd name="T42" fmla="*/ 43 w 82"/>
                    <a:gd name="T43" fmla="*/ 16 h 291"/>
                    <a:gd name="T44" fmla="*/ 52 w 82"/>
                    <a:gd name="T45" fmla="*/ 25 h 291"/>
                    <a:gd name="T46" fmla="*/ 59 w 82"/>
                    <a:gd name="T47" fmla="*/ 37 h 291"/>
                    <a:gd name="T48" fmla="*/ 65 w 82"/>
                    <a:gd name="T49" fmla="*/ 53 h 291"/>
                    <a:gd name="T50" fmla="*/ 69 w 82"/>
                    <a:gd name="T51" fmla="*/ 72 h 291"/>
                    <a:gd name="T52" fmla="*/ 71 w 82"/>
                    <a:gd name="T53" fmla="*/ 92 h 291"/>
                    <a:gd name="T54" fmla="*/ 72 w 82"/>
                    <a:gd name="T55" fmla="*/ 115 h 291"/>
                    <a:gd name="T56" fmla="*/ 72 w 82"/>
                    <a:gd name="T57" fmla="*/ 140 h 291"/>
                    <a:gd name="T58" fmla="*/ 70 w 82"/>
                    <a:gd name="T59" fmla="*/ 165 h 291"/>
                    <a:gd name="T60" fmla="*/ 67 w 82"/>
                    <a:gd name="T61" fmla="*/ 189 h 291"/>
                    <a:gd name="T62" fmla="*/ 64 w 82"/>
                    <a:gd name="T63" fmla="*/ 214 h 291"/>
                    <a:gd name="T64" fmla="*/ 60 w 82"/>
                    <a:gd name="T65" fmla="*/ 239 h 291"/>
                    <a:gd name="T66" fmla="*/ 55 w 82"/>
                    <a:gd name="T67" fmla="*/ 263 h 291"/>
                    <a:gd name="T68" fmla="*/ 50 w 82"/>
                    <a:gd name="T69" fmla="*/ 286 h 291"/>
                    <a:gd name="T70" fmla="*/ 50 w 82"/>
                    <a:gd name="T71" fmla="*/ 286 h 291"/>
                    <a:gd name="T72" fmla="*/ 50 w 82"/>
                    <a:gd name="T73" fmla="*/ 286 h 291"/>
                    <a:gd name="T74" fmla="*/ 51 w 82"/>
                    <a:gd name="T75" fmla="*/ 290 h 291"/>
                    <a:gd name="T76" fmla="*/ 54 w 82"/>
                    <a:gd name="T77" fmla="*/ 291 h 291"/>
                    <a:gd name="T78" fmla="*/ 59 w 82"/>
                    <a:gd name="T79" fmla="*/ 291 h 291"/>
                    <a:gd name="T80" fmla="*/ 61 w 82"/>
                    <a:gd name="T81" fmla="*/ 288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2" h="291">
                      <a:moveTo>
                        <a:pt x="61" y="288"/>
                      </a:moveTo>
                      <a:lnTo>
                        <a:pt x="61" y="288"/>
                      </a:lnTo>
                      <a:lnTo>
                        <a:pt x="66" y="265"/>
                      </a:lnTo>
                      <a:lnTo>
                        <a:pt x="70" y="241"/>
                      </a:lnTo>
                      <a:lnTo>
                        <a:pt x="74" y="216"/>
                      </a:lnTo>
                      <a:lnTo>
                        <a:pt x="77" y="191"/>
                      </a:lnTo>
                      <a:lnTo>
                        <a:pt x="80" y="165"/>
                      </a:lnTo>
                      <a:lnTo>
                        <a:pt x="82" y="140"/>
                      </a:lnTo>
                      <a:lnTo>
                        <a:pt x="82" y="115"/>
                      </a:lnTo>
                      <a:lnTo>
                        <a:pt x="81" y="92"/>
                      </a:lnTo>
                      <a:lnTo>
                        <a:pt x="79" y="70"/>
                      </a:lnTo>
                      <a:lnTo>
                        <a:pt x="75" y="51"/>
                      </a:lnTo>
                      <a:lnTo>
                        <a:pt x="69" y="33"/>
                      </a:lnTo>
                      <a:lnTo>
                        <a:pt x="61" y="18"/>
                      </a:lnTo>
                      <a:lnTo>
                        <a:pt x="49" y="8"/>
                      </a:lnTo>
                      <a:lnTo>
                        <a:pt x="35" y="1"/>
                      </a:lnTo>
                      <a:lnTo>
                        <a:pt x="19" y="0"/>
                      </a:lnTo>
                      <a:lnTo>
                        <a:pt x="0" y="3"/>
                      </a:lnTo>
                      <a:lnTo>
                        <a:pt x="4" y="13"/>
                      </a:lnTo>
                      <a:lnTo>
                        <a:pt x="19" y="10"/>
                      </a:lnTo>
                      <a:lnTo>
                        <a:pt x="33" y="11"/>
                      </a:lnTo>
                      <a:lnTo>
                        <a:pt x="43" y="16"/>
                      </a:lnTo>
                      <a:lnTo>
                        <a:pt x="52" y="25"/>
                      </a:lnTo>
                      <a:lnTo>
                        <a:pt x="59" y="37"/>
                      </a:lnTo>
                      <a:lnTo>
                        <a:pt x="65" y="53"/>
                      </a:lnTo>
                      <a:lnTo>
                        <a:pt x="69" y="72"/>
                      </a:lnTo>
                      <a:lnTo>
                        <a:pt x="71" y="92"/>
                      </a:lnTo>
                      <a:lnTo>
                        <a:pt x="72" y="115"/>
                      </a:lnTo>
                      <a:lnTo>
                        <a:pt x="72" y="140"/>
                      </a:lnTo>
                      <a:lnTo>
                        <a:pt x="70" y="165"/>
                      </a:lnTo>
                      <a:lnTo>
                        <a:pt x="67" y="189"/>
                      </a:lnTo>
                      <a:lnTo>
                        <a:pt x="64" y="214"/>
                      </a:lnTo>
                      <a:lnTo>
                        <a:pt x="60" y="239"/>
                      </a:lnTo>
                      <a:lnTo>
                        <a:pt x="55" y="263"/>
                      </a:lnTo>
                      <a:lnTo>
                        <a:pt x="50" y="286"/>
                      </a:lnTo>
                      <a:lnTo>
                        <a:pt x="51" y="290"/>
                      </a:lnTo>
                      <a:lnTo>
                        <a:pt x="54" y="291"/>
                      </a:lnTo>
                      <a:lnTo>
                        <a:pt x="59" y="291"/>
                      </a:lnTo>
                      <a:lnTo>
                        <a:pt x="61" y="2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50" name="Freeform 66"/>
                <p:cNvSpPr>
                  <a:spLocks/>
                </p:cNvSpPr>
                <p:nvPr/>
              </p:nvSpPr>
              <p:spPr bwMode="auto">
                <a:xfrm>
                  <a:off x="981" y="819"/>
                  <a:ext cx="3" cy="24"/>
                </a:xfrm>
                <a:custGeom>
                  <a:avLst/>
                  <a:gdLst>
                    <a:gd name="T0" fmla="*/ 11 w 36"/>
                    <a:gd name="T1" fmla="*/ 289 h 293"/>
                    <a:gd name="T2" fmla="*/ 11 w 36"/>
                    <a:gd name="T3" fmla="*/ 289 h 293"/>
                    <a:gd name="T4" fmla="*/ 11 w 36"/>
                    <a:gd name="T5" fmla="*/ 272 h 293"/>
                    <a:gd name="T6" fmla="*/ 11 w 36"/>
                    <a:gd name="T7" fmla="*/ 257 h 293"/>
                    <a:gd name="T8" fmla="*/ 11 w 36"/>
                    <a:gd name="T9" fmla="*/ 241 h 293"/>
                    <a:gd name="T10" fmla="*/ 11 w 36"/>
                    <a:gd name="T11" fmla="*/ 226 h 293"/>
                    <a:gd name="T12" fmla="*/ 11 w 36"/>
                    <a:gd name="T13" fmla="*/ 210 h 293"/>
                    <a:gd name="T14" fmla="*/ 11 w 36"/>
                    <a:gd name="T15" fmla="*/ 193 h 293"/>
                    <a:gd name="T16" fmla="*/ 12 w 36"/>
                    <a:gd name="T17" fmla="*/ 178 h 293"/>
                    <a:gd name="T18" fmla="*/ 13 w 36"/>
                    <a:gd name="T19" fmla="*/ 161 h 293"/>
                    <a:gd name="T20" fmla="*/ 14 w 36"/>
                    <a:gd name="T21" fmla="*/ 144 h 293"/>
                    <a:gd name="T22" fmla="*/ 16 w 36"/>
                    <a:gd name="T23" fmla="*/ 126 h 293"/>
                    <a:gd name="T24" fmla="*/ 17 w 36"/>
                    <a:gd name="T25" fmla="*/ 109 h 293"/>
                    <a:gd name="T26" fmla="*/ 20 w 36"/>
                    <a:gd name="T27" fmla="*/ 90 h 293"/>
                    <a:gd name="T28" fmla="*/ 23 w 36"/>
                    <a:gd name="T29" fmla="*/ 69 h 293"/>
                    <a:gd name="T30" fmla="*/ 26 w 36"/>
                    <a:gd name="T31" fmla="*/ 48 h 293"/>
                    <a:gd name="T32" fmla="*/ 30 w 36"/>
                    <a:gd name="T33" fmla="*/ 26 h 293"/>
                    <a:gd name="T34" fmla="*/ 36 w 36"/>
                    <a:gd name="T35" fmla="*/ 2 h 293"/>
                    <a:gd name="T36" fmla="*/ 25 w 36"/>
                    <a:gd name="T37" fmla="*/ 0 h 293"/>
                    <a:gd name="T38" fmla="*/ 20 w 36"/>
                    <a:gd name="T39" fmla="*/ 24 h 293"/>
                    <a:gd name="T40" fmla="*/ 16 w 36"/>
                    <a:gd name="T41" fmla="*/ 46 h 293"/>
                    <a:gd name="T42" fmla="*/ 13 w 36"/>
                    <a:gd name="T43" fmla="*/ 67 h 293"/>
                    <a:gd name="T44" fmla="*/ 10 w 36"/>
                    <a:gd name="T45" fmla="*/ 88 h 293"/>
                    <a:gd name="T46" fmla="*/ 7 w 36"/>
                    <a:gd name="T47" fmla="*/ 106 h 293"/>
                    <a:gd name="T48" fmla="*/ 6 w 36"/>
                    <a:gd name="T49" fmla="*/ 126 h 293"/>
                    <a:gd name="T50" fmla="*/ 4 w 36"/>
                    <a:gd name="T51" fmla="*/ 144 h 293"/>
                    <a:gd name="T52" fmla="*/ 3 w 36"/>
                    <a:gd name="T53" fmla="*/ 161 h 293"/>
                    <a:gd name="T54" fmla="*/ 1 w 36"/>
                    <a:gd name="T55" fmla="*/ 178 h 293"/>
                    <a:gd name="T56" fmla="*/ 0 w 36"/>
                    <a:gd name="T57" fmla="*/ 193 h 293"/>
                    <a:gd name="T58" fmla="*/ 0 w 36"/>
                    <a:gd name="T59" fmla="*/ 210 h 293"/>
                    <a:gd name="T60" fmla="*/ 0 w 36"/>
                    <a:gd name="T61" fmla="*/ 226 h 293"/>
                    <a:gd name="T62" fmla="*/ 0 w 36"/>
                    <a:gd name="T63" fmla="*/ 241 h 293"/>
                    <a:gd name="T64" fmla="*/ 0 w 36"/>
                    <a:gd name="T65" fmla="*/ 257 h 293"/>
                    <a:gd name="T66" fmla="*/ 0 w 36"/>
                    <a:gd name="T67" fmla="*/ 272 h 293"/>
                    <a:gd name="T68" fmla="*/ 0 w 36"/>
                    <a:gd name="T69" fmla="*/ 289 h 293"/>
                    <a:gd name="T70" fmla="*/ 0 w 36"/>
                    <a:gd name="T71" fmla="*/ 289 h 293"/>
                    <a:gd name="T72" fmla="*/ 0 w 36"/>
                    <a:gd name="T73" fmla="*/ 289 h 293"/>
                    <a:gd name="T74" fmla="*/ 3 w 36"/>
                    <a:gd name="T75" fmla="*/ 292 h 293"/>
                    <a:gd name="T76" fmla="*/ 6 w 36"/>
                    <a:gd name="T77" fmla="*/ 293 h 293"/>
                    <a:gd name="T78" fmla="*/ 9 w 36"/>
                    <a:gd name="T79" fmla="*/ 292 h 293"/>
                    <a:gd name="T80" fmla="*/ 11 w 36"/>
                    <a:gd name="T81" fmla="*/ 289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6" h="293">
                      <a:moveTo>
                        <a:pt x="11" y="289"/>
                      </a:moveTo>
                      <a:lnTo>
                        <a:pt x="11" y="289"/>
                      </a:lnTo>
                      <a:lnTo>
                        <a:pt x="11" y="272"/>
                      </a:lnTo>
                      <a:lnTo>
                        <a:pt x="11" y="257"/>
                      </a:lnTo>
                      <a:lnTo>
                        <a:pt x="11" y="241"/>
                      </a:lnTo>
                      <a:lnTo>
                        <a:pt x="11" y="226"/>
                      </a:lnTo>
                      <a:lnTo>
                        <a:pt x="11" y="210"/>
                      </a:lnTo>
                      <a:lnTo>
                        <a:pt x="11" y="193"/>
                      </a:lnTo>
                      <a:lnTo>
                        <a:pt x="12" y="178"/>
                      </a:lnTo>
                      <a:lnTo>
                        <a:pt x="13" y="161"/>
                      </a:lnTo>
                      <a:lnTo>
                        <a:pt x="14" y="144"/>
                      </a:lnTo>
                      <a:lnTo>
                        <a:pt x="16" y="126"/>
                      </a:lnTo>
                      <a:lnTo>
                        <a:pt x="17" y="109"/>
                      </a:lnTo>
                      <a:lnTo>
                        <a:pt x="20" y="90"/>
                      </a:lnTo>
                      <a:lnTo>
                        <a:pt x="23" y="69"/>
                      </a:lnTo>
                      <a:lnTo>
                        <a:pt x="26" y="48"/>
                      </a:lnTo>
                      <a:lnTo>
                        <a:pt x="30" y="26"/>
                      </a:lnTo>
                      <a:lnTo>
                        <a:pt x="36" y="2"/>
                      </a:lnTo>
                      <a:lnTo>
                        <a:pt x="25" y="0"/>
                      </a:lnTo>
                      <a:lnTo>
                        <a:pt x="20" y="24"/>
                      </a:lnTo>
                      <a:lnTo>
                        <a:pt x="16" y="46"/>
                      </a:lnTo>
                      <a:lnTo>
                        <a:pt x="13" y="67"/>
                      </a:lnTo>
                      <a:lnTo>
                        <a:pt x="10" y="88"/>
                      </a:lnTo>
                      <a:lnTo>
                        <a:pt x="7" y="106"/>
                      </a:lnTo>
                      <a:lnTo>
                        <a:pt x="6" y="126"/>
                      </a:lnTo>
                      <a:lnTo>
                        <a:pt x="4" y="144"/>
                      </a:lnTo>
                      <a:lnTo>
                        <a:pt x="3" y="161"/>
                      </a:lnTo>
                      <a:lnTo>
                        <a:pt x="1" y="178"/>
                      </a:lnTo>
                      <a:lnTo>
                        <a:pt x="0" y="193"/>
                      </a:lnTo>
                      <a:lnTo>
                        <a:pt x="0" y="210"/>
                      </a:lnTo>
                      <a:lnTo>
                        <a:pt x="0" y="226"/>
                      </a:lnTo>
                      <a:lnTo>
                        <a:pt x="0" y="241"/>
                      </a:lnTo>
                      <a:lnTo>
                        <a:pt x="0" y="257"/>
                      </a:lnTo>
                      <a:lnTo>
                        <a:pt x="0" y="272"/>
                      </a:lnTo>
                      <a:lnTo>
                        <a:pt x="0" y="289"/>
                      </a:lnTo>
                      <a:lnTo>
                        <a:pt x="3" y="292"/>
                      </a:lnTo>
                      <a:lnTo>
                        <a:pt x="6" y="293"/>
                      </a:lnTo>
                      <a:lnTo>
                        <a:pt x="9" y="292"/>
                      </a:lnTo>
                      <a:lnTo>
                        <a:pt x="11" y="2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51" name="Freeform 67"/>
                <p:cNvSpPr>
                  <a:spLocks/>
                </p:cNvSpPr>
                <p:nvPr/>
              </p:nvSpPr>
              <p:spPr bwMode="auto">
                <a:xfrm>
                  <a:off x="970" y="843"/>
                  <a:ext cx="12" cy="12"/>
                </a:xfrm>
                <a:custGeom>
                  <a:avLst/>
                  <a:gdLst>
                    <a:gd name="T0" fmla="*/ 10 w 146"/>
                    <a:gd name="T1" fmla="*/ 126 h 140"/>
                    <a:gd name="T2" fmla="*/ 4 w 146"/>
                    <a:gd name="T3" fmla="*/ 132 h 140"/>
                    <a:gd name="T4" fmla="*/ 27 w 146"/>
                    <a:gd name="T5" fmla="*/ 138 h 140"/>
                    <a:gd name="T6" fmla="*/ 52 w 146"/>
                    <a:gd name="T7" fmla="*/ 140 h 140"/>
                    <a:gd name="T8" fmla="*/ 76 w 146"/>
                    <a:gd name="T9" fmla="*/ 137 h 140"/>
                    <a:gd name="T10" fmla="*/ 100 w 146"/>
                    <a:gd name="T11" fmla="*/ 127 h 140"/>
                    <a:gd name="T12" fmla="*/ 120 w 146"/>
                    <a:gd name="T13" fmla="*/ 111 h 140"/>
                    <a:gd name="T14" fmla="*/ 135 w 146"/>
                    <a:gd name="T15" fmla="*/ 85 h 140"/>
                    <a:gd name="T16" fmla="*/ 144 w 146"/>
                    <a:gd name="T17" fmla="*/ 49 h 140"/>
                    <a:gd name="T18" fmla="*/ 146 w 146"/>
                    <a:gd name="T19" fmla="*/ 0 h 140"/>
                    <a:gd name="T20" fmla="*/ 135 w 146"/>
                    <a:gd name="T21" fmla="*/ 0 h 140"/>
                    <a:gd name="T22" fmla="*/ 133 w 146"/>
                    <a:gd name="T23" fmla="*/ 46 h 140"/>
                    <a:gd name="T24" fmla="*/ 125 w 146"/>
                    <a:gd name="T25" fmla="*/ 81 h 140"/>
                    <a:gd name="T26" fmla="*/ 112 w 146"/>
                    <a:gd name="T27" fmla="*/ 104 h 140"/>
                    <a:gd name="T28" fmla="*/ 94 w 146"/>
                    <a:gd name="T29" fmla="*/ 119 h 140"/>
                    <a:gd name="T30" fmla="*/ 74 w 146"/>
                    <a:gd name="T31" fmla="*/ 126 h 140"/>
                    <a:gd name="T32" fmla="*/ 52 w 146"/>
                    <a:gd name="T33" fmla="*/ 129 h 140"/>
                    <a:gd name="T34" fmla="*/ 29 w 146"/>
                    <a:gd name="T35" fmla="*/ 127 h 140"/>
                    <a:gd name="T36" fmla="*/ 6 w 146"/>
                    <a:gd name="T37" fmla="*/ 122 h 140"/>
                    <a:gd name="T38" fmla="*/ 0 w 146"/>
                    <a:gd name="T39" fmla="*/ 128 h 140"/>
                    <a:gd name="T40" fmla="*/ 6 w 146"/>
                    <a:gd name="T41" fmla="*/ 122 h 140"/>
                    <a:gd name="T42" fmla="*/ 2 w 146"/>
                    <a:gd name="T43" fmla="*/ 123 h 140"/>
                    <a:gd name="T44" fmla="*/ 1 w 146"/>
                    <a:gd name="T45" fmla="*/ 126 h 140"/>
                    <a:gd name="T46" fmla="*/ 1 w 146"/>
                    <a:gd name="T47" fmla="*/ 130 h 140"/>
                    <a:gd name="T48" fmla="*/ 4 w 146"/>
                    <a:gd name="T49" fmla="*/ 132 h 140"/>
                    <a:gd name="T50" fmla="*/ 10 w 146"/>
                    <a:gd name="T51" fmla="*/ 126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46" h="140">
                      <a:moveTo>
                        <a:pt x="10" y="126"/>
                      </a:moveTo>
                      <a:lnTo>
                        <a:pt x="4" y="132"/>
                      </a:lnTo>
                      <a:lnTo>
                        <a:pt x="27" y="138"/>
                      </a:lnTo>
                      <a:lnTo>
                        <a:pt x="52" y="140"/>
                      </a:lnTo>
                      <a:lnTo>
                        <a:pt x="76" y="137"/>
                      </a:lnTo>
                      <a:lnTo>
                        <a:pt x="100" y="127"/>
                      </a:lnTo>
                      <a:lnTo>
                        <a:pt x="120" y="111"/>
                      </a:lnTo>
                      <a:lnTo>
                        <a:pt x="135" y="85"/>
                      </a:lnTo>
                      <a:lnTo>
                        <a:pt x="144" y="49"/>
                      </a:lnTo>
                      <a:lnTo>
                        <a:pt x="146" y="0"/>
                      </a:lnTo>
                      <a:lnTo>
                        <a:pt x="135" y="0"/>
                      </a:lnTo>
                      <a:lnTo>
                        <a:pt x="133" y="46"/>
                      </a:lnTo>
                      <a:lnTo>
                        <a:pt x="125" y="81"/>
                      </a:lnTo>
                      <a:lnTo>
                        <a:pt x="112" y="104"/>
                      </a:lnTo>
                      <a:lnTo>
                        <a:pt x="94" y="119"/>
                      </a:lnTo>
                      <a:lnTo>
                        <a:pt x="74" y="126"/>
                      </a:lnTo>
                      <a:lnTo>
                        <a:pt x="52" y="129"/>
                      </a:lnTo>
                      <a:lnTo>
                        <a:pt x="29" y="127"/>
                      </a:lnTo>
                      <a:lnTo>
                        <a:pt x="6" y="122"/>
                      </a:lnTo>
                      <a:lnTo>
                        <a:pt x="0" y="128"/>
                      </a:lnTo>
                      <a:lnTo>
                        <a:pt x="6" y="122"/>
                      </a:lnTo>
                      <a:lnTo>
                        <a:pt x="2" y="123"/>
                      </a:lnTo>
                      <a:lnTo>
                        <a:pt x="1" y="126"/>
                      </a:lnTo>
                      <a:lnTo>
                        <a:pt x="1" y="130"/>
                      </a:lnTo>
                      <a:lnTo>
                        <a:pt x="4" y="132"/>
                      </a:lnTo>
                      <a:lnTo>
                        <a:pt x="10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52" name="Freeform 68"/>
                <p:cNvSpPr>
                  <a:spLocks/>
                </p:cNvSpPr>
                <p:nvPr/>
              </p:nvSpPr>
              <p:spPr bwMode="auto">
                <a:xfrm>
                  <a:off x="970" y="854"/>
                  <a:ext cx="3" cy="37"/>
                </a:xfrm>
                <a:custGeom>
                  <a:avLst/>
                  <a:gdLst>
                    <a:gd name="T0" fmla="*/ 29 w 37"/>
                    <a:gd name="T1" fmla="*/ 444 h 446"/>
                    <a:gd name="T2" fmla="*/ 29 w 37"/>
                    <a:gd name="T3" fmla="*/ 443 h 446"/>
                    <a:gd name="T4" fmla="*/ 33 w 37"/>
                    <a:gd name="T5" fmla="*/ 415 h 446"/>
                    <a:gd name="T6" fmla="*/ 35 w 37"/>
                    <a:gd name="T7" fmla="*/ 385 h 446"/>
                    <a:gd name="T8" fmla="*/ 36 w 37"/>
                    <a:gd name="T9" fmla="*/ 355 h 446"/>
                    <a:gd name="T10" fmla="*/ 37 w 37"/>
                    <a:gd name="T11" fmla="*/ 323 h 446"/>
                    <a:gd name="T12" fmla="*/ 36 w 37"/>
                    <a:gd name="T13" fmla="*/ 292 h 446"/>
                    <a:gd name="T14" fmla="*/ 35 w 37"/>
                    <a:gd name="T15" fmla="*/ 260 h 446"/>
                    <a:gd name="T16" fmla="*/ 33 w 37"/>
                    <a:gd name="T17" fmla="*/ 228 h 446"/>
                    <a:gd name="T18" fmla="*/ 31 w 37"/>
                    <a:gd name="T19" fmla="*/ 197 h 446"/>
                    <a:gd name="T20" fmla="*/ 29 w 37"/>
                    <a:gd name="T21" fmla="*/ 166 h 446"/>
                    <a:gd name="T22" fmla="*/ 26 w 37"/>
                    <a:gd name="T23" fmla="*/ 136 h 446"/>
                    <a:gd name="T24" fmla="*/ 23 w 37"/>
                    <a:gd name="T25" fmla="*/ 108 h 446"/>
                    <a:gd name="T26" fmla="*/ 19 w 37"/>
                    <a:gd name="T27" fmla="*/ 82 h 446"/>
                    <a:gd name="T28" fmla="*/ 17 w 37"/>
                    <a:gd name="T29" fmla="*/ 57 h 446"/>
                    <a:gd name="T30" fmla="*/ 14 w 37"/>
                    <a:gd name="T31" fmla="*/ 35 h 446"/>
                    <a:gd name="T32" fmla="*/ 12 w 37"/>
                    <a:gd name="T33" fmla="*/ 16 h 446"/>
                    <a:gd name="T34" fmla="*/ 10 w 37"/>
                    <a:gd name="T35" fmla="*/ 0 h 446"/>
                    <a:gd name="T36" fmla="*/ 0 w 37"/>
                    <a:gd name="T37" fmla="*/ 2 h 446"/>
                    <a:gd name="T38" fmla="*/ 2 w 37"/>
                    <a:gd name="T39" fmla="*/ 18 h 446"/>
                    <a:gd name="T40" fmla="*/ 4 w 37"/>
                    <a:gd name="T41" fmla="*/ 38 h 446"/>
                    <a:gd name="T42" fmla="*/ 7 w 37"/>
                    <a:gd name="T43" fmla="*/ 59 h 446"/>
                    <a:gd name="T44" fmla="*/ 9 w 37"/>
                    <a:gd name="T45" fmla="*/ 82 h 446"/>
                    <a:gd name="T46" fmla="*/ 12 w 37"/>
                    <a:gd name="T47" fmla="*/ 110 h 446"/>
                    <a:gd name="T48" fmla="*/ 15 w 37"/>
                    <a:gd name="T49" fmla="*/ 138 h 446"/>
                    <a:gd name="T50" fmla="*/ 18 w 37"/>
                    <a:gd name="T51" fmla="*/ 166 h 446"/>
                    <a:gd name="T52" fmla="*/ 21 w 37"/>
                    <a:gd name="T53" fmla="*/ 197 h 446"/>
                    <a:gd name="T54" fmla="*/ 23 w 37"/>
                    <a:gd name="T55" fmla="*/ 228 h 446"/>
                    <a:gd name="T56" fmla="*/ 25 w 37"/>
                    <a:gd name="T57" fmla="*/ 260 h 446"/>
                    <a:gd name="T58" fmla="*/ 26 w 37"/>
                    <a:gd name="T59" fmla="*/ 292 h 446"/>
                    <a:gd name="T60" fmla="*/ 27 w 37"/>
                    <a:gd name="T61" fmla="*/ 323 h 446"/>
                    <a:gd name="T62" fmla="*/ 26 w 37"/>
                    <a:gd name="T63" fmla="*/ 355 h 446"/>
                    <a:gd name="T64" fmla="*/ 25 w 37"/>
                    <a:gd name="T65" fmla="*/ 385 h 446"/>
                    <a:gd name="T66" fmla="*/ 23 w 37"/>
                    <a:gd name="T67" fmla="*/ 413 h 446"/>
                    <a:gd name="T68" fmla="*/ 18 w 37"/>
                    <a:gd name="T69" fmla="*/ 441 h 446"/>
                    <a:gd name="T70" fmla="*/ 18 w 37"/>
                    <a:gd name="T71" fmla="*/ 440 h 446"/>
                    <a:gd name="T72" fmla="*/ 18 w 37"/>
                    <a:gd name="T73" fmla="*/ 441 h 446"/>
                    <a:gd name="T74" fmla="*/ 19 w 37"/>
                    <a:gd name="T75" fmla="*/ 445 h 446"/>
                    <a:gd name="T76" fmla="*/ 23 w 37"/>
                    <a:gd name="T77" fmla="*/ 446 h 446"/>
                    <a:gd name="T78" fmla="*/ 27 w 37"/>
                    <a:gd name="T79" fmla="*/ 446 h 446"/>
                    <a:gd name="T80" fmla="*/ 29 w 37"/>
                    <a:gd name="T81" fmla="*/ 443 h 446"/>
                    <a:gd name="T82" fmla="*/ 29 w 37"/>
                    <a:gd name="T83" fmla="*/ 444 h 4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7" h="446">
                      <a:moveTo>
                        <a:pt x="29" y="444"/>
                      </a:moveTo>
                      <a:lnTo>
                        <a:pt x="29" y="443"/>
                      </a:lnTo>
                      <a:lnTo>
                        <a:pt x="33" y="415"/>
                      </a:lnTo>
                      <a:lnTo>
                        <a:pt x="35" y="385"/>
                      </a:lnTo>
                      <a:lnTo>
                        <a:pt x="36" y="355"/>
                      </a:lnTo>
                      <a:lnTo>
                        <a:pt x="37" y="323"/>
                      </a:lnTo>
                      <a:lnTo>
                        <a:pt x="36" y="292"/>
                      </a:lnTo>
                      <a:lnTo>
                        <a:pt x="35" y="260"/>
                      </a:lnTo>
                      <a:lnTo>
                        <a:pt x="33" y="228"/>
                      </a:lnTo>
                      <a:lnTo>
                        <a:pt x="31" y="197"/>
                      </a:lnTo>
                      <a:lnTo>
                        <a:pt x="29" y="166"/>
                      </a:lnTo>
                      <a:lnTo>
                        <a:pt x="26" y="136"/>
                      </a:lnTo>
                      <a:lnTo>
                        <a:pt x="23" y="108"/>
                      </a:lnTo>
                      <a:lnTo>
                        <a:pt x="19" y="82"/>
                      </a:lnTo>
                      <a:lnTo>
                        <a:pt x="17" y="57"/>
                      </a:lnTo>
                      <a:lnTo>
                        <a:pt x="14" y="35"/>
                      </a:lnTo>
                      <a:lnTo>
                        <a:pt x="12" y="16"/>
                      </a:lnTo>
                      <a:lnTo>
                        <a:pt x="10" y="0"/>
                      </a:lnTo>
                      <a:lnTo>
                        <a:pt x="0" y="2"/>
                      </a:lnTo>
                      <a:lnTo>
                        <a:pt x="2" y="18"/>
                      </a:lnTo>
                      <a:lnTo>
                        <a:pt x="4" y="38"/>
                      </a:lnTo>
                      <a:lnTo>
                        <a:pt x="7" y="59"/>
                      </a:lnTo>
                      <a:lnTo>
                        <a:pt x="9" y="82"/>
                      </a:lnTo>
                      <a:lnTo>
                        <a:pt x="12" y="110"/>
                      </a:lnTo>
                      <a:lnTo>
                        <a:pt x="15" y="138"/>
                      </a:lnTo>
                      <a:lnTo>
                        <a:pt x="18" y="166"/>
                      </a:lnTo>
                      <a:lnTo>
                        <a:pt x="21" y="197"/>
                      </a:lnTo>
                      <a:lnTo>
                        <a:pt x="23" y="228"/>
                      </a:lnTo>
                      <a:lnTo>
                        <a:pt x="25" y="260"/>
                      </a:lnTo>
                      <a:lnTo>
                        <a:pt x="26" y="292"/>
                      </a:lnTo>
                      <a:lnTo>
                        <a:pt x="27" y="323"/>
                      </a:lnTo>
                      <a:lnTo>
                        <a:pt x="26" y="355"/>
                      </a:lnTo>
                      <a:lnTo>
                        <a:pt x="25" y="385"/>
                      </a:lnTo>
                      <a:lnTo>
                        <a:pt x="23" y="413"/>
                      </a:lnTo>
                      <a:lnTo>
                        <a:pt x="18" y="441"/>
                      </a:lnTo>
                      <a:lnTo>
                        <a:pt x="18" y="440"/>
                      </a:lnTo>
                      <a:lnTo>
                        <a:pt x="18" y="441"/>
                      </a:lnTo>
                      <a:lnTo>
                        <a:pt x="19" y="445"/>
                      </a:lnTo>
                      <a:lnTo>
                        <a:pt x="23" y="446"/>
                      </a:lnTo>
                      <a:lnTo>
                        <a:pt x="27" y="446"/>
                      </a:lnTo>
                      <a:lnTo>
                        <a:pt x="29" y="443"/>
                      </a:lnTo>
                      <a:lnTo>
                        <a:pt x="29" y="4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53" name="Freeform 69"/>
                <p:cNvSpPr>
                  <a:spLocks/>
                </p:cNvSpPr>
                <p:nvPr/>
              </p:nvSpPr>
              <p:spPr bwMode="auto">
                <a:xfrm>
                  <a:off x="924" y="890"/>
                  <a:ext cx="48" cy="50"/>
                </a:xfrm>
                <a:custGeom>
                  <a:avLst/>
                  <a:gdLst>
                    <a:gd name="T0" fmla="*/ 8 w 582"/>
                    <a:gd name="T1" fmla="*/ 596 h 597"/>
                    <a:gd name="T2" fmla="*/ 7 w 582"/>
                    <a:gd name="T3" fmla="*/ 597 h 597"/>
                    <a:gd name="T4" fmla="*/ 49 w 582"/>
                    <a:gd name="T5" fmla="*/ 577 h 597"/>
                    <a:gd name="T6" fmla="*/ 90 w 582"/>
                    <a:gd name="T7" fmla="*/ 555 h 597"/>
                    <a:gd name="T8" fmla="*/ 133 w 582"/>
                    <a:gd name="T9" fmla="*/ 529 h 597"/>
                    <a:gd name="T10" fmla="*/ 176 w 582"/>
                    <a:gd name="T11" fmla="*/ 501 h 597"/>
                    <a:gd name="T12" fmla="*/ 218 w 582"/>
                    <a:gd name="T13" fmla="*/ 470 h 597"/>
                    <a:gd name="T14" fmla="*/ 261 w 582"/>
                    <a:gd name="T15" fmla="*/ 437 h 597"/>
                    <a:gd name="T16" fmla="*/ 301 w 582"/>
                    <a:gd name="T17" fmla="*/ 402 h 597"/>
                    <a:gd name="T18" fmla="*/ 342 w 582"/>
                    <a:gd name="T19" fmla="*/ 364 h 597"/>
                    <a:gd name="T20" fmla="*/ 381 w 582"/>
                    <a:gd name="T21" fmla="*/ 324 h 597"/>
                    <a:gd name="T22" fmla="*/ 417 w 582"/>
                    <a:gd name="T23" fmla="*/ 282 h 597"/>
                    <a:gd name="T24" fmla="*/ 452 w 582"/>
                    <a:gd name="T25" fmla="*/ 240 h 597"/>
                    <a:gd name="T26" fmla="*/ 483 w 582"/>
                    <a:gd name="T27" fmla="*/ 195 h 597"/>
                    <a:gd name="T28" fmla="*/ 513 w 582"/>
                    <a:gd name="T29" fmla="*/ 149 h 597"/>
                    <a:gd name="T30" fmla="*/ 539 w 582"/>
                    <a:gd name="T31" fmla="*/ 101 h 597"/>
                    <a:gd name="T32" fmla="*/ 563 w 582"/>
                    <a:gd name="T33" fmla="*/ 52 h 597"/>
                    <a:gd name="T34" fmla="*/ 582 w 582"/>
                    <a:gd name="T35" fmla="*/ 4 h 597"/>
                    <a:gd name="T36" fmla="*/ 571 w 582"/>
                    <a:gd name="T37" fmla="*/ 0 h 597"/>
                    <a:gd name="T38" fmla="*/ 553 w 582"/>
                    <a:gd name="T39" fmla="*/ 48 h 597"/>
                    <a:gd name="T40" fmla="*/ 531 w 582"/>
                    <a:gd name="T41" fmla="*/ 97 h 597"/>
                    <a:gd name="T42" fmla="*/ 505 w 582"/>
                    <a:gd name="T43" fmla="*/ 143 h 597"/>
                    <a:gd name="T44" fmla="*/ 475 w 582"/>
                    <a:gd name="T45" fmla="*/ 189 h 597"/>
                    <a:gd name="T46" fmla="*/ 444 w 582"/>
                    <a:gd name="T47" fmla="*/ 234 h 597"/>
                    <a:gd name="T48" fmla="*/ 409 w 582"/>
                    <a:gd name="T49" fmla="*/ 276 h 597"/>
                    <a:gd name="T50" fmla="*/ 373 w 582"/>
                    <a:gd name="T51" fmla="*/ 318 h 597"/>
                    <a:gd name="T52" fmla="*/ 335 w 582"/>
                    <a:gd name="T53" fmla="*/ 356 h 597"/>
                    <a:gd name="T54" fmla="*/ 295 w 582"/>
                    <a:gd name="T55" fmla="*/ 393 h 597"/>
                    <a:gd name="T56" fmla="*/ 255 w 582"/>
                    <a:gd name="T57" fmla="*/ 429 h 597"/>
                    <a:gd name="T58" fmla="*/ 212 w 582"/>
                    <a:gd name="T59" fmla="*/ 462 h 597"/>
                    <a:gd name="T60" fmla="*/ 170 w 582"/>
                    <a:gd name="T61" fmla="*/ 493 h 597"/>
                    <a:gd name="T62" fmla="*/ 127 w 582"/>
                    <a:gd name="T63" fmla="*/ 521 h 597"/>
                    <a:gd name="T64" fmla="*/ 86 w 582"/>
                    <a:gd name="T65" fmla="*/ 547 h 597"/>
                    <a:gd name="T66" fmla="*/ 44 w 582"/>
                    <a:gd name="T67" fmla="*/ 568 h 597"/>
                    <a:gd name="T68" fmla="*/ 3 w 582"/>
                    <a:gd name="T69" fmla="*/ 587 h 597"/>
                    <a:gd name="T70" fmla="*/ 2 w 582"/>
                    <a:gd name="T71" fmla="*/ 588 h 597"/>
                    <a:gd name="T72" fmla="*/ 3 w 582"/>
                    <a:gd name="T73" fmla="*/ 587 h 597"/>
                    <a:gd name="T74" fmla="*/ 0 w 582"/>
                    <a:gd name="T75" fmla="*/ 590 h 597"/>
                    <a:gd name="T76" fmla="*/ 1 w 582"/>
                    <a:gd name="T77" fmla="*/ 593 h 597"/>
                    <a:gd name="T78" fmla="*/ 3 w 582"/>
                    <a:gd name="T79" fmla="*/ 597 h 597"/>
                    <a:gd name="T80" fmla="*/ 7 w 582"/>
                    <a:gd name="T81" fmla="*/ 597 h 597"/>
                    <a:gd name="T82" fmla="*/ 8 w 582"/>
                    <a:gd name="T83" fmla="*/ 596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82" h="597">
                      <a:moveTo>
                        <a:pt x="8" y="596"/>
                      </a:moveTo>
                      <a:lnTo>
                        <a:pt x="7" y="597"/>
                      </a:lnTo>
                      <a:lnTo>
                        <a:pt x="49" y="577"/>
                      </a:lnTo>
                      <a:lnTo>
                        <a:pt x="90" y="555"/>
                      </a:lnTo>
                      <a:lnTo>
                        <a:pt x="133" y="529"/>
                      </a:lnTo>
                      <a:lnTo>
                        <a:pt x="176" y="501"/>
                      </a:lnTo>
                      <a:lnTo>
                        <a:pt x="218" y="470"/>
                      </a:lnTo>
                      <a:lnTo>
                        <a:pt x="261" y="437"/>
                      </a:lnTo>
                      <a:lnTo>
                        <a:pt x="301" y="402"/>
                      </a:lnTo>
                      <a:lnTo>
                        <a:pt x="342" y="364"/>
                      </a:lnTo>
                      <a:lnTo>
                        <a:pt x="381" y="324"/>
                      </a:lnTo>
                      <a:lnTo>
                        <a:pt x="417" y="282"/>
                      </a:lnTo>
                      <a:lnTo>
                        <a:pt x="452" y="240"/>
                      </a:lnTo>
                      <a:lnTo>
                        <a:pt x="483" y="195"/>
                      </a:lnTo>
                      <a:lnTo>
                        <a:pt x="513" y="149"/>
                      </a:lnTo>
                      <a:lnTo>
                        <a:pt x="539" y="101"/>
                      </a:lnTo>
                      <a:lnTo>
                        <a:pt x="563" y="52"/>
                      </a:lnTo>
                      <a:lnTo>
                        <a:pt x="582" y="4"/>
                      </a:lnTo>
                      <a:lnTo>
                        <a:pt x="571" y="0"/>
                      </a:lnTo>
                      <a:lnTo>
                        <a:pt x="553" y="48"/>
                      </a:lnTo>
                      <a:lnTo>
                        <a:pt x="531" y="97"/>
                      </a:lnTo>
                      <a:lnTo>
                        <a:pt x="505" y="143"/>
                      </a:lnTo>
                      <a:lnTo>
                        <a:pt x="475" y="189"/>
                      </a:lnTo>
                      <a:lnTo>
                        <a:pt x="444" y="234"/>
                      </a:lnTo>
                      <a:lnTo>
                        <a:pt x="409" y="276"/>
                      </a:lnTo>
                      <a:lnTo>
                        <a:pt x="373" y="318"/>
                      </a:lnTo>
                      <a:lnTo>
                        <a:pt x="335" y="356"/>
                      </a:lnTo>
                      <a:lnTo>
                        <a:pt x="295" y="393"/>
                      </a:lnTo>
                      <a:lnTo>
                        <a:pt x="255" y="429"/>
                      </a:lnTo>
                      <a:lnTo>
                        <a:pt x="212" y="462"/>
                      </a:lnTo>
                      <a:lnTo>
                        <a:pt x="170" y="493"/>
                      </a:lnTo>
                      <a:lnTo>
                        <a:pt x="127" y="521"/>
                      </a:lnTo>
                      <a:lnTo>
                        <a:pt x="86" y="547"/>
                      </a:lnTo>
                      <a:lnTo>
                        <a:pt x="44" y="568"/>
                      </a:lnTo>
                      <a:lnTo>
                        <a:pt x="3" y="587"/>
                      </a:lnTo>
                      <a:lnTo>
                        <a:pt x="2" y="588"/>
                      </a:lnTo>
                      <a:lnTo>
                        <a:pt x="3" y="587"/>
                      </a:lnTo>
                      <a:lnTo>
                        <a:pt x="0" y="590"/>
                      </a:lnTo>
                      <a:lnTo>
                        <a:pt x="1" y="593"/>
                      </a:lnTo>
                      <a:lnTo>
                        <a:pt x="3" y="597"/>
                      </a:lnTo>
                      <a:lnTo>
                        <a:pt x="7" y="597"/>
                      </a:lnTo>
                      <a:lnTo>
                        <a:pt x="8" y="5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54" name="Freeform 70"/>
                <p:cNvSpPr>
                  <a:spLocks/>
                </p:cNvSpPr>
                <p:nvPr/>
              </p:nvSpPr>
              <p:spPr bwMode="auto">
                <a:xfrm>
                  <a:off x="900" y="939"/>
                  <a:ext cx="25" cy="21"/>
                </a:xfrm>
                <a:custGeom>
                  <a:avLst/>
                  <a:gdLst>
                    <a:gd name="T0" fmla="*/ 3 w 296"/>
                    <a:gd name="T1" fmla="*/ 251 h 251"/>
                    <a:gd name="T2" fmla="*/ 3 w 296"/>
                    <a:gd name="T3" fmla="*/ 251 h 251"/>
                    <a:gd name="T4" fmla="*/ 26 w 296"/>
                    <a:gd name="T5" fmla="*/ 251 h 251"/>
                    <a:gd name="T6" fmla="*/ 48 w 296"/>
                    <a:gd name="T7" fmla="*/ 247 h 251"/>
                    <a:gd name="T8" fmla="*/ 69 w 296"/>
                    <a:gd name="T9" fmla="*/ 237 h 251"/>
                    <a:gd name="T10" fmla="*/ 89 w 296"/>
                    <a:gd name="T11" fmla="*/ 226 h 251"/>
                    <a:gd name="T12" fmla="*/ 108 w 296"/>
                    <a:gd name="T13" fmla="*/ 211 h 251"/>
                    <a:gd name="T14" fmla="*/ 127 w 296"/>
                    <a:gd name="T15" fmla="*/ 194 h 251"/>
                    <a:gd name="T16" fmla="*/ 145 w 296"/>
                    <a:gd name="T17" fmla="*/ 174 h 251"/>
                    <a:gd name="T18" fmla="*/ 163 w 296"/>
                    <a:gd name="T19" fmla="*/ 154 h 251"/>
                    <a:gd name="T20" fmla="*/ 179 w 296"/>
                    <a:gd name="T21" fmla="*/ 133 h 251"/>
                    <a:gd name="T22" fmla="*/ 196 w 296"/>
                    <a:gd name="T23" fmla="*/ 112 h 251"/>
                    <a:gd name="T24" fmla="*/ 212 w 296"/>
                    <a:gd name="T25" fmla="*/ 90 h 251"/>
                    <a:gd name="T26" fmla="*/ 229 w 296"/>
                    <a:gd name="T27" fmla="*/ 71 h 251"/>
                    <a:gd name="T28" fmla="*/ 245 w 296"/>
                    <a:gd name="T29" fmla="*/ 51 h 251"/>
                    <a:gd name="T30" fmla="*/ 262 w 296"/>
                    <a:gd name="T31" fmla="*/ 35 h 251"/>
                    <a:gd name="T32" fmla="*/ 279 w 296"/>
                    <a:gd name="T33" fmla="*/ 21 h 251"/>
                    <a:gd name="T34" fmla="*/ 296 w 296"/>
                    <a:gd name="T35" fmla="*/ 8 h 251"/>
                    <a:gd name="T36" fmla="*/ 290 w 296"/>
                    <a:gd name="T37" fmla="*/ 0 h 251"/>
                    <a:gd name="T38" fmla="*/ 272 w 296"/>
                    <a:gd name="T39" fmla="*/ 13 h 251"/>
                    <a:gd name="T40" fmla="*/ 256 w 296"/>
                    <a:gd name="T41" fmla="*/ 27 h 251"/>
                    <a:gd name="T42" fmla="*/ 237 w 296"/>
                    <a:gd name="T43" fmla="*/ 45 h 251"/>
                    <a:gd name="T44" fmla="*/ 221 w 296"/>
                    <a:gd name="T45" fmla="*/ 64 h 251"/>
                    <a:gd name="T46" fmla="*/ 204 w 296"/>
                    <a:gd name="T47" fmla="*/ 84 h 251"/>
                    <a:gd name="T48" fmla="*/ 187 w 296"/>
                    <a:gd name="T49" fmla="*/ 106 h 251"/>
                    <a:gd name="T50" fmla="*/ 171 w 296"/>
                    <a:gd name="T51" fmla="*/ 126 h 251"/>
                    <a:gd name="T52" fmla="*/ 154 w 296"/>
                    <a:gd name="T53" fmla="*/ 148 h 251"/>
                    <a:gd name="T54" fmla="*/ 137 w 296"/>
                    <a:gd name="T55" fmla="*/ 168 h 251"/>
                    <a:gd name="T56" fmla="*/ 119 w 296"/>
                    <a:gd name="T57" fmla="*/ 186 h 251"/>
                    <a:gd name="T58" fmla="*/ 102 w 296"/>
                    <a:gd name="T59" fmla="*/ 203 h 251"/>
                    <a:gd name="T60" fmla="*/ 83 w 296"/>
                    <a:gd name="T61" fmla="*/ 218 h 251"/>
                    <a:gd name="T62" fmla="*/ 65 w 296"/>
                    <a:gd name="T63" fmla="*/ 229 h 251"/>
                    <a:gd name="T64" fmla="*/ 46 w 296"/>
                    <a:gd name="T65" fmla="*/ 236 h 251"/>
                    <a:gd name="T66" fmla="*/ 26 w 296"/>
                    <a:gd name="T67" fmla="*/ 240 h 251"/>
                    <a:gd name="T68" fmla="*/ 5 w 296"/>
                    <a:gd name="T69" fmla="*/ 240 h 251"/>
                    <a:gd name="T70" fmla="*/ 5 w 296"/>
                    <a:gd name="T71" fmla="*/ 240 h 251"/>
                    <a:gd name="T72" fmla="*/ 5 w 296"/>
                    <a:gd name="T73" fmla="*/ 240 h 251"/>
                    <a:gd name="T74" fmla="*/ 1 w 296"/>
                    <a:gd name="T75" fmla="*/ 241 h 251"/>
                    <a:gd name="T76" fmla="*/ 0 w 296"/>
                    <a:gd name="T77" fmla="*/ 245 h 251"/>
                    <a:gd name="T78" fmla="*/ 0 w 296"/>
                    <a:gd name="T79" fmla="*/ 249 h 251"/>
                    <a:gd name="T80" fmla="*/ 3 w 296"/>
                    <a:gd name="T81" fmla="*/ 251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96" h="251">
                      <a:moveTo>
                        <a:pt x="3" y="251"/>
                      </a:moveTo>
                      <a:lnTo>
                        <a:pt x="3" y="251"/>
                      </a:lnTo>
                      <a:lnTo>
                        <a:pt x="26" y="251"/>
                      </a:lnTo>
                      <a:lnTo>
                        <a:pt x="48" y="247"/>
                      </a:lnTo>
                      <a:lnTo>
                        <a:pt x="69" y="237"/>
                      </a:lnTo>
                      <a:lnTo>
                        <a:pt x="89" y="226"/>
                      </a:lnTo>
                      <a:lnTo>
                        <a:pt x="108" y="211"/>
                      </a:lnTo>
                      <a:lnTo>
                        <a:pt x="127" y="194"/>
                      </a:lnTo>
                      <a:lnTo>
                        <a:pt x="145" y="174"/>
                      </a:lnTo>
                      <a:lnTo>
                        <a:pt x="163" y="154"/>
                      </a:lnTo>
                      <a:lnTo>
                        <a:pt x="179" y="133"/>
                      </a:lnTo>
                      <a:lnTo>
                        <a:pt x="196" y="112"/>
                      </a:lnTo>
                      <a:lnTo>
                        <a:pt x="212" y="90"/>
                      </a:lnTo>
                      <a:lnTo>
                        <a:pt x="229" y="71"/>
                      </a:lnTo>
                      <a:lnTo>
                        <a:pt x="245" y="51"/>
                      </a:lnTo>
                      <a:lnTo>
                        <a:pt x="262" y="35"/>
                      </a:lnTo>
                      <a:lnTo>
                        <a:pt x="279" y="21"/>
                      </a:lnTo>
                      <a:lnTo>
                        <a:pt x="296" y="8"/>
                      </a:lnTo>
                      <a:lnTo>
                        <a:pt x="290" y="0"/>
                      </a:lnTo>
                      <a:lnTo>
                        <a:pt x="272" y="13"/>
                      </a:lnTo>
                      <a:lnTo>
                        <a:pt x="256" y="27"/>
                      </a:lnTo>
                      <a:lnTo>
                        <a:pt x="237" y="45"/>
                      </a:lnTo>
                      <a:lnTo>
                        <a:pt x="221" y="64"/>
                      </a:lnTo>
                      <a:lnTo>
                        <a:pt x="204" y="84"/>
                      </a:lnTo>
                      <a:lnTo>
                        <a:pt x="187" y="106"/>
                      </a:lnTo>
                      <a:lnTo>
                        <a:pt x="171" y="126"/>
                      </a:lnTo>
                      <a:lnTo>
                        <a:pt x="154" y="148"/>
                      </a:lnTo>
                      <a:lnTo>
                        <a:pt x="137" y="168"/>
                      </a:lnTo>
                      <a:lnTo>
                        <a:pt x="119" y="186"/>
                      </a:lnTo>
                      <a:lnTo>
                        <a:pt x="102" y="203"/>
                      </a:lnTo>
                      <a:lnTo>
                        <a:pt x="83" y="218"/>
                      </a:lnTo>
                      <a:lnTo>
                        <a:pt x="65" y="229"/>
                      </a:lnTo>
                      <a:lnTo>
                        <a:pt x="46" y="236"/>
                      </a:lnTo>
                      <a:lnTo>
                        <a:pt x="26" y="240"/>
                      </a:lnTo>
                      <a:lnTo>
                        <a:pt x="5" y="240"/>
                      </a:lnTo>
                      <a:lnTo>
                        <a:pt x="1" y="241"/>
                      </a:lnTo>
                      <a:lnTo>
                        <a:pt x="0" y="245"/>
                      </a:lnTo>
                      <a:lnTo>
                        <a:pt x="0" y="249"/>
                      </a:lnTo>
                      <a:lnTo>
                        <a:pt x="3" y="25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55" name="Freeform 71"/>
                <p:cNvSpPr>
                  <a:spLocks/>
                </p:cNvSpPr>
                <p:nvPr/>
              </p:nvSpPr>
              <p:spPr bwMode="auto">
                <a:xfrm>
                  <a:off x="867" y="937"/>
                  <a:ext cx="33" cy="23"/>
                </a:xfrm>
                <a:custGeom>
                  <a:avLst/>
                  <a:gdLst>
                    <a:gd name="T0" fmla="*/ 1 w 405"/>
                    <a:gd name="T1" fmla="*/ 9 h 280"/>
                    <a:gd name="T2" fmla="*/ 5 w 405"/>
                    <a:gd name="T3" fmla="*/ 10 h 280"/>
                    <a:gd name="T4" fmla="*/ 15 w 405"/>
                    <a:gd name="T5" fmla="*/ 14 h 280"/>
                    <a:gd name="T6" fmla="*/ 30 w 405"/>
                    <a:gd name="T7" fmla="*/ 21 h 280"/>
                    <a:gd name="T8" fmla="*/ 51 w 405"/>
                    <a:gd name="T9" fmla="*/ 34 h 280"/>
                    <a:gd name="T10" fmla="*/ 75 w 405"/>
                    <a:gd name="T11" fmla="*/ 51 h 280"/>
                    <a:gd name="T12" fmla="*/ 102 w 405"/>
                    <a:gd name="T13" fmla="*/ 71 h 280"/>
                    <a:gd name="T14" fmla="*/ 131 w 405"/>
                    <a:gd name="T15" fmla="*/ 92 h 280"/>
                    <a:gd name="T16" fmla="*/ 161 w 405"/>
                    <a:gd name="T17" fmla="*/ 115 h 280"/>
                    <a:gd name="T18" fmla="*/ 192 w 405"/>
                    <a:gd name="T19" fmla="*/ 139 h 280"/>
                    <a:gd name="T20" fmla="*/ 223 w 405"/>
                    <a:gd name="T21" fmla="*/ 164 h 280"/>
                    <a:gd name="T22" fmla="*/ 255 w 405"/>
                    <a:gd name="T23" fmla="*/ 188 h 280"/>
                    <a:gd name="T24" fmla="*/ 285 w 405"/>
                    <a:gd name="T25" fmla="*/ 210 h 280"/>
                    <a:gd name="T26" fmla="*/ 314 w 405"/>
                    <a:gd name="T27" fmla="*/ 230 h 280"/>
                    <a:gd name="T28" fmla="*/ 340 w 405"/>
                    <a:gd name="T29" fmla="*/ 249 h 280"/>
                    <a:gd name="T30" fmla="*/ 365 w 405"/>
                    <a:gd name="T31" fmla="*/ 263 h 280"/>
                    <a:gd name="T32" fmla="*/ 386 w 405"/>
                    <a:gd name="T33" fmla="*/ 275 h 280"/>
                    <a:gd name="T34" fmla="*/ 403 w 405"/>
                    <a:gd name="T35" fmla="*/ 280 h 280"/>
                    <a:gd name="T36" fmla="*/ 405 w 405"/>
                    <a:gd name="T37" fmla="*/ 269 h 280"/>
                    <a:gd name="T38" fmla="*/ 390 w 405"/>
                    <a:gd name="T39" fmla="*/ 264 h 280"/>
                    <a:gd name="T40" fmla="*/ 369 w 405"/>
                    <a:gd name="T41" fmla="*/ 255 h 280"/>
                    <a:gd name="T42" fmla="*/ 346 w 405"/>
                    <a:gd name="T43" fmla="*/ 240 h 280"/>
                    <a:gd name="T44" fmla="*/ 320 w 405"/>
                    <a:gd name="T45" fmla="*/ 222 h 280"/>
                    <a:gd name="T46" fmla="*/ 291 w 405"/>
                    <a:gd name="T47" fmla="*/ 202 h 280"/>
                    <a:gd name="T48" fmla="*/ 261 w 405"/>
                    <a:gd name="T49" fmla="*/ 179 h 280"/>
                    <a:gd name="T50" fmla="*/ 229 w 405"/>
                    <a:gd name="T51" fmla="*/ 155 h 280"/>
                    <a:gd name="T52" fmla="*/ 198 w 405"/>
                    <a:gd name="T53" fmla="*/ 131 h 280"/>
                    <a:gd name="T54" fmla="*/ 167 w 405"/>
                    <a:gd name="T55" fmla="*/ 107 h 280"/>
                    <a:gd name="T56" fmla="*/ 137 w 405"/>
                    <a:gd name="T57" fmla="*/ 84 h 280"/>
                    <a:gd name="T58" fmla="*/ 108 w 405"/>
                    <a:gd name="T59" fmla="*/ 62 h 280"/>
                    <a:gd name="T60" fmla="*/ 81 w 405"/>
                    <a:gd name="T61" fmla="*/ 43 h 280"/>
                    <a:gd name="T62" fmla="*/ 57 w 405"/>
                    <a:gd name="T63" fmla="*/ 26 h 280"/>
                    <a:gd name="T64" fmla="*/ 37 w 405"/>
                    <a:gd name="T65" fmla="*/ 12 h 280"/>
                    <a:gd name="T66" fmla="*/ 19 w 405"/>
                    <a:gd name="T67" fmla="*/ 3 h 280"/>
                    <a:gd name="T68" fmla="*/ 5 w 405"/>
                    <a:gd name="T69" fmla="*/ 0 h 280"/>
                    <a:gd name="T70" fmla="*/ 8 w 405"/>
                    <a:gd name="T71" fmla="*/ 1 h 280"/>
                    <a:gd name="T72" fmla="*/ 5 w 405"/>
                    <a:gd name="T73" fmla="*/ 0 h 280"/>
                    <a:gd name="T74" fmla="*/ 1 w 405"/>
                    <a:gd name="T75" fmla="*/ 2 h 280"/>
                    <a:gd name="T76" fmla="*/ 0 w 405"/>
                    <a:gd name="T77" fmla="*/ 5 h 280"/>
                    <a:gd name="T78" fmla="*/ 1 w 405"/>
                    <a:gd name="T79" fmla="*/ 8 h 280"/>
                    <a:gd name="T80" fmla="*/ 5 w 405"/>
                    <a:gd name="T81" fmla="*/ 10 h 280"/>
                    <a:gd name="T82" fmla="*/ 1 w 405"/>
                    <a:gd name="T83" fmla="*/ 9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05" h="280">
                      <a:moveTo>
                        <a:pt x="1" y="9"/>
                      </a:moveTo>
                      <a:lnTo>
                        <a:pt x="5" y="10"/>
                      </a:lnTo>
                      <a:lnTo>
                        <a:pt x="15" y="14"/>
                      </a:lnTo>
                      <a:lnTo>
                        <a:pt x="30" y="21"/>
                      </a:lnTo>
                      <a:lnTo>
                        <a:pt x="51" y="34"/>
                      </a:lnTo>
                      <a:lnTo>
                        <a:pt x="75" y="51"/>
                      </a:lnTo>
                      <a:lnTo>
                        <a:pt x="102" y="71"/>
                      </a:lnTo>
                      <a:lnTo>
                        <a:pt x="131" y="92"/>
                      </a:lnTo>
                      <a:lnTo>
                        <a:pt x="161" y="115"/>
                      </a:lnTo>
                      <a:lnTo>
                        <a:pt x="192" y="139"/>
                      </a:lnTo>
                      <a:lnTo>
                        <a:pt x="223" y="164"/>
                      </a:lnTo>
                      <a:lnTo>
                        <a:pt x="255" y="188"/>
                      </a:lnTo>
                      <a:lnTo>
                        <a:pt x="285" y="210"/>
                      </a:lnTo>
                      <a:lnTo>
                        <a:pt x="314" y="230"/>
                      </a:lnTo>
                      <a:lnTo>
                        <a:pt x="340" y="249"/>
                      </a:lnTo>
                      <a:lnTo>
                        <a:pt x="365" y="263"/>
                      </a:lnTo>
                      <a:lnTo>
                        <a:pt x="386" y="275"/>
                      </a:lnTo>
                      <a:lnTo>
                        <a:pt x="403" y="280"/>
                      </a:lnTo>
                      <a:lnTo>
                        <a:pt x="405" y="269"/>
                      </a:lnTo>
                      <a:lnTo>
                        <a:pt x="390" y="264"/>
                      </a:lnTo>
                      <a:lnTo>
                        <a:pt x="369" y="255"/>
                      </a:lnTo>
                      <a:lnTo>
                        <a:pt x="346" y="240"/>
                      </a:lnTo>
                      <a:lnTo>
                        <a:pt x="320" y="222"/>
                      </a:lnTo>
                      <a:lnTo>
                        <a:pt x="291" y="202"/>
                      </a:lnTo>
                      <a:lnTo>
                        <a:pt x="261" y="179"/>
                      </a:lnTo>
                      <a:lnTo>
                        <a:pt x="229" y="155"/>
                      </a:lnTo>
                      <a:lnTo>
                        <a:pt x="198" y="131"/>
                      </a:lnTo>
                      <a:lnTo>
                        <a:pt x="167" y="107"/>
                      </a:lnTo>
                      <a:lnTo>
                        <a:pt x="137" y="84"/>
                      </a:lnTo>
                      <a:lnTo>
                        <a:pt x="108" y="62"/>
                      </a:lnTo>
                      <a:lnTo>
                        <a:pt x="81" y="43"/>
                      </a:lnTo>
                      <a:lnTo>
                        <a:pt x="57" y="26"/>
                      </a:lnTo>
                      <a:lnTo>
                        <a:pt x="37" y="12"/>
                      </a:lnTo>
                      <a:lnTo>
                        <a:pt x="19" y="3"/>
                      </a:lnTo>
                      <a:lnTo>
                        <a:pt x="5" y="0"/>
                      </a:lnTo>
                      <a:lnTo>
                        <a:pt x="8" y="1"/>
                      </a:lnTo>
                      <a:lnTo>
                        <a:pt x="5" y="0"/>
                      </a:lnTo>
                      <a:lnTo>
                        <a:pt x="1" y="2"/>
                      </a:lnTo>
                      <a:lnTo>
                        <a:pt x="0" y="5"/>
                      </a:lnTo>
                      <a:lnTo>
                        <a:pt x="1" y="8"/>
                      </a:lnTo>
                      <a:lnTo>
                        <a:pt x="5" y="10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56" name="Freeform 72"/>
                <p:cNvSpPr>
                  <a:spLocks/>
                </p:cNvSpPr>
                <p:nvPr/>
              </p:nvSpPr>
              <p:spPr bwMode="auto">
                <a:xfrm>
                  <a:off x="853" y="914"/>
                  <a:ext cx="14" cy="24"/>
                </a:xfrm>
                <a:custGeom>
                  <a:avLst/>
                  <a:gdLst>
                    <a:gd name="T0" fmla="*/ 1 w 171"/>
                    <a:gd name="T1" fmla="*/ 9 h 286"/>
                    <a:gd name="T2" fmla="*/ 0 w 171"/>
                    <a:gd name="T3" fmla="*/ 8 h 286"/>
                    <a:gd name="T4" fmla="*/ 4 w 171"/>
                    <a:gd name="T5" fmla="*/ 20 h 286"/>
                    <a:gd name="T6" fmla="*/ 10 w 171"/>
                    <a:gd name="T7" fmla="*/ 35 h 286"/>
                    <a:gd name="T8" fmla="*/ 16 w 171"/>
                    <a:gd name="T9" fmla="*/ 51 h 286"/>
                    <a:gd name="T10" fmla="*/ 24 w 171"/>
                    <a:gd name="T11" fmla="*/ 69 h 286"/>
                    <a:gd name="T12" fmla="*/ 31 w 171"/>
                    <a:gd name="T13" fmla="*/ 87 h 286"/>
                    <a:gd name="T14" fmla="*/ 40 w 171"/>
                    <a:gd name="T15" fmla="*/ 107 h 286"/>
                    <a:gd name="T16" fmla="*/ 51 w 171"/>
                    <a:gd name="T17" fmla="*/ 127 h 286"/>
                    <a:gd name="T18" fmla="*/ 61 w 171"/>
                    <a:gd name="T19" fmla="*/ 148 h 286"/>
                    <a:gd name="T20" fmla="*/ 71 w 171"/>
                    <a:gd name="T21" fmla="*/ 168 h 286"/>
                    <a:gd name="T22" fmla="*/ 83 w 171"/>
                    <a:gd name="T23" fmla="*/ 189 h 286"/>
                    <a:gd name="T24" fmla="*/ 95 w 171"/>
                    <a:gd name="T25" fmla="*/ 208 h 286"/>
                    <a:gd name="T26" fmla="*/ 107 w 171"/>
                    <a:gd name="T27" fmla="*/ 226 h 286"/>
                    <a:gd name="T28" fmla="*/ 121 w 171"/>
                    <a:gd name="T29" fmla="*/ 244 h 286"/>
                    <a:gd name="T30" fmla="*/ 134 w 171"/>
                    <a:gd name="T31" fmla="*/ 259 h 286"/>
                    <a:gd name="T32" fmla="*/ 150 w 171"/>
                    <a:gd name="T33" fmla="*/ 274 h 286"/>
                    <a:gd name="T34" fmla="*/ 164 w 171"/>
                    <a:gd name="T35" fmla="*/ 286 h 286"/>
                    <a:gd name="T36" fmla="*/ 171 w 171"/>
                    <a:gd name="T37" fmla="*/ 278 h 286"/>
                    <a:gd name="T38" fmla="*/ 156 w 171"/>
                    <a:gd name="T39" fmla="*/ 266 h 286"/>
                    <a:gd name="T40" fmla="*/ 143 w 171"/>
                    <a:gd name="T41" fmla="*/ 253 h 286"/>
                    <a:gd name="T42" fmla="*/ 129 w 171"/>
                    <a:gd name="T43" fmla="*/ 238 h 286"/>
                    <a:gd name="T44" fmla="*/ 116 w 171"/>
                    <a:gd name="T45" fmla="*/ 220 h 286"/>
                    <a:gd name="T46" fmla="*/ 103 w 171"/>
                    <a:gd name="T47" fmla="*/ 201 h 286"/>
                    <a:gd name="T48" fmla="*/ 91 w 171"/>
                    <a:gd name="T49" fmla="*/ 183 h 286"/>
                    <a:gd name="T50" fmla="*/ 80 w 171"/>
                    <a:gd name="T51" fmla="*/ 164 h 286"/>
                    <a:gd name="T52" fmla="*/ 69 w 171"/>
                    <a:gd name="T53" fmla="*/ 143 h 286"/>
                    <a:gd name="T54" fmla="*/ 59 w 171"/>
                    <a:gd name="T55" fmla="*/ 123 h 286"/>
                    <a:gd name="T56" fmla="*/ 51 w 171"/>
                    <a:gd name="T57" fmla="*/ 103 h 286"/>
                    <a:gd name="T58" fmla="*/ 41 w 171"/>
                    <a:gd name="T59" fmla="*/ 83 h 286"/>
                    <a:gd name="T60" fmla="*/ 34 w 171"/>
                    <a:gd name="T61" fmla="*/ 65 h 286"/>
                    <a:gd name="T62" fmla="*/ 27 w 171"/>
                    <a:gd name="T63" fmla="*/ 47 h 286"/>
                    <a:gd name="T64" fmla="*/ 21 w 171"/>
                    <a:gd name="T65" fmla="*/ 30 h 286"/>
                    <a:gd name="T66" fmla="*/ 14 w 171"/>
                    <a:gd name="T67" fmla="*/ 16 h 286"/>
                    <a:gd name="T68" fmla="*/ 10 w 171"/>
                    <a:gd name="T69" fmla="*/ 4 h 286"/>
                    <a:gd name="T70" fmla="*/ 9 w 171"/>
                    <a:gd name="T71" fmla="*/ 2 h 286"/>
                    <a:gd name="T72" fmla="*/ 10 w 171"/>
                    <a:gd name="T73" fmla="*/ 4 h 286"/>
                    <a:gd name="T74" fmla="*/ 7 w 171"/>
                    <a:gd name="T75" fmla="*/ 0 h 286"/>
                    <a:gd name="T76" fmla="*/ 4 w 171"/>
                    <a:gd name="T77" fmla="*/ 0 h 286"/>
                    <a:gd name="T78" fmla="*/ 0 w 171"/>
                    <a:gd name="T79" fmla="*/ 4 h 286"/>
                    <a:gd name="T80" fmla="*/ 0 w 171"/>
                    <a:gd name="T81" fmla="*/ 8 h 286"/>
                    <a:gd name="T82" fmla="*/ 1 w 171"/>
                    <a:gd name="T83" fmla="*/ 9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71" h="286">
                      <a:moveTo>
                        <a:pt x="1" y="9"/>
                      </a:moveTo>
                      <a:lnTo>
                        <a:pt x="0" y="8"/>
                      </a:lnTo>
                      <a:lnTo>
                        <a:pt x="4" y="20"/>
                      </a:lnTo>
                      <a:lnTo>
                        <a:pt x="10" y="35"/>
                      </a:lnTo>
                      <a:lnTo>
                        <a:pt x="16" y="51"/>
                      </a:lnTo>
                      <a:lnTo>
                        <a:pt x="24" y="69"/>
                      </a:lnTo>
                      <a:lnTo>
                        <a:pt x="31" y="87"/>
                      </a:lnTo>
                      <a:lnTo>
                        <a:pt x="40" y="107"/>
                      </a:lnTo>
                      <a:lnTo>
                        <a:pt x="51" y="127"/>
                      </a:lnTo>
                      <a:lnTo>
                        <a:pt x="61" y="148"/>
                      </a:lnTo>
                      <a:lnTo>
                        <a:pt x="71" y="168"/>
                      </a:lnTo>
                      <a:lnTo>
                        <a:pt x="83" y="189"/>
                      </a:lnTo>
                      <a:lnTo>
                        <a:pt x="95" y="208"/>
                      </a:lnTo>
                      <a:lnTo>
                        <a:pt x="107" y="226"/>
                      </a:lnTo>
                      <a:lnTo>
                        <a:pt x="121" y="244"/>
                      </a:lnTo>
                      <a:lnTo>
                        <a:pt x="134" y="259"/>
                      </a:lnTo>
                      <a:lnTo>
                        <a:pt x="150" y="274"/>
                      </a:lnTo>
                      <a:lnTo>
                        <a:pt x="164" y="286"/>
                      </a:lnTo>
                      <a:lnTo>
                        <a:pt x="171" y="278"/>
                      </a:lnTo>
                      <a:lnTo>
                        <a:pt x="156" y="266"/>
                      </a:lnTo>
                      <a:lnTo>
                        <a:pt x="143" y="253"/>
                      </a:lnTo>
                      <a:lnTo>
                        <a:pt x="129" y="238"/>
                      </a:lnTo>
                      <a:lnTo>
                        <a:pt x="116" y="220"/>
                      </a:lnTo>
                      <a:lnTo>
                        <a:pt x="103" y="201"/>
                      </a:lnTo>
                      <a:lnTo>
                        <a:pt x="91" y="183"/>
                      </a:lnTo>
                      <a:lnTo>
                        <a:pt x="80" y="164"/>
                      </a:lnTo>
                      <a:lnTo>
                        <a:pt x="69" y="143"/>
                      </a:lnTo>
                      <a:lnTo>
                        <a:pt x="59" y="123"/>
                      </a:lnTo>
                      <a:lnTo>
                        <a:pt x="51" y="103"/>
                      </a:lnTo>
                      <a:lnTo>
                        <a:pt x="41" y="83"/>
                      </a:lnTo>
                      <a:lnTo>
                        <a:pt x="34" y="65"/>
                      </a:lnTo>
                      <a:lnTo>
                        <a:pt x="27" y="47"/>
                      </a:lnTo>
                      <a:lnTo>
                        <a:pt x="21" y="30"/>
                      </a:lnTo>
                      <a:lnTo>
                        <a:pt x="14" y="16"/>
                      </a:lnTo>
                      <a:lnTo>
                        <a:pt x="10" y="4"/>
                      </a:lnTo>
                      <a:lnTo>
                        <a:pt x="9" y="2"/>
                      </a:lnTo>
                      <a:lnTo>
                        <a:pt x="10" y="4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57" name="Freeform 73"/>
                <p:cNvSpPr>
                  <a:spLocks/>
                </p:cNvSpPr>
                <p:nvPr/>
              </p:nvSpPr>
              <p:spPr bwMode="auto">
                <a:xfrm>
                  <a:off x="838" y="890"/>
                  <a:ext cx="16" cy="24"/>
                </a:xfrm>
                <a:custGeom>
                  <a:avLst/>
                  <a:gdLst>
                    <a:gd name="T0" fmla="*/ 0 w 186"/>
                    <a:gd name="T1" fmla="*/ 7 h 296"/>
                    <a:gd name="T2" fmla="*/ 0 w 186"/>
                    <a:gd name="T3" fmla="*/ 8 h 296"/>
                    <a:gd name="T4" fmla="*/ 9 w 186"/>
                    <a:gd name="T5" fmla="*/ 34 h 296"/>
                    <a:gd name="T6" fmla="*/ 19 w 186"/>
                    <a:gd name="T7" fmla="*/ 57 h 296"/>
                    <a:gd name="T8" fmla="*/ 29 w 186"/>
                    <a:gd name="T9" fmla="*/ 79 h 296"/>
                    <a:gd name="T10" fmla="*/ 39 w 186"/>
                    <a:gd name="T11" fmla="*/ 100 h 296"/>
                    <a:gd name="T12" fmla="*/ 49 w 186"/>
                    <a:gd name="T13" fmla="*/ 119 h 296"/>
                    <a:gd name="T14" fmla="*/ 59 w 186"/>
                    <a:gd name="T15" fmla="*/ 136 h 296"/>
                    <a:gd name="T16" fmla="*/ 69 w 186"/>
                    <a:gd name="T17" fmla="*/ 155 h 296"/>
                    <a:gd name="T18" fmla="*/ 79 w 186"/>
                    <a:gd name="T19" fmla="*/ 170 h 296"/>
                    <a:gd name="T20" fmla="*/ 90 w 186"/>
                    <a:gd name="T21" fmla="*/ 186 h 296"/>
                    <a:gd name="T22" fmla="*/ 101 w 186"/>
                    <a:gd name="T23" fmla="*/ 201 h 296"/>
                    <a:gd name="T24" fmla="*/ 113 w 186"/>
                    <a:gd name="T25" fmla="*/ 216 h 296"/>
                    <a:gd name="T26" fmla="*/ 125 w 186"/>
                    <a:gd name="T27" fmla="*/ 230 h 296"/>
                    <a:gd name="T28" fmla="*/ 137 w 186"/>
                    <a:gd name="T29" fmla="*/ 246 h 296"/>
                    <a:gd name="T30" fmla="*/ 150 w 186"/>
                    <a:gd name="T31" fmla="*/ 262 h 296"/>
                    <a:gd name="T32" fmla="*/ 163 w 186"/>
                    <a:gd name="T33" fmla="*/ 278 h 296"/>
                    <a:gd name="T34" fmla="*/ 178 w 186"/>
                    <a:gd name="T35" fmla="*/ 296 h 296"/>
                    <a:gd name="T36" fmla="*/ 186 w 186"/>
                    <a:gd name="T37" fmla="*/ 289 h 296"/>
                    <a:gd name="T38" fmla="*/ 172 w 186"/>
                    <a:gd name="T39" fmla="*/ 272 h 296"/>
                    <a:gd name="T40" fmla="*/ 158 w 186"/>
                    <a:gd name="T41" fmla="*/ 255 h 296"/>
                    <a:gd name="T42" fmla="*/ 146 w 186"/>
                    <a:gd name="T43" fmla="*/ 240 h 296"/>
                    <a:gd name="T44" fmla="*/ 133 w 186"/>
                    <a:gd name="T45" fmla="*/ 224 h 296"/>
                    <a:gd name="T46" fmla="*/ 121 w 186"/>
                    <a:gd name="T47" fmla="*/ 210 h 296"/>
                    <a:gd name="T48" fmla="*/ 110 w 186"/>
                    <a:gd name="T49" fmla="*/ 195 h 296"/>
                    <a:gd name="T50" fmla="*/ 98 w 186"/>
                    <a:gd name="T51" fmla="*/ 180 h 296"/>
                    <a:gd name="T52" fmla="*/ 88 w 186"/>
                    <a:gd name="T53" fmla="*/ 164 h 296"/>
                    <a:gd name="T54" fmla="*/ 77 w 186"/>
                    <a:gd name="T55" fmla="*/ 149 h 296"/>
                    <a:gd name="T56" fmla="*/ 67 w 186"/>
                    <a:gd name="T57" fmla="*/ 132 h 296"/>
                    <a:gd name="T58" fmla="*/ 58 w 186"/>
                    <a:gd name="T59" fmla="*/ 114 h 296"/>
                    <a:gd name="T60" fmla="*/ 47 w 186"/>
                    <a:gd name="T61" fmla="*/ 96 h 296"/>
                    <a:gd name="T62" fmla="*/ 39 w 186"/>
                    <a:gd name="T63" fmla="*/ 75 h 296"/>
                    <a:gd name="T64" fmla="*/ 30 w 186"/>
                    <a:gd name="T65" fmla="*/ 53 h 296"/>
                    <a:gd name="T66" fmla="*/ 19 w 186"/>
                    <a:gd name="T67" fmla="*/ 29 h 296"/>
                    <a:gd name="T68" fmla="*/ 10 w 186"/>
                    <a:gd name="T69" fmla="*/ 4 h 296"/>
                    <a:gd name="T70" fmla="*/ 10 w 186"/>
                    <a:gd name="T71" fmla="*/ 5 h 296"/>
                    <a:gd name="T72" fmla="*/ 10 w 186"/>
                    <a:gd name="T73" fmla="*/ 4 h 296"/>
                    <a:gd name="T74" fmla="*/ 7 w 186"/>
                    <a:gd name="T75" fmla="*/ 0 h 296"/>
                    <a:gd name="T76" fmla="*/ 4 w 186"/>
                    <a:gd name="T77" fmla="*/ 0 h 296"/>
                    <a:gd name="T78" fmla="*/ 0 w 186"/>
                    <a:gd name="T79" fmla="*/ 4 h 296"/>
                    <a:gd name="T80" fmla="*/ 0 w 186"/>
                    <a:gd name="T81" fmla="*/ 8 h 296"/>
                    <a:gd name="T82" fmla="*/ 0 w 186"/>
                    <a:gd name="T83" fmla="*/ 7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86" h="296">
                      <a:moveTo>
                        <a:pt x="0" y="7"/>
                      </a:moveTo>
                      <a:lnTo>
                        <a:pt x="0" y="8"/>
                      </a:lnTo>
                      <a:lnTo>
                        <a:pt x="9" y="34"/>
                      </a:lnTo>
                      <a:lnTo>
                        <a:pt x="19" y="57"/>
                      </a:lnTo>
                      <a:lnTo>
                        <a:pt x="29" y="79"/>
                      </a:lnTo>
                      <a:lnTo>
                        <a:pt x="39" y="100"/>
                      </a:lnTo>
                      <a:lnTo>
                        <a:pt x="49" y="119"/>
                      </a:lnTo>
                      <a:lnTo>
                        <a:pt x="59" y="136"/>
                      </a:lnTo>
                      <a:lnTo>
                        <a:pt x="69" y="155"/>
                      </a:lnTo>
                      <a:lnTo>
                        <a:pt x="79" y="170"/>
                      </a:lnTo>
                      <a:lnTo>
                        <a:pt x="90" y="186"/>
                      </a:lnTo>
                      <a:lnTo>
                        <a:pt x="101" y="201"/>
                      </a:lnTo>
                      <a:lnTo>
                        <a:pt x="113" y="216"/>
                      </a:lnTo>
                      <a:lnTo>
                        <a:pt x="125" y="230"/>
                      </a:lnTo>
                      <a:lnTo>
                        <a:pt x="137" y="246"/>
                      </a:lnTo>
                      <a:lnTo>
                        <a:pt x="150" y="262"/>
                      </a:lnTo>
                      <a:lnTo>
                        <a:pt x="163" y="278"/>
                      </a:lnTo>
                      <a:lnTo>
                        <a:pt x="178" y="296"/>
                      </a:lnTo>
                      <a:lnTo>
                        <a:pt x="186" y="289"/>
                      </a:lnTo>
                      <a:lnTo>
                        <a:pt x="172" y="272"/>
                      </a:lnTo>
                      <a:lnTo>
                        <a:pt x="158" y="255"/>
                      </a:lnTo>
                      <a:lnTo>
                        <a:pt x="146" y="240"/>
                      </a:lnTo>
                      <a:lnTo>
                        <a:pt x="133" y="224"/>
                      </a:lnTo>
                      <a:lnTo>
                        <a:pt x="121" y="210"/>
                      </a:lnTo>
                      <a:lnTo>
                        <a:pt x="110" y="195"/>
                      </a:lnTo>
                      <a:lnTo>
                        <a:pt x="98" y="180"/>
                      </a:lnTo>
                      <a:lnTo>
                        <a:pt x="88" y="164"/>
                      </a:lnTo>
                      <a:lnTo>
                        <a:pt x="77" y="149"/>
                      </a:lnTo>
                      <a:lnTo>
                        <a:pt x="67" y="132"/>
                      </a:lnTo>
                      <a:lnTo>
                        <a:pt x="58" y="114"/>
                      </a:lnTo>
                      <a:lnTo>
                        <a:pt x="47" y="96"/>
                      </a:lnTo>
                      <a:lnTo>
                        <a:pt x="39" y="75"/>
                      </a:lnTo>
                      <a:lnTo>
                        <a:pt x="30" y="53"/>
                      </a:lnTo>
                      <a:lnTo>
                        <a:pt x="19" y="29"/>
                      </a:lnTo>
                      <a:lnTo>
                        <a:pt x="10" y="4"/>
                      </a:lnTo>
                      <a:lnTo>
                        <a:pt x="10" y="5"/>
                      </a:lnTo>
                      <a:lnTo>
                        <a:pt x="10" y="4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58" name="Freeform 74"/>
                <p:cNvSpPr>
                  <a:spLocks/>
                </p:cNvSpPr>
                <p:nvPr/>
              </p:nvSpPr>
              <p:spPr bwMode="auto">
                <a:xfrm>
                  <a:off x="835" y="868"/>
                  <a:ext cx="4" cy="22"/>
                </a:xfrm>
                <a:custGeom>
                  <a:avLst/>
                  <a:gdLst>
                    <a:gd name="T0" fmla="*/ 7 w 46"/>
                    <a:gd name="T1" fmla="*/ 10 h 271"/>
                    <a:gd name="T2" fmla="*/ 0 w 46"/>
                    <a:gd name="T3" fmla="*/ 5 h 271"/>
                    <a:gd name="T4" fmla="*/ 0 w 46"/>
                    <a:gd name="T5" fmla="*/ 19 h 271"/>
                    <a:gd name="T6" fmla="*/ 1 w 46"/>
                    <a:gd name="T7" fmla="*/ 33 h 271"/>
                    <a:gd name="T8" fmla="*/ 2 w 46"/>
                    <a:gd name="T9" fmla="*/ 49 h 271"/>
                    <a:gd name="T10" fmla="*/ 3 w 46"/>
                    <a:gd name="T11" fmla="*/ 65 h 271"/>
                    <a:gd name="T12" fmla="*/ 5 w 46"/>
                    <a:gd name="T13" fmla="*/ 84 h 271"/>
                    <a:gd name="T14" fmla="*/ 7 w 46"/>
                    <a:gd name="T15" fmla="*/ 102 h 271"/>
                    <a:gd name="T16" fmla="*/ 9 w 46"/>
                    <a:gd name="T17" fmla="*/ 120 h 271"/>
                    <a:gd name="T18" fmla="*/ 11 w 46"/>
                    <a:gd name="T19" fmla="*/ 138 h 271"/>
                    <a:gd name="T20" fmla="*/ 14 w 46"/>
                    <a:gd name="T21" fmla="*/ 157 h 271"/>
                    <a:gd name="T22" fmla="*/ 16 w 46"/>
                    <a:gd name="T23" fmla="*/ 175 h 271"/>
                    <a:gd name="T24" fmla="*/ 19 w 46"/>
                    <a:gd name="T25" fmla="*/ 193 h 271"/>
                    <a:gd name="T26" fmla="*/ 22 w 46"/>
                    <a:gd name="T27" fmla="*/ 211 h 271"/>
                    <a:gd name="T28" fmla="*/ 25 w 46"/>
                    <a:gd name="T29" fmla="*/ 227 h 271"/>
                    <a:gd name="T30" fmla="*/ 30 w 46"/>
                    <a:gd name="T31" fmla="*/ 243 h 271"/>
                    <a:gd name="T32" fmla="*/ 33 w 46"/>
                    <a:gd name="T33" fmla="*/ 257 h 271"/>
                    <a:gd name="T34" fmla="*/ 36 w 46"/>
                    <a:gd name="T35" fmla="*/ 271 h 271"/>
                    <a:gd name="T36" fmla="*/ 46 w 46"/>
                    <a:gd name="T37" fmla="*/ 269 h 271"/>
                    <a:gd name="T38" fmla="*/ 43 w 46"/>
                    <a:gd name="T39" fmla="*/ 255 h 271"/>
                    <a:gd name="T40" fmla="*/ 40 w 46"/>
                    <a:gd name="T41" fmla="*/ 241 h 271"/>
                    <a:gd name="T42" fmla="*/ 36 w 46"/>
                    <a:gd name="T43" fmla="*/ 225 h 271"/>
                    <a:gd name="T44" fmla="*/ 33 w 46"/>
                    <a:gd name="T45" fmla="*/ 208 h 271"/>
                    <a:gd name="T46" fmla="*/ 30 w 46"/>
                    <a:gd name="T47" fmla="*/ 191 h 271"/>
                    <a:gd name="T48" fmla="*/ 26 w 46"/>
                    <a:gd name="T49" fmla="*/ 173 h 271"/>
                    <a:gd name="T50" fmla="*/ 24 w 46"/>
                    <a:gd name="T51" fmla="*/ 155 h 271"/>
                    <a:gd name="T52" fmla="*/ 21 w 46"/>
                    <a:gd name="T53" fmla="*/ 136 h 271"/>
                    <a:gd name="T54" fmla="*/ 19 w 46"/>
                    <a:gd name="T55" fmla="*/ 118 h 271"/>
                    <a:gd name="T56" fmla="*/ 17 w 46"/>
                    <a:gd name="T57" fmla="*/ 100 h 271"/>
                    <a:gd name="T58" fmla="*/ 15 w 46"/>
                    <a:gd name="T59" fmla="*/ 82 h 271"/>
                    <a:gd name="T60" fmla="*/ 13 w 46"/>
                    <a:gd name="T61" fmla="*/ 65 h 271"/>
                    <a:gd name="T62" fmla="*/ 12 w 46"/>
                    <a:gd name="T63" fmla="*/ 49 h 271"/>
                    <a:gd name="T64" fmla="*/ 11 w 46"/>
                    <a:gd name="T65" fmla="*/ 33 h 271"/>
                    <a:gd name="T66" fmla="*/ 10 w 46"/>
                    <a:gd name="T67" fmla="*/ 19 h 271"/>
                    <a:gd name="T68" fmla="*/ 10 w 46"/>
                    <a:gd name="T69" fmla="*/ 5 h 271"/>
                    <a:gd name="T70" fmla="*/ 3 w 46"/>
                    <a:gd name="T71" fmla="*/ 1 h 271"/>
                    <a:gd name="T72" fmla="*/ 10 w 46"/>
                    <a:gd name="T73" fmla="*/ 5 h 271"/>
                    <a:gd name="T74" fmla="*/ 8 w 46"/>
                    <a:gd name="T75" fmla="*/ 2 h 271"/>
                    <a:gd name="T76" fmla="*/ 5 w 46"/>
                    <a:gd name="T77" fmla="*/ 0 h 271"/>
                    <a:gd name="T78" fmla="*/ 2 w 46"/>
                    <a:gd name="T79" fmla="*/ 2 h 271"/>
                    <a:gd name="T80" fmla="*/ 0 w 46"/>
                    <a:gd name="T81" fmla="*/ 5 h 271"/>
                    <a:gd name="T82" fmla="*/ 7 w 46"/>
                    <a:gd name="T83" fmla="*/ 10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6" h="271">
                      <a:moveTo>
                        <a:pt x="7" y="10"/>
                      </a:moveTo>
                      <a:lnTo>
                        <a:pt x="0" y="5"/>
                      </a:lnTo>
                      <a:lnTo>
                        <a:pt x="0" y="19"/>
                      </a:lnTo>
                      <a:lnTo>
                        <a:pt x="1" y="33"/>
                      </a:lnTo>
                      <a:lnTo>
                        <a:pt x="2" y="49"/>
                      </a:lnTo>
                      <a:lnTo>
                        <a:pt x="3" y="65"/>
                      </a:lnTo>
                      <a:lnTo>
                        <a:pt x="5" y="84"/>
                      </a:lnTo>
                      <a:lnTo>
                        <a:pt x="7" y="102"/>
                      </a:lnTo>
                      <a:lnTo>
                        <a:pt x="9" y="120"/>
                      </a:lnTo>
                      <a:lnTo>
                        <a:pt x="11" y="138"/>
                      </a:lnTo>
                      <a:lnTo>
                        <a:pt x="14" y="157"/>
                      </a:lnTo>
                      <a:lnTo>
                        <a:pt x="16" y="175"/>
                      </a:lnTo>
                      <a:lnTo>
                        <a:pt x="19" y="193"/>
                      </a:lnTo>
                      <a:lnTo>
                        <a:pt x="22" y="211"/>
                      </a:lnTo>
                      <a:lnTo>
                        <a:pt x="25" y="227"/>
                      </a:lnTo>
                      <a:lnTo>
                        <a:pt x="30" y="243"/>
                      </a:lnTo>
                      <a:lnTo>
                        <a:pt x="33" y="257"/>
                      </a:lnTo>
                      <a:lnTo>
                        <a:pt x="36" y="271"/>
                      </a:lnTo>
                      <a:lnTo>
                        <a:pt x="46" y="269"/>
                      </a:lnTo>
                      <a:lnTo>
                        <a:pt x="43" y="255"/>
                      </a:lnTo>
                      <a:lnTo>
                        <a:pt x="40" y="241"/>
                      </a:lnTo>
                      <a:lnTo>
                        <a:pt x="36" y="225"/>
                      </a:lnTo>
                      <a:lnTo>
                        <a:pt x="33" y="208"/>
                      </a:lnTo>
                      <a:lnTo>
                        <a:pt x="30" y="191"/>
                      </a:lnTo>
                      <a:lnTo>
                        <a:pt x="26" y="173"/>
                      </a:lnTo>
                      <a:lnTo>
                        <a:pt x="24" y="155"/>
                      </a:lnTo>
                      <a:lnTo>
                        <a:pt x="21" y="136"/>
                      </a:lnTo>
                      <a:lnTo>
                        <a:pt x="19" y="118"/>
                      </a:lnTo>
                      <a:lnTo>
                        <a:pt x="17" y="100"/>
                      </a:lnTo>
                      <a:lnTo>
                        <a:pt x="15" y="82"/>
                      </a:lnTo>
                      <a:lnTo>
                        <a:pt x="13" y="65"/>
                      </a:lnTo>
                      <a:lnTo>
                        <a:pt x="12" y="49"/>
                      </a:lnTo>
                      <a:lnTo>
                        <a:pt x="11" y="33"/>
                      </a:lnTo>
                      <a:lnTo>
                        <a:pt x="10" y="19"/>
                      </a:lnTo>
                      <a:lnTo>
                        <a:pt x="10" y="5"/>
                      </a:lnTo>
                      <a:lnTo>
                        <a:pt x="3" y="1"/>
                      </a:lnTo>
                      <a:lnTo>
                        <a:pt x="10" y="5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7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59" name="Freeform 75"/>
                <p:cNvSpPr>
                  <a:spLocks/>
                </p:cNvSpPr>
                <p:nvPr/>
              </p:nvSpPr>
              <p:spPr bwMode="auto">
                <a:xfrm>
                  <a:off x="816" y="841"/>
                  <a:ext cx="20" cy="29"/>
                </a:xfrm>
                <a:custGeom>
                  <a:avLst/>
                  <a:gdLst>
                    <a:gd name="T0" fmla="*/ 0 w 243"/>
                    <a:gd name="T1" fmla="*/ 6 h 352"/>
                    <a:gd name="T2" fmla="*/ 0 w 243"/>
                    <a:gd name="T3" fmla="*/ 6 h 352"/>
                    <a:gd name="T4" fmla="*/ 19 w 243"/>
                    <a:gd name="T5" fmla="*/ 42 h 352"/>
                    <a:gd name="T6" fmla="*/ 35 w 243"/>
                    <a:gd name="T7" fmla="*/ 79 h 352"/>
                    <a:gd name="T8" fmla="*/ 49 w 243"/>
                    <a:gd name="T9" fmla="*/ 114 h 352"/>
                    <a:gd name="T10" fmla="*/ 63 w 243"/>
                    <a:gd name="T11" fmla="*/ 149 h 352"/>
                    <a:gd name="T12" fmla="*/ 74 w 243"/>
                    <a:gd name="T13" fmla="*/ 182 h 352"/>
                    <a:gd name="T14" fmla="*/ 84 w 243"/>
                    <a:gd name="T15" fmla="*/ 213 h 352"/>
                    <a:gd name="T16" fmla="*/ 95 w 243"/>
                    <a:gd name="T17" fmla="*/ 243 h 352"/>
                    <a:gd name="T18" fmla="*/ 105 w 243"/>
                    <a:gd name="T19" fmla="*/ 269 h 352"/>
                    <a:gd name="T20" fmla="*/ 117 w 243"/>
                    <a:gd name="T21" fmla="*/ 293 h 352"/>
                    <a:gd name="T22" fmla="*/ 129 w 243"/>
                    <a:gd name="T23" fmla="*/ 315 h 352"/>
                    <a:gd name="T24" fmla="*/ 141 w 243"/>
                    <a:gd name="T25" fmla="*/ 331 h 352"/>
                    <a:gd name="T26" fmla="*/ 157 w 243"/>
                    <a:gd name="T27" fmla="*/ 343 h 352"/>
                    <a:gd name="T28" fmla="*/ 174 w 243"/>
                    <a:gd name="T29" fmla="*/ 351 h 352"/>
                    <a:gd name="T30" fmla="*/ 194 w 243"/>
                    <a:gd name="T31" fmla="*/ 352 h 352"/>
                    <a:gd name="T32" fmla="*/ 217 w 243"/>
                    <a:gd name="T33" fmla="*/ 348 h 352"/>
                    <a:gd name="T34" fmla="*/ 243 w 243"/>
                    <a:gd name="T35" fmla="*/ 337 h 352"/>
                    <a:gd name="T36" fmla="*/ 239 w 243"/>
                    <a:gd name="T37" fmla="*/ 328 h 352"/>
                    <a:gd name="T38" fmla="*/ 215 w 243"/>
                    <a:gd name="T39" fmla="*/ 338 h 352"/>
                    <a:gd name="T40" fmla="*/ 194 w 243"/>
                    <a:gd name="T41" fmla="*/ 342 h 352"/>
                    <a:gd name="T42" fmla="*/ 176 w 243"/>
                    <a:gd name="T43" fmla="*/ 341 h 352"/>
                    <a:gd name="T44" fmla="*/ 163 w 243"/>
                    <a:gd name="T45" fmla="*/ 334 h 352"/>
                    <a:gd name="T46" fmla="*/ 150 w 243"/>
                    <a:gd name="T47" fmla="*/ 323 h 352"/>
                    <a:gd name="T48" fmla="*/ 137 w 243"/>
                    <a:gd name="T49" fmla="*/ 309 h 352"/>
                    <a:gd name="T50" fmla="*/ 126 w 243"/>
                    <a:gd name="T51" fmla="*/ 289 h 352"/>
                    <a:gd name="T52" fmla="*/ 115 w 243"/>
                    <a:gd name="T53" fmla="*/ 265 h 352"/>
                    <a:gd name="T54" fmla="*/ 105 w 243"/>
                    <a:gd name="T55" fmla="*/ 239 h 352"/>
                    <a:gd name="T56" fmla="*/ 95 w 243"/>
                    <a:gd name="T57" fmla="*/ 209 h 352"/>
                    <a:gd name="T58" fmla="*/ 84 w 243"/>
                    <a:gd name="T59" fmla="*/ 178 h 352"/>
                    <a:gd name="T60" fmla="*/ 73 w 243"/>
                    <a:gd name="T61" fmla="*/ 145 h 352"/>
                    <a:gd name="T62" fmla="*/ 59 w 243"/>
                    <a:gd name="T63" fmla="*/ 110 h 352"/>
                    <a:gd name="T64" fmla="*/ 45 w 243"/>
                    <a:gd name="T65" fmla="*/ 74 h 352"/>
                    <a:gd name="T66" fmla="*/ 27 w 243"/>
                    <a:gd name="T67" fmla="*/ 38 h 352"/>
                    <a:gd name="T68" fmla="*/ 9 w 243"/>
                    <a:gd name="T69" fmla="*/ 2 h 352"/>
                    <a:gd name="T70" fmla="*/ 9 w 243"/>
                    <a:gd name="T71" fmla="*/ 2 h 352"/>
                    <a:gd name="T72" fmla="*/ 9 w 243"/>
                    <a:gd name="T73" fmla="*/ 2 h 352"/>
                    <a:gd name="T74" fmla="*/ 7 w 243"/>
                    <a:gd name="T75" fmla="*/ 0 h 352"/>
                    <a:gd name="T76" fmla="*/ 4 w 243"/>
                    <a:gd name="T77" fmla="*/ 0 h 352"/>
                    <a:gd name="T78" fmla="*/ 0 w 243"/>
                    <a:gd name="T79" fmla="*/ 3 h 352"/>
                    <a:gd name="T80" fmla="*/ 0 w 243"/>
                    <a:gd name="T81" fmla="*/ 6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3" h="352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19" y="42"/>
                      </a:lnTo>
                      <a:lnTo>
                        <a:pt x="35" y="79"/>
                      </a:lnTo>
                      <a:lnTo>
                        <a:pt x="49" y="114"/>
                      </a:lnTo>
                      <a:lnTo>
                        <a:pt x="63" y="149"/>
                      </a:lnTo>
                      <a:lnTo>
                        <a:pt x="74" y="182"/>
                      </a:lnTo>
                      <a:lnTo>
                        <a:pt x="84" y="213"/>
                      </a:lnTo>
                      <a:lnTo>
                        <a:pt x="95" y="243"/>
                      </a:lnTo>
                      <a:lnTo>
                        <a:pt x="105" y="269"/>
                      </a:lnTo>
                      <a:lnTo>
                        <a:pt x="117" y="293"/>
                      </a:lnTo>
                      <a:lnTo>
                        <a:pt x="129" y="315"/>
                      </a:lnTo>
                      <a:lnTo>
                        <a:pt x="141" y="331"/>
                      </a:lnTo>
                      <a:lnTo>
                        <a:pt x="157" y="343"/>
                      </a:lnTo>
                      <a:lnTo>
                        <a:pt x="174" y="351"/>
                      </a:lnTo>
                      <a:lnTo>
                        <a:pt x="194" y="352"/>
                      </a:lnTo>
                      <a:lnTo>
                        <a:pt x="217" y="348"/>
                      </a:lnTo>
                      <a:lnTo>
                        <a:pt x="243" y="337"/>
                      </a:lnTo>
                      <a:lnTo>
                        <a:pt x="239" y="328"/>
                      </a:lnTo>
                      <a:lnTo>
                        <a:pt x="215" y="338"/>
                      </a:lnTo>
                      <a:lnTo>
                        <a:pt x="194" y="342"/>
                      </a:lnTo>
                      <a:lnTo>
                        <a:pt x="176" y="341"/>
                      </a:lnTo>
                      <a:lnTo>
                        <a:pt x="163" y="334"/>
                      </a:lnTo>
                      <a:lnTo>
                        <a:pt x="150" y="323"/>
                      </a:lnTo>
                      <a:lnTo>
                        <a:pt x="137" y="309"/>
                      </a:lnTo>
                      <a:lnTo>
                        <a:pt x="126" y="289"/>
                      </a:lnTo>
                      <a:lnTo>
                        <a:pt x="115" y="265"/>
                      </a:lnTo>
                      <a:lnTo>
                        <a:pt x="105" y="239"/>
                      </a:lnTo>
                      <a:lnTo>
                        <a:pt x="95" y="209"/>
                      </a:lnTo>
                      <a:lnTo>
                        <a:pt x="84" y="178"/>
                      </a:lnTo>
                      <a:lnTo>
                        <a:pt x="73" y="145"/>
                      </a:lnTo>
                      <a:lnTo>
                        <a:pt x="59" y="110"/>
                      </a:lnTo>
                      <a:lnTo>
                        <a:pt x="45" y="74"/>
                      </a:lnTo>
                      <a:lnTo>
                        <a:pt x="27" y="38"/>
                      </a:lnTo>
                      <a:lnTo>
                        <a:pt x="9" y="2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60" name="Freeform 76"/>
                <p:cNvSpPr>
                  <a:spLocks/>
                </p:cNvSpPr>
                <p:nvPr/>
              </p:nvSpPr>
              <p:spPr bwMode="auto">
                <a:xfrm>
                  <a:off x="809" y="819"/>
                  <a:ext cx="7" cy="22"/>
                </a:xfrm>
                <a:custGeom>
                  <a:avLst/>
                  <a:gdLst>
                    <a:gd name="T0" fmla="*/ 35 w 87"/>
                    <a:gd name="T1" fmla="*/ 0 h 269"/>
                    <a:gd name="T2" fmla="*/ 35 w 87"/>
                    <a:gd name="T3" fmla="*/ 0 h 269"/>
                    <a:gd name="T4" fmla="*/ 20 w 87"/>
                    <a:gd name="T5" fmla="*/ 3 h 269"/>
                    <a:gd name="T6" fmla="*/ 9 w 87"/>
                    <a:gd name="T7" fmla="*/ 11 h 269"/>
                    <a:gd name="T8" fmla="*/ 3 w 87"/>
                    <a:gd name="T9" fmla="*/ 22 h 269"/>
                    <a:gd name="T10" fmla="*/ 0 w 87"/>
                    <a:gd name="T11" fmla="*/ 37 h 269"/>
                    <a:gd name="T12" fmla="*/ 0 w 87"/>
                    <a:gd name="T13" fmla="*/ 55 h 269"/>
                    <a:gd name="T14" fmla="*/ 3 w 87"/>
                    <a:gd name="T15" fmla="*/ 73 h 269"/>
                    <a:gd name="T16" fmla="*/ 7 w 87"/>
                    <a:gd name="T17" fmla="*/ 93 h 269"/>
                    <a:gd name="T18" fmla="*/ 13 w 87"/>
                    <a:gd name="T19" fmla="*/ 115 h 269"/>
                    <a:gd name="T20" fmla="*/ 20 w 87"/>
                    <a:gd name="T21" fmla="*/ 137 h 269"/>
                    <a:gd name="T22" fmla="*/ 28 w 87"/>
                    <a:gd name="T23" fmla="*/ 159 h 269"/>
                    <a:gd name="T24" fmla="*/ 37 w 87"/>
                    <a:gd name="T25" fmla="*/ 181 h 269"/>
                    <a:gd name="T26" fmla="*/ 46 w 87"/>
                    <a:gd name="T27" fmla="*/ 202 h 269"/>
                    <a:gd name="T28" fmla="*/ 55 w 87"/>
                    <a:gd name="T29" fmla="*/ 221 h 269"/>
                    <a:gd name="T30" fmla="*/ 64 w 87"/>
                    <a:gd name="T31" fmla="*/ 240 h 269"/>
                    <a:gd name="T32" fmla="*/ 72 w 87"/>
                    <a:gd name="T33" fmla="*/ 256 h 269"/>
                    <a:gd name="T34" fmla="*/ 78 w 87"/>
                    <a:gd name="T35" fmla="*/ 269 h 269"/>
                    <a:gd name="T36" fmla="*/ 87 w 87"/>
                    <a:gd name="T37" fmla="*/ 265 h 269"/>
                    <a:gd name="T38" fmla="*/ 81 w 87"/>
                    <a:gd name="T39" fmla="*/ 251 h 269"/>
                    <a:gd name="T40" fmla="*/ 72 w 87"/>
                    <a:gd name="T41" fmla="*/ 236 h 269"/>
                    <a:gd name="T42" fmla="*/ 65 w 87"/>
                    <a:gd name="T43" fmla="*/ 217 h 269"/>
                    <a:gd name="T44" fmla="*/ 57 w 87"/>
                    <a:gd name="T45" fmla="*/ 197 h 269"/>
                    <a:gd name="T46" fmla="*/ 47 w 87"/>
                    <a:gd name="T47" fmla="*/ 177 h 269"/>
                    <a:gd name="T48" fmla="*/ 38 w 87"/>
                    <a:gd name="T49" fmla="*/ 155 h 269"/>
                    <a:gd name="T50" fmla="*/ 31 w 87"/>
                    <a:gd name="T51" fmla="*/ 133 h 269"/>
                    <a:gd name="T52" fmla="*/ 24 w 87"/>
                    <a:gd name="T53" fmla="*/ 113 h 269"/>
                    <a:gd name="T54" fmla="*/ 17 w 87"/>
                    <a:gd name="T55" fmla="*/ 91 h 269"/>
                    <a:gd name="T56" fmla="*/ 13 w 87"/>
                    <a:gd name="T57" fmla="*/ 71 h 269"/>
                    <a:gd name="T58" fmla="*/ 10 w 87"/>
                    <a:gd name="T59" fmla="*/ 55 h 269"/>
                    <a:gd name="T60" fmla="*/ 10 w 87"/>
                    <a:gd name="T61" fmla="*/ 39 h 269"/>
                    <a:gd name="T62" fmla="*/ 13 w 87"/>
                    <a:gd name="T63" fmla="*/ 27 h 269"/>
                    <a:gd name="T64" fmla="*/ 17 w 87"/>
                    <a:gd name="T65" fmla="*/ 17 h 269"/>
                    <a:gd name="T66" fmla="*/ 25 w 87"/>
                    <a:gd name="T67" fmla="*/ 13 h 269"/>
                    <a:gd name="T68" fmla="*/ 35 w 87"/>
                    <a:gd name="T69" fmla="*/ 10 h 269"/>
                    <a:gd name="T70" fmla="*/ 35 w 87"/>
                    <a:gd name="T71" fmla="*/ 10 h 269"/>
                    <a:gd name="T72" fmla="*/ 35 w 87"/>
                    <a:gd name="T73" fmla="*/ 10 h 269"/>
                    <a:gd name="T74" fmla="*/ 38 w 87"/>
                    <a:gd name="T75" fmla="*/ 8 h 269"/>
                    <a:gd name="T76" fmla="*/ 40 w 87"/>
                    <a:gd name="T77" fmla="*/ 5 h 269"/>
                    <a:gd name="T78" fmla="*/ 38 w 87"/>
                    <a:gd name="T79" fmla="*/ 2 h 269"/>
                    <a:gd name="T80" fmla="*/ 35 w 87"/>
                    <a:gd name="T81" fmla="*/ 0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7" h="269"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20" y="3"/>
                      </a:lnTo>
                      <a:lnTo>
                        <a:pt x="9" y="11"/>
                      </a:lnTo>
                      <a:lnTo>
                        <a:pt x="3" y="22"/>
                      </a:lnTo>
                      <a:lnTo>
                        <a:pt x="0" y="37"/>
                      </a:lnTo>
                      <a:lnTo>
                        <a:pt x="0" y="55"/>
                      </a:lnTo>
                      <a:lnTo>
                        <a:pt x="3" y="73"/>
                      </a:lnTo>
                      <a:lnTo>
                        <a:pt x="7" y="93"/>
                      </a:lnTo>
                      <a:lnTo>
                        <a:pt x="13" y="115"/>
                      </a:lnTo>
                      <a:lnTo>
                        <a:pt x="20" y="137"/>
                      </a:lnTo>
                      <a:lnTo>
                        <a:pt x="28" y="159"/>
                      </a:lnTo>
                      <a:lnTo>
                        <a:pt x="37" y="181"/>
                      </a:lnTo>
                      <a:lnTo>
                        <a:pt x="46" y="202"/>
                      </a:lnTo>
                      <a:lnTo>
                        <a:pt x="55" y="221"/>
                      </a:lnTo>
                      <a:lnTo>
                        <a:pt x="64" y="240"/>
                      </a:lnTo>
                      <a:lnTo>
                        <a:pt x="72" y="256"/>
                      </a:lnTo>
                      <a:lnTo>
                        <a:pt x="78" y="269"/>
                      </a:lnTo>
                      <a:lnTo>
                        <a:pt x="87" y="265"/>
                      </a:lnTo>
                      <a:lnTo>
                        <a:pt x="81" y="251"/>
                      </a:lnTo>
                      <a:lnTo>
                        <a:pt x="72" y="236"/>
                      </a:lnTo>
                      <a:lnTo>
                        <a:pt x="65" y="217"/>
                      </a:lnTo>
                      <a:lnTo>
                        <a:pt x="57" y="197"/>
                      </a:lnTo>
                      <a:lnTo>
                        <a:pt x="47" y="177"/>
                      </a:lnTo>
                      <a:lnTo>
                        <a:pt x="38" y="155"/>
                      </a:lnTo>
                      <a:lnTo>
                        <a:pt x="31" y="133"/>
                      </a:lnTo>
                      <a:lnTo>
                        <a:pt x="24" y="113"/>
                      </a:lnTo>
                      <a:lnTo>
                        <a:pt x="17" y="91"/>
                      </a:lnTo>
                      <a:lnTo>
                        <a:pt x="13" y="71"/>
                      </a:lnTo>
                      <a:lnTo>
                        <a:pt x="10" y="55"/>
                      </a:lnTo>
                      <a:lnTo>
                        <a:pt x="10" y="39"/>
                      </a:lnTo>
                      <a:lnTo>
                        <a:pt x="13" y="27"/>
                      </a:lnTo>
                      <a:lnTo>
                        <a:pt x="17" y="17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38" y="8"/>
                      </a:lnTo>
                      <a:lnTo>
                        <a:pt x="40" y="5"/>
                      </a:lnTo>
                      <a:lnTo>
                        <a:pt x="38" y="2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61" name="Freeform 77"/>
                <p:cNvSpPr>
                  <a:spLocks/>
                </p:cNvSpPr>
                <p:nvPr/>
              </p:nvSpPr>
              <p:spPr bwMode="auto">
                <a:xfrm>
                  <a:off x="812" y="819"/>
                  <a:ext cx="13" cy="9"/>
                </a:xfrm>
                <a:custGeom>
                  <a:avLst/>
                  <a:gdLst>
                    <a:gd name="T0" fmla="*/ 159 w 159"/>
                    <a:gd name="T1" fmla="*/ 102 h 108"/>
                    <a:gd name="T2" fmla="*/ 159 w 159"/>
                    <a:gd name="T3" fmla="*/ 103 h 108"/>
                    <a:gd name="T4" fmla="*/ 152 w 159"/>
                    <a:gd name="T5" fmla="*/ 88 h 108"/>
                    <a:gd name="T6" fmla="*/ 138 w 159"/>
                    <a:gd name="T7" fmla="*/ 72 h 108"/>
                    <a:gd name="T8" fmla="*/ 119 w 159"/>
                    <a:gd name="T9" fmla="*/ 56 h 108"/>
                    <a:gd name="T10" fmla="*/ 97 w 159"/>
                    <a:gd name="T11" fmla="*/ 40 h 108"/>
                    <a:gd name="T12" fmla="*/ 72 w 159"/>
                    <a:gd name="T13" fmla="*/ 25 h 108"/>
                    <a:gd name="T14" fmla="*/ 48 w 159"/>
                    <a:gd name="T15" fmla="*/ 12 h 108"/>
                    <a:gd name="T16" fmla="*/ 23 w 159"/>
                    <a:gd name="T17" fmla="*/ 4 h 108"/>
                    <a:gd name="T18" fmla="*/ 0 w 159"/>
                    <a:gd name="T19" fmla="*/ 0 h 108"/>
                    <a:gd name="T20" fmla="*/ 0 w 159"/>
                    <a:gd name="T21" fmla="*/ 10 h 108"/>
                    <a:gd name="T22" fmla="*/ 21 w 159"/>
                    <a:gd name="T23" fmla="*/ 14 h 108"/>
                    <a:gd name="T24" fmla="*/ 43 w 159"/>
                    <a:gd name="T25" fmla="*/ 22 h 108"/>
                    <a:gd name="T26" fmla="*/ 68 w 159"/>
                    <a:gd name="T27" fmla="*/ 34 h 108"/>
                    <a:gd name="T28" fmla="*/ 91 w 159"/>
                    <a:gd name="T29" fmla="*/ 48 h 108"/>
                    <a:gd name="T30" fmla="*/ 113 w 159"/>
                    <a:gd name="T31" fmla="*/ 64 h 108"/>
                    <a:gd name="T32" fmla="*/ 131 w 159"/>
                    <a:gd name="T33" fmla="*/ 80 h 108"/>
                    <a:gd name="T34" fmla="*/ 144 w 159"/>
                    <a:gd name="T35" fmla="*/ 94 h 108"/>
                    <a:gd name="T36" fmla="*/ 149 w 159"/>
                    <a:gd name="T37" fmla="*/ 105 h 108"/>
                    <a:gd name="T38" fmla="*/ 149 w 159"/>
                    <a:gd name="T39" fmla="*/ 106 h 108"/>
                    <a:gd name="T40" fmla="*/ 149 w 159"/>
                    <a:gd name="T41" fmla="*/ 105 h 108"/>
                    <a:gd name="T42" fmla="*/ 151 w 159"/>
                    <a:gd name="T43" fmla="*/ 108 h 108"/>
                    <a:gd name="T44" fmla="*/ 155 w 159"/>
                    <a:gd name="T45" fmla="*/ 108 h 108"/>
                    <a:gd name="T46" fmla="*/ 158 w 159"/>
                    <a:gd name="T47" fmla="*/ 107 h 108"/>
                    <a:gd name="T48" fmla="*/ 159 w 159"/>
                    <a:gd name="T49" fmla="*/ 103 h 108"/>
                    <a:gd name="T50" fmla="*/ 159 w 159"/>
                    <a:gd name="T51" fmla="*/ 102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59" h="108">
                      <a:moveTo>
                        <a:pt x="159" y="102"/>
                      </a:moveTo>
                      <a:lnTo>
                        <a:pt x="159" y="103"/>
                      </a:lnTo>
                      <a:lnTo>
                        <a:pt x="152" y="88"/>
                      </a:lnTo>
                      <a:lnTo>
                        <a:pt x="138" y="72"/>
                      </a:lnTo>
                      <a:lnTo>
                        <a:pt x="119" y="56"/>
                      </a:lnTo>
                      <a:lnTo>
                        <a:pt x="97" y="40"/>
                      </a:lnTo>
                      <a:lnTo>
                        <a:pt x="72" y="25"/>
                      </a:lnTo>
                      <a:lnTo>
                        <a:pt x="48" y="12"/>
                      </a:lnTo>
                      <a:lnTo>
                        <a:pt x="23" y="4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21" y="14"/>
                      </a:lnTo>
                      <a:lnTo>
                        <a:pt x="43" y="22"/>
                      </a:lnTo>
                      <a:lnTo>
                        <a:pt x="68" y="34"/>
                      </a:lnTo>
                      <a:lnTo>
                        <a:pt x="91" y="48"/>
                      </a:lnTo>
                      <a:lnTo>
                        <a:pt x="113" y="64"/>
                      </a:lnTo>
                      <a:lnTo>
                        <a:pt x="131" y="80"/>
                      </a:lnTo>
                      <a:lnTo>
                        <a:pt x="144" y="94"/>
                      </a:lnTo>
                      <a:lnTo>
                        <a:pt x="149" y="105"/>
                      </a:lnTo>
                      <a:lnTo>
                        <a:pt x="149" y="106"/>
                      </a:lnTo>
                      <a:lnTo>
                        <a:pt x="149" y="105"/>
                      </a:lnTo>
                      <a:lnTo>
                        <a:pt x="151" y="108"/>
                      </a:lnTo>
                      <a:lnTo>
                        <a:pt x="155" y="108"/>
                      </a:lnTo>
                      <a:lnTo>
                        <a:pt x="158" y="107"/>
                      </a:lnTo>
                      <a:lnTo>
                        <a:pt x="159" y="103"/>
                      </a:lnTo>
                      <a:lnTo>
                        <a:pt x="159" y="10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62" name="Freeform 78"/>
                <p:cNvSpPr>
                  <a:spLocks/>
                </p:cNvSpPr>
                <p:nvPr/>
              </p:nvSpPr>
              <p:spPr bwMode="auto">
                <a:xfrm>
                  <a:off x="825" y="827"/>
                  <a:ext cx="1" cy="14"/>
                </a:xfrm>
                <a:custGeom>
                  <a:avLst/>
                  <a:gdLst>
                    <a:gd name="T0" fmla="*/ 21 w 21"/>
                    <a:gd name="T1" fmla="*/ 164 h 169"/>
                    <a:gd name="T2" fmla="*/ 21 w 21"/>
                    <a:gd name="T3" fmla="*/ 164 h 169"/>
                    <a:gd name="T4" fmla="*/ 19 w 21"/>
                    <a:gd name="T5" fmla="*/ 145 h 169"/>
                    <a:gd name="T6" fmla="*/ 18 w 21"/>
                    <a:gd name="T7" fmla="*/ 125 h 169"/>
                    <a:gd name="T8" fmla="*/ 18 w 21"/>
                    <a:gd name="T9" fmla="*/ 103 h 169"/>
                    <a:gd name="T10" fmla="*/ 18 w 21"/>
                    <a:gd name="T11" fmla="*/ 81 h 169"/>
                    <a:gd name="T12" fmla="*/ 18 w 21"/>
                    <a:gd name="T13" fmla="*/ 59 h 169"/>
                    <a:gd name="T14" fmla="*/ 17 w 21"/>
                    <a:gd name="T15" fmla="*/ 39 h 169"/>
                    <a:gd name="T16" fmla="*/ 15 w 21"/>
                    <a:gd name="T17" fmla="*/ 18 h 169"/>
                    <a:gd name="T18" fmla="*/ 10 w 21"/>
                    <a:gd name="T19" fmla="*/ 0 h 169"/>
                    <a:gd name="T20" fmla="*/ 0 w 21"/>
                    <a:gd name="T21" fmla="*/ 4 h 169"/>
                    <a:gd name="T22" fmla="*/ 4 w 21"/>
                    <a:gd name="T23" fmla="*/ 20 h 169"/>
                    <a:gd name="T24" fmla="*/ 6 w 21"/>
                    <a:gd name="T25" fmla="*/ 39 h 169"/>
                    <a:gd name="T26" fmla="*/ 7 w 21"/>
                    <a:gd name="T27" fmla="*/ 59 h 169"/>
                    <a:gd name="T28" fmla="*/ 7 w 21"/>
                    <a:gd name="T29" fmla="*/ 81 h 169"/>
                    <a:gd name="T30" fmla="*/ 7 w 21"/>
                    <a:gd name="T31" fmla="*/ 103 h 169"/>
                    <a:gd name="T32" fmla="*/ 7 w 21"/>
                    <a:gd name="T33" fmla="*/ 125 h 169"/>
                    <a:gd name="T34" fmla="*/ 8 w 21"/>
                    <a:gd name="T35" fmla="*/ 145 h 169"/>
                    <a:gd name="T36" fmla="*/ 10 w 21"/>
                    <a:gd name="T37" fmla="*/ 166 h 169"/>
                    <a:gd name="T38" fmla="*/ 10 w 21"/>
                    <a:gd name="T39" fmla="*/ 166 h 169"/>
                    <a:gd name="T40" fmla="*/ 10 w 21"/>
                    <a:gd name="T41" fmla="*/ 166 h 169"/>
                    <a:gd name="T42" fmla="*/ 13 w 21"/>
                    <a:gd name="T43" fmla="*/ 169 h 169"/>
                    <a:gd name="T44" fmla="*/ 17 w 21"/>
                    <a:gd name="T45" fmla="*/ 169 h 169"/>
                    <a:gd name="T46" fmla="*/ 20 w 21"/>
                    <a:gd name="T47" fmla="*/ 168 h 169"/>
                    <a:gd name="T48" fmla="*/ 21 w 21"/>
                    <a:gd name="T49" fmla="*/ 164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1" h="169">
                      <a:moveTo>
                        <a:pt x="21" y="164"/>
                      </a:moveTo>
                      <a:lnTo>
                        <a:pt x="21" y="164"/>
                      </a:lnTo>
                      <a:lnTo>
                        <a:pt x="19" y="145"/>
                      </a:lnTo>
                      <a:lnTo>
                        <a:pt x="18" y="125"/>
                      </a:lnTo>
                      <a:lnTo>
                        <a:pt x="18" y="103"/>
                      </a:lnTo>
                      <a:lnTo>
                        <a:pt x="18" y="81"/>
                      </a:lnTo>
                      <a:lnTo>
                        <a:pt x="18" y="59"/>
                      </a:lnTo>
                      <a:lnTo>
                        <a:pt x="17" y="39"/>
                      </a:lnTo>
                      <a:lnTo>
                        <a:pt x="15" y="18"/>
                      </a:lnTo>
                      <a:lnTo>
                        <a:pt x="10" y="0"/>
                      </a:lnTo>
                      <a:lnTo>
                        <a:pt x="0" y="4"/>
                      </a:lnTo>
                      <a:lnTo>
                        <a:pt x="4" y="20"/>
                      </a:lnTo>
                      <a:lnTo>
                        <a:pt x="6" y="39"/>
                      </a:lnTo>
                      <a:lnTo>
                        <a:pt x="7" y="59"/>
                      </a:lnTo>
                      <a:lnTo>
                        <a:pt x="7" y="81"/>
                      </a:lnTo>
                      <a:lnTo>
                        <a:pt x="7" y="103"/>
                      </a:lnTo>
                      <a:lnTo>
                        <a:pt x="7" y="125"/>
                      </a:lnTo>
                      <a:lnTo>
                        <a:pt x="8" y="145"/>
                      </a:lnTo>
                      <a:lnTo>
                        <a:pt x="10" y="166"/>
                      </a:lnTo>
                      <a:lnTo>
                        <a:pt x="13" y="169"/>
                      </a:lnTo>
                      <a:lnTo>
                        <a:pt x="17" y="169"/>
                      </a:lnTo>
                      <a:lnTo>
                        <a:pt x="20" y="168"/>
                      </a:lnTo>
                      <a:lnTo>
                        <a:pt x="21" y="1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63" name="Freeform 79"/>
                <p:cNvSpPr>
                  <a:spLocks/>
                </p:cNvSpPr>
                <p:nvPr/>
              </p:nvSpPr>
              <p:spPr bwMode="auto">
                <a:xfrm>
                  <a:off x="825" y="841"/>
                  <a:ext cx="9" cy="10"/>
                </a:xfrm>
                <a:custGeom>
                  <a:avLst/>
                  <a:gdLst>
                    <a:gd name="T0" fmla="*/ 88 w 99"/>
                    <a:gd name="T1" fmla="*/ 116 h 120"/>
                    <a:gd name="T2" fmla="*/ 93 w 99"/>
                    <a:gd name="T3" fmla="*/ 110 h 120"/>
                    <a:gd name="T4" fmla="*/ 85 w 99"/>
                    <a:gd name="T5" fmla="*/ 108 h 120"/>
                    <a:gd name="T6" fmla="*/ 74 w 99"/>
                    <a:gd name="T7" fmla="*/ 100 h 120"/>
                    <a:gd name="T8" fmla="*/ 62 w 99"/>
                    <a:gd name="T9" fmla="*/ 89 h 120"/>
                    <a:gd name="T10" fmla="*/ 48 w 99"/>
                    <a:gd name="T11" fmla="*/ 71 h 120"/>
                    <a:gd name="T12" fmla="*/ 36 w 99"/>
                    <a:gd name="T13" fmla="*/ 53 h 120"/>
                    <a:gd name="T14" fmla="*/ 24 w 99"/>
                    <a:gd name="T15" fmla="*/ 34 h 120"/>
                    <a:gd name="T16" fmla="*/ 17 w 99"/>
                    <a:gd name="T17" fmla="*/ 15 h 120"/>
                    <a:gd name="T18" fmla="*/ 11 w 99"/>
                    <a:gd name="T19" fmla="*/ 0 h 120"/>
                    <a:gd name="T20" fmla="*/ 0 w 99"/>
                    <a:gd name="T21" fmla="*/ 2 h 120"/>
                    <a:gd name="T22" fmla="*/ 7 w 99"/>
                    <a:gd name="T23" fmla="*/ 20 h 120"/>
                    <a:gd name="T24" fmla="*/ 16 w 99"/>
                    <a:gd name="T25" fmla="*/ 38 h 120"/>
                    <a:gd name="T26" fmla="*/ 27 w 99"/>
                    <a:gd name="T27" fmla="*/ 59 h 120"/>
                    <a:gd name="T28" fmla="*/ 40 w 99"/>
                    <a:gd name="T29" fmla="*/ 78 h 120"/>
                    <a:gd name="T30" fmla="*/ 53 w 99"/>
                    <a:gd name="T31" fmla="*/ 95 h 120"/>
                    <a:gd name="T32" fmla="*/ 68 w 99"/>
                    <a:gd name="T33" fmla="*/ 109 h 120"/>
                    <a:gd name="T34" fmla="*/ 81 w 99"/>
                    <a:gd name="T35" fmla="*/ 118 h 120"/>
                    <a:gd name="T36" fmla="*/ 95 w 99"/>
                    <a:gd name="T37" fmla="*/ 120 h 120"/>
                    <a:gd name="T38" fmla="*/ 99 w 99"/>
                    <a:gd name="T39" fmla="*/ 114 h 120"/>
                    <a:gd name="T40" fmla="*/ 95 w 99"/>
                    <a:gd name="T41" fmla="*/ 120 h 120"/>
                    <a:gd name="T42" fmla="*/ 98 w 99"/>
                    <a:gd name="T43" fmla="*/ 118 h 120"/>
                    <a:gd name="T44" fmla="*/ 99 w 99"/>
                    <a:gd name="T45" fmla="*/ 114 h 120"/>
                    <a:gd name="T46" fmla="*/ 97 w 99"/>
                    <a:gd name="T47" fmla="*/ 111 h 120"/>
                    <a:gd name="T48" fmla="*/ 93 w 99"/>
                    <a:gd name="T49" fmla="*/ 110 h 120"/>
                    <a:gd name="T50" fmla="*/ 88 w 99"/>
                    <a:gd name="T51" fmla="*/ 116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99" h="120">
                      <a:moveTo>
                        <a:pt x="88" y="116"/>
                      </a:moveTo>
                      <a:lnTo>
                        <a:pt x="93" y="110"/>
                      </a:lnTo>
                      <a:lnTo>
                        <a:pt x="85" y="108"/>
                      </a:lnTo>
                      <a:lnTo>
                        <a:pt x="74" y="100"/>
                      </a:lnTo>
                      <a:lnTo>
                        <a:pt x="62" y="89"/>
                      </a:lnTo>
                      <a:lnTo>
                        <a:pt x="48" y="71"/>
                      </a:lnTo>
                      <a:lnTo>
                        <a:pt x="36" y="53"/>
                      </a:lnTo>
                      <a:lnTo>
                        <a:pt x="24" y="34"/>
                      </a:lnTo>
                      <a:lnTo>
                        <a:pt x="17" y="15"/>
                      </a:lnTo>
                      <a:lnTo>
                        <a:pt x="11" y="0"/>
                      </a:lnTo>
                      <a:lnTo>
                        <a:pt x="0" y="2"/>
                      </a:lnTo>
                      <a:lnTo>
                        <a:pt x="7" y="20"/>
                      </a:lnTo>
                      <a:lnTo>
                        <a:pt x="16" y="38"/>
                      </a:lnTo>
                      <a:lnTo>
                        <a:pt x="27" y="59"/>
                      </a:lnTo>
                      <a:lnTo>
                        <a:pt x="40" y="78"/>
                      </a:lnTo>
                      <a:lnTo>
                        <a:pt x="53" y="95"/>
                      </a:lnTo>
                      <a:lnTo>
                        <a:pt x="68" y="109"/>
                      </a:lnTo>
                      <a:lnTo>
                        <a:pt x="81" y="118"/>
                      </a:lnTo>
                      <a:lnTo>
                        <a:pt x="95" y="120"/>
                      </a:lnTo>
                      <a:lnTo>
                        <a:pt x="99" y="114"/>
                      </a:lnTo>
                      <a:lnTo>
                        <a:pt x="95" y="120"/>
                      </a:lnTo>
                      <a:lnTo>
                        <a:pt x="98" y="118"/>
                      </a:lnTo>
                      <a:lnTo>
                        <a:pt x="99" y="114"/>
                      </a:lnTo>
                      <a:lnTo>
                        <a:pt x="97" y="111"/>
                      </a:lnTo>
                      <a:lnTo>
                        <a:pt x="93" y="110"/>
                      </a:lnTo>
                      <a:lnTo>
                        <a:pt x="88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64" name="Freeform 80"/>
                <p:cNvSpPr>
                  <a:spLocks/>
                </p:cNvSpPr>
                <p:nvPr/>
              </p:nvSpPr>
              <p:spPr bwMode="auto">
                <a:xfrm>
                  <a:off x="796" y="693"/>
                  <a:ext cx="187" cy="157"/>
                </a:xfrm>
                <a:custGeom>
                  <a:avLst/>
                  <a:gdLst>
                    <a:gd name="T0" fmla="*/ 2193 w 2245"/>
                    <a:gd name="T1" fmla="*/ 1275 h 1884"/>
                    <a:gd name="T2" fmla="*/ 2177 w 2245"/>
                    <a:gd name="T3" fmla="*/ 1372 h 1884"/>
                    <a:gd name="T4" fmla="*/ 2152 w 2245"/>
                    <a:gd name="T5" fmla="*/ 1502 h 1884"/>
                    <a:gd name="T6" fmla="*/ 2086 w 2245"/>
                    <a:gd name="T7" fmla="*/ 1610 h 1884"/>
                    <a:gd name="T8" fmla="*/ 2060 w 2245"/>
                    <a:gd name="T9" fmla="*/ 1555 h 1884"/>
                    <a:gd name="T10" fmla="*/ 2044 w 2245"/>
                    <a:gd name="T11" fmla="*/ 1380 h 1884"/>
                    <a:gd name="T12" fmla="*/ 1997 w 2245"/>
                    <a:gd name="T13" fmla="*/ 1230 h 1884"/>
                    <a:gd name="T14" fmla="*/ 1990 w 2245"/>
                    <a:gd name="T15" fmla="*/ 1082 h 1884"/>
                    <a:gd name="T16" fmla="*/ 2011 w 2245"/>
                    <a:gd name="T17" fmla="*/ 928 h 1884"/>
                    <a:gd name="T18" fmla="*/ 1940 w 2245"/>
                    <a:gd name="T19" fmla="*/ 655 h 1884"/>
                    <a:gd name="T20" fmla="*/ 1770 w 2245"/>
                    <a:gd name="T21" fmla="*/ 453 h 1884"/>
                    <a:gd name="T22" fmla="*/ 1564 w 2245"/>
                    <a:gd name="T23" fmla="*/ 406 h 1884"/>
                    <a:gd name="T24" fmla="*/ 1409 w 2245"/>
                    <a:gd name="T25" fmla="*/ 408 h 1884"/>
                    <a:gd name="T26" fmla="*/ 1267 w 2245"/>
                    <a:gd name="T27" fmla="*/ 383 h 1884"/>
                    <a:gd name="T28" fmla="*/ 1120 w 2245"/>
                    <a:gd name="T29" fmla="*/ 345 h 1884"/>
                    <a:gd name="T30" fmla="*/ 966 w 2245"/>
                    <a:gd name="T31" fmla="*/ 323 h 1884"/>
                    <a:gd name="T32" fmla="*/ 805 w 2245"/>
                    <a:gd name="T33" fmla="*/ 339 h 1884"/>
                    <a:gd name="T34" fmla="*/ 633 w 2245"/>
                    <a:gd name="T35" fmla="*/ 425 h 1884"/>
                    <a:gd name="T36" fmla="*/ 486 w 2245"/>
                    <a:gd name="T37" fmla="*/ 575 h 1884"/>
                    <a:gd name="T38" fmla="*/ 380 w 2245"/>
                    <a:gd name="T39" fmla="*/ 769 h 1884"/>
                    <a:gd name="T40" fmla="*/ 326 w 2245"/>
                    <a:gd name="T41" fmla="*/ 998 h 1884"/>
                    <a:gd name="T42" fmla="*/ 333 w 2245"/>
                    <a:gd name="T43" fmla="*/ 1255 h 1884"/>
                    <a:gd name="T44" fmla="*/ 395 w 2245"/>
                    <a:gd name="T45" fmla="*/ 1493 h 1884"/>
                    <a:gd name="T46" fmla="*/ 406 w 2245"/>
                    <a:gd name="T47" fmla="*/ 1594 h 1884"/>
                    <a:gd name="T48" fmla="*/ 428 w 2245"/>
                    <a:gd name="T49" fmla="*/ 1771 h 1884"/>
                    <a:gd name="T50" fmla="*/ 412 w 2245"/>
                    <a:gd name="T51" fmla="*/ 1861 h 1884"/>
                    <a:gd name="T52" fmla="*/ 359 w 2245"/>
                    <a:gd name="T53" fmla="*/ 1750 h 1884"/>
                    <a:gd name="T54" fmla="*/ 354 w 2245"/>
                    <a:gd name="T55" fmla="*/ 1624 h 1884"/>
                    <a:gd name="T56" fmla="*/ 266 w 2245"/>
                    <a:gd name="T57" fmla="*/ 1533 h 1884"/>
                    <a:gd name="T58" fmla="*/ 190 w 2245"/>
                    <a:gd name="T59" fmla="*/ 1447 h 1884"/>
                    <a:gd name="T60" fmla="*/ 154 w 2245"/>
                    <a:gd name="T61" fmla="*/ 1323 h 1884"/>
                    <a:gd name="T62" fmla="*/ 126 w 2245"/>
                    <a:gd name="T63" fmla="*/ 1199 h 1884"/>
                    <a:gd name="T64" fmla="*/ 49 w 2245"/>
                    <a:gd name="T65" fmla="*/ 1082 h 1884"/>
                    <a:gd name="T66" fmla="*/ 8 w 2245"/>
                    <a:gd name="T67" fmla="*/ 912 h 1884"/>
                    <a:gd name="T68" fmla="*/ 28 w 2245"/>
                    <a:gd name="T69" fmla="*/ 791 h 1884"/>
                    <a:gd name="T70" fmla="*/ 199 w 2245"/>
                    <a:gd name="T71" fmla="*/ 574 h 1884"/>
                    <a:gd name="T72" fmla="*/ 405 w 2245"/>
                    <a:gd name="T73" fmla="*/ 320 h 1884"/>
                    <a:gd name="T74" fmla="*/ 668 w 2245"/>
                    <a:gd name="T75" fmla="*/ 229 h 1884"/>
                    <a:gd name="T76" fmla="*/ 861 w 2245"/>
                    <a:gd name="T77" fmla="*/ 160 h 1884"/>
                    <a:gd name="T78" fmla="*/ 991 w 2245"/>
                    <a:gd name="T79" fmla="*/ 88 h 1884"/>
                    <a:gd name="T80" fmla="*/ 1102 w 2245"/>
                    <a:gd name="T81" fmla="*/ 29 h 1884"/>
                    <a:gd name="T82" fmla="*/ 1234 w 2245"/>
                    <a:gd name="T83" fmla="*/ 1 h 1884"/>
                    <a:gd name="T84" fmla="*/ 1432 w 2245"/>
                    <a:gd name="T85" fmla="*/ 37 h 1884"/>
                    <a:gd name="T86" fmla="*/ 1630 w 2245"/>
                    <a:gd name="T87" fmla="*/ 165 h 1884"/>
                    <a:gd name="T88" fmla="*/ 1802 w 2245"/>
                    <a:gd name="T89" fmla="*/ 233 h 1884"/>
                    <a:gd name="T90" fmla="*/ 1970 w 2245"/>
                    <a:gd name="T91" fmla="*/ 237 h 1884"/>
                    <a:gd name="T92" fmla="*/ 2018 w 2245"/>
                    <a:gd name="T93" fmla="*/ 361 h 1884"/>
                    <a:gd name="T94" fmla="*/ 2169 w 2245"/>
                    <a:gd name="T95" fmla="*/ 620 h 1884"/>
                    <a:gd name="T96" fmla="*/ 2245 w 2245"/>
                    <a:gd name="T97" fmla="*/ 741 h 1884"/>
                    <a:gd name="T98" fmla="*/ 2219 w 2245"/>
                    <a:gd name="T99" fmla="*/ 782 h 1884"/>
                    <a:gd name="T100" fmla="*/ 2219 w 2245"/>
                    <a:gd name="T101" fmla="*/ 858 h 1884"/>
                    <a:gd name="T102" fmla="*/ 2176 w 2245"/>
                    <a:gd name="T103" fmla="*/ 864 h 1884"/>
                    <a:gd name="T104" fmla="*/ 2193 w 2245"/>
                    <a:gd name="T105" fmla="*/ 940 h 1884"/>
                    <a:gd name="T106" fmla="*/ 2170 w 2245"/>
                    <a:gd name="T107" fmla="*/ 986 h 1884"/>
                    <a:gd name="T108" fmla="*/ 2159 w 2245"/>
                    <a:gd name="T109" fmla="*/ 1029 h 1884"/>
                    <a:gd name="T110" fmla="*/ 2192 w 2245"/>
                    <a:gd name="T111" fmla="*/ 1090 h 1884"/>
                    <a:gd name="T112" fmla="*/ 2205 w 2245"/>
                    <a:gd name="T113" fmla="*/ 1182 h 18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245" h="1884">
                      <a:moveTo>
                        <a:pt x="2204" y="1229"/>
                      </a:moveTo>
                      <a:lnTo>
                        <a:pt x="2203" y="1235"/>
                      </a:lnTo>
                      <a:lnTo>
                        <a:pt x="2201" y="1243"/>
                      </a:lnTo>
                      <a:lnTo>
                        <a:pt x="2198" y="1252"/>
                      </a:lnTo>
                      <a:lnTo>
                        <a:pt x="2196" y="1263"/>
                      </a:lnTo>
                      <a:lnTo>
                        <a:pt x="2193" y="1275"/>
                      </a:lnTo>
                      <a:lnTo>
                        <a:pt x="2191" y="1288"/>
                      </a:lnTo>
                      <a:lnTo>
                        <a:pt x="2188" y="1303"/>
                      </a:lnTo>
                      <a:lnTo>
                        <a:pt x="2186" y="1319"/>
                      </a:lnTo>
                      <a:lnTo>
                        <a:pt x="2183" y="1336"/>
                      </a:lnTo>
                      <a:lnTo>
                        <a:pt x="2180" y="1353"/>
                      </a:lnTo>
                      <a:lnTo>
                        <a:pt x="2177" y="1372"/>
                      </a:lnTo>
                      <a:lnTo>
                        <a:pt x="2174" y="1392"/>
                      </a:lnTo>
                      <a:lnTo>
                        <a:pt x="2170" y="1411"/>
                      </a:lnTo>
                      <a:lnTo>
                        <a:pt x="2167" y="1432"/>
                      </a:lnTo>
                      <a:lnTo>
                        <a:pt x="2165" y="1453"/>
                      </a:lnTo>
                      <a:lnTo>
                        <a:pt x="2162" y="1475"/>
                      </a:lnTo>
                      <a:lnTo>
                        <a:pt x="2152" y="1502"/>
                      </a:lnTo>
                      <a:lnTo>
                        <a:pt x="2140" y="1526"/>
                      </a:lnTo>
                      <a:lnTo>
                        <a:pt x="2129" y="1548"/>
                      </a:lnTo>
                      <a:lnTo>
                        <a:pt x="2118" y="1569"/>
                      </a:lnTo>
                      <a:lnTo>
                        <a:pt x="2106" y="1585"/>
                      </a:lnTo>
                      <a:lnTo>
                        <a:pt x="2095" y="1600"/>
                      </a:lnTo>
                      <a:lnTo>
                        <a:pt x="2086" y="1610"/>
                      </a:lnTo>
                      <a:lnTo>
                        <a:pt x="2076" y="1617"/>
                      </a:lnTo>
                      <a:lnTo>
                        <a:pt x="2071" y="1616"/>
                      </a:lnTo>
                      <a:lnTo>
                        <a:pt x="2067" y="1607"/>
                      </a:lnTo>
                      <a:lnTo>
                        <a:pt x="2064" y="1595"/>
                      </a:lnTo>
                      <a:lnTo>
                        <a:pt x="2062" y="1577"/>
                      </a:lnTo>
                      <a:lnTo>
                        <a:pt x="2060" y="1555"/>
                      </a:lnTo>
                      <a:lnTo>
                        <a:pt x="2058" y="1531"/>
                      </a:lnTo>
                      <a:lnTo>
                        <a:pt x="2056" y="1503"/>
                      </a:lnTo>
                      <a:lnTo>
                        <a:pt x="2053" y="1474"/>
                      </a:lnTo>
                      <a:lnTo>
                        <a:pt x="2051" y="1442"/>
                      </a:lnTo>
                      <a:lnTo>
                        <a:pt x="2048" y="1411"/>
                      </a:lnTo>
                      <a:lnTo>
                        <a:pt x="2044" y="1380"/>
                      </a:lnTo>
                      <a:lnTo>
                        <a:pt x="2039" y="1350"/>
                      </a:lnTo>
                      <a:lnTo>
                        <a:pt x="2033" y="1322"/>
                      </a:lnTo>
                      <a:lnTo>
                        <a:pt x="2026" y="1296"/>
                      </a:lnTo>
                      <a:lnTo>
                        <a:pt x="2016" y="1274"/>
                      </a:lnTo>
                      <a:lnTo>
                        <a:pt x="2006" y="1254"/>
                      </a:lnTo>
                      <a:lnTo>
                        <a:pt x="1997" y="1230"/>
                      </a:lnTo>
                      <a:lnTo>
                        <a:pt x="1991" y="1206"/>
                      </a:lnTo>
                      <a:lnTo>
                        <a:pt x="1987" y="1181"/>
                      </a:lnTo>
                      <a:lnTo>
                        <a:pt x="1986" y="1158"/>
                      </a:lnTo>
                      <a:lnTo>
                        <a:pt x="1986" y="1133"/>
                      </a:lnTo>
                      <a:lnTo>
                        <a:pt x="1987" y="1107"/>
                      </a:lnTo>
                      <a:lnTo>
                        <a:pt x="1990" y="1082"/>
                      </a:lnTo>
                      <a:lnTo>
                        <a:pt x="1993" y="1056"/>
                      </a:lnTo>
                      <a:lnTo>
                        <a:pt x="1998" y="1031"/>
                      </a:lnTo>
                      <a:lnTo>
                        <a:pt x="2002" y="1005"/>
                      </a:lnTo>
                      <a:lnTo>
                        <a:pt x="2006" y="979"/>
                      </a:lnTo>
                      <a:lnTo>
                        <a:pt x="2009" y="953"/>
                      </a:lnTo>
                      <a:lnTo>
                        <a:pt x="2011" y="928"/>
                      </a:lnTo>
                      <a:lnTo>
                        <a:pt x="2012" y="902"/>
                      </a:lnTo>
                      <a:lnTo>
                        <a:pt x="2011" y="876"/>
                      </a:lnTo>
                      <a:lnTo>
                        <a:pt x="2009" y="850"/>
                      </a:lnTo>
                      <a:lnTo>
                        <a:pt x="1987" y="776"/>
                      </a:lnTo>
                      <a:lnTo>
                        <a:pt x="1963" y="711"/>
                      </a:lnTo>
                      <a:lnTo>
                        <a:pt x="1940" y="655"/>
                      </a:lnTo>
                      <a:lnTo>
                        <a:pt x="1914" y="605"/>
                      </a:lnTo>
                      <a:lnTo>
                        <a:pt x="1887" y="563"/>
                      </a:lnTo>
                      <a:lnTo>
                        <a:pt x="1859" y="527"/>
                      </a:lnTo>
                      <a:lnTo>
                        <a:pt x="1830" y="496"/>
                      </a:lnTo>
                      <a:lnTo>
                        <a:pt x="1801" y="473"/>
                      </a:lnTo>
                      <a:lnTo>
                        <a:pt x="1770" y="453"/>
                      </a:lnTo>
                      <a:lnTo>
                        <a:pt x="1738" y="437"/>
                      </a:lnTo>
                      <a:lnTo>
                        <a:pt x="1705" y="425"/>
                      </a:lnTo>
                      <a:lnTo>
                        <a:pt x="1670" y="417"/>
                      </a:lnTo>
                      <a:lnTo>
                        <a:pt x="1636" y="412"/>
                      </a:lnTo>
                      <a:lnTo>
                        <a:pt x="1600" y="408"/>
                      </a:lnTo>
                      <a:lnTo>
                        <a:pt x="1564" y="406"/>
                      </a:lnTo>
                      <a:lnTo>
                        <a:pt x="1526" y="406"/>
                      </a:lnTo>
                      <a:lnTo>
                        <a:pt x="1503" y="409"/>
                      </a:lnTo>
                      <a:lnTo>
                        <a:pt x="1480" y="412"/>
                      </a:lnTo>
                      <a:lnTo>
                        <a:pt x="1456" y="412"/>
                      </a:lnTo>
                      <a:lnTo>
                        <a:pt x="1432" y="410"/>
                      </a:lnTo>
                      <a:lnTo>
                        <a:pt x="1409" y="408"/>
                      </a:lnTo>
                      <a:lnTo>
                        <a:pt x="1386" y="406"/>
                      </a:lnTo>
                      <a:lnTo>
                        <a:pt x="1362" y="402"/>
                      </a:lnTo>
                      <a:lnTo>
                        <a:pt x="1338" y="398"/>
                      </a:lnTo>
                      <a:lnTo>
                        <a:pt x="1314" y="393"/>
                      </a:lnTo>
                      <a:lnTo>
                        <a:pt x="1290" y="388"/>
                      </a:lnTo>
                      <a:lnTo>
                        <a:pt x="1267" y="383"/>
                      </a:lnTo>
                      <a:lnTo>
                        <a:pt x="1243" y="376"/>
                      </a:lnTo>
                      <a:lnTo>
                        <a:pt x="1218" y="370"/>
                      </a:lnTo>
                      <a:lnTo>
                        <a:pt x="1194" y="364"/>
                      </a:lnTo>
                      <a:lnTo>
                        <a:pt x="1169" y="358"/>
                      </a:lnTo>
                      <a:lnTo>
                        <a:pt x="1144" y="351"/>
                      </a:lnTo>
                      <a:lnTo>
                        <a:pt x="1120" y="345"/>
                      </a:lnTo>
                      <a:lnTo>
                        <a:pt x="1095" y="340"/>
                      </a:lnTo>
                      <a:lnTo>
                        <a:pt x="1070" y="335"/>
                      </a:lnTo>
                      <a:lnTo>
                        <a:pt x="1044" y="331"/>
                      </a:lnTo>
                      <a:lnTo>
                        <a:pt x="1019" y="328"/>
                      </a:lnTo>
                      <a:lnTo>
                        <a:pt x="993" y="324"/>
                      </a:lnTo>
                      <a:lnTo>
                        <a:pt x="966" y="323"/>
                      </a:lnTo>
                      <a:lnTo>
                        <a:pt x="940" y="322"/>
                      </a:lnTo>
                      <a:lnTo>
                        <a:pt x="914" y="323"/>
                      </a:lnTo>
                      <a:lnTo>
                        <a:pt x="887" y="324"/>
                      </a:lnTo>
                      <a:lnTo>
                        <a:pt x="860" y="328"/>
                      </a:lnTo>
                      <a:lnTo>
                        <a:pt x="832" y="333"/>
                      </a:lnTo>
                      <a:lnTo>
                        <a:pt x="805" y="339"/>
                      </a:lnTo>
                      <a:lnTo>
                        <a:pt x="776" y="347"/>
                      </a:lnTo>
                      <a:lnTo>
                        <a:pt x="748" y="358"/>
                      </a:lnTo>
                      <a:lnTo>
                        <a:pt x="719" y="369"/>
                      </a:lnTo>
                      <a:lnTo>
                        <a:pt x="689" y="387"/>
                      </a:lnTo>
                      <a:lnTo>
                        <a:pt x="661" y="405"/>
                      </a:lnTo>
                      <a:lnTo>
                        <a:pt x="633" y="425"/>
                      </a:lnTo>
                      <a:lnTo>
                        <a:pt x="606" y="447"/>
                      </a:lnTo>
                      <a:lnTo>
                        <a:pt x="579" y="470"/>
                      </a:lnTo>
                      <a:lnTo>
                        <a:pt x="554" y="494"/>
                      </a:lnTo>
                      <a:lnTo>
                        <a:pt x="530" y="519"/>
                      </a:lnTo>
                      <a:lnTo>
                        <a:pt x="508" y="547"/>
                      </a:lnTo>
                      <a:lnTo>
                        <a:pt x="486" y="575"/>
                      </a:lnTo>
                      <a:lnTo>
                        <a:pt x="465" y="604"/>
                      </a:lnTo>
                      <a:lnTo>
                        <a:pt x="446" y="635"/>
                      </a:lnTo>
                      <a:lnTo>
                        <a:pt x="427" y="666"/>
                      </a:lnTo>
                      <a:lnTo>
                        <a:pt x="410" y="700"/>
                      </a:lnTo>
                      <a:lnTo>
                        <a:pt x="395" y="734"/>
                      </a:lnTo>
                      <a:lnTo>
                        <a:pt x="380" y="769"/>
                      </a:lnTo>
                      <a:lnTo>
                        <a:pt x="368" y="804"/>
                      </a:lnTo>
                      <a:lnTo>
                        <a:pt x="356" y="842"/>
                      </a:lnTo>
                      <a:lnTo>
                        <a:pt x="346" y="880"/>
                      </a:lnTo>
                      <a:lnTo>
                        <a:pt x="338" y="918"/>
                      </a:lnTo>
                      <a:lnTo>
                        <a:pt x="332" y="958"/>
                      </a:lnTo>
                      <a:lnTo>
                        <a:pt x="326" y="998"/>
                      </a:lnTo>
                      <a:lnTo>
                        <a:pt x="323" y="1039"/>
                      </a:lnTo>
                      <a:lnTo>
                        <a:pt x="321" y="1081"/>
                      </a:lnTo>
                      <a:lnTo>
                        <a:pt x="321" y="1123"/>
                      </a:lnTo>
                      <a:lnTo>
                        <a:pt x="323" y="1167"/>
                      </a:lnTo>
                      <a:lnTo>
                        <a:pt x="327" y="1210"/>
                      </a:lnTo>
                      <a:lnTo>
                        <a:pt x="333" y="1255"/>
                      </a:lnTo>
                      <a:lnTo>
                        <a:pt x="341" y="1301"/>
                      </a:lnTo>
                      <a:lnTo>
                        <a:pt x="350" y="1346"/>
                      </a:lnTo>
                      <a:lnTo>
                        <a:pt x="362" y="1392"/>
                      </a:lnTo>
                      <a:lnTo>
                        <a:pt x="376" y="1438"/>
                      </a:lnTo>
                      <a:lnTo>
                        <a:pt x="392" y="1485"/>
                      </a:lnTo>
                      <a:lnTo>
                        <a:pt x="395" y="1493"/>
                      </a:lnTo>
                      <a:lnTo>
                        <a:pt x="397" y="1504"/>
                      </a:lnTo>
                      <a:lnTo>
                        <a:pt x="399" y="1517"/>
                      </a:lnTo>
                      <a:lnTo>
                        <a:pt x="401" y="1533"/>
                      </a:lnTo>
                      <a:lnTo>
                        <a:pt x="403" y="1551"/>
                      </a:lnTo>
                      <a:lnTo>
                        <a:pt x="404" y="1571"/>
                      </a:lnTo>
                      <a:lnTo>
                        <a:pt x="406" y="1594"/>
                      </a:lnTo>
                      <a:lnTo>
                        <a:pt x="409" y="1619"/>
                      </a:lnTo>
                      <a:lnTo>
                        <a:pt x="411" y="1645"/>
                      </a:lnTo>
                      <a:lnTo>
                        <a:pt x="414" y="1674"/>
                      </a:lnTo>
                      <a:lnTo>
                        <a:pt x="419" y="1705"/>
                      </a:lnTo>
                      <a:lnTo>
                        <a:pt x="423" y="1737"/>
                      </a:lnTo>
                      <a:lnTo>
                        <a:pt x="428" y="1771"/>
                      </a:lnTo>
                      <a:lnTo>
                        <a:pt x="434" y="1807"/>
                      </a:lnTo>
                      <a:lnTo>
                        <a:pt x="440" y="1845"/>
                      </a:lnTo>
                      <a:lnTo>
                        <a:pt x="449" y="1884"/>
                      </a:lnTo>
                      <a:lnTo>
                        <a:pt x="438" y="1882"/>
                      </a:lnTo>
                      <a:lnTo>
                        <a:pt x="426" y="1874"/>
                      </a:lnTo>
                      <a:lnTo>
                        <a:pt x="412" y="1861"/>
                      </a:lnTo>
                      <a:lnTo>
                        <a:pt x="399" y="1843"/>
                      </a:lnTo>
                      <a:lnTo>
                        <a:pt x="387" y="1825"/>
                      </a:lnTo>
                      <a:lnTo>
                        <a:pt x="375" y="1805"/>
                      </a:lnTo>
                      <a:lnTo>
                        <a:pt x="367" y="1786"/>
                      </a:lnTo>
                      <a:lnTo>
                        <a:pt x="361" y="1770"/>
                      </a:lnTo>
                      <a:lnTo>
                        <a:pt x="359" y="1750"/>
                      </a:lnTo>
                      <a:lnTo>
                        <a:pt x="358" y="1730"/>
                      </a:lnTo>
                      <a:lnTo>
                        <a:pt x="358" y="1708"/>
                      </a:lnTo>
                      <a:lnTo>
                        <a:pt x="358" y="1686"/>
                      </a:lnTo>
                      <a:lnTo>
                        <a:pt x="358" y="1664"/>
                      </a:lnTo>
                      <a:lnTo>
                        <a:pt x="356" y="1644"/>
                      </a:lnTo>
                      <a:lnTo>
                        <a:pt x="354" y="1624"/>
                      </a:lnTo>
                      <a:lnTo>
                        <a:pt x="350" y="1607"/>
                      </a:lnTo>
                      <a:lnTo>
                        <a:pt x="344" y="1594"/>
                      </a:lnTo>
                      <a:lnTo>
                        <a:pt x="331" y="1579"/>
                      </a:lnTo>
                      <a:lnTo>
                        <a:pt x="312" y="1563"/>
                      </a:lnTo>
                      <a:lnTo>
                        <a:pt x="290" y="1547"/>
                      </a:lnTo>
                      <a:lnTo>
                        <a:pt x="266" y="1533"/>
                      </a:lnTo>
                      <a:lnTo>
                        <a:pt x="242" y="1520"/>
                      </a:lnTo>
                      <a:lnTo>
                        <a:pt x="218" y="1512"/>
                      </a:lnTo>
                      <a:lnTo>
                        <a:pt x="196" y="1509"/>
                      </a:lnTo>
                      <a:lnTo>
                        <a:pt x="195" y="1488"/>
                      </a:lnTo>
                      <a:lnTo>
                        <a:pt x="193" y="1467"/>
                      </a:lnTo>
                      <a:lnTo>
                        <a:pt x="190" y="1447"/>
                      </a:lnTo>
                      <a:lnTo>
                        <a:pt x="185" y="1426"/>
                      </a:lnTo>
                      <a:lnTo>
                        <a:pt x="179" y="1406"/>
                      </a:lnTo>
                      <a:lnTo>
                        <a:pt x="173" y="1386"/>
                      </a:lnTo>
                      <a:lnTo>
                        <a:pt x="167" y="1365"/>
                      </a:lnTo>
                      <a:lnTo>
                        <a:pt x="161" y="1344"/>
                      </a:lnTo>
                      <a:lnTo>
                        <a:pt x="154" y="1323"/>
                      </a:lnTo>
                      <a:lnTo>
                        <a:pt x="147" y="1303"/>
                      </a:lnTo>
                      <a:lnTo>
                        <a:pt x="141" y="1282"/>
                      </a:lnTo>
                      <a:lnTo>
                        <a:pt x="136" y="1261"/>
                      </a:lnTo>
                      <a:lnTo>
                        <a:pt x="131" y="1240"/>
                      </a:lnTo>
                      <a:lnTo>
                        <a:pt x="128" y="1220"/>
                      </a:lnTo>
                      <a:lnTo>
                        <a:pt x="126" y="1199"/>
                      </a:lnTo>
                      <a:lnTo>
                        <a:pt x="125" y="1178"/>
                      </a:lnTo>
                      <a:lnTo>
                        <a:pt x="106" y="1166"/>
                      </a:lnTo>
                      <a:lnTo>
                        <a:pt x="88" y="1150"/>
                      </a:lnTo>
                      <a:lnTo>
                        <a:pt x="74" y="1131"/>
                      </a:lnTo>
                      <a:lnTo>
                        <a:pt x="60" y="1108"/>
                      </a:lnTo>
                      <a:lnTo>
                        <a:pt x="49" y="1082"/>
                      </a:lnTo>
                      <a:lnTo>
                        <a:pt x="39" y="1055"/>
                      </a:lnTo>
                      <a:lnTo>
                        <a:pt x="29" y="1027"/>
                      </a:lnTo>
                      <a:lnTo>
                        <a:pt x="22" y="998"/>
                      </a:lnTo>
                      <a:lnTo>
                        <a:pt x="17" y="968"/>
                      </a:lnTo>
                      <a:lnTo>
                        <a:pt x="12" y="940"/>
                      </a:lnTo>
                      <a:lnTo>
                        <a:pt x="8" y="912"/>
                      </a:lnTo>
                      <a:lnTo>
                        <a:pt x="4" y="885"/>
                      </a:lnTo>
                      <a:lnTo>
                        <a:pt x="2" y="861"/>
                      </a:lnTo>
                      <a:lnTo>
                        <a:pt x="1" y="839"/>
                      </a:lnTo>
                      <a:lnTo>
                        <a:pt x="0" y="821"/>
                      </a:lnTo>
                      <a:lnTo>
                        <a:pt x="0" y="806"/>
                      </a:lnTo>
                      <a:lnTo>
                        <a:pt x="28" y="791"/>
                      </a:lnTo>
                      <a:lnTo>
                        <a:pt x="56" y="768"/>
                      </a:lnTo>
                      <a:lnTo>
                        <a:pt x="84" y="738"/>
                      </a:lnTo>
                      <a:lnTo>
                        <a:pt x="112" y="703"/>
                      </a:lnTo>
                      <a:lnTo>
                        <a:pt x="141" y="663"/>
                      </a:lnTo>
                      <a:lnTo>
                        <a:pt x="169" y="620"/>
                      </a:lnTo>
                      <a:lnTo>
                        <a:pt x="199" y="574"/>
                      </a:lnTo>
                      <a:lnTo>
                        <a:pt x="230" y="528"/>
                      </a:lnTo>
                      <a:lnTo>
                        <a:pt x="261" y="481"/>
                      </a:lnTo>
                      <a:lnTo>
                        <a:pt x="294" y="436"/>
                      </a:lnTo>
                      <a:lnTo>
                        <a:pt x="330" y="394"/>
                      </a:lnTo>
                      <a:lnTo>
                        <a:pt x="367" y="355"/>
                      </a:lnTo>
                      <a:lnTo>
                        <a:pt x="405" y="320"/>
                      </a:lnTo>
                      <a:lnTo>
                        <a:pt x="447" y="292"/>
                      </a:lnTo>
                      <a:lnTo>
                        <a:pt x="490" y="271"/>
                      </a:lnTo>
                      <a:lnTo>
                        <a:pt x="537" y="258"/>
                      </a:lnTo>
                      <a:lnTo>
                        <a:pt x="583" y="249"/>
                      </a:lnTo>
                      <a:lnTo>
                        <a:pt x="628" y="240"/>
                      </a:lnTo>
                      <a:lnTo>
                        <a:pt x="668" y="229"/>
                      </a:lnTo>
                      <a:lnTo>
                        <a:pt x="706" y="219"/>
                      </a:lnTo>
                      <a:lnTo>
                        <a:pt x="742" y="207"/>
                      </a:lnTo>
                      <a:lnTo>
                        <a:pt x="775" y="196"/>
                      </a:lnTo>
                      <a:lnTo>
                        <a:pt x="805" y="185"/>
                      </a:lnTo>
                      <a:lnTo>
                        <a:pt x="834" y="172"/>
                      </a:lnTo>
                      <a:lnTo>
                        <a:pt x="861" y="160"/>
                      </a:lnTo>
                      <a:lnTo>
                        <a:pt x="886" y="147"/>
                      </a:lnTo>
                      <a:lnTo>
                        <a:pt x="908" y="135"/>
                      </a:lnTo>
                      <a:lnTo>
                        <a:pt x="931" y="123"/>
                      </a:lnTo>
                      <a:lnTo>
                        <a:pt x="952" y="111"/>
                      </a:lnTo>
                      <a:lnTo>
                        <a:pt x="973" y="100"/>
                      </a:lnTo>
                      <a:lnTo>
                        <a:pt x="991" y="88"/>
                      </a:lnTo>
                      <a:lnTo>
                        <a:pt x="1010" y="77"/>
                      </a:lnTo>
                      <a:lnTo>
                        <a:pt x="1028" y="66"/>
                      </a:lnTo>
                      <a:lnTo>
                        <a:pt x="1047" y="56"/>
                      </a:lnTo>
                      <a:lnTo>
                        <a:pt x="1065" y="47"/>
                      </a:lnTo>
                      <a:lnTo>
                        <a:pt x="1083" y="37"/>
                      </a:lnTo>
                      <a:lnTo>
                        <a:pt x="1102" y="29"/>
                      </a:lnTo>
                      <a:lnTo>
                        <a:pt x="1122" y="22"/>
                      </a:lnTo>
                      <a:lnTo>
                        <a:pt x="1142" y="16"/>
                      </a:lnTo>
                      <a:lnTo>
                        <a:pt x="1163" y="11"/>
                      </a:lnTo>
                      <a:lnTo>
                        <a:pt x="1186" y="6"/>
                      </a:lnTo>
                      <a:lnTo>
                        <a:pt x="1209" y="3"/>
                      </a:lnTo>
                      <a:lnTo>
                        <a:pt x="1234" y="1"/>
                      </a:lnTo>
                      <a:lnTo>
                        <a:pt x="1261" y="0"/>
                      </a:lnTo>
                      <a:lnTo>
                        <a:pt x="1290" y="1"/>
                      </a:lnTo>
                      <a:lnTo>
                        <a:pt x="1320" y="3"/>
                      </a:lnTo>
                      <a:lnTo>
                        <a:pt x="1355" y="7"/>
                      </a:lnTo>
                      <a:lnTo>
                        <a:pt x="1390" y="13"/>
                      </a:lnTo>
                      <a:lnTo>
                        <a:pt x="1432" y="37"/>
                      </a:lnTo>
                      <a:lnTo>
                        <a:pt x="1471" y="61"/>
                      </a:lnTo>
                      <a:lnTo>
                        <a:pt x="1507" y="84"/>
                      </a:lnTo>
                      <a:lnTo>
                        <a:pt x="1540" y="106"/>
                      </a:lnTo>
                      <a:lnTo>
                        <a:pt x="1571" y="127"/>
                      </a:lnTo>
                      <a:lnTo>
                        <a:pt x="1601" y="146"/>
                      </a:lnTo>
                      <a:lnTo>
                        <a:pt x="1630" y="165"/>
                      </a:lnTo>
                      <a:lnTo>
                        <a:pt x="1658" y="182"/>
                      </a:lnTo>
                      <a:lnTo>
                        <a:pt x="1685" y="196"/>
                      </a:lnTo>
                      <a:lnTo>
                        <a:pt x="1713" y="208"/>
                      </a:lnTo>
                      <a:lnTo>
                        <a:pt x="1742" y="219"/>
                      </a:lnTo>
                      <a:lnTo>
                        <a:pt x="1771" y="227"/>
                      </a:lnTo>
                      <a:lnTo>
                        <a:pt x="1802" y="233"/>
                      </a:lnTo>
                      <a:lnTo>
                        <a:pt x="1835" y="235"/>
                      </a:lnTo>
                      <a:lnTo>
                        <a:pt x="1871" y="235"/>
                      </a:lnTo>
                      <a:lnTo>
                        <a:pt x="1910" y="232"/>
                      </a:lnTo>
                      <a:lnTo>
                        <a:pt x="1935" y="229"/>
                      </a:lnTo>
                      <a:lnTo>
                        <a:pt x="1955" y="231"/>
                      </a:lnTo>
                      <a:lnTo>
                        <a:pt x="1970" y="237"/>
                      </a:lnTo>
                      <a:lnTo>
                        <a:pt x="1981" y="248"/>
                      </a:lnTo>
                      <a:lnTo>
                        <a:pt x="1989" y="262"/>
                      </a:lnTo>
                      <a:lnTo>
                        <a:pt x="1996" y="281"/>
                      </a:lnTo>
                      <a:lnTo>
                        <a:pt x="2002" y="304"/>
                      </a:lnTo>
                      <a:lnTo>
                        <a:pt x="2009" y="331"/>
                      </a:lnTo>
                      <a:lnTo>
                        <a:pt x="2018" y="361"/>
                      </a:lnTo>
                      <a:lnTo>
                        <a:pt x="2030" y="395"/>
                      </a:lnTo>
                      <a:lnTo>
                        <a:pt x="2045" y="433"/>
                      </a:lnTo>
                      <a:lnTo>
                        <a:pt x="2066" y="475"/>
                      </a:lnTo>
                      <a:lnTo>
                        <a:pt x="2093" y="519"/>
                      </a:lnTo>
                      <a:lnTo>
                        <a:pt x="2127" y="568"/>
                      </a:lnTo>
                      <a:lnTo>
                        <a:pt x="2169" y="620"/>
                      </a:lnTo>
                      <a:lnTo>
                        <a:pt x="2221" y="675"/>
                      </a:lnTo>
                      <a:lnTo>
                        <a:pt x="2231" y="684"/>
                      </a:lnTo>
                      <a:lnTo>
                        <a:pt x="2237" y="696"/>
                      </a:lnTo>
                      <a:lnTo>
                        <a:pt x="2241" y="710"/>
                      </a:lnTo>
                      <a:lnTo>
                        <a:pt x="2244" y="725"/>
                      </a:lnTo>
                      <a:lnTo>
                        <a:pt x="2245" y="741"/>
                      </a:lnTo>
                      <a:lnTo>
                        <a:pt x="2244" y="756"/>
                      </a:lnTo>
                      <a:lnTo>
                        <a:pt x="2242" y="770"/>
                      </a:lnTo>
                      <a:lnTo>
                        <a:pt x="2240" y="784"/>
                      </a:lnTo>
                      <a:lnTo>
                        <a:pt x="2232" y="778"/>
                      </a:lnTo>
                      <a:lnTo>
                        <a:pt x="2224" y="778"/>
                      </a:lnTo>
                      <a:lnTo>
                        <a:pt x="2219" y="782"/>
                      </a:lnTo>
                      <a:lnTo>
                        <a:pt x="2216" y="790"/>
                      </a:lnTo>
                      <a:lnTo>
                        <a:pt x="2215" y="801"/>
                      </a:lnTo>
                      <a:lnTo>
                        <a:pt x="2215" y="816"/>
                      </a:lnTo>
                      <a:lnTo>
                        <a:pt x="2217" y="831"/>
                      </a:lnTo>
                      <a:lnTo>
                        <a:pt x="2221" y="850"/>
                      </a:lnTo>
                      <a:lnTo>
                        <a:pt x="2219" y="858"/>
                      </a:lnTo>
                      <a:lnTo>
                        <a:pt x="2215" y="865"/>
                      </a:lnTo>
                      <a:lnTo>
                        <a:pt x="2209" y="870"/>
                      </a:lnTo>
                      <a:lnTo>
                        <a:pt x="2203" y="872"/>
                      </a:lnTo>
                      <a:lnTo>
                        <a:pt x="2194" y="872"/>
                      </a:lnTo>
                      <a:lnTo>
                        <a:pt x="2185" y="870"/>
                      </a:lnTo>
                      <a:lnTo>
                        <a:pt x="2176" y="864"/>
                      </a:lnTo>
                      <a:lnTo>
                        <a:pt x="2164" y="858"/>
                      </a:lnTo>
                      <a:lnTo>
                        <a:pt x="2162" y="871"/>
                      </a:lnTo>
                      <a:lnTo>
                        <a:pt x="2166" y="885"/>
                      </a:lnTo>
                      <a:lnTo>
                        <a:pt x="2175" y="903"/>
                      </a:lnTo>
                      <a:lnTo>
                        <a:pt x="2184" y="920"/>
                      </a:lnTo>
                      <a:lnTo>
                        <a:pt x="2193" y="940"/>
                      </a:lnTo>
                      <a:lnTo>
                        <a:pt x="2199" y="960"/>
                      </a:lnTo>
                      <a:lnTo>
                        <a:pt x="2202" y="978"/>
                      </a:lnTo>
                      <a:lnTo>
                        <a:pt x="2196" y="997"/>
                      </a:lnTo>
                      <a:lnTo>
                        <a:pt x="2188" y="990"/>
                      </a:lnTo>
                      <a:lnTo>
                        <a:pt x="2179" y="987"/>
                      </a:lnTo>
                      <a:lnTo>
                        <a:pt x="2170" y="986"/>
                      </a:lnTo>
                      <a:lnTo>
                        <a:pt x="2162" y="988"/>
                      </a:lnTo>
                      <a:lnTo>
                        <a:pt x="2155" y="993"/>
                      </a:lnTo>
                      <a:lnTo>
                        <a:pt x="2151" y="1001"/>
                      </a:lnTo>
                      <a:lnTo>
                        <a:pt x="2149" y="1011"/>
                      </a:lnTo>
                      <a:lnTo>
                        <a:pt x="2151" y="1025"/>
                      </a:lnTo>
                      <a:lnTo>
                        <a:pt x="2159" y="1029"/>
                      </a:lnTo>
                      <a:lnTo>
                        <a:pt x="2165" y="1036"/>
                      </a:lnTo>
                      <a:lnTo>
                        <a:pt x="2173" y="1044"/>
                      </a:lnTo>
                      <a:lnTo>
                        <a:pt x="2178" y="1054"/>
                      </a:lnTo>
                      <a:lnTo>
                        <a:pt x="2183" y="1064"/>
                      </a:lnTo>
                      <a:lnTo>
                        <a:pt x="2188" y="1077"/>
                      </a:lnTo>
                      <a:lnTo>
                        <a:pt x="2192" y="1090"/>
                      </a:lnTo>
                      <a:lnTo>
                        <a:pt x="2195" y="1105"/>
                      </a:lnTo>
                      <a:lnTo>
                        <a:pt x="2198" y="1119"/>
                      </a:lnTo>
                      <a:lnTo>
                        <a:pt x="2201" y="1135"/>
                      </a:lnTo>
                      <a:lnTo>
                        <a:pt x="2203" y="1150"/>
                      </a:lnTo>
                      <a:lnTo>
                        <a:pt x="2204" y="1167"/>
                      </a:lnTo>
                      <a:lnTo>
                        <a:pt x="2205" y="1182"/>
                      </a:lnTo>
                      <a:lnTo>
                        <a:pt x="2205" y="1198"/>
                      </a:lnTo>
                      <a:lnTo>
                        <a:pt x="2205" y="1214"/>
                      </a:lnTo>
                      <a:lnTo>
                        <a:pt x="2204" y="12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65" name="Freeform 81"/>
                <p:cNvSpPr>
                  <a:spLocks/>
                </p:cNvSpPr>
                <p:nvPr/>
              </p:nvSpPr>
              <p:spPr bwMode="auto">
                <a:xfrm>
                  <a:off x="976" y="796"/>
                  <a:ext cx="4" cy="21"/>
                </a:xfrm>
                <a:custGeom>
                  <a:avLst/>
                  <a:gdLst>
                    <a:gd name="T0" fmla="*/ 10 w 52"/>
                    <a:gd name="T1" fmla="*/ 249 h 251"/>
                    <a:gd name="T2" fmla="*/ 10 w 52"/>
                    <a:gd name="T3" fmla="*/ 248 h 251"/>
                    <a:gd name="T4" fmla="*/ 13 w 52"/>
                    <a:gd name="T5" fmla="*/ 226 h 251"/>
                    <a:gd name="T6" fmla="*/ 16 w 52"/>
                    <a:gd name="T7" fmla="*/ 205 h 251"/>
                    <a:gd name="T8" fmla="*/ 19 w 52"/>
                    <a:gd name="T9" fmla="*/ 184 h 251"/>
                    <a:gd name="T10" fmla="*/ 22 w 52"/>
                    <a:gd name="T11" fmla="*/ 165 h 251"/>
                    <a:gd name="T12" fmla="*/ 25 w 52"/>
                    <a:gd name="T13" fmla="*/ 145 h 251"/>
                    <a:gd name="T14" fmla="*/ 28 w 52"/>
                    <a:gd name="T15" fmla="*/ 126 h 251"/>
                    <a:gd name="T16" fmla="*/ 31 w 52"/>
                    <a:gd name="T17" fmla="*/ 109 h 251"/>
                    <a:gd name="T18" fmla="*/ 34 w 52"/>
                    <a:gd name="T19" fmla="*/ 92 h 251"/>
                    <a:gd name="T20" fmla="*/ 36 w 52"/>
                    <a:gd name="T21" fmla="*/ 76 h 251"/>
                    <a:gd name="T22" fmla="*/ 39 w 52"/>
                    <a:gd name="T23" fmla="*/ 61 h 251"/>
                    <a:gd name="T24" fmla="*/ 41 w 52"/>
                    <a:gd name="T25" fmla="*/ 48 h 251"/>
                    <a:gd name="T26" fmla="*/ 45 w 52"/>
                    <a:gd name="T27" fmla="*/ 36 h 251"/>
                    <a:gd name="T28" fmla="*/ 47 w 52"/>
                    <a:gd name="T29" fmla="*/ 25 h 251"/>
                    <a:gd name="T30" fmla="*/ 49 w 52"/>
                    <a:gd name="T31" fmla="*/ 16 h 251"/>
                    <a:gd name="T32" fmla="*/ 51 w 52"/>
                    <a:gd name="T33" fmla="*/ 8 h 251"/>
                    <a:gd name="T34" fmla="*/ 52 w 52"/>
                    <a:gd name="T35" fmla="*/ 2 h 251"/>
                    <a:gd name="T36" fmla="*/ 41 w 52"/>
                    <a:gd name="T37" fmla="*/ 0 h 251"/>
                    <a:gd name="T38" fmla="*/ 40 w 52"/>
                    <a:gd name="T39" fmla="*/ 6 h 251"/>
                    <a:gd name="T40" fmla="*/ 38 w 52"/>
                    <a:gd name="T41" fmla="*/ 13 h 251"/>
                    <a:gd name="T42" fmla="*/ 36 w 52"/>
                    <a:gd name="T43" fmla="*/ 23 h 251"/>
                    <a:gd name="T44" fmla="*/ 34 w 52"/>
                    <a:gd name="T45" fmla="*/ 34 h 251"/>
                    <a:gd name="T46" fmla="*/ 31 w 52"/>
                    <a:gd name="T47" fmla="*/ 46 h 251"/>
                    <a:gd name="T48" fmla="*/ 29 w 52"/>
                    <a:gd name="T49" fmla="*/ 59 h 251"/>
                    <a:gd name="T50" fmla="*/ 26 w 52"/>
                    <a:gd name="T51" fmla="*/ 74 h 251"/>
                    <a:gd name="T52" fmla="*/ 24 w 52"/>
                    <a:gd name="T53" fmla="*/ 90 h 251"/>
                    <a:gd name="T54" fmla="*/ 21 w 52"/>
                    <a:gd name="T55" fmla="*/ 107 h 251"/>
                    <a:gd name="T56" fmla="*/ 18 w 52"/>
                    <a:gd name="T57" fmla="*/ 124 h 251"/>
                    <a:gd name="T58" fmla="*/ 15 w 52"/>
                    <a:gd name="T59" fmla="*/ 143 h 251"/>
                    <a:gd name="T60" fmla="*/ 11 w 52"/>
                    <a:gd name="T61" fmla="*/ 163 h 251"/>
                    <a:gd name="T62" fmla="*/ 8 w 52"/>
                    <a:gd name="T63" fmla="*/ 182 h 251"/>
                    <a:gd name="T64" fmla="*/ 5 w 52"/>
                    <a:gd name="T65" fmla="*/ 203 h 251"/>
                    <a:gd name="T66" fmla="*/ 3 w 52"/>
                    <a:gd name="T67" fmla="*/ 224 h 251"/>
                    <a:gd name="T68" fmla="*/ 0 w 52"/>
                    <a:gd name="T69" fmla="*/ 246 h 251"/>
                    <a:gd name="T70" fmla="*/ 0 w 52"/>
                    <a:gd name="T71" fmla="*/ 245 h 251"/>
                    <a:gd name="T72" fmla="*/ 0 w 52"/>
                    <a:gd name="T73" fmla="*/ 246 h 251"/>
                    <a:gd name="T74" fmla="*/ 1 w 52"/>
                    <a:gd name="T75" fmla="*/ 250 h 251"/>
                    <a:gd name="T76" fmla="*/ 4 w 52"/>
                    <a:gd name="T77" fmla="*/ 251 h 251"/>
                    <a:gd name="T78" fmla="*/ 8 w 52"/>
                    <a:gd name="T79" fmla="*/ 251 h 251"/>
                    <a:gd name="T80" fmla="*/ 10 w 52"/>
                    <a:gd name="T81" fmla="*/ 248 h 251"/>
                    <a:gd name="T82" fmla="*/ 10 w 52"/>
                    <a:gd name="T83" fmla="*/ 249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2" h="251">
                      <a:moveTo>
                        <a:pt x="10" y="249"/>
                      </a:moveTo>
                      <a:lnTo>
                        <a:pt x="10" y="248"/>
                      </a:lnTo>
                      <a:lnTo>
                        <a:pt x="13" y="226"/>
                      </a:lnTo>
                      <a:lnTo>
                        <a:pt x="16" y="205"/>
                      </a:lnTo>
                      <a:lnTo>
                        <a:pt x="19" y="184"/>
                      </a:lnTo>
                      <a:lnTo>
                        <a:pt x="22" y="165"/>
                      </a:lnTo>
                      <a:lnTo>
                        <a:pt x="25" y="145"/>
                      </a:lnTo>
                      <a:lnTo>
                        <a:pt x="28" y="126"/>
                      </a:lnTo>
                      <a:lnTo>
                        <a:pt x="31" y="109"/>
                      </a:lnTo>
                      <a:lnTo>
                        <a:pt x="34" y="92"/>
                      </a:lnTo>
                      <a:lnTo>
                        <a:pt x="36" y="76"/>
                      </a:lnTo>
                      <a:lnTo>
                        <a:pt x="39" y="61"/>
                      </a:lnTo>
                      <a:lnTo>
                        <a:pt x="41" y="48"/>
                      </a:lnTo>
                      <a:lnTo>
                        <a:pt x="45" y="36"/>
                      </a:lnTo>
                      <a:lnTo>
                        <a:pt x="47" y="25"/>
                      </a:lnTo>
                      <a:lnTo>
                        <a:pt x="49" y="16"/>
                      </a:lnTo>
                      <a:lnTo>
                        <a:pt x="51" y="8"/>
                      </a:lnTo>
                      <a:lnTo>
                        <a:pt x="52" y="2"/>
                      </a:lnTo>
                      <a:lnTo>
                        <a:pt x="41" y="0"/>
                      </a:lnTo>
                      <a:lnTo>
                        <a:pt x="40" y="6"/>
                      </a:lnTo>
                      <a:lnTo>
                        <a:pt x="38" y="13"/>
                      </a:lnTo>
                      <a:lnTo>
                        <a:pt x="36" y="23"/>
                      </a:lnTo>
                      <a:lnTo>
                        <a:pt x="34" y="34"/>
                      </a:lnTo>
                      <a:lnTo>
                        <a:pt x="31" y="46"/>
                      </a:lnTo>
                      <a:lnTo>
                        <a:pt x="29" y="59"/>
                      </a:lnTo>
                      <a:lnTo>
                        <a:pt x="26" y="74"/>
                      </a:lnTo>
                      <a:lnTo>
                        <a:pt x="24" y="90"/>
                      </a:lnTo>
                      <a:lnTo>
                        <a:pt x="21" y="107"/>
                      </a:lnTo>
                      <a:lnTo>
                        <a:pt x="18" y="124"/>
                      </a:lnTo>
                      <a:lnTo>
                        <a:pt x="15" y="143"/>
                      </a:lnTo>
                      <a:lnTo>
                        <a:pt x="11" y="163"/>
                      </a:lnTo>
                      <a:lnTo>
                        <a:pt x="8" y="182"/>
                      </a:lnTo>
                      <a:lnTo>
                        <a:pt x="5" y="203"/>
                      </a:lnTo>
                      <a:lnTo>
                        <a:pt x="3" y="224"/>
                      </a:lnTo>
                      <a:lnTo>
                        <a:pt x="0" y="246"/>
                      </a:lnTo>
                      <a:lnTo>
                        <a:pt x="0" y="245"/>
                      </a:lnTo>
                      <a:lnTo>
                        <a:pt x="0" y="246"/>
                      </a:lnTo>
                      <a:lnTo>
                        <a:pt x="1" y="250"/>
                      </a:lnTo>
                      <a:lnTo>
                        <a:pt x="4" y="251"/>
                      </a:lnTo>
                      <a:lnTo>
                        <a:pt x="8" y="251"/>
                      </a:lnTo>
                      <a:lnTo>
                        <a:pt x="10" y="248"/>
                      </a:lnTo>
                      <a:lnTo>
                        <a:pt x="10" y="2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66" name="Freeform 82"/>
                <p:cNvSpPr>
                  <a:spLocks/>
                </p:cNvSpPr>
                <p:nvPr/>
              </p:nvSpPr>
              <p:spPr bwMode="auto">
                <a:xfrm>
                  <a:off x="968" y="816"/>
                  <a:ext cx="8" cy="13"/>
                </a:xfrm>
                <a:custGeom>
                  <a:avLst/>
                  <a:gdLst>
                    <a:gd name="T0" fmla="*/ 5 w 95"/>
                    <a:gd name="T1" fmla="*/ 149 h 149"/>
                    <a:gd name="T2" fmla="*/ 6 w 95"/>
                    <a:gd name="T3" fmla="*/ 148 h 149"/>
                    <a:gd name="T4" fmla="*/ 17 w 95"/>
                    <a:gd name="T5" fmla="*/ 141 h 149"/>
                    <a:gd name="T6" fmla="*/ 27 w 95"/>
                    <a:gd name="T7" fmla="*/ 130 h 149"/>
                    <a:gd name="T8" fmla="*/ 38 w 95"/>
                    <a:gd name="T9" fmla="*/ 116 h 149"/>
                    <a:gd name="T10" fmla="*/ 50 w 95"/>
                    <a:gd name="T11" fmla="*/ 99 h 149"/>
                    <a:gd name="T12" fmla="*/ 61 w 95"/>
                    <a:gd name="T13" fmla="*/ 77 h 149"/>
                    <a:gd name="T14" fmla="*/ 73 w 95"/>
                    <a:gd name="T15" fmla="*/ 55 h 149"/>
                    <a:gd name="T16" fmla="*/ 85 w 95"/>
                    <a:gd name="T17" fmla="*/ 31 h 149"/>
                    <a:gd name="T18" fmla="*/ 95 w 95"/>
                    <a:gd name="T19" fmla="*/ 4 h 149"/>
                    <a:gd name="T20" fmla="*/ 85 w 95"/>
                    <a:gd name="T21" fmla="*/ 0 h 149"/>
                    <a:gd name="T22" fmla="*/ 75 w 95"/>
                    <a:gd name="T23" fmla="*/ 26 h 149"/>
                    <a:gd name="T24" fmla="*/ 64 w 95"/>
                    <a:gd name="T25" fmla="*/ 51 h 149"/>
                    <a:gd name="T26" fmla="*/ 53 w 95"/>
                    <a:gd name="T27" fmla="*/ 73 h 149"/>
                    <a:gd name="T28" fmla="*/ 42 w 95"/>
                    <a:gd name="T29" fmla="*/ 93 h 149"/>
                    <a:gd name="T30" fmla="*/ 30 w 95"/>
                    <a:gd name="T31" fmla="*/ 109 h 149"/>
                    <a:gd name="T32" fmla="*/ 19 w 95"/>
                    <a:gd name="T33" fmla="*/ 124 h 149"/>
                    <a:gd name="T34" fmla="*/ 10 w 95"/>
                    <a:gd name="T35" fmla="*/ 133 h 149"/>
                    <a:gd name="T36" fmla="*/ 2 w 95"/>
                    <a:gd name="T37" fmla="*/ 139 h 149"/>
                    <a:gd name="T38" fmla="*/ 3 w 95"/>
                    <a:gd name="T39" fmla="*/ 138 h 149"/>
                    <a:gd name="T40" fmla="*/ 2 w 95"/>
                    <a:gd name="T41" fmla="*/ 139 h 149"/>
                    <a:gd name="T42" fmla="*/ 0 w 95"/>
                    <a:gd name="T43" fmla="*/ 141 h 149"/>
                    <a:gd name="T44" fmla="*/ 0 w 95"/>
                    <a:gd name="T45" fmla="*/ 145 h 149"/>
                    <a:gd name="T46" fmla="*/ 3 w 95"/>
                    <a:gd name="T47" fmla="*/ 148 h 149"/>
                    <a:gd name="T48" fmla="*/ 6 w 95"/>
                    <a:gd name="T49" fmla="*/ 148 h 149"/>
                    <a:gd name="T50" fmla="*/ 5 w 95"/>
                    <a:gd name="T51" fmla="*/ 149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95" h="149">
                      <a:moveTo>
                        <a:pt x="5" y="149"/>
                      </a:moveTo>
                      <a:lnTo>
                        <a:pt x="6" y="148"/>
                      </a:lnTo>
                      <a:lnTo>
                        <a:pt x="17" y="141"/>
                      </a:lnTo>
                      <a:lnTo>
                        <a:pt x="27" y="130"/>
                      </a:lnTo>
                      <a:lnTo>
                        <a:pt x="38" y="116"/>
                      </a:lnTo>
                      <a:lnTo>
                        <a:pt x="50" y="99"/>
                      </a:lnTo>
                      <a:lnTo>
                        <a:pt x="61" y="77"/>
                      </a:lnTo>
                      <a:lnTo>
                        <a:pt x="73" y="55"/>
                      </a:lnTo>
                      <a:lnTo>
                        <a:pt x="85" y="31"/>
                      </a:lnTo>
                      <a:lnTo>
                        <a:pt x="95" y="4"/>
                      </a:lnTo>
                      <a:lnTo>
                        <a:pt x="85" y="0"/>
                      </a:lnTo>
                      <a:lnTo>
                        <a:pt x="75" y="26"/>
                      </a:lnTo>
                      <a:lnTo>
                        <a:pt x="64" y="51"/>
                      </a:lnTo>
                      <a:lnTo>
                        <a:pt x="53" y="73"/>
                      </a:lnTo>
                      <a:lnTo>
                        <a:pt x="42" y="93"/>
                      </a:lnTo>
                      <a:lnTo>
                        <a:pt x="30" y="109"/>
                      </a:lnTo>
                      <a:lnTo>
                        <a:pt x="19" y="124"/>
                      </a:lnTo>
                      <a:lnTo>
                        <a:pt x="10" y="133"/>
                      </a:lnTo>
                      <a:lnTo>
                        <a:pt x="2" y="139"/>
                      </a:lnTo>
                      <a:lnTo>
                        <a:pt x="3" y="138"/>
                      </a:lnTo>
                      <a:lnTo>
                        <a:pt x="2" y="139"/>
                      </a:lnTo>
                      <a:lnTo>
                        <a:pt x="0" y="141"/>
                      </a:lnTo>
                      <a:lnTo>
                        <a:pt x="0" y="145"/>
                      </a:lnTo>
                      <a:lnTo>
                        <a:pt x="3" y="148"/>
                      </a:lnTo>
                      <a:lnTo>
                        <a:pt x="6" y="148"/>
                      </a:lnTo>
                      <a:lnTo>
                        <a:pt x="5" y="1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67" name="Freeform 83"/>
                <p:cNvSpPr>
                  <a:spLocks/>
                </p:cNvSpPr>
                <p:nvPr/>
              </p:nvSpPr>
              <p:spPr bwMode="auto">
                <a:xfrm>
                  <a:off x="962" y="797"/>
                  <a:ext cx="7" cy="32"/>
                </a:xfrm>
                <a:custGeom>
                  <a:avLst/>
                  <a:gdLst>
                    <a:gd name="T0" fmla="*/ 0 w 76"/>
                    <a:gd name="T1" fmla="*/ 7 h 373"/>
                    <a:gd name="T2" fmla="*/ 1 w 76"/>
                    <a:gd name="T3" fmla="*/ 8 h 373"/>
                    <a:gd name="T4" fmla="*/ 10 w 76"/>
                    <a:gd name="T5" fmla="*/ 27 h 373"/>
                    <a:gd name="T6" fmla="*/ 19 w 76"/>
                    <a:gd name="T7" fmla="*/ 49 h 373"/>
                    <a:gd name="T8" fmla="*/ 27 w 76"/>
                    <a:gd name="T9" fmla="*/ 74 h 373"/>
                    <a:gd name="T10" fmla="*/ 33 w 76"/>
                    <a:gd name="T11" fmla="*/ 102 h 373"/>
                    <a:gd name="T12" fmla="*/ 38 w 76"/>
                    <a:gd name="T13" fmla="*/ 132 h 373"/>
                    <a:gd name="T14" fmla="*/ 42 w 76"/>
                    <a:gd name="T15" fmla="*/ 163 h 373"/>
                    <a:gd name="T16" fmla="*/ 45 w 76"/>
                    <a:gd name="T17" fmla="*/ 193 h 373"/>
                    <a:gd name="T18" fmla="*/ 47 w 76"/>
                    <a:gd name="T19" fmla="*/ 225 h 373"/>
                    <a:gd name="T20" fmla="*/ 49 w 76"/>
                    <a:gd name="T21" fmla="*/ 254 h 373"/>
                    <a:gd name="T22" fmla="*/ 51 w 76"/>
                    <a:gd name="T23" fmla="*/ 282 h 373"/>
                    <a:gd name="T24" fmla="*/ 54 w 76"/>
                    <a:gd name="T25" fmla="*/ 306 h 373"/>
                    <a:gd name="T26" fmla="*/ 56 w 76"/>
                    <a:gd name="T27" fmla="*/ 329 h 373"/>
                    <a:gd name="T28" fmla="*/ 58 w 76"/>
                    <a:gd name="T29" fmla="*/ 347 h 373"/>
                    <a:gd name="T30" fmla="*/ 61 w 76"/>
                    <a:gd name="T31" fmla="*/ 360 h 373"/>
                    <a:gd name="T32" fmla="*/ 66 w 76"/>
                    <a:gd name="T33" fmla="*/ 371 h 373"/>
                    <a:gd name="T34" fmla="*/ 76 w 76"/>
                    <a:gd name="T35" fmla="*/ 373 h 373"/>
                    <a:gd name="T36" fmla="*/ 74 w 76"/>
                    <a:gd name="T37" fmla="*/ 362 h 373"/>
                    <a:gd name="T38" fmla="*/ 74 w 76"/>
                    <a:gd name="T39" fmla="*/ 362 h 373"/>
                    <a:gd name="T40" fmla="*/ 71 w 76"/>
                    <a:gd name="T41" fmla="*/ 356 h 373"/>
                    <a:gd name="T42" fmla="*/ 68 w 76"/>
                    <a:gd name="T43" fmla="*/ 345 h 373"/>
                    <a:gd name="T44" fmla="*/ 66 w 76"/>
                    <a:gd name="T45" fmla="*/ 327 h 373"/>
                    <a:gd name="T46" fmla="*/ 64 w 76"/>
                    <a:gd name="T47" fmla="*/ 306 h 373"/>
                    <a:gd name="T48" fmla="*/ 62 w 76"/>
                    <a:gd name="T49" fmla="*/ 282 h 373"/>
                    <a:gd name="T50" fmla="*/ 60 w 76"/>
                    <a:gd name="T51" fmla="*/ 254 h 373"/>
                    <a:gd name="T52" fmla="*/ 58 w 76"/>
                    <a:gd name="T53" fmla="*/ 225 h 373"/>
                    <a:gd name="T54" fmla="*/ 56 w 76"/>
                    <a:gd name="T55" fmla="*/ 193 h 373"/>
                    <a:gd name="T56" fmla="*/ 52 w 76"/>
                    <a:gd name="T57" fmla="*/ 161 h 373"/>
                    <a:gd name="T58" fmla="*/ 48 w 76"/>
                    <a:gd name="T59" fmla="*/ 130 h 373"/>
                    <a:gd name="T60" fmla="*/ 43 w 76"/>
                    <a:gd name="T61" fmla="*/ 100 h 373"/>
                    <a:gd name="T62" fmla="*/ 37 w 76"/>
                    <a:gd name="T63" fmla="*/ 72 h 373"/>
                    <a:gd name="T64" fmla="*/ 30 w 76"/>
                    <a:gd name="T65" fmla="*/ 45 h 373"/>
                    <a:gd name="T66" fmla="*/ 20 w 76"/>
                    <a:gd name="T67" fmla="*/ 23 h 373"/>
                    <a:gd name="T68" fmla="*/ 9 w 76"/>
                    <a:gd name="T69" fmla="*/ 2 h 373"/>
                    <a:gd name="T70" fmla="*/ 10 w 76"/>
                    <a:gd name="T71" fmla="*/ 3 h 373"/>
                    <a:gd name="T72" fmla="*/ 9 w 76"/>
                    <a:gd name="T73" fmla="*/ 2 h 373"/>
                    <a:gd name="T74" fmla="*/ 6 w 76"/>
                    <a:gd name="T75" fmla="*/ 0 h 373"/>
                    <a:gd name="T76" fmla="*/ 2 w 76"/>
                    <a:gd name="T77" fmla="*/ 1 h 373"/>
                    <a:gd name="T78" fmla="*/ 0 w 76"/>
                    <a:gd name="T79" fmla="*/ 4 h 373"/>
                    <a:gd name="T80" fmla="*/ 1 w 76"/>
                    <a:gd name="T81" fmla="*/ 8 h 373"/>
                    <a:gd name="T82" fmla="*/ 0 w 76"/>
                    <a:gd name="T83" fmla="*/ 7 h 3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6" h="373">
                      <a:moveTo>
                        <a:pt x="0" y="7"/>
                      </a:moveTo>
                      <a:lnTo>
                        <a:pt x="1" y="8"/>
                      </a:lnTo>
                      <a:lnTo>
                        <a:pt x="10" y="27"/>
                      </a:lnTo>
                      <a:lnTo>
                        <a:pt x="19" y="49"/>
                      </a:lnTo>
                      <a:lnTo>
                        <a:pt x="27" y="74"/>
                      </a:lnTo>
                      <a:lnTo>
                        <a:pt x="33" y="102"/>
                      </a:lnTo>
                      <a:lnTo>
                        <a:pt x="38" y="132"/>
                      </a:lnTo>
                      <a:lnTo>
                        <a:pt x="42" y="163"/>
                      </a:lnTo>
                      <a:lnTo>
                        <a:pt x="45" y="193"/>
                      </a:lnTo>
                      <a:lnTo>
                        <a:pt x="47" y="225"/>
                      </a:lnTo>
                      <a:lnTo>
                        <a:pt x="49" y="254"/>
                      </a:lnTo>
                      <a:lnTo>
                        <a:pt x="51" y="282"/>
                      </a:lnTo>
                      <a:lnTo>
                        <a:pt x="54" y="306"/>
                      </a:lnTo>
                      <a:lnTo>
                        <a:pt x="56" y="329"/>
                      </a:lnTo>
                      <a:lnTo>
                        <a:pt x="58" y="347"/>
                      </a:lnTo>
                      <a:lnTo>
                        <a:pt x="61" y="360"/>
                      </a:lnTo>
                      <a:lnTo>
                        <a:pt x="66" y="371"/>
                      </a:lnTo>
                      <a:lnTo>
                        <a:pt x="76" y="373"/>
                      </a:lnTo>
                      <a:lnTo>
                        <a:pt x="74" y="362"/>
                      </a:lnTo>
                      <a:lnTo>
                        <a:pt x="71" y="356"/>
                      </a:lnTo>
                      <a:lnTo>
                        <a:pt x="68" y="345"/>
                      </a:lnTo>
                      <a:lnTo>
                        <a:pt x="66" y="327"/>
                      </a:lnTo>
                      <a:lnTo>
                        <a:pt x="64" y="306"/>
                      </a:lnTo>
                      <a:lnTo>
                        <a:pt x="62" y="282"/>
                      </a:lnTo>
                      <a:lnTo>
                        <a:pt x="60" y="254"/>
                      </a:lnTo>
                      <a:lnTo>
                        <a:pt x="58" y="225"/>
                      </a:lnTo>
                      <a:lnTo>
                        <a:pt x="56" y="193"/>
                      </a:lnTo>
                      <a:lnTo>
                        <a:pt x="52" y="161"/>
                      </a:lnTo>
                      <a:lnTo>
                        <a:pt x="48" y="130"/>
                      </a:lnTo>
                      <a:lnTo>
                        <a:pt x="43" y="100"/>
                      </a:lnTo>
                      <a:lnTo>
                        <a:pt x="37" y="72"/>
                      </a:lnTo>
                      <a:lnTo>
                        <a:pt x="30" y="45"/>
                      </a:lnTo>
                      <a:lnTo>
                        <a:pt x="20" y="23"/>
                      </a:lnTo>
                      <a:lnTo>
                        <a:pt x="9" y="2"/>
                      </a:lnTo>
                      <a:lnTo>
                        <a:pt x="10" y="3"/>
                      </a:lnTo>
                      <a:lnTo>
                        <a:pt x="9" y="2"/>
                      </a:lnTo>
                      <a:lnTo>
                        <a:pt x="6" y="0"/>
                      </a:lnTo>
                      <a:lnTo>
                        <a:pt x="2" y="1"/>
                      </a:lnTo>
                      <a:lnTo>
                        <a:pt x="0" y="4"/>
                      </a:lnTo>
                      <a:lnTo>
                        <a:pt x="1" y="8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68" name="Freeform 84"/>
                <p:cNvSpPr>
                  <a:spLocks/>
                </p:cNvSpPr>
                <p:nvPr/>
              </p:nvSpPr>
              <p:spPr bwMode="auto">
                <a:xfrm>
                  <a:off x="961" y="764"/>
                  <a:ext cx="3" cy="34"/>
                </a:xfrm>
                <a:custGeom>
                  <a:avLst/>
                  <a:gdLst>
                    <a:gd name="T0" fmla="*/ 23 w 36"/>
                    <a:gd name="T1" fmla="*/ 6 h 411"/>
                    <a:gd name="T2" fmla="*/ 23 w 36"/>
                    <a:gd name="T3" fmla="*/ 6 h 411"/>
                    <a:gd name="T4" fmla="*/ 25 w 36"/>
                    <a:gd name="T5" fmla="*/ 31 h 411"/>
                    <a:gd name="T6" fmla="*/ 26 w 36"/>
                    <a:gd name="T7" fmla="*/ 57 h 411"/>
                    <a:gd name="T8" fmla="*/ 25 w 36"/>
                    <a:gd name="T9" fmla="*/ 83 h 411"/>
                    <a:gd name="T10" fmla="*/ 23 w 36"/>
                    <a:gd name="T11" fmla="*/ 108 h 411"/>
                    <a:gd name="T12" fmla="*/ 20 w 36"/>
                    <a:gd name="T13" fmla="*/ 133 h 411"/>
                    <a:gd name="T14" fmla="*/ 16 w 36"/>
                    <a:gd name="T15" fmla="*/ 159 h 411"/>
                    <a:gd name="T16" fmla="*/ 11 w 36"/>
                    <a:gd name="T17" fmla="*/ 185 h 411"/>
                    <a:gd name="T18" fmla="*/ 7 w 36"/>
                    <a:gd name="T19" fmla="*/ 210 h 411"/>
                    <a:gd name="T20" fmla="*/ 4 w 36"/>
                    <a:gd name="T21" fmla="*/ 236 h 411"/>
                    <a:gd name="T22" fmla="*/ 1 w 36"/>
                    <a:gd name="T23" fmla="*/ 262 h 411"/>
                    <a:gd name="T24" fmla="*/ 0 w 36"/>
                    <a:gd name="T25" fmla="*/ 288 h 411"/>
                    <a:gd name="T26" fmla="*/ 0 w 36"/>
                    <a:gd name="T27" fmla="*/ 313 h 411"/>
                    <a:gd name="T28" fmla="*/ 1 w 36"/>
                    <a:gd name="T29" fmla="*/ 337 h 411"/>
                    <a:gd name="T30" fmla="*/ 5 w 36"/>
                    <a:gd name="T31" fmla="*/ 362 h 411"/>
                    <a:gd name="T32" fmla="*/ 10 w 36"/>
                    <a:gd name="T33" fmla="*/ 386 h 411"/>
                    <a:gd name="T34" fmla="*/ 20 w 36"/>
                    <a:gd name="T35" fmla="*/ 411 h 411"/>
                    <a:gd name="T36" fmla="*/ 30 w 36"/>
                    <a:gd name="T37" fmla="*/ 407 h 411"/>
                    <a:gd name="T38" fmla="*/ 21 w 36"/>
                    <a:gd name="T39" fmla="*/ 384 h 411"/>
                    <a:gd name="T40" fmla="*/ 16 w 36"/>
                    <a:gd name="T41" fmla="*/ 360 h 411"/>
                    <a:gd name="T42" fmla="*/ 11 w 36"/>
                    <a:gd name="T43" fmla="*/ 335 h 411"/>
                    <a:gd name="T44" fmla="*/ 10 w 36"/>
                    <a:gd name="T45" fmla="*/ 313 h 411"/>
                    <a:gd name="T46" fmla="*/ 10 w 36"/>
                    <a:gd name="T47" fmla="*/ 288 h 411"/>
                    <a:gd name="T48" fmla="*/ 11 w 36"/>
                    <a:gd name="T49" fmla="*/ 262 h 411"/>
                    <a:gd name="T50" fmla="*/ 15 w 36"/>
                    <a:gd name="T51" fmla="*/ 238 h 411"/>
                    <a:gd name="T52" fmla="*/ 18 w 36"/>
                    <a:gd name="T53" fmla="*/ 212 h 411"/>
                    <a:gd name="T54" fmla="*/ 22 w 36"/>
                    <a:gd name="T55" fmla="*/ 187 h 411"/>
                    <a:gd name="T56" fmla="*/ 26 w 36"/>
                    <a:gd name="T57" fmla="*/ 161 h 411"/>
                    <a:gd name="T58" fmla="*/ 30 w 36"/>
                    <a:gd name="T59" fmla="*/ 135 h 411"/>
                    <a:gd name="T60" fmla="*/ 33 w 36"/>
                    <a:gd name="T61" fmla="*/ 108 h 411"/>
                    <a:gd name="T62" fmla="*/ 35 w 36"/>
                    <a:gd name="T63" fmla="*/ 83 h 411"/>
                    <a:gd name="T64" fmla="*/ 36 w 36"/>
                    <a:gd name="T65" fmla="*/ 57 h 411"/>
                    <a:gd name="T66" fmla="*/ 35 w 36"/>
                    <a:gd name="T67" fmla="*/ 31 h 411"/>
                    <a:gd name="T68" fmla="*/ 33 w 36"/>
                    <a:gd name="T69" fmla="*/ 4 h 411"/>
                    <a:gd name="T70" fmla="*/ 33 w 36"/>
                    <a:gd name="T71" fmla="*/ 4 h 411"/>
                    <a:gd name="T72" fmla="*/ 33 w 36"/>
                    <a:gd name="T73" fmla="*/ 4 h 411"/>
                    <a:gd name="T74" fmla="*/ 31 w 36"/>
                    <a:gd name="T75" fmla="*/ 1 h 411"/>
                    <a:gd name="T76" fmla="*/ 27 w 36"/>
                    <a:gd name="T77" fmla="*/ 0 h 411"/>
                    <a:gd name="T78" fmla="*/ 24 w 36"/>
                    <a:gd name="T79" fmla="*/ 2 h 411"/>
                    <a:gd name="T80" fmla="*/ 23 w 36"/>
                    <a:gd name="T81" fmla="*/ 6 h 4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6" h="411">
                      <a:moveTo>
                        <a:pt x="23" y="6"/>
                      </a:moveTo>
                      <a:lnTo>
                        <a:pt x="23" y="6"/>
                      </a:lnTo>
                      <a:lnTo>
                        <a:pt x="25" y="31"/>
                      </a:lnTo>
                      <a:lnTo>
                        <a:pt x="26" y="57"/>
                      </a:lnTo>
                      <a:lnTo>
                        <a:pt x="25" y="83"/>
                      </a:lnTo>
                      <a:lnTo>
                        <a:pt x="23" y="108"/>
                      </a:lnTo>
                      <a:lnTo>
                        <a:pt x="20" y="133"/>
                      </a:lnTo>
                      <a:lnTo>
                        <a:pt x="16" y="159"/>
                      </a:lnTo>
                      <a:lnTo>
                        <a:pt x="11" y="185"/>
                      </a:lnTo>
                      <a:lnTo>
                        <a:pt x="7" y="210"/>
                      </a:lnTo>
                      <a:lnTo>
                        <a:pt x="4" y="236"/>
                      </a:lnTo>
                      <a:lnTo>
                        <a:pt x="1" y="262"/>
                      </a:lnTo>
                      <a:lnTo>
                        <a:pt x="0" y="288"/>
                      </a:lnTo>
                      <a:lnTo>
                        <a:pt x="0" y="313"/>
                      </a:lnTo>
                      <a:lnTo>
                        <a:pt x="1" y="337"/>
                      </a:lnTo>
                      <a:lnTo>
                        <a:pt x="5" y="362"/>
                      </a:lnTo>
                      <a:lnTo>
                        <a:pt x="10" y="386"/>
                      </a:lnTo>
                      <a:lnTo>
                        <a:pt x="20" y="411"/>
                      </a:lnTo>
                      <a:lnTo>
                        <a:pt x="30" y="407"/>
                      </a:lnTo>
                      <a:lnTo>
                        <a:pt x="21" y="384"/>
                      </a:lnTo>
                      <a:lnTo>
                        <a:pt x="16" y="360"/>
                      </a:lnTo>
                      <a:lnTo>
                        <a:pt x="11" y="335"/>
                      </a:lnTo>
                      <a:lnTo>
                        <a:pt x="10" y="313"/>
                      </a:lnTo>
                      <a:lnTo>
                        <a:pt x="10" y="288"/>
                      </a:lnTo>
                      <a:lnTo>
                        <a:pt x="11" y="262"/>
                      </a:lnTo>
                      <a:lnTo>
                        <a:pt x="15" y="238"/>
                      </a:lnTo>
                      <a:lnTo>
                        <a:pt x="18" y="212"/>
                      </a:lnTo>
                      <a:lnTo>
                        <a:pt x="22" y="187"/>
                      </a:lnTo>
                      <a:lnTo>
                        <a:pt x="26" y="161"/>
                      </a:lnTo>
                      <a:lnTo>
                        <a:pt x="30" y="135"/>
                      </a:lnTo>
                      <a:lnTo>
                        <a:pt x="33" y="108"/>
                      </a:lnTo>
                      <a:lnTo>
                        <a:pt x="35" y="83"/>
                      </a:lnTo>
                      <a:lnTo>
                        <a:pt x="36" y="57"/>
                      </a:lnTo>
                      <a:lnTo>
                        <a:pt x="35" y="31"/>
                      </a:lnTo>
                      <a:lnTo>
                        <a:pt x="33" y="4"/>
                      </a:lnTo>
                      <a:lnTo>
                        <a:pt x="31" y="1"/>
                      </a:lnTo>
                      <a:lnTo>
                        <a:pt x="27" y="0"/>
                      </a:lnTo>
                      <a:lnTo>
                        <a:pt x="24" y="2"/>
                      </a:lnTo>
                      <a:lnTo>
                        <a:pt x="23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69" name="Freeform 85"/>
                <p:cNvSpPr>
                  <a:spLocks/>
                </p:cNvSpPr>
                <p:nvPr/>
              </p:nvSpPr>
              <p:spPr bwMode="auto">
                <a:xfrm>
                  <a:off x="923" y="727"/>
                  <a:ext cx="41" cy="37"/>
                </a:xfrm>
                <a:custGeom>
                  <a:avLst/>
                  <a:gdLst>
                    <a:gd name="T0" fmla="*/ 6 w 492"/>
                    <a:gd name="T1" fmla="*/ 11 h 450"/>
                    <a:gd name="T2" fmla="*/ 4 w 492"/>
                    <a:gd name="T3" fmla="*/ 11 h 450"/>
                    <a:gd name="T4" fmla="*/ 42 w 492"/>
                    <a:gd name="T5" fmla="*/ 11 h 450"/>
                    <a:gd name="T6" fmla="*/ 78 w 492"/>
                    <a:gd name="T7" fmla="*/ 13 h 450"/>
                    <a:gd name="T8" fmla="*/ 113 w 492"/>
                    <a:gd name="T9" fmla="*/ 16 h 450"/>
                    <a:gd name="T10" fmla="*/ 147 w 492"/>
                    <a:gd name="T11" fmla="*/ 21 h 450"/>
                    <a:gd name="T12" fmla="*/ 182 w 492"/>
                    <a:gd name="T13" fmla="*/ 29 h 450"/>
                    <a:gd name="T14" fmla="*/ 214 w 492"/>
                    <a:gd name="T15" fmla="*/ 42 h 450"/>
                    <a:gd name="T16" fmla="*/ 246 w 492"/>
                    <a:gd name="T17" fmla="*/ 56 h 450"/>
                    <a:gd name="T18" fmla="*/ 276 w 492"/>
                    <a:gd name="T19" fmla="*/ 76 h 450"/>
                    <a:gd name="T20" fmla="*/ 305 w 492"/>
                    <a:gd name="T21" fmla="*/ 100 h 450"/>
                    <a:gd name="T22" fmla="*/ 333 w 492"/>
                    <a:gd name="T23" fmla="*/ 129 h 450"/>
                    <a:gd name="T24" fmla="*/ 361 w 492"/>
                    <a:gd name="T25" fmla="*/ 165 h 450"/>
                    <a:gd name="T26" fmla="*/ 388 w 492"/>
                    <a:gd name="T27" fmla="*/ 206 h 450"/>
                    <a:gd name="T28" fmla="*/ 412 w 492"/>
                    <a:gd name="T29" fmla="*/ 256 h 450"/>
                    <a:gd name="T30" fmla="*/ 436 w 492"/>
                    <a:gd name="T31" fmla="*/ 312 h 450"/>
                    <a:gd name="T32" fmla="*/ 460 w 492"/>
                    <a:gd name="T33" fmla="*/ 377 h 450"/>
                    <a:gd name="T34" fmla="*/ 482 w 492"/>
                    <a:gd name="T35" fmla="*/ 450 h 450"/>
                    <a:gd name="T36" fmla="*/ 492 w 492"/>
                    <a:gd name="T37" fmla="*/ 448 h 450"/>
                    <a:gd name="T38" fmla="*/ 470 w 492"/>
                    <a:gd name="T39" fmla="*/ 373 h 450"/>
                    <a:gd name="T40" fmla="*/ 447 w 492"/>
                    <a:gd name="T41" fmla="*/ 308 h 450"/>
                    <a:gd name="T42" fmla="*/ 423 w 492"/>
                    <a:gd name="T43" fmla="*/ 252 h 450"/>
                    <a:gd name="T44" fmla="*/ 396 w 492"/>
                    <a:gd name="T45" fmla="*/ 202 h 450"/>
                    <a:gd name="T46" fmla="*/ 369 w 492"/>
                    <a:gd name="T47" fmla="*/ 159 h 450"/>
                    <a:gd name="T48" fmla="*/ 341 w 492"/>
                    <a:gd name="T49" fmla="*/ 122 h 450"/>
                    <a:gd name="T50" fmla="*/ 311 w 492"/>
                    <a:gd name="T51" fmla="*/ 91 h 450"/>
                    <a:gd name="T52" fmla="*/ 282 w 492"/>
                    <a:gd name="T53" fmla="*/ 68 h 450"/>
                    <a:gd name="T54" fmla="*/ 250 w 492"/>
                    <a:gd name="T55" fmla="*/ 48 h 450"/>
                    <a:gd name="T56" fmla="*/ 218 w 492"/>
                    <a:gd name="T57" fmla="*/ 31 h 450"/>
                    <a:gd name="T58" fmla="*/ 184 w 492"/>
                    <a:gd name="T59" fmla="*/ 19 h 450"/>
                    <a:gd name="T60" fmla="*/ 149 w 492"/>
                    <a:gd name="T61" fmla="*/ 11 h 450"/>
                    <a:gd name="T62" fmla="*/ 115 w 492"/>
                    <a:gd name="T63" fmla="*/ 5 h 450"/>
                    <a:gd name="T64" fmla="*/ 78 w 492"/>
                    <a:gd name="T65" fmla="*/ 2 h 450"/>
                    <a:gd name="T66" fmla="*/ 42 w 492"/>
                    <a:gd name="T67" fmla="*/ 0 h 450"/>
                    <a:gd name="T68" fmla="*/ 4 w 492"/>
                    <a:gd name="T69" fmla="*/ 0 h 450"/>
                    <a:gd name="T70" fmla="*/ 3 w 492"/>
                    <a:gd name="T71" fmla="*/ 0 h 450"/>
                    <a:gd name="T72" fmla="*/ 4 w 492"/>
                    <a:gd name="T73" fmla="*/ 0 h 450"/>
                    <a:gd name="T74" fmla="*/ 1 w 492"/>
                    <a:gd name="T75" fmla="*/ 2 h 450"/>
                    <a:gd name="T76" fmla="*/ 0 w 492"/>
                    <a:gd name="T77" fmla="*/ 5 h 450"/>
                    <a:gd name="T78" fmla="*/ 1 w 492"/>
                    <a:gd name="T79" fmla="*/ 8 h 450"/>
                    <a:gd name="T80" fmla="*/ 4 w 492"/>
                    <a:gd name="T81" fmla="*/ 11 h 450"/>
                    <a:gd name="T82" fmla="*/ 6 w 492"/>
                    <a:gd name="T83" fmla="*/ 11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92" h="450">
                      <a:moveTo>
                        <a:pt x="6" y="11"/>
                      </a:moveTo>
                      <a:lnTo>
                        <a:pt x="4" y="11"/>
                      </a:lnTo>
                      <a:lnTo>
                        <a:pt x="42" y="11"/>
                      </a:lnTo>
                      <a:lnTo>
                        <a:pt x="78" y="13"/>
                      </a:lnTo>
                      <a:lnTo>
                        <a:pt x="113" y="16"/>
                      </a:lnTo>
                      <a:lnTo>
                        <a:pt x="147" y="21"/>
                      </a:lnTo>
                      <a:lnTo>
                        <a:pt x="182" y="29"/>
                      </a:lnTo>
                      <a:lnTo>
                        <a:pt x="214" y="42"/>
                      </a:lnTo>
                      <a:lnTo>
                        <a:pt x="246" y="56"/>
                      </a:lnTo>
                      <a:lnTo>
                        <a:pt x="276" y="76"/>
                      </a:lnTo>
                      <a:lnTo>
                        <a:pt x="305" y="100"/>
                      </a:lnTo>
                      <a:lnTo>
                        <a:pt x="333" y="129"/>
                      </a:lnTo>
                      <a:lnTo>
                        <a:pt x="361" y="165"/>
                      </a:lnTo>
                      <a:lnTo>
                        <a:pt x="388" y="206"/>
                      </a:lnTo>
                      <a:lnTo>
                        <a:pt x="412" y="256"/>
                      </a:lnTo>
                      <a:lnTo>
                        <a:pt x="436" y="312"/>
                      </a:lnTo>
                      <a:lnTo>
                        <a:pt x="460" y="377"/>
                      </a:lnTo>
                      <a:lnTo>
                        <a:pt x="482" y="450"/>
                      </a:lnTo>
                      <a:lnTo>
                        <a:pt x="492" y="448"/>
                      </a:lnTo>
                      <a:lnTo>
                        <a:pt x="470" y="373"/>
                      </a:lnTo>
                      <a:lnTo>
                        <a:pt x="447" y="308"/>
                      </a:lnTo>
                      <a:lnTo>
                        <a:pt x="423" y="252"/>
                      </a:lnTo>
                      <a:lnTo>
                        <a:pt x="396" y="202"/>
                      </a:lnTo>
                      <a:lnTo>
                        <a:pt x="369" y="159"/>
                      </a:lnTo>
                      <a:lnTo>
                        <a:pt x="341" y="122"/>
                      </a:lnTo>
                      <a:lnTo>
                        <a:pt x="311" y="91"/>
                      </a:lnTo>
                      <a:lnTo>
                        <a:pt x="282" y="68"/>
                      </a:lnTo>
                      <a:lnTo>
                        <a:pt x="250" y="48"/>
                      </a:lnTo>
                      <a:lnTo>
                        <a:pt x="218" y="31"/>
                      </a:lnTo>
                      <a:lnTo>
                        <a:pt x="184" y="19"/>
                      </a:lnTo>
                      <a:lnTo>
                        <a:pt x="149" y="11"/>
                      </a:lnTo>
                      <a:lnTo>
                        <a:pt x="115" y="5"/>
                      </a:lnTo>
                      <a:lnTo>
                        <a:pt x="78" y="2"/>
                      </a:lnTo>
                      <a:lnTo>
                        <a:pt x="42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5"/>
                      </a:lnTo>
                      <a:lnTo>
                        <a:pt x="1" y="8"/>
                      </a:lnTo>
                      <a:lnTo>
                        <a:pt x="4" y="11"/>
                      </a:lnTo>
                      <a:lnTo>
                        <a:pt x="6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70" name="Freeform 86"/>
                <p:cNvSpPr>
                  <a:spLocks/>
                </p:cNvSpPr>
                <p:nvPr/>
              </p:nvSpPr>
              <p:spPr bwMode="auto">
                <a:xfrm>
                  <a:off x="855" y="720"/>
                  <a:ext cx="68" cy="8"/>
                </a:xfrm>
                <a:custGeom>
                  <a:avLst/>
                  <a:gdLst>
                    <a:gd name="T0" fmla="*/ 7 w 814"/>
                    <a:gd name="T1" fmla="*/ 57 h 100"/>
                    <a:gd name="T2" fmla="*/ 64 w 814"/>
                    <a:gd name="T3" fmla="*/ 35 h 100"/>
                    <a:gd name="T4" fmla="*/ 119 w 814"/>
                    <a:gd name="T5" fmla="*/ 21 h 100"/>
                    <a:gd name="T6" fmla="*/ 173 w 814"/>
                    <a:gd name="T7" fmla="*/ 13 h 100"/>
                    <a:gd name="T8" fmla="*/ 226 w 814"/>
                    <a:gd name="T9" fmla="*/ 11 h 100"/>
                    <a:gd name="T10" fmla="*/ 279 w 814"/>
                    <a:gd name="T11" fmla="*/ 13 h 100"/>
                    <a:gd name="T12" fmla="*/ 329 w 814"/>
                    <a:gd name="T13" fmla="*/ 19 h 100"/>
                    <a:gd name="T14" fmla="*/ 380 w 814"/>
                    <a:gd name="T15" fmla="*/ 28 h 100"/>
                    <a:gd name="T16" fmla="*/ 429 w 814"/>
                    <a:gd name="T17" fmla="*/ 40 h 100"/>
                    <a:gd name="T18" fmla="*/ 479 w 814"/>
                    <a:gd name="T19" fmla="*/ 52 h 100"/>
                    <a:gd name="T20" fmla="*/ 528 w 814"/>
                    <a:gd name="T21" fmla="*/ 64 h 100"/>
                    <a:gd name="T22" fmla="*/ 575 w 814"/>
                    <a:gd name="T23" fmla="*/ 76 h 100"/>
                    <a:gd name="T24" fmla="*/ 623 w 814"/>
                    <a:gd name="T25" fmla="*/ 86 h 100"/>
                    <a:gd name="T26" fmla="*/ 671 w 814"/>
                    <a:gd name="T27" fmla="*/ 95 h 100"/>
                    <a:gd name="T28" fmla="*/ 718 w 814"/>
                    <a:gd name="T29" fmla="*/ 99 h 100"/>
                    <a:gd name="T30" fmla="*/ 766 w 814"/>
                    <a:gd name="T31" fmla="*/ 100 h 100"/>
                    <a:gd name="T32" fmla="*/ 814 w 814"/>
                    <a:gd name="T33" fmla="*/ 95 h 100"/>
                    <a:gd name="T34" fmla="*/ 788 w 814"/>
                    <a:gd name="T35" fmla="*/ 87 h 100"/>
                    <a:gd name="T36" fmla="*/ 742 w 814"/>
                    <a:gd name="T37" fmla="*/ 89 h 100"/>
                    <a:gd name="T38" fmla="*/ 695 w 814"/>
                    <a:gd name="T39" fmla="*/ 86 h 100"/>
                    <a:gd name="T40" fmla="*/ 649 w 814"/>
                    <a:gd name="T41" fmla="*/ 80 h 100"/>
                    <a:gd name="T42" fmla="*/ 601 w 814"/>
                    <a:gd name="T43" fmla="*/ 71 h 100"/>
                    <a:gd name="T44" fmla="*/ 554 w 814"/>
                    <a:gd name="T45" fmla="*/ 60 h 100"/>
                    <a:gd name="T46" fmla="*/ 505 w 814"/>
                    <a:gd name="T47" fmla="*/ 48 h 100"/>
                    <a:gd name="T48" fmla="*/ 456 w 814"/>
                    <a:gd name="T49" fmla="*/ 35 h 100"/>
                    <a:gd name="T50" fmla="*/ 407 w 814"/>
                    <a:gd name="T51" fmla="*/ 23 h 100"/>
                    <a:gd name="T52" fmla="*/ 357 w 814"/>
                    <a:gd name="T53" fmla="*/ 13 h 100"/>
                    <a:gd name="T54" fmla="*/ 306 w 814"/>
                    <a:gd name="T55" fmla="*/ 5 h 100"/>
                    <a:gd name="T56" fmla="*/ 252 w 814"/>
                    <a:gd name="T57" fmla="*/ 1 h 100"/>
                    <a:gd name="T58" fmla="*/ 200 w 814"/>
                    <a:gd name="T59" fmla="*/ 1 h 100"/>
                    <a:gd name="T60" fmla="*/ 145 w 814"/>
                    <a:gd name="T61" fmla="*/ 5 h 100"/>
                    <a:gd name="T62" fmla="*/ 90 w 814"/>
                    <a:gd name="T63" fmla="*/ 17 h 100"/>
                    <a:gd name="T64" fmla="*/ 32 w 814"/>
                    <a:gd name="T65" fmla="*/ 35 h 100"/>
                    <a:gd name="T66" fmla="*/ 3 w 814"/>
                    <a:gd name="T67" fmla="*/ 48 h 100"/>
                    <a:gd name="T68" fmla="*/ 0 w 814"/>
                    <a:gd name="T69" fmla="*/ 50 h 100"/>
                    <a:gd name="T70" fmla="*/ 3 w 814"/>
                    <a:gd name="T71" fmla="*/ 57 h 100"/>
                    <a:gd name="T72" fmla="*/ 7 w 814"/>
                    <a:gd name="T73" fmla="*/ 56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14" h="100">
                      <a:moveTo>
                        <a:pt x="7" y="56"/>
                      </a:moveTo>
                      <a:lnTo>
                        <a:pt x="7" y="57"/>
                      </a:lnTo>
                      <a:lnTo>
                        <a:pt x="36" y="46"/>
                      </a:lnTo>
                      <a:lnTo>
                        <a:pt x="64" y="35"/>
                      </a:lnTo>
                      <a:lnTo>
                        <a:pt x="92" y="27"/>
                      </a:lnTo>
                      <a:lnTo>
                        <a:pt x="119" y="21"/>
                      </a:lnTo>
                      <a:lnTo>
                        <a:pt x="147" y="16"/>
                      </a:lnTo>
                      <a:lnTo>
                        <a:pt x="173" y="13"/>
                      </a:lnTo>
                      <a:lnTo>
                        <a:pt x="200" y="12"/>
                      </a:lnTo>
                      <a:lnTo>
                        <a:pt x="226" y="11"/>
                      </a:lnTo>
                      <a:lnTo>
                        <a:pt x="252" y="12"/>
                      </a:lnTo>
                      <a:lnTo>
                        <a:pt x="279" y="13"/>
                      </a:lnTo>
                      <a:lnTo>
                        <a:pt x="304" y="16"/>
                      </a:lnTo>
                      <a:lnTo>
                        <a:pt x="329" y="19"/>
                      </a:lnTo>
                      <a:lnTo>
                        <a:pt x="355" y="23"/>
                      </a:lnTo>
                      <a:lnTo>
                        <a:pt x="380" y="28"/>
                      </a:lnTo>
                      <a:lnTo>
                        <a:pt x="405" y="33"/>
                      </a:lnTo>
                      <a:lnTo>
                        <a:pt x="429" y="40"/>
                      </a:lnTo>
                      <a:lnTo>
                        <a:pt x="454" y="46"/>
                      </a:lnTo>
                      <a:lnTo>
                        <a:pt x="479" y="52"/>
                      </a:lnTo>
                      <a:lnTo>
                        <a:pt x="503" y="58"/>
                      </a:lnTo>
                      <a:lnTo>
                        <a:pt x="528" y="64"/>
                      </a:lnTo>
                      <a:lnTo>
                        <a:pt x="552" y="71"/>
                      </a:lnTo>
                      <a:lnTo>
                        <a:pt x="575" y="76"/>
                      </a:lnTo>
                      <a:lnTo>
                        <a:pt x="599" y="81"/>
                      </a:lnTo>
                      <a:lnTo>
                        <a:pt x="623" y="86"/>
                      </a:lnTo>
                      <a:lnTo>
                        <a:pt x="647" y="90"/>
                      </a:lnTo>
                      <a:lnTo>
                        <a:pt x="671" y="95"/>
                      </a:lnTo>
                      <a:lnTo>
                        <a:pt x="695" y="97"/>
                      </a:lnTo>
                      <a:lnTo>
                        <a:pt x="718" y="99"/>
                      </a:lnTo>
                      <a:lnTo>
                        <a:pt x="742" y="100"/>
                      </a:lnTo>
                      <a:lnTo>
                        <a:pt x="766" y="100"/>
                      </a:lnTo>
                      <a:lnTo>
                        <a:pt x="790" y="98"/>
                      </a:lnTo>
                      <a:lnTo>
                        <a:pt x="814" y="95"/>
                      </a:lnTo>
                      <a:lnTo>
                        <a:pt x="811" y="84"/>
                      </a:lnTo>
                      <a:lnTo>
                        <a:pt x="788" y="87"/>
                      </a:lnTo>
                      <a:lnTo>
                        <a:pt x="766" y="89"/>
                      </a:lnTo>
                      <a:lnTo>
                        <a:pt x="742" y="89"/>
                      </a:lnTo>
                      <a:lnTo>
                        <a:pt x="718" y="88"/>
                      </a:lnTo>
                      <a:lnTo>
                        <a:pt x="695" y="86"/>
                      </a:lnTo>
                      <a:lnTo>
                        <a:pt x="673" y="84"/>
                      </a:lnTo>
                      <a:lnTo>
                        <a:pt x="649" y="80"/>
                      </a:lnTo>
                      <a:lnTo>
                        <a:pt x="625" y="76"/>
                      </a:lnTo>
                      <a:lnTo>
                        <a:pt x="601" y="71"/>
                      </a:lnTo>
                      <a:lnTo>
                        <a:pt x="577" y="66"/>
                      </a:lnTo>
                      <a:lnTo>
                        <a:pt x="554" y="60"/>
                      </a:lnTo>
                      <a:lnTo>
                        <a:pt x="530" y="54"/>
                      </a:lnTo>
                      <a:lnTo>
                        <a:pt x="505" y="48"/>
                      </a:lnTo>
                      <a:lnTo>
                        <a:pt x="481" y="42"/>
                      </a:lnTo>
                      <a:lnTo>
                        <a:pt x="456" y="35"/>
                      </a:lnTo>
                      <a:lnTo>
                        <a:pt x="431" y="29"/>
                      </a:lnTo>
                      <a:lnTo>
                        <a:pt x="407" y="23"/>
                      </a:lnTo>
                      <a:lnTo>
                        <a:pt x="382" y="18"/>
                      </a:lnTo>
                      <a:lnTo>
                        <a:pt x="357" y="13"/>
                      </a:lnTo>
                      <a:lnTo>
                        <a:pt x="331" y="9"/>
                      </a:lnTo>
                      <a:lnTo>
                        <a:pt x="306" y="5"/>
                      </a:lnTo>
                      <a:lnTo>
                        <a:pt x="279" y="2"/>
                      </a:lnTo>
                      <a:lnTo>
                        <a:pt x="252" y="1"/>
                      </a:lnTo>
                      <a:lnTo>
                        <a:pt x="226" y="0"/>
                      </a:lnTo>
                      <a:lnTo>
                        <a:pt x="200" y="1"/>
                      </a:lnTo>
                      <a:lnTo>
                        <a:pt x="173" y="2"/>
                      </a:lnTo>
                      <a:lnTo>
                        <a:pt x="145" y="5"/>
                      </a:lnTo>
                      <a:lnTo>
                        <a:pt x="117" y="11"/>
                      </a:lnTo>
                      <a:lnTo>
                        <a:pt x="90" y="17"/>
                      </a:lnTo>
                      <a:lnTo>
                        <a:pt x="60" y="25"/>
                      </a:lnTo>
                      <a:lnTo>
                        <a:pt x="32" y="35"/>
                      </a:lnTo>
                      <a:lnTo>
                        <a:pt x="3" y="47"/>
                      </a:lnTo>
                      <a:lnTo>
                        <a:pt x="3" y="48"/>
                      </a:lnTo>
                      <a:lnTo>
                        <a:pt x="3" y="47"/>
                      </a:lnTo>
                      <a:lnTo>
                        <a:pt x="0" y="50"/>
                      </a:lnTo>
                      <a:lnTo>
                        <a:pt x="1" y="53"/>
                      </a:lnTo>
                      <a:lnTo>
                        <a:pt x="3" y="57"/>
                      </a:lnTo>
                      <a:lnTo>
                        <a:pt x="7" y="57"/>
                      </a:lnTo>
                      <a:lnTo>
                        <a:pt x="7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71" name="Freeform 87"/>
                <p:cNvSpPr>
                  <a:spLocks/>
                </p:cNvSpPr>
                <p:nvPr/>
              </p:nvSpPr>
              <p:spPr bwMode="auto">
                <a:xfrm>
                  <a:off x="822" y="724"/>
                  <a:ext cx="34" cy="94"/>
                </a:xfrm>
                <a:custGeom>
                  <a:avLst/>
                  <a:gdLst>
                    <a:gd name="T0" fmla="*/ 81 w 405"/>
                    <a:gd name="T1" fmla="*/ 1118 h 1125"/>
                    <a:gd name="T2" fmla="*/ 51 w 405"/>
                    <a:gd name="T3" fmla="*/ 1026 h 1125"/>
                    <a:gd name="T4" fmla="*/ 30 w 405"/>
                    <a:gd name="T5" fmla="*/ 935 h 1125"/>
                    <a:gd name="T6" fmla="*/ 17 w 405"/>
                    <a:gd name="T7" fmla="*/ 844 h 1125"/>
                    <a:gd name="T8" fmla="*/ 10 w 405"/>
                    <a:gd name="T9" fmla="*/ 758 h 1125"/>
                    <a:gd name="T10" fmla="*/ 13 w 405"/>
                    <a:gd name="T11" fmla="*/ 674 h 1125"/>
                    <a:gd name="T12" fmla="*/ 21 w 405"/>
                    <a:gd name="T13" fmla="*/ 594 h 1125"/>
                    <a:gd name="T14" fmla="*/ 35 w 405"/>
                    <a:gd name="T15" fmla="*/ 516 h 1125"/>
                    <a:gd name="T16" fmla="*/ 57 w 405"/>
                    <a:gd name="T17" fmla="*/ 441 h 1125"/>
                    <a:gd name="T18" fmla="*/ 84 w 405"/>
                    <a:gd name="T19" fmla="*/ 371 h 1125"/>
                    <a:gd name="T20" fmla="*/ 115 w 405"/>
                    <a:gd name="T21" fmla="*/ 303 h 1125"/>
                    <a:gd name="T22" fmla="*/ 153 w 405"/>
                    <a:gd name="T23" fmla="*/ 242 h 1125"/>
                    <a:gd name="T24" fmla="*/ 196 w 405"/>
                    <a:gd name="T25" fmla="*/ 185 h 1125"/>
                    <a:gd name="T26" fmla="*/ 242 w 405"/>
                    <a:gd name="T27" fmla="*/ 133 h 1125"/>
                    <a:gd name="T28" fmla="*/ 293 w 405"/>
                    <a:gd name="T29" fmla="*/ 86 h 1125"/>
                    <a:gd name="T30" fmla="*/ 348 w 405"/>
                    <a:gd name="T31" fmla="*/ 44 h 1125"/>
                    <a:gd name="T32" fmla="*/ 405 w 405"/>
                    <a:gd name="T33" fmla="*/ 8 h 1125"/>
                    <a:gd name="T34" fmla="*/ 370 w 405"/>
                    <a:gd name="T35" fmla="*/ 18 h 1125"/>
                    <a:gd name="T36" fmla="*/ 314 w 405"/>
                    <a:gd name="T37" fmla="*/ 56 h 1125"/>
                    <a:gd name="T38" fmla="*/ 260 w 405"/>
                    <a:gd name="T39" fmla="*/ 100 h 1125"/>
                    <a:gd name="T40" fmla="*/ 210 w 405"/>
                    <a:gd name="T41" fmla="*/ 151 h 1125"/>
                    <a:gd name="T42" fmla="*/ 166 w 405"/>
                    <a:gd name="T43" fmla="*/ 207 h 1125"/>
                    <a:gd name="T44" fmla="*/ 125 w 405"/>
                    <a:gd name="T45" fmla="*/ 267 h 1125"/>
                    <a:gd name="T46" fmla="*/ 89 w 405"/>
                    <a:gd name="T47" fmla="*/ 333 h 1125"/>
                    <a:gd name="T48" fmla="*/ 59 w 405"/>
                    <a:gd name="T49" fmla="*/ 402 h 1125"/>
                    <a:gd name="T50" fmla="*/ 35 w 405"/>
                    <a:gd name="T51" fmla="*/ 475 h 1125"/>
                    <a:gd name="T52" fmla="*/ 17 w 405"/>
                    <a:gd name="T53" fmla="*/ 552 h 1125"/>
                    <a:gd name="T54" fmla="*/ 5 w 405"/>
                    <a:gd name="T55" fmla="*/ 633 h 1125"/>
                    <a:gd name="T56" fmla="*/ 0 w 405"/>
                    <a:gd name="T57" fmla="*/ 716 h 1125"/>
                    <a:gd name="T58" fmla="*/ 2 w 405"/>
                    <a:gd name="T59" fmla="*/ 802 h 1125"/>
                    <a:gd name="T60" fmla="*/ 11 w 405"/>
                    <a:gd name="T61" fmla="*/ 891 h 1125"/>
                    <a:gd name="T62" fmla="*/ 29 w 405"/>
                    <a:gd name="T63" fmla="*/ 982 h 1125"/>
                    <a:gd name="T64" fmla="*/ 55 w 405"/>
                    <a:gd name="T65" fmla="*/ 1075 h 1125"/>
                    <a:gd name="T66" fmla="*/ 71 w 405"/>
                    <a:gd name="T67" fmla="*/ 1122 h 1125"/>
                    <a:gd name="T68" fmla="*/ 74 w 405"/>
                    <a:gd name="T69" fmla="*/ 1125 h 1125"/>
                    <a:gd name="T70" fmla="*/ 81 w 405"/>
                    <a:gd name="T71" fmla="*/ 1122 h 1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5" h="1125">
                      <a:moveTo>
                        <a:pt x="81" y="1118"/>
                      </a:moveTo>
                      <a:lnTo>
                        <a:pt x="81" y="1118"/>
                      </a:lnTo>
                      <a:lnTo>
                        <a:pt x="65" y="1071"/>
                      </a:lnTo>
                      <a:lnTo>
                        <a:pt x="51" y="1026"/>
                      </a:lnTo>
                      <a:lnTo>
                        <a:pt x="39" y="980"/>
                      </a:lnTo>
                      <a:lnTo>
                        <a:pt x="30" y="935"/>
                      </a:lnTo>
                      <a:lnTo>
                        <a:pt x="22" y="889"/>
                      </a:lnTo>
                      <a:lnTo>
                        <a:pt x="17" y="844"/>
                      </a:lnTo>
                      <a:lnTo>
                        <a:pt x="13" y="802"/>
                      </a:lnTo>
                      <a:lnTo>
                        <a:pt x="10" y="758"/>
                      </a:lnTo>
                      <a:lnTo>
                        <a:pt x="10" y="716"/>
                      </a:lnTo>
                      <a:lnTo>
                        <a:pt x="13" y="674"/>
                      </a:lnTo>
                      <a:lnTo>
                        <a:pt x="16" y="633"/>
                      </a:lnTo>
                      <a:lnTo>
                        <a:pt x="21" y="594"/>
                      </a:lnTo>
                      <a:lnTo>
                        <a:pt x="27" y="554"/>
                      </a:lnTo>
                      <a:lnTo>
                        <a:pt x="35" y="516"/>
                      </a:lnTo>
                      <a:lnTo>
                        <a:pt x="46" y="478"/>
                      </a:lnTo>
                      <a:lnTo>
                        <a:pt x="57" y="441"/>
                      </a:lnTo>
                      <a:lnTo>
                        <a:pt x="69" y="406"/>
                      </a:lnTo>
                      <a:lnTo>
                        <a:pt x="84" y="371"/>
                      </a:lnTo>
                      <a:lnTo>
                        <a:pt x="99" y="337"/>
                      </a:lnTo>
                      <a:lnTo>
                        <a:pt x="115" y="303"/>
                      </a:lnTo>
                      <a:lnTo>
                        <a:pt x="134" y="273"/>
                      </a:lnTo>
                      <a:lnTo>
                        <a:pt x="153" y="242"/>
                      </a:lnTo>
                      <a:lnTo>
                        <a:pt x="174" y="213"/>
                      </a:lnTo>
                      <a:lnTo>
                        <a:pt x="196" y="185"/>
                      </a:lnTo>
                      <a:lnTo>
                        <a:pt x="219" y="157"/>
                      </a:lnTo>
                      <a:lnTo>
                        <a:pt x="242" y="133"/>
                      </a:lnTo>
                      <a:lnTo>
                        <a:pt x="266" y="109"/>
                      </a:lnTo>
                      <a:lnTo>
                        <a:pt x="293" y="86"/>
                      </a:lnTo>
                      <a:lnTo>
                        <a:pt x="320" y="64"/>
                      </a:lnTo>
                      <a:lnTo>
                        <a:pt x="348" y="44"/>
                      </a:lnTo>
                      <a:lnTo>
                        <a:pt x="376" y="26"/>
                      </a:lnTo>
                      <a:lnTo>
                        <a:pt x="405" y="8"/>
                      </a:lnTo>
                      <a:lnTo>
                        <a:pt x="401" y="0"/>
                      </a:lnTo>
                      <a:lnTo>
                        <a:pt x="370" y="18"/>
                      </a:lnTo>
                      <a:lnTo>
                        <a:pt x="342" y="36"/>
                      </a:lnTo>
                      <a:lnTo>
                        <a:pt x="314" y="56"/>
                      </a:lnTo>
                      <a:lnTo>
                        <a:pt x="287" y="78"/>
                      </a:lnTo>
                      <a:lnTo>
                        <a:pt x="260" y="100"/>
                      </a:lnTo>
                      <a:lnTo>
                        <a:pt x="234" y="126"/>
                      </a:lnTo>
                      <a:lnTo>
                        <a:pt x="210" y="151"/>
                      </a:lnTo>
                      <a:lnTo>
                        <a:pt x="188" y="179"/>
                      </a:lnTo>
                      <a:lnTo>
                        <a:pt x="166" y="207"/>
                      </a:lnTo>
                      <a:lnTo>
                        <a:pt x="145" y="236"/>
                      </a:lnTo>
                      <a:lnTo>
                        <a:pt x="125" y="267"/>
                      </a:lnTo>
                      <a:lnTo>
                        <a:pt x="107" y="299"/>
                      </a:lnTo>
                      <a:lnTo>
                        <a:pt x="89" y="333"/>
                      </a:lnTo>
                      <a:lnTo>
                        <a:pt x="74" y="367"/>
                      </a:lnTo>
                      <a:lnTo>
                        <a:pt x="59" y="402"/>
                      </a:lnTo>
                      <a:lnTo>
                        <a:pt x="47" y="437"/>
                      </a:lnTo>
                      <a:lnTo>
                        <a:pt x="35" y="475"/>
                      </a:lnTo>
                      <a:lnTo>
                        <a:pt x="25" y="514"/>
                      </a:lnTo>
                      <a:lnTo>
                        <a:pt x="17" y="552"/>
                      </a:lnTo>
                      <a:lnTo>
                        <a:pt x="10" y="592"/>
                      </a:lnTo>
                      <a:lnTo>
                        <a:pt x="5" y="633"/>
                      </a:lnTo>
                      <a:lnTo>
                        <a:pt x="2" y="674"/>
                      </a:lnTo>
                      <a:lnTo>
                        <a:pt x="0" y="716"/>
                      </a:lnTo>
                      <a:lnTo>
                        <a:pt x="0" y="758"/>
                      </a:lnTo>
                      <a:lnTo>
                        <a:pt x="2" y="802"/>
                      </a:lnTo>
                      <a:lnTo>
                        <a:pt x="6" y="846"/>
                      </a:lnTo>
                      <a:lnTo>
                        <a:pt x="11" y="891"/>
                      </a:lnTo>
                      <a:lnTo>
                        <a:pt x="20" y="937"/>
                      </a:lnTo>
                      <a:lnTo>
                        <a:pt x="29" y="982"/>
                      </a:lnTo>
                      <a:lnTo>
                        <a:pt x="40" y="1028"/>
                      </a:lnTo>
                      <a:lnTo>
                        <a:pt x="55" y="1075"/>
                      </a:lnTo>
                      <a:lnTo>
                        <a:pt x="71" y="1122"/>
                      </a:lnTo>
                      <a:lnTo>
                        <a:pt x="74" y="1125"/>
                      </a:lnTo>
                      <a:lnTo>
                        <a:pt x="78" y="1124"/>
                      </a:lnTo>
                      <a:lnTo>
                        <a:pt x="81" y="1122"/>
                      </a:lnTo>
                      <a:lnTo>
                        <a:pt x="81" y="11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72" name="Freeform 88"/>
                <p:cNvSpPr>
                  <a:spLocks/>
                </p:cNvSpPr>
                <p:nvPr/>
              </p:nvSpPr>
              <p:spPr bwMode="auto">
                <a:xfrm>
                  <a:off x="828" y="817"/>
                  <a:ext cx="6" cy="34"/>
                </a:xfrm>
                <a:custGeom>
                  <a:avLst/>
                  <a:gdLst>
                    <a:gd name="T0" fmla="*/ 63 w 67"/>
                    <a:gd name="T1" fmla="*/ 406 h 406"/>
                    <a:gd name="T2" fmla="*/ 67 w 67"/>
                    <a:gd name="T3" fmla="*/ 400 h 406"/>
                    <a:gd name="T4" fmla="*/ 59 w 67"/>
                    <a:gd name="T5" fmla="*/ 360 h 406"/>
                    <a:gd name="T6" fmla="*/ 52 w 67"/>
                    <a:gd name="T7" fmla="*/ 323 h 406"/>
                    <a:gd name="T8" fmla="*/ 46 w 67"/>
                    <a:gd name="T9" fmla="*/ 287 h 406"/>
                    <a:gd name="T10" fmla="*/ 41 w 67"/>
                    <a:gd name="T11" fmla="*/ 253 h 406"/>
                    <a:gd name="T12" fmla="*/ 37 w 67"/>
                    <a:gd name="T13" fmla="*/ 221 h 406"/>
                    <a:gd name="T14" fmla="*/ 33 w 67"/>
                    <a:gd name="T15" fmla="*/ 190 h 406"/>
                    <a:gd name="T16" fmla="*/ 30 w 67"/>
                    <a:gd name="T17" fmla="*/ 162 h 406"/>
                    <a:gd name="T18" fmla="*/ 27 w 67"/>
                    <a:gd name="T19" fmla="*/ 136 h 406"/>
                    <a:gd name="T20" fmla="*/ 24 w 67"/>
                    <a:gd name="T21" fmla="*/ 110 h 406"/>
                    <a:gd name="T22" fmla="*/ 22 w 67"/>
                    <a:gd name="T23" fmla="*/ 88 h 406"/>
                    <a:gd name="T24" fmla="*/ 21 w 67"/>
                    <a:gd name="T25" fmla="*/ 68 h 406"/>
                    <a:gd name="T26" fmla="*/ 19 w 67"/>
                    <a:gd name="T27" fmla="*/ 49 h 406"/>
                    <a:gd name="T28" fmla="*/ 17 w 67"/>
                    <a:gd name="T29" fmla="*/ 33 h 406"/>
                    <a:gd name="T30" fmla="*/ 15 w 67"/>
                    <a:gd name="T31" fmla="*/ 20 h 406"/>
                    <a:gd name="T32" fmla="*/ 13 w 67"/>
                    <a:gd name="T33" fmla="*/ 9 h 406"/>
                    <a:gd name="T34" fmla="*/ 10 w 67"/>
                    <a:gd name="T35" fmla="*/ 0 h 406"/>
                    <a:gd name="T36" fmla="*/ 0 w 67"/>
                    <a:gd name="T37" fmla="*/ 4 h 406"/>
                    <a:gd name="T38" fmla="*/ 3 w 67"/>
                    <a:gd name="T39" fmla="*/ 11 h 406"/>
                    <a:gd name="T40" fmla="*/ 5 w 67"/>
                    <a:gd name="T41" fmla="*/ 22 h 406"/>
                    <a:gd name="T42" fmla="*/ 7 w 67"/>
                    <a:gd name="T43" fmla="*/ 35 h 406"/>
                    <a:gd name="T44" fmla="*/ 9 w 67"/>
                    <a:gd name="T45" fmla="*/ 51 h 406"/>
                    <a:gd name="T46" fmla="*/ 11 w 67"/>
                    <a:gd name="T47" fmla="*/ 68 h 406"/>
                    <a:gd name="T48" fmla="*/ 12 w 67"/>
                    <a:gd name="T49" fmla="*/ 88 h 406"/>
                    <a:gd name="T50" fmla="*/ 14 w 67"/>
                    <a:gd name="T51" fmla="*/ 112 h 406"/>
                    <a:gd name="T52" fmla="*/ 17 w 67"/>
                    <a:gd name="T53" fmla="*/ 136 h 406"/>
                    <a:gd name="T54" fmla="*/ 19 w 67"/>
                    <a:gd name="T55" fmla="*/ 162 h 406"/>
                    <a:gd name="T56" fmla="*/ 22 w 67"/>
                    <a:gd name="T57" fmla="*/ 192 h 406"/>
                    <a:gd name="T58" fmla="*/ 26 w 67"/>
                    <a:gd name="T59" fmla="*/ 223 h 406"/>
                    <a:gd name="T60" fmla="*/ 31 w 67"/>
                    <a:gd name="T61" fmla="*/ 255 h 406"/>
                    <a:gd name="T62" fmla="*/ 36 w 67"/>
                    <a:gd name="T63" fmla="*/ 289 h 406"/>
                    <a:gd name="T64" fmla="*/ 42 w 67"/>
                    <a:gd name="T65" fmla="*/ 325 h 406"/>
                    <a:gd name="T66" fmla="*/ 48 w 67"/>
                    <a:gd name="T67" fmla="*/ 363 h 406"/>
                    <a:gd name="T68" fmla="*/ 56 w 67"/>
                    <a:gd name="T69" fmla="*/ 402 h 406"/>
                    <a:gd name="T70" fmla="*/ 61 w 67"/>
                    <a:gd name="T71" fmla="*/ 396 h 406"/>
                    <a:gd name="T72" fmla="*/ 56 w 67"/>
                    <a:gd name="T73" fmla="*/ 402 h 406"/>
                    <a:gd name="T74" fmla="*/ 59 w 67"/>
                    <a:gd name="T75" fmla="*/ 405 h 406"/>
                    <a:gd name="T76" fmla="*/ 63 w 67"/>
                    <a:gd name="T77" fmla="*/ 405 h 406"/>
                    <a:gd name="T78" fmla="*/ 66 w 67"/>
                    <a:gd name="T79" fmla="*/ 404 h 406"/>
                    <a:gd name="T80" fmla="*/ 67 w 67"/>
                    <a:gd name="T81" fmla="*/ 400 h 406"/>
                    <a:gd name="T82" fmla="*/ 63 w 67"/>
                    <a:gd name="T83" fmla="*/ 406 h 4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7" h="406">
                      <a:moveTo>
                        <a:pt x="63" y="406"/>
                      </a:moveTo>
                      <a:lnTo>
                        <a:pt x="67" y="400"/>
                      </a:lnTo>
                      <a:lnTo>
                        <a:pt x="59" y="360"/>
                      </a:lnTo>
                      <a:lnTo>
                        <a:pt x="52" y="323"/>
                      </a:lnTo>
                      <a:lnTo>
                        <a:pt x="46" y="287"/>
                      </a:lnTo>
                      <a:lnTo>
                        <a:pt x="41" y="253"/>
                      </a:lnTo>
                      <a:lnTo>
                        <a:pt x="37" y="221"/>
                      </a:lnTo>
                      <a:lnTo>
                        <a:pt x="33" y="190"/>
                      </a:lnTo>
                      <a:lnTo>
                        <a:pt x="30" y="162"/>
                      </a:lnTo>
                      <a:lnTo>
                        <a:pt x="27" y="136"/>
                      </a:lnTo>
                      <a:lnTo>
                        <a:pt x="24" y="110"/>
                      </a:lnTo>
                      <a:lnTo>
                        <a:pt x="22" y="88"/>
                      </a:lnTo>
                      <a:lnTo>
                        <a:pt x="21" y="68"/>
                      </a:lnTo>
                      <a:lnTo>
                        <a:pt x="19" y="49"/>
                      </a:lnTo>
                      <a:lnTo>
                        <a:pt x="17" y="33"/>
                      </a:lnTo>
                      <a:lnTo>
                        <a:pt x="15" y="20"/>
                      </a:lnTo>
                      <a:lnTo>
                        <a:pt x="13" y="9"/>
                      </a:lnTo>
                      <a:lnTo>
                        <a:pt x="10" y="0"/>
                      </a:lnTo>
                      <a:lnTo>
                        <a:pt x="0" y="4"/>
                      </a:lnTo>
                      <a:lnTo>
                        <a:pt x="3" y="11"/>
                      </a:lnTo>
                      <a:lnTo>
                        <a:pt x="5" y="22"/>
                      </a:lnTo>
                      <a:lnTo>
                        <a:pt x="7" y="35"/>
                      </a:lnTo>
                      <a:lnTo>
                        <a:pt x="9" y="51"/>
                      </a:lnTo>
                      <a:lnTo>
                        <a:pt x="11" y="68"/>
                      </a:lnTo>
                      <a:lnTo>
                        <a:pt x="12" y="88"/>
                      </a:lnTo>
                      <a:lnTo>
                        <a:pt x="14" y="112"/>
                      </a:lnTo>
                      <a:lnTo>
                        <a:pt x="17" y="136"/>
                      </a:lnTo>
                      <a:lnTo>
                        <a:pt x="19" y="162"/>
                      </a:lnTo>
                      <a:lnTo>
                        <a:pt x="22" y="192"/>
                      </a:lnTo>
                      <a:lnTo>
                        <a:pt x="26" y="223"/>
                      </a:lnTo>
                      <a:lnTo>
                        <a:pt x="31" y="255"/>
                      </a:lnTo>
                      <a:lnTo>
                        <a:pt x="36" y="289"/>
                      </a:lnTo>
                      <a:lnTo>
                        <a:pt x="42" y="325"/>
                      </a:lnTo>
                      <a:lnTo>
                        <a:pt x="48" y="363"/>
                      </a:lnTo>
                      <a:lnTo>
                        <a:pt x="56" y="402"/>
                      </a:lnTo>
                      <a:lnTo>
                        <a:pt x="61" y="396"/>
                      </a:lnTo>
                      <a:lnTo>
                        <a:pt x="56" y="402"/>
                      </a:lnTo>
                      <a:lnTo>
                        <a:pt x="59" y="405"/>
                      </a:lnTo>
                      <a:lnTo>
                        <a:pt x="63" y="405"/>
                      </a:lnTo>
                      <a:lnTo>
                        <a:pt x="66" y="404"/>
                      </a:lnTo>
                      <a:lnTo>
                        <a:pt x="67" y="400"/>
                      </a:lnTo>
                      <a:lnTo>
                        <a:pt x="63" y="4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73" name="Freeform 89"/>
                <p:cNvSpPr>
                  <a:spLocks/>
                </p:cNvSpPr>
                <p:nvPr/>
              </p:nvSpPr>
              <p:spPr bwMode="auto">
                <a:xfrm>
                  <a:off x="825" y="840"/>
                  <a:ext cx="8" cy="11"/>
                </a:xfrm>
                <a:custGeom>
                  <a:avLst/>
                  <a:gdLst>
                    <a:gd name="T0" fmla="*/ 0 w 95"/>
                    <a:gd name="T1" fmla="*/ 6 h 124"/>
                    <a:gd name="T2" fmla="*/ 0 w 95"/>
                    <a:gd name="T3" fmla="*/ 6 h 124"/>
                    <a:gd name="T4" fmla="*/ 7 w 95"/>
                    <a:gd name="T5" fmla="*/ 24 h 124"/>
                    <a:gd name="T6" fmla="*/ 16 w 95"/>
                    <a:gd name="T7" fmla="*/ 42 h 124"/>
                    <a:gd name="T8" fmla="*/ 27 w 95"/>
                    <a:gd name="T9" fmla="*/ 63 h 124"/>
                    <a:gd name="T10" fmla="*/ 40 w 95"/>
                    <a:gd name="T11" fmla="*/ 82 h 124"/>
                    <a:gd name="T12" fmla="*/ 53 w 95"/>
                    <a:gd name="T13" fmla="*/ 99 h 124"/>
                    <a:gd name="T14" fmla="*/ 68 w 95"/>
                    <a:gd name="T15" fmla="*/ 113 h 124"/>
                    <a:gd name="T16" fmla="*/ 81 w 95"/>
                    <a:gd name="T17" fmla="*/ 122 h 124"/>
                    <a:gd name="T18" fmla="*/ 95 w 95"/>
                    <a:gd name="T19" fmla="*/ 124 h 124"/>
                    <a:gd name="T20" fmla="*/ 93 w 95"/>
                    <a:gd name="T21" fmla="*/ 114 h 124"/>
                    <a:gd name="T22" fmla="*/ 85 w 95"/>
                    <a:gd name="T23" fmla="*/ 112 h 124"/>
                    <a:gd name="T24" fmla="*/ 74 w 95"/>
                    <a:gd name="T25" fmla="*/ 104 h 124"/>
                    <a:gd name="T26" fmla="*/ 62 w 95"/>
                    <a:gd name="T27" fmla="*/ 93 h 124"/>
                    <a:gd name="T28" fmla="*/ 48 w 95"/>
                    <a:gd name="T29" fmla="*/ 75 h 124"/>
                    <a:gd name="T30" fmla="*/ 36 w 95"/>
                    <a:gd name="T31" fmla="*/ 57 h 124"/>
                    <a:gd name="T32" fmla="*/ 24 w 95"/>
                    <a:gd name="T33" fmla="*/ 38 h 124"/>
                    <a:gd name="T34" fmla="*/ 17 w 95"/>
                    <a:gd name="T35" fmla="*/ 19 h 124"/>
                    <a:gd name="T36" fmla="*/ 11 w 95"/>
                    <a:gd name="T37" fmla="*/ 4 h 124"/>
                    <a:gd name="T38" fmla="*/ 11 w 95"/>
                    <a:gd name="T39" fmla="*/ 4 h 124"/>
                    <a:gd name="T40" fmla="*/ 11 w 95"/>
                    <a:gd name="T41" fmla="*/ 4 h 124"/>
                    <a:gd name="T42" fmla="*/ 9 w 95"/>
                    <a:gd name="T43" fmla="*/ 1 h 124"/>
                    <a:gd name="T44" fmla="*/ 5 w 95"/>
                    <a:gd name="T45" fmla="*/ 0 h 124"/>
                    <a:gd name="T46" fmla="*/ 1 w 95"/>
                    <a:gd name="T47" fmla="*/ 2 h 124"/>
                    <a:gd name="T48" fmla="*/ 0 w 95"/>
                    <a:gd name="T49" fmla="*/ 6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95" h="124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7" y="24"/>
                      </a:lnTo>
                      <a:lnTo>
                        <a:pt x="16" y="42"/>
                      </a:lnTo>
                      <a:lnTo>
                        <a:pt x="27" y="63"/>
                      </a:lnTo>
                      <a:lnTo>
                        <a:pt x="40" y="82"/>
                      </a:lnTo>
                      <a:lnTo>
                        <a:pt x="53" y="99"/>
                      </a:lnTo>
                      <a:lnTo>
                        <a:pt x="68" y="113"/>
                      </a:lnTo>
                      <a:lnTo>
                        <a:pt x="81" y="122"/>
                      </a:lnTo>
                      <a:lnTo>
                        <a:pt x="95" y="124"/>
                      </a:lnTo>
                      <a:lnTo>
                        <a:pt x="93" y="114"/>
                      </a:lnTo>
                      <a:lnTo>
                        <a:pt x="85" y="112"/>
                      </a:lnTo>
                      <a:lnTo>
                        <a:pt x="74" y="104"/>
                      </a:lnTo>
                      <a:lnTo>
                        <a:pt x="62" y="93"/>
                      </a:lnTo>
                      <a:lnTo>
                        <a:pt x="48" y="75"/>
                      </a:lnTo>
                      <a:lnTo>
                        <a:pt x="36" y="57"/>
                      </a:lnTo>
                      <a:lnTo>
                        <a:pt x="24" y="38"/>
                      </a:lnTo>
                      <a:lnTo>
                        <a:pt x="17" y="19"/>
                      </a:lnTo>
                      <a:lnTo>
                        <a:pt x="11" y="4"/>
                      </a:lnTo>
                      <a:lnTo>
                        <a:pt x="9" y="1"/>
                      </a:lnTo>
                      <a:lnTo>
                        <a:pt x="5" y="0"/>
                      </a:lnTo>
                      <a:lnTo>
                        <a:pt x="1" y="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74" name="Freeform 90"/>
                <p:cNvSpPr>
                  <a:spLocks/>
                </p:cNvSpPr>
                <p:nvPr/>
              </p:nvSpPr>
              <p:spPr bwMode="auto">
                <a:xfrm>
                  <a:off x="825" y="827"/>
                  <a:ext cx="1" cy="14"/>
                </a:xfrm>
                <a:custGeom>
                  <a:avLst/>
                  <a:gdLst>
                    <a:gd name="T0" fmla="*/ 0 w 21"/>
                    <a:gd name="T1" fmla="*/ 6 h 169"/>
                    <a:gd name="T2" fmla="*/ 0 w 21"/>
                    <a:gd name="T3" fmla="*/ 7 h 169"/>
                    <a:gd name="T4" fmla="*/ 4 w 21"/>
                    <a:gd name="T5" fmla="*/ 23 h 169"/>
                    <a:gd name="T6" fmla="*/ 6 w 21"/>
                    <a:gd name="T7" fmla="*/ 42 h 169"/>
                    <a:gd name="T8" fmla="*/ 7 w 21"/>
                    <a:gd name="T9" fmla="*/ 62 h 169"/>
                    <a:gd name="T10" fmla="*/ 7 w 21"/>
                    <a:gd name="T11" fmla="*/ 84 h 169"/>
                    <a:gd name="T12" fmla="*/ 7 w 21"/>
                    <a:gd name="T13" fmla="*/ 106 h 169"/>
                    <a:gd name="T14" fmla="*/ 7 w 21"/>
                    <a:gd name="T15" fmla="*/ 128 h 169"/>
                    <a:gd name="T16" fmla="*/ 8 w 21"/>
                    <a:gd name="T17" fmla="*/ 148 h 169"/>
                    <a:gd name="T18" fmla="*/ 10 w 21"/>
                    <a:gd name="T19" fmla="*/ 169 h 169"/>
                    <a:gd name="T20" fmla="*/ 21 w 21"/>
                    <a:gd name="T21" fmla="*/ 167 h 169"/>
                    <a:gd name="T22" fmla="*/ 19 w 21"/>
                    <a:gd name="T23" fmla="*/ 148 h 169"/>
                    <a:gd name="T24" fmla="*/ 18 w 21"/>
                    <a:gd name="T25" fmla="*/ 128 h 169"/>
                    <a:gd name="T26" fmla="*/ 18 w 21"/>
                    <a:gd name="T27" fmla="*/ 106 h 169"/>
                    <a:gd name="T28" fmla="*/ 18 w 21"/>
                    <a:gd name="T29" fmla="*/ 84 h 169"/>
                    <a:gd name="T30" fmla="*/ 18 w 21"/>
                    <a:gd name="T31" fmla="*/ 62 h 169"/>
                    <a:gd name="T32" fmla="*/ 17 w 21"/>
                    <a:gd name="T33" fmla="*/ 42 h 169"/>
                    <a:gd name="T34" fmla="*/ 15 w 21"/>
                    <a:gd name="T35" fmla="*/ 21 h 169"/>
                    <a:gd name="T36" fmla="*/ 10 w 21"/>
                    <a:gd name="T37" fmla="*/ 3 h 169"/>
                    <a:gd name="T38" fmla="*/ 10 w 21"/>
                    <a:gd name="T39" fmla="*/ 4 h 169"/>
                    <a:gd name="T40" fmla="*/ 10 w 21"/>
                    <a:gd name="T41" fmla="*/ 3 h 169"/>
                    <a:gd name="T42" fmla="*/ 7 w 21"/>
                    <a:gd name="T43" fmla="*/ 0 h 169"/>
                    <a:gd name="T44" fmla="*/ 4 w 21"/>
                    <a:gd name="T45" fmla="*/ 0 h 169"/>
                    <a:gd name="T46" fmla="*/ 0 w 21"/>
                    <a:gd name="T47" fmla="*/ 3 h 169"/>
                    <a:gd name="T48" fmla="*/ 0 w 21"/>
                    <a:gd name="T49" fmla="*/ 7 h 169"/>
                    <a:gd name="T50" fmla="*/ 0 w 21"/>
                    <a:gd name="T51" fmla="*/ 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1" h="169">
                      <a:moveTo>
                        <a:pt x="0" y="6"/>
                      </a:moveTo>
                      <a:lnTo>
                        <a:pt x="0" y="7"/>
                      </a:lnTo>
                      <a:lnTo>
                        <a:pt x="4" y="23"/>
                      </a:lnTo>
                      <a:lnTo>
                        <a:pt x="6" y="42"/>
                      </a:lnTo>
                      <a:lnTo>
                        <a:pt x="7" y="62"/>
                      </a:lnTo>
                      <a:lnTo>
                        <a:pt x="7" y="84"/>
                      </a:lnTo>
                      <a:lnTo>
                        <a:pt x="7" y="106"/>
                      </a:lnTo>
                      <a:lnTo>
                        <a:pt x="7" y="128"/>
                      </a:lnTo>
                      <a:lnTo>
                        <a:pt x="8" y="148"/>
                      </a:lnTo>
                      <a:lnTo>
                        <a:pt x="10" y="169"/>
                      </a:lnTo>
                      <a:lnTo>
                        <a:pt x="21" y="167"/>
                      </a:lnTo>
                      <a:lnTo>
                        <a:pt x="19" y="148"/>
                      </a:lnTo>
                      <a:lnTo>
                        <a:pt x="18" y="128"/>
                      </a:lnTo>
                      <a:lnTo>
                        <a:pt x="18" y="106"/>
                      </a:lnTo>
                      <a:lnTo>
                        <a:pt x="18" y="84"/>
                      </a:lnTo>
                      <a:lnTo>
                        <a:pt x="18" y="62"/>
                      </a:lnTo>
                      <a:lnTo>
                        <a:pt x="17" y="42"/>
                      </a:lnTo>
                      <a:lnTo>
                        <a:pt x="15" y="21"/>
                      </a:lnTo>
                      <a:lnTo>
                        <a:pt x="10" y="3"/>
                      </a:lnTo>
                      <a:lnTo>
                        <a:pt x="10" y="4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75" name="Freeform 91"/>
                <p:cNvSpPr>
                  <a:spLocks/>
                </p:cNvSpPr>
                <p:nvPr/>
              </p:nvSpPr>
              <p:spPr bwMode="auto">
                <a:xfrm>
                  <a:off x="812" y="819"/>
                  <a:ext cx="13" cy="8"/>
                </a:xfrm>
                <a:custGeom>
                  <a:avLst/>
                  <a:gdLst>
                    <a:gd name="T0" fmla="*/ 0 w 164"/>
                    <a:gd name="T1" fmla="*/ 5 h 104"/>
                    <a:gd name="T2" fmla="*/ 5 w 164"/>
                    <a:gd name="T3" fmla="*/ 10 h 104"/>
                    <a:gd name="T4" fmla="*/ 26 w 164"/>
                    <a:gd name="T5" fmla="*/ 13 h 104"/>
                    <a:gd name="T6" fmla="*/ 48 w 164"/>
                    <a:gd name="T7" fmla="*/ 21 h 104"/>
                    <a:gd name="T8" fmla="*/ 73 w 164"/>
                    <a:gd name="T9" fmla="*/ 33 h 104"/>
                    <a:gd name="T10" fmla="*/ 96 w 164"/>
                    <a:gd name="T11" fmla="*/ 47 h 104"/>
                    <a:gd name="T12" fmla="*/ 118 w 164"/>
                    <a:gd name="T13" fmla="*/ 63 h 104"/>
                    <a:gd name="T14" fmla="*/ 136 w 164"/>
                    <a:gd name="T15" fmla="*/ 79 h 104"/>
                    <a:gd name="T16" fmla="*/ 149 w 164"/>
                    <a:gd name="T17" fmla="*/ 93 h 104"/>
                    <a:gd name="T18" fmla="*/ 154 w 164"/>
                    <a:gd name="T19" fmla="*/ 104 h 104"/>
                    <a:gd name="T20" fmla="*/ 164 w 164"/>
                    <a:gd name="T21" fmla="*/ 102 h 104"/>
                    <a:gd name="T22" fmla="*/ 157 w 164"/>
                    <a:gd name="T23" fmla="*/ 87 h 104"/>
                    <a:gd name="T24" fmla="*/ 143 w 164"/>
                    <a:gd name="T25" fmla="*/ 71 h 104"/>
                    <a:gd name="T26" fmla="*/ 124 w 164"/>
                    <a:gd name="T27" fmla="*/ 55 h 104"/>
                    <a:gd name="T28" fmla="*/ 102 w 164"/>
                    <a:gd name="T29" fmla="*/ 39 h 104"/>
                    <a:gd name="T30" fmla="*/ 77 w 164"/>
                    <a:gd name="T31" fmla="*/ 24 h 104"/>
                    <a:gd name="T32" fmla="*/ 53 w 164"/>
                    <a:gd name="T33" fmla="*/ 11 h 104"/>
                    <a:gd name="T34" fmla="*/ 28 w 164"/>
                    <a:gd name="T35" fmla="*/ 3 h 104"/>
                    <a:gd name="T36" fmla="*/ 5 w 164"/>
                    <a:gd name="T37" fmla="*/ 0 h 104"/>
                    <a:gd name="T38" fmla="*/ 10 w 164"/>
                    <a:gd name="T39" fmla="*/ 5 h 104"/>
                    <a:gd name="T40" fmla="*/ 5 w 164"/>
                    <a:gd name="T41" fmla="*/ 0 h 104"/>
                    <a:gd name="T42" fmla="*/ 2 w 164"/>
                    <a:gd name="T43" fmla="*/ 2 h 104"/>
                    <a:gd name="T44" fmla="*/ 1 w 164"/>
                    <a:gd name="T45" fmla="*/ 5 h 104"/>
                    <a:gd name="T46" fmla="*/ 2 w 164"/>
                    <a:gd name="T47" fmla="*/ 8 h 104"/>
                    <a:gd name="T48" fmla="*/ 5 w 164"/>
                    <a:gd name="T49" fmla="*/ 10 h 104"/>
                    <a:gd name="T50" fmla="*/ 0 w 164"/>
                    <a:gd name="T51" fmla="*/ 5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64" h="104">
                      <a:moveTo>
                        <a:pt x="0" y="5"/>
                      </a:moveTo>
                      <a:lnTo>
                        <a:pt x="5" y="10"/>
                      </a:lnTo>
                      <a:lnTo>
                        <a:pt x="26" y="13"/>
                      </a:lnTo>
                      <a:lnTo>
                        <a:pt x="48" y="21"/>
                      </a:lnTo>
                      <a:lnTo>
                        <a:pt x="73" y="33"/>
                      </a:lnTo>
                      <a:lnTo>
                        <a:pt x="96" y="47"/>
                      </a:lnTo>
                      <a:lnTo>
                        <a:pt x="118" y="63"/>
                      </a:lnTo>
                      <a:lnTo>
                        <a:pt x="136" y="79"/>
                      </a:lnTo>
                      <a:lnTo>
                        <a:pt x="149" y="93"/>
                      </a:lnTo>
                      <a:lnTo>
                        <a:pt x="154" y="104"/>
                      </a:lnTo>
                      <a:lnTo>
                        <a:pt x="164" y="102"/>
                      </a:lnTo>
                      <a:lnTo>
                        <a:pt x="157" y="87"/>
                      </a:lnTo>
                      <a:lnTo>
                        <a:pt x="143" y="71"/>
                      </a:lnTo>
                      <a:lnTo>
                        <a:pt x="124" y="55"/>
                      </a:lnTo>
                      <a:lnTo>
                        <a:pt x="102" y="39"/>
                      </a:lnTo>
                      <a:lnTo>
                        <a:pt x="77" y="24"/>
                      </a:lnTo>
                      <a:lnTo>
                        <a:pt x="53" y="11"/>
                      </a:lnTo>
                      <a:lnTo>
                        <a:pt x="28" y="3"/>
                      </a:lnTo>
                      <a:lnTo>
                        <a:pt x="5" y="0"/>
                      </a:lnTo>
                      <a:lnTo>
                        <a:pt x="10" y="5"/>
                      </a:lnTo>
                      <a:lnTo>
                        <a:pt x="5" y="0"/>
                      </a:lnTo>
                      <a:lnTo>
                        <a:pt x="2" y="2"/>
                      </a:lnTo>
                      <a:lnTo>
                        <a:pt x="1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76" name="Freeform 92"/>
                <p:cNvSpPr>
                  <a:spLocks/>
                </p:cNvSpPr>
                <p:nvPr/>
              </p:nvSpPr>
              <p:spPr bwMode="auto">
                <a:xfrm>
                  <a:off x="806" y="791"/>
                  <a:ext cx="7" cy="28"/>
                </a:xfrm>
                <a:custGeom>
                  <a:avLst/>
                  <a:gdLst>
                    <a:gd name="T0" fmla="*/ 3 w 82"/>
                    <a:gd name="T1" fmla="*/ 9 h 336"/>
                    <a:gd name="T2" fmla="*/ 0 w 82"/>
                    <a:gd name="T3" fmla="*/ 5 h 336"/>
                    <a:gd name="T4" fmla="*/ 1 w 82"/>
                    <a:gd name="T5" fmla="*/ 26 h 336"/>
                    <a:gd name="T6" fmla="*/ 3 w 82"/>
                    <a:gd name="T7" fmla="*/ 48 h 336"/>
                    <a:gd name="T8" fmla="*/ 7 w 82"/>
                    <a:gd name="T9" fmla="*/ 68 h 336"/>
                    <a:gd name="T10" fmla="*/ 12 w 82"/>
                    <a:gd name="T11" fmla="*/ 89 h 336"/>
                    <a:gd name="T12" fmla="*/ 17 w 82"/>
                    <a:gd name="T13" fmla="*/ 110 h 336"/>
                    <a:gd name="T14" fmla="*/ 23 w 82"/>
                    <a:gd name="T15" fmla="*/ 131 h 336"/>
                    <a:gd name="T16" fmla="*/ 29 w 82"/>
                    <a:gd name="T17" fmla="*/ 152 h 336"/>
                    <a:gd name="T18" fmla="*/ 37 w 82"/>
                    <a:gd name="T19" fmla="*/ 173 h 336"/>
                    <a:gd name="T20" fmla="*/ 43 w 82"/>
                    <a:gd name="T21" fmla="*/ 193 h 336"/>
                    <a:gd name="T22" fmla="*/ 49 w 82"/>
                    <a:gd name="T23" fmla="*/ 214 h 336"/>
                    <a:gd name="T24" fmla="*/ 55 w 82"/>
                    <a:gd name="T25" fmla="*/ 234 h 336"/>
                    <a:gd name="T26" fmla="*/ 60 w 82"/>
                    <a:gd name="T27" fmla="*/ 254 h 336"/>
                    <a:gd name="T28" fmla="*/ 66 w 82"/>
                    <a:gd name="T29" fmla="*/ 275 h 336"/>
                    <a:gd name="T30" fmla="*/ 69 w 82"/>
                    <a:gd name="T31" fmla="*/ 295 h 336"/>
                    <a:gd name="T32" fmla="*/ 71 w 82"/>
                    <a:gd name="T33" fmla="*/ 315 h 336"/>
                    <a:gd name="T34" fmla="*/ 72 w 82"/>
                    <a:gd name="T35" fmla="*/ 336 h 336"/>
                    <a:gd name="T36" fmla="*/ 82 w 82"/>
                    <a:gd name="T37" fmla="*/ 336 h 336"/>
                    <a:gd name="T38" fmla="*/ 81 w 82"/>
                    <a:gd name="T39" fmla="*/ 315 h 336"/>
                    <a:gd name="T40" fmla="*/ 79 w 82"/>
                    <a:gd name="T41" fmla="*/ 293 h 336"/>
                    <a:gd name="T42" fmla="*/ 76 w 82"/>
                    <a:gd name="T43" fmla="*/ 273 h 336"/>
                    <a:gd name="T44" fmla="*/ 71 w 82"/>
                    <a:gd name="T45" fmla="*/ 252 h 336"/>
                    <a:gd name="T46" fmla="*/ 66 w 82"/>
                    <a:gd name="T47" fmla="*/ 232 h 336"/>
                    <a:gd name="T48" fmla="*/ 59 w 82"/>
                    <a:gd name="T49" fmla="*/ 211 h 336"/>
                    <a:gd name="T50" fmla="*/ 53 w 82"/>
                    <a:gd name="T51" fmla="*/ 191 h 336"/>
                    <a:gd name="T52" fmla="*/ 47 w 82"/>
                    <a:gd name="T53" fmla="*/ 169 h 336"/>
                    <a:gd name="T54" fmla="*/ 40 w 82"/>
                    <a:gd name="T55" fmla="*/ 148 h 336"/>
                    <a:gd name="T56" fmla="*/ 34 w 82"/>
                    <a:gd name="T57" fmla="*/ 129 h 336"/>
                    <a:gd name="T58" fmla="*/ 27 w 82"/>
                    <a:gd name="T59" fmla="*/ 108 h 336"/>
                    <a:gd name="T60" fmla="*/ 22 w 82"/>
                    <a:gd name="T61" fmla="*/ 87 h 336"/>
                    <a:gd name="T62" fmla="*/ 17 w 82"/>
                    <a:gd name="T63" fmla="*/ 66 h 336"/>
                    <a:gd name="T64" fmla="*/ 14 w 82"/>
                    <a:gd name="T65" fmla="*/ 46 h 336"/>
                    <a:gd name="T66" fmla="*/ 12 w 82"/>
                    <a:gd name="T67" fmla="*/ 26 h 336"/>
                    <a:gd name="T68" fmla="*/ 11 w 82"/>
                    <a:gd name="T69" fmla="*/ 5 h 336"/>
                    <a:gd name="T70" fmla="*/ 8 w 82"/>
                    <a:gd name="T71" fmla="*/ 1 h 336"/>
                    <a:gd name="T72" fmla="*/ 11 w 82"/>
                    <a:gd name="T73" fmla="*/ 5 h 336"/>
                    <a:gd name="T74" fmla="*/ 9 w 82"/>
                    <a:gd name="T75" fmla="*/ 2 h 336"/>
                    <a:gd name="T76" fmla="*/ 6 w 82"/>
                    <a:gd name="T77" fmla="*/ 0 h 336"/>
                    <a:gd name="T78" fmla="*/ 2 w 82"/>
                    <a:gd name="T79" fmla="*/ 2 h 336"/>
                    <a:gd name="T80" fmla="*/ 0 w 82"/>
                    <a:gd name="T81" fmla="*/ 5 h 336"/>
                    <a:gd name="T82" fmla="*/ 3 w 82"/>
                    <a:gd name="T83" fmla="*/ 9 h 3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82" h="336">
                      <a:moveTo>
                        <a:pt x="3" y="9"/>
                      </a:moveTo>
                      <a:lnTo>
                        <a:pt x="0" y="5"/>
                      </a:lnTo>
                      <a:lnTo>
                        <a:pt x="1" y="26"/>
                      </a:lnTo>
                      <a:lnTo>
                        <a:pt x="3" y="48"/>
                      </a:lnTo>
                      <a:lnTo>
                        <a:pt x="7" y="68"/>
                      </a:lnTo>
                      <a:lnTo>
                        <a:pt x="12" y="89"/>
                      </a:lnTo>
                      <a:lnTo>
                        <a:pt x="17" y="110"/>
                      </a:lnTo>
                      <a:lnTo>
                        <a:pt x="23" y="131"/>
                      </a:lnTo>
                      <a:lnTo>
                        <a:pt x="29" y="152"/>
                      </a:lnTo>
                      <a:lnTo>
                        <a:pt x="37" y="173"/>
                      </a:lnTo>
                      <a:lnTo>
                        <a:pt x="43" y="193"/>
                      </a:lnTo>
                      <a:lnTo>
                        <a:pt x="49" y="214"/>
                      </a:lnTo>
                      <a:lnTo>
                        <a:pt x="55" y="234"/>
                      </a:lnTo>
                      <a:lnTo>
                        <a:pt x="60" y="254"/>
                      </a:lnTo>
                      <a:lnTo>
                        <a:pt x="66" y="275"/>
                      </a:lnTo>
                      <a:lnTo>
                        <a:pt x="69" y="295"/>
                      </a:lnTo>
                      <a:lnTo>
                        <a:pt x="71" y="315"/>
                      </a:lnTo>
                      <a:lnTo>
                        <a:pt x="72" y="336"/>
                      </a:lnTo>
                      <a:lnTo>
                        <a:pt x="82" y="336"/>
                      </a:lnTo>
                      <a:lnTo>
                        <a:pt x="81" y="315"/>
                      </a:lnTo>
                      <a:lnTo>
                        <a:pt x="79" y="293"/>
                      </a:lnTo>
                      <a:lnTo>
                        <a:pt x="76" y="273"/>
                      </a:lnTo>
                      <a:lnTo>
                        <a:pt x="71" y="252"/>
                      </a:lnTo>
                      <a:lnTo>
                        <a:pt x="66" y="232"/>
                      </a:lnTo>
                      <a:lnTo>
                        <a:pt x="59" y="211"/>
                      </a:lnTo>
                      <a:lnTo>
                        <a:pt x="53" y="191"/>
                      </a:lnTo>
                      <a:lnTo>
                        <a:pt x="47" y="169"/>
                      </a:lnTo>
                      <a:lnTo>
                        <a:pt x="40" y="148"/>
                      </a:lnTo>
                      <a:lnTo>
                        <a:pt x="34" y="129"/>
                      </a:lnTo>
                      <a:lnTo>
                        <a:pt x="27" y="108"/>
                      </a:lnTo>
                      <a:lnTo>
                        <a:pt x="22" y="87"/>
                      </a:lnTo>
                      <a:lnTo>
                        <a:pt x="17" y="66"/>
                      </a:lnTo>
                      <a:lnTo>
                        <a:pt x="14" y="46"/>
                      </a:lnTo>
                      <a:lnTo>
                        <a:pt x="12" y="26"/>
                      </a:lnTo>
                      <a:lnTo>
                        <a:pt x="11" y="5"/>
                      </a:lnTo>
                      <a:lnTo>
                        <a:pt x="8" y="1"/>
                      </a:lnTo>
                      <a:lnTo>
                        <a:pt x="11" y="5"/>
                      </a:lnTo>
                      <a:lnTo>
                        <a:pt x="9" y="2"/>
                      </a:lnTo>
                      <a:lnTo>
                        <a:pt x="6" y="0"/>
                      </a:ln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77" name="Freeform 93"/>
                <p:cNvSpPr>
                  <a:spLocks/>
                </p:cNvSpPr>
                <p:nvPr/>
              </p:nvSpPr>
              <p:spPr bwMode="auto">
                <a:xfrm>
                  <a:off x="795" y="760"/>
                  <a:ext cx="11" cy="32"/>
                </a:xfrm>
                <a:custGeom>
                  <a:avLst/>
                  <a:gdLst>
                    <a:gd name="T0" fmla="*/ 3 w 132"/>
                    <a:gd name="T1" fmla="*/ 0 h 381"/>
                    <a:gd name="T2" fmla="*/ 0 w 132"/>
                    <a:gd name="T3" fmla="*/ 5 h 381"/>
                    <a:gd name="T4" fmla="*/ 0 w 132"/>
                    <a:gd name="T5" fmla="*/ 20 h 381"/>
                    <a:gd name="T6" fmla="*/ 1 w 132"/>
                    <a:gd name="T7" fmla="*/ 38 h 381"/>
                    <a:gd name="T8" fmla="*/ 2 w 132"/>
                    <a:gd name="T9" fmla="*/ 60 h 381"/>
                    <a:gd name="T10" fmla="*/ 4 w 132"/>
                    <a:gd name="T11" fmla="*/ 84 h 381"/>
                    <a:gd name="T12" fmla="*/ 7 w 132"/>
                    <a:gd name="T13" fmla="*/ 112 h 381"/>
                    <a:gd name="T14" fmla="*/ 12 w 132"/>
                    <a:gd name="T15" fmla="*/ 140 h 381"/>
                    <a:gd name="T16" fmla="*/ 17 w 132"/>
                    <a:gd name="T17" fmla="*/ 168 h 381"/>
                    <a:gd name="T18" fmla="*/ 22 w 132"/>
                    <a:gd name="T19" fmla="*/ 198 h 381"/>
                    <a:gd name="T20" fmla="*/ 29 w 132"/>
                    <a:gd name="T21" fmla="*/ 227 h 381"/>
                    <a:gd name="T22" fmla="*/ 38 w 132"/>
                    <a:gd name="T23" fmla="*/ 256 h 381"/>
                    <a:gd name="T24" fmla="*/ 49 w 132"/>
                    <a:gd name="T25" fmla="*/ 283 h 381"/>
                    <a:gd name="T26" fmla="*/ 61 w 132"/>
                    <a:gd name="T27" fmla="*/ 309 h 381"/>
                    <a:gd name="T28" fmla="*/ 75 w 132"/>
                    <a:gd name="T29" fmla="*/ 333 h 381"/>
                    <a:gd name="T30" fmla="*/ 89 w 132"/>
                    <a:gd name="T31" fmla="*/ 352 h 381"/>
                    <a:gd name="T32" fmla="*/ 108 w 132"/>
                    <a:gd name="T33" fmla="*/ 369 h 381"/>
                    <a:gd name="T34" fmla="*/ 127 w 132"/>
                    <a:gd name="T35" fmla="*/ 381 h 381"/>
                    <a:gd name="T36" fmla="*/ 132 w 132"/>
                    <a:gd name="T37" fmla="*/ 373 h 381"/>
                    <a:gd name="T38" fmla="*/ 114 w 132"/>
                    <a:gd name="T39" fmla="*/ 361 h 381"/>
                    <a:gd name="T40" fmla="*/ 97 w 132"/>
                    <a:gd name="T41" fmla="*/ 346 h 381"/>
                    <a:gd name="T42" fmla="*/ 83 w 132"/>
                    <a:gd name="T43" fmla="*/ 327 h 381"/>
                    <a:gd name="T44" fmla="*/ 69 w 132"/>
                    <a:gd name="T45" fmla="*/ 305 h 381"/>
                    <a:gd name="T46" fmla="*/ 59 w 132"/>
                    <a:gd name="T47" fmla="*/ 279 h 381"/>
                    <a:gd name="T48" fmla="*/ 49 w 132"/>
                    <a:gd name="T49" fmla="*/ 252 h 381"/>
                    <a:gd name="T50" fmla="*/ 39 w 132"/>
                    <a:gd name="T51" fmla="*/ 225 h 381"/>
                    <a:gd name="T52" fmla="*/ 32 w 132"/>
                    <a:gd name="T53" fmla="*/ 196 h 381"/>
                    <a:gd name="T54" fmla="*/ 27 w 132"/>
                    <a:gd name="T55" fmla="*/ 166 h 381"/>
                    <a:gd name="T56" fmla="*/ 22 w 132"/>
                    <a:gd name="T57" fmla="*/ 138 h 381"/>
                    <a:gd name="T58" fmla="*/ 18 w 132"/>
                    <a:gd name="T59" fmla="*/ 110 h 381"/>
                    <a:gd name="T60" fmla="*/ 15 w 132"/>
                    <a:gd name="T61" fmla="*/ 84 h 381"/>
                    <a:gd name="T62" fmla="*/ 13 w 132"/>
                    <a:gd name="T63" fmla="*/ 60 h 381"/>
                    <a:gd name="T64" fmla="*/ 12 w 132"/>
                    <a:gd name="T65" fmla="*/ 38 h 381"/>
                    <a:gd name="T66" fmla="*/ 10 w 132"/>
                    <a:gd name="T67" fmla="*/ 20 h 381"/>
                    <a:gd name="T68" fmla="*/ 10 w 132"/>
                    <a:gd name="T69" fmla="*/ 5 h 381"/>
                    <a:gd name="T70" fmla="*/ 7 w 132"/>
                    <a:gd name="T71" fmla="*/ 10 h 381"/>
                    <a:gd name="T72" fmla="*/ 10 w 132"/>
                    <a:gd name="T73" fmla="*/ 5 h 381"/>
                    <a:gd name="T74" fmla="*/ 8 w 132"/>
                    <a:gd name="T75" fmla="*/ 2 h 381"/>
                    <a:gd name="T76" fmla="*/ 5 w 132"/>
                    <a:gd name="T77" fmla="*/ 0 h 381"/>
                    <a:gd name="T78" fmla="*/ 2 w 132"/>
                    <a:gd name="T79" fmla="*/ 2 h 381"/>
                    <a:gd name="T80" fmla="*/ 0 w 132"/>
                    <a:gd name="T81" fmla="*/ 5 h 381"/>
                    <a:gd name="T82" fmla="*/ 3 w 132"/>
                    <a:gd name="T83" fmla="*/ 0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32" h="381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0" y="20"/>
                      </a:lnTo>
                      <a:lnTo>
                        <a:pt x="1" y="38"/>
                      </a:lnTo>
                      <a:lnTo>
                        <a:pt x="2" y="60"/>
                      </a:lnTo>
                      <a:lnTo>
                        <a:pt x="4" y="84"/>
                      </a:lnTo>
                      <a:lnTo>
                        <a:pt x="7" y="112"/>
                      </a:lnTo>
                      <a:lnTo>
                        <a:pt x="12" y="140"/>
                      </a:lnTo>
                      <a:lnTo>
                        <a:pt x="17" y="168"/>
                      </a:lnTo>
                      <a:lnTo>
                        <a:pt x="22" y="198"/>
                      </a:lnTo>
                      <a:lnTo>
                        <a:pt x="29" y="227"/>
                      </a:lnTo>
                      <a:lnTo>
                        <a:pt x="38" y="256"/>
                      </a:lnTo>
                      <a:lnTo>
                        <a:pt x="49" y="283"/>
                      </a:lnTo>
                      <a:lnTo>
                        <a:pt x="61" y="309"/>
                      </a:lnTo>
                      <a:lnTo>
                        <a:pt x="75" y="333"/>
                      </a:lnTo>
                      <a:lnTo>
                        <a:pt x="89" y="352"/>
                      </a:lnTo>
                      <a:lnTo>
                        <a:pt x="108" y="369"/>
                      </a:lnTo>
                      <a:lnTo>
                        <a:pt x="127" y="381"/>
                      </a:lnTo>
                      <a:lnTo>
                        <a:pt x="132" y="373"/>
                      </a:lnTo>
                      <a:lnTo>
                        <a:pt x="114" y="361"/>
                      </a:lnTo>
                      <a:lnTo>
                        <a:pt x="97" y="346"/>
                      </a:lnTo>
                      <a:lnTo>
                        <a:pt x="83" y="327"/>
                      </a:lnTo>
                      <a:lnTo>
                        <a:pt x="69" y="305"/>
                      </a:lnTo>
                      <a:lnTo>
                        <a:pt x="59" y="279"/>
                      </a:lnTo>
                      <a:lnTo>
                        <a:pt x="49" y="252"/>
                      </a:lnTo>
                      <a:lnTo>
                        <a:pt x="39" y="225"/>
                      </a:lnTo>
                      <a:lnTo>
                        <a:pt x="32" y="196"/>
                      </a:lnTo>
                      <a:lnTo>
                        <a:pt x="27" y="166"/>
                      </a:lnTo>
                      <a:lnTo>
                        <a:pt x="22" y="138"/>
                      </a:lnTo>
                      <a:lnTo>
                        <a:pt x="18" y="110"/>
                      </a:lnTo>
                      <a:lnTo>
                        <a:pt x="15" y="84"/>
                      </a:lnTo>
                      <a:lnTo>
                        <a:pt x="13" y="60"/>
                      </a:lnTo>
                      <a:lnTo>
                        <a:pt x="12" y="38"/>
                      </a:lnTo>
                      <a:lnTo>
                        <a:pt x="10" y="20"/>
                      </a:lnTo>
                      <a:lnTo>
                        <a:pt x="10" y="5"/>
                      </a:lnTo>
                      <a:lnTo>
                        <a:pt x="7" y="10"/>
                      </a:lnTo>
                      <a:lnTo>
                        <a:pt x="10" y="5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78" name="Freeform 94"/>
                <p:cNvSpPr>
                  <a:spLocks/>
                </p:cNvSpPr>
                <p:nvPr/>
              </p:nvSpPr>
              <p:spPr bwMode="auto">
                <a:xfrm>
                  <a:off x="796" y="714"/>
                  <a:ext cx="45" cy="47"/>
                </a:xfrm>
                <a:custGeom>
                  <a:avLst/>
                  <a:gdLst>
                    <a:gd name="T0" fmla="*/ 538 w 544"/>
                    <a:gd name="T1" fmla="*/ 0 h 558"/>
                    <a:gd name="T2" fmla="*/ 538 w 544"/>
                    <a:gd name="T3" fmla="*/ 0 h 558"/>
                    <a:gd name="T4" fmla="*/ 490 w 544"/>
                    <a:gd name="T5" fmla="*/ 12 h 558"/>
                    <a:gd name="T6" fmla="*/ 445 w 544"/>
                    <a:gd name="T7" fmla="*/ 35 h 558"/>
                    <a:gd name="T8" fmla="*/ 404 w 544"/>
                    <a:gd name="T9" fmla="*/ 63 h 558"/>
                    <a:gd name="T10" fmla="*/ 366 w 544"/>
                    <a:gd name="T11" fmla="*/ 97 h 558"/>
                    <a:gd name="T12" fmla="*/ 327 w 544"/>
                    <a:gd name="T13" fmla="*/ 138 h 558"/>
                    <a:gd name="T14" fmla="*/ 292 w 544"/>
                    <a:gd name="T15" fmla="*/ 180 h 558"/>
                    <a:gd name="T16" fmla="*/ 259 w 544"/>
                    <a:gd name="T17" fmla="*/ 225 h 558"/>
                    <a:gd name="T18" fmla="*/ 228 w 544"/>
                    <a:gd name="T19" fmla="*/ 271 h 558"/>
                    <a:gd name="T20" fmla="*/ 197 w 544"/>
                    <a:gd name="T21" fmla="*/ 318 h 558"/>
                    <a:gd name="T22" fmla="*/ 167 w 544"/>
                    <a:gd name="T23" fmla="*/ 364 h 558"/>
                    <a:gd name="T24" fmla="*/ 139 w 544"/>
                    <a:gd name="T25" fmla="*/ 407 h 558"/>
                    <a:gd name="T26" fmla="*/ 110 w 544"/>
                    <a:gd name="T27" fmla="*/ 447 h 558"/>
                    <a:gd name="T28" fmla="*/ 82 w 544"/>
                    <a:gd name="T29" fmla="*/ 482 h 558"/>
                    <a:gd name="T30" fmla="*/ 55 w 544"/>
                    <a:gd name="T31" fmla="*/ 511 h 558"/>
                    <a:gd name="T32" fmla="*/ 27 w 544"/>
                    <a:gd name="T33" fmla="*/ 534 h 558"/>
                    <a:gd name="T34" fmla="*/ 0 w 544"/>
                    <a:gd name="T35" fmla="*/ 548 h 558"/>
                    <a:gd name="T36" fmla="*/ 4 w 544"/>
                    <a:gd name="T37" fmla="*/ 558 h 558"/>
                    <a:gd name="T38" fmla="*/ 33 w 544"/>
                    <a:gd name="T39" fmla="*/ 542 h 558"/>
                    <a:gd name="T40" fmla="*/ 61 w 544"/>
                    <a:gd name="T41" fmla="*/ 519 h 558"/>
                    <a:gd name="T42" fmla="*/ 90 w 544"/>
                    <a:gd name="T43" fmla="*/ 488 h 558"/>
                    <a:gd name="T44" fmla="*/ 118 w 544"/>
                    <a:gd name="T45" fmla="*/ 453 h 558"/>
                    <a:gd name="T46" fmla="*/ 147 w 544"/>
                    <a:gd name="T47" fmla="*/ 413 h 558"/>
                    <a:gd name="T48" fmla="*/ 175 w 544"/>
                    <a:gd name="T49" fmla="*/ 370 h 558"/>
                    <a:gd name="T50" fmla="*/ 205 w 544"/>
                    <a:gd name="T51" fmla="*/ 324 h 558"/>
                    <a:gd name="T52" fmla="*/ 236 w 544"/>
                    <a:gd name="T53" fmla="*/ 278 h 558"/>
                    <a:gd name="T54" fmla="*/ 267 w 544"/>
                    <a:gd name="T55" fmla="*/ 231 h 558"/>
                    <a:gd name="T56" fmla="*/ 300 w 544"/>
                    <a:gd name="T57" fmla="*/ 187 h 558"/>
                    <a:gd name="T58" fmla="*/ 336 w 544"/>
                    <a:gd name="T59" fmla="*/ 144 h 558"/>
                    <a:gd name="T60" fmla="*/ 372 w 544"/>
                    <a:gd name="T61" fmla="*/ 106 h 558"/>
                    <a:gd name="T62" fmla="*/ 410 w 544"/>
                    <a:gd name="T63" fmla="*/ 71 h 558"/>
                    <a:gd name="T64" fmla="*/ 452 w 544"/>
                    <a:gd name="T65" fmla="*/ 44 h 558"/>
                    <a:gd name="T66" fmla="*/ 494 w 544"/>
                    <a:gd name="T67" fmla="*/ 23 h 558"/>
                    <a:gd name="T68" fmla="*/ 540 w 544"/>
                    <a:gd name="T69" fmla="*/ 10 h 558"/>
                    <a:gd name="T70" fmla="*/ 540 w 544"/>
                    <a:gd name="T71" fmla="*/ 10 h 558"/>
                    <a:gd name="T72" fmla="*/ 540 w 544"/>
                    <a:gd name="T73" fmla="*/ 10 h 558"/>
                    <a:gd name="T74" fmla="*/ 543 w 544"/>
                    <a:gd name="T75" fmla="*/ 8 h 558"/>
                    <a:gd name="T76" fmla="*/ 544 w 544"/>
                    <a:gd name="T77" fmla="*/ 4 h 558"/>
                    <a:gd name="T78" fmla="*/ 542 w 544"/>
                    <a:gd name="T79" fmla="*/ 1 h 558"/>
                    <a:gd name="T80" fmla="*/ 538 w 544"/>
                    <a:gd name="T81" fmla="*/ 0 h 5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544" h="558">
                      <a:moveTo>
                        <a:pt x="538" y="0"/>
                      </a:moveTo>
                      <a:lnTo>
                        <a:pt x="538" y="0"/>
                      </a:lnTo>
                      <a:lnTo>
                        <a:pt x="490" y="12"/>
                      </a:lnTo>
                      <a:lnTo>
                        <a:pt x="445" y="35"/>
                      </a:lnTo>
                      <a:lnTo>
                        <a:pt x="404" y="63"/>
                      </a:lnTo>
                      <a:lnTo>
                        <a:pt x="366" y="97"/>
                      </a:lnTo>
                      <a:lnTo>
                        <a:pt x="327" y="138"/>
                      </a:lnTo>
                      <a:lnTo>
                        <a:pt x="292" y="180"/>
                      </a:lnTo>
                      <a:lnTo>
                        <a:pt x="259" y="225"/>
                      </a:lnTo>
                      <a:lnTo>
                        <a:pt x="228" y="271"/>
                      </a:lnTo>
                      <a:lnTo>
                        <a:pt x="197" y="318"/>
                      </a:lnTo>
                      <a:lnTo>
                        <a:pt x="167" y="364"/>
                      </a:lnTo>
                      <a:lnTo>
                        <a:pt x="139" y="407"/>
                      </a:lnTo>
                      <a:lnTo>
                        <a:pt x="110" y="447"/>
                      </a:lnTo>
                      <a:lnTo>
                        <a:pt x="82" y="482"/>
                      </a:lnTo>
                      <a:lnTo>
                        <a:pt x="55" y="511"/>
                      </a:lnTo>
                      <a:lnTo>
                        <a:pt x="27" y="534"/>
                      </a:lnTo>
                      <a:lnTo>
                        <a:pt x="0" y="548"/>
                      </a:lnTo>
                      <a:lnTo>
                        <a:pt x="4" y="558"/>
                      </a:lnTo>
                      <a:lnTo>
                        <a:pt x="33" y="542"/>
                      </a:lnTo>
                      <a:lnTo>
                        <a:pt x="61" y="519"/>
                      </a:lnTo>
                      <a:lnTo>
                        <a:pt x="90" y="488"/>
                      </a:lnTo>
                      <a:lnTo>
                        <a:pt x="118" y="453"/>
                      </a:lnTo>
                      <a:lnTo>
                        <a:pt x="147" y="413"/>
                      </a:lnTo>
                      <a:lnTo>
                        <a:pt x="175" y="370"/>
                      </a:lnTo>
                      <a:lnTo>
                        <a:pt x="205" y="324"/>
                      </a:lnTo>
                      <a:lnTo>
                        <a:pt x="236" y="278"/>
                      </a:lnTo>
                      <a:lnTo>
                        <a:pt x="267" y="231"/>
                      </a:lnTo>
                      <a:lnTo>
                        <a:pt x="300" y="187"/>
                      </a:lnTo>
                      <a:lnTo>
                        <a:pt x="336" y="144"/>
                      </a:lnTo>
                      <a:lnTo>
                        <a:pt x="372" y="106"/>
                      </a:lnTo>
                      <a:lnTo>
                        <a:pt x="410" y="71"/>
                      </a:lnTo>
                      <a:lnTo>
                        <a:pt x="452" y="44"/>
                      </a:lnTo>
                      <a:lnTo>
                        <a:pt x="494" y="23"/>
                      </a:lnTo>
                      <a:lnTo>
                        <a:pt x="540" y="10"/>
                      </a:lnTo>
                      <a:lnTo>
                        <a:pt x="543" y="8"/>
                      </a:lnTo>
                      <a:lnTo>
                        <a:pt x="544" y="4"/>
                      </a:lnTo>
                      <a:lnTo>
                        <a:pt x="542" y="1"/>
                      </a:lnTo>
                      <a:lnTo>
                        <a:pt x="53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79" name="Freeform 95"/>
                <p:cNvSpPr>
                  <a:spLocks/>
                </p:cNvSpPr>
                <p:nvPr/>
              </p:nvSpPr>
              <p:spPr bwMode="auto">
                <a:xfrm>
                  <a:off x="840" y="693"/>
                  <a:ext cx="72" cy="22"/>
                </a:xfrm>
                <a:custGeom>
                  <a:avLst/>
                  <a:gdLst>
                    <a:gd name="T0" fmla="*/ 855 w 859"/>
                    <a:gd name="T1" fmla="*/ 12 h 268"/>
                    <a:gd name="T2" fmla="*/ 784 w 859"/>
                    <a:gd name="T3" fmla="*/ 3 h 268"/>
                    <a:gd name="T4" fmla="*/ 725 w 859"/>
                    <a:gd name="T5" fmla="*/ 0 h 268"/>
                    <a:gd name="T6" fmla="*/ 672 w 859"/>
                    <a:gd name="T7" fmla="*/ 3 h 268"/>
                    <a:gd name="T8" fmla="*/ 626 w 859"/>
                    <a:gd name="T9" fmla="*/ 10 h 268"/>
                    <a:gd name="T10" fmla="*/ 584 w 859"/>
                    <a:gd name="T11" fmla="*/ 22 h 268"/>
                    <a:gd name="T12" fmla="*/ 545 w 859"/>
                    <a:gd name="T13" fmla="*/ 37 h 268"/>
                    <a:gd name="T14" fmla="*/ 509 w 859"/>
                    <a:gd name="T15" fmla="*/ 57 h 268"/>
                    <a:gd name="T16" fmla="*/ 471 w 859"/>
                    <a:gd name="T17" fmla="*/ 78 h 268"/>
                    <a:gd name="T18" fmla="*/ 433 w 859"/>
                    <a:gd name="T19" fmla="*/ 101 h 268"/>
                    <a:gd name="T20" fmla="*/ 393 w 859"/>
                    <a:gd name="T21" fmla="*/ 124 h 268"/>
                    <a:gd name="T22" fmla="*/ 347 w 859"/>
                    <a:gd name="T23" fmla="*/ 148 h 268"/>
                    <a:gd name="T24" fmla="*/ 296 w 859"/>
                    <a:gd name="T25" fmla="*/ 172 h 268"/>
                    <a:gd name="T26" fmla="*/ 237 w 859"/>
                    <a:gd name="T27" fmla="*/ 196 h 268"/>
                    <a:gd name="T28" fmla="*/ 169 w 859"/>
                    <a:gd name="T29" fmla="*/ 219 h 268"/>
                    <a:gd name="T30" fmla="*/ 91 w 859"/>
                    <a:gd name="T31" fmla="*/ 239 h 268"/>
                    <a:gd name="T32" fmla="*/ 0 w 859"/>
                    <a:gd name="T33" fmla="*/ 258 h 268"/>
                    <a:gd name="T34" fmla="*/ 48 w 859"/>
                    <a:gd name="T35" fmla="*/ 259 h 268"/>
                    <a:gd name="T36" fmla="*/ 133 w 859"/>
                    <a:gd name="T37" fmla="*/ 239 h 268"/>
                    <a:gd name="T38" fmla="*/ 208 w 859"/>
                    <a:gd name="T39" fmla="*/ 218 h 268"/>
                    <a:gd name="T40" fmla="*/ 271 w 859"/>
                    <a:gd name="T41" fmla="*/ 195 h 268"/>
                    <a:gd name="T42" fmla="*/ 327 w 859"/>
                    <a:gd name="T43" fmla="*/ 169 h 268"/>
                    <a:gd name="T44" fmla="*/ 374 w 859"/>
                    <a:gd name="T45" fmla="*/ 144 h 268"/>
                    <a:gd name="T46" fmla="*/ 418 w 859"/>
                    <a:gd name="T47" fmla="*/ 120 h 268"/>
                    <a:gd name="T48" fmla="*/ 458 w 859"/>
                    <a:gd name="T49" fmla="*/ 97 h 268"/>
                    <a:gd name="T50" fmla="*/ 495 w 859"/>
                    <a:gd name="T51" fmla="*/ 76 h 268"/>
                    <a:gd name="T52" fmla="*/ 531 w 859"/>
                    <a:gd name="T53" fmla="*/ 56 h 268"/>
                    <a:gd name="T54" fmla="*/ 568 w 859"/>
                    <a:gd name="T55" fmla="*/ 39 h 268"/>
                    <a:gd name="T56" fmla="*/ 607 w 859"/>
                    <a:gd name="T57" fmla="*/ 26 h 268"/>
                    <a:gd name="T58" fmla="*/ 651 w 859"/>
                    <a:gd name="T59" fmla="*/ 17 h 268"/>
                    <a:gd name="T60" fmla="*/ 698 w 859"/>
                    <a:gd name="T61" fmla="*/ 11 h 268"/>
                    <a:gd name="T62" fmla="*/ 754 w 859"/>
                    <a:gd name="T63" fmla="*/ 11 h 268"/>
                    <a:gd name="T64" fmla="*/ 818 w 859"/>
                    <a:gd name="T65" fmla="*/ 18 h 268"/>
                    <a:gd name="T66" fmla="*/ 852 w 859"/>
                    <a:gd name="T67" fmla="*/ 22 h 268"/>
                    <a:gd name="T68" fmla="*/ 857 w 859"/>
                    <a:gd name="T69" fmla="*/ 22 h 268"/>
                    <a:gd name="T70" fmla="*/ 858 w 859"/>
                    <a:gd name="T71" fmla="*/ 15 h 268"/>
                    <a:gd name="T72" fmla="*/ 856 w 859"/>
                    <a:gd name="T73" fmla="*/ 13 h 2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59" h="268">
                      <a:moveTo>
                        <a:pt x="856" y="13"/>
                      </a:moveTo>
                      <a:lnTo>
                        <a:pt x="855" y="12"/>
                      </a:lnTo>
                      <a:lnTo>
                        <a:pt x="820" y="7"/>
                      </a:lnTo>
                      <a:lnTo>
                        <a:pt x="784" y="3"/>
                      </a:lnTo>
                      <a:lnTo>
                        <a:pt x="754" y="1"/>
                      </a:lnTo>
                      <a:lnTo>
                        <a:pt x="725" y="0"/>
                      </a:lnTo>
                      <a:lnTo>
                        <a:pt x="698" y="1"/>
                      </a:lnTo>
                      <a:lnTo>
                        <a:pt x="672" y="3"/>
                      </a:lnTo>
                      <a:lnTo>
                        <a:pt x="649" y="6"/>
                      </a:lnTo>
                      <a:lnTo>
                        <a:pt x="626" y="10"/>
                      </a:lnTo>
                      <a:lnTo>
                        <a:pt x="605" y="16"/>
                      </a:lnTo>
                      <a:lnTo>
                        <a:pt x="584" y="22"/>
                      </a:lnTo>
                      <a:lnTo>
                        <a:pt x="564" y="29"/>
                      </a:lnTo>
                      <a:lnTo>
                        <a:pt x="545" y="37"/>
                      </a:lnTo>
                      <a:lnTo>
                        <a:pt x="527" y="48"/>
                      </a:lnTo>
                      <a:lnTo>
                        <a:pt x="509" y="57"/>
                      </a:lnTo>
                      <a:lnTo>
                        <a:pt x="490" y="67"/>
                      </a:lnTo>
                      <a:lnTo>
                        <a:pt x="471" y="78"/>
                      </a:lnTo>
                      <a:lnTo>
                        <a:pt x="452" y="89"/>
                      </a:lnTo>
                      <a:lnTo>
                        <a:pt x="433" y="101"/>
                      </a:lnTo>
                      <a:lnTo>
                        <a:pt x="414" y="112"/>
                      </a:lnTo>
                      <a:lnTo>
                        <a:pt x="393" y="124"/>
                      </a:lnTo>
                      <a:lnTo>
                        <a:pt x="370" y="136"/>
                      </a:lnTo>
                      <a:lnTo>
                        <a:pt x="347" y="148"/>
                      </a:lnTo>
                      <a:lnTo>
                        <a:pt x="323" y="161"/>
                      </a:lnTo>
                      <a:lnTo>
                        <a:pt x="296" y="172"/>
                      </a:lnTo>
                      <a:lnTo>
                        <a:pt x="267" y="184"/>
                      </a:lnTo>
                      <a:lnTo>
                        <a:pt x="237" y="196"/>
                      </a:lnTo>
                      <a:lnTo>
                        <a:pt x="204" y="207"/>
                      </a:lnTo>
                      <a:lnTo>
                        <a:pt x="169" y="219"/>
                      </a:lnTo>
                      <a:lnTo>
                        <a:pt x="131" y="229"/>
                      </a:lnTo>
                      <a:lnTo>
                        <a:pt x="91" y="239"/>
                      </a:lnTo>
                      <a:lnTo>
                        <a:pt x="46" y="249"/>
                      </a:lnTo>
                      <a:lnTo>
                        <a:pt x="0" y="258"/>
                      </a:lnTo>
                      <a:lnTo>
                        <a:pt x="2" y="268"/>
                      </a:lnTo>
                      <a:lnTo>
                        <a:pt x="48" y="259"/>
                      </a:lnTo>
                      <a:lnTo>
                        <a:pt x="93" y="250"/>
                      </a:lnTo>
                      <a:lnTo>
                        <a:pt x="133" y="239"/>
                      </a:lnTo>
                      <a:lnTo>
                        <a:pt x="171" y="229"/>
                      </a:lnTo>
                      <a:lnTo>
                        <a:pt x="208" y="218"/>
                      </a:lnTo>
                      <a:lnTo>
                        <a:pt x="241" y="206"/>
                      </a:lnTo>
                      <a:lnTo>
                        <a:pt x="271" y="195"/>
                      </a:lnTo>
                      <a:lnTo>
                        <a:pt x="300" y="182"/>
                      </a:lnTo>
                      <a:lnTo>
                        <a:pt x="327" y="169"/>
                      </a:lnTo>
                      <a:lnTo>
                        <a:pt x="352" y="156"/>
                      </a:lnTo>
                      <a:lnTo>
                        <a:pt x="374" y="144"/>
                      </a:lnTo>
                      <a:lnTo>
                        <a:pt x="397" y="133"/>
                      </a:lnTo>
                      <a:lnTo>
                        <a:pt x="418" y="120"/>
                      </a:lnTo>
                      <a:lnTo>
                        <a:pt x="440" y="109"/>
                      </a:lnTo>
                      <a:lnTo>
                        <a:pt x="458" y="97"/>
                      </a:lnTo>
                      <a:lnTo>
                        <a:pt x="477" y="86"/>
                      </a:lnTo>
                      <a:lnTo>
                        <a:pt x="495" y="76"/>
                      </a:lnTo>
                      <a:lnTo>
                        <a:pt x="513" y="65"/>
                      </a:lnTo>
                      <a:lnTo>
                        <a:pt x="531" y="56"/>
                      </a:lnTo>
                      <a:lnTo>
                        <a:pt x="549" y="48"/>
                      </a:lnTo>
                      <a:lnTo>
                        <a:pt x="568" y="39"/>
                      </a:lnTo>
                      <a:lnTo>
                        <a:pt x="588" y="32"/>
                      </a:lnTo>
                      <a:lnTo>
                        <a:pt x="607" y="26"/>
                      </a:lnTo>
                      <a:lnTo>
                        <a:pt x="628" y="21"/>
                      </a:lnTo>
                      <a:lnTo>
                        <a:pt x="651" y="17"/>
                      </a:lnTo>
                      <a:lnTo>
                        <a:pt x="674" y="13"/>
                      </a:lnTo>
                      <a:lnTo>
                        <a:pt x="698" y="11"/>
                      </a:lnTo>
                      <a:lnTo>
                        <a:pt x="725" y="10"/>
                      </a:lnTo>
                      <a:lnTo>
                        <a:pt x="754" y="11"/>
                      </a:lnTo>
                      <a:lnTo>
                        <a:pt x="784" y="13"/>
                      </a:lnTo>
                      <a:lnTo>
                        <a:pt x="818" y="18"/>
                      </a:lnTo>
                      <a:lnTo>
                        <a:pt x="853" y="23"/>
                      </a:lnTo>
                      <a:lnTo>
                        <a:pt x="852" y="22"/>
                      </a:lnTo>
                      <a:lnTo>
                        <a:pt x="853" y="23"/>
                      </a:lnTo>
                      <a:lnTo>
                        <a:pt x="857" y="22"/>
                      </a:lnTo>
                      <a:lnTo>
                        <a:pt x="859" y="19"/>
                      </a:lnTo>
                      <a:lnTo>
                        <a:pt x="858" y="15"/>
                      </a:lnTo>
                      <a:lnTo>
                        <a:pt x="855" y="12"/>
                      </a:lnTo>
                      <a:lnTo>
                        <a:pt x="856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80" name="Freeform 96"/>
                <p:cNvSpPr>
                  <a:spLocks/>
                </p:cNvSpPr>
                <p:nvPr/>
              </p:nvSpPr>
              <p:spPr bwMode="auto">
                <a:xfrm>
                  <a:off x="911" y="694"/>
                  <a:ext cx="44" cy="19"/>
                </a:xfrm>
                <a:custGeom>
                  <a:avLst/>
                  <a:gdLst>
                    <a:gd name="T0" fmla="*/ 521 w 527"/>
                    <a:gd name="T1" fmla="*/ 219 h 233"/>
                    <a:gd name="T2" fmla="*/ 521 w 527"/>
                    <a:gd name="T3" fmla="*/ 219 h 233"/>
                    <a:gd name="T4" fmla="*/ 483 w 527"/>
                    <a:gd name="T5" fmla="*/ 222 h 233"/>
                    <a:gd name="T6" fmla="*/ 447 w 527"/>
                    <a:gd name="T7" fmla="*/ 222 h 233"/>
                    <a:gd name="T8" fmla="*/ 415 w 527"/>
                    <a:gd name="T9" fmla="*/ 220 h 233"/>
                    <a:gd name="T10" fmla="*/ 384 w 527"/>
                    <a:gd name="T11" fmla="*/ 214 h 233"/>
                    <a:gd name="T12" fmla="*/ 356 w 527"/>
                    <a:gd name="T13" fmla="*/ 206 h 233"/>
                    <a:gd name="T14" fmla="*/ 327 w 527"/>
                    <a:gd name="T15" fmla="*/ 195 h 233"/>
                    <a:gd name="T16" fmla="*/ 299 w 527"/>
                    <a:gd name="T17" fmla="*/ 184 h 233"/>
                    <a:gd name="T18" fmla="*/ 272 w 527"/>
                    <a:gd name="T19" fmla="*/ 169 h 233"/>
                    <a:gd name="T20" fmla="*/ 245 w 527"/>
                    <a:gd name="T21" fmla="*/ 153 h 233"/>
                    <a:gd name="T22" fmla="*/ 216 w 527"/>
                    <a:gd name="T23" fmla="*/ 134 h 233"/>
                    <a:gd name="T24" fmla="*/ 186 w 527"/>
                    <a:gd name="T25" fmla="*/ 114 h 233"/>
                    <a:gd name="T26" fmla="*/ 155 w 527"/>
                    <a:gd name="T27" fmla="*/ 94 h 233"/>
                    <a:gd name="T28" fmla="*/ 122 w 527"/>
                    <a:gd name="T29" fmla="*/ 72 h 233"/>
                    <a:gd name="T30" fmla="*/ 86 w 527"/>
                    <a:gd name="T31" fmla="*/ 49 h 233"/>
                    <a:gd name="T32" fmla="*/ 47 w 527"/>
                    <a:gd name="T33" fmla="*/ 25 h 233"/>
                    <a:gd name="T34" fmla="*/ 4 w 527"/>
                    <a:gd name="T35" fmla="*/ 0 h 233"/>
                    <a:gd name="T36" fmla="*/ 0 w 527"/>
                    <a:gd name="T37" fmla="*/ 9 h 233"/>
                    <a:gd name="T38" fmla="*/ 41 w 527"/>
                    <a:gd name="T39" fmla="*/ 34 h 233"/>
                    <a:gd name="T40" fmla="*/ 79 w 527"/>
                    <a:gd name="T41" fmla="*/ 57 h 233"/>
                    <a:gd name="T42" fmla="*/ 116 w 527"/>
                    <a:gd name="T43" fmla="*/ 80 h 233"/>
                    <a:gd name="T44" fmla="*/ 149 w 527"/>
                    <a:gd name="T45" fmla="*/ 102 h 233"/>
                    <a:gd name="T46" fmla="*/ 180 w 527"/>
                    <a:gd name="T47" fmla="*/ 123 h 233"/>
                    <a:gd name="T48" fmla="*/ 210 w 527"/>
                    <a:gd name="T49" fmla="*/ 142 h 233"/>
                    <a:gd name="T50" fmla="*/ 239 w 527"/>
                    <a:gd name="T51" fmla="*/ 161 h 233"/>
                    <a:gd name="T52" fmla="*/ 268 w 527"/>
                    <a:gd name="T53" fmla="*/ 178 h 233"/>
                    <a:gd name="T54" fmla="*/ 295 w 527"/>
                    <a:gd name="T55" fmla="*/ 192 h 233"/>
                    <a:gd name="T56" fmla="*/ 323 w 527"/>
                    <a:gd name="T57" fmla="*/ 206 h 233"/>
                    <a:gd name="T58" fmla="*/ 352 w 527"/>
                    <a:gd name="T59" fmla="*/ 216 h 233"/>
                    <a:gd name="T60" fmla="*/ 382 w 527"/>
                    <a:gd name="T61" fmla="*/ 224 h 233"/>
                    <a:gd name="T62" fmla="*/ 413 w 527"/>
                    <a:gd name="T63" fmla="*/ 230 h 233"/>
                    <a:gd name="T64" fmla="*/ 447 w 527"/>
                    <a:gd name="T65" fmla="*/ 233 h 233"/>
                    <a:gd name="T66" fmla="*/ 483 w 527"/>
                    <a:gd name="T67" fmla="*/ 233 h 233"/>
                    <a:gd name="T68" fmla="*/ 523 w 527"/>
                    <a:gd name="T69" fmla="*/ 229 h 233"/>
                    <a:gd name="T70" fmla="*/ 523 w 527"/>
                    <a:gd name="T71" fmla="*/ 229 h 233"/>
                    <a:gd name="T72" fmla="*/ 523 w 527"/>
                    <a:gd name="T73" fmla="*/ 229 h 233"/>
                    <a:gd name="T74" fmla="*/ 526 w 527"/>
                    <a:gd name="T75" fmla="*/ 227 h 233"/>
                    <a:gd name="T76" fmla="*/ 527 w 527"/>
                    <a:gd name="T77" fmla="*/ 223 h 233"/>
                    <a:gd name="T78" fmla="*/ 525 w 527"/>
                    <a:gd name="T79" fmla="*/ 220 h 233"/>
                    <a:gd name="T80" fmla="*/ 521 w 527"/>
                    <a:gd name="T81" fmla="*/ 219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527" h="233">
                      <a:moveTo>
                        <a:pt x="521" y="219"/>
                      </a:moveTo>
                      <a:lnTo>
                        <a:pt x="521" y="219"/>
                      </a:lnTo>
                      <a:lnTo>
                        <a:pt x="483" y="222"/>
                      </a:lnTo>
                      <a:lnTo>
                        <a:pt x="447" y="222"/>
                      </a:lnTo>
                      <a:lnTo>
                        <a:pt x="415" y="220"/>
                      </a:lnTo>
                      <a:lnTo>
                        <a:pt x="384" y="214"/>
                      </a:lnTo>
                      <a:lnTo>
                        <a:pt x="356" y="206"/>
                      </a:lnTo>
                      <a:lnTo>
                        <a:pt x="327" y="195"/>
                      </a:lnTo>
                      <a:lnTo>
                        <a:pt x="299" y="184"/>
                      </a:lnTo>
                      <a:lnTo>
                        <a:pt x="272" y="169"/>
                      </a:lnTo>
                      <a:lnTo>
                        <a:pt x="245" y="153"/>
                      </a:lnTo>
                      <a:lnTo>
                        <a:pt x="216" y="134"/>
                      </a:lnTo>
                      <a:lnTo>
                        <a:pt x="186" y="114"/>
                      </a:lnTo>
                      <a:lnTo>
                        <a:pt x="155" y="94"/>
                      </a:lnTo>
                      <a:lnTo>
                        <a:pt x="122" y="72"/>
                      </a:lnTo>
                      <a:lnTo>
                        <a:pt x="86" y="49"/>
                      </a:lnTo>
                      <a:lnTo>
                        <a:pt x="47" y="25"/>
                      </a:lnTo>
                      <a:lnTo>
                        <a:pt x="4" y="0"/>
                      </a:lnTo>
                      <a:lnTo>
                        <a:pt x="0" y="9"/>
                      </a:lnTo>
                      <a:lnTo>
                        <a:pt x="41" y="34"/>
                      </a:lnTo>
                      <a:lnTo>
                        <a:pt x="79" y="57"/>
                      </a:lnTo>
                      <a:lnTo>
                        <a:pt x="116" y="80"/>
                      </a:lnTo>
                      <a:lnTo>
                        <a:pt x="149" y="102"/>
                      </a:lnTo>
                      <a:lnTo>
                        <a:pt x="180" y="123"/>
                      </a:lnTo>
                      <a:lnTo>
                        <a:pt x="210" y="142"/>
                      </a:lnTo>
                      <a:lnTo>
                        <a:pt x="239" y="161"/>
                      </a:lnTo>
                      <a:lnTo>
                        <a:pt x="268" y="178"/>
                      </a:lnTo>
                      <a:lnTo>
                        <a:pt x="295" y="192"/>
                      </a:lnTo>
                      <a:lnTo>
                        <a:pt x="323" y="206"/>
                      </a:lnTo>
                      <a:lnTo>
                        <a:pt x="352" y="216"/>
                      </a:lnTo>
                      <a:lnTo>
                        <a:pt x="382" y="224"/>
                      </a:lnTo>
                      <a:lnTo>
                        <a:pt x="413" y="230"/>
                      </a:lnTo>
                      <a:lnTo>
                        <a:pt x="447" y="233"/>
                      </a:lnTo>
                      <a:lnTo>
                        <a:pt x="483" y="233"/>
                      </a:lnTo>
                      <a:lnTo>
                        <a:pt x="523" y="229"/>
                      </a:lnTo>
                      <a:lnTo>
                        <a:pt x="526" y="227"/>
                      </a:lnTo>
                      <a:lnTo>
                        <a:pt x="527" y="223"/>
                      </a:lnTo>
                      <a:lnTo>
                        <a:pt x="525" y="220"/>
                      </a:lnTo>
                      <a:lnTo>
                        <a:pt x="521" y="2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81" name="Freeform 97"/>
                <p:cNvSpPr>
                  <a:spLocks/>
                </p:cNvSpPr>
                <p:nvPr/>
              </p:nvSpPr>
              <p:spPr bwMode="auto">
                <a:xfrm>
                  <a:off x="955" y="712"/>
                  <a:ext cx="26" cy="38"/>
                </a:xfrm>
                <a:custGeom>
                  <a:avLst/>
                  <a:gdLst>
                    <a:gd name="T0" fmla="*/ 315 w 317"/>
                    <a:gd name="T1" fmla="*/ 447 h 456"/>
                    <a:gd name="T2" fmla="*/ 315 w 317"/>
                    <a:gd name="T3" fmla="*/ 447 h 456"/>
                    <a:gd name="T4" fmla="*/ 265 w 317"/>
                    <a:gd name="T5" fmla="*/ 393 h 456"/>
                    <a:gd name="T6" fmla="*/ 222 w 317"/>
                    <a:gd name="T7" fmla="*/ 341 h 456"/>
                    <a:gd name="T8" fmla="*/ 188 w 317"/>
                    <a:gd name="T9" fmla="*/ 292 h 456"/>
                    <a:gd name="T10" fmla="*/ 161 w 317"/>
                    <a:gd name="T11" fmla="*/ 249 h 456"/>
                    <a:gd name="T12" fmla="*/ 141 w 317"/>
                    <a:gd name="T13" fmla="*/ 207 h 456"/>
                    <a:gd name="T14" fmla="*/ 126 w 317"/>
                    <a:gd name="T15" fmla="*/ 169 h 456"/>
                    <a:gd name="T16" fmla="*/ 114 w 317"/>
                    <a:gd name="T17" fmla="*/ 135 h 456"/>
                    <a:gd name="T18" fmla="*/ 105 w 317"/>
                    <a:gd name="T19" fmla="*/ 106 h 456"/>
                    <a:gd name="T20" fmla="*/ 98 w 317"/>
                    <a:gd name="T21" fmla="*/ 79 h 456"/>
                    <a:gd name="T22" fmla="*/ 92 w 317"/>
                    <a:gd name="T23" fmla="*/ 56 h 456"/>
                    <a:gd name="T24" fmla="*/ 85 w 317"/>
                    <a:gd name="T25" fmla="*/ 36 h 456"/>
                    <a:gd name="T26" fmla="*/ 76 w 317"/>
                    <a:gd name="T27" fmla="*/ 21 h 456"/>
                    <a:gd name="T28" fmla="*/ 64 w 317"/>
                    <a:gd name="T29" fmla="*/ 9 h 456"/>
                    <a:gd name="T30" fmla="*/ 47 w 317"/>
                    <a:gd name="T31" fmla="*/ 2 h 456"/>
                    <a:gd name="T32" fmla="*/ 26 w 317"/>
                    <a:gd name="T33" fmla="*/ 0 h 456"/>
                    <a:gd name="T34" fmla="*/ 0 w 317"/>
                    <a:gd name="T35" fmla="*/ 3 h 456"/>
                    <a:gd name="T36" fmla="*/ 2 w 317"/>
                    <a:gd name="T37" fmla="*/ 13 h 456"/>
                    <a:gd name="T38" fmla="*/ 26 w 317"/>
                    <a:gd name="T39" fmla="*/ 10 h 456"/>
                    <a:gd name="T40" fmla="*/ 45 w 317"/>
                    <a:gd name="T41" fmla="*/ 12 h 456"/>
                    <a:gd name="T42" fmla="*/ 58 w 317"/>
                    <a:gd name="T43" fmla="*/ 18 h 456"/>
                    <a:gd name="T44" fmla="*/ 68 w 317"/>
                    <a:gd name="T45" fmla="*/ 27 h 456"/>
                    <a:gd name="T46" fmla="*/ 75 w 317"/>
                    <a:gd name="T47" fmla="*/ 40 h 456"/>
                    <a:gd name="T48" fmla="*/ 81 w 317"/>
                    <a:gd name="T49" fmla="*/ 58 h 456"/>
                    <a:gd name="T50" fmla="*/ 88 w 317"/>
                    <a:gd name="T51" fmla="*/ 81 h 456"/>
                    <a:gd name="T52" fmla="*/ 95 w 317"/>
                    <a:gd name="T53" fmla="*/ 108 h 456"/>
                    <a:gd name="T54" fmla="*/ 104 w 317"/>
                    <a:gd name="T55" fmla="*/ 139 h 456"/>
                    <a:gd name="T56" fmla="*/ 115 w 317"/>
                    <a:gd name="T57" fmla="*/ 173 h 456"/>
                    <a:gd name="T58" fmla="*/ 131 w 317"/>
                    <a:gd name="T59" fmla="*/ 211 h 456"/>
                    <a:gd name="T60" fmla="*/ 153 w 317"/>
                    <a:gd name="T61" fmla="*/ 253 h 456"/>
                    <a:gd name="T62" fmla="*/ 180 w 317"/>
                    <a:gd name="T63" fmla="*/ 298 h 456"/>
                    <a:gd name="T64" fmla="*/ 214 w 317"/>
                    <a:gd name="T65" fmla="*/ 347 h 456"/>
                    <a:gd name="T66" fmla="*/ 256 w 317"/>
                    <a:gd name="T67" fmla="*/ 399 h 456"/>
                    <a:gd name="T68" fmla="*/ 309 w 317"/>
                    <a:gd name="T69" fmla="*/ 455 h 456"/>
                    <a:gd name="T70" fmla="*/ 309 w 317"/>
                    <a:gd name="T71" fmla="*/ 455 h 456"/>
                    <a:gd name="T72" fmla="*/ 309 w 317"/>
                    <a:gd name="T73" fmla="*/ 455 h 456"/>
                    <a:gd name="T74" fmla="*/ 313 w 317"/>
                    <a:gd name="T75" fmla="*/ 456 h 456"/>
                    <a:gd name="T76" fmla="*/ 316 w 317"/>
                    <a:gd name="T77" fmla="*/ 454 h 456"/>
                    <a:gd name="T78" fmla="*/ 317 w 317"/>
                    <a:gd name="T79" fmla="*/ 450 h 456"/>
                    <a:gd name="T80" fmla="*/ 315 w 317"/>
                    <a:gd name="T81" fmla="*/ 447 h 4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17" h="456">
                      <a:moveTo>
                        <a:pt x="315" y="447"/>
                      </a:moveTo>
                      <a:lnTo>
                        <a:pt x="315" y="447"/>
                      </a:lnTo>
                      <a:lnTo>
                        <a:pt x="265" y="393"/>
                      </a:lnTo>
                      <a:lnTo>
                        <a:pt x="222" y="341"/>
                      </a:lnTo>
                      <a:lnTo>
                        <a:pt x="188" y="292"/>
                      </a:lnTo>
                      <a:lnTo>
                        <a:pt x="161" y="249"/>
                      </a:lnTo>
                      <a:lnTo>
                        <a:pt x="141" y="207"/>
                      </a:lnTo>
                      <a:lnTo>
                        <a:pt x="126" y="169"/>
                      </a:lnTo>
                      <a:lnTo>
                        <a:pt x="114" y="135"/>
                      </a:lnTo>
                      <a:lnTo>
                        <a:pt x="105" y="106"/>
                      </a:lnTo>
                      <a:lnTo>
                        <a:pt x="98" y="79"/>
                      </a:lnTo>
                      <a:lnTo>
                        <a:pt x="92" y="56"/>
                      </a:lnTo>
                      <a:lnTo>
                        <a:pt x="85" y="36"/>
                      </a:lnTo>
                      <a:lnTo>
                        <a:pt x="76" y="21"/>
                      </a:lnTo>
                      <a:lnTo>
                        <a:pt x="64" y="9"/>
                      </a:lnTo>
                      <a:lnTo>
                        <a:pt x="47" y="2"/>
                      </a:lnTo>
                      <a:lnTo>
                        <a:pt x="26" y="0"/>
                      </a:lnTo>
                      <a:lnTo>
                        <a:pt x="0" y="3"/>
                      </a:lnTo>
                      <a:lnTo>
                        <a:pt x="2" y="13"/>
                      </a:lnTo>
                      <a:lnTo>
                        <a:pt x="26" y="10"/>
                      </a:lnTo>
                      <a:lnTo>
                        <a:pt x="45" y="12"/>
                      </a:lnTo>
                      <a:lnTo>
                        <a:pt x="58" y="18"/>
                      </a:lnTo>
                      <a:lnTo>
                        <a:pt x="68" y="27"/>
                      </a:lnTo>
                      <a:lnTo>
                        <a:pt x="75" y="40"/>
                      </a:lnTo>
                      <a:lnTo>
                        <a:pt x="81" y="58"/>
                      </a:lnTo>
                      <a:lnTo>
                        <a:pt x="88" y="81"/>
                      </a:lnTo>
                      <a:lnTo>
                        <a:pt x="95" y="108"/>
                      </a:lnTo>
                      <a:lnTo>
                        <a:pt x="104" y="139"/>
                      </a:lnTo>
                      <a:lnTo>
                        <a:pt x="115" y="173"/>
                      </a:lnTo>
                      <a:lnTo>
                        <a:pt x="131" y="211"/>
                      </a:lnTo>
                      <a:lnTo>
                        <a:pt x="153" y="253"/>
                      </a:lnTo>
                      <a:lnTo>
                        <a:pt x="180" y="298"/>
                      </a:lnTo>
                      <a:lnTo>
                        <a:pt x="214" y="347"/>
                      </a:lnTo>
                      <a:lnTo>
                        <a:pt x="256" y="399"/>
                      </a:lnTo>
                      <a:lnTo>
                        <a:pt x="309" y="455"/>
                      </a:lnTo>
                      <a:lnTo>
                        <a:pt x="313" y="456"/>
                      </a:lnTo>
                      <a:lnTo>
                        <a:pt x="316" y="454"/>
                      </a:lnTo>
                      <a:lnTo>
                        <a:pt x="317" y="450"/>
                      </a:lnTo>
                      <a:lnTo>
                        <a:pt x="315" y="4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82" name="Freeform 98"/>
                <p:cNvSpPr>
                  <a:spLocks/>
                </p:cNvSpPr>
                <p:nvPr/>
              </p:nvSpPr>
              <p:spPr bwMode="auto">
                <a:xfrm>
                  <a:off x="981" y="749"/>
                  <a:ext cx="2" cy="10"/>
                </a:xfrm>
                <a:custGeom>
                  <a:avLst/>
                  <a:gdLst>
                    <a:gd name="T0" fmla="*/ 19 w 32"/>
                    <a:gd name="T1" fmla="*/ 117 h 117"/>
                    <a:gd name="T2" fmla="*/ 27 w 32"/>
                    <a:gd name="T3" fmla="*/ 114 h 117"/>
                    <a:gd name="T4" fmla="*/ 29 w 32"/>
                    <a:gd name="T5" fmla="*/ 100 h 117"/>
                    <a:gd name="T6" fmla="*/ 31 w 32"/>
                    <a:gd name="T7" fmla="*/ 86 h 117"/>
                    <a:gd name="T8" fmla="*/ 32 w 32"/>
                    <a:gd name="T9" fmla="*/ 70 h 117"/>
                    <a:gd name="T10" fmla="*/ 31 w 32"/>
                    <a:gd name="T11" fmla="*/ 53 h 117"/>
                    <a:gd name="T12" fmla="*/ 28 w 32"/>
                    <a:gd name="T13" fmla="*/ 38 h 117"/>
                    <a:gd name="T14" fmla="*/ 24 w 32"/>
                    <a:gd name="T15" fmla="*/ 23 h 117"/>
                    <a:gd name="T16" fmla="*/ 17 w 32"/>
                    <a:gd name="T17" fmla="*/ 10 h 117"/>
                    <a:gd name="T18" fmla="*/ 6 w 32"/>
                    <a:gd name="T19" fmla="*/ 0 h 117"/>
                    <a:gd name="T20" fmla="*/ 0 w 32"/>
                    <a:gd name="T21" fmla="*/ 8 h 117"/>
                    <a:gd name="T22" fmla="*/ 8 w 32"/>
                    <a:gd name="T23" fmla="*/ 16 h 117"/>
                    <a:gd name="T24" fmla="*/ 14 w 32"/>
                    <a:gd name="T25" fmla="*/ 28 h 117"/>
                    <a:gd name="T26" fmla="*/ 18 w 32"/>
                    <a:gd name="T27" fmla="*/ 40 h 117"/>
                    <a:gd name="T28" fmla="*/ 21 w 32"/>
                    <a:gd name="T29" fmla="*/ 56 h 117"/>
                    <a:gd name="T30" fmla="*/ 22 w 32"/>
                    <a:gd name="T31" fmla="*/ 70 h 117"/>
                    <a:gd name="T32" fmla="*/ 21 w 32"/>
                    <a:gd name="T33" fmla="*/ 83 h 117"/>
                    <a:gd name="T34" fmla="*/ 19 w 32"/>
                    <a:gd name="T35" fmla="*/ 98 h 117"/>
                    <a:gd name="T36" fmla="*/ 17 w 32"/>
                    <a:gd name="T37" fmla="*/ 111 h 117"/>
                    <a:gd name="T38" fmla="*/ 25 w 32"/>
                    <a:gd name="T39" fmla="*/ 108 h 117"/>
                    <a:gd name="T40" fmla="*/ 17 w 32"/>
                    <a:gd name="T41" fmla="*/ 111 h 117"/>
                    <a:gd name="T42" fmla="*/ 18 w 32"/>
                    <a:gd name="T43" fmla="*/ 116 h 117"/>
                    <a:gd name="T44" fmla="*/ 21 w 32"/>
                    <a:gd name="T45" fmla="*/ 117 h 117"/>
                    <a:gd name="T46" fmla="*/ 25 w 32"/>
                    <a:gd name="T47" fmla="*/ 117 h 117"/>
                    <a:gd name="T48" fmla="*/ 27 w 32"/>
                    <a:gd name="T49" fmla="*/ 114 h 117"/>
                    <a:gd name="T50" fmla="*/ 19 w 32"/>
                    <a:gd name="T51" fmla="*/ 117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2" h="117">
                      <a:moveTo>
                        <a:pt x="19" y="117"/>
                      </a:moveTo>
                      <a:lnTo>
                        <a:pt x="27" y="114"/>
                      </a:lnTo>
                      <a:lnTo>
                        <a:pt x="29" y="100"/>
                      </a:lnTo>
                      <a:lnTo>
                        <a:pt x="31" y="86"/>
                      </a:lnTo>
                      <a:lnTo>
                        <a:pt x="32" y="70"/>
                      </a:lnTo>
                      <a:lnTo>
                        <a:pt x="31" y="53"/>
                      </a:lnTo>
                      <a:lnTo>
                        <a:pt x="28" y="38"/>
                      </a:lnTo>
                      <a:lnTo>
                        <a:pt x="24" y="23"/>
                      </a:lnTo>
                      <a:lnTo>
                        <a:pt x="17" y="10"/>
                      </a:lnTo>
                      <a:lnTo>
                        <a:pt x="6" y="0"/>
                      </a:lnTo>
                      <a:lnTo>
                        <a:pt x="0" y="8"/>
                      </a:lnTo>
                      <a:lnTo>
                        <a:pt x="8" y="16"/>
                      </a:lnTo>
                      <a:lnTo>
                        <a:pt x="14" y="28"/>
                      </a:lnTo>
                      <a:lnTo>
                        <a:pt x="18" y="40"/>
                      </a:lnTo>
                      <a:lnTo>
                        <a:pt x="21" y="56"/>
                      </a:lnTo>
                      <a:lnTo>
                        <a:pt x="22" y="70"/>
                      </a:lnTo>
                      <a:lnTo>
                        <a:pt x="21" y="83"/>
                      </a:lnTo>
                      <a:lnTo>
                        <a:pt x="19" y="98"/>
                      </a:lnTo>
                      <a:lnTo>
                        <a:pt x="17" y="111"/>
                      </a:lnTo>
                      <a:lnTo>
                        <a:pt x="25" y="108"/>
                      </a:lnTo>
                      <a:lnTo>
                        <a:pt x="17" y="111"/>
                      </a:lnTo>
                      <a:lnTo>
                        <a:pt x="18" y="116"/>
                      </a:lnTo>
                      <a:lnTo>
                        <a:pt x="21" y="117"/>
                      </a:lnTo>
                      <a:lnTo>
                        <a:pt x="25" y="117"/>
                      </a:lnTo>
                      <a:lnTo>
                        <a:pt x="27" y="114"/>
                      </a:lnTo>
                      <a:lnTo>
                        <a:pt x="19" y="1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83" name="Freeform 99"/>
                <p:cNvSpPr>
                  <a:spLocks/>
                </p:cNvSpPr>
                <p:nvPr/>
              </p:nvSpPr>
              <p:spPr bwMode="auto">
                <a:xfrm>
                  <a:off x="980" y="758"/>
                  <a:ext cx="3" cy="7"/>
                </a:xfrm>
                <a:custGeom>
                  <a:avLst/>
                  <a:gdLst>
                    <a:gd name="T0" fmla="*/ 16 w 33"/>
                    <a:gd name="T1" fmla="*/ 78 h 81"/>
                    <a:gd name="T2" fmla="*/ 16 w 33"/>
                    <a:gd name="T3" fmla="*/ 76 h 81"/>
                    <a:gd name="T4" fmla="*/ 12 w 33"/>
                    <a:gd name="T5" fmla="*/ 57 h 81"/>
                    <a:gd name="T6" fmla="*/ 10 w 33"/>
                    <a:gd name="T7" fmla="*/ 43 h 81"/>
                    <a:gd name="T8" fmla="*/ 10 w 33"/>
                    <a:gd name="T9" fmla="*/ 28 h 81"/>
                    <a:gd name="T10" fmla="*/ 11 w 33"/>
                    <a:gd name="T11" fmla="*/ 18 h 81"/>
                    <a:gd name="T12" fmla="*/ 13 w 33"/>
                    <a:gd name="T13" fmla="*/ 13 h 81"/>
                    <a:gd name="T14" fmla="*/ 16 w 33"/>
                    <a:gd name="T15" fmla="*/ 11 h 81"/>
                    <a:gd name="T16" fmla="*/ 20 w 33"/>
                    <a:gd name="T17" fmla="*/ 11 h 81"/>
                    <a:gd name="T18" fmla="*/ 27 w 33"/>
                    <a:gd name="T19" fmla="*/ 15 h 81"/>
                    <a:gd name="T20" fmla="*/ 33 w 33"/>
                    <a:gd name="T21" fmla="*/ 6 h 81"/>
                    <a:gd name="T22" fmla="*/ 24 w 33"/>
                    <a:gd name="T23" fmla="*/ 0 h 81"/>
                    <a:gd name="T24" fmla="*/ 12 w 33"/>
                    <a:gd name="T25" fmla="*/ 0 h 81"/>
                    <a:gd name="T26" fmla="*/ 5 w 33"/>
                    <a:gd name="T27" fmla="*/ 6 h 81"/>
                    <a:gd name="T28" fmla="*/ 1 w 33"/>
                    <a:gd name="T29" fmla="*/ 16 h 81"/>
                    <a:gd name="T30" fmla="*/ 0 w 33"/>
                    <a:gd name="T31" fmla="*/ 28 h 81"/>
                    <a:gd name="T32" fmla="*/ 0 w 33"/>
                    <a:gd name="T33" fmla="*/ 43 h 81"/>
                    <a:gd name="T34" fmla="*/ 2 w 33"/>
                    <a:gd name="T35" fmla="*/ 59 h 81"/>
                    <a:gd name="T36" fmla="*/ 6 w 33"/>
                    <a:gd name="T37" fmla="*/ 78 h 81"/>
                    <a:gd name="T38" fmla="*/ 6 w 33"/>
                    <a:gd name="T39" fmla="*/ 76 h 81"/>
                    <a:gd name="T40" fmla="*/ 6 w 33"/>
                    <a:gd name="T41" fmla="*/ 78 h 81"/>
                    <a:gd name="T42" fmla="*/ 8 w 33"/>
                    <a:gd name="T43" fmla="*/ 81 h 81"/>
                    <a:gd name="T44" fmla="*/ 12 w 33"/>
                    <a:gd name="T45" fmla="*/ 81 h 81"/>
                    <a:gd name="T46" fmla="*/ 15 w 33"/>
                    <a:gd name="T47" fmla="*/ 80 h 81"/>
                    <a:gd name="T48" fmla="*/ 16 w 33"/>
                    <a:gd name="T49" fmla="*/ 76 h 81"/>
                    <a:gd name="T50" fmla="*/ 16 w 33"/>
                    <a:gd name="T51" fmla="*/ 78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3" h="81">
                      <a:moveTo>
                        <a:pt x="16" y="78"/>
                      </a:moveTo>
                      <a:lnTo>
                        <a:pt x="16" y="76"/>
                      </a:lnTo>
                      <a:lnTo>
                        <a:pt x="12" y="57"/>
                      </a:lnTo>
                      <a:lnTo>
                        <a:pt x="10" y="43"/>
                      </a:lnTo>
                      <a:lnTo>
                        <a:pt x="10" y="28"/>
                      </a:lnTo>
                      <a:lnTo>
                        <a:pt x="11" y="18"/>
                      </a:lnTo>
                      <a:lnTo>
                        <a:pt x="13" y="13"/>
                      </a:lnTo>
                      <a:lnTo>
                        <a:pt x="16" y="11"/>
                      </a:lnTo>
                      <a:lnTo>
                        <a:pt x="20" y="11"/>
                      </a:lnTo>
                      <a:lnTo>
                        <a:pt x="27" y="15"/>
                      </a:lnTo>
                      <a:lnTo>
                        <a:pt x="33" y="6"/>
                      </a:lnTo>
                      <a:lnTo>
                        <a:pt x="24" y="0"/>
                      </a:lnTo>
                      <a:lnTo>
                        <a:pt x="12" y="0"/>
                      </a:lnTo>
                      <a:lnTo>
                        <a:pt x="5" y="6"/>
                      </a:lnTo>
                      <a:lnTo>
                        <a:pt x="1" y="16"/>
                      </a:lnTo>
                      <a:lnTo>
                        <a:pt x="0" y="28"/>
                      </a:lnTo>
                      <a:lnTo>
                        <a:pt x="0" y="43"/>
                      </a:lnTo>
                      <a:lnTo>
                        <a:pt x="2" y="59"/>
                      </a:lnTo>
                      <a:lnTo>
                        <a:pt x="6" y="78"/>
                      </a:lnTo>
                      <a:lnTo>
                        <a:pt x="6" y="76"/>
                      </a:lnTo>
                      <a:lnTo>
                        <a:pt x="6" y="78"/>
                      </a:lnTo>
                      <a:lnTo>
                        <a:pt x="8" y="81"/>
                      </a:lnTo>
                      <a:lnTo>
                        <a:pt x="12" y="81"/>
                      </a:lnTo>
                      <a:lnTo>
                        <a:pt x="15" y="80"/>
                      </a:lnTo>
                      <a:lnTo>
                        <a:pt x="16" y="76"/>
                      </a:lnTo>
                      <a:lnTo>
                        <a:pt x="16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84" name="Freeform 100"/>
                <p:cNvSpPr>
                  <a:spLocks/>
                </p:cNvSpPr>
                <p:nvPr/>
              </p:nvSpPr>
              <p:spPr bwMode="auto">
                <a:xfrm>
                  <a:off x="976" y="764"/>
                  <a:ext cx="5" cy="2"/>
                </a:xfrm>
                <a:custGeom>
                  <a:avLst/>
                  <a:gdLst>
                    <a:gd name="T0" fmla="*/ 9 w 67"/>
                    <a:gd name="T1" fmla="*/ 11 h 28"/>
                    <a:gd name="T2" fmla="*/ 2 w 67"/>
                    <a:gd name="T3" fmla="*/ 13 h 28"/>
                    <a:gd name="T4" fmla="*/ 15 w 67"/>
                    <a:gd name="T5" fmla="*/ 19 h 28"/>
                    <a:gd name="T6" fmla="*/ 24 w 67"/>
                    <a:gd name="T7" fmla="*/ 26 h 28"/>
                    <a:gd name="T8" fmla="*/ 34 w 67"/>
                    <a:gd name="T9" fmla="*/ 28 h 28"/>
                    <a:gd name="T10" fmla="*/ 45 w 67"/>
                    <a:gd name="T11" fmla="*/ 28 h 28"/>
                    <a:gd name="T12" fmla="*/ 52 w 67"/>
                    <a:gd name="T13" fmla="*/ 25 h 28"/>
                    <a:gd name="T14" fmla="*/ 60 w 67"/>
                    <a:gd name="T15" fmla="*/ 19 h 28"/>
                    <a:gd name="T16" fmla="*/ 65 w 67"/>
                    <a:gd name="T17" fmla="*/ 11 h 28"/>
                    <a:gd name="T18" fmla="*/ 67 w 67"/>
                    <a:gd name="T19" fmla="*/ 2 h 28"/>
                    <a:gd name="T20" fmla="*/ 57 w 67"/>
                    <a:gd name="T21" fmla="*/ 0 h 28"/>
                    <a:gd name="T22" fmla="*/ 55 w 67"/>
                    <a:gd name="T23" fmla="*/ 7 h 28"/>
                    <a:gd name="T24" fmla="*/ 52 w 67"/>
                    <a:gd name="T25" fmla="*/ 13 h 28"/>
                    <a:gd name="T26" fmla="*/ 48 w 67"/>
                    <a:gd name="T27" fmla="*/ 16 h 28"/>
                    <a:gd name="T28" fmla="*/ 43 w 67"/>
                    <a:gd name="T29" fmla="*/ 17 h 28"/>
                    <a:gd name="T30" fmla="*/ 36 w 67"/>
                    <a:gd name="T31" fmla="*/ 17 h 28"/>
                    <a:gd name="T32" fmla="*/ 28 w 67"/>
                    <a:gd name="T33" fmla="*/ 15 h 28"/>
                    <a:gd name="T34" fmla="*/ 19 w 67"/>
                    <a:gd name="T35" fmla="*/ 11 h 28"/>
                    <a:gd name="T36" fmla="*/ 8 w 67"/>
                    <a:gd name="T37" fmla="*/ 5 h 28"/>
                    <a:gd name="T38" fmla="*/ 1 w 67"/>
                    <a:gd name="T39" fmla="*/ 7 h 28"/>
                    <a:gd name="T40" fmla="*/ 8 w 67"/>
                    <a:gd name="T41" fmla="*/ 5 h 28"/>
                    <a:gd name="T42" fmla="*/ 4 w 67"/>
                    <a:gd name="T43" fmla="*/ 4 h 28"/>
                    <a:gd name="T44" fmla="*/ 1 w 67"/>
                    <a:gd name="T45" fmla="*/ 6 h 28"/>
                    <a:gd name="T46" fmla="*/ 0 w 67"/>
                    <a:gd name="T47" fmla="*/ 9 h 28"/>
                    <a:gd name="T48" fmla="*/ 2 w 67"/>
                    <a:gd name="T49" fmla="*/ 13 h 28"/>
                    <a:gd name="T50" fmla="*/ 9 w 67"/>
                    <a:gd name="T51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7" h="28">
                      <a:moveTo>
                        <a:pt x="9" y="11"/>
                      </a:moveTo>
                      <a:lnTo>
                        <a:pt x="2" y="13"/>
                      </a:lnTo>
                      <a:lnTo>
                        <a:pt x="15" y="19"/>
                      </a:lnTo>
                      <a:lnTo>
                        <a:pt x="24" y="26"/>
                      </a:lnTo>
                      <a:lnTo>
                        <a:pt x="34" y="28"/>
                      </a:lnTo>
                      <a:lnTo>
                        <a:pt x="45" y="28"/>
                      </a:lnTo>
                      <a:lnTo>
                        <a:pt x="52" y="25"/>
                      </a:lnTo>
                      <a:lnTo>
                        <a:pt x="60" y="19"/>
                      </a:lnTo>
                      <a:lnTo>
                        <a:pt x="65" y="11"/>
                      </a:lnTo>
                      <a:lnTo>
                        <a:pt x="67" y="2"/>
                      </a:lnTo>
                      <a:lnTo>
                        <a:pt x="57" y="0"/>
                      </a:lnTo>
                      <a:lnTo>
                        <a:pt x="55" y="7"/>
                      </a:lnTo>
                      <a:lnTo>
                        <a:pt x="52" y="13"/>
                      </a:lnTo>
                      <a:lnTo>
                        <a:pt x="48" y="16"/>
                      </a:lnTo>
                      <a:lnTo>
                        <a:pt x="43" y="17"/>
                      </a:lnTo>
                      <a:lnTo>
                        <a:pt x="36" y="17"/>
                      </a:lnTo>
                      <a:lnTo>
                        <a:pt x="28" y="15"/>
                      </a:lnTo>
                      <a:lnTo>
                        <a:pt x="19" y="11"/>
                      </a:lnTo>
                      <a:lnTo>
                        <a:pt x="8" y="5"/>
                      </a:lnTo>
                      <a:lnTo>
                        <a:pt x="1" y="7"/>
                      </a:lnTo>
                      <a:lnTo>
                        <a:pt x="8" y="5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2" y="13"/>
                      </a:lnTo>
                      <a:lnTo>
                        <a:pt x="9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85" name="Freeform 101"/>
                <p:cNvSpPr>
                  <a:spLocks/>
                </p:cNvSpPr>
                <p:nvPr/>
              </p:nvSpPr>
              <p:spPr bwMode="auto">
                <a:xfrm>
                  <a:off x="976" y="765"/>
                  <a:ext cx="4" cy="12"/>
                </a:xfrm>
                <a:custGeom>
                  <a:avLst/>
                  <a:gdLst>
                    <a:gd name="T0" fmla="*/ 35 w 50"/>
                    <a:gd name="T1" fmla="*/ 144 h 145"/>
                    <a:gd name="T2" fmla="*/ 44 w 50"/>
                    <a:gd name="T3" fmla="*/ 143 h 145"/>
                    <a:gd name="T4" fmla="*/ 50 w 50"/>
                    <a:gd name="T5" fmla="*/ 122 h 145"/>
                    <a:gd name="T6" fmla="*/ 48 w 50"/>
                    <a:gd name="T7" fmla="*/ 103 h 145"/>
                    <a:gd name="T8" fmla="*/ 41 w 50"/>
                    <a:gd name="T9" fmla="*/ 82 h 145"/>
                    <a:gd name="T10" fmla="*/ 31 w 50"/>
                    <a:gd name="T11" fmla="*/ 62 h 145"/>
                    <a:gd name="T12" fmla="*/ 22 w 50"/>
                    <a:gd name="T13" fmla="*/ 45 h 145"/>
                    <a:gd name="T14" fmla="*/ 15 w 50"/>
                    <a:gd name="T15" fmla="*/ 27 h 145"/>
                    <a:gd name="T16" fmla="*/ 10 w 50"/>
                    <a:gd name="T17" fmla="*/ 15 h 145"/>
                    <a:gd name="T18" fmla="*/ 11 w 50"/>
                    <a:gd name="T19" fmla="*/ 4 h 145"/>
                    <a:gd name="T20" fmla="*/ 3 w 50"/>
                    <a:gd name="T21" fmla="*/ 0 h 145"/>
                    <a:gd name="T22" fmla="*/ 0 w 50"/>
                    <a:gd name="T23" fmla="*/ 15 h 145"/>
                    <a:gd name="T24" fmla="*/ 4 w 50"/>
                    <a:gd name="T25" fmla="*/ 31 h 145"/>
                    <a:gd name="T26" fmla="*/ 13 w 50"/>
                    <a:gd name="T27" fmla="*/ 49 h 145"/>
                    <a:gd name="T28" fmla="*/ 23 w 50"/>
                    <a:gd name="T29" fmla="*/ 66 h 145"/>
                    <a:gd name="T30" fmla="*/ 31 w 50"/>
                    <a:gd name="T31" fmla="*/ 86 h 145"/>
                    <a:gd name="T32" fmla="*/ 37 w 50"/>
                    <a:gd name="T33" fmla="*/ 105 h 145"/>
                    <a:gd name="T34" fmla="*/ 39 w 50"/>
                    <a:gd name="T35" fmla="*/ 122 h 145"/>
                    <a:gd name="T36" fmla="*/ 35 w 50"/>
                    <a:gd name="T37" fmla="*/ 139 h 145"/>
                    <a:gd name="T38" fmla="*/ 44 w 50"/>
                    <a:gd name="T39" fmla="*/ 138 h 145"/>
                    <a:gd name="T40" fmla="*/ 35 w 50"/>
                    <a:gd name="T41" fmla="*/ 139 h 145"/>
                    <a:gd name="T42" fmla="*/ 35 w 50"/>
                    <a:gd name="T43" fmla="*/ 142 h 145"/>
                    <a:gd name="T44" fmla="*/ 38 w 50"/>
                    <a:gd name="T45" fmla="*/ 145 h 145"/>
                    <a:gd name="T46" fmla="*/ 41 w 50"/>
                    <a:gd name="T47" fmla="*/ 145 h 145"/>
                    <a:gd name="T48" fmla="*/ 44 w 50"/>
                    <a:gd name="T49" fmla="*/ 143 h 145"/>
                    <a:gd name="T50" fmla="*/ 35 w 50"/>
                    <a:gd name="T51" fmla="*/ 144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0" h="145">
                      <a:moveTo>
                        <a:pt x="35" y="144"/>
                      </a:moveTo>
                      <a:lnTo>
                        <a:pt x="44" y="143"/>
                      </a:lnTo>
                      <a:lnTo>
                        <a:pt x="50" y="122"/>
                      </a:lnTo>
                      <a:lnTo>
                        <a:pt x="48" y="103"/>
                      </a:lnTo>
                      <a:lnTo>
                        <a:pt x="41" y="82"/>
                      </a:lnTo>
                      <a:lnTo>
                        <a:pt x="31" y="62"/>
                      </a:lnTo>
                      <a:lnTo>
                        <a:pt x="22" y="45"/>
                      </a:lnTo>
                      <a:lnTo>
                        <a:pt x="15" y="27"/>
                      </a:lnTo>
                      <a:lnTo>
                        <a:pt x="10" y="15"/>
                      </a:lnTo>
                      <a:lnTo>
                        <a:pt x="11" y="4"/>
                      </a:lnTo>
                      <a:lnTo>
                        <a:pt x="3" y="0"/>
                      </a:lnTo>
                      <a:lnTo>
                        <a:pt x="0" y="15"/>
                      </a:lnTo>
                      <a:lnTo>
                        <a:pt x="4" y="31"/>
                      </a:lnTo>
                      <a:lnTo>
                        <a:pt x="13" y="49"/>
                      </a:lnTo>
                      <a:lnTo>
                        <a:pt x="23" y="66"/>
                      </a:lnTo>
                      <a:lnTo>
                        <a:pt x="31" y="86"/>
                      </a:lnTo>
                      <a:lnTo>
                        <a:pt x="37" y="105"/>
                      </a:lnTo>
                      <a:lnTo>
                        <a:pt x="39" y="122"/>
                      </a:lnTo>
                      <a:lnTo>
                        <a:pt x="35" y="139"/>
                      </a:lnTo>
                      <a:lnTo>
                        <a:pt x="44" y="138"/>
                      </a:lnTo>
                      <a:lnTo>
                        <a:pt x="35" y="139"/>
                      </a:lnTo>
                      <a:lnTo>
                        <a:pt x="35" y="142"/>
                      </a:lnTo>
                      <a:lnTo>
                        <a:pt x="38" y="145"/>
                      </a:lnTo>
                      <a:lnTo>
                        <a:pt x="41" y="145"/>
                      </a:lnTo>
                      <a:lnTo>
                        <a:pt x="44" y="143"/>
                      </a:lnTo>
                      <a:lnTo>
                        <a:pt x="35" y="1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86" name="Freeform 102"/>
                <p:cNvSpPr>
                  <a:spLocks/>
                </p:cNvSpPr>
                <p:nvPr/>
              </p:nvSpPr>
              <p:spPr bwMode="auto">
                <a:xfrm>
                  <a:off x="974" y="775"/>
                  <a:ext cx="5" cy="4"/>
                </a:xfrm>
                <a:custGeom>
                  <a:avLst/>
                  <a:gdLst>
                    <a:gd name="T0" fmla="*/ 9 w 57"/>
                    <a:gd name="T1" fmla="*/ 40 h 50"/>
                    <a:gd name="T2" fmla="*/ 12 w 57"/>
                    <a:gd name="T3" fmla="*/ 44 h 50"/>
                    <a:gd name="T4" fmla="*/ 10 w 57"/>
                    <a:gd name="T5" fmla="*/ 31 h 50"/>
                    <a:gd name="T6" fmla="*/ 12 w 57"/>
                    <a:gd name="T7" fmla="*/ 23 h 50"/>
                    <a:gd name="T8" fmla="*/ 15 w 57"/>
                    <a:gd name="T9" fmla="*/ 16 h 50"/>
                    <a:gd name="T10" fmla="*/ 20 w 57"/>
                    <a:gd name="T11" fmla="*/ 13 h 50"/>
                    <a:gd name="T12" fmla="*/ 26 w 57"/>
                    <a:gd name="T13" fmla="*/ 11 h 50"/>
                    <a:gd name="T14" fmla="*/ 34 w 57"/>
                    <a:gd name="T15" fmla="*/ 12 h 50"/>
                    <a:gd name="T16" fmla="*/ 41 w 57"/>
                    <a:gd name="T17" fmla="*/ 14 h 50"/>
                    <a:gd name="T18" fmla="*/ 48 w 57"/>
                    <a:gd name="T19" fmla="*/ 20 h 50"/>
                    <a:gd name="T20" fmla="*/ 57 w 57"/>
                    <a:gd name="T21" fmla="*/ 14 h 50"/>
                    <a:gd name="T22" fmla="*/ 47 w 57"/>
                    <a:gd name="T23" fmla="*/ 6 h 50"/>
                    <a:gd name="T24" fmla="*/ 36 w 57"/>
                    <a:gd name="T25" fmla="*/ 1 h 50"/>
                    <a:gd name="T26" fmla="*/ 26 w 57"/>
                    <a:gd name="T27" fmla="*/ 0 h 50"/>
                    <a:gd name="T28" fmla="*/ 16 w 57"/>
                    <a:gd name="T29" fmla="*/ 2 h 50"/>
                    <a:gd name="T30" fmla="*/ 7 w 57"/>
                    <a:gd name="T31" fmla="*/ 10 h 50"/>
                    <a:gd name="T32" fmla="*/ 2 w 57"/>
                    <a:gd name="T33" fmla="*/ 19 h 50"/>
                    <a:gd name="T34" fmla="*/ 0 w 57"/>
                    <a:gd name="T35" fmla="*/ 31 h 50"/>
                    <a:gd name="T36" fmla="*/ 2 w 57"/>
                    <a:gd name="T37" fmla="*/ 46 h 50"/>
                    <a:gd name="T38" fmla="*/ 5 w 57"/>
                    <a:gd name="T39" fmla="*/ 50 h 50"/>
                    <a:gd name="T40" fmla="*/ 2 w 57"/>
                    <a:gd name="T41" fmla="*/ 46 h 50"/>
                    <a:gd name="T42" fmla="*/ 4 w 57"/>
                    <a:gd name="T43" fmla="*/ 49 h 50"/>
                    <a:gd name="T44" fmla="*/ 8 w 57"/>
                    <a:gd name="T45" fmla="*/ 49 h 50"/>
                    <a:gd name="T46" fmla="*/ 11 w 57"/>
                    <a:gd name="T47" fmla="*/ 48 h 50"/>
                    <a:gd name="T48" fmla="*/ 12 w 57"/>
                    <a:gd name="T49" fmla="*/ 44 h 50"/>
                    <a:gd name="T50" fmla="*/ 9 w 57"/>
                    <a:gd name="T51" fmla="*/ 4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7" h="50">
                      <a:moveTo>
                        <a:pt x="9" y="40"/>
                      </a:moveTo>
                      <a:lnTo>
                        <a:pt x="12" y="44"/>
                      </a:lnTo>
                      <a:lnTo>
                        <a:pt x="10" y="31"/>
                      </a:lnTo>
                      <a:lnTo>
                        <a:pt x="12" y="23"/>
                      </a:lnTo>
                      <a:lnTo>
                        <a:pt x="15" y="16"/>
                      </a:lnTo>
                      <a:lnTo>
                        <a:pt x="20" y="13"/>
                      </a:lnTo>
                      <a:lnTo>
                        <a:pt x="26" y="11"/>
                      </a:lnTo>
                      <a:lnTo>
                        <a:pt x="34" y="12"/>
                      </a:lnTo>
                      <a:lnTo>
                        <a:pt x="41" y="14"/>
                      </a:lnTo>
                      <a:lnTo>
                        <a:pt x="48" y="20"/>
                      </a:lnTo>
                      <a:lnTo>
                        <a:pt x="57" y="14"/>
                      </a:lnTo>
                      <a:lnTo>
                        <a:pt x="47" y="6"/>
                      </a:lnTo>
                      <a:lnTo>
                        <a:pt x="36" y="1"/>
                      </a:lnTo>
                      <a:lnTo>
                        <a:pt x="26" y="0"/>
                      </a:lnTo>
                      <a:lnTo>
                        <a:pt x="16" y="2"/>
                      </a:lnTo>
                      <a:lnTo>
                        <a:pt x="7" y="10"/>
                      </a:lnTo>
                      <a:lnTo>
                        <a:pt x="2" y="19"/>
                      </a:lnTo>
                      <a:lnTo>
                        <a:pt x="0" y="31"/>
                      </a:lnTo>
                      <a:lnTo>
                        <a:pt x="2" y="46"/>
                      </a:lnTo>
                      <a:lnTo>
                        <a:pt x="5" y="50"/>
                      </a:lnTo>
                      <a:lnTo>
                        <a:pt x="2" y="46"/>
                      </a:lnTo>
                      <a:lnTo>
                        <a:pt x="4" y="49"/>
                      </a:lnTo>
                      <a:lnTo>
                        <a:pt x="8" y="49"/>
                      </a:lnTo>
                      <a:lnTo>
                        <a:pt x="11" y="48"/>
                      </a:lnTo>
                      <a:lnTo>
                        <a:pt x="12" y="44"/>
                      </a:lnTo>
                      <a:lnTo>
                        <a:pt x="9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87" name="Freeform 103"/>
                <p:cNvSpPr>
                  <a:spLocks/>
                </p:cNvSpPr>
                <p:nvPr/>
              </p:nvSpPr>
              <p:spPr bwMode="auto">
                <a:xfrm>
                  <a:off x="975" y="778"/>
                  <a:ext cx="5" cy="18"/>
                </a:xfrm>
                <a:custGeom>
                  <a:avLst/>
                  <a:gdLst>
                    <a:gd name="T0" fmla="*/ 60 w 61"/>
                    <a:gd name="T1" fmla="*/ 210 h 213"/>
                    <a:gd name="T2" fmla="*/ 60 w 61"/>
                    <a:gd name="T3" fmla="*/ 209 h 213"/>
                    <a:gd name="T4" fmla="*/ 61 w 61"/>
                    <a:gd name="T5" fmla="*/ 194 h 213"/>
                    <a:gd name="T6" fmla="*/ 61 w 61"/>
                    <a:gd name="T7" fmla="*/ 178 h 213"/>
                    <a:gd name="T8" fmla="*/ 61 w 61"/>
                    <a:gd name="T9" fmla="*/ 162 h 213"/>
                    <a:gd name="T10" fmla="*/ 60 w 61"/>
                    <a:gd name="T11" fmla="*/ 147 h 213"/>
                    <a:gd name="T12" fmla="*/ 59 w 61"/>
                    <a:gd name="T13" fmla="*/ 130 h 213"/>
                    <a:gd name="T14" fmla="*/ 57 w 61"/>
                    <a:gd name="T15" fmla="*/ 114 h 213"/>
                    <a:gd name="T16" fmla="*/ 55 w 61"/>
                    <a:gd name="T17" fmla="*/ 98 h 213"/>
                    <a:gd name="T18" fmla="*/ 52 w 61"/>
                    <a:gd name="T19" fmla="*/ 84 h 213"/>
                    <a:gd name="T20" fmla="*/ 48 w 61"/>
                    <a:gd name="T21" fmla="*/ 69 h 213"/>
                    <a:gd name="T22" fmla="*/ 44 w 61"/>
                    <a:gd name="T23" fmla="*/ 55 h 213"/>
                    <a:gd name="T24" fmla="*/ 39 w 61"/>
                    <a:gd name="T25" fmla="*/ 42 h 213"/>
                    <a:gd name="T26" fmla="*/ 33 w 61"/>
                    <a:gd name="T27" fmla="*/ 32 h 213"/>
                    <a:gd name="T28" fmla="*/ 28 w 61"/>
                    <a:gd name="T29" fmla="*/ 20 h 213"/>
                    <a:gd name="T30" fmla="*/ 20 w 61"/>
                    <a:gd name="T31" fmla="*/ 13 h 213"/>
                    <a:gd name="T32" fmla="*/ 13 w 61"/>
                    <a:gd name="T33" fmla="*/ 5 h 213"/>
                    <a:gd name="T34" fmla="*/ 4 w 61"/>
                    <a:gd name="T35" fmla="*/ 0 h 213"/>
                    <a:gd name="T36" fmla="*/ 0 w 61"/>
                    <a:gd name="T37" fmla="*/ 10 h 213"/>
                    <a:gd name="T38" fmla="*/ 7 w 61"/>
                    <a:gd name="T39" fmla="*/ 13 h 213"/>
                    <a:gd name="T40" fmla="*/ 12 w 61"/>
                    <a:gd name="T41" fmla="*/ 19 h 213"/>
                    <a:gd name="T42" fmla="*/ 19 w 61"/>
                    <a:gd name="T43" fmla="*/ 27 h 213"/>
                    <a:gd name="T44" fmla="*/ 25 w 61"/>
                    <a:gd name="T45" fmla="*/ 36 h 213"/>
                    <a:gd name="T46" fmla="*/ 29 w 61"/>
                    <a:gd name="T47" fmla="*/ 46 h 213"/>
                    <a:gd name="T48" fmla="*/ 34 w 61"/>
                    <a:gd name="T49" fmla="*/ 59 h 213"/>
                    <a:gd name="T50" fmla="*/ 38 w 61"/>
                    <a:gd name="T51" fmla="*/ 71 h 213"/>
                    <a:gd name="T52" fmla="*/ 41 w 61"/>
                    <a:gd name="T53" fmla="*/ 86 h 213"/>
                    <a:gd name="T54" fmla="*/ 44 w 61"/>
                    <a:gd name="T55" fmla="*/ 100 h 213"/>
                    <a:gd name="T56" fmla="*/ 46 w 61"/>
                    <a:gd name="T57" fmla="*/ 116 h 213"/>
                    <a:gd name="T58" fmla="*/ 48 w 61"/>
                    <a:gd name="T59" fmla="*/ 130 h 213"/>
                    <a:gd name="T60" fmla="*/ 49 w 61"/>
                    <a:gd name="T61" fmla="*/ 147 h 213"/>
                    <a:gd name="T62" fmla="*/ 50 w 61"/>
                    <a:gd name="T63" fmla="*/ 162 h 213"/>
                    <a:gd name="T64" fmla="*/ 50 w 61"/>
                    <a:gd name="T65" fmla="*/ 178 h 213"/>
                    <a:gd name="T66" fmla="*/ 50 w 61"/>
                    <a:gd name="T67" fmla="*/ 194 h 213"/>
                    <a:gd name="T68" fmla="*/ 49 w 61"/>
                    <a:gd name="T69" fmla="*/ 209 h 213"/>
                    <a:gd name="T70" fmla="*/ 49 w 61"/>
                    <a:gd name="T71" fmla="*/ 208 h 213"/>
                    <a:gd name="T72" fmla="*/ 49 w 61"/>
                    <a:gd name="T73" fmla="*/ 209 h 213"/>
                    <a:gd name="T74" fmla="*/ 52 w 61"/>
                    <a:gd name="T75" fmla="*/ 212 h 213"/>
                    <a:gd name="T76" fmla="*/ 55 w 61"/>
                    <a:gd name="T77" fmla="*/ 213 h 213"/>
                    <a:gd name="T78" fmla="*/ 58 w 61"/>
                    <a:gd name="T79" fmla="*/ 212 h 213"/>
                    <a:gd name="T80" fmla="*/ 60 w 61"/>
                    <a:gd name="T81" fmla="*/ 209 h 213"/>
                    <a:gd name="T82" fmla="*/ 60 w 61"/>
                    <a:gd name="T83" fmla="*/ 210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1" h="213">
                      <a:moveTo>
                        <a:pt x="60" y="210"/>
                      </a:moveTo>
                      <a:lnTo>
                        <a:pt x="60" y="209"/>
                      </a:lnTo>
                      <a:lnTo>
                        <a:pt x="61" y="194"/>
                      </a:lnTo>
                      <a:lnTo>
                        <a:pt x="61" y="178"/>
                      </a:lnTo>
                      <a:lnTo>
                        <a:pt x="61" y="162"/>
                      </a:lnTo>
                      <a:lnTo>
                        <a:pt x="60" y="147"/>
                      </a:lnTo>
                      <a:lnTo>
                        <a:pt x="59" y="130"/>
                      </a:lnTo>
                      <a:lnTo>
                        <a:pt x="57" y="114"/>
                      </a:lnTo>
                      <a:lnTo>
                        <a:pt x="55" y="98"/>
                      </a:lnTo>
                      <a:lnTo>
                        <a:pt x="52" y="84"/>
                      </a:lnTo>
                      <a:lnTo>
                        <a:pt x="48" y="69"/>
                      </a:lnTo>
                      <a:lnTo>
                        <a:pt x="44" y="55"/>
                      </a:lnTo>
                      <a:lnTo>
                        <a:pt x="39" y="42"/>
                      </a:lnTo>
                      <a:lnTo>
                        <a:pt x="33" y="32"/>
                      </a:lnTo>
                      <a:lnTo>
                        <a:pt x="28" y="20"/>
                      </a:lnTo>
                      <a:lnTo>
                        <a:pt x="20" y="13"/>
                      </a:lnTo>
                      <a:lnTo>
                        <a:pt x="13" y="5"/>
                      </a:lnTo>
                      <a:lnTo>
                        <a:pt x="4" y="0"/>
                      </a:lnTo>
                      <a:lnTo>
                        <a:pt x="0" y="10"/>
                      </a:lnTo>
                      <a:lnTo>
                        <a:pt x="7" y="13"/>
                      </a:lnTo>
                      <a:lnTo>
                        <a:pt x="12" y="19"/>
                      </a:lnTo>
                      <a:lnTo>
                        <a:pt x="19" y="27"/>
                      </a:lnTo>
                      <a:lnTo>
                        <a:pt x="25" y="36"/>
                      </a:lnTo>
                      <a:lnTo>
                        <a:pt x="29" y="46"/>
                      </a:lnTo>
                      <a:lnTo>
                        <a:pt x="34" y="59"/>
                      </a:lnTo>
                      <a:lnTo>
                        <a:pt x="38" y="71"/>
                      </a:lnTo>
                      <a:lnTo>
                        <a:pt x="41" y="86"/>
                      </a:lnTo>
                      <a:lnTo>
                        <a:pt x="44" y="100"/>
                      </a:lnTo>
                      <a:lnTo>
                        <a:pt x="46" y="116"/>
                      </a:lnTo>
                      <a:lnTo>
                        <a:pt x="48" y="130"/>
                      </a:lnTo>
                      <a:lnTo>
                        <a:pt x="49" y="147"/>
                      </a:lnTo>
                      <a:lnTo>
                        <a:pt x="50" y="162"/>
                      </a:lnTo>
                      <a:lnTo>
                        <a:pt x="50" y="178"/>
                      </a:lnTo>
                      <a:lnTo>
                        <a:pt x="50" y="194"/>
                      </a:lnTo>
                      <a:lnTo>
                        <a:pt x="49" y="209"/>
                      </a:lnTo>
                      <a:lnTo>
                        <a:pt x="49" y="208"/>
                      </a:lnTo>
                      <a:lnTo>
                        <a:pt x="49" y="209"/>
                      </a:lnTo>
                      <a:lnTo>
                        <a:pt x="52" y="212"/>
                      </a:lnTo>
                      <a:lnTo>
                        <a:pt x="55" y="213"/>
                      </a:lnTo>
                      <a:lnTo>
                        <a:pt x="58" y="212"/>
                      </a:lnTo>
                      <a:lnTo>
                        <a:pt x="60" y="209"/>
                      </a:lnTo>
                      <a:lnTo>
                        <a:pt x="60" y="2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88" name="Freeform 104"/>
                <p:cNvSpPr>
                  <a:spLocks/>
                </p:cNvSpPr>
                <p:nvPr/>
              </p:nvSpPr>
              <p:spPr bwMode="auto">
                <a:xfrm>
                  <a:off x="870" y="875"/>
                  <a:ext cx="64" cy="21"/>
                </a:xfrm>
                <a:custGeom>
                  <a:avLst/>
                  <a:gdLst>
                    <a:gd name="T0" fmla="*/ 343 w 770"/>
                    <a:gd name="T1" fmla="*/ 19 h 254"/>
                    <a:gd name="T2" fmla="*/ 375 w 770"/>
                    <a:gd name="T3" fmla="*/ 21 h 254"/>
                    <a:gd name="T4" fmla="*/ 403 w 770"/>
                    <a:gd name="T5" fmla="*/ 18 h 254"/>
                    <a:gd name="T6" fmla="*/ 430 w 770"/>
                    <a:gd name="T7" fmla="*/ 10 h 254"/>
                    <a:gd name="T8" fmla="*/ 456 w 770"/>
                    <a:gd name="T9" fmla="*/ 3 h 254"/>
                    <a:gd name="T10" fmla="*/ 486 w 770"/>
                    <a:gd name="T11" fmla="*/ 0 h 254"/>
                    <a:gd name="T12" fmla="*/ 522 w 770"/>
                    <a:gd name="T13" fmla="*/ 0 h 254"/>
                    <a:gd name="T14" fmla="*/ 564 w 770"/>
                    <a:gd name="T15" fmla="*/ 3 h 254"/>
                    <a:gd name="T16" fmla="*/ 608 w 770"/>
                    <a:gd name="T17" fmla="*/ 6 h 254"/>
                    <a:gd name="T18" fmla="*/ 654 w 770"/>
                    <a:gd name="T19" fmla="*/ 10 h 254"/>
                    <a:gd name="T20" fmla="*/ 701 w 770"/>
                    <a:gd name="T21" fmla="*/ 14 h 254"/>
                    <a:gd name="T22" fmla="*/ 745 w 770"/>
                    <a:gd name="T23" fmla="*/ 16 h 254"/>
                    <a:gd name="T24" fmla="*/ 770 w 770"/>
                    <a:gd name="T25" fmla="*/ 18 h 254"/>
                    <a:gd name="T26" fmla="*/ 750 w 770"/>
                    <a:gd name="T27" fmla="*/ 34 h 254"/>
                    <a:gd name="T28" fmla="*/ 712 w 770"/>
                    <a:gd name="T29" fmla="*/ 61 h 254"/>
                    <a:gd name="T30" fmla="*/ 674 w 770"/>
                    <a:gd name="T31" fmla="*/ 92 h 254"/>
                    <a:gd name="T32" fmla="*/ 651 w 770"/>
                    <a:gd name="T33" fmla="*/ 122 h 254"/>
                    <a:gd name="T34" fmla="*/ 628 w 770"/>
                    <a:gd name="T35" fmla="*/ 152 h 254"/>
                    <a:gd name="T36" fmla="*/ 603 w 770"/>
                    <a:gd name="T37" fmla="*/ 181 h 254"/>
                    <a:gd name="T38" fmla="*/ 577 w 770"/>
                    <a:gd name="T39" fmla="*/ 208 h 254"/>
                    <a:gd name="T40" fmla="*/ 557 w 770"/>
                    <a:gd name="T41" fmla="*/ 225 h 254"/>
                    <a:gd name="T42" fmla="*/ 529 w 770"/>
                    <a:gd name="T43" fmla="*/ 234 h 254"/>
                    <a:gd name="T44" fmla="*/ 488 w 770"/>
                    <a:gd name="T45" fmla="*/ 242 h 254"/>
                    <a:gd name="T46" fmla="*/ 441 w 770"/>
                    <a:gd name="T47" fmla="*/ 248 h 254"/>
                    <a:gd name="T48" fmla="*/ 389 w 770"/>
                    <a:gd name="T49" fmla="*/ 252 h 254"/>
                    <a:gd name="T50" fmla="*/ 340 w 770"/>
                    <a:gd name="T51" fmla="*/ 254 h 254"/>
                    <a:gd name="T52" fmla="*/ 297 w 770"/>
                    <a:gd name="T53" fmla="*/ 253 h 254"/>
                    <a:gd name="T54" fmla="*/ 266 w 770"/>
                    <a:gd name="T55" fmla="*/ 248 h 254"/>
                    <a:gd name="T56" fmla="*/ 240 w 770"/>
                    <a:gd name="T57" fmla="*/ 235 h 254"/>
                    <a:gd name="T58" fmla="*/ 204 w 770"/>
                    <a:gd name="T59" fmla="*/ 213 h 254"/>
                    <a:gd name="T60" fmla="*/ 168 w 770"/>
                    <a:gd name="T61" fmla="*/ 189 h 254"/>
                    <a:gd name="T62" fmla="*/ 136 w 770"/>
                    <a:gd name="T63" fmla="*/ 165 h 254"/>
                    <a:gd name="T64" fmla="*/ 108 w 770"/>
                    <a:gd name="T65" fmla="*/ 146 h 254"/>
                    <a:gd name="T66" fmla="*/ 66 w 770"/>
                    <a:gd name="T67" fmla="*/ 126 h 254"/>
                    <a:gd name="T68" fmla="*/ 23 w 770"/>
                    <a:gd name="T69" fmla="*/ 110 h 254"/>
                    <a:gd name="T70" fmla="*/ 0 w 770"/>
                    <a:gd name="T71" fmla="*/ 97 h 254"/>
                    <a:gd name="T72" fmla="*/ 20 w 770"/>
                    <a:gd name="T73" fmla="*/ 90 h 254"/>
                    <a:gd name="T74" fmla="*/ 65 w 770"/>
                    <a:gd name="T75" fmla="*/ 80 h 254"/>
                    <a:gd name="T76" fmla="*/ 111 w 770"/>
                    <a:gd name="T77" fmla="*/ 66 h 254"/>
                    <a:gd name="T78" fmla="*/ 159 w 770"/>
                    <a:gd name="T79" fmla="*/ 52 h 254"/>
                    <a:gd name="T80" fmla="*/ 205 w 770"/>
                    <a:gd name="T81" fmla="*/ 38 h 254"/>
                    <a:gd name="T82" fmla="*/ 247 w 770"/>
                    <a:gd name="T83" fmla="*/ 26 h 254"/>
                    <a:gd name="T84" fmla="*/ 284 w 770"/>
                    <a:gd name="T85" fmla="*/ 18 h 254"/>
                    <a:gd name="T86" fmla="*/ 313 w 770"/>
                    <a:gd name="T87" fmla="*/ 15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70" h="254">
                      <a:moveTo>
                        <a:pt x="325" y="16"/>
                      </a:moveTo>
                      <a:lnTo>
                        <a:pt x="343" y="19"/>
                      </a:lnTo>
                      <a:lnTo>
                        <a:pt x="360" y="20"/>
                      </a:lnTo>
                      <a:lnTo>
                        <a:pt x="375" y="21"/>
                      </a:lnTo>
                      <a:lnTo>
                        <a:pt x="390" y="20"/>
                      </a:lnTo>
                      <a:lnTo>
                        <a:pt x="403" y="18"/>
                      </a:lnTo>
                      <a:lnTo>
                        <a:pt x="417" y="15"/>
                      </a:lnTo>
                      <a:lnTo>
                        <a:pt x="430" y="10"/>
                      </a:lnTo>
                      <a:lnTo>
                        <a:pt x="444" y="6"/>
                      </a:lnTo>
                      <a:lnTo>
                        <a:pt x="456" y="3"/>
                      </a:lnTo>
                      <a:lnTo>
                        <a:pt x="471" y="1"/>
                      </a:lnTo>
                      <a:lnTo>
                        <a:pt x="486" y="0"/>
                      </a:lnTo>
                      <a:lnTo>
                        <a:pt x="504" y="0"/>
                      </a:lnTo>
                      <a:lnTo>
                        <a:pt x="522" y="0"/>
                      </a:lnTo>
                      <a:lnTo>
                        <a:pt x="542" y="1"/>
                      </a:lnTo>
                      <a:lnTo>
                        <a:pt x="564" y="3"/>
                      </a:lnTo>
                      <a:lnTo>
                        <a:pt x="586" y="4"/>
                      </a:lnTo>
                      <a:lnTo>
                        <a:pt x="608" y="6"/>
                      </a:lnTo>
                      <a:lnTo>
                        <a:pt x="631" y="8"/>
                      </a:lnTo>
                      <a:lnTo>
                        <a:pt x="654" y="10"/>
                      </a:lnTo>
                      <a:lnTo>
                        <a:pt x="677" y="12"/>
                      </a:lnTo>
                      <a:lnTo>
                        <a:pt x="701" y="14"/>
                      </a:lnTo>
                      <a:lnTo>
                        <a:pt x="723" y="15"/>
                      </a:lnTo>
                      <a:lnTo>
                        <a:pt x="745" y="16"/>
                      </a:lnTo>
                      <a:lnTo>
                        <a:pt x="767" y="15"/>
                      </a:lnTo>
                      <a:lnTo>
                        <a:pt x="770" y="18"/>
                      </a:lnTo>
                      <a:lnTo>
                        <a:pt x="764" y="25"/>
                      </a:lnTo>
                      <a:lnTo>
                        <a:pt x="750" y="34"/>
                      </a:lnTo>
                      <a:lnTo>
                        <a:pt x="733" y="47"/>
                      </a:lnTo>
                      <a:lnTo>
                        <a:pt x="712" y="61"/>
                      </a:lnTo>
                      <a:lnTo>
                        <a:pt x="691" y="76"/>
                      </a:lnTo>
                      <a:lnTo>
                        <a:pt x="674" y="92"/>
                      </a:lnTo>
                      <a:lnTo>
                        <a:pt x="660" y="108"/>
                      </a:lnTo>
                      <a:lnTo>
                        <a:pt x="651" y="122"/>
                      </a:lnTo>
                      <a:lnTo>
                        <a:pt x="641" y="137"/>
                      </a:lnTo>
                      <a:lnTo>
                        <a:pt x="628" y="152"/>
                      </a:lnTo>
                      <a:lnTo>
                        <a:pt x="616" y="167"/>
                      </a:lnTo>
                      <a:lnTo>
                        <a:pt x="603" y="181"/>
                      </a:lnTo>
                      <a:lnTo>
                        <a:pt x="590" y="195"/>
                      </a:lnTo>
                      <a:lnTo>
                        <a:pt x="577" y="208"/>
                      </a:lnTo>
                      <a:lnTo>
                        <a:pt x="565" y="220"/>
                      </a:lnTo>
                      <a:lnTo>
                        <a:pt x="557" y="225"/>
                      </a:lnTo>
                      <a:lnTo>
                        <a:pt x="545" y="230"/>
                      </a:lnTo>
                      <a:lnTo>
                        <a:pt x="529" y="234"/>
                      </a:lnTo>
                      <a:lnTo>
                        <a:pt x="510" y="238"/>
                      </a:lnTo>
                      <a:lnTo>
                        <a:pt x="488" y="242"/>
                      </a:lnTo>
                      <a:lnTo>
                        <a:pt x="464" y="246"/>
                      </a:lnTo>
                      <a:lnTo>
                        <a:pt x="441" y="248"/>
                      </a:lnTo>
                      <a:lnTo>
                        <a:pt x="415" y="251"/>
                      </a:lnTo>
                      <a:lnTo>
                        <a:pt x="389" y="252"/>
                      </a:lnTo>
                      <a:lnTo>
                        <a:pt x="364" y="253"/>
                      </a:lnTo>
                      <a:lnTo>
                        <a:pt x="340" y="254"/>
                      </a:lnTo>
                      <a:lnTo>
                        <a:pt x="317" y="253"/>
                      </a:lnTo>
                      <a:lnTo>
                        <a:pt x="297" y="253"/>
                      </a:lnTo>
                      <a:lnTo>
                        <a:pt x="279" y="251"/>
                      </a:lnTo>
                      <a:lnTo>
                        <a:pt x="266" y="248"/>
                      </a:lnTo>
                      <a:lnTo>
                        <a:pt x="255" y="245"/>
                      </a:lnTo>
                      <a:lnTo>
                        <a:pt x="240" y="235"/>
                      </a:lnTo>
                      <a:lnTo>
                        <a:pt x="222" y="225"/>
                      </a:lnTo>
                      <a:lnTo>
                        <a:pt x="204" y="213"/>
                      </a:lnTo>
                      <a:lnTo>
                        <a:pt x="186" y="201"/>
                      </a:lnTo>
                      <a:lnTo>
                        <a:pt x="168" y="189"/>
                      </a:lnTo>
                      <a:lnTo>
                        <a:pt x="152" y="176"/>
                      </a:lnTo>
                      <a:lnTo>
                        <a:pt x="136" y="165"/>
                      </a:lnTo>
                      <a:lnTo>
                        <a:pt x="124" y="155"/>
                      </a:lnTo>
                      <a:lnTo>
                        <a:pt x="108" y="146"/>
                      </a:lnTo>
                      <a:lnTo>
                        <a:pt x="89" y="136"/>
                      </a:lnTo>
                      <a:lnTo>
                        <a:pt x="66" y="126"/>
                      </a:lnTo>
                      <a:lnTo>
                        <a:pt x="44" y="117"/>
                      </a:lnTo>
                      <a:lnTo>
                        <a:pt x="23" y="110"/>
                      </a:lnTo>
                      <a:lnTo>
                        <a:pt x="8" y="103"/>
                      </a:lnTo>
                      <a:lnTo>
                        <a:pt x="0" y="97"/>
                      </a:lnTo>
                      <a:lnTo>
                        <a:pt x="1" y="94"/>
                      </a:lnTo>
                      <a:lnTo>
                        <a:pt x="20" y="90"/>
                      </a:lnTo>
                      <a:lnTo>
                        <a:pt x="42" y="85"/>
                      </a:lnTo>
                      <a:lnTo>
                        <a:pt x="65" y="80"/>
                      </a:lnTo>
                      <a:lnTo>
                        <a:pt x="88" y="74"/>
                      </a:lnTo>
                      <a:lnTo>
                        <a:pt x="111" y="66"/>
                      </a:lnTo>
                      <a:lnTo>
                        <a:pt x="135" y="59"/>
                      </a:lnTo>
                      <a:lnTo>
                        <a:pt x="159" y="52"/>
                      </a:lnTo>
                      <a:lnTo>
                        <a:pt x="182" y="45"/>
                      </a:lnTo>
                      <a:lnTo>
                        <a:pt x="205" y="38"/>
                      </a:lnTo>
                      <a:lnTo>
                        <a:pt x="226" y="32"/>
                      </a:lnTo>
                      <a:lnTo>
                        <a:pt x="247" y="26"/>
                      </a:lnTo>
                      <a:lnTo>
                        <a:pt x="267" y="22"/>
                      </a:lnTo>
                      <a:lnTo>
                        <a:pt x="284" y="18"/>
                      </a:lnTo>
                      <a:lnTo>
                        <a:pt x="300" y="16"/>
                      </a:lnTo>
                      <a:lnTo>
                        <a:pt x="313" y="15"/>
                      </a:lnTo>
                      <a:lnTo>
                        <a:pt x="325" y="16"/>
                      </a:lnTo>
                      <a:close/>
                    </a:path>
                  </a:pathLst>
                </a:custGeom>
                <a:solidFill>
                  <a:srgbClr val="F2A5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89" name="Freeform 105"/>
                <p:cNvSpPr>
                  <a:spLocks/>
                </p:cNvSpPr>
                <p:nvPr/>
              </p:nvSpPr>
              <p:spPr bwMode="auto">
                <a:xfrm>
                  <a:off x="876" y="878"/>
                  <a:ext cx="52" cy="10"/>
                </a:xfrm>
                <a:custGeom>
                  <a:avLst/>
                  <a:gdLst>
                    <a:gd name="T0" fmla="*/ 16 w 625"/>
                    <a:gd name="T1" fmla="*/ 64 h 117"/>
                    <a:gd name="T2" fmla="*/ 42 w 625"/>
                    <a:gd name="T3" fmla="*/ 60 h 117"/>
                    <a:gd name="T4" fmla="*/ 72 w 625"/>
                    <a:gd name="T5" fmla="*/ 59 h 117"/>
                    <a:gd name="T6" fmla="*/ 103 w 625"/>
                    <a:gd name="T7" fmla="*/ 54 h 117"/>
                    <a:gd name="T8" fmla="*/ 140 w 625"/>
                    <a:gd name="T9" fmla="*/ 50 h 117"/>
                    <a:gd name="T10" fmla="*/ 191 w 625"/>
                    <a:gd name="T11" fmla="*/ 50 h 117"/>
                    <a:gd name="T12" fmla="*/ 246 w 625"/>
                    <a:gd name="T13" fmla="*/ 48 h 117"/>
                    <a:gd name="T14" fmla="*/ 303 w 625"/>
                    <a:gd name="T15" fmla="*/ 45 h 117"/>
                    <a:gd name="T16" fmla="*/ 358 w 625"/>
                    <a:gd name="T17" fmla="*/ 39 h 117"/>
                    <a:gd name="T18" fmla="*/ 411 w 625"/>
                    <a:gd name="T19" fmla="*/ 31 h 117"/>
                    <a:gd name="T20" fmla="*/ 461 w 625"/>
                    <a:gd name="T21" fmla="*/ 20 h 117"/>
                    <a:gd name="T22" fmla="*/ 503 w 625"/>
                    <a:gd name="T23" fmla="*/ 8 h 117"/>
                    <a:gd name="T24" fmla="*/ 535 w 625"/>
                    <a:gd name="T25" fmla="*/ 4 h 117"/>
                    <a:gd name="T26" fmla="*/ 564 w 625"/>
                    <a:gd name="T27" fmla="*/ 4 h 117"/>
                    <a:gd name="T28" fmla="*/ 589 w 625"/>
                    <a:gd name="T29" fmla="*/ 1 h 117"/>
                    <a:gd name="T30" fmla="*/ 610 w 625"/>
                    <a:gd name="T31" fmla="*/ 1 h 117"/>
                    <a:gd name="T32" fmla="*/ 625 w 625"/>
                    <a:gd name="T33" fmla="*/ 10 h 117"/>
                    <a:gd name="T34" fmla="*/ 613 w 625"/>
                    <a:gd name="T35" fmla="*/ 21 h 117"/>
                    <a:gd name="T36" fmla="*/ 582 w 625"/>
                    <a:gd name="T37" fmla="*/ 35 h 117"/>
                    <a:gd name="T38" fmla="*/ 547 w 625"/>
                    <a:gd name="T39" fmla="*/ 50 h 117"/>
                    <a:gd name="T40" fmla="*/ 514 w 625"/>
                    <a:gd name="T41" fmla="*/ 71 h 117"/>
                    <a:gd name="T42" fmla="*/ 465 w 625"/>
                    <a:gd name="T43" fmla="*/ 89 h 117"/>
                    <a:gd name="T44" fmla="*/ 409 w 625"/>
                    <a:gd name="T45" fmla="*/ 103 h 117"/>
                    <a:gd name="T46" fmla="*/ 347 w 625"/>
                    <a:gd name="T47" fmla="*/ 111 h 117"/>
                    <a:gd name="T48" fmla="*/ 284 w 625"/>
                    <a:gd name="T49" fmla="*/ 116 h 117"/>
                    <a:gd name="T50" fmla="*/ 223 w 625"/>
                    <a:gd name="T51" fmla="*/ 116 h 117"/>
                    <a:gd name="T52" fmla="*/ 169 w 625"/>
                    <a:gd name="T53" fmla="*/ 111 h 117"/>
                    <a:gd name="T54" fmla="*/ 123 w 625"/>
                    <a:gd name="T55" fmla="*/ 102 h 117"/>
                    <a:gd name="T56" fmla="*/ 94 w 625"/>
                    <a:gd name="T57" fmla="*/ 92 h 117"/>
                    <a:gd name="T58" fmla="*/ 57 w 625"/>
                    <a:gd name="T59" fmla="*/ 89 h 117"/>
                    <a:gd name="T60" fmla="*/ 18 w 625"/>
                    <a:gd name="T61" fmla="*/ 86 h 117"/>
                    <a:gd name="T62" fmla="*/ 0 w 625"/>
                    <a:gd name="T63" fmla="*/ 77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25" h="117">
                      <a:moveTo>
                        <a:pt x="5" y="69"/>
                      </a:moveTo>
                      <a:lnTo>
                        <a:pt x="16" y="64"/>
                      </a:lnTo>
                      <a:lnTo>
                        <a:pt x="27" y="61"/>
                      </a:lnTo>
                      <a:lnTo>
                        <a:pt x="42" y="60"/>
                      </a:lnTo>
                      <a:lnTo>
                        <a:pt x="56" y="59"/>
                      </a:lnTo>
                      <a:lnTo>
                        <a:pt x="72" y="59"/>
                      </a:lnTo>
                      <a:lnTo>
                        <a:pt x="87" y="58"/>
                      </a:lnTo>
                      <a:lnTo>
                        <a:pt x="103" y="54"/>
                      </a:lnTo>
                      <a:lnTo>
                        <a:pt x="116" y="49"/>
                      </a:lnTo>
                      <a:lnTo>
                        <a:pt x="140" y="50"/>
                      </a:lnTo>
                      <a:lnTo>
                        <a:pt x="165" y="50"/>
                      </a:lnTo>
                      <a:lnTo>
                        <a:pt x="191" y="50"/>
                      </a:lnTo>
                      <a:lnTo>
                        <a:pt x="218" y="50"/>
                      </a:lnTo>
                      <a:lnTo>
                        <a:pt x="246" y="48"/>
                      </a:lnTo>
                      <a:lnTo>
                        <a:pt x="274" y="47"/>
                      </a:lnTo>
                      <a:lnTo>
                        <a:pt x="303" y="45"/>
                      </a:lnTo>
                      <a:lnTo>
                        <a:pt x="330" y="42"/>
                      </a:lnTo>
                      <a:lnTo>
                        <a:pt x="358" y="39"/>
                      </a:lnTo>
                      <a:lnTo>
                        <a:pt x="385" y="35"/>
                      </a:lnTo>
                      <a:lnTo>
                        <a:pt x="411" y="31"/>
                      </a:lnTo>
                      <a:lnTo>
                        <a:pt x="437" y="25"/>
                      </a:lnTo>
                      <a:lnTo>
                        <a:pt x="461" y="20"/>
                      </a:lnTo>
                      <a:lnTo>
                        <a:pt x="483" y="14"/>
                      </a:lnTo>
                      <a:lnTo>
                        <a:pt x="503" y="8"/>
                      </a:lnTo>
                      <a:lnTo>
                        <a:pt x="521" y="2"/>
                      </a:lnTo>
                      <a:lnTo>
                        <a:pt x="535" y="4"/>
                      </a:lnTo>
                      <a:lnTo>
                        <a:pt x="551" y="5"/>
                      </a:lnTo>
                      <a:lnTo>
                        <a:pt x="564" y="4"/>
                      </a:lnTo>
                      <a:lnTo>
                        <a:pt x="578" y="2"/>
                      </a:lnTo>
                      <a:lnTo>
                        <a:pt x="589" y="1"/>
                      </a:lnTo>
                      <a:lnTo>
                        <a:pt x="601" y="0"/>
                      </a:lnTo>
                      <a:lnTo>
                        <a:pt x="610" y="1"/>
                      </a:lnTo>
                      <a:lnTo>
                        <a:pt x="617" y="4"/>
                      </a:lnTo>
                      <a:lnTo>
                        <a:pt x="625" y="10"/>
                      </a:lnTo>
                      <a:lnTo>
                        <a:pt x="622" y="15"/>
                      </a:lnTo>
                      <a:lnTo>
                        <a:pt x="613" y="21"/>
                      </a:lnTo>
                      <a:lnTo>
                        <a:pt x="599" y="29"/>
                      </a:lnTo>
                      <a:lnTo>
                        <a:pt x="582" y="35"/>
                      </a:lnTo>
                      <a:lnTo>
                        <a:pt x="564" y="43"/>
                      </a:lnTo>
                      <a:lnTo>
                        <a:pt x="547" y="50"/>
                      </a:lnTo>
                      <a:lnTo>
                        <a:pt x="533" y="60"/>
                      </a:lnTo>
                      <a:lnTo>
                        <a:pt x="514" y="71"/>
                      </a:lnTo>
                      <a:lnTo>
                        <a:pt x="491" y="80"/>
                      </a:lnTo>
                      <a:lnTo>
                        <a:pt x="465" y="89"/>
                      </a:lnTo>
                      <a:lnTo>
                        <a:pt x="438" y="97"/>
                      </a:lnTo>
                      <a:lnTo>
                        <a:pt x="409" y="103"/>
                      </a:lnTo>
                      <a:lnTo>
                        <a:pt x="378" y="107"/>
                      </a:lnTo>
                      <a:lnTo>
                        <a:pt x="347" y="111"/>
                      </a:lnTo>
                      <a:lnTo>
                        <a:pt x="315" y="115"/>
                      </a:lnTo>
                      <a:lnTo>
                        <a:pt x="284" y="116"/>
                      </a:lnTo>
                      <a:lnTo>
                        <a:pt x="253" y="117"/>
                      </a:lnTo>
                      <a:lnTo>
                        <a:pt x="223" y="116"/>
                      </a:lnTo>
                      <a:lnTo>
                        <a:pt x="195" y="114"/>
                      </a:lnTo>
                      <a:lnTo>
                        <a:pt x="169" y="111"/>
                      </a:lnTo>
                      <a:lnTo>
                        <a:pt x="144" y="107"/>
                      </a:lnTo>
                      <a:lnTo>
                        <a:pt x="123" y="102"/>
                      </a:lnTo>
                      <a:lnTo>
                        <a:pt x="106" y="96"/>
                      </a:lnTo>
                      <a:lnTo>
                        <a:pt x="94" y="92"/>
                      </a:lnTo>
                      <a:lnTo>
                        <a:pt x="77" y="90"/>
                      </a:lnTo>
                      <a:lnTo>
                        <a:pt x="57" y="89"/>
                      </a:lnTo>
                      <a:lnTo>
                        <a:pt x="36" y="87"/>
                      </a:lnTo>
                      <a:lnTo>
                        <a:pt x="18" y="86"/>
                      </a:lnTo>
                      <a:lnTo>
                        <a:pt x="5" y="81"/>
                      </a:lnTo>
                      <a:lnTo>
                        <a:pt x="0" y="77"/>
                      </a:lnTo>
                      <a:lnTo>
                        <a:pt x="5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90" name="Freeform 106"/>
                <p:cNvSpPr>
                  <a:spLocks/>
                </p:cNvSpPr>
                <p:nvPr/>
              </p:nvSpPr>
              <p:spPr bwMode="auto">
                <a:xfrm>
                  <a:off x="876" y="882"/>
                  <a:ext cx="10" cy="2"/>
                </a:xfrm>
                <a:custGeom>
                  <a:avLst/>
                  <a:gdLst>
                    <a:gd name="T0" fmla="*/ 114 w 118"/>
                    <a:gd name="T1" fmla="*/ 0 h 29"/>
                    <a:gd name="T2" fmla="*/ 112 w 118"/>
                    <a:gd name="T3" fmla="*/ 1 h 29"/>
                    <a:gd name="T4" fmla="*/ 100 w 118"/>
                    <a:gd name="T5" fmla="*/ 5 h 29"/>
                    <a:gd name="T6" fmla="*/ 84 w 118"/>
                    <a:gd name="T7" fmla="*/ 8 h 29"/>
                    <a:gd name="T8" fmla="*/ 70 w 118"/>
                    <a:gd name="T9" fmla="*/ 9 h 29"/>
                    <a:gd name="T10" fmla="*/ 54 w 118"/>
                    <a:gd name="T11" fmla="*/ 9 h 29"/>
                    <a:gd name="T12" fmla="*/ 40 w 118"/>
                    <a:gd name="T13" fmla="*/ 10 h 29"/>
                    <a:gd name="T14" fmla="*/ 24 w 118"/>
                    <a:gd name="T15" fmla="*/ 12 h 29"/>
                    <a:gd name="T16" fmla="*/ 12 w 118"/>
                    <a:gd name="T17" fmla="*/ 15 h 29"/>
                    <a:gd name="T18" fmla="*/ 0 w 118"/>
                    <a:gd name="T19" fmla="*/ 21 h 29"/>
                    <a:gd name="T20" fmla="*/ 6 w 118"/>
                    <a:gd name="T21" fmla="*/ 29 h 29"/>
                    <a:gd name="T22" fmla="*/ 16 w 118"/>
                    <a:gd name="T23" fmla="*/ 25 h 29"/>
                    <a:gd name="T24" fmla="*/ 26 w 118"/>
                    <a:gd name="T25" fmla="*/ 22 h 29"/>
                    <a:gd name="T26" fmla="*/ 40 w 118"/>
                    <a:gd name="T27" fmla="*/ 21 h 29"/>
                    <a:gd name="T28" fmla="*/ 54 w 118"/>
                    <a:gd name="T29" fmla="*/ 20 h 29"/>
                    <a:gd name="T30" fmla="*/ 70 w 118"/>
                    <a:gd name="T31" fmla="*/ 20 h 29"/>
                    <a:gd name="T32" fmla="*/ 86 w 118"/>
                    <a:gd name="T33" fmla="*/ 19 h 29"/>
                    <a:gd name="T34" fmla="*/ 102 w 118"/>
                    <a:gd name="T35" fmla="*/ 16 h 29"/>
                    <a:gd name="T36" fmla="*/ 116 w 118"/>
                    <a:gd name="T37" fmla="*/ 9 h 29"/>
                    <a:gd name="T38" fmla="*/ 114 w 118"/>
                    <a:gd name="T39" fmla="*/ 10 h 29"/>
                    <a:gd name="T40" fmla="*/ 116 w 118"/>
                    <a:gd name="T41" fmla="*/ 9 h 29"/>
                    <a:gd name="T42" fmla="*/ 118 w 118"/>
                    <a:gd name="T43" fmla="*/ 7 h 29"/>
                    <a:gd name="T44" fmla="*/ 118 w 118"/>
                    <a:gd name="T45" fmla="*/ 3 h 29"/>
                    <a:gd name="T46" fmla="*/ 115 w 118"/>
                    <a:gd name="T47" fmla="*/ 1 h 29"/>
                    <a:gd name="T48" fmla="*/ 112 w 118"/>
                    <a:gd name="T49" fmla="*/ 1 h 29"/>
                    <a:gd name="T50" fmla="*/ 114 w 118"/>
                    <a:gd name="T51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8" h="29">
                      <a:moveTo>
                        <a:pt x="114" y="0"/>
                      </a:moveTo>
                      <a:lnTo>
                        <a:pt x="112" y="1"/>
                      </a:lnTo>
                      <a:lnTo>
                        <a:pt x="100" y="5"/>
                      </a:lnTo>
                      <a:lnTo>
                        <a:pt x="84" y="8"/>
                      </a:lnTo>
                      <a:lnTo>
                        <a:pt x="70" y="9"/>
                      </a:lnTo>
                      <a:lnTo>
                        <a:pt x="54" y="9"/>
                      </a:lnTo>
                      <a:lnTo>
                        <a:pt x="40" y="10"/>
                      </a:lnTo>
                      <a:lnTo>
                        <a:pt x="24" y="12"/>
                      </a:lnTo>
                      <a:lnTo>
                        <a:pt x="12" y="15"/>
                      </a:lnTo>
                      <a:lnTo>
                        <a:pt x="0" y="21"/>
                      </a:lnTo>
                      <a:lnTo>
                        <a:pt x="6" y="29"/>
                      </a:lnTo>
                      <a:lnTo>
                        <a:pt x="16" y="25"/>
                      </a:lnTo>
                      <a:lnTo>
                        <a:pt x="26" y="22"/>
                      </a:lnTo>
                      <a:lnTo>
                        <a:pt x="40" y="21"/>
                      </a:lnTo>
                      <a:lnTo>
                        <a:pt x="54" y="20"/>
                      </a:lnTo>
                      <a:lnTo>
                        <a:pt x="70" y="20"/>
                      </a:lnTo>
                      <a:lnTo>
                        <a:pt x="86" y="19"/>
                      </a:lnTo>
                      <a:lnTo>
                        <a:pt x="102" y="16"/>
                      </a:lnTo>
                      <a:lnTo>
                        <a:pt x="116" y="9"/>
                      </a:lnTo>
                      <a:lnTo>
                        <a:pt x="114" y="10"/>
                      </a:lnTo>
                      <a:lnTo>
                        <a:pt x="116" y="9"/>
                      </a:lnTo>
                      <a:lnTo>
                        <a:pt x="118" y="7"/>
                      </a:lnTo>
                      <a:lnTo>
                        <a:pt x="118" y="3"/>
                      </a:lnTo>
                      <a:lnTo>
                        <a:pt x="115" y="1"/>
                      </a:lnTo>
                      <a:lnTo>
                        <a:pt x="112" y="1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91" name="Freeform 107"/>
                <p:cNvSpPr>
                  <a:spLocks/>
                </p:cNvSpPr>
                <p:nvPr/>
              </p:nvSpPr>
              <p:spPr bwMode="auto">
                <a:xfrm>
                  <a:off x="886" y="878"/>
                  <a:ext cx="34" cy="5"/>
                </a:xfrm>
                <a:custGeom>
                  <a:avLst/>
                  <a:gdLst>
                    <a:gd name="T0" fmla="*/ 406 w 410"/>
                    <a:gd name="T1" fmla="*/ 0 h 60"/>
                    <a:gd name="T2" fmla="*/ 403 w 410"/>
                    <a:gd name="T3" fmla="*/ 0 h 60"/>
                    <a:gd name="T4" fmla="*/ 385 w 410"/>
                    <a:gd name="T5" fmla="*/ 7 h 60"/>
                    <a:gd name="T6" fmla="*/ 366 w 410"/>
                    <a:gd name="T7" fmla="*/ 13 h 60"/>
                    <a:gd name="T8" fmla="*/ 344 w 410"/>
                    <a:gd name="T9" fmla="*/ 19 h 60"/>
                    <a:gd name="T10" fmla="*/ 320 w 410"/>
                    <a:gd name="T11" fmla="*/ 24 h 60"/>
                    <a:gd name="T12" fmla="*/ 294 w 410"/>
                    <a:gd name="T13" fmla="*/ 29 h 60"/>
                    <a:gd name="T14" fmla="*/ 268 w 410"/>
                    <a:gd name="T15" fmla="*/ 34 h 60"/>
                    <a:gd name="T16" fmla="*/ 241 w 410"/>
                    <a:gd name="T17" fmla="*/ 38 h 60"/>
                    <a:gd name="T18" fmla="*/ 213 w 410"/>
                    <a:gd name="T19" fmla="*/ 41 h 60"/>
                    <a:gd name="T20" fmla="*/ 187 w 410"/>
                    <a:gd name="T21" fmla="*/ 44 h 60"/>
                    <a:gd name="T22" fmla="*/ 158 w 410"/>
                    <a:gd name="T23" fmla="*/ 46 h 60"/>
                    <a:gd name="T24" fmla="*/ 130 w 410"/>
                    <a:gd name="T25" fmla="*/ 47 h 60"/>
                    <a:gd name="T26" fmla="*/ 102 w 410"/>
                    <a:gd name="T27" fmla="*/ 49 h 60"/>
                    <a:gd name="T28" fmla="*/ 75 w 410"/>
                    <a:gd name="T29" fmla="*/ 49 h 60"/>
                    <a:gd name="T30" fmla="*/ 49 w 410"/>
                    <a:gd name="T31" fmla="*/ 49 h 60"/>
                    <a:gd name="T32" fmla="*/ 24 w 410"/>
                    <a:gd name="T33" fmla="*/ 49 h 60"/>
                    <a:gd name="T34" fmla="*/ 0 w 410"/>
                    <a:gd name="T35" fmla="*/ 48 h 60"/>
                    <a:gd name="T36" fmla="*/ 0 w 410"/>
                    <a:gd name="T37" fmla="*/ 58 h 60"/>
                    <a:gd name="T38" fmla="*/ 24 w 410"/>
                    <a:gd name="T39" fmla="*/ 60 h 60"/>
                    <a:gd name="T40" fmla="*/ 49 w 410"/>
                    <a:gd name="T41" fmla="*/ 60 h 60"/>
                    <a:gd name="T42" fmla="*/ 75 w 410"/>
                    <a:gd name="T43" fmla="*/ 60 h 60"/>
                    <a:gd name="T44" fmla="*/ 102 w 410"/>
                    <a:gd name="T45" fmla="*/ 60 h 60"/>
                    <a:gd name="T46" fmla="*/ 130 w 410"/>
                    <a:gd name="T47" fmla="*/ 57 h 60"/>
                    <a:gd name="T48" fmla="*/ 158 w 410"/>
                    <a:gd name="T49" fmla="*/ 56 h 60"/>
                    <a:gd name="T50" fmla="*/ 187 w 410"/>
                    <a:gd name="T51" fmla="*/ 54 h 60"/>
                    <a:gd name="T52" fmla="*/ 216 w 410"/>
                    <a:gd name="T53" fmla="*/ 51 h 60"/>
                    <a:gd name="T54" fmla="*/ 243 w 410"/>
                    <a:gd name="T55" fmla="*/ 48 h 60"/>
                    <a:gd name="T56" fmla="*/ 270 w 410"/>
                    <a:gd name="T57" fmla="*/ 44 h 60"/>
                    <a:gd name="T58" fmla="*/ 296 w 410"/>
                    <a:gd name="T59" fmla="*/ 40 h 60"/>
                    <a:gd name="T60" fmla="*/ 322 w 410"/>
                    <a:gd name="T61" fmla="*/ 35 h 60"/>
                    <a:gd name="T62" fmla="*/ 346 w 410"/>
                    <a:gd name="T63" fmla="*/ 29 h 60"/>
                    <a:gd name="T64" fmla="*/ 368 w 410"/>
                    <a:gd name="T65" fmla="*/ 23 h 60"/>
                    <a:gd name="T66" fmla="*/ 389 w 410"/>
                    <a:gd name="T67" fmla="*/ 17 h 60"/>
                    <a:gd name="T68" fmla="*/ 407 w 410"/>
                    <a:gd name="T69" fmla="*/ 11 h 60"/>
                    <a:gd name="T70" fmla="*/ 404 w 410"/>
                    <a:gd name="T71" fmla="*/ 11 h 60"/>
                    <a:gd name="T72" fmla="*/ 407 w 410"/>
                    <a:gd name="T73" fmla="*/ 11 h 60"/>
                    <a:gd name="T74" fmla="*/ 410 w 410"/>
                    <a:gd name="T75" fmla="*/ 8 h 60"/>
                    <a:gd name="T76" fmla="*/ 410 w 410"/>
                    <a:gd name="T77" fmla="*/ 4 h 60"/>
                    <a:gd name="T78" fmla="*/ 407 w 410"/>
                    <a:gd name="T79" fmla="*/ 0 h 60"/>
                    <a:gd name="T80" fmla="*/ 403 w 410"/>
                    <a:gd name="T81" fmla="*/ 0 h 60"/>
                    <a:gd name="T82" fmla="*/ 406 w 410"/>
                    <a:gd name="T83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10" h="60">
                      <a:moveTo>
                        <a:pt x="406" y="0"/>
                      </a:moveTo>
                      <a:lnTo>
                        <a:pt x="403" y="0"/>
                      </a:lnTo>
                      <a:lnTo>
                        <a:pt x="385" y="7"/>
                      </a:lnTo>
                      <a:lnTo>
                        <a:pt x="366" y="13"/>
                      </a:lnTo>
                      <a:lnTo>
                        <a:pt x="344" y="19"/>
                      </a:lnTo>
                      <a:lnTo>
                        <a:pt x="320" y="24"/>
                      </a:lnTo>
                      <a:lnTo>
                        <a:pt x="294" y="29"/>
                      </a:lnTo>
                      <a:lnTo>
                        <a:pt x="268" y="34"/>
                      </a:lnTo>
                      <a:lnTo>
                        <a:pt x="241" y="38"/>
                      </a:lnTo>
                      <a:lnTo>
                        <a:pt x="213" y="41"/>
                      </a:lnTo>
                      <a:lnTo>
                        <a:pt x="187" y="44"/>
                      </a:lnTo>
                      <a:lnTo>
                        <a:pt x="158" y="46"/>
                      </a:lnTo>
                      <a:lnTo>
                        <a:pt x="130" y="47"/>
                      </a:lnTo>
                      <a:lnTo>
                        <a:pt x="102" y="49"/>
                      </a:lnTo>
                      <a:lnTo>
                        <a:pt x="75" y="49"/>
                      </a:lnTo>
                      <a:lnTo>
                        <a:pt x="49" y="49"/>
                      </a:lnTo>
                      <a:lnTo>
                        <a:pt x="24" y="49"/>
                      </a:lnTo>
                      <a:lnTo>
                        <a:pt x="0" y="48"/>
                      </a:lnTo>
                      <a:lnTo>
                        <a:pt x="0" y="58"/>
                      </a:lnTo>
                      <a:lnTo>
                        <a:pt x="24" y="60"/>
                      </a:lnTo>
                      <a:lnTo>
                        <a:pt x="49" y="60"/>
                      </a:lnTo>
                      <a:lnTo>
                        <a:pt x="75" y="60"/>
                      </a:lnTo>
                      <a:lnTo>
                        <a:pt x="102" y="60"/>
                      </a:lnTo>
                      <a:lnTo>
                        <a:pt x="130" y="57"/>
                      </a:lnTo>
                      <a:lnTo>
                        <a:pt x="158" y="56"/>
                      </a:lnTo>
                      <a:lnTo>
                        <a:pt x="187" y="54"/>
                      </a:lnTo>
                      <a:lnTo>
                        <a:pt x="216" y="51"/>
                      </a:lnTo>
                      <a:lnTo>
                        <a:pt x="243" y="48"/>
                      </a:lnTo>
                      <a:lnTo>
                        <a:pt x="270" y="44"/>
                      </a:lnTo>
                      <a:lnTo>
                        <a:pt x="296" y="40"/>
                      </a:lnTo>
                      <a:lnTo>
                        <a:pt x="322" y="35"/>
                      </a:lnTo>
                      <a:lnTo>
                        <a:pt x="346" y="29"/>
                      </a:lnTo>
                      <a:lnTo>
                        <a:pt x="368" y="23"/>
                      </a:lnTo>
                      <a:lnTo>
                        <a:pt x="389" y="17"/>
                      </a:lnTo>
                      <a:lnTo>
                        <a:pt x="407" y="11"/>
                      </a:lnTo>
                      <a:lnTo>
                        <a:pt x="404" y="11"/>
                      </a:lnTo>
                      <a:lnTo>
                        <a:pt x="407" y="11"/>
                      </a:lnTo>
                      <a:lnTo>
                        <a:pt x="410" y="8"/>
                      </a:lnTo>
                      <a:lnTo>
                        <a:pt x="410" y="4"/>
                      </a:lnTo>
                      <a:lnTo>
                        <a:pt x="407" y="0"/>
                      </a:lnTo>
                      <a:lnTo>
                        <a:pt x="403" y="0"/>
                      </a:lnTo>
                      <a:lnTo>
                        <a:pt x="40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92" name="Freeform 108"/>
                <p:cNvSpPr>
                  <a:spLocks/>
                </p:cNvSpPr>
                <p:nvPr/>
              </p:nvSpPr>
              <p:spPr bwMode="auto">
                <a:xfrm>
                  <a:off x="919" y="878"/>
                  <a:ext cx="9" cy="1"/>
                </a:xfrm>
                <a:custGeom>
                  <a:avLst/>
                  <a:gdLst>
                    <a:gd name="T0" fmla="*/ 99 w 102"/>
                    <a:gd name="T1" fmla="*/ 6 h 16"/>
                    <a:gd name="T2" fmla="*/ 100 w 102"/>
                    <a:gd name="T3" fmla="*/ 6 h 16"/>
                    <a:gd name="T4" fmla="*/ 91 w 102"/>
                    <a:gd name="T5" fmla="*/ 1 h 16"/>
                    <a:gd name="T6" fmla="*/ 81 w 102"/>
                    <a:gd name="T7" fmla="*/ 0 h 16"/>
                    <a:gd name="T8" fmla="*/ 69 w 102"/>
                    <a:gd name="T9" fmla="*/ 1 h 16"/>
                    <a:gd name="T10" fmla="*/ 57 w 102"/>
                    <a:gd name="T11" fmla="*/ 2 h 16"/>
                    <a:gd name="T12" fmla="*/ 43 w 102"/>
                    <a:gd name="T13" fmla="*/ 5 h 16"/>
                    <a:gd name="T14" fmla="*/ 31 w 102"/>
                    <a:gd name="T15" fmla="*/ 6 h 16"/>
                    <a:gd name="T16" fmla="*/ 17 w 102"/>
                    <a:gd name="T17" fmla="*/ 5 h 16"/>
                    <a:gd name="T18" fmla="*/ 2 w 102"/>
                    <a:gd name="T19" fmla="*/ 2 h 16"/>
                    <a:gd name="T20" fmla="*/ 0 w 102"/>
                    <a:gd name="T21" fmla="*/ 13 h 16"/>
                    <a:gd name="T22" fmla="*/ 14 w 102"/>
                    <a:gd name="T23" fmla="*/ 15 h 16"/>
                    <a:gd name="T24" fmla="*/ 31 w 102"/>
                    <a:gd name="T25" fmla="*/ 16 h 16"/>
                    <a:gd name="T26" fmla="*/ 46 w 102"/>
                    <a:gd name="T27" fmla="*/ 15 h 16"/>
                    <a:gd name="T28" fmla="*/ 59 w 102"/>
                    <a:gd name="T29" fmla="*/ 13 h 16"/>
                    <a:gd name="T30" fmla="*/ 69 w 102"/>
                    <a:gd name="T31" fmla="*/ 12 h 16"/>
                    <a:gd name="T32" fmla="*/ 81 w 102"/>
                    <a:gd name="T33" fmla="*/ 11 h 16"/>
                    <a:gd name="T34" fmla="*/ 89 w 102"/>
                    <a:gd name="T35" fmla="*/ 12 h 16"/>
                    <a:gd name="T36" fmla="*/ 94 w 102"/>
                    <a:gd name="T37" fmla="*/ 14 h 16"/>
                    <a:gd name="T38" fmla="*/ 95 w 102"/>
                    <a:gd name="T39" fmla="*/ 14 h 16"/>
                    <a:gd name="T40" fmla="*/ 94 w 102"/>
                    <a:gd name="T41" fmla="*/ 14 h 16"/>
                    <a:gd name="T42" fmla="*/ 98 w 102"/>
                    <a:gd name="T43" fmla="*/ 15 h 16"/>
                    <a:gd name="T44" fmla="*/ 101 w 102"/>
                    <a:gd name="T45" fmla="*/ 13 h 16"/>
                    <a:gd name="T46" fmla="*/ 102 w 102"/>
                    <a:gd name="T47" fmla="*/ 9 h 16"/>
                    <a:gd name="T48" fmla="*/ 100 w 102"/>
                    <a:gd name="T49" fmla="*/ 6 h 16"/>
                    <a:gd name="T50" fmla="*/ 99 w 102"/>
                    <a:gd name="T51" fmla="*/ 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02" h="16">
                      <a:moveTo>
                        <a:pt x="99" y="6"/>
                      </a:moveTo>
                      <a:lnTo>
                        <a:pt x="100" y="6"/>
                      </a:lnTo>
                      <a:lnTo>
                        <a:pt x="91" y="1"/>
                      </a:lnTo>
                      <a:lnTo>
                        <a:pt x="81" y="0"/>
                      </a:lnTo>
                      <a:lnTo>
                        <a:pt x="69" y="1"/>
                      </a:lnTo>
                      <a:lnTo>
                        <a:pt x="57" y="2"/>
                      </a:lnTo>
                      <a:lnTo>
                        <a:pt x="43" y="5"/>
                      </a:lnTo>
                      <a:lnTo>
                        <a:pt x="31" y="6"/>
                      </a:lnTo>
                      <a:lnTo>
                        <a:pt x="17" y="5"/>
                      </a:lnTo>
                      <a:lnTo>
                        <a:pt x="2" y="2"/>
                      </a:lnTo>
                      <a:lnTo>
                        <a:pt x="0" y="13"/>
                      </a:lnTo>
                      <a:lnTo>
                        <a:pt x="14" y="15"/>
                      </a:lnTo>
                      <a:lnTo>
                        <a:pt x="31" y="16"/>
                      </a:lnTo>
                      <a:lnTo>
                        <a:pt x="46" y="15"/>
                      </a:lnTo>
                      <a:lnTo>
                        <a:pt x="59" y="13"/>
                      </a:lnTo>
                      <a:lnTo>
                        <a:pt x="69" y="12"/>
                      </a:lnTo>
                      <a:lnTo>
                        <a:pt x="81" y="11"/>
                      </a:lnTo>
                      <a:lnTo>
                        <a:pt x="89" y="12"/>
                      </a:lnTo>
                      <a:lnTo>
                        <a:pt x="94" y="14"/>
                      </a:lnTo>
                      <a:lnTo>
                        <a:pt x="95" y="14"/>
                      </a:lnTo>
                      <a:lnTo>
                        <a:pt x="94" y="14"/>
                      </a:lnTo>
                      <a:lnTo>
                        <a:pt x="98" y="15"/>
                      </a:lnTo>
                      <a:lnTo>
                        <a:pt x="101" y="13"/>
                      </a:lnTo>
                      <a:lnTo>
                        <a:pt x="102" y="9"/>
                      </a:lnTo>
                      <a:lnTo>
                        <a:pt x="100" y="6"/>
                      </a:lnTo>
                      <a:lnTo>
                        <a:pt x="99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93" name="Freeform 109"/>
                <p:cNvSpPr>
                  <a:spLocks/>
                </p:cNvSpPr>
                <p:nvPr/>
              </p:nvSpPr>
              <p:spPr bwMode="auto">
                <a:xfrm>
                  <a:off x="920" y="878"/>
                  <a:ext cx="8" cy="6"/>
                </a:xfrm>
                <a:custGeom>
                  <a:avLst/>
                  <a:gdLst>
                    <a:gd name="T0" fmla="*/ 9 w 102"/>
                    <a:gd name="T1" fmla="*/ 64 h 65"/>
                    <a:gd name="T2" fmla="*/ 9 w 102"/>
                    <a:gd name="T3" fmla="*/ 64 h 65"/>
                    <a:gd name="T4" fmla="*/ 21 w 102"/>
                    <a:gd name="T5" fmla="*/ 54 h 65"/>
                    <a:gd name="T6" fmla="*/ 39 w 102"/>
                    <a:gd name="T7" fmla="*/ 48 h 65"/>
                    <a:gd name="T8" fmla="*/ 56 w 102"/>
                    <a:gd name="T9" fmla="*/ 40 h 65"/>
                    <a:gd name="T10" fmla="*/ 73 w 102"/>
                    <a:gd name="T11" fmla="*/ 34 h 65"/>
                    <a:gd name="T12" fmla="*/ 87 w 102"/>
                    <a:gd name="T13" fmla="*/ 25 h 65"/>
                    <a:gd name="T14" fmla="*/ 99 w 102"/>
                    <a:gd name="T15" fmla="*/ 19 h 65"/>
                    <a:gd name="T16" fmla="*/ 102 w 102"/>
                    <a:gd name="T17" fmla="*/ 8 h 65"/>
                    <a:gd name="T18" fmla="*/ 91 w 102"/>
                    <a:gd name="T19" fmla="*/ 0 h 65"/>
                    <a:gd name="T20" fmla="*/ 87 w 102"/>
                    <a:gd name="T21" fmla="*/ 8 h 65"/>
                    <a:gd name="T22" fmla="*/ 91 w 102"/>
                    <a:gd name="T23" fmla="*/ 12 h 65"/>
                    <a:gd name="T24" fmla="*/ 90 w 102"/>
                    <a:gd name="T25" fmla="*/ 11 h 65"/>
                    <a:gd name="T26" fmla="*/ 83 w 102"/>
                    <a:gd name="T27" fmla="*/ 17 h 65"/>
                    <a:gd name="T28" fmla="*/ 69 w 102"/>
                    <a:gd name="T29" fmla="*/ 23 h 65"/>
                    <a:gd name="T30" fmla="*/ 52 w 102"/>
                    <a:gd name="T31" fmla="*/ 30 h 65"/>
                    <a:gd name="T32" fmla="*/ 34 w 102"/>
                    <a:gd name="T33" fmla="*/ 38 h 65"/>
                    <a:gd name="T34" fmla="*/ 17 w 102"/>
                    <a:gd name="T35" fmla="*/ 46 h 65"/>
                    <a:gd name="T36" fmla="*/ 2 w 102"/>
                    <a:gd name="T37" fmla="*/ 56 h 65"/>
                    <a:gd name="T38" fmla="*/ 2 w 102"/>
                    <a:gd name="T39" fmla="*/ 56 h 65"/>
                    <a:gd name="T40" fmla="*/ 2 w 102"/>
                    <a:gd name="T41" fmla="*/ 56 h 65"/>
                    <a:gd name="T42" fmla="*/ 0 w 102"/>
                    <a:gd name="T43" fmla="*/ 59 h 65"/>
                    <a:gd name="T44" fmla="*/ 1 w 102"/>
                    <a:gd name="T45" fmla="*/ 63 h 65"/>
                    <a:gd name="T46" fmla="*/ 4 w 102"/>
                    <a:gd name="T47" fmla="*/ 65 h 65"/>
                    <a:gd name="T48" fmla="*/ 9 w 102"/>
                    <a:gd name="T49" fmla="*/ 64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02" h="65">
                      <a:moveTo>
                        <a:pt x="9" y="64"/>
                      </a:moveTo>
                      <a:lnTo>
                        <a:pt x="9" y="64"/>
                      </a:lnTo>
                      <a:lnTo>
                        <a:pt x="21" y="54"/>
                      </a:lnTo>
                      <a:lnTo>
                        <a:pt x="39" y="48"/>
                      </a:lnTo>
                      <a:lnTo>
                        <a:pt x="56" y="40"/>
                      </a:lnTo>
                      <a:lnTo>
                        <a:pt x="73" y="34"/>
                      </a:lnTo>
                      <a:lnTo>
                        <a:pt x="87" y="25"/>
                      </a:lnTo>
                      <a:lnTo>
                        <a:pt x="99" y="19"/>
                      </a:lnTo>
                      <a:lnTo>
                        <a:pt x="102" y="8"/>
                      </a:lnTo>
                      <a:lnTo>
                        <a:pt x="91" y="0"/>
                      </a:lnTo>
                      <a:lnTo>
                        <a:pt x="87" y="8"/>
                      </a:lnTo>
                      <a:lnTo>
                        <a:pt x="91" y="12"/>
                      </a:lnTo>
                      <a:lnTo>
                        <a:pt x="90" y="11"/>
                      </a:lnTo>
                      <a:lnTo>
                        <a:pt x="83" y="17"/>
                      </a:lnTo>
                      <a:lnTo>
                        <a:pt x="69" y="23"/>
                      </a:lnTo>
                      <a:lnTo>
                        <a:pt x="52" y="30"/>
                      </a:lnTo>
                      <a:lnTo>
                        <a:pt x="34" y="38"/>
                      </a:lnTo>
                      <a:lnTo>
                        <a:pt x="17" y="46"/>
                      </a:lnTo>
                      <a:lnTo>
                        <a:pt x="2" y="56"/>
                      </a:lnTo>
                      <a:lnTo>
                        <a:pt x="0" y="59"/>
                      </a:lnTo>
                      <a:lnTo>
                        <a:pt x="1" y="63"/>
                      </a:lnTo>
                      <a:lnTo>
                        <a:pt x="4" y="65"/>
                      </a:lnTo>
                      <a:lnTo>
                        <a:pt x="9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94" name="Freeform 110"/>
                <p:cNvSpPr>
                  <a:spLocks/>
                </p:cNvSpPr>
                <p:nvPr/>
              </p:nvSpPr>
              <p:spPr bwMode="auto">
                <a:xfrm>
                  <a:off x="884" y="883"/>
                  <a:ext cx="37" cy="5"/>
                </a:xfrm>
                <a:custGeom>
                  <a:avLst/>
                  <a:gdLst>
                    <a:gd name="T0" fmla="*/ 2 w 436"/>
                    <a:gd name="T1" fmla="*/ 44 h 66"/>
                    <a:gd name="T2" fmla="*/ 3 w 436"/>
                    <a:gd name="T3" fmla="*/ 45 h 66"/>
                    <a:gd name="T4" fmla="*/ 21 w 436"/>
                    <a:gd name="T5" fmla="*/ 51 h 66"/>
                    <a:gd name="T6" fmla="*/ 42 w 436"/>
                    <a:gd name="T7" fmla="*/ 56 h 66"/>
                    <a:gd name="T8" fmla="*/ 67 w 436"/>
                    <a:gd name="T9" fmla="*/ 61 h 66"/>
                    <a:gd name="T10" fmla="*/ 94 w 436"/>
                    <a:gd name="T11" fmla="*/ 63 h 66"/>
                    <a:gd name="T12" fmla="*/ 122 w 436"/>
                    <a:gd name="T13" fmla="*/ 65 h 66"/>
                    <a:gd name="T14" fmla="*/ 152 w 436"/>
                    <a:gd name="T15" fmla="*/ 66 h 66"/>
                    <a:gd name="T16" fmla="*/ 183 w 436"/>
                    <a:gd name="T17" fmla="*/ 65 h 66"/>
                    <a:gd name="T18" fmla="*/ 214 w 436"/>
                    <a:gd name="T19" fmla="*/ 64 h 66"/>
                    <a:gd name="T20" fmla="*/ 247 w 436"/>
                    <a:gd name="T21" fmla="*/ 61 h 66"/>
                    <a:gd name="T22" fmla="*/ 278 w 436"/>
                    <a:gd name="T23" fmla="*/ 56 h 66"/>
                    <a:gd name="T24" fmla="*/ 309 w 436"/>
                    <a:gd name="T25" fmla="*/ 52 h 66"/>
                    <a:gd name="T26" fmla="*/ 338 w 436"/>
                    <a:gd name="T27" fmla="*/ 46 h 66"/>
                    <a:gd name="T28" fmla="*/ 365 w 436"/>
                    <a:gd name="T29" fmla="*/ 38 h 66"/>
                    <a:gd name="T30" fmla="*/ 392 w 436"/>
                    <a:gd name="T31" fmla="*/ 30 h 66"/>
                    <a:gd name="T32" fmla="*/ 415 w 436"/>
                    <a:gd name="T33" fmla="*/ 19 h 66"/>
                    <a:gd name="T34" fmla="*/ 436 w 436"/>
                    <a:gd name="T35" fmla="*/ 8 h 66"/>
                    <a:gd name="T36" fmla="*/ 429 w 436"/>
                    <a:gd name="T37" fmla="*/ 0 h 66"/>
                    <a:gd name="T38" fmla="*/ 411 w 436"/>
                    <a:gd name="T39" fmla="*/ 11 h 66"/>
                    <a:gd name="T40" fmla="*/ 388 w 436"/>
                    <a:gd name="T41" fmla="*/ 19 h 66"/>
                    <a:gd name="T42" fmla="*/ 363 w 436"/>
                    <a:gd name="T43" fmla="*/ 27 h 66"/>
                    <a:gd name="T44" fmla="*/ 336 w 436"/>
                    <a:gd name="T45" fmla="*/ 36 h 66"/>
                    <a:gd name="T46" fmla="*/ 307 w 436"/>
                    <a:gd name="T47" fmla="*/ 42 h 66"/>
                    <a:gd name="T48" fmla="*/ 276 w 436"/>
                    <a:gd name="T49" fmla="*/ 46 h 66"/>
                    <a:gd name="T50" fmla="*/ 245 w 436"/>
                    <a:gd name="T51" fmla="*/ 50 h 66"/>
                    <a:gd name="T52" fmla="*/ 214 w 436"/>
                    <a:gd name="T53" fmla="*/ 53 h 66"/>
                    <a:gd name="T54" fmla="*/ 183 w 436"/>
                    <a:gd name="T55" fmla="*/ 54 h 66"/>
                    <a:gd name="T56" fmla="*/ 152 w 436"/>
                    <a:gd name="T57" fmla="*/ 55 h 66"/>
                    <a:gd name="T58" fmla="*/ 122 w 436"/>
                    <a:gd name="T59" fmla="*/ 54 h 66"/>
                    <a:gd name="T60" fmla="*/ 94 w 436"/>
                    <a:gd name="T61" fmla="*/ 52 h 66"/>
                    <a:gd name="T62" fmla="*/ 69 w 436"/>
                    <a:gd name="T63" fmla="*/ 50 h 66"/>
                    <a:gd name="T64" fmla="*/ 44 w 436"/>
                    <a:gd name="T65" fmla="*/ 46 h 66"/>
                    <a:gd name="T66" fmla="*/ 23 w 436"/>
                    <a:gd name="T67" fmla="*/ 41 h 66"/>
                    <a:gd name="T68" fmla="*/ 7 w 436"/>
                    <a:gd name="T69" fmla="*/ 35 h 66"/>
                    <a:gd name="T70" fmla="*/ 8 w 436"/>
                    <a:gd name="T71" fmla="*/ 36 h 66"/>
                    <a:gd name="T72" fmla="*/ 7 w 436"/>
                    <a:gd name="T73" fmla="*/ 35 h 66"/>
                    <a:gd name="T74" fmla="*/ 3 w 436"/>
                    <a:gd name="T75" fmla="*/ 35 h 66"/>
                    <a:gd name="T76" fmla="*/ 1 w 436"/>
                    <a:gd name="T77" fmla="*/ 38 h 66"/>
                    <a:gd name="T78" fmla="*/ 0 w 436"/>
                    <a:gd name="T79" fmla="*/ 42 h 66"/>
                    <a:gd name="T80" fmla="*/ 3 w 436"/>
                    <a:gd name="T81" fmla="*/ 45 h 66"/>
                    <a:gd name="T82" fmla="*/ 2 w 436"/>
                    <a:gd name="T83" fmla="*/ 44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36" h="66">
                      <a:moveTo>
                        <a:pt x="2" y="44"/>
                      </a:moveTo>
                      <a:lnTo>
                        <a:pt x="3" y="45"/>
                      </a:lnTo>
                      <a:lnTo>
                        <a:pt x="21" y="51"/>
                      </a:lnTo>
                      <a:lnTo>
                        <a:pt x="42" y="56"/>
                      </a:lnTo>
                      <a:lnTo>
                        <a:pt x="67" y="61"/>
                      </a:lnTo>
                      <a:lnTo>
                        <a:pt x="94" y="63"/>
                      </a:lnTo>
                      <a:lnTo>
                        <a:pt x="122" y="65"/>
                      </a:lnTo>
                      <a:lnTo>
                        <a:pt x="152" y="66"/>
                      </a:lnTo>
                      <a:lnTo>
                        <a:pt x="183" y="65"/>
                      </a:lnTo>
                      <a:lnTo>
                        <a:pt x="214" y="64"/>
                      </a:lnTo>
                      <a:lnTo>
                        <a:pt x="247" y="61"/>
                      </a:lnTo>
                      <a:lnTo>
                        <a:pt x="278" y="56"/>
                      </a:lnTo>
                      <a:lnTo>
                        <a:pt x="309" y="52"/>
                      </a:lnTo>
                      <a:lnTo>
                        <a:pt x="338" y="46"/>
                      </a:lnTo>
                      <a:lnTo>
                        <a:pt x="365" y="38"/>
                      </a:lnTo>
                      <a:lnTo>
                        <a:pt x="392" y="30"/>
                      </a:lnTo>
                      <a:lnTo>
                        <a:pt x="415" y="19"/>
                      </a:lnTo>
                      <a:lnTo>
                        <a:pt x="436" y="8"/>
                      </a:lnTo>
                      <a:lnTo>
                        <a:pt x="429" y="0"/>
                      </a:lnTo>
                      <a:lnTo>
                        <a:pt x="411" y="11"/>
                      </a:lnTo>
                      <a:lnTo>
                        <a:pt x="388" y="19"/>
                      </a:lnTo>
                      <a:lnTo>
                        <a:pt x="363" y="27"/>
                      </a:lnTo>
                      <a:lnTo>
                        <a:pt x="336" y="36"/>
                      </a:lnTo>
                      <a:lnTo>
                        <a:pt x="307" y="42"/>
                      </a:lnTo>
                      <a:lnTo>
                        <a:pt x="276" y="46"/>
                      </a:lnTo>
                      <a:lnTo>
                        <a:pt x="245" y="50"/>
                      </a:lnTo>
                      <a:lnTo>
                        <a:pt x="214" y="53"/>
                      </a:lnTo>
                      <a:lnTo>
                        <a:pt x="183" y="54"/>
                      </a:lnTo>
                      <a:lnTo>
                        <a:pt x="152" y="55"/>
                      </a:lnTo>
                      <a:lnTo>
                        <a:pt x="122" y="54"/>
                      </a:lnTo>
                      <a:lnTo>
                        <a:pt x="94" y="52"/>
                      </a:lnTo>
                      <a:lnTo>
                        <a:pt x="69" y="50"/>
                      </a:lnTo>
                      <a:lnTo>
                        <a:pt x="44" y="46"/>
                      </a:lnTo>
                      <a:lnTo>
                        <a:pt x="23" y="41"/>
                      </a:lnTo>
                      <a:lnTo>
                        <a:pt x="7" y="35"/>
                      </a:lnTo>
                      <a:lnTo>
                        <a:pt x="8" y="36"/>
                      </a:lnTo>
                      <a:lnTo>
                        <a:pt x="7" y="35"/>
                      </a:lnTo>
                      <a:lnTo>
                        <a:pt x="3" y="35"/>
                      </a:lnTo>
                      <a:lnTo>
                        <a:pt x="1" y="38"/>
                      </a:lnTo>
                      <a:lnTo>
                        <a:pt x="0" y="42"/>
                      </a:lnTo>
                      <a:lnTo>
                        <a:pt x="3" y="45"/>
                      </a:lnTo>
                      <a:lnTo>
                        <a:pt x="2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95" name="Freeform 111"/>
                <p:cNvSpPr>
                  <a:spLocks/>
                </p:cNvSpPr>
                <p:nvPr/>
              </p:nvSpPr>
              <p:spPr bwMode="auto">
                <a:xfrm>
                  <a:off x="876" y="884"/>
                  <a:ext cx="9" cy="3"/>
                </a:xfrm>
                <a:custGeom>
                  <a:avLst/>
                  <a:gdLst>
                    <a:gd name="T0" fmla="*/ 7 w 114"/>
                    <a:gd name="T1" fmla="*/ 1 h 36"/>
                    <a:gd name="T2" fmla="*/ 7 w 114"/>
                    <a:gd name="T3" fmla="*/ 1 h 36"/>
                    <a:gd name="T4" fmla="*/ 0 w 114"/>
                    <a:gd name="T5" fmla="*/ 13 h 36"/>
                    <a:gd name="T6" fmla="*/ 8 w 114"/>
                    <a:gd name="T7" fmla="*/ 23 h 36"/>
                    <a:gd name="T8" fmla="*/ 22 w 114"/>
                    <a:gd name="T9" fmla="*/ 27 h 36"/>
                    <a:gd name="T10" fmla="*/ 41 w 114"/>
                    <a:gd name="T11" fmla="*/ 28 h 36"/>
                    <a:gd name="T12" fmla="*/ 62 w 114"/>
                    <a:gd name="T13" fmla="*/ 30 h 36"/>
                    <a:gd name="T14" fmla="*/ 82 w 114"/>
                    <a:gd name="T15" fmla="*/ 31 h 36"/>
                    <a:gd name="T16" fmla="*/ 98 w 114"/>
                    <a:gd name="T17" fmla="*/ 33 h 36"/>
                    <a:gd name="T18" fmla="*/ 108 w 114"/>
                    <a:gd name="T19" fmla="*/ 36 h 36"/>
                    <a:gd name="T20" fmla="*/ 114 w 114"/>
                    <a:gd name="T21" fmla="*/ 28 h 36"/>
                    <a:gd name="T22" fmla="*/ 100 w 114"/>
                    <a:gd name="T23" fmla="*/ 23 h 36"/>
                    <a:gd name="T24" fmla="*/ 82 w 114"/>
                    <a:gd name="T25" fmla="*/ 21 h 36"/>
                    <a:gd name="T26" fmla="*/ 62 w 114"/>
                    <a:gd name="T27" fmla="*/ 19 h 36"/>
                    <a:gd name="T28" fmla="*/ 41 w 114"/>
                    <a:gd name="T29" fmla="*/ 17 h 36"/>
                    <a:gd name="T30" fmla="*/ 24 w 114"/>
                    <a:gd name="T31" fmla="*/ 16 h 36"/>
                    <a:gd name="T32" fmla="*/ 12 w 114"/>
                    <a:gd name="T33" fmla="*/ 12 h 36"/>
                    <a:gd name="T34" fmla="*/ 10 w 114"/>
                    <a:gd name="T35" fmla="*/ 13 h 36"/>
                    <a:gd name="T36" fmla="*/ 13 w 114"/>
                    <a:gd name="T37" fmla="*/ 9 h 36"/>
                    <a:gd name="T38" fmla="*/ 13 w 114"/>
                    <a:gd name="T39" fmla="*/ 9 h 36"/>
                    <a:gd name="T40" fmla="*/ 13 w 114"/>
                    <a:gd name="T41" fmla="*/ 9 h 36"/>
                    <a:gd name="T42" fmla="*/ 16 w 114"/>
                    <a:gd name="T43" fmla="*/ 5 h 36"/>
                    <a:gd name="T44" fmla="*/ 15 w 114"/>
                    <a:gd name="T45" fmla="*/ 2 h 36"/>
                    <a:gd name="T46" fmla="*/ 11 w 114"/>
                    <a:gd name="T47" fmla="*/ 0 h 36"/>
                    <a:gd name="T48" fmla="*/ 7 w 114"/>
                    <a:gd name="T49" fmla="*/ 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14" h="36">
                      <a:moveTo>
                        <a:pt x="7" y="1"/>
                      </a:moveTo>
                      <a:lnTo>
                        <a:pt x="7" y="1"/>
                      </a:lnTo>
                      <a:lnTo>
                        <a:pt x="0" y="13"/>
                      </a:lnTo>
                      <a:lnTo>
                        <a:pt x="8" y="23"/>
                      </a:lnTo>
                      <a:lnTo>
                        <a:pt x="22" y="27"/>
                      </a:lnTo>
                      <a:lnTo>
                        <a:pt x="41" y="28"/>
                      </a:lnTo>
                      <a:lnTo>
                        <a:pt x="62" y="30"/>
                      </a:lnTo>
                      <a:lnTo>
                        <a:pt x="82" y="31"/>
                      </a:lnTo>
                      <a:lnTo>
                        <a:pt x="98" y="33"/>
                      </a:lnTo>
                      <a:lnTo>
                        <a:pt x="108" y="36"/>
                      </a:lnTo>
                      <a:lnTo>
                        <a:pt x="114" y="28"/>
                      </a:lnTo>
                      <a:lnTo>
                        <a:pt x="100" y="23"/>
                      </a:lnTo>
                      <a:lnTo>
                        <a:pt x="82" y="21"/>
                      </a:lnTo>
                      <a:lnTo>
                        <a:pt x="62" y="19"/>
                      </a:lnTo>
                      <a:lnTo>
                        <a:pt x="41" y="17"/>
                      </a:lnTo>
                      <a:lnTo>
                        <a:pt x="24" y="16"/>
                      </a:lnTo>
                      <a:lnTo>
                        <a:pt x="12" y="12"/>
                      </a:lnTo>
                      <a:lnTo>
                        <a:pt x="10" y="13"/>
                      </a:lnTo>
                      <a:lnTo>
                        <a:pt x="13" y="9"/>
                      </a:lnTo>
                      <a:lnTo>
                        <a:pt x="16" y="5"/>
                      </a:lnTo>
                      <a:lnTo>
                        <a:pt x="15" y="2"/>
                      </a:lnTo>
                      <a:lnTo>
                        <a:pt x="11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96" name="Freeform 112"/>
                <p:cNvSpPr>
                  <a:spLocks/>
                </p:cNvSpPr>
                <p:nvPr/>
              </p:nvSpPr>
              <p:spPr bwMode="auto">
                <a:xfrm>
                  <a:off x="886" y="879"/>
                  <a:ext cx="35" cy="8"/>
                </a:xfrm>
                <a:custGeom>
                  <a:avLst/>
                  <a:gdLst>
                    <a:gd name="T0" fmla="*/ 138 w 413"/>
                    <a:gd name="T1" fmla="*/ 87 h 92"/>
                    <a:gd name="T2" fmla="*/ 157 w 413"/>
                    <a:gd name="T3" fmla="*/ 90 h 92"/>
                    <a:gd name="T4" fmla="*/ 179 w 413"/>
                    <a:gd name="T5" fmla="*/ 88 h 92"/>
                    <a:gd name="T6" fmla="*/ 199 w 413"/>
                    <a:gd name="T7" fmla="*/ 82 h 92"/>
                    <a:gd name="T8" fmla="*/ 208 w 413"/>
                    <a:gd name="T9" fmla="*/ 81 h 92"/>
                    <a:gd name="T10" fmla="*/ 227 w 413"/>
                    <a:gd name="T11" fmla="*/ 85 h 92"/>
                    <a:gd name="T12" fmla="*/ 250 w 413"/>
                    <a:gd name="T13" fmla="*/ 83 h 92"/>
                    <a:gd name="T14" fmla="*/ 266 w 413"/>
                    <a:gd name="T15" fmla="*/ 76 h 92"/>
                    <a:gd name="T16" fmla="*/ 274 w 413"/>
                    <a:gd name="T17" fmla="*/ 73 h 92"/>
                    <a:gd name="T18" fmla="*/ 290 w 413"/>
                    <a:gd name="T19" fmla="*/ 74 h 92"/>
                    <a:gd name="T20" fmla="*/ 309 w 413"/>
                    <a:gd name="T21" fmla="*/ 69 h 92"/>
                    <a:gd name="T22" fmla="*/ 322 w 413"/>
                    <a:gd name="T23" fmla="*/ 61 h 92"/>
                    <a:gd name="T24" fmla="*/ 334 w 413"/>
                    <a:gd name="T25" fmla="*/ 61 h 92"/>
                    <a:gd name="T26" fmla="*/ 348 w 413"/>
                    <a:gd name="T27" fmla="*/ 66 h 92"/>
                    <a:gd name="T28" fmla="*/ 357 w 413"/>
                    <a:gd name="T29" fmla="*/ 63 h 92"/>
                    <a:gd name="T30" fmla="*/ 364 w 413"/>
                    <a:gd name="T31" fmla="*/ 51 h 92"/>
                    <a:gd name="T32" fmla="*/ 371 w 413"/>
                    <a:gd name="T33" fmla="*/ 40 h 92"/>
                    <a:gd name="T34" fmla="*/ 384 w 413"/>
                    <a:gd name="T35" fmla="*/ 36 h 92"/>
                    <a:gd name="T36" fmla="*/ 402 w 413"/>
                    <a:gd name="T37" fmla="*/ 28 h 92"/>
                    <a:gd name="T38" fmla="*/ 412 w 413"/>
                    <a:gd name="T39" fmla="*/ 16 h 92"/>
                    <a:gd name="T40" fmla="*/ 412 w 413"/>
                    <a:gd name="T41" fmla="*/ 8 h 92"/>
                    <a:gd name="T42" fmla="*/ 409 w 413"/>
                    <a:gd name="T43" fmla="*/ 3 h 92"/>
                    <a:gd name="T44" fmla="*/ 396 w 413"/>
                    <a:gd name="T45" fmla="*/ 3 h 92"/>
                    <a:gd name="T46" fmla="*/ 371 w 413"/>
                    <a:gd name="T47" fmla="*/ 8 h 92"/>
                    <a:gd name="T48" fmla="*/ 345 w 413"/>
                    <a:gd name="T49" fmla="*/ 13 h 92"/>
                    <a:gd name="T50" fmla="*/ 319 w 413"/>
                    <a:gd name="T51" fmla="*/ 19 h 92"/>
                    <a:gd name="T52" fmla="*/ 293 w 413"/>
                    <a:gd name="T53" fmla="*/ 23 h 92"/>
                    <a:gd name="T54" fmla="*/ 267 w 413"/>
                    <a:gd name="T55" fmla="*/ 27 h 92"/>
                    <a:gd name="T56" fmla="*/ 241 w 413"/>
                    <a:gd name="T57" fmla="*/ 30 h 92"/>
                    <a:gd name="T58" fmla="*/ 214 w 413"/>
                    <a:gd name="T59" fmla="*/ 34 h 92"/>
                    <a:gd name="T60" fmla="*/ 188 w 413"/>
                    <a:gd name="T61" fmla="*/ 37 h 92"/>
                    <a:gd name="T62" fmla="*/ 164 w 413"/>
                    <a:gd name="T63" fmla="*/ 38 h 92"/>
                    <a:gd name="T64" fmla="*/ 140 w 413"/>
                    <a:gd name="T65" fmla="*/ 40 h 92"/>
                    <a:gd name="T66" fmla="*/ 115 w 413"/>
                    <a:gd name="T67" fmla="*/ 41 h 92"/>
                    <a:gd name="T68" fmla="*/ 91 w 413"/>
                    <a:gd name="T69" fmla="*/ 43 h 92"/>
                    <a:gd name="T70" fmla="*/ 67 w 413"/>
                    <a:gd name="T71" fmla="*/ 43 h 92"/>
                    <a:gd name="T72" fmla="*/ 42 w 413"/>
                    <a:gd name="T73" fmla="*/ 44 h 92"/>
                    <a:gd name="T74" fmla="*/ 18 w 413"/>
                    <a:gd name="T75" fmla="*/ 43 h 92"/>
                    <a:gd name="T76" fmla="*/ 4 w 413"/>
                    <a:gd name="T77" fmla="*/ 47 h 92"/>
                    <a:gd name="T78" fmla="*/ 1 w 413"/>
                    <a:gd name="T79" fmla="*/ 53 h 92"/>
                    <a:gd name="T80" fmla="*/ 1 w 413"/>
                    <a:gd name="T81" fmla="*/ 59 h 92"/>
                    <a:gd name="T82" fmla="*/ 10 w 413"/>
                    <a:gd name="T83" fmla="*/ 65 h 92"/>
                    <a:gd name="T84" fmla="*/ 22 w 413"/>
                    <a:gd name="T85" fmla="*/ 69 h 92"/>
                    <a:gd name="T86" fmla="*/ 32 w 413"/>
                    <a:gd name="T87" fmla="*/ 69 h 92"/>
                    <a:gd name="T88" fmla="*/ 42 w 413"/>
                    <a:gd name="T89" fmla="*/ 79 h 92"/>
                    <a:gd name="T90" fmla="*/ 52 w 413"/>
                    <a:gd name="T91" fmla="*/ 90 h 92"/>
                    <a:gd name="T92" fmla="*/ 61 w 413"/>
                    <a:gd name="T93" fmla="*/ 91 h 92"/>
                    <a:gd name="T94" fmla="*/ 74 w 413"/>
                    <a:gd name="T95" fmla="*/ 83 h 92"/>
                    <a:gd name="T96" fmla="*/ 87 w 413"/>
                    <a:gd name="T97" fmla="*/ 82 h 92"/>
                    <a:gd name="T98" fmla="*/ 101 w 413"/>
                    <a:gd name="T99" fmla="*/ 88 h 92"/>
                    <a:gd name="T100" fmla="*/ 117 w 413"/>
                    <a:gd name="T101" fmla="*/ 88 h 92"/>
                    <a:gd name="T102" fmla="*/ 131 w 413"/>
                    <a:gd name="T103" fmla="*/ 85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13" h="92">
                      <a:moveTo>
                        <a:pt x="135" y="83"/>
                      </a:moveTo>
                      <a:lnTo>
                        <a:pt x="138" y="87"/>
                      </a:lnTo>
                      <a:lnTo>
                        <a:pt x="146" y="89"/>
                      </a:lnTo>
                      <a:lnTo>
                        <a:pt x="157" y="90"/>
                      </a:lnTo>
                      <a:lnTo>
                        <a:pt x="168" y="90"/>
                      </a:lnTo>
                      <a:lnTo>
                        <a:pt x="179" y="88"/>
                      </a:lnTo>
                      <a:lnTo>
                        <a:pt x="191" y="86"/>
                      </a:lnTo>
                      <a:lnTo>
                        <a:pt x="199" y="82"/>
                      </a:lnTo>
                      <a:lnTo>
                        <a:pt x="203" y="77"/>
                      </a:lnTo>
                      <a:lnTo>
                        <a:pt x="208" y="81"/>
                      </a:lnTo>
                      <a:lnTo>
                        <a:pt x="217" y="84"/>
                      </a:lnTo>
                      <a:lnTo>
                        <a:pt x="227" y="85"/>
                      </a:lnTo>
                      <a:lnTo>
                        <a:pt x="238" y="84"/>
                      </a:lnTo>
                      <a:lnTo>
                        <a:pt x="250" y="83"/>
                      </a:lnTo>
                      <a:lnTo>
                        <a:pt x="259" y="80"/>
                      </a:lnTo>
                      <a:lnTo>
                        <a:pt x="266" y="76"/>
                      </a:lnTo>
                      <a:lnTo>
                        <a:pt x="270" y="70"/>
                      </a:lnTo>
                      <a:lnTo>
                        <a:pt x="274" y="73"/>
                      </a:lnTo>
                      <a:lnTo>
                        <a:pt x="281" y="74"/>
                      </a:lnTo>
                      <a:lnTo>
                        <a:pt x="290" y="74"/>
                      </a:lnTo>
                      <a:lnTo>
                        <a:pt x="300" y="73"/>
                      </a:lnTo>
                      <a:lnTo>
                        <a:pt x="309" y="69"/>
                      </a:lnTo>
                      <a:lnTo>
                        <a:pt x="317" y="66"/>
                      </a:lnTo>
                      <a:lnTo>
                        <a:pt x="322" y="61"/>
                      </a:lnTo>
                      <a:lnTo>
                        <a:pt x="323" y="56"/>
                      </a:lnTo>
                      <a:lnTo>
                        <a:pt x="334" y="61"/>
                      </a:lnTo>
                      <a:lnTo>
                        <a:pt x="342" y="64"/>
                      </a:lnTo>
                      <a:lnTo>
                        <a:pt x="348" y="66"/>
                      </a:lnTo>
                      <a:lnTo>
                        <a:pt x="353" y="66"/>
                      </a:lnTo>
                      <a:lnTo>
                        <a:pt x="357" y="63"/>
                      </a:lnTo>
                      <a:lnTo>
                        <a:pt x="360" y="58"/>
                      </a:lnTo>
                      <a:lnTo>
                        <a:pt x="364" y="51"/>
                      </a:lnTo>
                      <a:lnTo>
                        <a:pt x="367" y="39"/>
                      </a:lnTo>
                      <a:lnTo>
                        <a:pt x="371" y="40"/>
                      </a:lnTo>
                      <a:lnTo>
                        <a:pt x="377" y="39"/>
                      </a:lnTo>
                      <a:lnTo>
                        <a:pt x="384" y="36"/>
                      </a:lnTo>
                      <a:lnTo>
                        <a:pt x="394" y="32"/>
                      </a:lnTo>
                      <a:lnTo>
                        <a:pt x="402" y="28"/>
                      </a:lnTo>
                      <a:lnTo>
                        <a:pt x="408" y="22"/>
                      </a:lnTo>
                      <a:lnTo>
                        <a:pt x="412" y="16"/>
                      </a:lnTo>
                      <a:lnTo>
                        <a:pt x="413" y="10"/>
                      </a:lnTo>
                      <a:lnTo>
                        <a:pt x="412" y="8"/>
                      </a:lnTo>
                      <a:lnTo>
                        <a:pt x="410" y="5"/>
                      </a:lnTo>
                      <a:lnTo>
                        <a:pt x="409" y="3"/>
                      </a:lnTo>
                      <a:lnTo>
                        <a:pt x="408" y="0"/>
                      </a:lnTo>
                      <a:lnTo>
                        <a:pt x="396" y="3"/>
                      </a:lnTo>
                      <a:lnTo>
                        <a:pt x="383" y="6"/>
                      </a:lnTo>
                      <a:lnTo>
                        <a:pt x="371" y="8"/>
                      </a:lnTo>
                      <a:lnTo>
                        <a:pt x="358" y="11"/>
                      </a:lnTo>
                      <a:lnTo>
                        <a:pt x="345" y="13"/>
                      </a:lnTo>
                      <a:lnTo>
                        <a:pt x="333" y="16"/>
                      </a:lnTo>
                      <a:lnTo>
                        <a:pt x="319" y="19"/>
                      </a:lnTo>
                      <a:lnTo>
                        <a:pt x="307" y="21"/>
                      </a:lnTo>
                      <a:lnTo>
                        <a:pt x="293" y="23"/>
                      </a:lnTo>
                      <a:lnTo>
                        <a:pt x="280" y="25"/>
                      </a:lnTo>
                      <a:lnTo>
                        <a:pt x="267" y="27"/>
                      </a:lnTo>
                      <a:lnTo>
                        <a:pt x="254" y="29"/>
                      </a:lnTo>
                      <a:lnTo>
                        <a:pt x="241" y="30"/>
                      </a:lnTo>
                      <a:lnTo>
                        <a:pt x="227" y="32"/>
                      </a:lnTo>
                      <a:lnTo>
                        <a:pt x="214" y="34"/>
                      </a:lnTo>
                      <a:lnTo>
                        <a:pt x="200" y="36"/>
                      </a:lnTo>
                      <a:lnTo>
                        <a:pt x="188" y="37"/>
                      </a:lnTo>
                      <a:lnTo>
                        <a:pt x="176" y="37"/>
                      </a:lnTo>
                      <a:lnTo>
                        <a:pt x="164" y="38"/>
                      </a:lnTo>
                      <a:lnTo>
                        <a:pt x="152" y="39"/>
                      </a:lnTo>
                      <a:lnTo>
                        <a:pt x="140" y="40"/>
                      </a:lnTo>
                      <a:lnTo>
                        <a:pt x="128" y="40"/>
                      </a:lnTo>
                      <a:lnTo>
                        <a:pt x="115" y="41"/>
                      </a:lnTo>
                      <a:lnTo>
                        <a:pt x="103" y="41"/>
                      </a:lnTo>
                      <a:lnTo>
                        <a:pt x="91" y="43"/>
                      </a:lnTo>
                      <a:lnTo>
                        <a:pt x="79" y="43"/>
                      </a:lnTo>
                      <a:lnTo>
                        <a:pt x="67" y="43"/>
                      </a:lnTo>
                      <a:lnTo>
                        <a:pt x="54" y="43"/>
                      </a:lnTo>
                      <a:lnTo>
                        <a:pt x="42" y="44"/>
                      </a:lnTo>
                      <a:lnTo>
                        <a:pt x="30" y="43"/>
                      </a:lnTo>
                      <a:lnTo>
                        <a:pt x="18" y="43"/>
                      </a:lnTo>
                      <a:lnTo>
                        <a:pt x="6" y="43"/>
                      </a:lnTo>
                      <a:lnTo>
                        <a:pt x="4" y="47"/>
                      </a:lnTo>
                      <a:lnTo>
                        <a:pt x="3" y="50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1" y="59"/>
                      </a:lnTo>
                      <a:lnTo>
                        <a:pt x="4" y="62"/>
                      </a:lnTo>
                      <a:lnTo>
                        <a:pt x="10" y="65"/>
                      </a:lnTo>
                      <a:lnTo>
                        <a:pt x="16" y="67"/>
                      </a:lnTo>
                      <a:lnTo>
                        <a:pt x="22" y="69"/>
                      </a:lnTo>
                      <a:lnTo>
                        <a:pt x="28" y="70"/>
                      </a:lnTo>
                      <a:lnTo>
                        <a:pt x="32" y="69"/>
                      </a:lnTo>
                      <a:lnTo>
                        <a:pt x="35" y="67"/>
                      </a:lnTo>
                      <a:lnTo>
                        <a:pt x="42" y="79"/>
                      </a:lnTo>
                      <a:lnTo>
                        <a:pt x="48" y="86"/>
                      </a:lnTo>
                      <a:lnTo>
                        <a:pt x="52" y="90"/>
                      </a:lnTo>
                      <a:lnTo>
                        <a:pt x="57" y="92"/>
                      </a:lnTo>
                      <a:lnTo>
                        <a:pt x="61" y="91"/>
                      </a:lnTo>
                      <a:lnTo>
                        <a:pt x="67" y="88"/>
                      </a:lnTo>
                      <a:lnTo>
                        <a:pt x="74" y="83"/>
                      </a:lnTo>
                      <a:lnTo>
                        <a:pt x="83" y="77"/>
                      </a:lnTo>
                      <a:lnTo>
                        <a:pt x="87" y="82"/>
                      </a:lnTo>
                      <a:lnTo>
                        <a:pt x="93" y="86"/>
                      </a:lnTo>
                      <a:lnTo>
                        <a:pt x="101" y="88"/>
                      </a:lnTo>
                      <a:lnTo>
                        <a:pt x="109" y="89"/>
                      </a:lnTo>
                      <a:lnTo>
                        <a:pt x="117" y="88"/>
                      </a:lnTo>
                      <a:lnTo>
                        <a:pt x="125" y="87"/>
                      </a:lnTo>
                      <a:lnTo>
                        <a:pt x="131" y="85"/>
                      </a:lnTo>
                      <a:lnTo>
                        <a:pt x="135" y="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97" name="Freeform 113"/>
                <p:cNvSpPr>
                  <a:spLocks/>
                </p:cNvSpPr>
                <p:nvPr/>
              </p:nvSpPr>
              <p:spPr bwMode="auto">
                <a:xfrm>
                  <a:off x="897" y="885"/>
                  <a:ext cx="6" cy="2"/>
                </a:xfrm>
                <a:custGeom>
                  <a:avLst/>
                  <a:gdLst>
                    <a:gd name="T0" fmla="*/ 77 w 78"/>
                    <a:gd name="T1" fmla="*/ 3 h 23"/>
                    <a:gd name="T2" fmla="*/ 68 w 78"/>
                    <a:gd name="T3" fmla="*/ 3 h 23"/>
                    <a:gd name="T4" fmla="*/ 66 w 78"/>
                    <a:gd name="T5" fmla="*/ 6 h 23"/>
                    <a:gd name="T6" fmla="*/ 59 w 78"/>
                    <a:gd name="T7" fmla="*/ 9 h 23"/>
                    <a:gd name="T8" fmla="*/ 48 w 78"/>
                    <a:gd name="T9" fmla="*/ 11 h 23"/>
                    <a:gd name="T10" fmla="*/ 38 w 78"/>
                    <a:gd name="T11" fmla="*/ 13 h 23"/>
                    <a:gd name="T12" fmla="*/ 27 w 78"/>
                    <a:gd name="T13" fmla="*/ 13 h 23"/>
                    <a:gd name="T14" fmla="*/ 17 w 78"/>
                    <a:gd name="T15" fmla="*/ 12 h 23"/>
                    <a:gd name="T16" fmla="*/ 10 w 78"/>
                    <a:gd name="T17" fmla="*/ 11 h 23"/>
                    <a:gd name="T18" fmla="*/ 10 w 78"/>
                    <a:gd name="T19" fmla="*/ 10 h 23"/>
                    <a:gd name="T20" fmla="*/ 0 w 78"/>
                    <a:gd name="T21" fmla="*/ 12 h 23"/>
                    <a:gd name="T22" fmla="*/ 6 w 78"/>
                    <a:gd name="T23" fmla="*/ 19 h 23"/>
                    <a:gd name="T24" fmla="*/ 15 w 78"/>
                    <a:gd name="T25" fmla="*/ 22 h 23"/>
                    <a:gd name="T26" fmla="*/ 27 w 78"/>
                    <a:gd name="T27" fmla="*/ 23 h 23"/>
                    <a:gd name="T28" fmla="*/ 38 w 78"/>
                    <a:gd name="T29" fmla="*/ 23 h 23"/>
                    <a:gd name="T30" fmla="*/ 51 w 78"/>
                    <a:gd name="T31" fmla="*/ 21 h 23"/>
                    <a:gd name="T32" fmla="*/ 63 w 78"/>
                    <a:gd name="T33" fmla="*/ 19 h 23"/>
                    <a:gd name="T34" fmla="*/ 72 w 78"/>
                    <a:gd name="T35" fmla="*/ 14 h 23"/>
                    <a:gd name="T36" fmla="*/ 78 w 78"/>
                    <a:gd name="T37" fmla="*/ 7 h 23"/>
                    <a:gd name="T38" fmla="*/ 69 w 78"/>
                    <a:gd name="T39" fmla="*/ 7 h 23"/>
                    <a:gd name="T40" fmla="*/ 78 w 78"/>
                    <a:gd name="T41" fmla="*/ 7 h 23"/>
                    <a:gd name="T42" fmla="*/ 78 w 78"/>
                    <a:gd name="T43" fmla="*/ 3 h 23"/>
                    <a:gd name="T44" fmla="*/ 75 w 78"/>
                    <a:gd name="T45" fmla="*/ 0 h 23"/>
                    <a:gd name="T46" fmla="*/ 71 w 78"/>
                    <a:gd name="T47" fmla="*/ 0 h 23"/>
                    <a:gd name="T48" fmla="*/ 68 w 78"/>
                    <a:gd name="T49" fmla="*/ 3 h 23"/>
                    <a:gd name="T50" fmla="*/ 77 w 78"/>
                    <a:gd name="T51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78" h="23">
                      <a:moveTo>
                        <a:pt x="77" y="3"/>
                      </a:moveTo>
                      <a:lnTo>
                        <a:pt x="68" y="3"/>
                      </a:lnTo>
                      <a:lnTo>
                        <a:pt x="66" y="6"/>
                      </a:lnTo>
                      <a:lnTo>
                        <a:pt x="59" y="9"/>
                      </a:lnTo>
                      <a:lnTo>
                        <a:pt x="48" y="11"/>
                      </a:lnTo>
                      <a:lnTo>
                        <a:pt x="38" y="13"/>
                      </a:lnTo>
                      <a:lnTo>
                        <a:pt x="27" y="13"/>
                      </a:lnTo>
                      <a:lnTo>
                        <a:pt x="17" y="12"/>
                      </a:lnTo>
                      <a:lnTo>
                        <a:pt x="10" y="11"/>
                      </a:lnTo>
                      <a:lnTo>
                        <a:pt x="10" y="10"/>
                      </a:lnTo>
                      <a:lnTo>
                        <a:pt x="0" y="12"/>
                      </a:lnTo>
                      <a:lnTo>
                        <a:pt x="6" y="19"/>
                      </a:lnTo>
                      <a:lnTo>
                        <a:pt x="15" y="22"/>
                      </a:lnTo>
                      <a:lnTo>
                        <a:pt x="27" y="23"/>
                      </a:lnTo>
                      <a:lnTo>
                        <a:pt x="38" y="23"/>
                      </a:lnTo>
                      <a:lnTo>
                        <a:pt x="51" y="21"/>
                      </a:lnTo>
                      <a:lnTo>
                        <a:pt x="63" y="19"/>
                      </a:lnTo>
                      <a:lnTo>
                        <a:pt x="72" y="14"/>
                      </a:lnTo>
                      <a:lnTo>
                        <a:pt x="78" y="7"/>
                      </a:lnTo>
                      <a:lnTo>
                        <a:pt x="69" y="7"/>
                      </a:lnTo>
                      <a:lnTo>
                        <a:pt x="78" y="7"/>
                      </a:lnTo>
                      <a:lnTo>
                        <a:pt x="78" y="3"/>
                      </a:lnTo>
                      <a:lnTo>
                        <a:pt x="75" y="0"/>
                      </a:lnTo>
                      <a:lnTo>
                        <a:pt x="71" y="0"/>
                      </a:lnTo>
                      <a:lnTo>
                        <a:pt x="68" y="3"/>
                      </a:lnTo>
                      <a:lnTo>
                        <a:pt x="77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98" name="Freeform 114"/>
                <p:cNvSpPr>
                  <a:spLocks/>
                </p:cNvSpPr>
                <p:nvPr/>
              </p:nvSpPr>
              <p:spPr bwMode="auto">
                <a:xfrm>
                  <a:off x="903" y="885"/>
                  <a:ext cx="6" cy="2"/>
                </a:xfrm>
                <a:custGeom>
                  <a:avLst/>
                  <a:gdLst>
                    <a:gd name="T0" fmla="*/ 75 w 76"/>
                    <a:gd name="T1" fmla="*/ 1 h 25"/>
                    <a:gd name="T2" fmla="*/ 65 w 76"/>
                    <a:gd name="T3" fmla="*/ 4 h 25"/>
                    <a:gd name="T4" fmla="*/ 64 w 76"/>
                    <a:gd name="T5" fmla="*/ 7 h 25"/>
                    <a:gd name="T6" fmla="*/ 58 w 76"/>
                    <a:gd name="T7" fmla="*/ 10 h 25"/>
                    <a:gd name="T8" fmla="*/ 50 w 76"/>
                    <a:gd name="T9" fmla="*/ 13 h 25"/>
                    <a:gd name="T10" fmla="*/ 39 w 76"/>
                    <a:gd name="T11" fmla="*/ 14 h 25"/>
                    <a:gd name="T12" fmla="*/ 28 w 76"/>
                    <a:gd name="T13" fmla="*/ 15 h 25"/>
                    <a:gd name="T14" fmla="*/ 19 w 76"/>
                    <a:gd name="T15" fmla="*/ 14 h 25"/>
                    <a:gd name="T16" fmla="*/ 12 w 76"/>
                    <a:gd name="T17" fmla="*/ 12 h 25"/>
                    <a:gd name="T18" fmla="*/ 8 w 76"/>
                    <a:gd name="T19" fmla="*/ 10 h 25"/>
                    <a:gd name="T20" fmla="*/ 0 w 76"/>
                    <a:gd name="T21" fmla="*/ 14 h 25"/>
                    <a:gd name="T22" fmla="*/ 7 w 76"/>
                    <a:gd name="T23" fmla="*/ 20 h 25"/>
                    <a:gd name="T24" fmla="*/ 17 w 76"/>
                    <a:gd name="T25" fmla="*/ 24 h 25"/>
                    <a:gd name="T26" fmla="*/ 28 w 76"/>
                    <a:gd name="T27" fmla="*/ 25 h 25"/>
                    <a:gd name="T28" fmla="*/ 39 w 76"/>
                    <a:gd name="T29" fmla="*/ 24 h 25"/>
                    <a:gd name="T30" fmla="*/ 52 w 76"/>
                    <a:gd name="T31" fmla="*/ 23 h 25"/>
                    <a:gd name="T32" fmla="*/ 62 w 76"/>
                    <a:gd name="T33" fmla="*/ 20 h 25"/>
                    <a:gd name="T34" fmla="*/ 71 w 76"/>
                    <a:gd name="T35" fmla="*/ 15 h 25"/>
                    <a:gd name="T36" fmla="*/ 76 w 76"/>
                    <a:gd name="T37" fmla="*/ 7 h 25"/>
                    <a:gd name="T38" fmla="*/ 66 w 76"/>
                    <a:gd name="T39" fmla="*/ 10 h 25"/>
                    <a:gd name="T40" fmla="*/ 76 w 76"/>
                    <a:gd name="T41" fmla="*/ 7 h 25"/>
                    <a:gd name="T42" fmla="*/ 75 w 76"/>
                    <a:gd name="T43" fmla="*/ 2 h 25"/>
                    <a:gd name="T44" fmla="*/ 72 w 76"/>
                    <a:gd name="T45" fmla="*/ 0 h 25"/>
                    <a:gd name="T46" fmla="*/ 67 w 76"/>
                    <a:gd name="T47" fmla="*/ 1 h 25"/>
                    <a:gd name="T48" fmla="*/ 65 w 76"/>
                    <a:gd name="T49" fmla="*/ 4 h 25"/>
                    <a:gd name="T50" fmla="*/ 75 w 76"/>
                    <a:gd name="T51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76" h="25">
                      <a:moveTo>
                        <a:pt x="75" y="1"/>
                      </a:moveTo>
                      <a:lnTo>
                        <a:pt x="65" y="4"/>
                      </a:lnTo>
                      <a:lnTo>
                        <a:pt x="64" y="7"/>
                      </a:lnTo>
                      <a:lnTo>
                        <a:pt x="58" y="10"/>
                      </a:lnTo>
                      <a:lnTo>
                        <a:pt x="50" y="13"/>
                      </a:lnTo>
                      <a:lnTo>
                        <a:pt x="39" y="14"/>
                      </a:lnTo>
                      <a:lnTo>
                        <a:pt x="28" y="15"/>
                      </a:lnTo>
                      <a:lnTo>
                        <a:pt x="19" y="14"/>
                      </a:lnTo>
                      <a:lnTo>
                        <a:pt x="12" y="12"/>
                      </a:lnTo>
                      <a:lnTo>
                        <a:pt x="8" y="10"/>
                      </a:lnTo>
                      <a:lnTo>
                        <a:pt x="0" y="14"/>
                      </a:lnTo>
                      <a:lnTo>
                        <a:pt x="7" y="20"/>
                      </a:lnTo>
                      <a:lnTo>
                        <a:pt x="17" y="24"/>
                      </a:lnTo>
                      <a:lnTo>
                        <a:pt x="28" y="25"/>
                      </a:lnTo>
                      <a:lnTo>
                        <a:pt x="39" y="24"/>
                      </a:lnTo>
                      <a:lnTo>
                        <a:pt x="52" y="23"/>
                      </a:lnTo>
                      <a:lnTo>
                        <a:pt x="62" y="20"/>
                      </a:lnTo>
                      <a:lnTo>
                        <a:pt x="71" y="15"/>
                      </a:lnTo>
                      <a:lnTo>
                        <a:pt x="76" y="7"/>
                      </a:lnTo>
                      <a:lnTo>
                        <a:pt x="66" y="10"/>
                      </a:lnTo>
                      <a:lnTo>
                        <a:pt x="76" y="7"/>
                      </a:lnTo>
                      <a:lnTo>
                        <a:pt x="75" y="2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5" y="4"/>
                      </a:lnTo>
                      <a:lnTo>
                        <a:pt x="7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699" name="Freeform 115"/>
                <p:cNvSpPr>
                  <a:spLocks/>
                </p:cNvSpPr>
                <p:nvPr/>
              </p:nvSpPr>
              <p:spPr bwMode="auto">
                <a:xfrm>
                  <a:off x="908" y="884"/>
                  <a:ext cx="5" cy="2"/>
                </a:xfrm>
                <a:custGeom>
                  <a:avLst/>
                  <a:gdLst>
                    <a:gd name="T0" fmla="*/ 60 w 64"/>
                    <a:gd name="T1" fmla="*/ 0 h 28"/>
                    <a:gd name="T2" fmla="*/ 53 w 64"/>
                    <a:gd name="T3" fmla="*/ 6 h 28"/>
                    <a:gd name="T4" fmla="*/ 53 w 64"/>
                    <a:gd name="T5" fmla="*/ 7 h 28"/>
                    <a:gd name="T6" fmla="*/ 49 w 64"/>
                    <a:gd name="T7" fmla="*/ 11 h 28"/>
                    <a:gd name="T8" fmla="*/ 42 w 64"/>
                    <a:gd name="T9" fmla="*/ 13 h 28"/>
                    <a:gd name="T10" fmla="*/ 34 w 64"/>
                    <a:gd name="T11" fmla="*/ 16 h 28"/>
                    <a:gd name="T12" fmla="*/ 25 w 64"/>
                    <a:gd name="T13" fmla="*/ 17 h 28"/>
                    <a:gd name="T14" fmla="*/ 16 w 64"/>
                    <a:gd name="T15" fmla="*/ 17 h 28"/>
                    <a:gd name="T16" fmla="*/ 10 w 64"/>
                    <a:gd name="T17" fmla="*/ 16 h 28"/>
                    <a:gd name="T18" fmla="*/ 9 w 64"/>
                    <a:gd name="T19" fmla="*/ 15 h 28"/>
                    <a:gd name="T20" fmla="*/ 0 w 64"/>
                    <a:gd name="T21" fmla="*/ 24 h 28"/>
                    <a:gd name="T22" fmla="*/ 8 w 64"/>
                    <a:gd name="T23" fmla="*/ 27 h 28"/>
                    <a:gd name="T24" fmla="*/ 16 w 64"/>
                    <a:gd name="T25" fmla="*/ 28 h 28"/>
                    <a:gd name="T26" fmla="*/ 25 w 64"/>
                    <a:gd name="T27" fmla="*/ 28 h 28"/>
                    <a:gd name="T28" fmla="*/ 36 w 64"/>
                    <a:gd name="T29" fmla="*/ 27 h 28"/>
                    <a:gd name="T30" fmla="*/ 46 w 64"/>
                    <a:gd name="T31" fmla="*/ 24 h 28"/>
                    <a:gd name="T32" fmla="*/ 55 w 64"/>
                    <a:gd name="T33" fmla="*/ 19 h 28"/>
                    <a:gd name="T34" fmla="*/ 62 w 64"/>
                    <a:gd name="T35" fmla="*/ 13 h 28"/>
                    <a:gd name="T36" fmla="*/ 64 w 64"/>
                    <a:gd name="T37" fmla="*/ 4 h 28"/>
                    <a:gd name="T38" fmla="*/ 56 w 64"/>
                    <a:gd name="T39" fmla="*/ 10 h 28"/>
                    <a:gd name="T40" fmla="*/ 64 w 64"/>
                    <a:gd name="T41" fmla="*/ 4 h 28"/>
                    <a:gd name="T42" fmla="*/ 62 w 64"/>
                    <a:gd name="T43" fmla="*/ 1 h 28"/>
                    <a:gd name="T44" fmla="*/ 57 w 64"/>
                    <a:gd name="T45" fmla="*/ 0 h 28"/>
                    <a:gd name="T46" fmla="*/ 54 w 64"/>
                    <a:gd name="T47" fmla="*/ 2 h 28"/>
                    <a:gd name="T48" fmla="*/ 53 w 64"/>
                    <a:gd name="T49" fmla="*/ 6 h 28"/>
                    <a:gd name="T50" fmla="*/ 60 w 64"/>
                    <a:gd name="T51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4" h="28">
                      <a:moveTo>
                        <a:pt x="60" y="0"/>
                      </a:moveTo>
                      <a:lnTo>
                        <a:pt x="53" y="6"/>
                      </a:lnTo>
                      <a:lnTo>
                        <a:pt x="53" y="7"/>
                      </a:lnTo>
                      <a:lnTo>
                        <a:pt x="49" y="11"/>
                      </a:lnTo>
                      <a:lnTo>
                        <a:pt x="42" y="13"/>
                      </a:lnTo>
                      <a:lnTo>
                        <a:pt x="34" y="16"/>
                      </a:lnTo>
                      <a:lnTo>
                        <a:pt x="25" y="17"/>
                      </a:lnTo>
                      <a:lnTo>
                        <a:pt x="16" y="17"/>
                      </a:lnTo>
                      <a:lnTo>
                        <a:pt x="10" y="16"/>
                      </a:lnTo>
                      <a:lnTo>
                        <a:pt x="9" y="15"/>
                      </a:lnTo>
                      <a:lnTo>
                        <a:pt x="0" y="24"/>
                      </a:lnTo>
                      <a:lnTo>
                        <a:pt x="8" y="27"/>
                      </a:lnTo>
                      <a:lnTo>
                        <a:pt x="16" y="28"/>
                      </a:lnTo>
                      <a:lnTo>
                        <a:pt x="25" y="28"/>
                      </a:lnTo>
                      <a:lnTo>
                        <a:pt x="36" y="27"/>
                      </a:lnTo>
                      <a:lnTo>
                        <a:pt x="46" y="24"/>
                      </a:lnTo>
                      <a:lnTo>
                        <a:pt x="55" y="19"/>
                      </a:lnTo>
                      <a:lnTo>
                        <a:pt x="62" y="13"/>
                      </a:lnTo>
                      <a:lnTo>
                        <a:pt x="64" y="4"/>
                      </a:lnTo>
                      <a:lnTo>
                        <a:pt x="56" y="10"/>
                      </a:lnTo>
                      <a:lnTo>
                        <a:pt x="64" y="4"/>
                      </a:lnTo>
                      <a:lnTo>
                        <a:pt x="62" y="1"/>
                      </a:lnTo>
                      <a:lnTo>
                        <a:pt x="57" y="0"/>
                      </a:lnTo>
                      <a:lnTo>
                        <a:pt x="54" y="2"/>
                      </a:lnTo>
                      <a:lnTo>
                        <a:pt x="53" y="6"/>
                      </a:lnTo>
                      <a:lnTo>
                        <a:pt x="6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00" name="Freeform 116"/>
                <p:cNvSpPr>
                  <a:spLocks/>
                </p:cNvSpPr>
                <p:nvPr/>
              </p:nvSpPr>
              <p:spPr bwMode="auto">
                <a:xfrm>
                  <a:off x="913" y="882"/>
                  <a:ext cx="4" cy="3"/>
                </a:xfrm>
                <a:custGeom>
                  <a:avLst/>
                  <a:gdLst>
                    <a:gd name="T0" fmla="*/ 50 w 51"/>
                    <a:gd name="T1" fmla="*/ 2 h 38"/>
                    <a:gd name="T2" fmla="*/ 41 w 51"/>
                    <a:gd name="T3" fmla="*/ 4 h 38"/>
                    <a:gd name="T4" fmla="*/ 38 w 51"/>
                    <a:gd name="T5" fmla="*/ 15 h 38"/>
                    <a:gd name="T6" fmla="*/ 34 w 51"/>
                    <a:gd name="T7" fmla="*/ 21 h 38"/>
                    <a:gd name="T8" fmla="*/ 31 w 51"/>
                    <a:gd name="T9" fmla="*/ 26 h 38"/>
                    <a:gd name="T10" fmla="*/ 30 w 51"/>
                    <a:gd name="T11" fmla="*/ 27 h 38"/>
                    <a:gd name="T12" fmla="*/ 28 w 51"/>
                    <a:gd name="T13" fmla="*/ 27 h 38"/>
                    <a:gd name="T14" fmla="*/ 23 w 51"/>
                    <a:gd name="T15" fmla="*/ 25 h 38"/>
                    <a:gd name="T16" fmla="*/ 15 w 51"/>
                    <a:gd name="T17" fmla="*/ 22 h 38"/>
                    <a:gd name="T18" fmla="*/ 4 w 51"/>
                    <a:gd name="T19" fmla="*/ 17 h 38"/>
                    <a:gd name="T20" fmla="*/ 0 w 51"/>
                    <a:gd name="T21" fmla="*/ 27 h 38"/>
                    <a:gd name="T22" fmla="*/ 11 w 51"/>
                    <a:gd name="T23" fmla="*/ 32 h 38"/>
                    <a:gd name="T24" fmla="*/ 19 w 51"/>
                    <a:gd name="T25" fmla="*/ 35 h 38"/>
                    <a:gd name="T26" fmla="*/ 26 w 51"/>
                    <a:gd name="T27" fmla="*/ 38 h 38"/>
                    <a:gd name="T28" fmla="*/ 34 w 51"/>
                    <a:gd name="T29" fmla="*/ 38 h 38"/>
                    <a:gd name="T30" fmla="*/ 40 w 51"/>
                    <a:gd name="T31" fmla="*/ 32 h 38"/>
                    <a:gd name="T32" fmla="*/ 43 w 51"/>
                    <a:gd name="T33" fmla="*/ 27 h 38"/>
                    <a:gd name="T34" fmla="*/ 48 w 51"/>
                    <a:gd name="T35" fmla="*/ 19 h 38"/>
                    <a:gd name="T36" fmla="*/ 51 w 51"/>
                    <a:gd name="T37" fmla="*/ 6 h 38"/>
                    <a:gd name="T38" fmla="*/ 42 w 51"/>
                    <a:gd name="T39" fmla="*/ 9 h 38"/>
                    <a:gd name="T40" fmla="*/ 51 w 51"/>
                    <a:gd name="T41" fmla="*/ 6 h 38"/>
                    <a:gd name="T42" fmla="*/ 50 w 51"/>
                    <a:gd name="T43" fmla="*/ 2 h 38"/>
                    <a:gd name="T44" fmla="*/ 47 w 51"/>
                    <a:gd name="T45" fmla="*/ 0 h 38"/>
                    <a:gd name="T46" fmla="*/ 43 w 51"/>
                    <a:gd name="T47" fmla="*/ 1 h 38"/>
                    <a:gd name="T48" fmla="*/ 41 w 51"/>
                    <a:gd name="T49" fmla="*/ 4 h 38"/>
                    <a:gd name="T50" fmla="*/ 50 w 51"/>
                    <a:gd name="T51" fmla="*/ 2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1" h="38">
                      <a:moveTo>
                        <a:pt x="50" y="2"/>
                      </a:moveTo>
                      <a:lnTo>
                        <a:pt x="41" y="4"/>
                      </a:lnTo>
                      <a:lnTo>
                        <a:pt x="38" y="15"/>
                      </a:lnTo>
                      <a:lnTo>
                        <a:pt x="34" y="21"/>
                      </a:lnTo>
                      <a:lnTo>
                        <a:pt x="31" y="26"/>
                      </a:lnTo>
                      <a:lnTo>
                        <a:pt x="30" y="27"/>
                      </a:lnTo>
                      <a:lnTo>
                        <a:pt x="28" y="27"/>
                      </a:lnTo>
                      <a:lnTo>
                        <a:pt x="23" y="25"/>
                      </a:lnTo>
                      <a:lnTo>
                        <a:pt x="15" y="22"/>
                      </a:lnTo>
                      <a:lnTo>
                        <a:pt x="4" y="17"/>
                      </a:lnTo>
                      <a:lnTo>
                        <a:pt x="0" y="27"/>
                      </a:lnTo>
                      <a:lnTo>
                        <a:pt x="11" y="32"/>
                      </a:lnTo>
                      <a:lnTo>
                        <a:pt x="19" y="35"/>
                      </a:lnTo>
                      <a:lnTo>
                        <a:pt x="26" y="38"/>
                      </a:lnTo>
                      <a:lnTo>
                        <a:pt x="34" y="38"/>
                      </a:lnTo>
                      <a:lnTo>
                        <a:pt x="40" y="32"/>
                      </a:lnTo>
                      <a:lnTo>
                        <a:pt x="43" y="27"/>
                      </a:lnTo>
                      <a:lnTo>
                        <a:pt x="48" y="19"/>
                      </a:lnTo>
                      <a:lnTo>
                        <a:pt x="51" y="6"/>
                      </a:lnTo>
                      <a:lnTo>
                        <a:pt x="42" y="9"/>
                      </a:lnTo>
                      <a:lnTo>
                        <a:pt x="51" y="6"/>
                      </a:lnTo>
                      <a:lnTo>
                        <a:pt x="50" y="2"/>
                      </a:lnTo>
                      <a:lnTo>
                        <a:pt x="47" y="0"/>
                      </a:lnTo>
                      <a:lnTo>
                        <a:pt x="43" y="1"/>
                      </a:lnTo>
                      <a:lnTo>
                        <a:pt x="41" y="4"/>
                      </a:lnTo>
                      <a:lnTo>
                        <a:pt x="5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01" name="Freeform 117"/>
                <p:cNvSpPr>
                  <a:spLocks/>
                </p:cNvSpPr>
                <p:nvPr/>
              </p:nvSpPr>
              <p:spPr bwMode="auto">
                <a:xfrm>
                  <a:off x="916" y="880"/>
                  <a:ext cx="5" cy="3"/>
                </a:xfrm>
                <a:custGeom>
                  <a:avLst/>
                  <a:gdLst>
                    <a:gd name="T0" fmla="*/ 46 w 56"/>
                    <a:gd name="T1" fmla="*/ 8 h 41"/>
                    <a:gd name="T2" fmla="*/ 45 w 56"/>
                    <a:gd name="T3" fmla="*/ 6 h 41"/>
                    <a:gd name="T4" fmla="*/ 44 w 56"/>
                    <a:gd name="T5" fmla="*/ 8 h 41"/>
                    <a:gd name="T6" fmla="*/ 41 w 56"/>
                    <a:gd name="T7" fmla="*/ 14 h 41"/>
                    <a:gd name="T8" fmla="*/ 36 w 56"/>
                    <a:gd name="T9" fmla="*/ 19 h 41"/>
                    <a:gd name="T10" fmla="*/ 29 w 56"/>
                    <a:gd name="T11" fmla="*/ 22 h 41"/>
                    <a:gd name="T12" fmla="*/ 19 w 56"/>
                    <a:gd name="T13" fmla="*/ 26 h 41"/>
                    <a:gd name="T14" fmla="*/ 13 w 56"/>
                    <a:gd name="T15" fmla="*/ 29 h 41"/>
                    <a:gd name="T16" fmla="*/ 8 w 56"/>
                    <a:gd name="T17" fmla="*/ 30 h 41"/>
                    <a:gd name="T18" fmla="*/ 8 w 56"/>
                    <a:gd name="T19" fmla="*/ 31 h 41"/>
                    <a:gd name="T20" fmla="*/ 0 w 56"/>
                    <a:gd name="T21" fmla="*/ 38 h 41"/>
                    <a:gd name="T22" fmla="*/ 8 w 56"/>
                    <a:gd name="T23" fmla="*/ 41 h 41"/>
                    <a:gd name="T24" fmla="*/ 15 w 56"/>
                    <a:gd name="T25" fmla="*/ 40 h 41"/>
                    <a:gd name="T26" fmla="*/ 24 w 56"/>
                    <a:gd name="T27" fmla="*/ 36 h 41"/>
                    <a:gd name="T28" fmla="*/ 33 w 56"/>
                    <a:gd name="T29" fmla="*/ 32 h 41"/>
                    <a:gd name="T30" fmla="*/ 42 w 56"/>
                    <a:gd name="T31" fmla="*/ 27 h 41"/>
                    <a:gd name="T32" fmla="*/ 49 w 56"/>
                    <a:gd name="T33" fmla="*/ 20 h 41"/>
                    <a:gd name="T34" fmla="*/ 55 w 56"/>
                    <a:gd name="T35" fmla="*/ 13 h 41"/>
                    <a:gd name="T36" fmla="*/ 56 w 56"/>
                    <a:gd name="T37" fmla="*/ 4 h 41"/>
                    <a:gd name="T38" fmla="*/ 55 w 56"/>
                    <a:gd name="T39" fmla="*/ 2 h 41"/>
                    <a:gd name="T40" fmla="*/ 56 w 56"/>
                    <a:gd name="T41" fmla="*/ 4 h 41"/>
                    <a:gd name="T42" fmla="*/ 54 w 56"/>
                    <a:gd name="T43" fmla="*/ 1 h 41"/>
                    <a:gd name="T44" fmla="*/ 49 w 56"/>
                    <a:gd name="T45" fmla="*/ 0 h 41"/>
                    <a:gd name="T46" fmla="*/ 46 w 56"/>
                    <a:gd name="T47" fmla="*/ 2 h 41"/>
                    <a:gd name="T48" fmla="*/ 45 w 56"/>
                    <a:gd name="T49" fmla="*/ 6 h 41"/>
                    <a:gd name="T50" fmla="*/ 46 w 56"/>
                    <a:gd name="T51" fmla="*/ 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6" h="41">
                      <a:moveTo>
                        <a:pt x="46" y="8"/>
                      </a:moveTo>
                      <a:lnTo>
                        <a:pt x="45" y="6"/>
                      </a:lnTo>
                      <a:lnTo>
                        <a:pt x="44" y="8"/>
                      </a:lnTo>
                      <a:lnTo>
                        <a:pt x="41" y="14"/>
                      </a:lnTo>
                      <a:lnTo>
                        <a:pt x="36" y="19"/>
                      </a:lnTo>
                      <a:lnTo>
                        <a:pt x="29" y="22"/>
                      </a:lnTo>
                      <a:lnTo>
                        <a:pt x="19" y="26"/>
                      </a:lnTo>
                      <a:lnTo>
                        <a:pt x="13" y="29"/>
                      </a:lnTo>
                      <a:lnTo>
                        <a:pt x="8" y="30"/>
                      </a:lnTo>
                      <a:lnTo>
                        <a:pt x="8" y="31"/>
                      </a:lnTo>
                      <a:lnTo>
                        <a:pt x="0" y="38"/>
                      </a:lnTo>
                      <a:lnTo>
                        <a:pt x="8" y="41"/>
                      </a:lnTo>
                      <a:lnTo>
                        <a:pt x="15" y="40"/>
                      </a:lnTo>
                      <a:lnTo>
                        <a:pt x="24" y="36"/>
                      </a:lnTo>
                      <a:lnTo>
                        <a:pt x="33" y="32"/>
                      </a:lnTo>
                      <a:lnTo>
                        <a:pt x="42" y="27"/>
                      </a:lnTo>
                      <a:lnTo>
                        <a:pt x="49" y="20"/>
                      </a:lnTo>
                      <a:lnTo>
                        <a:pt x="55" y="13"/>
                      </a:lnTo>
                      <a:lnTo>
                        <a:pt x="56" y="4"/>
                      </a:lnTo>
                      <a:lnTo>
                        <a:pt x="55" y="2"/>
                      </a:lnTo>
                      <a:lnTo>
                        <a:pt x="56" y="4"/>
                      </a:lnTo>
                      <a:lnTo>
                        <a:pt x="54" y="1"/>
                      </a:lnTo>
                      <a:lnTo>
                        <a:pt x="49" y="0"/>
                      </a:lnTo>
                      <a:lnTo>
                        <a:pt x="46" y="2"/>
                      </a:lnTo>
                      <a:lnTo>
                        <a:pt x="45" y="6"/>
                      </a:lnTo>
                      <a:lnTo>
                        <a:pt x="46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02" name="Freeform 118"/>
                <p:cNvSpPr>
                  <a:spLocks/>
                </p:cNvSpPr>
                <p:nvPr/>
              </p:nvSpPr>
              <p:spPr bwMode="auto">
                <a:xfrm>
                  <a:off x="920" y="879"/>
                  <a:ext cx="1" cy="2"/>
                </a:xfrm>
                <a:custGeom>
                  <a:avLst/>
                  <a:gdLst>
                    <a:gd name="T0" fmla="*/ 6 w 15"/>
                    <a:gd name="T1" fmla="*/ 10 h 18"/>
                    <a:gd name="T2" fmla="*/ 0 w 15"/>
                    <a:gd name="T3" fmla="*/ 6 h 18"/>
                    <a:gd name="T4" fmla="*/ 1 w 15"/>
                    <a:gd name="T5" fmla="*/ 10 h 18"/>
                    <a:gd name="T6" fmla="*/ 3 w 15"/>
                    <a:gd name="T7" fmla="*/ 13 h 18"/>
                    <a:gd name="T8" fmla="*/ 5 w 15"/>
                    <a:gd name="T9" fmla="*/ 16 h 18"/>
                    <a:gd name="T10" fmla="*/ 6 w 15"/>
                    <a:gd name="T11" fmla="*/ 18 h 18"/>
                    <a:gd name="T12" fmla="*/ 15 w 15"/>
                    <a:gd name="T13" fmla="*/ 12 h 18"/>
                    <a:gd name="T14" fmla="*/ 14 w 15"/>
                    <a:gd name="T15" fmla="*/ 10 h 18"/>
                    <a:gd name="T16" fmla="*/ 12 w 15"/>
                    <a:gd name="T17" fmla="*/ 7 h 18"/>
                    <a:gd name="T18" fmla="*/ 12 w 15"/>
                    <a:gd name="T19" fmla="*/ 6 h 18"/>
                    <a:gd name="T20" fmla="*/ 10 w 15"/>
                    <a:gd name="T21" fmla="*/ 4 h 18"/>
                    <a:gd name="T22" fmla="*/ 4 w 15"/>
                    <a:gd name="T23" fmla="*/ 0 h 18"/>
                    <a:gd name="T24" fmla="*/ 10 w 15"/>
                    <a:gd name="T25" fmla="*/ 4 h 18"/>
                    <a:gd name="T26" fmla="*/ 8 w 15"/>
                    <a:gd name="T27" fmla="*/ 1 h 18"/>
                    <a:gd name="T28" fmla="*/ 4 w 15"/>
                    <a:gd name="T29" fmla="*/ 0 h 18"/>
                    <a:gd name="T30" fmla="*/ 1 w 15"/>
                    <a:gd name="T31" fmla="*/ 2 h 18"/>
                    <a:gd name="T32" fmla="*/ 0 w 15"/>
                    <a:gd name="T33" fmla="*/ 6 h 18"/>
                    <a:gd name="T34" fmla="*/ 6 w 15"/>
                    <a:gd name="T35" fmla="*/ 1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8">
                      <a:moveTo>
                        <a:pt x="6" y="10"/>
                      </a:moveTo>
                      <a:lnTo>
                        <a:pt x="0" y="6"/>
                      </a:lnTo>
                      <a:lnTo>
                        <a:pt x="1" y="10"/>
                      </a:lnTo>
                      <a:lnTo>
                        <a:pt x="3" y="13"/>
                      </a:lnTo>
                      <a:lnTo>
                        <a:pt x="5" y="16"/>
                      </a:lnTo>
                      <a:lnTo>
                        <a:pt x="6" y="18"/>
                      </a:lnTo>
                      <a:lnTo>
                        <a:pt x="15" y="12"/>
                      </a:lnTo>
                      <a:lnTo>
                        <a:pt x="14" y="10"/>
                      </a:lnTo>
                      <a:lnTo>
                        <a:pt x="12" y="7"/>
                      </a:lnTo>
                      <a:lnTo>
                        <a:pt x="12" y="6"/>
                      </a:lnTo>
                      <a:lnTo>
                        <a:pt x="10" y="4"/>
                      </a:lnTo>
                      <a:lnTo>
                        <a:pt x="4" y="0"/>
                      </a:lnTo>
                      <a:lnTo>
                        <a:pt x="10" y="4"/>
                      </a:lnTo>
                      <a:lnTo>
                        <a:pt x="8" y="1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6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03" name="Freeform 119"/>
                <p:cNvSpPr>
                  <a:spLocks/>
                </p:cNvSpPr>
                <p:nvPr/>
              </p:nvSpPr>
              <p:spPr bwMode="auto">
                <a:xfrm>
                  <a:off x="902" y="879"/>
                  <a:ext cx="18" cy="4"/>
                </a:xfrm>
                <a:custGeom>
                  <a:avLst/>
                  <a:gdLst>
                    <a:gd name="T0" fmla="*/ 4 w 213"/>
                    <a:gd name="T1" fmla="*/ 46 h 46"/>
                    <a:gd name="T2" fmla="*/ 5 w 213"/>
                    <a:gd name="T3" fmla="*/ 46 h 46"/>
                    <a:gd name="T4" fmla="*/ 19 w 213"/>
                    <a:gd name="T5" fmla="*/ 44 h 46"/>
                    <a:gd name="T6" fmla="*/ 32 w 213"/>
                    <a:gd name="T7" fmla="*/ 42 h 46"/>
                    <a:gd name="T8" fmla="*/ 46 w 213"/>
                    <a:gd name="T9" fmla="*/ 40 h 46"/>
                    <a:gd name="T10" fmla="*/ 59 w 213"/>
                    <a:gd name="T11" fmla="*/ 39 h 46"/>
                    <a:gd name="T12" fmla="*/ 73 w 213"/>
                    <a:gd name="T13" fmla="*/ 37 h 46"/>
                    <a:gd name="T14" fmla="*/ 85 w 213"/>
                    <a:gd name="T15" fmla="*/ 35 h 46"/>
                    <a:gd name="T16" fmla="*/ 98 w 213"/>
                    <a:gd name="T17" fmla="*/ 33 h 46"/>
                    <a:gd name="T18" fmla="*/ 112 w 213"/>
                    <a:gd name="T19" fmla="*/ 31 h 46"/>
                    <a:gd name="T20" fmla="*/ 124 w 213"/>
                    <a:gd name="T21" fmla="*/ 29 h 46"/>
                    <a:gd name="T22" fmla="*/ 138 w 213"/>
                    <a:gd name="T23" fmla="*/ 26 h 46"/>
                    <a:gd name="T24" fmla="*/ 150 w 213"/>
                    <a:gd name="T25" fmla="*/ 24 h 46"/>
                    <a:gd name="T26" fmla="*/ 163 w 213"/>
                    <a:gd name="T27" fmla="*/ 22 h 46"/>
                    <a:gd name="T28" fmla="*/ 176 w 213"/>
                    <a:gd name="T29" fmla="*/ 18 h 46"/>
                    <a:gd name="T30" fmla="*/ 188 w 213"/>
                    <a:gd name="T31" fmla="*/ 16 h 46"/>
                    <a:gd name="T32" fmla="*/ 201 w 213"/>
                    <a:gd name="T33" fmla="*/ 13 h 46"/>
                    <a:gd name="T34" fmla="*/ 213 w 213"/>
                    <a:gd name="T35" fmla="*/ 10 h 46"/>
                    <a:gd name="T36" fmla="*/ 211 w 213"/>
                    <a:gd name="T37" fmla="*/ 0 h 46"/>
                    <a:gd name="T38" fmla="*/ 199 w 213"/>
                    <a:gd name="T39" fmla="*/ 3 h 46"/>
                    <a:gd name="T40" fmla="*/ 186 w 213"/>
                    <a:gd name="T41" fmla="*/ 6 h 46"/>
                    <a:gd name="T42" fmla="*/ 174 w 213"/>
                    <a:gd name="T43" fmla="*/ 8 h 46"/>
                    <a:gd name="T44" fmla="*/ 161 w 213"/>
                    <a:gd name="T45" fmla="*/ 11 h 46"/>
                    <a:gd name="T46" fmla="*/ 148 w 213"/>
                    <a:gd name="T47" fmla="*/ 13 h 46"/>
                    <a:gd name="T48" fmla="*/ 136 w 213"/>
                    <a:gd name="T49" fmla="*/ 15 h 46"/>
                    <a:gd name="T50" fmla="*/ 122 w 213"/>
                    <a:gd name="T51" fmla="*/ 18 h 46"/>
                    <a:gd name="T52" fmla="*/ 110 w 213"/>
                    <a:gd name="T53" fmla="*/ 21 h 46"/>
                    <a:gd name="T54" fmla="*/ 96 w 213"/>
                    <a:gd name="T55" fmla="*/ 23 h 46"/>
                    <a:gd name="T56" fmla="*/ 83 w 213"/>
                    <a:gd name="T57" fmla="*/ 25 h 46"/>
                    <a:gd name="T58" fmla="*/ 70 w 213"/>
                    <a:gd name="T59" fmla="*/ 27 h 46"/>
                    <a:gd name="T60" fmla="*/ 57 w 213"/>
                    <a:gd name="T61" fmla="*/ 29 h 46"/>
                    <a:gd name="T62" fmla="*/ 44 w 213"/>
                    <a:gd name="T63" fmla="*/ 30 h 46"/>
                    <a:gd name="T64" fmla="*/ 30 w 213"/>
                    <a:gd name="T65" fmla="*/ 32 h 46"/>
                    <a:gd name="T66" fmla="*/ 17 w 213"/>
                    <a:gd name="T67" fmla="*/ 34 h 46"/>
                    <a:gd name="T68" fmla="*/ 3 w 213"/>
                    <a:gd name="T69" fmla="*/ 36 h 46"/>
                    <a:gd name="T70" fmla="*/ 4 w 213"/>
                    <a:gd name="T71" fmla="*/ 36 h 46"/>
                    <a:gd name="T72" fmla="*/ 3 w 213"/>
                    <a:gd name="T73" fmla="*/ 36 h 46"/>
                    <a:gd name="T74" fmla="*/ 0 w 213"/>
                    <a:gd name="T75" fmla="*/ 38 h 46"/>
                    <a:gd name="T76" fmla="*/ 0 w 213"/>
                    <a:gd name="T77" fmla="*/ 42 h 46"/>
                    <a:gd name="T78" fmla="*/ 1 w 213"/>
                    <a:gd name="T79" fmla="*/ 45 h 46"/>
                    <a:gd name="T80" fmla="*/ 5 w 213"/>
                    <a:gd name="T81" fmla="*/ 46 h 46"/>
                    <a:gd name="T82" fmla="*/ 4 w 213"/>
                    <a:gd name="T8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13" h="46">
                      <a:moveTo>
                        <a:pt x="4" y="46"/>
                      </a:moveTo>
                      <a:lnTo>
                        <a:pt x="5" y="46"/>
                      </a:lnTo>
                      <a:lnTo>
                        <a:pt x="19" y="44"/>
                      </a:lnTo>
                      <a:lnTo>
                        <a:pt x="32" y="42"/>
                      </a:lnTo>
                      <a:lnTo>
                        <a:pt x="46" y="40"/>
                      </a:lnTo>
                      <a:lnTo>
                        <a:pt x="59" y="39"/>
                      </a:lnTo>
                      <a:lnTo>
                        <a:pt x="73" y="37"/>
                      </a:lnTo>
                      <a:lnTo>
                        <a:pt x="85" y="35"/>
                      </a:lnTo>
                      <a:lnTo>
                        <a:pt x="98" y="33"/>
                      </a:lnTo>
                      <a:lnTo>
                        <a:pt x="112" y="31"/>
                      </a:lnTo>
                      <a:lnTo>
                        <a:pt x="124" y="29"/>
                      </a:lnTo>
                      <a:lnTo>
                        <a:pt x="138" y="26"/>
                      </a:lnTo>
                      <a:lnTo>
                        <a:pt x="150" y="24"/>
                      </a:lnTo>
                      <a:lnTo>
                        <a:pt x="163" y="22"/>
                      </a:lnTo>
                      <a:lnTo>
                        <a:pt x="176" y="18"/>
                      </a:lnTo>
                      <a:lnTo>
                        <a:pt x="188" y="16"/>
                      </a:lnTo>
                      <a:lnTo>
                        <a:pt x="201" y="13"/>
                      </a:lnTo>
                      <a:lnTo>
                        <a:pt x="213" y="10"/>
                      </a:lnTo>
                      <a:lnTo>
                        <a:pt x="211" y="0"/>
                      </a:lnTo>
                      <a:lnTo>
                        <a:pt x="199" y="3"/>
                      </a:lnTo>
                      <a:lnTo>
                        <a:pt x="186" y="6"/>
                      </a:lnTo>
                      <a:lnTo>
                        <a:pt x="174" y="8"/>
                      </a:lnTo>
                      <a:lnTo>
                        <a:pt x="161" y="11"/>
                      </a:lnTo>
                      <a:lnTo>
                        <a:pt x="148" y="13"/>
                      </a:lnTo>
                      <a:lnTo>
                        <a:pt x="136" y="15"/>
                      </a:lnTo>
                      <a:lnTo>
                        <a:pt x="122" y="18"/>
                      </a:lnTo>
                      <a:lnTo>
                        <a:pt x="110" y="21"/>
                      </a:lnTo>
                      <a:lnTo>
                        <a:pt x="96" y="23"/>
                      </a:lnTo>
                      <a:lnTo>
                        <a:pt x="83" y="25"/>
                      </a:lnTo>
                      <a:lnTo>
                        <a:pt x="70" y="27"/>
                      </a:lnTo>
                      <a:lnTo>
                        <a:pt x="57" y="29"/>
                      </a:lnTo>
                      <a:lnTo>
                        <a:pt x="44" y="30"/>
                      </a:lnTo>
                      <a:lnTo>
                        <a:pt x="30" y="32"/>
                      </a:lnTo>
                      <a:lnTo>
                        <a:pt x="17" y="34"/>
                      </a:lnTo>
                      <a:lnTo>
                        <a:pt x="3" y="36"/>
                      </a:lnTo>
                      <a:lnTo>
                        <a:pt x="4" y="36"/>
                      </a:lnTo>
                      <a:lnTo>
                        <a:pt x="3" y="36"/>
                      </a:lnTo>
                      <a:lnTo>
                        <a:pt x="0" y="38"/>
                      </a:lnTo>
                      <a:lnTo>
                        <a:pt x="0" y="42"/>
                      </a:lnTo>
                      <a:lnTo>
                        <a:pt x="1" y="45"/>
                      </a:lnTo>
                      <a:lnTo>
                        <a:pt x="5" y="46"/>
                      </a:lnTo>
                      <a:lnTo>
                        <a:pt x="4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04" name="Freeform 120"/>
                <p:cNvSpPr>
                  <a:spLocks/>
                </p:cNvSpPr>
                <p:nvPr/>
              </p:nvSpPr>
              <p:spPr bwMode="auto">
                <a:xfrm>
                  <a:off x="886" y="882"/>
                  <a:ext cx="17" cy="1"/>
                </a:xfrm>
                <a:custGeom>
                  <a:avLst/>
                  <a:gdLst>
                    <a:gd name="T0" fmla="*/ 11 w 200"/>
                    <a:gd name="T1" fmla="*/ 13 h 18"/>
                    <a:gd name="T2" fmla="*/ 6 w 200"/>
                    <a:gd name="T3" fmla="*/ 17 h 18"/>
                    <a:gd name="T4" fmla="*/ 18 w 200"/>
                    <a:gd name="T5" fmla="*/ 17 h 18"/>
                    <a:gd name="T6" fmla="*/ 30 w 200"/>
                    <a:gd name="T7" fmla="*/ 17 h 18"/>
                    <a:gd name="T8" fmla="*/ 42 w 200"/>
                    <a:gd name="T9" fmla="*/ 18 h 18"/>
                    <a:gd name="T10" fmla="*/ 54 w 200"/>
                    <a:gd name="T11" fmla="*/ 17 h 18"/>
                    <a:gd name="T12" fmla="*/ 67 w 200"/>
                    <a:gd name="T13" fmla="*/ 17 h 18"/>
                    <a:gd name="T14" fmla="*/ 79 w 200"/>
                    <a:gd name="T15" fmla="*/ 17 h 18"/>
                    <a:gd name="T16" fmla="*/ 91 w 200"/>
                    <a:gd name="T17" fmla="*/ 17 h 18"/>
                    <a:gd name="T18" fmla="*/ 103 w 200"/>
                    <a:gd name="T19" fmla="*/ 16 h 18"/>
                    <a:gd name="T20" fmla="*/ 115 w 200"/>
                    <a:gd name="T21" fmla="*/ 16 h 18"/>
                    <a:gd name="T22" fmla="*/ 128 w 200"/>
                    <a:gd name="T23" fmla="*/ 15 h 18"/>
                    <a:gd name="T24" fmla="*/ 140 w 200"/>
                    <a:gd name="T25" fmla="*/ 15 h 18"/>
                    <a:gd name="T26" fmla="*/ 152 w 200"/>
                    <a:gd name="T27" fmla="*/ 14 h 18"/>
                    <a:gd name="T28" fmla="*/ 164 w 200"/>
                    <a:gd name="T29" fmla="*/ 13 h 18"/>
                    <a:gd name="T30" fmla="*/ 176 w 200"/>
                    <a:gd name="T31" fmla="*/ 12 h 18"/>
                    <a:gd name="T32" fmla="*/ 188 w 200"/>
                    <a:gd name="T33" fmla="*/ 12 h 18"/>
                    <a:gd name="T34" fmla="*/ 200 w 200"/>
                    <a:gd name="T35" fmla="*/ 10 h 18"/>
                    <a:gd name="T36" fmla="*/ 200 w 200"/>
                    <a:gd name="T37" fmla="*/ 0 h 18"/>
                    <a:gd name="T38" fmla="*/ 188 w 200"/>
                    <a:gd name="T39" fmla="*/ 1 h 18"/>
                    <a:gd name="T40" fmla="*/ 176 w 200"/>
                    <a:gd name="T41" fmla="*/ 1 h 18"/>
                    <a:gd name="T42" fmla="*/ 164 w 200"/>
                    <a:gd name="T43" fmla="*/ 2 h 18"/>
                    <a:gd name="T44" fmla="*/ 152 w 200"/>
                    <a:gd name="T45" fmla="*/ 3 h 18"/>
                    <a:gd name="T46" fmla="*/ 140 w 200"/>
                    <a:gd name="T47" fmla="*/ 4 h 18"/>
                    <a:gd name="T48" fmla="*/ 128 w 200"/>
                    <a:gd name="T49" fmla="*/ 4 h 18"/>
                    <a:gd name="T50" fmla="*/ 115 w 200"/>
                    <a:gd name="T51" fmla="*/ 5 h 18"/>
                    <a:gd name="T52" fmla="*/ 103 w 200"/>
                    <a:gd name="T53" fmla="*/ 5 h 18"/>
                    <a:gd name="T54" fmla="*/ 91 w 200"/>
                    <a:gd name="T55" fmla="*/ 6 h 18"/>
                    <a:gd name="T56" fmla="*/ 79 w 200"/>
                    <a:gd name="T57" fmla="*/ 6 h 18"/>
                    <a:gd name="T58" fmla="*/ 67 w 200"/>
                    <a:gd name="T59" fmla="*/ 6 h 18"/>
                    <a:gd name="T60" fmla="*/ 54 w 200"/>
                    <a:gd name="T61" fmla="*/ 6 h 18"/>
                    <a:gd name="T62" fmla="*/ 42 w 200"/>
                    <a:gd name="T63" fmla="*/ 7 h 18"/>
                    <a:gd name="T64" fmla="*/ 30 w 200"/>
                    <a:gd name="T65" fmla="*/ 6 h 18"/>
                    <a:gd name="T66" fmla="*/ 18 w 200"/>
                    <a:gd name="T67" fmla="*/ 6 h 18"/>
                    <a:gd name="T68" fmla="*/ 6 w 200"/>
                    <a:gd name="T69" fmla="*/ 6 h 18"/>
                    <a:gd name="T70" fmla="*/ 0 w 200"/>
                    <a:gd name="T71" fmla="*/ 10 h 18"/>
                    <a:gd name="T72" fmla="*/ 6 w 200"/>
                    <a:gd name="T73" fmla="*/ 6 h 18"/>
                    <a:gd name="T74" fmla="*/ 2 w 200"/>
                    <a:gd name="T75" fmla="*/ 8 h 18"/>
                    <a:gd name="T76" fmla="*/ 1 w 200"/>
                    <a:gd name="T77" fmla="*/ 12 h 18"/>
                    <a:gd name="T78" fmla="*/ 2 w 200"/>
                    <a:gd name="T79" fmla="*/ 15 h 18"/>
                    <a:gd name="T80" fmla="*/ 6 w 200"/>
                    <a:gd name="T81" fmla="*/ 17 h 18"/>
                    <a:gd name="T82" fmla="*/ 11 w 200"/>
                    <a:gd name="T83" fmla="*/ 1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00" h="18">
                      <a:moveTo>
                        <a:pt x="11" y="13"/>
                      </a:moveTo>
                      <a:lnTo>
                        <a:pt x="6" y="17"/>
                      </a:lnTo>
                      <a:lnTo>
                        <a:pt x="18" y="17"/>
                      </a:lnTo>
                      <a:lnTo>
                        <a:pt x="30" y="17"/>
                      </a:lnTo>
                      <a:lnTo>
                        <a:pt x="42" y="18"/>
                      </a:lnTo>
                      <a:lnTo>
                        <a:pt x="54" y="17"/>
                      </a:lnTo>
                      <a:lnTo>
                        <a:pt x="67" y="17"/>
                      </a:lnTo>
                      <a:lnTo>
                        <a:pt x="79" y="17"/>
                      </a:lnTo>
                      <a:lnTo>
                        <a:pt x="91" y="17"/>
                      </a:lnTo>
                      <a:lnTo>
                        <a:pt x="103" y="16"/>
                      </a:lnTo>
                      <a:lnTo>
                        <a:pt x="115" y="16"/>
                      </a:lnTo>
                      <a:lnTo>
                        <a:pt x="128" y="15"/>
                      </a:lnTo>
                      <a:lnTo>
                        <a:pt x="140" y="15"/>
                      </a:lnTo>
                      <a:lnTo>
                        <a:pt x="152" y="14"/>
                      </a:lnTo>
                      <a:lnTo>
                        <a:pt x="164" y="13"/>
                      </a:lnTo>
                      <a:lnTo>
                        <a:pt x="176" y="12"/>
                      </a:lnTo>
                      <a:lnTo>
                        <a:pt x="188" y="12"/>
                      </a:lnTo>
                      <a:lnTo>
                        <a:pt x="200" y="10"/>
                      </a:lnTo>
                      <a:lnTo>
                        <a:pt x="200" y="0"/>
                      </a:lnTo>
                      <a:lnTo>
                        <a:pt x="188" y="1"/>
                      </a:lnTo>
                      <a:lnTo>
                        <a:pt x="176" y="1"/>
                      </a:lnTo>
                      <a:lnTo>
                        <a:pt x="164" y="2"/>
                      </a:lnTo>
                      <a:lnTo>
                        <a:pt x="152" y="3"/>
                      </a:lnTo>
                      <a:lnTo>
                        <a:pt x="140" y="4"/>
                      </a:lnTo>
                      <a:lnTo>
                        <a:pt x="128" y="4"/>
                      </a:lnTo>
                      <a:lnTo>
                        <a:pt x="115" y="5"/>
                      </a:lnTo>
                      <a:lnTo>
                        <a:pt x="103" y="5"/>
                      </a:lnTo>
                      <a:lnTo>
                        <a:pt x="91" y="6"/>
                      </a:lnTo>
                      <a:lnTo>
                        <a:pt x="79" y="6"/>
                      </a:lnTo>
                      <a:lnTo>
                        <a:pt x="67" y="6"/>
                      </a:lnTo>
                      <a:lnTo>
                        <a:pt x="54" y="6"/>
                      </a:lnTo>
                      <a:lnTo>
                        <a:pt x="42" y="7"/>
                      </a:lnTo>
                      <a:lnTo>
                        <a:pt x="30" y="6"/>
                      </a:lnTo>
                      <a:lnTo>
                        <a:pt x="18" y="6"/>
                      </a:lnTo>
                      <a:lnTo>
                        <a:pt x="6" y="6"/>
                      </a:lnTo>
                      <a:lnTo>
                        <a:pt x="0" y="10"/>
                      </a:lnTo>
                      <a:lnTo>
                        <a:pt x="6" y="6"/>
                      </a:lnTo>
                      <a:lnTo>
                        <a:pt x="2" y="8"/>
                      </a:lnTo>
                      <a:lnTo>
                        <a:pt x="1" y="12"/>
                      </a:lnTo>
                      <a:lnTo>
                        <a:pt x="2" y="15"/>
                      </a:lnTo>
                      <a:lnTo>
                        <a:pt x="6" y="17"/>
                      </a:lnTo>
                      <a:lnTo>
                        <a:pt x="11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05" name="Freeform 121"/>
                <p:cNvSpPr>
                  <a:spLocks/>
                </p:cNvSpPr>
                <p:nvPr/>
              </p:nvSpPr>
              <p:spPr bwMode="auto">
                <a:xfrm>
                  <a:off x="886" y="883"/>
                  <a:ext cx="1" cy="1"/>
                </a:xfrm>
                <a:custGeom>
                  <a:avLst/>
                  <a:gdLst>
                    <a:gd name="T0" fmla="*/ 11 w 16"/>
                    <a:gd name="T1" fmla="*/ 16 h 19"/>
                    <a:gd name="T2" fmla="*/ 9 w 16"/>
                    <a:gd name="T3" fmla="*/ 17 h 19"/>
                    <a:gd name="T4" fmla="*/ 11 w 16"/>
                    <a:gd name="T5" fmla="*/ 14 h 19"/>
                    <a:gd name="T6" fmla="*/ 13 w 16"/>
                    <a:gd name="T7" fmla="*/ 11 h 19"/>
                    <a:gd name="T8" fmla="*/ 15 w 16"/>
                    <a:gd name="T9" fmla="*/ 7 h 19"/>
                    <a:gd name="T10" fmla="*/ 16 w 16"/>
                    <a:gd name="T11" fmla="*/ 3 h 19"/>
                    <a:gd name="T12" fmla="*/ 5 w 16"/>
                    <a:gd name="T13" fmla="*/ 0 h 19"/>
                    <a:gd name="T14" fmla="*/ 4 w 16"/>
                    <a:gd name="T15" fmla="*/ 5 h 19"/>
                    <a:gd name="T16" fmla="*/ 4 w 16"/>
                    <a:gd name="T17" fmla="*/ 7 h 19"/>
                    <a:gd name="T18" fmla="*/ 2 w 16"/>
                    <a:gd name="T19" fmla="*/ 10 h 19"/>
                    <a:gd name="T20" fmla="*/ 1 w 16"/>
                    <a:gd name="T21" fmla="*/ 13 h 19"/>
                    <a:gd name="T22" fmla="*/ 0 w 16"/>
                    <a:gd name="T23" fmla="*/ 14 h 19"/>
                    <a:gd name="T24" fmla="*/ 1 w 16"/>
                    <a:gd name="T25" fmla="*/ 13 h 19"/>
                    <a:gd name="T26" fmla="*/ 1 w 16"/>
                    <a:gd name="T27" fmla="*/ 16 h 19"/>
                    <a:gd name="T28" fmla="*/ 4 w 16"/>
                    <a:gd name="T29" fmla="*/ 19 h 19"/>
                    <a:gd name="T30" fmla="*/ 7 w 16"/>
                    <a:gd name="T31" fmla="*/ 19 h 19"/>
                    <a:gd name="T32" fmla="*/ 9 w 16"/>
                    <a:gd name="T33" fmla="*/ 17 h 19"/>
                    <a:gd name="T34" fmla="*/ 11 w 16"/>
                    <a:gd name="T35" fmla="*/ 1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" h="19">
                      <a:moveTo>
                        <a:pt x="11" y="16"/>
                      </a:moveTo>
                      <a:lnTo>
                        <a:pt x="9" y="17"/>
                      </a:lnTo>
                      <a:lnTo>
                        <a:pt x="11" y="14"/>
                      </a:lnTo>
                      <a:lnTo>
                        <a:pt x="13" y="11"/>
                      </a:lnTo>
                      <a:lnTo>
                        <a:pt x="15" y="7"/>
                      </a:lnTo>
                      <a:lnTo>
                        <a:pt x="16" y="3"/>
                      </a:lnTo>
                      <a:lnTo>
                        <a:pt x="5" y="0"/>
                      </a:lnTo>
                      <a:lnTo>
                        <a:pt x="4" y="5"/>
                      </a:lnTo>
                      <a:lnTo>
                        <a:pt x="4" y="7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4"/>
                      </a:lnTo>
                      <a:lnTo>
                        <a:pt x="1" y="13"/>
                      </a:lnTo>
                      <a:lnTo>
                        <a:pt x="1" y="16"/>
                      </a:lnTo>
                      <a:lnTo>
                        <a:pt x="4" y="19"/>
                      </a:lnTo>
                      <a:lnTo>
                        <a:pt x="7" y="19"/>
                      </a:lnTo>
                      <a:lnTo>
                        <a:pt x="9" y="17"/>
                      </a:lnTo>
                      <a:lnTo>
                        <a:pt x="11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06" name="Freeform 122"/>
                <p:cNvSpPr>
                  <a:spLocks/>
                </p:cNvSpPr>
                <p:nvPr/>
              </p:nvSpPr>
              <p:spPr bwMode="auto">
                <a:xfrm>
                  <a:off x="886" y="884"/>
                  <a:ext cx="3" cy="2"/>
                </a:xfrm>
                <a:custGeom>
                  <a:avLst/>
                  <a:gdLst>
                    <a:gd name="T0" fmla="*/ 44 w 45"/>
                    <a:gd name="T1" fmla="*/ 9 h 21"/>
                    <a:gd name="T2" fmla="*/ 34 w 45"/>
                    <a:gd name="T3" fmla="*/ 11 h 21"/>
                    <a:gd name="T4" fmla="*/ 35 w 45"/>
                    <a:gd name="T5" fmla="*/ 10 h 21"/>
                    <a:gd name="T6" fmla="*/ 33 w 45"/>
                    <a:gd name="T7" fmla="*/ 10 h 21"/>
                    <a:gd name="T8" fmla="*/ 28 w 45"/>
                    <a:gd name="T9" fmla="*/ 9 h 21"/>
                    <a:gd name="T10" fmla="*/ 23 w 45"/>
                    <a:gd name="T11" fmla="*/ 7 h 21"/>
                    <a:gd name="T12" fmla="*/ 17 w 45"/>
                    <a:gd name="T13" fmla="*/ 5 h 21"/>
                    <a:gd name="T14" fmla="*/ 13 w 45"/>
                    <a:gd name="T15" fmla="*/ 3 h 21"/>
                    <a:gd name="T16" fmla="*/ 11 w 45"/>
                    <a:gd name="T17" fmla="*/ 1 h 21"/>
                    <a:gd name="T18" fmla="*/ 11 w 45"/>
                    <a:gd name="T19" fmla="*/ 2 h 21"/>
                    <a:gd name="T20" fmla="*/ 0 w 45"/>
                    <a:gd name="T21" fmla="*/ 0 h 21"/>
                    <a:gd name="T22" fmla="*/ 2 w 45"/>
                    <a:gd name="T23" fmla="*/ 7 h 21"/>
                    <a:gd name="T24" fmla="*/ 6 w 45"/>
                    <a:gd name="T25" fmla="*/ 11 h 21"/>
                    <a:gd name="T26" fmla="*/ 13 w 45"/>
                    <a:gd name="T27" fmla="*/ 15 h 21"/>
                    <a:gd name="T28" fmla="*/ 19 w 45"/>
                    <a:gd name="T29" fmla="*/ 18 h 21"/>
                    <a:gd name="T30" fmla="*/ 26 w 45"/>
                    <a:gd name="T31" fmla="*/ 20 h 21"/>
                    <a:gd name="T32" fmla="*/ 33 w 45"/>
                    <a:gd name="T33" fmla="*/ 21 h 21"/>
                    <a:gd name="T34" fmla="*/ 40 w 45"/>
                    <a:gd name="T35" fmla="*/ 19 h 21"/>
                    <a:gd name="T36" fmla="*/ 45 w 45"/>
                    <a:gd name="T37" fmla="*/ 13 h 21"/>
                    <a:gd name="T38" fmla="*/ 35 w 45"/>
                    <a:gd name="T39" fmla="*/ 15 h 21"/>
                    <a:gd name="T40" fmla="*/ 45 w 45"/>
                    <a:gd name="T41" fmla="*/ 13 h 21"/>
                    <a:gd name="T42" fmla="*/ 44 w 45"/>
                    <a:gd name="T43" fmla="*/ 9 h 21"/>
                    <a:gd name="T44" fmla="*/ 41 w 45"/>
                    <a:gd name="T45" fmla="*/ 7 h 21"/>
                    <a:gd name="T46" fmla="*/ 36 w 45"/>
                    <a:gd name="T47" fmla="*/ 8 h 21"/>
                    <a:gd name="T48" fmla="*/ 34 w 45"/>
                    <a:gd name="T49" fmla="*/ 11 h 21"/>
                    <a:gd name="T50" fmla="*/ 44 w 45"/>
                    <a:gd name="T51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5" h="21">
                      <a:moveTo>
                        <a:pt x="44" y="9"/>
                      </a:moveTo>
                      <a:lnTo>
                        <a:pt x="34" y="11"/>
                      </a:lnTo>
                      <a:lnTo>
                        <a:pt x="35" y="10"/>
                      </a:lnTo>
                      <a:lnTo>
                        <a:pt x="33" y="10"/>
                      </a:lnTo>
                      <a:lnTo>
                        <a:pt x="28" y="9"/>
                      </a:lnTo>
                      <a:lnTo>
                        <a:pt x="23" y="7"/>
                      </a:lnTo>
                      <a:lnTo>
                        <a:pt x="17" y="5"/>
                      </a:lnTo>
                      <a:lnTo>
                        <a:pt x="13" y="3"/>
                      </a:lnTo>
                      <a:lnTo>
                        <a:pt x="11" y="1"/>
                      </a:lnTo>
                      <a:lnTo>
                        <a:pt x="11" y="2"/>
                      </a:ln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6" y="11"/>
                      </a:lnTo>
                      <a:lnTo>
                        <a:pt x="13" y="15"/>
                      </a:lnTo>
                      <a:lnTo>
                        <a:pt x="19" y="18"/>
                      </a:lnTo>
                      <a:lnTo>
                        <a:pt x="26" y="20"/>
                      </a:lnTo>
                      <a:lnTo>
                        <a:pt x="33" y="21"/>
                      </a:lnTo>
                      <a:lnTo>
                        <a:pt x="40" y="19"/>
                      </a:lnTo>
                      <a:lnTo>
                        <a:pt x="45" y="13"/>
                      </a:lnTo>
                      <a:lnTo>
                        <a:pt x="35" y="15"/>
                      </a:lnTo>
                      <a:lnTo>
                        <a:pt x="45" y="13"/>
                      </a:lnTo>
                      <a:lnTo>
                        <a:pt x="44" y="9"/>
                      </a:lnTo>
                      <a:lnTo>
                        <a:pt x="41" y="7"/>
                      </a:lnTo>
                      <a:lnTo>
                        <a:pt x="36" y="8"/>
                      </a:lnTo>
                      <a:lnTo>
                        <a:pt x="34" y="11"/>
                      </a:lnTo>
                      <a:lnTo>
                        <a:pt x="4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07" name="Freeform 123"/>
                <p:cNvSpPr>
                  <a:spLocks/>
                </p:cNvSpPr>
                <p:nvPr/>
              </p:nvSpPr>
              <p:spPr bwMode="auto">
                <a:xfrm>
                  <a:off x="889" y="885"/>
                  <a:ext cx="4" cy="3"/>
                </a:xfrm>
                <a:custGeom>
                  <a:avLst/>
                  <a:gdLst>
                    <a:gd name="T0" fmla="*/ 58 w 58"/>
                    <a:gd name="T1" fmla="*/ 11 h 33"/>
                    <a:gd name="T2" fmla="*/ 50 w 58"/>
                    <a:gd name="T3" fmla="*/ 9 h 33"/>
                    <a:gd name="T4" fmla="*/ 41 w 58"/>
                    <a:gd name="T5" fmla="*/ 15 h 33"/>
                    <a:gd name="T6" fmla="*/ 34 w 58"/>
                    <a:gd name="T7" fmla="*/ 20 h 33"/>
                    <a:gd name="T8" fmla="*/ 29 w 58"/>
                    <a:gd name="T9" fmla="*/ 22 h 33"/>
                    <a:gd name="T10" fmla="*/ 28 w 58"/>
                    <a:gd name="T11" fmla="*/ 23 h 33"/>
                    <a:gd name="T12" fmla="*/ 25 w 58"/>
                    <a:gd name="T13" fmla="*/ 22 h 33"/>
                    <a:gd name="T14" fmla="*/ 22 w 58"/>
                    <a:gd name="T15" fmla="*/ 19 h 33"/>
                    <a:gd name="T16" fmla="*/ 16 w 58"/>
                    <a:gd name="T17" fmla="*/ 12 h 33"/>
                    <a:gd name="T18" fmla="*/ 9 w 58"/>
                    <a:gd name="T19" fmla="*/ 0 h 33"/>
                    <a:gd name="T20" fmla="*/ 0 w 58"/>
                    <a:gd name="T21" fmla="*/ 6 h 33"/>
                    <a:gd name="T22" fmla="*/ 8 w 58"/>
                    <a:gd name="T23" fmla="*/ 18 h 33"/>
                    <a:gd name="T24" fmla="*/ 14 w 58"/>
                    <a:gd name="T25" fmla="*/ 25 h 33"/>
                    <a:gd name="T26" fmla="*/ 19 w 58"/>
                    <a:gd name="T27" fmla="*/ 30 h 33"/>
                    <a:gd name="T28" fmla="*/ 26 w 58"/>
                    <a:gd name="T29" fmla="*/ 33 h 33"/>
                    <a:gd name="T30" fmla="*/ 34 w 58"/>
                    <a:gd name="T31" fmla="*/ 32 h 33"/>
                    <a:gd name="T32" fmla="*/ 40 w 58"/>
                    <a:gd name="T33" fmla="*/ 28 h 33"/>
                    <a:gd name="T34" fmla="*/ 47 w 58"/>
                    <a:gd name="T35" fmla="*/ 23 h 33"/>
                    <a:gd name="T36" fmla="*/ 56 w 58"/>
                    <a:gd name="T37" fmla="*/ 17 h 33"/>
                    <a:gd name="T38" fmla="*/ 48 w 58"/>
                    <a:gd name="T39" fmla="*/ 15 h 33"/>
                    <a:gd name="T40" fmla="*/ 56 w 58"/>
                    <a:gd name="T41" fmla="*/ 17 h 33"/>
                    <a:gd name="T42" fmla="*/ 58 w 58"/>
                    <a:gd name="T43" fmla="*/ 13 h 33"/>
                    <a:gd name="T44" fmla="*/ 57 w 58"/>
                    <a:gd name="T45" fmla="*/ 10 h 33"/>
                    <a:gd name="T46" fmla="*/ 54 w 58"/>
                    <a:gd name="T47" fmla="*/ 8 h 33"/>
                    <a:gd name="T48" fmla="*/ 50 w 58"/>
                    <a:gd name="T49" fmla="*/ 9 h 33"/>
                    <a:gd name="T50" fmla="*/ 58 w 58"/>
                    <a:gd name="T51" fmla="*/ 1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8" h="33">
                      <a:moveTo>
                        <a:pt x="58" y="11"/>
                      </a:moveTo>
                      <a:lnTo>
                        <a:pt x="50" y="9"/>
                      </a:lnTo>
                      <a:lnTo>
                        <a:pt x="41" y="15"/>
                      </a:lnTo>
                      <a:lnTo>
                        <a:pt x="34" y="20"/>
                      </a:lnTo>
                      <a:lnTo>
                        <a:pt x="29" y="22"/>
                      </a:lnTo>
                      <a:lnTo>
                        <a:pt x="28" y="23"/>
                      </a:lnTo>
                      <a:lnTo>
                        <a:pt x="25" y="22"/>
                      </a:lnTo>
                      <a:lnTo>
                        <a:pt x="22" y="19"/>
                      </a:lnTo>
                      <a:lnTo>
                        <a:pt x="16" y="12"/>
                      </a:lnTo>
                      <a:lnTo>
                        <a:pt x="9" y="0"/>
                      </a:lnTo>
                      <a:lnTo>
                        <a:pt x="0" y="6"/>
                      </a:lnTo>
                      <a:lnTo>
                        <a:pt x="8" y="18"/>
                      </a:lnTo>
                      <a:lnTo>
                        <a:pt x="14" y="25"/>
                      </a:lnTo>
                      <a:lnTo>
                        <a:pt x="19" y="30"/>
                      </a:lnTo>
                      <a:lnTo>
                        <a:pt x="26" y="33"/>
                      </a:lnTo>
                      <a:lnTo>
                        <a:pt x="34" y="32"/>
                      </a:lnTo>
                      <a:lnTo>
                        <a:pt x="40" y="28"/>
                      </a:lnTo>
                      <a:lnTo>
                        <a:pt x="47" y="23"/>
                      </a:lnTo>
                      <a:lnTo>
                        <a:pt x="56" y="17"/>
                      </a:lnTo>
                      <a:lnTo>
                        <a:pt x="48" y="15"/>
                      </a:lnTo>
                      <a:lnTo>
                        <a:pt x="56" y="17"/>
                      </a:lnTo>
                      <a:lnTo>
                        <a:pt x="58" y="13"/>
                      </a:lnTo>
                      <a:lnTo>
                        <a:pt x="57" y="10"/>
                      </a:lnTo>
                      <a:lnTo>
                        <a:pt x="54" y="8"/>
                      </a:lnTo>
                      <a:lnTo>
                        <a:pt x="50" y="9"/>
                      </a:lnTo>
                      <a:lnTo>
                        <a:pt x="58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08" name="Freeform 124"/>
                <p:cNvSpPr>
                  <a:spLocks/>
                </p:cNvSpPr>
                <p:nvPr/>
              </p:nvSpPr>
              <p:spPr bwMode="auto">
                <a:xfrm>
                  <a:off x="893" y="886"/>
                  <a:ext cx="5" cy="1"/>
                </a:xfrm>
                <a:custGeom>
                  <a:avLst/>
                  <a:gdLst>
                    <a:gd name="T0" fmla="*/ 62 w 63"/>
                    <a:gd name="T1" fmla="*/ 7 h 19"/>
                    <a:gd name="T2" fmla="*/ 53 w 63"/>
                    <a:gd name="T3" fmla="*/ 4 h 19"/>
                    <a:gd name="T4" fmla="*/ 51 w 63"/>
                    <a:gd name="T5" fmla="*/ 5 h 19"/>
                    <a:gd name="T6" fmla="*/ 46 w 63"/>
                    <a:gd name="T7" fmla="*/ 7 h 19"/>
                    <a:gd name="T8" fmla="*/ 38 w 63"/>
                    <a:gd name="T9" fmla="*/ 8 h 19"/>
                    <a:gd name="T10" fmla="*/ 31 w 63"/>
                    <a:gd name="T11" fmla="*/ 9 h 19"/>
                    <a:gd name="T12" fmla="*/ 24 w 63"/>
                    <a:gd name="T13" fmla="*/ 8 h 19"/>
                    <a:gd name="T14" fmla="*/ 17 w 63"/>
                    <a:gd name="T15" fmla="*/ 6 h 19"/>
                    <a:gd name="T16" fmla="*/ 13 w 63"/>
                    <a:gd name="T17" fmla="*/ 3 h 19"/>
                    <a:gd name="T18" fmla="*/ 10 w 63"/>
                    <a:gd name="T19" fmla="*/ 0 h 19"/>
                    <a:gd name="T20" fmla="*/ 0 w 63"/>
                    <a:gd name="T21" fmla="*/ 4 h 19"/>
                    <a:gd name="T22" fmla="*/ 5 w 63"/>
                    <a:gd name="T23" fmla="*/ 11 h 19"/>
                    <a:gd name="T24" fmla="*/ 12 w 63"/>
                    <a:gd name="T25" fmla="*/ 16 h 19"/>
                    <a:gd name="T26" fmla="*/ 22 w 63"/>
                    <a:gd name="T27" fmla="*/ 18 h 19"/>
                    <a:gd name="T28" fmla="*/ 31 w 63"/>
                    <a:gd name="T29" fmla="*/ 19 h 19"/>
                    <a:gd name="T30" fmla="*/ 40 w 63"/>
                    <a:gd name="T31" fmla="*/ 18 h 19"/>
                    <a:gd name="T32" fmla="*/ 48 w 63"/>
                    <a:gd name="T33" fmla="*/ 17 h 19"/>
                    <a:gd name="T34" fmla="*/ 55 w 63"/>
                    <a:gd name="T35" fmla="*/ 15 h 19"/>
                    <a:gd name="T36" fmla="*/ 61 w 63"/>
                    <a:gd name="T37" fmla="*/ 12 h 19"/>
                    <a:gd name="T38" fmla="*/ 52 w 63"/>
                    <a:gd name="T39" fmla="*/ 9 h 19"/>
                    <a:gd name="T40" fmla="*/ 61 w 63"/>
                    <a:gd name="T41" fmla="*/ 12 h 19"/>
                    <a:gd name="T42" fmla="*/ 63 w 63"/>
                    <a:gd name="T43" fmla="*/ 8 h 19"/>
                    <a:gd name="T44" fmla="*/ 61 w 63"/>
                    <a:gd name="T45" fmla="*/ 4 h 19"/>
                    <a:gd name="T46" fmla="*/ 57 w 63"/>
                    <a:gd name="T47" fmla="*/ 2 h 19"/>
                    <a:gd name="T48" fmla="*/ 53 w 63"/>
                    <a:gd name="T49" fmla="*/ 4 h 19"/>
                    <a:gd name="T50" fmla="*/ 62 w 63"/>
                    <a:gd name="T51" fmla="*/ 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3" h="19">
                      <a:moveTo>
                        <a:pt x="62" y="7"/>
                      </a:moveTo>
                      <a:lnTo>
                        <a:pt x="53" y="4"/>
                      </a:lnTo>
                      <a:lnTo>
                        <a:pt x="51" y="5"/>
                      </a:lnTo>
                      <a:lnTo>
                        <a:pt x="46" y="7"/>
                      </a:lnTo>
                      <a:lnTo>
                        <a:pt x="38" y="8"/>
                      </a:lnTo>
                      <a:lnTo>
                        <a:pt x="31" y="9"/>
                      </a:lnTo>
                      <a:lnTo>
                        <a:pt x="24" y="8"/>
                      </a:lnTo>
                      <a:lnTo>
                        <a:pt x="17" y="6"/>
                      </a:lnTo>
                      <a:lnTo>
                        <a:pt x="13" y="3"/>
                      </a:lnTo>
                      <a:lnTo>
                        <a:pt x="10" y="0"/>
                      </a:lnTo>
                      <a:lnTo>
                        <a:pt x="0" y="4"/>
                      </a:lnTo>
                      <a:lnTo>
                        <a:pt x="5" y="11"/>
                      </a:lnTo>
                      <a:lnTo>
                        <a:pt x="12" y="16"/>
                      </a:lnTo>
                      <a:lnTo>
                        <a:pt x="22" y="18"/>
                      </a:lnTo>
                      <a:lnTo>
                        <a:pt x="31" y="19"/>
                      </a:lnTo>
                      <a:lnTo>
                        <a:pt x="40" y="18"/>
                      </a:lnTo>
                      <a:lnTo>
                        <a:pt x="48" y="17"/>
                      </a:lnTo>
                      <a:lnTo>
                        <a:pt x="55" y="15"/>
                      </a:lnTo>
                      <a:lnTo>
                        <a:pt x="61" y="12"/>
                      </a:lnTo>
                      <a:lnTo>
                        <a:pt x="52" y="9"/>
                      </a:lnTo>
                      <a:lnTo>
                        <a:pt x="61" y="12"/>
                      </a:lnTo>
                      <a:lnTo>
                        <a:pt x="63" y="8"/>
                      </a:lnTo>
                      <a:lnTo>
                        <a:pt x="61" y="4"/>
                      </a:lnTo>
                      <a:lnTo>
                        <a:pt x="57" y="2"/>
                      </a:lnTo>
                      <a:lnTo>
                        <a:pt x="53" y="4"/>
                      </a:lnTo>
                      <a:lnTo>
                        <a:pt x="62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09" name="Freeform 125"/>
                <p:cNvSpPr>
                  <a:spLocks/>
                </p:cNvSpPr>
                <p:nvPr/>
              </p:nvSpPr>
              <p:spPr bwMode="auto">
                <a:xfrm>
                  <a:off x="870" y="832"/>
                  <a:ext cx="102" cy="127"/>
                </a:xfrm>
                <a:custGeom>
                  <a:avLst/>
                  <a:gdLst>
                    <a:gd name="T0" fmla="*/ 1211 w 1231"/>
                    <a:gd name="T1" fmla="*/ 312 h 1527"/>
                    <a:gd name="T2" fmla="*/ 1221 w 1231"/>
                    <a:gd name="T3" fmla="*/ 393 h 1527"/>
                    <a:gd name="T4" fmla="*/ 1228 w 1231"/>
                    <a:gd name="T5" fmla="*/ 479 h 1527"/>
                    <a:gd name="T6" fmla="*/ 1231 w 1231"/>
                    <a:gd name="T7" fmla="*/ 565 h 1527"/>
                    <a:gd name="T8" fmla="*/ 1229 w 1231"/>
                    <a:gd name="T9" fmla="*/ 646 h 1527"/>
                    <a:gd name="T10" fmla="*/ 1209 w 1231"/>
                    <a:gd name="T11" fmla="*/ 735 h 1527"/>
                    <a:gd name="T12" fmla="*/ 1146 w 1231"/>
                    <a:gd name="T13" fmla="*/ 858 h 1527"/>
                    <a:gd name="T14" fmla="*/ 1058 w 1231"/>
                    <a:gd name="T15" fmla="*/ 978 h 1527"/>
                    <a:gd name="T16" fmla="*/ 946 w 1231"/>
                    <a:gd name="T17" fmla="*/ 1092 h 1527"/>
                    <a:gd name="T18" fmla="*/ 812 w 1231"/>
                    <a:gd name="T19" fmla="*/ 1196 h 1527"/>
                    <a:gd name="T20" fmla="*/ 657 w 1231"/>
                    <a:gd name="T21" fmla="*/ 1286 h 1527"/>
                    <a:gd name="T22" fmla="*/ 612 w 1231"/>
                    <a:gd name="T23" fmla="*/ 1321 h 1527"/>
                    <a:gd name="T24" fmla="*/ 562 w 1231"/>
                    <a:gd name="T25" fmla="*/ 1379 h 1527"/>
                    <a:gd name="T26" fmla="*/ 510 w 1231"/>
                    <a:gd name="T27" fmla="*/ 1444 h 1527"/>
                    <a:gd name="T28" fmla="*/ 456 w 1231"/>
                    <a:gd name="T29" fmla="*/ 1497 h 1527"/>
                    <a:gd name="T30" fmla="*/ 400 w 1231"/>
                    <a:gd name="T31" fmla="*/ 1526 h 1527"/>
                    <a:gd name="T32" fmla="*/ 347 w 1231"/>
                    <a:gd name="T33" fmla="*/ 1519 h 1527"/>
                    <a:gd name="T34" fmla="*/ 283 w 1231"/>
                    <a:gd name="T35" fmla="*/ 1481 h 1527"/>
                    <a:gd name="T36" fmla="*/ 209 w 1231"/>
                    <a:gd name="T37" fmla="*/ 1422 h 1527"/>
                    <a:gd name="T38" fmla="*/ 129 w 1231"/>
                    <a:gd name="T39" fmla="*/ 1358 h 1527"/>
                    <a:gd name="T40" fmla="*/ 52 w 1231"/>
                    <a:gd name="T41" fmla="*/ 1297 h 1527"/>
                    <a:gd name="T42" fmla="*/ 5 w 1231"/>
                    <a:gd name="T43" fmla="*/ 1255 h 1527"/>
                    <a:gd name="T44" fmla="*/ 0 w 1231"/>
                    <a:gd name="T45" fmla="*/ 1187 h 1527"/>
                    <a:gd name="T46" fmla="*/ 10 w 1231"/>
                    <a:gd name="T47" fmla="*/ 1125 h 1527"/>
                    <a:gd name="T48" fmla="*/ 98 w 1231"/>
                    <a:gd name="T49" fmla="*/ 1144 h 1527"/>
                    <a:gd name="T50" fmla="*/ 204 w 1231"/>
                    <a:gd name="T51" fmla="*/ 1173 h 1527"/>
                    <a:gd name="T52" fmla="*/ 297 w 1231"/>
                    <a:gd name="T53" fmla="*/ 1191 h 1527"/>
                    <a:gd name="T54" fmla="*/ 379 w 1231"/>
                    <a:gd name="T55" fmla="*/ 1198 h 1527"/>
                    <a:gd name="T56" fmla="*/ 450 w 1231"/>
                    <a:gd name="T57" fmla="*/ 1197 h 1527"/>
                    <a:gd name="T58" fmla="*/ 511 w 1231"/>
                    <a:gd name="T59" fmla="*/ 1189 h 1527"/>
                    <a:gd name="T60" fmla="*/ 563 w 1231"/>
                    <a:gd name="T61" fmla="*/ 1175 h 1527"/>
                    <a:gd name="T62" fmla="*/ 607 w 1231"/>
                    <a:gd name="T63" fmla="*/ 1158 h 1527"/>
                    <a:gd name="T64" fmla="*/ 644 w 1231"/>
                    <a:gd name="T65" fmla="*/ 1137 h 1527"/>
                    <a:gd name="T66" fmla="*/ 674 w 1231"/>
                    <a:gd name="T67" fmla="*/ 1116 h 1527"/>
                    <a:gd name="T68" fmla="*/ 697 w 1231"/>
                    <a:gd name="T69" fmla="*/ 1094 h 1527"/>
                    <a:gd name="T70" fmla="*/ 785 w 1231"/>
                    <a:gd name="T71" fmla="*/ 1048 h 1527"/>
                    <a:gd name="T72" fmla="*/ 869 w 1231"/>
                    <a:gd name="T73" fmla="*/ 995 h 1527"/>
                    <a:gd name="T74" fmla="*/ 949 w 1231"/>
                    <a:gd name="T75" fmla="*/ 931 h 1527"/>
                    <a:gd name="T76" fmla="*/ 1027 w 1231"/>
                    <a:gd name="T77" fmla="*/ 846 h 1527"/>
                    <a:gd name="T78" fmla="*/ 1103 w 1231"/>
                    <a:gd name="T79" fmla="*/ 737 h 1527"/>
                    <a:gd name="T80" fmla="*/ 1143 w 1231"/>
                    <a:gd name="T81" fmla="*/ 678 h 1527"/>
                    <a:gd name="T82" fmla="*/ 1159 w 1231"/>
                    <a:gd name="T83" fmla="*/ 646 h 1527"/>
                    <a:gd name="T84" fmla="*/ 1172 w 1231"/>
                    <a:gd name="T85" fmla="*/ 604 h 1527"/>
                    <a:gd name="T86" fmla="*/ 1181 w 1231"/>
                    <a:gd name="T87" fmla="*/ 553 h 1527"/>
                    <a:gd name="T88" fmla="*/ 1186 w 1231"/>
                    <a:gd name="T89" fmla="*/ 495 h 1527"/>
                    <a:gd name="T90" fmla="*/ 1188 w 1231"/>
                    <a:gd name="T91" fmla="*/ 430 h 1527"/>
                    <a:gd name="T92" fmla="*/ 1187 w 1231"/>
                    <a:gd name="T93" fmla="*/ 358 h 1527"/>
                    <a:gd name="T94" fmla="*/ 1185 w 1231"/>
                    <a:gd name="T95" fmla="*/ 278 h 1527"/>
                    <a:gd name="T96" fmla="*/ 1180 w 1231"/>
                    <a:gd name="T97" fmla="*/ 193 h 1527"/>
                    <a:gd name="T98" fmla="*/ 1173 w 1231"/>
                    <a:gd name="T99" fmla="*/ 102 h 1527"/>
                    <a:gd name="T100" fmla="*/ 1165 w 1231"/>
                    <a:gd name="T101" fmla="*/ 6 h 1527"/>
                    <a:gd name="T102" fmla="*/ 1174 w 1231"/>
                    <a:gd name="T103" fmla="*/ 5 h 1527"/>
                    <a:gd name="T104" fmla="*/ 1185 w 1231"/>
                    <a:gd name="T105" fmla="*/ 46 h 1527"/>
                    <a:gd name="T106" fmla="*/ 1197 w 1231"/>
                    <a:gd name="T107" fmla="*/ 111 h 1527"/>
                    <a:gd name="T108" fmla="*/ 1205 w 1231"/>
                    <a:gd name="T109" fmla="*/ 184 h 1527"/>
                    <a:gd name="T110" fmla="*/ 1205 w 1231"/>
                    <a:gd name="T111" fmla="*/ 248 h 15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31" h="1527">
                      <a:moveTo>
                        <a:pt x="1203" y="264"/>
                      </a:moveTo>
                      <a:lnTo>
                        <a:pt x="1207" y="287"/>
                      </a:lnTo>
                      <a:lnTo>
                        <a:pt x="1211" y="312"/>
                      </a:lnTo>
                      <a:lnTo>
                        <a:pt x="1215" y="338"/>
                      </a:lnTo>
                      <a:lnTo>
                        <a:pt x="1218" y="365"/>
                      </a:lnTo>
                      <a:lnTo>
                        <a:pt x="1221" y="393"/>
                      </a:lnTo>
                      <a:lnTo>
                        <a:pt x="1223" y="421"/>
                      </a:lnTo>
                      <a:lnTo>
                        <a:pt x="1227" y="450"/>
                      </a:lnTo>
                      <a:lnTo>
                        <a:pt x="1228" y="479"/>
                      </a:lnTo>
                      <a:lnTo>
                        <a:pt x="1230" y="508"/>
                      </a:lnTo>
                      <a:lnTo>
                        <a:pt x="1231" y="537"/>
                      </a:lnTo>
                      <a:lnTo>
                        <a:pt x="1231" y="565"/>
                      </a:lnTo>
                      <a:lnTo>
                        <a:pt x="1231" y="593"/>
                      </a:lnTo>
                      <a:lnTo>
                        <a:pt x="1230" y="620"/>
                      </a:lnTo>
                      <a:lnTo>
                        <a:pt x="1229" y="646"/>
                      </a:lnTo>
                      <a:lnTo>
                        <a:pt x="1227" y="671"/>
                      </a:lnTo>
                      <a:lnTo>
                        <a:pt x="1224" y="693"/>
                      </a:lnTo>
                      <a:lnTo>
                        <a:pt x="1209" y="735"/>
                      </a:lnTo>
                      <a:lnTo>
                        <a:pt x="1190" y="776"/>
                      </a:lnTo>
                      <a:lnTo>
                        <a:pt x="1170" y="818"/>
                      </a:lnTo>
                      <a:lnTo>
                        <a:pt x="1146" y="858"/>
                      </a:lnTo>
                      <a:lnTo>
                        <a:pt x="1119" y="899"/>
                      </a:lnTo>
                      <a:lnTo>
                        <a:pt x="1090" y="939"/>
                      </a:lnTo>
                      <a:lnTo>
                        <a:pt x="1058" y="978"/>
                      </a:lnTo>
                      <a:lnTo>
                        <a:pt x="1024" y="1018"/>
                      </a:lnTo>
                      <a:lnTo>
                        <a:pt x="986" y="1056"/>
                      </a:lnTo>
                      <a:lnTo>
                        <a:pt x="946" y="1092"/>
                      </a:lnTo>
                      <a:lnTo>
                        <a:pt x="905" y="1129"/>
                      </a:lnTo>
                      <a:lnTo>
                        <a:pt x="860" y="1163"/>
                      </a:lnTo>
                      <a:lnTo>
                        <a:pt x="812" y="1196"/>
                      </a:lnTo>
                      <a:lnTo>
                        <a:pt x="763" y="1228"/>
                      </a:lnTo>
                      <a:lnTo>
                        <a:pt x="711" y="1258"/>
                      </a:lnTo>
                      <a:lnTo>
                        <a:pt x="657" y="1286"/>
                      </a:lnTo>
                      <a:lnTo>
                        <a:pt x="643" y="1294"/>
                      </a:lnTo>
                      <a:lnTo>
                        <a:pt x="627" y="1307"/>
                      </a:lnTo>
                      <a:lnTo>
                        <a:pt x="612" y="1321"/>
                      </a:lnTo>
                      <a:lnTo>
                        <a:pt x="595" y="1339"/>
                      </a:lnTo>
                      <a:lnTo>
                        <a:pt x="578" y="1359"/>
                      </a:lnTo>
                      <a:lnTo>
                        <a:pt x="562" y="1379"/>
                      </a:lnTo>
                      <a:lnTo>
                        <a:pt x="545" y="1401"/>
                      </a:lnTo>
                      <a:lnTo>
                        <a:pt x="528" y="1422"/>
                      </a:lnTo>
                      <a:lnTo>
                        <a:pt x="510" y="1444"/>
                      </a:lnTo>
                      <a:lnTo>
                        <a:pt x="492" y="1463"/>
                      </a:lnTo>
                      <a:lnTo>
                        <a:pt x="474" y="1482"/>
                      </a:lnTo>
                      <a:lnTo>
                        <a:pt x="456" y="1497"/>
                      </a:lnTo>
                      <a:lnTo>
                        <a:pt x="438" y="1511"/>
                      </a:lnTo>
                      <a:lnTo>
                        <a:pt x="419" y="1520"/>
                      </a:lnTo>
                      <a:lnTo>
                        <a:pt x="400" y="1526"/>
                      </a:lnTo>
                      <a:lnTo>
                        <a:pt x="382" y="1527"/>
                      </a:lnTo>
                      <a:lnTo>
                        <a:pt x="366" y="1525"/>
                      </a:lnTo>
                      <a:lnTo>
                        <a:pt x="347" y="1519"/>
                      </a:lnTo>
                      <a:lnTo>
                        <a:pt x="328" y="1509"/>
                      </a:lnTo>
                      <a:lnTo>
                        <a:pt x="306" y="1496"/>
                      </a:lnTo>
                      <a:lnTo>
                        <a:pt x="283" y="1481"/>
                      </a:lnTo>
                      <a:lnTo>
                        <a:pt x="259" y="1462"/>
                      </a:lnTo>
                      <a:lnTo>
                        <a:pt x="234" y="1444"/>
                      </a:lnTo>
                      <a:lnTo>
                        <a:pt x="209" y="1422"/>
                      </a:lnTo>
                      <a:lnTo>
                        <a:pt x="182" y="1401"/>
                      </a:lnTo>
                      <a:lnTo>
                        <a:pt x="156" y="1379"/>
                      </a:lnTo>
                      <a:lnTo>
                        <a:pt x="129" y="1358"/>
                      </a:lnTo>
                      <a:lnTo>
                        <a:pt x="103" y="1336"/>
                      </a:lnTo>
                      <a:lnTo>
                        <a:pt x="77" y="1316"/>
                      </a:lnTo>
                      <a:lnTo>
                        <a:pt x="52" y="1297"/>
                      </a:lnTo>
                      <a:lnTo>
                        <a:pt x="30" y="1281"/>
                      </a:lnTo>
                      <a:lnTo>
                        <a:pt x="7" y="1267"/>
                      </a:lnTo>
                      <a:lnTo>
                        <a:pt x="5" y="1255"/>
                      </a:lnTo>
                      <a:lnTo>
                        <a:pt x="3" y="1235"/>
                      </a:lnTo>
                      <a:lnTo>
                        <a:pt x="1" y="1211"/>
                      </a:lnTo>
                      <a:lnTo>
                        <a:pt x="0" y="1187"/>
                      </a:lnTo>
                      <a:lnTo>
                        <a:pt x="1" y="1163"/>
                      </a:lnTo>
                      <a:lnTo>
                        <a:pt x="4" y="1141"/>
                      </a:lnTo>
                      <a:lnTo>
                        <a:pt x="10" y="1125"/>
                      </a:lnTo>
                      <a:lnTo>
                        <a:pt x="20" y="1117"/>
                      </a:lnTo>
                      <a:lnTo>
                        <a:pt x="60" y="1132"/>
                      </a:lnTo>
                      <a:lnTo>
                        <a:pt x="98" y="1144"/>
                      </a:lnTo>
                      <a:lnTo>
                        <a:pt x="134" y="1154"/>
                      </a:lnTo>
                      <a:lnTo>
                        <a:pt x="170" y="1165"/>
                      </a:lnTo>
                      <a:lnTo>
                        <a:pt x="204" y="1173"/>
                      </a:lnTo>
                      <a:lnTo>
                        <a:pt x="236" y="1179"/>
                      </a:lnTo>
                      <a:lnTo>
                        <a:pt x="268" y="1186"/>
                      </a:lnTo>
                      <a:lnTo>
                        <a:pt x="297" y="1191"/>
                      </a:lnTo>
                      <a:lnTo>
                        <a:pt x="326" y="1194"/>
                      </a:lnTo>
                      <a:lnTo>
                        <a:pt x="353" y="1197"/>
                      </a:lnTo>
                      <a:lnTo>
                        <a:pt x="379" y="1198"/>
                      </a:lnTo>
                      <a:lnTo>
                        <a:pt x="403" y="1199"/>
                      </a:lnTo>
                      <a:lnTo>
                        <a:pt x="427" y="1198"/>
                      </a:lnTo>
                      <a:lnTo>
                        <a:pt x="450" y="1197"/>
                      </a:lnTo>
                      <a:lnTo>
                        <a:pt x="472" y="1195"/>
                      </a:lnTo>
                      <a:lnTo>
                        <a:pt x="491" y="1193"/>
                      </a:lnTo>
                      <a:lnTo>
                        <a:pt x="511" y="1189"/>
                      </a:lnTo>
                      <a:lnTo>
                        <a:pt x="530" y="1186"/>
                      </a:lnTo>
                      <a:lnTo>
                        <a:pt x="546" y="1180"/>
                      </a:lnTo>
                      <a:lnTo>
                        <a:pt x="563" y="1175"/>
                      </a:lnTo>
                      <a:lnTo>
                        <a:pt x="578" y="1170"/>
                      </a:lnTo>
                      <a:lnTo>
                        <a:pt x="593" y="1164"/>
                      </a:lnTo>
                      <a:lnTo>
                        <a:pt x="607" y="1158"/>
                      </a:lnTo>
                      <a:lnTo>
                        <a:pt x="620" y="1151"/>
                      </a:lnTo>
                      <a:lnTo>
                        <a:pt x="632" y="1144"/>
                      </a:lnTo>
                      <a:lnTo>
                        <a:pt x="644" y="1137"/>
                      </a:lnTo>
                      <a:lnTo>
                        <a:pt x="654" y="1131"/>
                      </a:lnTo>
                      <a:lnTo>
                        <a:pt x="664" y="1123"/>
                      </a:lnTo>
                      <a:lnTo>
                        <a:pt x="674" y="1116"/>
                      </a:lnTo>
                      <a:lnTo>
                        <a:pt x="682" y="1109"/>
                      </a:lnTo>
                      <a:lnTo>
                        <a:pt x="690" y="1102"/>
                      </a:lnTo>
                      <a:lnTo>
                        <a:pt x="697" y="1094"/>
                      </a:lnTo>
                      <a:lnTo>
                        <a:pt x="727" y="1079"/>
                      </a:lnTo>
                      <a:lnTo>
                        <a:pt x="756" y="1063"/>
                      </a:lnTo>
                      <a:lnTo>
                        <a:pt x="785" y="1048"/>
                      </a:lnTo>
                      <a:lnTo>
                        <a:pt x="814" y="1031"/>
                      </a:lnTo>
                      <a:lnTo>
                        <a:pt x="841" y="1014"/>
                      </a:lnTo>
                      <a:lnTo>
                        <a:pt x="869" y="995"/>
                      </a:lnTo>
                      <a:lnTo>
                        <a:pt x="896" y="975"/>
                      </a:lnTo>
                      <a:lnTo>
                        <a:pt x="923" y="953"/>
                      </a:lnTo>
                      <a:lnTo>
                        <a:pt x="949" y="931"/>
                      </a:lnTo>
                      <a:lnTo>
                        <a:pt x="975" y="905"/>
                      </a:lnTo>
                      <a:lnTo>
                        <a:pt x="1001" y="877"/>
                      </a:lnTo>
                      <a:lnTo>
                        <a:pt x="1027" y="846"/>
                      </a:lnTo>
                      <a:lnTo>
                        <a:pt x="1053" y="813"/>
                      </a:lnTo>
                      <a:lnTo>
                        <a:pt x="1077" y="776"/>
                      </a:lnTo>
                      <a:lnTo>
                        <a:pt x="1103" y="737"/>
                      </a:lnTo>
                      <a:lnTo>
                        <a:pt x="1128" y="693"/>
                      </a:lnTo>
                      <a:lnTo>
                        <a:pt x="1135" y="686"/>
                      </a:lnTo>
                      <a:lnTo>
                        <a:pt x="1143" y="678"/>
                      </a:lnTo>
                      <a:lnTo>
                        <a:pt x="1149" y="667"/>
                      </a:lnTo>
                      <a:lnTo>
                        <a:pt x="1154" y="657"/>
                      </a:lnTo>
                      <a:lnTo>
                        <a:pt x="1159" y="646"/>
                      </a:lnTo>
                      <a:lnTo>
                        <a:pt x="1164" y="632"/>
                      </a:lnTo>
                      <a:lnTo>
                        <a:pt x="1169" y="619"/>
                      </a:lnTo>
                      <a:lnTo>
                        <a:pt x="1172" y="604"/>
                      </a:lnTo>
                      <a:lnTo>
                        <a:pt x="1176" y="589"/>
                      </a:lnTo>
                      <a:lnTo>
                        <a:pt x="1179" y="571"/>
                      </a:lnTo>
                      <a:lnTo>
                        <a:pt x="1181" y="553"/>
                      </a:lnTo>
                      <a:lnTo>
                        <a:pt x="1183" y="536"/>
                      </a:lnTo>
                      <a:lnTo>
                        <a:pt x="1185" y="516"/>
                      </a:lnTo>
                      <a:lnTo>
                        <a:pt x="1186" y="495"/>
                      </a:lnTo>
                      <a:lnTo>
                        <a:pt x="1187" y="475"/>
                      </a:lnTo>
                      <a:lnTo>
                        <a:pt x="1188" y="453"/>
                      </a:lnTo>
                      <a:lnTo>
                        <a:pt x="1188" y="430"/>
                      </a:lnTo>
                      <a:lnTo>
                        <a:pt x="1188" y="406"/>
                      </a:lnTo>
                      <a:lnTo>
                        <a:pt x="1188" y="383"/>
                      </a:lnTo>
                      <a:lnTo>
                        <a:pt x="1187" y="358"/>
                      </a:lnTo>
                      <a:lnTo>
                        <a:pt x="1187" y="332"/>
                      </a:lnTo>
                      <a:lnTo>
                        <a:pt x="1186" y="305"/>
                      </a:lnTo>
                      <a:lnTo>
                        <a:pt x="1185" y="278"/>
                      </a:lnTo>
                      <a:lnTo>
                        <a:pt x="1183" y="250"/>
                      </a:lnTo>
                      <a:lnTo>
                        <a:pt x="1182" y="222"/>
                      </a:lnTo>
                      <a:lnTo>
                        <a:pt x="1180" y="193"/>
                      </a:lnTo>
                      <a:lnTo>
                        <a:pt x="1178" y="163"/>
                      </a:lnTo>
                      <a:lnTo>
                        <a:pt x="1176" y="133"/>
                      </a:lnTo>
                      <a:lnTo>
                        <a:pt x="1173" y="102"/>
                      </a:lnTo>
                      <a:lnTo>
                        <a:pt x="1171" y="71"/>
                      </a:lnTo>
                      <a:lnTo>
                        <a:pt x="1169" y="39"/>
                      </a:lnTo>
                      <a:lnTo>
                        <a:pt x="1165" y="6"/>
                      </a:lnTo>
                      <a:lnTo>
                        <a:pt x="1168" y="0"/>
                      </a:lnTo>
                      <a:lnTo>
                        <a:pt x="1171" y="0"/>
                      </a:lnTo>
                      <a:lnTo>
                        <a:pt x="1174" y="5"/>
                      </a:lnTo>
                      <a:lnTo>
                        <a:pt x="1178" y="15"/>
                      </a:lnTo>
                      <a:lnTo>
                        <a:pt x="1182" y="28"/>
                      </a:lnTo>
                      <a:lnTo>
                        <a:pt x="1185" y="46"/>
                      </a:lnTo>
                      <a:lnTo>
                        <a:pt x="1189" y="65"/>
                      </a:lnTo>
                      <a:lnTo>
                        <a:pt x="1193" y="87"/>
                      </a:lnTo>
                      <a:lnTo>
                        <a:pt x="1197" y="111"/>
                      </a:lnTo>
                      <a:lnTo>
                        <a:pt x="1200" y="135"/>
                      </a:lnTo>
                      <a:lnTo>
                        <a:pt x="1203" y="160"/>
                      </a:lnTo>
                      <a:lnTo>
                        <a:pt x="1205" y="184"/>
                      </a:lnTo>
                      <a:lnTo>
                        <a:pt x="1206" y="206"/>
                      </a:lnTo>
                      <a:lnTo>
                        <a:pt x="1206" y="228"/>
                      </a:lnTo>
                      <a:lnTo>
                        <a:pt x="1205" y="248"/>
                      </a:lnTo>
                      <a:lnTo>
                        <a:pt x="1203" y="264"/>
                      </a:lnTo>
                      <a:close/>
                    </a:path>
                  </a:pathLst>
                </a:custGeom>
                <a:solidFill>
                  <a:srgbClr val="F2B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10" name="Freeform 126"/>
                <p:cNvSpPr>
                  <a:spLocks/>
                </p:cNvSpPr>
                <p:nvPr/>
              </p:nvSpPr>
              <p:spPr bwMode="auto">
                <a:xfrm>
                  <a:off x="810" y="720"/>
                  <a:ext cx="135" cy="218"/>
                </a:xfrm>
                <a:custGeom>
                  <a:avLst/>
                  <a:gdLst>
                    <a:gd name="T0" fmla="*/ 139 w 1629"/>
                    <a:gd name="T1" fmla="*/ 1584 h 2613"/>
                    <a:gd name="T2" fmla="*/ 64 w 1629"/>
                    <a:gd name="T3" fmla="*/ 1420 h 2613"/>
                    <a:gd name="T4" fmla="*/ 2 w 1629"/>
                    <a:gd name="T5" fmla="*/ 1210 h 2613"/>
                    <a:gd name="T6" fmla="*/ 134 w 1629"/>
                    <a:gd name="T7" fmla="*/ 1238 h 2613"/>
                    <a:gd name="T8" fmla="*/ 187 w 1629"/>
                    <a:gd name="T9" fmla="*/ 1419 h 2613"/>
                    <a:gd name="T10" fmla="*/ 255 w 1629"/>
                    <a:gd name="T11" fmla="*/ 1555 h 2613"/>
                    <a:gd name="T12" fmla="*/ 261 w 1629"/>
                    <a:gd name="T13" fmla="*/ 1451 h 2613"/>
                    <a:gd name="T14" fmla="*/ 230 w 1629"/>
                    <a:gd name="T15" fmla="*/ 1196 h 2613"/>
                    <a:gd name="T16" fmla="*/ 176 w 1629"/>
                    <a:gd name="T17" fmla="*/ 1007 h 2613"/>
                    <a:gd name="T18" fmla="*/ 167 w 1629"/>
                    <a:gd name="T19" fmla="*/ 609 h 2613"/>
                    <a:gd name="T20" fmla="*/ 368 w 1629"/>
                    <a:gd name="T21" fmla="*/ 191 h 2613"/>
                    <a:gd name="T22" fmla="*/ 763 w 1629"/>
                    <a:gd name="T23" fmla="*/ 0 h 2613"/>
                    <a:gd name="T24" fmla="*/ 1104 w 1629"/>
                    <a:gd name="T25" fmla="*/ 65 h 2613"/>
                    <a:gd name="T26" fmla="*/ 1387 w 1629"/>
                    <a:gd name="T27" fmla="*/ 87 h 2613"/>
                    <a:gd name="T28" fmla="*/ 1367 w 1629"/>
                    <a:gd name="T29" fmla="*/ 155 h 2613"/>
                    <a:gd name="T30" fmla="*/ 927 w 1629"/>
                    <a:gd name="T31" fmla="*/ 187 h 2613"/>
                    <a:gd name="T32" fmla="*/ 468 w 1629"/>
                    <a:gd name="T33" fmla="*/ 264 h 2613"/>
                    <a:gd name="T34" fmla="*/ 274 w 1629"/>
                    <a:gd name="T35" fmla="*/ 570 h 2613"/>
                    <a:gd name="T36" fmla="*/ 347 w 1629"/>
                    <a:gd name="T37" fmla="*/ 921 h 2613"/>
                    <a:gd name="T38" fmla="*/ 485 w 1629"/>
                    <a:gd name="T39" fmla="*/ 1026 h 2613"/>
                    <a:gd name="T40" fmla="*/ 655 w 1629"/>
                    <a:gd name="T41" fmla="*/ 993 h 2613"/>
                    <a:gd name="T42" fmla="*/ 852 w 1629"/>
                    <a:gd name="T43" fmla="*/ 1013 h 2613"/>
                    <a:gd name="T44" fmla="*/ 917 w 1629"/>
                    <a:gd name="T45" fmla="*/ 1076 h 2613"/>
                    <a:gd name="T46" fmla="*/ 972 w 1629"/>
                    <a:gd name="T47" fmla="*/ 1222 h 2613"/>
                    <a:gd name="T48" fmla="*/ 1024 w 1629"/>
                    <a:gd name="T49" fmla="*/ 1491 h 2613"/>
                    <a:gd name="T50" fmla="*/ 995 w 1629"/>
                    <a:gd name="T51" fmla="*/ 1413 h 2613"/>
                    <a:gd name="T52" fmla="*/ 957 w 1629"/>
                    <a:gd name="T53" fmla="*/ 1291 h 2613"/>
                    <a:gd name="T54" fmla="*/ 984 w 1629"/>
                    <a:gd name="T55" fmla="*/ 1487 h 2613"/>
                    <a:gd name="T56" fmla="*/ 929 w 1629"/>
                    <a:gd name="T57" fmla="*/ 1589 h 2613"/>
                    <a:gd name="T58" fmla="*/ 951 w 1629"/>
                    <a:gd name="T59" fmla="*/ 1731 h 2613"/>
                    <a:gd name="T60" fmla="*/ 1055 w 1629"/>
                    <a:gd name="T61" fmla="*/ 1749 h 2613"/>
                    <a:gd name="T62" fmla="*/ 1172 w 1629"/>
                    <a:gd name="T63" fmla="*/ 1733 h 2613"/>
                    <a:gd name="T64" fmla="*/ 1292 w 1629"/>
                    <a:gd name="T65" fmla="*/ 1702 h 2613"/>
                    <a:gd name="T66" fmla="*/ 1291 w 1629"/>
                    <a:gd name="T67" fmla="*/ 1582 h 2613"/>
                    <a:gd name="T68" fmla="*/ 1428 w 1629"/>
                    <a:gd name="T69" fmla="*/ 1683 h 2613"/>
                    <a:gd name="T70" fmla="*/ 1617 w 1629"/>
                    <a:gd name="T71" fmla="*/ 1829 h 2613"/>
                    <a:gd name="T72" fmla="*/ 1513 w 1629"/>
                    <a:gd name="T73" fmla="*/ 1748 h 2613"/>
                    <a:gd name="T74" fmla="*/ 1311 w 1629"/>
                    <a:gd name="T75" fmla="*/ 1728 h 2613"/>
                    <a:gd name="T76" fmla="*/ 1189 w 1629"/>
                    <a:gd name="T77" fmla="*/ 1767 h 2613"/>
                    <a:gd name="T78" fmla="*/ 1134 w 1629"/>
                    <a:gd name="T79" fmla="*/ 1859 h 2613"/>
                    <a:gd name="T80" fmla="*/ 1128 w 1629"/>
                    <a:gd name="T81" fmla="*/ 1795 h 2613"/>
                    <a:gd name="T82" fmla="*/ 976 w 1629"/>
                    <a:gd name="T83" fmla="*/ 1750 h 2613"/>
                    <a:gd name="T84" fmla="*/ 775 w 1629"/>
                    <a:gd name="T85" fmla="*/ 1776 h 2613"/>
                    <a:gd name="T86" fmla="*/ 680 w 1629"/>
                    <a:gd name="T87" fmla="*/ 1962 h 2613"/>
                    <a:gd name="T88" fmla="*/ 726 w 1629"/>
                    <a:gd name="T89" fmla="*/ 2027 h 2613"/>
                    <a:gd name="T90" fmla="*/ 619 w 1629"/>
                    <a:gd name="T91" fmla="*/ 2129 h 2613"/>
                    <a:gd name="T92" fmla="*/ 777 w 1629"/>
                    <a:gd name="T93" fmla="*/ 2320 h 2613"/>
                    <a:gd name="T94" fmla="*/ 974 w 1629"/>
                    <a:gd name="T95" fmla="*/ 2502 h 2613"/>
                    <a:gd name="T96" fmla="*/ 1296 w 1629"/>
                    <a:gd name="T97" fmla="*/ 2486 h 2613"/>
                    <a:gd name="T98" fmla="*/ 1357 w 1629"/>
                    <a:gd name="T99" fmla="*/ 2485 h 2613"/>
                    <a:gd name="T100" fmla="*/ 1127 w 1629"/>
                    <a:gd name="T101" fmla="*/ 2543 h 2613"/>
                    <a:gd name="T102" fmla="*/ 895 w 1629"/>
                    <a:gd name="T103" fmla="*/ 2511 h 2613"/>
                    <a:gd name="T104" fmla="*/ 729 w 1629"/>
                    <a:gd name="T105" fmla="*/ 2472 h 2613"/>
                    <a:gd name="T106" fmla="*/ 689 w 1629"/>
                    <a:gd name="T107" fmla="*/ 2595 h 2613"/>
                    <a:gd name="T108" fmla="*/ 564 w 1629"/>
                    <a:gd name="T109" fmla="*/ 2414 h 2613"/>
                    <a:gd name="T110" fmla="*/ 396 w 1629"/>
                    <a:gd name="T111" fmla="*/ 2138 h 2613"/>
                    <a:gd name="T112" fmla="*/ 295 w 1629"/>
                    <a:gd name="T113" fmla="*/ 1784 h 2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629" h="2613">
                      <a:moveTo>
                        <a:pt x="188" y="1724"/>
                      </a:moveTo>
                      <a:lnTo>
                        <a:pt x="182" y="1708"/>
                      </a:lnTo>
                      <a:lnTo>
                        <a:pt x="176" y="1692"/>
                      </a:lnTo>
                      <a:lnTo>
                        <a:pt x="171" y="1676"/>
                      </a:lnTo>
                      <a:lnTo>
                        <a:pt x="165" y="1660"/>
                      </a:lnTo>
                      <a:lnTo>
                        <a:pt x="159" y="1645"/>
                      </a:lnTo>
                      <a:lnTo>
                        <a:pt x="154" y="1630"/>
                      </a:lnTo>
                      <a:lnTo>
                        <a:pt x="149" y="1615"/>
                      </a:lnTo>
                      <a:lnTo>
                        <a:pt x="144" y="1599"/>
                      </a:lnTo>
                      <a:lnTo>
                        <a:pt x="139" y="1584"/>
                      </a:lnTo>
                      <a:lnTo>
                        <a:pt x="133" y="1569"/>
                      </a:lnTo>
                      <a:lnTo>
                        <a:pt x="127" y="1554"/>
                      </a:lnTo>
                      <a:lnTo>
                        <a:pt x="121" y="1538"/>
                      </a:lnTo>
                      <a:lnTo>
                        <a:pt x="114" y="1522"/>
                      </a:lnTo>
                      <a:lnTo>
                        <a:pt x="108" y="1507"/>
                      </a:lnTo>
                      <a:lnTo>
                        <a:pt x="100" y="1491"/>
                      </a:lnTo>
                      <a:lnTo>
                        <a:pt x="92" y="1475"/>
                      </a:lnTo>
                      <a:lnTo>
                        <a:pt x="84" y="1459"/>
                      </a:lnTo>
                      <a:lnTo>
                        <a:pt x="74" y="1441"/>
                      </a:lnTo>
                      <a:lnTo>
                        <a:pt x="64" y="1420"/>
                      </a:lnTo>
                      <a:lnTo>
                        <a:pt x="53" y="1398"/>
                      </a:lnTo>
                      <a:lnTo>
                        <a:pt x="42" y="1374"/>
                      </a:lnTo>
                      <a:lnTo>
                        <a:pt x="33" y="1350"/>
                      </a:lnTo>
                      <a:lnTo>
                        <a:pt x="24" y="1327"/>
                      </a:lnTo>
                      <a:lnTo>
                        <a:pt x="16" y="1304"/>
                      </a:lnTo>
                      <a:lnTo>
                        <a:pt x="8" y="1281"/>
                      </a:lnTo>
                      <a:lnTo>
                        <a:pt x="3" y="1259"/>
                      </a:lnTo>
                      <a:lnTo>
                        <a:pt x="0" y="1241"/>
                      </a:lnTo>
                      <a:lnTo>
                        <a:pt x="0" y="1224"/>
                      </a:lnTo>
                      <a:lnTo>
                        <a:pt x="2" y="1210"/>
                      </a:lnTo>
                      <a:lnTo>
                        <a:pt x="7" y="1199"/>
                      </a:lnTo>
                      <a:lnTo>
                        <a:pt x="17" y="1192"/>
                      </a:lnTo>
                      <a:lnTo>
                        <a:pt x="29" y="1190"/>
                      </a:lnTo>
                      <a:lnTo>
                        <a:pt x="45" y="1193"/>
                      </a:lnTo>
                      <a:lnTo>
                        <a:pt x="61" y="1198"/>
                      </a:lnTo>
                      <a:lnTo>
                        <a:pt x="77" y="1205"/>
                      </a:lnTo>
                      <a:lnTo>
                        <a:pt x="92" y="1213"/>
                      </a:lnTo>
                      <a:lnTo>
                        <a:pt x="107" y="1221"/>
                      </a:lnTo>
                      <a:lnTo>
                        <a:pt x="121" y="1229"/>
                      </a:lnTo>
                      <a:lnTo>
                        <a:pt x="134" y="1238"/>
                      </a:lnTo>
                      <a:lnTo>
                        <a:pt x="145" y="1246"/>
                      </a:lnTo>
                      <a:lnTo>
                        <a:pt x="159" y="1258"/>
                      </a:lnTo>
                      <a:lnTo>
                        <a:pt x="171" y="1271"/>
                      </a:lnTo>
                      <a:lnTo>
                        <a:pt x="178" y="1283"/>
                      </a:lnTo>
                      <a:lnTo>
                        <a:pt x="183" y="1297"/>
                      </a:lnTo>
                      <a:lnTo>
                        <a:pt x="185" y="1313"/>
                      </a:lnTo>
                      <a:lnTo>
                        <a:pt x="187" y="1334"/>
                      </a:lnTo>
                      <a:lnTo>
                        <a:pt x="187" y="1361"/>
                      </a:lnTo>
                      <a:lnTo>
                        <a:pt x="188" y="1393"/>
                      </a:lnTo>
                      <a:lnTo>
                        <a:pt x="187" y="1419"/>
                      </a:lnTo>
                      <a:lnTo>
                        <a:pt x="188" y="1439"/>
                      </a:lnTo>
                      <a:lnTo>
                        <a:pt x="192" y="1456"/>
                      </a:lnTo>
                      <a:lnTo>
                        <a:pt x="197" y="1471"/>
                      </a:lnTo>
                      <a:lnTo>
                        <a:pt x="204" y="1484"/>
                      </a:lnTo>
                      <a:lnTo>
                        <a:pt x="213" y="1500"/>
                      </a:lnTo>
                      <a:lnTo>
                        <a:pt x="225" y="1517"/>
                      </a:lnTo>
                      <a:lnTo>
                        <a:pt x="238" y="1539"/>
                      </a:lnTo>
                      <a:lnTo>
                        <a:pt x="243" y="1543"/>
                      </a:lnTo>
                      <a:lnTo>
                        <a:pt x="250" y="1548"/>
                      </a:lnTo>
                      <a:lnTo>
                        <a:pt x="255" y="1555"/>
                      </a:lnTo>
                      <a:lnTo>
                        <a:pt x="262" y="1559"/>
                      </a:lnTo>
                      <a:lnTo>
                        <a:pt x="267" y="1563"/>
                      </a:lnTo>
                      <a:lnTo>
                        <a:pt x="273" y="1566"/>
                      </a:lnTo>
                      <a:lnTo>
                        <a:pt x="278" y="1566"/>
                      </a:lnTo>
                      <a:lnTo>
                        <a:pt x="282" y="1564"/>
                      </a:lnTo>
                      <a:lnTo>
                        <a:pt x="278" y="1542"/>
                      </a:lnTo>
                      <a:lnTo>
                        <a:pt x="272" y="1519"/>
                      </a:lnTo>
                      <a:lnTo>
                        <a:pt x="268" y="1497"/>
                      </a:lnTo>
                      <a:lnTo>
                        <a:pt x="265" y="1474"/>
                      </a:lnTo>
                      <a:lnTo>
                        <a:pt x="261" y="1451"/>
                      </a:lnTo>
                      <a:lnTo>
                        <a:pt x="257" y="1427"/>
                      </a:lnTo>
                      <a:lnTo>
                        <a:pt x="254" y="1402"/>
                      </a:lnTo>
                      <a:lnTo>
                        <a:pt x="251" y="1378"/>
                      </a:lnTo>
                      <a:lnTo>
                        <a:pt x="247" y="1354"/>
                      </a:lnTo>
                      <a:lnTo>
                        <a:pt x="244" y="1328"/>
                      </a:lnTo>
                      <a:lnTo>
                        <a:pt x="241" y="1303"/>
                      </a:lnTo>
                      <a:lnTo>
                        <a:pt x="238" y="1277"/>
                      </a:lnTo>
                      <a:lnTo>
                        <a:pt x="236" y="1250"/>
                      </a:lnTo>
                      <a:lnTo>
                        <a:pt x="233" y="1224"/>
                      </a:lnTo>
                      <a:lnTo>
                        <a:pt x="230" y="1196"/>
                      </a:lnTo>
                      <a:lnTo>
                        <a:pt x="228" y="1169"/>
                      </a:lnTo>
                      <a:lnTo>
                        <a:pt x="224" y="1158"/>
                      </a:lnTo>
                      <a:lnTo>
                        <a:pt x="219" y="1144"/>
                      </a:lnTo>
                      <a:lnTo>
                        <a:pt x="212" y="1130"/>
                      </a:lnTo>
                      <a:lnTo>
                        <a:pt x="207" y="1113"/>
                      </a:lnTo>
                      <a:lnTo>
                        <a:pt x="201" y="1096"/>
                      </a:lnTo>
                      <a:lnTo>
                        <a:pt x="195" y="1076"/>
                      </a:lnTo>
                      <a:lnTo>
                        <a:pt x="188" y="1055"/>
                      </a:lnTo>
                      <a:lnTo>
                        <a:pt x="182" y="1032"/>
                      </a:lnTo>
                      <a:lnTo>
                        <a:pt x="176" y="1007"/>
                      </a:lnTo>
                      <a:lnTo>
                        <a:pt x="171" y="981"/>
                      </a:lnTo>
                      <a:lnTo>
                        <a:pt x="166" y="952"/>
                      </a:lnTo>
                      <a:lnTo>
                        <a:pt x="162" y="920"/>
                      </a:lnTo>
                      <a:lnTo>
                        <a:pt x="158" y="887"/>
                      </a:lnTo>
                      <a:lnTo>
                        <a:pt x="155" y="852"/>
                      </a:lnTo>
                      <a:lnTo>
                        <a:pt x="153" y="815"/>
                      </a:lnTo>
                      <a:lnTo>
                        <a:pt x="152" y="774"/>
                      </a:lnTo>
                      <a:lnTo>
                        <a:pt x="153" y="717"/>
                      </a:lnTo>
                      <a:lnTo>
                        <a:pt x="158" y="662"/>
                      </a:lnTo>
                      <a:lnTo>
                        <a:pt x="167" y="609"/>
                      </a:lnTo>
                      <a:lnTo>
                        <a:pt x="178" y="557"/>
                      </a:lnTo>
                      <a:lnTo>
                        <a:pt x="192" y="506"/>
                      </a:lnTo>
                      <a:lnTo>
                        <a:pt x="209" y="458"/>
                      </a:lnTo>
                      <a:lnTo>
                        <a:pt x="228" y="413"/>
                      </a:lnTo>
                      <a:lnTo>
                        <a:pt x="249" y="369"/>
                      </a:lnTo>
                      <a:lnTo>
                        <a:pt x="270" y="328"/>
                      </a:lnTo>
                      <a:lnTo>
                        <a:pt x="294" y="289"/>
                      </a:lnTo>
                      <a:lnTo>
                        <a:pt x="318" y="254"/>
                      </a:lnTo>
                      <a:lnTo>
                        <a:pt x="343" y="221"/>
                      </a:lnTo>
                      <a:lnTo>
                        <a:pt x="368" y="191"/>
                      </a:lnTo>
                      <a:lnTo>
                        <a:pt x="391" y="165"/>
                      </a:lnTo>
                      <a:lnTo>
                        <a:pt x="416" y="142"/>
                      </a:lnTo>
                      <a:lnTo>
                        <a:pt x="439" y="123"/>
                      </a:lnTo>
                      <a:lnTo>
                        <a:pt x="486" y="87"/>
                      </a:lnTo>
                      <a:lnTo>
                        <a:pt x="532" y="59"/>
                      </a:lnTo>
                      <a:lnTo>
                        <a:pt x="579" y="38"/>
                      </a:lnTo>
                      <a:lnTo>
                        <a:pt x="626" y="21"/>
                      </a:lnTo>
                      <a:lnTo>
                        <a:pt x="672" y="10"/>
                      </a:lnTo>
                      <a:lnTo>
                        <a:pt x="719" y="3"/>
                      </a:lnTo>
                      <a:lnTo>
                        <a:pt x="763" y="0"/>
                      </a:lnTo>
                      <a:lnTo>
                        <a:pt x="807" y="1"/>
                      </a:lnTo>
                      <a:lnTo>
                        <a:pt x="848" y="4"/>
                      </a:lnTo>
                      <a:lnTo>
                        <a:pt x="888" y="10"/>
                      </a:lnTo>
                      <a:lnTo>
                        <a:pt x="926" y="17"/>
                      </a:lnTo>
                      <a:lnTo>
                        <a:pt x="962" y="24"/>
                      </a:lnTo>
                      <a:lnTo>
                        <a:pt x="994" y="32"/>
                      </a:lnTo>
                      <a:lnTo>
                        <a:pt x="1024" y="41"/>
                      </a:lnTo>
                      <a:lnTo>
                        <a:pt x="1050" y="48"/>
                      </a:lnTo>
                      <a:lnTo>
                        <a:pt x="1073" y="53"/>
                      </a:lnTo>
                      <a:lnTo>
                        <a:pt x="1104" y="65"/>
                      </a:lnTo>
                      <a:lnTo>
                        <a:pt x="1134" y="74"/>
                      </a:lnTo>
                      <a:lnTo>
                        <a:pt x="1164" y="80"/>
                      </a:lnTo>
                      <a:lnTo>
                        <a:pt x="1194" y="85"/>
                      </a:lnTo>
                      <a:lnTo>
                        <a:pt x="1223" y="88"/>
                      </a:lnTo>
                      <a:lnTo>
                        <a:pt x="1252" y="89"/>
                      </a:lnTo>
                      <a:lnTo>
                        <a:pt x="1281" y="90"/>
                      </a:lnTo>
                      <a:lnTo>
                        <a:pt x="1309" y="89"/>
                      </a:lnTo>
                      <a:lnTo>
                        <a:pt x="1336" y="89"/>
                      </a:lnTo>
                      <a:lnTo>
                        <a:pt x="1362" y="88"/>
                      </a:lnTo>
                      <a:lnTo>
                        <a:pt x="1387" y="87"/>
                      </a:lnTo>
                      <a:lnTo>
                        <a:pt x="1412" y="87"/>
                      </a:lnTo>
                      <a:lnTo>
                        <a:pt x="1435" y="88"/>
                      </a:lnTo>
                      <a:lnTo>
                        <a:pt x="1458" y="89"/>
                      </a:lnTo>
                      <a:lnTo>
                        <a:pt x="1480" y="93"/>
                      </a:lnTo>
                      <a:lnTo>
                        <a:pt x="1499" y="98"/>
                      </a:lnTo>
                      <a:lnTo>
                        <a:pt x="1480" y="113"/>
                      </a:lnTo>
                      <a:lnTo>
                        <a:pt x="1457" y="126"/>
                      </a:lnTo>
                      <a:lnTo>
                        <a:pt x="1430" y="137"/>
                      </a:lnTo>
                      <a:lnTo>
                        <a:pt x="1400" y="146"/>
                      </a:lnTo>
                      <a:lnTo>
                        <a:pt x="1367" y="155"/>
                      </a:lnTo>
                      <a:lnTo>
                        <a:pt x="1332" y="161"/>
                      </a:lnTo>
                      <a:lnTo>
                        <a:pt x="1293" y="166"/>
                      </a:lnTo>
                      <a:lnTo>
                        <a:pt x="1253" y="170"/>
                      </a:lnTo>
                      <a:lnTo>
                        <a:pt x="1209" y="173"/>
                      </a:lnTo>
                      <a:lnTo>
                        <a:pt x="1166" y="176"/>
                      </a:lnTo>
                      <a:lnTo>
                        <a:pt x="1119" y="179"/>
                      </a:lnTo>
                      <a:lnTo>
                        <a:pt x="1073" y="181"/>
                      </a:lnTo>
                      <a:lnTo>
                        <a:pt x="1025" y="183"/>
                      </a:lnTo>
                      <a:lnTo>
                        <a:pt x="975" y="185"/>
                      </a:lnTo>
                      <a:lnTo>
                        <a:pt x="927" y="187"/>
                      </a:lnTo>
                      <a:lnTo>
                        <a:pt x="877" y="189"/>
                      </a:lnTo>
                      <a:lnTo>
                        <a:pt x="828" y="192"/>
                      </a:lnTo>
                      <a:lnTo>
                        <a:pt x="780" y="196"/>
                      </a:lnTo>
                      <a:lnTo>
                        <a:pt x="731" y="201"/>
                      </a:lnTo>
                      <a:lnTo>
                        <a:pt x="683" y="208"/>
                      </a:lnTo>
                      <a:lnTo>
                        <a:pt x="637" y="215"/>
                      </a:lnTo>
                      <a:lnTo>
                        <a:pt x="592" y="224"/>
                      </a:lnTo>
                      <a:lnTo>
                        <a:pt x="549" y="236"/>
                      </a:lnTo>
                      <a:lnTo>
                        <a:pt x="507" y="248"/>
                      </a:lnTo>
                      <a:lnTo>
                        <a:pt x="468" y="264"/>
                      </a:lnTo>
                      <a:lnTo>
                        <a:pt x="432" y="280"/>
                      </a:lnTo>
                      <a:lnTo>
                        <a:pt x="398" y="300"/>
                      </a:lnTo>
                      <a:lnTo>
                        <a:pt x="367" y="323"/>
                      </a:lnTo>
                      <a:lnTo>
                        <a:pt x="339" y="347"/>
                      </a:lnTo>
                      <a:lnTo>
                        <a:pt x="314" y="376"/>
                      </a:lnTo>
                      <a:lnTo>
                        <a:pt x="293" y="408"/>
                      </a:lnTo>
                      <a:lnTo>
                        <a:pt x="276" y="443"/>
                      </a:lnTo>
                      <a:lnTo>
                        <a:pt x="274" y="486"/>
                      </a:lnTo>
                      <a:lnTo>
                        <a:pt x="273" y="529"/>
                      </a:lnTo>
                      <a:lnTo>
                        <a:pt x="274" y="570"/>
                      </a:lnTo>
                      <a:lnTo>
                        <a:pt x="278" y="610"/>
                      </a:lnTo>
                      <a:lnTo>
                        <a:pt x="282" y="649"/>
                      </a:lnTo>
                      <a:lnTo>
                        <a:pt x="287" y="687"/>
                      </a:lnTo>
                      <a:lnTo>
                        <a:pt x="293" y="725"/>
                      </a:lnTo>
                      <a:lnTo>
                        <a:pt x="300" y="761"/>
                      </a:lnTo>
                      <a:lnTo>
                        <a:pt x="309" y="795"/>
                      </a:lnTo>
                      <a:lnTo>
                        <a:pt x="317" y="829"/>
                      </a:lnTo>
                      <a:lnTo>
                        <a:pt x="326" y="861"/>
                      </a:lnTo>
                      <a:lnTo>
                        <a:pt x="337" y="892"/>
                      </a:lnTo>
                      <a:lnTo>
                        <a:pt x="347" y="921"/>
                      </a:lnTo>
                      <a:lnTo>
                        <a:pt x="356" y="950"/>
                      </a:lnTo>
                      <a:lnTo>
                        <a:pt x="367" y="976"/>
                      </a:lnTo>
                      <a:lnTo>
                        <a:pt x="377" y="1002"/>
                      </a:lnTo>
                      <a:lnTo>
                        <a:pt x="385" y="1010"/>
                      </a:lnTo>
                      <a:lnTo>
                        <a:pt x="396" y="1016"/>
                      </a:lnTo>
                      <a:lnTo>
                        <a:pt x="410" y="1021"/>
                      </a:lnTo>
                      <a:lnTo>
                        <a:pt x="427" y="1024"/>
                      </a:lnTo>
                      <a:lnTo>
                        <a:pt x="444" y="1026"/>
                      </a:lnTo>
                      <a:lnTo>
                        <a:pt x="464" y="1026"/>
                      </a:lnTo>
                      <a:lnTo>
                        <a:pt x="485" y="1026"/>
                      </a:lnTo>
                      <a:lnTo>
                        <a:pt x="505" y="1025"/>
                      </a:lnTo>
                      <a:lnTo>
                        <a:pt x="526" y="1023"/>
                      </a:lnTo>
                      <a:lnTo>
                        <a:pt x="547" y="1021"/>
                      </a:lnTo>
                      <a:lnTo>
                        <a:pt x="566" y="1019"/>
                      </a:lnTo>
                      <a:lnTo>
                        <a:pt x="584" y="1016"/>
                      </a:lnTo>
                      <a:lnTo>
                        <a:pt x="600" y="1012"/>
                      </a:lnTo>
                      <a:lnTo>
                        <a:pt x="613" y="1009"/>
                      </a:lnTo>
                      <a:lnTo>
                        <a:pt x="622" y="1005"/>
                      </a:lnTo>
                      <a:lnTo>
                        <a:pt x="630" y="1002"/>
                      </a:lnTo>
                      <a:lnTo>
                        <a:pt x="655" y="993"/>
                      </a:lnTo>
                      <a:lnTo>
                        <a:pt x="681" y="987"/>
                      </a:lnTo>
                      <a:lnTo>
                        <a:pt x="706" y="982"/>
                      </a:lnTo>
                      <a:lnTo>
                        <a:pt x="729" y="978"/>
                      </a:lnTo>
                      <a:lnTo>
                        <a:pt x="752" y="978"/>
                      </a:lnTo>
                      <a:lnTo>
                        <a:pt x="772" y="980"/>
                      </a:lnTo>
                      <a:lnTo>
                        <a:pt x="792" y="983"/>
                      </a:lnTo>
                      <a:lnTo>
                        <a:pt x="810" y="987"/>
                      </a:lnTo>
                      <a:lnTo>
                        <a:pt x="825" y="994"/>
                      </a:lnTo>
                      <a:lnTo>
                        <a:pt x="840" y="1002"/>
                      </a:lnTo>
                      <a:lnTo>
                        <a:pt x="852" y="1013"/>
                      </a:lnTo>
                      <a:lnTo>
                        <a:pt x="863" y="1025"/>
                      </a:lnTo>
                      <a:lnTo>
                        <a:pt x="871" y="1039"/>
                      </a:lnTo>
                      <a:lnTo>
                        <a:pt x="876" y="1054"/>
                      </a:lnTo>
                      <a:lnTo>
                        <a:pt x="879" y="1071"/>
                      </a:lnTo>
                      <a:lnTo>
                        <a:pt x="880" y="1089"/>
                      </a:lnTo>
                      <a:lnTo>
                        <a:pt x="894" y="1090"/>
                      </a:lnTo>
                      <a:lnTo>
                        <a:pt x="903" y="1090"/>
                      </a:lnTo>
                      <a:lnTo>
                        <a:pt x="909" y="1088"/>
                      </a:lnTo>
                      <a:lnTo>
                        <a:pt x="914" y="1084"/>
                      </a:lnTo>
                      <a:lnTo>
                        <a:pt x="917" y="1076"/>
                      </a:lnTo>
                      <a:lnTo>
                        <a:pt x="919" y="1066"/>
                      </a:lnTo>
                      <a:lnTo>
                        <a:pt x="923" y="1050"/>
                      </a:lnTo>
                      <a:lnTo>
                        <a:pt x="927" y="1029"/>
                      </a:lnTo>
                      <a:lnTo>
                        <a:pt x="935" y="1048"/>
                      </a:lnTo>
                      <a:lnTo>
                        <a:pt x="942" y="1071"/>
                      </a:lnTo>
                      <a:lnTo>
                        <a:pt x="949" y="1097"/>
                      </a:lnTo>
                      <a:lnTo>
                        <a:pt x="956" y="1126"/>
                      </a:lnTo>
                      <a:lnTo>
                        <a:pt x="962" y="1157"/>
                      </a:lnTo>
                      <a:lnTo>
                        <a:pt x="967" y="1189"/>
                      </a:lnTo>
                      <a:lnTo>
                        <a:pt x="972" y="1222"/>
                      </a:lnTo>
                      <a:lnTo>
                        <a:pt x="978" y="1256"/>
                      </a:lnTo>
                      <a:lnTo>
                        <a:pt x="984" y="1289"/>
                      </a:lnTo>
                      <a:lnTo>
                        <a:pt x="989" y="1324"/>
                      </a:lnTo>
                      <a:lnTo>
                        <a:pt x="994" y="1356"/>
                      </a:lnTo>
                      <a:lnTo>
                        <a:pt x="999" y="1387"/>
                      </a:lnTo>
                      <a:lnTo>
                        <a:pt x="1005" y="1416"/>
                      </a:lnTo>
                      <a:lnTo>
                        <a:pt x="1011" y="1442"/>
                      </a:lnTo>
                      <a:lnTo>
                        <a:pt x="1017" y="1464"/>
                      </a:lnTo>
                      <a:lnTo>
                        <a:pt x="1024" y="1484"/>
                      </a:lnTo>
                      <a:lnTo>
                        <a:pt x="1024" y="1491"/>
                      </a:lnTo>
                      <a:lnTo>
                        <a:pt x="1024" y="1497"/>
                      </a:lnTo>
                      <a:lnTo>
                        <a:pt x="1023" y="1498"/>
                      </a:lnTo>
                      <a:lnTo>
                        <a:pt x="1021" y="1496"/>
                      </a:lnTo>
                      <a:lnTo>
                        <a:pt x="1019" y="1491"/>
                      </a:lnTo>
                      <a:lnTo>
                        <a:pt x="1017" y="1484"/>
                      </a:lnTo>
                      <a:lnTo>
                        <a:pt x="1014" y="1475"/>
                      </a:lnTo>
                      <a:lnTo>
                        <a:pt x="1010" y="1462"/>
                      </a:lnTo>
                      <a:lnTo>
                        <a:pt x="1005" y="1448"/>
                      </a:lnTo>
                      <a:lnTo>
                        <a:pt x="1000" y="1431"/>
                      </a:lnTo>
                      <a:lnTo>
                        <a:pt x="995" y="1413"/>
                      </a:lnTo>
                      <a:lnTo>
                        <a:pt x="990" y="1392"/>
                      </a:lnTo>
                      <a:lnTo>
                        <a:pt x="984" y="1369"/>
                      </a:lnTo>
                      <a:lnTo>
                        <a:pt x="977" y="1345"/>
                      </a:lnTo>
                      <a:lnTo>
                        <a:pt x="970" y="1319"/>
                      </a:lnTo>
                      <a:lnTo>
                        <a:pt x="963" y="1292"/>
                      </a:lnTo>
                      <a:lnTo>
                        <a:pt x="960" y="1282"/>
                      </a:lnTo>
                      <a:lnTo>
                        <a:pt x="958" y="1277"/>
                      </a:lnTo>
                      <a:lnTo>
                        <a:pt x="957" y="1277"/>
                      </a:lnTo>
                      <a:lnTo>
                        <a:pt x="957" y="1282"/>
                      </a:lnTo>
                      <a:lnTo>
                        <a:pt x="957" y="1291"/>
                      </a:lnTo>
                      <a:lnTo>
                        <a:pt x="959" y="1305"/>
                      </a:lnTo>
                      <a:lnTo>
                        <a:pt x="960" y="1320"/>
                      </a:lnTo>
                      <a:lnTo>
                        <a:pt x="963" y="1339"/>
                      </a:lnTo>
                      <a:lnTo>
                        <a:pt x="965" y="1359"/>
                      </a:lnTo>
                      <a:lnTo>
                        <a:pt x="968" y="1380"/>
                      </a:lnTo>
                      <a:lnTo>
                        <a:pt x="971" y="1402"/>
                      </a:lnTo>
                      <a:lnTo>
                        <a:pt x="974" y="1425"/>
                      </a:lnTo>
                      <a:lnTo>
                        <a:pt x="977" y="1447"/>
                      </a:lnTo>
                      <a:lnTo>
                        <a:pt x="982" y="1468"/>
                      </a:lnTo>
                      <a:lnTo>
                        <a:pt x="984" y="1487"/>
                      </a:lnTo>
                      <a:lnTo>
                        <a:pt x="987" y="1504"/>
                      </a:lnTo>
                      <a:lnTo>
                        <a:pt x="986" y="1516"/>
                      </a:lnTo>
                      <a:lnTo>
                        <a:pt x="983" y="1527"/>
                      </a:lnTo>
                      <a:lnTo>
                        <a:pt x="976" y="1536"/>
                      </a:lnTo>
                      <a:lnTo>
                        <a:pt x="968" y="1544"/>
                      </a:lnTo>
                      <a:lnTo>
                        <a:pt x="961" y="1554"/>
                      </a:lnTo>
                      <a:lnTo>
                        <a:pt x="954" y="1562"/>
                      </a:lnTo>
                      <a:lnTo>
                        <a:pt x="947" y="1572"/>
                      </a:lnTo>
                      <a:lnTo>
                        <a:pt x="943" y="1583"/>
                      </a:lnTo>
                      <a:lnTo>
                        <a:pt x="929" y="1589"/>
                      </a:lnTo>
                      <a:lnTo>
                        <a:pt x="917" y="1602"/>
                      </a:lnTo>
                      <a:lnTo>
                        <a:pt x="910" y="1621"/>
                      </a:lnTo>
                      <a:lnTo>
                        <a:pt x="906" y="1644"/>
                      </a:lnTo>
                      <a:lnTo>
                        <a:pt x="905" y="1667"/>
                      </a:lnTo>
                      <a:lnTo>
                        <a:pt x="906" y="1690"/>
                      </a:lnTo>
                      <a:lnTo>
                        <a:pt x="910" y="1710"/>
                      </a:lnTo>
                      <a:lnTo>
                        <a:pt x="916" y="1726"/>
                      </a:lnTo>
                      <a:lnTo>
                        <a:pt x="927" y="1731"/>
                      </a:lnTo>
                      <a:lnTo>
                        <a:pt x="938" y="1732"/>
                      </a:lnTo>
                      <a:lnTo>
                        <a:pt x="951" y="1731"/>
                      </a:lnTo>
                      <a:lnTo>
                        <a:pt x="963" y="1728"/>
                      </a:lnTo>
                      <a:lnTo>
                        <a:pt x="976" y="1724"/>
                      </a:lnTo>
                      <a:lnTo>
                        <a:pt x="991" y="1722"/>
                      </a:lnTo>
                      <a:lnTo>
                        <a:pt x="1005" y="1724"/>
                      </a:lnTo>
                      <a:lnTo>
                        <a:pt x="1020" y="1730"/>
                      </a:lnTo>
                      <a:lnTo>
                        <a:pt x="1025" y="1733"/>
                      </a:lnTo>
                      <a:lnTo>
                        <a:pt x="1032" y="1737"/>
                      </a:lnTo>
                      <a:lnTo>
                        <a:pt x="1039" y="1741"/>
                      </a:lnTo>
                      <a:lnTo>
                        <a:pt x="1047" y="1745"/>
                      </a:lnTo>
                      <a:lnTo>
                        <a:pt x="1055" y="1749"/>
                      </a:lnTo>
                      <a:lnTo>
                        <a:pt x="1064" y="1753"/>
                      </a:lnTo>
                      <a:lnTo>
                        <a:pt x="1074" y="1757"/>
                      </a:lnTo>
                      <a:lnTo>
                        <a:pt x="1085" y="1759"/>
                      </a:lnTo>
                      <a:lnTo>
                        <a:pt x="1095" y="1760"/>
                      </a:lnTo>
                      <a:lnTo>
                        <a:pt x="1107" y="1760"/>
                      </a:lnTo>
                      <a:lnTo>
                        <a:pt x="1119" y="1759"/>
                      </a:lnTo>
                      <a:lnTo>
                        <a:pt x="1132" y="1756"/>
                      </a:lnTo>
                      <a:lnTo>
                        <a:pt x="1145" y="1750"/>
                      </a:lnTo>
                      <a:lnTo>
                        <a:pt x="1159" y="1742"/>
                      </a:lnTo>
                      <a:lnTo>
                        <a:pt x="1172" y="1733"/>
                      </a:lnTo>
                      <a:lnTo>
                        <a:pt x="1187" y="1720"/>
                      </a:lnTo>
                      <a:lnTo>
                        <a:pt x="1198" y="1714"/>
                      </a:lnTo>
                      <a:lnTo>
                        <a:pt x="1210" y="1710"/>
                      </a:lnTo>
                      <a:lnTo>
                        <a:pt x="1223" y="1708"/>
                      </a:lnTo>
                      <a:lnTo>
                        <a:pt x="1235" y="1708"/>
                      </a:lnTo>
                      <a:lnTo>
                        <a:pt x="1249" y="1708"/>
                      </a:lnTo>
                      <a:lnTo>
                        <a:pt x="1260" y="1709"/>
                      </a:lnTo>
                      <a:lnTo>
                        <a:pt x="1273" y="1710"/>
                      </a:lnTo>
                      <a:lnTo>
                        <a:pt x="1283" y="1710"/>
                      </a:lnTo>
                      <a:lnTo>
                        <a:pt x="1292" y="1702"/>
                      </a:lnTo>
                      <a:lnTo>
                        <a:pt x="1298" y="1685"/>
                      </a:lnTo>
                      <a:lnTo>
                        <a:pt x="1300" y="1662"/>
                      </a:lnTo>
                      <a:lnTo>
                        <a:pt x="1298" y="1636"/>
                      </a:lnTo>
                      <a:lnTo>
                        <a:pt x="1294" y="1611"/>
                      </a:lnTo>
                      <a:lnTo>
                        <a:pt x="1286" y="1589"/>
                      </a:lnTo>
                      <a:lnTo>
                        <a:pt x="1275" y="1571"/>
                      </a:lnTo>
                      <a:lnTo>
                        <a:pt x="1260" y="1564"/>
                      </a:lnTo>
                      <a:lnTo>
                        <a:pt x="1273" y="1566"/>
                      </a:lnTo>
                      <a:lnTo>
                        <a:pt x="1283" y="1572"/>
                      </a:lnTo>
                      <a:lnTo>
                        <a:pt x="1291" y="1582"/>
                      </a:lnTo>
                      <a:lnTo>
                        <a:pt x="1298" y="1594"/>
                      </a:lnTo>
                      <a:lnTo>
                        <a:pt x="1305" y="1609"/>
                      </a:lnTo>
                      <a:lnTo>
                        <a:pt x="1311" y="1625"/>
                      </a:lnTo>
                      <a:lnTo>
                        <a:pt x="1315" y="1642"/>
                      </a:lnTo>
                      <a:lnTo>
                        <a:pt x="1318" y="1658"/>
                      </a:lnTo>
                      <a:lnTo>
                        <a:pt x="1339" y="1662"/>
                      </a:lnTo>
                      <a:lnTo>
                        <a:pt x="1361" y="1666"/>
                      </a:lnTo>
                      <a:lnTo>
                        <a:pt x="1383" y="1671"/>
                      </a:lnTo>
                      <a:lnTo>
                        <a:pt x="1405" y="1676"/>
                      </a:lnTo>
                      <a:lnTo>
                        <a:pt x="1428" y="1683"/>
                      </a:lnTo>
                      <a:lnTo>
                        <a:pt x="1450" y="1690"/>
                      </a:lnTo>
                      <a:lnTo>
                        <a:pt x="1472" y="1699"/>
                      </a:lnTo>
                      <a:lnTo>
                        <a:pt x="1494" y="1709"/>
                      </a:lnTo>
                      <a:lnTo>
                        <a:pt x="1515" y="1720"/>
                      </a:lnTo>
                      <a:lnTo>
                        <a:pt x="1534" y="1734"/>
                      </a:lnTo>
                      <a:lnTo>
                        <a:pt x="1554" y="1748"/>
                      </a:lnTo>
                      <a:lnTo>
                        <a:pt x="1572" y="1765"/>
                      </a:lnTo>
                      <a:lnTo>
                        <a:pt x="1588" y="1785"/>
                      </a:lnTo>
                      <a:lnTo>
                        <a:pt x="1604" y="1805"/>
                      </a:lnTo>
                      <a:lnTo>
                        <a:pt x="1617" y="1829"/>
                      </a:lnTo>
                      <a:lnTo>
                        <a:pt x="1629" y="1855"/>
                      </a:lnTo>
                      <a:lnTo>
                        <a:pt x="1615" y="1853"/>
                      </a:lnTo>
                      <a:lnTo>
                        <a:pt x="1603" y="1847"/>
                      </a:lnTo>
                      <a:lnTo>
                        <a:pt x="1591" y="1837"/>
                      </a:lnTo>
                      <a:lnTo>
                        <a:pt x="1580" y="1826"/>
                      </a:lnTo>
                      <a:lnTo>
                        <a:pt x="1569" y="1813"/>
                      </a:lnTo>
                      <a:lnTo>
                        <a:pt x="1556" y="1797"/>
                      </a:lnTo>
                      <a:lnTo>
                        <a:pt x="1544" y="1781"/>
                      </a:lnTo>
                      <a:lnTo>
                        <a:pt x="1529" y="1765"/>
                      </a:lnTo>
                      <a:lnTo>
                        <a:pt x="1513" y="1748"/>
                      </a:lnTo>
                      <a:lnTo>
                        <a:pt x="1494" y="1734"/>
                      </a:lnTo>
                      <a:lnTo>
                        <a:pt x="1472" y="1719"/>
                      </a:lnTo>
                      <a:lnTo>
                        <a:pt x="1448" y="1708"/>
                      </a:lnTo>
                      <a:lnTo>
                        <a:pt x="1419" y="1698"/>
                      </a:lnTo>
                      <a:lnTo>
                        <a:pt x="1386" y="1691"/>
                      </a:lnTo>
                      <a:lnTo>
                        <a:pt x="1348" y="1688"/>
                      </a:lnTo>
                      <a:lnTo>
                        <a:pt x="1306" y="1689"/>
                      </a:lnTo>
                      <a:lnTo>
                        <a:pt x="1310" y="1703"/>
                      </a:lnTo>
                      <a:lnTo>
                        <a:pt x="1311" y="1715"/>
                      </a:lnTo>
                      <a:lnTo>
                        <a:pt x="1311" y="1728"/>
                      </a:lnTo>
                      <a:lnTo>
                        <a:pt x="1308" y="1738"/>
                      </a:lnTo>
                      <a:lnTo>
                        <a:pt x="1302" y="1746"/>
                      </a:lnTo>
                      <a:lnTo>
                        <a:pt x="1292" y="1753"/>
                      </a:lnTo>
                      <a:lnTo>
                        <a:pt x="1280" y="1757"/>
                      </a:lnTo>
                      <a:lnTo>
                        <a:pt x="1263" y="1758"/>
                      </a:lnTo>
                      <a:lnTo>
                        <a:pt x="1247" y="1756"/>
                      </a:lnTo>
                      <a:lnTo>
                        <a:pt x="1230" y="1756"/>
                      </a:lnTo>
                      <a:lnTo>
                        <a:pt x="1215" y="1757"/>
                      </a:lnTo>
                      <a:lnTo>
                        <a:pt x="1200" y="1761"/>
                      </a:lnTo>
                      <a:lnTo>
                        <a:pt x="1189" y="1767"/>
                      </a:lnTo>
                      <a:lnTo>
                        <a:pt x="1178" y="1776"/>
                      </a:lnTo>
                      <a:lnTo>
                        <a:pt x="1172" y="1788"/>
                      </a:lnTo>
                      <a:lnTo>
                        <a:pt x="1168" y="1803"/>
                      </a:lnTo>
                      <a:lnTo>
                        <a:pt x="1168" y="1816"/>
                      </a:lnTo>
                      <a:lnTo>
                        <a:pt x="1166" y="1827"/>
                      </a:lnTo>
                      <a:lnTo>
                        <a:pt x="1163" y="1837"/>
                      </a:lnTo>
                      <a:lnTo>
                        <a:pt x="1159" y="1846"/>
                      </a:lnTo>
                      <a:lnTo>
                        <a:pt x="1152" y="1852"/>
                      </a:lnTo>
                      <a:lnTo>
                        <a:pt x="1144" y="1856"/>
                      </a:lnTo>
                      <a:lnTo>
                        <a:pt x="1134" y="1859"/>
                      </a:lnTo>
                      <a:lnTo>
                        <a:pt x="1120" y="1860"/>
                      </a:lnTo>
                      <a:lnTo>
                        <a:pt x="1131" y="1856"/>
                      </a:lnTo>
                      <a:lnTo>
                        <a:pt x="1139" y="1852"/>
                      </a:lnTo>
                      <a:lnTo>
                        <a:pt x="1145" y="1846"/>
                      </a:lnTo>
                      <a:lnTo>
                        <a:pt x="1150" y="1838"/>
                      </a:lnTo>
                      <a:lnTo>
                        <a:pt x="1152" y="1829"/>
                      </a:lnTo>
                      <a:lnTo>
                        <a:pt x="1153" y="1819"/>
                      </a:lnTo>
                      <a:lnTo>
                        <a:pt x="1153" y="1807"/>
                      </a:lnTo>
                      <a:lnTo>
                        <a:pt x="1151" y="1793"/>
                      </a:lnTo>
                      <a:lnTo>
                        <a:pt x="1128" y="1795"/>
                      </a:lnTo>
                      <a:lnTo>
                        <a:pt x="1108" y="1794"/>
                      </a:lnTo>
                      <a:lnTo>
                        <a:pt x="1091" y="1791"/>
                      </a:lnTo>
                      <a:lnTo>
                        <a:pt x="1077" y="1786"/>
                      </a:lnTo>
                      <a:lnTo>
                        <a:pt x="1064" y="1778"/>
                      </a:lnTo>
                      <a:lnTo>
                        <a:pt x="1053" y="1769"/>
                      </a:lnTo>
                      <a:lnTo>
                        <a:pt x="1043" y="1759"/>
                      </a:lnTo>
                      <a:lnTo>
                        <a:pt x="1032" y="1746"/>
                      </a:lnTo>
                      <a:lnTo>
                        <a:pt x="1018" y="1742"/>
                      </a:lnTo>
                      <a:lnTo>
                        <a:pt x="999" y="1745"/>
                      </a:lnTo>
                      <a:lnTo>
                        <a:pt x="976" y="1750"/>
                      </a:lnTo>
                      <a:lnTo>
                        <a:pt x="954" y="1756"/>
                      </a:lnTo>
                      <a:lnTo>
                        <a:pt x="931" y="1758"/>
                      </a:lnTo>
                      <a:lnTo>
                        <a:pt x="911" y="1753"/>
                      </a:lnTo>
                      <a:lnTo>
                        <a:pt x="897" y="1739"/>
                      </a:lnTo>
                      <a:lnTo>
                        <a:pt x="887" y="1712"/>
                      </a:lnTo>
                      <a:lnTo>
                        <a:pt x="858" y="1718"/>
                      </a:lnTo>
                      <a:lnTo>
                        <a:pt x="834" y="1729"/>
                      </a:lnTo>
                      <a:lnTo>
                        <a:pt x="811" y="1742"/>
                      </a:lnTo>
                      <a:lnTo>
                        <a:pt x="791" y="1758"/>
                      </a:lnTo>
                      <a:lnTo>
                        <a:pt x="775" y="1776"/>
                      </a:lnTo>
                      <a:lnTo>
                        <a:pt x="760" y="1796"/>
                      </a:lnTo>
                      <a:lnTo>
                        <a:pt x="747" y="1817"/>
                      </a:lnTo>
                      <a:lnTo>
                        <a:pt x="736" y="1837"/>
                      </a:lnTo>
                      <a:lnTo>
                        <a:pt x="726" y="1859"/>
                      </a:lnTo>
                      <a:lnTo>
                        <a:pt x="718" y="1881"/>
                      </a:lnTo>
                      <a:lnTo>
                        <a:pt x="709" y="1901"/>
                      </a:lnTo>
                      <a:lnTo>
                        <a:pt x="702" y="1919"/>
                      </a:lnTo>
                      <a:lnTo>
                        <a:pt x="695" y="1936"/>
                      </a:lnTo>
                      <a:lnTo>
                        <a:pt x="688" y="1950"/>
                      </a:lnTo>
                      <a:lnTo>
                        <a:pt x="680" y="1962"/>
                      </a:lnTo>
                      <a:lnTo>
                        <a:pt x="672" y="1970"/>
                      </a:lnTo>
                      <a:lnTo>
                        <a:pt x="674" y="1977"/>
                      </a:lnTo>
                      <a:lnTo>
                        <a:pt x="678" y="1984"/>
                      </a:lnTo>
                      <a:lnTo>
                        <a:pt x="683" y="1990"/>
                      </a:lnTo>
                      <a:lnTo>
                        <a:pt x="690" y="1995"/>
                      </a:lnTo>
                      <a:lnTo>
                        <a:pt x="697" y="2000"/>
                      </a:lnTo>
                      <a:lnTo>
                        <a:pt x="704" y="2006"/>
                      </a:lnTo>
                      <a:lnTo>
                        <a:pt x="712" y="2013"/>
                      </a:lnTo>
                      <a:lnTo>
                        <a:pt x="721" y="2020"/>
                      </a:lnTo>
                      <a:lnTo>
                        <a:pt x="726" y="2027"/>
                      </a:lnTo>
                      <a:lnTo>
                        <a:pt x="721" y="2031"/>
                      </a:lnTo>
                      <a:lnTo>
                        <a:pt x="706" y="2032"/>
                      </a:lnTo>
                      <a:lnTo>
                        <a:pt x="685" y="2030"/>
                      </a:lnTo>
                      <a:lnTo>
                        <a:pt x="662" y="2025"/>
                      </a:lnTo>
                      <a:lnTo>
                        <a:pt x="638" y="2018"/>
                      </a:lnTo>
                      <a:lnTo>
                        <a:pt x="615" y="2008"/>
                      </a:lnTo>
                      <a:lnTo>
                        <a:pt x="597" y="1997"/>
                      </a:lnTo>
                      <a:lnTo>
                        <a:pt x="602" y="2046"/>
                      </a:lnTo>
                      <a:lnTo>
                        <a:pt x="609" y="2089"/>
                      </a:lnTo>
                      <a:lnTo>
                        <a:pt x="619" y="2129"/>
                      </a:lnTo>
                      <a:lnTo>
                        <a:pt x="632" y="2162"/>
                      </a:lnTo>
                      <a:lnTo>
                        <a:pt x="646" y="2192"/>
                      </a:lnTo>
                      <a:lnTo>
                        <a:pt x="662" y="2218"/>
                      </a:lnTo>
                      <a:lnTo>
                        <a:pt x="679" y="2239"/>
                      </a:lnTo>
                      <a:lnTo>
                        <a:pt x="697" y="2258"/>
                      </a:lnTo>
                      <a:lnTo>
                        <a:pt x="714" y="2275"/>
                      </a:lnTo>
                      <a:lnTo>
                        <a:pt x="732" y="2289"/>
                      </a:lnTo>
                      <a:lnTo>
                        <a:pt x="749" y="2301"/>
                      </a:lnTo>
                      <a:lnTo>
                        <a:pt x="763" y="2311"/>
                      </a:lnTo>
                      <a:lnTo>
                        <a:pt x="777" y="2320"/>
                      </a:lnTo>
                      <a:lnTo>
                        <a:pt x="787" y="2329"/>
                      </a:lnTo>
                      <a:lnTo>
                        <a:pt x="795" y="2337"/>
                      </a:lnTo>
                      <a:lnTo>
                        <a:pt x="799" y="2345"/>
                      </a:lnTo>
                      <a:lnTo>
                        <a:pt x="818" y="2382"/>
                      </a:lnTo>
                      <a:lnTo>
                        <a:pt x="839" y="2415"/>
                      </a:lnTo>
                      <a:lnTo>
                        <a:pt x="861" y="2440"/>
                      </a:lnTo>
                      <a:lnTo>
                        <a:pt x="887" y="2462"/>
                      </a:lnTo>
                      <a:lnTo>
                        <a:pt x="914" y="2479"/>
                      </a:lnTo>
                      <a:lnTo>
                        <a:pt x="944" y="2492"/>
                      </a:lnTo>
                      <a:lnTo>
                        <a:pt x="974" y="2502"/>
                      </a:lnTo>
                      <a:lnTo>
                        <a:pt x="1006" y="2508"/>
                      </a:lnTo>
                      <a:lnTo>
                        <a:pt x="1040" y="2512"/>
                      </a:lnTo>
                      <a:lnTo>
                        <a:pt x="1073" y="2513"/>
                      </a:lnTo>
                      <a:lnTo>
                        <a:pt x="1107" y="2512"/>
                      </a:lnTo>
                      <a:lnTo>
                        <a:pt x="1142" y="2510"/>
                      </a:lnTo>
                      <a:lnTo>
                        <a:pt x="1176" y="2506"/>
                      </a:lnTo>
                      <a:lnTo>
                        <a:pt x="1210" y="2502"/>
                      </a:lnTo>
                      <a:lnTo>
                        <a:pt x="1244" y="2496"/>
                      </a:lnTo>
                      <a:lnTo>
                        <a:pt x="1277" y="2491"/>
                      </a:lnTo>
                      <a:lnTo>
                        <a:pt x="1296" y="2486"/>
                      </a:lnTo>
                      <a:lnTo>
                        <a:pt x="1315" y="2481"/>
                      </a:lnTo>
                      <a:lnTo>
                        <a:pt x="1333" y="2474"/>
                      </a:lnTo>
                      <a:lnTo>
                        <a:pt x="1350" y="2467"/>
                      </a:lnTo>
                      <a:lnTo>
                        <a:pt x="1368" y="2460"/>
                      </a:lnTo>
                      <a:lnTo>
                        <a:pt x="1384" y="2453"/>
                      </a:lnTo>
                      <a:lnTo>
                        <a:pt x="1401" y="2447"/>
                      </a:lnTo>
                      <a:lnTo>
                        <a:pt x="1417" y="2439"/>
                      </a:lnTo>
                      <a:lnTo>
                        <a:pt x="1399" y="2456"/>
                      </a:lnTo>
                      <a:lnTo>
                        <a:pt x="1378" y="2472"/>
                      </a:lnTo>
                      <a:lnTo>
                        <a:pt x="1357" y="2485"/>
                      </a:lnTo>
                      <a:lnTo>
                        <a:pt x="1337" y="2496"/>
                      </a:lnTo>
                      <a:lnTo>
                        <a:pt x="1315" y="2507"/>
                      </a:lnTo>
                      <a:lnTo>
                        <a:pt x="1292" y="2516"/>
                      </a:lnTo>
                      <a:lnTo>
                        <a:pt x="1269" y="2523"/>
                      </a:lnTo>
                      <a:lnTo>
                        <a:pt x="1247" y="2530"/>
                      </a:lnTo>
                      <a:lnTo>
                        <a:pt x="1223" y="2535"/>
                      </a:lnTo>
                      <a:lnTo>
                        <a:pt x="1199" y="2539"/>
                      </a:lnTo>
                      <a:lnTo>
                        <a:pt x="1175" y="2541"/>
                      </a:lnTo>
                      <a:lnTo>
                        <a:pt x="1150" y="2543"/>
                      </a:lnTo>
                      <a:lnTo>
                        <a:pt x="1127" y="2543"/>
                      </a:lnTo>
                      <a:lnTo>
                        <a:pt x="1102" y="2543"/>
                      </a:lnTo>
                      <a:lnTo>
                        <a:pt x="1078" y="2542"/>
                      </a:lnTo>
                      <a:lnTo>
                        <a:pt x="1054" y="2540"/>
                      </a:lnTo>
                      <a:lnTo>
                        <a:pt x="1030" y="2538"/>
                      </a:lnTo>
                      <a:lnTo>
                        <a:pt x="1006" y="2535"/>
                      </a:lnTo>
                      <a:lnTo>
                        <a:pt x="983" y="2531"/>
                      </a:lnTo>
                      <a:lnTo>
                        <a:pt x="960" y="2526"/>
                      </a:lnTo>
                      <a:lnTo>
                        <a:pt x="938" y="2521"/>
                      </a:lnTo>
                      <a:lnTo>
                        <a:pt x="915" y="2516"/>
                      </a:lnTo>
                      <a:lnTo>
                        <a:pt x="895" y="2511"/>
                      </a:lnTo>
                      <a:lnTo>
                        <a:pt x="874" y="2505"/>
                      </a:lnTo>
                      <a:lnTo>
                        <a:pt x="853" y="2500"/>
                      </a:lnTo>
                      <a:lnTo>
                        <a:pt x="835" y="2493"/>
                      </a:lnTo>
                      <a:lnTo>
                        <a:pt x="816" y="2487"/>
                      </a:lnTo>
                      <a:lnTo>
                        <a:pt x="798" y="2481"/>
                      </a:lnTo>
                      <a:lnTo>
                        <a:pt x="782" y="2476"/>
                      </a:lnTo>
                      <a:lnTo>
                        <a:pt x="766" y="2469"/>
                      </a:lnTo>
                      <a:lnTo>
                        <a:pt x="752" y="2464"/>
                      </a:lnTo>
                      <a:lnTo>
                        <a:pt x="738" y="2459"/>
                      </a:lnTo>
                      <a:lnTo>
                        <a:pt x="729" y="2472"/>
                      </a:lnTo>
                      <a:lnTo>
                        <a:pt x="723" y="2488"/>
                      </a:lnTo>
                      <a:lnTo>
                        <a:pt x="720" y="2507"/>
                      </a:lnTo>
                      <a:lnTo>
                        <a:pt x="719" y="2529"/>
                      </a:lnTo>
                      <a:lnTo>
                        <a:pt x="719" y="2550"/>
                      </a:lnTo>
                      <a:lnTo>
                        <a:pt x="721" y="2573"/>
                      </a:lnTo>
                      <a:lnTo>
                        <a:pt x="723" y="2594"/>
                      </a:lnTo>
                      <a:lnTo>
                        <a:pt x="726" y="2613"/>
                      </a:lnTo>
                      <a:lnTo>
                        <a:pt x="713" y="2609"/>
                      </a:lnTo>
                      <a:lnTo>
                        <a:pt x="701" y="2603"/>
                      </a:lnTo>
                      <a:lnTo>
                        <a:pt x="689" y="2595"/>
                      </a:lnTo>
                      <a:lnTo>
                        <a:pt x="675" y="2584"/>
                      </a:lnTo>
                      <a:lnTo>
                        <a:pt x="663" y="2573"/>
                      </a:lnTo>
                      <a:lnTo>
                        <a:pt x="650" y="2560"/>
                      </a:lnTo>
                      <a:lnTo>
                        <a:pt x="638" y="2544"/>
                      </a:lnTo>
                      <a:lnTo>
                        <a:pt x="625" y="2526"/>
                      </a:lnTo>
                      <a:lnTo>
                        <a:pt x="612" y="2508"/>
                      </a:lnTo>
                      <a:lnTo>
                        <a:pt x="601" y="2487"/>
                      </a:lnTo>
                      <a:lnTo>
                        <a:pt x="588" y="2464"/>
                      </a:lnTo>
                      <a:lnTo>
                        <a:pt x="576" y="2439"/>
                      </a:lnTo>
                      <a:lnTo>
                        <a:pt x="564" y="2414"/>
                      </a:lnTo>
                      <a:lnTo>
                        <a:pt x="553" y="2386"/>
                      </a:lnTo>
                      <a:lnTo>
                        <a:pt x="542" y="2357"/>
                      </a:lnTo>
                      <a:lnTo>
                        <a:pt x="530" y="2325"/>
                      </a:lnTo>
                      <a:lnTo>
                        <a:pt x="508" y="2300"/>
                      </a:lnTo>
                      <a:lnTo>
                        <a:pt x="487" y="2274"/>
                      </a:lnTo>
                      <a:lnTo>
                        <a:pt x="467" y="2248"/>
                      </a:lnTo>
                      <a:lnTo>
                        <a:pt x="447" y="2222"/>
                      </a:lnTo>
                      <a:lnTo>
                        <a:pt x="429" y="2195"/>
                      </a:lnTo>
                      <a:lnTo>
                        <a:pt x="412" y="2167"/>
                      </a:lnTo>
                      <a:lnTo>
                        <a:pt x="396" y="2138"/>
                      </a:lnTo>
                      <a:lnTo>
                        <a:pt x="381" y="2107"/>
                      </a:lnTo>
                      <a:lnTo>
                        <a:pt x="368" y="2075"/>
                      </a:lnTo>
                      <a:lnTo>
                        <a:pt x="355" y="2041"/>
                      </a:lnTo>
                      <a:lnTo>
                        <a:pt x="345" y="2003"/>
                      </a:lnTo>
                      <a:lnTo>
                        <a:pt x="336" y="1964"/>
                      </a:lnTo>
                      <a:lnTo>
                        <a:pt x="328" y="1921"/>
                      </a:lnTo>
                      <a:lnTo>
                        <a:pt x="323" y="1875"/>
                      </a:lnTo>
                      <a:lnTo>
                        <a:pt x="319" y="1825"/>
                      </a:lnTo>
                      <a:lnTo>
                        <a:pt x="317" y="1771"/>
                      </a:lnTo>
                      <a:lnTo>
                        <a:pt x="295" y="1784"/>
                      </a:lnTo>
                      <a:lnTo>
                        <a:pt x="275" y="1790"/>
                      </a:lnTo>
                      <a:lnTo>
                        <a:pt x="258" y="1791"/>
                      </a:lnTo>
                      <a:lnTo>
                        <a:pt x="241" y="1787"/>
                      </a:lnTo>
                      <a:lnTo>
                        <a:pt x="226" y="1778"/>
                      </a:lnTo>
                      <a:lnTo>
                        <a:pt x="212" y="1765"/>
                      </a:lnTo>
                      <a:lnTo>
                        <a:pt x="200" y="1747"/>
                      </a:lnTo>
                      <a:lnTo>
                        <a:pt x="188" y="1724"/>
                      </a:lnTo>
                      <a:close/>
                    </a:path>
                  </a:pathLst>
                </a:custGeom>
                <a:solidFill>
                  <a:srgbClr val="E5A5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11" name="Freeform 127"/>
                <p:cNvSpPr>
                  <a:spLocks noEditPoints="1"/>
                </p:cNvSpPr>
                <p:nvPr/>
              </p:nvSpPr>
              <p:spPr bwMode="auto">
                <a:xfrm>
                  <a:off x="841" y="803"/>
                  <a:ext cx="110" cy="35"/>
                </a:xfrm>
                <a:custGeom>
                  <a:avLst/>
                  <a:gdLst>
                    <a:gd name="T0" fmla="*/ 1217 w 1321"/>
                    <a:gd name="T1" fmla="*/ 59 h 418"/>
                    <a:gd name="T2" fmla="*/ 1221 w 1321"/>
                    <a:gd name="T3" fmla="*/ 118 h 418"/>
                    <a:gd name="T4" fmla="*/ 1243 w 1321"/>
                    <a:gd name="T5" fmla="*/ 182 h 418"/>
                    <a:gd name="T6" fmla="*/ 1223 w 1321"/>
                    <a:gd name="T7" fmla="*/ 214 h 418"/>
                    <a:gd name="T8" fmla="*/ 1137 w 1321"/>
                    <a:gd name="T9" fmla="*/ 229 h 418"/>
                    <a:gd name="T10" fmla="*/ 1030 w 1321"/>
                    <a:gd name="T11" fmla="*/ 259 h 418"/>
                    <a:gd name="T12" fmla="*/ 944 w 1321"/>
                    <a:gd name="T13" fmla="*/ 241 h 418"/>
                    <a:gd name="T14" fmla="*/ 975 w 1321"/>
                    <a:gd name="T15" fmla="*/ 281 h 418"/>
                    <a:gd name="T16" fmla="*/ 936 w 1321"/>
                    <a:gd name="T17" fmla="*/ 279 h 418"/>
                    <a:gd name="T18" fmla="*/ 897 w 1321"/>
                    <a:gd name="T19" fmla="*/ 238 h 418"/>
                    <a:gd name="T20" fmla="*/ 849 w 1321"/>
                    <a:gd name="T21" fmla="*/ 217 h 418"/>
                    <a:gd name="T22" fmla="*/ 889 w 1321"/>
                    <a:gd name="T23" fmla="*/ 159 h 418"/>
                    <a:gd name="T24" fmla="*/ 912 w 1321"/>
                    <a:gd name="T25" fmla="*/ 102 h 418"/>
                    <a:gd name="T26" fmla="*/ 828 w 1321"/>
                    <a:gd name="T27" fmla="*/ 183 h 418"/>
                    <a:gd name="T28" fmla="*/ 860 w 1321"/>
                    <a:gd name="T29" fmla="*/ 262 h 418"/>
                    <a:gd name="T30" fmla="*/ 879 w 1321"/>
                    <a:gd name="T31" fmla="*/ 336 h 418"/>
                    <a:gd name="T32" fmla="*/ 847 w 1321"/>
                    <a:gd name="T33" fmla="*/ 273 h 418"/>
                    <a:gd name="T34" fmla="*/ 780 w 1321"/>
                    <a:gd name="T35" fmla="*/ 291 h 418"/>
                    <a:gd name="T36" fmla="*/ 763 w 1321"/>
                    <a:gd name="T37" fmla="*/ 263 h 418"/>
                    <a:gd name="T38" fmla="*/ 752 w 1321"/>
                    <a:gd name="T39" fmla="*/ 176 h 418"/>
                    <a:gd name="T40" fmla="*/ 800 w 1321"/>
                    <a:gd name="T41" fmla="*/ 119 h 418"/>
                    <a:gd name="T42" fmla="*/ 856 w 1321"/>
                    <a:gd name="T43" fmla="*/ 116 h 418"/>
                    <a:gd name="T44" fmla="*/ 807 w 1321"/>
                    <a:gd name="T45" fmla="*/ 55 h 418"/>
                    <a:gd name="T46" fmla="*/ 997 w 1321"/>
                    <a:gd name="T47" fmla="*/ 5 h 418"/>
                    <a:gd name="T48" fmla="*/ 1252 w 1321"/>
                    <a:gd name="T49" fmla="*/ 28 h 418"/>
                    <a:gd name="T50" fmla="*/ 41 w 1321"/>
                    <a:gd name="T51" fmla="*/ 150 h 418"/>
                    <a:gd name="T52" fmla="*/ 139 w 1321"/>
                    <a:gd name="T53" fmla="*/ 120 h 418"/>
                    <a:gd name="T54" fmla="*/ 238 w 1321"/>
                    <a:gd name="T55" fmla="*/ 103 h 418"/>
                    <a:gd name="T56" fmla="*/ 329 w 1321"/>
                    <a:gd name="T57" fmla="*/ 99 h 418"/>
                    <a:gd name="T58" fmla="*/ 416 w 1321"/>
                    <a:gd name="T59" fmla="*/ 135 h 418"/>
                    <a:gd name="T60" fmla="*/ 500 w 1321"/>
                    <a:gd name="T61" fmla="*/ 117 h 418"/>
                    <a:gd name="T62" fmla="*/ 542 w 1321"/>
                    <a:gd name="T63" fmla="*/ 122 h 418"/>
                    <a:gd name="T64" fmla="*/ 557 w 1321"/>
                    <a:gd name="T65" fmla="*/ 211 h 418"/>
                    <a:gd name="T66" fmla="*/ 550 w 1321"/>
                    <a:gd name="T67" fmla="*/ 251 h 418"/>
                    <a:gd name="T68" fmla="*/ 504 w 1321"/>
                    <a:gd name="T69" fmla="*/ 164 h 418"/>
                    <a:gd name="T70" fmla="*/ 495 w 1321"/>
                    <a:gd name="T71" fmla="*/ 292 h 418"/>
                    <a:gd name="T72" fmla="*/ 440 w 1321"/>
                    <a:gd name="T73" fmla="*/ 369 h 418"/>
                    <a:gd name="T74" fmla="*/ 276 w 1321"/>
                    <a:gd name="T75" fmla="*/ 418 h 418"/>
                    <a:gd name="T76" fmla="*/ 427 w 1321"/>
                    <a:gd name="T77" fmla="*/ 298 h 418"/>
                    <a:gd name="T78" fmla="*/ 384 w 1321"/>
                    <a:gd name="T79" fmla="*/ 270 h 418"/>
                    <a:gd name="T80" fmla="*/ 379 w 1321"/>
                    <a:gd name="T81" fmla="*/ 293 h 418"/>
                    <a:gd name="T82" fmla="*/ 299 w 1321"/>
                    <a:gd name="T83" fmla="*/ 323 h 418"/>
                    <a:gd name="T84" fmla="*/ 159 w 1321"/>
                    <a:gd name="T85" fmla="*/ 328 h 418"/>
                    <a:gd name="T86" fmla="*/ 127 w 1321"/>
                    <a:gd name="T87" fmla="*/ 307 h 418"/>
                    <a:gd name="T88" fmla="*/ 237 w 1321"/>
                    <a:gd name="T89" fmla="*/ 316 h 418"/>
                    <a:gd name="T90" fmla="*/ 205 w 1321"/>
                    <a:gd name="T91" fmla="*/ 290 h 418"/>
                    <a:gd name="T92" fmla="*/ 280 w 1321"/>
                    <a:gd name="T93" fmla="*/ 284 h 418"/>
                    <a:gd name="T94" fmla="*/ 354 w 1321"/>
                    <a:gd name="T95" fmla="*/ 260 h 418"/>
                    <a:gd name="T96" fmla="*/ 390 w 1321"/>
                    <a:gd name="T97" fmla="*/ 226 h 418"/>
                    <a:gd name="T98" fmla="*/ 308 w 1321"/>
                    <a:gd name="T99" fmla="*/ 169 h 418"/>
                    <a:gd name="T100" fmla="*/ 177 w 1321"/>
                    <a:gd name="T101" fmla="*/ 195 h 418"/>
                    <a:gd name="T102" fmla="*/ 204 w 1321"/>
                    <a:gd name="T103" fmla="*/ 167 h 418"/>
                    <a:gd name="T104" fmla="*/ 295 w 1321"/>
                    <a:gd name="T105" fmla="*/ 144 h 418"/>
                    <a:gd name="T106" fmla="*/ 345 w 1321"/>
                    <a:gd name="T107" fmla="*/ 134 h 418"/>
                    <a:gd name="T108" fmla="*/ 269 w 1321"/>
                    <a:gd name="T109" fmla="*/ 128 h 418"/>
                    <a:gd name="T110" fmla="*/ 188 w 1321"/>
                    <a:gd name="T111" fmla="*/ 133 h 418"/>
                    <a:gd name="T112" fmla="*/ 95 w 1321"/>
                    <a:gd name="T113" fmla="*/ 149 h 418"/>
                    <a:gd name="T114" fmla="*/ 0 w 1321"/>
                    <a:gd name="T115" fmla="*/ 168 h 4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321" h="418">
                      <a:moveTo>
                        <a:pt x="1321" y="60"/>
                      </a:moveTo>
                      <a:lnTo>
                        <a:pt x="1300" y="60"/>
                      </a:lnTo>
                      <a:lnTo>
                        <a:pt x="1281" y="59"/>
                      </a:lnTo>
                      <a:lnTo>
                        <a:pt x="1262" y="58"/>
                      </a:lnTo>
                      <a:lnTo>
                        <a:pt x="1245" y="57"/>
                      </a:lnTo>
                      <a:lnTo>
                        <a:pt x="1231" y="57"/>
                      </a:lnTo>
                      <a:lnTo>
                        <a:pt x="1217" y="59"/>
                      </a:lnTo>
                      <a:lnTo>
                        <a:pt x="1206" y="62"/>
                      </a:lnTo>
                      <a:lnTo>
                        <a:pt x="1196" y="67"/>
                      </a:lnTo>
                      <a:lnTo>
                        <a:pt x="1202" y="77"/>
                      </a:lnTo>
                      <a:lnTo>
                        <a:pt x="1207" y="87"/>
                      </a:lnTo>
                      <a:lnTo>
                        <a:pt x="1212" y="97"/>
                      </a:lnTo>
                      <a:lnTo>
                        <a:pt x="1217" y="108"/>
                      </a:lnTo>
                      <a:lnTo>
                        <a:pt x="1221" y="118"/>
                      </a:lnTo>
                      <a:lnTo>
                        <a:pt x="1224" y="128"/>
                      </a:lnTo>
                      <a:lnTo>
                        <a:pt x="1225" y="139"/>
                      </a:lnTo>
                      <a:lnTo>
                        <a:pt x="1226" y="149"/>
                      </a:lnTo>
                      <a:lnTo>
                        <a:pt x="1232" y="156"/>
                      </a:lnTo>
                      <a:lnTo>
                        <a:pt x="1236" y="164"/>
                      </a:lnTo>
                      <a:lnTo>
                        <a:pt x="1240" y="173"/>
                      </a:lnTo>
                      <a:lnTo>
                        <a:pt x="1243" y="182"/>
                      </a:lnTo>
                      <a:lnTo>
                        <a:pt x="1245" y="191"/>
                      </a:lnTo>
                      <a:lnTo>
                        <a:pt x="1246" y="200"/>
                      </a:lnTo>
                      <a:lnTo>
                        <a:pt x="1246" y="208"/>
                      </a:lnTo>
                      <a:lnTo>
                        <a:pt x="1246" y="216"/>
                      </a:lnTo>
                      <a:lnTo>
                        <a:pt x="1240" y="217"/>
                      </a:lnTo>
                      <a:lnTo>
                        <a:pt x="1232" y="217"/>
                      </a:lnTo>
                      <a:lnTo>
                        <a:pt x="1223" y="214"/>
                      </a:lnTo>
                      <a:lnTo>
                        <a:pt x="1212" y="211"/>
                      </a:lnTo>
                      <a:lnTo>
                        <a:pt x="1201" y="209"/>
                      </a:lnTo>
                      <a:lnTo>
                        <a:pt x="1191" y="208"/>
                      </a:lnTo>
                      <a:lnTo>
                        <a:pt x="1179" y="208"/>
                      </a:lnTo>
                      <a:lnTo>
                        <a:pt x="1169" y="211"/>
                      </a:lnTo>
                      <a:lnTo>
                        <a:pt x="1152" y="221"/>
                      </a:lnTo>
                      <a:lnTo>
                        <a:pt x="1137" y="229"/>
                      </a:lnTo>
                      <a:lnTo>
                        <a:pt x="1121" y="236"/>
                      </a:lnTo>
                      <a:lnTo>
                        <a:pt x="1105" y="242"/>
                      </a:lnTo>
                      <a:lnTo>
                        <a:pt x="1089" y="248"/>
                      </a:lnTo>
                      <a:lnTo>
                        <a:pt x="1074" y="252"/>
                      </a:lnTo>
                      <a:lnTo>
                        <a:pt x="1059" y="255"/>
                      </a:lnTo>
                      <a:lnTo>
                        <a:pt x="1045" y="258"/>
                      </a:lnTo>
                      <a:lnTo>
                        <a:pt x="1030" y="259"/>
                      </a:lnTo>
                      <a:lnTo>
                        <a:pt x="1016" y="260"/>
                      </a:lnTo>
                      <a:lnTo>
                        <a:pt x="1002" y="259"/>
                      </a:lnTo>
                      <a:lnTo>
                        <a:pt x="990" y="258"/>
                      </a:lnTo>
                      <a:lnTo>
                        <a:pt x="977" y="255"/>
                      </a:lnTo>
                      <a:lnTo>
                        <a:pt x="966" y="252"/>
                      </a:lnTo>
                      <a:lnTo>
                        <a:pt x="954" y="247"/>
                      </a:lnTo>
                      <a:lnTo>
                        <a:pt x="944" y="241"/>
                      </a:lnTo>
                      <a:lnTo>
                        <a:pt x="944" y="248"/>
                      </a:lnTo>
                      <a:lnTo>
                        <a:pt x="946" y="254"/>
                      </a:lnTo>
                      <a:lnTo>
                        <a:pt x="949" y="260"/>
                      </a:lnTo>
                      <a:lnTo>
                        <a:pt x="953" y="266"/>
                      </a:lnTo>
                      <a:lnTo>
                        <a:pt x="960" y="271"/>
                      </a:lnTo>
                      <a:lnTo>
                        <a:pt x="967" y="277"/>
                      </a:lnTo>
                      <a:lnTo>
                        <a:pt x="975" y="281"/>
                      </a:lnTo>
                      <a:lnTo>
                        <a:pt x="984" y="285"/>
                      </a:lnTo>
                      <a:lnTo>
                        <a:pt x="978" y="287"/>
                      </a:lnTo>
                      <a:lnTo>
                        <a:pt x="971" y="288"/>
                      </a:lnTo>
                      <a:lnTo>
                        <a:pt x="963" y="287"/>
                      </a:lnTo>
                      <a:lnTo>
                        <a:pt x="954" y="285"/>
                      </a:lnTo>
                      <a:lnTo>
                        <a:pt x="945" y="282"/>
                      </a:lnTo>
                      <a:lnTo>
                        <a:pt x="936" y="279"/>
                      </a:lnTo>
                      <a:lnTo>
                        <a:pt x="926" y="275"/>
                      </a:lnTo>
                      <a:lnTo>
                        <a:pt x="917" y="270"/>
                      </a:lnTo>
                      <a:lnTo>
                        <a:pt x="913" y="266"/>
                      </a:lnTo>
                      <a:lnTo>
                        <a:pt x="910" y="261"/>
                      </a:lnTo>
                      <a:lnTo>
                        <a:pt x="907" y="253"/>
                      </a:lnTo>
                      <a:lnTo>
                        <a:pt x="903" y="246"/>
                      </a:lnTo>
                      <a:lnTo>
                        <a:pt x="897" y="238"/>
                      </a:lnTo>
                      <a:lnTo>
                        <a:pt x="891" y="231"/>
                      </a:lnTo>
                      <a:lnTo>
                        <a:pt x="882" y="227"/>
                      </a:lnTo>
                      <a:lnTo>
                        <a:pt x="871" y="226"/>
                      </a:lnTo>
                      <a:lnTo>
                        <a:pt x="862" y="228"/>
                      </a:lnTo>
                      <a:lnTo>
                        <a:pt x="856" y="227"/>
                      </a:lnTo>
                      <a:lnTo>
                        <a:pt x="851" y="223"/>
                      </a:lnTo>
                      <a:lnTo>
                        <a:pt x="849" y="217"/>
                      </a:lnTo>
                      <a:lnTo>
                        <a:pt x="849" y="209"/>
                      </a:lnTo>
                      <a:lnTo>
                        <a:pt x="851" y="201"/>
                      </a:lnTo>
                      <a:lnTo>
                        <a:pt x="855" y="193"/>
                      </a:lnTo>
                      <a:lnTo>
                        <a:pt x="861" y="187"/>
                      </a:lnTo>
                      <a:lnTo>
                        <a:pt x="872" y="180"/>
                      </a:lnTo>
                      <a:lnTo>
                        <a:pt x="881" y="170"/>
                      </a:lnTo>
                      <a:lnTo>
                        <a:pt x="889" y="159"/>
                      </a:lnTo>
                      <a:lnTo>
                        <a:pt x="899" y="144"/>
                      </a:lnTo>
                      <a:lnTo>
                        <a:pt x="908" y="131"/>
                      </a:lnTo>
                      <a:lnTo>
                        <a:pt x="917" y="118"/>
                      </a:lnTo>
                      <a:lnTo>
                        <a:pt x="929" y="107"/>
                      </a:lnTo>
                      <a:lnTo>
                        <a:pt x="941" y="99"/>
                      </a:lnTo>
                      <a:lnTo>
                        <a:pt x="925" y="97"/>
                      </a:lnTo>
                      <a:lnTo>
                        <a:pt x="912" y="102"/>
                      </a:lnTo>
                      <a:lnTo>
                        <a:pt x="902" y="110"/>
                      </a:lnTo>
                      <a:lnTo>
                        <a:pt x="891" y="121"/>
                      </a:lnTo>
                      <a:lnTo>
                        <a:pt x="882" y="135"/>
                      </a:lnTo>
                      <a:lnTo>
                        <a:pt x="873" y="147"/>
                      </a:lnTo>
                      <a:lnTo>
                        <a:pt x="862" y="159"/>
                      </a:lnTo>
                      <a:lnTo>
                        <a:pt x="850" y="168"/>
                      </a:lnTo>
                      <a:lnTo>
                        <a:pt x="828" y="183"/>
                      </a:lnTo>
                      <a:lnTo>
                        <a:pt x="819" y="198"/>
                      </a:lnTo>
                      <a:lnTo>
                        <a:pt x="819" y="209"/>
                      </a:lnTo>
                      <a:lnTo>
                        <a:pt x="826" y="221"/>
                      </a:lnTo>
                      <a:lnTo>
                        <a:pt x="836" y="231"/>
                      </a:lnTo>
                      <a:lnTo>
                        <a:pt x="848" y="241"/>
                      </a:lnTo>
                      <a:lnTo>
                        <a:pt x="856" y="252"/>
                      </a:lnTo>
                      <a:lnTo>
                        <a:pt x="860" y="262"/>
                      </a:lnTo>
                      <a:lnTo>
                        <a:pt x="867" y="269"/>
                      </a:lnTo>
                      <a:lnTo>
                        <a:pt x="874" y="279"/>
                      </a:lnTo>
                      <a:lnTo>
                        <a:pt x="878" y="291"/>
                      </a:lnTo>
                      <a:lnTo>
                        <a:pt x="880" y="304"/>
                      </a:lnTo>
                      <a:lnTo>
                        <a:pt x="881" y="316"/>
                      </a:lnTo>
                      <a:lnTo>
                        <a:pt x="881" y="327"/>
                      </a:lnTo>
                      <a:lnTo>
                        <a:pt x="879" y="336"/>
                      </a:lnTo>
                      <a:lnTo>
                        <a:pt x="877" y="340"/>
                      </a:lnTo>
                      <a:lnTo>
                        <a:pt x="871" y="337"/>
                      </a:lnTo>
                      <a:lnTo>
                        <a:pt x="867" y="327"/>
                      </a:lnTo>
                      <a:lnTo>
                        <a:pt x="863" y="315"/>
                      </a:lnTo>
                      <a:lnTo>
                        <a:pt x="860" y="300"/>
                      </a:lnTo>
                      <a:lnTo>
                        <a:pt x="855" y="286"/>
                      </a:lnTo>
                      <a:lnTo>
                        <a:pt x="847" y="273"/>
                      </a:lnTo>
                      <a:lnTo>
                        <a:pt x="835" y="263"/>
                      </a:lnTo>
                      <a:lnTo>
                        <a:pt x="820" y="259"/>
                      </a:lnTo>
                      <a:lnTo>
                        <a:pt x="804" y="260"/>
                      </a:lnTo>
                      <a:lnTo>
                        <a:pt x="793" y="264"/>
                      </a:lnTo>
                      <a:lnTo>
                        <a:pt x="787" y="271"/>
                      </a:lnTo>
                      <a:lnTo>
                        <a:pt x="783" y="281"/>
                      </a:lnTo>
                      <a:lnTo>
                        <a:pt x="780" y="291"/>
                      </a:lnTo>
                      <a:lnTo>
                        <a:pt x="778" y="302"/>
                      </a:lnTo>
                      <a:lnTo>
                        <a:pt x="775" y="312"/>
                      </a:lnTo>
                      <a:lnTo>
                        <a:pt x="769" y="320"/>
                      </a:lnTo>
                      <a:lnTo>
                        <a:pt x="769" y="306"/>
                      </a:lnTo>
                      <a:lnTo>
                        <a:pt x="767" y="291"/>
                      </a:lnTo>
                      <a:lnTo>
                        <a:pt x="765" y="277"/>
                      </a:lnTo>
                      <a:lnTo>
                        <a:pt x="763" y="263"/>
                      </a:lnTo>
                      <a:lnTo>
                        <a:pt x="760" y="250"/>
                      </a:lnTo>
                      <a:lnTo>
                        <a:pt x="758" y="236"/>
                      </a:lnTo>
                      <a:lnTo>
                        <a:pt x="755" y="224"/>
                      </a:lnTo>
                      <a:lnTo>
                        <a:pt x="753" y="211"/>
                      </a:lnTo>
                      <a:lnTo>
                        <a:pt x="752" y="199"/>
                      </a:lnTo>
                      <a:lnTo>
                        <a:pt x="752" y="188"/>
                      </a:lnTo>
                      <a:lnTo>
                        <a:pt x="752" y="176"/>
                      </a:lnTo>
                      <a:lnTo>
                        <a:pt x="754" y="165"/>
                      </a:lnTo>
                      <a:lnTo>
                        <a:pt x="758" y="154"/>
                      </a:lnTo>
                      <a:lnTo>
                        <a:pt x="763" y="144"/>
                      </a:lnTo>
                      <a:lnTo>
                        <a:pt x="770" y="134"/>
                      </a:lnTo>
                      <a:lnTo>
                        <a:pt x="779" y="124"/>
                      </a:lnTo>
                      <a:lnTo>
                        <a:pt x="790" y="120"/>
                      </a:lnTo>
                      <a:lnTo>
                        <a:pt x="800" y="119"/>
                      </a:lnTo>
                      <a:lnTo>
                        <a:pt x="812" y="119"/>
                      </a:lnTo>
                      <a:lnTo>
                        <a:pt x="824" y="121"/>
                      </a:lnTo>
                      <a:lnTo>
                        <a:pt x="835" y="123"/>
                      </a:lnTo>
                      <a:lnTo>
                        <a:pt x="847" y="125"/>
                      </a:lnTo>
                      <a:lnTo>
                        <a:pt x="858" y="125"/>
                      </a:lnTo>
                      <a:lnTo>
                        <a:pt x="867" y="124"/>
                      </a:lnTo>
                      <a:lnTo>
                        <a:pt x="856" y="116"/>
                      </a:lnTo>
                      <a:lnTo>
                        <a:pt x="846" y="108"/>
                      </a:lnTo>
                      <a:lnTo>
                        <a:pt x="835" y="99"/>
                      </a:lnTo>
                      <a:lnTo>
                        <a:pt x="827" y="91"/>
                      </a:lnTo>
                      <a:lnTo>
                        <a:pt x="819" y="82"/>
                      </a:lnTo>
                      <a:lnTo>
                        <a:pt x="813" y="74"/>
                      </a:lnTo>
                      <a:lnTo>
                        <a:pt x="808" y="64"/>
                      </a:lnTo>
                      <a:lnTo>
                        <a:pt x="807" y="55"/>
                      </a:lnTo>
                      <a:lnTo>
                        <a:pt x="826" y="47"/>
                      </a:lnTo>
                      <a:lnTo>
                        <a:pt x="848" y="38"/>
                      </a:lnTo>
                      <a:lnTo>
                        <a:pt x="873" y="30"/>
                      </a:lnTo>
                      <a:lnTo>
                        <a:pt x="901" y="23"/>
                      </a:lnTo>
                      <a:lnTo>
                        <a:pt x="931" y="16"/>
                      </a:lnTo>
                      <a:lnTo>
                        <a:pt x="963" y="9"/>
                      </a:lnTo>
                      <a:lnTo>
                        <a:pt x="997" y="5"/>
                      </a:lnTo>
                      <a:lnTo>
                        <a:pt x="1032" y="1"/>
                      </a:lnTo>
                      <a:lnTo>
                        <a:pt x="1067" y="0"/>
                      </a:lnTo>
                      <a:lnTo>
                        <a:pt x="1105" y="1"/>
                      </a:lnTo>
                      <a:lnTo>
                        <a:pt x="1142" y="3"/>
                      </a:lnTo>
                      <a:lnTo>
                        <a:pt x="1179" y="8"/>
                      </a:lnTo>
                      <a:lnTo>
                        <a:pt x="1215" y="17"/>
                      </a:lnTo>
                      <a:lnTo>
                        <a:pt x="1252" y="28"/>
                      </a:lnTo>
                      <a:lnTo>
                        <a:pt x="1287" y="42"/>
                      </a:lnTo>
                      <a:lnTo>
                        <a:pt x="1321" y="60"/>
                      </a:lnTo>
                      <a:close/>
                      <a:moveTo>
                        <a:pt x="0" y="168"/>
                      </a:moveTo>
                      <a:lnTo>
                        <a:pt x="9" y="164"/>
                      </a:lnTo>
                      <a:lnTo>
                        <a:pt x="18" y="160"/>
                      </a:lnTo>
                      <a:lnTo>
                        <a:pt x="30" y="154"/>
                      </a:lnTo>
                      <a:lnTo>
                        <a:pt x="41" y="150"/>
                      </a:lnTo>
                      <a:lnTo>
                        <a:pt x="54" y="145"/>
                      </a:lnTo>
                      <a:lnTo>
                        <a:pt x="66" y="141"/>
                      </a:lnTo>
                      <a:lnTo>
                        <a:pt x="80" y="137"/>
                      </a:lnTo>
                      <a:lnTo>
                        <a:pt x="94" y="132"/>
                      </a:lnTo>
                      <a:lnTo>
                        <a:pt x="109" y="127"/>
                      </a:lnTo>
                      <a:lnTo>
                        <a:pt x="123" y="123"/>
                      </a:lnTo>
                      <a:lnTo>
                        <a:pt x="139" y="120"/>
                      </a:lnTo>
                      <a:lnTo>
                        <a:pt x="154" y="116"/>
                      </a:lnTo>
                      <a:lnTo>
                        <a:pt x="171" y="113"/>
                      </a:lnTo>
                      <a:lnTo>
                        <a:pt x="186" y="110"/>
                      </a:lnTo>
                      <a:lnTo>
                        <a:pt x="203" y="107"/>
                      </a:lnTo>
                      <a:lnTo>
                        <a:pt x="219" y="105"/>
                      </a:lnTo>
                      <a:lnTo>
                        <a:pt x="229" y="104"/>
                      </a:lnTo>
                      <a:lnTo>
                        <a:pt x="238" y="103"/>
                      </a:lnTo>
                      <a:lnTo>
                        <a:pt x="249" y="101"/>
                      </a:lnTo>
                      <a:lnTo>
                        <a:pt x="262" y="99"/>
                      </a:lnTo>
                      <a:lnTo>
                        <a:pt x="274" y="98"/>
                      </a:lnTo>
                      <a:lnTo>
                        <a:pt x="288" y="98"/>
                      </a:lnTo>
                      <a:lnTo>
                        <a:pt x="301" y="97"/>
                      </a:lnTo>
                      <a:lnTo>
                        <a:pt x="315" y="98"/>
                      </a:lnTo>
                      <a:lnTo>
                        <a:pt x="329" y="99"/>
                      </a:lnTo>
                      <a:lnTo>
                        <a:pt x="343" y="102"/>
                      </a:lnTo>
                      <a:lnTo>
                        <a:pt x="356" y="104"/>
                      </a:lnTo>
                      <a:lnTo>
                        <a:pt x="369" y="108"/>
                      </a:lnTo>
                      <a:lnTo>
                        <a:pt x="383" y="113"/>
                      </a:lnTo>
                      <a:lnTo>
                        <a:pt x="394" y="118"/>
                      </a:lnTo>
                      <a:lnTo>
                        <a:pt x="406" y="126"/>
                      </a:lnTo>
                      <a:lnTo>
                        <a:pt x="416" y="135"/>
                      </a:lnTo>
                      <a:lnTo>
                        <a:pt x="426" y="136"/>
                      </a:lnTo>
                      <a:lnTo>
                        <a:pt x="439" y="137"/>
                      </a:lnTo>
                      <a:lnTo>
                        <a:pt x="452" y="136"/>
                      </a:lnTo>
                      <a:lnTo>
                        <a:pt x="465" y="134"/>
                      </a:lnTo>
                      <a:lnTo>
                        <a:pt x="478" y="131"/>
                      </a:lnTo>
                      <a:lnTo>
                        <a:pt x="490" y="124"/>
                      </a:lnTo>
                      <a:lnTo>
                        <a:pt x="500" y="117"/>
                      </a:lnTo>
                      <a:lnTo>
                        <a:pt x="507" y="108"/>
                      </a:lnTo>
                      <a:lnTo>
                        <a:pt x="518" y="107"/>
                      </a:lnTo>
                      <a:lnTo>
                        <a:pt x="526" y="107"/>
                      </a:lnTo>
                      <a:lnTo>
                        <a:pt x="532" y="109"/>
                      </a:lnTo>
                      <a:lnTo>
                        <a:pt x="537" y="112"/>
                      </a:lnTo>
                      <a:lnTo>
                        <a:pt x="540" y="116"/>
                      </a:lnTo>
                      <a:lnTo>
                        <a:pt x="542" y="122"/>
                      </a:lnTo>
                      <a:lnTo>
                        <a:pt x="544" y="130"/>
                      </a:lnTo>
                      <a:lnTo>
                        <a:pt x="545" y="139"/>
                      </a:lnTo>
                      <a:lnTo>
                        <a:pt x="546" y="150"/>
                      </a:lnTo>
                      <a:lnTo>
                        <a:pt x="549" y="163"/>
                      </a:lnTo>
                      <a:lnTo>
                        <a:pt x="551" y="177"/>
                      </a:lnTo>
                      <a:lnTo>
                        <a:pt x="553" y="193"/>
                      </a:lnTo>
                      <a:lnTo>
                        <a:pt x="557" y="211"/>
                      </a:lnTo>
                      <a:lnTo>
                        <a:pt x="562" y="231"/>
                      </a:lnTo>
                      <a:lnTo>
                        <a:pt x="569" y="254"/>
                      </a:lnTo>
                      <a:lnTo>
                        <a:pt x="579" y="278"/>
                      </a:lnTo>
                      <a:lnTo>
                        <a:pt x="578" y="281"/>
                      </a:lnTo>
                      <a:lnTo>
                        <a:pt x="571" y="276"/>
                      </a:lnTo>
                      <a:lnTo>
                        <a:pt x="561" y="266"/>
                      </a:lnTo>
                      <a:lnTo>
                        <a:pt x="550" y="251"/>
                      </a:lnTo>
                      <a:lnTo>
                        <a:pt x="538" y="233"/>
                      </a:lnTo>
                      <a:lnTo>
                        <a:pt x="528" y="212"/>
                      </a:lnTo>
                      <a:lnTo>
                        <a:pt x="520" y="191"/>
                      </a:lnTo>
                      <a:lnTo>
                        <a:pt x="516" y="170"/>
                      </a:lnTo>
                      <a:lnTo>
                        <a:pt x="513" y="163"/>
                      </a:lnTo>
                      <a:lnTo>
                        <a:pt x="509" y="161"/>
                      </a:lnTo>
                      <a:lnTo>
                        <a:pt x="504" y="164"/>
                      </a:lnTo>
                      <a:lnTo>
                        <a:pt x="499" y="174"/>
                      </a:lnTo>
                      <a:lnTo>
                        <a:pt x="495" y="189"/>
                      </a:lnTo>
                      <a:lnTo>
                        <a:pt x="494" y="209"/>
                      </a:lnTo>
                      <a:lnTo>
                        <a:pt x="495" y="236"/>
                      </a:lnTo>
                      <a:lnTo>
                        <a:pt x="501" y="268"/>
                      </a:lnTo>
                      <a:lnTo>
                        <a:pt x="498" y="280"/>
                      </a:lnTo>
                      <a:lnTo>
                        <a:pt x="495" y="292"/>
                      </a:lnTo>
                      <a:lnTo>
                        <a:pt x="491" y="304"/>
                      </a:lnTo>
                      <a:lnTo>
                        <a:pt x="486" y="315"/>
                      </a:lnTo>
                      <a:lnTo>
                        <a:pt x="480" y="326"/>
                      </a:lnTo>
                      <a:lnTo>
                        <a:pt x="472" y="338"/>
                      </a:lnTo>
                      <a:lnTo>
                        <a:pt x="464" y="348"/>
                      </a:lnTo>
                      <a:lnTo>
                        <a:pt x="452" y="359"/>
                      </a:lnTo>
                      <a:lnTo>
                        <a:pt x="440" y="369"/>
                      </a:lnTo>
                      <a:lnTo>
                        <a:pt x="424" y="377"/>
                      </a:lnTo>
                      <a:lnTo>
                        <a:pt x="407" y="386"/>
                      </a:lnTo>
                      <a:lnTo>
                        <a:pt x="387" y="394"/>
                      </a:lnTo>
                      <a:lnTo>
                        <a:pt x="364" y="401"/>
                      </a:lnTo>
                      <a:lnTo>
                        <a:pt x="338" y="408"/>
                      </a:lnTo>
                      <a:lnTo>
                        <a:pt x="308" y="413"/>
                      </a:lnTo>
                      <a:lnTo>
                        <a:pt x="276" y="418"/>
                      </a:lnTo>
                      <a:lnTo>
                        <a:pt x="305" y="405"/>
                      </a:lnTo>
                      <a:lnTo>
                        <a:pt x="333" y="390"/>
                      </a:lnTo>
                      <a:lnTo>
                        <a:pt x="360" y="372"/>
                      </a:lnTo>
                      <a:lnTo>
                        <a:pt x="383" y="353"/>
                      </a:lnTo>
                      <a:lnTo>
                        <a:pt x="403" y="334"/>
                      </a:lnTo>
                      <a:lnTo>
                        <a:pt x="418" y="316"/>
                      </a:lnTo>
                      <a:lnTo>
                        <a:pt x="427" y="298"/>
                      </a:lnTo>
                      <a:lnTo>
                        <a:pt x="430" y="284"/>
                      </a:lnTo>
                      <a:lnTo>
                        <a:pt x="426" y="278"/>
                      </a:lnTo>
                      <a:lnTo>
                        <a:pt x="421" y="273"/>
                      </a:lnTo>
                      <a:lnTo>
                        <a:pt x="413" y="270"/>
                      </a:lnTo>
                      <a:lnTo>
                        <a:pt x="404" y="268"/>
                      </a:lnTo>
                      <a:lnTo>
                        <a:pt x="394" y="269"/>
                      </a:lnTo>
                      <a:lnTo>
                        <a:pt x="384" y="270"/>
                      </a:lnTo>
                      <a:lnTo>
                        <a:pt x="376" y="274"/>
                      </a:lnTo>
                      <a:lnTo>
                        <a:pt x="369" y="278"/>
                      </a:lnTo>
                      <a:lnTo>
                        <a:pt x="377" y="282"/>
                      </a:lnTo>
                      <a:lnTo>
                        <a:pt x="381" y="286"/>
                      </a:lnTo>
                      <a:lnTo>
                        <a:pt x="382" y="289"/>
                      </a:lnTo>
                      <a:lnTo>
                        <a:pt x="382" y="291"/>
                      </a:lnTo>
                      <a:lnTo>
                        <a:pt x="379" y="293"/>
                      </a:lnTo>
                      <a:lnTo>
                        <a:pt x="375" y="294"/>
                      </a:lnTo>
                      <a:lnTo>
                        <a:pt x="368" y="294"/>
                      </a:lnTo>
                      <a:lnTo>
                        <a:pt x="361" y="294"/>
                      </a:lnTo>
                      <a:lnTo>
                        <a:pt x="348" y="303"/>
                      </a:lnTo>
                      <a:lnTo>
                        <a:pt x="333" y="310"/>
                      </a:lnTo>
                      <a:lnTo>
                        <a:pt x="317" y="317"/>
                      </a:lnTo>
                      <a:lnTo>
                        <a:pt x="299" y="323"/>
                      </a:lnTo>
                      <a:lnTo>
                        <a:pt x="280" y="328"/>
                      </a:lnTo>
                      <a:lnTo>
                        <a:pt x="262" y="333"/>
                      </a:lnTo>
                      <a:lnTo>
                        <a:pt x="241" y="336"/>
                      </a:lnTo>
                      <a:lnTo>
                        <a:pt x="221" y="337"/>
                      </a:lnTo>
                      <a:lnTo>
                        <a:pt x="204" y="336"/>
                      </a:lnTo>
                      <a:lnTo>
                        <a:pt x="182" y="333"/>
                      </a:lnTo>
                      <a:lnTo>
                        <a:pt x="159" y="328"/>
                      </a:lnTo>
                      <a:lnTo>
                        <a:pt x="136" y="324"/>
                      </a:lnTo>
                      <a:lnTo>
                        <a:pt x="116" y="318"/>
                      </a:lnTo>
                      <a:lnTo>
                        <a:pt x="100" y="313"/>
                      </a:lnTo>
                      <a:lnTo>
                        <a:pt x="90" y="308"/>
                      </a:lnTo>
                      <a:lnTo>
                        <a:pt x="89" y="303"/>
                      </a:lnTo>
                      <a:lnTo>
                        <a:pt x="107" y="305"/>
                      </a:lnTo>
                      <a:lnTo>
                        <a:pt x="127" y="307"/>
                      </a:lnTo>
                      <a:lnTo>
                        <a:pt x="148" y="310"/>
                      </a:lnTo>
                      <a:lnTo>
                        <a:pt x="168" y="313"/>
                      </a:lnTo>
                      <a:lnTo>
                        <a:pt x="188" y="316"/>
                      </a:lnTo>
                      <a:lnTo>
                        <a:pt x="207" y="318"/>
                      </a:lnTo>
                      <a:lnTo>
                        <a:pt x="226" y="319"/>
                      </a:lnTo>
                      <a:lnTo>
                        <a:pt x="243" y="319"/>
                      </a:lnTo>
                      <a:lnTo>
                        <a:pt x="237" y="316"/>
                      </a:lnTo>
                      <a:lnTo>
                        <a:pt x="231" y="313"/>
                      </a:lnTo>
                      <a:lnTo>
                        <a:pt x="226" y="310"/>
                      </a:lnTo>
                      <a:lnTo>
                        <a:pt x="219" y="307"/>
                      </a:lnTo>
                      <a:lnTo>
                        <a:pt x="215" y="303"/>
                      </a:lnTo>
                      <a:lnTo>
                        <a:pt x="211" y="298"/>
                      </a:lnTo>
                      <a:lnTo>
                        <a:pt x="207" y="294"/>
                      </a:lnTo>
                      <a:lnTo>
                        <a:pt x="205" y="290"/>
                      </a:lnTo>
                      <a:lnTo>
                        <a:pt x="215" y="291"/>
                      </a:lnTo>
                      <a:lnTo>
                        <a:pt x="226" y="291"/>
                      </a:lnTo>
                      <a:lnTo>
                        <a:pt x="237" y="290"/>
                      </a:lnTo>
                      <a:lnTo>
                        <a:pt x="247" y="290"/>
                      </a:lnTo>
                      <a:lnTo>
                        <a:pt x="259" y="288"/>
                      </a:lnTo>
                      <a:lnTo>
                        <a:pt x="269" y="287"/>
                      </a:lnTo>
                      <a:lnTo>
                        <a:pt x="280" y="284"/>
                      </a:lnTo>
                      <a:lnTo>
                        <a:pt x="291" y="282"/>
                      </a:lnTo>
                      <a:lnTo>
                        <a:pt x="302" y="279"/>
                      </a:lnTo>
                      <a:lnTo>
                        <a:pt x="313" y="276"/>
                      </a:lnTo>
                      <a:lnTo>
                        <a:pt x="323" y="271"/>
                      </a:lnTo>
                      <a:lnTo>
                        <a:pt x="333" y="268"/>
                      </a:lnTo>
                      <a:lnTo>
                        <a:pt x="344" y="264"/>
                      </a:lnTo>
                      <a:lnTo>
                        <a:pt x="354" y="260"/>
                      </a:lnTo>
                      <a:lnTo>
                        <a:pt x="364" y="255"/>
                      </a:lnTo>
                      <a:lnTo>
                        <a:pt x="374" y="251"/>
                      </a:lnTo>
                      <a:lnTo>
                        <a:pt x="378" y="249"/>
                      </a:lnTo>
                      <a:lnTo>
                        <a:pt x="383" y="246"/>
                      </a:lnTo>
                      <a:lnTo>
                        <a:pt x="389" y="241"/>
                      </a:lnTo>
                      <a:lnTo>
                        <a:pt x="396" y="235"/>
                      </a:lnTo>
                      <a:lnTo>
                        <a:pt x="390" y="226"/>
                      </a:lnTo>
                      <a:lnTo>
                        <a:pt x="383" y="214"/>
                      </a:lnTo>
                      <a:lnTo>
                        <a:pt x="375" y="204"/>
                      </a:lnTo>
                      <a:lnTo>
                        <a:pt x="365" y="194"/>
                      </a:lnTo>
                      <a:lnTo>
                        <a:pt x="355" y="185"/>
                      </a:lnTo>
                      <a:lnTo>
                        <a:pt x="341" y="177"/>
                      </a:lnTo>
                      <a:lnTo>
                        <a:pt x="327" y="172"/>
                      </a:lnTo>
                      <a:lnTo>
                        <a:pt x="308" y="169"/>
                      </a:lnTo>
                      <a:lnTo>
                        <a:pt x="293" y="169"/>
                      </a:lnTo>
                      <a:lnTo>
                        <a:pt x="275" y="170"/>
                      </a:lnTo>
                      <a:lnTo>
                        <a:pt x="257" y="173"/>
                      </a:lnTo>
                      <a:lnTo>
                        <a:pt x="237" y="178"/>
                      </a:lnTo>
                      <a:lnTo>
                        <a:pt x="217" y="183"/>
                      </a:lnTo>
                      <a:lnTo>
                        <a:pt x="197" y="189"/>
                      </a:lnTo>
                      <a:lnTo>
                        <a:pt x="177" y="195"/>
                      </a:lnTo>
                      <a:lnTo>
                        <a:pt x="158" y="200"/>
                      </a:lnTo>
                      <a:lnTo>
                        <a:pt x="164" y="194"/>
                      </a:lnTo>
                      <a:lnTo>
                        <a:pt x="171" y="188"/>
                      </a:lnTo>
                      <a:lnTo>
                        <a:pt x="178" y="181"/>
                      </a:lnTo>
                      <a:lnTo>
                        <a:pt x="185" y="176"/>
                      </a:lnTo>
                      <a:lnTo>
                        <a:pt x="194" y="171"/>
                      </a:lnTo>
                      <a:lnTo>
                        <a:pt x="204" y="167"/>
                      </a:lnTo>
                      <a:lnTo>
                        <a:pt x="214" y="162"/>
                      </a:lnTo>
                      <a:lnTo>
                        <a:pt x="224" y="159"/>
                      </a:lnTo>
                      <a:lnTo>
                        <a:pt x="237" y="154"/>
                      </a:lnTo>
                      <a:lnTo>
                        <a:pt x="249" y="151"/>
                      </a:lnTo>
                      <a:lnTo>
                        <a:pt x="264" y="149"/>
                      </a:lnTo>
                      <a:lnTo>
                        <a:pt x="278" y="146"/>
                      </a:lnTo>
                      <a:lnTo>
                        <a:pt x="295" y="144"/>
                      </a:lnTo>
                      <a:lnTo>
                        <a:pt x="311" y="142"/>
                      </a:lnTo>
                      <a:lnTo>
                        <a:pt x="329" y="141"/>
                      </a:lnTo>
                      <a:lnTo>
                        <a:pt x="349" y="140"/>
                      </a:lnTo>
                      <a:lnTo>
                        <a:pt x="352" y="138"/>
                      </a:lnTo>
                      <a:lnTo>
                        <a:pt x="352" y="137"/>
                      </a:lnTo>
                      <a:lnTo>
                        <a:pt x="350" y="135"/>
                      </a:lnTo>
                      <a:lnTo>
                        <a:pt x="345" y="134"/>
                      </a:lnTo>
                      <a:lnTo>
                        <a:pt x="338" y="133"/>
                      </a:lnTo>
                      <a:lnTo>
                        <a:pt x="329" y="132"/>
                      </a:lnTo>
                      <a:lnTo>
                        <a:pt x="319" y="131"/>
                      </a:lnTo>
                      <a:lnTo>
                        <a:pt x="307" y="130"/>
                      </a:lnTo>
                      <a:lnTo>
                        <a:pt x="295" y="130"/>
                      </a:lnTo>
                      <a:lnTo>
                        <a:pt x="282" y="130"/>
                      </a:lnTo>
                      <a:lnTo>
                        <a:pt x="269" y="128"/>
                      </a:lnTo>
                      <a:lnTo>
                        <a:pt x="256" y="128"/>
                      </a:lnTo>
                      <a:lnTo>
                        <a:pt x="243" y="128"/>
                      </a:lnTo>
                      <a:lnTo>
                        <a:pt x="231" y="128"/>
                      </a:lnTo>
                      <a:lnTo>
                        <a:pt x="219" y="130"/>
                      </a:lnTo>
                      <a:lnTo>
                        <a:pt x="209" y="130"/>
                      </a:lnTo>
                      <a:lnTo>
                        <a:pt x="199" y="131"/>
                      </a:lnTo>
                      <a:lnTo>
                        <a:pt x="188" y="133"/>
                      </a:lnTo>
                      <a:lnTo>
                        <a:pt x="176" y="135"/>
                      </a:lnTo>
                      <a:lnTo>
                        <a:pt x="163" y="137"/>
                      </a:lnTo>
                      <a:lnTo>
                        <a:pt x="151" y="139"/>
                      </a:lnTo>
                      <a:lnTo>
                        <a:pt x="138" y="141"/>
                      </a:lnTo>
                      <a:lnTo>
                        <a:pt x="123" y="144"/>
                      </a:lnTo>
                      <a:lnTo>
                        <a:pt x="110" y="146"/>
                      </a:lnTo>
                      <a:lnTo>
                        <a:pt x="95" y="149"/>
                      </a:lnTo>
                      <a:lnTo>
                        <a:pt x="81" y="152"/>
                      </a:lnTo>
                      <a:lnTo>
                        <a:pt x="67" y="154"/>
                      </a:lnTo>
                      <a:lnTo>
                        <a:pt x="53" y="158"/>
                      </a:lnTo>
                      <a:lnTo>
                        <a:pt x="39" y="161"/>
                      </a:lnTo>
                      <a:lnTo>
                        <a:pt x="26" y="163"/>
                      </a:lnTo>
                      <a:lnTo>
                        <a:pt x="12" y="166"/>
                      </a:lnTo>
                      <a:lnTo>
                        <a:pt x="0" y="168"/>
                      </a:lnTo>
                      <a:close/>
                    </a:path>
                  </a:pathLst>
                </a:custGeom>
                <a:solidFill>
                  <a:srgbClr val="CC8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12" name="Freeform 128"/>
                <p:cNvSpPr>
                  <a:spLocks noEditPoints="1"/>
                </p:cNvSpPr>
                <p:nvPr/>
              </p:nvSpPr>
              <p:spPr bwMode="auto">
                <a:xfrm>
                  <a:off x="854" y="813"/>
                  <a:ext cx="83" cy="14"/>
                </a:xfrm>
                <a:custGeom>
                  <a:avLst/>
                  <a:gdLst>
                    <a:gd name="T0" fmla="*/ 945 w 997"/>
                    <a:gd name="T1" fmla="*/ 91 h 169"/>
                    <a:gd name="T2" fmla="*/ 962 w 997"/>
                    <a:gd name="T3" fmla="*/ 84 h 169"/>
                    <a:gd name="T4" fmla="*/ 977 w 997"/>
                    <a:gd name="T5" fmla="*/ 75 h 169"/>
                    <a:gd name="T6" fmla="*/ 992 w 997"/>
                    <a:gd name="T7" fmla="*/ 64 h 169"/>
                    <a:gd name="T8" fmla="*/ 997 w 997"/>
                    <a:gd name="T9" fmla="*/ 50 h 169"/>
                    <a:gd name="T10" fmla="*/ 992 w 997"/>
                    <a:gd name="T11" fmla="*/ 31 h 169"/>
                    <a:gd name="T12" fmla="*/ 982 w 997"/>
                    <a:gd name="T13" fmla="*/ 15 h 169"/>
                    <a:gd name="T14" fmla="*/ 963 w 997"/>
                    <a:gd name="T15" fmla="*/ 5 h 169"/>
                    <a:gd name="T16" fmla="*/ 954 w 997"/>
                    <a:gd name="T17" fmla="*/ 15 h 169"/>
                    <a:gd name="T18" fmla="*/ 956 w 997"/>
                    <a:gd name="T19" fmla="*/ 38 h 169"/>
                    <a:gd name="T20" fmla="*/ 953 w 997"/>
                    <a:gd name="T21" fmla="*/ 59 h 169"/>
                    <a:gd name="T22" fmla="*/ 944 w 997"/>
                    <a:gd name="T23" fmla="*/ 81 h 169"/>
                    <a:gd name="T24" fmla="*/ 837 w 997"/>
                    <a:gd name="T25" fmla="*/ 98 h 169"/>
                    <a:gd name="T26" fmla="*/ 822 w 997"/>
                    <a:gd name="T27" fmla="*/ 96 h 169"/>
                    <a:gd name="T28" fmla="*/ 808 w 997"/>
                    <a:gd name="T29" fmla="*/ 92 h 169"/>
                    <a:gd name="T30" fmla="*/ 793 w 997"/>
                    <a:gd name="T31" fmla="*/ 89 h 169"/>
                    <a:gd name="T32" fmla="*/ 779 w 997"/>
                    <a:gd name="T33" fmla="*/ 85 h 169"/>
                    <a:gd name="T34" fmla="*/ 772 w 997"/>
                    <a:gd name="T35" fmla="*/ 79 h 169"/>
                    <a:gd name="T36" fmla="*/ 766 w 997"/>
                    <a:gd name="T37" fmla="*/ 72 h 169"/>
                    <a:gd name="T38" fmla="*/ 778 w 997"/>
                    <a:gd name="T39" fmla="*/ 41 h 169"/>
                    <a:gd name="T40" fmla="*/ 792 w 997"/>
                    <a:gd name="T41" fmla="*/ 19 h 169"/>
                    <a:gd name="T42" fmla="*/ 808 w 997"/>
                    <a:gd name="T43" fmla="*/ 6 h 169"/>
                    <a:gd name="T44" fmla="*/ 822 w 997"/>
                    <a:gd name="T45" fmla="*/ 0 h 169"/>
                    <a:gd name="T46" fmla="*/ 817 w 997"/>
                    <a:gd name="T47" fmla="*/ 38 h 169"/>
                    <a:gd name="T48" fmla="*/ 820 w 997"/>
                    <a:gd name="T49" fmla="*/ 64 h 169"/>
                    <a:gd name="T50" fmla="*/ 828 w 997"/>
                    <a:gd name="T51" fmla="*/ 84 h 169"/>
                    <a:gd name="T52" fmla="*/ 837 w 997"/>
                    <a:gd name="T53" fmla="*/ 98 h 169"/>
                    <a:gd name="T54" fmla="*/ 171 w 997"/>
                    <a:gd name="T55" fmla="*/ 153 h 169"/>
                    <a:gd name="T56" fmla="*/ 184 w 997"/>
                    <a:gd name="T57" fmla="*/ 147 h 169"/>
                    <a:gd name="T58" fmla="*/ 199 w 997"/>
                    <a:gd name="T59" fmla="*/ 141 h 169"/>
                    <a:gd name="T60" fmla="*/ 212 w 997"/>
                    <a:gd name="T61" fmla="*/ 135 h 169"/>
                    <a:gd name="T62" fmla="*/ 222 w 997"/>
                    <a:gd name="T63" fmla="*/ 128 h 169"/>
                    <a:gd name="T64" fmla="*/ 228 w 997"/>
                    <a:gd name="T65" fmla="*/ 119 h 169"/>
                    <a:gd name="T66" fmla="*/ 224 w 997"/>
                    <a:gd name="T67" fmla="*/ 100 h 169"/>
                    <a:gd name="T68" fmla="*/ 207 w 997"/>
                    <a:gd name="T69" fmla="*/ 76 h 169"/>
                    <a:gd name="T70" fmla="*/ 189 w 997"/>
                    <a:gd name="T71" fmla="*/ 62 h 169"/>
                    <a:gd name="T72" fmla="*/ 174 w 997"/>
                    <a:gd name="T73" fmla="*/ 56 h 169"/>
                    <a:gd name="T74" fmla="*/ 173 w 997"/>
                    <a:gd name="T75" fmla="*/ 74 h 169"/>
                    <a:gd name="T76" fmla="*/ 177 w 997"/>
                    <a:gd name="T77" fmla="*/ 106 h 169"/>
                    <a:gd name="T78" fmla="*/ 174 w 997"/>
                    <a:gd name="T79" fmla="*/ 130 h 169"/>
                    <a:gd name="T80" fmla="*/ 167 w 997"/>
                    <a:gd name="T81" fmla="*/ 148 h 169"/>
                    <a:gd name="T82" fmla="*/ 63 w 997"/>
                    <a:gd name="T83" fmla="*/ 169 h 169"/>
                    <a:gd name="T84" fmla="*/ 48 w 997"/>
                    <a:gd name="T85" fmla="*/ 167 h 169"/>
                    <a:gd name="T86" fmla="*/ 30 w 997"/>
                    <a:gd name="T87" fmla="*/ 162 h 169"/>
                    <a:gd name="T88" fmla="*/ 13 w 997"/>
                    <a:gd name="T89" fmla="*/ 156 h 169"/>
                    <a:gd name="T90" fmla="*/ 1 w 997"/>
                    <a:gd name="T91" fmla="*/ 149 h 169"/>
                    <a:gd name="T92" fmla="*/ 0 w 997"/>
                    <a:gd name="T93" fmla="*/ 129 h 169"/>
                    <a:gd name="T94" fmla="*/ 5 w 997"/>
                    <a:gd name="T95" fmla="*/ 109 h 169"/>
                    <a:gd name="T96" fmla="*/ 18 w 997"/>
                    <a:gd name="T97" fmla="*/ 93 h 169"/>
                    <a:gd name="T98" fmla="*/ 39 w 997"/>
                    <a:gd name="T99" fmla="*/ 83 h 169"/>
                    <a:gd name="T100" fmla="*/ 38 w 997"/>
                    <a:gd name="T101" fmla="*/ 107 h 169"/>
                    <a:gd name="T102" fmla="*/ 40 w 997"/>
                    <a:gd name="T103" fmla="*/ 129 h 169"/>
                    <a:gd name="T104" fmla="*/ 49 w 997"/>
                    <a:gd name="T105" fmla="*/ 149 h 169"/>
                    <a:gd name="T106" fmla="*/ 63 w 997"/>
                    <a:gd name="T107" fmla="*/ 169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97" h="169">
                      <a:moveTo>
                        <a:pt x="938" y="92"/>
                      </a:moveTo>
                      <a:lnTo>
                        <a:pt x="945" y="91"/>
                      </a:lnTo>
                      <a:lnTo>
                        <a:pt x="954" y="88"/>
                      </a:lnTo>
                      <a:lnTo>
                        <a:pt x="962" y="84"/>
                      </a:lnTo>
                      <a:lnTo>
                        <a:pt x="969" y="79"/>
                      </a:lnTo>
                      <a:lnTo>
                        <a:pt x="977" y="75"/>
                      </a:lnTo>
                      <a:lnTo>
                        <a:pt x="985" y="70"/>
                      </a:lnTo>
                      <a:lnTo>
                        <a:pt x="992" y="64"/>
                      </a:lnTo>
                      <a:lnTo>
                        <a:pt x="997" y="60"/>
                      </a:lnTo>
                      <a:lnTo>
                        <a:pt x="997" y="50"/>
                      </a:lnTo>
                      <a:lnTo>
                        <a:pt x="995" y="41"/>
                      </a:lnTo>
                      <a:lnTo>
                        <a:pt x="992" y="31"/>
                      </a:lnTo>
                      <a:lnTo>
                        <a:pt x="988" y="22"/>
                      </a:lnTo>
                      <a:lnTo>
                        <a:pt x="982" y="15"/>
                      </a:lnTo>
                      <a:lnTo>
                        <a:pt x="973" y="10"/>
                      </a:lnTo>
                      <a:lnTo>
                        <a:pt x="963" y="5"/>
                      </a:lnTo>
                      <a:lnTo>
                        <a:pt x="951" y="3"/>
                      </a:lnTo>
                      <a:lnTo>
                        <a:pt x="954" y="15"/>
                      </a:lnTo>
                      <a:lnTo>
                        <a:pt x="955" y="26"/>
                      </a:lnTo>
                      <a:lnTo>
                        <a:pt x="956" y="38"/>
                      </a:lnTo>
                      <a:lnTo>
                        <a:pt x="955" y="48"/>
                      </a:lnTo>
                      <a:lnTo>
                        <a:pt x="953" y="59"/>
                      </a:lnTo>
                      <a:lnTo>
                        <a:pt x="949" y="70"/>
                      </a:lnTo>
                      <a:lnTo>
                        <a:pt x="944" y="81"/>
                      </a:lnTo>
                      <a:lnTo>
                        <a:pt x="938" y="92"/>
                      </a:lnTo>
                      <a:close/>
                      <a:moveTo>
                        <a:pt x="837" y="98"/>
                      </a:moveTo>
                      <a:lnTo>
                        <a:pt x="829" y="97"/>
                      </a:lnTo>
                      <a:lnTo>
                        <a:pt x="822" y="96"/>
                      </a:lnTo>
                      <a:lnTo>
                        <a:pt x="815" y="94"/>
                      </a:lnTo>
                      <a:lnTo>
                        <a:pt x="808" y="92"/>
                      </a:lnTo>
                      <a:lnTo>
                        <a:pt x="800" y="90"/>
                      </a:lnTo>
                      <a:lnTo>
                        <a:pt x="793" y="89"/>
                      </a:lnTo>
                      <a:lnTo>
                        <a:pt x="786" y="87"/>
                      </a:lnTo>
                      <a:lnTo>
                        <a:pt x="779" y="85"/>
                      </a:lnTo>
                      <a:lnTo>
                        <a:pt x="776" y="82"/>
                      </a:lnTo>
                      <a:lnTo>
                        <a:pt x="772" y="79"/>
                      </a:lnTo>
                      <a:lnTo>
                        <a:pt x="769" y="76"/>
                      </a:lnTo>
                      <a:lnTo>
                        <a:pt x="766" y="72"/>
                      </a:lnTo>
                      <a:lnTo>
                        <a:pt x="771" y="55"/>
                      </a:lnTo>
                      <a:lnTo>
                        <a:pt x="778" y="41"/>
                      </a:lnTo>
                      <a:lnTo>
                        <a:pt x="785" y="29"/>
                      </a:lnTo>
                      <a:lnTo>
                        <a:pt x="792" y="19"/>
                      </a:lnTo>
                      <a:lnTo>
                        <a:pt x="800" y="12"/>
                      </a:lnTo>
                      <a:lnTo>
                        <a:pt x="808" y="6"/>
                      </a:lnTo>
                      <a:lnTo>
                        <a:pt x="815" y="2"/>
                      </a:lnTo>
                      <a:lnTo>
                        <a:pt x="822" y="0"/>
                      </a:lnTo>
                      <a:lnTo>
                        <a:pt x="818" y="20"/>
                      </a:lnTo>
                      <a:lnTo>
                        <a:pt x="817" y="38"/>
                      </a:lnTo>
                      <a:lnTo>
                        <a:pt x="817" y="52"/>
                      </a:lnTo>
                      <a:lnTo>
                        <a:pt x="820" y="64"/>
                      </a:lnTo>
                      <a:lnTo>
                        <a:pt x="824" y="76"/>
                      </a:lnTo>
                      <a:lnTo>
                        <a:pt x="828" y="84"/>
                      </a:lnTo>
                      <a:lnTo>
                        <a:pt x="832" y="91"/>
                      </a:lnTo>
                      <a:lnTo>
                        <a:pt x="837" y="98"/>
                      </a:lnTo>
                      <a:close/>
                      <a:moveTo>
                        <a:pt x="164" y="155"/>
                      </a:moveTo>
                      <a:lnTo>
                        <a:pt x="171" y="153"/>
                      </a:lnTo>
                      <a:lnTo>
                        <a:pt x="178" y="150"/>
                      </a:lnTo>
                      <a:lnTo>
                        <a:pt x="184" y="147"/>
                      </a:lnTo>
                      <a:lnTo>
                        <a:pt x="192" y="144"/>
                      </a:lnTo>
                      <a:lnTo>
                        <a:pt x="199" y="141"/>
                      </a:lnTo>
                      <a:lnTo>
                        <a:pt x="206" y="138"/>
                      </a:lnTo>
                      <a:lnTo>
                        <a:pt x="212" y="135"/>
                      </a:lnTo>
                      <a:lnTo>
                        <a:pt x="220" y="132"/>
                      </a:lnTo>
                      <a:lnTo>
                        <a:pt x="222" y="128"/>
                      </a:lnTo>
                      <a:lnTo>
                        <a:pt x="225" y="124"/>
                      </a:lnTo>
                      <a:lnTo>
                        <a:pt x="228" y="119"/>
                      </a:lnTo>
                      <a:lnTo>
                        <a:pt x="231" y="115"/>
                      </a:lnTo>
                      <a:lnTo>
                        <a:pt x="224" y="100"/>
                      </a:lnTo>
                      <a:lnTo>
                        <a:pt x="215" y="86"/>
                      </a:lnTo>
                      <a:lnTo>
                        <a:pt x="207" y="76"/>
                      </a:lnTo>
                      <a:lnTo>
                        <a:pt x="198" y="68"/>
                      </a:lnTo>
                      <a:lnTo>
                        <a:pt x="189" y="62"/>
                      </a:lnTo>
                      <a:lnTo>
                        <a:pt x="181" y="58"/>
                      </a:lnTo>
                      <a:lnTo>
                        <a:pt x="174" y="56"/>
                      </a:lnTo>
                      <a:lnTo>
                        <a:pt x="167" y="55"/>
                      </a:lnTo>
                      <a:lnTo>
                        <a:pt x="173" y="74"/>
                      </a:lnTo>
                      <a:lnTo>
                        <a:pt x="177" y="90"/>
                      </a:lnTo>
                      <a:lnTo>
                        <a:pt x="177" y="106"/>
                      </a:lnTo>
                      <a:lnTo>
                        <a:pt x="176" y="118"/>
                      </a:lnTo>
                      <a:lnTo>
                        <a:pt x="174" y="130"/>
                      </a:lnTo>
                      <a:lnTo>
                        <a:pt x="171" y="140"/>
                      </a:lnTo>
                      <a:lnTo>
                        <a:pt x="167" y="148"/>
                      </a:lnTo>
                      <a:lnTo>
                        <a:pt x="164" y="155"/>
                      </a:lnTo>
                      <a:close/>
                      <a:moveTo>
                        <a:pt x="63" y="169"/>
                      </a:moveTo>
                      <a:lnTo>
                        <a:pt x="56" y="169"/>
                      </a:lnTo>
                      <a:lnTo>
                        <a:pt x="48" y="167"/>
                      </a:lnTo>
                      <a:lnTo>
                        <a:pt x="39" y="165"/>
                      </a:lnTo>
                      <a:lnTo>
                        <a:pt x="30" y="162"/>
                      </a:lnTo>
                      <a:lnTo>
                        <a:pt x="22" y="159"/>
                      </a:lnTo>
                      <a:lnTo>
                        <a:pt x="13" y="156"/>
                      </a:lnTo>
                      <a:lnTo>
                        <a:pt x="7" y="153"/>
                      </a:lnTo>
                      <a:lnTo>
                        <a:pt x="1" y="149"/>
                      </a:lnTo>
                      <a:lnTo>
                        <a:pt x="0" y="139"/>
                      </a:lnTo>
                      <a:lnTo>
                        <a:pt x="0" y="129"/>
                      </a:lnTo>
                      <a:lnTo>
                        <a:pt x="2" y="118"/>
                      </a:lnTo>
                      <a:lnTo>
                        <a:pt x="5" y="109"/>
                      </a:lnTo>
                      <a:lnTo>
                        <a:pt x="10" y="101"/>
                      </a:lnTo>
                      <a:lnTo>
                        <a:pt x="18" y="93"/>
                      </a:lnTo>
                      <a:lnTo>
                        <a:pt x="27" y="87"/>
                      </a:lnTo>
                      <a:lnTo>
                        <a:pt x="39" y="83"/>
                      </a:lnTo>
                      <a:lnTo>
                        <a:pt x="38" y="96"/>
                      </a:lnTo>
                      <a:lnTo>
                        <a:pt x="38" y="107"/>
                      </a:lnTo>
                      <a:lnTo>
                        <a:pt x="38" y="117"/>
                      </a:lnTo>
                      <a:lnTo>
                        <a:pt x="40" y="129"/>
                      </a:lnTo>
                      <a:lnTo>
                        <a:pt x="45" y="139"/>
                      </a:lnTo>
                      <a:lnTo>
                        <a:pt x="49" y="149"/>
                      </a:lnTo>
                      <a:lnTo>
                        <a:pt x="55" y="159"/>
                      </a:lnTo>
                      <a:lnTo>
                        <a:pt x="63" y="16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13" name="Freeform 129"/>
                <p:cNvSpPr>
                  <a:spLocks noEditPoints="1"/>
                </p:cNvSpPr>
                <p:nvPr/>
              </p:nvSpPr>
              <p:spPr bwMode="auto">
                <a:xfrm>
                  <a:off x="840" y="798"/>
                  <a:ext cx="111" cy="31"/>
                </a:xfrm>
                <a:custGeom>
                  <a:avLst/>
                  <a:gdLst>
                    <a:gd name="T0" fmla="*/ 903 w 1331"/>
                    <a:gd name="T1" fmla="*/ 258 h 371"/>
                    <a:gd name="T2" fmla="*/ 902 w 1331"/>
                    <a:gd name="T3" fmla="*/ 243 h 371"/>
                    <a:gd name="T4" fmla="*/ 950 w 1331"/>
                    <a:gd name="T5" fmla="*/ 179 h 371"/>
                    <a:gd name="T6" fmla="*/ 1045 w 1331"/>
                    <a:gd name="T7" fmla="*/ 153 h 371"/>
                    <a:gd name="T8" fmla="*/ 1137 w 1331"/>
                    <a:gd name="T9" fmla="*/ 167 h 371"/>
                    <a:gd name="T10" fmla="*/ 1176 w 1331"/>
                    <a:gd name="T11" fmla="*/ 195 h 371"/>
                    <a:gd name="T12" fmla="*/ 1199 w 1331"/>
                    <a:gd name="T13" fmla="*/ 219 h 371"/>
                    <a:gd name="T14" fmla="*/ 1103 w 1331"/>
                    <a:gd name="T15" fmla="*/ 292 h 371"/>
                    <a:gd name="T16" fmla="*/ 1143 w 1331"/>
                    <a:gd name="T17" fmla="*/ 255 h 371"/>
                    <a:gd name="T18" fmla="*/ 1156 w 1331"/>
                    <a:gd name="T19" fmla="*/ 221 h 371"/>
                    <a:gd name="T20" fmla="*/ 1129 w 1331"/>
                    <a:gd name="T21" fmla="*/ 181 h 371"/>
                    <a:gd name="T22" fmla="*/ 1115 w 1331"/>
                    <a:gd name="T23" fmla="*/ 205 h 371"/>
                    <a:gd name="T24" fmla="*/ 1097 w 1331"/>
                    <a:gd name="T25" fmla="*/ 267 h 371"/>
                    <a:gd name="T26" fmla="*/ 1032 w 1331"/>
                    <a:gd name="T27" fmla="*/ 275 h 371"/>
                    <a:gd name="T28" fmla="*/ 983 w 1331"/>
                    <a:gd name="T29" fmla="*/ 249 h 371"/>
                    <a:gd name="T30" fmla="*/ 979 w 1331"/>
                    <a:gd name="T31" fmla="*/ 186 h 371"/>
                    <a:gd name="T32" fmla="*/ 945 w 1331"/>
                    <a:gd name="T33" fmla="*/ 203 h 371"/>
                    <a:gd name="T34" fmla="*/ 929 w 1331"/>
                    <a:gd name="T35" fmla="*/ 249 h 371"/>
                    <a:gd name="T36" fmla="*/ 948 w 1331"/>
                    <a:gd name="T37" fmla="*/ 274 h 371"/>
                    <a:gd name="T38" fmla="*/ 391 w 1331"/>
                    <a:gd name="T39" fmla="*/ 306 h 371"/>
                    <a:gd name="T40" fmla="*/ 429 w 1331"/>
                    <a:gd name="T41" fmla="*/ 295 h 371"/>
                    <a:gd name="T42" fmla="*/ 383 w 1331"/>
                    <a:gd name="T43" fmla="*/ 249 h 371"/>
                    <a:gd name="T44" fmla="*/ 303 w 1331"/>
                    <a:gd name="T45" fmla="*/ 217 h 371"/>
                    <a:gd name="T46" fmla="*/ 205 w 1331"/>
                    <a:gd name="T47" fmla="*/ 236 h 371"/>
                    <a:gd name="T48" fmla="*/ 150 w 1331"/>
                    <a:gd name="T49" fmla="*/ 273 h 371"/>
                    <a:gd name="T50" fmla="*/ 114 w 1331"/>
                    <a:gd name="T51" fmla="*/ 304 h 371"/>
                    <a:gd name="T52" fmla="*/ 173 w 1331"/>
                    <a:gd name="T53" fmla="*/ 351 h 371"/>
                    <a:gd name="T54" fmla="*/ 201 w 1331"/>
                    <a:gd name="T55" fmla="*/ 353 h 371"/>
                    <a:gd name="T56" fmla="*/ 162 w 1331"/>
                    <a:gd name="T57" fmla="*/ 327 h 371"/>
                    <a:gd name="T58" fmla="*/ 167 w 1331"/>
                    <a:gd name="T59" fmla="*/ 279 h 371"/>
                    <a:gd name="T60" fmla="*/ 198 w 1331"/>
                    <a:gd name="T61" fmla="*/ 265 h 371"/>
                    <a:gd name="T62" fmla="*/ 207 w 1331"/>
                    <a:gd name="T63" fmla="*/ 319 h 371"/>
                    <a:gd name="T64" fmla="*/ 263 w 1331"/>
                    <a:gd name="T65" fmla="*/ 343 h 371"/>
                    <a:gd name="T66" fmla="*/ 324 w 1331"/>
                    <a:gd name="T67" fmla="*/ 330 h 371"/>
                    <a:gd name="T68" fmla="*/ 336 w 1331"/>
                    <a:gd name="T69" fmla="*/ 263 h 371"/>
                    <a:gd name="T70" fmla="*/ 348 w 1331"/>
                    <a:gd name="T71" fmla="*/ 235 h 371"/>
                    <a:gd name="T72" fmla="*/ 386 w 1331"/>
                    <a:gd name="T73" fmla="*/ 281 h 371"/>
                    <a:gd name="T74" fmla="*/ 378 w 1331"/>
                    <a:gd name="T75" fmla="*/ 309 h 371"/>
                    <a:gd name="T76" fmla="*/ 0 w 1331"/>
                    <a:gd name="T77" fmla="*/ 225 h 371"/>
                    <a:gd name="T78" fmla="*/ 109 w 1331"/>
                    <a:gd name="T79" fmla="*/ 184 h 371"/>
                    <a:gd name="T80" fmla="*/ 270 w 1331"/>
                    <a:gd name="T81" fmla="*/ 153 h 371"/>
                    <a:gd name="T82" fmla="*/ 404 w 1331"/>
                    <a:gd name="T83" fmla="*/ 173 h 371"/>
                    <a:gd name="T84" fmla="*/ 485 w 1331"/>
                    <a:gd name="T85" fmla="*/ 184 h 371"/>
                    <a:gd name="T86" fmla="*/ 493 w 1331"/>
                    <a:gd name="T87" fmla="*/ 130 h 371"/>
                    <a:gd name="T88" fmla="*/ 412 w 1331"/>
                    <a:gd name="T89" fmla="*/ 81 h 371"/>
                    <a:gd name="T90" fmla="*/ 324 w 1331"/>
                    <a:gd name="T91" fmla="*/ 75 h 371"/>
                    <a:gd name="T92" fmla="*/ 237 w 1331"/>
                    <a:gd name="T93" fmla="*/ 99 h 371"/>
                    <a:gd name="T94" fmla="*/ 130 w 1331"/>
                    <a:gd name="T95" fmla="*/ 115 h 371"/>
                    <a:gd name="T96" fmla="*/ 59 w 1331"/>
                    <a:gd name="T97" fmla="*/ 158 h 371"/>
                    <a:gd name="T98" fmla="*/ 8 w 1331"/>
                    <a:gd name="T99" fmla="*/ 214 h 371"/>
                    <a:gd name="T100" fmla="*/ 1273 w 1331"/>
                    <a:gd name="T101" fmla="*/ 98 h 371"/>
                    <a:gd name="T102" fmla="*/ 1123 w 1331"/>
                    <a:gd name="T103" fmla="*/ 74 h 371"/>
                    <a:gd name="T104" fmla="*/ 969 w 1331"/>
                    <a:gd name="T105" fmla="*/ 85 h 371"/>
                    <a:gd name="T106" fmla="*/ 881 w 1331"/>
                    <a:gd name="T107" fmla="*/ 130 h 371"/>
                    <a:gd name="T108" fmla="*/ 812 w 1331"/>
                    <a:gd name="T109" fmla="*/ 104 h 371"/>
                    <a:gd name="T110" fmla="*/ 877 w 1331"/>
                    <a:gd name="T111" fmla="*/ 33 h 371"/>
                    <a:gd name="T112" fmla="*/ 961 w 1331"/>
                    <a:gd name="T113" fmla="*/ 2 h 371"/>
                    <a:gd name="T114" fmla="*/ 1051 w 1331"/>
                    <a:gd name="T115" fmla="*/ 5 h 371"/>
                    <a:gd name="T116" fmla="*/ 1155 w 1331"/>
                    <a:gd name="T117" fmla="*/ 13 h 371"/>
                    <a:gd name="T118" fmla="*/ 1241 w 1331"/>
                    <a:gd name="T119" fmla="*/ 37 h 371"/>
                    <a:gd name="T120" fmla="*/ 1301 w 1331"/>
                    <a:gd name="T121" fmla="*/ 84 h 3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331" h="371">
                      <a:moveTo>
                        <a:pt x="955" y="289"/>
                      </a:moveTo>
                      <a:lnTo>
                        <a:pt x="941" y="271"/>
                      </a:lnTo>
                      <a:lnTo>
                        <a:pt x="927" y="261"/>
                      </a:lnTo>
                      <a:lnTo>
                        <a:pt x="914" y="257"/>
                      </a:lnTo>
                      <a:lnTo>
                        <a:pt x="903" y="258"/>
                      </a:lnTo>
                      <a:lnTo>
                        <a:pt x="894" y="260"/>
                      </a:lnTo>
                      <a:lnTo>
                        <a:pt x="889" y="261"/>
                      </a:lnTo>
                      <a:lnTo>
                        <a:pt x="888" y="259"/>
                      </a:lnTo>
                      <a:lnTo>
                        <a:pt x="891" y="250"/>
                      </a:lnTo>
                      <a:lnTo>
                        <a:pt x="902" y="243"/>
                      </a:lnTo>
                      <a:lnTo>
                        <a:pt x="912" y="231"/>
                      </a:lnTo>
                      <a:lnTo>
                        <a:pt x="920" y="219"/>
                      </a:lnTo>
                      <a:lnTo>
                        <a:pt x="929" y="204"/>
                      </a:lnTo>
                      <a:lnTo>
                        <a:pt x="939" y="191"/>
                      </a:lnTo>
                      <a:lnTo>
                        <a:pt x="950" y="179"/>
                      </a:lnTo>
                      <a:lnTo>
                        <a:pt x="963" y="169"/>
                      </a:lnTo>
                      <a:lnTo>
                        <a:pt x="982" y="163"/>
                      </a:lnTo>
                      <a:lnTo>
                        <a:pt x="1004" y="158"/>
                      </a:lnTo>
                      <a:lnTo>
                        <a:pt x="1025" y="155"/>
                      </a:lnTo>
                      <a:lnTo>
                        <a:pt x="1045" y="153"/>
                      </a:lnTo>
                      <a:lnTo>
                        <a:pt x="1065" y="153"/>
                      </a:lnTo>
                      <a:lnTo>
                        <a:pt x="1085" y="155"/>
                      </a:lnTo>
                      <a:lnTo>
                        <a:pt x="1103" y="158"/>
                      </a:lnTo>
                      <a:lnTo>
                        <a:pt x="1121" y="162"/>
                      </a:lnTo>
                      <a:lnTo>
                        <a:pt x="1137" y="167"/>
                      </a:lnTo>
                      <a:lnTo>
                        <a:pt x="1146" y="171"/>
                      </a:lnTo>
                      <a:lnTo>
                        <a:pt x="1154" y="176"/>
                      </a:lnTo>
                      <a:lnTo>
                        <a:pt x="1161" y="182"/>
                      </a:lnTo>
                      <a:lnTo>
                        <a:pt x="1168" y="189"/>
                      </a:lnTo>
                      <a:lnTo>
                        <a:pt x="1176" y="195"/>
                      </a:lnTo>
                      <a:lnTo>
                        <a:pt x="1184" y="200"/>
                      </a:lnTo>
                      <a:lnTo>
                        <a:pt x="1191" y="204"/>
                      </a:lnTo>
                      <a:lnTo>
                        <a:pt x="1201" y="206"/>
                      </a:lnTo>
                      <a:lnTo>
                        <a:pt x="1204" y="209"/>
                      </a:lnTo>
                      <a:lnTo>
                        <a:pt x="1199" y="219"/>
                      </a:lnTo>
                      <a:lnTo>
                        <a:pt x="1186" y="232"/>
                      </a:lnTo>
                      <a:lnTo>
                        <a:pt x="1168" y="249"/>
                      </a:lnTo>
                      <a:lnTo>
                        <a:pt x="1148" y="265"/>
                      </a:lnTo>
                      <a:lnTo>
                        <a:pt x="1125" y="280"/>
                      </a:lnTo>
                      <a:lnTo>
                        <a:pt x="1103" y="292"/>
                      </a:lnTo>
                      <a:lnTo>
                        <a:pt x="1084" y="299"/>
                      </a:lnTo>
                      <a:lnTo>
                        <a:pt x="1104" y="285"/>
                      </a:lnTo>
                      <a:lnTo>
                        <a:pt x="1121" y="274"/>
                      </a:lnTo>
                      <a:lnTo>
                        <a:pt x="1133" y="263"/>
                      </a:lnTo>
                      <a:lnTo>
                        <a:pt x="1143" y="255"/>
                      </a:lnTo>
                      <a:lnTo>
                        <a:pt x="1149" y="249"/>
                      </a:lnTo>
                      <a:lnTo>
                        <a:pt x="1153" y="243"/>
                      </a:lnTo>
                      <a:lnTo>
                        <a:pt x="1156" y="238"/>
                      </a:lnTo>
                      <a:lnTo>
                        <a:pt x="1157" y="234"/>
                      </a:lnTo>
                      <a:lnTo>
                        <a:pt x="1156" y="221"/>
                      </a:lnTo>
                      <a:lnTo>
                        <a:pt x="1154" y="209"/>
                      </a:lnTo>
                      <a:lnTo>
                        <a:pt x="1150" y="200"/>
                      </a:lnTo>
                      <a:lnTo>
                        <a:pt x="1144" y="192"/>
                      </a:lnTo>
                      <a:lnTo>
                        <a:pt x="1137" y="186"/>
                      </a:lnTo>
                      <a:lnTo>
                        <a:pt x="1129" y="181"/>
                      </a:lnTo>
                      <a:lnTo>
                        <a:pt x="1120" y="178"/>
                      </a:lnTo>
                      <a:lnTo>
                        <a:pt x="1111" y="176"/>
                      </a:lnTo>
                      <a:lnTo>
                        <a:pt x="1113" y="186"/>
                      </a:lnTo>
                      <a:lnTo>
                        <a:pt x="1114" y="195"/>
                      </a:lnTo>
                      <a:lnTo>
                        <a:pt x="1115" y="205"/>
                      </a:lnTo>
                      <a:lnTo>
                        <a:pt x="1115" y="216"/>
                      </a:lnTo>
                      <a:lnTo>
                        <a:pt x="1114" y="228"/>
                      </a:lnTo>
                      <a:lnTo>
                        <a:pt x="1111" y="241"/>
                      </a:lnTo>
                      <a:lnTo>
                        <a:pt x="1105" y="253"/>
                      </a:lnTo>
                      <a:lnTo>
                        <a:pt x="1097" y="267"/>
                      </a:lnTo>
                      <a:lnTo>
                        <a:pt x="1085" y="271"/>
                      </a:lnTo>
                      <a:lnTo>
                        <a:pt x="1072" y="273"/>
                      </a:lnTo>
                      <a:lnTo>
                        <a:pt x="1059" y="274"/>
                      </a:lnTo>
                      <a:lnTo>
                        <a:pt x="1045" y="275"/>
                      </a:lnTo>
                      <a:lnTo>
                        <a:pt x="1032" y="275"/>
                      </a:lnTo>
                      <a:lnTo>
                        <a:pt x="1018" y="275"/>
                      </a:lnTo>
                      <a:lnTo>
                        <a:pt x="1007" y="274"/>
                      </a:lnTo>
                      <a:lnTo>
                        <a:pt x="997" y="273"/>
                      </a:lnTo>
                      <a:lnTo>
                        <a:pt x="989" y="261"/>
                      </a:lnTo>
                      <a:lnTo>
                        <a:pt x="983" y="249"/>
                      </a:lnTo>
                      <a:lnTo>
                        <a:pt x="980" y="236"/>
                      </a:lnTo>
                      <a:lnTo>
                        <a:pt x="977" y="223"/>
                      </a:lnTo>
                      <a:lnTo>
                        <a:pt x="977" y="209"/>
                      </a:lnTo>
                      <a:lnTo>
                        <a:pt x="977" y="197"/>
                      </a:lnTo>
                      <a:lnTo>
                        <a:pt x="979" y="186"/>
                      </a:lnTo>
                      <a:lnTo>
                        <a:pt x="982" y="175"/>
                      </a:lnTo>
                      <a:lnTo>
                        <a:pt x="971" y="178"/>
                      </a:lnTo>
                      <a:lnTo>
                        <a:pt x="960" y="185"/>
                      </a:lnTo>
                      <a:lnTo>
                        <a:pt x="952" y="194"/>
                      </a:lnTo>
                      <a:lnTo>
                        <a:pt x="945" y="203"/>
                      </a:lnTo>
                      <a:lnTo>
                        <a:pt x="939" y="215"/>
                      </a:lnTo>
                      <a:lnTo>
                        <a:pt x="933" y="226"/>
                      </a:lnTo>
                      <a:lnTo>
                        <a:pt x="929" y="236"/>
                      </a:lnTo>
                      <a:lnTo>
                        <a:pt x="926" y="245"/>
                      </a:lnTo>
                      <a:lnTo>
                        <a:pt x="929" y="249"/>
                      </a:lnTo>
                      <a:lnTo>
                        <a:pt x="932" y="253"/>
                      </a:lnTo>
                      <a:lnTo>
                        <a:pt x="937" y="257"/>
                      </a:lnTo>
                      <a:lnTo>
                        <a:pt x="941" y="262"/>
                      </a:lnTo>
                      <a:lnTo>
                        <a:pt x="944" y="267"/>
                      </a:lnTo>
                      <a:lnTo>
                        <a:pt x="948" y="274"/>
                      </a:lnTo>
                      <a:lnTo>
                        <a:pt x="952" y="281"/>
                      </a:lnTo>
                      <a:lnTo>
                        <a:pt x="955" y="289"/>
                      </a:lnTo>
                      <a:close/>
                      <a:moveTo>
                        <a:pt x="367" y="339"/>
                      </a:moveTo>
                      <a:lnTo>
                        <a:pt x="378" y="318"/>
                      </a:lnTo>
                      <a:lnTo>
                        <a:pt x="391" y="306"/>
                      </a:lnTo>
                      <a:lnTo>
                        <a:pt x="403" y="300"/>
                      </a:lnTo>
                      <a:lnTo>
                        <a:pt x="415" y="298"/>
                      </a:lnTo>
                      <a:lnTo>
                        <a:pt x="423" y="299"/>
                      </a:lnTo>
                      <a:lnTo>
                        <a:pt x="428" y="298"/>
                      </a:lnTo>
                      <a:lnTo>
                        <a:pt x="429" y="295"/>
                      </a:lnTo>
                      <a:lnTo>
                        <a:pt x="425" y="287"/>
                      </a:lnTo>
                      <a:lnTo>
                        <a:pt x="413" y="282"/>
                      </a:lnTo>
                      <a:lnTo>
                        <a:pt x="402" y="273"/>
                      </a:lnTo>
                      <a:lnTo>
                        <a:pt x="392" y="261"/>
                      </a:lnTo>
                      <a:lnTo>
                        <a:pt x="383" y="249"/>
                      </a:lnTo>
                      <a:lnTo>
                        <a:pt x="371" y="237"/>
                      </a:lnTo>
                      <a:lnTo>
                        <a:pt x="359" y="228"/>
                      </a:lnTo>
                      <a:lnTo>
                        <a:pt x="343" y="221"/>
                      </a:lnTo>
                      <a:lnTo>
                        <a:pt x="325" y="218"/>
                      </a:lnTo>
                      <a:lnTo>
                        <a:pt x="303" y="217"/>
                      </a:lnTo>
                      <a:lnTo>
                        <a:pt x="281" y="219"/>
                      </a:lnTo>
                      <a:lnTo>
                        <a:pt x="260" y="221"/>
                      </a:lnTo>
                      <a:lnTo>
                        <a:pt x="241" y="225"/>
                      </a:lnTo>
                      <a:lnTo>
                        <a:pt x="222" y="230"/>
                      </a:lnTo>
                      <a:lnTo>
                        <a:pt x="205" y="236"/>
                      </a:lnTo>
                      <a:lnTo>
                        <a:pt x="187" y="244"/>
                      </a:lnTo>
                      <a:lnTo>
                        <a:pt x="171" y="252"/>
                      </a:lnTo>
                      <a:lnTo>
                        <a:pt x="163" y="257"/>
                      </a:lnTo>
                      <a:lnTo>
                        <a:pt x="156" y="264"/>
                      </a:lnTo>
                      <a:lnTo>
                        <a:pt x="150" y="273"/>
                      </a:lnTo>
                      <a:lnTo>
                        <a:pt x="143" y="280"/>
                      </a:lnTo>
                      <a:lnTo>
                        <a:pt x="137" y="288"/>
                      </a:lnTo>
                      <a:lnTo>
                        <a:pt x="130" y="294"/>
                      </a:lnTo>
                      <a:lnTo>
                        <a:pt x="123" y="301"/>
                      </a:lnTo>
                      <a:lnTo>
                        <a:pt x="114" y="304"/>
                      </a:lnTo>
                      <a:lnTo>
                        <a:pt x="111" y="307"/>
                      </a:lnTo>
                      <a:lnTo>
                        <a:pt x="118" y="315"/>
                      </a:lnTo>
                      <a:lnTo>
                        <a:pt x="132" y="327"/>
                      </a:lnTo>
                      <a:lnTo>
                        <a:pt x="152" y="339"/>
                      </a:lnTo>
                      <a:lnTo>
                        <a:pt x="173" y="351"/>
                      </a:lnTo>
                      <a:lnTo>
                        <a:pt x="197" y="362"/>
                      </a:lnTo>
                      <a:lnTo>
                        <a:pt x="221" y="369"/>
                      </a:lnTo>
                      <a:lnTo>
                        <a:pt x="241" y="371"/>
                      </a:lnTo>
                      <a:lnTo>
                        <a:pt x="218" y="362"/>
                      </a:lnTo>
                      <a:lnTo>
                        <a:pt x="201" y="353"/>
                      </a:lnTo>
                      <a:lnTo>
                        <a:pt x="188" y="346"/>
                      </a:lnTo>
                      <a:lnTo>
                        <a:pt x="178" y="340"/>
                      </a:lnTo>
                      <a:lnTo>
                        <a:pt x="170" y="335"/>
                      </a:lnTo>
                      <a:lnTo>
                        <a:pt x="165" y="331"/>
                      </a:lnTo>
                      <a:lnTo>
                        <a:pt x="162" y="327"/>
                      </a:lnTo>
                      <a:lnTo>
                        <a:pt x="160" y="323"/>
                      </a:lnTo>
                      <a:lnTo>
                        <a:pt x="159" y="310"/>
                      </a:lnTo>
                      <a:lnTo>
                        <a:pt x="160" y="298"/>
                      </a:lnTo>
                      <a:lnTo>
                        <a:pt x="163" y="287"/>
                      </a:lnTo>
                      <a:lnTo>
                        <a:pt x="167" y="279"/>
                      </a:lnTo>
                      <a:lnTo>
                        <a:pt x="173" y="271"/>
                      </a:lnTo>
                      <a:lnTo>
                        <a:pt x="181" y="264"/>
                      </a:lnTo>
                      <a:lnTo>
                        <a:pt x="190" y="260"/>
                      </a:lnTo>
                      <a:lnTo>
                        <a:pt x="199" y="256"/>
                      </a:lnTo>
                      <a:lnTo>
                        <a:pt x="198" y="265"/>
                      </a:lnTo>
                      <a:lnTo>
                        <a:pt x="198" y="275"/>
                      </a:lnTo>
                      <a:lnTo>
                        <a:pt x="198" y="285"/>
                      </a:lnTo>
                      <a:lnTo>
                        <a:pt x="199" y="295"/>
                      </a:lnTo>
                      <a:lnTo>
                        <a:pt x="201" y="307"/>
                      </a:lnTo>
                      <a:lnTo>
                        <a:pt x="207" y="319"/>
                      </a:lnTo>
                      <a:lnTo>
                        <a:pt x="214" y="332"/>
                      </a:lnTo>
                      <a:lnTo>
                        <a:pt x="223" y="344"/>
                      </a:lnTo>
                      <a:lnTo>
                        <a:pt x="236" y="345"/>
                      </a:lnTo>
                      <a:lnTo>
                        <a:pt x="249" y="344"/>
                      </a:lnTo>
                      <a:lnTo>
                        <a:pt x="263" y="343"/>
                      </a:lnTo>
                      <a:lnTo>
                        <a:pt x="277" y="341"/>
                      </a:lnTo>
                      <a:lnTo>
                        <a:pt x="289" y="339"/>
                      </a:lnTo>
                      <a:lnTo>
                        <a:pt x="303" y="336"/>
                      </a:lnTo>
                      <a:lnTo>
                        <a:pt x="314" y="333"/>
                      </a:lnTo>
                      <a:lnTo>
                        <a:pt x="324" y="330"/>
                      </a:lnTo>
                      <a:lnTo>
                        <a:pt x="330" y="316"/>
                      </a:lnTo>
                      <a:lnTo>
                        <a:pt x="334" y="303"/>
                      </a:lnTo>
                      <a:lnTo>
                        <a:pt x="336" y="289"/>
                      </a:lnTo>
                      <a:lnTo>
                        <a:pt x="336" y="276"/>
                      </a:lnTo>
                      <a:lnTo>
                        <a:pt x="336" y="263"/>
                      </a:lnTo>
                      <a:lnTo>
                        <a:pt x="334" y="251"/>
                      </a:lnTo>
                      <a:lnTo>
                        <a:pt x="331" y="239"/>
                      </a:lnTo>
                      <a:lnTo>
                        <a:pt x="327" y="230"/>
                      </a:lnTo>
                      <a:lnTo>
                        <a:pt x="338" y="231"/>
                      </a:lnTo>
                      <a:lnTo>
                        <a:pt x="348" y="235"/>
                      </a:lnTo>
                      <a:lnTo>
                        <a:pt x="358" y="243"/>
                      </a:lnTo>
                      <a:lnTo>
                        <a:pt x="366" y="252"/>
                      </a:lnTo>
                      <a:lnTo>
                        <a:pt x="374" y="261"/>
                      </a:lnTo>
                      <a:lnTo>
                        <a:pt x="381" y="272"/>
                      </a:lnTo>
                      <a:lnTo>
                        <a:pt x="386" y="281"/>
                      </a:lnTo>
                      <a:lnTo>
                        <a:pt x="390" y="289"/>
                      </a:lnTo>
                      <a:lnTo>
                        <a:pt x="387" y="293"/>
                      </a:lnTo>
                      <a:lnTo>
                        <a:pt x="384" y="299"/>
                      </a:lnTo>
                      <a:lnTo>
                        <a:pt x="382" y="304"/>
                      </a:lnTo>
                      <a:lnTo>
                        <a:pt x="378" y="309"/>
                      </a:lnTo>
                      <a:lnTo>
                        <a:pt x="375" y="315"/>
                      </a:lnTo>
                      <a:lnTo>
                        <a:pt x="372" y="322"/>
                      </a:lnTo>
                      <a:lnTo>
                        <a:pt x="369" y="330"/>
                      </a:lnTo>
                      <a:lnTo>
                        <a:pt x="367" y="339"/>
                      </a:lnTo>
                      <a:close/>
                      <a:moveTo>
                        <a:pt x="0" y="225"/>
                      </a:moveTo>
                      <a:lnTo>
                        <a:pt x="14" y="218"/>
                      </a:lnTo>
                      <a:lnTo>
                        <a:pt x="33" y="209"/>
                      </a:lnTo>
                      <a:lnTo>
                        <a:pt x="55" y="201"/>
                      </a:lnTo>
                      <a:lnTo>
                        <a:pt x="81" y="193"/>
                      </a:lnTo>
                      <a:lnTo>
                        <a:pt x="109" y="184"/>
                      </a:lnTo>
                      <a:lnTo>
                        <a:pt x="140" y="175"/>
                      </a:lnTo>
                      <a:lnTo>
                        <a:pt x="171" y="168"/>
                      </a:lnTo>
                      <a:lnTo>
                        <a:pt x="205" y="162"/>
                      </a:lnTo>
                      <a:lnTo>
                        <a:pt x="237" y="157"/>
                      </a:lnTo>
                      <a:lnTo>
                        <a:pt x="270" y="153"/>
                      </a:lnTo>
                      <a:lnTo>
                        <a:pt x="301" y="151"/>
                      </a:lnTo>
                      <a:lnTo>
                        <a:pt x="331" y="152"/>
                      </a:lnTo>
                      <a:lnTo>
                        <a:pt x="358" y="157"/>
                      </a:lnTo>
                      <a:lnTo>
                        <a:pt x="383" y="163"/>
                      </a:lnTo>
                      <a:lnTo>
                        <a:pt x="404" y="173"/>
                      </a:lnTo>
                      <a:lnTo>
                        <a:pt x="422" y="187"/>
                      </a:lnTo>
                      <a:lnTo>
                        <a:pt x="433" y="190"/>
                      </a:lnTo>
                      <a:lnTo>
                        <a:pt x="449" y="191"/>
                      </a:lnTo>
                      <a:lnTo>
                        <a:pt x="468" y="189"/>
                      </a:lnTo>
                      <a:lnTo>
                        <a:pt x="485" y="184"/>
                      </a:lnTo>
                      <a:lnTo>
                        <a:pt x="501" y="177"/>
                      </a:lnTo>
                      <a:lnTo>
                        <a:pt x="511" y="168"/>
                      </a:lnTo>
                      <a:lnTo>
                        <a:pt x="514" y="158"/>
                      </a:lnTo>
                      <a:lnTo>
                        <a:pt x="508" y="146"/>
                      </a:lnTo>
                      <a:lnTo>
                        <a:pt x="493" y="130"/>
                      </a:lnTo>
                      <a:lnTo>
                        <a:pt x="478" y="116"/>
                      </a:lnTo>
                      <a:lnTo>
                        <a:pt x="462" y="104"/>
                      </a:lnTo>
                      <a:lnTo>
                        <a:pt x="446" y="94"/>
                      </a:lnTo>
                      <a:lnTo>
                        <a:pt x="429" y="87"/>
                      </a:lnTo>
                      <a:lnTo>
                        <a:pt x="412" y="81"/>
                      </a:lnTo>
                      <a:lnTo>
                        <a:pt x="395" y="77"/>
                      </a:lnTo>
                      <a:lnTo>
                        <a:pt x="377" y="74"/>
                      </a:lnTo>
                      <a:lnTo>
                        <a:pt x="359" y="74"/>
                      </a:lnTo>
                      <a:lnTo>
                        <a:pt x="341" y="74"/>
                      </a:lnTo>
                      <a:lnTo>
                        <a:pt x="324" y="75"/>
                      </a:lnTo>
                      <a:lnTo>
                        <a:pt x="306" y="78"/>
                      </a:lnTo>
                      <a:lnTo>
                        <a:pt x="287" y="82"/>
                      </a:lnTo>
                      <a:lnTo>
                        <a:pt x="271" y="87"/>
                      </a:lnTo>
                      <a:lnTo>
                        <a:pt x="253" y="92"/>
                      </a:lnTo>
                      <a:lnTo>
                        <a:pt x="237" y="99"/>
                      </a:lnTo>
                      <a:lnTo>
                        <a:pt x="212" y="99"/>
                      </a:lnTo>
                      <a:lnTo>
                        <a:pt x="189" y="101"/>
                      </a:lnTo>
                      <a:lnTo>
                        <a:pt x="168" y="104"/>
                      </a:lnTo>
                      <a:lnTo>
                        <a:pt x="149" y="109"/>
                      </a:lnTo>
                      <a:lnTo>
                        <a:pt x="130" y="115"/>
                      </a:lnTo>
                      <a:lnTo>
                        <a:pt x="113" y="121"/>
                      </a:lnTo>
                      <a:lnTo>
                        <a:pt x="98" y="130"/>
                      </a:lnTo>
                      <a:lnTo>
                        <a:pt x="84" y="138"/>
                      </a:lnTo>
                      <a:lnTo>
                        <a:pt x="71" y="147"/>
                      </a:lnTo>
                      <a:lnTo>
                        <a:pt x="59" y="158"/>
                      </a:lnTo>
                      <a:lnTo>
                        <a:pt x="47" y="168"/>
                      </a:lnTo>
                      <a:lnTo>
                        <a:pt x="37" y="179"/>
                      </a:lnTo>
                      <a:lnTo>
                        <a:pt x="26" y="191"/>
                      </a:lnTo>
                      <a:lnTo>
                        <a:pt x="17" y="202"/>
                      </a:lnTo>
                      <a:lnTo>
                        <a:pt x="8" y="214"/>
                      </a:lnTo>
                      <a:lnTo>
                        <a:pt x="0" y="225"/>
                      </a:lnTo>
                      <a:close/>
                      <a:moveTo>
                        <a:pt x="1331" y="115"/>
                      </a:moveTo>
                      <a:lnTo>
                        <a:pt x="1316" y="110"/>
                      </a:lnTo>
                      <a:lnTo>
                        <a:pt x="1297" y="104"/>
                      </a:lnTo>
                      <a:lnTo>
                        <a:pt x="1273" y="98"/>
                      </a:lnTo>
                      <a:lnTo>
                        <a:pt x="1247" y="91"/>
                      </a:lnTo>
                      <a:lnTo>
                        <a:pt x="1218" y="86"/>
                      </a:lnTo>
                      <a:lnTo>
                        <a:pt x="1187" y="81"/>
                      </a:lnTo>
                      <a:lnTo>
                        <a:pt x="1155" y="77"/>
                      </a:lnTo>
                      <a:lnTo>
                        <a:pt x="1123" y="74"/>
                      </a:lnTo>
                      <a:lnTo>
                        <a:pt x="1090" y="72"/>
                      </a:lnTo>
                      <a:lnTo>
                        <a:pt x="1057" y="73"/>
                      </a:lnTo>
                      <a:lnTo>
                        <a:pt x="1026" y="75"/>
                      </a:lnTo>
                      <a:lnTo>
                        <a:pt x="997" y="79"/>
                      </a:lnTo>
                      <a:lnTo>
                        <a:pt x="969" y="85"/>
                      </a:lnTo>
                      <a:lnTo>
                        <a:pt x="945" y="94"/>
                      </a:lnTo>
                      <a:lnTo>
                        <a:pt x="924" y="107"/>
                      </a:lnTo>
                      <a:lnTo>
                        <a:pt x="908" y="122"/>
                      </a:lnTo>
                      <a:lnTo>
                        <a:pt x="896" y="128"/>
                      </a:lnTo>
                      <a:lnTo>
                        <a:pt x="881" y="130"/>
                      </a:lnTo>
                      <a:lnTo>
                        <a:pt x="862" y="130"/>
                      </a:lnTo>
                      <a:lnTo>
                        <a:pt x="843" y="127"/>
                      </a:lnTo>
                      <a:lnTo>
                        <a:pt x="828" y="122"/>
                      </a:lnTo>
                      <a:lnTo>
                        <a:pt x="816" y="114"/>
                      </a:lnTo>
                      <a:lnTo>
                        <a:pt x="812" y="104"/>
                      </a:lnTo>
                      <a:lnTo>
                        <a:pt x="819" y="91"/>
                      </a:lnTo>
                      <a:lnTo>
                        <a:pt x="832" y="74"/>
                      </a:lnTo>
                      <a:lnTo>
                        <a:pt x="845" y="58"/>
                      </a:lnTo>
                      <a:lnTo>
                        <a:pt x="861" y="45"/>
                      </a:lnTo>
                      <a:lnTo>
                        <a:pt x="877" y="33"/>
                      </a:lnTo>
                      <a:lnTo>
                        <a:pt x="893" y="23"/>
                      </a:lnTo>
                      <a:lnTo>
                        <a:pt x="910" y="16"/>
                      </a:lnTo>
                      <a:lnTo>
                        <a:pt x="926" y="9"/>
                      </a:lnTo>
                      <a:lnTo>
                        <a:pt x="944" y="5"/>
                      </a:lnTo>
                      <a:lnTo>
                        <a:pt x="961" y="2"/>
                      </a:lnTo>
                      <a:lnTo>
                        <a:pt x="980" y="0"/>
                      </a:lnTo>
                      <a:lnTo>
                        <a:pt x="998" y="0"/>
                      </a:lnTo>
                      <a:lnTo>
                        <a:pt x="1015" y="1"/>
                      </a:lnTo>
                      <a:lnTo>
                        <a:pt x="1034" y="3"/>
                      </a:lnTo>
                      <a:lnTo>
                        <a:pt x="1051" y="5"/>
                      </a:lnTo>
                      <a:lnTo>
                        <a:pt x="1068" y="9"/>
                      </a:lnTo>
                      <a:lnTo>
                        <a:pt x="1086" y="14"/>
                      </a:lnTo>
                      <a:lnTo>
                        <a:pt x="1111" y="12"/>
                      </a:lnTo>
                      <a:lnTo>
                        <a:pt x="1133" y="12"/>
                      </a:lnTo>
                      <a:lnTo>
                        <a:pt x="1155" y="13"/>
                      </a:lnTo>
                      <a:lnTo>
                        <a:pt x="1175" y="15"/>
                      </a:lnTo>
                      <a:lnTo>
                        <a:pt x="1193" y="19"/>
                      </a:lnTo>
                      <a:lnTo>
                        <a:pt x="1210" y="24"/>
                      </a:lnTo>
                      <a:lnTo>
                        <a:pt x="1225" y="30"/>
                      </a:lnTo>
                      <a:lnTo>
                        <a:pt x="1241" y="37"/>
                      </a:lnTo>
                      <a:lnTo>
                        <a:pt x="1254" y="46"/>
                      </a:lnTo>
                      <a:lnTo>
                        <a:pt x="1267" y="54"/>
                      </a:lnTo>
                      <a:lnTo>
                        <a:pt x="1279" y="63"/>
                      </a:lnTo>
                      <a:lnTo>
                        <a:pt x="1291" y="74"/>
                      </a:lnTo>
                      <a:lnTo>
                        <a:pt x="1301" y="84"/>
                      </a:lnTo>
                      <a:lnTo>
                        <a:pt x="1311" y="94"/>
                      </a:lnTo>
                      <a:lnTo>
                        <a:pt x="1322" y="105"/>
                      </a:lnTo>
                      <a:lnTo>
                        <a:pt x="1331" y="1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14" name="Freeform 130"/>
                <p:cNvSpPr>
                  <a:spLocks/>
                </p:cNvSpPr>
                <p:nvPr/>
              </p:nvSpPr>
              <p:spPr bwMode="auto">
                <a:xfrm>
                  <a:off x="837" y="825"/>
                  <a:ext cx="50" cy="49"/>
                </a:xfrm>
                <a:custGeom>
                  <a:avLst/>
                  <a:gdLst>
                    <a:gd name="T0" fmla="*/ 602 w 603"/>
                    <a:gd name="T1" fmla="*/ 18 h 588"/>
                    <a:gd name="T2" fmla="*/ 602 w 603"/>
                    <a:gd name="T3" fmla="*/ 53 h 588"/>
                    <a:gd name="T4" fmla="*/ 597 w 603"/>
                    <a:gd name="T5" fmla="*/ 89 h 588"/>
                    <a:gd name="T6" fmla="*/ 586 w 603"/>
                    <a:gd name="T7" fmla="*/ 127 h 588"/>
                    <a:gd name="T8" fmla="*/ 573 w 603"/>
                    <a:gd name="T9" fmla="*/ 165 h 588"/>
                    <a:gd name="T10" fmla="*/ 557 w 603"/>
                    <a:gd name="T11" fmla="*/ 205 h 588"/>
                    <a:gd name="T12" fmla="*/ 541 w 603"/>
                    <a:gd name="T13" fmla="*/ 248 h 588"/>
                    <a:gd name="T14" fmla="*/ 524 w 603"/>
                    <a:gd name="T15" fmla="*/ 293 h 588"/>
                    <a:gd name="T16" fmla="*/ 502 w 603"/>
                    <a:gd name="T17" fmla="*/ 333 h 588"/>
                    <a:gd name="T18" fmla="*/ 470 w 603"/>
                    <a:gd name="T19" fmla="*/ 361 h 588"/>
                    <a:gd name="T20" fmla="*/ 437 w 603"/>
                    <a:gd name="T21" fmla="*/ 386 h 588"/>
                    <a:gd name="T22" fmla="*/ 403 w 603"/>
                    <a:gd name="T23" fmla="*/ 411 h 588"/>
                    <a:gd name="T24" fmla="*/ 368 w 603"/>
                    <a:gd name="T25" fmla="*/ 436 h 588"/>
                    <a:gd name="T26" fmla="*/ 333 w 603"/>
                    <a:gd name="T27" fmla="*/ 465 h 588"/>
                    <a:gd name="T28" fmla="*/ 298 w 603"/>
                    <a:gd name="T29" fmla="*/ 499 h 588"/>
                    <a:gd name="T30" fmla="*/ 265 w 603"/>
                    <a:gd name="T31" fmla="*/ 540 h 588"/>
                    <a:gd name="T32" fmla="*/ 235 w 603"/>
                    <a:gd name="T33" fmla="*/ 576 h 588"/>
                    <a:gd name="T34" fmla="*/ 202 w 603"/>
                    <a:gd name="T35" fmla="*/ 588 h 588"/>
                    <a:gd name="T36" fmla="*/ 166 w 603"/>
                    <a:gd name="T37" fmla="*/ 583 h 588"/>
                    <a:gd name="T38" fmla="*/ 128 w 603"/>
                    <a:gd name="T39" fmla="*/ 563 h 588"/>
                    <a:gd name="T40" fmla="*/ 91 w 603"/>
                    <a:gd name="T41" fmla="*/ 532 h 588"/>
                    <a:gd name="T42" fmla="*/ 57 w 603"/>
                    <a:gd name="T43" fmla="*/ 491 h 588"/>
                    <a:gd name="T44" fmla="*/ 29 w 603"/>
                    <a:gd name="T45" fmla="*/ 445 h 588"/>
                    <a:gd name="T46" fmla="*/ 9 w 603"/>
                    <a:gd name="T47" fmla="*/ 394 h 588"/>
                    <a:gd name="T48" fmla="*/ 0 w 603"/>
                    <a:gd name="T49" fmla="*/ 339 h 588"/>
                    <a:gd name="T50" fmla="*/ 3 w 603"/>
                    <a:gd name="T51" fmla="*/ 294 h 588"/>
                    <a:gd name="T52" fmla="*/ 16 w 603"/>
                    <a:gd name="T53" fmla="*/ 261 h 588"/>
                    <a:gd name="T54" fmla="*/ 38 w 603"/>
                    <a:gd name="T55" fmla="*/ 233 h 588"/>
                    <a:gd name="T56" fmla="*/ 70 w 603"/>
                    <a:gd name="T57" fmla="*/ 213 h 588"/>
                    <a:gd name="T58" fmla="*/ 118 w 603"/>
                    <a:gd name="T59" fmla="*/ 210 h 588"/>
                    <a:gd name="T60" fmla="*/ 169 w 603"/>
                    <a:gd name="T61" fmla="*/ 212 h 588"/>
                    <a:gd name="T62" fmla="*/ 199 w 603"/>
                    <a:gd name="T63" fmla="*/ 207 h 588"/>
                    <a:gd name="T64" fmla="*/ 183 w 603"/>
                    <a:gd name="T65" fmla="*/ 188 h 588"/>
                    <a:gd name="T66" fmla="*/ 152 w 603"/>
                    <a:gd name="T67" fmla="*/ 171 h 588"/>
                    <a:gd name="T68" fmla="*/ 126 w 603"/>
                    <a:gd name="T69" fmla="*/ 153 h 588"/>
                    <a:gd name="T70" fmla="*/ 105 w 603"/>
                    <a:gd name="T71" fmla="*/ 128 h 588"/>
                    <a:gd name="T72" fmla="*/ 132 w 603"/>
                    <a:gd name="T73" fmla="*/ 124 h 588"/>
                    <a:gd name="T74" fmla="*/ 200 w 603"/>
                    <a:gd name="T75" fmla="*/ 144 h 588"/>
                    <a:gd name="T76" fmla="*/ 271 w 603"/>
                    <a:gd name="T77" fmla="*/ 154 h 588"/>
                    <a:gd name="T78" fmla="*/ 340 w 603"/>
                    <a:gd name="T79" fmla="*/ 152 h 588"/>
                    <a:gd name="T80" fmla="*/ 407 w 603"/>
                    <a:gd name="T81" fmla="*/ 139 h 588"/>
                    <a:gd name="T82" fmla="*/ 471 w 603"/>
                    <a:gd name="T83" fmla="*/ 114 h 588"/>
                    <a:gd name="T84" fmla="*/ 528 w 603"/>
                    <a:gd name="T85" fmla="*/ 78 h 588"/>
                    <a:gd name="T86" fmla="*/ 578 w 603"/>
                    <a:gd name="T87" fmla="*/ 29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603" h="588">
                      <a:moveTo>
                        <a:pt x="599" y="0"/>
                      </a:moveTo>
                      <a:lnTo>
                        <a:pt x="602" y="18"/>
                      </a:lnTo>
                      <a:lnTo>
                        <a:pt x="603" y="35"/>
                      </a:lnTo>
                      <a:lnTo>
                        <a:pt x="602" y="53"/>
                      </a:lnTo>
                      <a:lnTo>
                        <a:pt x="600" y="71"/>
                      </a:lnTo>
                      <a:lnTo>
                        <a:pt x="597" y="89"/>
                      </a:lnTo>
                      <a:lnTo>
                        <a:pt x="591" y="108"/>
                      </a:lnTo>
                      <a:lnTo>
                        <a:pt x="586" y="127"/>
                      </a:lnTo>
                      <a:lnTo>
                        <a:pt x="580" y="145"/>
                      </a:lnTo>
                      <a:lnTo>
                        <a:pt x="573" y="165"/>
                      </a:lnTo>
                      <a:lnTo>
                        <a:pt x="566" y="185"/>
                      </a:lnTo>
                      <a:lnTo>
                        <a:pt x="557" y="205"/>
                      </a:lnTo>
                      <a:lnTo>
                        <a:pt x="549" y="226"/>
                      </a:lnTo>
                      <a:lnTo>
                        <a:pt x="541" y="248"/>
                      </a:lnTo>
                      <a:lnTo>
                        <a:pt x="532" y="270"/>
                      </a:lnTo>
                      <a:lnTo>
                        <a:pt x="524" y="293"/>
                      </a:lnTo>
                      <a:lnTo>
                        <a:pt x="517" y="317"/>
                      </a:lnTo>
                      <a:lnTo>
                        <a:pt x="502" y="333"/>
                      </a:lnTo>
                      <a:lnTo>
                        <a:pt x="487" y="347"/>
                      </a:lnTo>
                      <a:lnTo>
                        <a:pt x="470" y="361"/>
                      </a:lnTo>
                      <a:lnTo>
                        <a:pt x="454" y="373"/>
                      </a:lnTo>
                      <a:lnTo>
                        <a:pt x="437" y="386"/>
                      </a:lnTo>
                      <a:lnTo>
                        <a:pt x="421" y="398"/>
                      </a:lnTo>
                      <a:lnTo>
                        <a:pt x="403" y="411"/>
                      </a:lnTo>
                      <a:lnTo>
                        <a:pt x="385" y="423"/>
                      </a:lnTo>
                      <a:lnTo>
                        <a:pt x="368" y="436"/>
                      </a:lnTo>
                      <a:lnTo>
                        <a:pt x="350" y="450"/>
                      </a:lnTo>
                      <a:lnTo>
                        <a:pt x="333" y="465"/>
                      </a:lnTo>
                      <a:lnTo>
                        <a:pt x="316" y="481"/>
                      </a:lnTo>
                      <a:lnTo>
                        <a:pt x="298" y="499"/>
                      </a:lnTo>
                      <a:lnTo>
                        <a:pt x="282" y="518"/>
                      </a:lnTo>
                      <a:lnTo>
                        <a:pt x="265" y="540"/>
                      </a:lnTo>
                      <a:lnTo>
                        <a:pt x="250" y="564"/>
                      </a:lnTo>
                      <a:lnTo>
                        <a:pt x="235" y="576"/>
                      </a:lnTo>
                      <a:lnTo>
                        <a:pt x="220" y="585"/>
                      </a:lnTo>
                      <a:lnTo>
                        <a:pt x="202" y="588"/>
                      </a:lnTo>
                      <a:lnTo>
                        <a:pt x="185" y="587"/>
                      </a:lnTo>
                      <a:lnTo>
                        <a:pt x="166" y="583"/>
                      </a:lnTo>
                      <a:lnTo>
                        <a:pt x="147" y="574"/>
                      </a:lnTo>
                      <a:lnTo>
                        <a:pt x="128" y="563"/>
                      </a:lnTo>
                      <a:lnTo>
                        <a:pt x="109" y="548"/>
                      </a:lnTo>
                      <a:lnTo>
                        <a:pt x="91" y="532"/>
                      </a:lnTo>
                      <a:lnTo>
                        <a:pt x="74" y="513"/>
                      </a:lnTo>
                      <a:lnTo>
                        <a:pt x="57" y="491"/>
                      </a:lnTo>
                      <a:lnTo>
                        <a:pt x="42" y="469"/>
                      </a:lnTo>
                      <a:lnTo>
                        <a:pt x="29" y="445"/>
                      </a:lnTo>
                      <a:lnTo>
                        <a:pt x="17" y="420"/>
                      </a:lnTo>
                      <a:lnTo>
                        <a:pt x="9" y="394"/>
                      </a:lnTo>
                      <a:lnTo>
                        <a:pt x="1" y="368"/>
                      </a:lnTo>
                      <a:lnTo>
                        <a:pt x="0" y="339"/>
                      </a:lnTo>
                      <a:lnTo>
                        <a:pt x="1" y="315"/>
                      </a:lnTo>
                      <a:lnTo>
                        <a:pt x="3" y="294"/>
                      </a:lnTo>
                      <a:lnTo>
                        <a:pt x="9" y="277"/>
                      </a:lnTo>
                      <a:lnTo>
                        <a:pt x="16" y="261"/>
                      </a:lnTo>
                      <a:lnTo>
                        <a:pt x="25" y="248"/>
                      </a:lnTo>
                      <a:lnTo>
                        <a:pt x="38" y="233"/>
                      </a:lnTo>
                      <a:lnTo>
                        <a:pt x="53" y="219"/>
                      </a:lnTo>
                      <a:lnTo>
                        <a:pt x="70" y="213"/>
                      </a:lnTo>
                      <a:lnTo>
                        <a:pt x="92" y="210"/>
                      </a:lnTo>
                      <a:lnTo>
                        <a:pt x="118" y="210"/>
                      </a:lnTo>
                      <a:lnTo>
                        <a:pt x="145" y="211"/>
                      </a:lnTo>
                      <a:lnTo>
                        <a:pt x="169" y="212"/>
                      </a:lnTo>
                      <a:lnTo>
                        <a:pt x="189" y="212"/>
                      </a:lnTo>
                      <a:lnTo>
                        <a:pt x="199" y="207"/>
                      </a:lnTo>
                      <a:lnTo>
                        <a:pt x="198" y="199"/>
                      </a:lnTo>
                      <a:lnTo>
                        <a:pt x="183" y="188"/>
                      </a:lnTo>
                      <a:lnTo>
                        <a:pt x="168" y="179"/>
                      </a:lnTo>
                      <a:lnTo>
                        <a:pt x="152" y="171"/>
                      </a:lnTo>
                      <a:lnTo>
                        <a:pt x="139" y="162"/>
                      </a:lnTo>
                      <a:lnTo>
                        <a:pt x="126" y="153"/>
                      </a:lnTo>
                      <a:lnTo>
                        <a:pt x="114" y="142"/>
                      </a:lnTo>
                      <a:lnTo>
                        <a:pt x="105" y="128"/>
                      </a:lnTo>
                      <a:lnTo>
                        <a:pt x="99" y="110"/>
                      </a:lnTo>
                      <a:lnTo>
                        <a:pt x="132" y="124"/>
                      </a:lnTo>
                      <a:lnTo>
                        <a:pt x="166" y="135"/>
                      </a:lnTo>
                      <a:lnTo>
                        <a:pt x="200" y="144"/>
                      </a:lnTo>
                      <a:lnTo>
                        <a:pt x="235" y="149"/>
                      </a:lnTo>
                      <a:lnTo>
                        <a:pt x="271" y="154"/>
                      </a:lnTo>
                      <a:lnTo>
                        <a:pt x="306" y="154"/>
                      </a:lnTo>
                      <a:lnTo>
                        <a:pt x="340" y="152"/>
                      </a:lnTo>
                      <a:lnTo>
                        <a:pt x="374" y="146"/>
                      </a:lnTo>
                      <a:lnTo>
                        <a:pt x="407" y="139"/>
                      </a:lnTo>
                      <a:lnTo>
                        <a:pt x="440" y="128"/>
                      </a:lnTo>
                      <a:lnTo>
                        <a:pt x="471" y="114"/>
                      </a:lnTo>
                      <a:lnTo>
                        <a:pt x="500" y="98"/>
                      </a:lnTo>
                      <a:lnTo>
                        <a:pt x="528" y="78"/>
                      </a:lnTo>
                      <a:lnTo>
                        <a:pt x="554" y="55"/>
                      </a:lnTo>
                      <a:lnTo>
                        <a:pt x="578" y="29"/>
                      </a:lnTo>
                      <a:lnTo>
                        <a:pt x="599" y="0"/>
                      </a:lnTo>
                      <a:close/>
                    </a:path>
                  </a:pathLst>
                </a:custGeom>
                <a:solidFill>
                  <a:srgbClr val="F2B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15" name="Freeform 131"/>
                <p:cNvSpPr>
                  <a:spLocks noEditPoints="1"/>
                </p:cNvSpPr>
                <p:nvPr/>
              </p:nvSpPr>
              <p:spPr bwMode="auto">
                <a:xfrm>
                  <a:off x="607" y="1166"/>
                  <a:ext cx="648" cy="181"/>
                </a:xfrm>
                <a:custGeom>
                  <a:avLst/>
                  <a:gdLst>
                    <a:gd name="T0" fmla="*/ 5005 w 7772"/>
                    <a:gd name="T1" fmla="*/ 1140 h 2171"/>
                    <a:gd name="T2" fmla="*/ 5237 w 7772"/>
                    <a:gd name="T3" fmla="*/ 1035 h 2171"/>
                    <a:gd name="T4" fmla="*/ 5228 w 7772"/>
                    <a:gd name="T5" fmla="*/ 935 h 2171"/>
                    <a:gd name="T6" fmla="*/ 5021 w 7772"/>
                    <a:gd name="T7" fmla="*/ 976 h 2171"/>
                    <a:gd name="T8" fmla="*/ 4419 w 7772"/>
                    <a:gd name="T9" fmla="*/ 1280 h 2171"/>
                    <a:gd name="T10" fmla="*/ 4552 w 7772"/>
                    <a:gd name="T11" fmla="*/ 1057 h 2171"/>
                    <a:gd name="T12" fmla="*/ 4244 w 7772"/>
                    <a:gd name="T13" fmla="*/ 924 h 2171"/>
                    <a:gd name="T14" fmla="*/ 4107 w 7772"/>
                    <a:gd name="T15" fmla="*/ 963 h 2171"/>
                    <a:gd name="T16" fmla="*/ 4355 w 7772"/>
                    <a:gd name="T17" fmla="*/ 1176 h 2171"/>
                    <a:gd name="T18" fmla="*/ 4162 w 7772"/>
                    <a:gd name="T19" fmla="*/ 1386 h 2171"/>
                    <a:gd name="T20" fmla="*/ 4000 w 7772"/>
                    <a:gd name="T21" fmla="*/ 1824 h 2171"/>
                    <a:gd name="T22" fmla="*/ 4245 w 7772"/>
                    <a:gd name="T23" fmla="*/ 1734 h 2171"/>
                    <a:gd name="T24" fmla="*/ 3917 w 7772"/>
                    <a:gd name="T25" fmla="*/ 2011 h 2171"/>
                    <a:gd name="T26" fmla="*/ 3085 w 7772"/>
                    <a:gd name="T27" fmla="*/ 1589 h 2171"/>
                    <a:gd name="T28" fmla="*/ 2901 w 7772"/>
                    <a:gd name="T29" fmla="*/ 1645 h 2171"/>
                    <a:gd name="T30" fmla="*/ 3007 w 7772"/>
                    <a:gd name="T31" fmla="*/ 1686 h 2171"/>
                    <a:gd name="T32" fmla="*/ 3294 w 7772"/>
                    <a:gd name="T33" fmla="*/ 1566 h 2171"/>
                    <a:gd name="T34" fmla="*/ 3146 w 7772"/>
                    <a:gd name="T35" fmla="*/ 1503 h 2171"/>
                    <a:gd name="T36" fmla="*/ 3103 w 7772"/>
                    <a:gd name="T37" fmla="*/ 1424 h 2171"/>
                    <a:gd name="T38" fmla="*/ 3277 w 7772"/>
                    <a:gd name="T39" fmla="*/ 1284 h 2171"/>
                    <a:gd name="T40" fmla="*/ 3210 w 7772"/>
                    <a:gd name="T41" fmla="*/ 976 h 2171"/>
                    <a:gd name="T42" fmla="*/ 3133 w 7772"/>
                    <a:gd name="T43" fmla="*/ 1164 h 2171"/>
                    <a:gd name="T44" fmla="*/ 2933 w 7772"/>
                    <a:gd name="T45" fmla="*/ 1086 h 2171"/>
                    <a:gd name="T46" fmla="*/ 3040 w 7772"/>
                    <a:gd name="T47" fmla="*/ 1184 h 2171"/>
                    <a:gd name="T48" fmla="*/ 7332 w 7772"/>
                    <a:gd name="T49" fmla="*/ 507 h 2171"/>
                    <a:gd name="T50" fmla="*/ 7236 w 7772"/>
                    <a:gd name="T51" fmla="*/ 851 h 2171"/>
                    <a:gd name="T52" fmla="*/ 6795 w 7772"/>
                    <a:gd name="T53" fmla="*/ 1058 h 2171"/>
                    <a:gd name="T54" fmla="*/ 6195 w 7772"/>
                    <a:gd name="T55" fmla="*/ 1327 h 2171"/>
                    <a:gd name="T56" fmla="*/ 5667 w 7772"/>
                    <a:gd name="T57" fmla="*/ 1497 h 2171"/>
                    <a:gd name="T58" fmla="*/ 5216 w 7772"/>
                    <a:gd name="T59" fmla="*/ 1574 h 2171"/>
                    <a:gd name="T60" fmla="*/ 4939 w 7772"/>
                    <a:gd name="T61" fmla="*/ 1954 h 2171"/>
                    <a:gd name="T62" fmla="*/ 4858 w 7772"/>
                    <a:gd name="T63" fmla="*/ 2096 h 2171"/>
                    <a:gd name="T64" fmla="*/ 5233 w 7772"/>
                    <a:gd name="T65" fmla="*/ 1707 h 2171"/>
                    <a:gd name="T66" fmla="*/ 5663 w 7772"/>
                    <a:gd name="T67" fmla="*/ 1580 h 2171"/>
                    <a:gd name="T68" fmla="*/ 6278 w 7772"/>
                    <a:gd name="T69" fmla="*/ 1471 h 2171"/>
                    <a:gd name="T70" fmla="*/ 6865 w 7772"/>
                    <a:gd name="T71" fmla="*/ 1481 h 2171"/>
                    <a:gd name="T72" fmla="*/ 7330 w 7772"/>
                    <a:gd name="T73" fmla="*/ 1426 h 2171"/>
                    <a:gd name="T74" fmla="*/ 7713 w 7772"/>
                    <a:gd name="T75" fmla="*/ 1109 h 2171"/>
                    <a:gd name="T76" fmla="*/ 7539 w 7772"/>
                    <a:gd name="T77" fmla="*/ 579 h 2171"/>
                    <a:gd name="T78" fmla="*/ 2682 w 7772"/>
                    <a:gd name="T79" fmla="*/ 1756 h 2171"/>
                    <a:gd name="T80" fmla="*/ 2416 w 7772"/>
                    <a:gd name="T81" fmla="*/ 1659 h 2171"/>
                    <a:gd name="T82" fmla="*/ 2429 w 7772"/>
                    <a:gd name="T83" fmla="*/ 1438 h 2171"/>
                    <a:gd name="T84" fmla="*/ 2454 w 7772"/>
                    <a:gd name="T85" fmla="*/ 1202 h 2171"/>
                    <a:gd name="T86" fmla="*/ 2450 w 7772"/>
                    <a:gd name="T87" fmla="*/ 945 h 2171"/>
                    <a:gd name="T88" fmla="*/ 2430 w 7772"/>
                    <a:gd name="T89" fmla="*/ 964 h 2171"/>
                    <a:gd name="T90" fmla="*/ 2315 w 7772"/>
                    <a:gd name="T91" fmla="*/ 1234 h 2171"/>
                    <a:gd name="T92" fmla="*/ 1966 w 7772"/>
                    <a:gd name="T93" fmla="*/ 1189 h 2171"/>
                    <a:gd name="T94" fmla="*/ 1297 w 7772"/>
                    <a:gd name="T95" fmla="*/ 1086 h 2171"/>
                    <a:gd name="T96" fmla="*/ 844 w 7772"/>
                    <a:gd name="T97" fmla="*/ 817 h 2171"/>
                    <a:gd name="T98" fmla="*/ 483 w 7772"/>
                    <a:gd name="T99" fmla="*/ 491 h 2171"/>
                    <a:gd name="T100" fmla="*/ 375 w 7772"/>
                    <a:gd name="T101" fmla="*/ 70 h 2171"/>
                    <a:gd name="T102" fmla="*/ 1075 w 7772"/>
                    <a:gd name="T103" fmla="*/ 173 h 2171"/>
                    <a:gd name="T104" fmla="*/ 928 w 7772"/>
                    <a:gd name="T105" fmla="*/ 339 h 2171"/>
                    <a:gd name="T106" fmla="*/ 1290 w 7772"/>
                    <a:gd name="T107" fmla="*/ 443 h 2171"/>
                    <a:gd name="T108" fmla="*/ 1710 w 7772"/>
                    <a:gd name="T109" fmla="*/ 645 h 2171"/>
                    <a:gd name="T110" fmla="*/ 1179 w 7772"/>
                    <a:gd name="T111" fmla="*/ 201 h 2171"/>
                    <a:gd name="T112" fmla="*/ 617 w 7772"/>
                    <a:gd name="T113" fmla="*/ 2 h 2171"/>
                    <a:gd name="T114" fmla="*/ 1 w 7772"/>
                    <a:gd name="T115" fmla="*/ 574 h 2171"/>
                    <a:gd name="T116" fmla="*/ 82 w 7772"/>
                    <a:gd name="T117" fmla="*/ 977 h 2171"/>
                    <a:gd name="T118" fmla="*/ 563 w 7772"/>
                    <a:gd name="T119" fmla="*/ 1221 h 2171"/>
                    <a:gd name="T120" fmla="*/ 1088 w 7772"/>
                    <a:gd name="T121" fmla="*/ 1297 h 2171"/>
                    <a:gd name="T122" fmla="*/ 1774 w 7772"/>
                    <a:gd name="T123" fmla="*/ 1415 h 2171"/>
                    <a:gd name="T124" fmla="*/ 2288 w 7772"/>
                    <a:gd name="T125" fmla="*/ 1655 h 2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772" h="2171">
                      <a:moveTo>
                        <a:pt x="4994" y="968"/>
                      </a:moveTo>
                      <a:lnTo>
                        <a:pt x="5009" y="978"/>
                      </a:lnTo>
                      <a:lnTo>
                        <a:pt x="5022" y="989"/>
                      </a:lnTo>
                      <a:lnTo>
                        <a:pt x="5031" y="1000"/>
                      </a:lnTo>
                      <a:lnTo>
                        <a:pt x="5038" y="1011"/>
                      </a:lnTo>
                      <a:lnTo>
                        <a:pt x="5042" y="1024"/>
                      </a:lnTo>
                      <a:lnTo>
                        <a:pt x="5044" y="1035"/>
                      </a:lnTo>
                      <a:lnTo>
                        <a:pt x="5043" y="1046"/>
                      </a:lnTo>
                      <a:lnTo>
                        <a:pt x="5041" y="1058"/>
                      </a:lnTo>
                      <a:lnTo>
                        <a:pt x="5036" y="1069"/>
                      </a:lnTo>
                      <a:lnTo>
                        <a:pt x="5030" y="1080"/>
                      </a:lnTo>
                      <a:lnTo>
                        <a:pt x="5022" y="1090"/>
                      </a:lnTo>
                      <a:lnTo>
                        <a:pt x="5011" y="1100"/>
                      </a:lnTo>
                      <a:lnTo>
                        <a:pt x="5001" y="1110"/>
                      </a:lnTo>
                      <a:lnTo>
                        <a:pt x="4987" y="1118"/>
                      </a:lnTo>
                      <a:lnTo>
                        <a:pt x="4974" y="1126"/>
                      </a:lnTo>
                      <a:lnTo>
                        <a:pt x="4960" y="1134"/>
                      </a:lnTo>
                      <a:lnTo>
                        <a:pt x="4975" y="1136"/>
                      </a:lnTo>
                      <a:lnTo>
                        <a:pt x="4991" y="1138"/>
                      </a:lnTo>
                      <a:lnTo>
                        <a:pt x="5005" y="1140"/>
                      </a:lnTo>
                      <a:lnTo>
                        <a:pt x="5020" y="1141"/>
                      </a:lnTo>
                      <a:lnTo>
                        <a:pt x="5033" y="1142"/>
                      </a:lnTo>
                      <a:lnTo>
                        <a:pt x="5047" y="1143"/>
                      </a:lnTo>
                      <a:lnTo>
                        <a:pt x="5060" y="1143"/>
                      </a:lnTo>
                      <a:lnTo>
                        <a:pt x="5073" y="1142"/>
                      </a:lnTo>
                      <a:lnTo>
                        <a:pt x="5087" y="1141"/>
                      </a:lnTo>
                      <a:lnTo>
                        <a:pt x="5100" y="1139"/>
                      </a:lnTo>
                      <a:lnTo>
                        <a:pt x="5113" y="1136"/>
                      </a:lnTo>
                      <a:lnTo>
                        <a:pt x="5126" y="1132"/>
                      </a:lnTo>
                      <a:lnTo>
                        <a:pt x="5140" y="1127"/>
                      </a:lnTo>
                      <a:lnTo>
                        <a:pt x="5153" y="1122"/>
                      </a:lnTo>
                      <a:lnTo>
                        <a:pt x="5167" y="1115"/>
                      </a:lnTo>
                      <a:lnTo>
                        <a:pt x="5180" y="1108"/>
                      </a:lnTo>
                      <a:lnTo>
                        <a:pt x="5191" y="1100"/>
                      </a:lnTo>
                      <a:lnTo>
                        <a:pt x="5201" y="1091"/>
                      </a:lnTo>
                      <a:lnTo>
                        <a:pt x="5209" y="1082"/>
                      </a:lnTo>
                      <a:lnTo>
                        <a:pt x="5216" y="1071"/>
                      </a:lnTo>
                      <a:lnTo>
                        <a:pt x="5224" y="1060"/>
                      </a:lnTo>
                      <a:lnTo>
                        <a:pt x="5230" y="1048"/>
                      </a:lnTo>
                      <a:lnTo>
                        <a:pt x="5237" y="1035"/>
                      </a:lnTo>
                      <a:lnTo>
                        <a:pt x="5243" y="1022"/>
                      </a:lnTo>
                      <a:lnTo>
                        <a:pt x="5250" y="1009"/>
                      </a:lnTo>
                      <a:lnTo>
                        <a:pt x="5260" y="996"/>
                      </a:lnTo>
                      <a:lnTo>
                        <a:pt x="5269" y="982"/>
                      </a:lnTo>
                      <a:lnTo>
                        <a:pt x="5279" y="969"/>
                      </a:lnTo>
                      <a:lnTo>
                        <a:pt x="5293" y="955"/>
                      </a:lnTo>
                      <a:lnTo>
                        <a:pt x="5308" y="943"/>
                      </a:lnTo>
                      <a:lnTo>
                        <a:pt x="5325" y="931"/>
                      </a:lnTo>
                      <a:lnTo>
                        <a:pt x="5346" y="920"/>
                      </a:lnTo>
                      <a:lnTo>
                        <a:pt x="5336" y="921"/>
                      </a:lnTo>
                      <a:lnTo>
                        <a:pt x="5327" y="922"/>
                      </a:lnTo>
                      <a:lnTo>
                        <a:pt x="5318" y="924"/>
                      </a:lnTo>
                      <a:lnTo>
                        <a:pt x="5307" y="925"/>
                      </a:lnTo>
                      <a:lnTo>
                        <a:pt x="5296" y="926"/>
                      </a:lnTo>
                      <a:lnTo>
                        <a:pt x="5286" y="927"/>
                      </a:lnTo>
                      <a:lnTo>
                        <a:pt x="5274" y="929"/>
                      </a:lnTo>
                      <a:lnTo>
                        <a:pt x="5263" y="930"/>
                      </a:lnTo>
                      <a:lnTo>
                        <a:pt x="5252" y="931"/>
                      </a:lnTo>
                      <a:lnTo>
                        <a:pt x="5239" y="934"/>
                      </a:lnTo>
                      <a:lnTo>
                        <a:pt x="5228" y="935"/>
                      </a:lnTo>
                      <a:lnTo>
                        <a:pt x="5215" y="936"/>
                      </a:lnTo>
                      <a:lnTo>
                        <a:pt x="5203" y="937"/>
                      </a:lnTo>
                      <a:lnTo>
                        <a:pt x="5189" y="939"/>
                      </a:lnTo>
                      <a:lnTo>
                        <a:pt x="5177" y="940"/>
                      </a:lnTo>
                      <a:lnTo>
                        <a:pt x="5164" y="941"/>
                      </a:lnTo>
                      <a:lnTo>
                        <a:pt x="5150" y="944"/>
                      </a:lnTo>
                      <a:lnTo>
                        <a:pt x="5140" y="947"/>
                      </a:lnTo>
                      <a:lnTo>
                        <a:pt x="5131" y="952"/>
                      </a:lnTo>
                      <a:lnTo>
                        <a:pt x="5125" y="956"/>
                      </a:lnTo>
                      <a:lnTo>
                        <a:pt x="5120" y="963"/>
                      </a:lnTo>
                      <a:lnTo>
                        <a:pt x="5116" y="968"/>
                      </a:lnTo>
                      <a:lnTo>
                        <a:pt x="5112" y="973"/>
                      </a:lnTo>
                      <a:lnTo>
                        <a:pt x="5108" y="977"/>
                      </a:lnTo>
                      <a:lnTo>
                        <a:pt x="5101" y="981"/>
                      </a:lnTo>
                      <a:lnTo>
                        <a:pt x="5095" y="984"/>
                      </a:lnTo>
                      <a:lnTo>
                        <a:pt x="5086" y="985"/>
                      </a:lnTo>
                      <a:lnTo>
                        <a:pt x="5074" y="986"/>
                      </a:lnTo>
                      <a:lnTo>
                        <a:pt x="5060" y="984"/>
                      </a:lnTo>
                      <a:lnTo>
                        <a:pt x="5042" y="981"/>
                      </a:lnTo>
                      <a:lnTo>
                        <a:pt x="5021" y="976"/>
                      </a:lnTo>
                      <a:lnTo>
                        <a:pt x="4994" y="968"/>
                      </a:lnTo>
                      <a:close/>
                      <a:moveTo>
                        <a:pt x="4128" y="1406"/>
                      </a:moveTo>
                      <a:lnTo>
                        <a:pt x="4148" y="1401"/>
                      </a:lnTo>
                      <a:lnTo>
                        <a:pt x="4168" y="1396"/>
                      </a:lnTo>
                      <a:lnTo>
                        <a:pt x="4189" y="1389"/>
                      </a:lnTo>
                      <a:lnTo>
                        <a:pt x="4209" y="1384"/>
                      </a:lnTo>
                      <a:lnTo>
                        <a:pt x="4229" y="1379"/>
                      </a:lnTo>
                      <a:lnTo>
                        <a:pt x="4248" y="1374"/>
                      </a:lnTo>
                      <a:lnTo>
                        <a:pt x="4268" y="1369"/>
                      </a:lnTo>
                      <a:lnTo>
                        <a:pt x="4287" y="1364"/>
                      </a:lnTo>
                      <a:lnTo>
                        <a:pt x="4304" y="1358"/>
                      </a:lnTo>
                      <a:lnTo>
                        <a:pt x="4322" y="1354"/>
                      </a:lnTo>
                      <a:lnTo>
                        <a:pt x="4338" y="1349"/>
                      </a:lnTo>
                      <a:lnTo>
                        <a:pt x="4353" y="1344"/>
                      </a:lnTo>
                      <a:lnTo>
                        <a:pt x="4367" y="1339"/>
                      </a:lnTo>
                      <a:lnTo>
                        <a:pt x="4380" y="1333"/>
                      </a:lnTo>
                      <a:lnTo>
                        <a:pt x="4391" y="1329"/>
                      </a:lnTo>
                      <a:lnTo>
                        <a:pt x="4401" y="1324"/>
                      </a:lnTo>
                      <a:lnTo>
                        <a:pt x="4410" y="1301"/>
                      </a:lnTo>
                      <a:lnTo>
                        <a:pt x="4419" y="1280"/>
                      </a:lnTo>
                      <a:lnTo>
                        <a:pt x="4428" y="1259"/>
                      </a:lnTo>
                      <a:lnTo>
                        <a:pt x="4438" y="1238"/>
                      </a:lnTo>
                      <a:lnTo>
                        <a:pt x="4448" y="1218"/>
                      </a:lnTo>
                      <a:lnTo>
                        <a:pt x="4458" y="1200"/>
                      </a:lnTo>
                      <a:lnTo>
                        <a:pt x="4470" y="1181"/>
                      </a:lnTo>
                      <a:lnTo>
                        <a:pt x="4482" y="1164"/>
                      </a:lnTo>
                      <a:lnTo>
                        <a:pt x="4495" y="1147"/>
                      </a:lnTo>
                      <a:lnTo>
                        <a:pt x="4509" y="1131"/>
                      </a:lnTo>
                      <a:lnTo>
                        <a:pt x="4524" y="1116"/>
                      </a:lnTo>
                      <a:lnTo>
                        <a:pt x="4539" y="1101"/>
                      </a:lnTo>
                      <a:lnTo>
                        <a:pt x="4557" y="1087"/>
                      </a:lnTo>
                      <a:lnTo>
                        <a:pt x="4575" y="1073"/>
                      </a:lnTo>
                      <a:lnTo>
                        <a:pt x="4595" y="1060"/>
                      </a:lnTo>
                      <a:lnTo>
                        <a:pt x="4616" y="1048"/>
                      </a:lnTo>
                      <a:lnTo>
                        <a:pt x="4604" y="1048"/>
                      </a:lnTo>
                      <a:lnTo>
                        <a:pt x="4594" y="1048"/>
                      </a:lnTo>
                      <a:lnTo>
                        <a:pt x="4584" y="1049"/>
                      </a:lnTo>
                      <a:lnTo>
                        <a:pt x="4573" y="1051"/>
                      </a:lnTo>
                      <a:lnTo>
                        <a:pt x="4562" y="1054"/>
                      </a:lnTo>
                      <a:lnTo>
                        <a:pt x="4552" y="1057"/>
                      </a:lnTo>
                      <a:lnTo>
                        <a:pt x="4541" y="1061"/>
                      </a:lnTo>
                      <a:lnTo>
                        <a:pt x="4530" y="1065"/>
                      </a:lnTo>
                      <a:lnTo>
                        <a:pt x="4518" y="1070"/>
                      </a:lnTo>
                      <a:lnTo>
                        <a:pt x="4507" y="1075"/>
                      </a:lnTo>
                      <a:lnTo>
                        <a:pt x="4495" y="1081"/>
                      </a:lnTo>
                      <a:lnTo>
                        <a:pt x="4481" y="1087"/>
                      </a:lnTo>
                      <a:lnTo>
                        <a:pt x="4468" y="1093"/>
                      </a:lnTo>
                      <a:lnTo>
                        <a:pt x="4452" y="1099"/>
                      </a:lnTo>
                      <a:lnTo>
                        <a:pt x="4437" y="1107"/>
                      </a:lnTo>
                      <a:lnTo>
                        <a:pt x="4420" y="1113"/>
                      </a:lnTo>
                      <a:lnTo>
                        <a:pt x="4369" y="1095"/>
                      </a:lnTo>
                      <a:lnTo>
                        <a:pt x="4329" y="1078"/>
                      </a:lnTo>
                      <a:lnTo>
                        <a:pt x="4298" y="1060"/>
                      </a:lnTo>
                      <a:lnTo>
                        <a:pt x="4274" y="1042"/>
                      </a:lnTo>
                      <a:lnTo>
                        <a:pt x="4258" y="1024"/>
                      </a:lnTo>
                      <a:lnTo>
                        <a:pt x="4247" y="1005"/>
                      </a:lnTo>
                      <a:lnTo>
                        <a:pt x="4242" y="985"/>
                      </a:lnTo>
                      <a:lnTo>
                        <a:pt x="4240" y="966"/>
                      </a:lnTo>
                      <a:lnTo>
                        <a:pt x="4241" y="945"/>
                      </a:lnTo>
                      <a:lnTo>
                        <a:pt x="4244" y="924"/>
                      </a:lnTo>
                      <a:lnTo>
                        <a:pt x="4247" y="903"/>
                      </a:lnTo>
                      <a:lnTo>
                        <a:pt x="4250" y="882"/>
                      </a:lnTo>
                      <a:lnTo>
                        <a:pt x="4252" y="859"/>
                      </a:lnTo>
                      <a:lnTo>
                        <a:pt x="4251" y="836"/>
                      </a:lnTo>
                      <a:lnTo>
                        <a:pt x="4247" y="812"/>
                      </a:lnTo>
                      <a:lnTo>
                        <a:pt x="4239" y="787"/>
                      </a:lnTo>
                      <a:lnTo>
                        <a:pt x="4217" y="767"/>
                      </a:lnTo>
                      <a:lnTo>
                        <a:pt x="4197" y="754"/>
                      </a:lnTo>
                      <a:lnTo>
                        <a:pt x="4180" y="749"/>
                      </a:lnTo>
                      <a:lnTo>
                        <a:pt x="4163" y="750"/>
                      </a:lnTo>
                      <a:lnTo>
                        <a:pt x="4149" y="757"/>
                      </a:lnTo>
                      <a:lnTo>
                        <a:pt x="4135" y="770"/>
                      </a:lnTo>
                      <a:lnTo>
                        <a:pt x="4124" y="787"/>
                      </a:lnTo>
                      <a:lnTo>
                        <a:pt x="4116" y="807"/>
                      </a:lnTo>
                      <a:lnTo>
                        <a:pt x="4108" y="831"/>
                      </a:lnTo>
                      <a:lnTo>
                        <a:pt x="4103" y="856"/>
                      </a:lnTo>
                      <a:lnTo>
                        <a:pt x="4101" y="883"/>
                      </a:lnTo>
                      <a:lnTo>
                        <a:pt x="4100" y="910"/>
                      </a:lnTo>
                      <a:lnTo>
                        <a:pt x="4103" y="937"/>
                      </a:lnTo>
                      <a:lnTo>
                        <a:pt x="4107" y="963"/>
                      </a:lnTo>
                      <a:lnTo>
                        <a:pt x="4115" y="987"/>
                      </a:lnTo>
                      <a:lnTo>
                        <a:pt x="4125" y="1009"/>
                      </a:lnTo>
                      <a:lnTo>
                        <a:pt x="4136" y="1033"/>
                      </a:lnTo>
                      <a:lnTo>
                        <a:pt x="4148" y="1054"/>
                      </a:lnTo>
                      <a:lnTo>
                        <a:pt x="4160" y="1073"/>
                      </a:lnTo>
                      <a:lnTo>
                        <a:pt x="4173" y="1090"/>
                      </a:lnTo>
                      <a:lnTo>
                        <a:pt x="4185" y="1105"/>
                      </a:lnTo>
                      <a:lnTo>
                        <a:pt x="4199" y="1118"/>
                      </a:lnTo>
                      <a:lnTo>
                        <a:pt x="4211" y="1128"/>
                      </a:lnTo>
                      <a:lnTo>
                        <a:pt x="4225" y="1138"/>
                      </a:lnTo>
                      <a:lnTo>
                        <a:pt x="4239" y="1146"/>
                      </a:lnTo>
                      <a:lnTo>
                        <a:pt x="4253" y="1152"/>
                      </a:lnTo>
                      <a:lnTo>
                        <a:pt x="4267" y="1157"/>
                      </a:lnTo>
                      <a:lnTo>
                        <a:pt x="4281" y="1161"/>
                      </a:lnTo>
                      <a:lnTo>
                        <a:pt x="4297" y="1165"/>
                      </a:lnTo>
                      <a:lnTo>
                        <a:pt x="4311" y="1167"/>
                      </a:lnTo>
                      <a:lnTo>
                        <a:pt x="4326" y="1168"/>
                      </a:lnTo>
                      <a:lnTo>
                        <a:pt x="4341" y="1168"/>
                      </a:lnTo>
                      <a:lnTo>
                        <a:pt x="4350" y="1171"/>
                      </a:lnTo>
                      <a:lnTo>
                        <a:pt x="4355" y="1176"/>
                      </a:lnTo>
                      <a:lnTo>
                        <a:pt x="4359" y="1184"/>
                      </a:lnTo>
                      <a:lnTo>
                        <a:pt x="4362" y="1195"/>
                      </a:lnTo>
                      <a:lnTo>
                        <a:pt x="4363" y="1209"/>
                      </a:lnTo>
                      <a:lnTo>
                        <a:pt x="4363" y="1227"/>
                      </a:lnTo>
                      <a:lnTo>
                        <a:pt x="4362" y="1247"/>
                      </a:lnTo>
                      <a:lnTo>
                        <a:pt x="4360" y="1272"/>
                      </a:lnTo>
                      <a:lnTo>
                        <a:pt x="4353" y="1278"/>
                      </a:lnTo>
                      <a:lnTo>
                        <a:pt x="4343" y="1283"/>
                      </a:lnTo>
                      <a:lnTo>
                        <a:pt x="4333" y="1289"/>
                      </a:lnTo>
                      <a:lnTo>
                        <a:pt x="4321" y="1296"/>
                      </a:lnTo>
                      <a:lnTo>
                        <a:pt x="4308" y="1303"/>
                      </a:lnTo>
                      <a:lnTo>
                        <a:pt x="4294" y="1311"/>
                      </a:lnTo>
                      <a:lnTo>
                        <a:pt x="4279" y="1320"/>
                      </a:lnTo>
                      <a:lnTo>
                        <a:pt x="4264" y="1328"/>
                      </a:lnTo>
                      <a:lnTo>
                        <a:pt x="4248" y="1338"/>
                      </a:lnTo>
                      <a:lnTo>
                        <a:pt x="4231" y="1347"/>
                      </a:lnTo>
                      <a:lnTo>
                        <a:pt x="4214" y="1356"/>
                      </a:lnTo>
                      <a:lnTo>
                        <a:pt x="4196" y="1367"/>
                      </a:lnTo>
                      <a:lnTo>
                        <a:pt x="4180" y="1376"/>
                      </a:lnTo>
                      <a:lnTo>
                        <a:pt x="4162" y="1386"/>
                      </a:lnTo>
                      <a:lnTo>
                        <a:pt x="4145" y="1396"/>
                      </a:lnTo>
                      <a:lnTo>
                        <a:pt x="4128" y="1406"/>
                      </a:lnTo>
                      <a:close/>
                      <a:moveTo>
                        <a:pt x="3711" y="1848"/>
                      </a:moveTo>
                      <a:lnTo>
                        <a:pt x="3734" y="1847"/>
                      </a:lnTo>
                      <a:lnTo>
                        <a:pt x="3755" y="1846"/>
                      </a:lnTo>
                      <a:lnTo>
                        <a:pt x="3776" y="1844"/>
                      </a:lnTo>
                      <a:lnTo>
                        <a:pt x="3796" y="1843"/>
                      </a:lnTo>
                      <a:lnTo>
                        <a:pt x="3815" y="1842"/>
                      </a:lnTo>
                      <a:lnTo>
                        <a:pt x="3834" y="1840"/>
                      </a:lnTo>
                      <a:lnTo>
                        <a:pt x="3852" y="1839"/>
                      </a:lnTo>
                      <a:lnTo>
                        <a:pt x="3868" y="1837"/>
                      </a:lnTo>
                      <a:lnTo>
                        <a:pt x="3885" y="1835"/>
                      </a:lnTo>
                      <a:lnTo>
                        <a:pt x="3900" y="1834"/>
                      </a:lnTo>
                      <a:lnTo>
                        <a:pt x="3916" y="1832"/>
                      </a:lnTo>
                      <a:lnTo>
                        <a:pt x="3931" y="1830"/>
                      </a:lnTo>
                      <a:lnTo>
                        <a:pt x="3946" y="1828"/>
                      </a:lnTo>
                      <a:lnTo>
                        <a:pt x="3960" y="1826"/>
                      </a:lnTo>
                      <a:lnTo>
                        <a:pt x="3974" y="1823"/>
                      </a:lnTo>
                      <a:lnTo>
                        <a:pt x="3988" y="1820"/>
                      </a:lnTo>
                      <a:lnTo>
                        <a:pt x="4000" y="1824"/>
                      </a:lnTo>
                      <a:lnTo>
                        <a:pt x="4015" y="1823"/>
                      </a:lnTo>
                      <a:lnTo>
                        <a:pt x="4032" y="1819"/>
                      </a:lnTo>
                      <a:lnTo>
                        <a:pt x="4051" y="1813"/>
                      </a:lnTo>
                      <a:lnTo>
                        <a:pt x="4073" y="1804"/>
                      </a:lnTo>
                      <a:lnTo>
                        <a:pt x="4097" y="1794"/>
                      </a:lnTo>
                      <a:lnTo>
                        <a:pt x="4122" y="1781"/>
                      </a:lnTo>
                      <a:lnTo>
                        <a:pt x="4148" y="1768"/>
                      </a:lnTo>
                      <a:lnTo>
                        <a:pt x="4174" y="1753"/>
                      </a:lnTo>
                      <a:lnTo>
                        <a:pt x="4201" y="1739"/>
                      </a:lnTo>
                      <a:lnTo>
                        <a:pt x="4228" y="1724"/>
                      </a:lnTo>
                      <a:lnTo>
                        <a:pt x="4253" y="1710"/>
                      </a:lnTo>
                      <a:lnTo>
                        <a:pt x="4279" y="1695"/>
                      </a:lnTo>
                      <a:lnTo>
                        <a:pt x="4304" y="1683"/>
                      </a:lnTo>
                      <a:lnTo>
                        <a:pt x="4327" y="1671"/>
                      </a:lnTo>
                      <a:lnTo>
                        <a:pt x="4349" y="1662"/>
                      </a:lnTo>
                      <a:lnTo>
                        <a:pt x="4333" y="1674"/>
                      </a:lnTo>
                      <a:lnTo>
                        <a:pt x="4314" y="1688"/>
                      </a:lnTo>
                      <a:lnTo>
                        <a:pt x="4294" y="1702"/>
                      </a:lnTo>
                      <a:lnTo>
                        <a:pt x="4270" y="1718"/>
                      </a:lnTo>
                      <a:lnTo>
                        <a:pt x="4245" y="1734"/>
                      </a:lnTo>
                      <a:lnTo>
                        <a:pt x="4218" y="1751"/>
                      </a:lnTo>
                      <a:lnTo>
                        <a:pt x="4189" y="1768"/>
                      </a:lnTo>
                      <a:lnTo>
                        <a:pt x="4160" y="1784"/>
                      </a:lnTo>
                      <a:lnTo>
                        <a:pt x="4130" y="1801"/>
                      </a:lnTo>
                      <a:lnTo>
                        <a:pt x="4100" y="1816"/>
                      </a:lnTo>
                      <a:lnTo>
                        <a:pt x="4070" y="1830"/>
                      </a:lnTo>
                      <a:lnTo>
                        <a:pt x="4040" y="1843"/>
                      </a:lnTo>
                      <a:lnTo>
                        <a:pt x="4011" y="1855"/>
                      </a:lnTo>
                      <a:lnTo>
                        <a:pt x="3983" y="1864"/>
                      </a:lnTo>
                      <a:lnTo>
                        <a:pt x="3956" y="1872"/>
                      </a:lnTo>
                      <a:lnTo>
                        <a:pt x="3931" y="1877"/>
                      </a:lnTo>
                      <a:lnTo>
                        <a:pt x="3916" y="1888"/>
                      </a:lnTo>
                      <a:lnTo>
                        <a:pt x="3906" y="1903"/>
                      </a:lnTo>
                      <a:lnTo>
                        <a:pt x="3901" y="1922"/>
                      </a:lnTo>
                      <a:lnTo>
                        <a:pt x="3901" y="1943"/>
                      </a:lnTo>
                      <a:lnTo>
                        <a:pt x="3906" y="1963"/>
                      </a:lnTo>
                      <a:lnTo>
                        <a:pt x="3913" y="1983"/>
                      </a:lnTo>
                      <a:lnTo>
                        <a:pt x="3923" y="2001"/>
                      </a:lnTo>
                      <a:lnTo>
                        <a:pt x="3937" y="2015"/>
                      </a:lnTo>
                      <a:lnTo>
                        <a:pt x="3917" y="2011"/>
                      </a:lnTo>
                      <a:lnTo>
                        <a:pt x="3898" y="2007"/>
                      </a:lnTo>
                      <a:lnTo>
                        <a:pt x="3881" y="2004"/>
                      </a:lnTo>
                      <a:lnTo>
                        <a:pt x="3864" y="2000"/>
                      </a:lnTo>
                      <a:lnTo>
                        <a:pt x="3849" y="1997"/>
                      </a:lnTo>
                      <a:lnTo>
                        <a:pt x="3834" y="1992"/>
                      </a:lnTo>
                      <a:lnTo>
                        <a:pt x="3820" y="1987"/>
                      </a:lnTo>
                      <a:lnTo>
                        <a:pt x="3807" y="1981"/>
                      </a:lnTo>
                      <a:lnTo>
                        <a:pt x="3794" y="1973"/>
                      </a:lnTo>
                      <a:lnTo>
                        <a:pt x="3781" y="1963"/>
                      </a:lnTo>
                      <a:lnTo>
                        <a:pt x="3769" y="1951"/>
                      </a:lnTo>
                      <a:lnTo>
                        <a:pt x="3757" y="1938"/>
                      </a:lnTo>
                      <a:lnTo>
                        <a:pt x="3746" y="1920"/>
                      </a:lnTo>
                      <a:lnTo>
                        <a:pt x="3735" y="1899"/>
                      </a:lnTo>
                      <a:lnTo>
                        <a:pt x="3722" y="1876"/>
                      </a:lnTo>
                      <a:lnTo>
                        <a:pt x="3711" y="1848"/>
                      </a:lnTo>
                      <a:close/>
                      <a:moveTo>
                        <a:pt x="3065" y="1502"/>
                      </a:moveTo>
                      <a:lnTo>
                        <a:pt x="3073" y="1520"/>
                      </a:lnTo>
                      <a:lnTo>
                        <a:pt x="3079" y="1542"/>
                      </a:lnTo>
                      <a:lnTo>
                        <a:pt x="3083" y="1566"/>
                      </a:lnTo>
                      <a:lnTo>
                        <a:pt x="3085" y="1589"/>
                      </a:lnTo>
                      <a:lnTo>
                        <a:pt x="3085" y="1612"/>
                      </a:lnTo>
                      <a:lnTo>
                        <a:pt x="3083" y="1632"/>
                      </a:lnTo>
                      <a:lnTo>
                        <a:pt x="3078" y="1646"/>
                      </a:lnTo>
                      <a:lnTo>
                        <a:pt x="3072" y="1655"/>
                      </a:lnTo>
                      <a:lnTo>
                        <a:pt x="3064" y="1659"/>
                      </a:lnTo>
                      <a:lnTo>
                        <a:pt x="3055" y="1661"/>
                      </a:lnTo>
                      <a:lnTo>
                        <a:pt x="3046" y="1662"/>
                      </a:lnTo>
                      <a:lnTo>
                        <a:pt x="3037" y="1662"/>
                      </a:lnTo>
                      <a:lnTo>
                        <a:pt x="3027" y="1660"/>
                      </a:lnTo>
                      <a:lnTo>
                        <a:pt x="3018" y="1659"/>
                      </a:lnTo>
                      <a:lnTo>
                        <a:pt x="3011" y="1657"/>
                      </a:lnTo>
                      <a:lnTo>
                        <a:pt x="3004" y="1655"/>
                      </a:lnTo>
                      <a:lnTo>
                        <a:pt x="2992" y="1654"/>
                      </a:lnTo>
                      <a:lnTo>
                        <a:pt x="2980" y="1653"/>
                      </a:lnTo>
                      <a:lnTo>
                        <a:pt x="2967" y="1651"/>
                      </a:lnTo>
                      <a:lnTo>
                        <a:pt x="2955" y="1650"/>
                      </a:lnTo>
                      <a:lnTo>
                        <a:pt x="2942" y="1648"/>
                      </a:lnTo>
                      <a:lnTo>
                        <a:pt x="2928" y="1647"/>
                      </a:lnTo>
                      <a:lnTo>
                        <a:pt x="2915" y="1646"/>
                      </a:lnTo>
                      <a:lnTo>
                        <a:pt x="2901" y="1645"/>
                      </a:lnTo>
                      <a:lnTo>
                        <a:pt x="2887" y="1644"/>
                      </a:lnTo>
                      <a:lnTo>
                        <a:pt x="2872" y="1644"/>
                      </a:lnTo>
                      <a:lnTo>
                        <a:pt x="2858" y="1644"/>
                      </a:lnTo>
                      <a:lnTo>
                        <a:pt x="2842" y="1645"/>
                      </a:lnTo>
                      <a:lnTo>
                        <a:pt x="2827" y="1646"/>
                      </a:lnTo>
                      <a:lnTo>
                        <a:pt x="2811" y="1647"/>
                      </a:lnTo>
                      <a:lnTo>
                        <a:pt x="2795" y="1650"/>
                      </a:lnTo>
                      <a:lnTo>
                        <a:pt x="2778" y="1652"/>
                      </a:lnTo>
                      <a:lnTo>
                        <a:pt x="2796" y="1654"/>
                      </a:lnTo>
                      <a:lnTo>
                        <a:pt x="2814" y="1655"/>
                      </a:lnTo>
                      <a:lnTo>
                        <a:pt x="2833" y="1656"/>
                      </a:lnTo>
                      <a:lnTo>
                        <a:pt x="2851" y="1657"/>
                      </a:lnTo>
                      <a:lnTo>
                        <a:pt x="2871" y="1660"/>
                      </a:lnTo>
                      <a:lnTo>
                        <a:pt x="2890" y="1662"/>
                      </a:lnTo>
                      <a:lnTo>
                        <a:pt x="2908" y="1666"/>
                      </a:lnTo>
                      <a:lnTo>
                        <a:pt x="2927" y="1672"/>
                      </a:lnTo>
                      <a:lnTo>
                        <a:pt x="2946" y="1676"/>
                      </a:lnTo>
                      <a:lnTo>
                        <a:pt x="2964" y="1681"/>
                      </a:lnTo>
                      <a:lnTo>
                        <a:pt x="2985" y="1684"/>
                      </a:lnTo>
                      <a:lnTo>
                        <a:pt x="3007" y="1686"/>
                      </a:lnTo>
                      <a:lnTo>
                        <a:pt x="3029" y="1687"/>
                      </a:lnTo>
                      <a:lnTo>
                        <a:pt x="3050" y="1688"/>
                      </a:lnTo>
                      <a:lnTo>
                        <a:pt x="3073" y="1689"/>
                      </a:lnTo>
                      <a:lnTo>
                        <a:pt x="3095" y="1688"/>
                      </a:lnTo>
                      <a:lnTo>
                        <a:pt x="3117" y="1687"/>
                      </a:lnTo>
                      <a:lnTo>
                        <a:pt x="3138" y="1686"/>
                      </a:lnTo>
                      <a:lnTo>
                        <a:pt x="3158" y="1683"/>
                      </a:lnTo>
                      <a:lnTo>
                        <a:pt x="3177" y="1681"/>
                      </a:lnTo>
                      <a:lnTo>
                        <a:pt x="3194" y="1676"/>
                      </a:lnTo>
                      <a:lnTo>
                        <a:pt x="3211" y="1672"/>
                      </a:lnTo>
                      <a:lnTo>
                        <a:pt x="3224" y="1667"/>
                      </a:lnTo>
                      <a:lnTo>
                        <a:pt x="3237" y="1662"/>
                      </a:lnTo>
                      <a:lnTo>
                        <a:pt x="3252" y="1652"/>
                      </a:lnTo>
                      <a:lnTo>
                        <a:pt x="3266" y="1639"/>
                      </a:lnTo>
                      <a:lnTo>
                        <a:pt x="3276" y="1628"/>
                      </a:lnTo>
                      <a:lnTo>
                        <a:pt x="3284" y="1615"/>
                      </a:lnTo>
                      <a:lnTo>
                        <a:pt x="3289" y="1603"/>
                      </a:lnTo>
                      <a:lnTo>
                        <a:pt x="3293" y="1590"/>
                      </a:lnTo>
                      <a:lnTo>
                        <a:pt x="3294" y="1578"/>
                      </a:lnTo>
                      <a:lnTo>
                        <a:pt x="3294" y="1566"/>
                      </a:lnTo>
                      <a:lnTo>
                        <a:pt x="3292" y="1553"/>
                      </a:lnTo>
                      <a:lnTo>
                        <a:pt x="3287" y="1542"/>
                      </a:lnTo>
                      <a:lnTo>
                        <a:pt x="3282" y="1531"/>
                      </a:lnTo>
                      <a:lnTo>
                        <a:pt x="3276" y="1522"/>
                      </a:lnTo>
                      <a:lnTo>
                        <a:pt x="3270" y="1513"/>
                      </a:lnTo>
                      <a:lnTo>
                        <a:pt x="3261" y="1504"/>
                      </a:lnTo>
                      <a:lnTo>
                        <a:pt x="3253" y="1498"/>
                      </a:lnTo>
                      <a:lnTo>
                        <a:pt x="3245" y="1493"/>
                      </a:lnTo>
                      <a:lnTo>
                        <a:pt x="3241" y="1493"/>
                      </a:lnTo>
                      <a:lnTo>
                        <a:pt x="3237" y="1492"/>
                      </a:lnTo>
                      <a:lnTo>
                        <a:pt x="3230" y="1492"/>
                      </a:lnTo>
                      <a:lnTo>
                        <a:pt x="3224" y="1492"/>
                      </a:lnTo>
                      <a:lnTo>
                        <a:pt x="3217" y="1492"/>
                      </a:lnTo>
                      <a:lnTo>
                        <a:pt x="3209" y="1492"/>
                      </a:lnTo>
                      <a:lnTo>
                        <a:pt x="3200" y="1491"/>
                      </a:lnTo>
                      <a:lnTo>
                        <a:pt x="3191" y="1491"/>
                      </a:lnTo>
                      <a:lnTo>
                        <a:pt x="3183" y="1494"/>
                      </a:lnTo>
                      <a:lnTo>
                        <a:pt x="3172" y="1497"/>
                      </a:lnTo>
                      <a:lnTo>
                        <a:pt x="3160" y="1500"/>
                      </a:lnTo>
                      <a:lnTo>
                        <a:pt x="3146" y="1503"/>
                      </a:lnTo>
                      <a:lnTo>
                        <a:pt x="3128" y="1505"/>
                      </a:lnTo>
                      <a:lnTo>
                        <a:pt x="3109" y="1505"/>
                      </a:lnTo>
                      <a:lnTo>
                        <a:pt x="3088" y="1505"/>
                      </a:lnTo>
                      <a:lnTo>
                        <a:pt x="3065" y="1502"/>
                      </a:lnTo>
                      <a:close/>
                      <a:moveTo>
                        <a:pt x="3129" y="1230"/>
                      </a:moveTo>
                      <a:lnTo>
                        <a:pt x="3134" y="1236"/>
                      </a:lnTo>
                      <a:lnTo>
                        <a:pt x="3138" y="1245"/>
                      </a:lnTo>
                      <a:lnTo>
                        <a:pt x="3141" y="1257"/>
                      </a:lnTo>
                      <a:lnTo>
                        <a:pt x="3143" y="1269"/>
                      </a:lnTo>
                      <a:lnTo>
                        <a:pt x="3144" y="1284"/>
                      </a:lnTo>
                      <a:lnTo>
                        <a:pt x="3144" y="1299"/>
                      </a:lnTo>
                      <a:lnTo>
                        <a:pt x="3143" y="1315"/>
                      </a:lnTo>
                      <a:lnTo>
                        <a:pt x="3141" y="1330"/>
                      </a:lnTo>
                      <a:lnTo>
                        <a:pt x="3138" y="1347"/>
                      </a:lnTo>
                      <a:lnTo>
                        <a:pt x="3134" y="1363"/>
                      </a:lnTo>
                      <a:lnTo>
                        <a:pt x="3130" y="1377"/>
                      </a:lnTo>
                      <a:lnTo>
                        <a:pt x="3124" y="1392"/>
                      </a:lnTo>
                      <a:lnTo>
                        <a:pt x="3118" y="1404"/>
                      </a:lnTo>
                      <a:lnTo>
                        <a:pt x="3111" y="1414"/>
                      </a:lnTo>
                      <a:lnTo>
                        <a:pt x="3103" y="1424"/>
                      </a:lnTo>
                      <a:lnTo>
                        <a:pt x="3095" y="1430"/>
                      </a:lnTo>
                      <a:lnTo>
                        <a:pt x="3109" y="1430"/>
                      </a:lnTo>
                      <a:lnTo>
                        <a:pt x="3124" y="1429"/>
                      </a:lnTo>
                      <a:lnTo>
                        <a:pt x="3137" y="1428"/>
                      </a:lnTo>
                      <a:lnTo>
                        <a:pt x="3152" y="1426"/>
                      </a:lnTo>
                      <a:lnTo>
                        <a:pt x="3165" y="1423"/>
                      </a:lnTo>
                      <a:lnTo>
                        <a:pt x="3179" y="1419"/>
                      </a:lnTo>
                      <a:lnTo>
                        <a:pt x="3192" y="1415"/>
                      </a:lnTo>
                      <a:lnTo>
                        <a:pt x="3205" y="1411"/>
                      </a:lnTo>
                      <a:lnTo>
                        <a:pt x="3217" y="1406"/>
                      </a:lnTo>
                      <a:lnTo>
                        <a:pt x="3228" y="1401"/>
                      </a:lnTo>
                      <a:lnTo>
                        <a:pt x="3239" y="1394"/>
                      </a:lnTo>
                      <a:lnTo>
                        <a:pt x="3249" y="1387"/>
                      </a:lnTo>
                      <a:lnTo>
                        <a:pt x="3258" y="1380"/>
                      </a:lnTo>
                      <a:lnTo>
                        <a:pt x="3268" y="1372"/>
                      </a:lnTo>
                      <a:lnTo>
                        <a:pt x="3275" y="1364"/>
                      </a:lnTo>
                      <a:lnTo>
                        <a:pt x="3282" y="1355"/>
                      </a:lnTo>
                      <a:lnTo>
                        <a:pt x="3280" y="1331"/>
                      </a:lnTo>
                      <a:lnTo>
                        <a:pt x="3279" y="1308"/>
                      </a:lnTo>
                      <a:lnTo>
                        <a:pt x="3277" y="1284"/>
                      </a:lnTo>
                      <a:lnTo>
                        <a:pt x="3274" y="1260"/>
                      </a:lnTo>
                      <a:lnTo>
                        <a:pt x="3272" y="1237"/>
                      </a:lnTo>
                      <a:lnTo>
                        <a:pt x="3270" y="1213"/>
                      </a:lnTo>
                      <a:lnTo>
                        <a:pt x="3267" y="1191"/>
                      </a:lnTo>
                      <a:lnTo>
                        <a:pt x="3265" y="1169"/>
                      </a:lnTo>
                      <a:lnTo>
                        <a:pt x="3261" y="1147"/>
                      </a:lnTo>
                      <a:lnTo>
                        <a:pt x="3258" y="1125"/>
                      </a:lnTo>
                      <a:lnTo>
                        <a:pt x="3255" y="1105"/>
                      </a:lnTo>
                      <a:lnTo>
                        <a:pt x="3252" y="1084"/>
                      </a:lnTo>
                      <a:lnTo>
                        <a:pt x="3249" y="1065"/>
                      </a:lnTo>
                      <a:lnTo>
                        <a:pt x="3246" y="1046"/>
                      </a:lnTo>
                      <a:lnTo>
                        <a:pt x="3243" y="1028"/>
                      </a:lnTo>
                      <a:lnTo>
                        <a:pt x="3240" y="1011"/>
                      </a:lnTo>
                      <a:lnTo>
                        <a:pt x="3237" y="1007"/>
                      </a:lnTo>
                      <a:lnTo>
                        <a:pt x="3234" y="1002"/>
                      </a:lnTo>
                      <a:lnTo>
                        <a:pt x="3229" y="997"/>
                      </a:lnTo>
                      <a:lnTo>
                        <a:pt x="3225" y="992"/>
                      </a:lnTo>
                      <a:lnTo>
                        <a:pt x="3220" y="986"/>
                      </a:lnTo>
                      <a:lnTo>
                        <a:pt x="3215" y="981"/>
                      </a:lnTo>
                      <a:lnTo>
                        <a:pt x="3210" y="976"/>
                      </a:lnTo>
                      <a:lnTo>
                        <a:pt x="3204" y="971"/>
                      </a:lnTo>
                      <a:lnTo>
                        <a:pt x="3207" y="979"/>
                      </a:lnTo>
                      <a:lnTo>
                        <a:pt x="3209" y="989"/>
                      </a:lnTo>
                      <a:lnTo>
                        <a:pt x="3211" y="1001"/>
                      </a:lnTo>
                      <a:lnTo>
                        <a:pt x="3212" y="1014"/>
                      </a:lnTo>
                      <a:lnTo>
                        <a:pt x="3211" y="1028"/>
                      </a:lnTo>
                      <a:lnTo>
                        <a:pt x="3211" y="1041"/>
                      </a:lnTo>
                      <a:lnTo>
                        <a:pt x="3209" y="1056"/>
                      </a:lnTo>
                      <a:lnTo>
                        <a:pt x="3207" y="1070"/>
                      </a:lnTo>
                      <a:lnTo>
                        <a:pt x="3205" y="1085"/>
                      </a:lnTo>
                      <a:lnTo>
                        <a:pt x="3200" y="1098"/>
                      </a:lnTo>
                      <a:lnTo>
                        <a:pt x="3197" y="1112"/>
                      </a:lnTo>
                      <a:lnTo>
                        <a:pt x="3193" y="1123"/>
                      </a:lnTo>
                      <a:lnTo>
                        <a:pt x="3188" y="1134"/>
                      </a:lnTo>
                      <a:lnTo>
                        <a:pt x="3183" y="1143"/>
                      </a:lnTo>
                      <a:lnTo>
                        <a:pt x="3178" y="1149"/>
                      </a:lnTo>
                      <a:lnTo>
                        <a:pt x="3171" y="1154"/>
                      </a:lnTo>
                      <a:lnTo>
                        <a:pt x="3158" y="1158"/>
                      </a:lnTo>
                      <a:lnTo>
                        <a:pt x="3146" y="1161"/>
                      </a:lnTo>
                      <a:lnTo>
                        <a:pt x="3133" y="1164"/>
                      </a:lnTo>
                      <a:lnTo>
                        <a:pt x="3121" y="1165"/>
                      </a:lnTo>
                      <a:lnTo>
                        <a:pt x="3109" y="1166"/>
                      </a:lnTo>
                      <a:lnTo>
                        <a:pt x="3098" y="1165"/>
                      </a:lnTo>
                      <a:lnTo>
                        <a:pt x="3087" y="1164"/>
                      </a:lnTo>
                      <a:lnTo>
                        <a:pt x="3075" y="1163"/>
                      </a:lnTo>
                      <a:lnTo>
                        <a:pt x="3064" y="1160"/>
                      </a:lnTo>
                      <a:lnTo>
                        <a:pt x="3053" y="1157"/>
                      </a:lnTo>
                      <a:lnTo>
                        <a:pt x="3043" y="1153"/>
                      </a:lnTo>
                      <a:lnTo>
                        <a:pt x="3033" y="1149"/>
                      </a:lnTo>
                      <a:lnTo>
                        <a:pt x="3022" y="1144"/>
                      </a:lnTo>
                      <a:lnTo>
                        <a:pt x="3012" y="1139"/>
                      </a:lnTo>
                      <a:lnTo>
                        <a:pt x="3002" y="1132"/>
                      </a:lnTo>
                      <a:lnTo>
                        <a:pt x="2992" y="1126"/>
                      </a:lnTo>
                      <a:lnTo>
                        <a:pt x="2980" y="1117"/>
                      </a:lnTo>
                      <a:lnTo>
                        <a:pt x="2971" y="1110"/>
                      </a:lnTo>
                      <a:lnTo>
                        <a:pt x="2961" y="1102"/>
                      </a:lnTo>
                      <a:lnTo>
                        <a:pt x="2954" y="1097"/>
                      </a:lnTo>
                      <a:lnTo>
                        <a:pt x="2948" y="1093"/>
                      </a:lnTo>
                      <a:lnTo>
                        <a:pt x="2941" y="1089"/>
                      </a:lnTo>
                      <a:lnTo>
                        <a:pt x="2933" y="1086"/>
                      </a:lnTo>
                      <a:lnTo>
                        <a:pt x="2925" y="1083"/>
                      </a:lnTo>
                      <a:lnTo>
                        <a:pt x="2916" y="1081"/>
                      </a:lnTo>
                      <a:lnTo>
                        <a:pt x="2903" y="1079"/>
                      </a:lnTo>
                      <a:lnTo>
                        <a:pt x="2889" y="1077"/>
                      </a:lnTo>
                      <a:lnTo>
                        <a:pt x="2872" y="1075"/>
                      </a:lnTo>
                      <a:lnTo>
                        <a:pt x="2850" y="1073"/>
                      </a:lnTo>
                      <a:lnTo>
                        <a:pt x="2826" y="1071"/>
                      </a:lnTo>
                      <a:lnTo>
                        <a:pt x="2797" y="1069"/>
                      </a:lnTo>
                      <a:lnTo>
                        <a:pt x="2761" y="1066"/>
                      </a:lnTo>
                      <a:lnTo>
                        <a:pt x="2798" y="1074"/>
                      </a:lnTo>
                      <a:lnTo>
                        <a:pt x="2831" y="1084"/>
                      </a:lnTo>
                      <a:lnTo>
                        <a:pt x="2861" y="1093"/>
                      </a:lnTo>
                      <a:lnTo>
                        <a:pt x="2889" y="1103"/>
                      </a:lnTo>
                      <a:lnTo>
                        <a:pt x="2916" y="1115"/>
                      </a:lnTo>
                      <a:lnTo>
                        <a:pt x="2939" y="1126"/>
                      </a:lnTo>
                      <a:lnTo>
                        <a:pt x="2962" y="1138"/>
                      </a:lnTo>
                      <a:lnTo>
                        <a:pt x="2983" y="1150"/>
                      </a:lnTo>
                      <a:lnTo>
                        <a:pt x="3003" y="1161"/>
                      </a:lnTo>
                      <a:lnTo>
                        <a:pt x="3021" y="1173"/>
                      </a:lnTo>
                      <a:lnTo>
                        <a:pt x="3040" y="1184"/>
                      </a:lnTo>
                      <a:lnTo>
                        <a:pt x="3058" y="1195"/>
                      </a:lnTo>
                      <a:lnTo>
                        <a:pt x="3075" y="1205"/>
                      </a:lnTo>
                      <a:lnTo>
                        <a:pt x="3093" y="1214"/>
                      </a:lnTo>
                      <a:lnTo>
                        <a:pt x="3110" y="1223"/>
                      </a:lnTo>
                      <a:lnTo>
                        <a:pt x="3129" y="1230"/>
                      </a:lnTo>
                      <a:close/>
                      <a:moveTo>
                        <a:pt x="6904" y="389"/>
                      </a:moveTo>
                      <a:lnTo>
                        <a:pt x="6931" y="392"/>
                      </a:lnTo>
                      <a:lnTo>
                        <a:pt x="6960" y="396"/>
                      </a:lnTo>
                      <a:lnTo>
                        <a:pt x="6991" y="401"/>
                      </a:lnTo>
                      <a:lnTo>
                        <a:pt x="7024" y="406"/>
                      </a:lnTo>
                      <a:lnTo>
                        <a:pt x="7057" y="412"/>
                      </a:lnTo>
                      <a:lnTo>
                        <a:pt x="7091" y="420"/>
                      </a:lnTo>
                      <a:lnTo>
                        <a:pt x="7126" y="428"/>
                      </a:lnTo>
                      <a:lnTo>
                        <a:pt x="7160" y="436"/>
                      </a:lnTo>
                      <a:lnTo>
                        <a:pt x="7193" y="446"/>
                      </a:lnTo>
                      <a:lnTo>
                        <a:pt x="7225" y="456"/>
                      </a:lnTo>
                      <a:lnTo>
                        <a:pt x="7256" y="466"/>
                      </a:lnTo>
                      <a:lnTo>
                        <a:pt x="7284" y="479"/>
                      </a:lnTo>
                      <a:lnTo>
                        <a:pt x="7310" y="492"/>
                      </a:lnTo>
                      <a:lnTo>
                        <a:pt x="7332" y="507"/>
                      </a:lnTo>
                      <a:lnTo>
                        <a:pt x="7351" y="521"/>
                      </a:lnTo>
                      <a:lnTo>
                        <a:pt x="7366" y="538"/>
                      </a:lnTo>
                      <a:lnTo>
                        <a:pt x="7379" y="555"/>
                      </a:lnTo>
                      <a:lnTo>
                        <a:pt x="7388" y="571"/>
                      </a:lnTo>
                      <a:lnTo>
                        <a:pt x="7391" y="585"/>
                      </a:lnTo>
                      <a:lnTo>
                        <a:pt x="7391" y="599"/>
                      </a:lnTo>
                      <a:lnTo>
                        <a:pt x="7386" y="612"/>
                      </a:lnTo>
                      <a:lnTo>
                        <a:pt x="7379" y="626"/>
                      </a:lnTo>
                      <a:lnTo>
                        <a:pt x="7370" y="639"/>
                      </a:lnTo>
                      <a:lnTo>
                        <a:pt x="7357" y="653"/>
                      </a:lnTo>
                      <a:lnTo>
                        <a:pt x="7345" y="667"/>
                      </a:lnTo>
                      <a:lnTo>
                        <a:pt x="7331" y="682"/>
                      </a:lnTo>
                      <a:lnTo>
                        <a:pt x="7316" y="698"/>
                      </a:lnTo>
                      <a:lnTo>
                        <a:pt x="7301" y="716"/>
                      </a:lnTo>
                      <a:lnTo>
                        <a:pt x="7287" y="735"/>
                      </a:lnTo>
                      <a:lnTo>
                        <a:pt x="7274" y="755"/>
                      </a:lnTo>
                      <a:lnTo>
                        <a:pt x="7262" y="779"/>
                      </a:lnTo>
                      <a:lnTo>
                        <a:pt x="7253" y="805"/>
                      </a:lnTo>
                      <a:lnTo>
                        <a:pt x="7246" y="829"/>
                      </a:lnTo>
                      <a:lnTo>
                        <a:pt x="7236" y="851"/>
                      </a:lnTo>
                      <a:lnTo>
                        <a:pt x="7227" y="870"/>
                      </a:lnTo>
                      <a:lnTo>
                        <a:pt x="7216" y="887"/>
                      </a:lnTo>
                      <a:lnTo>
                        <a:pt x="7204" y="902"/>
                      </a:lnTo>
                      <a:lnTo>
                        <a:pt x="7192" y="916"/>
                      </a:lnTo>
                      <a:lnTo>
                        <a:pt x="7179" y="928"/>
                      </a:lnTo>
                      <a:lnTo>
                        <a:pt x="7166" y="938"/>
                      </a:lnTo>
                      <a:lnTo>
                        <a:pt x="7152" y="947"/>
                      </a:lnTo>
                      <a:lnTo>
                        <a:pt x="7138" y="954"/>
                      </a:lnTo>
                      <a:lnTo>
                        <a:pt x="7125" y="962"/>
                      </a:lnTo>
                      <a:lnTo>
                        <a:pt x="7110" y="967"/>
                      </a:lnTo>
                      <a:lnTo>
                        <a:pt x="7097" y="971"/>
                      </a:lnTo>
                      <a:lnTo>
                        <a:pt x="7083" y="975"/>
                      </a:lnTo>
                      <a:lnTo>
                        <a:pt x="7070" y="978"/>
                      </a:lnTo>
                      <a:lnTo>
                        <a:pt x="7057" y="981"/>
                      </a:lnTo>
                      <a:lnTo>
                        <a:pt x="7008" y="994"/>
                      </a:lnTo>
                      <a:lnTo>
                        <a:pt x="6961" y="1006"/>
                      </a:lnTo>
                      <a:lnTo>
                        <a:pt x="6916" y="1020"/>
                      </a:lnTo>
                      <a:lnTo>
                        <a:pt x="6874" y="1032"/>
                      </a:lnTo>
                      <a:lnTo>
                        <a:pt x="6834" y="1045"/>
                      </a:lnTo>
                      <a:lnTo>
                        <a:pt x="6795" y="1058"/>
                      </a:lnTo>
                      <a:lnTo>
                        <a:pt x="6759" y="1071"/>
                      </a:lnTo>
                      <a:lnTo>
                        <a:pt x="6724" y="1085"/>
                      </a:lnTo>
                      <a:lnTo>
                        <a:pt x="6691" y="1098"/>
                      </a:lnTo>
                      <a:lnTo>
                        <a:pt x="6659" y="1112"/>
                      </a:lnTo>
                      <a:lnTo>
                        <a:pt x="6628" y="1126"/>
                      </a:lnTo>
                      <a:lnTo>
                        <a:pt x="6598" y="1140"/>
                      </a:lnTo>
                      <a:lnTo>
                        <a:pt x="6569" y="1153"/>
                      </a:lnTo>
                      <a:lnTo>
                        <a:pt x="6541" y="1167"/>
                      </a:lnTo>
                      <a:lnTo>
                        <a:pt x="6513" y="1180"/>
                      </a:lnTo>
                      <a:lnTo>
                        <a:pt x="6485" y="1195"/>
                      </a:lnTo>
                      <a:lnTo>
                        <a:pt x="6458" y="1208"/>
                      </a:lnTo>
                      <a:lnTo>
                        <a:pt x="6431" y="1222"/>
                      </a:lnTo>
                      <a:lnTo>
                        <a:pt x="6403" y="1235"/>
                      </a:lnTo>
                      <a:lnTo>
                        <a:pt x="6375" y="1249"/>
                      </a:lnTo>
                      <a:lnTo>
                        <a:pt x="6347" y="1262"/>
                      </a:lnTo>
                      <a:lnTo>
                        <a:pt x="6319" y="1275"/>
                      </a:lnTo>
                      <a:lnTo>
                        <a:pt x="6289" y="1288"/>
                      </a:lnTo>
                      <a:lnTo>
                        <a:pt x="6259" y="1301"/>
                      </a:lnTo>
                      <a:lnTo>
                        <a:pt x="6227" y="1314"/>
                      </a:lnTo>
                      <a:lnTo>
                        <a:pt x="6195" y="1327"/>
                      </a:lnTo>
                      <a:lnTo>
                        <a:pt x="6161" y="1340"/>
                      </a:lnTo>
                      <a:lnTo>
                        <a:pt x="6125" y="1352"/>
                      </a:lnTo>
                      <a:lnTo>
                        <a:pt x="6088" y="1364"/>
                      </a:lnTo>
                      <a:lnTo>
                        <a:pt x="6049" y="1376"/>
                      </a:lnTo>
                      <a:lnTo>
                        <a:pt x="6007" y="1387"/>
                      </a:lnTo>
                      <a:lnTo>
                        <a:pt x="5964" y="1399"/>
                      </a:lnTo>
                      <a:lnTo>
                        <a:pt x="5944" y="1405"/>
                      </a:lnTo>
                      <a:lnTo>
                        <a:pt x="5923" y="1412"/>
                      </a:lnTo>
                      <a:lnTo>
                        <a:pt x="5904" y="1418"/>
                      </a:lnTo>
                      <a:lnTo>
                        <a:pt x="5883" y="1426"/>
                      </a:lnTo>
                      <a:lnTo>
                        <a:pt x="5862" y="1433"/>
                      </a:lnTo>
                      <a:lnTo>
                        <a:pt x="5841" y="1440"/>
                      </a:lnTo>
                      <a:lnTo>
                        <a:pt x="5820" y="1447"/>
                      </a:lnTo>
                      <a:lnTo>
                        <a:pt x="5798" y="1455"/>
                      </a:lnTo>
                      <a:lnTo>
                        <a:pt x="5776" y="1462"/>
                      </a:lnTo>
                      <a:lnTo>
                        <a:pt x="5755" y="1469"/>
                      </a:lnTo>
                      <a:lnTo>
                        <a:pt x="5733" y="1476"/>
                      </a:lnTo>
                      <a:lnTo>
                        <a:pt x="5711" y="1484"/>
                      </a:lnTo>
                      <a:lnTo>
                        <a:pt x="5688" y="1491"/>
                      </a:lnTo>
                      <a:lnTo>
                        <a:pt x="5667" y="1497"/>
                      </a:lnTo>
                      <a:lnTo>
                        <a:pt x="5644" y="1504"/>
                      </a:lnTo>
                      <a:lnTo>
                        <a:pt x="5621" y="1511"/>
                      </a:lnTo>
                      <a:lnTo>
                        <a:pt x="5599" y="1518"/>
                      </a:lnTo>
                      <a:lnTo>
                        <a:pt x="5577" y="1524"/>
                      </a:lnTo>
                      <a:lnTo>
                        <a:pt x="5554" y="1529"/>
                      </a:lnTo>
                      <a:lnTo>
                        <a:pt x="5531" y="1536"/>
                      </a:lnTo>
                      <a:lnTo>
                        <a:pt x="5508" y="1541"/>
                      </a:lnTo>
                      <a:lnTo>
                        <a:pt x="5486" y="1546"/>
                      </a:lnTo>
                      <a:lnTo>
                        <a:pt x="5464" y="1551"/>
                      </a:lnTo>
                      <a:lnTo>
                        <a:pt x="5441" y="1555"/>
                      </a:lnTo>
                      <a:lnTo>
                        <a:pt x="5418" y="1559"/>
                      </a:lnTo>
                      <a:lnTo>
                        <a:pt x="5395" y="1562"/>
                      </a:lnTo>
                      <a:lnTo>
                        <a:pt x="5374" y="1566"/>
                      </a:lnTo>
                      <a:lnTo>
                        <a:pt x="5351" y="1568"/>
                      </a:lnTo>
                      <a:lnTo>
                        <a:pt x="5329" y="1570"/>
                      </a:lnTo>
                      <a:lnTo>
                        <a:pt x="5306" y="1572"/>
                      </a:lnTo>
                      <a:lnTo>
                        <a:pt x="5285" y="1573"/>
                      </a:lnTo>
                      <a:lnTo>
                        <a:pt x="5263" y="1573"/>
                      </a:lnTo>
                      <a:lnTo>
                        <a:pt x="5238" y="1572"/>
                      </a:lnTo>
                      <a:lnTo>
                        <a:pt x="5216" y="1574"/>
                      </a:lnTo>
                      <a:lnTo>
                        <a:pt x="5198" y="1578"/>
                      </a:lnTo>
                      <a:lnTo>
                        <a:pt x="5181" y="1585"/>
                      </a:lnTo>
                      <a:lnTo>
                        <a:pt x="5167" y="1594"/>
                      </a:lnTo>
                      <a:lnTo>
                        <a:pt x="5154" y="1605"/>
                      </a:lnTo>
                      <a:lnTo>
                        <a:pt x="5143" y="1618"/>
                      </a:lnTo>
                      <a:lnTo>
                        <a:pt x="5132" y="1634"/>
                      </a:lnTo>
                      <a:lnTo>
                        <a:pt x="5123" y="1652"/>
                      </a:lnTo>
                      <a:lnTo>
                        <a:pt x="5115" y="1669"/>
                      </a:lnTo>
                      <a:lnTo>
                        <a:pt x="5106" y="1690"/>
                      </a:lnTo>
                      <a:lnTo>
                        <a:pt x="5097" y="1711"/>
                      </a:lnTo>
                      <a:lnTo>
                        <a:pt x="5087" y="1733"/>
                      </a:lnTo>
                      <a:lnTo>
                        <a:pt x="5077" y="1756"/>
                      </a:lnTo>
                      <a:lnTo>
                        <a:pt x="5065" y="1780"/>
                      </a:lnTo>
                      <a:lnTo>
                        <a:pt x="5052" y="1805"/>
                      </a:lnTo>
                      <a:lnTo>
                        <a:pt x="5038" y="1825"/>
                      </a:lnTo>
                      <a:lnTo>
                        <a:pt x="5023" y="1847"/>
                      </a:lnTo>
                      <a:lnTo>
                        <a:pt x="5005" y="1872"/>
                      </a:lnTo>
                      <a:lnTo>
                        <a:pt x="4985" y="1898"/>
                      </a:lnTo>
                      <a:lnTo>
                        <a:pt x="4963" y="1926"/>
                      </a:lnTo>
                      <a:lnTo>
                        <a:pt x="4939" y="1954"/>
                      </a:lnTo>
                      <a:lnTo>
                        <a:pt x="4912" y="1982"/>
                      </a:lnTo>
                      <a:lnTo>
                        <a:pt x="4884" y="2010"/>
                      </a:lnTo>
                      <a:lnTo>
                        <a:pt x="4854" y="2037"/>
                      </a:lnTo>
                      <a:lnTo>
                        <a:pt x="4823" y="2063"/>
                      </a:lnTo>
                      <a:lnTo>
                        <a:pt x="4790" y="2088"/>
                      </a:lnTo>
                      <a:lnTo>
                        <a:pt x="4755" y="2110"/>
                      </a:lnTo>
                      <a:lnTo>
                        <a:pt x="4718" y="2129"/>
                      </a:lnTo>
                      <a:lnTo>
                        <a:pt x="4680" y="2147"/>
                      </a:lnTo>
                      <a:lnTo>
                        <a:pt x="4641" y="2159"/>
                      </a:lnTo>
                      <a:lnTo>
                        <a:pt x="4600" y="2169"/>
                      </a:lnTo>
                      <a:lnTo>
                        <a:pt x="4632" y="2171"/>
                      </a:lnTo>
                      <a:lnTo>
                        <a:pt x="4662" y="2170"/>
                      </a:lnTo>
                      <a:lnTo>
                        <a:pt x="4690" y="2168"/>
                      </a:lnTo>
                      <a:lnTo>
                        <a:pt x="4718" y="2162"/>
                      </a:lnTo>
                      <a:lnTo>
                        <a:pt x="4744" y="2155"/>
                      </a:lnTo>
                      <a:lnTo>
                        <a:pt x="4769" y="2147"/>
                      </a:lnTo>
                      <a:lnTo>
                        <a:pt x="4793" y="2137"/>
                      </a:lnTo>
                      <a:lnTo>
                        <a:pt x="4816" y="2124"/>
                      </a:lnTo>
                      <a:lnTo>
                        <a:pt x="4837" y="2111"/>
                      </a:lnTo>
                      <a:lnTo>
                        <a:pt x="4858" y="2096"/>
                      </a:lnTo>
                      <a:lnTo>
                        <a:pt x="4878" y="2080"/>
                      </a:lnTo>
                      <a:lnTo>
                        <a:pt x="4897" y="2062"/>
                      </a:lnTo>
                      <a:lnTo>
                        <a:pt x="4916" y="2044"/>
                      </a:lnTo>
                      <a:lnTo>
                        <a:pt x="4935" y="2025"/>
                      </a:lnTo>
                      <a:lnTo>
                        <a:pt x="4952" y="2005"/>
                      </a:lnTo>
                      <a:lnTo>
                        <a:pt x="4970" y="1984"/>
                      </a:lnTo>
                      <a:lnTo>
                        <a:pt x="4987" y="1963"/>
                      </a:lnTo>
                      <a:lnTo>
                        <a:pt x="5005" y="1943"/>
                      </a:lnTo>
                      <a:lnTo>
                        <a:pt x="5022" y="1921"/>
                      </a:lnTo>
                      <a:lnTo>
                        <a:pt x="5039" y="1899"/>
                      </a:lnTo>
                      <a:lnTo>
                        <a:pt x="5057" y="1877"/>
                      </a:lnTo>
                      <a:lnTo>
                        <a:pt x="5074" y="1857"/>
                      </a:lnTo>
                      <a:lnTo>
                        <a:pt x="5092" y="1836"/>
                      </a:lnTo>
                      <a:lnTo>
                        <a:pt x="5111" y="1815"/>
                      </a:lnTo>
                      <a:lnTo>
                        <a:pt x="5129" y="1795"/>
                      </a:lnTo>
                      <a:lnTo>
                        <a:pt x="5148" y="1775"/>
                      </a:lnTo>
                      <a:lnTo>
                        <a:pt x="5168" y="1756"/>
                      </a:lnTo>
                      <a:lnTo>
                        <a:pt x="5188" y="1739"/>
                      </a:lnTo>
                      <a:lnTo>
                        <a:pt x="5210" y="1722"/>
                      </a:lnTo>
                      <a:lnTo>
                        <a:pt x="5233" y="1707"/>
                      </a:lnTo>
                      <a:lnTo>
                        <a:pt x="5256" y="1692"/>
                      </a:lnTo>
                      <a:lnTo>
                        <a:pt x="5281" y="1680"/>
                      </a:lnTo>
                      <a:lnTo>
                        <a:pt x="5294" y="1687"/>
                      </a:lnTo>
                      <a:lnTo>
                        <a:pt x="5309" y="1690"/>
                      </a:lnTo>
                      <a:lnTo>
                        <a:pt x="5326" y="1691"/>
                      </a:lnTo>
                      <a:lnTo>
                        <a:pt x="5345" y="1690"/>
                      </a:lnTo>
                      <a:lnTo>
                        <a:pt x="5363" y="1686"/>
                      </a:lnTo>
                      <a:lnTo>
                        <a:pt x="5383" y="1681"/>
                      </a:lnTo>
                      <a:lnTo>
                        <a:pt x="5404" y="1673"/>
                      </a:lnTo>
                      <a:lnTo>
                        <a:pt x="5425" y="1665"/>
                      </a:lnTo>
                      <a:lnTo>
                        <a:pt x="5447" y="1657"/>
                      </a:lnTo>
                      <a:lnTo>
                        <a:pt x="5469" y="1647"/>
                      </a:lnTo>
                      <a:lnTo>
                        <a:pt x="5491" y="1638"/>
                      </a:lnTo>
                      <a:lnTo>
                        <a:pt x="5512" y="1629"/>
                      </a:lnTo>
                      <a:lnTo>
                        <a:pt x="5533" y="1619"/>
                      </a:lnTo>
                      <a:lnTo>
                        <a:pt x="5555" y="1612"/>
                      </a:lnTo>
                      <a:lnTo>
                        <a:pt x="5575" y="1606"/>
                      </a:lnTo>
                      <a:lnTo>
                        <a:pt x="5594" y="1601"/>
                      </a:lnTo>
                      <a:lnTo>
                        <a:pt x="5627" y="1590"/>
                      </a:lnTo>
                      <a:lnTo>
                        <a:pt x="5663" y="1580"/>
                      </a:lnTo>
                      <a:lnTo>
                        <a:pt x="5700" y="1570"/>
                      </a:lnTo>
                      <a:lnTo>
                        <a:pt x="5738" y="1560"/>
                      </a:lnTo>
                      <a:lnTo>
                        <a:pt x="5777" y="1551"/>
                      </a:lnTo>
                      <a:lnTo>
                        <a:pt x="5817" y="1542"/>
                      </a:lnTo>
                      <a:lnTo>
                        <a:pt x="5856" y="1533"/>
                      </a:lnTo>
                      <a:lnTo>
                        <a:pt x="5897" y="1524"/>
                      </a:lnTo>
                      <a:lnTo>
                        <a:pt x="5935" y="1517"/>
                      </a:lnTo>
                      <a:lnTo>
                        <a:pt x="5974" y="1510"/>
                      </a:lnTo>
                      <a:lnTo>
                        <a:pt x="6011" y="1502"/>
                      </a:lnTo>
                      <a:lnTo>
                        <a:pt x="6047" y="1497"/>
                      </a:lnTo>
                      <a:lnTo>
                        <a:pt x="6081" y="1491"/>
                      </a:lnTo>
                      <a:lnTo>
                        <a:pt x="6113" y="1487"/>
                      </a:lnTo>
                      <a:lnTo>
                        <a:pt x="6143" y="1483"/>
                      </a:lnTo>
                      <a:lnTo>
                        <a:pt x="6170" y="1480"/>
                      </a:lnTo>
                      <a:lnTo>
                        <a:pt x="6183" y="1478"/>
                      </a:lnTo>
                      <a:lnTo>
                        <a:pt x="6199" y="1475"/>
                      </a:lnTo>
                      <a:lnTo>
                        <a:pt x="6216" y="1474"/>
                      </a:lnTo>
                      <a:lnTo>
                        <a:pt x="6235" y="1473"/>
                      </a:lnTo>
                      <a:lnTo>
                        <a:pt x="6256" y="1472"/>
                      </a:lnTo>
                      <a:lnTo>
                        <a:pt x="6278" y="1471"/>
                      </a:lnTo>
                      <a:lnTo>
                        <a:pt x="6301" y="1471"/>
                      </a:lnTo>
                      <a:lnTo>
                        <a:pt x="6325" y="1470"/>
                      </a:lnTo>
                      <a:lnTo>
                        <a:pt x="6351" y="1470"/>
                      </a:lnTo>
                      <a:lnTo>
                        <a:pt x="6378" y="1471"/>
                      </a:lnTo>
                      <a:lnTo>
                        <a:pt x="6406" y="1471"/>
                      </a:lnTo>
                      <a:lnTo>
                        <a:pt x="6434" y="1471"/>
                      </a:lnTo>
                      <a:lnTo>
                        <a:pt x="6464" y="1472"/>
                      </a:lnTo>
                      <a:lnTo>
                        <a:pt x="6494" y="1473"/>
                      </a:lnTo>
                      <a:lnTo>
                        <a:pt x="6524" y="1473"/>
                      </a:lnTo>
                      <a:lnTo>
                        <a:pt x="6555" y="1474"/>
                      </a:lnTo>
                      <a:lnTo>
                        <a:pt x="6586" y="1475"/>
                      </a:lnTo>
                      <a:lnTo>
                        <a:pt x="6617" y="1476"/>
                      </a:lnTo>
                      <a:lnTo>
                        <a:pt x="6649" y="1476"/>
                      </a:lnTo>
                      <a:lnTo>
                        <a:pt x="6680" y="1478"/>
                      </a:lnTo>
                      <a:lnTo>
                        <a:pt x="6712" y="1479"/>
                      </a:lnTo>
                      <a:lnTo>
                        <a:pt x="6744" y="1480"/>
                      </a:lnTo>
                      <a:lnTo>
                        <a:pt x="6775" y="1480"/>
                      </a:lnTo>
                      <a:lnTo>
                        <a:pt x="6806" y="1481"/>
                      </a:lnTo>
                      <a:lnTo>
                        <a:pt x="6836" y="1481"/>
                      </a:lnTo>
                      <a:lnTo>
                        <a:pt x="6865" y="1481"/>
                      </a:lnTo>
                      <a:lnTo>
                        <a:pt x="6894" y="1482"/>
                      </a:lnTo>
                      <a:lnTo>
                        <a:pt x="6922" y="1482"/>
                      </a:lnTo>
                      <a:lnTo>
                        <a:pt x="6949" y="1481"/>
                      </a:lnTo>
                      <a:lnTo>
                        <a:pt x="6974" y="1481"/>
                      </a:lnTo>
                      <a:lnTo>
                        <a:pt x="6999" y="1480"/>
                      </a:lnTo>
                      <a:lnTo>
                        <a:pt x="7023" y="1479"/>
                      </a:lnTo>
                      <a:lnTo>
                        <a:pt x="7042" y="1478"/>
                      </a:lnTo>
                      <a:lnTo>
                        <a:pt x="7060" y="1475"/>
                      </a:lnTo>
                      <a:lnTo>
                        <a:pt x="7081" y="1473"/>
                      </a:lnTo>
                      <a:lnTo>
                        <a:pt x="7102" y="1471"/>
                      </a:lnTo>
                      <a:lnTo>
                        <a:pt x="7122" y="1468"/>
                      </a:lnTo>
                      <a:lnTo>
                        <a:pt x="7144" y="1465"/>
                      </a:lnTo>
                      <a:lnTo>
                        <a:pt x="7166" y="1462"/>
                      </a:lnTo>
                      <a:lnTo>
                        <a:pt x="7189" y="1459"/>
                      </a:lnTo>
                      <a:lnTo>
                        <a:pt x="7212" y="1455"/>
                      </a:lnTo>
                      <a:lnTo>
                        <a:pt x="7235" y="1450"/>
                      </a:lnTo>
                      <a:lnTo>
                        <a:pt x="7258" y="1444"/>
                      </a:lnTo>
                      <a:lnTo>
                        <a:pt x="7282" y="1439"/>
                      </a:lnTo>
                      <a:lnTo>
                        <a:pt x="7306" y="1432"/>
                      </a:lnTo>
                      <a:lnTo>
                        <a:pt x="7330" y="1426"/>
                      </a:lnTo>
                      <a:lnTo>
                        <a:pt x="7353" y="1417"/>
                      </a:lnTo>
                      <a:lnTo>
                        <a:pt x="7377" y="1409"/>
                      </a:lnTo>
                      <a:lnTo>
                        <a:pt x="7401" y="1400"/>
                      </a:lnTo>
                      <a:lnTo>
                        <a:pt x="7424" y="1389"/>
                      </a:lnTo>
                      <a:lnTo>
                        <a:pt x="7447" y="1379"/>
                      </a:lnTo>
                      <a:lnTo>
                        <a:pt x="7469" y="1367"/>
                      </a:lnTo>
                      <a:lnTo>
                        <a:pt x="7492" y="1354"/>
                      </a:lnTo>
                      <a:lnTo>
                        <a:pt x="7514" y="1341"/>
                      </a:lnTo>
                      <a:lnTo>
                        <a:pt x="7536" y="1326"/>
                      </a:lnTo>
                      <a:lnTo>
                        <a:pt x="7556" y="1311"/>
                      </a:lnTo>
                      <a:lnTo>
                        <a:pt x="7577" y="1293"/>
                      </a:lnTo>
                      <a:lnTo>
                        <a:pt x="7597" y="1275"/>
                      </a:lnTo>
                      <a:lnTo>
                        <a:pt x="7615" y="1257"/>
                      </a:lnTo>
                      <a:lnTo>
                        <a:pt x="7633" y="1236"/>
                      </a:lnTo>
                      <a:lnTo>
                        <a:pt x="7651" y="1215"/>
                      </a:lnTo>
                      <a:lnTo>
                        <a:pt x="7667" y="1193"/>
                      </a:lnTo>
                      <a:lnTo>
                        <a:pt x="7682" y="1168"/>
                      </a:lnTo>
                      <a:lnTo>
                        <a:pt x="7696" y="1143"/>
                      </a:lnTo>
                      <a:lnTo>
                        <a:pt x="7703" y="1126"/>
                      </a:lnTo>
                      <a:lnTo>
                        <a:pt x="7713" y="1109"/>
                      </a:lnTo>
                      <a:lnTo>
                        <a:pt x="7721" y="1092"/>
                      </a:lnTo>
                      <a:lnTo>
                        <a:pt x="7731" y="1075"/>
                      </a:lnTo>
                      <a:lnTo>
                        <a:pt x="7741" y="1060"/>
                      </a:lnTo>
                      <a:lnTo>
                        <a:pt x="7750" y="1046"/>
                      </a:lnTo>
                      <a:lnTo>
                        <a:pt x="7759" y="1036"/>
                      </a:lnTo>
                      <a:lnTo>
                        <a:pt x="7768" y="1027"/>
                      </a:lnTo>
                      <a:lnTo>
                        <a:pt x="7772" y="1002"/>
                      </a:lnTo>
                      <a:lnTo>
                        <a:pt x="7772" y="974"/>
                      </a:lnTo>
                      <a:lnTo>
                        <a:pt x="7768" y="944"/>
                      </a:lnTo>
                      <a:lnTo>
                        <a:pt x="7759" y="912"/>
                      </a:lnTo>
                      <a:lnTo>
                        <a:pt x="7748" y="879"/>
                      </a:lnTo>
                      <a:lnTo>
                        <a:pt x="7733" y="844"/>
                      </a:lnTo>
                      <a:lnTo>
                        <a:pt x="7716" y="810"/>
                      </a:lnTo>
                      <a:lnTo>
                        <a:pt x="7696" y="775"/>
                      </a:lnTo>
                      <a:lnTo>
                        <a:pt x="7673" y="740"/>
                      </a:lnTo>
                      <a:lnTo>
                        <a:pt x="7649" y="706"/>
                      </a:lnTo>
                      <a:lnTo>
                        <a:pt x="7624" y="671"/>
                      </a:lnTo>
                      <a:lnTo>
                        <a:pt x="7597" y="639"/>
                      </a:lnTo>
                      <a:lnTo>
                        <a:pt x="7568" y="608"/>
                      </a:lnTo>
                      <a:lnTo>
                        <a:pt x="7539" y="579"/>
                      </a:lnTo>
                      <a:lnTo>
                        <a:pt x="7510" y="553"/>
                      </a:lnTo>
                      <a:lnTo>
                        <a:pt x="7480" y="529"/>
                      </a:lnTo>
                      <a:lnTo>
                        <a:pt x="7440" y="504"/>
                      </a:lnTo>
                      <a:lnTo>
                        <a:pt x="7403" y="481"/>
                      </a:lnTo>
                      <a:lnTo>
                        <a:pt x="7366" y="461"/>
                      </a:lnTo>
                      <a:lnTo>
                        <a:pt x="7329" y="442"/>
                      </a:lnTo>
                      <a:lnTo>
                        <a:pt x="7292" y="427"/>
                      </a:lnTo>
                      <a:lnTo>
                        <a:pt x="7257" y="413"/>
                      </a:lnTo>
                      <a:lnTo>
                        <a:pt x="7222" y="403"/>
                      </a:lnTo>
                      <a:lnTo>
                        <a:pt x="7187" y="394"/>
                      </a:lnTo>
                      <a:lnTo>
                        <a:pt x="7151" y="386"/>
                      </a:lnTo>
                      <a:lnTo>
                        <a:pt x="7116" y="381"/>
                      </a:lnTo>
                      <a:lnTo>
                        <a:pt x="7082" y="378"/>
                      </a:lnTo>
                      <a:lnTo>
                        <a:pt x="7047" y="377"/>
                      </a:lnTo>
                      <a:lnTo>
                        <a:pt x="7012" y="378"/>
                      </a:lnTo>
                      <a:lnTo>
                        <a:pt x="6976" y="380"/>
                      </a:lnTo>
                      <a:lnTo>
                        <a:pt x="6940" y="383"/>
                      </a:lnTo>
                      <a:lnTo>
                        <a:pt x="6904" y="389"/>
                      </a:lnTo>
                      <a:close/>
                      <a:moveTo>
                        <a:pt x="2697" y="1766"/>
                      </a:moveTo>
                      <a:lnTo>
                        <a:pt x="2682" y="1756"/>
                      </a:lnTo>
                      <a:lnTo>
                        <a:pt x="2667" y="1748"/>
                      </a:lnTo>
                      <a:lnTo>
                        <a:pt x="2653" y="1740"/>
                      </a:lnTo>
                      <a:lnTo>
                        <a:pt x="2639" y="1731"/>
                      </a:lnTo>
                      <a:lnTo>
                        <a:pt x="2626" y="1721"/>
                      </a:lnTo>
                      <a:lnTo>
                        <a:pt x="2612" y="1709"/>
                      </a:lnTo>
                      <a:lnTo>
                        <a:pt x="2600" y="1692"/>
                      </a:lnTo>
                      <a:lnTo>
                        <a:pt x="2587" y="1672"/>
                      </a:lnTo>
                      <a:lnTo>
                        <a:pt x="2576" y="1672"/>
                      </a:lnTo>
                      <a:lnTo>
                        <a:pt x="2564" y="1672"/>
                      </a:lnTo>
                      <a:lnTo>
                        <a:pt x="2551" y="1672"/>
                      </a:lnTo>
                      <a:lnTo>
                        <a:pt x="2537" y="1673"/>
                      </a:lnTo>
                      <a:lnTo>
                        <a:pt x="2523" y="1674"/>
                      </a:lnTo>
                      <a:lnTo>
                        <a:pt x="2509" y="1674"/>
                      </a:lnTo>
                      <a:lnTo>
                        <a:pt x="2494" y="1675"/>
                      </a:lnTo>
                      <a:lnTo>
                        <a:pt x="2480" y="1674"/>
                      </a:lnTo>
                      <a:lnTo>
                        <a:pt x="2465" y="1673"/>
                      </a:lnTo>
                      <a:lnTo>
                        <a:pt x="2452" y="1671"/>
                      </a:lnTo>
                      <a:lnTo>
                        <a:pt x="2438" y="1669"/>
                      </a:lnTo>
                      <a:lnTo>
                        <a:pt x="2427" y="1664"/>
                      </a:lnTo>
                      <a:lnTo>
                        <a:pt x="2416" y="1659"/>
                      </a:lnTo>
                      <a:lnTo>
                        <a:pt x="2406" y="1651"/>
                      </a:lnTo>
                      <a:lnTo>
                        <a:pt x="2397" y="1641"/>
                      </a:lnTo>
                      <a:lnTo>
                        <a:pt x="2391" y="1630"/>
                      </a:lnTo>
                      <a:lnTo>
                        <a:pt x="2389" y="1624"/>
                      </a:lnTo>
                      <a:lnTo>
                        <a:pt x="2388" y="1615"/>
                      </a:lnTo>
                      <a:lnTo>
                        <a:pt x="2387" y="1605"/>
                      </a:lnTo>
                      <a:lnTo>
                        <a:pt x="2388" y="1593"/>
                      </a:lnTo>
                      <a:lnTo>
                        <a:pt x="2390" y="1579"/>
                      </a:lnTo>
                      <a:lnTo>
                        <a:pt x="2393" y="1565"/>
                      </a:lnTo>
                      <a:lnTo>
                        <a:pt x="2396" y="1549"/>
                      </a:lnTo>
                      <a:lnTo>
                        <a:pt x="2400" y="1533"/>
                      </a:lnTo>
                      <a:lnTo>
                        <a:pt x="2404" y="1519"/>
                      </a:lnTo>
                      <a:lnTo>
                        <a:pt x="2408" y="1504"/>
                      </a:lnTo>
                      <a:lnTo>
                        <a:pt x="2414" y="1491"/>
                      </a:lnTo>
                      <a:lnTo>
                        <a:pt x="2418" y="1479"/>
                      </a:lnTo>
                      <a:lnTo>
                        <a:pt x="2422" y="1468"/>
                      </a:lnTo>
                      <a:lnTo>
                        <a:pt x="2427" y="1459"/>
                      </a:lnTo>
                      <a:lnTo>
                        <a:pt x="2431" y="1454"/>
                      </a:lnTo>
                      <a:lnTo>
                        <a:pt x="2434" y="1451"/>
                      </a:lnTo>
                      <a:lnTo>
                        <a:pt x="2429" y="1438"/>
                      </a:lnTo>
                      <a:lnTo>
                        <a:pt x="2425" y="1425"/>
                      </a:lnTo>
                      <a:lnTo>
                        <a:pt x="2423" y="1410"/>
                      </a:lnTo>
                      <a:lnTo>
                        <a:pt x="2422" y="1395"/>
                      </a:lnTo>
                      <a:lnTo>
                        <a:pt x="2423" y="1379"/>
                      </a:lnTo>
                      <a:lnTo>
                        <a:pt x="2425" y="1364"/>
                      </a:lnTo>
                      <a:lnTo>
                        <a:pt x="2427" y="1348"/>
                      </a:lnTo>
                      <a:lnTo>
                        <a:pt x="2430" y="1333"/>
                      </a:lnTo>
                      <a:lnTo>
                        <a:pt x="2434" y="1319"/>
                      </a:lnTo>
                      <a:lnTo>
                        <a:pt x="2438" y="1306"/>
                      </a:lnTo>
                      <a:lnTo>
                        <a:pt x="2444" y="1293"/>
                      </a:lnTo>
                      <a:lnTo>
                        <a:pt x="2449" y="1282"/>
                      </a:lnTo>
                      <a:lnTo>
                        <a:pt x="2453" y="1272"/>
                      </a:lnTo>
                      <a:lnTo>
                        <a:pt x="2457" y="1265"/>
                      </a:lnTo>
                      <a:lnTo>
                        <a:pt x="2461" y="1260"/>
                      </a:lnTo>
                      <a:lnTo>
                        <a:pt x="2465" y="1258"/>
                      </a:lnTo>
                      <a:lnTo>
                        <a:pt x="2461" y="1252"/>
                      </a:lnTo>
                      <a:lnTo>
                        <a:pt x="2458" y="1243"/>
                      </a:lnTo>
                      <a:lnTo>
                        <a:pt x="2456" y="1231"/>
                      </a:lnTo>
                      <a:lnTo>
                        <a:pt x="2454" y="1217"/>
                      </a:lnTo>
                      <a:lnTo>
                        <a:pt x="2454" y="1202"/>
                      </a:lnTo>
                      <a:lnTo>
                        <a:pt x="2454" y="1184"/>
                      </a:lnTo>
                      <a:lnTo>
                        <a:pt x="2455" y="1167"/>
                      </a:lnTo>
                      <a:lnTo>
                        <a:pt x="2456" y="1149"/>
                      </a:lnTo>
                      <a:lnTo>
                        <a:pt x="2458" y="1131"/>
                      </a:lnTo>
                      <a:lnTo>
                        <a:pt x="2460" y="1115"/>
                      </a:lnTo>
                      <a:lnTo>
                        <a:pt x="2462" y="1098"/>
                      </a:lnTo>
                      <a:lnTo>
                        <a:pt x="2465" y="1085"/>
                      </a:lnTo>
                      <a:lnTo>
                        <a:pt x="2468" y="1072"/>
                      </a:lnTo>
                      <a:lnTo>
                        <a:pt x="2470" y="1063"/>
                      </a:lnTo>
                      <a:lnTo>
                        <a:pt x="2474" y="1057"/>
                      </a:lnTo>
                      <a:lnTo>
                        <a:pt x="2477" y="1054"/>
                      </a:lnTo>
                      <a:lnTo>
                        <a:pt x="2473" y="1049"/>
                      </a:lnTo>
                      <a:lnTo>
                        <a:pt x="2469" y="1041"/>
                      </a:lnTo>
                      <a:lnTo>
                        <a:pt x="2465" y="1032"/>
                      </a:lnTo>
                      <a:lnTo>
                        <a:pt x="2462" y="1021"/>
                      </a:lnTo>
                      <a:lnTo>
                        <a:pt x="2459" y="1008"/>
                      </a:lnTo>
                      <a:lnTo>
                        <a:pt x="2456" y="995"/>
                      </a:lnTo>
                      <a:lnTo>
                        <a:pt x="2453" y="979"/>
                      </a:lnTo>
                      <a:lnTo>
                        <a:pt x="2451" y="963"/>
                      </a:lnTo>
                      <a:lnTo>
                        <a:pt x="2450" y="945"/>
                      </a:lnTo>
                      <a:lnTo>
                        <a:pt x="2449" y="927"/>
                      </a:lnTo>
                      <a:lnTo>
                        <a:pt x="2448" y="910"/>
                      </a:lnTo>
                      <a:lnTo>
                        <a:pt x="2448" y="891"/>
                      </a:lnTo>
                      <a:lnTo>
                        <a:pt x="2449" y="872"/>
                      </a:lnTo>
                      <a:lnTo>
                        <a:pt x="2451" y="854"/>
                      </a:lnTo>
                      <a:lnTo>
                        <a:pt x="2453" y="836"/>
                      </a:lnTo>
                      <a:lnTo>
                        <a:pt x="2456" y="819"/>
                      </a:lnTo>
                      <a:lnTo>
                        <a:pt x="2456" y="822"/>
                      </a:lnTo>
                      <a:lnTo>
                        <a:pt x="2454" y="825"/>
                      </a:lnTo>
                      <a:lnTo>
                        <a:pt x="2453" y="830"/>
                      </a:lnTo>
                      <a:lnTo>
                        <a:pt x="2450" y="836"/>
                      </a:lnTo>
                      <a:lnTo>
                        <a:pt x="2448" y="843"/>
                      </a:lnTo>
                      <a:lnTo>
                        <a:pt x="2445" y="853"/>
                      </a:lnTo>
                      <a:lnTo>
                        <a:pt x="2441" y="863"/>
                      </a:lnTo>
                      <a:lnTo>
                        <a:pt x="2439" y="874"/>
                      </a:lnTo>
                      <a:lnTo>
                        <a:pt x="2436" y="889"/>
                      </a:lnTo>
                      <a:lnTo>
                        <a:pt x="2434" y="905"/>
                      </a:lnTo>
                      <a:lnTo>
                        <a:pt x="2432" y="922"/>
                      </a:lnTo>
                      <a:lnTo>
                        <a:pt x="2431" y="942"/>
                      </a:lnTo>
                      <a:lnTo>
                        <a:pt x="2430" y="964"/>
                      </a:lnTo>
                      <a:lnTo>
                        <a:pt x="2430" y="988"/>
                      </a:lnTo>
                      <a:lnTo>
                        <a:pt x="2432" y="1014"/>
                      </a:lnTo>
                      <a:lnTo>
                        <a:pt x="2434" y="1043"/>
                      </a:lnTo>
                      <a:lnTo>
                        <a:pt x="2433" y="1049"/>
                      </a:lnTo>
                      <a:lnTo>
                        <a:pt x="2431" y="1055"/>
                      </a:lnTo>
                      <a:lnTo>
                        <a:pt x="2428" y="1061"/>
                      </a:lnTo>
                      <a:lnTo>
                        <a:pt x="2424" y="1068"/>
                      </a:lnTo>
                      <a:lnTo>
                        <a:pt x="2418" y="1075"/>
                      </a:lnTo>
                      <a:lnTo>
                        <a:pt x="2411" y="1084"/>
                      </a:lnTo>
                      <a:lnTo>
                        <a:pt x="2404" y="1093"/>
                      </a:lnTo>
                      <a:lnTo>
                        <a:pt x="2397" y="1102"/>
                      </a:lnTo>
                      <a:lnTo>
                        <a:pt x="2389" y="1114"/>
                      </a:lnTo>
                      <a:lnTo>
                        <a:pt x="2380" y="1126"/>
                      </a:lnTo>
                      <a:lnTo>
                        <a:pt x="2372" y="1139"/>
                      </a:lnTo>
                      <a:lnTo>
                        <a:pt x="2363" y="1153"/>
                      </a:lnTo>
                      <a:lnTo>
                        <a:pt x="2354" y="1170"/>
                      </a:lnTo>
                      <a:lnTo>
                        <a:pt x="2346" y="1186"/>
                      </a:lnTo>
                      <a:lnTo>
                        <a:pt x="2338" y="1205"/>
                      </a:lnTo>
                      <a:lnTo>
                        <a:pt x="2331" y="1226"/>
                      </a:lnTo>
                      <a:lnTo>
                        <a:pt x="2315" y="1234"/>
                      </a:lnTo>
                      <a:lnTo>
                        <a:pt x="2300" y="1237"/>
                      </a:lnTo>
                      <a:lnTo>
                        <a:pt x="2285" y="1238"/>
                      </a:lnTo>
                      <a:lnTo>
                        <a:pt x="2272" y="1235"/>
                      </a:lnTo>
                      <a:lnTo>
                        <a:pt x="2258" y="1230"/>
                      </a:lnTo>
                      <a:lnTo>
                        <a:pt x="2245" y="1223"/>
                      </a:lnTo>
                      <a:lnTo>
                        <a:pt x="2231" y="1214"/>
                      </a:lnTo>
                      <a:lnTo>
                        <a:pt x="2217" y="1204"/>
                      </a:lnTo>
                      <a:lnTo>
                        <a:pt x="2202" y="1193"/>
                      </a:lnTo>
                      <a:lnTo>
                        <a:pt x="2188" y="1182"/>
                      </a:lnTo>
                      <a:lnTo>
                        <a:pt x="2171" y="1171"/>
                      </a:lnTo>
                      <a:lnTo>
                        <a:pt x="2154" y="1160"/>
                      </a:lnTo>
                      <a:lnTo>
                        <a:pt x="2135" y="1151"/>
                      </a:lnTo>
                      <a:lnTo>
                        <a:pt x="2114" y="1144"/>
                      </a:lnTo>
                      <a:lnTo>
                        <a:pt x="2093" y="1138"/>
                      </a:lnTo>
                      <a:lnTo>
                        <a:pt x="2068" y="1135"/>
                      </a:lnTo>
                      <a:lnTo>
                        <a:pt x="2053" y="1141"/>
                      </a:lnTo>
                      <a:lnTo>
                        <a:pt x="2037" y="1150"/>
                      </a:lnTo>
                      <a:lnTo>
                        <a:pt x="2016" y="1161"/>
                      </a:lnTo>
                      <a:lnTo>
                        <a:pt x="1992" y="1175"/>
                      </a:lnTo>
                      <a:lnTo>
                        <a:pt x="1966" y="1189"/>
                      </a:lnTo>
                      <a:lnTo>
                        <a:pt x="1937" y="1204"/>
                      </a:lnTo>
                      <a:lnTo>
                        <a:pt x="1905" y="1217"/>
                      </a:lnTo>
                      <a:lnTo>
                        <a:pt x="1870" y="1230"/>
                      </a:lnTo>
                      <a:lnTo>
                        <a:pt x="1833" y="1240"/>
                      </a:lnTo>
                      <a:lnTo>
                        <a:pt x="1792" y="1247"/>
                      </a:lnTo>
                      <a:lnTo>
                        <a:pt x="1750" y="1251"/>
                      </a:lnTo>
                      <a:lnTo>
                        <a:pt x="1704" y="1251"/>
                      </a:lnTo>
                      <a:lnTo>
                        <a:pt x="1656" y="1244"/>
                      </a:lnTo>
                      <a:lnTo>
                        <a:pt x="1606" y="1233"/>
                      </a:lnTo>
                      <a:lnTo>
                        <a:pt x="1552" y="1214"/>
                      </a:lnTo>
                      <a:lnTo>
                        <a:pt x="1497" y="1188"/>
                      </a:lnTo>
                      <a:lnTo>
                        <a:pt x="1478" y="1177"/>
                      </a:lnTo>
                      <a:lnTo>
                        <a:pt x="1458" y="1165"/>
                      </a:lnTo>
                      <a:lnTo>
                        <a:pt x="1436" y="1153"/>
                      </a:lnTo>
                      <a:lnTo>
                        <a:pt x="1414" y="1142"/>
                      </a:lnTo>
                      <a:lnTo>
                        <a:pt x="1393" y="1130"/>
                      </a:lnTo>
                      <a:lnTo>
                        <a:pt x="1369" y="1120"/>
                      </a:lnTo>
                      <a:lnTo>
                        <a:pt x="1345" y="1109"/>
                      </a:lnTo>
                      <a:lnTo>
                        <a:pt x="1321" y="1097"/>
                      </a:lnTo>
                      <a:lnTo>
                        <a:pt x="1297" y="1086"/>
                      </a:lnTo>
                      <a:lnTo>
                        <a:pt x="1273" y="1074"/>
                      </a:lnTo>
                      <a:lnTo>
                        <a:pt x="1248" y="1064"/>
                      </a:lnTo>
                      <a:lnTo>
                        <a:pt x="1222" y="1053"/>
                      </a:lnTo>
                      <a:lnTo>
                        <a:pt x="1197" y="1040"/>
                      </a:lnTo>
                      <a:lnTo>
                        <a:pt x="1172" y="1029"/>
                      </a:lnTo>
                      <a:lnTo>
                        <a:pt x="1147" y="1017"/>
                      </a:lnTo>
                      <a:lnTo>
                        <a:pt x="1122" y="1005"/>
                      </a:lnTo>
                      <a:lnTo>
                        <a:pt x="1098" y="993"/>
                      </a:lnTo>
                      <a:lnTo>
                        <a:pt x="1073" y="980"/>
                      </a:lnTo>
                      <a:lnTo>
                        <a:pt x="1049" y="968"/>
                      </a:lnTo>
                      <a:lnTo>
                        <a:pt x="1025" y="954"/>
                      </a:lnTo>
                      <a:lnTo>
                        <a:pt x="1002" y="941"/>
                      </a:lnTo>
                      <a:lnTo>
                        <a:pt x="979" y="927"/>
                      </a:lnTo>
                      <a:lnTo>
                        <a:pt x="958" y="913"/>
                      </a:lnTo>
                      <a:lnTo>
                        <a:pt x="936" y="898"/>
                      </a:lnTo>
                      <a:lnTo>
                        <a:pt x="916" y="883"/>
                      </a:lnTo>
                      <a:lnTo>
                        <a:pt x="897" y="867"/>
                      </a:lnTo>
                      <a:lnTo>
                        <a:pt x="878" y="852"/>
                      </a:lnTo>
                      <a:lnTo>
                        <a:pt x="860" y="834"/>
                      </a:lnTo>
                      <a:lnTo>
                        <a:pt x="844" y="817"/>
                      </a:lnTo>
                      <a:lnTo>
                        <a:pt x="829" y="799"/>
                      </a:lnTo>
                      <a:lnTo>
                        <a:pt x="815" y="781"/>
                      </a:lnTo>
                      <a:lnTo>
                        <a:pt x="802" y="762"/>
                      </a:lnTo>
                      <a:lnTo>
                        <a:pt x="795" y="750"/>
                      </a:lnTo>
                      <a:lnTo>
                        <a:pt x="784" y="738"/>
                      </a:lnTo>
                      <a:lnTo>
                        <a:pt x="766" y="725"/>
                      </a:lnTo>
                      <a:lnTo>
                        <a:pt x="745" y="713"/>
                      </a:lnTo>
                      <a:lnTo>
                        <a:pt x="722" y="698"/>
                      </a:lnTo>
                      <a:lnTo>
                        <a:pt x="696" y="685"/>
                      </a:lnTo>
                      <a:lnTo>
                        <a:pt x="668" y="670"/>
                      </a:lnTo>
                      <a:lnTo>
                        <a:pt x="640" y="655"/>
                      </a:lnTo>
                      <a:lnTo>
                        <a:pt x="611" y="639"/>
                      </a:lnTo>
                      <a:lnTo>
                        <a:pt x="584" y="624"/>
                      </a:lnTo>
                      <a:lnTo>
                        <a:pt x="558" y="607"/>
                      </a:lnTo>
                      <a:lnTo>
                        <a:pt x="535" y="591"/>
                      </a:lnTo>
                      <a:lnTo>
                        <a:pt x="515" y="573"/>
                      </a:lnTo>
                      <a:lnTo>
                        <a:pt x="499" y="555"/>
                      </a:lnTo>
                      <a:lnTo>
                        <a:pt x="488" y="538"/>
                      </a:lnTo>
                      <a:lnTo>
                        <a:pt x="481" y="520"/>
                      </a:lnTo>
                      <a:lnTo>
                        <a:pt x="483" y="491"/>
                      </a:lnTo>
                      <a:lnTo>
                        <a:pt x="480" y="462"/>
                      </a:lnTo>
                      <a:lnTo>
                        <a:pt x="475" y="432"/>
                      </a:lnTo>
                      <a:lnTo>
                        <a:pt x="468" y="403"/>
                      </a:lnTo>
                      <a:lnTo>
                        <a:pt x="459" y="374"/>
                      </a:lnTo>
                      <a:lnTo>
                        <a:pt x="447" y="346"/>
                      </a:lnTo>
                      <a:lnTo>
                        <a:pt x="434" y="319"/>
                      </a:lnTo>
                      <a:lnTo>
                        <a:pt x="418" y="292"/>
                      </a:lnTo>
                      <a:lnTo>
                        <a:pt x="403" y="267"/>
                      </a:lnTo>
                      <a:lnTo>
                        <a:pt x="385" y="245"/>
                      </a:lnTo>
                      <a:lnTo>
                        <a:pt x="368" y="223"/>
                      </a:lnTo>
                      <a:lnTo>
                        <a:pt x="349" y="204"/>
                      </a:lnTo>
                      <a:lnTo>
                        <a:pt x="331" y="188"/>
                      </a:lnTo>
                      <a:lnTo>
                        <a:pt x="313" y="173"/>
                      </a:lnTo>
                      <a:lnTo>
                        <a:pt x="295" y="162"/>
                      </a:lnTo>
                      <a:lnTo>
                        <a:pt x="279" y="153"/>
                      </a:lnTo>
                      <a:lnTo>
                        <a:pt x="292" y="132"/>
                      </a:lnTo>
                      <a:lnTo>
                        <a:pt x="309" y="113"/>
                      </a:lnTo>
                      <a:lnTo>
                        <a:pt x="328" y="96"/>
                      </a:lnTo>
                      <a:lnTo>
                        <a:pt x="350" y="83"/>
                      </a:lnTo>
                      <a:lnTo>
                        <a:pt x="375" y="70"/>
                      </a:lnTo>
                      <a:lnTo>
                        <a:pt x="401" y="61"/>
                      </a:lnTo>
                      <a:lnTo>
                        <a:pt x="430" y="54"/>
                      </a:lnTo>
                      <a:lnTo>
                        <a:pt x="461" y="48"/>
                      </a:lnTo>
                      <a:lnTo>
                        <a:pt x="494" y="44"/>
                      </a:lnTo>
                      <a:lnTo>
                        <a:pt x="527" y="42"/>
                      </a:lnTo>
                      <a:lnTo>
                        <a:pt x="562" y="41"/>
                      </a:lnTo>
                      <a:lnTo>
                        <a:pt x="598" y="44"/>
                      </a:lnTo>
                      <a:lnTo>
                        <a:pt x="636" y="47"/>
                      </a:lnTo>
                      <a:lnTo>
                        <a:pt x="674" y="51"/>
                      </a:lnTo>
                      <a:lnTo>
                        <a:pt x="712" y="57"/>
                      </a:lnTo>
                      <a:lnTo>
                        <a:pt x="751" y="64"/>
                      </a:lnTo>
                      <a:lnTo>
                        <a:pt x="789" y="73"/>
                      </a:lnTo>
                      <a:lnTo>
                        <a:pt x="827" y="82"/>
                      </a:lnTo>
                      <a:lnTo>
                        <a:pt x="866" y="92"/>
                      </a:lnTo>
                      <a:lnTo>
                        <a:pt x="903" y="104"/>
                      </a:lnTo>
                      <a:lnTo>
                        <a:pt x="940" y="116"/>
                      </a:lnTo>
                      <a:lnTo>
                        <a:pt x="975" y="130"/>
                      </a:lnTo>
                      <a:lnTo>
                        <a:pt x="1011" y="144"/>
                      </a:lnTo>
                      <a:lnTo>
                        <a:pt x="1044" y="159"/>
                      </a:lnTo>
                      <a:lnTo>
                        <a:pt x="1075" y="173"/>
                      </a:lnTo>
                      <a:lnTo>
                        <a:pt x="1105" y="189"/>
                      </a:lnTo>
                      <a:lnTo>
                        <a:pt x="1133" y="205"/>
                      </a:lnTo>
                      <a:lnTo>
                        <a:pt x="1159" y="221"/>
                      </a:lnTo>
                      <a:lnTo>
                        <a:pt x="1181" y="237"/>
                      </a:lnTo>
                      <a:lnTo>
                        <a:pt x="1202" y="254"/>
                      </a:lnTo>
                      <a:lnTo>
                        <a:pt x="1221" y="270"/>
                      </a:lnTo>
                      <a:lnTo>
                        <a:pt x="1235" y="287"/>
                      </a:lnTo>
                      <a:lnTo>
                        <a:pt x="1221" y="290"/>
                      </a:lnTo>
                      <a:lnTo>
                        <a:pt x="1202" y="292"/>
                      </a:lnTo>
                      <a:lnTo>
                        <a:pt x="1180" y="294"/>
                      </a:lnTo>
                      <a:lnTo>
                        <a:pt x="1157" y="295"/>
                      </a:lnTo>
                      <a:lnTo>
                        <a:pt x="1131" y="296"/>
                      </a:lnTo>
                      <a:lnTo>
                        <a:pt x="1104" y="298"/>
                      </a:lnTo>
                      <a:lnTo>
                        <a:pt x="1076" y="299"/>
                      </a:lnTo>
                      <a:lnTo>
                        <a:pt x="1048" y="303"/>
                      </a:lnTo>
                      <a:lnTo>
                        <a:pt x="1021" y="307"/>
                      </a:lnTo>
                      <a:lnTo>
                        <a:pt x="995" y="312"/>
                      </a:lnTo>
                      <a:lnTo>
                        <a:pt x="970" y="318"/>
                      </a:lnTo>
                      <a:lnTo>
                        <a:pt x="947" y="327"/>
                      </a:lnTo>
                      <a:lnTo>
                        <a:pt x="928" y="339"/>
                      </a:lnTo>
                      <a:lnTo>
                        <a:pt x="911" y="352"/>
                      </a:lnTo>
                      <a:lnTo>
                        <a:pt x="899" y="368"/>
                      </a:lnTo>
                      <a:lnTo>
                        <a:pt x="891" y="387"/>
                      </a:lnTo>
                      <a:lnTo>
                        <a:pt x="912" y="389"/>
                      </a:lnTo>
                      <a:lnTo>
                        <a:pt x="935" y="391"/>
                      </a:lnTo>
                      <a:lnTo>
                        <a:pt x="959" y="394"/>
                      </a:lnTo>
                      <a:lnTo>
                        <a:pt x="984" y="398"/>
                      </a:lnTo>
                      <a:lnTo>
                        <a:pt x="1010" y="402"/>
                      </a:lnTo>
                      <a:lnTo>
                        <a:pt x="1036" y="408"/>
                      </a:lnTo>
                      <a:lnTo>
                        <a:pt x="1063" y="413"/>
                      </a:lnTo>
                      <a:lnTo>
                        <a:pt x="1090" y="420"/>
                      </a:lnTo>
                      <a:lnTo>
                        <a:pt x="1117" y="425"/>
                      </a:lnTo>
                      <a:lnTo>
                        <a:pt x="1143" y="430"/>
                      </a:lnTo>
                      <a:lnTo>
                        <a:pt x="1169" y="435"/>
                      </a:lnTo>
                      <a:lnTo>
                        <a:pt x="1193" y="439"/>
                      </a:lnTo>
                      <a:lnTo>
                        <a:pt x="1217" y="442"/>
                      </a:lnTo>
                      <a:lnTo>
                        <a:pt x="1238" y="446"/>
                      </a:lnTo>
                      <a:lnTo>
                        <a:pt x="1258" y="447"/>
                      </a:lnTo>
                      <a:lnTo>
                        <a:pt x="1276" y="446"/>
                      </a:lnTo>
                      <a:lnTo>
                        <a:pt x="1290" y="443"/>
                      </a:lnTo>
                      <a:lnTo>
                        <a:pt x="1312" y="449"/>
                      </a:lnTo>
                      <a:lnTo>
                        <a:pt x="1340" y="460"/>
                      </a:lnTo>
                      <a:lnTo>
                        <a:pt x="1373" y="478"/>
                      </a:lnTo>
                      <a:lnTo>
                        <a:pt x="1410" y="500"/>
                      </a:lnTo>
                      <a:lnTo>
                        <a:pt x="1451" y="526"/>
                      </a:lnTo>
                      <a:lnTo>
                        <a:pt x="1495" y="555"/>
                      </a:lnTo>
                      <a:lnTo>
                        <a:pt x="1541" y="585"/>
                      </a:lnTo>
                      <a:lnTo>
                        <a:pt x="1586" y="616"/>
                      </a:lnTo>
                      <a:lnTo>
                        <a:pt x="1633" y="648"/>
                      </a:lnTo>
                      <a:lnTo>
                        <a:pt x="1679" y="677"/>
                      </a:lnTo>
                      <a:lnTo>
                        <a:pt x="1724" y="704"/>
                      </a:lnTo>
                      <a:lnTo>
                        <a:pt x="1766" y="726"/>
                      </a:lnTo>
                      <a:lnTo>
                        <a:pt x="1805" y="745"/>
                      </a:lnTo>
                      <a:lnTo>
                        <a:pt x="1840" y="757"/>
                      </a:lnTo>
                      <a:lnTo>
                        <a:pt x="1870" y="764"/>
                      </a:lnTo>
                      <a:lnTo>
                        <a:pt x="1837" y="745"/>
                      </a:lnTo>
                      <a:lnTo>
                        <a:pt x="1804" y="724"/>
                      </a:lnTo>
                      <a:lnTo>
                        <a:pt x="1773" y="699"/>
                      </a:lnTo>
                      <a:lnTo>
                        <a:pt x="1742" y="673"/>
                      </a:lnTo>
                      <a:lnTo>
                        <a:pt x="1710" y="645"/>
                      </a:lnTo>
                      <a:lnTo>
                        <a:pt x="1680" y="616"/>
                      </a:lnTo>
                      <a:lnTo>
                        <a:pt x="1650" y="586"/>
                      </a:lnTo>
                      <a:lnTo>
                        <a:pt x="1620" y="556"/>
                      </a:lnTo>
                      <a:lnTo>
                        <a:pt x="1589" y="526"/>
                      </a:lnTo>
                      <a:lnTo>
                        <a:pt x="1558" y="496"/>
                      </a:lnTo>
                      <a:lnTo>
                        <a:pt x="1526" y="468"/>
                      </a:lnTo>
                      <a:lnTo>
                        <a:pt x="1494" y="442"/>
                      </a:lnTo>
                      <a:lnTo>
                        <a:pt x="1460" y="418"/>
                      </a:lnTo>
                      <a:lnTo>
                        <a:pt x="1425" y="396"/>
                      </a:lnTo>
                      <a:lnTo>
                        <a:pt x="1388" y="377"/>
                      </a:lnTo>
                      <a:lnTo>
                        <a:pt x="1350" y="363"/>
                      </a:lnTo>
                      <a:lnTo>
                        <a:pt x="1335" y="343"/>
                      </a:lnTo>
                      <a:lnTo>
                        <a:pt x="1317" y="324"/>
                      </a:lnTo>
                      <a:lnTo>
                        <a:pt x="1299" y="306"/>
                      </a:lnTo>
                      <a:lnTo>
                        <a:pt x="1282" y="287"/>
                      </a:lnTo>
                      <a:lnTo>
                        <a:pt x="1262" y="269"/>
                      </a:lnTo>
                      <a:lnTo>
                        <a:pt x="1242" y="252"/>
                      </a:lnTo>
                      <a:lnTo>
                        <a:pt x="1222" y="234"/>
                      </a:lnTo>
                      <a:lnTo>
                        <a:pt x="1201" y="218"/>
                      </a:lnTo>
                      <a:lnTo>
                        <a:pt x="1179" y="201"/>
                      </a:lnTo>
                      <a:lnTo>
                        <a:pt x="1157" y="185"/>
                      </a:lnTo>
                      <a:lnTo>
                        <a:pt x="1133" y="170"/>
                      </a:lnTo>
                      <a:lnTo>
                        <a:pt x="1109" y="154"/>
                      </a:lnTo>
                      <a:lnTo>
                        <a:pt x="1085" y="140"/>
                      </a:lnTo>
                      <a:lnTo>
                        <a:pt x="1059" y="126"/>
                      </a:lnTo>
                      <a:lnTo>
                        <a:pt x="1033" y="113"/>
                      </a:lnTo>
                      <a:lnTo>
                        <a:pt x="1007" y="100"/>
                      </a:lnTo>
                      <a:lnTo>
                        <a:pt x="981" y="88"/>
                      </a:lnTo>
                      <a:lnTo>
                        <a:pt x="953" y="77"/>
                      </a:lnTo>
                      <a:lnTo>
                        <a:pt x="925" y="66"/>
                      </a:lnTo>
                      <a:lnTo>
                        <a:pt x="897" y="56"/>
                      </a:lnTo>
                      <a:lnTo>
                        <a:pt x="868" y="48"/>
                      </a:lnTo>
                      <a:lnTo>
                        <a:pt x="838" y="38"/>
                      </a:lnTo>
                      <a:lnTo>
                        <a:pt x="808" y="31"/>
                      </a:lnTo>
                      <a:lnTo>
                        <a:pt x="777" y="24"/>
                      </a:lnTo>
                      <a:lnTo>
                        <a:pt x="745" y="18"/>
                      </a:lnTo>
                      <a:lnTo>
                        <a:pt x="714" y="12"/>
                      </a:lnTo>
                      <a:lnTo>
                        <a:pt x="682" y="8"/>
                      </a:lnTo>
                      <a:lnTo>
                        <a:pt x="649" y="5"/>
                      </a:lnTo>
                      <a:lnTo>
                        <a:pt x="617" y="2"/>
                      </a:lnTo>
                      <a:lnTo>
                        <a:pt x="583" y="0"/>
                      </a:lnTo>
                      <a:lnTo>
                        <a:pt x="550" y="0"/>
                      </a:lnTo>
                      <a:lnTo>
                        <a:pt x="516" y="0"/>
                      </a:lnTo>
                      <a:lnTo>
                        <a:pt x="468" y="4"/>
                      </a:lnTo>
                      <a:lnTo>
                        <a:pt x="421" y="9"/>
                      </a:lnTo>
                      <a:lnTo>
                        <a:pt x="375" y="16"/>
                      </a:lnTo>
                      <a:lnTo>
                        <a:pt x="330" y="26"/>
                      </a:lnTo>
                      <a:lnTo>
                        <a:pt x="286" y="38"/>
                      </a:lnTo>
                      <a:lnTo>
                        <a:pt x="244" y="55"/>
                      </a:lnTo>
                      <a:lnTo>
                        <a:pt x="204" y="76"/>
                      </a:lnTo>
                      <a:lnTo>
                        <a:pt x="167" y="100"/>
                      </a:lnTo>
                      <a:lnTo>
                        <a:pt x="132" y="132"/>
                      </a:lnTo>
                      <a:lnTo>
                        <a:pt x="100" y="168"/>
                      </a:lnTo>
                      <a:lnTo>
                        <a:pt x="72" y="210"/>
                      </a:lnTo>
                      <a:lnTo>
                        <a:pt x="49" y="260"/>
                      </a:lnTo>
                      <a:lnTo>
                        <a:pt x="29" y="317"/>
                      </a:lnTo>
                      <a:lnTo>
                        <a:pt x="15" y="382"/>
                      </a:lnTo>
                      <a:lnTo>
                        <a:pt x="4" y="456"/>
                      </a:lnTo>
                      <a:lnTo>
                        <a:pt x="0" y="538"/>
                      </a:lnTo>
                      <a:lnTo>
                        <a:pt x="1" y="574"/>
                      </a:lnTo>
                      <a:lnTo>
                        <a:pt x="2" y="606"/>
                      </a:lnTo>
                      <a:lnTo>
                        <a:pt x="3" y="635"/>
                      </a:lnTo>
                      <a:lnTo>
                        <a:pt x="5" y="660"/>
                      </a:lnTo>
                      <a:lnTo>
                        <a:pt x="7" y="684"/>
                      </a:lnTo>
                      <a:lnTo>
                        <a:pt x="9" y="704"/>
                      </a:lnTo>
                      <a:lnTo>
                        <a:pt x="11" y="722"/>
                      </a:lnTo>
                      <a:lnTo>
                        <a:pt x="13" y="740"/>
                      </a:lnTo>
                      <a:lnTo>
                        <a:pt x="16" y="755"/>
                      </a:lnTo>
                      <a:lnTo>
                        <a:pt x="18" y="770"/>
                      </a:lnTo>
                      <a:lnTo>
                        <a:pt x="20" y="783"/>
                      </a:lnTo>
                      <a:lnTo>
                        <a:pt x="22" y="798"/>
                      </a:lnTo>
                      <a:lnTo>
                        <a:pt x="23" y="811"/>
                      </a:lnTo>
                      <a:lnTo>
                        <a:pt x="24" y="826"/>
                      </a:lnTo>
                      <a:lnTo>
                        <a:pt x="25" y="841"/>
                      </a:lnTo>
                      <a:lnTo>
                        <a:pt x="26" y="858"/>
                      </a:lnTo>
                      <a:lnTo>
                        <a:pt x="30" y="880"/>
                      </a:lnTo>
                      <a:lnTo>
                        <a:pt x="38" y="903"/>
                      </a:lnTo>
                      <a:lnTo>
                        <a:pt x="51" y="927"/>
                      </a:lnTo>
                      <a:lnTo>
                        <a:pt x="64" y="952"/>
                      </a:lnTo>
                      <a:lnTo>
                        <a:pt x="82" y="977"/>
                      </a:lnTo>
                      <a:lnTo>
                        <a:pt x="100" y="1001"/>
                      </a:lnTo>
                      <a:lnTo>
                        <a:pt x="121" y="1025"/>
                      </a:lnTo>
                      <a:lnTo>
                        <a:pt x="143" y="1048"/>
                      </a:lnTo>
                      <a:lnTo>
                        <a:pt x="166" y="1068"/>
                      </a:lnTo>
                      <a:lnTo>
                        <a:pt x="189" y="1088"/>
                      </a:lnTo>
                      <a:lnTo>
                        <a:pt x="213" y="1105"/>
                      </a:lnTo>
                      <a:lnTo>
                        <a:pt x="237" y="1119"/>
                      </a:lnTo>
                      <a:lnTo>
                        <a:pt x="260" y="1130"/>
                      </a:lnTo>
                      <a:lnTo>
                        <a:pt x="282" y="1139"/>
                      </a:lnTo>
                      <a:lnTo>
                        <a:pt x="302" y="1144"/>
                      </a:lnTo>
                      <a:lnTo>
                        <a:pt x="322" y="1144"/>
                      </a:lnTo>
                      <a:lnTo>
                        <a:pt x="349" y="1153"/>
                      </a:lnTo>
                      <a:lnTo>
                        <a:pt x="376" y="1164"/>
                      </a:lnTo>
                      <a:lnTo>
                        <a:pt x="403" y="1172"/>
                      </a:lnTo>
                      <a:lnTo>
                        <a:pt x="430" y="1181"/>
                      </a:lnTo>
                      <a:lnTo>
                        <a:pt x="457" y="1189"/>
                      </a:lnTo>
                      <a:lnTo>
                        <a:pt x="484" y="1198"/>
                      </a:lnTo>
                      <a:lnTo>
                        <a:pt x="510" y="1206"/>
                      </a:lnTo>
                      <a:lnTo>
                        <a:pt x="536" y="1213"/>
                      </a:lnTo>
                      <a:lnTo>
                        <a:pt x="563" y="1221"/>
                      </a:lnTo>
                      <a:lnTo>
                        <a:pt x="590" y="1227"/>
                      </a:lnTo>
                      <a:lnTo>
                        <a:pt x="616" y="1233"/>
                      </a:lnTo>
                      <a:lnTo>
                        <a:pt x="643" y="1239"/>
                      </a:lnTo>
                      <a:lnTo>
                        <a:pt x="669" y="1245"/>
                      </a:lnTo>
                      <a:lnTo>
                        <a:pt x="696" y="1251"/>
                      </a:lnTo>
                      <a:lnTo>
                        <a:pt x="722" y="1256"/>
                      </a:lnTo>
                      <a:lnTo>
                        <a:pt x="748" y="1261"/>
                      </a:lnTo>
                      <a:lnTo>
                        <a:pt x="774" y="1266"/>
                      </a:lnTo>
                      <a:lnTo>
                        <a:pt x="800" y="1270"/>
                      </a:lnTo>
                      <a:lnTo>
                        <a:pt x="826" y="1273"/>
                      </a:lnTo>
                      <a:lnTo>
                        <a:pt x="853" y="1278"/>
                      </a:lnTo>
                      <a:lnTo>
                        <a:pt x="879" y="1281"/>
                      </a:lnTo>
                      <a:lnTo>
                        <a:pt x="905" y="1284"/>
                      </a:lnTo>
                      <a:lnTo>
                        <a:pt x="932" y="1287"/>
                      </a:lnTo>
                      <a:lnTo>
                        <a:pt x="958" y="1289"/>
                      </a:lnTo>
                      <a:lnTo>
                        <a:pt x="984" y="1291"/>
                      </a:lnTo>
                      <a:lnTo>
                        <a:pt x="1010" y="1293"/>
                      </a:lnTo>
                      <a:lnTo>
                        <a:pt x="1036" y="1295"/>
                      </a:lnTo>
                      <a:lnTo>
                        <a:pt x="1062" y="1296"/>
                      </a:lnTo>
                      <a:lnTo>
                        <a:pt x="1088" y="1297"/>
                      </a:lnTo>
                      <a:lnTo>
                        <a:pt x="1114" y="1297"/>
                      </a:lnTo>
                      <a:lnTo>
                        <a:pt x="1141" y="1298"/>
                      </a:lnTo>
                      <a:lnTo>
                        <a:pt x="1167" y="1298"/>
                      </a:lnTo>
                      <a:lnTo>
                        <a:pt x="1193" y="1302"/>
                      </a:lnTo>
                      <a:lnTo>
                        <a:pt x="1220" y="1307"/>
                      </a:lnTo>
                      <a:lnTo>
                        <a:pt x="1250" y="1312"/>
                      </a:lnTo>
                      <a:lnTo>
                        <a:pt x="1281" y="1317"/>
                      </a:lnTo>
                      <a:lnTo>
                        <a:pt x="1314" y="1323"/>
                      </a:lnTo>
                      <a:lnTo>
                        <a:pt x="1348" y="1328"/>
                      </a:lnTo>
                      <a:lnTo>
                        <a:pt x="1384" y="1336"/>
                      </a:lnTo>
                      <a:lnTo>
                        <a:pt x="1421" y="1342"/>
                      </a:lnTo>
                      <a:lnTo>
                        <a:pt x="1459" y="1349"/>
                      </a:lnTo>
                      <a:lnTo>
                        <a:pt x="1497" y="1356"/>
                      </a:lnTo>
                      <a:lnTo>
                        <a:pt x="1537" y="1364"/>
                      </a:lnTo>
                      <a:lnTo>
                        <a:pt x="1576" y="1372"/>
                      </a:lnTo>
                      <a:lnTo>
                        <a:pt x="1615" y="1380"/>
                      </a:lnTo>
                      <a:lnTo>
                        <a:pt x="1656" y="1388"/>
                      </a:lnTo>
                      <a:lnTo>
                        <a:pt x="1695" y="1398"/>
                      </a:lnTo>
                      <a:lnTo>
                        <a:pt x="1735" y="1406"/>
                      </a:lnTo>
                      <a:lnTo>
                        <a:pt x="1774" y="1415"/>
                      </a:lnTo>
                      <a:lnTo>
                        <a:pt x="1813" y="1425"/>
                      </a:lnTo>
                      <a:lnTo>
                        <a:pt x="1850" y="1435"/>
                      </a:lnTo>
                      <a:lnTo>
                        <a:pt x="1888" y="1444"/>
                      </a:lnTo>
                      <a:lnTo>
                        <a:pt x="1924" y="1455"/>
                      </a:lnTo>
                      <a:lnTo>
                        <a:pt x="1958" y="1465"/>
                      </a:lnTo>
                      <a:lnTo>
                        <a:pt x="1991" y="1475"/>
                      </a:lnTo>
                      <a:lnTo>
                        <a:pt x="2023" y="1486"/>
                      </a:lnTo>
                      <a:lnTo>
                        <a:pt x="2053" y="1496"/>
                      </a:lnTo>
                      <a:lnTo>
                        <a:pt x="2081" y="1507"/>
                      </a:lnTo>
                      <a:lnTo>
                        <a:pt x="2107" y="1518"/>
                      </a:lnTo>
                      <a:lnTo>
                        <a:pt x="2131" y="1528"/>
                      </a:lnTo>
                      <a:lnTo>
                        <a:pt x="2153" y="1540"/>
                      </a:lnTo>
                      <a:lnTo>
                        <a:pt x="2171" y="1551"/>
                      </a:lnTo>
                      <a:lnTo>
                        <a:pt x="2187" y="1561"/>
                      </a:lnTo>
                      <a:lnTo>
                        <a:pt x="2200" y="1573"/>
                      </a:lnTo>
                      <a:lnTo>
                        <a:pt x="2212" y="1591"/>
                      </a:lnTo>
                      <a:lnTo>
                        <a:pt x="2226" y="1609"/>
                      </a:lnTo>
                      <a:lnTo>
                        <a:pt x="2244" y="1626"/>
                      </a:lnTo>
                      <a:lnTo>
                        <a:pt x="2265" y="1640"/>
                      </a:lnTo>
                      <a:lnTo>
                        <a:pt x="2288" y="1655"/>
                      </a:lnTo>
                      <a:lnTo>
                        <a:pt x="2314" y="1668"/>
                      </a:lnTo>
                      <a:lnTo>
                        <a:pt x="2341" y="1680"/>
                      </a:lnTo>
                      <a:lnTo>
                        <a:pt x="2369" y="1690"/>
                      </a:lnTo>
                      <a:lnTo>
                        <a:pt x="2397" y="1699"/>
                      </a:lnTo>
                      <a:lnTo>
                        <a:pt x="2426" y="1708"/>
                      </a:lnTo>
                      <a:lnTo>
                        <a:pt x="2454" y="1714"/>
                      </a:lnTo>
                      <a:lnTo>
                        <a:pt x="2481" y="1720"/>
                      </a:lnTo>
                      <a:lnTo>
                        <a:pt x="2508" y="1724"/>
                      </a:lnTo>
                      <a:lnTo>
                        <a:pt x="2532" y="1727"/>
                      </a:lnTo>
                      <a:lnTo>
                        <a:pt x="2554" y="1729"/>
                      </a:lnTo>
                      <a:lnTo>
                        <a:pt x="2574" y="1729"/>
                      </a:lnTo>
                      <a:lnTo>
                        <a:pt x="2590" y="1736"/>
                      </a:lnTo>
                      <a:lnTo>
                        <a:pt x="2604" y="1741"/>
                      </a:lnTo>
                      <a:lnTo>
                        <a:pt x="2620" y="1746"/>
                      </a:lnTo>
                      <a:lnTo>
                        <a:pt x="2635" y="1751"/>
                      </a:lnTo>
                      <a:lnTo>
                        <a:pt x="2651" y="1755"/>
                      </a:lnTo>
                      <a:lnTo>
                        <a:pt x="2666" y="1759"/>
                      </a:lnTo>
                      <a:lnTo>
                        <a:pt x="2682" y="1762"/>
                      </a:lnTo>
                      <a:lnTo>
                        <a:pt x="2697" y="1766"/>
                      </a:lnTo>
                      <a:close/>
                    </a:path>
                  </a:pathLst>
                </a:custGeom>
                <a:solidFill>
                  <a:srgbClr val="E5A5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16" name="Freeform 132"/>
                <p:cNvSpPr>
                  <a:spLocks noEditPoints="1"/>
                </p:cNvSpPr>
                <p:nvPr/>
              </p:nvSpPr>
              <p:spPr bwMode="auto">
                <a:xfrm>
                  <a:off x="831" y="1281"/>
                  <a:ext cx="173" cy="67"/>
                </a:xfrm>
                <a:custGeom>
                  <a:avLst/>
                  <a:gdLst>
                    <a:gd name="T0" fmla="*/ 1115 w 2073"/>
                    <a:gd name="T1" fmla="*/ 445 h 805"/>
                    <a:gd name="T2" fmla="*/ 1015 w 2073"/>
                    <a:gd name="T3" fmla="*/ 430 h 805"/>
                    <a:gd name="T4" fmla="*/ 905 w 2073"/>
                    <a:gd name="T5" fmla="*/ 426 h 805"/>
                    <a:gd name="T6" fmla="*/ 790 w 2073"/>
                    <a:gd name="T7" fmla="*/ 393 h 805"/>
                    <a:gd name="T8" fmla="*/ 734 w 2073"/>
                    <a:gd name="T9" fmla="*/ 320 h 805"/>
                    <a:gd name="T10" fmla="*/ 688 w 2073"/>
                    <a:gd name="T11" fmla="*/ 308 h 805"/>
                    <a:gd name="T12" fmla="*/ 689 w 2073"/>
                    <a:gd name="T13" fmla="*/ 420 h 805"/>
                    <a:gd name="T14" fmla="*/ 791 w 2073"/>
                    <a:gd name="T15" fmla="*/ 443 h 805"/>
                    <a:gd name="T16" fmla="*/ 851 w 2073"/>
                    <a:gd name="T17" fmla="*/ 459 h 805"/>
                    <a:gd name="T18" fmla="*/ 924 w 2073"/>
                    <a:gd name="T19" fmla="*/ 467 h 805"/>
                    <a:gd name="T20" fmla="*/ 993 w 2073"/>
                    <a:gd name="T21" fmla="*/ 467 h 805"/>
                    <a:gd name="T22" fmla="*/ 1082 w 2073"/>
                    <a:gd name="T23" fmla="*/ 465 h 805"/>
                    <a:gd name="T24" fmla="*/ 1170 w 2073"/>
                    <a:gd name="T25" fmla="*/ 460 h 805"/>
                    <a:gd name="T26" fmla="*/ 1863 w 2073"/>
                    <a:gd name="T27" fmla="*/ 463 h 805"/>
                    <a:gd name="T28" fmla="*/ 1979 w 2073"/>
                    <a:gd name="T29" fmla="*/ 464 h 805"/>
                    <a:gd name="T30" fmla="*/ 2040 w 2073"/>
                    <a:gd name="T31" fmla="*/ 382 h 805"/>
                    <a:gd name="T32" fmla="*/ 2018 w 2073"/>
                    <a:gd name="T33" fmla="*/ 400 h 805"/>
                    <a:gd name="T34" fmla="*/ 1937 w 2073"/>
                    <a:gd name="T35" fmla="*/ 425 h 805"/>
                    <a:gd name="T36" fmla="*/ 1820 w 2073"/>
                    <a:gd name="T37" fmla="*/ 448 h 805"/>
                    <a:gd name="T38" fmla="*/ 1983 w 2073"/>
                    <a:gd name="T39" fmla="*/ 655 h 805"/>
                    <a:gd name="T40" fmla="*/ 2049 w 2073"/>
                    <a:gd name="T41" fmla="*/ 613 h 805"/>
                    <a:gd name="T42" fmla="*/ 2066 w 2073"/>
                    <a:gd name="T43" fmla="*/ 560 h 805"/>
                    <a:gd name="T44" fmla="*/ 2028 w 2073"/>
                    <a:gd name="T45" fmla="*/ 612 h 805"/>
                    <a:gd name="T46" fmla="*/ 1966 w 2073"/>
                    <a:gd name="T47" fmla="*/ 621 h 805"/>
                    <a:gd name="T48" fmla="*/ 1742 w 2073"/>
                    <a:gd name="T49" fmla="*/ 464 h 805"/>
                    <a:gd name="T50" fmla="*/ 1584 w 2073"/>
                    <a:gd name="T51" fmla="*/ 539 h 805"/>
                    <a:gd name="T52" fmla="*/ 1406 w 2073"/>
                    <a:gd name="T53" fmla="*/ 635 h 805"/>
                    <a:gd name="T54" fmla="*/ 1378 w 2073"/>
                    <a:gd name="T55" fmla="*/ 689 h 805"/>
                    <a:gd name="T56" fmla="*/ 1469 w 2073"/>
                    <a:gd name="T57" fmla="*/ 731 h 805"/>
                    <a:gd name="T58" fmla="*/ 1546 w 2073"/>
                    <a:gd name="T59" fmla="*/ 750 h 805"/>
                    <a:gd name="T60" fmla="*/ 1704 w 2073"/>
                    <a:gd name="T61" fmla="*/ 804 h 805"/>
                    <a:gd name="T62" fmla="*/ 1826 w 2073"/>
                    <a:gd name="T63" fmla="*/ 796 h 805"/>
                    <a:gd name="T64" fmla="*/ 1836 w 2073"/>
                    <a:gd name="T65" fmla="*/ 788 h 805"/>
                    <a:gd name="T66" fmla="*/ 1695 w 2073"/>
                    <a:gd name="T67" fmla="*/ 766 h 805"/>
                    <a:gd name="T68" fmla="*/ 1645 w 2073"/>
                    <a:gd name="T69" fmla="*/ 723 h 805"/>
                    <a:gd name="T70" fmla="*/ 1761 w 2073"/>
                    <a:gd name="T71" fmla="*/ 666 h 805"/>
                    <a:gd name="T72" fmla="*/ 1854 w 2073"/>
                    <a:gd name="T73" fmla="*/ 624 h 805"/>
                    <a:gd name="T74" fmla="*/ 1932 w 2073"/>
                    <a:gd name="T75" fmla="*/ 603 h 805"/>
                    <a:gd name="T76" fmla="*/ 1811 w 2073"/>
                    <a:gd name="T77" fmla="*/ 611 h 805"/>
                    <a:gd name="T78" fmla="*/ 1712 w 2073"/>
                    <a:gd name="T79" fmla="*/ 659 h 805"/>
                    <a:gd name="T80" fmla="*/ 1564 w 2073"/>
                    <a:gd name="T81" fmla="*/ 697 h 805"/>
                    <a:gd name="T82" fmla="*/ 1507 w 2073"/>
                    <a:gd name="T83" fmla="*/ 618 h 805"/>
                    <a:gd name="T84" fmla="*/ 1610 w 2073"/>
                    <a:gd name="T85" fmla="*/ 546 h 805"/>
                    <a:gd name="T86" fmla="*/ 1740 w 2073"/>
                    <a:gd name="T87" fmla="*/ 496 h 805"/>
                    <a:gd name="T88" fmla="*/ 290 w 2073"/>
                    <a:gd name="T89" fmla="*/ 331 h 805"/>
                    <a:gd name="T90" fmla="*/ 252 w 2073"/>
                    <a:gd name="T91" fmla="*/ 401 h 805"/>
                    <a:gd name="T92" fmla="*/ 328 w 2073"/>
                    <a:gd name="T93" fmla="*/ 399 h 805"/>
                    <a:gd name="T94" fmla="*/ 377 w 2073"/>
                    <a:gd name="T95" fmla="*/ 366 h 805"/>
                    <a:gd name="T96" fmla="*/ 381 w 2073"/>
                    <a:gd name="T97" fmla="*/ 310 h 805"/>
                    <a:gd name="T98" fmla="*/ 298 w 2073"/>
                    <a:gd name="T99" fmla="*/ 304 h 805"/>
                    <a:gd name="T100" fmla="*/ 209 w 2073"/>
                    <a:gd name="T101" fmla="*/ 42 h 805"/>
                    <a:gd name="T102" fmla="*/ 107 w 2073"/>
                    <a:gd name="T103" fmla="*/ 9 h 805"/>
                    <a:gd name="T104" fmla="*/ 0 w 2073"/>
                    <a:gd name="T105" fmla="*/ 5 h 805"/>
                    <a:gd name="T106" fmla="*/ 231 w 2073"/>
                    <a:gd name="T107" fmla="*/ 80 h 805"/>
                    <a:gd name="T108" fmla="*/ 409 w 2073"/>
                    <a:gd name="T109" fmla="*/ 125 h 805"/>
                    <a:gd name="T110" fmla="*/ 483 w 2073"/>
                    <a:gd name="T111" fmla="*/ 110 h 805"/>
                    <a:gd name="T112" fmla="*/ 398 w 2073"/>
                    <a:gd name="T113" fmla="*/ 95 h 805"/>
                    <a:gd name="T114" fmla="*/ 328 w 2073"/>
                    <a:gd name="T115" fmla="*/ 65 h 8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073" h="805">
                      <a:moveTo>
                        <a:pt x="1228" y="453"/>
                      </a:moveTo>
                      <a:lnTo>
                        <a:pt x="1202" y="452"/>
                      </a:lnTo>
                      <a:lnTo>
                        <a:pt x="1178" y="451"/>
                      </a:lnTo>
                      <a:lnTo>
                        <a:pt x="1155" y="449"/>
                      </a:lnTo>
                      <a:lnTo>
                        <a:pt x="1134" y="447"/>
                      </a:lnTo>
                      <a:lnTo>
                        <a:pt x="1115" y="445"/>
                      </a:lnTo>
                      <a:lnTo>
                        <a:pt x="1097" y="443"/>
                      </a:lnTo>
                      <a:lnTo>
                        <a:pt x="1080" y="439"/>
                      </a:lnTo>
                      <a:lnTo>
                        <a:pt x="1063" y="437"/>
                      </a:lnTo>
                      <a:lnTo>
                        <a:pt x="1047" y="434"/>
                      </a:lnTo>
                      <a:lnTo>
                        <a:pt x="1031" y="432"/>
                      </a:lnTo>
                      <a:lnTo>
                        <a:pt x="1015" y="430"/>
                      </a:lnTo>
                      <a:lnTo>
                        <a:pt x="1000" y="428"/>
                      </a:lnTo>
                      <a:lnTo>
                        <a:pt x="983" y="427"/>
                      </a:lnTo>
                      <a:lnTo>
                        <a:pt x="966" y="426"/>
                      </a:lnTo>
                      <a:lnTo>
                        <a:pt x="948" y="426"/>
                      </a:lnTo>
                      <a:lnTo>
                        <a:pt x="928" y="426"/>
                      </a:lnTo>
                      <a:lnTo>
                        <a:pt x="905" y="426"/>
                      </a:lnTo>
                      <a:lnTo>
                        <a:pt x="882" y="424"/>
                      </a:lnTo>
                      <a:lnTo>
                        <a:pt x="860" y="420"/>
                      </a:lnTo>
                      <a:lnTo>
                        <a:pt x="840" y="416"/>
                      </a:lnTo>
                      <a:lnTo>
                        <a:pt x="822" y="409"/>
                      </a:lnTo>
                      <a:lnTo>
                        <a:pt x="804" y="402"/>
                      </a:lnTo>
                      <a:lnTo>
                        <a:pt x="790" y="393"/>
                      </a:lnTo>
                      <a:lnTo>
                        <a:pt x="776" y="383"/>
                      </a:lnTo>
                      <a:lnTo>
                        <a:pt x="764" y="372"/>
                      </a:lnTo>
                      <a:lnTo>
                        <a:pt x="753" y="361"/>
                      </a:lnTo>
                      <a:lnTo>
                        <a:pt x="745" y="348"/>
                      </a:lnTo>
                      <a:lnTo>
                        <a:pt x="739" y="335"/>
                      </a:lnTo>
                      <a:lnTo>
                        <a:pt x="734" y="320"/>
                      </a:lnTo>
                      <a:lnTo>
                        <a:pt x="731" y="306"/>
                      </a:lnTo>
                      <a:lnTo>
                        <a:pt x="731" y="290"/>
                      </a:lnTo>
                      <a:lnTo>
                        <a:pt x="732" y="275"/>
                      </a:lnTo>
                      <a:lnTo>
                        <a:pt x="717" y="281"/>
                      </a:lnTo>
                      <a:lnTo>
                        <a:pt x="703" y="292"/>
                      </a:lnTo>
                      <a:lnTo>
                        <a:pt x="688" y="308"/>
                      </a:lnTo>
                      <a:lnTo>
                        <a:pt x="677" y="326"/>
                      </a:lnTo>
                      <a:lnTo>
                        <a:pt x="667" y="348"/>
                      </a:lnTo>
                      <a:lnTo>
                        <a:pt x="663" y="371"/>
                      </a:lnTo>
                      <a:lnTo>
                        <a:pt x="664" y="394"/>
                      </a:lnTo>
                      <a:lnTo>
                        <a:pt x="674" y="417"/>
                      </a:lnTo>
                      <a:lnTo>
                        <a:pt x="689" y="420"/>
                      </a:lnTo>
                      <a:lnTo>
                        <a:pt x="707" y="423"/>
                      </a:lnTo>
                      <a:lnTo>
                        <a:pt x="725" y="426"/>
                      </a:lnTo>
                      <a:lnTo>
                        <a:pt x="744" y="429"/>
                      </a:lnTo>
                      <a:lnTo>
                        <a:pt x="762" y="433"/>
                      </a:lnTo>
                      <a:lnTo>
                        <a:pt x="777" y="437"/>
                      </a:lnTo>
                      <a:lnTo>
                        <a:pt x="791" y="443"/>
                      </a:lnTo>
                      <a:lnTo>
                        <a:pt x="801" y="450"/>
                      </a:lnTo>
                      <a:lnTo>
                        <a:pt x="809" y="452"/>
                      </a:lnTo>
                      <a:lnTo>
                        <a:pt x="819" y="453"/>
                      </a:lnTo>
                      <a:lnTo>
                        <a:pt x="829" y="455"/>
                      </a:lnTo>
                      <a:lnTo>
                        <a:pt x="839" y="457"/>
                      </a:lnTo>
                      <a:lnTo>
                        <a:pt x="851" y="459"/>
                      </a:lnTo>
                      <a:lnTo>
                        <a:pt x="863" y="460"/>
                      </a:lnTo>
                      <a:lnTo>
                        <a:pt x="876" y="462"/>
                      </a:lnTo>
                      <a:lnTo>
                        <a:pt x="888" y="463"/>
                      </a:lnTo>
                      <a:lnTo>
                        <a:pt x="900" y="465"/>
                      </a:lnTo>
                      <a:lnTo>
                        <a:pt x="913" y="466"/>
                      </a:lnTo>
                      <a:lnTo>
                        <a:pt x="924" y="467"/>
                      </a:lnTo>
                      <a:lnTo>
                        <a:pt x="936" y="467"/>
                      </a:lnTo>
                      <a:lnTo>
                        <a:pt x="947" y="468"/>
                      </a:lnTo>
                      <a:lnTo>
                        <a:pt x="957" y="468"/>
                      </a:lnTo>
                      <a:lnTo>
                        <a:pt x="966" y="468"/>
                      </a:lnTo>
                      <a:lnTo>
                        <a:pt x="974" y="467"/>
                      </a:lnTo>
                      <a:lnTo>
                        <a:pt x="993" y="467"/>
                      </a:lnTo>
                      <a:lnTo>
                        <a:pt x="1009" y="466"/>
                      </a:lnTo>
                      <a:lnTo>
                        <a:pt x="1025" y="466"/>
                      </a:lnTo>
                      <a:lnTo>
                        <a:pt x="1040" y="466"/>
                      </a:lnTo>
                      <a:lnTo>
                        <a:pt x="1054" y="466"/>
                      </a:lnTo>
                      <a:lnTo>
                        <a:pt x="1068" y="465"/>
                      </a:lnTo>
                      <a:lnTo>
                        <a:pt x="1082" y="465"/>
                      </a:lnTo>
                      <a:lnTo>
                        <a:pt x="1095" y="465"/>
                      </a:lnTo>
                      <a:lnTo>
                        <a:pt x="1109" y="464"/>
                      </a:lnTo>
                      <a:lnTo>
                        <a:pt x="1123" y="464"/>
                      </a:lnTo>
                      <a:lnTo>
                        <a:pt x="1138" y="463"/>
                      </a:lnTo>
                      <a:lnTo>
                        <a:pt x="1153" y="462"/>
                      </a:lnTo>
                      <a:lnTo>
                        <a:pt x="1170" y="460"/>
                      </a:lnTo>
                      <a:lnTo>
                        <a:pt x="1187" y="458"/>
                      </a:lnTo>
                      <a:lnTo>
                        <a:pt x="1207" y="456"/>
                      </a:lnTo>
                      <a:lnTo>
                        <a:pt x="1228" y="453"/>
                      </a:lnTo>
                      <a:close/>
                      <a:moveTo>
                        <a:pt x="1820" y="448"/>
                      </a:moveTo>
                      <a:lnTo>
                        <a:pt x="1843" y="456"/>
                      </a:lnTo>
                      <a:lnTo>
                        <a:pt x="1863" y="463"/>
                      </a:lnTo>
                      <a:lnTo>
                        <a:pt x="1883" y="468"/>
                      </a:lnTo>
                      <a:lnTo>
                        <a:pt x="1902" y="473"/>
                      </a:lnTo>
                      <a:lnTo>
                        <a:pt x="1919" y="476"/>
                      </a:lnTo>
                      <a:lnTo>
                        <a:pt x="1938" y="475"/>
                      </a:lnTo>
                      <a:lnTo>
                        <a:pt x="1958" y="472"/>
                      </a:lnTo>
                      <a:lnTo>
                        <a:pt x="1979" y="464"/>
                      </a:lnTo>
                      <a:lnTo>
                        <a:pt x="1993" y="455"/>
                      </a:lnTo>
                      <a:lnTo>
                        <a:pt x="2005" y="443"/>
                      </a:lnTo>
                      <a:lnTo>
                        <a:pt x="2016" y="428"/>
                      </a:lnTo>
                      <a:lnTo>
                        <a:pt x="2026" y="412"/>
                      </a:lnTo>
                      <a:lnTo>
                        <a:pt x="2034" y="397"/>
                      </a:lnTo>
                      <a:lnTo>
                        <a:pt x="2040" y="382"/>
                      </a:lnTo>
                      <a:lnTo>
                        <a:pt x="2047" y="369"/>
                      </a:lnTo>
                      <a:lnTo>
                        <a:pt x="2051" y="360"/>
                      </a:lnTo>
                      <a:lnTo>
                        <a:pt x="2042" y="368"/>
                      </a:lnTo>
                      <a:lnTo>
                        <a:pt x="2034" y="378"/>
                      </a:lnTo>
                      <a:lnTo>
                        <a:pt x="2026" y="389"/>
                      </a:lnTo>
                      <a:lnTo>
                        <a:pt x="2018" y="400"/>
                      </a:lnTo>
                      <a:lnTo>
                        <a:pt x="2007" y="410"/>
                      </a:lnTo>
                      <a:lnTo>
                        <a:pt x="1997" y="420"/>
                      </a:lnTo>
                      <a:lnTo>
                        <a:pt x="1985" y="427"/>
                      </a:lnTo>
                      <a:lnTo>
                        <a:pt x="1971" y="432"/>
                      </a:lnTo>
                      <a:lnTo>
                        <a:pt x="1952" y="426"/>
                      </a:lnTo>
                      <a:lnTo>
                        <a:pt x="1937" y="425"/>
                      </a:lnTo>
                      <a:lnTo>
                        <a:pt x="1922" y="427"/>
                      </a:lnTo>
                      <a:lnTo>
                        <a:pt x="1908" y="430"/>
                      </a:lnTo>
                      <a:lnTo>
                        <a:pt x="1891" y="435"/>
                      </a:lnTo>
                      <a:lnTo>
                        <a:pt x="1873" y="440"/>
                      </a:lnTo>
                      <a:lnTo>
                        <a:pt x="1849" y="446"/>
                      </a:lnTo>
                      <a:lnTo>
                        <a:pt x="1820" y="448"/>
                      </a:lnTo>
                      <a:close/>
                      <a:moveTo>
                        <a:pt x="1919" y="630"/>
                      </a:moveTo>
                      <a:lnTo>
                        <a:pt x="1934" y="637"/>
                      </a:lnTo>
                      <a:lnTo>
                        <a:pt x="1947" y="644"/>
                      </a:lnTo>
                      <a:lnTo>
                        <a:pt x="1960" y="649"/>
                      </a:lnTo>
                      <a:lnTo>
                        <a:pt x="1972" y="653"/>
                      </a:lnTo>
                      <a:lnTo>
                        <a:pt x="1983" y="655"/>
                      </a:lnTo>
                      <a:lnTo>
                        <a:pt x="1996" y="655"/>
                      </a:lnTo>
                      <a:lnTo>
                        <a:pt x="2009" y="652"/>
                      </a:lnTo>
                      <a:lnTo>
                        <a:pt x="2024" y="646"/>
                      </a:lnTo>
                      <a:lnTo>
                        <a:pt x="2033" y="637"/>
                      </a:lnTo>
                      <a:lnTo>
                        <a:pt x="2041" y="627"/>
                      </a:lnTo>
                      <a:lnTo>
                        <a:pt x="2049" y="613"/>
                      </a:lnTo>
                      <a:lnTo>
                        <a:pt x="2055" y="600"/>
                      </a:lnTo>
                      <a:lnTo>
                        <a:pt x="2060" y="586"/>
                      </a:lnTo>
                      <a:lnTo>
                        <a:pt x="2065" y="572"/>
                      </a:lnTo>
                      <a:lnTo>
                        <a:pt x="2069" y="561"/>
                      </a:lnTo>
                      <a:lnTo>
                        <a:pt x="2073" y="552"/>
                      </a:lnTo>
                      <a:lnTo>
                        <a:pt x="2066" y="560"/>
                      </a:lnTo>
                      <a:lnTo>
                        <a:pt x="2061" y="569"/>
                      </a:lnTo>
                      <a:lnTo>
                        <a:pt x="2056" y="578"/>
                      </a:lnTo>
                      <a:lnTo>
                        <a:pt x="2050" y="589"/>
                      </a:lnTo>
                      <a:lnTo>
                        <a:pt x="2042" y="598"/>
                      </a:lnTo>
                      <a:lnTo>
                        <a:pt x="2036" y="606"/>
                      </a:lnTo>
                      <a:lnTo>
                        <a:pt x="2028" y="612"/>
                      </a:lnTo>
                      <a:lnTo>
                        <a:pt x="2019" y="617"/>
                      </a:lnTo>
                      <a:lnTo>
                        <a:pt x="2006" y="611"/>
                      </a:lnTo>
                      <a:lnTo>
                        <a:pt x="1996" y="610"/>
                      </a:lnTo>
                      <a:lnTo>
                        <a:pt x="1986" y="612"/>
                      </a:lnTo>
                      <a:lnTo>
                        <a:pt x="1976" y="616"/>
                      </a:lnTo>
                      <a:lnTo>
                        <a:pt x="1966" y="621"/>
                      </a:lnTo>
                      <a:lnTo>
                        <a:pt x="1953" y="625"/>
                      </a:lnTo>
                      <a:lnTo>
                        <a:pt x="1938" y="628"/>
                      </a:lnTo>
                      <a:lnTo>
                        <a:pt x="1919" y="630"/>
                      </a:lnTo>
                      <a:close/>
                      <a:moveTo>
                        <a:pt x="1802" y="464"/>
                      </a:moveTo>
                      <a:lnTo>
                        <a:pt x="1771" y="462"/>
                      </a:lnTo>
                      <a:lnTo>
                        <a:pt x="1742" y="464"/>
                      </a:lnTo>
                      <a:lnTo>
                        <a:pt x="1714" y="469"/>
                      </a:lnTo>
                      <a:lnTo>
                        <a:pt x="1687" y="479"/>
                      </a:lnTo>
                      <a:lnTo>
                        <a:pt x="1661" y="491"/>
                      </a:lnTo>
                      <a:lnTo>
                        <a:pt x="1636" y="506"/>
                      </a:lnTo>
                      <a:lnTo>
                        <a:pt x="1610" y="521"/>
                      </a:lnTo>
                      <a:lnTo>
                        <a:pt x="1584" y="539"/>
                      </a:lnTo>
                      <a:lnTo>
                        <a:pt x="1557" y="556"/>
                      </a:lnTo>
                      <a:lnTo>
                        <a:pt x="1529" y="574"/>
                      </a:lnTo>
                      <a:lnTo>
                        <a:pt x="1501" y="592"/>
                      </a:lnTo>
                      <a:lnTo>
                        <a:pt x="1471" y="608"/>
                      </a:lnTo>
                      <a:lnTo>
                        <a:pt x="1439" y="623"/>
                      </a:lnTo>
                      <a:lnTo>
                        <a:pt x="1406" y="635"/>
                      </a:lnTo>
                      <a:lnTo>
                        <a:pt x="1369" y="646"/>
                      </a:lnTo>
                      <a:lnTo>
                        <a:pt x="1331" y="652"/>
                      </a:lnTo>
                      <a:lnTo>
                        <a:pt x="1341" y="662"/>
                      </a:lnTo>
                      <a:lnTo>
                        <a:pt x="1352" y="672"/>
                      </a:lnTo>
                      <a:lnTo>
                        <a:pt x="1364" y="681"/>
                      </a:lnTo>
                      <a:lnTo>
                        <a:pt x="1378" y="689"/>
                      </a:lnTo>
                      <a:lnTo>
                        <a:pt x="1392" y="697"/>
                      </a:lnTo>
                      <a:lnTo>
                        <a:pt x="1407" y="706"/>
                      </a:lnTo>
                      <a:lnTo>
                        <a:pt x="1422" y="712"/>
                      </a:lnTo>
                      <a:lnTo>
                        <a:pt x="1438" y="719"/>
                      </a:lnTo>
                      <a:lnTo>
                        <a:pt x="1453" y="724"/>
                      </a:lnTo>
                      <a:lnTo>
                        <a:pt x="1469" y="731"/>
                      </a:lnTo>
                      <a:lnTo>
                        <a:pt x="1483" y="735"/>
                      </a:lnTo>
                      <a:lnTo>
                        <a:pt x="1498" y="739"/>
                      </a:lnTo>
                      <a:lnTo>
                        <a:pt x="1511" y="743"/>
                      </a:lnTo>
                      <a:lnTo>
                        <a:pt x="1524" y="746"/>
                      </a:lnTo>
                      <a:lnTo>
                        <a:pt x="1535" y="748"/>
                      </a:lnTo>
                      <a:lnTo>
                        <a:pt x="1546" y="750"/>
                      </a:lnTo>
                      <a:lnTo>
                        <a:pt x="1576" y="767"/>
                      </a:lnTo>
                      <a:lnTo>
                        <a:pt x="1603" y="779"/>
                      </a:lnTo>
                      <a:lnTo>
                        <a:pt x="1630" y="790"/>
                      </a:lnTo>
                      <a:lnTo>
                        <a:pt x="1656" y="797"/>
                      </a:lnTo>
                      <a:lnTo>
                        <a:pt x="1680" y="802"/>
                      </a:lnTo>
                      <a:lnTo>
                        <a:pt x="1704" y="804"/>
                      </a:lnTo>
                      <a:lnTo>
                        <a:pt x="1726" y="805"/>
                      </a:lnTo>
                      <a:lnTo>
                        <a:pt x="1747" y="805"/>
                      </a:lnTo>
                      <a:lnTo>
                        <a:pt x="1768" y="803"/>
                      </a:lnTo>
                      <a:lnTo>
                        <a:pt x="1788" y="801"/>
                      </a:lnTo>
                      <a:lnTo>
                        <a:pt x="1807" y="799"/>
                      </a:lnTo>
                      <a:lnTo>
                        <a:pt x="1826" y="796"/>
                      </a:lnTo>
                      <a:lnTo>
                        <a:pt x="1844" y="794"/>
                      </a:lnTo>
                      <a:lnTo>
                        <a:pt x="1861" y="792"/>
                      </a:lnTo>
                      <a:lnTo>
                        <a:pt x="1879" y="791"/>
                      </a:lnTo>
                      <a:lnTo>
                        <a:pt x="1895" y="792"/>
                      </a:lnTo>
                      <a:lnTo>
                        <a:pt x="1865" y="790"/>
                      </a:lnTo>
                      <a:lnTo>
                        <a:pt x="1836" y="788"/>
                      </a:lnTo>
                      <a:lnTo>
                        <a:pt x="1809" y="785"/>
                      </a:lnTo>
                      <a:lnTo>
                        <a:pt x="1782" y="782"/>
                      </a:lnTo>
                      <a:lnTo>
                        <a:pt x="1757" y="779"/>
                      </a:lnTo>
                      <a:lnTo>
                        <a:pt x="1734" y="775"/>
                      </a:lnTo>
                      <a:lnTo>
                        <a:pt x="1713" y="771"/>
                      </a:lnTo>
                      <a:lnTo>
                        <a:pt x="1695" y="766"/>
                      </a:lnTo>
                      <a:lnTo>
                        <a:pt x="1679" y="760"/>
                      </a:lnTo>
                      <a:lnTo>
                        <a:pt x="1666" y="754"/>
                      </a:lnTo>
                      <a:lnTo>
                        <a:pt x="1655" y="747"/>
                      </a:lnTo>
                      <a:lnTo>
                        <a:pt x="1649" y="740"/>
                      </a:lnTo>
                      <a:lnTo>
                        <a:pt x="1645" y="732"/>
                      </a:lnTo>
                      <a:lnTo>
                        <a:pt x="1645" y="723"/>
                      </a:lnTo>
                      <a:lnTo>
                        <a:pt x="1649" y="714"/>
                      </a:lnTo>
                      <a:lnTo>
                        <a:pt x="1657" y="704"/>
                      </a:lnTo>
                      <a:lnTo>
                        <a:pt x="1687" y="693"/>
                      </a:lnTo>
                      <a:lnTo>
                        <a:pt x="1715" y="684"/>
                      </a:lnTo>
                      <a:lnTo>
                        <a:pt x="1739" y="675"/>
                      </a:lnTo>
                      <a:lnTo>
                        <a:pt x="1761" y="666"/>
                      </a:lnTo>
                      <a:lnTo>
                        <a:pt x="1781" y="658"/>
                      </a:lnTo>
                      <a:lnTo>
                        <a:pt x="1798" y="650"/>
                      </a:lnTo>
                      <a:lnTo>
                        <a:pt x="1814" y="642"/>
                      </a:lnTo>
                      <a:lnTo>
                        <a:pt x="1828" y="636"/>
                      </a:lnTo>
                      <a:lnTo>
                        <a:pt x="1842" y="630"/>
                      </a:lnTo>
                      <a:lnTo>
                        <a:pt x="1854" y="624"/>
                      </a:lnTo>
                      <a:lnTo>
                        <a:pt x="1866" y="619"/>
                      </a:lnTo>
                      <a:lnTo>
                        <a:pt x="1878" y="615"/>
                      </a:lnTo>
                      <a:lnTo>
                        <a:pt x="1890" y="610"/>
                      </a:lnTo>
                      <a:lnTo>
                        <a:pt x="1903" y="607"/>
                      </a:lnTo>
                      <a:lnTo>
                        <a:pt x="1917" y="605"/>
                      </a:lnTo>
                      <a:lnTo>
                        <a:pt x="1932" y="603"/>
                      </a:lnTo>
                      <a:lnTo>
                        <a:pt x="1905" y="599"/>
                      </a:lnTo>
                      <a:lnTo>
                        <a:pt x="1882" y="598"/>
                      </a:lnTo>
                      <a:lnTo>
                        <a:pt x="1861" y="599"/>
                      </a:lnTo>
                      <a:lnTo>
                        <a:pt x="1843" y="601"/>
                      </a:lnTo>
                      <a:lnTo>
                        <a:pt x="1826" y="605"/>
                      </a:lnTo>
                      <a:lnTo>
                        <a:pt x="1811" y="611"/>
                      </a:lnTo>
                      <a:lnTo>
                        <a:pt x="1796" y="618"/>
                      </a:lnTo>
                      <a:lnTo>
                        <a:pt x="1782" y="625"/>
                      </a:lnTo>
                      <a:lnTo>
                        <a:pt x="1766" y="633"/>
                      </a:lnTo>
                      <a:lnTo>
                        <a:pt x="1749" y="641"/>
                      </a:lnTo>
                      <a:lnTo>
                        <a:pt x="1732" y="651"/>
                      </a:lnTo>
                      <a:lnTo>
                        <a:pt x="1712" y="659"/>
                      </a:lnTo>
                      <a:lnTo>
                        <a:pt x="1689" y="667"/>
                      </a:lnTo>
                      <a:lnTo>
                        <a:pt x="1664" y="676"/>
                      </a:lnTo>
                      <a:lnTo>
                        <a:pt x="1634" y="683"/>
                      </a:lnTo>
                      <a:lnTo>
                        <a:pt x="1599" y="689"/>
                      </a:lnTo>
                      <a:lnTo>
                        <a:pt x="1583" y="695"/>
                      </a:lnTo>
                      <a:lnTo>
                        <a:pt x="1564" y="697"/>
                      </a:lnTo>
                      <a:lnTo>
                        <a:pt x="1546" y="694"/>
                      </a:lnTo>
                      <a:lnTo>
                        <a:pt x="1529" y="687"/>
                      </a:lnTo>
                      <a:lnTo>
                        <a:pt x="1514" y="677"/>
                      </a:lnTo>
                      <a:lnTo>
                        <a:pt x="1505" y="661"/>
                      </a:lnTo>
                      <a:lnTo>
                        <a:pt x="1502" y="641"/>
                      </a:lnTo>
                      <a:lnTo>
                        <a:pt x="1507" y="618"/>
                      </a:lnTo>
                      <a:lnTo>
                        <a:pt x="1519" y="603"/>
                      </a:lnTo>
                      <a:lnTo>
                        <a:pt x="1533" y="591"/>
                      </a:lnTo>
                      <a:lnTo>
                        <a:pt x="1550" y="578"/>
                      </a:lnTo>
                      <a:lnTo>
                        <a:pt x="1568" y="567"/>
                      </a:lnTo>
                      <a:lnTo>
                        <a:pt x="1588" y="556"/>
                      </a:lnTo>
                      <a:lnTo>
                        <a:pt x="1610" y="546"/>
                      </a:lnTo>
                      <a:lnTo>
                        <a:pt x="1631" y="537"/>
                      </a:lnTo>
                      <a:lnTo>
                        <a:pt x="1654" y="529"/>
                      </a:lnTo>
                      <a:lnTo>
                        <a:pt x="1677" y="520"/>
                      </a:lnTo>
                      <a:lnTo>
                        <a:pt x="1699" y="512"/>
                      </a:lnTo>
                      <a:lnTo>
                        <a:pt x="1720" y="504"/>
                      </a:lnTo>
                      <a:lnTo>
                        <a:pt x="1740" y="496"/>
                      </a:lnTo>
                      <a:lnTo>
                        <a:pt x="1759" y="488"/>
                      </a:lnTo>
                      <a:lnTo>
                        <a:pt x="1776" y="481"/>
                      </a:lnTo>
                      <a:lnTo>
                        <a:pt x="1791" y="473"/>
                      </a:lnTo>
                      <a:lnTo>
                        <a:pt x="1802" y="464"/>
                      </a:lnTo>
                      <a:close/>
                      <a:moveTo>
                        <a:pt x="286" y="302"/>
                      </a:moveTo>
                      <a:lnTo>
                        <a:pt x="290" y="331"/>
                      </a:lnTo>
                      <a:lnTo>
                        <a:pt x="290" y="352"/>
                      </a:lnTo>
                      <a:lnTo>
                        <a:pt x="285" y="369"/>
                      </a:lnTo>
                      <a:lnTo>
                        <a:pt x="279" y="381"/>
                      </a:lnTo>
                      <a:lnTo>
                        <a:pt x="271" y="391"/>
                      </a:lnTo>
                      <a:lnTo>
                        <a:pt x="262" y="397"/>
                      </a:lnTo>
                      <a:lnTo>
                        <a:pt x="252" y="401"/>
                      </a:lnTo>
                      <a:lnTo>
                        <a:pt x="243" y="405"/>
                      </a:lnTo>
                      <a:lnTo>
                        <a:pt x="271" y="403"/>
                      </a:lnTo>
                      <a:lnTo>
                        <a:pt x="293" y="402"/>
                      </a:lnTo>
                      <a:lnTo>
                        <a:pt x="308" y="401"/>
                      </a:lnTo>
                      <a:lnTo>
                        <a:pt x="319" y="400"/>
                      </a:lnTo>
                      <a:lnTo>
                        <a:pt x="328" y="399"/>
                      </a:lnTo>
                      <a:lnTo>
                        <a:pt x="334" y="397"/>
                      </a:lnTo>
                      <a:lnTo>
                        <a:pt x="341" y="394"/>
                      </a:lnTo>
                      <a:lnTo>
                        <a:pt x="351" y="390"/>
                      </a:lnTo>
                      <a:lnTo>
                        <a:pt x="360" y="383"/>
                      </a:lnTo>
                      <a:lnTo>
                        <a:pt x="369" y="375"/>
                      </a:lnTo>
                      <a:lnTo>
                        <a:pt x="377" y="366"/>
                      </a:lnTo>
                      <a:lnTo>
                        <a:pt x="383" y="355"/>
                      </a:lnTo>
                      <a:lnTo>
                        <a:pt x="388" y="344"/>
                      </a:lnTo>
                      <a:lnTo>
                        <a:pt x="391" y="333"/>
                      </a:lnTo>
                      <a:lnTo>
                        <a:pt x="393" y="321"/>
                      </a:lnTo>
                      <a:lnTo>
                        <a:pt x="392" y="310"/>
                      </a:lnTo>
                      <a:lnTo>
                        <a:pt x="381" y="310"/>
                      </a:lnTo>
                      <a:lnTo>
                        <a:pt x="368" y="309"/>
                      </a:lnTo>
                      <a:lnTo>
                        <a:pt x="354" y="309"/>
                      </a:lnTo>
                      <a:lnTo>
                        <a:pt x="339" y="308"/>
                      </a:lnTo>
                      <a:lnTo>
                        <a:pt x="325" y="307"/>
                      </a:lnTo>
                      <a:lnTo>
                        <a:pt x="310" y="306"/>
                      </a:lnTo>
                      <a:lnTo>
                        <a:pt x="298" y="304"/>
                      </a:lnTo>
                      <a:lnTo>
                        <a:pt x="286" y="302"/>
                      </a:lnTo>
                      <a:close/>
                      <a:moveTo>
                        <a:pt x="310" y="54"/>
                      </a:moveTo>
                      <a:lnTo>
                        <a:pt x="281" y="53"/>
                      </a:lnTo>
                      <a:lnTo>
                        <a:pt x="254" y="50"/>
                      </a:lnTo>
                      <a:lnTo>
                        <a:pt x="231" y="46"/>
                      </a:lnTo>
                      <a:lnTo>
                        <a:pt x="209" y="42"/>
                      </a:lnTo>
                      <a:lnTo>
                        <a:pt x="189" y="36"/>
                      </a:lnTo>
                      <a:lnTo>
                        <a:pt x="171" y="30"/>
                      </a:lnTo>
                      <a:lnTo>
                        <a:pt x="154" y="25"/>
                      </a:lnTo>
                      <a:lnTo>
                        <a:pt x="138" y="19"/>
                      </a:lnTo>
                      <a:lnTo>
                        <a:pt x="123" y="14"/>
                      </a:lnTo>
                      <a:lnTo>
                        <a:pt x="107" y="9"/>
                      </a:lnTo>
                      <a:lnTo>
                        <a:pt x="92" y="5"/>
                      </a:lnTo>
                      <a:lnTo>
                        <a:pt x="75" y="2"/>
                      </a:lnTo>
                      <a:lnTo>
                        <a:pt x="59" y="0"/>
                      </a:lnTo>
                      <a:lnTo>
                        <a:pt x="41" y="0"/>
                      </a:lnTo>
                      <a:lnTo>
                        <a:pt x="21" y="2"/>
                      </a:lnTo>
                      <a:lnTo>
                        <a:pt x="0" y="5"/>
                      </a:lnTo>
                      <a:lnTo>
                        <a:pt x="43" y="17"/>
                      </a:lnTo>
                      <a:lnTo>
                        <a:pt x="85" y="29"/>
                      </a:lnTo>
                      <a:lnTo>
                        <a:pt x="123" y="42"/>
                      </a:lnTo>
                      <a:lnTo>
                        <a:pt x="161" y="55"/>
                      </a:lnTo>
                      <a:lnTo>
                        <a:pt x="196" y="67"/>
                      </a:lnTo>
                      <a:lnTo>
                        <a:pt x="231" y="80"/>
                      </a:lnTo>
                      <a:lnTo>
                        <a:pt x="263" y="91"/>
                      </a:lnTo>
                      <a:lnTo>
                        <a:pt x="294" y="101"/>
                      </a:lnTo>
                      <a:lnTo>
                        <a:pt x="324" y="110"/>
                      </a:lnTo>
                      <a:lnTo>
                        <a:pt x="353" y="117"/>
                      </a:lnTo>
                      <a:lnTo>
                        <a:pt x="381" y="122"/>
                      </a:lnTo>
                      <a:lnTo>
                        <a:pt x="409" y="125"/>
                      </a:lnTo>
                      <a:lnTo>
                        <a:pt x="435" y="126"/>
                      </a:lnTo>
                      <a:lnTo>
                        <a:pt x="461" y="124"/>
                      </a:lnTo>
                      <a:lnTo>
                        <a:pt x="486" y="119"/>
                      </a:lnTo>
                      <a:lnTo>
                        <a:pt x="512" y="110"/>
                      </a:lnTo>
                      <a:lnTo>
                        <a:pt x="498" y="110"/>
                      </a:lnTo>
                      <a:lnTo>
                        <a:pt x="483" y="110"/>
                      </a:lnTo>
                      <a:lnTo>
                        <a:pt x="469" y="109"/>
                      </a:lnTo>
                      <a:lnTo>
                        <a:pt x="454" y="108"/>
                      </a:lnTo>
                      <a:lnTo>
                        <a:pt x="440" y="105"/>
                      </a:lnTo>
                      <a:lnTo>
                        <a:pt x="426" y="103"/>
                      </a:lnTo>
                      <a:lnTo>
                        <a:pt x="412" y="100"/>
                      </a:lnTo>
                      <a:lnTo>
                        <a:pt x="398" y="95"/>
                      </a:lnTo>
                      <a:lnTo>
                        <a:pt x="385" y="91"/>
                      </a:lnTo>
                      <a:lnTo>
                        <a:pt x="372" y="87"/>
                      </a:lnTo>
                      <a:lnTo>
                        <a:pt x="360" y="82"/>
                      </a:lnTo>
                      <a:lnTo>
                        <a:pt x="349" y="77"/>
                      </a:lnTo>
                      <a:lnTo>
                        <a:pt x="338" y="72"/>
                      </a:lnTo>
                      <a:lnTo>
                        <a:pt x="328" y="65"/>
                      </a:lnTo>
                      <a:lnTo>
                        <a:pt x="319" y="60"/>
                      </a:lnTo>
                      <a:lnTo>
                        <a:pt x="310" y="54"/>
                      </a:lnTo>
                      <a:close/>
                    </a:path>
                  </a:pathLst>
                </a:custGeom>
                <a:solidFill>
                  <a:srgbClr val="CC8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17" name="Freeform 133"/>
                <p:cNvSpPr>
                  <a:spLocks/>
                </p:cNvSpPr>
                <p:nvPr/>
              </p:nvSpPr>
              <p:spPr bwMode="auto">
                <a:xfrm>
                  <a:off x="601" y="890"/>
                  <a:ext cx="666" cy="362"/>
                </a:xfrm>
                <a:custGeom>
                  <a:avLst/>
                  <a:gdLst>
                    <a:gd name="T0" fmla="*/ 2933 w 7989"/>
                    <a:gd name="T1" fmla="*/ 456 h 4342"/>
                    <a:gd name="T2" fmla="*/ 2550 w 7989"/>
                    <a:gd name="T3" fmla="*/ 536 h 4342"/>
                    <a:gd name="T4" fmla="*/ 2062 w 7989"/>
                    <a:gd name="T5" fmla="*/ 663 h 4342"/>
                    <a:gd name="T6" fmla="*/ 1612 w 7989"/>
                    <a:gd name="T7" fmla="*/ 898 h 4342"/>
                    <a:gd name="T8" fmla="*/ 1215 w 7989"/>
                    <a:gd name="T9" fmla="*/ 1423 h 4342"/>
                    <a:gd name="T10" fmla="*/ 954 w 7989"/>
                    <a:gd name="T11" fmla="*/ 1706 h 4342"/>
                    <a:gd name="T12" fmla="*/ 673 w 7989"/>
                    <a:gd name="T13" fmla="*/ 2280 h 4342"/>
                    <a:gd name="T14" fmla="*/ 551 w 7989"/>
                    <a:gd name="T15" fmla="*/ 2593 h 4342"/>
                    <a:gd name="T16" fmla="*/ 350 w 7989"/>
                    <a:gd name="T17" fmla="*/ 2755 h 4342"/>
                    <a:gd name="T18" fmla="*/ 246 w 7989"/>
                    <a:gd name="T19" fmla="*/ 3154 h 4342"/>
                    <a:gd name="T20" fmla="*/ 31 w 7989"/>
                    <a:gd name="T21" fmla="*/ 3417 h 4342"/>
                    <a:gd name="T22" fmla="*/ 22 w 7989"/>
                    <a:gd name="T23" fmla="*/ 3651 h 4342"/>
                    <a:gd name="T24" fmla="*/ 260 w 7989"/>
                    <a:gd name="T25" fmla="*/ 3390 h 4342"/>
                    <a:gd name="T26" fmla="*/ 853 w 7989"/>
                    <a:gd name="T27" fmla="*/ 3329 h 4342"/>
                    <a:gd name="T28" fmla="*/ 1194 w 7989"/>
                    <a:gd name="T29" fmla="*/ 3463 h 4342"/>
                    <a:gd name="T30" fmla="*/ 1412 w 7989"/>
                    <a:gd name="T31" fmla="*/ 3646 h 4342"/>
                    <a:gd name="T32" fmla="*/ 1531 w 7989"/>
                    <a:gd name="T33" fmla="*/ 3418 h 4342"/>
                    <a:gd name="T34" fmla="*/ 1725 w 7989"/>
                    <a:gd name="T35" fmla="*/ 3213 h 4342"/>
                    <a:gd name="T36" fmla="*/ 1818 w 7989"/>
                    <a:gd name="T37" fmla="*/ 3041 h 4342"/>
                    <a:gd name="T38" fmla="*/ 1940 w 7989"/>
                    <a:gd name="T39" fmla="*/ 3148 h 4342"/>
                    <a:gd name="T40" fmla="*/ 1865 w 7989"/>
                    <a:gd name="T41" fmla="*/ 3515 h 4342"/>
                    <a:gd name="T42" fmla="*/ 1790 w 7989"/>
                    <a:gd name="T43" fmla="*/ 3870 h 4342"/>
                    <a:gd name="T44" fmla="*/ 1935 w 7989"/>
                    <a:gd name="T45" fmla="*/ 4058 h 4342"/>
                    <a:gd name="T46" fmla="*/ 2142 w 7989"/>
                    <a:gd name="T47" fmla="*/ 4082 h 4342"/>
                    <a:gd name="T48" fmla="*/ 2313 w 7989"/>
                    <a:gd name="T49" fmla="*/ 4095 h 4342"/>
                    <a:gd name="T50" fmla="*/ 2543 w 7989"/>
                    <a:gd name="T51" fmla="*/ 4066 h 4342"/>
                    <a:gd name="T52" fmla="*/ 2866 w 7989"/>
                    <a:gd name="T53" fmla="*/ 4056 h 4342"/>
                    <a:gd name="T54" fmla="*/ 3116 w 7989"/>
                    <a:gd name="T55" fmla="*/ 4104 h 4342"/>
                    <a:gd name="T56" fmla="*/ 3337 w 7989"/>
                    <a:gd name="T57" fmla="*/ 4077 h 4342"/>
                    <a:gd name="T58" fmla="*/ 3674 w 7989"/>
                    <a:gd name="T59" fmla="*/ 3838 h 4342"/>
                    <a:gd name="T60" fmla="*/ 4201 w 7989"/>
                    <a:gd name="T61" fmla="*/ 3810 h 4342"/>
                    <a:gd name="T62" fmla="*/ 4515 w 7989"/>
                    <a:gd name="T63" fmla="*/ 4172 h 4342"/>
                    <a:gd name="T64" fmla="*/ 4980 w 7989"/>
                    <a:gd name="T65" fmla="*/ 4246 h 4342"/>
                    <a:gd name="T66" fmla="*/ 5223 w 7989"/>
                    <a:gd name="T67" fmla="*/ 4253 h 4342"/>
                    <a:gd name="T68" fmla="*/ 5565 w 7989"/>
                    <a:gd name="T69" fmla="*/ 4196 h 4342"/>
                    <a:gd name="T70" fmla="*/ 5880 w 7989"/>
                    <a:gd name="T71" fmla="*/ 4097 h 4342"/>
                    <a:gd name="T72" fmla="*/ 6024 w 7989"/>
                    <a:gd name="T73" fmla="*/ 3936 h 4342"/>
                    <a:gd name="T74" fmla="*/ 6014 w 7989"/>
                    <a:gd name="T75" fmla="*/ 3762 h 4342"/>
                    <a:gd name="T76" fmla="*/ 6067 w 7989"/>
                    <a:gd name="T77" fmla="*/ 3615 h 4342"/>
                    <a:gd name="T78" fmla="*/ 6075 w 7989"/>
                    <a:gd name="T79" fmla="*/ 3456 h 4342"/>
                    <a:gd name="T80" fmla="*/ 6345 w 7989"/>
                    <a:gd name="T81" fmla="*/ 3775 h 4342"/>
                    <a:gd name="T82" fmla="*/ 6701 w 7989"/>
                    <a:gd name="T83" fmla="*/ 3770 h 4342"/>
                    <a:gd name="T84" fmla="*/ 7169 w 7989"/>
                    <a:gd name="T85" fmla="*/ 3680 h 4342"/>
                    <a:gd name="T86" fmla="*/ 7614 w 7989"/>
                    <a:gd name="T87" fmla="*/ 3881 h 4342"/>
                    <a:gd name="T88" fmla="*/ 7850 w 7989"/>
                    <a:gd name="T89" fmla="*/ 4280 h 4342"/>
                    <a:gd name="T90" fmla="*/ 7969 w 7989"/>
                    <a:gd name="T91" fmla="*/ 4207 h 4342"/>
                    <a:gd name="T92" fmla="*/ 7942 w 7989"/>
                    <a:gd name="T93" fmla="*/ 3851 h 4342"/>
                    <a:gd name="T94" fmla="*/ 7705 w 7989"/>
                    <a:gd name="T95" fmla="*/ 3567 h 4342"/>
                    <a:gd name="T96" fmla="*/ 7533 w 7989"/>
                    <a:gd name="T97" fmla="*/ 3188 h 4342"/>
                    <a:gd name="T98" fmla="*/ 7398 w 7989"/>
                    <a:gd name="T99" fmla="*/ 2891 h 4342"/>
                    <a:gd name="T100" fmla="*/ 7284 w 7989"/>
                    <a:gd name="T101" fmla="*/ 2451 h 4342"/>
                    <a:gd name="T102" fmla="*/ 7078 w 7989"/>
                    <a:gd name="T103" fmla="*/ 2030 h 4342"/>
                    <a:gd name="T104" fmla="*/ 6880 w 7989"/>
                    <a:gd name="T105" fmla="*/ 1541 h 4342"/>
                    <a:gd name="T106" fmla="*/ 6470 w 7989"/>
                    <a:gd name="T107" fmla="*/ 1108 h 4342"/>
                    <a:gd name="T108" fmla="*/ 5999 w 7989"/>
                    <a:gd name="T109" fmla="*/ 771 h 4342"/>
                    <a:gd name="T110" fmla="*/ 5406 w 7989"/>
                    <a:gd name="T111" fmla="*/ 515 h 4342"/>
                    <a:gd name="T112" fmla="*/ 4994 w 7989"/>
                    <a:gd name="T113" fmla="*/ 378 h 4342"/>
                    <a:gd name="T114" fmla="*/ 4724 w 7989"/>
                    <a:gd name="T115" fmla="*/ 149 h 4342"/>
                    <a:gd name="T116" fmla="*/ 4348 w 7989"/>
                    <a:gd name="T117" fmla="*/ 196 h 4342"/>
                    <a:gd name="T118" fmla="*/ 3865 w 7989"/>
                    <a:gd name="T119" fmla="*/ 602 h 4342"/>
                    <a:gd name="T120" fmla="*/ 3636 w 7989"/>
                    <a:gd name="T121" fmla="*/ 829 h 4342"/>
                    <a:gd name="T122" fmla="*/ 3322 w 7989"/>
                    <a:gd name="T123" fmla="*/ 645 h 4342"/>
                    <a:gd name="T124" fmla="*/ 3096 w 7989"/>
                    <a:gd name="T125" fmla="*/ 443 h 43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989" h="4342">
                      <a:moveTo>
                        <a:pt x="3028" y="284"/>
                      </a:moveTo>
                      <a:lnTo>
                        <a:pt x="3021" y="300"/>
                      </a:lnTo>
                      <a:lnTo>
                        <a:pt x="3012" y="316"/>
                      </a:lnTo>
                      <a:lnTo>
                        <a:pt x="3005" y="330"/>
                      </a:lnTo>
                      <a:lnTo>
                        <a:pt x="2997" y="345"/>
                      </a:lnTo>
                      <a:lnTo>
                        <a:pt x="2990" y="360"/>
                      </a:lnTo>
                      <a:lnTo>
                        <a:pt x="2981" y="375"/>
                      </a:lnTo>
                      <a:lnTo>
                        <a:pt x="2974" y="388"/>
                      </a:lnTo>
                      <a:lnTo>
                        <a:pt x="2966" y="403"/>
                      </a:lnTo>
                      <a:lnTo>
                        <a:pt x="2958" y="416"/>
                      </a:lnTo>
                      <a:lnTo>
                        <a:pt x="2949" y="431"/>
                      </a:lnTo>
                      <a:lnTo>
                        <a:pt x="2941" y="444"/>
                      </a:lnTo>
                      <a:lnTo>
                        <a:pt x="2933" y="456"/>
                      </a:lnTo>
                      <a:lnTo>
                        <a:pt x="2923" y="470"/>
                      </a:lnTo>
                      <a:lnTo>
                        <a:pt x="2915" y="483"/>
                      </a:lnTo>
                      <a:lnTo>
                        <a:pt x="2905" y="496"/>
                      </a:lnTo>
                      <a:lnTo>
                        <a:pt x="2895" y="508"/>
                      </a:lnTo>
                      <a:lnTo>
                        <a:pt x="2857" y="508"/>
                      </a:lnTo>
                      <a:lnTo>
                        <a:pt x="2819" y="509"/>
                      </a:lnTo>
                      <a:lnTo>
                        <a:pt x="2781" y="511"/>
                      </a:lnTo>
                      <a:lnTo>
                        <a:pt x="2742" y="515"/>
                      </a:lnTo>
                      <a:lnTo>
                        <a:pt x="2703" y="518"/>
                      </a:lnTo>
                      <a:lnTo>
                        <a:pt x="2665" y="521"/>
                      </a:lnTo>
                      <a:lnTo>
                        <a:pt x="2626" y="526"/>
                      </a:lnTo>
                      <a:lnTo>
                        <a:pt x="2588" y="531"/>
                      </a:lnTo>
                      <a:lnTo>
                        <a:pt x="2550" y="536"/>
                      </a:lnTo>
                      <a:lnTo>
                        <a:pt x="2511" y="542"/>
                      </a:lnTo>
                      <a:lnTo>
                        <a:pt x="2473" y="550"/>
                      </a:lnTo>
                      <a:lnTo>
                        <a:pt x="2436" y="558"/>
                      </a:lnTo>
                      <a:lnTo>
                        <a:pt x="2397" y="565"/>
                      </a:lnTo>
                      <a:lnTo>
                        <a:pt x="2359" y="575"/>
                      </a:lnTo>
                      <a:lnTo>
                        <a:pt x="2322" y="584"/>
                      </a:lnTo>
                      <a:lnTo>
                        <a:pt x="2285" y="593"/>
                      </a:lnTo>
                      <a:lnTo>
                        <a:pt x="2246" y="604"/>
                      </a:lnTo>
                      <a:lnTo>
                        <a:pt x="2209" y="614"/>
                      </a:lnTo>
                      <a:lnTo>
                        <a:pt x="2173" y="625"/>
                      </a:lnTo>
                      <a:lnTo>
                        <a:pt x="2135" y="638"/>
                      </a:lnTo>
                      <a:lnTo>
                        <a:pt x="2098" y="649"/>
                      </a:lnTo>
                      <a:lnTo>
                        <a:pt x="2062" y="663"/>
                      </a:lnTo>
                      <a:lnTo>
                        <a:pt x="2026" y="675"/>
                      </a:lnTo>
                      <a:lnTo>
                        <a:pt x="1991" y="689"/>
                      </a:lnTo>
                      <a:lnTo>
                        <a:pt x="1954" y="703"/>
                      </a:lnTo>
                      <a:lnTo>
                        <a:pt x="1919" y="717"/>
                      </a:lnTo>
                      <a:lnTo>
                        <a:pt x="1884" y="732"/>
                      </a:lnTo>
                      <a:lnTo>
                        <a:pt x="1849" y="747"/>
                      </a:lnTo>
                      <a:lnTo>
                        <a:pt x="1815" y="762"/>
                      </a:lnTo>
                      <a:lnTo>
                        <a:pt x="1780" y="778"/>
                      </a:lnTo>
                      <a:lnTo>
                        <a:pt x="1746" y="793"/>
                      </a:lnTo>
                      <a:lnTo>
                        <a:pt x="1713" y="810"/>
                      </a:lnTo>
                      <a:lnTo>
                        <a:pt x="1678" y="834"/>
                      </a:lnTo>
                      <a:lnTo>
                        <a:pt x="1644" y="864"/>
                      </a:lnTo>
                      <a:lnTo>
                        <a:pt x="1612" y="898"/>
                      </a:lnTo>
                      <a:lnTo>
                        <a:pt x="1581" y="936"/>
                      </a:lnTo>
                      <a:lnTo>
                        <a:pt x="1550" y="979"/>
                      </a:lnTo>
                      <a:lnTo>
                        <a:pt x="1521" y="1023"/>
                      </a:lnTo>
                      <a:lnTo>
                        <a:pt x="1492" y="1070"/>
                      </a:lnTo>
                      <a:lnTo>
                        <a:pt x="1465" y="1117"/>
                      </a:lnTo>
                      <a:lnTo>
                        <a:pt x="1436" y="1164"/>
                      </a:lnTo>
                      <a:lnTo>
                        <a:pt x="1407" y="1210"/>
                      </a:lnTo>
                      <a:lnTo>
                        <a:pt x="1378" y="1255"/>
                      </a:lnTo>
                      <a:lnTo>
                        <a:pt x="1348" y="1297"/>
                      </a:lnTo>
                      <a:lnTo>
                        <a:pt x="1316" y="1335"/>
                      </a:lnTo>
                      <a:lnTo>
                        <a:pt x="1284" y="1370"/>
                      </a:lnTo>
                      <a:lnTo>
                        <a:pt x="1250" y="1399"/>
                      </a:lnTo>
                      <a:lnTo>
                        <a:pt x="1215" y="1423"/>
                      </a:lnTo>
                      <a:lnTo>
                        <a:pt x="1204" y="1424"/>
                      </a:lnTo>
                      <a:lnTo>
                        <a:pt x="1189" y="1429"/>
                      </a:lnTo>
                      <a:lnTo>
                        <a:pt x="1174" y="1439"/>
                      </a:lnTo>
                      <a:lnTo>
                        <a:pt x="1157" y="1452"/>
                      </a:lnTo>
                      <a:lnTo>
                        <a:pt x="1138" y="1469"/>
                      </a:lnTo>
                      <a:lnTo>
                        <a:pt x="1119" y="1488"/>
                      </a:lnTo>
                      <a:lnTo>
                        <a:pt x="1097" y="1512"/>
                      </a:lnTo>
                      <a:lnTo>
                        <a:pt x="1075" y="1538"/>
                      </a:lnTo>
                      <a:lnTo>
                        <a:pt x="1051" y="1567"/>
                      </a:lnTo>
                      <a:lnTo>
                        <a:pt x="1029" y="1598"/>
                      </a:lnTo>
                      <a:lnTo>
                        <a:pt x="1004" y="1633"/>
                      </a:lnTo>
                      <a:lnTo>
                        <a:pt x="979" y="1668"/>
                      </a:lnTo>
                      <a:lnTo>
                        <a:pt x="954" y="1706"/>
                      </a:lnTo>
                      <a:lnTo>
                        <a:pt x="929" y="1745"/>
                      </a:lnTo>
                      <a:lnTo>
                        <a:pt x="903" y="1786"/>
                      </a:lnTo>
                      <a:lnTo>
                        <a:pt x="879" y="1828"/>
                      </a:lnTo>
                      <a:lnTo>
                        <a:pt x="855" y="1872"/>
                      </a:lnTo>
                      <a:lnTo>
                        <a:pt x="830" y="1916"/>
                      </a:lnTo>
                      <a:lnTo>
                        <a:pt x="807" y="1962"/>
                      </a:lnTo>
                      <a:lnTo>
                        <a:pt x="784" y="2008"/>
                      </a:lnTo>
                      <a:lnTo>
                        <a:pt x="763" y="2053"/>
                      </a:lnTo>
                      <a:lnTo>
                        <a:pt x="742" y="2099"/>
                      </a:lnTo>
                      <a:lnTo>
                        <a:pt x="722" y="2145"/>
                      </a:lnTo>
                      <a:lnTo>
                        <a:pt x="705" y="2191"/>
                      </a:lnTo>
                      <a:lnTo>
                        <a:pt x="688" y="2236"/>
                      </a:lnTo>
                      <a:lnTo>
                        <a:pt x="673" y="2280"/>
                      </a:lnTo>
                      <a:lnTo>
                        <a:pt x="660" y="2324"/>
                      </a:lnTo>
                      <a:lnTo>
                        <a:pt x="650" y="2366"/>
                      </a:lnTo>
                      <a:lnTo>
                        <a:pt x="640" y="2407"/>
                      </a:lnTo>
                      <a:lnTo>
                        <a:pt x="634" y="2446"/>
                      </a:lnTo>
                      <a:lnTo>
                        <a:pt x="630" y="2484"/>
                      </a:lnTo>
                      <a:lnTo>
                        <a:pt x="629" y="2519"/>
                      </a:lnTo>
                      <a:lnTo>
                        <a:pt x="622" y="2529"/>
                      </a:lnTo>
                      <a:lnTo>
                        <a:pt x="612" y="2538"/>
                      </a:lnTo>
                      <a:lnTo>
                        <a:pt x="602" y="2548"/>
                      </a:lnTo>
                      <a:lnTo>
                        <a:pt x="591" y="2559"/>
                      </a:lnTo>
                      <a:lnTo>
                        <a:pt x="578" y="2570"/>
                      </a:lnTo>
                      <a:lnTo>
                        <a:pt x="565" y="2582"/>
                      </a:lnTo>
                      <a:lnTo>
                        <a:pt x="551" y="2593"/>
                      </a:lnTo>
                      <a:lnTo>
                        <a:pt x="538" y="2604"/>
                      </a:lnTo>
                      <a:lnTo>
                        <a:pt x="523" y="2616"/>
                      </a:lnTo>
                      <a:lnTo>
                        <a:pt x="509" y="2627"/>
                      </a:lnTo>
                      <a:lnTo>
                        <a:pt x="494" y="2637"/>
                      </a:lnTo>
                      <a:lnTo>
                        <a:pt x="481" y="2646"/>
                      </a:lnTo>
                      <a:lnTo>
                        <a:pt x="467" y="2655"/>
                      </a:lnTo>
                      <a:lnTo>
                        <a:pt x="455" y="2662"/>
                      </a:lnTo>
                      <a:lnTo>
                        <a:pt x="444" y="2669"/>
                      </a:lnTo>
                      <a:lnTo>
                        <a:pt x="433" y="2674"/>
                      </a:lnTo>
                      <a:lnTo>
                        <a:pt x="408" y="2688"/>
                      </a:lnTo>
                      <a:lnTo>
                        <a:pt x="387" y="2707"/>
                      </a:lnTo>
                      <a:lnTo>
                        <a:pt x="367" y="2729"/>
                      </a:lnTo>
                      <a:lnTo>
                        <a:pt x="350" y="2755"/>
                      </a:lnTo>
                      <a:lnTo>
                        <a:pt x="336" y="2783"/>
                      </a:lnTo>
                      <a:lnTo>
                        <a:pt x="325" y="2814"/>
                      </a:lnTo>
                      <a:lnTo>
                        <a:pt x="313" y="2846"/>
                      </a:lnTo>
                      <a:lnTo>
                        <a:pt x="305" y="2879"/>
                      </a:lnTo>
                      <a:lnTo>
                        <a:pt x="297" y="2913"/>
                      </a:lnTo>
                      <a:lnTo>
                        <a:pt x="290" y="2947"/>
                      </a:lnTo>
                      <a:lnTo>
                        <a:pt x="284" y="2982"/>
                      </a:lnTo>
                      <a:lnTo>
                        <a:pt x="278" y="3016"/>
                      </a:lnTo>
                      <a:lnTo>
                        <a:pt x="273" y="3048"/>
                      </a:lnTo>
                      <a:lnTo>
                        <a:pt x="268" y="3079"/>
                      </a:lnTo>
                      <a:lnTo>
                        <a:pt x="261" y="3108"/>
                      </a:lnTo>
                      <a:lnTo>
                        <a:pt x="255" y="3134"/>
                      </a:lnTo>
                      <a:lnTo>
                        <a:pt x="246" y="3154"/>
                      </a:lnTo>
                      <a:lnTo>
                        <a:pt x="234" y="3171"/>
                      </a:lnTo>
                      <a:lnTo>
                        <a:pt x="220" y="3190"/>
                      </a:lnTo>
                      <a:lnTo>
                        <a:pt x="204" y="3206"/>
                      </a:lnTo>
                      <a:lnTo>
                        <a:pt x="188" y="3224"/>
                      </a:lnTo>
                      <a:lnTo>
                        <a:pt x="170" y="3242"/>
                      </a:lnTo>
                      <a:lnTo>
                        <a:pt x="151" y="3259"/>
                      </a:lnTo>
                      <a:lnTo>
                        <a:pt x="132" y="3278"/>
                      </a:lnTo>
                      <a:lnTo>
                        <a:pt x="113" y="3298"/>
                      </a:lnTo>
                      <a:lnTo>
                        <a:pt x="95" y="3318"/>
                      </a:lnTo>
                      <a:lnTo>
                        <a:pt x="76" y="3340"/>
                      </a:lnTo>
                      <a:lnTo>
                        <a:pt x="60" y="3364"/>
                      </a:lnTo>
                      <a:lnTo>
                        <a:pt x="44" y="3390"/>
                      </a:lnTo>
                      <a:lnTo>
                        <a:pt x="31" y="3417"/>
                      </a:lnTo>
                      <a:lnTo>
                        <a:pt x="19" y="3447"/>
                      </a:lnTo>
                      <a:lnTo>
                        <a:pt x="10" y="3480"/>
                      </a:lnTo>
                      <a:lnTo>
                        <a:pt x="7" y="3492"/>
                      </a:lnTo>
                      <a:lnTo>
                        <a:pt x="5" y="3506"/>
                      </a:lnTo>
                      <a:lnTo>
                        <a:pt x="3" y="3520"/>
                      </a:lnTo>
                      <a:lnTo>
                        <a:pt x="2" y="3536"/>
                      </a:lnTo>
                      <a:lnTo>
                        <a:pt x="0" y="3552"/>
                      </a:lnTo>
                      <a:lnTo>
                        <a:pt x="2" y="3569"/>
                      </a:lnTo>
                      <a:lnTo>
                        <a:pt x="3" y="3586"/>
                      </a:lnTo>
                      <a:lnTo>
                        <a:pt x="6" y="3602"/>
                      </a:lnTo>
                      <a:lnTo>
                        <a:pt x="10" y="3619"/>
                      </a:lnTo>
                      <a:lnTo>
                        <a:pt x="15" y="3635"/>
                      </a:lnTo>
                      <a:lnTo>
                        <a:pt x="22" y="3651"/>
                      </a:lnTo>
                      <a:lnTo>
                        <a:pt x="31" y="3665"/>
                      </a:lnTo>
                      <a:lnTo>
                        <a:pt x="40" y="3679"/>
                      </a:lnTo>
                      <a:lnTo>
                        <a:pt x="51" y="3690"/>
                      </a:lnTo>
                      <a:lnTo>
                        <a:pt x="65" y="3701"/>
                      </a:lnTo>
                      <a:lnTo>
                        <a:pt x="80" y="3709"/>
                      </a:lnTo>
                      <a:lnTo>
                        <a:pt x="89" y="3657"/>
                      </a:lnTo>
                      <a:lnTo>
                        <a:pt x="101" y="3608"/>
                      </a:lnTo>
                      <a:lnTo>
                        <a:pt x="117" y="3564"/>
                      </a:lnTo>
                      <a:lnTo>
                        <a:pt x="138" y="3521"/>
                      </a:lnTo>
                      <a:lnTo>
                        <a:pt x="162" y="3484"/>
                      </a:lnTo>
                      <a:lnTo>
                        <a:pt x="191" y="3449"/>
                      </a:lnTo>
                      <a:lnTo>
                        <a:pt x="223" y="3418"/>
                      </a:lnTo>
                      <a:lnTo>
                        <a:pt x="260" y="3390"/>
                      </a:lnTo>
                      <a:lnTo>
                        <a:pt x="300" y="3366"/>
                      </a:lnTo>
                      <a:lnTo>
                        <a:pt x="343" y="3346"/>
                      </a:lnTo>
                      <a:lnTo>
                        <a:pt x="391" y="3330"/>
                      </a:lnTo>
                      <a:lnTo>
                        <a:pt x="441" y="3317"/>
                      </a:lnTo>
                      <a:lnTo>
                        <a:pt x="494" y="3309"/>
                      </a:lnTo>
                      <a:lnTo>
                        <a:pt x="552" y="3304"/>
                      </a:lnTo>
                      <a:lnTo>
                        <a:pt x="612" y="3304"/>
                      </a:lnTo>
                      <a:lnTo>
                        <a:pt x="676" y="3307"/>
                      </a:lnTo>
                      <a:lnTo>
                        <a:pt x="713" y="3310"/>
                      </a:lnTo>
                      <a:lnTo>
                        <a:pt x="750" y="3313"/>
                      </a:lnTo>
                      <a:lnTo>
                        <a:pt x="785" y="3317"/>
                      </a:lnTo>
                      <a:lnTo>
                        <a:pt x="819" y="3322"/>
                      </a:lnTo>
                      <a:lnTo>
                        <a:pt x="853" y="3329"/>
                      </a:lnTo>
                      <a:lnTo>
                        <a:pt x="885" y="3336"/>
                      </a:lnTo>
                      <a:lnTo>
                        <a:pt x="916" y="3343"/>
                      </a:lnTo>
                      <a:lnTo>
                        <a:pt x="946" y="3351"/>
                      </a:lnTo>
                      <a:lnTo>
                        <a:pt x="974" y="3360"/>
                      </a:lnTo>
                      <a:lnTo>
                        <a:pt x="1003" y="3369"/>
                      </a:lnTo>
                      <a:lnTo>
                        <a:pt x="1030" y="3379"/>
                      </a:lnTo>
                      <a:lnTo>
                        <a:pt x="1056" y="3390"/>
                      </a:lnTo>
                      <a:lnTo>
                        <a:pt x="1080" y="3401"/>
                      </a:lnTo>
                      <a:lnTo>
                        <a:pt x="1105" y="3413"/>
                      </a:lnTo>
                      <a:lnTo>
                        <a:pt x="1129" y="3425"/>
                      </a:lnTo>
                      <a:lnTo>
                        <a:pt x="1152" y="3437"/>
                      </a:lnTo>
                      <a:lnTo>
                        <a:pt x="1174" y="3450"/>
                      </a:lnTo>
                      <a:lnTo>
                        <a:pt x="1194" y="3463"/>
                      </a:lnTo>
                      <a:lnTo>
                        <a:pt x="1215" y="3477"/>
                      </a:lnTo>
                      <a:lnTo>
                        <a:pt x="1235" y="3490"/>
                      </a:lnTo>
                      <a:lnTo>
                        <a:pt x="1253" y="3504"/>
                      </a:lnTo>
                      <a:lnTo>
                        <a:pt x="1272" y="3518"/>
                      </a:lnTo>
                      <a:lnTo>
                        <a:pt x="1290" y="3532"/>
                      </a:lnTo>
                      <a:lnTo>
                        <a:pt x="1307" y="3546"/>
                      </a:lnTo>
                      <a:lnTo>
                        <a:pt x="1324" y="3561"/>
                      </a:lnTo>
                      <a:lnTo>
                        <a:pt x="1339" y="3575"/>
                      </a:lnTo>
                      <a:lnTo>
                        <a:pt x="1355" y="3589"/>
                      </a:lnTo>
                      <a:lnTo>
                        <a:pt x="1370" y="3603"/>
                      </a:lnTo>
                      <a:lnTo>
                        <a:pt x="1385" y="3618"/>
                      </a:lnTo>
                      <a:lnTo>
                        <a:pt x="1398" y="3631"/>
                      </a:lnTo>
                      <a:lnTo>
                        <a:pt x="1412" y="3646"/>
                      </a:lnTo>
                      <a:lnTo>
                        <a:pt x="1425" y="3659"/>
                      </a:lnTo>
                      <a:lnTo>
                        <a:pt x="1452" y="3651"/>
                      </a:lnTo>
                      <a:lnTo>
                        <a:pt x="1473" y="3640"/>
                      </a:lnTo>
                      <a:lnTo>
                        <a:pt x="1486" y="3625"/>
                      </a:lnTo>
                      <a:lnTo>
                        <a:pt x="1496" y="3607"/>
                      </a:lnTo>
                      <a:lnTo>
                        <a:pt x="1500" y="3587"/>
                      </a:lnTo>
                      <a:lnTo>
                        <a:pt x="1501" y="3561"/>
                      </a:lnTo>
                      <a:lnTo>
                        <a:pt x="1500" y="3530"/>
                      </a:lnTo>
                      <a:lnTo>
                        <a:pt x="1497" y="3494"/>
                      </a:lnTo>
                      <a:lnTo>
                        <a:pt x="1504" y="3476"/>
                      </a:lnTo>
                      <a:lnTo>
                        <a:pt x="1511" y="3456"/>
                      </a:lnTo>
                      <a:lnTo>
                        <a:pt x="1520" y="3437"/>
                      </a:lnTo>
                      <a:lnTo>
                        <a:pt x="1531" y="3418"/>
                      </a:lnTo>
                      <a:lnTo>
                        <a:pt x="1542" y="3398"/>
                      </a:lnTo>
                      <a:lnTo>
                        <a:pt x="1554" y="3378"/>
                      </a:lnTo>
                      <a:lnTo>
                        <a:pt x="1567" y="3360"/>
                      </a:lnTo>
                      <a:lnTo>
                        <a:pt x="1581" y="3341"/>
                      </a:lnTo>
                      <a:lnTo>
                        <a:pt x="1595" y="3322"/>
                      </a:lnTo>
                      <a:lnTo>
                        <a:pt x="1611" y="3306"/>
                      </a:lnTo>
                      <a:lnTo>
                        <a:pt x="1626" y="3288"/>
                      </a:lnTo>
                      <a:lnTo>
                        <a:pt x="1643" y="3273"/>
                      </a:lnTo>
                      <a:lnTo>
                        <a:pt x="1660" y="3258"/>
                      </a:lnTo>
                      <a:lnTo>
                        <a:pt x="1677" y="3245"/>
                      </a:lnTo>
                      <a:lnTo>
                        <a:pt x="1695" y="3232"/>
                      </a:lnTo>
                      <a:lnTo>
                        <a:pt x="1713" y="3221"/>
                      </a:lnTo>
                      <a:lnTo>
                        <a:pt x="1725" y="3213"/>
                      </a:lnTo>
                      <a:lnTo>
                        <a:pt x="1738" y="3203"/>
                      </a:lnTo>
                      <a:lnTo>
                        <a:pt x="1749" y="3194"/>
                      </a:lnTo>
                      <a:lnTo>
                        <a:pt x="1760" y="3184"/>
                      </a:lnTo>
                      <a:lnTo>
                        <a:pt x="1769" y="3173"/>
                      </a:lnTo>
                      <a:lnTo>
                        <a:pt x="1777" y="3161"/>
                      </a:lnTo>
                      <a:lnTo>
                        <a:pt x="1786" y="3149"/>
                      </a:lnTo>
                      <a:lnTo>
                        <a:pt x="1793" y="3136"/>
                      </a:lnTo>
                      <a:lnTo>
                        <a:pt x="1799" y="3122"/>
                      </a:lnTo>
                      <a:lnTo>
                        <a:pt x="1804" y="3108"/>
                      </a:lnTo>
                      <a:lnTo>
                        <a:pt x="1809" y="3092"/>
                      </a:lnTo>
                      <a:lnTo>
                        <a:pt x="1812" y="3076"/>
                      </a:lnTo>
                      <a:lnTo>
                        <a:pt x="1816" y="3059"/>
                      </a:lnTo>
                      <a:lnTo>
                        <a:pt x="1818" y="3041"/>
                      </a:lnTo>
                      <a:lnTo>
                        <a:pt x="1820" y="3022"/>
                      </a:lnTo>
                      <a:lnTo>
                        <a:pt x="1820" y="3002"/>
                      </a:lnTo>
                      <a:lnTo>
                        <a:pt x="1834" y="3004"/>
                      </a:lnTo>
                      <a:lnTo>
                        <a:pt x="1849" y="3010"/>
                      </a:lnTo>
                      <a:lnTo>
                        <a:pt x="1865" y="3017"/>
                      </a:lnTo>
                      <a:lnTo>
                        <a:pt x="1882" y="3027"/>
                      </a:lnTo>
                      <a:lnTo>
                        <a:pt x="1898" y="3038"/>
                      </a:lnTo>
                      <a:lnTo>
                        <a:pt x="1915" y="3048"/>
                      </a:lnTo>
                      <a:lnTo>
                        <a:pt x="1929" y="3058"/>
                      </a:lnTo>
                      <a:lnTo>
                        <a:pt x="1944" y="3068"/>
                      </a:lnTo>
                      <a:lnTo>
                        <a:pt x="1944" y="3095"/>
                      </a:lnTo>
                      <a:lnTo>
                        <a:pt x="1942" y="3121"/>
                      </a:lnTo>
                      <a:lnTo>
                        <a:pt x="1940" y="3148"/>
                      </a:lnTo>
                      <a:lnTo>
                        <a:pt x="1937" y="3176"/>
                      </a:lnTo>
                      <a:lnTo>
                        <a:pt x="1934" y="3204"/>
                      </a:lnTo>
                      <a:lnTo>
                        <a:pt x="1929" y="3232"/>
                      </a:lnTo>
                      <a:lnTo>
                        <a:pt x="1924" y="3260"/>
                      </a:lnTo>
                      <a:lnTo>
                        <a:pt x="1919" y="3288"/>
                      </a:lnTo>
                      <a:lnTo>
                        <a:pt x="1914" y="3316"/>
                      </a:lnTo>
                      <a:lnTo>
                        <a:pt x="1908" y="3344"/>
                      </a:lnTo>
                      <a:lnTo>
                        <a:pt x="1900" y="3373"/>
                      </a:lnTo>
                      <a:lnTo>
                        <a:pt x="1894" y="3401"/>
                      </a:lnTo>
                      <a:lnTo>
                        <a:pt x="1887" y="3430"/>
                      </a:lnTo>
                      <a:lnTo>
                        <a:pt x="1880" y="3458"/>
                      </a:lnTo>
                      <a:lnTo>
                        <a:pt x="1872" y="3486"/>
                      </a:lnTo>
                      <a:lnTo>
                        <a:pt x="1865" y="3515"/>
                      </a:lnTo>
                      <a:lnTo>
                        <a:pt x="1857" y="3543"/>
                      </a:lnTo>
                      <a:lnTo>
                        <a:pt x="1850" y="3571"/>
                      </a:lnTo>
                      <a:lnTo>
                        <a:pt x="1842" y="3599"/>
                      </a:lnTo>
                      <a:lnTo>
                        <a:pt x="1835" y="3627"/>
                      </a:lnTo>
                      <a:lnTo>
                        <a:pt x="1829" y="3655"/>
                      </a:lnTo>
                      <a:lnTo>
                        <a:pt x="1822" y="3683"/>
                      </a:lnTo>
                      <a:lnTo>
                        <a:pt x="1816" y="3710"/>
                      </a:lnTo>
                      <a:lnTo>
                        <a:pt x="1810" y="3738"/>
                      </a:lnTo>
                      <a:lnTo>
                        <a:pt x="1805" y="3765"/>
                      </a:lnTo>
                      <a:lnTo>
                        <a:pt x="1800" y="3791"/>
                      </a:lnTo>
                      <a:lnTo>
                        <a:pt x="1796" y="3818"/>
                      </a:lnTo>
                      <a:lnTo>
                        <a:pt x="1793" y="3844"/>
                      </a:lnTo>
                      <a:lnTo>
                        <a:pt x="1790" y="3870"/>
                      </a:lnTo>
                      <a:lnTo>
                        <a:pt x="1788" y="3895"/>
                      </a:lnTo>
                      <a:lnTo>
                        <a:pt x="1786" y="3920"/>
                      </a:lnTo>
                      <a:lnTo>
                        <a:pt x="1786" y="3945"/>
                      </a:lnTo>
                      <a:lnTo>
                        <a:pt x="1798" y="3958"/>
                      </a:lnTo>
                      <a:lnTo>
                        <a:pt x="1811" y="3970"/>
                      </a:lnTo>
                      <a:lnTo>
                        <a:pt x="1826" y="3982"/>
                      </a:lnTo>
                      <a:lnTo>
                        <a:pt x="1840" y="3994"/>
                      </a:lnTo>
                      <a:lnTo>
                        <a:pt x="1856" y="4006"/>
                      </a:lnTo>
                      <a:lnTo>
                        <a:pt x="1871" y="4018"/>
                      </a:lnTo>
                      <a:lnTo>
                        <a:pt x="1887" y="4028"/>
                      </a:lnTo>
                      <a:lnTo>
                        <a:pt x="1903" y="4039"/>
                      </a:lnTo>
                      <a:lnTo>
                        <a:pt x="1918" y="4049"/>
                      </a:lnTo>
                      <a:lnTo>
                        <a:pt x="1935" y="4058"/>
                      </a:lnTo>
                      <a:lnTo>
                        <a:pt x="1950" y="4066"/>
                      </a:lnTo>
                      <a:lnTo>
                        <a:pt x="1966" y="4074"/>
                      </a:lnTo>
                      <a:lnTo>
                        <a:pt x="1981" y="4081"/>
                      </a:lnTo>
                      <a:lnTo>
                        <a:pt x="1997" y="4086"/>
                      </a:lnTo>
                      <a:lnTo>
                        <a:pt x="2011" y="4090"/>
                      </a:lnTo>
                      <a:lnTo>
                        <a:pt x="2026" y="4093"/>
                      </a:lnTo>
                      <a:lnTo>
                        <a:pt x="2041" y="4095"/>
                      </a:lnTo>
                      <a:lnTo>
                        <a:pt x="2057" y="4094"/>
                      </a:lnTo>
                      <a:lnTo>
                        <a:pt x="2072" y="4093"/>
                      </a:lnTo>
                      <a:lnTo>
                        <a:pt x="2089" y="4090"/>
                      </a:lnTo>
                      <a:lnTo>
                        <a:pt x="2105" y="4087"/>
                      </a:lnTo>
                      <a:lnTo>
                        <a:pt x="2124" y="4084"/>
                      </a:lnTo>
                      <a:lnTo>
                        <a:pt x="2142" y="4082"/>
                      </a:lnTo>
                      <a:lnTo>
                        <a:pt x="2161" y="4081"/>
                      </a:lnTo>
                      <a:lnTo>
                        <a:pt x="2171" y="4080"/>
                      </a:lnTo>
                      <a:lnTo>
                        <a:pt x="2181" y="4079"/>
                      </a:lnTo>
                      <a:lnTo>
                        <a:pt x="2191" y="4079"/>
                      </a:lnTo>
                      <a:lnTo>
                        <a:pt x="2203" y="4080"/>
                      </a:lnTo>
                      <a:lnTo>
                        <a:pt x="2215" y="4081"/>
                      </a:lnTo>
                      <a:lnTo>
                        <a:pt x="2228" y="4083"/>
                      </a:lnTo>
                      <a:lnTo>
                        <a:pt x="2241" y="4085"/>
                      </a:lnTo>
                      <a:lnTo>
                        <a:pt x="2255" y="4087"/>
                      </a:lnTo>
                      <a:lnTo>
                        <a:pt x="2268" y="4089"/>
                      </a:lnTo>
                      <a:lnTo>
                        <a:pt x="2282" y="4091"/>
                      </a:lnTo>
                      <a:lnTo>
                        <a:pt x="2297" y="4093"/>
                      </a:lnTo>
                      <a:lnTo>
                        <a:pt x="2313" y="4095"/>
                      </a:lnTo>
                      <a:lnTo>
                        <a:pt x="2328" y="4096"/>
                      </a:lnTo>
                      <a:lnTo>
                        <a:pt x="2344" y="4097"/>
                      </a:lnTo>
                      <a:lnTo>
                        <a:pt x="2359" y="4097"/>
                      </a:lnTo>
                      <a:lnTo>
                        <a:pt x="2376" y="4097"/>
                      </a:lnTo>
                      <a:lnTo>
                        <a:pt x="2394" y="4096"/>
                      </a:lnTo>
                      <a:lnTo>
                        <a:pt x="2414" y="4094"/>
                      </a:lnTo>
                      <a:lnTo>
                        <a:pt x="2433" y="4092"/>
                      </a:lnTo>
                      <a:lnTo>
                        <a:pt x="2452" y="4089"/>
                      </a:lnTo>
                      <a:lnTo>
                        <a:pt x="2471" y="4085"/>
                      </a:lnTo>
                      <a:lnTo>
                        <a:pt x="2490" y="4081"/>
                      </a:lnTo>
                      <a:lnTo>
                        <a:pt x="2508" y="4077"/>
                      </a:lnTo>
                      <a:lnTo>
                        <a:pt x="2526" y="4072"/>
                      </a:lnTo>
                      <a:lnTo>
                        <a:pt x="2543" y="4066"/>
                      </a:lnTo>
                      <a:lnTo>
                        <a:pt x="2559" y="4062"/>
                      </a:lnTo>
                      <a:lnTo>
                        <a:pt x="2574" y="4058"/>
                      </a:lnTo>
                      <a:lnTo>
                        <a:pt x="2588" y="4054"/>
                      </a:lnTo>
                      <a:lnTo>
                        <a:pt x="2601" y="4050"/>
                      </a:lnTo>
                      <a:lnTo>
                        <a:pt x="2612" y="4047"/>
                      </a:lnTo>
                      <a:lnTo>
                        <a:pt x="2622" y="4045"/>
                      </a:lnTo>
                      <a:lnTo>
                        <a:pt x="2629" y="4043"/>
                      </a:lnTo>
                      <a:lnTo>
                        <a:pt x="2678" y="4043"/>
                      </a:lnTo>
                      <a:lnTo>
                        <a:pt x="2723" y="4045"/>
                      </a:lnTo>
                      <a:lnTo>
                        <a:pt x="2764" y="4046"/>
                      </a:lnTo>
                      <a:lnTo>
                        <a:pt x="2801" y="4049"/>
                      </a:lnTo>
                      <a:lnTo>
                        <a:pt x="2835" y="4052"/>
                      </a:lnTo>
                      <a:lnTo>
                        <a:pt x="2866" y="4056"/>
                      </a:lnTo>
                      <a:lnTo>
                        <a:pt x="2894" y="4060"/>
                      </a:lnTo>
                      <a:lnTo>
                        <a:pt x="2920" y="4065"/>
                      </a:lnTo>
                      <a:lnTo>
                        <a:pt x="2944" y="4072"/>
                      </a:lnTo>
                      <a:lnTo>
                        <a:pt x="2966" y="4078"/>
                      </a:lnTo>
                      <a:lnTo>
                        <a:pt x="2986" y="4085"/>
                      </a:lnTo>
                      <a:lnTo>
                        <a:pt x="3005" y="4092"/>
                      </a:lnTo>
                      <a:lnTo>
                        <a:pt x="3023" y="4100"/>
                      </a:lnTo>
                      <a:lnTo>
                        <a:pt x="3040" y="4108"/>
                      </a:lnTo>
                      <a:lnTo>
                        <a:pt x="3057" y="4116"/>
                      </a:lnTo>
                      <a:lnTo>
                        <a:pt x="3074" y="4125"/>
                      </a:lnTo>
                      <a:lnTo>
                        <a:pt x="3087" y="4117"/>
                      </a:lnTo>
                      <a:lnTo>
                        <a:pt x="3101" y="4110"/>
                      </a:lnTo>
                      <a:lnTo>
                        <a:pt x="3116" y="4104"/>
                      </a:lnTo>
                      <a:lnTo>
                        <a:pt x="3133" y="4097"/>
                      </a:lnTo>
                      <a:lnTo>
                        <a:pt x="3150" y="4092"/>
                      </a:lnTo>
                      <a:lnTo>
                        <a:pt x="3168" y="4088"/>
                      </a:lnTo>
                      <a:lnTo>
                        <a:pt x="3185" y="4084"/>
                      </a:lnTo>
                      <a:lnTo>
                        <a:pt x="3204" y="4081"/>
                      </a:lnTo>
                      <a:lnTo>
                        <a:pt x="3223" y="4078"/>
                      </a:lnTo>
                      <a:lnTo>
                        <a:pt x="3240" y="4077"/>
                      </a:lnTo>
                      <a:lnTo>
                        <a:pt x="3258" y="4075"/>
                      </a:lnTo>
                      <a:lnTo>
                        <a:pt x="3275" y="4074"/>
                      </a:lnTo>
                      <a:lnTo>
                        <a:pt x="3292" y="4074"/>
                      </a:lnTo>
                      <a:lnTo>
                        <a:pt x="3308" y="4075"/>
                      </a:lnTo>
                      <a:lnTo>
                        <a:pt x="3323" y="4076"/>
                      </a:lnTo>
                      <a:lnTo>
                        <a:pt x="3337" y="4077"/>
                      </a:lnTo>
                      <a:lnTo>
                        <a:pt x="3340" y="4026"/>
                      </a:lnTo>
                      <a:lnTo>
                        <a:pt x="3347" y="4002"/>
                      </a:lnTo>
                      <a:lnTo>
                        <a:pt x="3359" y="3980"/>
                      </a:lnTo>
                      <a:lnTo>
                        <a:pt x="3378" y="3960"/>
                      </a:lnTo>
                      <a:lnTo>
                        <a:pt x="3402" y="3940"/>
                      </a:lnTo>
                      <a:lnTo>
                        <a:pt x="3429" y="3922"/>
                      </a:lnTo>
                      <a:lnTo>
                        <a:pt x="3460" y="3907"/>
                      </a:lnTo>
                      <a:lnTo>
                        <a:pt x="3493" y="3892"/>
                      </a:lnTo>
                      <a:lnTo>
                        <a:pt x="3528" y="3879"/>
                      </a:lnTo>
                      <a:lnTo>
                        <a:pt x="3565" y="3866"/>
                      </a:lnTo>
                      <a:lnTo>
                        <a:pt x="3602" y="3856"/>
                      </a:lnTo>
                      <a:lnTo>
                        <a:pt x="3638" y="3847"/>
                      </a:lnTo>
                      <a:lnTo>
                        <a:pt x="3674" y="3838"/>
                      </a:lnTo>
                      <a:lnTo>
                        <a:pt x="3707" y="3831"/>
                      </a:lnTo>
                      <a:lnTo>
                        <a:pt x="3739" y="3825"/>
                      </a:lnTo>
                      <a:lnTo>
                        <a:pt x="3767" y="3820"/>
                      </a:lnTo>
                      <a:lnTo>
                        <a:pt x="3791" y="3816"/>
                      </a:lnTo>
                      <a:lnTo>
                        <a:pt x="3834" y="3810"/>
                      </a:lnTo>
                      <a:lnTo>
                        <a:pt x="3879" y="3806"/>
                      </a:lnTo>
                      <a:lnTo>
                        <a:pt x="3926" y="3802"/>
                      </a:lnTo>
                      <a:lnTo>
                        <a:pt x="3972" y="3800"/>
                      </a:lnTo>
                      <a:lnTo>
                        <a:pt x="4020" y="3800"/>
                      </a:lnTo>
                      <a:lnTo>
                        <a:pt x="4068" y="3800"/>
                      </a:lnTo>
                      <a:lnTo>
                        <a:pt x="4114" y="3802"/>
                      </a:lnTo>
                      <a:lnTo>
                        <a:pt x="4159" y="3805"/>
                      </a:lnTo>
                      <a:lnTo>
                        <a:pt x="4201" y="3810"/>
                      </a:lnTo>
                      <a:lnTo>
                        <a:pt x="4240" y="3818"/>
                      </a:lnTo>
                      <a:lnTo>
                        <a:pt x="4277" y="3826"/>
                      </a:lnTo>
                      <a:lnTo>
                        <a:pt x="4309" y="3837"/>
                      </a:lnTo>
                      <a:lnTo>
                        <a:pt x="4337" y="3850"/>
                      </a:lnTo>
                      <a:lnTo>
                        <a:pt x="4359" y="3864"/>
                      </a:lnTo>
                      <a:lnTo>
                        <a:pt x="4375" y="3881"/>
                      </a:lnTo>
                      <a:lnTo>
                        <a:pt x="4385" y="3901"/>
                      </a:lnTo>
                      <a:lnTo>
                        <a:pt x="4426" y="4178"/>
                      </a:lnTo>
                      <a:lnTo>
                        <a:pt x="4443" y="4179"/>
                      </a:lnTo>
                      <a:lnTo>
                        <a:pt x="4461" y="4179"/>
                      </a:lnTo>
                      <a:lnTo>
                        <a:pt x="4478" y="4178"/>
                      </a:lnTo>
                      <a:lnTo>
                        <a:pt x="4496" y="4175"/>
                      </a:lnTo>
                      <a:lnTo>
                        <a:pt x="4515" y="4172"/>
                      </a:lnTo>
                      <a:lnTo>
                        <a:pt x="4534" y="4169"/>
                      </a:lnTo>
                      <a:lnTo>
                        <a:pt x="4555" y="4165"/>
                      </a:lnTo>
                      <a:lnTo>
                        <a:pt x="4578" y="4162"/>
                      </a:lnTo>
                      <a:lnTo>
                        <a:pt x="4602" y="4160"/>
                      </a:lnTo>
                      <a:lnTo>
                        <a:pt x="4628" y="4159"/>
                      </a:lnTo>
                      <a:lnTo>
                        <a:pt x="4656" y="4158"/>
                      </a:lnTo>
                      <a:lnTo>
                        <a:pt x="4687" y="4160"/>
                      </a:lnTo>
                      <a:lnTo>
                        <a:pt x="4720" y="4163"/>
                      </a:lnTo>
                      <a:lnTo>
                        <a:pt x="4756" y="4169"/>
                      </a:lnTo>
                      <a:lnTo>
                        <a:pt x="4795" y="4177"/>
                      </a:lnTo>
                      <a:lnTo>
                        <a:pt x="4839" y="4189"/>
                      </a:lnTo>
                      <a:lnTo>
                        <a:pt x="4915" y="4221"/>
                      </a:lnTo>
                      <a:lnTo>
                        <a:pt x="4980" y="4246"/>
                      </a:lnTo>
                      <a:lnTo>
                        <a:pt x="5031" y="4265"/>
                      </a:lnTo>
                      <a:lnTo>
                        <a:pt x="5074" y="4279"/>
                      </a:lnTo>
                      <a:lnTo>
                        <a:pt x="5107" y="4288"/>
                      </a:lnTo>
                      <a:lnTo>
                        <a:pt x="5133" y="4293"/>
                      </a:lnTo>
                      <a:lnTo>
                        <a:pt x="5152" y="4295"/>
                      </a:lnTo>
                      <a:lnTo>
                        <a:pt x="5165" y="4294"/>
                      </a:lnTo>
                      <a:lnTo>
                        <a:pt x="5175" y="4290"/>
                      </a:lnTo>
                      <a:lnTo>
                        <a:pt x="5183" y="4285"/>
                      </a:lnTo>
                      <a:lnTo>
                        <a:pt x="5188" y="4279"/>
                      </a:lnTo>
                      <a:lnTo>
                        <a:pt x="5194" y="4272"/>
                      </a:lnTo>
                      <a:lnTo>
                        <a:pt x="5200" y="4265"/>
                      </a:lnTo>
                      <a:lnTo>
                        <a:pt x="5210" y="4258"/>
                      </a:lnTo>
                      <a:lnTo>
                        <a:pt x="5223" y="4253"/>
                      </a:lnTo>
                      <a:lnTo>
                        <a:pt x="5241" y="4250"/>
                      </a:lnTo>
                      <a:lnTo>
                        <a:pt x="5269" y="4248"/>
                      </a:lnTo>
                      <a:lnTo>
                        <a:pt x="5298" y="4245"/>
                      </a:lnTo>
                      <a:lnTo>
                        <a:pt x="5326" y="4240"/>
                      </a:lnTo>
                      <a:lnTo>
                        <a:pt x="5352" y="4237"/>
                      </a:lnTo>
                      <a:lnTo>
                        <a:pt x="5380" y="4233"/>
                      </a:lnTo>
                      <a:lnTo>
                        <a:pt x="5407" y="4229"/>
                      </a:lnTo>
                      <a:lnTo>
                        <a:pt x="5434" y="4224"/>
                      </a:lnTo>
                      <a:lnTo>
                        <a:pt x="5461" y="4219"/>
                      </a:lnTo>
                      <a:lnTo>
                        <a:pt x="5487" y="4214"/>
                      </a:lnTo>
                      <a:lnTo>
                        <a:pt x="5513" y="4207"/>
                      </a:lnTo>
                      <a:lnTo>
                        <a:pt x="5539" y="4202"/>
                      </a:lnTo>
                      <a:lnTo>
                        <a:pt x="5565" y="4196"/>
                      </a:lnTo>
                      <a:lnTo>
                        <a:pt x="5591" y="4189"/>
                      </a:lnTo>
                      <a:lnTo>
                        <a:pt x="5615" y="4182"/>
                      </a:lnTo>
                      <a:lnTo>
                        <a:pt x="5640" y="4175"/>
                      </a:lnTo>
                      <a:lnTo>
                        <a:pt x="5666" y="4168"/>
                      </a:lnTo>
                      <a:lnTo>
                        <a:pt x="5690" y="4161"/>
                      </a:lnTo>
                      <a:lnTo>
                        <a:pt x="5715" y="4153"/>
                      </a:lnTo>
                      <a:lnTo>
                        <a:pt x="5739" y="4146"/>
                      </a:lnTo>
                      <a:lnTo>
                        <a:pt x="5763" y="4138"/>
                      </a:lnTo>
                      <a:lnTo>
                        <a:pt x="5787" y="4131"/>
                      </a:lnTo>
                      <a:lnTo>
                        <a:pt x="5810" y="4122"/>
                      </a:lnTo>
                      <a:lnTo>
                        <a:pt x="5834" y="4114"/>
                      </a:lnTo>
                      <a:lnTo>
                        <a:pt x="5858" y="4106"/>
                      </a:lnTo>
                      <a:lnTo>
                        <a:pt x="5880" y="4097"/>
                      </a:lnTo>
                      <a:lnTo>
                        <a:pt x="5903" y="4089"/>
                      </a:lnTo>
                      <a:lnTo>
                        <a:pt x="5926" y="4081"/>
                      </a:lnTo>
                      <a:lnTo>
                        <a:pt x="5949" y="4073"/>
                      </a:lnTo>
                      <a:lnTo>
                        <a:pt x="5972" y="4064"/>
                      </a:lnTo>
                      <a:lnTo>
                        <a:pt x="5993" y="4056"/>
                      </a:lnTo>
                      <a:lnTo>
                        <a:pt x="6016" y="4048"/>
                      </a:lnTo>
                      <a:lnTo>
                        <a:pt x="6038" y="4039"/>
                      </a:lnTo>
                      <a:lnTo>
                        <a:pt x="6038" y="4020"/>
                      </a:lnTo>
                      <a:lnTo>
                        <a:pt x="6036" y="4001"/>
                      </a:lnTo>
                      <a:lnTo>
                        <a:pt x="6034" y="3984"/>
                      </a:lnTo>
                      <a:lnTo>
                        <a:pt x="6032" y="3967"/>
                      </a:lnTo>
                      <a:lnTo>
                        <a:pt x="6029" y="3950"/>
                      </a:lnTo>
                      <a:lnTo>
                        <a:pt x="6024" y="3936"/>
                      </a:lnTo>
                      <a:lnTo>
                        <a:pt x="6021" y="3921"/>
                      </a:lnTo>
                      <a:lnTo>
                        <a:pt x="6017" y="3907"/>
                      </a:lnTo>
                      <a:lnTo>
                        <a:pt x="6013" y="3893"/>
                      </a:lnTo>
                      <a:lnTo>
                        <a:pt x="6010" y="3879"/>
                      </a:lnTo>
                      <a:lnTo>
                        <a:pt x="6006" y="3865"/>
                      </a:lnTo>
                      <a:lnTo>
                        <a:pt x="6003" y="3851"/>
                      </a:lnTo>
                      <a:lnTo>
                        <a:pt x="6001" y="3837"/>
                      </a:lnTo>
                      <a:lnTo>
                        <a:pt x="5999" y="3822"/>
                      </a:lnTo>
                      <a:lnTo>
                        <a:pt x="5996" y="3807"/>
                      </a:lnTo>
                      <a:lnTo>
                        <a:pt x="5996" y="3791"/>
                      </a:lnTo>
                      <a:lnTo>
                        <a:pt x="6003" y="3782"/>
                      </a:lnTo>
                      <a:lnTo>
                        <a:pt x="6009" y="3772"/>
                      </a:lnTo>
                      <a:lnTo>
                        <a:pt x="6014" y="3762"/>
                      </a:lnTo>
                      <a:lnTo>
                        <a:pt x="6020" y="3751"/>
                      </a:lnTo>
                      <a:lnTo>
                        <a:pt x="6024" y="3740"/>
                      </a:lnTo>
                      <a:lnTo>
                        <a:pt x="6030" y="3728"/>
                      </a:lnTo>
                      <a:lnTo>
                        <a:pt x="6034" y="3716"/>
                      </a:lnTo>
                      <a:lnTo>
                        <a:pt x="6038" y="3704"/>
                      </a:lnTo>
                      <a:lnTo>
                        <a:pt x="6042" y="3691"/>
                      </a:lnTo>
                      <a:lnTo>
                        <a:pt x="6046" y="3679"/>
                      </a:lnTo>
                      <a:lnTo>
                        <a:pt x="6050" y="3666"/>
                      </a:lnTo>
                      <a:lnTo>
                        <a:pt x="6053" y="3655"/>
                      </a:lnTo>
                      <a:lnTo>
                        <a:pt x="6056" y="3644"/>
                      </a:lnTo>
                      <a:lnTo>
                        <a:pt x="6061" y="3633"/>
                      </a:lnTo>
                      <a:lnTo>
                        <a:pt x="6064" y="3624"/>
                      </a:lnTo>
                      <a:lnTo>
                        <a:pt x="6067" y="3615"/>
                      </a:lnTo>
                      <a:lnTo>
                        <a:pt x="6064" y="3602"/>
                      </a:lnTo>
                      <a:lnTo>
                        <a:pt x="6062" y="3591"/>
                      </a:lnTo>
                      <a:lnTo>
                        <a:pt x="6061" y="3578"/>
                      </a:lnTo>
                      <a:lnTo>
                        <a:pt x="6060" y="3566"/>
                      </a:lnTo>
                      <a:lnTo>
                        <a:pt x="6060" y="3554"/>
                      </a:lnTo>
                      <a:lnTo>
                        <a:pt x="6060" y="3542"/>
                      </a:lnTo>
                      <a:lnTo>
                        <a:pt x="6061" y="3530"/>
                      </a:lnTo>
                      <a:lnTo>
                        <a:pt x="6063" y="3517"/>
                      </a:lnTo>
                      <a:lnTo>
                        <a:pt x="6065" y="3505"/>
                      </a:lnTo>
                      <a:lnTo>
                        <a:pt x="6067" y="3492"/>
                      </a:lnTo>
                      <a:lnTo>
                        <a:pt x="6069" y="3480"/>
                      </a:lnTo>
                      <a:lnTo>
                        <a:pt x="6072" y="3468"/>
                      </a:lnTo>
                      <a:lnTo>
                        <a:pt x="6075" y="3456"/>
                      </a:lnTo>
                      <a:lnTo>
                        <a:pt x="6078" y="3444"/>
                      </a:lnTo>
                      <a:lnTo>
                        <a:pt x="6081" y="3431"/>
                      </a:lnTo>
                      <a:lnTo>
                        <a:pt x="6084" y="3419"/>
                      </a:lnTo>
                      <a:lnTo>
                        <a:pt x="6108" y="3449"/>
                      </a:lnTo>
                      <a:lnTo>
                        <a:pt x="6133" y="3482"/>
                      </a:lnTo>
                      <a:lnTo>
                        <a:pt x="6159" y="3517"/>
                      </a:lnTo>
                      <a:lnTo>
                        <a:pt x="6185" y="3555"/>
                      </a:lnTo>
                      <a:lnTo>
                        <a:pt x="6212" y="3593"/>
                      </a:lnTo>
                      <a:lnTo>
                        <a:pt x="6239" y="3631"/>
                      </a:lnTo>
                      <a:lnTo>
                        <a:pt x="6266" y="3669"/>
                      </a:lnTo>
                      <a:lnTo>
                        <a:pt x="6293" y="3706"/>
                      </a:lnTo>
                      <a:lnTo>
                        <a:pt x="6319" y="3741"/>
                      </a:lnTo>
                      <a:lnTo>
                        <a:pt x="6345" y="3775"/>
                      </a:lnTo>
                      <a:lnTo>
                        <a:pt x="6370" y="3805"/>
                      </a:lnTo>
                      <a:lnTo>
                        <a:pt x="6395" y="3833"/>
                      </a:lnTo>
                      <a:lnTo>
                        <a:pt x="6418" y="3856"/>
                      </a:lnTo>
                      <a:lnTo>
                        <a:pt x="6440" y="3875"/>
                      </a:lnTo>
                      <a:lnTo>
                        <a:pt x="6460" y="3887"/>
                      </a:lnTo>
                      <a:lnTo>
                        <a:pt x="6479" y="3894"/>
                      </a:lnTo>
                      <a:lnTo>
                        <a:pt x="6508" y="3875"/>
                      </a:lnTo>
                      <a:lnTo>
                        <a:pt x="6539" y="3855"/>
                      </a:lnTo>
                      <a:lnTo>
                        <a:pt x="6570" y="3837"/>
                      </a:lnTo>
                      <a:lnTo>
                        <a:pt x="6601" y="3819"/>
                      </a:lnTo>
                      <a:lnTo>
                        <a:pt x="6633" y="3802"/>
                      </a:lnTo>
                      <a:lnTo>
                        <a:pt x="6666" y="3786"/>
                      </a:lnTo>
                      <a:lnTo>
                        <a:pt x="6701" y="3770"/>
                      </a:lnTo>
                      <a:lnTo>
                        <a:pt x="6735" y="3756"/>
                      </a:lnTo>
                      <a:lnTo>
                        <a:pt x="6769" y="3742"/>
                      </a:lnTo>
                      <a:lnTo>
                        <a:pt x="6804" y="3730"/>
                      </a:lnTo>
                      <a:lnTo>
                        <a:pt x="6839" y="3719"/>
                      </a:lnTo>
                      <a:lnTo>
                        <a:pt x="6875" y="3709"/>
                      </a:lnTo>
                      <a:lnTo>
                        <a:pt x="6911" y="3701"/>
                      </a:lnTo>
                      <a:lnTo>
                        <a:pt x="6948" y="3692"/>
                      </a:lnTo>
                      <a:lnTo>
                        <a:pt x="6984" y="3687"/>
                      </a:lnTo>
                      <a:lnTo>
                        <a:pt x="7020" y="3682"/>
                      </a:lnTo>
                      <a:lnTo>
                        <a:pt x="7058" y="3679"/>
                      </a:lnTo>
                      <a:lnTo>
                        <a:pt x="7094" y="3678"/>
                      </a:lnTo>
                      <a:lnTo>
                        <a:pt x="7131" y="3678"/>
                      </a:lnTo>
                      <a:lnTo>
                        <a:pt x="7169" y="3680"/>
                      </a:lnTo>
                      <a:lnTo>
                        <a:pt x="7205" y="3684"/>
                      </a:lnTo>
                      <a:lnTo>
                        <a:pt x="7242" y="3689"/>
                      </a:lnTo>
                      <a:lnTo>
                        <a:pt x="7278" y="3696"/>
                      </a:lnTo>
                      <a:lnTo>
                        <a:pt x="7315" y="3706"/>
                      </a:lnTo>
                      <a:lnTo>
                        <a:pt x="7351" y="3717"/>
                      </a:lnTo>
                      <a:lnTo>
                        <a:pt x="7386" y="3731"/>
                      </a:lnTo>
                      <a:lnTo>
                        <a:pt x="7421" y="3747"/>
                      </a:lnTo>
                      <a:lnTo>
                        <a:pt x="7456" y="3765"/>
                      </a:lnTo>
                      <a:lnTo>
                        <a:pt x="7492" y="3786"/>
                      </a:lnTo>
                      <a:lnTo>
                        <a:pt x="7526" y="3807"/>
                      </a:lnTo>
                      <a:lnTo>
                        <a:pt x="7559" y="3832"/>
                      </a:lnTo>
                      <a:lnTo>
                        <a:pt x="7592" y="3860"/>
                      </a:lnTo>
                      <a:lnTo>
                        <a:pt x="7614" y="3881"/>
                      </a:lnTo>
                      <a:lnTo>
                        <a:pt x="7638" y="3904"/>
                      </a:lnTo>
                      <a:lnTo>
                        <a:pt x="7661" y="3929"/>
                      </a:lnTo>
                      <a:lnTo>
                        <a:pt x="7685" y="3957"/>
                      </a:lnTo>
                      <a:lnTo>
                        <a:pt x="7709" y="3986"/>
                      </a:lnTo>
                      <a:lnTo>
                        <a:pt x="7733" y="4017"/>
                      </a:lnTo>
                      <a:lnTo>
                        <a:pt x="7755" y="4049"/>
                      </a:lnTo>
                      <a:lnTo>
                        <a:pt x="7776" y="4082"/>
                      </a:lnTo>
                      <a:lnTo>
                        <a:pt x="7795" y="4115"/>
                      </a:lnTo>
                      <a:lnTo>
                        <a:pt x="7811" y="4149"/>
                      </a:lnTo>
                      <a:lnTo>
                        <a:pt x="7826" y="4182"/>
                      </a:lnTo>
                      <a:lnTo>
                        <a:pt x="7837" y="4216"/>
                      </a:lnTo>
                      <a:lnTo>
                        <a:pt x="7846" y="4249"/>
                      </a:lnTo>
                      <a:lnTo>
                        <a:pt x="7850" y="4280"/>
                      </a:lnTo>
                      <a:lnTo>
                        <a:pt x="7850" y="4310"/>
                      </a:lnTo>
                      <a:lnTo>
                        <a:pt x="7845" y="4339"/>
                      </a:lnTo>
                      <a:lnTo>
                        <a:pt x="7858" y="4342"/>
                      </a:lnTo>
                      <a:lnTo>
                        <a:pt x="7873" y="4342"/>
                      </a:lnTo>
                      <a:lnTo>
                        <a:pt x="7885" y="4337"/>
                      </a:lnTo>
                      <a:lnTo>
                        <a:pt x="7898" y="4330"/>
                      </a:lnTo>
                      <a:lnTo>
                        <a:pt x="7911" y="4318"/>
                      </a:lnTo>
                      <a:lnTo>
                        <a:pt x="7922" y="4305"/>
                      </a:lnTo>
                      <a:lnTo>
                        <a:pt x="7934" y="4288"/>
                      </a:lnTo>
                      <a:lnTo>
                        <a:pt x="7944" y="4269"/>
                      </a:lnTo>
                      <a:lnTo>
                        <a:pt x="7953" y="4250"/>
                      </a:lnTo>
                      <a:lnTo>
                        <a:pt x="7962" y="4229"/>
                      </a:lnTo>
                      <a:lnTo>
                        <a:pt x="7969" y="4207"/>
                      </a:lnTo>
                      <a:lnTo>
                        <a:pt x="7975" y="4185"/>
                      </a:lnTo>
                      <a:lnTo>
                        <a:pt x="7980" y="4162"/>
                      </a:lnTo>
                      <a:lnTo>
                        <a:pt x="7983" y="4140"/>
                      </a:lnTo>
                      <a:lnTo>
                        <a:pt x="7985" y="4118"/>
                      </a:lnTo>
                      <a:lnTo>
                        <a:pt x="7986" y="4097"/>
                      </a:lnTo>
                      <a:lnTo>
                        <a:pt x="7989" y="4060"/>
                      </a:lnTo>
                      <a:lnTo>
                        <a:pt x="7989" y="4025"/>
                      </a:lnTo>
                      <a:lnTo>
                        <a:pt x="7986" y="3992"/>
                      </a:lnTo>
                      <a:lnTo>
                        <a:pt x="7981" y="3960"/>
                      </a:lnTo>
                      <a:lnTo>
                        <a:pt x="7974" y="3931"/>
                      </a:lnTo>
                      <a:lnTo>
                        <a:pt x="7966" y="3903"/>
                      </a:lnTo>
                      <a:lnTo>
                        <a:pt x="7954" y="3876"/>
                      </a:lnTo>
                      <a:lnTo>
                        <a:pt x="7942" y="3851"/>
                      </a:lnTo>
                      <a:lnTo>
                        <a:pt x="7928" y="3826"/>
                      </a:lnTo>
                      <a:lnTo>
                        <a:pt x="7913" y="3803"/>
                      </a:lnTo>
                      <a:lnTo>
                        <a:pt x="7896" y="3780"/>
                      </a:lnTo>
                      <a:lnTo>
                        <a:pt x="7880" y="3759"/>
                      </a:lnTo>
                      <a:lnTo>
                        <a:pt x="7861" y="3738"/>
                      </a:lnTo>
                      <a:lnTo>
                        <a:pt x="7843" y="3716"/>
                      </a:lnTo>
                      <a:lnTo>
                        <a:pt x="7823" y="3695"/>
                      </a:lnTo>
                      <a:lnTo>
                        <a:pt x="7803" y="3675"/>
                      </a:lnTo>
                      <a:lnTo>
                        <a:pt x="7784" y="3654"/>
                      </a:lnTo>
                      <a:lnTo>
                        <a:pt x="7764" y="3633"/>
                      </a:lnTo>
                      <a:lnTo>
                        <a:pt x="7744" y="3612"/>
                      </a:lnTo>
                      <a:lnTo>
                        <a:pt x="7725" y="3590"/>
                      </a:lnTo>
                      <a:lnTo>
                        <a:pt x="7705" y="3567"/>
                      </a:lnTo>
                      <a:lnTo>
                        <a:pt x="7686" y="3543"/>
                      </a:lnTo>
                      <a:lnTo>
                        <a:pt x="7669" y="3519"/>
                      </a:lnTo>
                      <a:lnTo>
                        <a:pt x="7652" y="3493"/>
                      </a:lnTo>
                      <a:lnTo>
                        <a:pt x="7637" y="3465"/>
                      </a:lnTo>
                      <a:lnTo>
                        <a:pt x="7622" y="3437"/>
                      </a:lnTo>
                      <a:lnTo>
                        <a:pt x="7610" y="3406"/>
                      </a:lnTo>
                      <a:lnTo>
                        <a:pt x="7598" y="3374"/>
                      </a:lnTo>
                      <a:lnTo>
                        <a:pt x="7588" y="3341"/>
                      </a:lnTo>
                      <a:lnTo>
                        <a:pt x="7581" y="3305"/>
                      </a:lnTo>
                      <a:lnTo>
                        <a:pt x="7574" y="3265"/>
                      </a:lnTo>
                      <a:lnTo>
                        <a:pt x="7571" y="3225"/>
                      </a:lnTo>
                      <a:lnTo>
                        <a:pt x="7552" y="3207"/>
                      </a:lnTo>
                      <a:lnTo>
                        <a:pt x="7533" y="3188"/>
                      </a:lnTo>
                      <a:lnTo>
                        <a:pt x="7514" y="3168"/>
                      </a:lnTo>
                      <a:lnTo>
                        <a:pt x="7498" y="3146"/>
                      </a:lnTo>
                      <a:lnTo>
                        <a:pt x="7481" y="3125"/>
                      </a:lnTo>
                      <a:lnTo>
                        <a:pt x="7467" y="3102"/>
                      </a:lnTo>
                      <a:lnTo>
                        <a:pt x="7453" y="3079"/>
                      </a:lnTo>
                      <a:lnTo>
                        <a:pt x="7441" y="3055"/>
                      </a:lnTo>
                      <a:lnTo>
                        <a:pt x="7430" y="3031"/>
                      </a:lnTo>
                      <a:lnTo>
                        <a:pt x="7421" y="3006"/>
                      </a:lnTo>
                      <a:lnTo>
                        <a:pt x="7413" y="2983"/>
                      </a:lnTo>
                      <a:lnTo>
                        <a:pt x="7407" y="2959"/>
                      </a:lnTo>
                      <a:lnTo>
                        <a:pt x="7403" y="2936"/>
                      </a:lnTo>
                      <a:lnTo>
                        <a:pt x="7399" y="2913"/>
                      </a:lnTo>
                      <a:lnTo>
                        <a:pt x="7398" y="2891"/>
                      </a:lnTo>
                      <a:lnTo>
                        <a:pt x="7399" y="2870"/>
                      </a:lnTo>
                      <a:lnTo>
                        <a:pt x="7396" y="2835"/>
                      </a:lnTo>
                      <a:lnTo>
                        <a:pt x="7391" y="2800"/>
                      </a:lnTo>
                      <a:lnTo>
                        <a:pt x="7386" y="2765"/>
                      </a:lnTo>
                      <a:lnTo>
                        <a:pt x="7379" y="2730"/>
                      </a:lnTo>
                      <a:lnTo>
                        <a:pt x="7369" y="2696"/>
                      </a:lnTo>
                      <a:lnTo>
                        <a:pt x="7360" y="2660"/>
                      </a:lnTo>
                      <a:lnTo>
                        <a:pt x="7350" y="2625"/>
                      </a:lnTo>
                      <a:lnTo>
                        <a:pt x="7338" y="2590"/>
                      </a:lnTo>
                      <a:lnTo>
                        <a:pt x="7326" y="2555"/>
                      </a:lnTo>
                      <a:lnTo>
                        <a:pt x="7312" y="2520"/>
                      </a:lnTo>
                      <a:lnTo>
                        <a:pt x="7299" y="2485"/>
                      </a:lnTo>
                      <a:lnTo>
                        <a:pt x="7284" y="2451"/>
                      </a:lnTo>
                      <a:lnTo>
                        <a:pt x="7270" y="2417"/>
                      </a:lnTo>
                      <a:lnTo>
                        <a:pt x="7254" y="2383"/>
                      </a:lnTo>
                      <a:lnTo>
                        <a:pt x="7239" y="2348"/>
                      </a:lnTo>
                      <a:lnTo>
                        <a:pt x="7222" y="2315"/>
                      </a:lnTo>
                      <a:lnTo>
                        <a:pt x="7207" y="2282"/>
                      </a:lnTo>
                      <a:lnTo>
                        <a:pt x="7190" y="2249"/>
                      </a:lnTo>
                      <a:lnTo>
                        <a:pt x="7174" y="2216"/>
                      </a:lnTo>
                      <a:lnTo>
                        <a:pt x="7157" y="2184"/>
                      </a:lnTo>
                      <a:lnTo>
                        <a:pt x="7141" y="2153"/>
                      </a:lnTo>
                      <a:lnTo>
                        <a:pt x="7125" y="2121"/>
                      </a:lnTo>
                      <a:lnTo>
                        <a:pt x="7108" y="2090"/>
                      </a:lnTo>
                      <a:lnTo>
                        <a:pt x="7093" y="2059"/>
                      </a:lnTo>
                      <a:lnTo>
                        <a:pt x="7078" y="2030"/>
                      </a:lnTo>
                      <a:lnTo>
                        <a:pt x="7064" y="2001"/>
                      </a:lnTo>
                      <a:lnTo>
                        <a:pt x="7049" y="1972"/>
                      </a:lnTo>
                      <a:lnTo>
                        <a:pt x="7036" y="1944"/>
                      </a:lnTo>
                      <a:lnTo>
                        <a:pt x="7024" y="1917"/>
                      </a:lnTo>
                      <a:lnTo>
                        <a:pt x="7012" y="1891"/>
                      </a:lnTo>
                      <a:lnTo>
                        <a:pt x="7002" y="1865"/>
                      </a:lnTo>
                      <a:lnTo>
                        <a:pt x="6991" y="1840"/>
                      </a:lnTo>
                      <a:lnTo>
                        <a:pt x="6987" y="1782"/>
                      </a:lnTo>
                      <a:lnTo>
                        <a:pt x="6977" y="1728"/>
                      </a:lnTo>
                      <a:lnTo>
                        <a:pt x="6960" y="1677"/>
                      </a:lnTo>
                      <a:lnTo>
                        <a:pt x="6938" y="1628"/>
                      </a:lnTo>
                      <a:lnTo>
                        <a:pt x="6911" y="1584"/>
                      </a:lnTo>
                      <a:lnTo>
                        <a:pt x="6880" y="1541"/>
                      </a:lnTo>
                      <a:lnTo>
                        <a:pt x="6845" y="1501"/>
                      </a:lnTo>
                      <a:lnTo>
                        <a:pt x="6809" y="1464"/>
                      </a:lnTo>
                      <a:lnTo>
                        <a:pt x="6772" y="1427"/>
                      </a:lnTo>
                      <a:lnTo>
                        <a:pt x="6733" y="1393"/>
                      </a:lnTo>
                      <a:lnTo>
                        <a:pt x="6694" y="1360"/>
                      </a:lnTo>
                      <a:lnTo>
                        <a:pt x="6656" y="1328"/>
                      </a:lnTo>
                      <a:lnTo>
                        <a:pt x="6620" y="1296"/>
                      </a:lnTo>
                      <a:lnTo>
                        <a:pt x="6587" y="1266"/>
                      </a:lnTo>
                      <a:lnTo>
                        <a:pt x="6556" y="1235"/>
                      </a:lnTo>
                      <a:lnTo>
                        <a:pt x="6529" y="1205"/>
                      </a:lnTo>
                      <a:lnTo>
                        <a:pt x="6512" y="1171"/>
                      </a:lnTo>
                      <a:lnTo>
                        <a:pt x="6491" y="1139"/>
                      </a:lnTo>
                      <a:lnTo>
                        <a:pt x="6470" y="1108"/>
                      </a:lnTo>
                      <a:lnTo>
                        <a:pt x="6444" y="1078"/>
                      </a:lnTo>
                      <a:lnTo>
                        <a:pt x="6417" y="1048"/>
                      </a:lnTo>
                      <a:lnTo>
                        <a:pt x="6387" y="1020"/>
                      </a:lnTo>
                      <a:lnTo>
                        <a:pt x="6356" y="992"/>
                      </a:lnTo>
                      <a:lnTo>
                        <a:pt x="6322" y="965"/>
                      </a:lnTo>
                      <a:lnTo>
                        <a:pt x="6286" y="938"/>
                      </a:lnTo>
                      <a:lnTo>
                        <a:pt x="6249" y="913"/>
                      </a:lnTo>
                      <a:lnTo>
                        <a:pt x="6210" y="888"/>
                      </a:lnTo>
                      <a:lnTo>
                        <a:pt x="6170" y="864"/>
                      </a:lnTo>
                      <a:lnTo>
                        <a:pt x="6129" y="840"/>
                      </a:lnTo>
                      <a:lnTo>
                        <a:pt x="6087" y="817"/>
                      </a:lnTo>
                      <a:lnTo>
                        <a:pt x="6043" y="794"/>
                      </a:lnTo>
                      <a:lnTo>
                        <a:pt x="5999" y="771"/>
                      </a:lnTo>
                      <a:lnTo>
                        <a:pt x="5953" y="750"/>
                      </a:lnTo>
                      <a:lnTo>
                        <a:pt x="5907" y="729"/>
                      </a:lnTo>
                      <a:lnTo>
                        <a:pt x="5861" y="708"/>
                      </a:lnTo>
                      <a:lnTo>
                        <a:pt x="5815" y="688"/>
                      </a:lnTo>
                      <a:lnTo>
                        <a:pt x="5769" y="667"/>
                      </a:lnTo>
                      <a:lnTo>
                        <a:pt x="5722" y="647"/>
                      </a:lnTo>
                      <a:lnTo>
                        <a:pt x="5675" y="627"/>
                      </a:lnTo>
                      <a:lnTo>
                        <a:pt x="5629" y="609"/>
                      </a:lnTo>
                      <a:lnTo>
                        <a:pt x="5583" y="589"/>
                      </a:lnTo>
                      <a:lnTo>
                        <a:pt x="5538" y="570"/>
                      </a:lnTo>
                      <a:lnTo>
                        <a:pt x="5493" y="552"/>
                      </a:lnTo>
                      <a:lnTo>
                        <a:pt x="5450" y="533"/>
                      </a:lnTo>
                      <a:lnTo>
                        <a:pt x="5406" y="515"/>
                      </a:lnTo>
                      <a:lnTo>
                        <a:pt x="5365" y="496"/>
                      </a:lnTo>
                      <a:lnTo>
                        <a:pt x="5324" y="477"/>
                      </a:lnTo>
                      <a:lnTo>
                        <a:pt x="5285" y="459"/>
                      </a:lnTo>
                      <a:lnTo>
                        <a:pt x="5257" y="449"/>
                      </a:lnTo>
                      <a:lnTo>
                        <a:pt x="5227" y="441"/>
                      </a:lnTo>
                      <a:lnTo>
                        <a:pt x="5198" y="433"/>
                      </a:lnTo>
                      <a:lnTo>
                        <a:pt x="5168" y="425"/>
                      </a:lnTo>
                      <a:lnTo>
                        <a:pt x="5138" y="418"/>
                      </a:lnTo>
                      <a:lnTo>
                        <a:pt x="5108" y="411"/>
                      </a:lnTo>
                      <a:lnTo>
                        <a:pt x="5078" y="404"/>
                      </a:lnTo>
                      <a:lnTo>
                        <a:pt x="5050" y="395"/>
                      </a:lnTo>
                      <a:lnTo>
                        <a:pt x="5021" y="387"/>
                      </a:lnTo>
                      <a:lnTo>
                        <a:pt x="4994" y="378"/>
                      </a:lnTo>
                      <a:lnTo>
                        <a:pt x="4968" y="367"/>
                      </a:lnTo>
                      <a:lnTo>
                        <a:pt x="4943" y="356"/>
                      </a:lnTo>
                      <a:lnTo>
                        <a:pt x="4921" y="344"/>
                      </a:lnTo>
                      <a:lnTo>
                        <a:pt x="4900" y="329"/>
                      </a:lnTo>
                      <a:lnTo>
                        <a:pt x="4880" y="313"/>
                      </a:lnTo>
                      <a:lnTo>
                        <a:pt x="4864" y="295"/>
                      </a:lnTo>
                      <a:lnTo>
                        <a:pt x="4860" y="275"/>
                      </a:lnTo>
                      <a:lnTo>
                        <a:pt x="4849" y="254"/>
                      </a:lnTo>
                      <a:lnTo>
                        <a:pt x="4834" y="234"/>
                      </a:lnTo>
                      <a:lnTo>
                        <a:pt x="4812" y="213"/>
                      </a:lnTo>
                      <a:lnTo>
                        <a:pt x="4786" y="191"/>
                      </a:lnTo>
                      <a:lnTo>
                        <a:pt x="4756" y="169"/>
                      </a:lnTo>
                      <a:lnTo>
                        <a:pt x="4724" y="149"/>
                      </a:lnTo>
                      <a:lnTo>
                        <a:pt x="4691" y="128"/>
                      </a:lnTo>
                      <a:lnTo>
                        <a:pt x="4656" y="107"/>
                      </a:lnTo>
                      <a:lnTo>
                        <a:pt x="4620" y="89"/>
                      </a:lnTo>
                      <a:lnTo>
                        <a:pt x="4585" y="70"/>
                      </a:lnTo>
                      <a:lnTo>
                        <a:pt x="4552" y="52"/>
                      </a:lnTo>
                      <a:lnTo>
                        <a:pt x="4521" y="37"/>
                      </a:lnTo>
                      <a:lnTo>
                        <a:pt x="4493" y="22"/>
                      </a:lnTo>
                      <a:lnTo>
                        <a:pt x="4469" y="10"/>
                      </a:lnTo>
                      <a:lnTo>
                        <a:pt x="4450" y="0"/>
                      </a:lnTo>
                      <a:lnTo>
                        <a:pt x="4428" y="52"/>
                      </a:lnTo>
                      <a:lnTo>
                        <a:pt x="4404" y="102"/>
                      </a:lnTo>
                      <a:lnTo>
                        <a:pt x="4377" y="151"/>
                      </a:lnTo>
                      <a:lnTo>
                        <a:pt x="4348" y="196"/>
                      </a:lnTo>
                      <a:lnTo>
                        <a:pt x="4317" y="241"/>
                      </a:lnTo>
                      <a:lnTo>
                        <a:pt x="4284" y="283"/>
                      </a:lnTo>
                      <a:lnTo>
                        <a:pt x="4249" y="323"/>
                      </a:lnTo>
                      <a:lnTo>
                        <a:pt x="4212" y="361"/>
                      </a:lnTo>
                      <a:lnTo>
                        <a:pt x="4174" y="397"/>
                      </a:lnTo>
                      <a:lnTo>
                        <a:pt x="4135" y="431"/>
                      </a:lnTo>
                      <a:lnTo>
                        <a:pt x="4093" y="463"/>
                      </a:lnTo>
                      <a:lnTo>
                        <a:pt x="4052" y="493"/>
                      </a:lnTo>
                      <a:lnTo>
                        <a:pt x="4011" y="521"/>
                      </a:lnTo>
                      <a:lnTo>
                        <a:pt x="3967" y="546"/>
                      </a:lnTo>
                      <a:lnTo>
                        <a:pt x="3925" y="569"/>
                      </a:lnTo>
                      <a:lnTo>
                        <a:pt x="3881" y="591"/>
                      </a:lnTo>
                      <a:lnTo>
                        <a:pt x="3865" y="602"/>
                      </a:lnTo>
                      <a:lnTo>
                        <a:pt x="3848" y="615"/>
                      </a:lnTo>
                      <a:lnTo>
                        <a:pt x="3831" y="632"/>
                      </a:lnTo>
                      <a:lnTo>
                        <a:pt x="3814" y="650"/>
                      </a:lnTo>
                      <a:lnTo>
                        <a:pt x="3797" y="671"/>
                      </a:lnTo>
                      <a:lnTo>
                        <a:pt x="3780" y="692"/>
                      </a:lnTo>
                      <a:lnTo>
                        <a:pt x="3763" y="714"/>
                      </a:lnTo>
                      <a:lnTo>
                        <a:pt x="3746" y="736"/>
                      </a:lnTo>
                      <a:lnTo>
                        <a:pt x="3728" y="757"/>
                      </a:lnTo>
                      <a:lnTo>
                        <a:pt x="3710" y="777"/>
                      </a:lnTo>
                      <a:lnTo>
                        <a:pt x="3692" y="794"/>
                      </a:lnTo>
                      <a:lnTo>
                        <a:pt x="3673" y="810"/>
                      </a:lnTo>
                      <a:lnTo>
                        <a:pt x="3654" y="822"/>
                      </a:lnTo>
                      <a:lnTo>
                        <a:pt x="3636" y="829"/>
                      </a:lnTo>
                      <a:lnTo>
                        <a:pt x="3616" y="834"/>
                      </a:lnTo>
                      <a:lnTo>
                        <a:pt x="3596" y="833"/>
                      </a:lnTo>
                      <a:lnTo>
                        <a:pt x="3576" y="826"/>
                      </a:lnTo>
                      <a:lnTo>
                        <a:pt x="3553" y="816"/>
                      </a:lnTo>
                      <a:lnTo>
                        <a:pt x="3530" y="804"/>
                      </a:lnTo>
                      <a:lnTo>
                        <a:pt x="3505" y="788"/>
                      </a:lnTo>
                      <a:lnTo>
                        <a:pt x="3480" y="770"/>
                      </a:lnTo>
                      <a:lnTo>
                        <a:pt x="3455" y="751"/>
                      </a:lnTo>
                      <a:lnTo>
                        <a:pt x="3428" y="730"/>
                      </a:lnTo>
                      <a:lnTo>
                        <a:pt x="3401" y="708"/>
                      </a:lnTo>
                      <a:lnTo>
                        <a:pt x="3375" y="688"/>
                      </a:lnTo>
                      <a:lnTo>
                        <a:pt x="3348" y="666"/>
                      </a:lnTo>
                      <a:lnTo>
                        <a:pt x="3322" y="645"/>
                      </a:lnTo>
                      <a:lnTo>
                        <a:pt x="3296" y="625"/>
                      </a:lnTo>
                      <a:lnTo>
                        <a:pt x="3272" y="608"/>
                      </a:lnTo>
                      <a:lnTo>
                        <a:pt x="3249" y="592"/>
                      </a:lnTo>
                      <a:lnTo>
                        <a:pt x="3226" y="580"/>
                      </a:lnTo>
                      <a:lnTo>
                        <a:pt x="3205" y="569"/>
                      </a:lnTo>
                      <a:lnTo>
                        <a:pt x="3192" y="563"/>
                      </a:lnTo>
                      <a:lnTo>
                        <a:pt x="3178" y="554"/>
                      </a:lnTo>
                      <a:lnTo>
                        <a:pt x="3164" y="540"/>
                      </a:lnTo>
                      <a:lnTo>
                        <a:pt x="3150" y="525"/>
                      </a:lnTo>
                      <a:lnTo>
                        <a:pt x="3137" y="507"/>
                      </a:lnTo>
                      <a:lnTo>
                        <a:pt x="3122" y="487"/>
                      </a:lnTo>
                      <a:lnTo>
                        <a:pt x="3110" y="466"/>
                      </a:lnTo>
                      <a:lnTo>
                        <a:pt x="3096" y="443"/>
                      </a:lnTo>
                      <a:lnTo>
                        <a:pt x="3085" y="420"/>
                      </a:lnTo>
                      <a:lnTo>
                        <a:pt x="3074" y="397"/>
                      </a:lnTo>
                      <a:lnTo>
                        <a:pt x="3062" y="375"/>
                      </a:lnTo>
                      <a:lnTo>
                        <a:pt x="3053" y="354"/>
                      </a:lnTo>
                      <a:lnTo>
                        <a:pt x="3045" y="333"/>
                      </a:lnTo>
                      <a:lnTo>
                        <a:pt x="3037" y="315"/>
                      </a:lnTo>
                      <a:lnTo>
                        <a:pt x="3032" y="298"/>
                      </a:lnTo>
                      <a:lnTo>
                        <a:pt x="3028" y="28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18" name="Freeform 134"/>
                <p:cNvSpPr>
                  <a:spLocks/>
                </p:cNvSpPr>
                <p:nvPr/>
              </p:nvSpPr>
              <p:spPr bwMode="auto">
                <a:xfrm>
                  <a:off x="842" y="914"/>
                  <a:ext cx="12" cy="19"/>
                </a:xfrm>
                <a:custGeom>
                  <a:avLst/>
                  <a:gdLst>
                    <a:gd name="T0" fmla="*/ 5 w 142"/>
                    <a:gd name="T1" fmla="*/ 231 h 231"/>
                    <a:gd name="T2" fmla="*/ 10 w 142"/>
                    <a:gd name="T3" fmla="*/ 229 h 231"/>
                    <a:gd name="T4" fmla="*/ 19 w 142"/>
                    <a:gd name="T5" fmla="*/ 217 h 231"/>
                    <a:gd name="T6" fmla="*/ 29 w 142"/>
                    <a:gd name="T7" fmla="*/ 205 h 231"/>
                    <a:gd name="T8" fmla="*/ 38 w 142"/>
                    <a:gd name="T9" fmla="*/ 191 h 231"/>
                    <a:gd name="T10" fmla="*/ 47 w 142"/>
                    <a:gd name="T11" fmla="*/ 178 h 231"/>
                    <a:gd name="T12" fmla="*/ 55 w 142"/>
                    <a:gd name="T13" fmla="*/ 165 h 231"/>
                    <a:gd name="T14" fmla="*/ 63 w 142"/>
                    <a:gd name="T15" fmla="*/ 152 h 231"/>
                    <a:gd name="T16" fmla="*/ 72 w 142"/>
                    <a:gd name="T17" fmla="*/ 137 h 231"/>
                    <a:gd name="T18" fmla="*/ 80 w 142"/>
                    <a:gd name="T19" fmla="*/ 124 h 231"/>
                    <a:gd name="T20" fmla="*/ 88 w 142"/>
                    <a:gd name="T21" fmla="*/ 108 h 231"/>
                    <a:gd name="T22" fmla="*/ 96 w 142"/>
                    <a:gd name="T23" fmla="*/ 95 h 231"/>
                    <a:gd name="T24" fmla="*/ 104 w 142"/>
                    <a:gd name="T25" fmla="*/ 80 h 231"/>
                    <a:gd name="T26" fmla="*/ 111 w 142"/>
                    <a:gd name="T27" fmla="*/ 65 h 231"/>
                    <a:gd name="T28" fmla="*/ 119 w 142"/>
                    <a:gd name="T29" fmla="*/ 50 h 231"/>
                    <a:gd name="T30" fmla="*/ 127 w 142"/>
                    <a:gd name="T31" fmla="*/ 36 h 231"/>
                    <a:gd name="T32" fmla="*/ 135 w 142"/>
                    <a:gd name="T33" fmla="*/ 20 h 231"/>
                    <a:gd name="T34" fmla="*/ 142 w 142"/>
                    <a:gd name="T35" fmla="*/ 5 h 231"/>
                    <a:gd name="T36" fmla="*/ 134 w 142"/>
                    <a:gd name="T37" fmla="*/ 0 h 231"/>
                    <a:gd name="T38" fmla="*/ 127 w 142"/>
                    <a:gd name="T39" fmla="*/ 16 h 231"/>
                    <a:gd name="T40" fmla="*/ 118 w 142"/>
                    <a:gd name="T41" fmla="*/ 31 h 231"/>
                    <a:gd name="T42" fmla="*/ 111 w 142"/>
                    <a:gd name="T43" fmla="*/ 46 h 231"/>
                    <a:gd name="T44" fmla="*/ 103 w 142"/>
                    <a:gd name="T45" fmla="*/ 61 h 231"/>
                    <a:gd name="T46" fmla="*/ 96 w 142"/>
                    <a:gd name="T47" fmla="*/ 76 h 231"/>
                    <a:gd name="T48" fmla="*/ 87 w 142"/>
                    <a:gd name="T49" fmla="*/ 91 h 231"/>
                    <a:gd name="T50" fmla="*/ 80 w 142"/>
                    <a:gd name="T51" fmla="*/ 104 h 231"/>
                    <a:gd name="T52" fmla="*/ 72 w 142"/>
                    <a:gd name="T53" fmla="*/ 117 h 231"/>
                    <a:gd name="T54" fmla="*/ 63 w 142"/>
                    <a:gd name="T55" fmla="*/ 131 h 231"/>
                    <a:gd name="T56" fmla="*/ 55 w 142"/>
                    <a:gd name="T57" fmla="*/ 145 h 231"/>
                    <a:gd name="T58" fmla="*/ 47 w 142"/>
                    <a:gd name="T59" fmla="*/ 159 h 231"/>
                    <a:gd name="T60" fmla="*/ 39 w 142"/>
                    <a:gd name="T61" fmla="*/ 171 h 231"/>
                    <a:gd name="T62" fmla="*/ 29 w 142"/>
                    <a:gd name="T63" fmla="*/ 185 h 231"/>
                    <a:gd name="T64" fmla="*/ 21 w 142"/>
                    <a:gd name="T65" fmla="*/ 198 h 231"/>
                    <a:gd name="T66" fmla="*/ 11 w 142"/>
                    <a:gd name="T67" fmla="*/ 211 h 231"/>
                    <a:gd name="T68" fmla="*/ 1 w 142"/>
                    <a:gd name="T69" fmla="*/ 223 h 231"/>
                    <a:gd name="T70" fmla="*/ 5 w 142"/>
                    <a:gd name="T71" fmla="*/ 221 h 231"/>
                    <a:gd name="T72" fmla="*/ 1 w 142"/>
                    <a:gd name="T73" fmla="*/ 223 h 231"/>
                    <a:gd name="T74" fmla="*/ 0 w 142"/>
                    <a:gd name="T75" fmla="*/ 227 h 231"/>
                    <a:gd name="T76" fmla="*/ 2 w 142"/>
                    <a:gd name="T77" fmla="*/ 230 h 231"/>
                    <a:gd name="T78" fmla="*/ 6 w 142"/>
                    <a:gd name="T79" fmla="*/ 231 h 231"/>
                    <a:gd name="T80" fmla="*/ 10 w 142"/>
                    <a:gd name="T81" fmla="*/ 229 h 231"/>
                    <a:gd name="T82" fmla="*/ 5 w 142"/>
                    <a:gd name="T83" fmla="*/ 231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42" h="231">
                      <a:moveTo>
                        <a:pt x="5" y="231"/>
                      </a:moveTo>
                      <a:lnTo>
                        <a:pt x="10" y="229"/>
                      </a:lnTo>
                      <a:lnTo>
                        <a:pt x="19" y="217"/>
                      </a:lnTo>
                      <a:lnTo>
                        <a:pt x="29" y="205"/>
                      </a:lnTo>
                      <a:lnTo>
                        <a:pt x="38" y="191"/>
                      </a:lnTo>
                      <a:lnTo>
                        <a:pt x="47" y="178"/>
                      </a:lnTo>
                      <a:lnTo>
                        <a:pt x="55" y="165"/>
                      </a:lnTo>
                      <a:lnTo>
                        <a:pt x="63" y="152"/>
                      </a:lnTo>
                      <a:lnTo>
                        <a:pt x="72" y="137"/>
                      </a:lnTo>
                      <a:lnTo>
                        <a:pt x="80" y="124"/>
                      </a:lnTo>
                      <a:lnTo>
                        <a:pt x="88" y="108"/>
                      </a:lnTo>
                      <a:lnTo>
                        <a:pt x="96" y="95"/>
                      </a:lnTo>
                      <a:lnTo>
                        <a:pt x="104" y="80"/>
                      </a:lnTo>
                      <a:lnTo>
                        <a:pt x="111" y="65"/>
                      </a:lnTo>
                      <a:lnTo>
                        <a:pt x="119" y="50"/>
                      </a:lnTo>
                      <a:lnTo>
                        <a:pt x="127" y="36"/>
                      </a:lnTo>
                      <a:lnTo>
                        <a:pt x="135" y="20"/>
                      </a:lnTo>
                      <a:lnTo>
                        <a:pt x="142" y="5"/>
                      </a:lnTo>
                      <a:lnTo>
                        <a:pt x="134" y="0"/>
                      </a:lnTo>
                      <a:lnTo>
                        <a:pt x="127" y="16"/>
                      </a:lnTo>
                      <a:lnTo>
                        <a:pt x="118" y="31"/>
                      </a:lnTo>
                      <a:lnTo>
                        <a:pt x="111" y="46"/>
                      </a:lnTo>
                      <a:lnTo>
                        <a:pt x="103" y="61"/>
                      </a:lnTo>
                      <a:lnTo>
                        <a:pt x="96" y="76"/>
                      </a:lnTo>
                      <a:lnTo>
                        <a:pt x="87" y="91"/>
                      </a:lnTo>
                      <a:lnTo>
                        <a:pt x="80" y="104"/>
                      </a:lnTo>
                      <a:lnTo>
                        <a:pt x="72" y="117"/>
                      </a:lnTo>
                      <a:lnTo>
                        <a:pt x="63" y="131"/>
                      </a:lnTo>
                      <a:lnTo>
                        <a:pt x="55" y="145"/>
                      </a:lnTo>
                      <a:lnTo>
                        <a:pt x="47" y="159"/>
                      </a:lnTo>
                      <a:lnTo>
                        <a:pt x="39" y="171"/>
                      </a:lnTo>
                      <a:lnTo>
                        <a:pt x="29" y="185"/>
                      </a:lnTo>
                      <a:lnTo>
                        <a:pt x="21" y="198"/>
                      </a:lnTo>
                      <a:lnTo>
                        <a:pt x="11" y="211"/>
                      </a:lnTo>
                      <a:lnTo>
                        <a:pt x="1" y="223"/>
                      </a:lnTo>
                      <a:lnTo>
                        <a:pt x="5" y="221"/>
                      </a:lnTo>
                      <a:lnTo>
                        <a:pt x="1" y="223"/>
                      </a:lnTo>
                      <a:lnTo>
                        <a:pt x="0" y="227"/>
                      </a:lnTo>
                      <a:lnTo>
                        <a:pt x="2" y="230"/>
                      </a:lnTo>
                      <a:lnTo>
                        <a:pt x="6" y="231"/>
                      </a:lnTo>
                      <a:lnTo>
                        <a:pt x="10" y="229"/>
                      </a:lnTo>
                      <a:lnTo>
                        <a:pt x="5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19" name="Freeform 135"/>
                <p:cNvSpPr>
                  <a:spLocks/>
                </p:cNvSpPr>
                <p:nvPr/>
              </p:nvSpPr>
              <p:spPr bwMode="auto">
                <a:xfrm>
                  <a:off x="744" y="932"/>
                  <a:ext cx="98" cy="26"/>
                </a:xfrm>
                <a:custGeom>
                  <a:avLst/>
                  <a:gdLst>
                    <a:gd name="T0" fmla="*/ 6 w 1186"/>
                    <a:gd name="T1" fmla="*/ 311 h 311"/>
                    <a:gd name="T2" fmla="*/ 73 w 1186"/>
                    <a:gd name="T3" fmla="*/ 280 h 311"/>
                    <a:gd name="T4" fmla="*/ 142 w 1186"/>
                    <a:gd name="T5" fmla="*/ 249 h 311"/>
                    <a:gd name="T6" fmla="*/ 212 w 1186"/>
                    <a:gd name="T7" fmla="*/ 219 h 311"/>
                    <a:gd name="T8" fmla="*/ 284 w 1186"/>
                    <a:gd name="T9" fmla="*/ 191 h 311"/>
                    <a:gd name="T10" fmla="*/ 355 w 1186"/>
                    <a:gd name="T11" fmla="*/ 165 h 311"/>
                    <a:gd name="T12" fmla="*/ 429 w 1186"/>
                    <a:gd name="T13" fmla="*/ 140 h 311"/>
                    <a:gd name="T14" fmla="*/ 501 w 1186"/>
                    <a:gd name="T15" fmla="*/ 116 h 311"/>
                    <a:gd name="T16" fmla="*/ 577 w 1186"/>
                    <a:gd name="T17" fmla="*/ 95 h 311"/>
                    <a:gd name="T18" fmla="*/ 651 w 1186"/>
                    <a:gd name="T19" fmla="*/ 77 h 311"/>
                    <a:gd name="T20" fmla="*/ 728 w 1186"/>
                    <a:gd name="T21" fmla="*/ 60 h 311"/>
                    <a:gd name="T22" fmla="*/ 803 w 1186"/>
                    <a:gd name="T23" fmla="*/ 45 h 311"/>
                    <a:gd name="T24" fmla="*/ 880 w 1186"/>
                    <a:gd name="T25" fmla="*/ 33 h 311"/>
                    <a:gd name="T26" fmla="*/ 957 w 1186"/>
                    <a:gd name="T27" fmla="*/ 23 h 311"/>
                    <a:gd name="T28" fmla="*/ 1033 w 1186"/>
                    <a:gd name="T29" fmla="*/ 17 h 311"/>
                    <a:gd name="T30" fmla="*/ 1110 w 1186"/>
                    <a:gd name="T31" fmla="*/ 12 h 311"/>
                    <a:gd name="T32" fmla="*/ 1186 w 1186"/>
                    <a:gd name="T33" fmla="*/ 10 h 311"/>
                    <a:gd name="T34" fmla="*/ 1148 w 1186"/>
                    <a:gd name="T35" fmla="*/ 0 h 311"/>
                    <a:gd name="T36" fmla="*/ 1072 w 1186"/>
                    <a:gd name="T37" fmla="*/ 3 h 311"/>
                    <a:gd name="T38" fmla="*/ 994 w 1186"/>
                    <a:gd name="T39" fmla="*/ 9 h 311"/>
                    <a:gd name="T40" fmla="*/ 916 w 1186"/>
                    <a:gd name="T41" fmla="*/ 18 h 311"/>
                    <a:gd name="T42" fmla="*/ 840 w 1186"/>
                    <a:gd name="T43" fmla="*/ 28 h 311"/>
                    <a:gd name="T44" fmla="*/ 763 w 1186"/>
                    <a:gd name="T45" fmla="*/ 42 h 311"/>
                    <a:gd name="T46" fmla="*/ 687 w 1186"/>
                    <a:gd name="T47" fmla="*/ 57 h 311"/>
                    <a:gd name="T48" fmla="*/ 612 w 1186"/>
                    <a:gd name="T49" fmla="*/ 76 h 311"/>
                    <a:gd name="T50" fmla="*/ 536 w 1186"/>
                    <a:gd name="T51" fmla="*/ 95 h 311"/>
                    <a:gd name="T52" fmla="*/ 462 w 1186"/>
                    <a:gd name="T53" fmla="*/ 117 h 311"/>
                    <a:gd name="T54" fmla="*/ 387 w 1186"/>
                    <a:gd name="T55" fmla="*/ 141 h 311"/>
                    <a:gd name="T56" fmla="*/ 315 w 1186"/>
                    <a:gd name="T57" fmla="*/ 167 h 311"/>
                    <a:gd name="T58" fmla="*/ 243 w 1186"/>
                    <a:gd name="T59" fmla="*/ 195 h 311"/>
                    <a:gd name="T60" fmla="*/ 173 w 1186"/>
                    <a:gd name="T61" fmla="*/ 224 h 311"/>
                    <a:gd name="T62" fmla="*/ 103 w 1186"/>
                    <a:gd name="T63" fmla="*/ 254 h 311"/>
                    <a:gd name="T64" fmla="*/ 35 w 1186"/>
                    <a:gd name="T65" fmla="*/ 285 h 311"/>
                    <a:gd name="T66" fmla="*/ 2 w 1186"/>
                    <a:gd name="T67" fmla="*/ 303 h 311"/>
                    <a:gd name="T68" fmla="*/ 0 w 1186"/>
                    <a:gd name="T69" fmla="*/ 305 h 311"/>
                    <a:gd name="T70" fmla="*/ 3 w 1186"/>
                    <a:gd name="T71" fmla="*/ 31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186" h="311">
                      <a:moveTo>
                        <a:pt x="6" y="311"/>
                      </a:moveTo>
                      <a:lnTo>
                        <a:pt x="6" y="311"/>
                      </a:lnTo>
                      <a:lnTo>
                        <a:pt x="39" y="295"/>
                      </a:lnTo>
                      <a:lnTo>
                        <a:pt x="73" y="280"/>
                      </a:lnTo>
                      <a:lnTo>
                        <a:pt x="108" y="264"/>
                      </a:lnTo>
                      <a:lnTo>
                        <a:pt x="142" y="249"/>
                      </a:lnTo>
                      <a:lnTo>
                        <a:pt x="177" y="234"/>
                      </a:lnTo>
                      <a:lnTo>
                        <a:pt x="212" y="219"/>
                      </a:lnTo>
                      <a:lnTo>
                        <a:pt x="247" y="205"/>
                      </a:lnTo>
                      <a:lnTo>
                        <a:pt x="284" y="191"/>
                      </a:lnTo>
                      <a:lnTo>
                        <a:pt x="319" y="177"/>
                      </a:lnTo>
                      <a:lnTo>
                        <a:pt x="355" y="165"/>
                      </a:lnTo>
                      <a:lnTo>
                        <a:pt x="391" y="151"/>
                      </a:lnTo>
                      <a:lnTo>
                        <a:pt x="429" y="140"/>
                      </a:lnTo>
                      <a:lnTo>
                        <a:pt x="466" y="128"/>
                      </a:lnTo>
                      <a:lnTo>
                        <a:pt x="501" y="116"/>
                      </a:lnTo>
                      <a:lnTo>
                        <a:pt x="538" y="106"/>
                      </a:lnTo>
                      <a:lnTo>
                        <a:pt x="577" y="95"/>
                      </a:lnTo>
                      <a:lnTo>
                        <a:pt x="614" y="86"/>
                      </a:lnTo>
                      <a:lnTo>
                        <a:pt x="651" y="77"/>
                      </a:lnTo>
                      <a:lnTo>
                        <a:pt x="689" y="67"/>
                      </a:lnTo>
                      <a:lnTo>
                        <a:pt x="728" y="60"/>
                      </a:lnTo>
                      <a:lnTo>
                        <a:pt x="765" y="52"/>
                      </a:lnTo>
                      <a:lnTo>
                        <a:pt x="803" y="45"/>
                      </a:lnTo>
                      <a:lnTo>
                        <a:pt x="842" y="38"/>
                      </a:lnTo>
                      <a:lnTo>
                        <a:pt x="880" y="33"/>
                      </a:lnTo>
                      <a:lnTo>
                        <a:pt x="918" y="28"/>
                      </a:lnTo>
                      <a:lnTo>
                        <a:pt x="957" y="23"/>
                      </a:lnTo>
                      <a:lnTo>
                        <a:pt x="994" y="20"/>
                      </a:lnTo>
                      <a:lnTo>
                        <a:pt x="1033" y="17"/>
                      </a:lnTo>
                      <a:lnTo>
                        <a:pt x="1072" y="14"/>
                      </a:lnTo>
                      <a:lnTo>
                        <a:pt x="1110" y="12"/>
                      </a:lnTo>
                      <a:lnTo>
                        <a:pt x="1148" y="10"/>
                      </a:lnTo>
                      <a:lnTo>
                        <a:pt x="1186" y="10"/>
                      </a:lnTo>
                      <a:lnTo>
                        <a:pt x="1186" y="0"/>
                      </a:lnTo>
                      <a:lnTo>
                        <a:pt x="1148" y="0"/>
                      </a:lnTo>
                      <a:lnTo>
                        <a:pt x="1110" y="1"/>
                      </a:lnTo>
                      <a:lnTo>
                        <a:pt x="1072" y="3"/>
                      </a:lnTo>
                      <a:lnTo>
                        <a:pt x="1033" y="6"/>
                      </a:lnTo>
                      <a:lnTo>
                        <a:pt x="994" y="9"/>
                      </a:lnTo>
                      <a:lnTo>
                        <a:pt x="955" y="13"/>
                      </a:lnTo>
                      <a:lnTo>
                        <a:pt x="916" y="18"/>
                      </a:lnTo>
                      <a:lnTo>
                        <a:pt x="878" y="23"/>
                      </a:lnTo>
                      <a:lnTo>
                        <a:pt x="840" y="28"/>
                      </a:lnTo>
                      <a:lnTo>
                        <a:pt x="801" y="34"/>
                      </a:lnTo>
                      <a:lnTo>
                        <a:pt x="763" y="42"/>
                      </a:lnTo>
                      <a:lnTo>
                        <a:pt x="726" y="50"/>
                      </a:lnTo>
                      <a:lnTo>
                        <a:pt x="687" y="57"/>
                      </a:lnTo>
                      <a:lnTo>
                        <a:pt x="649" y="66"/>
                      </a:lnTo>
                      <a:lnTo>
                        <a:pt x="612" y="76"/>
                      </a:lnTo>
                      <a:lnTo>
                        <a:pt x="575" y="85"/>
                      </a:lnTo>
                      <a:lnTo>
                        <a:pt x="536" y="95"/>
                      </a:lnTo>
                      <a:lnTo>
                        <a:pt x="499" y="106"/>
                      </a:lnTo>
                      <a:lnTo>
                        <a:pt x="462" y="117"/>
                      </a:lnTo>
                      <a:lnTo>
                        <a:pt x="424" y="130"/>
                      </a:lnTo>
                      <a:lnTo>
                        <a:pt x="387" y="141"/>
                      </a:lnTo>
                      <a:lnTo>
                        <a:pt x="351" y="154"/>
                      </a:lnTo>
                      <a:lnTo>
                        <a:pt x="315" y="167"/>
                      </a:lnTo>
                      <a:lnTo>
                        <a:pt x="279" y="180"/>
                      </a:lnTo>
                      <a:lnTo>
                        <a:pt x="243" y="195"/>
                      </a:lnTo>
                      <a:lnTo>
                        <a:pt x="208" y="208"/>
                      </a:lnTo>
                      <a:lnTo>
                        <a:pt x="173" y="224"/>
                      </a:lnTo>
                      <a:lnTo>
                        <a:pt x="138" y="238"/>
                      </a:lnTo>
                      <a:lnTo>
                        <a:pt x="103" y="254"/>
                      </a:lnTo>
                      <a:lnTo>
                        <a:pt x="69" y="270"/>
                      </a:lnTo>
                      <a:lnTo>
                        <a:pt x="35" y="285"/>
                      </a:lnTo>
                      <a:lnTo>
                        <a:pt x="2" y="303"/>
                      </a:lnTo>
                      <a:lnTo>
                        <a:pt x="0" y="305"/>
                      </a:lnTo>
                      <a:lnTo>
                        <a:pt x="0" y="308"/>
                      </a:lnTo>
                      <a:lnTo>
                        <a:pt x="3" y="311"/>
                      </a:lnTo>
                      <a:lnTo>
                        <a:pt x="6" y="3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20" name="Freeform 136"/>
                <p:cNvSpPr>
                  <a:spLocks/>
                </p:cNvSpPr>
                <p:nvPr/>
              </p:nvSpPr>
              <p:spPr bwMode="auto">
                <a:xfrm>
                  <a:off x="702" y="957"/>
                  <a:ext cx="42" cy="52"/>
                </a:xfrm>
                <a:custGeom>
                  <a:avLst/>
                  <a:gdLst>
                    <a:gd name="T0" fmla="*/ 4 w 504"/>
                    <a:gd name="T1" fmla="*/ 622 h 622"/>
                    <a:gd name="T2" fmla="*/ 6 w 504"/>
                    <a:gd name="T3" fmla="*/ 621 h 622"/>
                    <a:gd name="T4" fmla="*/ 42 w 504"/>
                    <a:gd name="T5" fmla="*/ 598 h 622"/>
                    <a:gd name="T6" fmla="*/ 76 w 504"/>
                    <a:gd name="T7" fmla="*/ 569 h 622"/>
                    <a:gd name="T8" fmla="*/ 110 w 504"/>
                    <a:gd name="T9" fmla="*/ 532 h 622"/>
                    <a:gd name="T10" fmla="*/ 141 w 504"/>
                    <a:gd name="T11" fmla="*/ 494 h 622"/>
                    <a:gd name="T12" fmla="*/ 171 w 504"/>
                    <a:gd name="T13" fmla="*/ 452 h 622"/>
                    <a:gd name="T14" fmla="*/ 200 w 504"/>
                    <a:gd name="T15" fmla="*/ 407 h 622"/>
                    <a:gd name="T16" fmla="*/ 229 w 504"/>
                    <a:gd name="T17" fmla="*/ 361 h 622"/>
                    <a:gd name="T18" fmla="*/ 258 w 504"/>
                    <a:gd name="T19" fmla="*/ 314 h 622"/>
                    <a:gd name="T20" fmla="*/ 286 w 504"/>
                    <a:gd name="T21" fmla="*/ 267 h 622"/>
                    <a:gd name="T22" fmla="*/ 315 w 504"/>
                    <a:gd name="T23" fmla="*/ 220 h 622"/>
                    <a:gd name="T24" fmla="*/ 344 w 504"/>
                    <a:gd name="T25" fmla="*/ 176 h 622"/>
                    <a:gd name="T26" fmla="*/ 374 w 504"/>
                    <a:gd name="T27" fmla="*/ 133 h 622"/>
                    <a:gd name="T28" fmla="*/ 405 w 504"/>
                    <a:gd name="T29" fmla="*/ 95 h 622"/>
                    <a:gd name="T30" fmla="*/ 436 w 504"/>
                    <a:gd name="T31" fmla="*/ 62 h 622"/>
                    <a:gd name="T32" fmla="*/ 470 w 504"/>
                    <a:gd name="T33" fmla="*/ 32 h 622"/>
                    <a:gd name="T34" fmla="*/ 504 w 504"/>
                    <a:gd name="T35" fmla="*/ 8 h 622"/>
                    <a:gd name="T36" fmla="*/ 500 w 504"/>
                    <a:gd name="T37" fmla="*/ 0 h 622"/>
                    <a:gd name="T38" fmla="*/ 464 w 504"/>
                    <a:gd name="T39" fmla="*/ 23 h 622"/>
                    <a:gd name="T40" fmla="*/ 430 w 504"/>
                    <a:gd name="T41" fmla="*/ 54 h 622"/>
                    <a:gd name="T42" fmla="*/ 396 w 504"/>
                    <a:gd name="T43" fmla="*/ 89 h 622"/>
                    <a:gd name="T44" fmla="*/ 365 w 504"/>
                    <a:gd name="T45" fmla="*/ 127 h 622"/>
                    <a:gd name="T46" fmla="*/ 335 w 504"/>
                    <a:gd name="T47" fmla="*/ 170 h 622"/>
                    <a:gd name="T48" fmla="*/ 306 w 504"/>
                    <a:gd name="T49" fmla="*/ 214 h 622"/>
                    <a:gd name="T50" fmla="*/ 277 w 504"/>
                    <a:gd name="T51" fmla="*/ 261 h 622"/>
                    <a:gd name="T52" fmla="*/ 249 w 504"/>
                    <a:gd name="T53" fmla="*/ 307 h 622"/>
                    <a:gd name="T54" fmla="*/ 220 w 504"/>
                    <a:gd name="T55" fmla="*/ 355 h 622"/>
                    <a:gd name="T56" fmla="*/ 191 w 504"/>
                    <a:gd name="T57" fmla="*/ 401 h 622"/>
                    <a:gd name="T58" fmla="*/ 162 w 504"/>
                    <a:gd name="T59" fmla="*/ 446 h 622"/>
                    <a:gd name="T60" fmla="*/ 132 w 504"/>
                    <a:gd name="T61" fmla="*/ 488 h 622"/>
                    <a:gd name="T62" fmla="*/ 101 w 504"/>
                    <a:gd name="T63" fmla="*/ 526 h 622"/>
                    <a:gd name="T64" fmla="*/ 70 w 504"/>
                    <a:gd name="T65" fmla="*/ 560 h 622"/>
                    <a:gd name="T66" fmla="*/ 36 w 504"/>
                    <a:gd name="T67" fmla="*/ 589 h 622"/>
                    <a:gd name="T68" fmla="*/ 2 w 504"/>
                    <a:gd name="T69" fmla="*/ 613 h 622"/>
                    <a:gd name="T70" fmla="*/ 4 w 504"/>
                    <a:gd name="T71" fmla="*/ 612 h 622"/>
                    <a:gd name="T72" fmla="*/ 2 w 504"/>
                    <a:gd name="T73" fmla="*/ 613 h 622"/>
                    <a:gd name="T74" fmla="*/ 0 w 504"/>
                    <a:gd name="T75" fmla="*/ 615 h 622"/>
                    <a:gd name="T76" fmla="*/ 0 w 504"/>
                    <a:gd name="T77" fmla="*/ 618 h 622"/>
                    <a:gd name="T78" fmla="*/ 3 w 504"/>
                    <a:gd name="T79" fmla="*/ 621 h 622"/>
                    <a:gd name="T80" fmla="*/ 6 w 504"/>
                    <a:gd name="T81" fmla="*/ 621 h 622"/>
                    <a:gd name="T82" fmla="*/ 4 w 504"/>
                    <a:gd name="T83" fmla="*/ 622 h 6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04" h="622">
                      <a:moveTo>
                        <a:pt x="4" y="622"/>
                      </a:moveTo>
                      <a:lnTo>
                        <a:pt x="6" y="621"/>
                      </a:lnTo>
                      <a:lnTo>
                        <a:pt x="42" y="598"/>
                      </a:lnTo>
                      <a:lnTo>
                        <a:pt x="76" y="569"/>
                      </a:lnTo>
                      <a:lnTo>
                        <a:pt x="110" y="532"/>
                      </a:lnTo>
                      <a:lnTo>
                        <a:pt x="141" y="494"/>
                      </a:lnTo>
                      <a:lnTo>
                        <a:pt x="171" y="452"/>
                      </a:lnTo>
                      <a:lnTo>
                        <a:pt x="200" y="407"/>
                      </a:lnTo>
                      <a:lnTo>
                        <a:pt x="229" y="361"/>
                      </a:lnTo>
                      <a:lnTo>
                        <a:pt x="258" y="314"/>
                      </a:lnTo>
                      <a:lnTo>
                        <a:pt x="286" y="267"/>
                      </a:lnTo>
                      <a:lnTo>
                        <a:pt x="315" y="220"/>
                      </a:lnTo>
                      <a:lnTo>
                        <a:pt x="344" y="176"/>
                      </a:lnTo>
                      <a:lnTo>
                        <a:pt x="374" y="133"/>
                      </a:lnTo>
                      <a:lnTo>
                        <a:pt x="405" y="95"/>
                      </a:lnTo>
                      <a:lnTo>
                        <a:pt x="436" y="62"/>
                      </a:lnTo>
                      <a:lnTo>
                        <a:pt x="470" y="32"/>
                      </a:lnTo>
                      <a:lnTo>
                        <a:pt x="504" y="8"/>
                      </a:lnTo>
                      <a:lnTo>
                        <a:pt x="500" y="0"/>
                      </a:lnTo>
                      <a:lnTo>
                        <a:pt x="464" y="23"/>
                      </a:lnTo>
                      <a:lnTo>
                        <a:pt x="430" y="54"/>
                      </a:lnTo>
                      <a:lnTo>
                        <a:pt x="396" y="89"/>
                      </a:lnTo>
                      <a:lnTo>
                        <a:pt x="365" y="127"/>
                      </a:lnTo>
                      <a:lnTo>
                        <a:pt x="335" y="170"/>
                      </a:lnTo>
                      <a:lnTo>
                        <a:pt x="306" y="214"/>
                      </a:lnTo>
                      <a:lnTo>
                        <a:pt x="277" y="261"/>
                      </a:lnTo>
                      <a:lnTo>
                        <a:pt x="249" y="307"/>
                      </a:lnTo>
                      <a:lnTo>
                        <a:pt x="220" y="355"/>
                      </a:lnTo>
                      <a:lnTo>
                        <a:pt x="191" y="401"/>
                      </a:lnTo>
                      <a:lnTo>
                        <a:pt x="162" y="446"/>
                      </a:lnTo>
                      <a:lnTo>
                        <a:pt x="132" y="488"/>
                      </a:lnTo>
                      <a:lnTo>
                        <a:pt x="101" y="526"/>
                      </a:lnTo>
                      <a:lnTo>
                        <a:pt x="70" y="560"/>
                      </a:lnTo>
                      <a:lnTo>
                        <a:pt x="36" y="589"/>
                      </a:lnTo>
                      <a:lnTo>
                        <a:pt x="2" y="613"/>
                      </a:lnTo>
                      <a:lnTo>
                        <a:pt x="4" y="612"/>
                      </a:lnTo>
                      <a:lnTo>
                        <a:pt x="2" y="613"/>
                      </a:lnTo>
                      <a:lnTo>
                        <a:pt x="0" y="615"/>
                      </a:lnTo>
                      <a:lnTo>
                        <a:pt x="0" y="618"/>
                      </a:lnTo>
                      <a:lnTo>
                        <a:pt x="3" y="621"/>
                      </a:lnTo>
                      <a:lnTo>
                        <a:pt x="6" y="621"/>
                      </a:lnTo>
                      <a:lnTo>
                        <a:pt x="4" y="6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21" name="Freeform 137"/>
                <p:cNvSpPr>
                  <a:spLocks/>
                </p:cNvSpPr>
                <p:nvPr/>
              </p:nvSpPr>
              <p:spPr bwMode="auto">
                <a:xfrm>
                  <a:off x="653" y="1008"/>
                  <a:ext cx="49" cy="93"/>
                </a:xfrm>
                <a:custGeom>
                  <a:avLst/>
                  <a:gdLst>
                    <a:gd name="T0" fmla="*/ 10 w 591"/>
                    <a:gd name="T1" fmla="*/ 1101 h 1106"/>
                    <a:gd name="T2" fmla="*/ 15 w 591"/>
                    <a:gd name="T3" fmla="*/ 1029 h 1106"/>
                    <a:gd name="T4" fmla="*/ 31 w 591"/>
                    <a:gd name="T5" fmla="*/ 949 h 1106"/>
                    <a:gd name="T6" fmla="*/ 55 w 591"/>
                    <a:gd name="T7" fmla="*/ 864 h 1106"/>
                    <a:gd name="T8" fmla="*/ 86 w 591"/>
                    <a:gd name="T9" fmla="*/ 775 h 1106"/>
                    <a:gd name="T10" fmla="*/ 123 w 591"/>
                    <a:gd name="T11" fmla="*/ 683 h 1106"/>
                    <a:gd name="T12" fmla="*/ 164 w 591"/>
                    <a:gd name="T13" fmla="*/ 592 h 1106"/>
                    <a:gd name="T14" fmla="*/ 210 w 591"/>
                    <a:gd name="T15" fmla="*/ 500 h 1106"/>
                    <a:gd name="T16" fmla="*/ 259 w 591"/>
                    <a:gd name="T17" fmla="*/ 412 h 1106"/>
                    <a:gd name="T18" fmla="*/ 309 w 591"/>
                    <a:gd name="T19" fmla="*/ 331 h 1106"/>
                    <a:gd name="T20" fmla="*/ 359 w 591"/>
                    <a:gd name="T21" fmla="*/ 253 h 1106"/>
                    <a:gd name="T22" fmla="*/ 409 w 591"/>
                    <a:gd name="T23" fmla="*/ 183 h 1106"/>
                    <a:gd name="T24" fmla="*/ 455 w 591"/>
                    <a:gd name="T25" fmla="*/ 123 h 1106"/>
                    <a:gd name="T26" fmla="*/ 499 w 591"/>
                    <a:gd name="T27" fmla="*/ 74 h 1106"/>
                    <a:gd name="T28" fmla="*/ 536 w 591"/>
                    <a:gd name="T29" fmla="*/ 38 h 1106"/>
                    <a:gd name="T30" fmla="*/ 567 w 591"/>
                    <a:gd name="T31" fmla="*/ 16 h 1106"/>
                    <a:gd name="T32" fmla="*/ 591 w 591"/>
                    <a:gd name="T33" fmla="*/ 10 h 1106"/>
                    <a:gd name="T34" fmla="*/ 579 w 591"/>
                    <a:gd name="T35" fmla="*/ 1 h 1106"/>
                    <a:gd name="T36" fmla="*/ 546 w 591"/>
                    <a:gd name="T37" fmla="*/ 17 h 1106"/>
                    <a:gd name="T38" fmla="*/ 511 w 591"/>
                    <a:gd name="T39" fmla="*/ 47 h 1106"/>
                    <a:gd name="T40" fmla="*/ 469 w 591"/>
                    <a:gd name="T41" fmla="*/ 91 h 1106"/>
                    <a:gd name="T42" fmla="*/ 423 w 591"/>
                    <a:gd name="T43" fmla="*/ 146 h 1106"/>
                    <a:gd name="T44" fmla="*/ 376 w 591"/>
                    <a:gd name="T45" fmla="*/ 211 h 1106"/>
                    <a:gd name="T46" fmla="*/ 326 w 591"/>
                    <a:gd name="T47" fmla="*/ 285 h 1106"/>
                    <a:gd name="T48" fmla="*/ 275 w 591"/>
                    <a:gd name="T49" fmla="*/ 365 h 1106"/>
                    <a:gd name="T50" fmla="*/ 227 w 591"/>
                    <a:gd name="T51" fmla="*/ 452 h 1106"/>
                    <a:gd name="T52" fmla="*/ 179 w 591"/>
                    <a:gd name="T53" fmla="*/ 542 h 1106"/>
                    <a:gd name="T54" fmla="*/ 133 w 591"/>
                    <a:gd name="T55" fmla="*/ 633 h 1106"/>
                    <a:gd name="T56" fmla="*/ 93 w 591"/>
                    <a:gd name="T57" fmla="*/ 725 h 1106"/>
                    <a:gd name="T58" fmla="*/ 59 w 591"/>
                    <a:gd name="T59" fmla="*/ 815 h 1106"/>
                    <a:gd name="T60" fmla="*/ 31 w 591"/>
                    <a:gd name="T61" fmla="*/ 905 h 1106"/>
                    <a:gd name="T62" fmla="*/ 11 w 591"/>
                    <a:gd name="T63" fmla="*/ 987 h 1106"/>
                    <a:gd name="T64" fmla="*/ 1 w 591"/>
                    <a:gd name="T65" fmla="*/ 1066 h 1106"/>
                    <a:gd name="T66" fmla="*/ 1 w 591"/>
                    <a:gd name="T67" fmla="*/ 1098 h 1106"/>
                    <a:gd name="T68" fmla="*/ 2 w 591"/>
                    <a:gd name="T69" fmla="*/ 1105 h 1106"/>
                    <a:gd name="T70" fmla="*/ 8 w 591"/>
                    <a:gd name="T71" fmla="*/ 1105 h 1106"/>
                    <a:gd name="T72" fmla="*/ 9 w 591"/>
                    <a:gd name="T73" fmla="*/ 1105 h 1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91" h="1106">
                      <a:moveTo>
                        <a:pt x="9" y="1105"/>
                      </a:moveTo>
                      <a:lnTo>
                        <a:pt x="10" y="1101"/>
                      </a:lnTo>
                      <a:lnTo>
                        <a:pt x="11" y="1066"/>
                      </a:lnTo>
                      <a:lnTo>
                        <a:pt x="15" y="1029"/>
                      </a:lnTo>
                      <a:lnTo>
                        <a:pt x="22" y="990"/>
                      </a:lnTo>
                      <a:lnTo>
                        <a:pt x="31" y="949"/>
                      </a:lnTo>
                      <a:lnTo>
                        <a:pt x="41" y="907"/>
                      </a:lnTo>
                      <a:lnTo>
                        <a:pt x="55" y="864"/>
                      </a:lnTo>
                      <a:lnTo>
                        <a:pt x="69" y="820"/>
                      </a:lnTo>
                      <a:lnTo>
                        <a:pt x="86" y="775"/>
                      </a:lnTo>
                      <a:lnTo>
                        <a:pt x="103" y="729"/>
                      </a:lnTo>
                      <a:lnTo>
                        <a:pt x="123" y="683"/>
                      </a:lnTo>
                      <a:lnTo>
                        <a:pt x="144" y="637"/>
                      </a:lnTo>
                      <a:lnTo>
                        <a:pt x="164" y="592"/>
                      </a:lnTo>
                      <a:lnTo>
                        <a:pt x="187" y="546"/>
                      </a:lnTo>
                      <a:lnTo>
                        <a:pt x="210" y="500"/>
                      </a:lnTo>
                      <a:lnTo>
                        <a:pt x="235" y="456"/>
                      </a:lnTo>
                      <a:lnTo>
                        <a:pt x="259" y="412"/>
                      </a:lnTo>
                      <a:lnTo>
                        <a:pt x="283" y="371"/>
                      </a:lnTo>
                      <a:lnTo>
                        <a:pt x="309" y="331"/>
                      </a:lnTo>
                      <a:lnTo>
                        <a:pt x="334" y="291"/>
                      </a:lnTo>
                      <a:lnTo>
                        <a:pt x="359" y="253"/>
                      </a:lnTo>
                      <a:lnTo>
                        <a:pt x="384" y="218"/>
                      </a:lnTo>
                      <a:lnTo>
                        <a:pt x="409" y="183"/>
                      </a:lnTo>
                      <a:lnTo>
                        <a:pt x="432" y="152"/>
                      </a:lnTo>
                      <a:lnTo>
                        <a:pt x="455" y="123"/>
                      </a:lnTo>
                      <a:lnTo>
                        <a:pt x="477" y="97"/>
                      </a:lnTo>
                      <a:lnTo>
                        <a:pt x="499" y="74"/>
                      </a:lnTo>
                      <a:lnTo>
                        <a:pt x="517" y="55"/>
                      </a:lnTo>
                      <a:lnTo>
                        <a:pt x="536" y="38"/>
                      </a:lnTo>
                      <a:lnTo>
                        <a:pt x="553" y="25"/>
                      </a:lnTo>
                      <a:lnTo>
                        <a:pt x="567" y="16"/>
                      </a:lnTo>
                      <a:lnTo>
                        <a:pt x="581" y="11"/>
                      </a:lnTo>
                      <a:lnTo>
                        <a:pt x="591" y="10"/>
                      </a:lnTo>
                      <a:lnTo>
                        <a:pt x="591" y="0"/>
                      </a:lnTo>
                      <a:lnTo>
                        <a:pt x="579" y="1"/>
                      </a:lnTo>
                      <a:lnTo>
                        <a:pt x="563" y="7"/>
                      </a:lnTo>
                      <a:lnTo>
                        <a:pt x="546" y="17"/>
                      </a:lnTo>
                      <a:lnTo>
                        <a:pt x="530" y="30"/>
                      </a:lnTo>
                      <a:lnTo>
                        <a:pt x="511" y="47"/>
                      </a:lnTo>
                      <a:lnTo>
                        <a:pt x="491" y="67"/>
                      </a:lnTo>
                      <a:lnTo>
                        <a:pt x="469" y="91"/>
                      </a:lnTo>
                      <a:lnTo>
                        <a:pt x="447" y="117"/>
                      </a:lnTo>
                      <a:lnTo>
                        <a:pt x="423" y="146"/>
                      </a:lnTo>
                      <a:lnTo>
                        <a:pt x="400" y="177"/>
                      </a:lnTo>
                      <a:lnTo>
                        <a:pt x="376" y="211"/>
                      </a:lnTo>
                      <a:lnTo>
                        <a:pt x="351" y="247"/>
                      </a:lnTo>
                      <a:lnTo>
                        <a:pt x="326" y="285"/>
                      </a:lnTo>
                      <a:lnTo>
                        <a:pt x="301" y="324"/>
                      </a:lnTo>
                      <a:lnTo>
                        <a:pt x="275" y="365"/>
                      </a:lnTo>
                      <a:lnTo>
                        <a:pt x="250" y="408"/>
                      </a:lnTo>
                      <a:lnTo>
                        <a:pt x="227" y="452"/>
                      </a:lnTo>
                      <a:lnTo>
                        <a:pt x="202" y="496"/>
                      </a:lnTo>
                      <a:lnTo>
                        <a:pt x="179" y="542"/>
                      </a:lnTo>
                      <a:lnTo>
                        <a:pt x="156" y="588"/>
                      </a:lnTo>
                      <a:lnTo>
                        <a:pt x="133" y="633"/>
                      </a:lnTo>
                      <a:lnTo>
                        <a:pt x="113" y="679"/>
                      </a:lnTo>
                      <a:lnTo>
                        <a:pt x="93" y="725"/>
                      </a:lnTo>
                      <a:lnTo>
                        <a:pt x="75" y="771"/>
                      </a:lnTo>
                      <a:lnTo>
                        <a:pt x="59" y="815"/>
                      </a:lnTo>
                      <a:lnTo>
                        <a:pt x="44" y="860"/>
                      </a:lnTo>
                      <a:lnTo>
                        <a:pt x="31" y="905"/>
                      </a:lnTo>
                      <a:lnTo>
                        <a:pt x="21" y="947"/>
                      </a:lnTo>
                      <a:lnTo>
                        <a:pt x="11" y="987"/>
                      </a:lnTo>
                      <a:lnTo>
                        <a:pt x="5" y="1027"/>
                      </a:lnTo>
                      <a:lnTo>
                        <a:pt x="1" y="1066"/>
                      </a:lnTo>
                      <a:lnTo>
                        <a:pt x="0" y="1101"/>
                      </a:lnTo>
                      <a:lnTo>
                        <a:pt x="1" y="1098"/>
                      </a:lnTo>
                      <a:lnTo>
                        <a:pt x="0" y="1101"/>
                      </a:lnTo>
                      <a:lnTo>
                        <a:pt x="2" y="1105"/>
                      </a:lnTo>
                      <a:lnTo>
                        <a:pt x="5" y="1106"/>
                      </a:lnTo>
                      <a:lnTo>
                        <a:pt x="8" y="1105"/>
                      </a:lnTo>
                      <a:lnTo>
                        <a:pt x="10" y="1101"/>
                      </a:lnTo>
                      <a:lnTo>
                        <a:pt x="9" y="11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22" name="Freeform 138"/>
                <p:cNvSpPr>
                  <a:spLocks/>
                </p:cNvSpPr>
                <p:nvPr/>
              </p:nvSpPr>
              <p:spPr bwMode="auto">
                <a:xfrm>
                  <a:off x="637" y="1100"/>
                  <a:ext cx="17" cy="14"/>
                </a:xfrm>
                <a:custGeom>
                  <a:avLst/>
                  <a:gdLst>
                    <a:gd name="T0" fmla="*/ 7 w 205"/>
                    <a:gd name="T1" fmla="*/ 163 h 163"/>
                    <a:gd name="T2" fmla="*/ 7 w 205"/>
                    <a:gd name="T3" fmla="*/ 163 h 163"/>
                    <a:gd name="T4" fmla="*/ 18 w 205"/>
                    <a:gd name="T5" fmla="*/ 157 h 163"/>
                    <a:gd name="T6" fmla="*/ 29 w 205"/>
                    <a:gd name="T7" fmla="*/ 151 h 163"/>
                    <a:gd name="T8" fmla="*/ 43 w 205"/>
                    <a:gd name="T9" fmla="*/ 143 h 163"/>
                    <a:gd name="T10" fmla="*/ 56 w 205"/>
                    <a:gd name="T11" fmla="*/ 134 h 163"/>
                    <a:gd name="T12" fmla="*/ 69 w 205"/>
                    <a:gd name="T13" fmla="*/ 125 h 163"/>
                    <a:gd name="T14" fmla="*/ 84 w 205"/>
                    <a:gd name="T15" fmla="*/ 115 h 163"/>
                    <a:gd name="T16" fmla="*/ 98 w 205"/>
                    <a:gd name="T17" fmla="*/ 104 h 163"/>
                    <a:gd name="T18" fmla="*/ 113 w 205"/>
                    <a:gd name="T19" fmla="*/ 93 h 163"/>
                    <a:gd name="T20" fmla="*/ 126 w 205"/>
                    <a:gd name="T21" fmla="*/ 81 h 163"/>
                    <a:gd name="T22" fmla="*/ 140 w 205"/>
                    <a:gd name="T23" fmla="*/ 70 h 163"/>
                    <a:gd name="T24" fmla="*/ 153 w 205"/>
                    <a:gd name="T25" fmla="*/ 58 h 163"/>
                    <a:gd name="T26" fmla="*/ 166 w 205"/>
                    <a:gd name="T27" fmla="*/ 47 h 163"/>
                    <a:gd name="T28" fmla="*/ 177 w 205"/>
                    <a:gd name="T29" fmla="*/ 37 h 163"/>
                    <a:gd name="T30" fmla="*/ 189 w 205"/>
                    <a:gd name="T31" fmla="*/ 26 h 163"/>
                    <a:gd name="T32" fmla="*/ 198 w 205"/>
                    <a:gd name="T33" fmla="*/ 16 h 163"/>
                    <a:gd name="T34" fmla="*/ 205 w 205"/>
                    <a:gd name="T35" fmla="*/ 7 h 163"/>
                    <a:gd name="T36" fmla="*/ 197 w 205"/>
                    <a:gd name="T37" fmla="*/ 0 h 163"/>
                    <a:gd name="T38" fmla="*/ 190 w 205"/>
                    <a:gd name="T39" fmla="*/ 10 h 163"/>
                    <a:gd name="T40" fmla="*/ 180 w 205"/>
                    <a:gd name="T41" fmla="*/ 18 h 163"/>
                    <a:gd name="T42" fmla="*/ 171 w 205"/>
                    <a:gd name="T43" fmla="*/ 28 h 163"/>
                    <a:gd name="T44" fmla="*/ 160 w 205"/>
                    <a:gd name="T45" fmla="*/ 39 h 163"/>
                    <a:gd name="T46" fmla="*/ 147 w 205"/>
                    <a:gd name="T47" fmla="*/ 50 h 163"/>
                    <a:gd name="T48" fmla="*/ 134 w 205"/>
                    <a:gd name="T49" fmla="*/ 61 h 163"/>
                    <a:gd name="T50" fmla="*/ 120 w 205"/>
                    <a:gd name="T51" fmla="*/ 73 h 163"/>
                    <a:gd name="T52" fmla="*/ 107 w 205"/>
                    <a:gd name="T53" fmla="*/ 84 h 163"/>
                    <a:gd name="T54" fmla="*/ 92 w 205"/>
                    <a:gd name="T55" fmla="*/ 96 h 163"/>
                    <a:gd name="T56" fmla="*/ 78 w 205"/>
                    <a:gd name="T57" fmla="*/ 107 h 163"/>
                    <a:gd name="T58" fmla="*/ 63 w 205"/>
                    <a:gd name="T59" fmla="*/ 116 h 163"/>
                    <a:gd name="T60" fmla="*/ 50 w 205"/>
                    <a:gd name="T61" fmla="*/ 126 h 163"/>
                    <a:gd name="T62" fmla="*/ 36 w 205"/>
                    <a:gd name="T63" fmla="*/ 135 h 163"/>
                    <a:gd name="T64" fmla="*/ 25 w 205"/>
                    <a:gd name="T65" fmla="*/ 142 h 163"/>
                    <a:gd name="T66" fmla="*/ 14 w 205"/>
                    <a:gd name="T67" fmla="*/ 149 h 163"/>
                    <a:gd name="T68" fmla="*/ 3 w 205"/>
                    <a:gd name="T69" fmla="*/ 153 h 163"/>
                    <a:gd name="T70" fmla="*/ 3 w 205"/>
                    <a:gd name="T71" fmla="*/ 153 h 163"/>
                    <a:gd name="T72" fmla="*/ 3 w 205"/>
                    <a:gd name="T73" fmla="*/ 153 h 163"/>
                    <a:gd name="T74" fmla="*/ 0 w 205"/>
                    <a:gd name="T75" fmla="*/ 156 h 163"/>
                    <a:gd name="T76" fmla="*/ 1 w 205"/>
                    <a:gd name="T77" fmla="*/ 159 h 163"/>
                    <a:gd name="T78" fmla="*/ 3 w 205"/>
                    <a:gd name="T79" fmla="*/ 163 h 163"/>
                    <a:gd name="T80" fmla="*/ 7 w 205"/>
                    <a:gd name="T81" fmla="*/ 16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05" h="163">
                      <a:moveTo>
                        <a:pt x="7" y="163"/>
                      </a:moveTo>
                      <a:lnTo>
                        <a:pt x="7" y="163"/>
                      </a:lnTo>
                      <a:lnTo>
                        <a:pt x="18" y="157"/>
                      </a:lnTo>
                      <a:lnTo>
                        <a:pt x="29" y="151"/>
                      </a:lnTo>
                      <a:lnTo>
                        <a:pt x="43" y="143"/>
                      </a:lnTo>
                      <a:lnTo>
                        <a:pt x="56" y="134"/>
                      </a:lnTo>
                      <a:lnTo>
                        <a:pt x="69" y="125"/>
                      </a:lnTo>
                      <a:lnTo>
                        <a:pt x="84" y="115"/>
                      </a:lnTo>
                      <a:lnTo>
                        <a:pt x="98" y="104"/>
                      </a:lnTo>
                      <a:lnTo>
                        <a:pt x="113" y="93"/>
                      </a:lnTo>
                      <a:lnTo>
                        <a:pt x="126" y="81"/>
                      </a:lnTo>
                      <a:lnTo>
                        <a:pt x="140" y="70"/>
                      </a:lnTo>
                      <a:lnTo>
                        <a:pt x="153" y="58"/>
                      </a:lnTo>
                      <a:lnTo>
                        <a:pt x="166" y="47"/>
                      </a:lnTo>
                      <a:lnTo>
                        <a:pt x="177" y="37"/>
                      </a:lnTo>
                      <a:lnTo>
                        <a:pt x="189" y="26"/>
                      </a:lnTo>
                      <a:lnTo>
                        <a:pt x="198" y="16"/>
                      </a:lnTo>
                      <a:lnTo>
                        <a:pt x="205" y="7"/>
                      </a:lnTo>
                      <a:lnTo>
                        <a:pt x="197" y="0"/>
                      </a:lnTo>
                      <a:lnTo>
                        <a:pt x="190" y="10"/>
                      </a:lnTo>
                      <a:lnTo>
                        <a:pt x="180" y="18"/>
                      </a:lnTo>
                      <a:lnTo>
                        <a:pt x="171" y="28"/>
                      </a:lnTo>
                      <a:lnTo>
                        <a:pt x="160" y="39"/>
                      </a:lnTo>
                      <a:lnTo>
                        <a:pt x="147" y="50"/>
                      </a:lnTo>
                      <a:lnTo>
                        <a:pt x="134" y="61"/>
                      </a:lnTo>
                      <a:lnTo>
                        <a:pt x="120" y="73"/>
                      </a:lnTo>
                      <a:lnTo>
                        <a:pt x="107" y="84"/>
                      </a:lnTo>
                      <a:lnTo>
                        <a:pt x="92" y="96"/>
                      </a:lnTo>
                      <a:lnTo>
                        <a:pt x="78" y="107"/>
                      </a:lnTo>
                      <a:lnTo>
                        <a:pt x="63" y="116"/>
                      </a:lnTo>
                      <a:lnTo>
                        <a:pt x="50" y="126"/>
                      </a:lnTo>
                      <a:lnTo>
                        <a:pt x="36" y="135"/>
                      </a:lnTo>
                      <a:lnTo>
                        <a:pt x="25" y="142"/>
                      </a:lnTo>
                      <a:lnTo>
                        <a:pt x="14" y="149"/>
                      </a:lnTo>
                      <a:lnTo>
                        <a:pt x="3" y="153"/>
                      </a:lnTo>
                      <a:lnTo>
                        <a:pt x="0" y="156"/>
                      </a:lnTo>
                      <a:lnTo>
                        <a:pt x="1" y="159"/>
                      </a:lnTo>
                      <a:lnTo>
                        <a:pt x="3" y="163"/>
                      </a:lnTo>
                      <a:lnTo>
                        <a:pt x="7" y="1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23" name="Freeform 139"/>
                <p:cNvSpPr>
                  <a:spLocks/>
                </p:cNvSpPr>
                <p:nvPr/>
              </p:nvSpPr>
              <p:spPr bwMode="auto">
                <a:xfrm>
                  <a:off x="622" y="1113"/>
                  <a:ext cx="15" cy="39"/>
                </a:xfrm>
                <a:custGeom>
                  <a:avLst/>
                  <a:gdLst>
                    <a:gd name="T0" fmla="*/ 10 w 185"/>
                    <a:gd name="T1" fmla="*/ 467 h 469"/>
                    <a:gd name="T2" fmla="*/ 10 w 185"/>
                    <a:gd name="T3" fmla="*/ 466 h 469"/>
                    <a:gd name="T4" fmla="*/ 17 w 185"/>
                    <a:gd name="T5" fmla="*/ 440 h 469"/>
                    <a:gd name="T6" fmla="*/ 23 w 185"/>
                    <a:gd name="T7" fmla="*/ 411 h 469"/>
                    <a:gd name="T8" fmla="*/ 28 w 185"/>
                    <a:gd name="T9" fmla="*/ 380 h 469"/>
                    <a:gd name="T10" fmla="*/ 33 w 185"/>
                    <a:gd name="T11" fmla="*/ 348 h 469"/>
                    <a:gd name="T12" fmla="*/ 39 w 185"/>
                    <a:gd name="T13" fmla="*/ 314 h 469"/>
                    <a:gd name="T14" fmla="*/ 46 w 185"/>
                    <a:gd name="T15" fmla="*/ 279 h 469"/>
                    <a:gd name="T16" fmla="*/ 52 w 185"/>
                    <a:gd name="T17" fmla="*/ 245 h 469"/>
                    <a:gd name="T18" fmla="*/ 60 w 185"/>
                    <a:gd name="T19" fmla="*/ 211 h 469"/>
                    <a:gd name="T20" fmla="*/ 68 w 185"/>
                    <a:gd name="T21" fmla="*/ 178 h 469"/>
                    <a:gd name="T22" fmla="*/ 80 w 185"/>
                    <a:gd name="T23" fmla="*/ 147 h 469"/>
                    <a:gd name="T24" fmla="*/ 91 w 185"/>
                    <a:gd name="T25" fmla="*/ 116 h 469"/>
                    <a:gd name="T26" fmla="*/ 105 w 185"/>
                    <a:gd name="T27" fmla="*/ 88 h 469"/>
                    <a:gd name="T28" fmla="*/ 121 w 185"/>
                    <a:gd name="T29" fmla="*/ 63 h 469"/>
                    <a:gd name="T30" fmla="*/ 140 w 185"/>
                    <a:gd name="T31" fmla="*/ 42 h 469"/>
                    <a:gd name="T32" fmla="*/ 162 w 185"/>
                    <a:gd name="T33" fmla="*/ 23 h 469"/>
                    <a:gd name="T34" fmla="*/ 185 w 185"/>
                    <a:gd name="T35" fmla="*/ 10 h 469"/>
                    <a:gd name="T36" fmla="*/ 181 w 185"/>
                    <a:gd name="T37" fmla="*/ 0 h 469"/>
                    <a:gd name="T38" fmla="*/ 155 w 185"/>
                    <a:gd name="T39" fmla="*/ 15 h 469"/>
                    <a:gd name="T40" fmla="*/ 134 w 185"/>
                    <a:gd name="T41" fmla="*/ 34 h 469"/>
                    <a:gd name="T42" fmla="*/ 113 w 185"/>
                    <a:gd name="T43" fmla="*/ 57 h 469"/>
                    <a:gd name="T44" fmla="*/ 96 w 185"/>
                    <a:gd name="T45" fmla="*/ 84 h 469"/>
                    <a:gd name="T46" fmla="*/ 81 w 185"/>
                    <a:gd name="T47" fmla="*/ 112 h 469"/>
                    <a:gd name="T48" fmla="*/ 69 w 185"/>
                    <a:gd name="T49" fmla="*/ 143 h 469"/>
                    <a:gd name="T50" fmla="*/ 58 w 185"/>
                    <a:gd name="T51" fmla="*/ 176 h 469"/>
                    <a:gd name="T52" fmla="*/ 50 w 185"/>
                    <a:gd name="T53" fmla="*/ 209 h 469"/>
                    <a:gd name="T54" fmla="*/ 41 w 185"/>
                    <a:gd name="T55" fmla="*/ 243 h 469"/>
                    <a:gd name="T56" fmla="*/ 35 w 185"/>
                    <a:gd name="T57" fmla="*/ 277 h 469"/>
                    <a:gd name="T58" fmla="*/ 29 w 185"/>
                    <a:gd name="T59" fmla="*/ 312 h 469"/>
                    <a:gd name="T60" fmla="*/ 23 w 185"/>
                    <a:gd name="T61" fmla="*/ 346 h 469"/>
                    <a:gd name="T62" fmla="*/ 18 w 185"/>
                    <a:gd name="T63" fmla="*/ 378 h 469"/>
                    <a:gd name="T64" fmla="*/ 12 w 185"/>
                    <a:gd name="T65" fmla="*/ 409 h 469"/>
                    <a:gd name="T66" fmla="*/ 6 w 185"/>
                    <a:gd name="T67" fmla="*/ 438 h 469"/>
                    <a:gd name="T68" fmla="*/ 0 w 185"/>
                    <a:gd name="T69" fmla="*/ 464 h 469"/>
                    <a:gd name="T70" fmla="*/ 0 w 185"/>
                    <a:gd name="T71" fmla="*/ 463 h 469"/>
                    <a:gd name="T72" fmla="*/ 0 w 185"/>
                    <a:gd name="T73" fmla="*/ 464 h 469"/>
                    <a:gd name="T74" fmla="*/ 1 w 185"/>
                    <a:gd name="T75" fmla="*/ 468 h 469"/>
                    <a:gd name="T76" fmla="*/ 4 w 185"/>
                    <a:gd name="T77" fmla="*/ 469 h 469"/>
                    <a:gd name="T78" fmla="*/ 8 w 185"/>
                    <a:gd name="T79" fmla="*/ 469 h 469"/>
                    <a:gd name="T80" fmla="*/ 10 w 185"/>
                    <a:gd name="T81" fmla="*/ 466 h 469"/>
                    <a:gd name="T82" fmla="*/ 10 w 185"/>
                    <a:gd name="T83" fmla="*/ 467 h 4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85" h="469">
                      <a:moveTo>
                        <a:pt x="10" y="467"/>
                      </a:moveTo>
                      <a:lnTo>
                        <a:pt x="10" y="466"/>
                      </a:lnTo>
                      <a:lnTo>
                        <a:pt x="17" y="440"/>
                      </a:lnTo>
                      <a:lnTo>
                        <a:pt x="23" y="411"/>
                      </a:lnTo>
                      <a:lnTo>
                        <a:pt x="28" y="380"/>
                      </a:lnTo>
                      <a:lnTo>
                        <a:pt x="33" y="348"/>
                      </a:lnTo>
                      <a:lnTo>
                        <a:pt x="39" y="314"/>
                      </a:lnTo>
                      <a:lnTo>
                        <a:pt x="46" y="279"/>
                      </a:lnTo>
                      <a:lnTo>
                        <a:pt x="52" y="245"/>
                      </a:lnTo>
                      <a:lnTo>
                        <a:pt x="60" y="211"/>
                      </a:lnTo>
                      <a:lnTo>
                        <a:pt x="68" y="178"/>
                      </a:lnTo>
                      <a:lnTo>
                        <a:pt x="80" y="147"/>
                      </a:lnTo>
                      <a:lnTo>
                        <a:pt x="91" y="116"/>
                      </a:lnTo>
                      <a:lnTo>
                        <a:pt x="105" y="88"/>
                      </a:lnTo>
                      <a:lnTo>
                        <a:pt x="121" y="63"/>
                      </a:lnTo>
                      <a:lnTo>
                        <a:pt x="140" y="42"/>
                      </a:lnTo>
                      <a:lnTo>
                        <a:pt x="162" y="23"/>
                      </a:lnTo>
                      <a:lnTo>
                        <a:pt x="185" y="10"/>
                      </a:lnTo>
                      <a:lnTo>
                        <a:pt x="181" y="0"/>
                      </a:lnTo>
                      <a:lnTo>
                        <a:pt x="155" y="15"/>
                      </a:lnTo>
                      <a:lnTo>
                        <a:pt x="134" y="34"/>
                      </a:lnTo>
                      <a:lnTo>
                        <a:pt x="113" y="57"/>
                      </a:lnTo>
                      <a:lnTo>
                        <a:pt x="96" y="84"/>
                      </a:lnTo>
                      <a:lnTo>
                        <a:pt x="81" y="112"/>
                      </a:lnTo>
                      <a:lnTo>
                        <a:pt x="69" y="143"/>
                      </a:lnTo>
                      <a:lnTo>
                        <a:pt x="58" y="176"/>
                      </a:lnTo>
                      <a:lnTo>
                        <a:pt x="50" y="209"/>
                      </a:lnTo>
                      <a:lnTo>
                        <a:pt x="41" y="243"/>
                      </a:lnTo>
                      <a:lnTo>
                        <a:pt x="35" y="277"/>
                      </a:lnTo>
                      <a:lnTo>
                        <a:pt x="29" y="312"/>
                      </a:lnTo>
                      <a:lnTo>
                        <a:pt x="23" y="346"/>
                      </a:lnTo>
                      <a:lnTo>
                        <a:pt x="18" y="378"/>
                      </a:lnTo>
                      <a:lnTo>
                        <a:pt x="12" y="409"/>
                      </a:lnTo>
                      <a:lnTo>
                        <a:pt x="6" y="438"/>
                      </a:lnTo>
                      <a:lnTo>
                        <a:pt x="0" y="464"/>
                      </a:lnTo>
                      <a:lnTo>
                        <a:pt x="0" y="463"/>
                      </a:lnTo>
                      <a:lnTo>
                        <a:pt x="0" y="464"/>
                      </a:lnTo>
                      <a:lnTo>
                        <a:pt x="1" y="468"/>
                      </a:lnTo>
                      <a:lnTo>
                        <a:pt x="4" y="469"/>
                      </a:lnTo>
                      <a:lnTo>
                        <a:pt x="8" y="469"/>
                      </a:lnTo>
                      <a:lnTo>
                        <a:pt x="10" y="466"/>
                      </a:lnTo>
                      <a:lnTo>
                        <a:pt x="10" y="46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24" name="Freeform 140"/>
                <p:cNvSpPr>
                  <a:spLocks/>
                </p:cNvSpPr>
                <p:nvPr/>
              </p:nvSpPr>
              <p:spPr bwMode="auto">
                <a:xfrm>
                  <a:off x="602" y="1151"/>
                  <a:ext cx="21" cy="30"/>
                </a:xfrm>
                <a:custGeom>
                  <a:avLst/>
                  <a:gdLst>
                    <a:gd name="T0" fmla="*/ 10 w 255"/>
                    <a:gd name="T1" fmla="*/ 349 h 352"/>
                    <a:gd name="T2" fmla="*/ 10 w 255"/>
                    <a:gd name="T3" fmla="*/ 349 h 352"/>
                    <a:gd name="T4" fmla="*/ 19 w 255"/>
                    <a:gd name="T5" fmla="*/ 317 h 352"/>
                    <a:gd name="T6" fmla="*/ 31 w 255"/>
                    <a:gd name="T7" fmla="*/ 287 h 352"/>
                    <a:gd name="T8" fmla="*/ 43 w 255"/>
                    <a:gd name="T9" fmla="*/ 260 h 352"/>
                    <a:gd name="T10" fmla="*/ 59 w 255"/>
                    <a:gd name="T11" fmla="*/ 235 h 352"/>
                    <a:gd name="T12" fmla="*/ 75 w 255"/>
                    <a:gd name="T13" fmla="*/ 211 h 352"/>
                    <a:gd name="T14" fmla="*/ 94 w 255"/>
                    <a:gd name="T15" fmla="*/ 189 h 352"/>
                    <a:gd name="T16" fmla="*/ 112 w 255"/>
                    <a:gd name="T17" fmla="*/ 169 h 352"/>
                    <a:gd name="T18" fmla="*/ 131 w 255"/>
                    <a:gd name="T19" fmla="*/ 149 h 352"/>
                    <a:gd name="T20" fmla="*/ 149 w 255"/>
                    <a:gd name="T21" fmla="*/ 131 h 352"/>
                    <a:gd name="T22" fmla="*/ 168 w 255"/>
                    <a:gd name="T23" fmla="*/ 114 h 352"/>
                    <a:gd name="T24" fmla="*/ 187 w 255"/>
                    <a:gd name="T25" fmla="*/ 95 h 352"/>
                    <a:gd name="T26" fmla="*/ 204 w 255"/>
                    <a:gd name="T27" fmla="*/ 78 h 352"/>
                    <a:gd name="T28" fmla="*/ 219 w 255"/>
                    <a:gd name="T29" fmla="*/ 61 h 352"/>
                    <a:gd name="T30" fmla="*/ 234 w 255"/>
                    <a:gd name="T31" fmla="*/ 42 h 352"/>
                    <a:gd name="T32" fmla="*/ 245 w 255"/>
                    <a:gd name="T33" fmla="*/ 24 h 352"/>
                    <a:gd name="T34" fmla="*/ 255 w 255"/>
                    <a:gd name="T35" fmla="*/ 4 h 352"/>
                    <a:gd name="T36" fmla="*/ 245 w 255"/>
                    <a:gd name="T37" fmla="*/ 0 h 352"/>
                    <a:gd name="T38" fmla="*/ 237 w 255"/>
                    <a:gd name="T39" fmla="*/ 19 h 352"/>
                    <a:gd name="T40" fmla="*/ 225 w 255"/>
                    <a:gd name="T41" fmla="*/ 36 h 352"/>
                    <a:gd name="T42" fmla="*/ 211 w 255"/>
                    <a:gd name="T43" fmla="*/ 55 h 352"/>
                    <a:gd name="T44" fmla="*/ 195 w 255"/>
                    <a:gd name="T45" fmla="*/ 71 h 352"/>
                    <a:gd name="T46" fmla="*/ 179 w 255"/>
                    <a:gd name="T47" fmla="*/ 89 h 352"/>
                    <a:gd name="T48" fmla="*/ 162 w 255"/>
                    <a:gd name="T49" fmla="*/ 105 h 352"/>
                    <a:gd name="T50" fmla="*/ 143 w 255"/>
                    <a:gd name="T51" fmla="*/ 123 h 352"/>
                    <a:gd name="T52" fmla="*/ 123 w 255"/>
                    <a:gd name="T53" fmla="*/ 143 h 352"/>
                    <a:gd name="T54" fmla="*/ 104 w 255"/>
                    <a:gd name="T55" fmla="*/ 162 h 352"/>
                    <a:gd name="T56" fmla="*/ 86 w 255"/>
                    <a:gd name="T57" fmla="*/ 183 h 352"/>
                    <a:gd name="T58" fmla="*/ 67 w 255"/>
                    <a:gd name="T59" fmla="*/ 205 h 352"/>
                    <a:gd name="T60" fmla="*/ 50 w 255"/>
                    <a:gd name="T61" fmla="*/ 229 h 352"/>
                    <a:gd name="T62" fmla="*/ 35 w 255"/>
                    <a:gd name="T63" fmla="*/ 256 h 352"/>
                    <a:gd name="T64" fmla="*/ 20 w 255"/>
                    <a:gd name="T65" fmla="*/ 283 h 352"/>
                    <a:gd name="T66" fmla="*/ 9 w 255"/>
                    <a:gd name="T67" fmla="*/ 313 h 352"/>
                    <a:gd name="T68" fmla="*/ 0 w 255"/>
                    <a:gd name="T69" fmla="*/ 347 h 352"/>
                    <a:gd name="T70" fmla="*/ 0 w 255"/>
                    <a:gd name="T71" fmla="*/ 347 h 352"/>
                    <a:gd name="T72" fmla="*/ 0 w 255"/>
                    <a:gd name="T73" fmla="*/ 347 h 352"/>
                    <a:gd name="T74" fmla="*/ 1 w 255"/>
                    <a:gd name="T75" fmla="*/ 351 h 352"/>
                    <a:gd name="T76" fmla="*/ 4 w 255"/>
                    <a:gd name="T77" fmla="*/ 352 h 352"/>
                    <a:gd name="T78" fmla="*/ 8 w 255"/>
                    <a:gd name="T79" fmla="*/ 352 h 352"/>
                    <a:gd name="T80" fmla="*/ 10 w 255"/>
                    <a:gd name="T81" fmla="*/ 349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55" h="352">
                      <a:moveTo>
                        <a:pt x="10" y="349"/>
                      </a:moveTo>
                      <a:lnTo>
                        <a:pt x="10" y="349"/>
                      </a:lnTo>
                      <a:lnTo>
                        <a:pt x="19" y="317"/>
                      </a:lnTo>
                      <a:lnTo>
                        <a:pt x="31" y="287"/>
                      </a:lnTo>
                      <a:lnTo>
                        <a:pt x="43" y="260"/>
                      </a:lnTo>
                      <a:lnTo>
                        <a:pt x="59" y="235"/>
                      </a:lnTo>
                      <a:lnTo>
                        <a:pt x="75" y="211"/>
                      </a:lnTo>
                      <a:lnTo>
                        <a:pt x="94" y="189"/>
                      </a:lnTo>
                      <a:lnTo>
                        <a:pt x="112" y="169"/>
                      </a:lnTo>
                      <a:lnTo>
                        <a:pt x="131" y="149"/>
                      </a:lnTo>
                      <a:lnTo>
                        <a:pt x="149" y="131"/>
                      </a:lnTo>
                      <a:lnTo>
                        <a:pt x="168" y="114"/>
                      </a:lnTo>
                      <a:lnTo>
                        <a:pt x="187" y="95"/>
                      </a:lnTo>
                      <a:lnTo>
                        <a:pt x="204" y="78"/>
                      </a:lnTo>
                      <a:lnTo>
                        <a:pt x="219" y="61"/>
                      </a:lnTo>
                      <a:lnTo>
                        <a:pt x="234" y="42"/>
                      </a:lnTo>
                      <a:lnTo>
                        <a:pt x="245" y="24"/>
                      </a:lnTo>
                      <a:lnTo>
                        <a:pt x="255" y="4"/>
                      </a:lnTo>
                      <a:lnTo>
                        <a:pt x="245" y="0"/>
                      </a:lnTo>
                      <a:lnTo>
                        <a:pt x="237" y="19"/>
                      </a:lnTo>
                      <a:lnTo>
                        <a:pt x="225" y="36"/>
                      </a:lnTo>
                      <a:lnTo>
                        <a:pt x="211" y="55"/>
                      </a:lnTo>
                      <a:lnTo>
                        <a:pt x="195" y="71"/>
                      </a:lnTo>
                      <a:lnTo>
                        <a:pt x="179" y="89"/>
                      </a:lnTo>
                      <a:lnTo>
                        <a:pt x="162" y="105"/>
                      </a:lnTo>
                      <a:lnTo>
                        <a:pt x="143" y="123"/>
                      </a:lnTo>
                      <a:lnTo>
                        <a:pt x="123" y="143"/>
                      </a:lnTo>
                      <a:lnTo>
                        <a:pt x="104" y="162"/>
                      </a:lnTo>
                      <a:lnTo>
                        <a:pt x="86" y="183"/>
                      </a:lnTo>
                      <a:lnTo>
                        <a:pt x="67" y="205"/>
                      </a:lnTo>
                      <a:lnTo>
                        <a:pt x="50" y="229"/>
                      </a:lnTo>
                      <a:lnTo>
                        <a:pt x="35" y="256"/>
                      </a:lnTo>
                      <a:lnTo>
                        <a:pt x="20" y="283"/>
                      </a:lnTo>
                      <a:lnTo>
                        <a:pt x="9" y="313"/>
                      </a:lnTo>
                      <a:lnTo>
                        <a:pt x="0" y="347"/>
                      </a:lnTo>
                      <a:lnTo>
                        <a:pt x="1" y="351"/>
                      </a:lnTo>
                      <a:lnTo>
                        <a:pt x="4" y="352"/>
                      </a:lnTo>
                      <a:lnTo>
                        <a:pt x="8" y="352"/>
                      </a:lnTo>
                      <a:lnTo>
                        <a:pt x="10" y="3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25" name="Freeform 141"/>
                <p:cNvSpPr>
                  <a:spLocks/>
                </p:cNvSpPr>
                <p:nvPr/>
              </p:nvSpPr>
              <p:spPr bwMode="auto">
                <a:xfrm>
                  <a:off x="601" y="1180"/>
                  <a:ext cx="7" cy="20"/>
                </a:xfrm>
                <a:custGeom>
                  <a:avLst/>
                  <a:gdLst>
                    <a:gd name="T0" fmla="*/ 80 w 90"/>
                    <a:gd name="T1" fmla="*/ 229 h 235"/>
                    <a:gd name="T2" fmla="*/ 87 w 90"/>
                    <a:gd name="T3" fmla="*/ 225 h 235"/>
                    <a:gd name="T4" fmla="*/ 73 w 90"/>
                    <a:gd name="T5" fmla="*/ 217 h 235"/>
                    <a:gd name="T6" fmla="*/ 59 w 90"/>
                    <a:gd name="T7" fmla="*/ 207 h 235"/>
                    <a:gd name="T8" fmla="*/ 49 w 90"/>
                    <a:gd name="T9" fmla="*/ 197 h 235"/>
                    <a:gd name="T10" fmla="*/ 40 w 90"/>
                    <a:gd name="T11" fmla="*/ 183 h 235"/>
                    <a:gd name="T12" fmla="*/ 31 w 90"/>
                    <a:gd name="T13" fmla="*/ 170 h 235"/>
                    <a:gd name="T14" fmla="*/ 25 w 90"/>
                    <a:gd name="T15" fmla="*/ 154 h 235"/>
                    <a:gd name="T16" fmla="*/ 20 w 90"/>
                    <a:gd name="T17" fmla="*/ 139 h 235"/>
                    <a:gd name="T18" fmla="*/ 16 w 90"/>
                    <a:gd name="T19" fmla="*/ 122 h 235"/>
                    <a:gd name="T20" fmla="*/ 13 w 90"/>
                    <a:gd name="T21" fmla="*/ 106 h 235"/>
                    <a:gd name="T22" fmla="*/ 12 w 90"/>
                    <a:gd name="T23" fmla="*/ 90 h 235"/>
                    <a:gd name="T24" fmla="*/ 11 w 90"/>
                    <a:gd name="T25" fmla="*/ 73 h 235"/>
                    <a:gd name="T26" fmla="*/ 12 w 90"/>
                    <a:gd name="T27" fmla="*/ 57 h 235"/>
                    <a:gd name="T28" fmla="*/ 13 w 90"/>
                    <a:gd name="T29" fmla="*/ 42 h 235"/>
                    <a:gd name="T30" fmla="*/ 15 w 90"/>
                    <a:gd name="T31" fmla="*/ 28 h 235"/>
                    <a:gd name="T32" fmla="*/ 17 w 90"/>
                    <a:gd name="T33" fmla="*/ 14 h 235"/>
                    <a:gd name="T34" fmla="*/ 20 w 90"/>
                    <a:gd name="T35" fmla="*/ 2 h 235"/>
                    <a:gd name="T36" fmla="*/ 10 w 90"/>
                    <a:gd name="T37" fmla="*/ 0 h 235"/>
                    <a:gd name="T38" fmla="*/ 7 w 90"/>
                    <a:gd name="T39" fmla="*/ 12 h 235"/>
                    <a:gd name="T40" fmla="*/ 4 w 90"/>
                    <a:gd name="T41" fmla="*/ 26 h 235"/>
                    <a:gd name="T42" fmla="*/ 2 w 90"/>
                    <a:gd name="T43" fmla="*/ 40 h 235"/>
                    <a:gd name="T44" fmla="*/ 1 w 90"/>
                    <a:gd name="T45" fmla="*/ 57 h 235"/>
                    <a:gd name="T46" fmla="*/ 0 w 90"/>
                    <a:gd name="T47" fmla="*/ 73 h 235"/>
                    <a:gd name="T48" fmla="*/ 1 w 90"/>
                    <a:gd name="T49" fmla="*/ 90 h 235"/>
                    <a:gd name="T50" fmla="*/ 2 w 90"/>
                    <a:gd name="T51" fmla="*/ 108 h 235"/>
                    <a:gd name="T52" fmla="*/ 5 w 90"/>
                    <a:gd name="T53" fmla="*/ 124 h 235"/>
                    <a:gd name="T54" fmla="*/ 10 w 90"/>
                    <a:gd name="T55" fmla="*/ 141 h 235"/>
                    <a:gd name="T56" fmla="*/ 15 w 90"/>
                    <a:gd name="T57" fmla="*/ 158 h 235"/>
                    <a:gd name="T58" fmla="*/ 23 w 90"/>
                    <a:gd name="T59" fmla="*/ 174 h 235"/>
                    <a:gd name="T60" fmla="*/ 31 w 90"/>
                    <a:gd name="T61" fmla="*/ 190 h 235"/>
                    <a:gd name="T62" fmla="*/ 41 w 90"/>
                    <a:gd name="T63" fmla="*/ 203 h 235"/>
                    <a:gd name="T64" fmla="*/ 53 w 90"/>
                    <a:gd name="T65" fmla="*/ 215 h 235"/>
                    <a:gd name="T66" fmla="*/ 67 w 90"/>
                    <a:gd name="T67" fmla="*/ 226 h 235"/>
                    <a:gd name="T68" fmla="*/ 83 w 90"/>
                    <a:gd name="T69" fmla="*/ 235 h 235"/>
                    <a:gd name="T70" fmla="*/ 90 w 90"/>
                    <a:gd name="T71" fmla="*/ 231 h 235"/>
                    <a:gd name="T72" fmla="*/ 83 w 90"/>
                    <a:gd name="T73" fmla="*/ 235 h 235"/>
                    <a:gd name="T74" fmla="*/ 87 w 90"/>
                    <a:gd name="T75" fmla="*/ 235 h 235"/>
                    <a:gd name="T76" fmla="*/ 90 w 90"/>
                    <a:gd name="T77" fmla="*/ 231 h 235"/>
                    <a:gd name="T78" fmla="*/ 90 w 90"/>
                    <a:gd name="T79" fmla="*/ 228 h 235"/>
                    <a:gd name="T80" fmla="*/ 87 w 90"/>
                    <a:gd name="T81" fmla="*/ 225 h 235"/>
                    <a:gd name="T82" fmla="*/ 80 w 90"/>
                    <a:gd name="T83" fmla="*/ 229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0" h="235">
                      <a:moveTo>
                        <a:pt x="80" y="229"/>
                      </a:moveTo>
                      <a:lnTo>
                        <a:pt x="87" y="225"/>
                      </a:lnTo>
                      <a:lnTo>
                        <a:pt x="73" y="217"/>
                      </a:lnTo>
                      <a:lnTo>
                        <a:pt x="59" y="207"/>
                      </a:lnTo>
                      <a:lnTo>
                        <a:pt x="49" y="197"/>
                      </a:lnTo>
                      <a:lnTo>
                        <a:pt x="40" y="183"/>
                      </a:lnTo>
                      <a:lnTo>
                        <a:pt x="31" y="170"/>
                      </a:lnTo>
                      <a:lnTo>
                        <a:pt x="25" y="154"/>
                      </a:lnTo>
                      <a:lnTo>
                        <a:pt x="20" y="139"/>
                      </a:lnTo>
                      <a:lnTo>
                        <a:pt x="16" y="122"/>
                      </a:lnTo>
                      <a:lnTo>
                        <a:pt x="13" y="106"/>
                      </a:lnTo>
                      <a:lnTo>
                        <a:pt x="12" y="90"/>
                      </a:lnTo>
                      <a:lnTo>
                        <a:pt x="11" y="73"/>
                      </a:lnTo>
                      <a:lnTo>
                        <a:pt x="12" y="57"/>
                      </a:lnTo>
                      <a:lnTo>
                        <a:pt x="13" y="42"/>
                      </a:lnTo>
                      <a:lnTo>
                        <a:pt x="15" y="28"/>
                      </a:lnTo>
                      <a:lnTo>
                        <a:pt x="17" y="14"/>
                      </a:lnTo>
                      <a:lnTo>
                        <a:pt x="20" y="2"/>
                      </a:lnTo>
                      <a:lnTo>
                        <a:pt x="10" y="0"/>
                      </a:lnTo>
                      <a:lnTo>
                        <a:pt x="7" y="12"/>
                      </a:lnTo>
                      <a:lnTo>
                        <a:pt x="4" y="26"/>
                      </a:lnTo>
                      <a:lnTo>
                        <a:pt x="2" y="40"/>
                      </a:lnTo>
                      <a:lnTo>
                        <a:pt x="1" y="57"/>
                      </a:lnTo>
                      <a:lnTo>
                        <a:pt x="0" y="73"/>
                      </a:lnTo>
                      <a:lnTo>
                        <a:pt x="1" y="90"/>
                      </a:lnTo>
                      <a:lnTo>
                        <a:pt x="2" y="108"/>
                      </a:lnTo>
                      <a:lnTo>
                        <a:pt x="5" y="124"/>
                      </a:lnTo>
                      <a:lnTo>
                        <a:pt x="10" y="141"/>
                      </a:lnTo>
                      <a:lnTo>
                        <a:pt x="15" y="158"/>
                      </a:lnTo>
                      <a:lnTo>
                        <a:pt x="23" y="174"/>
                      </a:lnTo>
                      <a:lnTo>
                        <a:pt x="31" y="190"/>
                      </a:lnTo>
                      <a:lnTo>
                        <a:pt x="41" y="203"/>
                      </a:lnTo>
                      <a:lnTo>
                        <a:pt x="53" y="215"/>
                      </a:lnTo>
                      <a:lnTo>
                        <a:pt x="67" y="226"/>
                      </a:lnTo>
                      <a:lnTo>
                        <a:pt x="83" y="235"/>
                      </a:lnTo>
                      <a:lnTo>
                        <a:pt x="90" y="231"/>
                      </a:lnTo>
                      <a:lnTo>
                        <a:pt x="83" y="235"/>
                      </a:lnTo>
                      <a:lnTo>
                        <a:pt x="87" y="235"/>
                      </a:lnTo>
                      <a:lnTo>
                        <a:pt x="90" y="231"/>
                      </a:lnTo>
                      <a:lnTo>
                        <a:pt x="90" y="228"/>
                      </a:lnTo>
                      <a:lnTo>
                        <a:pt x="87" y="225"/>
                      </a:lnTo>
                      <a:lnTo>
                        <a:pt x="80" y="2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26" name="Freeform 142"/>
                <p:cNvSpPr>
                  <a:spLocks/>
                </p:cNvSpPr>
                <p:nvPr/>
              </p:nvSpPr>
              <p:spPr bwMode="auto">
                <a:xfrm>
                  <a:off x="607" y="1165"/>
                  <a:ext cx="51" cy="34"/>
                </a:xfrm>
                <a:custGeom>
                  <a:avLst/>
                  <a:gdLst>
                    <a:gd name="T0" fmla="*/ 601 w 606"/>
                    <a:gd name="T1" fmla="*/ 3 h 411"/>
                    <a:gd name="T2" fmla="*/ 601 w 606"/>
                    <a:gd name="T3" fmla="*/ 3 h 411"/>
                    <a:gd name="T4" fmla="*/ 537 w 606"/>
                    <a:gd name="T5" fmla="*/ 0 h 411"/>
                    <a:gd name="T6" fmla="*/ 477 w 606"/>
                    <a:gd name="T7" fmla="*/ 0 h 411"/>
                    <a:gd name="T8" fmla="*/ 418 w 606"/>
                    <a:gd name="T9" fmla="*/ 5 h 411"/>
                    <a:gd name="T10" fmla="*/ 365 w 606"/>
                    <a:gd name="T11" fmla="*/ 13 h 411"/>
                    <a:gd name="T12" fmla="*/ 315 w 606"/>
                    <a:gd name="T13" fmla="*/ 26 h 411"/>
                    <a:gd name="T14" fmla="*/ 266 w 606"/>
                    <a:gd name="T15" fmla="*/ 42 h 411"/>
                    <a:gd name="T16" fmla="*/ 223 w 606"/>
                    <a:gd name="T17" fmla="*/ 63 h 411"/>
                    <a:gd name="T18" fmla="*/ 182 w 606"/>
                    <a:gd name="T19" fmla="*/ 87 h 411"/>
                    <a:gd name="T20" fmla="*/ 145 w 606"/>
                    <a:gd name="T21" fmla="*/ 115 h 411"/>
                    <a:gd name="T22" fmla="*/ 112 w 606"/>
                    <a:gd name="T23" fmla="*/ 147 h 411"/>
                    <a:gd name="T24" fmla="*/ 83 w 606"/>
                    <a:gd name="T25" fmla="*/ 182 h 411"/>
                    <a:gd name="T26" fmla="*/ 59 w 606"/>
                    <a:gd name="T27" fmla="*/ 220 h 411"/>
                    <a:gd name="T28" fmla="*/ 37 w 606"/>
                    <a:gd name="T29" fmla="*/ 263 h 411"/>
                    <a:gd name="T30" fmla="*/ 21 w 606"/>
                    <a:gd name="T31" fmla="*/ 308 h 411"/>
                    <a:gd name="T32" fmla="*/ 8 w 606"/>
                    <a:gd name="T33" fmla="*/ 357 h 411"/>
                    <a:gd name="T34" fmla="*/ 0 w 606"/>
                    <a:gd name="T35" fmla="*/ 409 h 411"/>
                    <a:gd name="T36" fmla="*/ 10 w 606"/>
                    <a:gd name="T37" fmla="*/ 411 h 411"/>
                    <a:gd name="T38" fmla="*/ 19 w 606"/>
                    <a:gd name="T39" fmla="*/ 359 h 411"/>
                    <a:gd name="T40" fmla="*/ 31 w 606"/>
                    <a:gd name="T41" fmla="*/ 310 h 411"/>
                    <a:gd name="T42" fmla="*/ 48 w 606"/>
                    <a:gd name="T43" fmla="*/ 267 h 411"/>
                    <a:gd name="T44" fmla="*/ 67 w 606"/>
                    <a:gd name="T45" fmla="*/ 224 h 411"/>
                    <a:gd name="T46" fmla="*/ 91 w 606"/>
                    <a:gd name="T47" fmla="*/ 188 h 411"/>
                    <a:gd name="T48" fmla="*/ 120 w 606"/>
                    <a:gd name="T49" fmla="*/ 153 h 411"/>
                    <a:gd name="T50" fmla="*/ 151 w 606"/>
                    <a:gd name="T51" fmla="*/ 123 h 411"/>
                    <a:gd name="T52" fmla="*/ 188 w 606"/>
                    <a:gd name="T53" fmla="*/ 95 h 411"/>
                    <a:gd name="T54" fmla="*/ 227 w 606"/>
                    <a:gd name="T55" fmla="*/ 71 h 411"/>
                    <a:gd name="T56" fmla="*/ 270 w 606"/>
                    <a:gd name="T57" fmla="*/ 52 h 411"/>
                    <a:gd name="T58" fmla="*/ 317 w 606"/>
                    <a:gd name="T59" fmla="*/ 36 h 411"/>
                    <a:gd name="T60" fmla="*/ 367 w 606"/>
                    <a:gd name="T61" fmla="*/ 23 h 411"/>
                    <a:gd name="T62" fmla="*/ 420 w 606"/>
                    <a:gd name="T63" fmla="*/ 15 h 411"/>
                    <a:gd name="T64" fmla="*/ 477 w 606"/>
                    <a:gd name="T65" fmla="*/ 10 h 411"/>
                    <a:gd name="T66" fmla="*/ 537 w 606"/>
                    <a:gd name="T67" fmla="*/ 10 h 411"/>
                    <a:gd name="T68" fmla="*/ 601 w 606"/>
                    <a:gd name="T69" fmla="*/ 13 h 411"/>
                    <a:gd name="T70" fmla="*/ 601 w 606"/>
                    <a:gd name="T71" fmla="*/ 13 h 411"/>
                    <a:gd name="T72" fmla="*/ 601 w 606"/>
                    <a:gd name="T73" fmla="*/ 13 h 411"/>
                    <a:gd name="T74" fmla="*/ 604 w 606"/>
                    <a:gd name="T75" fmla="*/ 11 h 411"/>
                    <a:gd name="T76" fmla="*/ 606 w 606"/>
                    <a:gd name="T77" fmla="*/ 8 h 411"/>
                    <a:gd name="T78" fmla="*/ 604 w 606"/>
                    <a:gd name="T79" fmla="*/ 5 h 411"/>
                    <a:gd name="T80" fmla="*/ 601 w 606"/>
                    <a:gd name="T81" fmla="*/ 3 h 4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606" h="411">
                      <a:moveTo>
                        <a:pt x="601" y="3"/>
                      </a:moveTo>
                      <a:lnTo>
                        <a:pt x="601" y="3"/>
                      </a:lnTo>
                      <a:lnTo>
                        <a:pt x="537" y="0"/>
                      </a:lnTo>
                      <a:lnTo>
                        <a:pt x="477" y="0"/>
                      </a:lnTo>
                      <a:lnTo>
                        <a:pt x="418" y="5"/>
                      </a:lnTo>
                      <a:lnTo>
                        <a:pt x="365" y="13"/>
                      </a:lnTo>
                      <a:lnTo>
                        <a:pt x="315" y="26"/>
                      </a:lnTo>
                      <a:lnTo>
                        <a:pt x="266" y="42"/>
                      </a:lnTo>
                      <a:lnTo>
                        <a:pt x="223" y="63"/>
                      </a:lnTo>
                      <a:lnTo>
                        <a:pt x="182" y="87"/>
                      </a:lnTo>
                      <a:lnTo>
                        <a:pt x="145" y="115"/>
                      </a:lnTo>
                      <a:lnTo>
                        <a:pt x="112" y="147"/>
                      </a:lnTo>
                      <a:lnTo>
                        <a:pt x="83" y="182"/>
                      </a:lnTo>
                      <a:lnTo>
                        <a:pt x="59" y="220"/>
                      </a:lnTo>
                      <a:lnTo>
                        <a:pt x="37" y="263"/>
                      </a:lnTo>
                      <a:lnTo>
                        <a:pt x="21" y="308"/>
                      </a:lnTo>
                      <a:lnTo>
                        <a:pt x="8" y="357"/>
                      </a:lnTo>
                      <a:lnTo>
                        <a:pt x="0" y="409"/>
                      </a:lnTo>
                      <a:lnTo>
                        <a:pt x="10" y="411"/>
                      </a:lnTo>
                      <a:lnTo>
                        <a:pt x="19" y="359"/>
                      </a:lnTo>
                      <a:lnTo>
                        <a:pt x="31" y="310"/>
                      </a:lnTo>
                      <a:lnTo>
                        <a:pt x="48" y="267"/>
                      </a:lnTo>
                      <a:lnTo>
                        <a:pt x="67" y="224"/>
                      </a:lnTo>
                      <a:lnTo>
                        <a:pt x="91" y="188"/>
                      </a:lnTo>
                      <a:lnTo>
                        <a:pt x="120" y="153"/>
                      </a:lnTo>
                      <a:lnTo>
                        <a:pt x="151" y="123"/>
                      </a:lnTo>
                      <a:lnTo>
                        <a:pt x="188" y="95"/>
                      </a:lnTo>
                      <a:lnTo>
                        <a:pt x="227" y="71"/>
                      </a:lnTo>
                      <a:lnTo>
                        <a:pt x="270" y="52"/>
                      </a:lnTo>
                      <a:lnTo>
                        <a:pt x="317" y="36"/>
                      </a:lnTo>
                      <a:lnTo>
                        <a:pt x="367" y="23"/>
                      </a:lnTo>
                      <a:lnTo>
                        <a:pt x="420" y="15"/>
                      </a:lnTo>
                      <a:lnTo>
                        <a:pt x="477" y="10"/>
                      </a:lnTo>
                      <a:lnTo>
                        <a:pt x="537" y="10"/>
                      </a:lnTo>
                      <a:lnTo>
                        <a:pt x="601" y="13"/>
                      </a:lnTo>
                      <a:lnTo>
                        <a:pt x="604" y="11"/>
                      </a:lnTo>
                      <a:lnTo>
                        <a:pt x="606" y="8"/>
                      </a:lnTo>
                      <a:lnTo>
                        <a:pt x="604" y="5"/>
                      </a:lnTo>
                      <a:lnTo>
                        <a:pt x="601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27" name="Freeform 143"/>
                <p:cNvSpPr>
                  <a:spLocks/>
                </p:cNvSpPr>
                <p:nvPr/>
              </p:nvSpPr>
              <p:spPr bwMode="auto">
                <a:xfrm>
                  <a:off x="657" y="1165"/>
                  <a:ext cx="63" cy="31"/>
                </a:xfrm>
                <a:custGeom>
                  <a:avLst/>
                  <a:gdLst>
                    <a:gd name="T0" fmla="*/ 753 w 754"/>
                    <a:gd name="T1" fmla="*/ 354 h 362"/>
                    <a:gd name="T2" fmla="*/ 726 w 754"/>
                    <a:gd name="T3" fmla="*/ 326 h 362"/>
                    <a:gd name="T4" fmla="*/ 697 w 754"/>
                    <a:gd name="T5" fmla="*/ 297 h 362"/>
                    <a:gd name="T6" fmla="*/ 666 w 754"/>
                    <a:gd name="T7" fmla="*/ 269 h 362"/>
                    <a:gd name="T8" fmla="*/ 634 w 754"/>
                    <a:gd name="T9" fmla="*/ 240 h 362"/>
                    <a:gd name="T10" fmla="*/ 599 w 754"/>
                    <a:gd name="T11" fmla="*/ 212 h 362"/>
                    <a:gd name="T12" fmla="*/ 562 w 754"/>
                    <a:gd name="T13" fmla="*/ 184 h 362"/>
                    <a:gd name="T14" fmla="*/ 521 w 754"/>
                    <a:gd name="T15" fmla="*/ 157 h 362"/>
                    <a:gd name="T16" fmla="*/ 478 w 754"/>
                    <a:gd name="T17" fmla="*/ 131 h 362"/>
                    <a:gd name="T18" fmla="*/ 431 w 754"/>
                    <a:gd name="T19" fmla="*/ 106 h 362"/>
                    <a:gd name="T20" fmla="*/ 382 w 754"/>
                    <a:gd name="T21" fmla="*/ 83 h 362"/>
                    <a:gd name="T22" fmla="*/ 329 w 754"/>
                    <a:gd name="T23" fmla="*/ 62 h 362"/>
                    <a:gd name="T24" fmla="*/ 271 w 754"/>
                    <a:gd name="T25" fmla="*/ 44 h 362"/>
                    <a:gd name="T26" fmla="*/ 210 w 754"/>
                    <a:gd name="T27" fmla="*/ 29 h 362"/>
                    <a:gd name="T28" fmla="*/ 145 w 754"/>
                    <a:gd name="T29" fmla="*/ 15 h 362"/>
                    <a:gd name="T30" fmla="*/ 74 w 754"/>
                    <a:gd name="T31" fmla="*/ 6 h 362"/>
                    <a:gd name="T32" fmla="*/ 0 w 754"/>
                    <a:gd name="T33" fmla="*/ 0 h 362"/>
                    <a:gd name="T34" fmla="*/ 37 w 754"/>
                    <a:gd name="T35" fmla="*/ 13 h 362"/>
                    <a:gd name="T36" fmla="*/ 108 w 754"/>
                    <a:gd name="T37" fmla="*/ 20 h 362"/>
                    <a:gd name="T38" fmla="*/ 176 w 754"/>
                    <a:gd name="T39" fmla="*/ 32 h 362"/>
                    <a:gd name="T40" fmla="*/ 239 w 754"/>
                    <a:gd name="T41" fmla="*/ 46 h 362"/>
                    <a:gd name="T42" fmla="*/ 297 w 754"/>
                    <a:gd name="T43" fmla="*/ 63 h 362"/>
                    <a:gd name="T44" fmla="*/ 352 w 754"/>
                    <a:gd name="T45" fmla="*/ 83 h 362"/>
                    <a:gd name="T46" fmla="*/ 402 w 754"/>
                    <a:gd name="T47" fmla="*/ 104 h 362"/>
                    <a:gd name="T48" fmla="*/ 451 w 754"/>
                    <a:gd name="T49" fmla="*/ 127 h 362"/>
                    <a:gd name="T50" fmla="*/ 494 w 754"/>
                    <a:gd name="T51" fmla="*/ 152 h 362"/>
                    <a:gd name="T52" fmla="*/ 536 w 754"/>
                    <a:gd name="T53" fmla="*/ 179 h 362"/>
                    <a:gd name="T54" fmla="*/ 574 w 754"/>
                    <a:gd name="T55" fmla="*/ 206 h 362"/>
                    <a:gd name="T56" fmla="*/ 610 w 754"/>
                    <a:gd name="T57" fmla="*/ 234 h 362"/>
                    <a:gd name="T58" fmla="*/ 645 w 754"/>
                    <a:gd name="T59" fmla="*/ 263 h 362"/>
                    <a:gd name="T60" fmla="*/ 676 w 754"/>
                    <a:gd name="T61" fmla="*/ 291 h 362"/>
                    <a:gd name="T62" fmla="*/ 705 w 754"/>
                    <a:gd name="T63" fmla="*/ 320 h 362"/>
                    <a:gd name="T64" fmla="*/ 732 w 754"/>
                    <a:gd name="T65" fmla="*/ 347 h 362"/>
                    <a:gd name="T66" fmla="*/ 750 w 754"/>
                    <a:gd name="T67" fmla="*/ 362 h 362"/>
                    <a:gd name="T68" fmla="*/ 749 w 754"/>
                    <a:gd name="T69" fmla="*/ 362 h 362"/>
                    <a:gd name="T70" fmla="*/ 754 w 754"/>
                    <a:gd name="T71" fmla="*/ 358 h 362"/>
                    <a:gd name="T72" fmla="*/ 748 w 754"/>
                    <a:gd name="T73" fmla="*/ 352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54" h="362">
                      <a:moveTo>
                        <a:pt x="748" y="352"/>
                      </a:moveTo>
                      <a:lnTo>
                        <a:pt x="753" y="354"/>
                      </a:lnTo>
                      <a:lnTo>
                        <a:pt x="740" y="341"/>
                      </a:lnTo>
                      <a:lnTo>
                        <a:pt x="726" y="326"/>
                      </a:lnTo>
                      <a:lnTo>
                        <a:pt x="713" y="312"/>
                      </a:lnTo>
                      <a:lnTo>
                        <a:pt x="697" y="297"/>
                      </a:lnTo>
                      <a:lnTo>
                        <a:pt x="682" y="283"/>
                      </a:lnTo>
                      <a:lnTo>
                        <a:pt x="666" y="269"/>
                      </a:lnTo>
                      <a:lnTo>
                        <a:pt x="651" y="255"/>
                      </a:lnTo>
                      <a:lnTo>
                        <a:pt x="634" y="240"/>
                      </a:lnTo>
                      <a:lnTo>
                        <a:pt x="617" y="226"/>
                      </a:lnTo>
                      <a:lnTo>
                        <a:pt x="599" y="212"/>
                      </a:lnTo>
                      <a:lnTo>
                        <a:pt x="580" y="198"/>
                      </a:lnTo>
                      <a:lnTo>
                        <a:pt x="562" y="184"/>
                      </a:lnTo>
                      <a:lnTo>
                        <a:pt x="542" y="171"/>
                      </a:lnTo>
                      <a:lnTo>
                        <a:pt x="521" y="157"/>
                      </a:lnTo>
                      <a:lnTo>
                        <a:pt x="501" y="144"/>
                      </a:lnTo>
                      <a:lnTo>
                        <a:pt x="478" y="131"/>
                      </a:lnTo>
                      <a:lnTo>
                        <a:pt x="455" y="119"/>
                      </a:lnTo>
                      <a:lnTo>
                        <a:pt x="431" y="106"/>
                      </a:lnTo>
                      <a:lnTo>
                        <a:pt x="406" y="94"/>
                      </a:lnTo>
                      <a:lnTo>
                        <a:pt x="382" y="83"/>
                      </a:lnTo>
                      <a:lnTo>
                        <a:pt x="356" y="72"/>
                      </a:lnTo>
                      <a:lnTo>
                        <a:pt x="329" y="62"/>
                      </a:lnTo>
                      <a:lnTo>
                        <a:pt x="299" y="53"/>
                      </a:lnTo>
                      <a:lnTo>
                        <a:pt x="271" y="44"/>
                      </a:lnTo>
                      <a:lnTo>
                        <a:pt x="241" y="36"/>
                      </a:lnTo>
                      <a:lnTo>
                        <a:pt x="210" y="29"/>
                      </a:lnTo>
                      <a:lnTo>
                        <a:pt x="178" y="21"/>
                      </a:lnTo>
                      <a:lnTo>
                        <a:pt x="145" y="15"/>
                      </a:lnTo>
                      <a:lnTo>
                        <a:pt x="110" y="10"/>
                      </a:lnTo>
                      <a:lnTo>
                        <a:pt x="74" y="6"/>
                      </a:lnTo>
                      <a:lnTo>
                        <a:pt x="37" y="3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37" y="13"/>
                      </a:lnTo>
                      <a:lnTo>
                        <a:pt x="74" y="16"/>
                      </a:lnTo>
                      <a:lnTo>
                        <a:pt x="108" y="20"/>
                      </a:lnTo>
                      <a:lnTo>
                        <a:pt x="142" y="26"/>
                      </a:lnTo>
                      <a:lnTo>
                        <a:pt x="176" y="32"/>
                      </a:lnTo>
                      <a:lnTo>
                        <a:pt x="208" y="39"/>
                      </a:lnTo>
                      <a:lnTo>
                        <a:pt x="239" y="46"/>
                      </a:lnTo>
                      <a:lnTo>
                        <a:pt x="269" y="55"/>
                      </a:lnTo>
                      <a:lnTo>
                        <a:pt x="297" y="63"/>
                      </a:lnTo>
                      <a:lnTo>
                        <a:pt x="325" y="72"/>
                      </a:lnTo>
                      <a:lnTo>
                        <a:pt x="352" y="83"/>
                      </a:lnTo>
                      <a:lnTo>
                        <a:pt x="377" y="93"/>
                      </a:lnTo>
                      <a:lnTo>
                        <a:pt x="402" y="104"/>
                      </a:lnTo>
                      <a:lnTo>
                        <a:pt x="427" y="115"/>
                      </a:lnTo>
                      <a:lnTo>
                        <a:pt x="451" y="127"/>
                      </a:lnTo>
                      <a:lnTo>
                        <a:pt x="474" y="140"/>
                      </a:lnTo>
                      <a:lnTo>
                        <a:pt x="494" y="152"/>
                      </a:lnTo>
                      <a:lnTo>
                        <a:pt x="515" y="166"/>
                      </a:lnTo>
                      <a:lnTo>
                        <a:pt x="536" y="179"/>
                      </a:lnTo>
                      <a:lnTo>
                        <a:pt x="556" y="192"/>
                      </a:lnTo>
                      <a:lnTo>
                        <a:pt x="574" y="206"/>
                      </a:lnTo>
                      <a:lnTo>
                        <a:pt x="593" y="220"/>
                      </a:lnTo>
                      <a:lnTo>
                        <a:pt x="610" y="234"/>
                      </a:lnTo>
                      <a:lnTo>
                        <a:pt x="628" y="248"/>
                      </a:lnTo>
                      <a:lnTo>
                        <a:pt x="645" y="263"/>
                      </a:lnTo>
                      <a:lnTo>
                        <a:pt x="660" y="277"/>
                      </a:lnTo>
                      <a:lnTo>
                        <a:pt x="676" y="291"/>
                      </a:lnTo>
                      <a:lnTo>
                        <a:pt x="691" y="305"/>
                      </a:lnTo>
                      <a:lnTo>
                        <a:pt x="705" y="320"/>
                      </a:lnTo>
                      <a:lnTo>
                        <a:pt x="718" y="332"/>
                      </a:lnTo>
                      <a:lnTo>
                        <a:pt x="732" y="347"/>
                      </a:lnTo>
                      <a:lnTo>
                        <a:pt x="745" y="360"/>
                      </a:lnTo>
                      <a:lnTo>
                        <a:pt x="750" y="362"/>
                      </a:lnTo>
                      <a:lnTo>
                        <a:pt x="745" y="360"/>
                      </a:lnTo>
                      <a:lnTo>
                        <a:pt x="749" y="362"/>
                      </a:lnTo>
                      <a:lnTo>
                        <a:pt x="752" y="361"/>
                      </a:lnTo>
                      <a:lnTo>
                        <a:pt x="754" y="358"/>
                      </a:lnTo>
                      <a:lnTo>
                        <a:pt x="753" y="354"/>
                      </a:lnTo>
                      <a:lnTo>
                        <a:pt x="748" y="3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28" name="Freeform 144"/>
                <p:cNvSpPr>
                  <a:spLocks/>
                </p:cNvSpPr>
                <p:nvPr/>
              </p:nvSpPr>
              <p:spPr bwMode="auto">
                <a:xfrm>
                  <a:off x="720" y="1181"/>
                  <a:ext cx="7" cy="15"/>
                </a:xfrm>
                <a:custGeom>
                  <a:avLst/>
                  <a:gdLst>
                    <a:gd name="T0" fmla="*/ 67 w 82"/>
                    <a:gd name="T1" fmla="*/ 3 h 175"/>
                    <a:gd name="T2" fmla="*/ 67 w 82"/>
                    <a:gd name="T3" fmla="*/ 5 h 175"/>
                    <a:gd name="T4" fmla="*/ 71 w 82"/>
                    <a:gd name="T5" fmla="*/ 41 h 175"/>
                    <a:gd name="T6" fmla="*/ 72 w 82"/>
                    <a:gd name="T7" fmla="*/ 72 h 175"/>
                    <a:gd name="T8" fmla="*/ 71 w 82"/>
                    <a:gd name="T9" fmla="*/ 97 h 175"/>
                    <a:gd name="T10" fmla="*/ 66 w 82"/>
                    <a:gd name="T11" fmla="*/ 116 h 175"/>
                    <a:gd name="T12" fmla="*/ 58 w 82"/>
                    <a:gd name="T13" fmla="*/ 133 h 175"/>
                    <a:gd name="T14" fmla="*/ 46 w 82"/>
                    <a:gd name="T15" fmla="*/ 146 h 175"/>
                    <a:gd name="T16" fmla="*/ 26 w 82"/>
                    <a:gd name="T17" fmla="*/ 157 h 175"/>
                    <a:gd name="T18" fmla="*/ 0 w 82"/>
                    <a:gd name="T19" fmla="*/ 165 h 175"/>
                    <a:gd name="T20" fmla="*/ 2 w 82"/>
                    <a:gd name="T21" fmla="*/ 175 h 175"/>
                    <a:gd name="T22" fmla="*/ 30 w 82"/>
                    <a:gd name="T23" fmla="*/ 167 h 175"/>
                    <a:gd name="T24" fmla="*/ 52 w 82"/>
                    <a:gd name="T25" fmla="*/ 155 h 175"/>
                    <a:gd name="T26" fmla="*/ 66 w 82"/>
                    <a:gd name="T27" fmla="*/ 139 h 175"/>
                    <a:gd name="T28" fmla="*/ 77 w 82"/>
                    <a:gd name="T29" fmla="*/ 120 h 175"/>
                    <a:gd name="T30" fmla="*/ 81 w 82"/>
                    <a:gd name="T31" fmla="*/ 99 h 175"/>
                    <a:gd name="T32" fmla="*/ 82 w 82"/>
                    <a:gd name="T33" fmla="*/ 72 h 175"/>
                    <a:gd name="T34" fmla="*/ 81 w 82"/>
                    <a:gd name="T35" fmla="*/ 41 h 175"/>
                    <a:gd name="T36" fmla="*/ 78 w 82"/>
                    <a:gd name="T37" fmla="*/ 5 h 175"/>
                    <a:gd name="T38" fmla="*/ 78 w 82"/>
                    <a:gd name="T39" fmla="*/ 8 h 175"/>
                    <a:gd name="T40" fmla="*/ 78 w 82"/>
                    <a:gd name="T41" fmla="*/ 5 h 175"/>
                    <a:gd name="T42" fmla="*/ 76 w 82"/>
                    <a:gd name="T43" fmla="*/ 2 h 175"/>
                    <a:gd name="T44" fmla="*/ 73 w 82"/>
                    <a:gd name="T45" fmla="*/ 0 h 175"/>
                    <a:gd name="T46" fmla="*/ 70 w 82"/>
                    <a:gd name="T47" fmla="*/ 2 h 175"/>
                    <a:gd name="T48" fmla="*/ 67 w 82"/>
                    <a:gd name="T49" fmla="*/ 5 h 175"/>
                    <a:gd name="T50" fmla="*/ 67 w 82"/>
                    <a:gd name="T51" fmla="*/ 3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2" h="175">
                      <a:moveTo>
                        <a:pt x="67" y="3"/>
                      </a:moveTo>
                      <a:lnTo>
                        <a:pt x="67" y="5"/>
                      </a:lnTo>
                      <a:lnTo>
                        <a:pt x="71" y="41"/>
                      </a:lnTo>
                      <a:lnTo>
                        <a:pt x="72" y="72"/>
                      </a:lnTo>
                      <a:lnTo>
                        <a:pt x="71" y="97"/>
                      </a:lnTo>
                      <a:lnTo>
                        <a:pt x="66" y="116"/>
                      </a:lnTo>
                      <a:lnTo>
                        <a:pt x="58" y="133"/>
                      </a:lnTo>
                      <a:lnTo>
                        <a:pt x="46" y="146"/>
                      </a:lnTo>
                      <a:lnTo>
                        <a:pt x="26" y="157"/>
                      </a:lnTo>
                      <a:lnTo>
                        <a:pt x="0" y="165"/>
                      </a:lnTo>
                      <a:lnTo>
                        <a:pt x="2" y="175"/>
                      </a:lnTo>
                      <a:lnTo>
                        <a:pt x="30" y="167"/>
                      </a:lnTo>
                      <a:lnTo>
                        <a:pt x="52" y="155"/>
                      </a:lnTo>
                      <a:lnTo>
                        <a:pt x="66" y="139"/>
                      </a:lnTo>
                      <a:lnTo>
                        <a:pt x="77" y="120"/>
                      </a:lnTo>
                      <a:lnTo>
                        <a:pt x="81" y="99"/>
                      </a:lnTo>
                      <a:lnTo>
                        <a:pt x="82" y="72"/>
                      </a:lnTo>
                      <a:lnTo>
                        <a:pt x="81" y="41"/>
                      </a:lnTo>
                      <a:lnTo>
                        <a:pt x="78" y="5"/>
                      </a:lnTo>
                      <a:lnTo>
                        <a:pt x="78" y="8"/>
                      </a:lnTo>
                      <a:lnTo>
                        <a:pt x="78" y="5"/>
                      </a:lnTo>
                      <a:lnTo>
                        <a:pt x="76" y="2"/>
                      </a:lnTo>
                      <a:lnTo>
                        <a:pt x="73" y="0"/>
                      </a:lnTo>
                      <a:lnTo>
                        <a:pt x="70" y="2"/>
                      </a:lnTo>
                      <a:lnTo>
                        <a:pt x="67" y="5"/>
                      </a:lnTo>
                      <a:lnTo>
                        <a:pt x="67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29" name="Freeform 145"/>
                <p:cNvSpPr>
                  <a:spLocks/>
                </p:cNvSpPr>
                <p:nvPr/>
              </p:nvSpPr>
              <p:spPr bwMode="auto">
                <a:xfrm>
                  <a:off x="725" y="1158"/>
                  <a:ext cx="19" cy="24"/>
                </a:xfrm>
                <a:custGeom>
                  <a:avLst/>
                  <a:gdLst>
                    <a:gd name="T0" fmla="*/ 219 w 226"/>
                    <a:gd name="T1" fmla="*/ 0 h 280"/>
                    <a:gd name="T2" fmla="*/ 220 w 226"/>
                    <a:gd name="T3" fmla="*/ 0 h 280"/>
                    <a:gd name="T4" fmla="*/ 201 w 226"/>
                    <a:gd name="T5" fmla="*/ 11 h 280"/>
                    <a:gd name="T6" fmla="*/ 183 w 226"/>
                    <a:gd name="T7" fmla="*/ 24 h 280"/>
                    <a:gd name="T8" fmla="*/ 166 w 226"/>
                    <a:gd name="T9" fmla="*/ 37 h 280"/>
                    <a:gd name="T10" fmla="*/ 149 w 226"/>
                    <a:gd name="T11" fmla="*/ 52 h 280"/>
                    <a:gd name="T12" fmla="*/ 131 w 226"/>
                    <a:gd name="T13" fmla="*/ 68 h 280"/>
                    <a:gd name="T14" fmla="*/ 115 w 226"/>
                    <a:gd name="T15" fmla="*/ 86 h 280"/>
                    <a:gd name="T16" fmla="*/ 100 w 226"/>
                    <a:gd name="T17" fmla="*/ 102 h 280"/>
                    <a:gd name="T18" fmla="*/ 85 w 226"/>
                    <a:gd name="T19" fmla="*/ 121 h 280"/>
                    <a:gd name="T20" fmla="*/ 72 w 226"/>
                    <a:gd name="T21" fmla="*/ 140 h 280"/>
                    <a:gd name="T22" fmla="*/ 58 w 226"/>
                    <a:gd name="T23" fmla="*/ 158 h 280"/>
                    <a:gd name="T24" fmla="*/ 47 w 226"/>
                    <a:gd name="T25" fmla="*/ 178 h 280"/>
                    <a:gd name="T26" fmla="*/ 36 w 226"/>
                    <a:gd name="T27" fmla="*/ 199 h 280"/>
                    <a:gd name="T28" fmla="*/ 25 w 226"/>
                    <a:gd name="T29" fmla="*/ 218 h 280"/>
                    <a:gd name="T30" fmla="*/ 15 w 226"/>
                    <a:gd name="T31" fmla="*/ 237 h 280"/>
                    <a:gd name="T32" fmla="*/ 8 w 226"/>
                    <a:gd name="T33" fmla="*/ 257 h 280"/>
                    <a:gd name="T34" fmla="*/ 0 w 226"/>
                    <a:gd name="T35" fmla="*/ 275 h 280"/>
                    <a:gd name="T36" fmla="*/ 11 w 226"/>
                    <a:gd name="T37" fmla="*/ 280 h 280"/>
                    <a:gd name="T38" fmla="*/ 18 w 226"/>
                    <a:gd name="T39" fmla="*/ 261 h 280"/>
                    <a:gd name="T40" fmla="*/ 25 w 226"/>
                    <a:gd name="T41" fmla="*/ 241 h 280"/>
                    <a:gd name="T42" fmla="*/ 34 w 226"/>
                    <a:gd name="T43" fmla="*/ 223 h 280"/>
                    <a:gd name="T44" fmla="*/ 44 w 226"/>
                    <a:gd name="T45" fmla="*/ 203 h 280"/>
                    <a:gd name="T46" fmla="*/ 55 w 226"/>
                    <a:gd name="T47" fmla="*/ 184 h 280"/>
                    <a:gd name="T48" fmla="*/ 67 w 226"/>
                    <a:gd name="T49" fmla="*/ 165 h 280"/>
                    <a:gd name="T50" fmla="*/ 80 w 226"/>
                    <a:gd name="T51" fmla="*/ 146 h 280"/>
                    <a:gd name="T52" fmla="*/ 94 w 226"/>
                    <a:gd name="T53" fmla="*/ 127 h 280"/>
                    <a:gd name="T54" fmla="*/ 108 w 226"/>
                    <a:gd name="T55" fmla="*/ 109 h 280"/>
                    <a:gd name="T56" fmla="*/ 124 w 226"/>
                    <a:gd name="T57" fmla="*/ 92 h 280"/>
                    <a:gd name="T58" fmla="*/ 139 w 226"/>
                    <a:gd name="T59" fmla="*/ 74 h 280"/>
                    <a:gd name="T60" fmla="*/ 155 w 226"/>
                    <a:gd name="T61" fmla="*/ 60 h 280"/>
                    <a:gd name="T62" fmla="*/ 172 w 226"/>
                    <a:gd name="T63" fmla="*/ 45 h 280"/>
                    <a:gd name="T64" fmla="*/ 189 w 226"/>
                    <a:gd name="T65" fmla="*/ 32 h 280"/>
                    <a:gd name="T66" fmla="*/ 208 w 226"/>
                    <a:gd name="T67" fmla="*/ 19 h 280"/>
                    <a:gd name="T68" fmla="*/ 224 w 226"/>
                    <a:gd name="T69" fmla="*/ 8 h 280"/>
                    <a:gd name="T70" fmla="*/ 225 w 226"/>
                    <a:gd name="T71" fmla="*/ 8 h 280"/>
                    <a:gd name="T72" fmla="*/ 224 w 226"/>
                    <a:gd name="T73" fmla="*/ 8 h 280"/>
                    <a:gd name="T74" fmla="*/ 226 w 226"/>
                    <a:gd name="T75" fmla="*/ 6 h 280"/>
                    <a:gd name="T76" fmla="*/ 226 w 226"/>
                    <a:gd name="T77" fmla="*/ 2 h 280"/>
                    <a:gd name="T78" fmla="*/ 223 w 226"/>
                    <a:gd name="T79" fmla="*/ 0 h 280"/>
                    <a:gd name="T80" fmla="*/ 220 w 226"/>
                    <a:gd name="T81" fmla="*/ 0 h 280"/>
                    <a:gd name="T82" fmla="*/ 219 w 226"/>
                    <a:gd name="T83" fmla="*/ 0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26" h="280">
                      <a:moveTo>
                        <a:pt x="219" y="0"/>
                      </a:moveTo>
                      <a:lnTo>
                        <a:pt x="220" y="0"/>
                      </a:lnTo>
                      <a:lnTo>
                        <a:pt x="201" y="11"/>
                      </a:lnTo>
                      <a:lnTo>
                        <a:pt x="183" y="24"/>
                      </a:lnTo>
                      <a:lnTo>
                        <a:pt x="166" y="37"/>
                      </a:lnTo>
                      <a:lnTo>
                        <a:pt x="149" y="52"/>
                      </a:lnTo>
                      <a:lnTo>
                        <a:pt x="131" y="68"/>
                      </a:lnTo>
                      <a:lnTo>
                        <a:pt x="115" y="86"/>
                      </a:lnTo>
                      <a:lnTo>
                        <a:pt x="100" y="102"/>
                      </a:lnTo>
                      <a:lnTo>
                        <a:pt x="85" y="121"/>
                      </a:lnTo>
                      <a:lnTo>
                        <a:pt x="72" y="140"/>
                      </a:lnTo>
                      <a:lnTo>
                        <a:pt x="58" y="158"/>
                      </a:lnTo>
                      <a:lnTo>
                        <a:pt x="47" y="178"/>
                      </a:lnTo>
                      <a:lnTo>
                        <a:pt x="36" y="199"/>
                      </a:lnTo>
                      <a:lnTo>
                        <a:pt x="25" y="218"/>
                      </a:lnTo>
                      <a:lnTo>
                        <a:pt x="15" y="237"/>
                      </a:lnTo>
                      <a:lnTo>
                        <a:pt x="8" y="257"/>
                      </a:lnTo>
                      <a:lnTo>
                        <a:pt x="0" y="275"/>
                      </a:lnTo>
                      <a:lnTo>
                        <a:pt x="11" y="280"/>
                      </a:lnTo>
                      <a:lnTo>
                        <a:pt x="18" y="261"/>
                      </a:lnTo>
                      <a:lnTo>
                        <a:pt x="25" y="241"/>
                      </a:lnTo>
                      <a:lnTo>
                        <a:pt x="34" y="223"/>
                      </a:lnTo>
                      <a:lnTo>
                        <a:pt x="44" y="203"/>
                      </a:lnTo>
                      <a:lnTo>
                        <a:pt x="55" y="184"/>
                      </a:lnTo>
                      <a:lnTo>
                        <a:pt x="67" y="165"/>
                      </a:lnTo>
                      <a:lnTo>
                        <a:pt x="80" y="146"/>
                      </a:lnTo>
                      <a:lnTo>
                        <a:pt x="94" y="127"/>
                      </a:lnTo>
                      <a:lnTo>
                        <a:pt x="108" y="109"/>
                      </a:lnTo>
                      <a:lnTo>
                        <a:pt x="124" y="92"/>
                      </a:lnTo>
                      <a:lnTo>
                        <a:pt x="139" y="74"/>
                      </a:lnTo>
                      <a:lnTo>
                        <a:pt x="155" y="60"/>
                      </a:lnTo>
                      <a:lnTo>
                        <a:pt x="172" y="45"/>
                      </a:lnTo>
                      <a:lnTo>
                        <a:pt x="189" y="32"/>
                      </a:lnTo>
                      <a:lnTo>
                        <a:pt x="208" y="19"/>
                      </a:lnTo>
                      <a:lnTo>
                        <a:pt x="224" y="8"/>
                      </a:lnTo>
                      <a:lnTo>
                        <a:pt x="225" y="8"/>
                      </a:lnTo>
                      <a:lnTo>
                        <a:pt x="224" y="8"/>
                      </a:lnTo>
                      <a:lnTo>
                        <a:pt x="226" y="6"/>
                      </a:lnTo>
                      <a:lnTo>
                        <a:pt x="226" y="2"/>
                      </a:lnTo>
                      <a:lnTo>
                        <a:pt x="223" y="0"/>
                      </a:lnTo>
                      <a:lnTo>
                        <a:pt x="220" y="0"/>
                      </a:lnTo>
                      <a:lnTo>
                        <a:pt x="21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30" name="Freeform 146"/>
                <p:cNvSpPr>
                  <a:spLocks/>
                </p:cNvSpPr>
                <p:nvPr/>
              </p:nvSpPr>
              <p:spPr bwMode="auto">
                <a:xfrm>
                  <a:off x="744" y="1140"/>
                  <a:ext cx="9" cy="19"/>
                </a:xfrm>
                <a:custGeom>
                  <a:avLst/>
                  <a:gdLst>
                    <a:gd name="T0" fmla="*/ 110 w 115"/>
                    <a:gd name="T1" fmla="*/ 0 h 228"/>
                    <a:gd name="T2" fmla="*/ 105 w 115"/>
                    <a:gd name="T3" fmla="*/ 5 h 228"/>
                    <a:gd name="T4" fmla="*/ 105 w 115"/>
                    <a:gd name="T5" fmla="*/ 25 h 228"/>
                    <a:gd name="T6" fmla="*/ 102 w 115"/>
                    <a:gd name="T7" fmla="*/ 43 h 228"/>
                    <a:gd name="T8" fmla="*/ 100 w 115"/>
                    <a:gd name="T9" fmla="*/ 61 h 228"/>
                    <a:gd name="T10" fmla="*/ 97 w 115"/>
                    <a:gd name="T11" fmla="*/ 78 h 228"/>
                    <a:gd name="T12" fmla="*/ 94 w 115"/>
                    <a:gd name="T13" fmla="*/ 94 h 228"/>
                    <a:gd name="T14" fmla="*/ 89 w 115"/>
                    <a:gd name="T15" fmla="*/ 109 h 228"/>
                    <a:gd name="T16" fmla="*/ 84 w 115"/>
                    <a:gd name="T17" fmla="*/ 123 h 228"/>
                    <a:gd name="T18" fmla="*/ 79 w 115"/>
                    <a:gd name="T19" fmla="*/ 137 h 228"/>
                    <a:gd name="T20" fmla="*/ 71 w 115"/>
                    <a:gd name="T21" fmla="*/ 149 h 228"/>
                    <a:gd name="T22" fmla="*/ 63 w 115"/>
                    <a:gd name="T23" fmla="*/ 161 h 228"/>
                    <a:gd name="T24" fmla="*/ 55 w 115"/>
                    <a:gd name="T25" fmla="*/ 173 h 228"/>
                    <a:gd name="T26" fmla="*/ 45 w 115"/>
                    <a:gd name="T27" fmla="*/ 184 h 228"/>
                    <a:gd name="T28" fmla="*/ 36 w 115"/>
                    <a:gd name="T29" fmla="*/ 193 h 228"/>
                    <a:gd name="T30" fmla="*/ 25 w 115"/>
                    <a:gd name="T31" fmla="*/ 202 h 228"/>
                    <a:gd name="T32" fmla="*/ 12 w 115"/>
                    <a:gd name="T33" fmla="*/ 211 h 228"/>
                    <a:gd name="T34" fmla="*/ 0 w 115"/>
                    <a:gd name="T35" fmla="*/ 220 h 228"/>
                    <a:gd name="T36" fmla="*/ 6 w 115"/>
                    <a:gd name="T37" fmla="*/ 228 h 228"/>
                    <a:gd name="T38" fmla="*/ 19 w 115"/>
                    <a:gd name="T39" fmla="*/ 220 h 228"/>
                    <a:gd name="T40" fmla="*/ 31 w 115"/>
                    <a:gd name="T41" fmla="*/ 210 h 228"/>
                    <a:gd name="T42" fmla="*/ 42 w 115"/>
                    <a:gd name="T43" fmla="*/ 201 h 228"/>
                    <a:gd name="T44" fmla="*/ 54 w 115"/>
                    <a:gd name="T45" fmla="*/ 190 h 228"/>
                    <a:gd name="T46" fmla="*/ 63 w 115"/>
                    <a:gd name="T47" fmla="*/ 179 h 228"/>
                    <a:gd name="T48" fmla="*/ 71 w 115"/>
                    <a:gd name="T49" fmla="*/ 167 h 228"/>
                    <a:gd name="T50" fmla="*/ 80 w 115"/>
                    <a:gd name="T51" fmla="*/ 156 h 228"/>
                    <a:gd name="T52" fmla="*/ 87 w 115"/>
                    <a:gd name="T53" fmla="*/ 141 h 228"/>
                    <a:gd name="T54" fmla="*/ 94 w 115"/>
                    <a:gd name="T55" fmla="*/ 128 h 228"/>
                    <a:gd name="T56" fmla="*/ 99 w 115"/>
                    <a:gd name="T57" fmla="*/ 113 h 228"/>
                    <a:gd name="T58" fmla="*/ 105 w 115"/>
                    <a:gd name="T59" fmla="*/ 96 h 228"/>
                    <a:gd name="T60" fmla="*/ 108 w 115"/>
                    <a:gd name="T61" fmla="*/ 80 h 228"/>
                    <a:gd name="T62" fmla="*/ 111 w 115"/>
                    <a:gd name="T63" fmla="*/ 63 h 228"/>
                    <a:gd name="T64" fmla="*/ 113 w 115"/>
                    <a:gd name="T65" fmla="*/ 45 h 228"/>
                    <a:gd name="T66" fmla="*/ 115 w 115"/>
                    <a:gd name="T67" fmla="*/ 25 h 228"/>
                    <a:gd name="T68" fmla="*/ 115 w 115"/>
                    <a:gd name="T69" fmla="*/ 5 h 228"/>
                    <a:gd name="T70" fmla="*/ 110 w 115"/>
                    <a:gd name="T71" fmla="*/ 10 h 228"/>
                    <a:gd name="T72" fmla="*/ 115 w 115"/>
                    <a:gd name="T73" fmla="*/ 5 h 228"/>
                    <a:gd name="T74" fmla="*/ 113 w 115"/>
                    <a:gd name="T75" fmla="*/ 2 h 228"/>
                    <a:gd name="T76" fmla="*/ 110 w 115"/>
                    <a:gd name="T77" fmla="*/ 0 h 228"/>
                    <a:gd name="T78" fmla="*/ 107 w 115"/>
                    <a:gd name="T79" fmla="*/ 2 h 228"/>
                    <a:gd name="T80" fmla="*/ 105 w 115"/>
                    <a:gd name="T81" fmla="*/ 5 h 228"/>
                    <a:gd name="T82" fmla="*/ 110 w 115"/>
                    <a:gd name="T83" fmla="*/ 0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5" h="228">
                      <a:moveTo>
                        <a:pt x="110" y="0"/>
                      </a:moveTo>
                      <a:lnTo>
                        <a:pt x="105" y="5"/>
                      </a:lnTo>
                      <a:lnTo>
                        <a:pt x="105" y="25"/>
                      </a:lnTo>
                      <a:lnTo>
                        <a:pt x="102" y="43"/>
                      </a:lnTo>
                      <a:lnTo>
                        <a:pt x="100" y="61"/>
                      </a:lnTo>
                      <a:lnTo>
                        <a:pt x="97" y="78"/>
                      </a:lnTo>
                      <a:lnTo>
                        <a:pt x="94" y="94"/>
                      </a:lnTo>
                      <a:lnTo>
                        <a:pt x="89" y="109"/>
                      </a:lnTo>
                      <a:lnTo>
                        <a:pt x="84" y="123"/>
                      </a:lnTo>
                      <a:lnTo>
                        <a:pt x="79" y="137"/>
                      </a:lnTo>
                      <a:lnTo>
                        <a:pt x="71" y="149"/>
                      </a:lnTo>
                      <a:lnTo>
                        <a:pt x="63" y="161"/>
                      </a:lnTo>
                      <a:lnTo>
                        <a:pt x="55" y="173"/>
                      </a:lnTo>
                      <a:lnTo>
                        <a:pt x="45" y="184"/>
                      </a:lnTo>
                      <a:lnTo>
                        <a:pt x="36" y="193"/>
                      </a:lnTo>
                      <a:lnTo>
                        <a:pt x="25" y="202"/>
                      </a:lnTo>
                      <a:lnTo>
                        <a:pt x="12" y="211"/>
                      </a:lnTo>
                      <a:lnTo>
                        <a:pt x="0" y="220"/>
                      </a:lnTo>
                      <a:lnTo>
                        <a:pt x="6" y="228"/>
                      </a:lnTo>
                      <a:lnTo>
                        <a:pt x="19" y="220"/>
                      </a:lnTo>
                      <a:lnTo>
                        <a:pt x="31" y="210"/>
                      </a:lnTo>
                      <a:lnTo>
                        <a:pt x="42" y="201"/>
                      </a:lnTo>
                      <a:lnTo>
                        <a:pt x="54" y="190"/>
                      </a:lnTo>
                      <a:lnTo>
                        <a:pt x="63" y="179"/>
                      </a:lnTo>
                      <a:lnTo>
                        <a:pt x="71" y="167"/>
                      </a:lnTo>
                      <a:lnTo>
                        <a:pt x="80" y="156"/>
                      </a:lnTo>
                      <a:lnTo>
                        <a:pt x="87" y="141"/>
                      </a:lnTo>
                      <a:lnTo>
                        <a:pt x="94" y="128"/>
                      </a:lnTo>
                      <a:lnTo>
                        <a:pt x="99" y="113"/>
                      </a:lnTo>
                      <a:lnTo>
                        <a:pt x="105" y="96"/>
                      </a:lnTo>
                      <a:lnTo>
                        <a:pt x="108" y="80"/>
                      </a:lnTo>
                      <a:lnTo>
                        <a:pt x="111" y="63"/>
                      </a:lnTo>
                      <a:lnTo>
                        <a:pt x="113" y="45"/>
                      </a:lnTo>
                      <a:lnTo>
                        <a:pt x="115" y="25"/>
                      </a:lnTo>
                      <a:lnTo>
                        <a:pt x="115" y="5"/>
                      </a:lnTo>
                      <a:lnTo>
                        <a:pt x="110" y="10"/>
                      </a:lnTo>
                      <a:lnTo>
                        <a:pt x="115" y="5"/>
                      </a:lnTo>
                      <a:lnTo>
                        <a:pt x="113" y="2"/>
                      </a:lnTo>
                      <a:lnTo>
                        <a:pt x="110" y="0"/>
                      </a:lnTo>
                      <a:lnTo>
                        <a:pt x="107" y="2"/>
                      </a:lnTo>
                      <a:lnTo>
                        <a:pt x="105" y="5"/>
                      </a:lnTo>
                      <a:lnTo>
                        <a:pt x="1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31" name="Freeform 147"/>
                <p:cNvSpPr>
                  <a:spLocks/>
                </p:cNvSpPr>
                <p:nvPr/>
              </p:nvSpPr>
              <p:spPr bwMode="auto">
                <a:xfrm>
                  <a:off x="753" y="1140"/>
                  <a:ext cx="11" cy="6"/>
                </a:xfrm>
                <a:custGeom>
                  <a:avLst/>
                  <a:gdLst>
                    <a:gd name="T0" fmla="*/ 129 w 129"/>
                    <a:gd name="T1" fmla="*/ 71 h 76"/>
                    <a:gd name="T2" fmla="*/ 127 w 129"/>
                    <a:gd name="T3" fmla="*/ 66 h 76"/>
                    <a:gd name="T4" fmla="*/ 113 w 129"/>
                    <a:gd name="T5" fmla="*/ 57 h 76"/>
                    <a:gd name="T6" fmla="*/ 98 w 129"/>
                    <a:gd name="T7" fmla="*/ 47 h 76"/>
                    <a:gd name="T8" fmla="*/ 81 w 129"/>
                    <a:gd name="T9" fmla="*/ 36 h 76"/>
                    <a:gd name="T10" fmla="*/ 65 w 129"/>
                    <a:gd name="T11" fmla="*/ 26 h 76"/>
                    <a:gd name="T12" fmla="*/ 47 w 129"/>
                    <a:gd name="T13" fmla="*/ 16 h 76"/>
                    <a:gd name="T14" fmla="*/ 31 w 129"/>
                    <a:gd name="T15" fmla="*/ 7 h 76"/>
                    <a:gd name="T16" fmla="*/ 15 w 129"/>
                    <a:gd name="T17" fmla="*/ 2 h 76"/>
                    <a:gd name="T18" fmla="*/ 0 w 129"/>
                    <a:gd name="T19" fmla="*/ 0 h 76"/>
                    <a:gd name="T20" fmla="*/ 0 w 129"/>
                    <a:gd name="T21" fmla="*/ 10 h 76"/>
                    <a:gd name="T22" fmla="*/ 13 w 129"/>
                    <a:gd name="T23" fmla="*/ 13 h 76"/>
                    <a:gd name="T24" fmla="*/ 27 w 129"/>
                    <a:gd name="T25" fmla="*/ 18 h 76"/>
                    <a:gd name="T26" fmla="*/ 43 w 129"/>
                    <a:gd name="T27" fmla="*/ 24 h 76"/>
                    <a:gd name="T28" fmla="*/ 59 w 129"/>
                    <a:gd name="T29" fmla="*/ 34 h 76"/>
                    <a:gd name="T30" fmla="*/ 75 w 129"/>
                    <a:gd name="T31" fmla="*/ 45 h 76"/>
                    <a:gd name="T32" fmla="*/ 92 w 129"/>
                    <a:gd name="T33" fmla="*/ 55 h 76"/>
                    <a:gd name="T34" fmla="*/ 106 w 129"/>
                    <a:gd name="T35" fmla="*/ 65 h 76"/>
                    <a:gd name="T36" fmla="*/ 121 w 129"/>
                    <a:gd name="T37" fmla="*/ 75 h 76"/>
                    <a:gd name="T38" fmla="*/ 119 w 129"/>
                    <a:gd name="T39" fmla="*/ 71 h 76"/>
                    <a:gd name="T40" fmla="*/ 121 w 129"/>
                    <a:gd name="T41" fmla="*/ 75 h 76"/>
                    <a:gd name="T42" fmla="*/ 125 w 129"/>
                    <a:gd name="T43" fmla="*/ 76 h 76"/>
                    <a:gd name="T44" fmla="*/ 128 w 129"/>
                    <a:gd name="T45" fmla="*/ 74 h 76"/>
                    <a:gd name="T46" fmla="*/ 129 w 129"/>
                    <a:gd name="T47" fmla="*/ 70 h 76"/>
                    <a:gd name="T48" fmla="*/ 127 w 129"/>
                    <a:gd name="T49" fmla="*/ 66 h 76"/>
                    <a:gd name="T50" fmla="*/ 129 w 129"/>
                    <a:gd name="T51" fmla="*/ 7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29" h="76">
                      <a:moveTo>
                        <a:pt x="129" y="71"/>
                      </a:moveTo>
                      <a:lnTo>
                        <a:pt x="127" y="66"/>
                      </a:lnTo>
                      <a:lnTo>
                        <a:pt x="113" y="57"/>
                      </a:lnTo>
                      <a:lnTo>
                        <a:pt x="98" y="47"/>
                      </a:lnTo>
                      <a:lnTo>
                        <a:pt x="81" y="36"/>
                      </a:lnTo>
                      <a:lnTo>
                        <a:pt x="65" y="26"/>
                      </a:lnTo>
                      <a:lnTo>
                        <a:pt x="47" y="16"/>
                      </a:lnTo>
                      <a:lnTo>
                        <a:pt x="31" y="7"/>
                      </a:lnTo>
                      <a:lnTo>
                        <a:pt x="15" y="2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13" y="13"/>
                      </a:lnTo>
                      <a:lnTo>
                        <a:pt x="27" y="18"/>
                      </a:lnTo>
                      <a:lnTo>
                        <a:pt x="43" y="24"/>
                      </a:lnTo>
                      <a:lnTo>
                        <a:pt x="59" y="34"/>
                      </a:lnTo>
                      <a:lnTo>
                        <a:pt x="75" y="45"/>
                      </a:lnTo>
                      <a:lnTo>
                        <a:pt x="92" y="55"/>
                      </a:lnTo>
                      <a:lnTo>
                        <a:pt x="106" y="65"/>
                      </a:lnTo>
                      <a:lnTo>
                        <a:pt x="121" y="75"/>
                      </a:lnTo>
                      <a:lnTo>
                        <a:pt x="119" y="71"/>
                      </a:lnTo>
                      <a:lnTo>
                        <a:pt x="121" y="75"/>
                      </a:lnTo>
                      <a:lnTo>
                        <a:pt x="125" y="76"/>
                      </a:lnTo>
                      <a:lnTo>
                        <a:pt x="128" y="74"/>
                      </a:lnTo>
                      <a:lnTo>
                        <a:pt x="129" y="70"/>
                      </a:lnTo>
                      <a:lnTo>
                        <a:pt x="127" y="66"/>
                      </a:lnTo>
                      <a:lnTo>
                        <a:pt x="129" y="7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32" name="Freeform 148"/>
                <p:cNvSpPr>
                  <a:spLocks/>
                </p:cNvSpPr>
                <p:nvPr/>
              </p:nvSpPr>
              <p:spPr bwMode="auto">
                <a:xfrm>
                  <a:off x="750" y="1146"/>
                  <a:ext cx="14" cy="73"/>
                </a:xfrm>
                <a:custGeom>
                  <a:avLst/>
                  <a:gdLst>
                    <a:gd name="T0" fmla="*/ 11 w 169"/>
                    <a:gd name="T1" fmla="*/ 877 h 881"/>
                    <a:gd name="T2" fmla="*/ 13 w 169"/>
                    <a:gd name="T3" fmla="*/ 827 h 881"/>
                    <a:gd name="T4" fmla="*/ 18 w 169"/>
                    <a:gd name="T5" fmla="*/ 777 h 881"/>
                    <a:gd name="T6" fmla="*/ 25 w 169"/>
                    <a:gd name="T7" fmla="*/ 724 h 881"/>
                    <a:gd name="T8" fmla="*/ 36 w 169"/>
                    <a:gd name="T9" fmla="*/ 671 h 881"/>
                    <a:gd name="T10" fmla="*/ 47 w 169"/>
                    <a:gd name="T11" fmla="*/ 616 h 881"/>
                    <a:gd name="T12" fmla="*/ 60 w 169"/>
                    <a:gd name="T13" fmla="*/ 560 h 881"/>
                    <a:gd name="T14" fmla="*/ 75 w 169"/>
                    <a:gd name="T15" fmla="*/ 504 h 881"/>
                    <a:gd name="T16" fmla="*/ 90 w 169"/>
                    <a:gd name="T17" fmla="*/ 448 h 881"/>
                    <a:gd name="T18" fmla="*/ 105 w 169"/>
                    <a:gd name="T19" fmla="*/ 391 h 881"/>
                    <a:gd name="T20" fmla="*/ 119 w 169"/>
                    <a:gd name="T21" fmla="*/ 334 h 881"/>
                    <a:gd name="T22" fmla="*/ 133 w 169"/>
                    <a:gd name="T23" fmla="*/ 277 h 881"/>
                    <a:gd name="T24" fmla="*/ 144 w 169"/>
                    <a:gd name="T25" fmla="*/ 221 h 881"/>
                    <a:gd name="T26" fmla="*/ 155 w 169"/>
                    <a:gd name="T27" fmla="*/ 165 h 881"/>
                    <a:gd name="T28" fmla="*/ 162 w 169"/>
                    <a:gd name="T29" fmla="*/ 109 h 881"/>
                    <a:gd name="T30" fmla="*/ 167 w 169"/>
                    <a:gd name="T31" fmla="*/ 53 h 881"/>
                    <a:gd name="T32" fmla="*/ 169 w 169"/>
                    <a:gd name="T33" fmla="*/ 0 h 881"/>
                    <a:gd name="T34" fmla="*/ 159 w 169"/>
                    <a:gd name="T35" fmla="*/ 27 h 881"/>
                    <a:gd name="T36" fmla="*/ 155 w 169"/>
                    <a:gd name="T37" fmla="*/ 80 h 881"/>
                    <a:gd name="T38" fmla="*/ 148 w 169"/>
                    <a:gd name="T39" fmla="*/ 135 h 881"/>
                    <a:gd name="T40" fmla="*/ 139 w 169"/>
                    <a:gd name="T41" fmla="*/ 191 h 881"/>
                    <a:gd name="T42" fmla="*/ 129 w 169"/>
                    <a:gd name="T43" fmla="*/ 247 h 881"/>
                    <a:gd name="T44" fmla="*/ 115 w 169"/>
                    <a:gd name="T45" fmla="*/ 304 h 881"/>
                    <a:gd name="T46" fmla="*/ 102 w 169"/>
                    <a:gd name="T47" fmla="*/ 361 h 881"/>
                    <a:gd name="T48" fmla="*/ 87 w 169"/>
                    <a:gd name="T49" fmla="*/ 417 h 881"/>
                    <a:gd name="T50" fmla="*/ 72 w 169"/>
                    <a:gd name="T51" fmla="*/ 474 h 881"/>
                    <a:gd name="T52" fmla="*/ 57 w 169"/>
                    <a:gd name="T53" fmla="*/ 530 h 881"/>
                    <a:gd name="T54" fmla="*/ 44 w 169"/>
                    <a:gd name="T55" fmla="*/ 586 h 881"/>
                    <a:gd name="T56" fmla="*/ 30 w 169"/>
                    <a:gd name="T57" fmla="*/ 641 h 881"/>
                    <a:gd name="T58" fmla="*/ 20 w 169"/>
                    <a:gd name="T59" fmla="*/ 696 h 881"/>
                    <a:gd name="T60" fmla="*/ 11 w 169"/>
                    <a:gd name="T61" fmla="*/ 749 h 881"/>
                    <a:gd name="T62" fmla="*/ 4 w 169"/>
                    <a:gd name="T63" fmla="*/ 802 h 881"/>
                    <a:gd name="T64" fmla="*/ 0 w 169"/>
                    <a:gd name="T65" fmla="*/ 852 h 881"/>
                    <a:gd name="T66" fmla="*/ 2 w 169"/>
                    <a:gd name="T67" fmla="*/ 881 h 881"/>
                    <a:gd name="T68" fmla="*/ 2 w 169"/>
                    <a:gd name="T69" fmla="*/ 880 h 881"/>
                    <a:gd name="T70" fmla="*/ 9 w 169"/>
                    <a:gd name="T71" fmla="*/ 880 h 881"/>
                    <a:gd name="T72" fmla="*/ 9 w 169"/>
                    <a:gd name="T73" fmla="*/ 873 h 8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69" h="881">
                      <a:moveTo>
                        <a:pt x="9" y="873"/>
                      </a:moveTo>
                      <a:lnTo>
                        <a:pt x="11" y="877"/>
                      </a:lnTo>
                      <a:lnTo>
                        <a:pt x="11" y="852"/>
                      </a:lnTo>
                      <a:lnTo>
                        <a:pt x="13" y="827"/>
                      </a:lnTo>
                      <a:lnTo>
                        <a:pt x="15" y="802"/>
                      </a:lnTo>
                      <a:lnTo>
                        <a:pt x="18" y="777"/>
                      </a:lnTo>
                      <a:lnTo>
                        <a:pt x="21" y="751"/>
                      </a:lnTo>
                      <a:lnTo>
                        <a:pt x="25" y="724"/>
                      </a:lnTo>
                      <a:lnTo>
                        <a:pt x="30" y="698"/>
                      </a:lnTo>
                      <a:lnTo>
                        <a:pt x="36" y="671"/>
                      </a:lnTo>
                      <a:lnTo>
                        <a:pt x="41" y="643"/>
                      </a:lnTo>
                      <a:lnTo>
                        <a:pt x="47" y="616"/>
                      </a:lnTo>
                      <a:lnTo>
                        <a:pt x="54" y="588"/>
                      </a:lnTo>
                      <a:lnTo>
                        <a:pt x="60" y="560"/>
                      </a:lnTo>
                      <a:lnTo>
                        <a:pt x="68" y="532"/>
                      </a:lnTo>
                      <a:lnTo>
                        <a:pt x="75" y="504"/>
                      </a:lnTo>
                      <a:lnTo>
                        <a:pt x="82" y="476"/>
                      </a:lnTo>
                      <a:lnTo>
                        <a:pt x="90" y="448"/>
                      </a:lnTo>
                      <a:lnTo>
                        <a:pt x="98" y="419"/>
                      </a:lnTo>
                      <a:lnTo>
                        <a:pt x="105" y="391"/>
                      </a:lnTo>
                      <a:lnTo>
                        <a:pt x="112" y="363"/>
                      </a:lnTo>
                      <a:lnTo>
                        <a:pt x="119" y="334"/>
                      </a:lnTo>
                      <a:lnTo>
                        <a:pt x="126" y="306"/>
                      </a:lnTo>
                      <a:lnTo>
                        <a:pt x="133" y="277"/>
                      </a:lnTo>
                      <a:lnTo>
                        <a:pt x="139" y="249"/>
                      </a:lnTo>
                      <a:lnTo>
                        <a:pt x="144" y="221"/>
                      </a:lnTo>
                      <a:lnTo>
                        <a:pt x="149" y="193"/>
                      </a:lnTo>
                      <a:lnTo>
                        <a:pt x="155" y="165"/>
                      </a:lnTo>
                      <a:lnTo>
                        <a:pt x="159" y="137"/>
                      </a:lnTo>
                      <a:lnTo>
                        <a:pt x="162" y="109"/>
                      </a:lnTo>
                      <a:lnTo>
                        <a:pt x="165" y="80"/>
                      </a:lnTo>
                      <a:lnTo>
                        <a:pt x="167" y="53"/>
                      </a:lnTo>
                      <a:lnTo>
                        <a:pt x="169" y="27"/>
                      </a:lnTo>
                      <a:lnTo>
                        <a:pt x="169" y="0"/>
                      </a:lnTo>
                      <a:lnTo>
                        <a:pt x="159" y="0"/>
                      </a:lnTo>
                      <a:lnTo>
                        <a:pt x="159" y="27"/>
                      </a:lnTo>
                      <a:lnTo>
                        <a:pt x="157" y="53"/>
                      </a:lnTo>
                      <a:lnTo>
                        <a:pt x="155" y="80"/>
                      </a:lnTo>
                      <a:lnTo>
                        <a:pt x="152" y="107"/>
                      </a:lnTo>
                      <a:lnTo>
                        <a:pt x="148" y="135"/>
                      </a:lnTo>
                      <a:lnTo>
                        <a:pt x="144" y="163"/>
                      </a:lnTo>
                      <a:lnTo>
                        <a:pt x="139" y="191"/>
                      </a:lnTo>
                      <a:lnTo>
                        <a:pt x="134" y="219"/>
                      </a:lnTo>
                      <a:lnTo>
                        <a:pt x="129" y="247"/>
                      </a:lnTo>
                      <a:lnTo>
                        <a:pt x="123" y="275"/>
                      </a:lnTo>
                      <a:lnTo>
                        <a:pt x="115" y="304"/>
                      </a:lnTo>
                      <a:lnTo>
                        <a:pt x="109" y="332"/>
                      </a:lnTo>
                      <a:lnTo>
                        <a:pt x="102" y="361"/>
                      </a:lnTo>
                      <a:lnTo>
                        <a:pt x="95" y="389"/>
                      </a:lnTo>
                      <a:lnTo>
                        <a:pt x="87" y="417"/>
                      </a:lnTo>
                      <a:lnTo>
                        <a:pt x="80" y="446"/>
                      </a:lnTo>
                      <a:lnTo>
                        <a:pt x="72" y="474"/>
                      </a:lnTo>
                      <a:lnTo>
                        <a:pt x="65" y="502"/>
                      </a:lnTo>
                      <a:lnTo>
                        <a:pt x="57" y="530"/>
                      </a:lnTo>
                      <a:lnTo>
                        <a:pt x="50" y="558"/>
                      </a:lnTo>
                      <a:lnTo>
                        <a:pt x="44" y="586"/>
                      </a:lnTo>
                      <a:lnTo>
                        <a:pt x="37" y="614"/>
                      </a:lnTo>
                      <a:lnTo>
                        <a:pt x="30" y="641"/>
                      </a:lnTo>
                      <a:lnTo>
                        <a:pt x="25" y="669"/>
                      </a:lnTo>
                      <a:lnTo>
                        <a:pt x="20" y="696"/>
                      </a:lnTo>
                      <a:lnTo>
                        <a:pt x="15" y="722"/>
                      </a:lnTo>
                      <a:lnTo>
                        <a:pt x="11" y="749"/>
                      </a:lnTo>
                      <a:lnTo>
                        <a:pt x="8" y="775"/>
                      </a:lnTo>
                      <a:lnTo>
                        <a:pt x="4" y="802"/>
                      </a:lnTo>
                      <a:lnTo>
                        <a:pt x="2" y="827"/>
                      </a:lnTo>
                      <a:lnTo>
                        <a:pt x="0" y="852"/>
                      </a:lnTo>
                      <a:lnTo>
                        <a:pt x="0" y="877"/>
                      </a:lnTo>
                      <a:lnTo>
                        <a:pt x="2" y="881"/>
                      </a:lnTo>
                      <a:lnTo>
                        <a:pt x="0" y="877"/>
                      </a:lnTo>
                      <a:lnTo>
                        <a:pt x="2" y="880"/>
                      </a:lnTo>
                      <a:lnTo>
                        <a:pt x="6" y="881"/>
                      </a:lnTo>
                      <a:lnTo>
                        <a:pt x="9" y="880"/>
                      </a:lnTo>
                      <a:lnTo>
                        <a:pt x="11" y="877"/>
                      </a:lnTo>
                      <a:lnTo>
                        <a:pt x="9" y="8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33" name="Freeform 149"/>
                <p:cNvSpPr>
                  <a:spLocks/>
                </p:cNvSpPr>
                <p:nvPr/>
              </p:nvSpPr>
              <p:spPr bwMode="auto">
                <a:xfrm>
                  <a:off x="750" y="1219"/>
                  <a:ext cx="20" cy="13"/>
                </a:xfrm>
                <a:custGeom>
                  <a:avLst/>
                  <a:gdLst>
                    <a:gd name="T0" fmla="*/ 245 w 249"/>
                    <a:gd name="T1" fmla="*/ 147 h 158"/>
                    <a:gd name="T2" fmla="*/ 245 w 249"/>
                    <a:gd name="T3" fmla="*/ 147 h 158"/>
                    <a:gd name="T4" fmla="*/ 230 w 249"/>
                    <a:gd name="T5" fmla="*/ 144 h 158"/>
                    <a:gd name="T6" fmla="*/ 216 w 249"/>
                    <a:gd name="T7" fmla="*/ 140 h 158"/>
                    <a:gd name="T8" fmla="*/ 201 w 249"/>
                    <a:gd name="T9" fmla="*/ 135 h 158"/>
                    <a:gd name="T10" fmla="*/ 186 w 249"/>
                    <a:gd name="T11" fmla="*/ 127 h 158"/>
                    <a:gd name="T12" fmla="*/ 170 w 249"/>
                    <a:gd name="T13" fmla="*/ 121 h 158"/>
                    <a:gd name="T14" fmla="*/ 155 w 249"/>
                    <a:gd name="T15" fmla="*/ 113 h 158"/>
                    <a:gd name="T16" fmla="*/ 139 w 249"/>
                    <a:gd name="T17" fmla="*/ 104 h 158"/>
                    <a:gd name="T18" fmla="*/ 124 w 249"/>
                    <a:gd name="T19" fmla="*/ 94 h 158"/>
                    <a:gd name="T20" fmla="*/ 108 w 249"/>
                    <a:gd name="T21" fmla="*/ 83 h 158"/>
                    <a:gd name="T22" fmla="*/ 93 w 249"/>
                    <a:gd name="T23" fmla="*/ 73 h 158"/>
                    <a:gd name="T24" fmla="*/ 77 w 249"/>
                    <a:gd name="T25" fmla="*/ 61 h 158"/>
                    <a:gd name="T26" fmla="*/ 61 w 249"/>
                    <a:gd name="T27" fmla="*/ 49 h 158"/>
                    <a:gd name="T28" fmla="*/ 47 w 249"/>
                    <a:gd name="T29" fmla="*/ 37 h 158"/>
                    <a:gd name="T30" fmla="*/ 33 w 249"/>
                    <a:gd name="T31" fmla="*/ 25 h 158"/>
                    <a:gd name="T32" fmla="*/ 19 w 249"/>
                    <a:gd name="T33" fmla="*/ 12 h 158"/>
                    <a:gd name="T34" fmla="*/ 7 w 249"/>
                    <a:gd name="T35" fmla="*/ 0 h 158"/>
                    <a:gd name="T36" fmla="*/ 0 w 249"/>
                    <a:gd name="T37" fmla="*/ 8 h 158"/>
                    <a:gd name="T38" fmla="*/ 13 w 249"/>
                    <a:gd name="T39" fmla="*/ 21 h 158"/>
                    <a:gd name="T40" fmla="*/ 26 w 249"/>
                    <a:gd name="T41" fmla="*/ 33 h 158"/>
                    <a:gd name="T42" fmla="*/ 41 w 249"/>
                    <a:gd name="T43" fmla="*/ 46 h 158"/>
                    <a:gd name="T44" fmla="*/ 55 w 249"/>
                    <a:gd name="T45" fmla="*/ 57 h 158"/>
                    <a:gd name="T46" fmla="*/ 71 w 249"/>
                    <a:gd name="T47" fmla="*/ 69 h 158"/>
                    <a:gd name="T48" fmla="*/ 86 w 249"/>
                    <a:gd name="T49" fmla="*/ 81 h 158"/>
                    <a:gd name="T50" fmla="*/ 102 w 249"/>
                    <a:gd name="T51" fmla="*/ 91 h 158"/>
                    <a:gd name="T52" fmla="*/ 117 w 249"/>
                    <a:gd name="T53" fmla="*/ 103 h 158"/>
                    <a:gd name="T54" fmla="*/ 133 w 249"/>
                    <a:gd name="T55" fmla="*/ 112 h 158"/>
                    <a:gd name="T56" fmla="*/ 151 w 249"/>
                    <a:gd name="T57" fmla="*/ 121 h 158"/>
                    <a:gd name="T58" fmla="*/ 166 w 249"/>
                    <a:gd name="T59" fmla="*/ 130 h 158"/>
                    <a:gd name="T60" fmla="*/ 182 w 249"/>
                    <a:gd name="T61" fmla="*/ 138 h 158"/>
                    <a:gd name="T62" fmla="*/ 197 w 249"/>
                    <a:gd name="T63" fmla="*/ 145 h 158"/>
                    <a:gd name="T64" fmla="*/ 214 w 249"/>
                    <a:gd name="T65" fmla="*/ 150 h 158"/>
                    <a:gd name="T66" fmla="*/ 228 w 249"/>
                    <a:gd name="T67" fmla="*/ 154 h 158"/>
                    <a:gd name="T68" fmla="*/ 243 w 249"/>
                    <a:gd name="T69" fmla="*/ 158 h 158"/>
                    <a:gd name="T70" fmla="*/ 243 w 249"/>
                    <a:gd name="T71" fmla="*/ 158 h 158"/>
                    <a:gd name="T72" fmla="*/ 243 w 249"/>
                    <a:gd name="T73" fmla="*/ 158 h 158"/>
                    <a:gd name="T74" fmla="*/ 247 w 249"/>
                    <a:gd name="T75" fmla="*/ 156 h 158"/>
                    <a:gd name="T76" fmla="*/ 249 w 249"/>
                    <a:gd name="T77" fmla="*/ 153 h 158"/>
                    <a:gd name="T78" fmla="*/ 248 w 249"/>
                    <a:gd name="T79" fmla="*/ 149 h 158"/>
                    <a:gd name="T80" fmla="*/ 245 w 249"/>
                    <a:gd name="T81" fmla="*/ 147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9" h="158">
                      <a:moveTo>
                        <a:pt x="245" y="147"/>
                      </a:moveTo>
                      <a:lnTo>
                        <a:pt x="245" y="147"/>
                      </a:lnTo>
                      <a:lnTo>
                        <a:pt x="230" y="144"/>
                      </a:lnTo>
                      <a:lnTo>
                        <a:pt x="216" y="140"/>
                      </a:lnTo>
                      <a:lnTo>
                        <a:pt x="201" y="135"/>
                      </a:lnTo>
                      <a:lnTo>
                        <a:pt x="186" y="127"/>
                      </a:lnTo>
                      <a:lnTo>
                        <a:pt x="170" y="121"/>
                      </a:lnTo>
                      <a:lnTo>
                        <a:pt x="155" y="113"/>
                      </a:lnTo>
                      <a:lnTo>
                        <a:pt x="139" y="104"/>
                      </a:lnTo>
                      <a:lnTo>
                        <a:pt x="124" y="94"/>
                      </a:lnTo>
                      <a:lnTo>
                        <a:pt x="108" y="83"/>
                      </a:lnTo>
                      <a:lnTo>
                        <a:pt x="93" y="73"/>
                      </a:lnTo>
                      <a:lnTo>
                        <a:pt x="77" y="61"/>
                      </a:lnTo>
                      <a:lnTo>
                        <a:pt x="61" y="49"/>
                      </a:lnTo>
                      <a:lnTo>
                        <a:pt x="47" y="37"/>
                      </a:lnTo>
                      <a:lnTo>
                        <a:pt x="33" y="25"/>
                      </a:lnTo>
                      <a:lnTo>
                        <a:pt x="19" y="12"/>
                      </a:lnTo>
                      <a:lnTo>
                        <a:pt x="7" y="0"/>
                      </a:lnTo>
                      <a:lnTo>
                        <a:pt x="0" y="8"/>
                      </a:lnTo>
                      <a:lnTo>
                        <a:pt x="13" y="21"/>
                      </a:lnTo>
                      <a:lnTo>
                        <a:pt x="26" y="33"/>
                      </a:lnTo>
                      <a:lnTo>
                        <a:pt x="41" y="46"/>
                      </a:lnTo>
                      <a:lnTo>
                        <a:pt x="55" y="57"/>
                      </a:lnTo>
                      <a:lnTo>
                        <a:pt x="71" y="69"/>
                      </a:lnTo>
                      <a:lnTo>
                        <a:pt x="86" y="81"/>
                      </a:lnTo>
                      <a:lnTo>
                        <a:pt x="102" y="91"/>
                      </a:lnTo>
                      <a:lnTo>
                        <a:pt x="117" y="103"/>
                      </a:lnTo>
                      <a:lnTo>
                        <a:pt x="133" y="112"/>
                      </a:lnTo>
                      <a:lnTo>
                        <a:pt x="151" y="121"/>
                      </a:lnTo>
                      <a:lnTo>
                        <a:pt x="166" y="130"/>
                      </a:lnTo>
                      <a:lnTo>
                        <a:pt x="182" y="138"/>
                      </a:lnTo>
                      <a:lnTo>
                        <a:pt x="197" y="145"/>
                      </a:lnTo>
                      <a:lnTo>
                        <a:pt x="214" y="150"/>
                      </a:lnTo>
                      <a:lnTo>
                        <a:pt x="228" y="154"/>
                      </a:lnTo>
                      <a:lnTo>
                        <a:pt x="243" y="158"/>
                      </a:lnTo>
                      <a:lnTo>
                        <a:pt x="247" y="156"/>
                      </a:lnTo>
                      <a:lnTo>
                        <a:pt x="249" y="153"/>
                      </a:lnTo>
                      <a:lnTo>
                        <a:pt x="248" y="149"/>
                      </a:lnTo>
                      <a:lnTo>
                        <a:pt x="245" y="1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34" name="Freeform 150"/>
                <p:cNvSpPr>
                  <a:spLocks/>
                </p:cNvSpPr>
                <p:nvPr/>
              </p:nvSpPr>
              <p:spPr bwMode="auto">
                <a:xfrm>
                  <a:off x="770" y="1230"/>
                  <a:ext cx="12" cy="2"/>
                </a:xfrm>
                <a:custGeom>
                  <a:avLst/>
                  <a:gdLst>
                    <a:gd name="T0" fmla="*/ 135 w 142"/>
                    <a:gd name="T1" fmla="*/ 0 h 25"/>
                    <a:gd name="T2" fmla="*/ 136 w 142"/>
                    <a:gd name="T3" fmla="*/ 0 h 25"/>
                    <a:gd name="T4" fmla="*/ 117 w 142"/>
                    <a:gd name="T5" fmla="*/ 1 h 25"/>
                    <a:gd name="T6" fmla="*/ 98 w 142"/>
                    <a:gd name="T7" fmla="*/ 3 h 25"/>
                    <a:gd name="T8" fmla="*/ 79 w 142"/>
                    <a:gd name="T9" fmla="*/ 6 h 25"/>
                    <a:gd name="T10" fmla="*/ 63 w 142"/>
                    <a:gd name="T11" fmla="*/ 9 h 25"/>
                    <a:gd name="T12" fmla="*/ 46 w 142"/>
                    <a:gd name="T13" fmla="*/ 12 h 25"/>
                    <a:gd name="T14" fmla="*/ 32 w 142"/>
                    <a:gd name="T15" fmla="*/ 13 h 25"/>
                    <a:gd name="T16" fmla="*/ 16 w 142"/>
                    <a:gd name="T17" fmla="*/ 14 h 25"/>
                    <a:gd name="T18" fmla="*/ 2 w 142"/>
                    <a:gd name="T19" fmla="*/ 12 h 25"/>
                    <a:gd name="T20" fmla="*/ 0 w 142"/>
                    <a:gd name="T21" fmla="*/ 23 h 25"/>
                    <a:gd name="T22" fmla="*/ 16 w 142"/>
                    <a:gd name="T23" fmla="*/ 25 h 25"/>
                    <a:gd name="T24" fmla="*/ 32 w 142"/>
                    <a:gd name="T25" fmla="*/ 24 h 25"/>
                    <a:gd name="T26" fmla="*/ 48 w 142"/>
                    <a:gd name="T27" fmla="*/ 23 h 25"/>
                    <a:gd name="T28" fmla="*/ 65 w 142"/>
                    <a:gd name="T29" fmla="*/ 19 h 25"/>
                    <a:gd name="T30" fmla="*/ 81 w 142"/>
                    <a:gd name="T31" fmla="*/ 16 h 25"/>
                    <a:gd name="T32" fmla="*/ 100 w 142"/>
                    <a:gd name="T33" fmla="*/ 13 h 25"/>
                    <a:gd name="T34" fmla="*/ 117 w 142"/>
                    <a:gd name="T35" fmla="*/ 11 h 25"/>
                    <a:gd name="T36" fmla="*/ 136 w 142"/>
                    <a:gd name="T37" fmla="*/ 10 h 25"/>
                    <a:gd name="T38" fmla="*/ 137 w 142"/>
                    <a:gd name="T39" fmla="*/ 10 h 25"/>
                    <a:gd name="T40" fmla="*/ 136 w 142"/>
                    <a:gd name="T41" fmla="*/ 10 h 25"/>
                    <a:gd name="T42" fmla="*/ 139 w 142"/>
                    <a:gd name="T43" fmla="*/ 8 h 25"/>
                    <a:gd name="T44" fmla="*/ 142 w 142"/>
                    <a:gd name="T45" fmla="*/ 5 h 25"/>
                    <a:gd name="T46" fmla="*/ 139 w 142"/>
                    <a:gd name="T47" fmla="*/ 2 h 25"/>
                    <a:gd name="T48" fmla="*/ 136 w 142"/>
                    <a:gd name="T49" fmla="*/ 0 h 25"/>
                    <a:gd name="T50" fmla="*/ 135 w 142"/>
                    <a:gd name="T51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42" h="25">
                      <a:moveTo>
                        <a:pt x="135" y="0"/>
                      </a:moveTo>
                      <a:lnTo>
                        <a:pt x="136" y="0"/>
                      </a:lnTo>
                      <a:lnTo>
                        <a:pt x="117" y="1"/>
                      </a:lnTo>
                      <a:lnTo>
                        <a:pt x="98" y="3"/>
                      </a:lnTo>
                      <a:lnTo>
                        <a:pt x="79" y="6"/>
                      </a:lnTo>
                      <a:lnTo>
                        <a:pt x="63" y="9"/>
                      </a:lnTo>
                      <a:lnTo>
                        <a:pt x="46" y="12"/>
                      </a:lnTo>
                      <a:lnTo>
                        <a:pt x="32" y="13"/>
                      </a:lnTo>
                      <a:lnTo>
                        <a:pt x="16" y="14"/>
                      </a:lnTo>
                      <a:lnTo>
                        <a:pt x="2" y="12"/>
                      </a:lnTo>
                      <a:lnTo>
                        <a:pt x="0" y="23"/>
                      </a:lnTo>
                      <a:lnTo>
                        <a:pt x="16" y="25"/>
                      </a:lnTo>
                      <a:lnTo>
                        <a:pt x="32" y="24"/>
                      </a:lnTo>
                      <a:lnTo>
                        <a:pt x="48" y="23"/>
                      </a:lnTo>
                      <a:lnTo>
                        <a:pt x="65" y="19"/>
                      </a:lnTo>
                      <a:lnTo>
                        <a:pt x="81" y="16"/>
                      </a:lnTo>
                      <a:lnTo>
                        <a:pt x="100" y="13"/>
                      </a:lnTo>
                      <a:lnTo>
                        <a:pt x="117" y="11"/>
                      </a:lnTo>
                      <a:lnTo>
                        <a:pt x="136" y="10"/>
                      </a:lnTo>
                      <a:lnTo>
                        <a:pt x="137" y="10"/>
                      </a:lnTo>
                      <a:lnTo>
                        <a:pt x="136" y="10"/>
                      </a:lnTo>
                      <a:lnTo>
                        <a:pt x="139" y="8"/>
                      </a:lnTo>
                      <a:lnTo>
                        <a:pt x="142" y="5"/>
                      </a:lnTo>
                      <a:lnTo>
                        <a:pt x="139" y="2"/>
                      </a:lnTo>
                      <a:lnTo>
                        <a:pt x="136" y="0"/>
                      </a:lnTo>
                      <a:lnTo>
                        <a:pt x="13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35" name="Freeform 151"/>
                <p:cNvSpPr>
                  <a:spLocks/>
                </p:cNvSpPr>
                <p:nvPr/>
              </p:nvSpPr>
              <p:spPr bwMode="auto">
                <a:xfrm>
                  <a:off x="781" y="1230"/>
                  <a:ext cx="19" cy="2"/>
                </a:xfrm>
                <a:custGeom>
                  <a:avLst/>
                  <a:gdLst>
                    <a:gd name="T0" fmla="*/ 216 w 221"/>
                    <a:gd name="T1" fmla="*/ 18 h 29"/>
                    <a:gd name="T2" fmla="*/ 216 w 221"/>
                    <a:gd name="T3" fmla="*/ 18 h 29"/>
                    <a:gd name="T4" fmla="*/ 199 w 221"/>
                    <a:gd name="T5" fmla="*/ 18 h 29"/>
                    <a:gd name="T6" fmla="*/ 184 w 221"/>
                    <a:gd name="T7" fmla="*/ 18 h 29"/>
                    <a:gd name="T8" fmla="*/ 168 w 221"/>
                    <a:gd name="T9" fmla="*/ 17 h 29"/>
                    <a:gd name="T10" fmla="*/ 153 w 221"/>
                    <a:gd name="T11" fmla="*/ 16 h 29"/>
                    <a:gd name="T12" fmla="*/ 138 w 221"/>
                    <a:gd name="T13" fmla="*/ 14 h 29"/>
                    <a:gd name="T14" fmla="*/ 124 w 221"/>
                    <a:gd name="T15" fmla="*/ 12 h 29"/>
                    <a:gd name="T16" fmla="*/ 109 w 221"/>
                    <a:gd name="T17" fmla="*/ 10 h 29"/>
                    <a:gd name="T18" fmla="*/ 96 w 221"/>
                    <a:gd name="T19" fmla="*/ 8 h 29"/>
                    <a:gd name="T20" fmla="*/ 82 w 221"/>
                    <a:gd name="T21" fmla="*/ 6 h 29"/>
                    <a:gd name="T22" fmla="*/ 69 w 221"/>
                    <a:gd name="T23" fmla="*/ 4 h 29"/>
                    <a:gd name="T24" fmla="*/ 56 w 221"/>
                    <a:gd name="T25" fmla="*/ 2 h 29"/>
                    <a:gd name="T26" fmla="*/ 43 w 221"/>
                    <a:gd name="T27" fmla="*/ 1 h 29"/>
                    <a:gd name="T28" fmla="*/ 31 w 221"/>
                    <a:gd name="T29" fmla="*/ 0 h 29"/>
                    <a:gd name="T30" fmla="*/ 21 w 221"/>
                    <a:gd name="T31" fmla="*/ 0 h 29"/>
                    <a:gd name="T32" fmla="*/ 10 w 221"/>
                    <a:gd name="T33" fmla="*/ 1 h 29"/>
                    <a:gd name="T34" fmla="*/ 0 w 221"/>
                    <a:gd name="T35" fmla="*/ 2 h 29"/>
                    <a:gd name="T36" fmla="*/ 2 w 221"/>
                    <a:gd name="T37" fmla="*/ 12 h 29"/>
                    <a:gd name="T38" fmla="*/ 12 w 221"/>
                    <a:gd name="T39" fmla="*/ 11 h 29"/>
                    <a:gd name="T40" fmla="*/ 21 w 221"/>
                    <a:gd name="T41" fmla="*/ 10 h 29"/>
                    <a:gd name="T42" fmla="*/ 31 w 221"/>
                    <a:gd name="T43" fmla="*/ 10 h 29"/>
                    <a:gd name="T44" fmla="*/ 43 w 221"/>
                    <a:gd name="T45" fmla="*/ 11 h 29"/>
                    <a:gd name="T46" fmla="*/ 54 w 221"/>
                    <a:gd name="T47" fmla="*/ 12 h 29"/>
                    <a:gd name="T48" fmla="*/ 67 w 221"/>
                    <a:gd name="T49" fmla="*/ 14 h 29"/>
                    <a:gd name="T50" fmla="*/ 80 w 221"/>
                    <a:gd name="T51" fmla="*/ 16 h 29"/>
                    <a:gd name="T52" fmla="*/ 94 w 221"/>
                    <a:gd name="T53" fmla="*/ 18 h 29"/>
                    <a:gd name="T54" fmla="*/ 107 w 221"/>
                    <a:gd name="T55" fmla="*/ 20 h 29"/>
                    <a:gd name="T56" fmla="*/ 121 w 221"/>
                    <a:gd name="T57" fmla="*/ 22 h 29"/>
                    <a:gd name="T58" fmla="*/ 136 w 221"/>
                    <a:gd name="T59" fmla="*/ 25 h 29"/>
                    <a:gd name="T60" fmla="*/ 153 w 221"/>
                    <a:gd name="T61" fmla="*/ 27 h 29"/>
                    <a:gd name="T62" fmla="*/ 168 w 221"/>
                    <a:gd name="T63" fmla="*/ 28 h 29"/>
                    <a:gd name="T64" fmla="*/ 184 w 221"/>
                    <a:gd name="T65" fmla="*/ 29 h 29"/>
                    <a:gd name="T66" fmla="*/ 199 w 221"/>
                    <a:gd name="T67" fmla="*/ 29 h 29"/>
                    <a:gd name="T68" fmla="*/ 216 w 221"/>
                    <a:gd name="T69" fmla="*/ 29 h 29"/>
                    <a:gd name="T70" fmla="*/ 216 w 221"/>
                    <a:gd name="T71" fmla="*/ 29 h 29"/>
                    <a:gd name="T72" fmla="*/ 216 w 221"/>
                    <a:gd name="T73" fmla="*/ 29 h 29"/>
                    <a:gd name="T74" fmla="*/ 219 w 221"/>
                    <a:gd name="T75" fmla="*/ 27 h 29"/>
                    <a:gd name="T76" fmla="*/ 221 w 221"/>
                    <a:gd name="T77" fmla="*/ 23 h 29"/>
                    <a:gd name="T78" fmla="*/ 219 w 221"/>
                    <a:gd name="T79" fmla="*/ 20 h 29"/>
                    <a:gd name="T80" fmla="*/ 216 w 221"/>
                    <a:gd name="T81" fmla="*/ 1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21" h="29">
                      <a:moveTo>
                        <a:pt x="216" y="18"/>
                      </a:moveTo>
                      <a:lnTo>
                        <a:pt x="216" y="18"/>
                      </a:lnTo>
                      <a:lnTo>
                        <a:pt x="199" y="18"/>
                      </a:lnTo>
                      <a:lnTo>
                        <a:pt x="184" y="18"/>
                      </a:lnTo>
                      <a:lnTo>
                        <a:pt x="168" y="17"/>
                      </a:lnTo>
                      <a:lnTo>
                        <a:pt x="153" y="16"/>
                      </a:lnTo>
                      <a:lnTo>
                        <a:pt x="138" y="14"/>
                      </a:lnTo>
                      <a:lnTo>
                        <a:pt x="124" y="12"/>
                      </a:lnTo>
                      <a:lnTo>
                        <a:pt x="109" y="10"/>
                      </a:lnTo>
                      <a:lnTo>
                        <a:pt x="96" y="8"/>
                      </a:lnTo>
                      <a:lnTo>
                        <a:pt x="82" y="6"/>
                      </a:lnTo>
                      <a:lnTo>
                        <a:pt x="69" y="4"/>
                      </a:lnTo>
                      <a:lnTo>
                        <a:pt x="56" y="2"/>
                      </a:lnTo>
                      <a:lnTo>
                        <a:pt x="43" y="1"/>
                      </a:lnTo>
                      <a:lnTo>
                        <a:pt x="31" y="0"/>
                      </a:lnTo>
                      <a:lnTo>
                        <a:pt x="21" y="0"/>
                      </a:lnTo>
                      <a:lnTo>
                        <a:pt x="10" y="1"/>
                      </a:lnTo>
                      <a:lnTo>
                        <a:pt x="0" y="2"/>
                      </a:lnTo>
                      <a:lnTo>
                        <a:pt x="2" y="12"/>
                      </a:lnTo>
                      <a:lnTo>
                        <a:pt x="12" y="11"/>
                      </a:lnTo>
                      <a:lnTo>
                        <a:pt x="21" y="10"/>
                      </a:lnTo>
                      <a:lnTo>
                        <a:pt x="31" y="10"/>
                      </a:lnTo>
                      <a:lnTo>
                        <a:pt x="43" y="11"/>
                      </a:lnTo>
                      <a:lnTo>
                        <a:pt x="54" y="12"/>
                      </a:lnTo>
                      <a:lnTo>
                        <a:pt x="67" y="14"/>
                      </a:lnTo>
                      <a:lnTo>
                        <a:pt x="80" y="16"/>
                      </a:lnTo>
                      <a:lnTo>
                        <a:pt x="94" y="18"/>
                      </a:lnTo>
                      <a:lnTo>
                        <a:pt x="107" y="20"/>
                      </a:lnTo>
                      <a:lnTo>
                        <a:pt x="121" y="22"/>
                      </a:lnTo>
                      <a:lnTo>
                        <a:pt x="136" y="25"/>
                      </a:lnTo>
                      <a:lnTo>
                        <a:pt x="153" y="27"/>
                      </a:lnTo>
                      <a:lnTo>
                        <a:pt x="168" y="28"/>
                      </a:lnTo>
                      <a:lnTo>
                        <a:pt x="184" y="29"/>
                      </a:lnTo>
                      <a:lnTo>
                        <a:pt x="199" y="29"/>
                      </a:lnTo>
                      <a:lnTo>
                        <a:pt x="216" y="29"/>
                      </a:lnTo>
                      <a:lnTo>
                        <a:pt x="219" y="27"/>
                      </a:lnTo>
                      <a:lnTo>
                        <a:pt x="221" y="23"/>
                      </a:lnTo>
                      <a:lnTo>
                        <a:pt x="219" y="20"/>
                      </a:lnTo>
                      <a:lnTo>
                        <a:pt x="216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36" name="Freeform 152"/>
                <p:cNvSpPr>
                  <a:spLocks/>
                </p:cNvSpPr>
                <p:nvPr/>
              </p:nvSpPr>
              <p:spPr bwMode="auto">
                <a:xfrm>
                  <a:off x="799" y="1227"/>
                  <a:ext cx="22" cy="5"/>
                </a:xfrm>
                <a:custGeom>
                  <a:avLst/>
                  <a:gdLst>
                    <a:gd name="T0" fmla="*/ 253 w 259"/>
                    <a:gd name="T1" fmla="*/ 0 h 66"/>
                    <a:gd name="T2" fmla="*/ 252 w 259"/>
                    <a:gd name="T3" fmla="*/ 0 h 66"/>
                    <a:gd name="T4" fmla="*/ 245 w 259"/>
                    <a:gd name="T5" fmla="*/ 2 h 66"/>
                    <a:gd name="T6" fmla="*/ 235 w 259"/>
                    <a:gd name="T7" fmla="*/ 5 h 66"/>
                    <a:gd name="T8" fmla="*/ 224 w 259"/>
                    <a:gd name="T9" fmla="*/ 8 h 66"/>
                    <a:gd name="T10" fmla="*/ 211 w 259"/>
                    <a:gd name="T11" fmla="*/ 12 h 66"/>
                    <a:gd name="T12" fmla="*/ 197 w 259"/>
                    <a:gd name="T13" fmla="*/ 16 h 66"/>
                    <a:gd name="T14" fmla="*/ 182 w 259"/>
                    <a:gd name="T15" fmla="*/ 20 h 66"/>
                    <a:gd name="T16" fmla="*/ 166 w 259"/>
                    <a:gd name="T17" fmla="*/ 24 h 66"/>
                    <a:gd name="T18" fmla="*/ 149 w 259"/>
                    <a:gd name="T19" fmla="*/ 29 h 66"/>
                    <a:gd name="T20" fmla="*/ 131 w 259"/>
                    <a:gd name="T21" fmla="*/ 35 h 66"/>
                    <a:gd name="T22" fmla="*/ 113 w 259"/>
                    <a:gd name="T23" fmla="*/ 39 h 66"/>
                    <a:gd name="T24" fmla="*/ 94 w 259"/>
                    <a:gd name="T25" fmla="*/ 43 h 66"/>
                    <a:gd name="T26" fmla="*/ 75 w 259"/>
                    <a:gd name="T27" fmla="*/ 47 h 66"/>
                    <a:gd name="T28" fmla="*/ 56 w 259"/>
                    <a:gd name="T29" fmla="*/ 50 h 66"/>
                    <a:gd name="T30" fmla="*/ 37 w 259"/>
                    <a:gd name="T31" fmla="*/ 52 h 66"/>
                    <a:gd name="T32" fmla="*/ 18 w 259"/>
                    <a:gd name="T33" fmla="*/ 54 h 66"/>
                    <a:gd name="T34" fmla="*/ 0 w 259"/>
                    <a:gd name="T35" fmla="*/ 55 h 66"/>
                    <a:gd name="T36" fmla="*/ 0 w 259"/>
                    <a:gd name="T37" fmla="*/ 66 h 66"/>
                    <a:gd name="T38" fmla="*/ 18 w 259"/>
                    <a:gd name="T39" fmla="*/ 65 h 66"/>
                    <a:gd name="T40" fmla="*/ 39 w 259"/>
                    <a:gd name="T41" fmla="*/ 63 h 66"/>
                    <a:gd name="T42" fmla="*/ 58 w 259"/>
                    <a:gd name="T43" fmla="*/ 60 h 66"/>
                    <a:gd name="T44" fmla="*/ 77 w 259"/>
                    <a:gd name="T45" fmla="*/ 57 h 66"/>
                    <a:gd name="T46" fmla="*/ 96 w 259"/>
                    <a:gd name="T47" fmla="*/ 53 h 66"/>
                    <a:gd name="T48" fmla="*/ 115 w 259"/>
                    <a:gd name="T49" fmla="*/ 49 h 66"/>
                    <a:gd name="T50" fmla="*/ 133 w 259"/>
                    <a:gd name="T51" fmla="*/ 45 h 66"/>
                    <a:gd name="T52" fmla="*/ 151 w 259"/>
                    <a:gd name="T53" fmla="*/ 40 h 66"/>
                    <a:gd name="T54" fmla="*/ 168 w 259"/>
                    <a:gd name="T55" fmla="*/ 35 h 66"/>
                    <a:gd name="T56" fmla="*/ 184 w 259"/>
                    <a:gd name="T57" fmla="*/ 30 h 66"/>
                    <a:gd name="T58" fmla="*/ 200 w 259"/>
                    <a:gd name="T59" fmla="*/ 26 h 66"/>
                    <a:gd name="T60" fmla="*/ 213 w 259"/>
                    <a:gd name="T61" fmla="*/ 22 h 66"/>
                    <a:gd name="T62" fmla="*/ 226 w 259"/>
                    <a:gd name="T63" fmla="*/ 18 h 66"/>
                    <a:gd name="T64" fmla="*/ 237 w 259"/>
                    <a:gd name="T65" fmla="*/ 15 h 66"/>
                    <a:gd name="T66" fmla="*/ 247 w 259"/>
                    <a:gd name="T67" fmla="*/ 13 h 66"/>
                    <a:gd name="T68" fmla="*/ 254 w 259"/>
                    <a:gd name="T69" fmla="*/ 11 h 66"/>
                    <a:gd name="T70" fmla="*/ 253 w 259"/>
                    <a:gd name="T71" fmla="*/ 11 h 66"/>
                    <a:gd name="T72" fmla="*/ 254 w 259"/>
                    <a:gd name="T73" fmla="*/ 11 h 66"/>
                    <a:gd name="T74" fmla="*/ 257 w 259"/>
                    <a:gd name="T75" fmla="*/ 9 h 66"/>
                    <a:gd name="T76" fmla="*/ 259 w 259"/>
                    <a:gd name="T77" fmla="*/ 5 h 66"/>
                    <a:gd name="T78" fmla="*/ 256 w 259"/>
                    <a:gd name="T79" fmla="*/ 1 h 66"/>
                    <a:gd name="T80" fmla="*/ 252 w 259"/>
                    <a:gd name="T81" fmla="*/ 0 h 66"/>
                    <a:gd name="T82" fmla="*/ 253 w 259"/>
                    <a:gd name="T8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59" h="66">
                      <a:moveTo>
                        <a:pt x="253" y="0"/>
                      </a:moveTo>
                      <a:lnTo>
                        <a:pt x="252" y="0"/>
                      </a:lnTo>
                      <a:lnTo>
                        <a:pt x="245" y="2"/>
                      </a:lnTo>
                      <a:lnTo>
                        <a:pt x="235" y="5"/>
                      </a:lnTo>
                      <a:lnTo>
                        <a:pt x="224" y="8"/>
                      </a:lnTo>
                      <a:lnTo>
                        <a:pt x="211" y="12"/>
                      </a:lnTo>
                      <a:lnTo>
                        <a:pt x="197" y="16"/>
                      </a:lnTo>
                      <a:lnTo>
                        <a:pt x="182" y="20"/>
                      </a:lnTo>
                      <a:lnTo>
                        <a:pt x="166" y="24"/>
                      </a:lnTo>
                      <a:lnTo>
                        <a:pt x="149" y="29"/>
                      </a:lnTo>
                      <a:lnTo>
                        <a:pt x="131" y="35"/>
                      </a:lnTo>
                      <a:lnTo>
                        <a:pt x="113" y="39"/>
                      </a:lnTo>
                      <a:lnTo>
                        <a:pt x="94" y="43"/>
                      </a:lnTo>
                      <a:lnTo>
                        <a:pt x="75" y="47"/>
                      </a:lnTo>
                      <a:lnTo>
                        <a:pt x="56" y="50"/>
                      </a:lnTo>
                      <a:lnTo>
                        <a:pt x="37" y="52"/>
                      </a:lnTo>
                      <a:lnTo>
                        <a:pt x="18" y="54"/>
                      </a:lnTo>
                      <a:lnTo>
                        <a:pt x="0" y="55"/>
                      </a:lnTo>
                      <a:lnTo>
                        <a:pt x="0" y="66"/>
                      </a:lnTo>
                      <a:lnTo>
                        <a:pt x="18" y="65"/>
                      </a:lnTo>
                      <a:lnTo>
                        <a:pt x="39" y="63"/>
                      </a:lnTo>
                      <a:lnTo>
                        <a:pt x="58" y="60"/>
                      </a:lnTo>
                      <a:lnTo>
                        <a:pt x="77" y="57"/>
                      </a:lnTo>
                      <a:lnTo>
                        <a:pt x="96" y="53"/>
                      </a:lnTo>
                      <a:lnTo>
                        <a:pt x="115" y="49"/>
                      </a:lnTo>
                      <a:lnTo>
                        <a:pt x="133" y="45"/>
                      </a:lnTo>
                      <a:lnTo>
                        <a:pt x="151" y="40"/>
                      </a:lnTo>
                      <a:lnTo>
                        <a:pt x="168" y="35"/>
                      </a:lnTo>
                      <a:lnTo>
                        <a:pt x="184" y="30"/>
                      </a:lnTo>
                      <a:lnTo>
                        <a:pt x="200" y="26"/>
                      </a:lnTo>
                      <a:lnTo>
                        <a:pt x="213" y="22"/>
                      </a:lnTo>
                      <a:lnTo>
                        <a:pt x="226" y="18"/>
                      </a:lnTo>
                      <a:lnTo>
                        <a:pt x="237" y="15"/>
                      </a:lnTo>
                      <a:lnTo>
                        <a:pt x="247" y="13"/>
                      </a:lnTo>
                      <a:lnTo>
                        <a:pt x="254" y="11"/>
                      </a:lnTo>
                      <a:lnTo>
                        <a:pt x="253" y="11"/>
                      </a:lnTo>
                      <a:lnTo>
                        <a:pt x="254" y="11"/>
                      </a:lnTo>
                      <a:lnTo>
                        <a:pt x="257" y="9"/>
                      </a:lnTo>
                      <a:lnTo>
                        <a:pt x="259" y="5"/>
                      </a:lnTo>
                      <a:lnTo>
                        <a:pt x="256" y="1"/>
                      </a:lnTo>
                      <a:lnTo>
                        <a:pt x="252" y="0"/>
                      </a:lnTo>
                      <a:lnTo>
                        <a:pt x="25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37" name="Freeform 153"/>
                <p:cNvSpPr>
                  <a:spLocks/>
                </p:cNvSpPr>
                <p:nvPr/>
              </p:nvSpPr>
              <p:spPr bwMode="auto">
                <a:xfrm>
                  <a:off x="820" y="1227"/>
                  <a:ext cx="38" cy="7"/>
                </a:xfrm>
                <a:custGeom>
                  <a:avLst/>
                  <a:gdLst>
                    <a:gd name="T0" fmla="*/ 441 w 449"/>
                    <a:gd name="T1" fmla="*/ 84 h 93"/>
                    <a:gd name="T2" fmla="*/ 447 w 449"/>
                    <a:gd name="T3" fmla="*/ 84 h 93"/>
                    <a:gd name="T4" fmla="*/ 430 w 449"/>
                    <a:gd name="T5" fmla="*/ 75 h 93"/>
                    <a:gd name="T6" fmla="*/ 413 w 449"/>
                    <a:gd name="T7" fmla="*/ 67 h 93"/>
                    <a:gd name="T8" fmla="*/ 396 w 449"/>
                    <a:gd name="T9" fmla="*/ 57 h 93"/>
                    <a:gd name="T10" fmla="*/ 378 w 449"/>
                    <a:gd name="T11" fmla="*/ 50 h 93"/>
                    <a:gd name="T12" fmla="*/ 359 w 449"/>
                    <a:gd name="T13" fmla="*/ 43 h 93"/>
                    <a:gd name="T14" fmla="*/ 339 w 449"/>
                    <a:gd name="T15" fmla="*/ 36 h 93"/>
                    <a:gd name="T16" fmla="*/ 316 w 449"/>
                    <a:gd name="T17" fmla="*/ 29 h 93"/>
                    <a:gd name="T18" fmla="*/ 292 w 449"/>
                    <a:gd name="T19" fmla="*/ 23 h 93"/>
                    <a:gd name="T20" fmla="*/ 266 w 449"/>
                    <a:gd name="T21" fmla="*/ 18 h 93"/>
                    <a:gd name="T22" fmla="*/ 238 w 449"/>
                    <a:gd name="T23" fmla="*/ 14 h 93"/>
                    <a:gd name="T24" fmla="*/ 207 w 449"/>
                    <a:gd name="T25" fmla="*/ 10 h 93"/>
                    <a:gd name="T26" fmla="*/ 172 w 449"/>
                    <a:gd name="T27" fmla="*/ 7 h 93"/>
                    <a:gd name="T28" fmla="*/ 135 w 449"/>
                    <a:gd name="T29" fmla="*/ 3 h 93"/>
                    <a:gd name="T30" fmla="*/ 94 w 449"/>
                    <a:gd name="T31" fmla="*/ 2 h 93"/>
                    <a:gd name="T32" fmla="*/ 49 w 449"/>
                    <a:gd name="T33" fmla="*/ 0 h 93"/>
                    <a:gd name="T34" fmla="*/ 0 w 449"/>
                    <a:gd name="T35" fmla="*/ 0 h 93"/>
                    <a:gd name="T36" fmla="*/ 0 w 449"/>
                    <a:gd name="T37" fmla="*/ 11 h 93"/>
                    <a:gd name="T38" fmla="*/ 49 w 449"/>
                    <a:gd name="T39" fmla="*/ 11 h 93"/>
                    <a:gd name="T40" fmla="*/ 94 w 449"/>
                    <a:gd name="T41" fmla="*/ 13 h 93"/>
                    <a:gd name="T42" fmla="*/ 135 w 449"/>
                    <a:gd name="T43" fmla="*/ 14 h 93"/>
                    <a:gd name="T44" fmla="*/ 172 w 449"/>
                    <a:gd name="T45" fmla="*/ 17 h 93"/>
                    <a:gd name="T46" fmla="*/ 205 w 449"/>
                    <a:gd name="T47" fmla="*/ 20 h 93"/>
                    <a:gd name="T48" fmla="*/ 236 w 449"/>
                    <a:gd name="T49" fmla="*/ 24 h 93"/>
                    <a:gd name="T50" fmla="*/ 264 w 449"/>
                    <a:gd name="T51" fmla="*/ 28 h 93"/>
                    <a:gd name="T52" fmla="*/ 290 w 449"/>
                    <a:gd name="T53" fmla="*/ 34 h 93"/>
                    <a:gd name="T54" fmla="*/ 314 w 449"/>
                    <a:gd name="T55" fmla="*/ 40 h 93"/>
                    <a:gd name="T56" fmla="*/ 335 w 449"/>
                    <a:gd name="T57" fmla="*/ 46 h 93"/>
                    <a:gd name="T58" fmla="*/ 354 w 449"/>
                    <a:gd name="T59" fmla="*/ 53 h 93"/>
                    <a:gd name="T60" fmla="*/ 374 w 449"/>
                    <a:gd name="T61" fmla="*/ 60 h 93"/>
                    <a:gd name="T62" fmla="*/ 392 w 449"/>
                    <a:gd name="T63" fmla="*/ 68 h 93"/>
                    <a:gd name="T64" fmla="*/ 409 w 449"/>
                    <a:gd name="T65" fmla="*/ 75 h 93"/>
                    <a:gd name="T66" fmla="*/ 426 w 449"/>
                    <a:gd name="T67" fmla="*/ 83 h 93"/>
                    <a:gd name="T68" fmla="*/ 442 w 449"/>
                    <a:gd name="T69" fmla="*/ 93 h 93"/>
                    <a:gd name="T70" fmla="*/ 448 w 449"/>
                    <a:gd name="T71" fmla="*/ 93 h 93"/>
                    <a:gd name="T72" fmla="*/ 442 w 449"/>
                    <a:gd name="T73" fmla="*/ 93 h 93"/>
                    <a:gd name="T74" fmla="*/ 446 w 449"/>
                    <a:gd name="T75" fmla="*/ 93 h 93"/>
                    <a:gd name="T76" fmla="*/ 449 w 449"/>
                    <a:gd name="T77" fmla="*/ 89 h 93"/>
                    <a:gd name="T78" fmla="*/ 449 w 449"/>
                    <a:gd name="T79" fmla="*/ 86 h 93"/>
                    <a:gd name="T80" fmla="*/ 447 w 449"/>
                    <a:gd name="T81" fmla="*/ 84 h 93"/>
                    <a:gd name="T82" fmla="*/ 441 w 449"/>
                    <a:gd name="T83" fmla="*/ 84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49" h="93">
                      <a:moveTo>
                        <a:pt x="441" y="84"/>
                      </a:moveTo>
                      <a:lnTo>
                        <a:pt x="447" y="84"/>
                      </a:lnTo>
                      <a:lnTo>
                        <a:pt x="430" y="75"/>
                      </a:lnTo>
                      <a:lnTo>
                        <a:pt x="413" y="67"/>
                      </a:lnTo>
                      <a:lnTo>
                        <a:pt x="396" y="57"/>
                      </a:lnTo>
                      <a:lnTo>
                        <a:pt x="378" y="50"/>
                      </a:lnTo>
                      <a:lnTo>
                        <a:pt x="359" y="43"/>
                      </a:lnTo>
                      <a:lnTo>
                        <a:pt x="339" y="36"/>
                      </a:lnTo>
                      <a:lnTo>
                        <a:pt x="316" y="29"/>
                      </a:lnTo>
                      <a:lnTo>
                        <a:pt x="292" y="23"/>
                      </a:lnTo>
                      <a:lnTo>
                        <a:pt x="266" y="18"/>
                      </a:lnTo>
                      <a:lnTo>
                        <a:pt x="238" y="14"/>
                      </a:lnTo>
                      <a:lnTo>
                        <a:pt x="207" y="10"/>
                      </a:lnTo>
                      <a:lnTo>
                        <a:pt x="172" y="7"/>
                      </a:lnTo>
                      <a:lnTo>
                        <a:pt x="135" y="3"/>
                      </a:lnTo>
                      <a:lnTo>
                        <a:pt x="94" y="2"/>
                      </a:lnTo>
                      <a:lnTo>
                        <a:pt x="49" y="0"/>
                      </a:ln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49" y="11"/>
                      </a:lnTo>
                      <a:lnTo>
                        <a:pt x="94" y="13"/>
                      </a:lnTo>
                      <a:lnTo>
                        <a:pt x="135" y="14"/>
                      </a:lnTo>
                      <a:lnTo>
                        <a:pt x="172" y="17"/>
                      </a:lnTo>
                      <a:lnTo>
                        <a:pt x="205" y="20"/>
                      </a:lnTo>
                      <a:lnTo>
                        <a:pt x="236" y="24"/>
                      </a:lnTo>
                      <a:lnTo>
                        <a:pt x="264" y="28"/>
                      </a:lnTo>
                      <a:lnTo>
                        <a:pt x="290" y="34"/>
                      </a:lnTo>
                      <a:lnTo>
                        <a:pt x="314" y="40"/>
                      </a:lnTo>
                      <a:lnTo>
                        <a:pt x="335" y="46"/>
                      </a:lnTo>
                      <a:lnTo>
                        <a:pt x="354" y="53"/>
                      </a:lnTo>
                      <a:lnTo>
                        <a:pt x="374" y="60"/>
                      </a:lnTo>
                      <a:lnTo>
                        <a:pt x="392" y="68"/>
                      </a:lnTo>
                      <a:lnTo>
                        <a:pt x="409" y="75"/>
                      </a:lnTo>
                      <a:lnTo>
                        <a:pt x="426" y="83"/>
                      </a:lnTo>
                      <a:lnTo>
                        <a:pt x="442" y="93"/>
                      </a:lnTo>
                      <a:lnTo>
                        <a:pt x="448" y="93"/>
                      </a:lnTo>
                      <a:lnTo>
                        <a:pt x="442" y="93"/>
                      </a:lnTo>
                      <a:lnTo>
                        <a:pt x="446" y="93"/>
                      </a:lnTo>
                      <a:lnTo>
                        <a:pt x="449" y="89"/>
                      </a:lnTo>
                      <a:lnTo>
                        <a:pt x="449" y="86"/>
                      </a:lnTo>
                      <a:lnTo>
                        <a:pt x="447" y="84"/>
                      </a:lnTo>
                      <a:lnTo>
                        <a:pt x="441" y="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38" name="Freeform 154"/>
                <p:cNvSpPr>
                  <a:spLocks/>
                </p:cNvSpPr>
                <p:nvPr/>
              </p:nvSpPr>
              <p:spPr bwMode="auto">
                <a:xfrm>
                  <a:off x="857" y="1229"/>
                  <a:ext cx="23" cy="5"/>
                </a:xfrm>
                <a:custGeom>
                  <a:avLst/>
                  <a:gdLst>
                    <a:gd name="T0" fmla="*/ 261 w 272"/>
                    <a:gd name="T1" fmla="*/ 9 h 62"/>
                    <a:gd name="T2" fmla="*/ 268 w 272"/>
                    <a:gd name="T3" fmla="*/ 4 h 62"/>
                    <a:gd name="T4" fmla="*/ 253 w 272"/>
                    <a:gd name="T5" fmla="*/ 3 h 62"/>
                    <a:gd name="T6" fmla="*/ 238 w 272"/>
                    <a:gd name="T7" fmla="*/ 2 h 62"/>
                    <a:gd name="T8" fmla="*/ 222 w 272"/>
                    <a:gd name="T9" fmla="*/ 0 h 62"/>
                    <a:gd name="T10" fmla="*/ 205 w 272"/>
                    <a:gd name="T11" fmla="*/ 0 h 62"/>
                    <a:gd name="T12" fmla="*/ 188 w 272"/>
                    <a:gd name="T13" fmla="*/ 2 h 62"/>
                    <a:gd name="T14" fmla="*/ 170 w 272"/>
                    <a:gd name="T15" fmla="*/ 4 h 62"/>
                    <a:gd name="T16" fmla="*/ 152 w 272"/>
                    <a:gd name="T17" fmla="*/ 5 h 62"/>
                    <a:gd name="T18" fmla="*/ 133 w 272"/>
                    <a:gd name="T19" fmla="*/ 8 h 62"/>
                    <a:gd name="T20" fmla="*/ 114 w 272"/>
                    <a:gd name="T21" fmla="*/ 11 h 62"/>
                    <a:gd name="T22" fmla="*/ 97 w 272"/>
                    <a:gd name="T23" fmla="*/ 15 h 62"/>
                    <a:gd name="T24" fmla="*/ 79 w 272"/>
                    <a:gd name="T25" fmla="*/ 19 h 62"/>
                    <a:gd name="T26" fmla="*/ 60 w 272"/>
                    <a:gd name="T27" fmla="*/ 24 h 62"/>
                    <a:gd name="T28" fmla="*/ 44 w 272"/>
                    <a:gd name="T29" fmla="*/ 31 h 62"/>
                    <a:gd name="T30" fmla="*/ 29 w 272"/>
                    <a:gd name="T31" fmla="*/ 37 h 62"/>
                    <a:gd name="T32" fmla="*/ 15 w 272"/>
                    <a:gd name="T33" fmla="*/ 45 h 62"/>
                    <a:gd name="T34" fmla="*/ 0 w 272"/>
                    <a:gd name="T35" fmla="*/ 53 h 62"/>
                    <a:gd name="T36" fmla="*/ 7 w 272"/>
                    <a:gd name="T37" fmla="*/ 62 h 62"/>
                    <a:gd name="T38" fmla="*/ 19 w 272"/>
                    <a:gd name="T39" fmla="*/ 53 h 62"/>
                    <a:gd name="T40" fmla="*/ 34 w 272"/>
                    <a:gd name="T41" fmla="*/ 47 h 62"/>
                    <a:gd name="T42" fmla="*/ 48 w 272"/>
                    <a:gd name="T43" fmla="*/ 41 h 62"/>
                    <a:gd name="T44" fmla="*/ 65 w 272"/>
                    <a:gd name="T45" fmla="*/ 35 h 62"/>
                    <a:gd name="T46" fmla="*/ 81 w 272"/>
                    <a:gd name="T47" fmla="*/ 29 h 62"/>
                    <a:gd name="T48" fmla="*/ 99 w 272"/>
                    <a:gd name="T49" fmla="*/ 25 h 62"/>
                    <a:gd name="T50" fmla="*/ 116 w 272"/>
                    <a:gd name="T51" fmla="*/ 21 h 62"/>
                    <a:gd name="T52" fmla="*/ 135 w 272"/>
                    <a:gd name="T53" fmla="*/ 18 h 62"/>
                    <a:gd name="T54" fmla="*/ 154 w 272"/>
                    <a:gd name="T55" fmla="*/ 15 h 62"/>
                    <a:gd name="T56" fmla="*/ 170 w 272"/>
                    <a:gd name="T57" fmla="*/ 14 h 62"/>
                    <a:gd name="T58" fmla="*/ 188 w 272"/>
                    <a:gd name="T59" fmla="*/ 12 h 62"/>
                    <a:gd name="T60" fmla="*/ 205 w 272"/>
                    <a:gd name="T61" fmla="*/ 11 h 62"/>
                    <a:gd name="T62" fmla="*/ 222 w 272"/>
                    <a:gd name="T63" fmla="*/ 11 h 62"/>
                    <a:gd name="T64" fmla="*/ 238 w 272"/>
                    <a:gd name="T65" fmla="*/ 12 h 62"/>
                    <a:gd name="T66" fmla="*/ 253 w 272"/>
                    <a:gd name="T67" fmla="*/ 13 h 62"/>
                    <a:gd name="T68" fmla="*/ 265 w 272"/>
                    <a:gd name="T69" fmla="*/ 14 h 62"/>
                    <a:gd name="T70" fmla="*/ 272 w 272"/>
                    <a:gd name="T71" fmla="*/ 9 h 62"/>
                    <a:gd name="T72" fmla="*/ 265 w 272"/>
                    <a:gd name="T73" fmla="*/ 14 h 62"/>
                    <a:gd name="T74" fmla="*/ 270 w 272"/>
                    <a:gd name="T75" fmla="*/ 13 h 62"/>
                    <a:gd name="T76" fmla="*/ 272 w 272"/>
                    <a:gd name="T77" fmla="*/ 10 h 62"/>
                    <a:gd name="T78" fmla="*/ 271 w 272"/>
                    <a:gd name="T79" fmla="*/ 6 h 62"/>
                    <a:gd name="T80" fmla="*/ 268 w 272"/>
                    <a:gd name="T81" fmla="*/ 4 h 62"/>
                    <a:gd name="T82" fmla="*/ 261 w 272"/>
                    <a:gd name="T83" fmla="*/ 9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2" h="62">
                      <a:moveTo>
                        <a:pt x="261" y="9"/>
                      </a:moveTo>
                      <a:lnTo>
                        <a:pt x="268" y="4"/>
                      </a:lnTo>
                      <a:lnTo>
                        <a:pt x="253" y="3"/>
                      </a:lnTo>
                      <a:lnTo>
                        <a:pt x="238" y="2"/>
                      </a:lnTo>
                      <a:lnTo>
                        <a:pt x="222" y="0"/>
                      </a:lnTo>
                      <a:lnTo>
                        <a:pt x="205" y="0"/>
                      </a:lnTo>
                      <a:lnTo>
                        <a:pt x="188" y="2"/>
                      </a:lnTo>
                      <a:lnTo>
                        <a:pt x="170" y="4"/>
                      </a:lnTo>
                      <a:lnTo>
                        <a:pt x="152" y="5"/>
                      </a:lnTo>
                      <a:lnTo>
                        <a:pt x="133" y="8"/>
                      </a:lnTo>
                      <a:lnTo>
                        <a:pt x="114" y="11"/>
                      </a:lnTo>
                      <a:lnTo>
                        <a:pt x="97" y="15"/>
                      </a:lnTo>
                      <a:lnTo>
                        <a:pt x="79" y="19"/>
                      </a:lnTo>
                      <a:lnTo>
                        <a:pt x="60" y="24"/>
                      </a:lnTo>
                      <a:lnTo>
                        <a:pt x="44" y="31"/>
                      </a:lnTo>
                      <a:lnTo>
                        <a:pt x="29" y="37"/>
                      </a:lnTo>
                      <a:lnTo>
                        <a:pt x="15" y="45"/>
                      </a:lnTo>
                      <a:lnTo>
                        <a:pt x="0" y="53"/>
                      </a:lnTo>
                      <a:lnTo>
                        <a:pt x="7" y="62"/>
                      </a:lnTo>
                      <a:lnTo>
                        <a:pt x="19" y="53"/>
                      </a:lnTo>
                      <a:lnTo>
                        <a:pt x="34" y="47"/>
                      </a:lnTo>
                      <a:lnTo>
                        <a:pt x="48" y="41"/>
                      </a:lnTo>
                      <a:lnTo>
                        <a:pt x="65" y="35"/>
                      </a:lnTo>
                      <a:lnTo>
                        <a:pt x="81" y="29"/>
                      </a:lnTo>
                      <a:lnTo>
                        <a:pt x="99" y="25"/>
                      </a:lnTo>
                      <a:lnTo>
                        <a:pt x="116" y="21"/>
                      </a:lnTo>
                      <a:lnTo>
                        <a:pt x="135" y="18"/>
                      </a:lnTo>
                      <a:lnTo>
                        <a:pt x="154" y="15"/>
                      </a:lnTo>
                      <a:lnTo>
                        <a:pt x="170" y="14"/>
                      </a:lnTo>
                      <a:lnTo>
                        <a:pt x="188" y="12"/>
                      </a:lnTo>
                      <a:lnTo>
                        <a:pt x="205" y="11"/>
                      </a:lnTo>
                      <a:lnTo>
                        <a:pt x="222" y="11"/>
                      </a:lnTo>
                      <a:lnTo>
                        <a:pt x="238" y="12"/>
                      </a:lnTo>
                      <a:lnTo>
                        <a:pt x="253" y="13"/>
                      </a:lnTo>
                      <a:lnTo>
                        <a:pt x="265" y="14"/>
                      </a:lnTo>
                      <a:lnTo>
                        <a:pt x="272" y="9"/>
                      </a:lnTo>
                      <a:lnTo>
                        <a:pt x="265" y="14"/>
                      </a:lnTo>
                      <a:lnTo>
                        <a:pt x="270" y="13"/>
                      </a:lnTo>
                      <a:lnTo>
                        <a:pt x="272" y="10"/>
                      </a:lnTo>
                      <a:lnTo>
                        <a:pt x="271" y="6"/>
                      </a:lnTo>
                      <a:lnTo>
                        <a:pt x="268" y="4"/>
                      </a:lnTo>
                      <a:lnTo>
                        <a:pt x="261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39" name="Freeform 155"/>
                <p:cNvSpPr>
                  <a:spLocks/>
                </p:cNvSpPr>
                <p:nvPr/>
              </p:nvSpPr>
              <p:spPr bwMode="auto">
                <a:xfrm>
                  <a:off x="879" y="1225"/>
                  <a:ext cx="1" cy="5"/>
                </a:xfrm>
                <a:custGeom>
                  <a:avLst/>
                  <a:gdLst>
                    <a:gd name="T0" fmla="*/ 3 w 14"/>
                    <a:gd name="T1" fmla="*/ 4 h 56"/>
                    <a:gd name="T2" fmla="*/ 3 w 14"/>
                    <a:gd name="T3" fmla="*/ 5 h 56"/>
                    <a:gd name="T4" fmla="*/ 0 w 14"/>
                    <a:gd name="T5" fmla="*/ 56 h 56"/>
                    <a:gd name="T6" fmla="*/ 11 w 14"/>
                    <a:gd name="T7" fmla="*/ 56 h 56"/>
                    <a:gd name="T8" fmla="*/ 14 w 14"/>
                    <a:gd name="T9" fmla="*/ 5 h 56"/>
                    <a:gd name="T10" fmla="*/ 14 w 14"/>
                    <a:gd name="T11" fmla="*/ 6 h 56"/>
                    <a:gd name="T12" fmla="*/ 14 w 14"/>
                    <a:gd name="T13" fmla="*/ 5 h 56"/>
                    <a:gd name="T14" fmla="*/ 12 w 14"/>
                    <a:gd name="T15" fmla="*/ 2 h 56"/>
                    <a:gd name="T16" fmla="*/ 9 w 14"/>
                    <a:gd name="T17" fmla="*/ 0 h 56"/>
                    <a:gd name="T18" fmla="*/ 6 w 14"/>
                    <a:gd name="T19" fmla="*/ 2 h 56"/>
                    <a:gd name="T20" fmla="*/ 3 w 14"/>
                    <a:gd name="T21" fmla="*/ 5 h 56"/>
                    <a:gd name="T22" fmla="*/ 3 w 14"/>
                    <a:gd name="T23" fmla="*/ 4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56">
                      <a:moveTo>
                        <a:pt x="3" y="4"/>
                      </a:moveTo>
                      <a:lnTo>
                        <a:pt x="3" y="5"/>
                      </a:lnTo>
                      <a:lnTo>
                        <a:pt x="0" y="56"/>
                      </a:lnTo>
                      <a:lnTo>
                        <a:pt x="11" y="56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4" y="5"/>
                      </a:lnTo>
                      <a:lnTo>
                        <a:pt x="12" y="2"/>
                      </a:ln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3" y="5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40" name="Freeform 156"/>
                <p:cNvSpPr>
                  <a:spLocks/>
                </p:cNvSpPr>
                <p:nvPr/>
              </p:nvSpPr>
              <p:spPr bwMode="auto">
                <a:xfrm>
                  <a:off x="879" y="1208"/>
                  <a:ext cx="39" cy="18"/>
                </a:xfrm>
                <a:custGeom>
                  <a:avLst/>
                  <a:gdLst>
                    <a:gd name="T0" fmla="*/ 456 w 462"/>
                    <a:gd name="T1" fmla="*/ 0 h 217"/>
                    <a:gd name="T2" fmla="*/ 456 w 462"/>
                    <a:gd name="T3" fmla="*/ 0 h 217"/>
                    <a:gd name="T4" fmla="*/ 432 w 462"/>
                    <a:gd name="T5" fmla="*/ 5 h 217"/>
                    <a:gd name="T6" fmla="*/ 404 w 462"/>
                    <a:gd name="T7" fmla="*/ 10 h 217"/>
                    <a:gd name="T8" fmla="*/ 372 w 462"/>
                    <a:gd name="T9" fmla="*/ 16 h 217"/>
                    <a:gd name="T10" fmla="*/ 339 w 462"/>
                    <a:gd name="T11" fmla="*/ 23 h 217"/>
                    <a:gd name="T12" fmla="*/ 303 w 462"/>
                    <a:gd name="T13" fmla="*/ 32 h 217"/>
                    <a:gd name="T14" fmla="*/ 267 w 462"/>
                    <a:gd name="T15" fmla="*/ 41 h 217"/>
                    <a:gd name="T16" fmla="*/ 230 w 462"/>
                    <a:gd name="T17" fmla="*/ 51 h 217"/>
                    <a:gd name="T18" fmla="*/ 192 w 462"/>
                    <a:gd name="T19" fmla="*/ 64 h 217"/>
                    <a:gd name="T20" fmla="*/ 157 w 462"/>
                    <a:gd name="T21" fmla="*/ 77 h 217"/>
                    <a:gd name="T22" fmla="*/ 124 w 462"/>
                    <a:gd name="T23" fmla="*/ 92 h 217"/>
                    <a:gd name="T24" fmla="*/ 93 w 462"/>
                    <a:gd name="T25" fmla="*/ 108 h 217"/>
                    <a:gd name="T26" fmla="*/ 65 w 462"/>
                    <a:gd name="T27" fmla="*/ 126 h 217"/>
                    <a:gd name="T28" fmla="*/ 41 w 462"/>
                    <a:gd name="T29" fmla="*/ 146 h 217"/>
                    <a:gd name="T30" fmla="*/ 21 w 462"/>
                    <a:gd name="T31" fmla="*/ 167 h 217"/>
                    <a:gd name="T32" fmla="*/ 8 w 462"/>
                    <a:gd name="T33" fmla="*/ 190 h 217"/>
                    <a:gd name="T34" fmla="*/ 0 w 462"/>
                    <a:gd name="T35" fmla="*/ 215 h 217"/>
                    <a:gd name="T36" fmla="*/ 11 w 462"/>
                    <a:gd name="T37" fmla="*/ 217 h 217"/>
                    <a:gd name="T38" fmla="*/ 18 w 462"/>
                    <a:gd name="T39" fmla="*/ 194 h 217"/>
                    <a:gd name="T40" fmla="*/ 29 w 462"/>
                    <a:gd name="T41" fmla="*/ 174 h 217"/>
                    <a:gd name="T42" fmla="*/ 47 w 462"/>
                    <a:gd name="T43" fmla="*/ 154 h 217"/>
                    <a:gd name="T44" fmla="*/ 71 w 462"/>
                    <a:gd name="T45" fmla="*/ 134 h 217"/>
                    <a:gd name="T46" fmla="*/ 97 w 462"/>
                    <a:gd name="T47" fmla="*/ 117 h 217"/>
                    <a:gd name="T48" fmla="*/ 128 w 462"/>
                    <a:gd name="T49" fmla="*/ 102 h 217"/>
                    <a:gd name="T50" fmla="*/ 161 w 462"/>
                    <a:gd name="T51" fmla="*/ 88 h 217"/>
                    <a:gd name="T52" fmla="*/ 196 w 462"/>
                    <a:gd name="T53" fmla="*/ 74 h 217"/>
                    <a:gd name="T54" fmla="*/ 232 w 462"/>
                    <a:gd name="T55" fmla="*/ 62 h 217"/>
                    <a:gd name="T56" fmla="*/ 269 w 462"/>
                    <a:gd name="T57" fmla="*/ 51 h 217"/>
                    <a:gd name="T58" fmla="*/ 305 w 462"/>
                    <a:gd name="T59" fmla="*/ 42 h 217"/>
                    <a:gd name="T60" fmla="*/ 341 w 462"/>
                    <a:gd name="T61" fmla="*/ 34 h 217"/>
                    <a:gd name="T62" fmla="*/ 374 w 462"/>
                    <a:gd name="T63" fmla="*/ 26 h 217"/>
                    <a:gd name="T64" fmla="*/ 406 w 462"/>
                    <a:gd name="T65" fmla="*/ 20 h 217"/>
                    <a:gd name="T66" fmla="*/ 434 w 462"/>
                    <a:gd name="T67" fmla="*/ 15 h 217"/>
                    <a:gd name="T68" fmla="*/ 458 w 462"/>
                    <a:gd name="T69" fmla="*/ 11 h 217"/>
                    <a:gd name="T70" fmla="*/ 458 w 462"/>
                    <a:gd name="T71" fmla="*/ 11 h 217"/>
                    <a:gd name="T72" fmla="*/ 458 w 462"/>
                    <a:gd name="T73" fmla="*/ 11 h 217"/>
                    <a:gd name="T74" fmla="*/ 461 w 462"/>
                    <a:gd name="T75" fmla="*/ 9 h 217"/>
                    <a:gd name="T76" fmla="*/ 462 w 462"/>
                    <a:gd name="T77" fmla="*/ 5 h 217"/>
                    <a:gd name="T78" fmla="*/ 460 w 462"/>
                    <a:gd name="T79" fmla="*/ 2 h 217"/>
                    <a:gd name="T80" fmla="*/ 456 w 462"/>
                    <a:gd name="T81" fmla="*/ 0 h 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62" h="217">
                      <a:moveTo>
                        <a:pt x="456" y="0"/>
                      </a:moveTo>
                      <a:lnTo>
                        <a:pt x="456" y="0"/>
                      </a:lnTo>
                      <a:lnTo>
                        <a:pt x="432" y="5"/>
                      </a:lnTo>
                      <a:lnTo>
                        <a:pt x="404" y="10"/>
                      </a:lnTo>
                      <a:lnTo>
                        <a:pt x="372" y="16"/>
                      </a:lnTo>
                      <a:lnTo>
                        <a:pt x="339" y="23"/>
                      </a:lnTo>
                      <a:lnTo>
                        <a:pt x="303" y="32"/>
                      </a:lnTo>
                      <a:lnTo>
                        <a:pt x="267" y="41"/>
                      </a:lnTo>
                      <a:lnTo>
                        <a:pt x="230" y="51"/>
                      </a:lnTo>
                      <a:lnTo>
                        <a:pt x="192" y="64"/>
                      </a:lnTo>
                      <a:lnTo>
                        <a:pt x="157" y="77"/>
                      </a:lnTo>
                      <a:lnTo>
                        <a:pt x="124" y="92"/>
                      </a:lnTo>
                      <a:lnTo>
                        <a:pt x="93" y="108"/>
                      </a:lnTo>
                      <a:lnTo>
                        <a:pt x="65" y="126"/>
                      </a:lnTo>
                      <a:lnTo>
                        <a:pt x="41" y="146"/>
                      </a:lnTo>
                      <a:lnTo>
                        <a:pt x="21" y="167"/>
                      </a:lnTo>
                      <a:lnTo>
                        <a:pt x="8" y="190"/>
                      </a:lnTo>
                      <a:lnTo>
                        <a:pt x="0" y="215"/>
                      </a:lnTo>
                      <a:lnTo>
                        <a:pt x="11" y="217"/>
                      </a:lnTo>
                      <a:lnTo>
                        <a:pt x="18" y="194"/>
                      </a:lnTo>
                      <a:lnTo>
                        <a:pt x="29" y="174"/>
                      </a:lnTo>
                      <a:lnTo>
                        <a:pt x="47" y="154"/>
                      </a:lnTo>
                      <a:lnTo>
                        <a:pt x="71" y="134"/>
                      </a:lnTo>
                      <a:lnTo>
                        <a:pt x="97" y="117"/>
                      </a:lnTo>
                      <a:lnTo>
                        <a:pt x="128" y="102"/>
                      </a:lnTo>
                      <a:lnTo>
                        <a:pt x="161" y="88"/>
                      </a:lnTo>
                      <a:lnTo>
                        <a:pt x="196" y="74"/>
                      </a:lnTo>
                      <a:lnTo>
                        <a:pt x="232" y="62"/>
                      </a:lnTo>
                      <a:lnTo>
                        <a:pt x="269" y="51"/>
                      </a:lnTo>
                      <a:lnTo>
                        <a:pt x="305" y="42"/>
                      </a:lnTo>
                      <a:lnTo>
                        <a:pt x="341" y="34"/>
                      </a:lnTo>
                      <a:lnTo>
                        <a:pt x="374" y="26"/>
                      </a:lnTo>
                      <a:lnTo>
                        <a:pt x="406" y="20"/>
                      </a:lnTo>
                      <a:lnTo>
                        <a:pt x="434" y="15"/>
                      </a:lnTo>
                      <a:lnTo>
                        <a:pt x="458" y="11"/>
                      </a:lnTo>
                      <a:lnTo>
                        <a:pt x="461" y="9"/>
                      </a:lnTo>
                      <a:lnTo>
                        <a:pt x="462" y="5"/>
                      </a:lnTo>
                      <a:lnTo>
                        <a:pt x="460" y="2"/>
                      </a:lnTo>
                      <a:lnTo>
                        <a:pt x="45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41" name="Freeform 157"/>
                <p:cNvSpPr>
                  <a:spLocks/>
                </p:cNvSpPr>
                <p:nvPr/>
              </p:nvSpPr>
              <p:spPr bwMode="auto">
                <a:xfrm>
                  <a:off x="917" y="1206"/>
                  <a:ext cx="50" cy="10"/>
                </a:xfrm>
                <a:custGeom>
                  <a:avLst/>
                  <a:gdLst>
                    <a:gd name="T0" fmla="*/ 601 w 601"/>
                    <a:gd name="T1" fmla="*/ 105 h 110"/>
                    <a:gd name="T2" fmla="*/ 601 w 601"/>
                    <a:gd name="T3" fmla="*/ 105 h 110"/>
                    <a:gd name="T4" fmla="*/ 589 w 601"/>
                    <a:gd name="T5" fmla="*/ 83 h 110"/>
                    <a:gd name="T6" fmla="*/ 573 w 601"/>
                    <a:gd name="T7" fmla="*/ 65 h 110"/>
                    <a:gd name="T8" fmla="*/ 549 w 601"/>
                    <a:gd name="T9" fmla="*/ 51 h 110"/>
                    <a:gd name="T10" fmla="*/ 521 w 601"/>
                    <a:gd name="T11" fmla="*/ 37 h 110"/>
                    <a:gd name="T12" fmla="*/ 488 w 601"/>
                    <a:gd name="T13" fmla="*/ 26 h 110"/>
                    <a:gd name="T14" fmla="*/ 451 w 601"/>
                    <a:gd name="T15" fmla="*/ 18 h 110"/>
                    <a:gd name="T16" fmla="*/ 412 w 601"/>
                    <a:gd name="T17" fmla="*/ 10 h 110"/>
                    <a:gd name="T18" fmla="*/ 369 w 601"/>
                    <a:gd name="T19" fmla="*/ 5 h 110"/>
                    <a:gd name="T20" fmla="*/ 324 w 601"/>
                    <a:gd name="T21" fmla="*/ 2 h 110"/>
                    <a:gd name="T22" fmla="*/ 278 w 601"/>
                    <a:gd name="T23" fmla="*/ 0 h 110"/>
                    <a:gd name="T24" fmla="*/ 230 w 601"/>
                    <a:gd name="T25" fmla="*/ 0 h 110"/>
                    <a:gd name="T26" fmla="*/ 182 w 601"/>
                    <a:gd name="T27" fmla="*/ 0 h 110"/>
                    <a:gd name="T28" fmla="*/ 136 w 601"/>
                    <a:gd name="T29" fmla="*/ 2 h 110"/>
                    <a:gd name="T30" fmla="*/ 89 w 601"/>
                    <a:gd name="T31" fmla="*/ 6 h 110"/>
                    <a:gd name="T32" fmla="*/ 42 w 601"/>
                    <a:gd name="T33" fmla="*/ 10 h 110"/>
                    <a:gd name="T34" fmla="*/ 0 w 601"/>
                    <a:gd name="T35" fmla="*/ 15 h 110"/>
                    <a:gd name="T36" fmla="*/ 2 w 601"/>
                    <a:gd name="T37" fmla="*/ 26 h 110"/>
                    <a:gd name="T38" fmla="*/ 45 w 601"/>
                    <a:gd name="T39" fmla="*/ 21 h 110"/>
                    <a:gd name="T40" fmla="*/ 89 w 601"/>
                    <a:gd name="T41" fmla="*/ 17 h 110"/>
                    <a:gd name="T42" fmla="*/ 136 w 601"/>
                    <a:gd name="T43" fmla="*/ 12 h 110"/>
                    <a:gd name="T44" fmla="*/ 182 w 601"/>
                    <a:gd name="T45" fmla="*/ 10 h 110"/>
                    <a:gd name="T46" fmla="*/ 230 w 601"/>
                    <a:gd name="T47" fmla="*/ 10 h 110"/>
                    <a:gd name="T48" fmla="*/ 278 w 601"/>
                    <a:gd name="T49" fmla="*/ 10 h 110"/>
                    <a:gd name="T50" fmla="*/ 324 w 601"/>
                    <a:gd name="T51" fmla="*/ 12 h 110"/>
                    <a:gd name="T52" fmla="*/ 369 w 601"/>
                    <a:gd name="T53" fmla="*/ 15 h 110"/>
                    <a:gd name="T54" fmla="*/ 410 w 601"/>
                    <a:gd name="T55" fmla="*/ 21 h 110"/>
                    <a:gd name="T56" fmla="*/ 449 w 601"/>
                    <a:gd name="T57" fmla="*/ 28 h 110"/>
                    <a:gd name="T58" fmla="*/ 486 w 601"/>
                    <a:gd name="T59" fmla="*/ 36 h 110"/>
                    <a:gd name="T60" fmla="*/ 517 w 601"/>
                    <a:gd name="T61" fmla="*/ 48 h 110"/>
                    <a:gd name="T62" fmla="*/ 545 w 601"/>
                    <a:gd name="T63" fmla="*/ 59 h 110"/>
                    <a:gd name="T64" fmla="*/ 566 w 601"/>
                    <a:gd name="T65" fmla="*/ 73 h 110"/>
                    <a:gd name="T66" fmla="*/ 581 w 601"/>
                    <a:gd name="T67" fmla="*/ 89 h 110"/>
                    <a:gd name="T68" fmla="*/ 590 w 601"/>
                    <a:gd name="T69" fmla="*/ 107 h 110"/>
                    <a:gd name="T70" fmla="*/ 590 w 601"/>
                    <a:gd name="T71" fmla="*/ 107 h 110"/>
                    <a:gd name="T72" fmla="*/ 590 w 601"/>
                    <a:gd name="T73" fmla="*/ 107 h 110"/>
                    <a:gd name="T74" fmla="*/ 592 w 601"/>
                    <a:gd name="T75" fmla="*/ 110 h 110"/>
                    <a:gd name="T76" fmla="*/ 596 w 601"/>
                    <a:gd name="T77" fmla="*/ 110 h 110"/>
                    <a:gd name="T78" fmla="*/ 600 w 601"/>
                    <a:gd name="T79" fmla="*/ 109 h 110"/>
                    <a:gd name="T80" fmla="*/ 601 w 601"/>
                    <a:gd name="T81" fmla="*/ 10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601" h="110">
                      <a:moveTo>
                        <a:pt x="601" y="105"/>
                      </a:moveTo>
                      <a:lnTo>
                        <a:pt x="601" y="105"/>
                      </a:lnTo>
                      <a:lnTo>
                        <a:pt x="589" y="83"/>
                      </a:lnTo>
                      <a:lnTo>
                        <a:pt x="573" y="65"/>
                      </a:lnTo>
                      <a:lnTo>
                        <a:pt x="549" y="51"/>
                      </a:lnTo>
                      <a:lnTo>
                        <a:pt x="521" y="37"/>
                      </a:lnTo>
                      <a:lnTo>
                        <a:pt x="488" y="26"/>
                      </a:lnTo>
                      <a:lnTo>
                        <a:pt x="451" y="18"/>
                      </a:lnTo>
                      <a:lnTo>
                        <a:pt x="412" y="10"/>
                      </a:lnTo>
                      <a:lnTo>
                        <a:pt x="369" y="5"/>
                      </a:lnTo>
                      <a:lnTo>
                        <a:pt x="324" y="2"/>
                      </a:lnTo>
                      <a:lnTo>
                        <a:pt x="278" y="0"/>
                      </a:lnTo>
                      <a:lnTo>
                        <a:pt x="230" y="0"/>
                      </a:lnTo>
                      <a:lnTo>
                        <a:pt x="182" y="0"/>
                      </a:lnTo>
                      <a:lnTo>
                        <a:pt x="136" y="2"/>
                      </a:lnTo>
                      <a:lnTo>
                        <a:pt x="89" y="6"/>
                      </a:lnTo>
                      <a:lnTo>
                        <a:pt x="42" y="10"/>
                      </a:lnTo>
                      <a:lnTo>
                        <a:pt x="0" y="15"/>
                      </a:lnTo>
                      <a:lnTo>
                        <a:pt x="2" y="26"/>
                      </a:lnTo>
                      <a:lnTo>
                        <a:pt x="45" y="21"/>
                      </a:lnTo>
                      <a:lnTo>
                        <a:pt x="89" y="17"/>
                      </a:lnTo>
                      <a:lnTo>
                        <a:pt x="136" y="12"/>
                      </a:lnTo>
                      <a:lnTo>
                        <a:pt x="182" y="10"/>
                      </a:lnTo>
                      <a:lnTo>
                        <a:pt x="230" y="10"/>
                      </a:lnTo>
                      <a:lnTo>
                        <a:pt x="278" y="10"/>
                      </a:lnTo>
                      <a:lnTo>
                        <a:pt x="324" y="12"/>
                      </a:lnTo>
                      <a:lnTo>
                        <a:pt x="369" y="15"/>
                      </a:lnTo>
                      <a:lnTo>
                        <a:pt x="410" y="21"/>
                      </a:lnTo>
                      <a:lnTo>
                        <a:pt x="449" y="28"/>
                      </a:lnTo>
                      <a:lnTo>
                        <a:pt x="486" y="36"/>
                      </a:lnTo>
                      <a:lnTo>
                        <a:pt x="517" y="48"/>
                      </a:lnTo>
                      <a:lnTo>
                        <a:pt x="545" y="59"/>
                      </a:lnTo>
                      <a:lnTo>
                        <a:pt x="566" y="73"/>
                      </a:lnTo>
                      <a:lnTo>
                        <a:pt x="581" y="89"/>
                      </a:lnTo>
                      <a:lnTo>
                        <a:pt x="590" y="107"/>
                      </a:lnTo>
                      <a:lnTo>
                        <a:pt x="592" y="110"/>
                      </a:lnTo>
                      <a:lnTo>
                        <a:pt x="596" y="110"/>
                      </a:lnTo>
                      <a:lnTo>
                        <a:pt x="600" y="109"/>
                      </a:lnTo>
                      <a:lnTo>
                        <a:pt x="601" y="1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42" name="Freeform 158"/>
                <p:cNvSpPr>
                  <a:spLocks/>
                </p:cNvSpPr>
                <p:nvPr/>
              </p:nvSpPr>
              <p:spPr bwMode="auto">
                <a:xfrm>
                  <a:off x="966" y="1215"/>
                  <a:ext cx="4" cy="24"/>
                </a:xfrm>
                <a:custGeom>
                  <a:avLst/>
                  <a:gdLst>
                    <a:gd name="T0" fmla="*/ 47 w 51"/>
                    <a:gd name="T1" fmla="*/ 273 h 283"/>
                    <a:gd name="T2" fmla="*/ 51 w 51"/>
                    <a:gd name="T3" fmla="*/ 277 h 283"/>
                    <a:gd name="T4" fmla="*/ 11 w 51"/>
                    <a:gd name="T5" fmla="*/ 0 h 283"/>
                    <a:gd name="T6" fmla="*/ 0 w 51"/>
                    <a:gd name="T7" fmla="*/ 2 h 283"/>
                    <a:gd name="T8" fmla="*/ 41 w 51"/>
                    <a:gd name="T9" fmla="*/ 279 h 283"/>
                    <a:gd name="T10" fmla="*/ 45 w 51"/>
                    <a:gd name="T11" fmla="*/ 283 h 283"/>
                    <a:gd name="T12" fmla="*/ 41 w 51"/>
                    <a:gd name="T13" fmla="*/ 279 h 283"/>
                    <a:gd name="T14" fmla="*/ 43 w 51"/>
                    <a:gd name="T15" fmla="*/ 282 h 283"/>
                    <a:gd name="T16" fmla="*/ 47 w 51"/>
                    <a:gd name="T17" fmla="*/ 282 h 283"/>
                    <a:gd name="T18" fmla="*/ 50 w 51"/>
                    <a:gd name="T19" fmla="*/ 281 h 283"/>
                    <a:gd name="T20" fmla="*/ 51 w 51"/>
                    <a:gd name="T21" fmla="*/ 277 h 283"/>
                    <a:gd name="T22" fmla="*/ 47 w 51"/>
                    <a:gd name="T23" fmla="*/ 273 h 2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1" h="283">
                      <a:moveTo>
                        <a:pt x="47" y="273"/>
                      </a:moveTo>
                      <a:lnTo>
                        <a:pt x="51" y="277"/>
                      </a:lnTo>
                      <a:lnTo>
                        <a:pt x="11" y="0"/>
                      </a:lnTo>
                      <a:lnTo>
                        <a:pt x="0" y="2"/>
                      </a:lnTo>
                      <a:lnTo>
                        <a:pt x="41" y="279"/>
                      </a:lnTo>
                      <a:lnTo>
                        <a:pt x="45" y="283"/>
                      </a:lnTo>
                      <a:lnTo>
                        <a:pt x="41" y="279"/>
                      </a:lnTo>
                      <a:lnTo>
                        <a:pt x="43" y="282"/>
                      </a:lnTo>
                      <a:lnTo>
                        <a:pt x="47" y="282"/>
                      </a:lnTo>
                      <a:lnTo>
                        <a:pt x="50" y="281"/>
                      </a:lnTo>
                      <a:lnTo>
                        <a:pt x="51" y="277"/>
                      </a:lnTo>
                      <a:lnTo>
                        <a:pt x="47" y="2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43" name="Freeform 159"/>
                <p:cNvSpPr>
                  <a:spLocks/>
                </p:cNvSpPr>
                <p:nvPr/>
              </p:nvSpPr>
              <p:spPr bwMode="auto">
                <a:xfrm>
                  <a:off x="970" y="1236"/>
                  <a:ext cx="35" cy="4"/>
                </a:xfrm>
                <a:custGeom>
                  <a:avLst/>
                  <a:gdLst>
                    <a:gd name="T0" fmla="*/ 416 w 419"/>
                    <a:gd name="T1" fmla="*/ 31 h 42"/>
                    <a:gd name="T2" fmla="*/ 415 w 419"/>
                    <a:gd name="T3" fmla="*/ 31 h 42"/>
                    <a:gd name="T4" fmla="*/ 371 w 419"/>
                    <a:gd name="T5" fmla="*/ 20 h 42"/>
                    <a:gd name="T6" fmla="*/ 332 w 419"/>
                    <a:gd name="T7" fmla="*/ 12 h 42"/>
                    <a:gd name="T8" fmla="*/ 296 w 419"/>
                    <a:gd name="T9" fmla="*/ 6 h 42"/>
                    <a:gd name="T10" fmla="*/ 262 w 419"/>
                    <a:gd name="T11" fmla="*/ 2 h 42"/>
                    <a:gd name="T12" fmla="*/ 231 w 419"/>
                    <a:gd name="T13" fmla="*/ 0 h 42"/>
                    <a:gd name="T14" fmla="*/ 203 w 419"/>
                    <a:gd name="T15" fmla="*/ 1 h 42"/>
                    <a:gd name="T16" fmla="*/ 177 w 419"/>
                    <a:gd name="T17" fmla="*/ 2 h 42"/>
                    <a:gd name="T18" fmla="*/ 152 w 419"/>
                    <a:gd name="T19" fmla="*/ 5 h 42"/>
                    <a:gd name="T20" fmla="*/ 129 w 419"/>
                    <a:gd name="T21" fmla="*/ 8 h 42"/>
                    <a:gd name="T22" fmla="*/ 108 w 419"/>
                    <a:gd name="T23" fmla="*/ 12 h 42"/>
                    <a:gd name="T24" fmla="*/ 89 w 419"/>
                    <a:gd name="T25" fmla="*/ 15 h 42"/>
                    <a:gd name="T26" fmla="*/ 70 w 419"/>
                    <a:gd name="T27" fmla="*/ 18 h 42"/>
                    <a:gd name="T28" fmla="*/ 51 w 419"/>
                    <a:gd name="T29" fmla="*/ 21 h 42"/>
                    <a:gd name="T30" fmla="*/ 36 w 419"/>
                    <a:gd name="T31" fmla="*/ 22 h 42"/>
                    <a:gd name="T32" fmla="*/ 18 w 419"/>
                    <a:gd name="T33" fmla="*/ 22 h 42"/>
                    <a:gd name="T34" fmla="*/ 2 w 419"/>
                    <a:gd name="T35" fmla="*/ 21 h 42"/>
                    <a:gd name="T36" fmla="*/ 0 w 419"/>
                    <a:gd name="T37" fmla="*/ 31 h 42"/>
                    <a:gd name="T38" fmla="*/ 18 w 419"/>
                    <a:gd name="T39" fmla="*/ 33 h 42"/>
                    <a:gd name="T40" fmla="*/ 36 w 419"/>
                    <a:gd name="T41" fmla="*/ 33 h 42"/>
                    <a:gd name="T42" fmla="*/ 54 w 419"/>
                    <a:gd name="T43" fmla="*/ 31 h 42"/>
                    <a:gd name="T44" fmla="*/ 72 w 419"/>
                    <a:gd name="T45" fmla="*/ 28 h 42"/>
                    <a:gd name="T46" fmla="*/ 91 w 419"/>
                    <a:gd name="T47" fmla="*/ 25 h 42"/>
                    <a:gd name="T48" fmla="*/ 111 w 419"/>
                    <a:gd name="T49" fmla="*/ 22 h 42"/>
                    <a:gd name="T50" fmla="*/ 131 w 419"/>
                    <a:gd name="T51" fmla="*/ 18 h 42"/>
                    <a:gd name="T52" fmla="*/ 154 w 419"/>
                    <a:gd name="T53" fmla="*/ 15 h 42"/>
                    <a:gd name="T54" fmla="*/ 177 w 419"/>
                    <a:gd name="T55" fmla="*/ 13 h 42"/>
                    <a:gd name="T56" fmla="*/ 203 w 419"/>
                    <a:gd name="T57" fmla="*/ 12 h 42"/>
                    <a:gd name="T58" fmla="*/ 231 w 419"/>
                    <a:gd name="T59" fmla="*/ 11 h 42"/>
                    <a:gd name="T60" fmla="*/ 262 w 419"/>
                    <a:gd name="T61" fmla="*/ 13 h 42"/>
                    <a:gd name="T62" fmla="*/ 294 w 419"/>
                    <a:gd name="T63" fmla="*/ 16 h 42"/>
                    <a:gd name="T64" fmla="*/ 330 w 419"/>
                    <a:gd name="T65" fmla="*/ 22 h 42"/>
                    <a:gd name="T66" fmla="*/ 369 w 419"/>
                    <a:gd name="T67" fmla="*/ 30 h 42"/>
                    <a:gd name="T68" fmla="*/ 413 w 419"/>
                    <a:gd name="T69" fmla="*/ 42 h 42"/>
                    <a:gd name="T70" fmla="*/ 412 w 419"/>
                    <a:gd name="T71" fmla="*/ 42 h 42"/>
                    <a:gd name="T72" fmla="*/ 413 w 419"/>
                    <a:gd name="T73" fmla="*/ 42 h 42"/>
                    <a:gd name="T74" fmla="*/ 417 w 419"/>
                    <a:gd name="T75" fmla="*/ 41 h 42"/>
                    <a:gd name="T76" fmla="*/ 419 w 419"/>
                    <a:gd name="T77" fmla="*/ 38 h 42"/>
                    <a:gd name="T78" fmla="*/ 418 w 419"/>
                    <a:gd name="T79" fmla="*/ 34 h 42"/>
                    <a:gd name="T80" fmla="*/ 415 w 419"/>
                    <a:gd name="T81" fmla="*/ 31 h 42"/>
                    <a:gd name="T82" fmla="*/ 416 w 419"/>
                    <a:gd name="T83" fmla="*/ 3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19" h="42">
                      <a:moveTo>
                        <a:pt x="416" y="31"/>
                      </a:moveTo>
                      <a:lnTo>
                        <a:pt x="415" y="31"/>
                      </a:lnTo>
                      <a:lnTo>
                        <a:pt x="371" y="20"/>
                      </a:lnTo>
                      <a:lnTo>
                        <a:pt x="332" y="12"/>
                      </a:lnTo>
                      <a:lnTo>
                        <a:pt x="296" y="6"/>
                      </a:lnTo>
                      <a:lnTo>
                        <a:pt x="262" y="2"/>
                      </a:lnTo>
                      <a:lnTo>
                        <a:pt x="231" y="0"/>
                      </a:lnTo>
                      <a:lnTo>
                        <a:pt x="203" y="1"/>
                      </a:lnTo>
                      <a:lnTo>
                        <a:pt x="177" y="2"/>
                      </a:lnTo>
                      <a:lnTo>
                        <a:pt x="152" y="5"/>
                      </a:lnTo>
                      <a:lnTo>
                        <a:pt x="129" y="8"/>
                      </a:lnTo>
                      <a:lnTo>
                        <a:pt x="108" y="12"/>
                      </a:lnTo>
                      <a:lnTo>
                        <a:pt x="89" y="15"/>
                      </a:lnTo>
                      <a:lnTo>
                        <a:pt x="70" y="18"/>
                      </a:lnTo>
                      <a:lnTo>
                        <a:pt x="51" y="21"/>
                      </a:lnTo>
                      <a:lnTo>
                        <a:pt x="36" y="22"/>
                      </a:lnTo>
                      <a:lnTo>
                        <a:pt x="18" y="22"/>
                      </a:lnTo>
                      <a:lnTo>
                        <a:pt x="2" y="21"/>
                      </a:lnTo>
                      <a:lnTo>
                        <a:pt x="0" y="31"/>
                      </a:lnTo>
                      <a:lnTo>
                        <a:pt x="18" y="33"/>
                      </a:lnTo>
                      <a:lnTo>
                        <a:pt x="36" y="33"/>
                      </a:lnTo>
                      <a:lnTo>
                        <a:pt x="54" y="31"/>
                      </a:lnTo>
                      <a:lnTo>
                        <a:pt x="72" y="28"/>
                      </a:lnTo>
                      <a:lnTo>
                        <a:pt x="91" y="25"/>
                      </a:lnTo>
                      <a:lnTo>
                        <a:pt x="111" y="22"/>
                      </a:lnTo>
                      <a:lnTo>
                        <a:pt x="131" y="18"/>
                      </a:lnTo>
                      <a:lnTo>
                        <a:pt x="154" y="15"/>
                      </a:lnTo>
                      <a:lnTo>
                        <a:pt x="177" y="13"/>
                      </a:lnTo>
                      <a:lnTo>
                        <a:pt x="203" y="12"/>
                      </a:lnTo>
                      <a:lnTo>
                        <a:pt x="231" y="11"/>
                      </a:lnTo>
                      <a:lnTo>
                        <a:pt x="262" y="13"/>
                      </a:lnTo>
                      <a:lnTo>
                        <a:pt x="294" y="16"/>
                      </a:lnTo>
                      <a:lnTo>
                        <a:pt x="330" y="22"/>
                      </a:lnTo>
                      <a:lnTo>
                        <a:pt x="369" y="30"/>
                      </a:lnTo>
                      <a:lnTo>
                        <a:pt x="413" y="42"/>
                      </a:lnTo>
                      <a:lnTo>
                        <a:pt x="412" y="42"/>
                      </a:lnTo>
                      <a:lnTo>
                        <a:pt x="413" y="42"/>
                      </a:lnTo>
                      <a:lnTo>
                        <a:pt x="417" y="41"/>
                      </a:lnTo>
                      <a:lnTo>
                        <a:pt x="419" y="38"/>
                      </a:lnTo>
                      <a:lnTo>
                        <a:pt x="418" y="34"/>
                      </a:lnTo>
                      <a:lnTo>
                        <a:pt x="415" y="31"/>
                      </a:lnTo>
                      <a:lnTo>
                        <a:pt x="416" y="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44" name="Freeform 160"/>
                <p:cNvSpPr>
                  <a:spLocks/>
                </p:cNvSpPr>
                <p:nvPr/>
              </p:nvSpPr>
              <p:spPr bwMode="auto">
                <a:xfrm>
                  <a:off x="1004" y="1239"/>
                  <a:ext cx="34" cy="10"/>
                </a:xfrm>
                <a:custGeom>
                  <a:avLst/>
                  <a:gdLst>
                    <a:gd name="T0" fmla="*/ 404 w 409"/>
                    <a:gd name="T1" fmla="*/ 62 h 118"/>
                    <a:gd name="T2" fmla="*/ 403 w 409"/>
                    <a:gd name="T3" fmla="*/ 62 h 118"/>
                    <a:gd name="T4" fmla="*/ 385 w 409"/>
                    <a:gd name="T5" fmla="*/ 65 h 118"/>
                    <a:gd name="T6" fmla="*/ 370 w 409"/>
                    <a:gd name="T7" fmla="*/ 71 h 118"/>
                    <a:gd name="T8" fmla="*/ 360 w 409"/>
                    <a:gd name="T9" fmla="*/ 78 h 118"/>
                    <a:gd name="T10" fmla="*/ 353 w 409"/>
                    <a:gd name="T11" fmla="*/ 85 h 118"/>
                    <a:gd name="T12" fmla="*/ 347 w 409"/>
                    <a:gd name="T13" fmla="*/ 93 h 118"/>
                    <a:gd name="T14" fmla="*/ 343 w 409"/>
                    <a:gd name="T15" fmla="*/ 98 h 118"/>
                    <a:gd name="T16" fmla="*/ 336 w 409"/>
                    <a:gd name="T17" fmla="*/ 103 h 118"/>
                    <a:gd name="T18" fmla="*/ 327 w 409"/>
                    <a:gd name="T19" fmla="*/ 106 h 118"/>
                    <a:gd name="T20" fmla="*/ 315 w 409"/>
                    <a:gd name="T21" fmla="*/ 107 h 118"/>
                    <a:gd name="T22" fmla="*/ 297 w 409"/>
                    <a:gd name="T23" fmla="*/ 105 h 118"/>
                    <a:gd name="T24" fmla="*/ 271 w 409"/>
                    <a:gd name="T25" fmla="*/ 100 h 118"/>
                    <a:gd name="T26" fmla="*/ 238 w 409"/>
                    <a:gd name="T27" fmla="*/ 91 h 118"/>
                    <a:gd name="T28" fmla="*/ 197 w 409"/>
                    <a:gd name="T29" fmla="*/ 77 h 118"/>
                    <a:gd name="T30" fmla="*/ 145 w 409"/>
                    <a:gd name="T31" fmla="*/ 57 h 118"/>
                    <a:gd name="T32" fmla="*/ 81 w 409"/>
                    <a:gd name="T33" fmla="*/ 33 h 118"/>
                    <a:gd name="T34" fmla="*/ 4 w 409"/>
                    <a:gd name="T35" fmla="*/ 0 h 118"/>
                    <a:gd name="T36" fmla="*/ 0 w 409"/>
                    <a:gd name="T37" fmla="*/ 11 h 118"/>
                    <a:gd name="T38" fmla="*/ 76 w 409"/>
                    <a:gd name="T39" fmla="*/ 43 h 118"/>
                    <a:gd name="T40" fmla="*/ 141 w 409"/>
                    <a:gd name="T41" fmla="*/ 68 h 118"/>
                    <a:gd name="T42" fmla="*/ 192 w 409"/>
                    <a:gd name="T43" fmla="*/ 88 h 118"/>
                    <a:gd name="T44" fmla="*/ 236 w 409"/>
                    <a:gd name="T45" fmla="*/ 101 h 118"/>
                    <a:gd name="T46" fmla="*/ 269 w 409"/>
                    <a:gd name="T47" fmla="*/ 110 h 118"/>
                    <a:gd name="T48" fmla="*/ 295 w 409"/>
                    <a:gd name="T49" fmla="*/ 115 h 118"/>
                    <a:gd name="T50" fmla="*/ 315 w 409"/>
                    <a:gd name="T51" fmla="*/ 118 h 118"/>
                    <a:gd name="T52" fmla="*/ 329 w 409"/>
                    <a:gd name="T53" fmla="*/ 117 h 118"/>
                    <a:gd name="T54" fmla="*/ 340 w 409"/>
                    <a:gd name="T55" fmla="*/ 111 h 118"/>
                    <a:gd name="T56" fmla="*/ 349 w 409"/>
                    <a:gd name="T57" fmla="*/ 106 h 118"/>
                    <a:gd name="T58" fmla="*/ 355 w 409"/>
                    <a:gd name="T59" fmla="*/ 99 h 118"/>
                    <a:gd name="T60" fmla="*/ 361 w 409"/>
                    <a:gd name="T61" fmla="*/ 92 h 118"/>
                    <a:gd name="T62" fmla="*/ 366 w 409"/>
                    <a:gd name="T63" fmla="*/ 86 h 118"/>
                    <a:gd name="T64" fmla="*/ 375 w 409"/>
                    <a:gd name="T65" fmla="*/ 79 h 118"/>
                    <a:gd name="T66" fmla="*/ 387 w 409"/>
                    <a:gd name="T67" fmla="*/ 75 h 118"/>
                    <a:gd name="T68" fmla="*/ 405 w 409"/>
                    <a:gd name="T69" fmla="*/ 72 h 118"/>
                    <a:gd name="T70" fmla="*/ 404 w 409"/>
                    <a:gd name="T71" fmla="*/ 72 h 118"/>
                    <a:gd name="T72" fmla="*/ 405 w 409"/>
                    <a:gd name="T73" fmla="*/ 72 h 118"/>
                    <a:gd name="T74" fmla="*/ 408 w 409"/>
                    <a:gd name="T75" fmla="*/ 70 h 118"/>
                    <a:gd name="T76" fmla="*/ 409 w 409"/>
                    <a:gd name="T77" fmla="*/ 66 h 118"/>
                    <a:gd name="T78" fmla="*/ 407 w 409"/>
                    <a:gd name="T79" fmla="*/ 63 h 118"/>
                    <a:gd name="T80" fmla="*/ 403 w 409"/>
                    <a:gd name="T81" fmla="*/ 62 h 118"/>
                    <a:gd name="T82" fmla="*/ 404 w 409"/>
                    <a:gd name="T83" fmla="*/ 62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09" h="118">
                      <a:moveTo>
                        <a:pt x="404" y="62"/>
                      </a:moveTo>
                      <a:lnTo>
                        <a:pt x="403" y="62"/>
                      </a:lnTo>
                      <a:lnTo>
                        <a:pt x="385" y="65"/>
                      </a:lnTo>
                      <a:lnTo>
                        <a:pt x="370" y="71"/>
                      </a:lnTo>
                      <a:lnTo>
                        <a:pt x="360" y="78"/>
                      </a:lnTo>
                      <a:lnTo>
                        <a:pt x="353" y="85"/>
                      </a:lnTo>
                      <a:lnTo>
                        <a:pt x="347" y="93"/>
                      </a:lnTo>
                      <a:lnTo>
                        <a:pt x="343" y="98"/>
                      </a:lnTo>
                      <a:lnTo>
                        <a:pt x="336" y="103"/>
                      </a:lnTo>
                      <a:lnTo>
                        <a:pt x="327" y="106"/>
                      </a:lnTo>
                      <a:lnTo>
                        <a:pt x="315" y="107"/>
                      </a:lnTo>
                      <a:lnTo>
                        <a:pt x="297" y="105"/>
                      </a:lnTo>
                      <a:lnTo>
                        <a:pt x="271" y="100"/>
                      </a:lnTo>
                      <a:lnTo>
                        <a:pt x="238" y="91"/>
                      </a:lnTo>
                      <a:lnTo>
                        <a:pt x="197" y="77"/>
                      </a:lnTo>
                      <a:lnTo>
                        <a:pt x="145" y="57"/>
                      </a:lnTo>
                      <a:lnTo>
                        <a:pt x="81" y="33"/>
                      </a:lnTo>
                      <a:lnTo>
                        <a:pt x="4" y="0"/>
                      </a:lnTo>
                      <a:lnTo>
                        <a:pt x="0" y="11"/>
                      </a:lnTo>
                      <a:lnTo>
                        <a:pt x="76" y="43"/>
                      </a:lnTo>
                      <a:lnTo>
                        <a:pt x="141" y="68"/>
                      </a:lnTo>
                      <a:lnTo>
                        <a:pt x="192" y="88"/>
                      </a:lnTo>
                      <a:lnTo>
                        <a:pt x="236" y="101"/>
                      </a:lnTo>
                      <a:lnTo>
                        <a:pt x="269" y="110"/>
                      </a:lnTo>
                      <a:lnTo>
                        <a:pt x="295" y="115"/>
                      </a:lnTo>
                      <a:lnTo>
                        <a:pt x="315" y="118"/>
                      </a:lnTo>
                      <a:lnTo>
                        <a:pt x="329" y="117"/>
                      </a:lnTo>
                      <a:lnTo>
                        <a:pt x="340" y="111"/>
                      </a:lnTo>
                      <a:lnTo>
                        <a:pt x="349" y="106"/>
                      </a:lnTo>
                      <a:lnTo>
                        <a:pt x="355" y="99"/>
                      </a:lnTo>
                      <a:lnTo>
                        <a:pt x="361" y="92"/>
                      </a:lnTo>
                      <a:lnTo>
                        <a:pt x="366" y="86"/>
                      </a:lnTo>
                      <a:lnTo>
                        <a:pt x="375" y="79"/>
                      </a:lnTo>
                      <a:lnTo>
                        <a:pt x="387" y="75"/>
                      </a:lnTo>
                      <a:lnTo>
                        <a:pt x="405" y="72"/>
                      </a:lnTo>
                      <a:lnTo>
                        <a:pt x="404" y="72"/>
                      </a:lnTo>
                      <a:lnTo>
                        <a:pt x="405" y="72"/>
                      </a:lnTo>
                      <a:lnTo>
                        <a:pt x="408" y="70"/>
                      </a:lnTo>
                      <a:lnTo>
                        <a:pt x="409" y="66"/>
                      </a:lnTo>
                      <a:lnTo>
                        <a:pt x="407" y="63"/>
                      </a:lnTo>
                      <a:lnTo>
                        <a:pt x="403" y="62"/>
                      </a:lnTo>
                      <a:lnTo>
                        <a:pt x="404" y="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45" name="Freeform 161"/>
                <p:cNvSpPr>
                  <a:spLocks/>
                </p:cNvSpPr>
                <p:nvPr/>
              </p:nvSpPr>
              <p:spPr bwMode="auto">
                <a:xfrm>
                  <a:off x="1038" y="1226"/>
                  <a:ext cx="67" cy="19"/>
                </a:xfrm>
                <a:custGeom>
                  <a:avLst/>
                  <a:gdLst>
                    <a:gd name="T0" fmla="*/ 795 w 802"/>
                    <a:gd name="T1" fmla="*/ 0 h 221"/>
                    <a:gd name="T2" fmla="*/ 750 w 802"/>
                    <a:gd name="T3" fmla="*/ 17 h 221"/>
                    <a:gd name="T4" fmla="*/ 706 w 802"/>
                    <a:gd name="T5" fmla="*/ 33 h 221"/>
                    <a:gd name="T6" fmla="*/ 660 w 802"/>
                    <a:gd name="T7" fmla="*/ 50 h 221"/>
                    <a:gd name="T8" fmla="*/ 615 w 802"/>
                    <a:gd name="T9" fmla="*/ 67 h 221"/>
                    <a:gd name="T10" fmla="*/ 567 w 802"/>
                    <a:gd name="T11" fmla="*/ 83 h 221"/>
                    <a:gd name="T12" fmla="*/ 520 w 802"/>
                    <a:gd name="T13" fmla="*/ 99 h 221"/>
                    <a:gd name="T14" fmla="*/ 473 w 802"/>
                    <a:gd name="T15" fmla="*/ 114 h 221"/>
                    <a:gd name="T16" fmla="*/ 424 w 802"/>
                    <a:gd name="T17" fmla="*/ 129 h 221"/>
                    <a:gd name="T18" fmla="*/ 373 w 802"/>
                    <a:gd name="T19" fmla="*/ 143 h 221"/>
                    <a:gd name="T20" fmla="*/ 323 w 802"/>
                    <a:gd name="T21" fmla="*/ 157 h 221"/>
                    <a:gd name="T22" fmla="*/ 271 w 802"/>
                    <a:gd name="T23" fmla="*/ 168 h 221"/>
                    <a:gd name="T24" fmla="*/ 219 w 802"/>
                    <a:gd name="T25" fmla="*/ 180 h 221"/>
                    <a:gd name="T26" fmla="*/ 165 w 802"/>
                    <a:gd name="T27" fmla="*/ 190 h 221"/>
                    <a:gd name="T28" fmla="*/ 110 w 802"/>
                    <a:gd name="T29" fmla="*/ 198 h 221"/>
                    <a:gd name="T30" fmla="*/ 56 w 802"/>
                    <a:gd name="T31" fmla="*/ 205 h 221"/>
                    <a:gd name="T32" fmla="*/ 0 w 802"/>
                    <a:gd name="T33" fmla="*/ 211 h 221"/>
                    <a:gd name="T34" fmla="*/ 28 w 802"/>
                    <a:gd name="T35" fmla="*/ 219 h 221"/>
                    <a:gd name="T36" fmla="*/ 86 w 802"/>
                    <a:gd name="T37" fmla="*/ 212 h 221"/>
                    <a:gd name="T38" fmla="*/ 140 w 802"/>
                    <a:gd name="T39" fmla="*/ 204 h 221"/>
                    <a:gd name="T40" fmla="*/ 194 w 802"/>
                    <a:gd name="T41" fmla="*/ 195 h 221"/>
                    <a:gd name="T42" fmla="*/ 247 w 802"/>
                    <a:gd name="T43" fmla="*/ 185 h 221"/>
                    <a:gd name="T44" fmla="*/ 299 w 802"/>
                    <a:gd name="T45" fmla="*/ 173 h 221"/>
                    <a:gd name="T46" fmla="*/ 351 w 802"/>
                    <a:gd name="T47" fmla="*/ 160 h 221"/>
                    <a:gd name="T48" fmla="*/ 400 w 802"/>
                    <a:gd name="T49" fmla="*/ 146 h 221"/>
                    <a:gd name="T50" fmla="*/ 450 w 802"/>
                    <a:gd name="T51" fmla="*/ 132 h 221"/>
                    <a:gd name="T52" fmla="*/ 500 w 802"/>
                    <a:gd name="T53" fmla="*/ 117 h 221"/>
                    <a:gd name="T54" fmla="*/ 548 w 802"/>
                    <a:gd name="T55" fmla="*/ 102 h 221"/>
                    <a:gd name="T56" fmla="*/ 595 w 802"/>
                    <a:gd name="T57" fmla="*/ 85 h 221"/>
                    <a:gd name="T58" fmla="*/ 642 w 802"/>
                    <a:gd name="T59" fmla="*/ 69 h 221"/>
                    <a:gd name="T60" fmla="*/ 687 w 802"/>
                    <a:gd name="T61" fmla="*/ 52 h 221"/>
                    <a:gd name="T62" fmla="*/ 733 w 802"/>
                    <a:gd name="T63" fmla="*/ 36 h 221"/>
                    <a:gd name="T64" fmla="*/ 777 w 802"/>
                    <a:gd name="T65" fmla="*/ 19 h 221"/>
                    <a:gd name="T66" fmla="*/ 802 w 802"/>
                    <a:gd name="T67" fmla="*/ 5 h 221"/>
                    <a:gd name="T68" fmla="*/ 802 w 802"/>
                    <a:gd name="T69" fmla="*/ 8 h 221"/>
                    <a:gd name="T70" fmla="*/ 799 w 802"/>
                    <a:gd name="T71" fmla="*/ 0 h 221"/>
                    <a:gd name="T72" fmla="*/ 792 w 802"/>
                    <a:gd name="T73" fmla="*/ 5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02" h="221">
                      <a:moveTo>
                        <a:pt x="792" y="5"/>
                      </a:moveTo>
                      <a:lnTo>
                        <a:pt x="795" y="0"/>
                      </a:lnTo>
                      <a:lnTo>
                        <a:pt x="773" y="9"/>
                      </a:lnTo>
                      <a:lnTo>
                        <a:pt x="750" y="17"/>
                      </a:lnTo>
                      <a:lnTo>
                        <a:pt x="729" y="25"/>
                      </a:lnTo>
                      <a:lnTo>
                        <a:pt x="706" y="33"/>
                      </a:lnTo>
                      <a:lnTo>
                        <a:pt x="683" y="42"/>
                      </a:lnTo>
                      <a:lnTo>
                        <a:pt x="660" y="50"/>
                      </a:lnTo>
                      <a:lnTo>
                        <a:pt x="637" y="58"/>
                      </a:lnTo>
                      <a:lnTo>
                        <a:pt x="615" y="67"/>
                      </a:lnTo>
                      <a:lnTo>
                        <a:pt x="591" y="75"/>
                      </a:lnTo>
                      <a:lnTo>
                        <a:pt x="567" y="83"/>
                      </a:lnTo>
                      <a:lnTo>
                        <a:pt x="544" y="91"/>
                      </a:lnTo>
                      <a:lnTo>
                        <a:pt x="520" y="99"/>
                      </a:lnTo>
                      <a:lnTo>
                        <a:pt x="496" y="107"/>
                      </a:lnTo>
                      <a:lnTo>
                        <a:pt x="473" y="114"/>
                      </a:lnTo>
                      <a:lnTo>
                        <a:pt x="448" y="122"/>
                      </a:lnTo>
                      <a:lnTo>
                        <a:pt x="424" y="129"/>
                      </a:lnTo>
                      <a:lnTo>
                        <a:pt x="398" y="136"/>
                      </a:lnTo>
                      <a:lnTo>
                        <a:pt x="373" y="143"/>
                      </a:lnTo>
                      <a:lnTo>
                        <a:pt x="349" y="149"/>
                      </a:lnTo>
                      <a:lnTo>
                        <a:pt x="323" y="157"/>
                      </a:lnTo>
                      <a:lnTo>
                        <a:pt x="297" y="163"/>
                      </a:lnTo>
                      <a:lnTo>
                        <a:pt x="271" y="168"/>
                      </a:lnTo>
                      <a:lnTo>
                        <a:pt x="245" y="174"/>
                      </a:lnTo>
                      <a:lnTo>
                        <a:pt x="219" y="180"/>
                      </a:lnTo>
                      <a:lnTo>
                        <a:pt x="192" y="185"/>
                      </a:lnTo>
                      <a:lnTo>
                        <a:pt x="165" y="190"/>
                      </a:lnTo>
                      <a:lnTo>
                        <a:pt x="138" y="194"/>
                      </a:lnTo>
                      <a:lnTo>
                        <a:pt x="110" y="198"/>
                      </a:lnTo>
                      <a:lnTo>
                        <a:pt x="83" y="201"/>
                      </a:lnTo>
                      <a:lnTo>
                        <a:pt x="56" y="205"/>
                      </a:lnTo>
                      <a:lnTo>
                        <a:pt x="28" y="209"/>
                      </a:lnTo>
                      <a:lnTo>
                        <a:pt x="0" y="211"/>
                      </a:lnTo>
                      <a:lnTo>
                        <a:pt x="0" y="221"/>
                      </a:lnTo>
                      <a:lnTo>
                        <a:pt x="28" y="219"/>
                      </a:lnTo>
                      <a:lnTo>
                        <a:pt x="58" y="216"/>
                      </a:lnTo>
                      <a:lnTo>
                        <a:pt x="86" y="212"/>
                      </a:lnTo>
                      <a:lnTo>
                        <a:pt x="112" y="209"/>
                      </a:lnTo>
                      <a:lnTo>
                        <a:pt x="140" y="204"/>
                      </a:lnTo>
                      <a:lnTo>
                        <a:pt x="167" y="200"/>
                      </a:lnTo>
                      <a:lnTo>
                        <a:pt x="194" y="195"/>
                      </a:lnTo>
                      <a:lnTo>
                        <a:pt x="221" y="190"/>
                      </a:lnTo>
                      <a:lnTo>
                        <a:pt x="247" y="185"/>
                      </a:lnTo>
                      <a:lnTo>
                        <a:pt x="273" y="178"/>
                      </a:lnTo>
                      <a:lnTo>
                        <a:pt x="299" y="173"/>
                      </a:lnTo>
                      <a:lnTo>
                        <a:pt x="325" y="167"/>
                      </a:lnTo>
                      <a:lnTo>
                        <a:pt x="351" y="160"/>
                      </a:lnTo>
                      <a:lnTo>
                        <a:pt x="375" y="154"/>
                      </a:lnTo>
                      <a:lnTo>
                        <a:pt x="400" y="146"/>
                      </a:lnTo>
                      <a:lnTo>
                        <a:pt x="426" y="139"/>
                      </a:lnTo>
                      <a:lnTo>
                        <a:pt x="450" y="132"/>
                      </a:lnTo>
                      <a:lnTo>
                        <a:pt x="475" y="125"/>
                      </a:lnTo>
                      <a:lnTo>
                        <a:pt x="500" y="117"/>
                      </a:lnTo>
                      <a:lnTo>
                        <a:pt x="525" y="109"/>
                      </a:lnTo>
                      <a:lnTo>
                        <a:pt x="548" y="102"/>
                      </a:lnTo>
                      <a:lnTo>
                        <a:pt x="571" y="94"/>
                      </a:lnTo>
                      <a:lnTo>
                        <a:pt x="595" y="85"/>
                      </a:lnTo>
                      <a:lnTo>
                        <a:pt x="619" y="77"/>
                      </a:lnTo>
                      <a:lnTo>
                        <a:pt x="642" y="69"/>
                      </a:lnTo>
                      <a:lnTo>
                        <a:pt x="664" y="60"/>
                      </a:lnTo>
                      <a:lnTo>
                        <a:pt x="687" y="52"/>
                      </a:lnTo>
                      <a:lnTo>
                        <a:pt x="710" y="44"/>
                      </a:lnTo>
                      <a:lnTo>
                        <a:pt x="733" y="36"/>
                      </a:lnTo>
                      <a:lnTo>
                        <a:pt x="754" y="27"/>
                      </a:lnTo>
                      <a:lnTo>
                        <a:pt x="777" y="19"/>
                      </a:lnTo>
                      <a:lnTo>
                        <a:pt x="799" y="11"/>
                      </a:lnTo>
                      <a:lnTo>
                        <a:pt x="802" y="5"/>
                      </a:lnTo>
                      <a:lnTo>
                        <a:pt x="799" y="11"/>
                      </a:lnTo>
                      <a:lnTo>
                        <a:pt x="802" y="8"/>
                      </a:lnTo>
                      <a:lnTo>
                        <a:pt x="802" y="3"/>
                      </a:lnTo>
                      <a:lnTo>
                        <a:pt x="799" y="0"/>
                      </a:lnTo>
                      <a:lnTo>
                        <a:pt x="795" y="0"/>
                      </a:lnTo>
                      <a:lnTo>
                        <a:pt x="79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46" name="Freeform 162"/>
                <p:cNvSpPr>
                  <a:spLocks/>
                </p:cNvSpPr>
                <p:nvPr/>
              </p:nvSpPr>
              <p:spPr bwMode="auto">
                <a:xfrm>
                  <a:off x="1100" y="1206"/>
                  <a:ext cx="5" cy="21"/>
                </a:xfrm>
                <a:custGeom>
                  <a:avLst/>
                  <a:gdLst>
                    <a:gd name="T0" fmla="*/ 1 w 52"/>
                    <a:gd name="T1" fmla="*/ 2 h 253"/>
                    <a:gd name="T2" fmla="*/ 0 w 52"/>
                    <a:gd name="T3" fmla="*/ 5 h 253"/>
                    <a:gd name="T4" fmla="*/ 0 w 52"/>
                    <a:gd name="T5" fmla="*/ 21 h 253"/>
                    <a:gd name="T6" fmla="*/ 2 w 52"/>
                    <a:gd name="T7" fmla="*/ 37 h 253"/>
                    <a:gd name="T8" fmla="*/ 4 w 52"/>
                    <a:gd name="T9" fmla="*/ 52 h 253"/>
                    <a:gd name="T10" fmla="*/ 6 w 52"/>
                    <a:gd name="T11" fmla="*/ 66 h 253"/>
                    <a:gd name="T12" fmla="*/ 10 w 52"/>
                    <a:gd name="T13" fmla="*/ 80 h 253"/>
                    <a:gd name="T14" fmla="*/ 14 w 52"/>
                    <a:gd name="T15" fmla="*/ 94 h 253"/>
                    <a:gd name="T16" fmla="*/ 17 w 52"/>
                    <a:gd name="T17" fmla="*/ 108 h 253"/>
                    <a:gd name="T18" fmla="*/ 21 w 52"/>
                    <a:gd name="T19" fmla="*/ 122 h 253"/>
                    <a:gd name="T20" fmla="*/ 25 w 52"/>
                    <a:gd name="T21" fmla="*/ 136 h 253"/>
                    <a:gd name="T22" fmla="*/ 28 w 52"/>
                    <a:gd name="T23" fmla="*/ 151 h 253"/>
                    <a:gd name="T24" fmla="*/ 32 w 52"/>
                    <a:gd name="T25" fmla="*/ 165 h 253"/>
                    <a:gd name="T26" fmla="*/ 35 w 52"/>
                    <a:gd name="T27" fmla="*/ 182 h 253"/>
                    <a:gd name="T28" fmla="*/ 38 w 52"/>
                    <a:gd name="T29" fmla="*/ 199 h 253"/>
                    <a:gd name="T30" fmla="*/ 40 w 52"/>
                    <a:gd name="T31" fmla="*/ 216 h 253"/>
                    <a:gd name="T32" fmla="*/ 42 w 52"/>
                    <a:gd name="T33" fmla="*/ 234 h 253"/>
                    <a:gd name="T34" fmla="*/ 42 w 52"/>
                    <a:gd name="T35" fmla="*/ 253 h 253"/>
                    <a:gd name="T36" fmla="*/ 52 w 52"/>
                    <a:gd name="T37" fmla="*/ 253 h 253"/>
                    <a:gd name="T38" fmla="*/ 52 w 52"/>
                    <a:gd name="T39" fmla="*/ 234 h 253"/>
                    <a:gd name="T40" fmla="*/ 50 w 52"/>
                    <a:gd name="T41" fmla="*/ 214 h 253"/>
                    <a:gd name="T42" fmla="*/ 48 w 52"/>
                    <a:gd name="T43" fmla="*/ 196 h 253"/>
                    <a:gd name="T44" fmla="*/ 46 w 52"/>
                    <a:gd name="T45" fmla="*/ 180 h 253"/>
                    <a:gd name="T46" fmla="*/ 43 w 52"/>
                    <a:gd name="T47" fmla="*/ 163 h 253"/>
                    <a:gd name="T48" fmla="*/ 39 w 52"/>
                    <a:gd name="T49" fmla="*/ 149 h 253"/>
                    <a:gd name="T50" fmla="*/ 35 w 52"/>
                    <a:gd name="T51" fmla="*/ 134 h 253"/>
                    <a:gd name="T52" fmla="*/ 31 w 52"/>
                    <a:gd name="T53" fmla="*/ 120 h 253"/>
                    <a:gd name="T54" fmla="*/ 27 w 52"/>
                    <a:gd name="T55" fmla="*/ 106 h 253"/>
                    <a:gd name="T56" fmla="*/ 24 w 52"/>
                    <a:gd name="T57" fmla="*/ 92 h 253"/>
                    <a:gd name="T58" fmla="*/ 20 w 52"/>
                    <a:gd name="T59" fmla="*/ 78 h 253"/>
                    <a:gd name="T60" fmla="*/ 17 w 52"/>
                    <a:gd name="T61" fmla="*/ 64 h 253"/>
                    <a:gd name="T62" fmla="*/ 15 w 52"/>
                    <a:gd name="T63" fmla="*/ 50 h 253"/>
                    <a:gd name="T64" fmla="*/ 13 w 52"/>
                    <a:gd name="T65" fmla="*/ 35 h 253"/>
                    <a:gd name="T66" fmla="*/ 11 w 52"/>
                    <a:gd name="T67" fmla="*/ 21 h 253"/>
                    <a:gd name="T68" fmla="*/ 11 w 52"/>
                    <a:gd name="T69" fmla="*/ 5 h 253"/>
                    <a:gd name="T70" fmla="*/ 10 w 52"/>
                    <a:gd name="T71" fmla="*/ 8 h 253"/>
                    <a:gd name="T72" fmla="*/ 11 w 52"/>
                    <a:gd name="T73" fmla="*/ 5 h 253"/>
                    <a:gd name="T74" fmla="*/ 9 w 52"/>
                    <a:gd name="T75" fmla="*/ 2 h 253"/>
                    <a:gd name="T76" fmla="*/ 5 w 52"/>
                    <a:gd name="T77" fmla="*/ 0 h 253"/>
                    <a:gd name="T78" fmla="*/ 2 w 52"/>
                    <a:gd name="T79" fmla="*/ 2 h 253"/>
                    <a:gd name="T80" fmla="*/ 0 w 52"/>
                    <a:gd name="T81" fmla="*/ 5 h 253"/>
                    <a:gd name="T82" fmla="*/ 1 w 52"/>
                    <a:gd name="T83" fmla="*/ 2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2" h="253">
                      <a:moveTo>
                        <a:pt x="1" y="2"/>
                      </a:moveTo>
                      <a:lnTo>
                        <a:pt x="0" y="5"/>
                      </a:lnTo>
                      <a:lnTo>
                        <a:pt x="0" y="21"/>
                      </a:lnTo>
                      <a:lnTo>
                        <a:pt x="2" y="37"/>
                      </a:lnTo>
                      <a:lnTo>
                        <a:pt x="4" y="52"/>
                      </a:lnTo>
                      <a:lnTo>
                        <a:pt x="6" y="66"/>
                      </a:lnTo>
                      <a:lnTo>
                        <a:pt x="10" y="80"/>
                      </a:lnTo>
                      <a:lnTo>
                        <a:pt x="14" y="94"/>
                      </a:lnTo>
                      <a:lnTo>
                        <a:pt x="17" y="108"/>
                      </a:lnTo>
                      <a:lnTo>
                        <a:pt x="21" y="122"/>
                      </a:lnTo>
                      <a:lnTo>
                        <a:pt x="25" y="136"/>
                      </a:lnTo>
                      <a:lnTo>
                        <a:pt x="28" y="151"/>
                      </a:lnTo>
                      <a:lnTo>
                        <a:pt x="32" y="165"/>
                      </a:lnTo>
                      <a:lnTo>
                        <a:pt x="35" y="182"/>
                      </a:lnTo>
                      <a:lnTo>
                        <a:pt x="38" y="199"/>
                      </a:lnTo>
                      <a:lnTo>
                        <a:pt x="40" y="216"/>
                      </a:lnTo>
                      <a:lnTo>
                        <a:pt x="42" y="234"/>
                      </a:lnTo>
                      <a:lnTo>
                        <a:pt x="42" y="253"/>
                      </a:lnTo>
                      <a:lnTo>
                        <a:pt x="52" y="253"/>
                      </a:lnTo>
                      <a:lnTo>
                        <a:pt x="52" y="234"/>
                      </a:lnTo>
                      <a:lnTo>
                        <a:pt x="50" y="214"/>
                      </a:lnTo>
                      <a:lnTo>
                        <a:pt x="48" y="196"/>
                      </a:lnTo>
                      <a:lnTo>
                        <a:pt x="46" y="180"/>
                      </a:lnTo>
                      <a:lnTo>
                        <a:pt x="43" y="163"/>
                      </a:lnTo>
                      <a:lnTo>
                        <a:pt x="39" y="149"/>
                      </a:lnTo>
                      <a:lnTo>
                        <a:pt x="35" y="134"/>
                      </a:lnTo>
                      <a:lnTo>
                        <a:pt x="31" y="120"/>
                      </a:lnTo>
                      <a:lnTo>
                        <a:pt x="27" y="106"/>
                      </a:lnTo>
                      <a:lnTo>
                        <a:pt x="24" y="92"/>
                      </a:lnTo>
                      <a:lnTo>
                        <a:pt x="20" y="78"/>
                      </a:lnTo>
                      <a:lnTo>
                        <a:pt x="17" y="64"/>
                      </a:lnTo>
                      <a:lnTo>
                        <a:pt x="15" y="50"/>
                      </a:lnTo>
                      <a:lnTo>
                        <a:pt x="13" y="35"/>
                      </a:lnTo>
                      <a:lnTo>
                        <a:pt x="11" y="21"/>
                      </a:lnTo>
                      <a:lnTo>
                        <a:pt x="11" y="5"/>
                      </a:lnTo>
                      <a:lnTo>
                        <a:pt x="10" y="8"/>
                      </a:lnTo>
                      <a:lnTo>
                        <a:pt x="11" y="5"/>
                      </a:lnTo>
                      <a:lnTo>
                        <a:pt x="9" y="2"/>
                      </a:lnTo>
                      <a:lnTo>
                        <a:pt x="5" y="0"/>
                      </a:ln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47" name="Freeform 163"/>
                <p:cNvSpPr>
                  <a:spLocks/>
                </p:cNvSpPr>
                <p:nvPr/>
              </p:nvSpPr>
              <p:spPr bwMode="auto">
                <a:xfrm>
                  <a:off x="1101" y="1191"/>
                  <a:ext cx="6" cy="15"/>
                </a:xfrm>
                <a:custGeom>
                  <a:avLst/>
                  <a:gdLst>
                    <a:gd name="T0" fmla="*/ 70 w 80"/>
                    <a:gd name="T1" fmla="*/ 7 h 185"/>
                    <a:gd name="T2" fmla="*/ 70 w 80"/>
                    <a:gd name="T3" fmla="*/ 4 h 185"/>
                    <a:gd name="T4" fmla="*/ 67 w 80"/>
                    <a:gd name="T5" fmla="*/ 13 h 185"/>
                    <a:gd name="T6" fmla="*/ 63 w 80"/>
                    <a:gd name="T7" fmla="*/ 22 h 185"/>
                    <a:gd name="T8" fmla="*/ 59 w 80"/>
                    <a:gd name="T9" fmla="*/ 33 h 185"/>
                    <a:gd name="T10" fmla="*/ 56 w 80"/>
                    <a:gd name="T11" fmla="*/ 45 h 185"/>
                    <a:gd name="T12" fmla="*/ 53 w 80"/>
                    <a:gd name="T13" fmla="*/ 56 h 185"/>
                    <a:gd name="T14" fmla="*/ 49 w 80"/>
                    <a:gd name="T15" fmla="*/ 68 h 185"/>
                    <a:gd name="T16" fmla="*/ 45 w 80"/>
                    <a:gd name="T17" fmla="*/ 80 h 185"/>
                    <a:gd name="T18" fmla="*/ 41 w 80"/>
                    <a:gd name="T19" fmla="*/ 93 h 185"/>
                    <a:gd name="T20" fmla="*/ 37 w 80"/>
                    <a:gd name="T21" fmla="*/ 105 h 185"/>
                    <a:gd name="T22" fmla="*/ 32 w 80"/>
                    <a:gd name="T23" fmla="*/ 117 h 185"/>
                    <a:gd name="T24" fmla="*/ 27 w 80"/>
                    <a:gd name="T25" fmla="*/ 129 h 185"/>
                    <a:gd name="T26" fmla="*/ 23 w 80"/>
                    <a:gd name="T27" fmla="*/ 140 h 185"/>
                    <a:gd name="T28" fmla="*/ 18 w 80"/>
                    <a:gd name="T29" fmla="*/ 151 h 185"/>
                    <a:gd name="T30" fmla="*/ 13 w 80"/>
                    <a:gd name="T31" fmla="*/ 161 h 185"/>
                    <a:gd name="T32" fmla="*/ 7 w 80"/>
                    <a:gd name="T33" fmla="*/ 170 h 185"/>
                    <a:gd name="T34" fmla="*/ 0 w 80"/>
                    <a:gd name="T35" fmla="*/ 179 h 185"/>
                    <a:gd name="T36" fmla="*/ 9 w 80"/>
                    <a:gd name="T37" fmla="*/ 185 h 185"/>
                    <a:gd name="T38" fmla="*/ 15 w 80"/>
                    <a:gd name="T39" fmla="*/ 177 h 185"/>
                    <a:gd name="T40" fmla="*/ 21 w 80"/>
                    <a:gd name="T41" fmla="*/ 165 h 185"/>
                    <a:gd name="T42" fmla="*/ 26 w 80"/>
                    <a:gd name="T43" fmla="*/ 155 h 185"/>
                    <a:gd name="T44" fmla="*/ 33 w 80"/>
                    <a:gd name="T45" fmla="*/ 144 h 185"/>
                    <a:gd name="T46" fmla="*/ 38 w 80"/>
                    <a:gd name="T47" fmla="*/ 133 h 185"/>
                    <a:gd name="T48" fmla="*/ 43 w 80"/>
                    <a:gd name="T49" fmla="*/ 121 h 185"/>
                    <a:gd name="T50" fmla="*/ 47 w 80"/>
                    <a:gd name="T51" fmla="*/ 109 h 185"/>
                    <a:gd name="T52" fmla="*/ 51 w 80"/>
                    <a:gd name="T53" fmla="*/ 97 h 185"/>
                    <a:gd name="T54" fmla="*/ 55 w 80"/>
                    <a:gd name="T55" fmla="*/ 84 h 185"/>
                    <a:gd name="T56" fmla="*/ 59 w 80"/>
                    <a:gd name="T57" fmla="*/ 72 h 185"/>
                    <a:gd name="T58" fmla="*/ 63 w 80"/>
                    <a:gd name="T59" fmla="*/ 58 h 185"/>
                    <a:gd name="T60" fmla="*/ 67 w 80"/>
                    <a:gd name="T61" fmla="*/ 47 h 185"/>
                    <a:gd name="T62" fmla="*/ 70 w 80"/>
                    <a:gd name="T63" fmla="*/ 37 h 185"/>
                    <a:gd name="T64" fmla="*/ 74 w 80"/>
                    <a:gd name="T65" fmla="*/ 26 h 185"/>
                    <a:gd name="T66" fmla="*/ 77 w 80"/>
                    <a:gd name="T67" fmla="*/ 17 h 185"/>
                    <a:gd name="T68" fmla="*/ 80 w 80"/>
                    <a:gd name="T69" fmla="*/ 8 h 185"/>
                    <a:gd name="T70" fmla="*/ 80 w 80"/>
                    <a:gd name="T71" fmla="*/ 5 h 185"/>
                    <a:gd name="T72" fmla="*/ 80 w 80"/>
                    <a:gd name="T73" fmla="*/ 8 h 185"/>
                    <a:gd name="T74" fmla="*/ 80 w 80"/>
                    <a:gd name="T75" fmla="*/ 4 h 185"/>
                    <a:gd name="T76" fmla="*/ 77 w 80"/>
                    <a:gd name="T77" fmla="*/ 0 h 185"/>
                    <a:gd name="T78" fmla="*/ 73 w 80"/>
                    <a:gd name="T79" fmla="*/ 0 h 185"/>
                    <a:gd name="T80" fmla="*/ 70 w 80"/>
                    <a:gd name="T81" fmla="*/ 4 h 185"/>
                    <a:gd name="T82" fmla="*/ 70 w 80"/>
                    <a:gd name="T83" fmla="*/ 7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80" h="185">
                      <a:moveTo>
                        <a:pt x="70" y="7"/>
                      </a:moveTo>
                      <a:lnTo>
                        <a:pt x="70" y="4"/>
                      </a:lnTo>
                      <a:lnTo>
                        <a:pt x="67" y="13"/>
                      </a:lnTo>
                      <a:lnTo>
                        <a:pt x="63" y="22"/>
                      </a:lnTo>
                      <a:lnTo>
                        <a:pt x="59" y="33"/>
                      </a:lnTo>
                      <a:lnTo>
                        <a:pt x="56" y="45"/>
                      </a:lnTo>
                      <a:lnTo>
                        <a:pt x="53" y="56"/>
                      </a:lnTo>
                      <a:lnTo>
                        <a:pt x="49" y="68"/>
                      </a:lnTo>
                      <a:lnTo>
                        <a:pt x="45" y="80"/>
                      </a:lnTo>
                      <a:lnTo>
                        <a:pt x="41" y="93"/>
                      </a:lnTo>
                      <a:lnTo>
                        <a:pt x="37" y="105"/>
                      </a:lnTo>
                      <a:lnTo>
                        <a:pt x="32" y="117"/>
                      </a:lnTo>
                      <a:lnTo>
                        <a:pt x="27" y="129"/>
                      </a:lnTo>
                      <a:lnTo>
                        <a:pt x="23" y="140"/>
                      </a:lnTo>
                      <a:lnTo>
                        <a:pt x="18" y="151"/>
                      </a:lnTo>
                      <a:lnTo>
                        <a:pt x="13" y="161"/>
                      </a:lnTo>
                      <a:lnTo>
                        <a:pt x="7" y="170"/>
                      </a:lnTo>
                      <a:lnTo>
                        <a:pt x="0" y="179"/>
                      </a:lnTo>
                      <a:lnTo>
                        <a:pt x="9" y="185"/>
                      </a:lnTo>
                      <a:lnTo>
                        <a:pt x="15" y="177"/>
                      </a:lnTo>
                      <a:lnTo>
                        <a:pt x="21" y="165"/>
                      </a:lnTo>
                      <a:lnTo>
                        <a:pt x="26" y="155"/>
                      </a:lnTo>
                      <a:lnTo>
                        <a:pt x="33" y="144"/>
                      </a:lnTo>
                      <a:lnTo>
                        <a:pt x="38" y="133"/>
                      </a:lnTo>
                      <a:lnTo>
                        <a:pt x="43" y="121"/>
                      </a:lnTo>
                      <a:lnTo>
                        <a:pt x="47" y="109"/>
                      </a:lnTo>
                      <a:lnTo>
                        <a:pt x="51" y="97"/>
                      </a:lnTo>
                      <a:lnTo>
                        <a:pt x="55" y="84"/>
                      </a:lnTo>
                      <a:lnTo>
                        <a:pt x="59" y="72"/>
                      </a:lnTo>
                      <a:lnTo>
                        <a:pt x="63" y="58"/>
                      </a:lnTo>
                      <a:lnTo>
                        <a:pt x="67" y="47"/>
                      </a:lnTo>
                      <a:lnTo>
                        <a:pt x="70" y="37"/>
                      </a:lnTo>
                      <a:lnTo>
                        <a:pt x="74" y="26"/>
                      </a:lnTo>
                      <a:lnTo>
                        <a:pt x="77" y="17"/>
                      </a:lnTo>
                      <a:lnTo>
                        <a:pt x="80" y="8"/>
                      </a:lnTo>
                      <a:lnTo>
                        <a:pt x="80" y="5"/>
                      </a:lnTo>
                      <a:lnTo>
                        <a:pt x="80" y="8"/>
                      </a:lnTo>
                      <a:lnTo>
                        <a:pt x="80" y="4"/>
                      </a:lnTo>
                      <a:lnTo>
                        <a:pt x="77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lnTo>
                        <a:pt x="7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48" name="Freeform 164"/>
                <p:cNvSpPr>
                  <a:spLocks/>
                </p:cNvSpPr>
                <p:nvPr/>
              </p:nvSpPr>
              <p:spPr bwMode="auto">
                <a:xfrm>
                  <a:off x="1106" y="1175"/>
                  <a:ext cx="3" cy="17"/>
                </a:xfrm>
                <a:custGeom>
                  <a:avLst/>
                  <a:gdLst>
                    <a:gd name="T0" fmla="*/ 35 w 36"/>
                    <a:gd name="T1" fmla="*/ 2 h 202"/>
                    <a:gd name="T2" fmla="*/ 25 w 36"/>
                    <a:gd name="T3" fmla="*/ 4 h 202"/>
                    <a:gd name="T4" fmla="*/ 22 w 36"/>
                    <a:gd name="T5" fmla="*/ 16 h 202"/>
                    <a:gd name="T6" fmla="*/ 19 w 36"/>
                    <a:gd name="T7" fmla="*/ 29 h 202"/>
                    <a:gd name="T8" fmla="*/ 16 w 36"/>
                    <a:gd name="T9" fmla="*/ 41 h 202"/>
                    <a:gd name="T10" fmla="*/ 13 w 36"/>
                    <a:gd name="T11" fmla="*/ 52 h 202"/>
                    <a:gd name="T12" fmla="*/ 10 w 36"/>
                    <a:gd name="T13" fmla="*/ 65 h 202"/>
                    <a:gd name="T14" fmla="*/ 8 w 36"/>
                    <a:gd name="T15" fmla="*/ 77 h 202"/>
                    <a:gd name="T16" fmla="*/ 6 w 36"/>
                    <a:gd name="T17" fmla="*/ 90 h 202"/>
                    <a:gd name="T18" fmla="*/ 4 w 36"/>
                    <a:gd name="T19" fmla="*/ 102 h 202"/>
                    <a:gd name="T20" fmla="*/ 1 w 36"/>
                    <a:gd name="T21" fmla="*/ 115 h 202"/>
                    <a:gd name="T22" fmla="*/ 0 w 36"/>
                    <a:gd name="T23" fmla="*/ 128 h 202"/>
                    <a:gd name="T24" fmla="*/ 0 w 36"/>
                    <a:gd name="T25" fmla="*/ 140 h 202"/>
                    <a:gd name="T26" fmla="*/ 0 w 36"/>
                    <a:gd name="T27" fmla="*/ 152 h 202"/>
                    <a:gd name="T28" fmla="*/ 1 w 36"/>
                    <a:gd name="T29" fmla="*/ 164 h 202"/>
                    <a:gd name="T30" fmla="*/ 2 w 36"/>
                    <a:gd name="T31" fmla="*/ 178 h 202"/>
                    <a:gd name="T32" fmla="*/ 5 w 36"/>
                    <a:gd name="T33" fmla="*/ 189 h 202"/>
                    <a:gd name="T34" fmla="*/ 8 w 36"/>
                    <a:gd name="T35" fmla="*/ 202 h 202"/>
                    <a:gd name="T36" fmla="*/ 18 w 36"/>
                    <a:gd name="T37" fmla="*/ 200 h 202"/>
                    <a:gd name="T38" fmla="*/ 15 w 36"/>
                    <a:gd name="T39" fmla="*/ 187 h 202"/>
                    <a:gd name="T40" fmla="*/ 13 w 36"/>
                    <a:gd name="T41" fmla="*/ 176 h 202"/>
                    <a:gd name="T42" fmla="*/ 12 w 36"/>
                    <a:gd name="T43" fmla="*/ 164 h 202"/>
                    <a:gd name="T44" fmla="*/ 11 w 36"/>
                    <a:gd name="T45" fmla="*/ 152 h 202"/>
                    <a:gd name="T46" fmla="*/ 11 w 36"/>
                    <a:gd name="T47" fmla="*/ 140 h 202"/>
                    <a:gd name="T48" fmla="*/ 11 w 36"/>
                    <a:gd name="T49" fmla="*/ 128 h 202"/>
                    <a:gd name="T50" fmla="*/ 12 w 36"/>
                    <a:gd name="T51" fmla="*/ 117 h 202"/>
                    <a:gd name="T52" fmla="*/ 14 w 36"/>
                    <a:gd name="T53" fmla="*/ 104 h 202"/>
                    <a:gd name="T54" fmla="*/ 16 w 36"/>
                    <a:gd name="T55" fmla="*/ 92 h 202"/>
                    <a:gd name="T56" fmla="*/ 18 w 36"/>
                    <a:gd name="T57" fmla="*/ 79 h 202"/>
                    <a:gd name="T58" fmla="*/ 20 w 36"/>
                    <a:gd name="T59" fmla="*/ 67 h 202"/>
                    <a:gd name="T60" fmla="*/ 23 w 36"/>
                    <a:gd name="T61" fmla="*/ 55 h 202"/>
                    <a:gd name="T62" fmla="*/ 26 w 36"/>
                    <a:gd name="T63" fmla="*/ 43 h 202"/>
                    <a:gd name="T64" fmla="*/ 29 w 36"/>
                    <a:gd name="T65" fmla="*/ 31 h 202"/>
                    <a:gd name="T66" fmla="*/ 33 w 36"/>
                    <a:gd name="T67" fmla="*/ 18 h 202"/>
                    <a:gd name="T68" fmla="*/ 36 w 36"/>
                    <a:gd name="T69" fmla="*/ 6 h 202"/>
                    <a:gd name="T70" fmla="*/ 26 w 36"/>
                    <a:gd name="T71" fmla="*/ 8 h 202"/>
                    <a:gd name="T72" fmla="*/ 36 w 36"/>
                    <a:gd name="T73" fmla="*/ 6 h 202"/>
                    <a:gd name="T74" fmla="*/ 35 w 36"/>
                    <a:gd name="T75" fmla="*/ 2 h 202"/>
                    <a:gd name="T76" fmla="*/ 31 w 36"/>
                    <a:gd name="T77" fmla="*/ 0 h 202"/>
                    <a:gd name="T78" fmla="*/ 27 w 36"/>
                    <a:gd name="T79" fmla="*/ 1 h 202"/>
                    <a:gd name="T80" fmla="*/ 25 w 36"/>
                    <a:gd name="T81" fmla="*/ 4 h 202"/>
                    <a:gd name="T82" fmla="*/ 35 w 36"/>
                    <a:gd name="T83" fmla="*/ 2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6" h="202">
                      <a:moveTo>
                        <a:pt x="35" y="2"/>
                      </a:moveTo>
                      <a:lnTo>
                        <a:pt x="25" y="4"/>
                      </a:lnTo>
                      <a:lnTo>
                        <a:pt x="22" y="16"/>
                      </a:lnTo>
                      <a:lnTo>
                        <a:pt x="19" y="29"/>
                      </a:lnTo>
                      <a:lnTo>
                        <a:pt x="16" y="41"/>
                      </a:lnTo>
                      <a:lnTo>
                        <a:pt x="13" y="52"/>
                      </a:lnTo>
                      <a:lnTo>
                        <a:pt x="10" y="65"/>
                      </a:lnTo>
                      <a:lnTo>
                        <a:pt x="8" y="77"/>
                      </a:lnTo>
                      <a:lnTo>
                        <a:pt x="6" y="90"/>
                      </a:lnTo>
                      <a:lnTo>
                        <a:pt x="4" y="102"/>
                      </a:lnTo>
                      <a:lnTo>
                        <a:pt x="1" y="115"/>
                      </a:lnTo>
                      <a:lnTo>
                        <a:pt x="0" y="128"/>
                      </a:lnTo>
                      <a:lnTo>
                        <a:pt x="0" y="140"/>
                      </a:lnTo>
                      <a:lnTo>
                        <a:pt x="0" y="152"/>
                      </a:lnTo>
                      <a:lnTo>
                        <a:pt x="1" y="164"/>
                      </a:lnTo>
                      <a:lnTo>
                        <a:pt x="2" y="178"/>
                      </a:lnTo>
                      <a:lnTo>
                        <a:pt x="5" y="189"/>
                      </a:lnTo>
                      <a:lnTo>
                        <a:pt x="8" y="202"/>
                      </a:lnTo>
                      <a:lnTo>
                        <a:pt x="18" y="200"/>
                      </a:lnTo>
                      <a:lnTo>
                        <a:pt x="15" y="187"/>
                      </a:lnTo>
                      <a:lnTo>
                        <a:pt x="13" y="176"/>
                      </a:lnTo>
                      <a:lnTo>
                        <a:pt x="12" y="164"/>
                      </a:lnTo>
                      <a:lnTo>
                        <a:pt x="11" y="152"/>
                      </a:lnTo>
                      <a:lnTo>
                        <a:pt x="11" y="140"/>
                      </a:lnTo>
                      <a:lnTo>
                        <a:pt x="11" y="128"/>
                      </a:lnTo>
                      <a:lnTo>
                        <a:pt x="12" y="117"/>
                      </a:lnTo>
                      <a:lnTo>
                        <a:pt x="14" y="104"/>
                      </a:lnTo>
                      <a:lnTo>
                        <a:pt x="16" y="92"/>
                      </a:lnTo>
                      <a:lnTo>
                        <a:pt x="18" y="79"/>
                      </a:lnTo>
                      <a:lnTo>
                        <a:pt x="20" y="67"/>
                      </a:lnTo>
                      <a:lnTo>
                        <a:pt x="23" y="55"/>
                      </a:lnTo>
                      <a:lnTo>
                        <a:pt x="26" y="43"/>
                      </a:lnTo>
                      <a:lnTo>
                        <a:pt x="29" y="31"/>
                      </a:lnTo>
                      <a:lnTo>
                        <a:pt x="33" y="18"/>
                      </a:lnTo>
                      <a:lnTo>
                        <a:pt x="36" y="6"/>
                      </a:lnTo>
                      <a:lnTo>
                        <a:pt x="26" y="8"/>
                      </a:lnTo>
                      <a:lnTo>
                        <a:pt x="36" y="6"/>
                      </a:lnTo>
                      <a:lnTo>
                        <a:pt x="35" y="2"/>
                      </a:lnTo>
                      <a:lnTo>
                        <a:pt x="31" y="0"/>
                      </a:lnTo>
                      <a:lnTo>
                        <a:pt x="27" y="1"/>
                      </a:lnTo>
                      <a:lnTo>
                        <a:pt x="25" y="4"/>
                      </a:lnTo>
                      <a:lnTo>
                        <a:pt x="3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49" name="Freeform 165"/>
                <p:cNvSpPr>
                  <a:spLocks/>
                </p:cNvSpPr>
                <p:nvPr/>
              </p:nvSpPr>
              <p:spPr bwMode="auto">
                <a:xfrm>
                  <a:off x="1108" y="1175"/>
                  <a:ext cx="34" cy="40"/>
                </a:xfrm>
                <a:custGeom>
                  <a:avLst/>
                  <a:gdLst>
                    <a:gd name="T0" fmla="*/ 396 w 404"/>
                    <a:gd name="T1" fmla="*/ 474 h 484"/>
                    <a:gd name="T2" fmla="*/ 400 w 404"/>
                    <a:gd name="T3" fmla="*/ 473 h 484"/>
                    <a:gd name="T4" fmla="*/ 382 w 404"/>
                    <a:gd name="T5" fmla="*/ 467 h 484"/>
                    <a:gd name="T6" fmla="*/ 363 w 404"/>
                    <a:gd name="T7" fmla="*/ 455 h 484"/>
                    <a:gd name="T8" fmla="*/ 341 w 404"/>
                    <a:gd name="T9" fmla="*/ 436 h 484"/>
                    <a:gd name="T10" fmla="*/ 319 w 404"/>
                    <a:gd name="T11" fmla="*/ 414 h 484"/>
                    <a:gd name="T12" fmla="*/ 294 w 404"/>
                    <a:gd name="T13" fmla="*/ 386 h 484"/>
                    <a:gd name="T14" fmla="*/ 270 w 404"/>
                    <a:gd name="T15" fmla="*/ 356 h 484"/>
                    <a:gd name="T16" fmla="*/ 244 w 404"/>
                    <a:gd name="T17" fmla="*/ 322 h 484"/>
                    <a:gd name="T18" fmla="*/ 217 w 404"/>
                    <a:gd name="T19" fmla="*/ 287 h 484"/>
                    <a:gd name="T20" fmla="*/ 190 w 404"/>
                    <a:gd name="T21" fmla="*/ 249 h 484"/>
                    <a:gd name="T22" fmla="*/ 163 w 404"/>
                    <a:gd name="T23" fmla="*/ 212 h 484"/>
                    <a:gd name="T24" fmla="*/ 136 w 404"/>
                    <a:gd name="T25" fmla="*/ 174 h 484"/>
                    <a:gd name="T26" fmla="*/ 109 w 404"/>
                    <a:gd name="T27" fmla="*/ 135 h 484"/>
                    <a:gd name="T28" fmla="*/ 83 w 404"/>
                    <a:gd name="T29" fmla="*/ 98 h 484"/>
                    <a:gd name="T30" fmla="*/ 57 w 404"/>
                    <a:gd name="T31" fmla="*/ 63 h 484"/>
                    <a:gd name="T32" fmla="*/ 32 w 404"/>
                    <a:gd name="T33" fmla="*/ 30 h 484"/>
                    <a:gd name="T34" fmla="*/ 9 w 404"/>
                    <a:gd name="T35" fmla="*/ 0 h 484"/>
                    <a:gd name="T36" fmla="*/ 0 w 404"/>
                    <a:gd name="T37" fmla="*/ 6 h 484"/>
                    <a:gd name="T38" fmla="*/ 24 w 404"/>
                    <a:gd name="T39" fmla="*/ 36 h 484"/>
                    <a:gd name="T40" fmla="*/ 49 w 404"/>
                    <a:gd name="T41" fmla="*/ 69 h 484"/>
                    <a:gd name="T42" fmla="*/ 75 w 404"/>
                    <a:gd name="T43" fmla="*/ 104 h 484"/>
                    <a:gd name="T44" fmla="*/ 101 w 404"/>
                    <a:gd name="T45" fmla="*/ 142 h 484"/>
                    <a:gd name="T46" fmla="*/ 128 w 404"/>
                    <a:gd name="T47" fmla="*/ 180 h 484"/>
                    <a:gd name="T48" fmla="*/ 155 w 404"/>
                    <a:gd name="T49" fmla="*/ 218 h 484"/>
                    <a:gd name="T50" fmla="*/ 182 w 404"/>
                    <a:gd name="T51" fmla="*/ 256 h 484"/>
                    <a:gd name="T52" fmla="*/ 208 w 404"/>
                    <a:gd name="T53" fmla="*/ 293 h 484"/>
                    <a:gd name="T54" fmla="*/ 235 w 404"/>
                    <a:gd name="T55" fmla="*/ 328 h 484"/>
                    <a:gd name="T56" fmla="*/ 261 w 404"/>
                    <a:gd name="T57" fmla="*/ 362 h 484"/>
                    <a:gd name="T58" fmla="*/ 286 w 404"/>
                    <a:gd name="T59" fmla="*/ 392 h 484"/>
                    <a:gd name="T60" fmla="*/ 311 w 404"/>
                    <a:gd name="T61" fmla="*/ 420 h 484"/>
                    <a:gd name="T62" fmla="*/ 335 w 404"/>
                    <a:gd name="T63" fmla="*/ 444 h 484"/>
                    <a:gd name="T64" fmla="*/ 356 w 404"/>
                    <a:gd name="T65" fmla="*/ 463 h 484"/>
                    <a:gd name="T66" fmla="*/ 378 w 404"/>
                    <a:gd name="T67" fmla="*/ 475 h 484"/>
                    <a:gd name="T68" fmla="*/ 398 w 404"/>
                    <a:gd name="T69" fmla="*/ 484 h 484"/>
                    <a:gd name="T70" fmla="*/ 402 w 404"/>
                    <a:gd name="T71" fmla="*/ 483 h 484"/>
                    <a:gd name="T72" fmla="*/ 398 w 404"/>
                    <a:gd name="T73" fmla="*/ 484 h 484"/>
                    <a:gd name="T74" fmla="*/ 402 w 404"/>
                    <a:gd name="T75" fmla="*/ 483 h 484"/>
                    <a:gd name="T76" fmla="*/ 404 w 404"/>
                    <a:gd name="T77" fmla="*/ 479 h 484"/>
                    <a:gd name="T78" fmla="*/ 403 w 404"/>
                    <a:gd name="T79" fmla="*/ 475 h 484"/>
                    <a:gd name="T80" fmla="*/ 400 w 404"/>
                    <a:gd name="T81" fmla="*/ 473 h 484"/>
                    <a:gd name="T82" fmla="*/ 396 w 404"/>
                    <a:gd name="T83" fmla="*/ 474 h 4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04" h="484">
                      <a:moveTo>
                        <a:pt x="396" y="474"/>
                      </a:moveTo>
                      <a:lnTo>
                        <a:pt x="400" y="473"/>
                      </a:lnTo>
                      <a:lnTo>
                        <a:pt x="382" y="467"/>
                      </a:lnTo>
                      <a:lnTo>
                        <a:pt x="363" y="455"/>
                      </a:lnTo>
                      <a:lnTo>
                        <a:pt x="341" y="436"/>
                      </a:lnTo>
                      <a:lnTo>
                        <a:pt x="319" y="414"/>
                      </a:lnTo>
                      <a:lnTo>
                        <a:pt x="294" y="386"/>
                      </a:lnTo>
                      <a:lnTo>
                        <a:pt x="270" y="356"/>
                      </a:lnTo>
                      <a:lnTo>
                        <a:pt x="244" y="322"/>
                      </a:lnTo>
                      <a:lnTo>
                        <a:pt x="217" y="287"/>
                      </a:lnTo>
                      <a:lnTo>
                        <a:pt x="190" y="249"/>
                      </a:lnTo>
                      <a:lnTo>
                        <a:pt x="163" y="212"/>
                      </a:lnTo>
                      <a:lnTo>
                        <a:pt x="136" y="174"/>
                      </a:lnTo>
                      <a:lnTo>
                        <a:pt x="109" y="135"/>
                      </a:lnTo>
                      <a:lnTo>
                        <a:pt x="83" y="98"/>
                      </a:lnTo>
                      <a:lnTo>
                        <a:pt x="57" y="63"/>
                      </a:lnTo>
                      <a:lnTo>
                        <a:pt x="32" y="30"/>
                      </a:lnTo>
                      <a:lnTo>
                        <a:pt x="9" y="0"/>
                      </a:lnTo>
                      <a:lnTo>
                        <a:pt x="0" y="6"/>
                      </a:lnTo>
                      <a:lnTo>
                        <a:pt x="24" y="36"/>
                      </a:lnTo>
                      <a:lnTo>
                        <a:pt x="49" y="69"/>
                      </a:lnTo>
                      <a:lnTo>
                        <a:pt x="75" y="104"/>
                      </a:lnTo>
                      <a:lnTo>
                        <a:pt x="101" y="142"/>
                      </a:lnTo>
                      <a:lnTo>
                        <a:pt x="128" y="180"/>
                      </a:lnTo>
                      <a:lnTo>
                        <a:pt x="155" y="218"/>
                      </a:lnTo>
                      <a:lnTo>
                        <a:pt x="182" y="256"/>
                      </a:lnTo>
                      <a:lnTo>
                        <a:pt x="208" y="293"/>
                      </a:lnTo>
                      <a:lnTo>
                        <a:pt x="235" y="328"/>
                      </a:lnTo>
                      <a:lnTo>
                        <a:pt x="261" y="362"/>
                      </a:lnTo>
                      <a:lnTo>
                        <a:pt x="286" y="392"/>
                      </a:lnTo>
                      <a:lnTo>
                        <a:pt x="311" y="420"/>
                      </a:lnTo>
                      <a:lnTo>
                        <a:pt x="335" y="444"/>
                      </a:lnTo>
                      <a:lnTo>
                        <a:pt x="356" y="463"/>
                      </a:lnTo>
                      <a:lnTo>
                        <a:pt x="378" y="475"/>
                      </a:lnTo>
                      <a:lnTo>
                        <a:pt x="398" y="484"/>
                      </a:lnTo>
                      <a:lnTo>
                        <a:pt x="402" y="483"/>
                      </a:lnTo>
                      <a:lnTo>
                        <a:pt x="398" y="484"/>
                      </a:lnTo>
                      <a:lnTo>
                        <a:pt x="402" y="483"/>
                      </a:lnTo>
                      <a:lnTo>
                        <a:pt x="404" y="479"/>
                      </a:lnTo>
                      <a:lnTo>
                        <a:pt x="403" y="475"/>
                      </a:lnTo>
                      <a:lnTo>
                        <a:pt x="400" y="473"/>
                      </a:lnTo>
                      <a:lnTo>
                        <a:pt x="396" y="4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50" name="Freeform 166"/>
                <p:cNvSpPr>
                  <a:spLocks/>
                </p:cNvSpPr>
                <p:nvPr/>
              </p:nvSpPr>
              <p:spPr bwMode="auto">
                <a:xfrm>
                  <a:off x="1141" y="1196"/>
                  <a:ext cx="93" cy="19"/>
                </a:xfrm>
                <a:custGeom>
                  <a:avLst/>
                  <a:gdLst>
                    <a:gd name="T0" fmla="*/ 1119 w 1121"/>
                    <a:gd name="T1" fmla="*/ 183 h 226"/>
                    <a:gd name="T2" fmla="*/ 1053 w 1121"/>
                    <a:gd name="T3" fmla="*/ 130 h 226"/>
                    <a:gd name="T4" fmla="*/ 982 w 1121"/>
                    <a:gd name="T5" fmla="*/ 88 h 226"/>
                    <a:gd name="T6" fmla="*/ 912 w 1121"/>
                    <a:gd name="T7" fmla="*/ 53 h 226"/>
                    <a:gd name="T8" fmla="*/ 840 w 1121"/>
                    <a:gd name="T9" fmla="*/ 28 h 226"/>
                    <a:gd name="T10" fmla="*/ 767 w 1121"/>
                    <a:gd name="T11" fmla="*/ 11 h 226"/>
                    <a:gd name="T12" fmla="*/ 693 w 1121"/>
                    <a:gd name="T13" fmla="*/ 2 h 226"/>
                    <a:gd name="T14" fmla="*/ 618 w 1121"/>
                    <a:gd name="T15" fmla="*/ 0 h 226"/>
                    <a:gd name="T16" fmla="*/ 543 w 1121"/>
                    <a:gd name="T17" fmla="*/ 4 h 226"/>
                    <a:gd name="T18" fmla="*/ 471 w 1121"/>
                    <a:gd name="T19" fmla="*/ 14 h 226"/>
                    <a:gd name="T20" fmla="*/ 398 w 1121"/>
                    <a:gd name="T21" fmla="*/ 31 h 226"/>
                    <a:gd name="T22" fmla="*/ 326 w 1121"/>
                    <a:gd name="T23" fmla="*/ 51 h 226"/>
                    <a:gd name="T24" fmla="*/ 257 w 1121"/>
                    <a:gd name="T25" fmla="*/ 77 h 226"/>
                    <a:gd name="T26" fmla="*/ 188 w 1121"/>
                    <a:gd name="T27" fmla="*/ 107 h 226"/>
                    <a:gd name="T28" fmla="*/ 123 w 1121"/>
                    <a:gd name="T29" fmla="*/ 142 h 226"/>
                    <a:gd name="T30" fmla="*/ 60 w 1121"/>
                    <a:gd name="T31" fmla="*/ 178 h 226"/>
                    <a:gd name="T32" fmla="*/ 0 w 1121"/>
                    <a:gd name="T33" fmla="*/ 217 h 226"/>
                    <a:gd name="T34" fmla="*/ 35 w 1121"/>
                    <a:gd name="T35" fmla="*/ 206 h 226"/>
                    <a:gd name="T36" fmla="*/ 97 w 1121"/>
                    <a:gd name="T37" fmla="*/ 169 h 226"/>
                    <a:gd name="T38" fmla="*/ 159 w 1121"/>
                    <a:gd name="T39" fmla="*/ 133 h 226"/>
                    <a:gd name="T40" fmla="*/ 227 w 1121"/>
                    <a:gd name="T41" fmla="*/ 102 h 226"/>
                    <a:gd name="T42" fmla="*/ 295 w 1121"/>
                    <a:gd name="T43" fmla="*/ 74 h 226"/>
                    <a:gd name="T44" fmla="*/ 364 w 1121"/>
                    <a:gd name="T45" fmla="*/ 51 h 226"/>
                    <a:gd name="T46" fmla="*/ 436 w 1121"/>
                    <a:gd name="T47" fmla="*/ 33 h 226"/>
                    <a:gd name="T48" fmla="*/ 509 w 1121"/>
                    <a:gd name="T49" fmla="*/ 19 h 226"/>
                    <a:gd name="T50" fmla="*/ 582 w 1121"/>
                    <a:gd name="T51" fmla="*/ 11 h 226"/>
                    <a:gd name="T52" fmla="*/ 655 w 1121"/>
                    <a:gd name="T53" fmla="*/ 10 h 226"/>
                    <a:gd name="T54" fmla="*/ 728 w 1121"/>
                    <a:gd name="T55" fmla="*/ 16 h 226"/>
                    <a:gd name="T56" fmla="*/ 801 w 1121"/>
                    <a:gd name="T57" fmla="*/ 29 h 226"/>
                    <a:gd name="T58" fmla="*/ 873 w 1121"/>
                    <a:gd name="T59" fmla="*/ 49 h 226"/>
                    <a:gd name="T60" fmla="*/ 943 w 1121"/>
                    <a:gd name="T61" fmla="*/ 78 h 226"/>
                    <a:gd name="T62" fmla="*/ 1012 w 1121"/>
                    <a:gd name="T63" fmla="*/ 117 h 226"/>
                    <a:gd name="T64" fmla="*/ 1080 w 1121"/>
                    <a:gd name="T65" fmla="*/ 163 h 226"/>
                    <a:gd name="T66" fmla="*/ 1113 w 1121"/>
                    <a:gd name="T67" fmla="*/ 191 h 226"/>
                    <a:gd name="T68" fmla="*/ 1117 w 1121"/>
                    <a:gd name="T69" fmla="*/ 192 h 226"/>
                    <a:gd name="T70" fmla="*/ 1121 w 1121"/>
                    <a:gd name="T71" fmla="*/ 186 h 2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121" h="226">
                      <a:moveTo>
                        <a:pt x="1119" y="183"/>
                      </a:moveTo>
                      <a:lnTo>
                        <a:pt x="1119" y="183"/>
                      </a:lnTo>
                      <a:lnTo>
                        <a:pt x="1086" y="155"/>
                      </a:lnTo>
                      <a:lnTo>
                        <a:pt x="1053" y="130"/>
                      </a:lnTo>
                      <a:lnTo>
                        <a:pt x="1019" y="108"/>
                      </a:lnTo>
                      <a:lnTo>
                        <a:pt x="982" y="88"/>
                      </a:lnTo>
                      <a:lnTo>
                        <a:pt x="947" y="70"/>
                      </a:lnTo>
                      <a:lnTo>
                        <a:pt x="912" y="53"/>
                      </a:lnTo>
                      <a:lnTo>
                        <a:pt x="877" y="39"/>
                      </a:lnTo>
                      <a:lnTo>
                        <a:pt x="840" y="28"/>
                      </a:lnTo>
                      <a:lnTo>
                        <a:pt x="803" y="18"/>
                      </a:lnTo>
                      <a:lnTo>
                        <a:pt x="767" y="11"/>
                      </a:lnTo>
                      <a:lnTo>
                        <a:pt x="730" y="6"/>
                      </a:lnTo>
                      <a:lnTo>
                        <a:pt x="693" y="2"/>
                      </a:lnTo>
                      <a:lnTo>
                        <a:pt x="655" y="0"/>
                      </a:lnTo>
                      <a:lnTo>
                        <a:pt x="618" y="0"/>
                      </a:lnTo>
                      <a:lnTo>
                        <a:pt x="582" y="1"/>
                      </a:lnTo>
                      <a:lnTo>
                        <a:pt x="543" y="4"/>
                      </a:lnTo>
                      <a:lnTo>
                        <a:pt x="507" y="9"/>
                      </a:lnTo>
                      <a:lnTo>
                        <a:pt x="471" y="14"/>
                      </a:lnTo>
                      <a:lnTo>
                        <a:pt x="434" y="22"/>
                      </a:lnTo>
                      <a:lnTo>
                        <a:pt x="398" y="31"/>
                      </a:lnTo>
                      <a:lnTo>
                        <a:pt x="362" y="41"/>
                      </a:lnTo>
                      <a:lnTo>
                        <a:pt x="326" y="51"/>
                      </a:lnTo>
                      <a:lnTo>
                        <a:pt x="291" y="64"/>
                      </a:lnTo>
                      <a:lnTo>
                        <a:pt x="257" y="77"/>
                      </a:lnTo>
                      <a:lnTo>
                        <a:pt x="222" y="92"/>
                      </a:lnTo>
                      <a:lnTo>
                        <a:pt x="188" y="107"/>
                      </a:lnTo>
                      <a:lnTo>
                        <a:pt x="155" y="125"/>
                      </a:lnTo>
                      <a:lnTo>
                        <a:pt x="123" y="142"/>
                      </a:lnTo>
                      <a:lnTo>
                        <a:pt x="91" y="160"/>
                      </a:lnTo>
                      <a:lnTo>
                        <a:pt x="60" y="178"/>
                      </a:lnTo>
                      <a:lnTo>
                        <a:pt x="29" y="198"/>
                      </a:lnTo>
                      <a:lnTo>
                        <a:pt x="0" y="217"/>
                      </a:lnTo>
                      <a:lnTo>
                        <a:pt x="6" y="226"/>
                      </a:lnTo>
                      <a:lnTo>
                        <a:pt x="35" y="206"/>
                      </a:lnTo>
                      <a:lnTo>
                        <a:pt x="66" y="186"/>
                      </a:lnTo>
                      <a:lnTo>
                        <a:pt x="97" y="169"/>
                      </a:lnTo>
                      <a:lnTo>
                        <a:pt x="127" y="150"/>
                      </a:lnTo>
                      <a:lnTo>
                        <a:pt x="159" y="133"/>
                      </a:lnTo>
                      <a:lnTo>
                        <a:pt x="192" y="118"/>
                      </a:lnTo>
                      <a:lnTo>
                        <a:pt x="227" y="102"/>
                      </a:lnTo>
                      <a:lnTo>
                        <a:pt x="261" y="88"/>
                      </a:lnTo>
                      <a:lnTo>
                        <a:pt x="295" y="74"/>
                      </a:lnTo>
                      <a:lnTo>
                        <a:pt x="330" y="62"/>
                      </a:lnTo>
                      <a:lnTo>
                        <a:pt x="364" y="51"/>
                      </a:lnTo>
                      <a:lnTo>
                        <a:pt x="401" y="41"/>
                      </a:lnTo>
                      <a:lnTo>
                        <a:pt x="436" y="33"/>
                      </a:lnTo>
                      <a:lnTo>
                        <a:pt x="473" y="25"/>
                      </a:lnTo>
                      <a:lnTo>
                        <a:pt x="509" y="19"/>
                      </a:lnTo>
                      <a:lnTo>
                        <a:pt x="545" y="14"/>
                      </a:lnTo>
                      <a:lnTo>
                        <a:pt x="582" y="11"/>
                      </a:lnTo>
                      <a:lnTo>
                        <a:pt x="618" y="10"/>
                      </a:lnTo>
                      <a:lnTo>
                        <a:pt x="655" y="10"/>
                      </a:lnTo>
                      <a:lnTo>
                        <a:pt x="693" y="12"/>
                      </a:lnTo>
                      <a:lnTo>
                        <a:pt x="728" y="16"/>
                      </a:lnTo>
                      <a:lnTo>
                        <a:pt x="765" y="21"/>
                      </a:lnTo>
                      <a:lnTo>
                        <a:pt x="801" y="29"/>
                      </a:lnTo>
                      <a:lnTo>
                        <a:pt x="837" y="38"/>
                      </a:lnTo>
                      <a:lnTo>
                        <a:pt x="873" y="49"/>
                      </a:lnTo>
                      <a:lnTo>
                        <a:pt x="908" y="63"/>
                      </a:lnTo>
                      <a:lnTo>
                        <a:pt x="943" y="78"/>
                      </a:lnTo>
                      <a:lnTo>
                        <a:pt x="978" y="96"/>
                      </a:lnTo>
                      <a:lnTo>
                        <a:pt x="1012" y="117"/>
                      </a:lnTo>
                      <a:lnTo>
                        <a:pt x="1047" y="139"/>
                      </a:lnTo>
                      <a:lnTo>
                        <a:pt x="1080" y="163"/>
                      </a:lnTo>
                      <a:lnTo>
                        <a:pt x="1113" y="191"/>
                      </a:lnTo>
                      <a:lnTo>
                        <a:pt x="1117" y="192"/>
                      </a:lnTo>
                      <a:lnTo>
                        <a:pt x="1120" y="190"/>
                      </a:lnTo>
                      <a:lnTo>
                        <a:pt x="1121" y="186"/>
                      </a:lnTo>
                      <a:lnTo>
                        <a:pt x="1119" y="1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51" name="Freeform 167"/>
                <p:cNvSpPr>
                  <a:spLocks/>
                </p:cNvSpPr>
                <p:nvPr/>
              </p:nvSpPr>
              <p:spPr bwMode="auto">
                <a:xfrm>
                  <a:off x="1234" y="1212"/>
                  <a:ext cx="22" cy="40"/>
                </a:xfrm>
                <a:custGeom>
                  <a:avLst/>
                  <a:gdLst>
                    <a:gd name="T0" fmla="*/ 258 w 266"/>
                    <a:gd name="T1" fmla="*/ 478 h 488"/>
                    <a:gd name="T2" fmla="*/ 261 w 266"/>
                    <a:gd name="T3" fmla="*/ 484 h 488"/>
                    <a:gd name="T4" fmla="*/ 266 w 266"/>
                    <a:gd name="T5" fmla="*/ 454 h 488"/>
                    <a:gd name="T6" fmla="*/ 266 w 266"/>
                    <a:gd name="T7" fmla="*/ 424 h 488"/>
                    <a:gd name="T8" fmla="*/ 262 w 266"/>
                    <a:gd name="T9" fmla="*/ 392 h 488"/>
                    <a:gd name="T10" fmla="*/ 254 w 266"/>
                    <a:gd name="T11" fmla="*/ 359 h 488"/>
                    <a:gd name="T12" fmla="*/ 242 w 266"/>
                    <a:gd name="T13" fmla="*/ 324 h 488"/>
                    <a:gd name="T14" fmla="*/ 228 w 266"/>
                    <a:gd name="T15" fmla="*/ 291 h 488"/>
                    <a:gd name="T16" fmla="*/ 210 w 266"/>
                    <a:gd name="T17" fmla="*/ 257 h 488"/>
                    <a:gd name="T18" fmla="*/ 191 w 266"/>
                    <a:gd name="T19" fmla="*/ 223 h 488"/>
                    <a:gd name="T20" fmla="*/ 170 w 266"/>
                    <a:gd name="T21" fmla="*/ 190 h 488"/>
                    <a:gd name="T22" fmla="*/ 148 w 266"/>
                    <a:gd name="T23" fmla="*/ 158 h 488"/>
                    <a:gd name="T24" fmla="*/ 124 w 266"/>
                    <a:gd name="T25" fmla="*/ 126 h 488"/>
                    <a:gd name="T26" fmla="*/ 100 w 266"/>
                    <a:gd name="T27" fmla="*/ 97 h 488"/>
                    <a:gd name="T28" fmla="*/ 76 w 266"/>
                    <a:gd name="T29" fmla="*/ 69 h 488"/>
                    <a:gd name="T30" fmla="*/ 53 w 266"/>
                    <a:gd name="T31" fmla="*/ 44 h 488"/>
                    <a:gd name="T32" fmla="*/ 28 w 266"/>
                    <a:gd name="T33" fmla="*/ 21 h 488"/>
                    <a:gd name="T34" fmla="*/ 6 w 266"/>
                    <a:gd name="T35" fmla="*/ 0 h 488"/>
                    <a:gd name="T36" fmla="*/ 0 w 266"/>
                    <a:gd name="T37" fmla="*/ 8 h 488"/>
                    <a:gd name="T38" fmla="*/ 22 w 266"/>
                    <a:gd name="T39" fmla="*/ 29 h 488"/>
                    <a:gd name="T40" fmla="*/ 44 w 266"/>
                    <a:gd name="T41" fmla="*/ 52 h 488"/>
                    <a:gd name="T42" fmla="*/ 68 w 266"/>
                    <a:gd name="T43" fmla="*/ 76 h 488"/>
                    <a:gd name="T44" fmla="*/ 92 w 266"/>
                    <a:gd name="T45" fmla="*/ 104 h 488"/>
                    <a:gd name="T46" fmla="*/ 116 w 266"/>
                    <a:gd name="T47" fmla="*/ 133 h 488"/>
                    <a:gd name="T48" fmla="*/ 140 w 266"/>
                    <a:gd name="T49" fmla="*/ 164 h 488"/>
                    <a:gd name="T50" fmla="*/ 161 w 266"/>
                    <a:gd name="T51" fmla="*/ 196 h 488"/>
                    <a:gd name="T52" fmla="*/ 183 w 266"/>
                    <a:gd name="T53" fmla="*/ 229 h 488"/>
                    <a:gd name="T54" fmla="*/ 202 w 266"/>
                    <a:gd name="T55" fmla="*/ 261 h 488"/>
                    <a:gd name="T56" fmla="*/ 217 w 266"/>
                    <a:gd name="T57" fmla="*/ 295 h 488"/>
                    <a:gd name="T58" fmla="*/ 232 w 266"/>
                    <a:gd name="T59" fmla="*/ 329 h 488"/>
                    <a:gd name="T60" fmla="*/ 243 w 266"/>
                    <a:gd name="T61" fmla="*/ 361 h 488"/>
                    <a:gd name="T62" fmla="*/ 251 w 266"/>
                    <a:gd name="T63" fmla="*/ 394 h 488"/>
                    <a:gd name="T64" fmla="*/ 256 w 266"/>
                    <a:gd name="T65" fmla="*/ 424 h 488"/>
                    <a:gd name="T66" fmla="*/ 256 w 266"/>
                    <a:gd name="T67" fmla="*/ 454 h 488"/>
                    <a:gd name="T68" fmla="*/ 250 w 266"/>
                    <a:gd name="T69" fmla="*/ 482 h 488"/>
                    <a:gd name="T70" fmla="*/ 254 w 266"/>
                    <a:gd name="T71" fmla="*/ 488 h 488"/>
                    <a:gd name="T72" fmla="*/ 250 w 266"/>
                    <a:gd name="T73" fmla="*/ 482 h 488"/>
                    <a:gd name="T74" fmla="*/ 251 w 266"/>
                    <a:gd name="T75" fmla="*/ 486 h 488"/>
                    <a:gd name="T76" fmla="*/ 255 w 266"/>
                    <a:gd name="T77" fmla="*/ 487 h 488"/>
                    <a:gd name="T78" fmla="*/ 259 w 266"/>
                    <a:gd name="T79" fmla="*/ 487 h 488"/>
                    <a:gd name="T80" fmla="*/ 261 w 266"/>
                    <a:gd name="T81" fmla="*/ 484 h 488"/>
                    <a:gd name="T82" fmla="*/ 258 w 266"/>
                    <a:gd name="T83" fmla="*/ 478 h 4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66" h="488">
                      <a:moveTo>
                        <a:pt x="258" y="478"/>
                      </a:moveTo>
                      <a:lnTo>
                        <a:pt x="261" y="484"/>
                      </a:lnTo>
                      <a:lnTo>
                        <a:pt x="266" y="454"/>
                      </a:lnTo>
                      <a:lnTo>
                        <a:pt x="266" y="424"/>
                      </a:lnTo>
                      <a:lnTo>
                        <a:pt x="262" y="392"/>
                      </a:lnTo>
                      <a:lnTo>
                        <a:pt x="254" y="359"/>
                      </a:lnTo>
                      <a:lnTo>
                        <a:pt x="242" y="324"/>
                      </a:lnTo>
                      <a:lnTo>
                        <a:pt x="228" y="291"/>
                      </a:lnTo>
                      <a:lnTo>
                        <a:pt x="210" y="257"/>
                      </a:lnTo>
                      <a:lnTo>
                        <a:pt x="191" y="223"/>
                      </a:lnTo>
                      <a:lnTo>
                        <a:pt x="170" y="190"/>
                      </a:lnTo>
                      <a:lnTo>
                        <a:pt x="148" y="158"/>
                      </a:lnTo>
                      <a:lnTo>
                        <a:pt x="124" y="126"/>
                      </a:lnTo>
                      <a:lnTo>
                        <a:pt x="100" y="97"/>
                      </a:lnTo>
                      <a:lnTo>
                        <a:pt x="76" y="69"/>
                      </a:lnTo>
                      <a:lnTo>
                        <a:pt x="53" y="44"/>
                      </a:lnTo>
                      <a:lnTo>
                        <a:pt x="28" y="21"/>
                      </a:lnTo>
                      <a:lnTo>
                        <a:pt x="6" y="0"/>
                      </a:lnTo>
                      <a:lnTo>
                        <a:pt x="0" y="8"/>
                      </a:lnTo>
                      <a:lnTo>
                        <a:pt x="22" y="29"/>
                      </a:lnTo>
                      <a:lnTo>
                        <a:pt x="44" y="52"/>
                      </a:lnTo>
                      <a:lnTo>
                        <a:pt x="68" y="76"/>
                      </a:lnTo>
                      <a:lnTo>
                        <a:pt x="92" y="104"/>
                      </a:lnTo>
                      <a:lnTo>
                        <a:pt x="116" y="133"/>
                      </a:lnTo>
                      <a:lnTo>
                        <a:pt x="140" y="164"/>
                      </a:lnTo>
                      <a:lnTo>
                        <a:pt x="161" y="196"/>
                      </a:lnTo>
                      <a:lnTo>
                        <a:pt x="183" y="229"/>
                      </a:lnTo>
                      <a:lnTo>
                        <a:pt x="202" y="261"/>
                      </a:lnTo>
                      <a:lnTo>
                        <a:pt x="217" y="295"/>
                      </a:lnTo>
                      <a:lnTo>
                        <a:pt x="232" y="329"/>
                      </a:lnTo>
                      <a:lnTo>
                        <a:pt x="243" y="361"/>
                      </a:lnTo>
                      <a:lnTo>
                        <a:pt x="251" y="394"/>
                      </a:lnTo>
                      <a:lnTo>
                        <a:pt x="256" y="424"/>
                      </a:lnTo>
                      <a:lnTo>
                        <a:pt x="256" y="454"/>
                      </a:lnTo>
                      <a:lnTo>
                        <a:pt x="250" y="482"/>
                      </a:lnTo>
                      <a:lnTo>
                        <a:pt x="254" y="488"/>
                      </a:lnTo>
                      <a:lnTo>
                        <a:pt x="250" y="482"/>
                      </a:lnTo>
                      <a:lnTo>
                        <a:pt x="251" y="486"/>
                      </a:lnTo>
                      <a:lnTo>
                        <a:pt x="255" y="487"/>
                      </a:lnTo>
                      <a:lnTo>
                        <a:pt x="259" y="487"/>
                      </a:lnTo>
                      <a:lnTo>
                        <a:pt x="261" y="484"/>
                      </a:lnTo>
                      <a:lnTo>
                        <a:pt x="258" y="4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52" name="Freeform 168"/>
                <p:cNvSpPr>
                  <a:spLocks/>
                </p:cNvSpPr>
                <p:nvPr/>
              </p:nvSpPr>
              <p:spPr bwMode="auto">
                <a:xfrm>
                  <a:off x="1255" y="1231"/>
                  <a:ext cx="12" cy="22"/>
                </a:xfrm>
                <a:custGeom>
                  <a:avLst/>
                  <a:gdLst>
                    <a:gd name="T0" fmla="*/ 138 w 149"/>
                    <a:gd name="T1" fmla="*/ 5 h 255"/>
                    <a:gd name="T2" fmla="*/ 138 w 149"/>
                    <a:gd name="T3" fmla="*/ 5 h 255"/>
                    <a:gd name="T4" fmla="*/ 137 w 149"/>
                    <a:gd name="T5" fmla="*/ 26 h 255"/>
                    <a:gd name="T6" fmla="*/ 135 w 149"/>
                    <a:gd name="T7" fmla="*/ 47 h 255"/>
                    <a:gd name="T8" fmla="*/ 132 w 149"/>
                    <a:gd name="T9" fmla="*/ 69 h 255"/>
                    <a:gd name="T10" fmla="*/ 127 w 149"/>
                    <a:gd name="T11" fmla="*/ 91 h 255"/>
                    <a:gd name="T12" fmla="*/ 121 w 149"/>
                    <a:gd name="T13" fmla="*/ 114 h 255"/>
                    <a:gd name="T14" fmla="*/ 113 w 149"/>
                    <a:gd name="T15" fmla="*/ 135 h 255"/>
                    <a:gd name="T16" fmla="*/ 105 w 149"/>
                    <a:gd name="T17" fmla="*/ 156 h 255"/>
                    <a:gd name="T18" fmla="*/ 97 w 149"/>
                    <a:gd name="T19" fmla="*/ 175 h 255"/>
                    <a:gd name="T20" fmla="*/ 87 w 149"/>
                    <a:gd name="T21" fmla="*/ 193 h 255"/>
                    <a:gd name="T22" fmla="*/ 75 w 149"/>
                    <a:gd name="T23" fmla="*/ 210 h 255"/>
                    <a:gd name="T24" fmla="*/ 64 w 149"/>
                    <a:gd name="T25" fmla="*/ 223 h 255"/>
                    <a:gd name="T26" fmla="*/ 52 w 149"/>
                    <a:gd name="T27" fmla="*/ 233 h 255"/>
                    <a:gd name="T28" fmla="*/ 40 w 149"/>
                    <a:gd name="T29" fmla="*/ 241 h 255"/>
                    <a:gd name="T30" fmla="*/ 29 w 149"/>
                    <a:gd name="T31" fmla="*/ 245 h 255"/>
                    <a:gd name="T32" fmla="*/ 16 w 149"/>
                    <a:gd name="T33" fmla="*/ 245 h 255"/>
                    <a:gd name="T34" fmla="*/ 4 w 149"/>
                    <a:gd name="T35" fmla="*/ 242 h 255"/>
                    <a:gd name="T36" fmla="*/ 0 w 149"/>
                    <a:gd name="T37" fmla="*/ 252 h 255"/>
                    <a:gd name="T38" fmla="*/ 14 w 149"/>
                    <a:gd name="T39" fmla="*/ 255 h 255"/>
                    <a:gd name="T40" fmla="*/ 31 w 149"/>
                    <a:gd name="T41" fmla="*/ 255 h 255"/>
                    <a:gd name="T42" fmla="*/ 44 w 149"/>
                    <a:gd name="T43" fmla="*/ 249 h 255"/>
                    <a:gd name="T44" fmla="*/ 59 w 149"/>
                    <a:gd name="T45" fmla="*/ 242 h 255"/>
                    <a:gd name="T46" fmla="*/ 72 w 149"/>
                    <a:gd name="T47" fmla="*/ 229 h 255"/>
                    <a:gd name="T48" fmla="*/ 83 w 149"/>
                    <a:gd name="T49" fmla="*/ 216 h 255"/>
                    <a:gd name="T50" fmla="*/ 95 w 149"/>
                    <a:gd name="T51" fmla="*/ 199 h 255"/>
                    <a:gd name="T52" fmla="*/ 105 w 149"/>
                    <a:gd name="T53" fmla="*/ 180 h 255"/>
                    <a:gd name="T54" fmla="*/ 116 w 149"/>
                    <a:gd name="T55" fmla="*/ 160 h 255"/>
                    <a:gd name="T56" fmla="*/ 124 w 149"/>
                    <a:gd name="T57" fmla="*/ 139 h 255"/>
                    <a:gd name="T58" fmla="*/ 131 w 149"/>
                    <a:gd name="T59" fmla="*/ 116 h 255"/>
                    <a:gd name="T60" fmla="*/ 137 w 149"/>
                    <a:gd name="T61" fmla="*/ 94 h 255"/>
                    <a:gd name="T62" fmla="*/ 142 w 149"/>
                    <a:gd name="T63" fmla="*/ 71 h 255"/>
                    <a:gd name="T64" fmla="*/ 146 w 149"/>
                    <a:gd name="T65" fmla="*/ 49 h 255"/>
                    <a:gd name="T66" fmla="*/ 148 w 149"/>
                    <a:gd name="T67" fmla="*/ 26 h 255"/>
                    <a:gd name="T68" fmla="*/ 149 w 149"/>
                    <a:gd name="T69" fmla="*/ 5 h 255"/>
                    <a:gd name="T70" fmla="*/ 149 w 149"/>
                    <a:gd name="T71" fmla="*/ 5 h 255"/>
                    <a:gd name="T72" fmla="*/ 149 w 149"/>
                    <a:gd name="T73" fmla="*/ 5 h 255"/>
                    <a:gd name="T74" fmla="*/ 147 w 149"/>
                    <a:gd name="T75" fmla="*/ 2 h 255"/>
                    <a:gd name="T76" fmla="*/ 143 w 149"/>
                    <a:gd name="T77" fmla="*/ 0 h 255"/>
                    <a:gd name="T78" fmla="*/ 140 w 149"/>
                    <a:gd name="T79" fmla="*/ 2 h 255"/>
                    <a:gd name="T80" fmla="*/ 138 w 149"/>
                    <a:gd name="T81" fmla="*/ 5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49" h="255">
                      <a:moveTo>
                        <a:pt x="138" y="5"/>
                      </a:moveTo>
                      <a:lnTo>
                        <a:pt x="138" y="5"/>
                      </a:lnTo>
                      <a:lnTo>
                        <a:pt x="137" y="26"/>
                      </a:lnTo>
                      <a:lnTo>
                        <a:pt x="135" y="47"/>
                      </a:lnTo>
                      <a:lnTo>
                        <a:pt x="132" y="69"/>
                      </a:lnTo>
                      <a:lnTo>
                        <a:pt x="127" y="91"/>
                      </a:lnTo>
                      <a:lnTo>
                        <a:pt x="121" y="114"/>
                      </a:lnTo>
                      <a:lnTo>
                        <a:pt x="113" y="135"/>
                      </a:lnTo>
                      <a:lnTo>
                        <a:pt x="105" y="156"/>
                      </a:lnTo>
                      <a:lnTo>
                        <a:pt x="97" y="175"/>
                      </a:lnTo>
                      <a:lnTo>
                        <a:pt x="87" y="193"/>
                      </a:lnTo>
                      <a:lnTo>
                        <a:pt x="75" y="210"/>
                      </a:lnTo>
                      <a:lnTo>
                        <a:pt x="64" y="223"/>
                      </a:lnTo>
                      <a:lnTo>
                        <a:pt x="52" y="233"/>
                      </a:lnTo>
                      <a:lnTo>
                        <a:pt x="40" y="241"/>
                      </a:lnTo>
                      <a:lnTo>
                        <a:pt x="29" y="245"/>
                      </a:lnTo>
                      <a:lnTo>
                        <a:pt x="16" y="245"/>
                      </a:lnTo>
                      <a:lnTo>
                        <a:pt x="4" y="242"/>
                      </a:lnTo>
                      <a:lnTo>
                        <a:pt x="0" y="252"/>
                      </a:lnTo>
                      <a:lnTo>
                        <a:pt x="14" y="255"/>
                      </a:lnTo>
                      <a:lnTo>
                        <a:pt x="31" y="255"/>
                      </a:lnTo>
                      <a:lnTo>
                        <a:pt x="44" y="249"/>
                      </a:lnTo>
                      <a:lnTo>
                        <a:pt x="59" y="242"/>
                      </a:lnTo>
                      <a:lnTo>
                        <a:pt x="72" y="229"/>
                      </a:lnTo>
                      <a:lnTo>
                        <a:pt x="83" y="216"/>
                      </a:lnTo>
                      <a:lnTo>
                        <a:pt x="95" y="199"/>
                      </a:lnTo>
                      <a:lnTo>
                        <a:pt x="105" y="180"/>
                      </a:lnTo>
                      <a:lnTo>
                        <a:pt x="116" y="160"/>
                      </a:lnTo>
                      <a:lnTo>
                        <a:pt x="124" y="139"/>
                      </a:lnTo>
                      <a:lnTo>
                        <a:pt x="131" y="116"/>
                      </a:lnTo>
                      <a:lnTo>
                        <a:pt x="137" y="94"/>
                      </a:lnTo>
                      <a:lnTo>
                        <a:pt x="142" y="71"/>
                      </a:lnTo>
                      <a:lnTo>
                        <a:pt x="146" y="49"/>
                      </a:lnTo>
                      <a:lnTo>
                        <a:pt x="148" y="26"/>
                      </a:lnTo>
                      <a:lnTo>
                        <a:pt x="149" y="5"/>
                      </a:lnTo>
                      <a:lnTo>
                        <a:pt x="147" y="2"/>
                      </a:lnTo>
                      <a:lnTo>
                        <a:pt x="143" y="0"/>
                      </a:lnTo>
                      <a:lnTo>
                        <a:pt x="140" y="2"/>
                      </a:lnTo>
                      <a:lnTo>
                        <a:pt x="13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53" name="Freeform 169"/>
                <p:cNvSpPr>
                  <a:spLocks/>
                </p:cNvSpPr>
                <p:nvPr/>
              </p:nvSpPr>
              <p:spPr bwMode="auto">
                <a:xfrm>
                  <a:off x="1232" y="1159"/>
                  <a:ext cx="35" cy="73"/>
                </a:xfrm>
                <a:custGeom>
                  <a:avLst/>
                  <a:gdLst>
                    <a:gd name="T0" fmla="*/ 0 w 428"/>
                    <a:gd name="T1" fmla="*/ 5 h 877"/>
                    <a:gd name="T2" fmla="*/ 9 w 428"/>
                    <a:gd name="T3" fmla="*/ 86 h 877"/>
                    <a:gd name="T4" fmla="*/ 27 w 428"/>
                    <a:gd name="T5" fmla="*/ 156 h 877"/>
                    <a:gd name="T6" fmla="*/ 51 w 428"/>
                    <a:gd name="T7" fmla="*/ 220 h 877"/>
                    <a:gd name="T8" fmla="*/ 82 w 428"/>
                    <a:gd name="T9" fmla="*/ 277 h 877"/>
                    <a:gd name="T10" fmla="*/ 116 w 428"/>
                    <a:gd name="T11" fmla="*/ 326 h 877"/>
                    <a:gd name="T12" fmla="*/ 154 w 428"/>
                    <a:gd name="T13" fmla="*/ 373 h 877"/>
                    <a:gd name="T14" fmla="*/ 194 w 428"/>
                    <a:gd name="T15" fmla="*/ 416 h 877"/>
                    <a:gd name="T16" fmla="*/ 233 w 428"/>
                    <a:gd name="T17" fmla="*/ 458 h 877"/>
                    <a:gd name="T18" fmla="*/ 272 w 428"/>
                    <a:gd name="T19" fmla="*/ 499 h 877"/>
                    <a:gd name="T20" fmla="*/ 310 w 428"/>
                    <a:gd name="T21" fmla="*/ 542 h 877"/>
                    <a:gd name="T22" fmla="*/ 343 w 428"/>
                    <a:gd name="T23" fmla="*/ 586 h 877"/>
                    <a:gd name="T24" fmla="*/ 372 w 428"/>
                    <a:gd name="T25" fmla="*/ 633 h 877"/>
                    <a:gd name="T26" fmla="*/ 395 w 428"/>
                    <a:gd name="T27" fmla="*/ 685 h 877"/>
                    <a:gd name="T28" fmla="*/ 410 w 428"/>
                    <a:gd name="T29" fmla="*/ 741 h 877"/>
                    <a:gd name="T30" fmla="*/ 417 w 428"/>
                    <a:gd name="T31" fmla="*/ 805 h 877"/>
                    <a:gd name="T32" fmla="*/ 415 w 428"/>
                    <a:gd name="T33" fmla="*/ 877 h 877"/>
                    <a:gd name="T34" fmla="*/ 428 w 428"/>
                    <a:gd name="T35" fmla="*/ 840 h 877"/>
                    <a:gd name="T36" fmla="*/ 426 w 428"/>
                    <a:gd name="T37" fmla="*/ 771 h 877"/>
                    <a:gd name="T38" fmla="*/ 413 w 428"/>
                    <a:gd name="T39" fmla="*/ 710 h 877"/>
                    <a:gd name="T40" fmla="*/ 394 w 428"/>
                    <a:gd name="T41" fmla="*/ 654 h 877"/>
                    <a:gd name="T42" fmla="*/ 367 w 428"/>
                    <a:gd name="T43" fmla="*/ 603 h 877"/>
                    <a:gd name="T44" fmla="*/ 335 w 428"/>
                    <a:gd name="T45" fmla="*/ 557 h 877"/>
                    <a:gd name="T46" fmla="*/ 299 w 428"/>
                    <a:gd name="T47" fmla="*/ 515 h 877"/>
                    <a:gd name="T48" fmla="*/ 261 w 428"/>
                    <a:gd name="T49" fmla="*/ 472 h 877"/>
                    <a:gd name="T50" fmla="*/ 222 w 428"/>
                    <a:gd name="T51" fmla="*/ 431 h 877"/>
                    <a:gd name="T52" fmla="*/ 182 w 428"/>
                    <a:gd name="T53" fmla="*/ 388 h 877"/>
                    <a:gd name="T54" fmla="*/ 143 w 428"/>
                    <a:gd name="T55" fmla="*/ 344 h 877"/>
                    <a:gd name="T56" fmla="*/ 107 w 428"/>
                    <a:gd name="T57" fmla="*/ 296 h 877"/>
                    <a:gd name="T58" fmla="*/ 75 w 428"/>
                    <a:gd name="T59" fmla="*/ 243 h 877"/>
                    <a:gd name="T60" fmla="*/ 49 w 428"/>
                    <a:gd name="T61" fmla="*/ 184 h 877"/>
                    <a:gd name="T62" fmla="*/ 27 w 428"/>
                    <a:gd name="T63" fmla="*/ 120 h 877"/>
                    <a:gd name="T64" fmla="*/ 14 w 428"/>
                    <a:gd name="T65" fmla="*/ 44 h 877"/>
                    <a:gd name="T66" fmla="*/ 8 w 428"/>
                    <a:gd name="T67" fmla="*/ 1 h 877"/>
                    <a:gd name="T68" fmla="*/ 8 w 428"/>
                    <a:gd name="T69" fmla="*/ 2 h 877"/>
                    <a:gd name="T70" fmla="*/ 2 w 428"/>
                    <a:gd name="T71" fmla="*/ 2 h 877"/>
                    <a:gd name="T72" fmla="*/ 2 w 428"/>
                    <a:gd name="T73" fmla="*/ 9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8" h="877">
                      <a:moveTo>
                        <a:pt x="2" y="9"/>
                      </a:moveTo>
                      <a:lnTo>
                        <a:pt x="0" y="5"/>
                      </a:lnTo>
                      <a:lnTo>
                        <a:pt x="3" y="47"/>
                      </a:lnTo>
                      <a:lnTo>
                        <a:pt x="9" y="86"/>
                      </a:lnTo>
                      <a:lnTo>
                        <a:pt x="17" y="122"/>
                      </a:lnTo>
                      <a:lnTo>
                        <a:pt x="27" y="156"/>
                      </a:lnTo>
                      <a:lnTo>
                        <a:pt x="38" y="188"/>
                      </a:lnTo>
                      <a:lnTo>
                        <a:pt x="51" y="220"/>
                      </a:lnTo>
                      <a:lnTo>
                        <a:pt x="66" y="248"/>
                      </a:lnTo>
                      <a:lnTo>
                        <a:pt x="82" y="277"/>
                      </a:lnTo>
                      <a:lnTo>
                        <a:pt x="98" y="302"/>
                      </a:lnTo>
                      <a:lnTo>
                        <a:pt x="116" y="326"/>
                      </a:lnTo>
                      <a:lnTo>
                        <a:pt x="135" y="350"/>
                      </a:lnTo>
                      <a:lnTo>
                        <a:pt x="154" y="373"/>
                      </a:lnTo>
                      <a:lnTo>
                        <a:pt x="174" y="395"/>
                      </a:lnTo>
                      <a:lnTo>
                        <a:pt x="194" y="416"/>
                      </a:lnTo>
                      <a:lnTo>
                        <a:pt x="213" y="437"/>
                      </a:lnTo>
                      <a:lnTo>
                        <a:pt x="233" y="458"/>
                      </a:lnTo>
                      <a:lnTo>
                        <a:pt x="253" y="479"/>
                      </a:lnTo>
                      <a:lnTo>
                        <a:pt x="272" y="499"/>
                      </a:lnTo>
                      <a:lnTo>
                        <a:pt x="291" y="521"/>
                      </a:lnTo>
                      <a:lnTo>
                        <a:pt x="310" y="542"/>
                      </a:lnTo>
                      <a:lnTo>
                        <a:pt x="326" y="564"/>
                      </a:lnTo>
                      <a:lnTo>
                        <a:pt x="343" y="586"/>
                      </a:lnTo>
                      <a:lnTo>
                        <a:pt x="358" y="609"/>
                      </a:lnTo>
                      <a:lnTo>
                        <a:pt x="372" y="633"/>
                      </a:lnTo>
                      <a:lnTo>
                        <a:pt x="383" y="658"/>
                      </a:lnTo>
                      <a:lnTo>
                        <a:pt x="395" y="685"/>
                      </a:lnTo>
                      <a:lnTo>
                        <a:pt x="403" y="712"/>
                      </a:lnTo>
                      <a:lnTo>
                        <a:pt x="410" y="741"/>
                      </a:lnTo>
                      <a:lnTo>
                        <a:pt x="415" y="773"/>
                      </a:lnTo>
                      <a:lnTo>
                        <a:pt x="417" y="805"/>
                      </a:lnTo>
                      <a:lnTo>
                        <a:pt x="417" y="840"/>
                      </a:lnTo>
                      <a:lnTo>
                        <a:pt x="415" y="877"/>
                      </a:lnTo>
                      <a:lnTo>
                        <a:pt x="426" y="877"/>
                      </a:lnTo>
                      <a:lnTo>
                        <a:pt x="428" y="840"/>
                      </a:lnTo>
                      <a:lnTo>
                        <a:pt x="428" y="805"/>
                      </a:lnTo>
                      <a:lnTo>
                        <a:pt x="426" y="771"/>
                      </a:lnTo>
                      <a:lnTo>
                        <a:pt x="420" y="739"/>
                      </a:lnTo>
                      <a:lnTo>
                        <a:pt x="413" y="710"/>
                      </a:lnTo>
                      <a:lnTo>
                        <a:pt x="405" y="681"/>
                      </a:lnTo>
                      <a:lnTo>
                        <a:pt x="394" y="654"/>
                      </a:lnTo>
                      <a:lnTo>
                        <a:pt x="380" y="629"/>
                      </a:lnTo>
                      <a:lnTo>
                        <a:pt x="367" y="603"/>
                      </a:lnTo>
                      <a:lnTo>
                        <a:pt x="351" y="580"/>
                      </a:lnTo>
                      <a:lnTo>
                        <a:pt x="335" y="557"/>
                      </a:lnTo>
                      <a:lnTo>
                        <a:pt x="318" y="536"/>
                      </a:lnTo>
                      <a:lnTo>
                        <a:pt x="299" y="515"/>
                      </a:lnTo>
                      <a:lnTo>
                        <a:pt x="281" y="493"/>
                      </a:lnTo>
                      <a:lnTo>
                        <a:pt x="261" y="472"/>
                      </a:lnTo>
                      <a:lnTo>
                        <a:pt x="241" y="452"/>
                      </a:lnTo>
                      <a:lnTo>
                        <a:pt x="222" y="431"/>
                      </a:lnTo>
                      <a:lnTo>
                        <a:pt x="202" y="410"/>
                      </a:lnTo>
                      <a:lnTo>
                        <a:pt x="182" y="388"/>
                      </a:lnTo>
                      <a:lnTo>
                        <a:pt x="163" y="367"/>
                      </a:lnTo>
                      <a:lnTo>
                        <a:pt x="143" y="344"/>
                      </a:lnTo>
                      <a:lnTo>
                        <a:pt x="124" y="320"/>
                      </a:lnTo>
                      <a:lnTo>
                        <a:pt x="107" y="296"/>
                      </a:lnTo>
                      <a:lnTo>
                        <a:pt x="90" y="270"/>
                      </a:lnTo>
                      <a:lnTo>
                        <a:pt x="75" y="243"/>
                      </a:lnTo>
                      <a:lnTo>
                        <a:pt x="61" y="215"/>
                      </a:lnTo>
                      <a:lnTo>
                        <a:pt x="49" y="184"/>
                      </a:lnTo>
                      <a:lnTo>
                        <a:pt x="37" y="152"/>
                      </a:lnTo>
                      <a:lnTo>
                        <a:pt x="27" y="120"/>
                      </a:lnTo>
                      <a:lnTo>
                        <a:pt x="20" y="84"/>
                      </a:lnTo>
                      <a:lnTo>
                        <a:pt x="14" y="44"/>
                      </a:lnTo>
                      <a:lnTo>
                        <a:pt x="10" y="5"/>
                      </a:lnTo>
                      <a:lnTo>
                        <a:pt x="8" y="1"/>
                      </a:lnTo>
                      <a:lnTo>
                        <a:pt x="10" y="5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54" name="Freeform 170"/>
                <p:cNvSpPr>
                  <a:spLocks/>
                </p:cNvSpPr>
                <p:nvPr/>
              </p:nvSpPr>
              <p:spPr bwMode="auto">
                <a:xfrm>
                  <a:off x="1217" y="1129"/>
                  <a:ext cx="15" cy="30"/>
                </a:xfrm>
                <a:custGeom>
                  <a:avLst/>
                  <a:gdLst>
                    <a:gd name="T0" fmla="*/ 1 w 181"/>
                    <a:gd name="T1" fmla="*/ 6 h 365"/>
                    <a:gd name="T2" fmla="*/ 1 w 181"/>
                    <a:gd name="T3" fmla="*/ 6 h 365"/>
                    <a:gd name="T4" fmla="*/ 0 w 181"/>
                    <a:gd name="T5" fmla="*/ 27 h 365"/>
                    <a:gd name="T6" fmla="*/ 1 w 181"/>
                    <a:gd name="T7" fmla="*/ 49 h 365"/>
                    <a:gd name="T8" fmla="*/ 4 w 181"/>
                    <a:gd name="T9" fmla="*/ 73 h 365"/>
                    <a:gd name="T10" fmla="*/ 8 w 181"/>
                    <a:gd name="T11" fmla="*/ 96 h 365"/>
                    <a:gd name="T12" fmla="*/ 15 w 181"/>
                    <a:gd name="T13" fmla="*/ 120 h 365"/>
                    <a:gd name="T14" fmla="*/ 23 w 181"/>
                    <a:gd name="T15" fmla="*/ 145 h 365"/>
                    <a:gd name="T16" fmla="*/ 32 w 181"/>
                    <a:gd name="T17" fmla="*/ 169 h 365"/>
                    <a:gd name="T18" fmla="*/ 44 w 181"/>
                    <a:gd name="T19" fmla="*/ 193 h 365"/>
                    <a:gd name="T20" fmla="*/ 56 w 181"/>
                    <a:gd name="T21" fmla="*/ 217 h 365"/>
                    <a:gd name="T22" fmla="*/ 70 w 181"/>
                    <a:gd name="T23" fmla="*/ 241 h 365"/>
                    <a:gd name="T24" fmla="*/ 84 w 181"/>
                    <a:gd name="T25" fmla="*/ 264 h 365"/>
                    <a:gd name="T26" fmla="*/ 101 w 181"/>
                    <a:gd name="T27" fmla="*/ 285 h 365"/>
                    <a:gd name="T28" fmla="*/ 117 w 181"/>
                    <a:gd name="T29" fmla="*/ 307 h 365"/>
                    <a:gd name="T30" fmla="*/ 136 w 181"/>
                    <a:gd name="T31" fmla="*/ 327 h 365"/>
                    <a:gd name="T32" fmla="*/ 155 w 181"/>
                    <a:gd name="T33" fmla="*/ 348 h 365"/>
                    <a:gd name="T34" fmla="*/ 175 w 181"/>
                    <a:gd name="T35" fmla="*/ 365 h 365"/>
                    <a:gd name="T36" fmla="*/ 181 w 181"/>
                    <a:gd name="T37" fmla="*/ 357 h 365"/>
                    <a:gd name="T38" fmla="*/ 162 w 181"/>
                    <a:gd name="T39" fmla="*/ 339 h 365"/>
                    <a:gd name="T40" fmla="*/ 144 w 181"/>
                    <a:gd name="T41" fmla="*/ 321 h 365"/>
                    <a:gd name="T42" fmla="*/ 125 w 181"/>
                    <a:gd name="T43" fmla="*/ 301 h 365"/>
                    <a:gd name="T44" fmla="*/ 109 w 181"/>
                    <a:gd name="T45" fmla="*/ 279 h 365"/>
                    <a:gd name="T46" fmla="*/ 92 w 181"/>
                    <a:gd name="T47" fmla="*/ 257 h 365"/>
                    <a:gd name="T48" fmla="*/ 78 w 181"/>
                    <a:gd name="T49" fmla="*/ 235 h 365"/>
                    <a:gd name="T50" fmla="*/ 64 w 181"/>
                    <a:gd name="T51" fmla="*/ 213 h 365"/>
                    <a:gd name="T52" fmla="*/ 52 w 181"/>
                    <a:gd name="T53" fmla="*/ 189 h 365"/>
                    <a:gd name="T54" fmla="*/ 43 w 181"/>
                    <a:gd name="T55" fmla="*/ 165 h 365"/>
                    <a:gd name="T56" fmla="*/ 33 w 181"/>
                    <a:gd name="T57" fmla="*/ 140 h 365"/>
                    <a:gd name="T58" fmla="*/ 25 w 181"/>
                    <a:gd name="T59" fmla="*/ 118 h 365"/>
                    <a:gd name="T60" fmla="*/ 19 w 181"/>
                    <a:gd name="T61" fmla="*/ 94 h 365"/>
                    <a:gd name="T62" fmla="*/ 15 w 181"/>
                    <a:gd name="T63" fmla="*/ 71 h 365"/>
                    <a:gd name="T64" fmla="*/ 12 w 181"/>
                    <a:gd name="T65" fmla="*/ 49 h 365"/>
                    <a:gd name="T66" fmla="*/ 11 w 181"/>
                    <a:gd name="T67" fmla="*/ 27 h 365"/>
                    <a:gd name="T68" fmla="*/ 12 w 181"/>
                    <a:gd name="T69" fmla="*/ 6 h 365"/>
                    <a:gd name="T70" fmla="*/ 12 w 181"/>
                    <a:gd name="T71" fmla="*/ 6 h 365"/>
                    <a:gd name="T72" fmla="*/ 12 w 181"/>
                    <a:gd name="T73" fmla="*/ 6 h 365"/>
                    <a:gd name="T74" fmla="*/ 10 w 181"/>
                    <a:gd name="T75" fmla="*/ 3 h 365"/>
                    <a:gd name="T76" fmla="*/ 6 w 181"/>
                    <a:gd name="T77" fmla="*/ 0 h 365"/>
                    <a:gd name="T78" fmla="*/ 3 w 181"/>
                    <a:gd name="T79" fmla="*/ 3 h 365"/>
                    <a:gd name="T80" fmla="*/ 1 w 181"/>
                    <a:gd name="T81" fmla="*/ 6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81" h="365">
                      <a:moveTo>
                        <a:pt x="1" y="6"/>
                      </a:moveTo>
                      <a:lnTo>
                        <a:pt x="1" y="6"/>
                      </a:lnTo>
                      <a:lnTo>
                        <a:pt x="0" y="27"/>
                      </a:lnTo>
                      <a:lnTo>
                        <a:pt x="1" y="49"/>
                      </a:lnTo>
                      <a:lnTo>
                        <a:pt x="4" y="73"/>
                      </a:lnTo>
                      <a:lnTo>
                        <a:pt x="8" y="96"/>
                      </a:lnTo>
                      <a:lnTo>
                        <a:pt x="15" y="120"/>
                      </a:lnTo>
                      <a:lnTo>
                        <a:pt x="23" y="145"/>
                      </a:lnTo>
                      <a:lnTo>
                        <a:pt x="32" y="169"/>
                      </a:lnTo>
                      <a:lnTo>
                        <a:pt x="44" y="193"/>
                      </a:lnTo>
                      <a:lnTo>
                        <a:pt x="56" y="217"/>
                      </a:lnTo>
                      <a:lnTo>
                        <a:pt x="70" y="241"/>
                      </a:lnTo>
                      <a:lnTo>
                        <a:pt x="84" y="264"/>
                      </a:lnTo>
                      <a:lnTo>
                        <a:pt x="101" y="285"/>
                      </a:lnTo>
                      <a:lnTo>
                        <a:pt x="117" y="307"/>
                      </a:lnTo>
                      <a:lnTo>
                        <a:pt x="136" y="327"/>
                      </a:lnTo>
                      <a:lnTo>
                        <a:pt x="155" y="348"/>
                      </a:lnTo>
                      <a:lnTo>
                        <a:pt x="175" y="365"/>
                      </a:lnTo>
                      <a:lnTo>
                        <a:pt x="181" y="357"/>
                      </a:lnTo>
                      <a:lnTo>
                        <a:pt x="162" y="339"/>
                      </a:lnTo>
                      <a:lnTo>
                        <a:pt x="144" y="321"/>
                      </a:lnTo>
                      <a:lnTo>
                        <a:pt x="125" y="301"/>
                      </a:lnTo>
                      <a:lnTo>
                        <a:pt x="109" y="279"/>
                      </a:lnTo>
                      <a:lnTo>
                        <a:pt x="92" y="257"/>
                      </a:lnTo>
                      <a:lnTo>
                        <a:pt x="78" y="235"/>
                      </a:lnTo>
                      <a:lnTo>
                        <a:pt x="64" y="213"/>
                      </a:lnTo>
                      <a:lnTo>
                        <a:pt x="52" y="189"/>
                      </a:lnTo>
                      <a:lnTo>
                        <a:pt x="43" y="165"/>
                      </a:lnTo>
                      <a:lnTo>
                        <a:pt x="33" y="140"/>
                      </a:lnTo>
                      <a:lnTo>
                        <a:pt x="25" y="118"/>
                      </a:lnTo>
                      <a:lnTo>
                        <a:pt x="19" y="94"/>
                      </a:lnTo>
                      <a:lnTo>
                        <a:pt x="15" y="71"/>
                      </a:lnTo>
                      <a:lnTo>
                        <a:pt x="12" y="49"/>
                      </a:lnTo>
                      <a:lnTo>
                        <a:pt x="11" y="27"/>
                      </a:lnTo>
                      <a:lnTo>
                        <a:pt x="12" y="6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55" name="Freeform 171"/>
                <p:cNvSpPr>
                  <a:spLocks/>
                </p:cNvSpPr>
                <p:nvPr/>
              </p:nvSpPr>
              <p:spPr bwMode="auto">
                <a:xfrm>
                  <a:off x="1183" y="1043"/>
                  <a:ext cx="35" cy="86"/>
                </a:xfrm>
                <a:custGeom>
                  <a:avLst/>
                  <a:gdLst>
                    <a:gd name="T0" fmla="*/ 0 w 419"/>
                    <a:gd name="T1" fmla="*/ 7 h 1035"/>
                    <a:gd name="T2" fmla="*/ 21 w 419"/>
                    <a:gd name="T3" fmla="*/ 58 h 1035"/>
                    <a:gd name="T4" fmla="*/ 45 w 419"/>
                    <a:gd name="T5" fmla="*/ 111 h 1035"/>
                    <a:gd name="T6" fmla="*/ 74 w 419"/>
                    <a:gd name="T7" fmla="*/ 168 h 1035"/>
                    <a:gd name="T8" fmla="*/ 103 w 419"/>
                    <a:gd name="T9" fmla="*/ 226 h 1035"/>
                    <a:gd name="T10" fmla="*/ 135 w 419"/>
                    <a:gd name="T11" fmla="*/ 288 h 1035"/>
                    <a:gd name="T12" fmla="*/ 167 w 419"/>
                    <a:gd name="T13" fmla="*/ 351 h 1035"/>
                    <a:gd name="T14" fmla="*/ 200 w 419"/>
                    <a:gd name="T15" fmla="*/ 416 h 1035"/>
                    <a:gd name="T16" fmla="*/ 232 w 419"/>
                    <a:gd name="T17" fmla="*/ 482 h 1035"/>
                    <a:gd name="T18" fmla="*/ 263 w 419"/>
                    <a:gd name="T19" fmla="*/ 550 h 1035"/>
                    <a:gd name="T20" fmla="*/ 293 w 419"/>
                    <a:gd name="T21" fmla="*/ 618 h 1035"/>
                    <a:gd name="T22" fmla="*/ 321 w 419"/>
                    <a:gd name="T23" fmla="*/ 688 h 1035"/>
                    <a:gd name="T24" fmla="*/ 347 w 419"/>
                    <a:gd name="T25" fmla="*/ 757 h 1035"/>
                    <a:gd name="T26" fmla="*/ 369 w 419"/>
                    <a:gd name="T27" fmla="*/ 826 h 1035"/>
                    <a:gd name="T28" fmla="*/ 388 w 419"/>
                    <a:gd name="T29" fmla="*/ 896 h 1035"/>
                    <a:gd name="T30" fmla="*/ 400 w 419"/>
                    <a:gd name="T31" fmla="*/ 966 h 1035"/>
                    <a:gd name="T32" fmla="*/ 408 w 419"/>
                    <a:gd name="T33" fmla="*/ 1035 h 1035"/>
                    <a:gd name="T34" fmla="*/ 415 w 419"/>
                    <a:gd name="T35" fmla="*/ 999 h 1035"/>
                    <a:gd name="T36" fmla="*/ 405 w 419"/>
                    <a:gd name="T37" fmla="*/ 929 h 1035"/>
                    <a:gd name="T38" fmla="*/ 389 w 419"/>
                    <a:gd name="T39" fmla="*/ 860 h 1035"/>
                    <a:gd name="T40" fmla="*/ 369 w 419"/>
                    <a:gd name="T41" fmla="*/ 789 h 1035"/>
                    <a:gd name="T42" fmla="*/ 345 w 419"/>
                    <a:gd name="T43" fmla="*/ 718 h 1035"/>
                    <a:gd name="T44" fmla="*/ 318 w 419"/>
                    <a:gd name="T45" fmla="*/ 648 h 1035"/>
                    <a:gd name="T46" fmla="*/ 289 w 419"/>
                    <a:gd name="T47" fmla="*/ 580 h 1035"/>
                    <a:gd name="T48" fmla="*/ 258 w 419"/>
                    <a:gd name="T49" fmla="*/ 511 h 1035"/>
                    <a:gd name="T50" fmla="*/ 225 w 419"/>
                    <a:gd name="T51" fmla="*/ 445 h 1035"/>
                    <a:gd name="T52" fmla="*/ 192 w 419"/>
                    <a:gd name="T53" fmla="*/ 379 h 1035"/>
                    <a:gd name="T54" fmla="*/ 159 w 419"/>
                    <a:gd name="T55" fmla="*/ 316 h 1035"/>
                    <a:gd name="T56" fmla="*/ 127 w 419"/>
                    <a:gd name="T57" fmla="*/ 253 h 1035"/>
                    <a:gd name="T58" fmla="*/ 97 w 419"/>
                    <a:gd name="T59" fmla="*/ 193 h 1035"/>
                    <a:gd name="T60" fmla="*/ 68 w 419"/>
                    <a:gd name="T61" fmla="*/ 135 h 1035"/>
                    <a:gd name="T62" fmla="*/ 43 w 419"/>
                    <a:gd name="T63" fmla="*/ 80 h 1035"/>
                    <a:gd name="T64" fmla="*/ 21 w 419"/>
                    <a:gd name="T65" fmla="*/ 28 h 1035"/>
                    <a:gd name="T66" fmla="*/ 11 w 419"/>
                    <a:gd name="T67" fmla="*/ 5 h 1035"/>
                    <a:gd name="T68" fmla="*/ 8 w 419"/>
                    <a:gd name="T69" fmla="*/ 0 h 1035"/>
                    <a:gd name="T70" fmla="*/ 0 w 419"/>
                    <a:gd name="T71" fmla="*/ 3 h 1035"/>
                    <a:gd name="T72" fmla="*/ 0 w 419"/>
                    <a:gd name="T73" fmla="*/ 5 h 10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19" h="1035">
                      <a:moveTo>
                        <a:pt x="0" y="5"/>
                      </a:moveTo>
                      <a:lnTo>
                        <a:pt x="0" y="7"/>
                      </a:lnTo>
                      <a:lnTo>
                        <a:pt x="11" y="32"/>
                      </a:lnTo>
                      <a:lnTo>
                        <a:pt x="21" y="58"/>
                      </a:lnTo>
                      <a:lnTo>
                        <a:pt x="32" y="85"/>
                      </a:lnTo>
                      <a:lnTo>
                        <a:pt x="45" y="111"/>
                      </a:lnTo>
                      <a:lnTo>
                        <a:pt x="59" y="139"/>
                      </a:lnTo>
                      <a:lnTo>
                        <a:pt x="74" y="168"/>
                      </a:lnTo>
                      <a:lnTo>
                        <a:pt x="88" y="197"/>
                      </a:lnTo>
                      <a:lnTo>
                        <a:pt x="103" y="226"/>
                      </a:lnTo>
                      <a:lnTo>
                        <a:pt x="118" y="258"/>
                      </a:lnTo>
                      <a:lnTo>
                        <a:pt x="135" y="288"/>
                      </a:lnTo>
                      <a:lnTo>
                        <a:pt x="150" y="320"/>
                      </a:lnTo>
                      <a:lnTo>
                        <a:pt x="167" y="351"/>
                      </a:lnTo>
                      <a:lnTo>
                        <a:pt x="184" y="383"/>
                      </a:lnTo>
                      <a:lnTo>
                        <a:pt x="200" y="416"/>
                      </a:lnTo>
                      <a:lnTo>
                        <a:pt x="217" y="449"/>
                      </a:lnTo>
                      <a:lnTo>
                        <a:pt x="232" y="482"/>
                      </a:lnTo>
                      <a:lnTo>
                        <a:pt x="248" y="516"/>
                      </a:lnTo>
                      <a:lnTo>
                        <a:pt x="263" y="550"/>
                      </a:lnTo>
                      <a:lnTo>
                        <a:pt x="279" y="584"/>
                      </a:lnTo>
                      <a:lnTo>
                        <a:pt x="293" y="618"/>
                      </a:lnTo>
                      <a:lnTo>
                        <a:pt x="308" y="652"/>
                      </a:lnTo>
                      <a:lnTo>
                        <a:pt x="321" y="688"/>
                      </a:lnTo>
                      <a:lnTo>
                        <a:pt x="335" y="722"/>
                      </a:lnTo>
                      <a:lnTo>
                        <a:pt x="347" y="757"/>
                      </a:lnTo>
                      <a:lnTo>
                        <a:pt x="359" y="791"/>
                      </a:lnTo>
                      <a:lnTo>
                        <a:pt x="369" y="826"/>
                      </a:lnTo>
                      <a:lnTo>
                        <a:pt x="378" y="862"/>
                      </a:lnTo>
                      <a:lnTo>
                        <a:pt x="388" y="896"/>
                      </a:lnTo>
                      <a:lnTo>
                        <a:pt x="395" y="931"/>
                      </a:lnTo>
                      <a:lnTo>
                        <a:pt x="400" y="966"/>
                      </a:lnTo>
                      <a:lnTo>
                        <a:pt x="405" y="1002"/>
                      </a:lnTo>
                      <a:lnTo>
                        <a:pt x="408" y="1035"/>
                      </a:lnTo>
                      <a:lnTo>
                        <a:pt x="419" y="1035"/>
                      </a:lnTo>
                      <a:lnTo>
                        <a:pt x="415" y="999"/>
                      </a:lnTo>
                      <a:lnTo>
                        <a:pt x="410" y="964"/>
                      </a:lnTo>
                      <a:lnTo>
                        <a:pt x="405" y="929"/>
                      </a:lnTo>
                      <a:lnTo>
                        <a:pt x="398" y="894"/>
                      </a:lnTo>
                      <a:lnTo>
                        <a:pt x="389" y="860"/>
                      </a:lnTo>
                      <a:lnTo>
                        <a:pt x="379" y="824"/>
                      </a:lnTo>
                      <a:lnTo>
                        <a:pt x="369" y="789"/>
                      </a:lnTo>
                      <a:lnTo>
                        <a:pt x="357" y="753"/>
                      </a:lnTo>
                      <a:lnTo>
                        <a:pt x="345" y="718"/>
                      </a:lnTo>
                      <a:lnTo>
                        <a:pt x="332" y="683"/>
                      </a:lnTo>
                      <a:lnTo>
                        <a:pt x="318" y="648"/>
                      </a:lnTo>
                      <a:lnTo>
                        <a:pt x="304" y="614"/>
                      </a:lnTo>
                      <a:lnTo>
                        <a:pt x="289" y="580"/>
                      </a:lnTo>
                      <a:lnTo>
                        <a:pt x="274" y="546"/>
                      </a:lnTo>
                      <a:lnTo>
                        <a:pt x="258" y="511"/>
                      </a:lnTo>
                      <a:lnTo>
                        <a:pt x="240" y="478"/>
                      </a:lnTo>
                      <a:lnTo>
                        <a:pt x="225" y="445"/>
                      </a:lnTo>
                      <a:lnTo>
                        <a:pt x="208" y="412"/>
                      </a:lnTo>
                      <a:lnTo>
                        <a:pt x="192" y="379"/>
                      </a:lnTo>
                      <a:lnTo>
                        <a:pt x="175" y="347"/>
                      </a:lnTo>
                      <a:lnTo>
                        <a:pt x="159" y="316"/>
                      </a:lnTo>
                      <a:lnTo>
                        <a:pt x="143" y="283"/>
                      </a:lnTo>
                      <a:lnTo>
                        <a:pt x="127" y="253"/>
                      </a:lnTo>
                      <a:lnTo>
                        <a:pt x="111" y="222"/>
                      </a:lnTo>
                      <a:lnTo>
                        <a:pt x="97" y="193"/>
                      </a:lnTo>
                      <a:lnTo>
                        <a:pt x="82" y="164"/>
                      </a:lnTo>
                      <a:lnTo>
                        <a:pt x="68" y="135"/>
                      </a:lnTo>
                      <a:lnTo>
                        <a:pt x="55" y="107"/>
                      </a:lnTo>
                      <a:lnTo>
                        <a:pt x="43" y="80"/>
                      </a:lnTo>
                      <a:lnTo>
                        <a:pt x="31" y="53"/>
                      </a:lnTo>
                      <a:lnTo>
                        <a:pt x="21" y="28"/>
                      </a:lnTo>
                      <a:lnTo>
                        <a:pt x="11" y="3"/>
                      </a:lnTo>
                      <a:lnTo>
                        <a:pt x="11" y="5"/>
                      </a:lnTo>
                      <a:lnTo>
                        <a:pt x="11" y="3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56" name="Freeform 172"/>
                <p:cNvSpPr>
                  <a:spLocks/>
                </p:cNvSpPr>
                <p:nvPr/>
              </p:nvSpPr>
              <p:spPr bwMode="auto">
                <a:xfrm>
                  <a:off x="1145" y="990"/>
                  <a:ext cx="39" cy="54"/>
                </a:xfrm>
                <a:custGeom>
                  <a:avLst/>
                  <a:gdLst>
                    <a:gd name="T0" fmla="*/ 0 w 474"/>
                    <a:gd name="T1" fmla="*/ 8 h 641"/>
                    <a:gd name="T2" fmla="*/ 1 w 474"/>
                    <a:gd name="T3" fmla="*/ 9 h 641"/>
                    <a:gd name="T4" fmla="*/ 28 w 474"/>
                    <a:gd name="T5" fmla="*/ 39 h 641"/>
                    <a:gd name="T6" fmla="*/ 61 w 474"/>
                    <a:gd name="T7" fmla="*/ 71 h 641"/>
                    <a:gd name="T8" fmla="*/ 94 w 474"/>
                    <a:gd name="T9" fmla="*/ 101 h 641"/>
                    <a:gd name="T10" fmla="*/ 130 w 474"/>
                    <a:gd name="T11" fmla="*/ 133 h 641"/>
                    <a:gd name="T12" fmla="*/ 168 w 474"/>
                    <a:gd name="T13" fmla="*/ 165 h 641"/>
                    <a:gd name="T14" fmla="*/ 207 w 474"/>
                    <a:gd name="T15" fmla="*/ 198 h 641"/>
                    <a:gd name="T16" fmla="*/ 246 w 474"/>
                    <a:gd name="T17" fmla="*/ 232 h 641"/>
                    <a:gd name="T18" fmla="*/ 282 w 474"/>
                    <a:gd name="T19" fmla="*/ 269 h 641"/>
                    <a:gd name="T20" fmla="*/ 318 w 474"/>
                    <a:gd name="T21" fmla="*/ 305 h 641"/>
                    <a:gd name="T22" fmla="*/ 352 w 474"/>
                    <a:gd name="T23" fmla="*/ 345 h 641"/>
                    <a:gd name="T24" fmla="*/ 384 w 474"/>
                    <a:gd name="T25" fmla="*/ 388 h 641"/>
                    <a:gd name="T26" fmla="*/ 410 w 474"/>
                    <a:gd name="T27" fmla="*/ 431 h 641"/>
                    <a:gd name="T28" fmla="*/ 432 w 474"/>
                    <a:gd name="T29" fmla="*/ 480 h 641"/>
                    <a:gd name="T30" fmla="*/ 449 w 474"/>
                    <a:gd name="T31" fmla="*/ 530 h 641"/>
                    <a:gd name="T32" fmla="*/ 459 w 474"/>
                    <a:gd name="T33" fmla="*/ 584 h 641"/>
                    <a:gd name="T34" fmla="*/ 463 w 474"/>
                    <a:gd name="T35" fmla="*/ 641 h 641"/>
                    <a:gd name="T36" fmla="*/ 474 w 474"/>
                    <a:gd name="T37" fmla="*/ 641 h 641"/>
                    <a:gd name="T38" fmla="*/ 469 w 474"/>
                    <a:gd name="T39" fmla="*/ 582 h 641"/>
                    <a:gd name="T40" fmla="*/ 459 w 474"/>
                    <a:gd name="T41" fmla="*/ 528 h 641"/>
                    <a:gd name="T42" fmla="*/ 443 w 474"/>
                    <a:gd name="T43" fmla="*/ 476 h 641"/>
                    <a:gd name="T44" fmla="*/ 419 w 474"/>
                    <a:gd name="T45" fmla="*/ 427 h 641"/>
                    <a:gd name="T46" fmla="*/ 392 w 474"/>
                    <a:gd name="T47" fmla="*/ 382 h 641"/>
                    <a:gd name="T48" fmla="*/ 361 w 474"/>
                    <a:gd name="T49" fmla="*/ 339 h 641"/>
                    <a:gd name="T50" fmla="*/ 327 w 474"/>
                    <a:gd name="T51" fmla="*/ 299 h 641"/>
                    <a:gd name="T52" fmla="*/ 290 w 474"/>
                    <a:gd name="T53" fmla="*/ 260 h 641"/>
                    <a:gd name="T54" fmla="*/ 252 w 474"/>
                    <a:gd name="T55" fmla="*/ 224 h 641"/>
                    <a:gd name="T56" fmla="*/ 213 w 474"/>
                    <a:gd name="T57" fmla="*/ 190 h 641"/>
                    <a:gd name="T58" fmla="*/ 174 w 474"/>
                    <a:gd name="T59" fmla="*/ 157 h 641"/>
                    <a:gd name="T60" fmla="*/ 136 w 474"/>
                    <a:gd name="T61" fmla="*/ 125 h 641"/>
                    <a:gd name="T62" fmla="*/ 100 w 474"/>
                    <a:gd name="T63" fmla="*/ 93 h 641"/>
                    <a:gd name="T64" fmla="*/ 67 w 474"/>
                    <a:gd name="T65" fmla="*/ 63 h 641"/>
                    <a:gd name="T66" fmla="*/ 37 w 474"/>
                    <a:gd name="T67" fmla="*/ 33 h 641"/>
                    <a:gd name="T68" fmla="*/ 10 w 474"/>
                    <a:gd name="T69" fmla="*/ 2 h 641"/>
                    <a:gd name="T70" fmla="*/ 11 w 474"/>
                    <a:gd name="T71" fmla="*/ 4 h 641"/>
                    <a:gd name="T72" fmla="*/ 10 w 474"/>
                    <a:gd name="T73" fmla="*/ 2 h 641"/>
                    <a:gd name="T74" fmla="*/ 7 w 474"/>
                    <a:gd name="T75" fmla="*/ 0 h 641"/>
                    <a:gd name="T76" fmla="*/ 3 w 474"/>
                    <a:gd name="T77" fmla="*/ 1 h 641"/>
                    <a:gd name="T78" fmla="*/ 0 w 474"/>
                    <a:gd name="T79" fmla="*/ 5 h 641"/>
                    <a:gd name="T80" fmla="*/ 1 w 474"/>
                    <a:gd name="T81" fmla="*/ 9 h 641"/>
                    <a:gd name="T82" fmla="*/ 0 w 474"/>
                    <a:gd name="T83" fmla="*/ 8 h 6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74" h="641">
                      <a:moveTo>
                        <a:pt x="0" y="8"/>
                      </a:moveTo>
                      <a:lnTo>
                        <a:pt x="1" y="9"/>
                      </a:lnTo>
                      <a:lnTo>
                        <a:pt x="28" y="39"/>
                      </a:lnTo>
                      <a:lnTo>
                        <a:pt x="61" y="71"/>
                      </a:lnTo>
                      <a:lnTo>
                        <a:pt x="94" y="101"/>
                      </a:lnTo>
                      <a:lnTo>
                        <a:pt x="130" y="133"/>
                      </a:lnTo>
                      <a:lnTo>
                        <a:pt x="168" y="165"/>
                      </a:lnTo>
                      <a:lnTo>
                        <a:pt x="207" y="198"/>
                      </a:lnTo>
                      <a:lnTo>
                        <a:pt x="246" y="232"/>
                      </a:lnTo>
                      <a:lnTo>
                        <a:pt x="282" y="269"/>
                      </a:lnTo>
                      <a:lnTo>
                        <a:pt x="318" y="305"/>
                      </a:lnTo>
                      <a:lnTo>
                        <a:pt x="352" y="345"/>
                      </a:lnTo>
                      <a:lnTo>
                        <a:pt x="384" y="388"/>
                      </a:lnTo>
                      <a:lnTo>
                        <a:pt x="410" y="431"/>
                      </a:lnTo>
                      <a:lnTo>
                        <a:pt x="432" y="480"/>
                      </a:lnTo>
                      <a:lnTo>
                        <a:pt x="449" y="530"/>
                      </a:lnTo>
                      <a:lnTo>
                        <a:pt x="459" y="584"/>
                      </a:lnTo>
                      <a:lnTo>
                        <a:pt x="463" y="641"/>
                      </a:lnTo>
                      <a:lnTo>
                        <a:pt x="474" y="641"/>
                      </a:lnTo>
                      <a:lnTo>
                        <a:pt x="469" y="582"/>
                      </a:lnTo>
                      <a:lnTo>
                        <a:pt x="459" y="528"/>
                      </a:lnTo>
                      <a:lnTo>
                        <a:pt x="443" y="476"/>
                      </a:lnTo>
                      <a:lnTo>
                        <a:pt x="419" y="427"/>
                      </a:lnTo>
                      <a:lnTo>
                        <a:pt x="392" y="382"/>
                      </a:lnTo>
                      <a:lnTo>
                        <a:pt x="361" y="339"/>
                      </a:lnTo>
                      <a:lnTo>
                        <a:pt x="327" y="299"/>
                      </a:lnTo>
                      <a:lnTo>
                        <a:pt x="290" y="260"/>
                      </a:lnTo>
                      <a:lnTo>
                        <a:pt x="252" y="224"/>
                      </a:lnTo>
                      <a:lnTo>
                        <a:pt x="213" y="190"/>
                      </a:lnTo>
                      <a:lnTo>
                        <a:pt x="174" y="157"/>
                      </a:lnTo>
                      <a:lnTo>
                        <a:pt x="136" y="125"/>
                      </a:lnTo>
                      <a:lnTo>
                        <a:pt x="100" y="93"/>
                      </a:lnTo>
                      <a:lnTo>
                        <a:pt x="67" y="63"/>
                      </a:lnTo>
                      <a:lnTo>
                        <a:pt x="37" y="33"/>
                      </a:lnTo>
                      <a:lnTo>
                        <a:pt x="10" y="2"/>
                      </a:lnTo>
                      <a:lnTo>
                        <a:pt x="11" y="4"/>
                      </a:lnTo>
                      <a:lnTo>
                        <a:pt x="10" y="2"/>
                      </a:lnTo>
                      <a:lnTo>
                        <a:pt x="7" y="0"/>
                      </a:lnTo>
                      <a:lnTo>
                        <a:pt x="3" y="1"/>
                      </a:lnTo>
                      <a:lnTo>
                        <a:pt x="0" y="5"/>
                      </a:lnTo>
                      <a:lnTo>
                        <a:pt x="1" y="9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57" name="Freeform 173"/>
                <p:cNvSpPr>
                  <a:spLocks/>
                </p:cNvSpPr>
                <p:nvPr/>
              </p:nvSpPr>
              <p:spPr bwMode="auto">
                <a:xfrm>
                  <a:off x="1041" y="928"/>
                  <a:ext cx="105" cy="63"/>
                </a:xfrm>
                <a:custGeom>
                  <a:avLst/>
                  <a:gdLst>
                    <a:gd name="T0" fmla="*/ 2 w 1253"/>
                    <a:gd name="T1" fmla="*/ 10 h 754"/>
                    <a:gd name="T2" fmla="*/ 82 w 1253"/>
                    <a:gd name="T3" fmla="*/ 48 h 754"/>
                    <a:gd name="T4" fmla="*/ 167 w 1253"/>
                    <a:gd name="T5" fmla="*/ 85 h 754"/>
                    <a:gd name="T6" fmla="*/ 255 w 1253"/>
                    <a:gd name="T7" fmla="*/ 123 h 754"/>
                    <a:gd name="T8" fmla="*/ 346 w 1253"/>
                    <a:gd name="T9" fmla="*/ 161 h 754"/>
                    <a:gd name="T10" fmla="*/ 439 w 1253"/>
                    <a:gd name="T11" fmla="*/ 199 h 754"/>
                    <a:gd name="T12" fmla="*/ 532 w 1253"/>
                    <a:gd name="T13" fmla="*/ 240 h 754"/>
                    <a:gd name="T14" fmla="*/ 624 w 1253"/>
                    <a:gd name="T15" fmla="*/ 281 h 754"/>
                    <a:gd name="T16" fmla="*/ 715 w 1253"/>
                    <a:gd name="T17" fmla="*/ 323 h 754"/>
                    <a:gd name="T18" fmla="*/ 803 w 1253"/>
                    <a:gd name="T19" fmla="*/ 368 h 754"/>
                    <a:gd name="T20" fmla="*/ 886 w 1253"/>
                    <a:gd name="T21" fmla="*/ 415 h 754"/>
                    <a:gd name="T22" fmla="*/ 965 w 1253"/>
                    <a:gd name="T23" fmla="*/ 465 h 754"/>
                    <a:gd name="T24" fmla="*/ 1037 w 1253"/>
                    <a:gd name="T25" fmla="*/ 516 h 754"/>
                    <a:gd name="T26" fmla="*/ 1103 w 1253"/>
                    <a:gd name="T27" fmla="*/ 571 h 754"/>
                    <a:gd name="T28" fmla="*/ 1159 w 1253"/>
                    <a:gd name="T29" fmla="*/ 628 h 754"/>
                    <a:gd name="T30" fmla="*/ 1206 w 1253"/>
                    <a:gd name="T31" fmla="*/ 689 h 754"/>
                    <a:gd name="T32" fmla="*/ 1242 w 1253"/>
                    <a:gd name="T33" fmla="*/ 754 h 754"/>
                    <a:gd name="T34" fmla="*/ 1235 w 1253"/>
                    <a:gd name="T35" fmla="*/ 716 h 754"/>
                    <a:gd name="T36" fmla="*/ 1193 w 1253"/>
                    <a:gd name="T37" fmla="*/ 652 h 754"/>
                    <a:gd name="T38" fmla="*/ 1140 w 1253"/>
                    <a:gd name="T39" fmla="*/ 592 h 754"/>
                    <a:gd name="T40" fmla="*/ 1078 w 1253"/>
                    <a:gd name="T41" fmla="*/ 535 h 754"/>
                    <a:gd name="T42" fmla="*/ 1008 w 1253"/>
                    <a:gd name="T43" fmla="*/ 481 h 754"/>
                    <a:gd name="T44" fmla="*/ 932 w 1253"/>
                    <a:gd name="T45" fmla="*/ 430 h 754"/>
                    <a:gd name="T46" fmla="*/ 850 w 1253"/>
                    <a:gd name="T47" fmla="*/ 383 h 754"/>
                    <a:gd name="T48" fmla="*/ 764 w 1253"/>
                    <a:gd name="T49" fmla="*/ 337 h 754"/>
                    <a:gd name="T50" fmla="*/ 674 w 1253"/>
                    <a:gd name="T51" fmla="*/ 292 h 754"/>
                    <a:gd name="T52" fmla="*/ 582 w 1253"/>
                    <a:gd name="T53" fmla="*/ 250 h 754"/>
                    <a:gd name="T54" fmla="*/ 490 w 1253"/>
                    <a:gd name="T55" fmla="*/ 209 h 754"/>
                    <a:gd name="T56" fmla="*/ 397 w 1253"/>
                    <a:gd name="T57" fmla="*/ 169 h 754"/>
                    <a:gd name="T58" fmla="*/ 304 w 1253"/>
                    <a:gd name="T59" fmla="*/ 131 h 754"/>
                    <a:gd name="T60" fmla="*/ 214 w 1253"/>
                    <a:gd name="T61" fmla="*/ 94 h 754"/>
                    <a:gd name="T62" fmla="*/ 127 w 1253"/>
                    <a:gd name="T63" fmla="*/ 56 h 754"/>
                    <a:gd name="T64" fmla="*/ 46 w 1253"/>
                    <a:gd name="T65" fmla="*/ 19 h 754"/>
                    <a:gd name="T66" fmla="*/ 6 w 1253"/>
                    <a:gd name="T67" fmla="*/ 0 h 754"/>
                    <a:gd name="T68" fmla="*/ 3 w 1253"/>
                    <a:gd name="T69" fmla="*/ 1 h 754"/>
                    <a:gd name="T70" fmla="*/ 0 w 1253"/>
                    <a:gd name="T71" fmla="*/ 8 h 754"/>
                    <a:gd name="T72" fmla="*/ 2 w 1253"/>
                    <a:gd name="T73" fmla="*/ 11 h 7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53" h="754">
                      <a:moveTo>
                        <a:pt x="2" y="11"/>
                      </a:moveTo>
                      <a:lnTo>
                        <a:pt x="2" y="10"/>
                      </a:lnTo>
                      <a:lnTo>
                        <a:pt x="41" y="29"/>
                      </a:lnTo>
                      <a:lnTo>
                        <a:pt x="82" y="48"/>
                      </a:lnTo>
                      <a:lnTo>
                        <a:pt x="123" y="67"/>
                      </a:lnTo>
                      <a:lnTo>
                        <a:pt x="167" y="85"/>
                      </a:lnTo>
                      <a:lnTo>
                        <a:pt x="210" y="104"/>
                      </a:lnTo>
                      <a:lnTo>
                        <a:pt x="255" y="123"/>
                      </a:lnTo>
                      <a:lnTo>
                        <a:pt x="300" y="141"/>
                      </a:lnTo>
                      <a:lnTo>
                        <a:pt x="346" y="161"/>
                      </a:lnTo>
                      <a:lnTo>
                        <a:pt x="392" y="180"/>
                      </a:lnTo>
                      <a:lnTo>
                        <a:pt x="439" y="199"/>
                      </a:lnTo>
                      <a:lnTo>
                        <a:pt x="486" y="219"/>
                      </a:lnTo>
                      <a:lnTo>
                        <a:pt x="532" y="240"/>
                      </a:lnTo>
                      <a:lnTo>
                        <a:pt x="578" y="260"/>
                      </a:lnTo>
                      <a:lnTo>
                        <a:pt x="624" y="281"/>
                      </a:lnTo>
                      <a:lnTo>
                        <a:pt x="670" y="302"/>
                      </a:lnTo>
                      <a:lnTo>
                        <a:pt x="715" y="323"/>
                      </a:lnTo>
                      <a:lnTo>
                        <a:pt x="760" y="345"/>
                      </a:lnTo>
                      <a:lnTo>
                        <a:pt x="803" y="368"/>
                      </a:lnTo>
                      <a:lnTo>
                        <a:pt x="846" y="391"/>
                      </a:lnTo>
                      <a:lnTo>
                        <a:pt x="886" y="415"/>
                      </a:lnTo>
                      <a:lnTo>
                        <a:pt x="926" y="439"/>
                      </a:lnTo>
                      <a:lnTo>
                        <a:pt x="965" y="465"/>
                      </a:lnTo>
                      <a:lnTo>
                        <a:pt x="1002" y="489"/>
                      </a:lnTo>
                      <a:lnTo>
                        <a:pt x="1037" y="516"/>
                      </a:lnTo>
                      <a:lnTo>
                        <a:pt x="1072" y="543"/>
                      </a:lnTo>
                      <a:lnTo>
                        <a:pt x="1103" y="571"/>
                      </a:lnTo>
                      <a:lnTo>
                        <a:pt x="1132" y="598"/>
                      </a:lnTo>
                      <a:lnTo>
                        <a:pt x="1159" y="628"/>
                      </a:lnTo>
                      <a:lnTo>
                        <a:pt x="1184" y="658"/>
                      </a:lnTo>
                      <a:lnTo>
                        <a:pt x="1206" y="689"/>
                      </a:lnTo>
                      <a:lnTo>
                        <a:pt x="1227" y="720"/>
                      </a:lnTo>
                      <a:lnTo>
                        <a:pt x="1242" y="754"/>
                      </a:lnTo>
                      <a:lnTo>
                        <a:pt x="1253" y="750"/>
                      </a:lnTo>
                      <a:lnTo>
                        <a:pt x="1235" y="716"/>
                      </a:lnTo>
                      <a:lnTo>
                        <a:pt x="1215" y="683"/>
                      </a:lnTo>
                      <a:lnTo>
                        <a:pt x="1193" y="652"/>
                      </a:lnTo>
                      <a:lnTo>
                        <a:pt x="1167" y="622"/>
                      </a:lnTo>
                      <a:lnTo>
                        <a:pt x="1140" y="592"/>
                      </a:lnTo>
                      <a:lnTo>
                        <a:pt x="1109" y="563"/>
                      </a:lnTo>
                      <a:lnTo>
                        <a:pt x="1078" y="535"/>
                      </a:lnTo>
                      <a:lnTo>
                        <a:pt x="1044" y="508"/>
                      </a:lnTo>
                      <a:lnTo>
                        <a:pt x="1008" y="481"/>
                      </a:lnTo>
                      <a:lnTo>
                        <a:pt x="971" y="456"/>
                      </a:lnTo>
                      <a:lnTo>
                        <a:pt x="932" y="430"/>
                      </a:lnTo>
                      <a:lnTo>
                        <a:pt x="892" y="407"/>
                      </a:lnTo>
                      <a:lnTo>
                        <a:pt x="850" y="383"/>
                      </a:lnTo>
                      <a:lnTo>
                        <a:pt x="808" y="360"/>
                      </a:lnTo>
                      <a:lnTo>
                        <a:pt x="764" y="337"/>
                      </a:lnTo>
                      <a:lnTo>
                        <a:pt x="720" y="314"/>
                      </a:lnTo>
                      <a:lnTo>
                        <a:pt x="674" y="292"/>
                      </a:lnTo>
                      <a:lnTo>
                        <a:pt x="628" y="271"/>
                      </a:lnTo>
                      <a:lnTo>
                        <a:pt x="582" y="250"/>
                      </a:lnTo>
                      <a:lnTo>
                        <a:pt x="536" y="229"/>
                      </a:lnTo>
                      <a:lnTo>
                        <a:pt x="490" y="209"/>
                      </a:lnTo>
                      <a:lnTo>
                        <a:pt x="443" y="189"/>
                      </a:lnTo>
                      <a:lnTo>
                        <a:pt x="397" y="169"/>
                      </a:lnTo>
                      <a:lnTo>
                        <a:pt x="350" y="151"/>
                      </a:lnTo>
                      <a:lnTo>
                        <a:pt x="304" y="131"/>
                      </a:lnTo>
                      <a:lnTo>
                        <a:pt x="259" y="112"/>
                      </a:lnTo>
                      <a:lnTo>
                        <a:pt x="214" y="94"/>
                      </a:lnTo>
                      <a:lnTo>
                        <a:pt x="171" y="75"/>
                      </a:lnTo>
                      <a:lnTo>
                        <a:pt x="127" y="56"/>
                      </a:lnTo>
                      <a:lnTo>
                        <a:pt x="86" y="38"/>
                      </a:lnTo>
                      <a:lnTo>
                        <a:pt x="46" y="19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3" y="1"/>
                      </a:lnTo>
                      <a:lnTo>
                        <a:pt x="0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2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58" name="Freeform 174"/>
                <p:cNvSpPr>
                  <a:spLocks/>
                </p:cNvSpPr>
                <p:nvPr/>
              </p:nvSpPr>
              <p:spPr bwMode="auto">
                <a:xfrm>
                  <a:off x="1006" y="914"/>
                  <a:ext cx="36" cy="15"/>
                </a:xfrm>
                <a:custGeom>
                  <a:avLst/>
                  <a:gdLst>
                    <a:gd name="T0" fmla="*/ 0 w 428"/>
                    <a:gd name="T1" fmla="*/ 5 h 174"/>
                    <a:gd name="T2" fmla="*/ 1 w 428"/>
                    <a:gd name="T3" fmla="*/ 8 h 174"/>
                    <a:gd name="T4" fmla="*/ 18 w 428"/>
                    <a:gd name="T5" fmla="*/ 28 h 174"/>
                    <a:gd name="T6" fmla="*/ 38 w 428"/>
                    <a:gd name="T7" fmla="*/ 43 h 174"/>
                    <a:gd name="T8" fmla="*/ 59 w 428"/>
                    <a:gd name="T9" fmla="*/ 58 h 174"/>
                    <a:gd name="T10" fmla="*/ 82 w 428"/>
                    <a:gd name="T11" fmla="*/ 70 h 174"/>
                    <a:gd name="T12" fmla="*/ 107 w 428"/>
                    <a:gd name="T13" fmla="*/ 83 h 174"/>
                    <a:gd name="T14" fmla="*/ 133 w 428"/>
                    <a:gd name="T15" fmla="*/ 93 h 174"/>
                    <a:gd name="T16" fmla="*/ 161 w 428"/>
                    <a:gd name="T17" fmla="*/ 102 h 174"/>
                    <a:gd name="T18" fmla="*/ 190 w 428"/>
                    <a:gd name="T19" fmla="*/ 111 h 174"/>
                    <a:gd name="T20" fmla="*/ 218 w 428"/>
                    <a:gd name="T21" fmla="*/ 119 h 174"/>
                    <a:gd name="T22" fmla="*/ 248 w 428"/>
                    <a:gd name="T23" fmla="*/ 126 h 174"/>
                    <a:gd name="T24" fmla="*/ 278 w 428"/>
                    <a:gd name="T25" fmla="*/ 133 h 174"/>
                    <a:gd name="T26" fmla="*/ 308 w 428"/>
                    <a:gd name="T27" fmla="*/ 141 h 174"/>
                    <a:gd name="T28" fmla="*/ 338 w 428"/>
                    <a:gd name="T29" fmla="*/ 148 h 174"/>
                    <a:gd name="T30" fmla="*/ 367 w 428"/>
                    <a:gd name="T31" fmla="*/ 156 h 174"/>
                    <a:gd name="T32" fmla="*/ 397 w 428"/>
                    <a:gd name="T33" fmla="*/ 164 h 174"/>
                    <a:gd name="T34" fmla="*/ 424 w 428"/>
                    <a:gd name="T35" fmla="*/ 174 h 174"/>
                    <a:gd name="T36" fmla="*/ 428 w 428"/>
                    <a:gd name="T37" fmla="*/ 163 h 174"/>
                    <a:gd name="T38" fmla="*/ 399 w 428"/>
                    <a:gd name="T39" fmla="*/ 154 h 174"/>
                    <a:gd name="T40" fmla="*/ 369 w 428"/>
                    <a:gd name="T41" fmla="*/ 146 h 174"/>
                    <a:gd name="T42" fmla="*/ 340 w 428"/>
                    <a:gd name="T43" fmla="*/ 137 h 174"/>
                    <a:gd name="T44" fmla="*/ 310 w 428"/>
                    <a:gd name="T45" fmla="*/ 130 h 174"/>
                    <a:gd name="T46" fmla="*/ 280 w 428"/>
                    <a:gd name="T47" fmla="*/ 123 h 174"/>
                    <a:gd name="T48" fmla="*/ 250 w 428"/>
                    <a:gd name="T49" fmla="*/ 116 h 174"/>
                    <a:gd name="T50" fmla="*/ 220 w 428"/>
                    <a:gd name="T51" fmla="*/ 108 h 174"/>
                    <a:gd name="T52" fmla="*/ 192 w 428"/>
                    <a:gd name="T53" fmla="*/ 100 h 174"/>
                    <a:gd name="T54" fmla="*/ 163 w 428"/>
                    <a:gd name="T55" fmla="*/ 92 h 174"/>
                    <a:gd name="T56" fmla="*/ 137 w 428"/>
                    <a:gd name="T57" fmla="*/ 83 h 174"/>
                    <a:gd name="T58" fmla="*/ 111 w 428"/>
                    <a:gd name="T59" fmla="*/ 72 h 174"/>
                    <a:gd name="T60" fmla="*/ 87 w 428"/>
                    <a:gd name="T61" fmla="*/ 62 h 174"/>
                    <a:gd name="T62" fmla="*/ 65 w 428"/>
                    <a:gd name="T63" fmla="*/ 49 h 174"/>
                    <a:gd name="T64" fmla="*/ 44 w 428"/>
                    <a:gd name="T65" fmla="*/ 35 h 174"/>
                    <a:gd name="T66" fmla="*/ 24 w 428"/>
                    <a:gd name="T67" fmla="*/ 19 h 174"/>
                    <a:gd name="T68" fmla="*/ 9 w 428"/>
                    <a:gd name="T69" fmla="*/ 2 h 174"/>
                    <a:gd name="T70" fmla="*/ 10 w 428"/>
                    <a:gd name="T71" fmla="*/ 5 h 174"/>
                    <a:gd name="T72" fmla="*/ 9 w 428"/>
                    <a:gd name="T73" fmla="*/ 2 h 174"/>
                    <a:gd name="T74" fmla="*/ 6 w 428"/>
                    <a:gd name="T75" fmla="*/ 0 h 174"/>
                    <a:gd name="T76" fmla="*/ 2 w 428"/>
                    <a:gd name="T77" fmla="*/ 1 h 174"/>
                    <a:gd name="T78" fmla="*/ 0 w 428"/>
                    <a:gd name="T79" fmla="*/ 4 h 174"/>
                    <a:gd name="T80" fmla="*/ 1 w 428"/>
                    <a:gd name="T81" fmla="*/ 8 h 174"/>
                    <a:gd name="T82" fmla="*/ 0 w 428"/>
                    <a:gd name="T83" fmla="*/ 5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28" h="174">
                      <a:moveTo>
                        <a:pt x="0" y="5"/>
                      </a:moveTo>
                      <a:lnTo>
                        <a:pt x="1" y="8"/>
                      </a:lnTo>
                      <a:lnTo>
                        <a:pt x="18" y="28"/>
                      </a:lnTo>
                      <a:lnTo>
                        <a:pt x="38" y="43"/>
                      </a:lnTo>
                      <a:lnTo>
                        <a:pt x="59" y="58"/>
                      </a:lnTo>
                      <a:lnTo>
                        <a:pt x="82" y="70"/>
                      </a:lnTo>
                      <a:lnTo>
                        <a:pt x="107" y="83"/>
                      </a:lnTo>
                      <a:lnTo>
                        <a:pt x="133" y="93"/>
                      </a:lnTo>
                      <a:lnTo>
                        <a:pt x="161" y="102"/>
                      </a:lnTo>
                      <a:lnTo>
                        <a:pt x="190" y="111"/>
                      </a:lnTo>
                      <a:lnTo>
                        <a:pt x="218" y="119"/>
                      </a:lnTo>
                      <a:lnTo>
                        <a:pt x="248" y="126"/>
                      </a:lnTo>
                      <a:lnTo>
                        <a:pt x="278" y="133"/>
                      </a:lnTo>
                      <a:lnTo>
                        <a:pt x="308" y="141"/>
                      </a:lnTo>
                      <a:lnTo>
                        <a:pt x="338" y="148"/>
                      </a:lnTo>
                      <a:lnTo>
                        <a:pt x="367" y="156"/>
                      </a:lnTo>
                      <a:lnTo>
                        <a:pt x="397" y="164"/>
                      </a:lnTo>
                      <a:lnTo>
                        <a:pt x="424" y="174"/>
                      </a:lnTo>
                      <a:lnTo>
                        <a:pt x="428" y="163"/>
                      </a:lnTo>
                      <a:lnTo>
                        <a:pt x="399" y="154"/>
                      </a:lnTo>
                      <a:lnTo>
                        <a:pt x="369" y="146"/>
                      </a:lnTo>
                      <a:lnTo>
                        <a:pt x="340" y="137"/>
                      </a:lnTo>
                      <a:lnTo>
                        <a:pt x="310" y="130"/>
                      </a:lnTo>
                      <a:lnTo>
                        <a:pt x="280" y="123"/>
                      </a:lnTo>
                      <a:lnTo>
                        <a:pt x="250" y="116"/>
                      </a:lnTo>
                      <a:lnTo>
                        <a:pt x="220" y="108"/>
                      </a:lnTo>
                      <a:lnTo>
                        <a:pt x="192" y="100"/>
                      </a:lnTo>
                      <a:lnTo>
                        <a:pt x="163" y="92"/>
                      </a:lnTo>
                      <a:lnTo>
                        <a:pt x="137" y="83"/>
                      </a:lnTo>
                      <a:lnTo>
                        <a:pt x="111" y="72"/>
                      </a:lnTo>
                      <a:lnTo>
                        <a:pt x="87" y="62"/>
                      </a:lnTo>
                      <a:lnTo>
                        <a:pt x="65" y="49"/>
                      </a:lnTo>
                      <a:lnTo>
                        <a:pt x="44" y="35"/>
                      </a:lnTo>
                      <a:lnTo>
                        <a:pt x="24" y="19"/>
                      </a:lnTo>
                      <a:lnTo>
                        <a:pt x="9" y="2"/>
                      </a:lnTo>
                      <a:lnTo>
                        <a:pt x="10" y="5"/>
                      </a:lnTo>
                      <a:lnTo>
                        <a:pt x="9" y="2"/>
                      </a:lnTo>
                      <a:lnTo>
                        <a:pt x="6" y="0"/>
                      </a:lnTo>
                      <a:lnTo>
                        <a:pt x="2" y="1"/>
                      </a:lnTo>
                      <a:lnTo>
                        <a:pt x="0" y="4"/>
                      </a:lnTo>
                      <a:lnTo>
                        <a:pt x="1" y="8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59" name="Freeform 175"/>
                <p:cNvSpPr>
                  <a:spLocks/>
                </p:cNvSpPr>
                <p:nvPr/>
              </p:nvSpPr>
              <p:spPr bwMode="auto">
                <a:xfrm>
                  <a:off x="972" y="890"/>
                  <a:ext cx="35" cy="25"/>
                </a:xfrm>
                <a:custGeom>
                  <a:avLst/>
                  <a:gdLst>
                    <a:gd name="T0" fmla="*/ 11 w 425"/>
                    <a:gd name="T1" fmla="*/ 7 h 300"/>
                    <a:gd name="T2" fmla="*/ 4 w 425"/>
                    <a:gd name="T3" fmla="*/ 9 h 300"/>
                    <a:gd name="T4" fmla="*/ 23 w 425"/>
                    <a:gd name="T5" fmla="*/ 19 h 300"/>
                    <a:gd name="T6" fmla="*/ 47 w 425"/>
                    <a:gd name="T7" fmla="*/ 31 h 300"/>
                    <a:gd name="T8" fmla="*/ 75 w 425"/>
                    <a:gd name="T9" fmla="*/ 46 h 300"/>
                    <a:gd name="T10" fmla="*/ 106 w 425"/>
                    <a:gd name="T11" fmla="*/ 62 h 300"/>
                    <a:gd name="T12" fmla="*/ 139 w 425"/>
                    <a:gd name="T13" fmla="*/ 79 h 300"/>
                    <a:gd name="T14" fmla="*/ 174 w 425"/>
                    <a:gd name="T15" fmla="*/ 98 h 300"/>
                    <a:gd name="T16" fmla="*/ 210 w 425"/>
                    <a:gd name="T17" fmla="*/ 116 h 300"/>
                    <a:gd name="T18" fmla="*/ 244 w 425"/>
                    <a:gd name="T19" fmla="*/ 137 h 300"/>
                    <a:gd name="T20" fmla="*/ 277 w 425"/>
                    <a:gd name="T21" fmla="*/ 158 h 300"/>
                    <a:gd name="T22" fmla="*/ 309 w 425"/>
                    <a:gd name="T23" fmla="*/ 179 h 300"/>
                    <a:gd name="T24" fmla="*/ 339 w 425"/>
                    <a:gd name="T25" fmla="*/ 200 h 300"/>
                    <a:gd name="T26" fmla="*/ 365 w 425"/>
                    <a:gd name="T27" fmla="*/ 222 h 300"/>
                    <a:gd name="T28" fmla="*/ 386 w 425"/>
                    <a:gd name="T29" fmla="*/ 242 h 300"/>
                    <a:gd name="T30" fmla="*/ 401 w 425"/>
                    <a:gd name="T31" fmla="*/ 263 h 300"/>
                    <a:gd name="T32" fmla="*/ 410 w 425"/>
                    <a:gd name="T33" fmla="*/ 282 h 300"/>
                    <a:gd name="T34" fmla="*/ 415 w 425"/>
                    <a:gd name="T35" fmla="*/ 300 h 300"/>
                    <a:gd name="T36" fmla="*/ 425 w 425"/>
                    <a:gd name="T37" fmla="*/ 300 h 300"/>
                    <a:gd name="T38" fmla="*/ 421 w 425"/>
                    <a:gd name="T39" fmla="*/ 278 h 300"/>
                    <a:gd name="T40" fmla="*/ 409 w 425"/>
                    <a:gd name="T41" fmla="*/ 256 h 300"/>
                    <a:gd name="T42" fmla="*/ 394 w 425"/>
                    <a:gd name="T43" fmla="*/ 236 h 300"/>
                    <a:gd name="T44" fmla="*/ 371 w 425"/>
                    <a:gd name="T45" fmla="*/ 214 h 300"/>
                    <a:gd name="T46" fmla="*/ 345 w 425"/>
                    <a:gd name="T47" fmla="*/ 192 h 300"/>
                    <a:gd name="T48" fmla="*/ 315 w 425"/>
                    <a:gd name="T49" fmla="*/ 170 h 300"/>
                    <a:gd name="T50" fmla="*/ 283 w 425"/>
                    <a:gd name="T51" fmla="*/ 150 h 300"/>
                    <a:gd name="T52" fmla="*/ 250 w 425"/>
                    <a:gd name="T53" fmla="*/ 129 h 300"/>
                    <a:gd name="T54" fmla="*/ 214 w 425"/>
                    <a:gd name="T55" fmla="*/ 108 h 300"/>
                    <a:gd name="T56" fmla="*/ 178 w 425"/>
                    <a:gd name="T57" fmla="*/ 90 h 300"/>
                    <a:gd name="T58" fmla="*/ 143 w 425"/>
                    <a:gd name="T59" fmla="*/ 71 h 300"/>
                    <a:gd name="T60" fmla="*/ 110 w 425"/>
                    <a:gd name="T61" fmla="*/ 53 h 300"/>
                    <a:gd name="T62" fmla="*/ 79 w 425"/>
                    <a:gd name="T63" fmla="*/ 38 h 300"/>
                    <a:gd name="T64" fmla="*/ 51 w 425"/>
                    <a:gd name="T65" fmla="*/ 23 h 300"/>
                    <a:gd name="T66" fmla="*/ 27 w 425"/>
                    <a:gd name="T67" fmla="*/ 11 h 300"/>
                    <a:gd name="T68" fmla="*/ 8 w 425"/>
                    <a:gd name="T69" fmla="*/ 0 h 300"/>
                    <a:gd name="T70" fmla="*/ 0 w 425"/>
                    <a:gd name="T71" fmla="*/ 2 h 300"/>
                    <a:gd name="T72" fmla="*/ 8 w 425"/>
                    <a:gd name="T73" fmla="*/ 0 h 300"/>
                    <a:gd name="T74" fmla="*/ 5 w 425"/>
                    <a:gd name="T75" fmla="*/ 0 h 300"/>
                    <a:gd name="T76" fmla="*/ 1 w 425"/>
                    <a:gd name="T77" fmla="*/ 2 h 300"/>
                    <a:gd name="T78" fmla="*/ 1 w 425"/>
                    <a:gd name="T79" fmla="*/ 7 h 300"/>
                    <a:gd name="T80" fmla="*/ 4 w 425"/>
                    <a:gd name="T81" fmla="*/ 9 h 300"/>
                    <a:gd name="T82" fmla="*/ 11 w 425"/>
                    <a:gd name="T83" fmla="*/ 7 h 3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25" h="300">
                      <a:moveTo>
                        <a:pt x="11" y="7"/>
                      </a:moveTo>
                      <a:lnTo>
                        <a:pt x="4" y="9"/>
                      </a:lnTo>
                      <a:lnTo>
                        <a:pt x="23" y="19"/>
                      </a:lnTo>
                      <a:lnTo>
                        <a:pt x="47" y="31"/>
                      </a:lnTo>
                      <a:lnTo>
                        <a:pt x="75" y="46"/>
                      </a:lnTo>
                      <a:lnTo>
                        <a:pt x="106" y="62"/>
                      </a:lnTo>
                      <a:lnTo>
                        <a:pt x="139" y="79"/>
                      </a:lnTo>
                      <a:lnTo>
                        <a:pt x="174" y="98"/>
                      </a:lnTo>
                      <a:lnTo>
                        <a:pt x="210" y="116"/>
                      </a:lnTo>
                      <a:lnTo>
                        <a:pt x="244" y="137"/>
                      </a:lnTo>
                      <a:lnTo>
                        <a:pt x="277" y="158"/>
                      </a:lnTo>
                      <a:lnTo>
                        <a:pt x="309" y="179"/>
                      </a:lnTo>
                      <a:lnTo>
                        <a:pt x="339" y="200"/>
                      </a:lnTo>
                      <a:lnTo>
                        <a:pt x="365" y="222"/>
                      </a:lnTo>
                      <a:lnTo>
                        <a:pt x="386" y="242"/>
                      </a:lnTo>
                      <a:lnTo>
                        <a:pt x="401" y="263"/>
                      </a:lnTo>
                      <a:lnTo>
                        <a:pt x="410" y="282"/>
                      </a:lnTo>
                      <a:lnTo>
                        <a:pt x="415" y="300"/>
                      </a:lnTo>
                      <a:lnTo>
                        <a:pt x="425" y="300"/>
                      </a:lnTo>
                      <a:lnTo>
                        <a:pt x="421" y="278"/>
                      </a:lnTo>
                      <a:lnTo>
                        <a:pt x="409" y="256"/>
                      </a:lnTo>
                      <a:lnTo>
                        <a:pt x="394" y="236"/>
                      </a:lnTo>
                      <a:lnTo>
                        <a:pt x="371" y="214"/>
                      </a:lnTo>
                      <a:lnTo>
                        <a:pt x="345" y="192"/>
                      </a:lnTo>
                      <a:lnTo>
                        <a:pt x="315" y="170"/>
                      </a:lnTo>
                      <a:lnTo>
                        <a:pt x="283" y="150"/>
                      </a:lnTo>
                      <a:lnTo>
                        <a:pt x="250" y="129"/>
                      </a:lnTo>
                      <a:lnTo>
                        <a:pt x="214" y="108"/>
                      </a:lnTo>
                      <a:lnTo>
                        <a:pt x="178" y="90"/>
                      </a:lnTo>
                      <a:lnTo>
                        <a:pt x="143" y="71"/>
                      </a:lnTo>
                      <a:lnTo>
                        <a:pt x="110" y="53"/>
                      </a:lnTo>
                      <a:lnTo>
                        <a:pt x="79" y="38"/>
                      </a:lnTo>
                      <a:lnTo>
                        <a:pt x="51" y="23"/>
                      </a:lnTo>
                      <a:lnTo>
                        <a:pt x="27" y="11"/>
                      </a:lnTo>
                      <a:lnTo>
                        <a:pt x="8" y="0"/>
                      </a:lnTo>
                      <a:lnTo>
                        <a:pt x="0" y="2"/>
                      </a:ln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1" y="2"/>
                      </a:lnTo>
                      <a:lnTo>
                        <a:pt x="1" y="7"/>
                      </a:lnTo>
                      <a:lnTo>
                        <a:pt x="4" y="9"/>
                      </a:lnTo>
                      <a:lnTo>
                        <a:pt x="11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60" name="Freeform 176"/>
                <p:cNvSpPr>
                  <a:spLocks/>
                </p:cNvSpPr>
                <p:nvPr/>
              </p:nvSpPr>
              <p:spPr bwMode="auto">
                <a:xfrm>
                  <a:off x="924" y="890"/>
                  <a:ext cx="48" cy="50"/>
                </a:xfrm>
                <a:custGeom>
                  <a:avLst/>
                  <a:gdLst>
                    <a:gd name="T0" fmla="*/ 7 w 579"/>
                    <a:gd name="T1" fmla="*/ 598 h 599"/>
                    <a:gd name="T2" fmla="*/ 7 w 579"/>
                    <a:gd name="T3" fmla="*/ 599 h 599"/>
                    <a:gd name="T4" fmla="*/ 51 w 579"/>
                    <a:gd name="T5" fmla="*/ 577 h 599"/>
                    <a:gd name="T6" fmla="*/ 93 w 579"/>
                    <a:gd name="T7" fmla="*/ 553 h 599"/>
                    <a:gd name="T8" fmla="*/ 138 w 579"/>
                    <a:gd name="T9" fmla="*/ 528 h 599"/>
                    <a:gd name="T10" fmla="*/ 179 w 579"/>
                    <a:gd name="T11" fmla="*/ 500 h 599"/>
                    <a:gd name="T12" fmla="*/ 221 w 579"/>
                    <a:gd name="T13" fmla="*/ 470 h 599"/>
                    <a:gd name="T14" fmla="*/ 262 w 579"/>
                    <a:gd name="T15" fmla="*/ 438 h 599"/>
                    <a:gd name="T16" fmla="*/ 301 w 579"/>
                    <a:gd name="T17" fmla="*/ 405 h 599"/>
                    <a:gd name="T18" fmla="*/ 341 w 579"/>
                    <a:gd name="T19" fmla="*/ 368 h 599"/>
                    <a:gd name="T20" fmla="*/ 377 w 579"/>
                    <a:gd name="T21" fmla="*/ 329 h 599"/>
                    <a:gd name="T22" fmla="*/ 412 w 579"/>
                    <a:gd name="T23" fmla="*/ 290 h 599"/>
                    <a:gd name="T24" fmla="*/ 445 w 579"/>
                    <a:gd name="T25" fmla="*/ 247 h 599"/>
                    <a:gd name="T26" fmla="*/ 476 w 579"/>
                    <a:gd name="T27" fmla="*/ 203 h 599"/>
                    <a:gd name="T28" fmla="*/ 505 w 579"/>
                    <a:gd name="T29" fmla="*/ 157 h 599"/>
                    <a:gd name="T30" fmla="*/ 532 w 579"/>
                    <a:gd name="T31" fmla="*/ 107 h 599"/>
                    <a:gd name="T32" fmla="*/ 557 w 579"/>
                    <a:gd name="T33" fmla="*/ 57 h 599"/>
                    <a:gd name="T34" fmla="*/ 579 w 579"/>
                    <a:gd name="T35" fmla="*/ 5 h 599"/>
                    <a:gd name="T36" fmla="*/ 568 w 579"/>
                    <a:gd name="T37" fmla="*/ 0 h 599"/>
                    <a:gd name="T38" fmla="*/ 547 w 579"/>
                    <a:gd name="T39" fmla="*/ 53 h 599"/>
                    <a:gd name="T40" fmla="*/ 524 w 579"/>
                    <a:gd name="T41" fmla="*/ 103 h 599"/>
                    <a:gd name="T42" fmla="*/ 497 w 579"/>
                    <a:gd name="T43" fmla="*/ 151 h 599"/>
                    <a:gd name="T44" fmla="*/ 468 w 579"/>
                    <a:gd name="T45" fmla="*/ 196 h 599"/>
                    <a:gd name="T46" fmla="*/ 437 w 579"/>
                    <a:gd name="T47" fmla="*/ 241 h 599"/>
                    <a:gd name="T48" fmla="*/ 404 w 579"/>
                    <a:gd name="T49" fmla="*/ 283 h 599"/>
                    <a:gd name="T50" fmla="*/ 369 w 579"/>
                    <a:gd name="T51" fmla="*/ 323 h 599"/>
                    <a:gd name="T52" fmla="*/ 332 w 579"/>
                    <a:gd name="T53" fmla="*/ 360 h 599"/>
                    <a:gd name="T54" fmla="*/ 295 w 579"/>
                    <a:gd name="T55" fmla="*/ 396 h 599"/>
                    <a:gd name="T56" fmla="*/ 256 w 579"/>
                    <a:gd name="T57" fmla="*/ 429 h 599"/>
                    <a:gd name="T58" fmla="*/ 214 w 579"/>
                    <a:gd name="T59" fmla="*/ 462 h 599"/>
                    <a:gd name="T60" fmla="*/ 173 w 579"/>
                    <a:gd name="T61" fmla="*/ 492 h 599"/>
                    <a:gd name="T62" fmla="*/ 131 w 579"/>
                    <a:gd name="T63" fmla="*/ 520 h 599"/>
                    <a:gd name="T64" fmla="*/ 89 w 579"/>
                    <a:gd name="T65" fmla="*/ 544 h 599"/>
                    <a:gd name="T66" fmla="*/ 47 w 579"/>
                    <a:gd name="T67" fmla="*/ 568 h 599"/>
                    <a:gd name="T68" fmla="*/ 3 w 579"/>
                    <a:gd name="T69" fmla="*/ 589 h 599"/>
                    <a:gd name="T70" fmla="*/ 3 w 579"/>
                    <a:gd name="T71" fmla="*/ 590 h 599"/>
                    <a:gd name="T72" fmla="*/ 3 w 579"/>
                    <a:gd name="T73" fmla="*/ 589 h 599"/>
                    <a:gd name="T74" fmla="*/ 0 w 579"/>
                    <a:gd name="T75" fmla="*/ 592 h 599"/>
                    <a:gd name="T76" fmla="*/ 1 w 579"/>
                    <a:gd name="T77" fmla="*/ 595 h 599"/>
                    <a:gd name="T78" fmla="*/ 3 w 579"/>
                    <a:gd name="T79" fmla="*/ 599 h 599"/>
                    <a:gd name="T80" fmla="*/ 7 w 579"/>
                    <a:gd name="T81" fmla="*/ 599 h 599"/>
                    <a:gd name="T82" fmla="*/ 7 w 579"/>
                    <a:gd name="T83" fmla="*/ 598 h 5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9" h="599">
                      <a:moveTo>
                        <a:pt x="7" y="598"/>
                      </a:moveTo>
                      <a:lnTo>
                        <a:pt x="7" y="599"/>
                      </a:lnTo>
                      <a:lnTo>
                        <a:pt x="51" y="577"/>
                      </a:lnTo>
                      <a:lnTo>
                        <a:pt x="93" y="553"/>
                      </a:lnTo>
                      <a:lnTo>
                        <a:pt x="138" y="528"/>
                      </a:lnTo>
                      <a:lnTo>
                        <a:pt x="179" y="500"/>
                      </a:lnTo>
                      <a:lnTo>
                        <a:pt x="221" y="470"/>
                      </a:lnTo>
                      <a:lnTo>
                        <a:pt x="262" y="438"/>
                      </a:lnTo>
                      <a:lnTo>
                        <a:pt x="301" y="405"/>
                      </a:lnTo>
                      <a:lnTo>
                        <a:pt x="341" y="368"/>
                      </a:lnTo>
                      <a:lnTo>
                        <a:pt x="377" y="329"/>
                      </a:lnTo>
                      <a:lnTo>
                        <a:pt x="412" y="290"/>
                      </a:lnTo>
                      <a:lnTo>
                        <a:pt x="445" y="247"/>
                      </a:lnTo>
                      <a:lnTo>
                        <a:pt x="476" y="203"/>
                      </a:lnTo>
                      <a:lnTo>
                        <a:pt x="505" y="157"/>
                      </a:lnTo>
                      <a:lnTo>
                        <a:pt x="532" y="107"/>
                      </a:lnTo>
                      <a:lnTo>
                        <a:pt x="557" y="57"/>
                      </a:lnTo>
                      <a:lnTo>
                        <a:pt x="579" y="5"/>
                      </a:lnTo>
                      <a:lnTo>
                        <a:pt x="568" y="0"/>
                      </a:lnTo>
                      <a:lnTo>
                        <a:pt x="547" y="53"/>
                      </a:lnTo>
                      <a:lnTo>
                        <a:pt x="524" y="103"/>
                      </a:lnTo>
                      <a:lnTo>
                        <a:pt x="497" y="151"/>
                      </a:lnTo>
                      <a:lnTo>
                        <a:pt x="468" y="196"/>
                      </a:lnTo>
                      <a:lnTo>
                        <a:pt x="437" y="241"/>
                      </a:lnTo>
                      <a:lnTo>
                        <a:pt x="404" y="283"/>
                      </a:lnTo>
                      <a:lnTo>
                        <a:pt x="369" y="323"/>
                      </a:lnTo>
                      <a:lnTo>
                        <a:pt x="332" y="360"/>
                      </a:lnTo>
                      <a:lnTo>
                        <a:pt x="295" y="396"/>
                      </a:lnTo>
                      <a:lnTo>
                        <a:pt x="256" y="429"/>
                      </a:lnTo>
                      <a:lnTo>
                        <a:pt x="214" y="462"/>
                      </a:lnTo>
                      <a:lnTo>
                        <a:pt x="173" y="492"/>
                      </a:lnTo>
                      <a:lnTo>
                        <a:pt x="131" y="520"/>
                      </a:lnTo>
                      <a:lnTo>
                        <a:pt x="89" y="544"/>
                      </a:lnTo>
                      <a:lnTo>
                        <a:pt x="47" y="568"/>
                      </a:lnTo>
                      <a:lnTo>
                        <a:pt x="3" y="589"/>
                      </a:lnTo>
                      <a:lnTo>
                        <a:pt x="3" y="590"/>
                      </a:lnTo>
                      <a:lnTo>
                        <a:pt x="3" y="589"/>
                      </a:lnTo>
                      <a:lnTo>
                        <a:pt x="0" y="592"/>
                      </a:lnTo>
                      <a:lnTo>
                        <a:pt x="1" y="595"/>
                      </a:lnTo>
                      <a:lnTo>
                        <a:pt x="3" y="599"/>
                      </a:lnTo>
                      <a:lnTo>
                        <a:pt x="7" y="599"/>
                      </a:lnTo>
                      <a:lnTo>
                        <a:pt x="7" y="5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61" name="Freeform 177"/>
                <p:cNvSpPr>
                  <a:spLocks/>
                </p:cNvSpPr>
                <p:nvPr/>
              </p:nvSpPr>
              <p:spPr bwMode="auto">
                <a:xfrm>
                  <a:off x="901" y="939"/>
                  <a:ext cx="24" cy="21"/>
                </a:xfrm>
                <a:custGeom>
                  <a:avLst/>
                  <a:gdLst>
                    <a:gd name="T0" fmla="*/ 3 w 291"/>
                    <a:gd name="T1" fmla="*/ 251 h 252"/>
                    <a:gd name="T2" fmla="*/ 3 w 291"/>
                    <a:gd name="T3" fmla="*/ 251 h 252"/>
                    <a:gd name="T4" fmla="*/ 24 w 291"/>
                    <a:gd name="T5" fmla="*/ 252 h 252"/>
                    <a:gd name="T6" fmla="*/ 45 w 291"/>
                    <a:gd name="T7" fmla="*/ 248 h 252"/>
                    <a:gd name="T8" fmla="*/ 64 w 291"/>
                    <a:gd name="T9" fmla="*/ 239 h 252"/>
                    <a:gd name="T10" fmla="*/ 84 w 291"/>
                    <a:gd name="T11" fmla="*/ 227 h 252"/>
                    <a:gd name="T12" fmla="*/ 103 w 291"/>
                    <a:gd name="T13" fmla="*/ 211 h 252"/>
                    <a:gd name="T14" fmla="*/ 122 w 291"/>
                    <a:gd name="T15" fmla="*/ 193 h 252"/>
                    <a:gd name="T16" fmla="*/ 140 w 291"/>
                    <a:gd name="T17" fmla="*/ 173 h 252"/>
                    <a:gd name="T18" fmla="*/ 158 w 291"/>
                    <a:gd name="T19" fmla="*/ 152 h 252"/>
                    <a:gd name="T20" fmla="*/ 175 w 291"/>
                    <a:gd name="T21" fmla="*/ 131 h 252"/>
                    <a:gd name="T22" fmla="*/ 192 w 291"/>
                    <a:gd name="T23" fmla="*/ 108 h 252"/>
                    <a:gd name="T24" fmla="*/ 209 w 291"/>
                    <a:gd name="T25" fmla="*/ 87 h 252"/>
                    <a:gd name="T26" fmla="*/ 226 w 291"/>
                    <a:gd name="T27" fmla="*/ 66 h 252"/>
                    <a:gd name="T28" fmla="*/ 244 w 291"/>
                    <a:gd name="T29" fmla="*/ 48 h 252"/>
                    <a:gd name="T30" fmla="*/ 259 w 291"/>
                    <a:gd name="T31" fmla="*/ 32 h 252"/>
                    <a:gd name="T32" fmla="*/ 276 w 291"/>
                    <a:gd name="T33" fmla="*/ 19 h 252"/>
                    <a:gd name="T34" fmla="*/ 291 w 291"/>
                    <a:gd name="T35" fmla="*/ 8 h 252"/>
                    <a:gd name="T36" fmla="*/ 287 w 291"/>
                    <a:gd name="T37" fmla="*/ 0 h 252"/>
                    <a:gd name="T38" fmla="*/ 269 w 291"/>
                    <a:gd name="T39" fmla="*/ 10 h 252"/>
                    <a:gd name="T40" fmla="*/ 253 w 291"/>
                    <a:gd name="T41" fmla="*/ 24 h 252"/>
                    <a:gd name="T42" fmla="*/ 235 w 291"/>
                    <a:gd name="T43" fmla="*/ 41 h 252"/>
                    <a:gd name="T44" fmla="*/ 218 w 291"/>
                    <a:gd name="T45" fmla="*/ 60 h 252"/>
                    <a:gd name="T46" fmla="*/ 201 w 291"/>
                    <a:gd name="T47" fmla="*/ 81 h 252"/>
                    <a:gd name="T48" fmla="*/ 184 w 291"/>
                    <a:gd name="T49" fmla="*/ 102 h 252"/>
                    <a:gd name="T50" fmla="*/ 167 w 291"/>
                    <a:gd name="T51" fmla="*/ 124 h 252"/>
                    <a:gd name="T52" fmla="*/ 149 w 291"/>
                    <a:gd name="T53" fmla="*/ 146 h 252"/>
                    <a:gd name="T54" fmla="*/ 132 w 291"/>
                    <a:gd name="T55" fmla="*/ 167 h 252"/>
                    <a:gd name="T56" fmla="*/ 114 w 291"/>
                    <a:gd name="T57" fmla="*/ 187 h 252"/>
                    <a:gd name="T58" fmla="*/ 97 w 291"/>
                    <a:gd name="T59" fmla="*/ 203 h 252"/>
                    <a:gd name="T60" fmla="*/ 78 w 291"/>
                    <a:gd name="T61" fmla="*/ 219 h 252"/>
                    <a:gd name="T62" fmla="*/ 60 w 291"/>
                    <a:gd name="T63" fmla="*/ 231 h 252"/>
                    <a:gd name="T64" fmla="*/ 43 w 291"/>
                    <a:gd name="T65" fmla="*/ 237 h 252"/>
                    <a:gd name="T66" fmla="*/ 24 w 291"/>
                    <a:gd name="T67" fmla="*/ 241 h 252"/>
                    <a:gd name="T68" fmla="*/ 5 w 291"/>
                    <a:gd name="T69" fmla="*/ 240 h 252"/>
                    <a:gd name="T70" fmla="*/ 5 w 291"/>
                    <a:gd name="T71" fmla="*/ 240 h 252"/>
                    <a:gd name="T72" fmla="*/ 5 w 291"/>
                    <a:gd name="T73" fmla="*/ 240 h 252"/>
                    <a:gd name="T74" fmla="*/ 1 w 291"/>
                    <a:gd name="T75" fmla="*/ 241 h 252"/>
                    <a:gd name="T76" fmla="*/ 0 w 291"/>
                    <a:gd name="T77" fmla="*/ 245 h 252"/>
                    <a:gd name="T78" fmla="*/ 0 w 291"/>
                    <a:gd name="T79" fmla="*/ 249 h 252"/>
                    <a:gd name="T80" fmla="*/ 3 w 291"/>
                    <a:gd name="T81" fmla="*/ 251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91" h="252">
                      <a:moveTo>
                        <a:pt x="3" y="251"/>
                      </a:moveTo>
                      <a:lnTo>
                        <a:pt x="3" y="251"/>
                      </a:lnTo>
                      <a:lnTo>
                        <a:pt x="24" y="252"/>
                      </a:lnTo>
                      <a:lnTo>
                        <a:pt x="45" y="248"/>
                      </a:lnTo>
                      <a:lnTo>
                        <a:pt x="64" y="239"/>
                      </a:lnTo>
                      <a:lnTo>
                        <a:pt x="84" y="227"/>
                      </a:lnTo>
                      <a:lnTo>
                        <a:pt x="103" y="211"/>
                      </a:lnTo>
                      <a:lnTo>
                        <a:pt x="122" y="193"/>
                      </a:lnTo>
                      <a:lnTo>
                        <a:pt x="140" y="173"/>
                      </a:lnTo>
                      <a:lnTo>
                        <a:pt x="158" y="152"/>
                      </a:lnTo>
                      <a:lnTo>
                        <a:pt x="175" y="131"/>
                      </a:lnTo>
                      <a:lnTo>
                        <a:pt x="192" y="108"/>
                      </a:lnTo>
                      <a:lnTo>
                        <a:pt x="209" y="87"/>
                      </a:lnTo>
                      <a:lnTo>
                        <a:pt x="226" y="66"/>
                      </a:lnTo>
                      <a:lnTo>
                        <a:pt x="244" y="48"/>
                      </a:lnTo>
                      <a:lnTo>
                        <a:pt x="259" y="32"/>
                      </a:lnTo>
                      <a:lnTo>
                        <a:pt x="276" y="19"/>
                      </a:lnTo>
                      <a:lnTo>
                        <a:pt x="291" y="8"/>
                      </a:lnTo>
                      <a:lnTo>
                        <a:pt x="287" y="0"/>
                      </a:lnTo>
                      <a:lnTo>
                        <a:pt x="269" y="10"/>
                      </a:lnTo>
                      <a:lnTo>
                        <a:pt x="253" y="24"/>
                      </a:lnTo>
                      <a:lnTo>
                        <a:pt x="235" y="41"/>
                      </a:lnTo>
                      <a:lnTo>
                        <a:pt x="218" y="60"/>
                      </a:lnTo>
                      <a:lnTo>
                        <a:pt x="201" y="81"/>
                      </a:lnTo>
                      <a:lnTo>
                        <a:pt x="184" y="102"/>
                      </a:lnTo>
                      <a:lnTo>
                        <a:pt x="167" y="124"/>
                      </a:lnTo>
                      <a:lnTo>
                        <a:pt x="149" y="146"/>
                      </a:lnTo>
                      <a:lnTo>
                        <a:pt x="132" y="167"/>
                      </a:lnTo>
                      <a:lnTo>
                        <a:pt x="114" y="187"/>
                      </a:lnTo>
                      <a:lnTo>
                        <a:pt x="97" y="203"/>
                      </a:lnTo>
                      <a:lnTo>
                        <a:pt x="78" y="219"/>
                      </a:lnTo>
                      <a:lnTo>
                        <a:pt x="60" y="231"/>
                      </a:lnTo>
                      <a:lnTo>
                        <a:pt x="43" y="237"/>
                      </a:lnTo>
                      <a:lnTo>
                        <a:pt x="24" y="241"/>
                      </a:lnTo>
                      <a:lnTo>
                        <a:pt x="5" y="240"/>
                      </a:lnTo>
                      <a:lnTo>
                        <a:pt x="1" y="241"/>
                      </a:lnTo>
                      <a:lnTo>
                        <a:pt x="0" y="245"/>
                      </a:lnTo>
                      <a:lnTo>
                        <a:pt x="0" y="249"/>
                      </a:lnTo>
                      <a:lnTo>
                        <a:pt x="3" y="25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62" name="Freeform 178"/>
                <p:cNvSpPr>
                  <a:spLocks/>
                </p:cNvSpPr>
                <p:nvPr/>
              </p:nvSpPr>
              <p:spPr bwMode="auto">
                <a:xfrm>
                  <a:off x="868" y="937"/>
                  <a:ext cx="33" cy="23"/>
                </a:xfrm>
                <a:custGeom>
                  <a:avLst/>
                  <a:gdLst>
                    <a:gd name="T0" fmla="*/ 4 w 397"/>
                    <a:gd name="T1" fmla="*/ 11 h 274"/>
                    <a:gd name="T2" fmla="*/ 3 w 397"/>
                    <a:gd name="T3" fmla="*/ 11 h 274"/>
                    <a:gd name="T4" fmla="*/ 24 w 397"/>
                    <a:gd name="T5" fmla="*/ 20 h 274"/>
                    <a:gd name="T6" fmla="*/ 45 w 397"/>
                    <a:gd name="T7" fmla="*/ 32 h 274"/>
                    <a:gd name="T8" fmla="*/ 69 w 397"/>
                    <a:gd name="T9" fmla="*/ 48 h 274"/>
                    <a:gd name="T10" fmla="*/ 93 w 397"/>
                    <a:gd name="T11" fmla="*/ 66 h 274"/>
                    <a:gd name="T12" fmla="*/ 119 w 397"/>
                    <a:gd name="T13" fmla="*/ 85 h 274"/>
                    <a:gd name="T14" fmla="*/ 145 w 397"/>
                    <a:gd name="T15" fmla="*/ 106 h 274"/>
                    <a:gd name="T16" fmla="*/ 172 w 397"/>
                    <a:gd name="T17" fmla="*/ 128 h 274"/>
                    <a:gd name="T18" fmla="*/ 198 w 397"/>
                    <a:gd name="T19" fmla="*/ 148 h 274"/>
                    <a:gd name="T20" fmla="*/ 225 w 397"/>
                    <a:gd name="T21" fmla="*/ 170 h 274"/>
                    <a:gd name="T22" fmla="*/ 251 w 397"/>
                    <a:gd name="T23" fmla="*/ 191 h 274"/>
                    <a:gd name="T24" fmla="*/ 277 w 397"/>
                    <a:gd name="T25" fmla="*/ 211 h 274"/>
                    <a:gd name="T26" fmla="*/ 302 w 397"/>
                    <a:gd name="T27" fmla="*/ 228 h 274"/>
                    <a:gd name="T28" fmla="*/ 327 w 397"/>
                    <a:gd name="T29" fmla="*/ 244 h 274"/>
                    <a:gd name="T30" fmla="*/ 351 w 397"/>
                    <a:gd name="T31" fmla="*/ 256 h 274"/>
                    <a:gd name="T32" fmla="*/ 374 w 397"/>
                    <a:gd name="T33" fmla="*/ 268 h 274"/>
                    <a:gd name="T34" fmla="*/ 395 w 397"/>
                    <a:gd name="T35" fmla="*/ 274 h 274"/>
                    <a:gd name="T36" fmla="*/ 397 w 397"/>
                    <a:gd name="T37" fmla="*/ 263 h 274"/>
                    <a:gd name="T38" fmla="*/ 378 w 397"/>
                    <a:gd name="T39" fmla="*/ 257 h 274"/>
                    <a:gd name="T40" fmla="*/ 355 w 397"/>
                    <a:gd name="T41" fmla="*/ 248 h 274"/>
                    <a:gd name="T42" fmla="*/ 333 w 397"/>
                    <a:gd name="T43" fmla="*/ 235 h 274"/>
                    <a:gd name="T44" fmla="*/ 308 w 397"/>
                    <a:gd name="T45" fmla="*/ 220 h 274"/>
                    <a:gd name="T46" fmla="*/ 284 w 397"/>
                    <a:gd name="T47" fmla="*/ 202 h 274"/>
                    <a:gd name="T48" fmla="*/ 258 w 397"/>
                    <a:gd name="T49" fmla="*/ 183 h 274"/>
                    <a:gd name="T50" fmla="*/ 231 w 397"/>
                    <a:gd name="T51" fmla="*/ 162 h 274"/>
                    <a:gd name="T52" fmla="*/ 204 w 397"/>
                    <a:gd name="T53" fmla="*/ 140 h 274"/>
                    <a:gd name="T54" fmla="*/ 178 w 397"/>
                    <a:gd name="T55" fmla="*/ 119 h 274"/>
                    <a:gd name="T56" fmla="*/ 151 w 397"/>
                    <a:gd name="T57" fmla="*/ 98 h 274"/>
                    <a:gd name="T58" fmla="*/ 125 w 397"/>
                    <a:gd name="T59" fmla="*/ 77 h 274"/>
                    <a:gd name="T60" fmla="*/ 99 w 397"/>
                    <a:gd name="T61" fmla="*/ 57 h 274"/>
                    <a:gd name="T62" fmla="*/ 75 w 397"/>
                    <a:gd name="T63" fmla="*/ 40 h 274"/>
                    <a:gd name="T64" fmla="*/ 52 w 397"/>
                    <a:gd name="T65" fmla="*/ 24 h 274"/>
                    <a:gd name="T66" fmla="*/ 28 w 397"/>
                    <a:gd name="T67" fmla="*/ 12 h 274"/>
                    <a:gd name="T68" fmla="*/ 7 w 397"/>
                    <a:gd name="T69" fmla="*/ 0 h 274"/>
                    <a:gd name="T70" fmla="*/ 6 w 397"/>
                    <a:gd name="T71" fmla="*/ 0 h 274"/>
                    <a:gd name="T72" fmla="*/ 7 w 397"/>
                    <a:gd name="T73" fmla="*/ 0 h 274"/>
                    <a:gd name="T74" fmla="*/ 3 w 397"/>
                    <a:gd name="T75" fmla="*/ 0 h 274"/>
                    <a:gd name="T76" fmla="*/ 1 w 397"/>
                    <a:gd name="T77" fmla="*/ 3 h 274"/>
                    <a:gd name="T78" fmla="*/ 0 w 397"/>
                    <a:gd name="T79" fmla="*/ 7 h 274"/>
                    <a:gd name="T80" fmla="*/ 3 w 397"/>
                    <a:gd name="T81" fmla="*/ 11 h 274"/>
                    <a:gd name="T82" fmla="*/ 4 w 397"/>
                    <a:gd name="T83" fmla="*/ 11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274">
                      <a:moveTo>
                        <a:pt x="4" y="11"/>
                      </a:moveTo>
                      <a:lnTo>
                        <a:pt x="3" y="11"/>
                      </a:lnTo>
                      <a:lnTo>
                        <a:pt x="24" y="20"/>
                      </a:lnTo>
                      <a:lnTo>
                        <a:pt x="45" y="32"/>
                      </a:lnTo>
                      <a:lnTo>
                        <a:pt x="69" y="48"/>
                      </a:lnTo>
                      <a:lnTo>
                        <a:pt x="93" y="66"/>
                      </a:lnTo>
                      <a:lnTo>
                        <a:pt x="119" y="85"/>
                      </a:lnTo>
                      <a:lnTo>
                        <a:pt x="145" y="106"/>
                      </a:lnTo>
                      <a:lnTo>
                        <a:pt x="172" y="128"/>
                      </a:lnTo>
                      <a:lnTo>
                        <a:pt x="198" y="148"/>
                      </a:lnTo>
                      <a:lnTo>
                        <a:pt x="225" y="170"/>
                      </a:lnTo>
                      <a:lnTo>
                        <a:pt x="251" y="191"/>
                      </a:lnTo>
                      <a:lnTo>
                        <a:pt x="277" y="211"/>
                      </a:lnTo>
                      <a:lnTo>
                        <a:pt x="302" y="228"/>
                      </a:lnTo>
                      <a:lnTo>
                        <a:pt x="327" y="244"/>
                      </a:lnTo>
                      <a:lnTo>
                        <a:pt x="351" y="256"/>
                      </a:lnTo>
                      <a:lnTo>
                        <a:pt x="374" y="268"/>
                      </a:lnTo>
                      <a:lnTo>
                        <a:pt x="395" y="274"/>
                      </a:lnTo>
                      <a:lnTo>
                        <a:pt x="397" y="263"/>
                      </a:lnTo>
                      <a:lnTo>
                        <a:pt x="378" y="257"/>
                      </a:lnTo>
                      <a:lnTo>
                        <a:pt x="355" y="248"/>
                      </a:lnTo>
                      <a:lnTo>
                        <a:pt x="333" y="235"/>
                      </a:lnTo>
                      <a:lnTo>
                        <a:pt x="308" y="220"/>
                      </a:lnTo>
                      <a:lnTo>
                        <a:pt x="284" y="202"/>
                      </a:lnTo>
                      <a:lnTo>
                        <a:pt x="258" y="183"/>
                      </a:lnTo>
                      <a:lnTo>
                        <a:pt x="231" y="162"/>
                      </a:lnTo>
                      <a:lnTo>
                        <a:pt x="204" y="140"/>
                      </a:lnTo>
                      <a:lnTo>
                        <a:pt x="178" y="119"/>
                      </a:lnTo>
                      <a:lnTo>
                        <a:pt x="151" y="98"/>
                      </a:lnTo>
                      <a:lnTo>
                        <a:pt x="125" y="77"/>
                      </a:lnTo>
                      <a:lnTo>
                        <a:pt x="99" y="57"/>
                      </a:lnTo>
                      <a:lnTo>
                        <a:pt x="75" y="40"/>
                      </a:lnTo>
                      <a:lnTo>
                        <a:pt x="52" y="24"/>
                      </a:lnTo>
                      <a:lnTo>
                        <a:pt x="28" y="12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3"/>
                      </a:lnTo>
                      <a:lnTo>
                        <a:pt x="0" y="7"/>
                      </a:lnTo>
                      <a:lnTo>
                        <a:pt x="3" y="11"/>
                      </a:lnTo>
                      <a:lnTo>
                        <a:pt x="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63" name="Freeform 179"/>
                <p:cNvSpPr>
                  <a:spLocks/>
                </p:cNvSpPr>
                <p:nvPr/>
              </p:nvSpPr>
              <p:spPr bwMode="auto">
                <a:xfrm>
                  <a:off x="853" y="914"/>
                  <a:ext cx="15" cy="24"/>
                </a:xfrm>
                <a:custGeom>
                  <a:avLst/>
                  <a:gdLst>
                    <a:gd name="T0" fmla="*/ 9 w 183"/>
                    <a:gd name="T1" fmla="*/ 8 h 296"/>
                    <a:gd name="T2" fmla="*/ 0 w 183"/>
                    <a:gd name="T3" fmla="*/ 7 h 296"/>
                    <a:gd name="T4" fmla="*/ 4 w 183"/>
                    <a:gd name="T5" fmla="*/ 20 h 296"/>
                    <a:gd name="T6" fmla="*/ 9 w 183"/>
                    <a:gd name="T7" fmla="*/ 38 h 296"/>
                    <a:gd name="T8" fmla="*/ 16 w 183"/>
                    <a:gd name="T9" fmla="*/ 56 h 296"/>
                    <a:gd name="T10" fmla="*/ 25 w 183"/>
                    <a:gd name="T11" fmla="*/ 77 h 296"/>
                    <a:gd name="T12" fmla="*/ 34 w 183"/>
                    <a:gd name="T13" fmla="*/ 98 h 296"/>
                    <a:gd name="T14" fmla="*/ 46 w 183"/>
                    <a:gd name="T15" fmla="*/ 120 h 296"/>
                    <a:gd name="T16" fmla="*/ 58 w 183"/>
                    <a:gd name="T17" fmla="*/ 143 h 296"/>
                    <a:gd name="T18" fmla="*/ 69 w 183"/>
                    <a:gd name="T19" fmla="*/ 166 h 296"/>
                    <a:gd name="T20" fmla="*/ 83 w 183"/>
                    <a:gd name="T21" fmla="*/ 190 h 296"/>
                    <a:gd name="T22" fmla="*/ 95 w 183"/>
                    <a:gd name="T23" fmla="*/ 211 h 296"/>
                    <a:gd name="T24" fmla="*/ 110 w 183"/>
                    <a:gd name="T25" fmla="*/ 231 h 296"/>
                    <a:gd name="T26" fmla="*/ 123 w 183"/>
                    <a:gd name="T27" fmla="*/ 249 h 296"/>
                    <a:gd name="T28" fmla="*/ 136 w 183"/>
                    <a:gd name="T29" fmla="*/ 265 h 296"/>
                    <a:gd name="T30" fmla="*/ 152 w 183"/>
                    <a:gd name="T31" fmla="*/ 279 h 296"/>
                    <a:gd name="T32" fmla="*/ 165 w 183"/>
                    <a:gd name="T33" fmla="*/ 288 h 296"/>
                    <a:gd name="T34" fmla="*/ 181 w 183"/>
                    <a:gd name="T35" fmla="*/ 296 h 296"/>
                    <a:gd name="T36" fmla="*/ 183 w 183"/>
                    <a:gd name="T37" fmla="*/ 285 h 296"/>
                    <a:gd name="T38" fmla="*/ 172 w 183"/>
                    <a:gd name="T39" fmla="*/ 280 h 296"/>
                    <a:gd name="T40" fmla="*/ 158 w 183"/>
                    <a:gd name="T41" fmla="*/ 271 h 296"/>
                    <a:gd name="T42" fmla="*/ 145 w 183"/>
                    <a:gd name="T43" fmla="*/ 258 h 296"/>
                    <a:gd name="T44" fmla="*/ 131 w 183"/>
                    <a:gd name="T45" fmla="*/ 243 h 296"/>
                    <a:gd name="T46" fmla="*/ 118 w 183"/>
                    <a:gd name="T47" fmla="*/ 225 h 296"/>
                    <a:gd name="T48" fmla="*/ 103 w 183"/>
                    <a:gd name="T49" fmla="*/ 204 h 296"/>
                    <a:gd name="T50" fmla="*/ 91 w 183"/>
                    <a:gd name="T51" fmla="*/ 184 h 296"/>
                    <a:gd name="T52" fmla="*/ 77 w 183"/>
                    <a:gd name="T53" fmla="*/ 162 h 296"/>
                    <a:gd name="T54" fmla="*/ 66 w 183"/>
                    <a:gd name="T55" fmla="*/ 139 h 296"/>
                    <a:gd name="T56" fmla="*/ 55 w 183"/>
                    <a:gd name="T57" fmla="*/ 116 h 296"/>
                    <a:gd name="T58" fmla="*/ 44 w 183"/>
                    <a:gd name="T59" fmla="*/ 94 h 296"/>
                    <a:gd name="T60" fmla="*/ 35 w 183"/>
                    <a:gd name="T61" fmla="*/ 73 h 296"/>
                    <a:gd name="T62" fmla="*/ 27 w 183"/>
                    <a:gd name="T63" fmla="*/ 52 h 296"/>
                    <a:gd name="T64" fmla="*/ 19 w 183"/>
                    <a:gd name="T65" fmla="*/ 33 h 296"/>
                    <a:gd name="T66" fmla="*/ 14 w 183"/>
                    <a:gd name="T67" fmla="*/ 18 h 296"/>
                    <a:gd name="T68" fmla="*/ 10 w 183"/>
                    <a:gd name="T69" fmla="*/ 4 h 296"/>
                    <a:gd name="T70" fmla="*/ 1 w 183"/>
                    <a:gd name="T71" fmla="*/ 3 h 296"/>
                    <a:gd name="T72" fmla="*/ 10 w 183"/>
                    <a:gd name="T73" fmla="*/ 4 h 296"/>
                    <a:gd name="T74" fmla="*/ 8 w 183"/>
                    <a:gd name="T75" fmla="*/ 1 h 296"/>
                    <a:gd name="T76" fmla="*/ 4 w 183"/>
                    <a:gd name="T77" fmla="*/ 0 h 296"/>
                    <a:gd name="T78" fmla="*/ 1 w 183"/>
                    <a:gd name="T79" fmla="*/ 2 h 296"/>
                    <a:gd name="T80" fmla="*/ 0 w 183"/>
                    <a:gd name="T81" fmla="*/ 7 h 296"/>
                    <a:gd name="T82" fmla="*/ 9 w 183"/>
                    <a:gd name="T83" fmla="*/ 8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83" h="296">
                      <a:moveTo>
                        <a:pt x="9" y="8"/>
                      </a:moveTo>
                      <a:lnTo>
                        <a:pt x="0" y="7"/>
                      </a:lnTo>
                      <a:lnTo>
                        <a:pt x="4" y="20"/>
                      </a:lnTo>
                      <a:lnTo>
                        <a:pt x="9" y="38"/>
                      </a:lnTo>
                      <a:lnTo>
                        <a:pt x="16" y="56"/>
                      </a:lnTo>
                      <a:lnTo>
                        <a:pt x="25" y="77"/>
                      </a:lnTo>
                      <a:lnTo>
                        <a:pt x="34" y="98"/>
                      </a:lnTo>
                      <a:lnTo>
                        <a:pt x="46" y="120"/>
                      </a:lnTo>
                      <a:lnTo>
                        <a:pt x="58" y="143"/>
                      </a:lnTo>
                      <a:lnTo>
                        <a:pt x="69" y="166"/>
                      </a:lnTo>
                      <a:lnTo>
                        <a:pt x="83" y="190"/>
                      </a:lnTo>
                      <a:lnTo>
                        <a:pt x="95" y="211"/>
                      </a:lnTo>
                      <a:lnTo>
                        <a:pt x="110" y="231"/>
                      </a:lnTo>
                      <a:lnTo>
                        <a:pt x="123" y="249"/>
                      </a:lnTo>
                      <a:lnTo>
                        <a:pt x="136" y="265"/>
                      </a:lnTo>
                      <a:lnTo>
                        <a:pt x="152" y="279"/>
                      </a:lnTo>
                      <a:lnTo>
                        <a:pt x="165" y="288"/>
                      </a:lnTo>
                      <a:lnTo>
                        <a:pt x="181" y="296"/>
                      </a:lnTo>
                      <a:lnTo>
                        <a:pt x="183" y="285"/>
                      </a:lnTo>
                      <a:lnTo>
                        <a:pt x="172" y="280"/>
                      </a:lnTo>
                      <a:lnTo>
                        <a:pt x="158" y="271"/>
                      </a:lnTo>
                      <a:lnTo>
                        <a:pt x="145" y="258"/>
                      </a:lnTo>
                      <a:lnTo>
                        <a:pt x="131" y="243"/>
                      </a:lnTo>
                      <a:lnTo>
                        <a:pt x="118" y="225"/>
                      </a:lnTo>
                      <a:lnTo>
                        <a:pt x="103" y="204"/>
                      </a:lnTo>
                      <a:lnTo>
                        <a:pt x="91" y="184"/>
                      </a:lnTo>
                      <a:lnTo>
                        <a:pt x="77" y="162"/>
                      </a:lnTo>
                      <a:lnTo>
                        <a:pt x="66" y="139"/>
                      </a:lnTo>
                      <a:lnTo>
                        <a:pt x="55" y="116"/>
                      </a:lnTo>
                      <a:lnTo>
                        <a:pt x="44" y="94"/>
                      </a:lnTo>
                      <a:lnTo>
                        <a:pt x="35" y="73"/>
                      </a:lnTo>
                      <a:lnTo>
                        <a:pt x="27" y="52"/>
                      </a:lnTo>
                      <a:lnTo>
                        <a:pt x="19" y="33"/>
                      </a:lnTo>
                      <a:lnTo>
                        <a:pt x="14" y="18"/>
                      </a:lnTo>
                      <a:lnTo>
                        <a:pt x="10" y="4"/>
                      </a:lnTo>
                      <a:lnTo>
                        <a:pt x="1" y="3"/>
                      </a:lnTo>
                      <a:lnTo>
                        <a:pt x="10" y="4"/>
                      </a:lnTo>
                      <a:lnTo>
                        <a:pt x="8" y="1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7"/>
                      </a:lnTo>
                      <a:lnTo>
                        <a:pt x="9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64" name="Freeform 180"/>
                <p:cNvSpPr>
                  <a:spLocks/>
                </p:cNvSpPr>
                <p:nvPr/>
              </p:nvSpPr>
              <p:spPr bwMode="auto">
                <a:xfrm>
                  <a:off x="856" y="1207"/>
                  <a:ext cx="115" cy="103"/>
                </a:xfrm>
                <a:custGeom>
                  <a:avLst/>
                  <a:gdLst>
                    <a:gd name="T0" fmla="*/ 280 w 1377"/>
                    <a:gd name="T1" fmla="*/ 245 h 1235"/>
                    <a:gd name="T2" fmla="*/ 278 w 1377"/>
                    <a:gd name="T3" fmla="*/ 272 h 1235"/>
                    <a:gd name="T4" fmla="*/ 239 w 1377"/>
                    <a:gd name="T5" fmla="*/ 276 h 1235"/>
                    <a:gd name="T6" fmla="*/ 174 w 1377"/>
                    <a:gd name="T7" fmla="*/ 278 h 1235"/>
                    <a:gd name="T8" fmla="*/ 102 w 1377"/>
                    <a:gd name="T9" fmla="*/ 290 h 1235"/>
                    <a:gd name="T10" fmla="*/ 31 w 1377"/>
                    <a:gd name="T11" fmla="*/ 316 h 1235"/>
                    <a:gd name="T12" fmla="*/ 74 w 1377"/>
                    <a:gd name="T13" fmla="*/ 349 h 1235"/>
                    <a:gd name="T14" fmla="*/ 137 w 1377"/>
                    <a:gd name="T15" fmla="*/ 392 h 1235"/>
                    <a:gd name="T16" fmla="*/ 191 w 1377"/>
                    <a:gd name="T17" fmla="*/ 444 h 1235"/>
                    <a:gd name="T18" fmla="*/ 242 w 1377"/>
                    <a:gd name="T19" fmla="*/ 504 h 1235"/>
                    <a:gd name="T20" fmla="*/ 265 w 1377"/>
                    <a:gd name="T21" fmla="*/ 581 h 1235"/>
                    <a:gd name="T22" fmla="*/ 278 w 1377"/>
                    <a:gd name="T23" fmla="*/ 667 h 1235"/>
                    <a:gd name="T24" fmla="*/ 288 w 1377"/>
                    <a:gd name="T25" fmla="*/ 755 h 1235"/>
                    <a:gd name="T26" fmla="*/ 296 w 1377"/>
                    <a:gd name="T27" fmla="*/ 842 h 1235"/>
                    <a:gd name="T28" fmla="*/ 255 w 1377"/>
                    <a:gd name="T29" fmla="*/ 903 h 1235"/>
                    <a:gd name="T30" fmla="*/ 181 w 1377"/>
                    <a:gd name="T31" fmla="*/ 931 h 1235"/>
                    <a:gd name="T32" fmla="*/ 98 w 1377"/>
                    <a:gd name="T33" fmla="*/ 940 h 1235"/>
                    <a:gd name="T34" fmla="*/ 19 w 1377"/>
                    <a:gd name="T35" fmla="*/ 940 h 1235"/>
                    <a:gd name="T36" fmla="*/ 42 w 1377"/>
                    <a:gd name="T37" fmla="*/ 964 h 1235"/>
                    <a:gd name="T38" fmla="*/ 109 w 1377"/>
                    <a:gd name="T39" fmla="*/ 985 h 1235"/>
                    <a:gd name="T40" fmla="*/ 178 w 1377"/>
                    <a:gd name="T41" fmla="*/ 997 h 1235"/>
                    <a:gd name="T42" fmla="*/ 244 w 1377"/>
                    <a:gd name="T43" fmla="*/ 1001 h 1235"/>
                    <a:gd name="T44" fmla="*/ 288 w 1377"/>
                    <a:gd name="T45" fmla="*/ 1025 h 1235"/>
                    <a:gd name="T46" fmla="*/ 309 w 1377"/>
                    <a:gd name="T47" fmla="*/ 1082 h 1235"/>
                    <a:gd name="T48" fmla="*/ 323 w 1377"/>
                    <a:gd name="T49" fmla="*/ 1091 h 1235"/>
                    <a:gd name="T50" fmla="*/ 338 w 1377"/>
                    <a:gd name="T51" fmla="*/ 1070 h 1235"/>
                    <a:gd name="T52" fmla="*/ 375 w 1377"/>
                    <a:gd name="T53" fmla="*/ 1198 h 1235"/>
                    <a:gd name="T54" fmla="*/ 431 w 1377"/>
                    <a:gd name="T55" fmla="*/ 1154 h 1235"/>
                    <a:gd name="T56" fmla="*/ 501 w 1377"/>
                    <a:gd name="T57" fmla="*/ 1139 h 1235"/>
                    <a:gd name="T58" fmla="*/ 574 w 1377"/>
                    <a:gd name="T59" fmla="*/ 1138 h 1235"/>
                    <a:gd name="T60" fmla="*/ 649 w 1377"/>
                    <a:gd name="T61" fmla="*/ 1120 h 1235"/>
                    <a:gd name="T62" fmla="*/ 739 w 1377"/>
                    <a:gd name="T63" fmla="*/ 1090 h 1235"/>
                    <a:gd name="T64" fmla="*/ 829 w 1377"/>
                    <a:gd name="T65" fmla="*/ 1061 h 1235"/>
                    <a:gd name="T66" fmla="*/ 915 w 1377"/>
                    <a:gd name="T67" fmla="*/ 1037 h 1235"/>
                    <a:gd name="T68" fmla="*/ 1006 w 1377"/>
                    <a:gd name="T69" fmla="*/ 995 h 1235"/>
                    <a:gd name="T70" fmla="*/ 1113 w 1377"/>
                    <a:gd name="T71" fmla="*/ 932 h 1235"/>
                    <a:gd name="T72" fmla="*/ 1221 w 1377"/>
                    <a:gd name="T73" fmla="*/ 869 h 1235"/>
                    <a:gd name="T74" fmla="*/ 1323 w 1377"/>
                    <a:gd name="T75" fmla="*/ 810 h 1235"/>
                    <a:gd name="T76" fmla="*/ 1375 w 1377"/>
                    <a:gd name="T77" fmla="*/ 763 h 1235"/>
                    <a:gd name="T78" fmla="*/ 1371 w 1377"/>
                    <a:gd name="T79" fmla="*/ 689 h 1235"/>
                    <a:gd name="T80" fmla="*/ 1318 w 1377"/>
                    <a:gd name="T81" fmla="*/ 674 h 1235"/>
                    <a:gd name="T82" fmla="*/ 1258 w 1377"/>
                    <a:gd name="T83" fmla="*/ 655 h 1235"/>
                    <a:gd name="T84" fmla="*/ 1206 w 1377"/>
                    <a:gd name="T85" fmla="*/ 619 h 1235"/>
                    <a:gd name="T86" fmla="*/ 1163 w 1377"/>
                    <a:gd name="T87" fmla="*/ 564 h 1235"/>
                    <a:gd name="T88" fmla="*/ 1136 w 1377"/>
                    <a:gd name="T89" fmla="*/ 511 h 1235"/>
                    <a:gd name="T90" fmla="*/ 1122 w 1377"/>
                    <a:gd name="T91" fmla="*/ 460 h 1235"/>
                    <a:gd name="T92" fmla="*/ 1116 w 1377"/>
                    <a:gd name="T93" fmla="*/ 400 h 1235"/>
                    <a:gd name="T94" fmla="*/ 1123 w 1377"/>
                    <a:gd name="T95" fmla="*/ 336 h 1235"/>
                    <a:gd name="T96" fmla="*/ 1159 w 1377"/>
                    <a:gd name="T97" fmla="*/ 272 h 1235"/>
                    <a:gd name="T98" fmla="*/ 1218 w 1377"/>
                    <a:gd name="T99" fmla="*/ 265 h 1235"/>
                    <a:gd name="T100" fmla="*/ 1267 w 1377"/>
                    <a:gd name="T101" fmla="*/ 312 h 1235"/>
                    <a:gd name="T102" fmla="*/ 1328 w 1377"/>
                    <a:gd name="T103" fmla="*/ 363 h 1235"/>
                    <a:gd name="T104" fmla="*/ 1313 w 1377"/>
                    <a:gd name="T105" fmla="*/ 77 h 1235"/>
                    <a:gd name="T106" fmla="*/ 1212 w 1377"/>
                    <a:gd name="T107" fmla="*/ 25 h 1235"/>
                    <a:gd name="T108" fmla="*/ 1061 w 1377"/>
                    <a:gd name="T109" fmla="*/ 2 h 1235"/>
                    <a:gd name="T110" fmla="*/ 903 w 1377"/>
                    <a:gd name="T111" fmla="*/ 1 h 1235"/>
                    <a:gd name="T112" fmla="*/ 780 w 1377"/>
                    <a:gd name="T113" fmla="*/ 10 h 1235"/>
                    <a:gd name="T114" fmla="*/ 635 w 1377"/>
                    <a:gd name="T115" fmla="*/ 34 h 1235"/>
                    <a:gd name="T116" fmla="*/ 464 w 1377"/>
                    <a:gd name="T117" fmla="*/ 83 h 1235"/>
                    <a:gd name="T118" fmla="*/ 327 w 1377"/>
                    <a:gd name="T119" fmla="*/ 156 h 1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377" h="1235">
                      <a:moveTo>
                        <a:pt x="281" y="225"/>
                      </a:moveTo>
                      <a:lnTo>
                        <a:pt x="281" y="231"/>
                      </a:lnTo>
                      <a:lnTo>
                        <a:pt x="280" y="238"/>
                      </a:lnTo>
                      <a:lnTo>
                        <a:pt x="280" y="245"/>
                      </a:lnTo>
                      <a:lnTo>
                        <a:pt x="280" y="252"/>
                      </a:lnTo>
                      <a:lnTo>
                        <a:pt x="279" y="258"/>
                      </a:lnTo>
                      <a:lnTo>
                        <a:pt x="279" y="265"/>
                      </a:lnTo>
                      <a:lnTo>
                        <a:pt x="278" y="272"/>
                      </a:lnTo>
                      <a:lnTo>
                        <a:pt x="278" y="279"/>
                      </a:lnTo>
                      <a:lnTo>
                        <a:pt x="266" y="277"/>
                      </a:lnTo>
                      <a:lnTo>
                        <a:pt x="253" y="276"/>
                      </a:lnTo>
                      <a:lnTo>
                        <a:pt x="239" y="276"/>
                      </a:lnTo>
                      <a:lnTo>
                        <a:pt x="224" y="275"/>
                      </a:lnTo>
                      <a:lnTo>
                        <a:pt x="208" y="276"/>
                      </a:lnTo>
                      <a:lnTo>
                        <a:pt x="191" y="277"/>
                      </a:lnTo>
                      <a:lnTo>
                        <a:pt x="174" y="278"/>
                      </a:lnTo>
                      <a:lnTo>
                        <a:pt x="156" y="280"/>
                      </a:lnTo>
                      <a:lnTo>
                        <a:pt x="138" y="283"/>
                      </a:lnTo>
                      <a:lnTo>
                        <a:pt x="119" y="286"/>
                      </a:lnTo>
                      <a:lnTo>
                        <a:pt x="102" y="290"/>
                      </a:lnTo>
                      <a:lnTo>
                        <a:pt x="83" y="295"/>
                      </a:lnTo>
                      <a:lnTo>
                        <a:pt x="65" y="302"/>
                      </a:lnTo>
                      <a:lnTo>
                        <a:pt x="49" y="309"/>
                      </a:lnTo>
                      <a:lnTo>
                        <a:pt x="31" y="316"/>
                      </a:lnTo>
                      <a:lnTo>
                        <a:pt x="16" y="325"/>
                      </a:lnTo>
                      <a:lnTo>
                        <a:pt x="36" y="333"/>
                      </a:lnTo>
                      <a:lnTo>
                        <a:pt x="55" y="341"/>
                      </a:lnTo>
                      <a:lnTo>
                        <a:pt x="74" y="349"/>
                      </a:lnTo>
                      <a:lnTo>
                        <a:pt x="90" y="359"/>
                      </a:lnTo>
                      <a:lnTo>
                        <a:pt x="107" y="369"/>
                      </a:lnTo>
                      <a:lnTo>
                        <a:pt x="121" y="380"/>
                      </a:lnTo>
                      <a:lnTo>
                        <a:pt x="137" y="392"/>
                      </a:lnTo>
                      <a:lnTo>
                        <a:pt x="150" y="404"/>
                      </a:lnTo>
                      <a:lnTo>
                        <a:pt x="164" y="417"/>
                      </a:lnTo>
                      <a:lnTo>
                        <a:pt x="177" y="430"/>
                      </a:lnTo>
                      <a:lnTo>
                        <a:pt x="191" y="444"/>
                      </a:lnTo>
                      <a:lnTo>
                        <a:pt x="203" y="458"/>
                      </a:lnTo>
                      <a:lnTo>
                        <a:pt x="216" y="473"/>
                      </a:lnTo>
                      <a:lnTo>
                        <a:pt x="229" y="488"/>
                      </a:lnTo>
                      <a:lnTo>
                        <a:pt x="242" y="504"/>
                      </a:lnTo>
                      <a:lnTo>
                        <a:pt x="256" y="520"/>
                      </a:lnTo>
                      <a:lnTo>
                        <a:pt x="259" y="540"/>
                      </a:lnTo>
                      <a:lnTo>
                        <a:pt x="262" y="561"/>
                      </a:lnTo>
                      <a:lnTo>
                        <a:pt x="265" y="581"/>
                      </a:lnTo>
                      <a:lnTo>
                        <a:pt x="269" y="602"/>
                      </a:lnTo>
                      <a:lnTo>
                        <a:pt x="272" y="624"/>
                      </a:lnTo>
                      <a:lnTo>
                        <a:pt x="275" y="646"/>
                      </a:lnTo>
                      <a:lnTo>
                        <a:pt x="278" y="667"/>
                      </a:lnTo>
                      <a:lnTo>
                        <a:pt x="281" y="689"/>
                      </a:lnTo>
                      <a:lnTo>
                        <a:pt x="284" y="711"/>
                      </a:lnTo>
                      <a:lnTo>
                        <a:pt x="286" y="734"/>
                      </a:lnTo>
                      <a:lnTo>
                        <a:pt x="288" y="755"/>
                      </a:lnTo>
                      <a:lnTo>
                        <a:pt x="291" y="777"/>
                      </a:lnTo>
                      <a:lnTo>
                        <a:pt x="293" y="800"/>
                      </a:lnTo>
                      <a:lnTo>
                        <a:pt x="294" y="822"/>
                      </a:lnTo>
                      <a:lnTo>
                        <a:pt x="296" y="842"/>
                      </a:lnTo>
                      <a:lnTo>
                        <a:pt x="297" y="864"/>
                      </a:lnTo>
                      <a:lnTo>
                        <a:pt x="285" y="879"/>
                      </a:lnTo>
                      <a:lnTo>
                        <a:pt x="271" y="891"/>
                      </a:lnTo>
                      <a:lnTo>
                        <a:pt x="255" y="903"/>
                      </a:lnTo>
                      <a:lnTo>
                        <a:pt x="238" y="911"/>
                      </a:lnTo>
                      <a:lnTo>
                        <a:pt x="221" y="919"/>
                      </a:lnTo>
                      <a:lnTo>
                        <a:pt x="202" y="925"/>
                      </a:lnTo>
                      <a:lnTo>
                        <a:pt x="181" y="931"/>
                      </a:lnTo>
                      <a:lnTo>
                        <a:pt x="162" y="934"/>
                      </a:lnTo>
                      <a:lnTo>
                        <a:pt x="141" y="937"/>
                      </a:lnTo>
                      <a:lnTo>
                        <a:pt x="120" y="939"/>
                      </a:lnTo>
                      <a:lnTo>
                        <a:pt x="98" y="940"/>
                      </a:lnTo>
                      <a:lnTo>
                        <a:pt x="78" y="941"/>
                      </a:lnTo>
                      <a:lnTo>
                        <a:pt x="58" y="941"/>
                      </a:lnTo>
                      <a:lnTo>
                        <a:pt x="37" y="941"/>
                      </a:lnTo>
                      <a:lnTo>
                        <a:pt x="19" y="940"/>
                      </a:lnTo>
                      <a:lnTo>
                        <a:pt x="0" y="940"/>
                      </a:lnTo>
                      <a:lnTo>
                        <a:pt x="14" y="949"/>
                      </a:lnTo>
                      <a:lnTo>
                        <a:pt x="28" y="958"/>
                      </a:lnTo>
                      <a:lnTo>
                        <a:pt x="42" y="964"/>
                      </a:lnTo>
                      <a:lnTo>
                        <a:pt x="58" y="971"/>
                      </a:lnTo>
                      <a:lnTo>
                        <a:pt x="75" y="976"/>
                      </a:lnTo>
                      <a:lnTo>
                        <a:pt x="91" y="981"/>
                      </a:lnTo>
                      <a:lnTo>
                        <a:pt x="109" y="985"/>
                      </a:lnTo>
                      <a:lnTo>
                        <a:pt x="126" y="989"/>
                      </a:lnTo>
                      <a:lnTo>
                        <a:pt x="144" y="992"/>
                      </a:lnTo>
                      <a:lnTo>
                        <a:pt x="162" y="995"/>
                      </a:lnTo>
                      <a:lnTo>
                        <a:pt x="178" y="997"/>
                      </a:lnTo>
                      <a:lnTo>
                        <a:pt x="196" y="998"/>
                      </a:lnTo>
                      <a:lnTo>
                        <a:pt x="212" y="1000"/>
                      </a:lnTo>
                      <a:lnTo>
                        <a:pt x="229" y="1001"/>
                      </a:lnTo>
                      <a:lnTo>
                        <a:pt x="244" y="1001"/>
                      </a:lnTo>
                      <a:lnTo>
                        <a:pt x="260" y="1002"/>
                      </a:lnTo>
                      <a:lnTo>
                        <a:pt x="270" y="1008"/>
                      </a:lnTo>
                      <a:lnTo>
                        <a:pt x="280" y="1016"/>
                      </a:lnTo>
                      <a:lnTo>
                        <a:pt x="288" y="1025"/>
                      </a:lnTo>
                      <a:lnTo>
                        <a:pt x="296" y="1035"/>
                      </a:lnTo>
                      <a:lnTo>
                        <a:pt x="301" y="1049"/>
                      </a:lnTo>
                      <a:lnTo>
                        <a:pt x="307" y="1063"/>
                      </a:lnTo>
                      <a:lnTo>
                        <a:pt x="309" y="1082"/>
                      </a:lnTo>
                      <a:lnTo>
                        <a:pt x="308" y="1103"/>
                      </a:lnTo>
                      <a:lnTo>
                        <a:pt x="314" y="1099"/>
                      </a:lnTo>
                      <a:lnTo>
                        <a:pt x="319" y="1095"/>
                      </a:lnTo>
                      <a:lnTo>
                        <a:pt x="323" y="1091"/>
                      </a:lnTo>
                      <a:lnTo>
                        <a:pt x="326" y="1087"/>
                      </a:lnTo>
                      <a:lnTo>
                        <a:pt x="330" y="1082"/>
                      </a:lnTo>
                      <a:lnTo>
                        <a:pt x="333" y="1077"/>
                      </a:lnTo>
                      <a:lnTo>
                        <a:pt x="338" y="1070"/>
                      </a:lnTo>
                      <a:lnTo>
                        <a:pt x="342" y="1064"/>
                      </a:lnTo>
                      <a:lnTo>
                        <a:pt x="356" y="1235"/>
                      </a:lnTo>
                      <a:lnTo>
                        <a:pt x="364" y="1214"/>
                      </a:lnTo>
                      <a:lnTo>
                        <a:pt x="375" y="1198"/>
                      </a:lnTo>
                      <a:lnTo>
                        <a:pt x="387" y="1183"/>
                      </a:lnTo>
                      <a:lnTo>
                        <a:pt x="401" y="1171"/>
                      </a:lnTo>
                      <a:lnTo>
                        <a:pt x="415" y="1162"/>
                      </a:lnTo>
                      <a:lnTo>
                        <a:pt x="431" y="1154"/>
                      </a:lnTo>
                      <a:lnTo>
                        <a:pt x="448" y="1148"/>
                      </a:lnTo>
                      <a:lnTo>
                        <a:pt x="466" y="1144"/>
                      </a:lnTo>
                      <a:lnTo>
                        <a:pt x="484" y="1141"/>
                      </a:lnTo>
                      <a:lnTo>
                        <a:pt x="501" y="1139"/>
                      </a:lnTo>
                      <a:lnTo>
                        <a:pt x="520" y="1138"/>
                      </a:lnTo>
                      <a:lnTo>
                        <a:pt x="538" y="1138"/>
                      </a:lnTo>
                      <a:lnTo>
                        <a:pt x="556" y="1138"/>
                      </a:lnTo>
                      <a:lnTo>
                        <a:pt x="574" y="1138"/>
                      </a:lnTo>
                      <a:lnTo>
                        <a:pt x="590" y="1138"/>
                      </a:lnTo>
                      <a:lnTo>
                        <a:pt x="606" y="1137"/>
                      </a:lnTo>
                      <a:lnTo>
                        <a:pt x="627" y="1128"/>
                      </a:lnTo>
                      <a:lnTo>
                        <a:pt x="649" y="1120"/>
                      </a:lnTo>
                      <a:lnTo>
                        <a:pt x="671" y="1113"/>
                      </a:lnTo>
                      <a:lnTo>
                        <a:pt x="694" y="1105"/>
                      </a:lnTo>
                      <a:lnTo>
                        <a:pt x="717" y="1097"/>
                      </a:lnTo>
                      <a:lnTo>
                        <a:pt x="739" y="1090"/>
                      </a:lnTo>
                      <a:lnTo>
                        <a:pt x="762" y="1083"/>
                      </a:lnTo>
                      <a:lnTo>
                        <a:pt x="785" y="1076"/>
                      </a:lnTo>
                      <a:lnTo>
                        <a:pt x="808" y="1068"/>
                      </a:lnTo>
                      <a:lnTo>
                        <a:pt x="829" y="1061"/>
                      </a:lnTo>
                      <a:lnTo>
                        <a:pt x="851" y="1055"/>
                      </a:lnTo>
                      <a:lnTo>
                        <a:pt x="873" y="1049"/>
                      </a:lnTo>
                      <a:lnTo>
                        <a:pt x="895" y="1042"/>
                      </a:lnTo>
                      <a:lnTo>
                        <a:pt x="915" y="1037"/>
                      </a:lnTo>
                      <a:lnTo>
                        <a:pt x="936" y="1032"/>
                      </a:lnTo>
                      <a:lnTo>
                        <a:pt x="956" y="1027"/>
                      </a:lnTo>
                      <a:lnTo>
                        <a:pt x="981" y="1010"/>
                      </a:lnTo>
                      <a:lnTo>
                        <a:pt x="1006" y="995"/>
                      </a:lnTo>
                      <a:lnTo>
                        <a:pt x="1033" y="978"/>
                      </a:lnTo>
                      <a:lnTo>
                        <a:pt x="1059" y="963"/>
                      </a:lnTo>
                      <a:lnTo>
                        <a:pt x="1086" y="947"/>
                      </a:lnTo>
                      <a:lnTo>
                        <a:pt x="1113" y="932"/>
                      </a:lnTo>
                      <a:lnTo>
                        <a:pt x="1140" y="916"/>
                      </a:lnTo>
                      <a:lnTo>
                        <a:pt x="1167" y="901"/>
                      </a:lnTo>
                      <a:lnTo>
                        <a:pt x="1194" y="885"/>
                      </a:lnTo>
                      <a:lnTo>
                        <a:pt x="1221" y="869"/>
                      </a:lnTo>
                      <a:lnTo>
                        <a:pt x="1247" y="855"/>
                      </a:lnTo>
                      <a:lnTo>
                        <a:pt x="1273" y="839"/>
                      </a:lnTo>
                      <a:lnTo>
                        <a:pt x="1298" y="825"/>
                      </a:lnTo>
                      <a:lnTo>
                        <a:pt x="1323" y="810"/>
                      </a:lnTo>
                      <a:lnTo>
                        <a:pt x="1348" y="796"/>
                      </a:lnTo>
                      <a:lnTo>
                        <a:pt x="1372" y="781"/>
                      </a:lnTo>
                      <a:lnTo>
                        <a:pt x="1374" y="775"/>
                      </a:lnTo>
                      <a:lnTo>
                        <a:pt x="1375" y="763"/>
                      </a:lnTo>
                      <a:lnTo>
                        <a:pt x="1377" y="745"/>
                      </a:lnTo>
                      <a:lnTo>
                        <a:pt x="1377" y="725"/>
                      </a:lnTo>
                      <a:lnTo>
                        <a:pt x="1376" y="706"/>
                      </a:lnTo>
                      <a:lnTo>
                        <a:pt x="1371" y="689"/>
                      </a:lnTo>
                      <a:lnTo>
                        <a:pt x="1363" y="679"/>
                      </a:lnTo>
                      <a:lnTo>
                        <a:pt x="1350" y="676"/>
                      </a:lnTo>
                      <a:lnTo>
                        <a:pt x="1334" y="675"/>
                      </a:lnTo>
                      <a:lnTo>
                        <a:pt x="1318" y="674"/>
                      </a:lnTo>
                      <a:lnTo>
                        <a:pt x="1303" y="670"/>
                      </a:lnTo>
                      <a:lnTo>
                        <a:pt x="1287" y="666"/>
                      </a:lnTo>
                      <a:lnTo>
                        <a:pt x="1273" y="661"/>
                      </a:lnTo>
                      <a:lnTo>
                        <a:pt x="1258" y="655"/>
                      </a:lnTo>
                      <a:lnTo>
                        <a:pt x="1245" y="648"/>
                      </a:lnTo>
                      <a:lnTo>
                        <a:pt x="1231" y="639"/>
                      </a:lnTo>
                      <a:lnTo>
                        <a:pt x="1219" y="630"/>
                      </a:lnTo>
                      <a:lnTo>
                        <a:pt x="1206" y="619"/>
                      </a:lnTo>
                      <a:lnTo>
                        <a:pt x="1195" y="607"/>
                      </a:lnTo>
                      <a:lnTo>
                        <a:pt x="1183" y="594"/>
                      </a:lnTo>
                      <a:lnTo>
                        <a:pt x="1173" y="579"/>
                      </a:lnTo>
                      <a:lnTo>
                        <a:pt x="1163" y="564"/>
                      </a:lnTo>
                      <a:lnTo>
                        <a:pt x="1153" y="547"/>
                      </a:lnTo>
                      <a:lnTo>
                        <a:pt x="1144" y="530"/>
                      </a:lnTo>
                      <a:lnTo>
                        <a:pt x="1140" y="520"/>
                      </a:lnTo>
                      <a:lnTo>
                        <a:pt x="1136" y="511"/>
                      </a:lnTo>
                      <a:lnTo>
                        <a:pt x="1133" y="500"/>
                      </a:lnTo>
                      <a:lnTo>
                        <a:pt x="1129" y="487"/>
                      </a:lnTo>
                      <a:lnTo>
                        <a:pt x="1126" y="475"/>
                      </a:lnTo>
                      <a:lnTo>
                        <a:pt x="1122" y="460"/>
                      </a:lnTo>
                      <a:lnTo>
                        <a:pt x="1119" y="446"/>
                      </a:lnTo>
                      <a:lnTo>
                        <a:pt x="1118" y="431"/>
                      </a:lnTo>
                      <a:lnTo>
                        <a:pt x="1116" y="416"/>
                      </a:lnTo>
                      <a:lnTo>
                        <a:pt x="1116" y="400"/>
                      </a:lnTo>
                      <a:lnTo>
                        <a:pt x="1116" y="383"/>
                      </a:lnTo>
                      <a:lnTo>
                        <a:pt x="1117" y="368"/>
                      </a:lnTo>
                      <a:lnTo>
                        <a:pt x="1120" y="351"/>
                      </a:lnTo>
                      <a:lnTo>
                        <a:pt x="1123" y="336"/>
                      </a:lnTo>
                      <a:lnTo>
                        <a:pt x="1129" y="320"/>
                      </a:lnTo>
                      <a:lnTo>
                        <a:pt x="1135" y="305"/>
                      </a:lnTo>
                      <a:lnTo>
                        <a:pt x="1146" y="285"/>
                      </a:lnTo>
                      <a:lnTo>
                        <a:pt x="1159" y="272"/>
                      </a:lnTo>
                      <a:lnTo>
                        <a:pt x="1173" y="263"/>
                      </a:lnTo>
                      <a:lnTo>
                        <a:pt x="1188" y="259"/>
                      </a:lnTo>
                      <a:lnTo>
                        <a:pt x="1203" y="260"/>
                      </a:lnTo>
                      <a:lnTo>
                        <a:pt x="1218" y="265"/>
                      </a:lnTo>
                      <a:lnTo>
                        <a:pt x="1233" y="275"/>
                      </a:lnTo>
                      <a:lnTo>
                        <a:pt x="1247" y="286"/>
                      </a:lnTo>
                      <a:lnTo>
                        <a:pt x="1256" y="299"/>
                      </a:lnTo>
                      <a:lnTo>
                        <a:pt x="1267" y="312"/>
                      </a:lnTo>
                      <a:lnTo>
                        <a:pt x="1281" y="325"/>
                      </a:lnTo>
                      <a:lnTo>
                        <a:pt x="1295" y="339"/>
                      </a:lnTo>
                      <a:lnTo>
                        <a:pt x="1311" y="351"/>
                      </a:lnTo>
                      <a:lnTo>
                        <a:pt x="1328" y="363"/>
                      </a:lnTo>
                      <a:lnTo>
                        <a:pt x="1347" y="372"/>
                      </a:lnTo>
                      <a:lnTo>
                        <a:pt x="1367" y="378"/>
                      </a:lnTo>
                      <a:lnTo>
                        <a:pt x="1325" y="95"/>
                      </a:lnTo>
                      <a:lnTo>
                        <a:pt x="1313" y="77"/>
                      </a:lnTo>
                      <a:lnTo>
                        <a:pt x="1295" y="60"/>
                      </a:lnTo>
                      <a:lnTo>
                        <a:pt x="1272" y="47"/>
                      </a:lnTo>
                      <a:lnTo>
                        <a:pt x="1245" y="34"/>
                      </a:lnTo>
                      <a:lnTo>
                        <a:pt x="1212" y="25"/>
                      </a:lnTo>
                      <a:lnTo>
                        <a:pt x="1177" y="17"/>
                      </a:lnTo>
                      <a:lnTo>
                        <a:pt x="1140" y="10"/>
                      </a:lnTo>
                      <a:lnTo>
                        <a:pt x="1102" y="5"/>
                      </a:lnTo>
                      <a:lnTo>
                        <a:pt x="1061" y="2"/>
                      </a:lnTo>
                      <a:lnTo>
                        <a:pt x="1020" y="0"/>
                      </a:lnTo>
                      <a:lnTo>
                        <a:pt x="980" y="0"/>
                      </a:lnTo>
                      <a:lnTo>
                        <a:pt x="940" y="0"/>
                      </a:lnTo>
                      <a:lnTo>
                        <a:pt x="903" y="1"/>
                      </a:lnTo>
                      <a:lnTo>
                        <a:pt x="867" y="3"/>
                      </a:lnTo>
                      <a:lnTo>
                        <a:pt x="835" y="5"/>
                      </a:lnTo>
                      <a:lnTo>
                        <a:pt x="806" y="8"/>
                      </a:lnTo>
                      <a:lnTo>
                        <a:pt x="780" y="10"/>
                      </a:lnTo>
                      <a:lnTo>
                        <a:pt x="750" y="15"/>
                      </a:lnTo>
                      <a:lnTo>
                        <a:pt x="714" y="20"/>
                      </a:lnTo>
                      <a:lnTo>
                        <a:pt x="676" y="26"/>
                      </a:lnTo>
                      <a:lnTo>
                        <a:pt x="635" y="34"/>
                      </a:lnTo>
                      <a:lnTo>
                        <a:pt x="592" y="45"/>
                      </a:lnTo>
                      <a:lnTo>
                        <a:pt x="549" y="56"/>
                      </a:lnTo>
                      <a:lnTo>
                        <a:pt x="506" y="68"/>
                      </a:lnTo>
                      <a:lnTo>
                        <a:pt x="464" y="83"/>
                      </a:lnTo>
                      <a:lnTo>
                        <a:pt x="425" y="100"/>
                      </a:lnTo>
                      <a:lnTo>
                        <a:pt x="388" y="116"/>
                      </a:lnTo>
                      <a:lnTo>
                        <a:pt x="355" y="135"/>
                      </a:lnTo>
                      <a:lnTo>
                        <a:pt x="327" y="156"/>
                      </a:lnTo>
                      <a:lnTo>
                        <a:pt x="304" y="177"/>
                      </a:lnTo>
                      <a:lnTo>
                        <a:pt x="289" y="200"/>
                      </a:lnTo>
                      <a:lnTo>
                        <a:pt x="281" y="2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65" name="Freeform 181"/>
                <p:cNvSpPr>
                  <a:spLocks/>
                </p:cNvSpPr>
                <p:nvPr/>
              </p:nvSpPr>
              <p:spPr bwMode="auto">
                <a:xfrm>
                  <a:off x="879" y="1226"/>
                  <a:ext cx="1" cy="5"/>
                </a:xfrm>
                <a:custGeom>
                  <a:avLst/>
                  <a:gdLst>
                    <a:gd name="T0" fmla="*/ 4 w 14"/>
                    <a:gd name="T1" fmla="*/ 59 h 59"/>
                    <a:gd name="T2" fmla="*/ 11 w 14"/>
                    <a:gd name="T3" fmla="*/ 54 h 59"/>
                    <a:gd name="T4" fmla="*/ 11 w 14"/>
                    <a:gd name="T5" fmla="*/ 47 h 59"/>
                    <a:gd name="T6" fmla="*/ 12 w 14"/>
                    <a:gd name="T7" fmla="*/ 40 h 59"/>
                    <a:gd name="T8" fmla="*/ 12 w 14"/>
                    <a:gd name="T9" fmla="*/ 33 h 59"/>
                    <a:gd name="T10" fmla="*/ 13 w 14"/>
                    <a:gd name="T11" fmla="*/ 27 h 59"/>
                    <a:gd name="T12" fmla="*/ 13 w 14"/>
                    <a:gd name="T13" fmla="*/ 20 h 59"/>
                    <a:gd name="T14" fmla="*/ 13 w 14"/>
                    <a:gd name="T15" fmla="*/ 13 h 59"/>
                    <a:gd name="T16" fmla="*/ 14 w 14"/>
                    <a:gd name="T17" fmla="*/ 6 h 59"/>
                    <a:gd name="T18" fmla="*/ 14 w 14"/>
                    <a:gd name="T19" fmla="*/ 0 h 59"/>
                    <a:gd name="T20" fmla="*/ 3 w 14"/>
                    <a:gd name="T21" fmla="*/ 0 h 59"/>
                    <a:gd name="T22" fmla="*/ 3 w 14"/>
                    <a:gd name="T23" fmla="*/ 6 h 59"/>
                    <a:gd name="T24" fmla="*/ 2 w 14"/>
                    <a:gd name="T25" fmla="*/ 13 h 59"/>
                    <a:gd name="T26" fmla="*/ 2 w 14"/>
                    <a:gd name="T27" fmla="*/ 20 h 59"/>
                    <a:gd name="T28" fmla="*/ 2 w 14"/>
                    <a:gd name="T29" fmla="*/ 27 h 59"/>
                    <a:gd name="T30" fmla="*/ 1 w 14"/>
                    <a:gd name="T31" fmla="*/ 33 h 59"/>
                    <a:gd name="T32" fmla="*/ 1 w 14"/>
                    <a:gd name="T33" fmla="*/ 40 h 59"/>
                    <a:gd name="T34" fmla="*/ 0 w 14"/>
                    <a:gd name="T35" fmla="*/ 47 h 59"/>
                    <a:gd name="T36" fmla="*/ 0 w 14"/>
                    <a:gd name="T37" fmla="*/ 54 h 59"/>
                    <a:gd name="T38" fmla="*/ 7 w 14"/>
                    <a:gd name="T39" fmla="*/ 49 h 59"/>
                    <a:gd name="T40" fmla="*/ 0 w 14"/>
                    <a:gd name="T41" fmla="*/ 54 h 59"/>
                    <a:gd name="T42" fmla="*/ 2 w 14"/>
                    <a:gd name="T43" fmla="*/ 57 h 59"/>
                    <a:gd name="T44" fmla="*/ 6 w 14"/>
                    <a:gd name="T45" fmla="*/ 58 h 59"/>
                    <a:gd name="T46" fmla="*/ 9 w 14"/>
                    <a:gd name="T47" fmla="*/ 57 h 59"/>
                    <a:gd name="T48" fmla="*/ 11 w 14"/>
                    <a:gd name="T49" fmla="*/ 54 h 59"/>
                    <a:gd name="T50" fmla="*/ 4 w 14"/>
                    <a:gd name="T51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4" h="59">
                      <a:moveTo>
                        <a:pt x="4" y="59"/>
                      </a:moveTo>
                      <a:lnTo>
                        <a:pt x="11" y="54"/>
                      </a:lnTo>
                      <a:lnTo>
                        <a:pt x="11" y="47"/>
                      </a:lnTo>
                      <a:lnTo>
                        <a:pt x="12" y="40"/>
                      </a:lnTo>
                      <a:lnTo>
                        <a:pt x="12" y="33"/>
                      </a:lnTo>
                      <a:lnTo>
                        <a:pt x="13" y="27"/>
                      </a:lnTo>
                      <a:lnTo>
                        <a:pt x="13" y="20"/>
                      </a:lnTo>
                      <a:lnTo>
                        <a:pt x="13" y="13"/>
                      </a:lnTo>
                      <a:lnTo>
                        <a:pt x="14" y="6"/>
                      </a:lnTo>
                      <a:lnTo>
                        <a:pt x="14" y="0"/>
                      </a:lnTo>
                      <a:lnTo>
                        <a:pt x="3" y="0"/>
                      </a:lnTo>
                      <a:lnTo>
                        <a:pt x="3" y="6"/>
                      </a:lnTo>
                      <a:lnTo>
                        <a:pt x="2" y="13"/>
                      </a:lnTo>
                      <a:lnTo>
                        <a:pt x="2" y="20"/>
                      </a:lnTo>
                      <a:lnTo>
                        <a:pt x="2" y="27"/>
                      </a:lnTo>
                      <a:lnTo>
                        <a:pt x="1" y="33"/>
                      </a:lnTo>
                      <a:lnTo>
                        <a:pt x="1" y="40"/>
                      </a:lnTo>
                      <a:lnTo>
                        <a:pt x="0" y="47"/>
                      </a:lnTo>
                      <a:lnTo>
                        <a:pt x="0" y="54"/>
                      </a:lnTo>
                      <a:lnTo>
                        <a:pt x="7" y="49"/>
                      </a:lnTo>
                      <a:lnTo>
                        <a:pt x="0" y="54"/>
                      </a:lnTo>
                      <a:lnTo>
                        <a:pt x="2" y="57"/>
                      </a:lnTo>
                      <a:lnTo>
                        <a:pt x="6" y="58"/>
                      </a:lnTo>
                      <a:lnTo>
                        <a:pt x="9" y="57"/>
                      </a:lnTo>
                      <a:lnTo>
                        <a:pt x="11" y="54"/>
                      </a:lnTo>
                      <a:lnTo>
                        <a:pt x="4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66" name="Freeform 182"/>
                <p:cNvSpPr>
                  <a:spLocks/>
                </p:cNvSpPr>
                <p:nvPr/>
              </p:nvSpPr>
              <p:spPr bwMode="auto">
                <a:xfrm>
                  <a:off x="857" y="1229"/>
                  <a:ext cx="22" cy="5"/>
                </a:xfrm>
                <a:custGeom>
                  <a:avLst/>
                  <a:gdLst>
                    <a:gd name="T0" fmla="*/ 8 w 269"/>
                    <a:gd name="T1" fmla="*/ 50 h 61"/>
                    <a:gd name="T2" fmla="*/ 9 w 269"/>
                    <a:gd name="T3" fmla="*/ 60 h 61"/>
                    <a:gd name="T4" fmla="*/ 23 w 269"/>
                    <a:gd name="T5" fmla="*/ 50 h 61"/>
                    <a:gd name="T6" fmla="*/ 41 w 269"/>
                    <a:gd name="T7" fmla="*/ 44 h 61"/>
                    <a:gd name="T8" fmla="*/ 57 w 269"/>
                    <a:gd name="T9" fmla="*/ 37 h 61"/>
                    <a:gd name="T10" fmla="*/ 74 w 269"/>
                    <a:gd name="T11" fmla="*/ 31 h 61"/>
                    <a:gd name="T12" fmla="*/ 93 w 269"/>
                    <a:gd name="T13" fmla="*/ 25 h 61"/>
                    <a:gd name="T14" fmla="*/ 110 w 269"/>
                    <a:gd name="T15" fmla="*/ 21 h 61"/>
                    <a:gd name="T16" fmla="*/ 129 w 269"/>
                    <a:gd name="T17" fmla="*/ 18 h 61"/>
                    <a:gd name="T18" fmla="*/ 147 w 269"/>
                    <a:gd name="T19" fmla="*/ 15 h 61"/>
                    <a:gd name="T20" fmla="*/ 164 w 269"/>
                    <a:gd name="T21" fmla="*/ 13 h 61"/>
                    <a:gd name="T22" fmla="*/ 181 w 269"/>
                    <a:gd name="T23" fmla="*/ 12 h 61"/>
                    <a:gd name="T24" fmla="*/ 198 w 269"/>
                    <a:gd name="T25" fmla="*/ 11 h 61"/>
                    <a:gd name="T26" fmla="*/ 214 w 269"/>
                    <a:gd name="T27" fmla="*/ 10 h 61"/>
                    <a:gd name="T28" fmla="*/ 229 w 269"/>
                    <a:gd name="T29" fmla="*/ 11 h 61"/>
                    <a:gd name="T30" fmla="*/ 243 w 269"/>
                    <a:gd name="T31" fmla="*/ 11 h 61"/>
                    <a:gd name="T32" fmla="*/ 255 w 269"/>
                    <a:gd name="T33" fmla="*/ 12 h 61"/>
                    <a:gd name="T34" fmla="*/ 266 w 269"/>
                    <a:gd name="T35" fmla="*/ 14 h 61"/>
                    <a:gd name="T36" fmla="*/ 269 w 269"/>
                    <a:gd name="T37" fmla="*/ 4 h 61"/>
                    <a:gd name="T38" fmla="*/ 257 w 269"/>
                    <a:gd name="T39" fmla="*/ 2 h 61"/>
                    <a:gd name="T40" fmla="*/ 243 w 269"/>
                    <a:gd name="T41" fmla="*/ 1 h 61"/>
                    <a:gd name="T42" fmla="*/ 229 w 269"/>
                    <a:gd name="T43" fmla="*/ 1 h 61"/>
                    <a:gd name="T44" fmla="*/ 214 w 269"/>
                    <a:gd name="T45" fmla="*/ 0 h 61"/>
                    <a:gd name="T46" fmla="*/ 198 w 269"/>
                    <a:gd name="T47" fmla="*/ 1 h 61"/>
                    <a:gd name="T48" fmla="*/ 181 w 269"/>
                    <a:gd name="T49" fmla="*/ 2 h 61"/>
                    <a:gd name="T50" fmla="*/ 164 w 269"/>
                    <a:gd name="T51" fmla="*/ 3 h 61"/>
                    <a:gd name="T52" fmla="*/ 145 w 269"/>
                    <a:gd name="T53" fmla="*/ 5 h 61"/>
                    <a:gd name="T54" fmla="*/ 127 w 269"/>
                    <a:gd name="T55" fmla="*/ 8 h 61"/>
                    <a:gd name="T56" fmla="*/ 108 w 269"/>
                    <a:gd name="T57" fmla="*/ 11 h 61"/>
                    <a:gd name="T58" fmla="*/ 90 w 269"/>
                    <a:gd name="T59" fmla="*/ 15 h 61"/>
                    <a:gd name="T60" fmla="*/ 72 w 269"/>
                    <a:gd name="T61" fmla="*/ 20 h 61"/>
                    <a:gd name="T62" fmla="*/ 53 w 269"/>
                    <a:gd name="T63" fmla="*/ 26 h 61"/>
                    <a:gd name="T64" fmla="*/ 37 w 269"/>
                    <a:gd name="T65" fmla="*/ 34 h 61"/>
                    <a:gd name="T66" fmla="*/ 19 w 269"/>
                    <a:gd name="T67" fmla="*/ 42 h 61"/>
                    <a:gd name="T68" fmla="*/ 2 w 269"/>
                    <a:gd name="T69" fmla="*/ 51 h 61"/>
                    <a:gd name="T70" fmla="*/ 4 w 269"/>
                    <a:gd name="T71" fmla="*/ 61 h 61"/>
                    <a:gd name="T72" fmla="*/ 2 w 269"/>
                    <a:gd name="T73" fmla="*/ 51 h 61"/>
                    <a:gd name="T74" fmla="*/ 0 w 269"/>
                    <a:gd name="T75" fmla="*/ 54 h 61"/>
                    <a:gd name="T76" fmla="*/ 1 w 269"/>
                    <a:gd name="T77" fmla="*/ 59 h 61"/>
                    <a:gd name="T78" fmla="*/ 5 w 269"/>
                    <a:gd name="T79" fmla="*/ 61 h 61"/>
                    <a:gd name="T80" fmla="*/ 9 w 269"/>
                    <a:gd name="T81" fmla="*/ 60 h 61"/>
                    <a:gd name="T82" fmla="*/ 8 w 269"/>
                    <a:gd name="T83" fmla="*/ 5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69" h="61">
                      <a:moveTo>
                        <a:pt x="8" y="50"/>
                      </a:moveTo>
                      <a:lnTo>
                        <a:pt x="9" y="60"/>
                      </a:lnTo>
                      <a:lnTo>
                        <a:pt x="23" y="50"/>
                      </a:lnTo>
                      <a:lnTo>
                        <a:pt x="41" y="44"/>
                      </a:lnTo>
                      <a:lnTo>
                        <a:pt x="57" y="37"/>
                      </a:lnTo>
                      <a:lnTo>
                        <a:pt x="74" y="31"/>
                      </a:lnTo>
                      <a:lnTo>
                        <a:pt x="93" y="25"/>
                      </a:lnTo>
                      <a:lnTo>
                        <a:pt x="110" y="21"/>
                      </a:lnTo>
                      <a:lnTo>
                        <a:pt x="129" y="18"/>
                      </a:lnTo>
                      <a:lnTo>
                        <a:pt x="147" y="15"/>
                      </a:lnTo>
                      <a:lnTo>
                        <a:pt x="164" y="13"/>
                      </a:lnTo>
                      <a:lnTo>
                        <a:pt x="181" y="12"/>
                      </a:lnTo>
                      <a:lnTo>
                        <a:pt x="198" y="11"/>
                      </a:lnTo>
                      <a:lnTo>
                        <a:pt x="214" y="10"/>
                      </a:lnTo>
                      <a:lnTo>
                        <a:pt x="229" y="11"/>
                      </a:lnTo>
                      <a:lnTo>
                        <a:pt x="243" y="11"/>
                      </a:lnTo>
                      <a:lnTo>
                        <a:pt x="255" y="12"/>
                      </a:lnTo>
                      <a:lnTo>
                        <a:pt x="266" y="14"/>
                      </a:lnTo>
                      <a:lnTo>
                        <a:pt x="269" y="4"/>
                      </a:lnTo>
                      <a:lnTo>
                        <a:pt x="257" y="2"/>
                      </a:lnTo>
                      <a:lnTo>
                        <a:pt x="243" y="1"/>
                      </a:lnTo>
                      <a:lnTo>
                        <a:pt x="229" y="1"/>
                      </a:lnTo>
                      <a:lnTo>
                        <a:pt x="214" y="0"/>
                      </a:lnTo>
                      <a:lnTo>
                        <a:pt x="198" y="1"/>
                      </a:lnTo>
                      <a:lnTo>
                        <a:pt x="181" y="2"/>
                      </a:lnTo>
                      <a:lnTo>
                        <a:pt x="164" y="3"/>
                      </a:lnTo>
                      <a:lnTo>
                        <a:pt x="145" y="5"/>
                      </a:lnTo>
                      <a:lnTo>
                        <a:pt x="127" y="8"/>
                      </a:lnTo>
                      <a:lnTo>
                        <a:pt x="108" y="11"/>
                      </a:lnTo>
                      <a:lnTo>
                        <a:pt x="90" y="15"/>
                      </a:lnTo>
                      <a:lnTo>
                        <a:pt x="72" y="20"/>
                      </a:lnTo>
                      <a:lnTo>
                        <a:pt x="53" y="26"/>
                      </a:lnTo>
                      <a:lnTo>
                        <a:pt x="37" y="34"/>
                      </a:lnTo>
                      <a:lnTo>
                        <a:pt x="19" y="42"/>
                      </a:lnTo>
                      <a:lnTo>
                        <a:pt x="2" y="51"/>
                      </a:lnTo>
                      <a:lnTo>
                        <a:pt x="4" y="61"/>
                      </a:lnTo>
                      <a:lnTo>
                        <a:pt x="2" y="51"/>
                      </a:lnTo>
                      <a:lnTo>
                        <a:pt x="0" y="54"/>
                      </a:lnTo>
                      <a:lnTo>
                        <a:pt x="1" y="59"/>
                      </a:lnTo>
                      <a:lnTo>
                        <a:pt x="5" y="61"/>
                      </a:lnTo>
                      <a:lnTo>
                        <a:pt x="9" y="60"/>
                      </a:lnTo>
                      <a:lnTo>
                        <a:pt x="8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67" name="Freeform 183"/>
                <p:cNvSpPr>
                  <a:spLocks/>
                </p:cNvSpPr>
                <p:nvPr/>
              </p:nvSpPr>
              <p:spPr bwMode="auto">
                <a:xfrm>
                  <a:off x="857" y="1234"/>
                  <a:ext cx="21" cy="17"/>
                </a:xfrm>
                <a:custGeom>
                  <a:avLst/>
                  <a:gdLst>
                    <a:gd name="T0" fmla="*/ 247 w 247"/>
                    <a:gd name="T1" fmla="*/ 199 h 205"/>
                    <a:gd name="T2" fmla="*/ 246 w 247"/>
                    <a:gd name="T3" fmla="*/ 197 h 205"/>
                    <a:gd name="T4" fmla="*/ 232 w 247"/>
                    <a:gd name="T5" fmla="*/ 181 h 205"/>
                    <a:gd name="T6" fmla="*/ 219 w 247"/>
                    <a:gd name="T7" fmla="*/ 165 h 205"/>
                    <a:gd name="T8" fmla="*/ 207 w 247"/>
                    <a:gd name="T9" fmla="*/ 149 h 205"/>
                    <a:gd name="T10" fmla="*/ 193 w 247"/>
                    <a:gd name="T11" fmla="*/ 135 h 205"/>
                    <a:gd name="T12" fmla="*/ 181 w 247"/>
                    <a:gd name="T13" fmla="*/ 120 h 205"/>
                    <a:gd name="T14" fmla="*/ 167 w 247"/>
                    <a:gd name="T15" fmla="*/ 106 h 205"/>
                    <a:gd name="T16" fmla="*/ 153 w 247"/>
                    <a:gd name="T17" fmla="*/ 92 h 205"/>
                    <a:gd name="T18" fmla="*/ 139 w 247"/>
                    <a:gd name="T19" fmla="*/ 80 h 205"/>
                    <a:gd name="T20" fmla="*/ 126 w 247"/>
                    <a:gd name="T21" fmla="*/ 68 h 205"/>
                    <a:gd name="T22" fmla="*/ 110 w 247"/>
                    <a:gd name="T23" fmla="*/ 56 h 205"/>
                    <a:gd name="T24" fmla="*/ 96 w 247"/>
                    <a:gd name="T25" fmla="*/ 45 h 205"/>
                    <a:gd name="T26" fmla="*/ 79 w 247"/>
                    <a:gd name="T27" fmla="*/ 34 h 205"/>
                    <a:gd name="T28" fmla="*/ 62 w 247"/>
                    <a:gd name="T29" fmla="*/ 25 h 205"/>
                    <a:gd name="T30" fmla="*/ 43 w 247"/>
                    <a:gd name="T31" fmla="*/ 16 h 205"/>
                    <a:gd name="T32" fmla="*/ 24 w 247"/>
                    <a:gd name="T33" fmla="*/ 8 h 205"/>
                    <a:gd name="T34" fmla="*/ 4 w 247"/>
                    <a:gd name="T35" fmla="*/ 0 h 205"/>
                    <a:gd name="T36" fmla="*/ 0 w 247"/>
                    <a:gd name="T37" fmla="*/ 11 h 205"/>
                    <a:gd name="T38" fmla="*/ 20 w 247"/>
                    <a:gd name="T39" fmla="*/ 18 h 205"/>
                    <a:gd name="T40" fmla="*/ 39 w 247"/>
                    <a:gd name="T41" fmla="*/ 26 h 205"/>
                    <a:gd name="T42" fmla="*/ 57 w 247"/>
                    <a:gd name="T43" fmla="*/ 33 h 205"/>
                    <a:gd name="T44" fmla="*/ 73 w 247"/>
                    <a:gd name="T45" fmla="*/ 43 h 205"/>
                    <a:gd name="T46" fmla="*/ 90 w 247"/>
                    <a:gd name="T47" fmla="*/ 53 h 205"/>
                    <a:gd name="T48" fmla="*/ 104 w 247"/>
                    <a:gd name="T49" fmla="*/ 65 h 205"/>
                    <a:gd name="T50" fmla="*/ 120 w 247"/>
                    <a:gd name="T51" fmla="*/ 76 h 205"/>
                    <a:gd name="T52" fmla="*/ 133 w 247"/>
                    <a:gd name="T53" fmla="*/ 88 h 205"/>
                    <a:gd name="T54" fmla="*/ 147 w 247"/>
                    <a:gd name="T55" fmla="*/ 101 h 205"/>
                    <a:gd name="T56" fmla="*/ 159 w 247"/>
                    <a:gd name="T57" fmla="*/ 114 h 205"/>
                    <a:gd name="T58" fmla="*/ 172 w 247"/>
                    <a:gd name="T59" fmla="*/ 127 h 205"/>
                    <a:gd name="T60" fmla="*/ 185 w 247"/>
                    <a:gd name="T61" fmla="*/ 141 h 205"/>
                    <a:gd name="T62" fmla="*/ 198 w 247"/>
                    <a:gd name="T63" fmla="*/ 156 h 205"/>
                    <a:gd name="T64" fmla="*/ 211 w 247"/>
                    <a:gd name="T65" fmla="*/ 171 h 205"/>
                    <a:gd name="T66" fmla="*/ 224 w 247"/>
                    <a:gd name="T67" fmla="*/ 187 h 205"/>
                    <a:gd name="T68" fmla="*/ 238 w 247"/>
                    <a:gd name="T69" fmla="*/ 203 h 205"/>
                    <a:gd name="T70" fmla="*/ 237 w 247"/>
                    <a:gd name="T71" fmla="*/ 201 h 205"/>
                    <a:gd name="T72" fmla="*/ 238 w 247"/>
                    <a:gd name="T73" fmla="*/ 203 h 205"/>
                    <a:gd name="T74" fmla="*/ 242 w 247"/>
                    <a:gd name="T75" fmla="*/ 205 h 205"/>
                    <a:gd name="T76" fmla="*/ 245 w 247"/>
                    <a:gd name="T77" fmla="*/ 204 h 205"/>
                    <a:gd name="T78" fmla="*/ 247 w 247"/>
                    <a:gd name="T79" fmla="*/ 201 h 205"/>
                    <a:gd name="T80" fmla="*/ 246 w 247"/>
                    <a:gd name="T81" fmla="*/ 197 h 205"/>
                    <a:gd name="T82" fmla="*/ 247 w 247"/>
                    <a:gd name="T83" fmla="*/ 199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47" h="205">
                      <a:moveTo>
                        <a:pt x="247" y="199"/>
                      </a:moveTo>
                      <a:lnTo>
                        <a:pt x="246" y="197"/>
                      </a:lnTo>
                      <a:lnTo>
                        <a:pt x="232" y="181"/>
                      </a:lnTo>
                      <a:lnTo>
                        <a:pt x="219" y="165"/>
                      </a:lnTo>
                      <a:lnTo>
                        <a:pt x="207" y="149"/>
                      </a:lnTo>
                      <a:lnTo>
                        <a:pt x="193" y="135"/>
                      </a:lnTo>
                      <a:lnTo>
                        <a:pt x="181" y="120"/>
                      </a:lnTo>
                      <a:lnTo>
                        <a:pt x="167" y="106"/>
                      </a:lnTo>
                      <a:lnTo>
                        <a:pt x="153" y="92"/>
                      </a:lnTo>
                      <a:lnTo>
                        <a:pt x="139" y="80"/>
                      </a:lnTo>
                      <a:lnTo>
                        <a:pt x="126" y="68"/>
                      </a:lnTo>
                      <a:lnTo>
                        <a:pt x="110" y="56"/>
                      </a:lnTo>
                      <a:lnTo>
                        <a:pt x="96" y="45"/>
                      </a:lnTo>
                      <a:lnTo>
                        <a:pt x="79" y="34"/>
                      </a:lnTo>
                      <a:lnTo>
                        <a:pt x="62" y="25"/>
                      </a:lnTo>
                      <a:lnTo>
                        <a:pt x="43" y="16"/>
                      </a:lnTo>
                      <a:lnTo>
                        <a:pt x="24" y="8"/>
                      </a:lnTo>
                      <a:lnTo>
                        <a:pt x="4" y="0"/>
                      </a:lnTo>
                      <a:lnTo>
                        <a:pt x="0" y="11"/>
                      </a:lnTo>
                      <a:lnTo>
                        <a:pt x="20" y="18"/>
                      </a:lnTo>
                      <a:lnTo>
                        <a:pt x="39" y="26"/>
                      </a:lnTo>
                      <a:lnTo>
                        <a:pt x="57" y="33"/>
                      </a:lnTo>
                      <a:lnTo>
                        <a:pt x="73" y="43"/>
                      </a:lnTo>
                      <a:lnTo>
                        <a:pt x="90" y="53"/>
                      </a:lnTo>
                      <a:lnTo>
                        <a:pt x="104" y="65"/>
                      </a:lnTo>
                      <a:lnTo>
                        <a:pt x="120" y="76"/>
                      </a:lnTo>
                      <a:lnTo>
                        <a:pt x="133" y="88"/>
                      </a:lnTo>
                      <a:lnTo>
                        <a:pt x="147" y="101"/>
                      </a:lnTo>
                      <a:lnTo>
                        <a:pt x="159" y="114"/>
                      </a:lnTo>
                      <a:lnTo>
                        <a:pt x="172" y="127"/>
                      </a:lnTo>
                      <a:lnTo>
                        <a:pt x="185" y="141"/>
                      </a:lnTo>
                      <a:lnTo>
                        <a:pt x="198" y="156"/>
                      </a:lnTo>
                      <a:lnTo>
                        <a:pt x="211" y="171"/>
                      </a:lnTo>
                      <a:lnTo>
                        <a:pt x="224" y="187"/>
                      </a:lnTo>
                      <a:lnTo>
                        <a:pt x="238" y="203"/>
                      </a:lnTo>
                      <a:lnTo>
                        <a:pt x="237" y="201"/>
                      </a:lnTo>
                      <a:lnTo>
                        <a:pt x="238" y="203"/>
                      </a:lnTo>
                      <a:lnTo>
                        <a:pt x="242" y="205"/>
                      </a:lnTo>
                      <a:lnTo>
                        <a:pt x="245" y="204"/>
                      </a:lnTo>
                      <a:lnTo>
                        <a:pt x="247" y="201"/>
                      </a:lnTo>
                      <a:lnTo>
                        <a:pt x="246" y="197"/>
                      </a:lnTo>
                      <a:lnTo>
                        <a:pt x="247" y="1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68" name="Freeform 184"/>
                <p:cNvSpPr>
                  <a:spLocks/>
                </p:cNvSpPr>
                <p:nvPr/>
              </p:nvSpPr>
              <p:spPr bwMode="auto">
                <a:xfrm>
                  <a:off x="877" y="1250"/>
                  <a:ext cx="4" cy="29"/>
                </a:xfrm>
                <a:custGeom>
                  <a:avLst/>
                  <a:gdLst>
                    <a:gd name="T0" fmla="*/ 50 w 51"/>
                    <a:gd name="T1" fmla="*/ 348 h 349"/>
                    <a:gd name="T2" fmla="*/ 51 w 51"/>
                    <a:gd name="T3" fmla="*/ 345 h 349"/>
                    <a:gd name="T4" fmla="*/ 50 w 51"/>
                    <a:gd name="T5" fmla="*/ 323 h 349"/>
                    <a:gd name="T6" fmla="*/ 48 w 51"/>
                    <a:gd name="T7" fmla="*/ 303 h 349"/>
                    <a:gd name="T8" fmla="*/ 47 w 51"/>
                    <a:gd name="T9" fmla="*/ 281 h 349"/>
                    <a:gd name="T10" fmla="*/ 45 w 51"/>
                    <a:gd name="T11" fmla="*/ 257 h 349"/>
                    <a:gd name="T12" fmla="*/ 42 w 51"/>
                    <a:gd name="T13" fmla="*/ 235 h 349"/>
                    <a:gd name="T14" fmla="*/ 40 w 51"/>
                    <a:gd name="T15" fmla="*/ 215 h 349"/>
                    <a:gd name="T16" fmla="*/ 38 w 51"/>
                    <a:gd name="T17" fmla="*/ 191 h 349"/>
                    <a:gd name="T18" fmla="*/ 35 w 51"/>
                    <a:gd name="T19" fmla="*/ 169 h 349"/>
                    <a:gd name="T20" fmla="*/ 32 w 51"/>
                    <a:gd name="T21" fmla="*/ 147 h 349"/>
                    <a:gd name="T22" fmla="*/ 30 w 51"/>
                    <a:gd name="T23" fmla="*/ 126 h 349"/>
                    <a:gd name="T24" fmla="*/ 27 w 51"/>
                    <a:gd name="T25" fmla="*/ 104 h 349"/>
                    <a:gd name="T26" fmla="*/ 23 w 51"/>
                    <a:gd name="T27" fmla="*/ 82 h 349"/>
                    <a:gd name="T28" fmla="*/ 19 w 51"/>
                    <a:gd name="T29" fmla="*/ 61 h 349"/>
                    <a:gd name="T30" fmla="*/ 16 w 51"/>
                    <a:gd name="T31" fmla="*/ 41 h 349"/>
                    <a:gd name="T32" fmla="*/ 13 w 51"/>
                    <a:gd name="T33" fmla="*/ 20 h 349"/>
                    <a:gd name="T34" fmla="*/ 10 w 51"/>
                    <a:gd name="T35" fmla="*/ 0 h 349"/>
                    <a:gd name="T36" fmla="*/ 0 w 51"/>
                    <a:gd name="T37" fmla="*/ 2 h 349"/>
                    <a:gd name="T38" fmla="*/ 3 w 51"/>
                    <a:gd name="T39" fmla="*/ 22 h 349"/>
                    <a:gd name="T40" fmla="*/ 6 w 51"/>
                    <a:gd name="T41" fmla="*/ 43 h 349"/>
                    <a:gd name="T42" fmla="*/ 9 w 51"/>
                    <a:gd name="T43" fmla="*/ 63 h 349"/>
                    <a:gd name="T44" fmla="*/ 13 w 51"/>
                    <a:gd name="T45" fmla="*/ 84 h 349"/>
                    <a:gd name="T46" fmla="*/ 16 w 51"/>
                    <a:gd name="T47" fmla="*/ 106 h 349"/>
                    <a:gd name="T48" fmla="*/ 19 w 51"/>
                    <a:gd name="T49" fmla="*/ 128 h 349"/>
                    <a:gd name="T50" fmla="*/ 21 w 51"/>
                    <a:gd name="T51" fmla="*/ 149 h 349"/>
                    <a:gd name="T52" fmla="*/ 24 w 51"/>
                    <a:gd name="T53" fmla="*/ 171 h 349"/>
                    <a:gd name="T54" fmla="*/ 28 w 51"/>
                    <a:gd name="T55" fmla="*/ 193 h 349"/>
                    <a:gd name="T56" fmla="*/ 30 w 51"/>
                    <a:gd name="T57" fmla="*/ 215 h 349"/>
                    <a:gd name="T58" fmla="*/ 32 w 51"/>
                    <a:gd name="T59" fmla="*/ 237 h 349"/>
                    <a:gd name="T60" fmla="*/ 35 w 51"/>
                    <a:gd name="T61" fmla="*/ 259 h 349"/>
                    <a:gd name="T62" fmla="*/ 37 w 51"/>
                    <a:gd name="T63" fmla="*/ 281 h 349"/>
                    <a:gd name="T64" fmla="*/ 38 w 51"/>
                    <a:gd name="T65" fmla="*/ 303 h 349"/>
                    <a:gd name="T66" fmla="*/ 40 w 51"/>
                    <a:gd name="T67" fmla="*/ 323 h 349"/>
                    <a:gd name="T68" fmla="*/ 41 w 51"/>
                    <a:gd name="T69" fmla="*/ 345 h 349"/>
                    <a:gd name="T70" fmla="*/ 42 w 51"/>
                    <a:gd name="T71" fmla="*/ 342 h 349"/>
                    <a:gd name="T72" fmla="*/ 41 w 51"/>
                    <a:gd name="T73" fmla="*/ 345 h 349"/>
                    <a:gd name="T74" fmla="*/ 43 w 51"/>
                    <a:gd name="T75" fmla="*/ 348 h 349"/>
                    <a:gd name="T76" fmla="*/ 46 w 51"/>
                    <a:gd name="T77" fmla="*/ 349 h 349"/>
                    <a:gd name="T78" fmla="*/ 49 w 51"/>
                    <a:gd name="T79" fmla="*/ 348 h 349"/>
                    <a:gd name="T80" fmla="*/ 51 w 51"/>
                    <a:gd name="T81" fmla="*/ 345 h 349"/>
                    <a:gd name="T82" fmla="*/ 50 w 51"/>
                    <a:gd name="T83" fmla="*/ 348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1" h="349">
                      <a:moveTo>
                        <a:pt x="50" y="348"/>
                      </a:moveTo>
                      <a:lnTo>
                        <a:pt x="51" y="345"/>
                      </a:lnTo>
                      <a:lnTo>
                        <a:pt x="50" y="323"/>
                      </a:lnTo>
                      <a:lnTo>
                        <a:pt x="48" y="303"/>
                      </a:lnTo>
                      <a:lnTo>
                        <a:pt x="47" y="281"/>
                      </a:lnTo>
                      <a:lnTo>
                        <a:pt x="45" y="257"/>
                      </a:lnTo>
                      <a:lnTo>
                        <a:pt x="42" y="235"/>
                      </a:lnTo>
                      <a:lnTo>
                        <a:pt x="40" y="215"/>
                      </a:lnTo>
                      <a:lnTo>
                        <a:pt x="38" y="191"/>
                      </a:lnTo>
                      <a:lnTo>
                        <a:pt x="35" y="169"/>
                      </a:lnTo>
                      <a:lnTo>
                        <a:pt x="32" y="147"/>
                      </a:lnTo>
                      <a:lnTo>
                        <a:pt x="30" y="126"/>
                      </a:lnTo>
                      <a:lnTo>
                        <a:pt x="27" y="104"/>
                      </a:lnTo>
                      <a:lnTo>
                        <a:pt x="23" y="82"/>
                      </a:lnTo>
                      <a:lnTo>
                        <a:pt x="19" y="61"/>
                      </a:lnTo>
                      <a:lnTo>
                        <a:pt x="16" y="41"/>
                      </a:lnTo>
                      <a:lnTo>
                        <a:pt x="13" y="20"/>
                      </a:lnTo>
                      <a:lnTo>
                        <a:pt x="10" y="0"/>
                      </a:lnTo>
                      <a:lnTo>
                        <a:pt x="0" y="2"/>
                      </a:lnTo>
                      <a:lnTo>
                        <a:pt x="3" y="22"/>
                      </a:lnTo>
                      <a:lnTo>
                        <a:pt x="6" y="43"/>
                      </a:lnTo>
                      <a:lnTo>
                        <a:pt x="9" y="63"/>
                      </a:lnTo>
                      <a:lnTo>
                        <a:pt x="13" y="84"/>
                      </a:lnTo>
                      <a:lnTo>
                        <a:pt x="16" y="106"/>
                      </a:lnTo>
                      <a:lnTo>
                        <a:pt x="19" y="128"/>
                      </a:lnTo>
                      <a:lnTo>
                        <a:pt x="21" y="149"/>
                      </a:lnTo>
                      <a:lnTo>
                        <a:pt x="24" y="171"/>
                      </a:lnTo>
                      <a:lnTo>
                        <a:pt x="28" y="193"/>
                      </a:lnTo>
                      <a:lnTo>
                        <a:pt x="30" y="215"/>
                      </a:lnTo>
                      <a:lnTo>
                        <a:pt x="32" y="237"/>
                      </a:lnTo>
                      <a:lnTo>
                        <a:pt x="35" y="259"/>
                      </a:lnTo>
                      <a:lnTo>
                        <a:pt x="37" y="281"/>
                      </a:lnTo>
                      <a:lnTo>
                        <a:pt x="38" y="303"/>
                      </a:lnTo>
                      <a:lnTo>
                        <a:pt x="40" y="323"/>
                      </a:lnTo>
                      <a:lnTo>
                        <a:pt x="41" y="345"/>
                      </a:lnTo>
                      <a:lnTo>
                        <a:pt x="42" y="342"/>
                      </a:lnTo>
                      <a:lnTo>
                        <a:pt x="41" y="345"/>
                      </a:lnTo>
                      <a:lnTo>
                        <a:pt x="43" y="348"/>
                      </a:lnTo>
                      <a:lnTo>
                        <a:pt x="46" y="349"/>
                      </a:lnTo>
                      <a:lnTo>
                        <a:pt x="49" y="348"/>
                      </a:lnTo>
                      <a:lnTo>
                        <a:pt x="51" y="345"/>
                      </a:lnTo>
                      <a:lnTo>
                        <a:pt x="50" y="3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69" name="Freeform 185"/>
                <p:cNvSpPr>
                  <a:spLocks/>
                </p:cNvSpPr>
                <p:nvPr/>
              </p:nvSpPr>
              <p:spPr bwMode="auto">
                <a:xfrm>
                  <a:off x="856" y="1279"/>
                  <a:ext cx="25" cy="7"/>
                </a:xfrm>
                <a:custGeom>
                  <a:avLst/>
                  <a:gdLst>
                    <a:gd name="T0" fmla="*/ 7 w 305"/>
                    <a:gd name="T1" fmla="*/ 75 h 85"/>
                    <a:gd name="T2" fmla="*/ 4 w 305"/>
                    <a:gd name="T3" fmla="*/ 84 h 85"/>
                    <a:gd name="T4" fmla="*/ 23 w 305"/>
                    <a:gd name="T5" fmla="*/ 84 h 85"/>
                    <a:gd name="T6" fmla="*/ 41 w 305"/>
                    <a:gd name="T7" fmla="*/ 85 h 85"/>
                    <a:gd name="T8" fmla="*/ 62 w 305"/>
                    <a:gd name="T9" fmla="*/ 85 h 85"/>
                    <a:gd name="T10" fmla="*/ 82 w 305"/>
                    <a:gd name="T11" fmla="*/ 85 h 85"/>
                    <a:gd name="T12" fmla="*/ 102 w 305"/>
                    <a:gd name="T13" fmla="*/ 84 h 85"/>
                    <a:gd name="T14" fmla="*/ 124 w 305"/>
                    <a:gd name="T15" fmla="*/ 83 h 85"/>
                    <a:gd name="T16" fmla="*/ 146 w 305"/>
                    <a:gd name="T17" fmla="*/ 81 h 85"/>
                    <a:gd name="T18" fmla="*/ 167 w 305"/>
                    <a:gd name="T19" fmla="*/ 78 h 85"/>
                    <a:gd name="T20" fmla="*/ 186 w 305"/>
                    <a:gd name="T21" fmla="*/ 75 h 85"/>
                    <a:gd name="T22" fmla="*/ 207 w 305"/>
                    <a:gd name="T23" fmla="*/ 70 h 85"/>
                    <a:gd name="T24" fmla="*/ 227 w 305"/>
                    <a:gd name="T25" fmla="*/ 63 h 85"/>
                    <a:gd name="T26" fmla="*/ 244 w 305"/>
                    <a:gd name="T27" fmla="*/ 54 h 85"/>
                    <a:gd name="T28" fmla="*/ 262 w 305"/>
                    <a:gd name="T29" fmla="*/ 46 h 85"/>
                    <a:gd name="T30" fmla="*/ 278 w 305"/>
                    <a:gd name="T31" fmla="*/ 34 h 85"/>
                    <a:gd name="T32" fmla="*/ 293 w 305"/>
                    <a:gd name="T33" fmla="*/ 21 h 85"/>
                    <a:gd name="T34" fmla="*/ 305 w 305"/>
                    <a:gd name="T35" fmla="*/ 6 h 85"/>
                    <a:gd name="T36" fmla="*/ 297 w 305"/>
                    <a:gd name="T37" fmla="*/ 0 h 85"/>
                    <a:gd name="T38" fmla="*/ 285 w 305"/>
                    <a:gd name="T39" fmla="*/ 15 h 85"/>
                    <a:gd name="T40" fmla="*/ 272 w 305"/>
                    <a:gd name="T41" fmla="*/ 26 h 85"/>
                    <a:gd name="T42" fmla="*/ 256 w 305"/>
                    <a:gd name="T43" fmla="*/ 37 h 85"/>
                    <a:gd name="T44" fmla="*/ 240 w 305"/>
                    <a:gd name="T45" fmla="*/ 46 h 85"/>
                    <a:gd name="T46" fmla="*/ 223 w 305"/>
                    <a:gd name="T47" fmla="*/ 53 h 85"/>
                    <a:gd name="T48" fmla="*/ 205 w 305"/>
                    <a:gd name="T49" fmla="*/ 59 h 85"/>
                    <a:gd name="T50" fmla="*/ 184 w 305"/>
                    <a:gd name="T51" fmla="*/ 64 h 85"/>
                    <a:gd name="T52" fmla="*/ 165 w 305"/>
                    <a:gd name="T53" fmla="*/ 67 h 85"/>
                    <a:gd name="T54" fmla="*/ 144 w 305"/>
                    <a:gd name="T55" fmla="*/ 71 h 85"/>
                    <a:gd name="T56" fmla="*/ 124 w 305"/>
                    <a:gd name="T57" fmla="*/ 73 h 85"/>
                    <a:gd name="T58" fmla="*/ 102 w 305"/>
                    <a:gd name="T59" fmla="*/ 74 h 85"/>
                    <a:gd name="T60" fmla="*/ 82 w 305"/>
                    <a:gd name="T61" fmla="*/ 75 h 85"/>
                    <a:gd name="T62" fmla="*/ 62 w 305"/>
                    <a:gd name="T63" fmla="*/ 75 h 85"/>
                    <a:gd name="T64" fmla="*/ 41 w 305"/>
                    <a:gd name="T65" fmla="*/ 75 h 85"/>
                    <a:gd name="T66" fmla="*/ 23 w 305"/>
                    <a:gd name="T67" fmla="*/ 74 h 85"/>
                    <a:gd name="T68" fmla="*/ 4 w 305"/>
                    <a:gd name="T69" fmla="*/ 74 h 85"/>
                    <a:gd name="T70" fmla="*/ 1 w 305"/>
                    <a:gd name="T71" fmla="*/ 83 h 85"/>
                    <a:gd name="T72" fmla="*/ 4 w 305"/>
                    <a:gd name="T73" fmla="*/ 74 h 85"/>
                    <a:gd name="T74" fmla="*/ 1 w 305"/>
                    <a:gd name="T75" fmla="*/ 76 h 85"/>
                    <a:gd name="T76" fmla="*/ 0 w 305"/>
                    <a:gd name="T77" fmla="*/ 79 h 85"/>
                    <a:gd name="T78" fmla="*/ 1 w 305"/>
                    <a:gd name="T79" fmla="*/ 82 h 85"/>
                    <a:gd name="T80" fmla="*/ 4 w 305"/>
                    <a:gd name="T81" fmla="*/ 84 h 85"/>
                    <a:gd name="T82" fmla="*/ 7 w 305"/>
                    <a:gd name="T83" fmla="*/ 7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05" h="85">
                      <a:moveTo>
                        <a:pt x="7" y="75"/>
                      </a:moveTo>
                      <a:lnTo>
                        <a:pt x="4" y="84"/>
                      </a:lnTo>
                      <a:lnTo>
                        <a:pt x="23" y="84"/>
                      </a:lnTo>
                      <a:lnTo>
                        <a:pt x="41" y="85"/>
                      </a:lnTo>
                      <a:lnTo>
                        <a:pt x="62" y="85"/>
                      </a:lnTo>
                      <a:lnTo>
                        <a:pt x="82" y="85"/>
                      </a:lnTo>
                      <a:lnTo>
                        <a:pt x="102" y="84"/>
                      </a:lnTo>
                      <a:lnTo>
                        <a:pt x="124" y="83"/>
                      </a:lnTo>
                      <a:lnTo>
                        <a:pt x="146" y="81"/>
                      </a:lnTo>
                      <a:lnTo>
                        <a:pt x="167" y="78"/>
                      </a:lnTo>
                      <a:lnTo>
                        <a:pt x="186" y="75"/>
                      </a:lnTo>
                      <a:lnTo>
                        <a:pt x="207" y="70"/>
                      </a:lnTo>
                      <a:lnTo>
                        <a:pt x="227" y="63"/>
                      </a:lnTo>
                      <a:lnTo>
                        <a:pt x="244" y="54"/>
                      </a:lnTo>
                      <a:lnTo>
                        <a:pt x="262" y="46"/>
                      </a:lnTo>
                      <a:lnTo>
                        <a:pt x="278" y="34"/>
                      </a:lnTo>
                      <a:lnTo>
                        <a:pt x="293" y="21"/>
                      </a:lnTo>
                      <a:lnTo>
                        <a:pt x="305" y="6"/>
                      </a:lnTo>
                      <a:lnTo>
                        <a:pt x="297" y="0"/>
                      </a:lnTo>
                      <a:lnTo>
                        <a:pt x="285" y="15"/>
                      </a:lnTo>
                      <a:lnTo>
                        <a:pt x="272" y="26"/>
                      </a:lnTo>
                      <a:lnTo>
                        <a:pt x="256" y="37"/>
                      </a:lnTo>
                      <a:lnTo>
                        <a:pt x="240" y="46"/>
                      </a:lnTo>
                      <a:lnTo>
                        <a:pt x="223" y="53"/>
                      </a:lnTo>
                      <a:lnTo>
                        <a:pt x="205" y="59"/>
                      </a:lnTo>
                      <a:lnTo>
                        <a:pt x="184" y="64"/>
                      </a:lnTo>
                      <a:lnTo>
                        <a:pt x="165" y="67"/>
                      </a:lnTo>
                      <a:lnTo>
                        <a:pt x="144" y="71"/>
                      </a:lnTo>
                      <a:lnTo>
                        <a:pt x="124" y="73"/>
                      </a:lnTo>
                      <a:lnTo>
                        <a:pt x="102" y="74"/>
                      </a:lnTo>
                      <a:lnTo>
                        <a:pt x="82" y="75"/>
                      </a:lnTo>
                      <a:lnTo>
                        <a:pt x="62" y="75"/>
                      </a:lnTo>
                      <a:lnTo>
                        <a:pt x="41" y="75"/>
                      </a:lnTo>
                      <a:lnTo>
                        <a:pt x="23" y="74"/>
                      </a:lnTo>
                      <a:lnTo>
                        <a:pt x="4" y="74"/>
                      </a:lnTo>
                      <a:lnTo>
                        <a:pt x="1" y="83"/>
                      </a:lnTo>
                      <a:lnTo>
                        <a:pt x="4" y="74"/>
                      </a:lnTo>
                      <a:lnTo>
                        <a:pt x="1" y="76"/>
                      </a:lnTo>
                      <a:lnTo>
                        <a:pt x="0" y="79"/>
                      </a:lnTo>
                      <a:lnTo>
                        <a:pt x="1" y="82"/>
                      </a:lnTo>
                      <a:lnTo>
                        <a:pt x="4" y="84"/>
                      </a:lnTo>
                      <a:lnTo>
                        <a:pt x="7" y="7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70" name="Freeform 186"/>
                <p:cNvSpPr>
                  <a:spLocks/>
                </p:cNvSpPr>
                <p:nvPr/>
              </p:nvSpPr>
              <p:spPr bwMode="auto">
                <a:xfrm>
                  <a:off x="856" y="1285"/>
                  <a:ext cx="22" cy="6"/>
                </a:xfrm>
                <a:custGeom>
                  <a:avLst/>
                  <a:gdLst>
                    <a:gd name="T0" fmla="*/ 265 w 268"/>
                    <a:gd name="T1" fmla="*/ 62 h 71"/>
                    <a:gd name="T2" fmla="*/ 263 w 268"/>
                    <a:gd name="T3" fmla="*/ 61 h 71"/>
                    <a:gd name="T4" fmla="*/ 247 w 268"/>
                    <a:gd name="T5" fmla="*/ 60 h 71"/>
                    <a:gd name="T6" fmla="*/ 232 w 268"/>
                    <a:gd name="T7" fmla="*/ 60 h 71"/>
                    <a:gd name="T8" fmla="*/ 215 w 268"/>
                    <a:gd name="T9" fmla="*/ 59 h 71"/>
                    <a:gd name="T10" fmla="*/ 199 w 268"/>
                    <a:gd name="T11" fmla="*/ 57 h 71"/>
                    <a:gd name="T12" fmla="*/ 181 w 268"/>
                    <a:gd name="T13" fmla="*/ 56 h 71"/>
                    <a:gd name="T14" fmla="*/ 166 w 268"/>
                    <a:gd name="T15" fmla="*/ 54 h 71"/>
                    <a:gd name="T16" fmla="*/ 148 w 268"/>
                    <a:gd name="T17" fmla="*/ 51 h 71"/>
                    <a:gd name="T18" fmla="*/ 130 w 268"/>
                    <a:gd name="T19" fmla="*/ 47 h 71"/>
                    <a:gd name="T20" fmla="*/ 113 w 268"/>
                    <a:gd name="T21" fmla="*/ 44 h 71"/>
                    <a:gd name="T22" fmla="*/ 95 w 268"/>
                    <a:gd name="T23" fmla="*/ 40 h 71"/>
                    <a:gd name="T24" fmla="*/ 79 w 268"/>
                    <a:gd name="T25" fmla="*/ 35 h 71"/>
                    <a:gd name="T26" fmla="*/ 63 w 268"/>
                    <a:gd name="T27" fmla="*/ 30 h 71"/>
                    <a:gd name="T28" fmla="*/ 48 w 268"/>
                    <a:gd name="T29" fmla="*/ 23 h 71"/>
                    <a:gd name="T30" fmla="*/ 33 w 268"/>
                    <a:gd name="T31" fmla="*/ 17 h 71"/>
                    <a:gd name="T32" fmla="*/ 20 w 268"/>
                    <a:gd name="T33" fmla="*/ 9 h 71"/>
                    <a:gd name="T34" fmla="*/ 6 w 268"/>
                    <a:gd name="T35" fmla="*/ 0 h 71"/>
                    <a:gd name="T36" fmla="*/ 0 w 268"/>
                    <a:gd name="T37" fmla="*/ 8 h 71"/>
                    <a:gd name="T38" fmla="*/ 13 w 268"/>
                    <a:gd name="T39" fmla="*/ 17 h 71"/>
                    <a:gd name="T40" fmla="*/ 29 w 268"/>
                    <a:gd name="T41" fmla="*/ 26 h 71"/>
                    <a:gd name="T42" fmla="*/ 43 w 268"/>
                    <a:gd name="T43" fmla="*/ 33 h 71"/>
                    <a:gd name="T44" fmla="*/ 59 w 268"/>
                    <a:gd name="T45" fmla="*/ 40 h 71"/>
                    <a:gd name="T46" fmla="*/ 77 w 268"/>
                    <a:gd name="T47" fmla="*/ 45 h 71"/>
                    <a:gd name="T48" fmla="*/ 93 w 268"/>
                    <a:gd name="T49" fmla="*/ 51 h 71"/>
                    <a:gd name="T50" fmla="*/ 111 w 268"/>
                    <a:gd name="T51" fmla="*/ 55 h 71"/>
                    <a:gd name="T52" fmla="*/ 128 w 268"/>
                    <a:gd name="T53" fmla="*/ 58 h 71"/>
                    <a:gd name="T54" fmla="*/ 146 w 268"/>
                    <a:gd name="T55" fmla="*/ 61 h 71"/>
                    <a:gd name="T56" fmla="*/ 164 w 268"/>
                    <a:gd name="T57" fmla="*/ 64 h 71"/>
                    <a:gd name="T58" fmla="*/ 181 w 268"/>
                    <a:gd name="T59" fmla="*/ 66 h 71"/>
                    <a:gd name="T60" fmla="*/ 199 w 268"/>
                    <a:gd name="T61" fmla="*/ 67 h 71"/>
                    <a:gd name="T62" fmla="*/ 215 w 268"/>
                    <a:gd name="T63" fmla="*/ 69 h 71"/>
                    <a:gd name="T64" fmla="*/ 232 w 268"/>
                    <a:gd name="T65" fmla="*/ 70 h 71"/>
                    <a:gd name="T66" fmla="*/ 247 w 268"/>
                    <a:gd name="T67" fmla="*/ 70 h 71"/>
                    <a:gd name="T68" fmla="*/ 263 w 268"/>
                    <a:gd name="T69" fmla="*/ 71 h 71"/>
                    <a:gd name="T70" fmla="*/ 261 w 268"/>
                    <a:gd name="T71" fmla="*/ 70 h 71"/>
                    <a:gd name="T72" fmla="*/ 263 w 268"/>
                    <a:gd name="T73" fmla="*/ 71 h 71"/>
                    <a:gd name="T74" fmla="*/ 266 w 268"/>
                    <a:gd name="T75" fmla="*/ 69 h 71"/>
                    <a:gd name="T76" fmla="*/ 268 w 268"/>
                    <a:gd name="T77" fmla="*/ 66 h 71"/>
                    <a:gd name="T78" fmla="*/ 266 w 268"/>
                    <a:gd name="T79" fmla="*/ 63 h 71"/>
                    <a:gd name="T80" fmla="*/ 263 w 268"/>
                    <a:gd name="T81" fmla="*/ 61 h 71"/>
                    <a:gd name="T82" fmla="*/ 265 w 268"/>
                    <a:gd name="T83" fmla="*/ 62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68" h="71">
                      <a:moveTo>
                        <a:pt x="265" y="62"/>
                      </a:moveTo>
                      <a:lnTo>
                        <a:pt x="263" y="61"/>
                      </a:lnTo>
                      <a:lnTo>
                        <a:pt x="247" y="60"/>
                      </a:lnTo>
                      <a:lnTo>
                        <a:pt x="232" y="60"/>
                      </a:lnTo>
                      <a:lnTo>
                        <a:pt x="215" y="59"/>
                      </a:lnTo>
                      <a:lnTo>
                        <a:pt x="199" y="57"/>
                      </a:lnTo>
                      <a:lnTo>
                        <a:pt x="181" y="56"/>
                      </a:lnTo>
                      <a:lnTo>
                        <a:pt x="166" y="54"/>
                      </a:lnTo>
                      <a:lnTo>
                        <a:pt x="148" y="51"/>
                      </a:lnTo>
                      <a:lnTo>
                        <a:pt x="130" y="47"/>
                      </a:lnTo>
                      <a:lnTo>
                        <a:pt x="113" y="44"/>
                      </a:lnTo>
                      <a:lnTo>
                        <a:pt x="95" y="40"/>
                      </a:lnTo>
                      <a:lnTo>
                        <a:pt x="79" y="35"/>
                      </a:lnTo>
                      <a:lnTo>
                        <a:pt x="63" y="30"/>
                      </a:lnTo>
                      <a:lnTo>
                        <a:pt x="48" y="23"/>
                      </a:lnTo>
                      <a:lnTo>
                        <a:pt x="33" y="17"/>
                      </a:lnTo>
                      <a:lnTo>
                        <a:pt x="20" y="9"/>
                      </a:lnTo>
                      <a:lnTo>
                        <a:pt x="6" y="0"/>
                      </a:lnTo>
                      <a:lnTo>
                        <a:pt x="0" y="8"/>
                      </a:lnTo>
                      <a:lnTo>
                        <a:pt x="13" y="17"/>
                      </a:lnTo>
                      <a:lnTo>
                        <a:pt x="29" y="26"/>
                      </a:lnTo>
                      <a:lnTo>
                        <a:pt x="43" y="33"/>
                      </a:lnTo>
                      <a:lnTo>
                        <a:pt x="59" y="40"/>
                      </a:lnTo>
                      <a:lnTo>
                        <a:pt x="77" y="45"/>
                      </a:lnTo>
                      <a:lnTo>
                        <a:pt x="93" y="51"/>
                      </a:lnTo>
                      <a:lnTo>
                        <a:pt x="111" y="55"/>
                      </a:lnTo>
                      <a:lnTo>
                        <a:pt x="128" y="58"/>
                      </a:lnTo>
                      <a:lnTo>
                        <a:pt x="146" y="61"/>
                      </a:lnTo>
                      <a:lnTo>
                        <a:pt x="164" y="64"/>
                      </a:lnTo>
                      <a:lnTo>
                        <a:pt x="181" y="66"/>
                      </a:lnTo>
                      <a:lnTo>
                        <a:pt x="199" y="67"/>
                      </a:lnTo>
                      <a:lnTo>
                        <a:pt x="215" y="69"/>
                      </a:lnTo>
                      <a:lnTo>
                        <a:pt x="232" y="70"/>
                      </a:lnTo>
                      <a:lnTo>
                        <a:pt x="247" y="70"/>
                      </a:lnTo>
                      <a:lnTo>
                        <a:pt x="263" y="71"/>
                      </a:lnTo>
                      <a:lnTo>
                        <a:pt x="261" y="70"/>
                      </a:lnTo>
                      <a:lnTo>
                        <a:pt x="263" y="71"/>
                      </a:lnTo>
                      <a:lnTo>
                        <a:pt x="266" y="69"/>
                      </a:lnTo>
                      <a:lnTo>
                        <a:pt x="268" y="66"/>
                      </a:lnTo>
                      <a:lnTo>
                        <a:pt x="266" y="63"/>
                      </a:lnTo>
                      <a:lnTo>
                        <a:pt x="263" y="61"/>
                      </a:lnTo>
                      <a:lnTo>
                        <a:pt x="265" y="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71" name="Freeform 187"/>
                <p:cNvSpPr>
                  <a:spLocks/>
                </p:cNvSpPr>
                <p:nvPr/>
              </p:nvSpPr>
              <p:spPr bwMode="auto">
                <a:xfrm>
                  <a:off x="878" y="1290"/>
                  <a:ext cx="4" cy="9"/>
                </a:xfrm>
                <a:custGeom>
                  <a:avLst/>
                  <a:gdLst>
                    <a:gd name="T0" fmla="*/ 47 w 56"/>
                    <a:gd name="T1" fmla="*/ 100 h 109"/>
                    <a:gd name="T2" fmla="*/ 55 w 56"/>
                    <a:gd name="T3" fmla="*/ 105 h 109"/>
                    <a:gd name="T4" fmla="*/ 56 w 56"/>
                    <a:gd name="T5" fmla="*/ 84 h 109"/>
                    <a:gd name="T6" fmla="*/ 54 w 56"/>
                    <a:gd name="T7" fmla="*/ 64 h 109"/>
                    <a:gd name="T8" fmla="*/ 49 w 56"/>
                    <a:gd name="T9" fmla="*/ 49 h 109"/>
                    <a:gd name="T10" fmla="*/ 42 w 56"/>
                    <a:gd name="T11" fmla="*/ 35 h 109"/>
                    <a:gd name="T12" fmla="*/ 34 w 56"/>
                    <a:gd name="T13" fmla="*/ 24 h 109"/>
                    <a:gd name="T14" fmla="*/ 25 w 56"/>
                    <a:gd name="T15" fmla="*/ 13 h 109"/>
                    <a:gd name="T16" fmla="*/ 15 w 56"/>
                    <a:gd name="T17" fmla="*/ 6 h 109"/>
                    <a:gd name="T18" fmla="*/ 4 w 56"/>
                    <a:gd name="T19" fmla="*/ 0 h 109"/>
                    <a:gd name="T20" fmla="*/ 0 w 56"/>
                    <a:gd name="T21" fmla="*/ 8 h 109"/>
                    <a:gd name="T22" fmla="*/ 9 w 56"/>
                    <a:gd name="T23" fmla="*/ 14 h 109"/>
                    <a:gd name="T24" fmla="*/ 18 w 56"/>
                    <a:gd name="T25" fmla="*/ 22 h 109"/>
                    <a:gd name="T26" fmla="*/ 26 w 56"/>
                    <a:gd name="T27" fmla="*/ 30 h 109"/>
                    <a:gd name="T28" fmla="*/ 34 w 56"/>
                    <a:gd name="T29" fmla="*/ 39 h 109"/>
                    <a:gd name="T30" fmla="*/ 38 w 56"/>
                    <a:gd name="T31" fmla="*/ 53 h 109"/>
                    <a:gd name="T32" fmla="*/ 43 w 56"/>
                    <a:gd name="T33" fmla="*/ 66 h 109"/>
                    <a:gd name="T34" fmla="*/ 45 w 56"/>
                    <a:gd name="T35" fmla="*/ 84 h 109"/>
                    <a:gd name="T36" fmla="*/ 44 w 56"/>
                    <a:gd name="T37" fmla="*/ 105 h 109"/>
                    <a:gd name="T38" fmla="*/ 52 w 56"/>
                    <a:gd name="T39" fmla="*/ 109 h 109"/>
                    <a:gd name="T40" fmla="*/ 44 w 56"/>
                    <a:gd name="T41" fmla="*/ 105 h 109"/>
                    <a:gd name="T42" fmla="*/ 46 w 56"/>
                    <a:gd name="T43" fmla="*/ 108 h 109"/>
                    <a:gd name="T44" fmla="*/ 50 w 56"/>
                    <a:gd name="T45" fmla="*/ 109 h 109"/>
                    <a:gd name="T46" fmla="*/ 53 w 56"/>
                    <a:gd name="T47" fmla="*/ 108 h 109"/>
                    <a:gd name="T48" fmla="*/ 55 w 56"/>
                    <a:gd name="T49" fmla="*/ 105 h 109"/>
                    <a:gd name="T50" fmla="*/ 47 w 56"/>
                    <a:gd name="T51" fmla="*/ 10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6" h="109">
                      <a:moveTo>
                        <a:pt x="47" y="100"/>
                      </a:moveTo>
                      <a:lnTo>
                        <a:pt x="55" y="105"/>
                      </a:lnTo>
                      <a:lnTo>
                        <a:pt x="56" y="84"/>
                      </a:lnTo>
                      <a:lnTo>
                        <a:pt x="54" y="64"/>
                      </a:lnTo>
                      <a:lnTo>
                        <a:pt x="49" y="49"/>
                      </a:lnTo>
                      <a:lnTo>
                        <a:pt x="42" y="35"/>
                      </a:lnTo>
                      <a:lnTo>
                        <a:pt x="34" y="24"/>
                      </a:lnTo>
                      <a:lnTo>
                        <a:pt x="25" y="13"/>
                      </a:lnTo>
                      <a:lnTo>
                        <a:pt x="15" y="6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9" y="14"/>
                      </a:lnTo>
                      <a:lnTo>
                        <a:pt x="18" y="22"/>
                      </a:lnTo>
                      <a:lnTo>
                        <a:pt x="26" y="30"/>
                      </a:lnTo>
                      <a:lnTo>
                        <a:pt x="34" y="39"/>
                      </a:lnTo>
                      <a:lnTo>
                        <a:pt x="38" y="53"/>
                      </a:lnTo>
                      <a:lnTo>
                        <a:pt x="43" y="66"/>
                      </a:lnTo>
                      <a:lnTo>
                        <a:pt x="45" y="84"/>
                      </a:lnTo>
                      <a:lnTo>
                        <a:pt x="44" y="105"/>
                      </a:lnTo>
                      <a:lnTo>
                        <a:pt x="52" y="109"/>
                      </a:lnTo>
                      <a:lnTo>
                        <a:pt x="44" y="105"/>
                      </a:lnTo>
                      <a:lnTo>
                        <a:pt x="46" y="108"/>
                      </a:lnTo>
                      <a:lnTo>
                        <a:pt x="50" y="109"/>
                      </a:lnTo>
                      <a:lnTo>
                        <a:pt x="53" y="108"/>
                      </a:lnTo>
                      <a:lnTo>
                        <a:pt x="55" y="105"/>
                      </a:lnTo>
                      <a:lnTo>
                        <a:pt x="47" y="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72" name="Freeform 188"/>
                <p:cNvSpPr>
                  <a:spLocks/>
                </p:cNvSpPr>
                <p:nvPr/>
              </p:nvSpPr>
              <p:spPr bwMode="auto">
                <a:xfrm>
                  <a:off x="882" y="1295"/>
                  <a:ext cx="3" cy="4"/>
                </a:xfrm>
                <a:custGeom>
                  <a:avLst/>
                  <a:gdLst>
                    <a:gd name="T0" fmla="*/ 42 w 42"/>
                    <a:gd name="T1" fmla="*/ 5 h 48"/>
                    <a:gd name="T2" fmla="*/ 33 w 42"/>
                    <a:gd name="T3" fmla="*/ 2 h 48"/>
                    <a:gd name="T4" fmla="*/ 28 w 42"/>
                    <a:gd name="T5" fmla="*/ 8 h 48"/>
                    <a:gd name="T6" fmla="*/ 24 w 42"/>
                    <a:gd name="T7" fmla="*/ 15 h 48"/>
                    <a:gd name="T8" fmla="*/ 21 w 42"/>
                    <a:gd name="T9" fmla="*/ 20 h 48"/>
                    <a:gd name="T10" fmla="*/ 17 w 42"/>
                    <a:gd name="T11" fmla="*/ 25 h 48"/>
                    <a:gd name="T12" fmla="*/ 14 w 42"/>
                    <a:gd name="T13" fmla="*/ 29 h 48"/>
                    <a:gd name="T14" fmla="*/ 11 w 42"/>
                    <a:gd name="T15" fmla="*/ 32 h 48"/>
                    <a:gd name="T16" fmla="*/ 6 w 42"/>
                    <a:gd name="T17" fmla="*/ 36 h 48"/>
                    <a:gd name="T18" fmla="*/ 0 w 42"/>
                    <a:gd name="T19" fmla="*/ 39 h 48"/>
                    <a:gd name="T20" fmla="*/ 5 w 42"/>
                    <a:gd name="T21" fmla="*/ 48 h 48"/>
                    <a:gd name="T22" fmla="*/ 12 w 42"/>
                    <a:gd name="T23" fmla="*/ 45 h 48"/>
                    <a:gd name="T24" fmla="*/ 17 w 42"/>
                    <a:gd name="T25" fmla="*/ 40 h 48"/>
                    <a:gd name="T26" fmla="*/ 22 w 42"/>
                    <a:gd name="T27" fmla="*/ 35 h 48"/>
                    <a:gd name="T28" fmla="*/ 25 w 42"/>
                    <a:gd name="T29" fmla="*/ 31 h 48"/>
                    <a:gd name="T30" fmla="*/ 29 w 42"/>
                    <a:gd name="T31" fmla="*/ 26 h 48"/>
                    <a:gd name="T32" fmla="*/ 33 w 42"/>
                    <a:gd name="T33" fmla="*/ 21 h 48"/>
                    <a:gd name="T34" fmla="*/ 37 w 42"/>
                    <a:gd name="T35" fmla="*/ 15 h 48"/>
                    <a:gd name="T36" fmla="*/ 41 w 42"/>
                    <a:gd name="T37" fmla="*/ 8 h 48"/>
                    <a:gd name="T38" fmla="*/ 32 w 42"/>
                    <a:gd name="T39" fmla="*/ 5 h 48"/>
                    <a:gd name="T40" fmla="*/ 41 w 42"/>
                    <a:gd name="T41" fmla="*/ 8 h 48"/>
                    <a:gd name="T42" fmla="*/ 42 w 42"/>
                    <a:gd name="T43" fmla="*/ 4 h 48"/>
                    <a:gd name="T44" fmla="*/ 40 w 42"/>
                    <a:gd name="T45" fmla="*/ 1 h 48"/>
                    <a:gd name="T46" fmla="*/ 37 w 42"/>
                    <a:gd name="T47" fmla="*/ 0 h 48"/>
                    <a:gd name="T48" fmla="*/ 33 w 42"/>
                    <a:gd name="T49" fmla="*/ 2 h 48"/>
                    <a:gd name="T50" fmla="*/ 42 w 42"/>
                    <a:gd name="T51" fmla="*/ 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2" h="48">
                      <a:moveTo>
                        <a:pt x="42" y="5"/>
                      </a:moveTo>
                      <a:lnTo>
                        <a:pt x="33" y="2"/>
                      </a:lnTo>
                      <a:lnTo>
                        <a:pt x="28" y="8"/>
                      </a:lnTo>
                      <a:lnTo>
                        <a:pt x="24" y="15"/>
                      </a:lnTo>
                      <a:lnTo>
                        <a:pt x="21" y="20"/>
                      </a:lnTo>
                      <a:lnTo>
                        <a:pt x="17" y="25"/>
                      </a:lnTo>
                      <a:lnTo>
                        <a:pt x="14" y="29"/>
                      </a:lnTo>
                      <a:lnTo>
                        <a:pt x="11" y="32"/>
                      </a:lnTo>
                      <a:lnTo>
                        <a:pt x="6" y="36"/>
                      </a:lnTo>
                      <a:lnTo>
                        <a:pt x="0" y="39"/>
                      </a:lnTo>
                      <a:lnTo>
                        <a:pt x="5" y="48"/>
                      </a:lnTo>
                      <a:lnTo>
                        <a:pt x="12" y="45"/>
                      </a:lnTo>
                      <a:lnTo>
                        <a:pt x="17" y="40"/>
                      </a:lnTo>
                      <a:lnTo>
                        <a:pt x="22" y="35"/>
                      </a:lnTo>
                      <a:lnTo>
                        <a:pt x="25" y="31"/>
                      </a:lnTo>
                      <a:lnTo>
                        <a:pt x="29" y="26"/>
                      </a:lnTo>
                      <a:lnTo>
                        <a:pt x="33" y="21"/>
                      </a:lnTo>
                      <a:lnTo>
                        <a:pt x="37" y="15"/>
                      </a:lnTo>
                      <a:lnTo>
                        <a:pt x="41" y="8"/>
                      </a:lnTo>
                      <a:lnTo>
                        <a:pt x="32" y="5"/>
                      </a:lnTo>
                      <a:lnTo>
                        <a:pt x="41" y="8"/>
                      </a:lnTo>
                      <a:lnTo>
                        <a:pt x="42" y="4"/>
                      </a:lnTo>
                      <a:lnTo>
                        <a:pt x="40" y="1"/>
                      </a:lnTo>
                      <a:lnTo>
                        <a:pt x="37" y="0"/>
                      </a:lnTo>
                      <a:lnTo>
                        <a:pt x="33" y="2"/>
                      </a:lnTo>
                      <a:lnTo>
                        <a:pt x="4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73" name="Freeform 189"/>
                <p:cNvSpPr>
                  <a:spLocks/>
                </p:cNvSpPr>
                <p:nvPr/>
              </p:nvSpPr>
              <p:spPr bwMode="auto">
                <a:xfrm>
                  <a:off x="884" y="1296"/>
                  <a:ext cx="2" cy="14"/>
                </a:xfrm>
                <a:custGeom>
                  <a:avLst/>
                  <a:gdLst>
                    <a:gd name="T0" fmla="*/ 14 w 24"/>
                    <a:gd name="T1" fmla="*/ 169 h 175"/>
                    <a:gd name="T2" fmla="*/ 24 w 24"/>
                    <a:gd name="T3" fmla="*/ 171 h 175"/>
                    <a:gd name="T4" fmla="*/ 10 w 24"/>
                    <a:gd name="T5" fmla="*/ 0 h 175"/>
                    <a:gd name="T6" fmla="*/ 0 w 24"/>
                    <a:gd name="T7" fmla="*/ 0 h 175"/>
                    <a:gd name="T8" fmla="*/ 14 w 24"/>
                    <a:gd name="T9" fmla="*/ 171 h 175"/>
                    <a:gd name="T10" fmla="*/ 24 w 24"/>
                    <a:gd name="T11" fmla="*/ 173 h 175"/>
                    <a:gd name="T12" fmla="*/ 14 w 24"/>
                    <a:gd name="T13" fmla="*/ 171 h 175"/>
                    <a:gd name="T14" fmla="*/ 16 w 24"/>
                    <a:gd name="T15" fmla="*/ 174 h 175"/>
                    <a:gd name="T16" fmla="*/ 19 w 24"/>
                    <a:gd name="T17" fmla="*/ 175 h 175"/>
                    <a:gd name="T18" fmla="*/ 22 w 24"/>
                    <a:gd name="T19" fmla="*/ 174 h 175"/>
                    <a:gd name="T20" fmla="*/ 24 w 24"/>
                    <a:gd name="T21" fmla="*/ 171 h 175"/>
                    <a:gd name="T22" fmla="*/ 14 w 24"/>
                    <a:gd name="T23" fmla="*/ 169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175">
                      <a:moveTo>
                        <a:pt x="14" y="169"/>
                      </a:moveTo>
                      <a:lnTo>
                        <a:pt x="24" y="171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14" y="171"/>
                      </a:lnTo>
                      <a:lnTo>
                        <a:pt x="24" y="173"/>
                      </a:lnTo>
                      <a:lnTo>
                        <a:pt x="14" y="171"/>
                      </a:lnTo>
                      <a:lnTo>
                        <a:pt x="16" y="174"/>
                      </a:lnTo>
                      <a:lnTo>
                        <a:pt x="19" y="175"/>
                      </a:lnTo>
                      <a:lnTo>
                        <a:pt x="22" y="174"/>
                      </a:lnTo>
                      <a:lnTo>
                        <a:pt x="24" y="171"/>
                      </a:lnTo>
                      <a:lnTo>
                        <a:pt x="14" y="1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74" name="Freeform 190"/>
                <p:cNvSpPr>
                  <a:spLocks/>
                </p:cNvSpPr>
                <p:nvPr/>
              </p:nvSpPr>
              <p:spPr bwMode="auto">
                <a:xfrm>
                  <a:off x="885" y="1301"/>
                  <a:ext cx="22" cy="9"/>
                </a:xfrm>
                <a:custGeom>
                  <a:avLst/>
                  <a:gdLst>
                    <a:gd name="T0" fmla="*/ 253 w 260"/>
                    <a:gd name="T1" fmla="*/ 0 h 105"/>
                    <a:gd name="T2" fmla="*/ 255 w 260"/>
                    <a:gd name="T3" fmla="*/ 0 h 105"/>
                    <a:gd name="T4" fmla="*/ 239 w 260"/>
                    <a:gd name="T5" fmla="*/ 1 h 105"/>
                    <a:gd name="T6" fmla="*/ 223 w 260"/>
                    <a:gd name="T7" fmla="*/ 1 h 105"/>
                    <a:gd name="T8" fmla="*/ 205 w 260"/>
                    <a:gd name="T9" fmla="*/ 1 h 105"/>
                    <a:gd name="T10" fmla="*/ 187 w 260"/>
                    <a:gd name="T11" fmla="*/ 1 h 105"/>
                    <a:gd name="T12" fmla="*/ 169 w 260"/>
                    <a:gd name="T13" fmla="*/ 1 h 105"/>
                    <a:gd name="T14" fmla="*/ 150 w 260"/>
                    <a:gd name="T15" fmla="*/ 2 h 105"/>
                    <a:gd name="T16" fmla="*/ 132 w 260"/>
                    <a:gd name="T17" fmla="*/ 4 h 105"/>
                    <a:gd name="T18" fmla="*/ 114 w 260"/>
                    <a:gd name="T19" fmla="*/ 7 h 105"/>
                    <a:gd name="T20" fmla="*/ 96 w 260"/>
                    <a:gd name="T21" fmla="*/ 11 h 105"/>
                    <a:gd name="T22" fmla="*/ 78 w 260"/>
                    <a:gd name="T23" fmla="*/ 17 h 105"/>
                    <a:gd name="T24" fmla="*/ 62 w 260"/>
                    <a:gd name="T25" fmla="*/ 25 h 105"/>
                    <a:gd name="T26" fmla="*/ 47 w 260"/>
                    <a:gd name="T27" fmla="*/ 35 h 105"/>
                    <a:gd name="T28" fmla="*/ 32 w 260"/>
                    <a:gd name="T29" fmla="*/ 48 h 105"/>
                    <a:gd name="T30" fmla="*/ 20 w 260"/>
                    <a:gd name="T31" fmla="*/ 63 h 105"/>
                    <a:gd name="T32" fmla="*/ 9 w 260"/>
                    <a:gd name="T33" fmla="*/ 80 h 105"/>
                    <a:gd name="T34" fmla="*/ 0 w 260"/>
                    <a:gd name="T35" fmla="*/ 101 h 105"/>
                    <a:gd name="T36" fmla="*/ 10 w 260"/>
                    <a:gd name="T37" fmla="*/ 105 h 105"/>
                    <a:gd name="T38" fmla="*/ 18 w 260"/>
                    <a:gd name="T39" fmla="*/ 85 h 105"/>
                    <a:gd name="T40" fmla="*/ 28 w 260"/>
                    <a:gd name="T41" fmla="*/ 69 h 105"/>
                    <a:gd name="T42" fmla="*/ 40 w 260"/>
                    <a:gd name="T43" fmla="*/ 54 h 105"/>
                    <a:gd name="T44" fmla="*/ 53 w 260"/>
                    <a:gd name="T45" fmla="*/ 43 h 105"/>
                    <a:gd name="T46" fmla="*/ 66 w 260"/>
                    <a:gd name="T47" fmla="*/ 34 h 105"/>
                    <a:gd name="T48" fmla="*/ 82 w 260"/>
                    <a:gd name="T49" fmla="*/ 28 h 105"/>
                    <a:gd name="T50" fmla="*/ 98 w 260"/>
                    <a:gd name="T51" fmla="*/ 21 h 105"/>
                    <a:gd name="T52" fmla="*/ 116 w 260"/>
                    <a:gd name="T53" fmla="*/ 17 h 105"/>
                    <a:gd name="T54" fmla="*/ 134 w 260"/>
                    <a:gd name="T55" fmla="*/ 14 h 105"/>
                    <a:gd name="T56" fmla="*/ 150 w 260"/>
                    <a:gd name="T57" fmla="*/ 12 h 105"/>
                    <a:gd name="T58" fmla="*/ 169 w 260"/>
                    <a:gd name="T59" fmla="*/ 11 h 105"/>
                    <a:gd name="T60" fmla="*/ 187 w 260"/>
                    <a:gd name="T61" fmla="*/ 11 h 105"/>
                    <a:gd name="T62" fmla="*/ 205 w 260"/>
                    <a:gd name="T63" fmla="*/ 11 h 105"/>
                    <a:gd name="T64" fmla="*/ 223 w 260"/>
                    <a:gd name="T65" fmla="*/ 11 h 105"/>
                    <a:gd name="T66" fmla="*/ 239 w 260"/>
                    <a:gd name="T67" fmla="*/ 11 h 105"/>
                    <a:gd name="T68" fmla="*/ 255 w 260"/>
                    <a:gd name="T69" fmla="*/ 10 h 105"/>
                    <a:gd name="T70" fmla="*/ 257 w 260"/>
                    <a:gd name="T71" fmla="*/ 10 h 105"/>
                    <a:gd name="T72" fmla="*/ 255 w 260"/>
                    <a:gd name="T73" fmla="*/ 10 h 105"/>
                    <a:gd name="T74" fmla="*/ 258 w 260"/>
                    <a:gd name="T75" fmla="*/ 8 h 105"/>
                    <a:gd name="T76" fmla="*/ 260 w 260"/>
                    <a:gd name="T77" fmla="*/ 5 h 105"/>
                    <a:gd name="T78" fmla="*/ 258 w 260"/>
                    <a:gd name="T79" fmla="*/ 2 h 105"/>
                    <a:gd name="T80" fmla="*/ 255 w 260"/>
                    <a:gd name="T81" fmla="*/ 0 h 105"/>
                    <a:gd name="T82" fmla="*/ 253 w 260"/>
                    <a:gd name="T83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60" h="105">
                      <a:moveTo>
                        <a:pt x="253" y="0"/>
                      </a:moveTo>
                      <a:lnTo>
                        <a:pt x="255" y="0"/>
                      </a:lnTo>
                      <a:lnTo>
                        <a:pt x="239" y="1"/>
                      </a:lnTo>
                      <a:lnTo>
                        <a:pt x="223" y="1"/>
                      </a:lnTo>
                      <a:lnTo>
                        <a:pt x="205" y="1"/>
                      </a:lnTo>
                      <a:lnTo>
                        <a:pt x="187" y="1"/>
                      </a:lnTo>
                      <a:lnTo>
                        <a:pt x="169" y="1"/>
                      </a:lnTo>
                      <a:lnTo>
                        <a:pt x="150" y="2"/>
                      </a:lnTo>
                      <a:lnTo>
                        <a:pt x="132" y="4"/>
                      </a:lnTo>
                      <a:lnTo>
                        <a:pt x="114" y="7"/>
                      </a:lnTo>
                      <a:lnTo>
                        <a:pt x="96" y="11"/>
                      </a:lnTo>
                      <a:lnTo>
                        <a:pt x="78" y="17"/>
                      </a:lnTo>
                      <a:lnTo>
                        <a:pt x="62" y="25"/>
                      </a:lnTo>
                      <a:lnTo>
                        <a:pt x="47" y="35"/>
                      </a:lnTo>
                      <a:lnTo>
                        <a:pt x="32" y="48"/>
                      </a:lnTo>
                      <a:lnTo>
                        <a:pt x="20" y="63"/>
                      </a:lnTo>
                      <a:lnTo>
                        <a:pt x="9" y="80"/>
                      </a:lnTo>
                      <a:lnTo>
                        <a:pt x="0" y="101"/>
                      </a:lnTo>
                      <a:lnTo>
                        <a:pt x="10" y="105"/>
                      </a:lnTo>
                      <a:lnTo>
                        <a:pt x="18" y="85"/>
                      </a:lnTo>
                      <a:lnTo>
                        <a:pt x="28" y="69"/>
                      </a:lnTo>
                      <a:lnTo>
                        <a:pt x="40" y="54"/>
                      </a:lnTo>
                      <a:lnTo>
                        <a:pt x="53" y="43"/>
                      </a:lnTo>
                      <a:lnTo>
                        <a:pt x="66" y="34"/>
                      </a:lnTo>
                      <a:lnTo>
                        <a:pt x="82" y="28"/>
                      </a:lnTo>
                      <a:lnTo>
                        <a:pt x="98" y="21"/>
                      </a:lnTo>
                      <a:lnTo>
                        <a:pt x="116" y="17"/>
                      </a:lnTo>
                      <a:lnTo>
                        <a:pt x="134" y="14"/>
                      </a:lnTo>
                      <a:lnTo>
                        <a:pt x="150" y="12"/>
                      </a:lnTo>
                      <a:lnTo>
                        <a:pt x="169" y="11"/>
                      </a:lnTo>
                      <a:lnTo>
                        <a:pt x="187" y="11"/>
                      </a:lnTo>
                      <a:lnTo>
                        <a:pt x="205" y="11"/>
                      </a:lnTo>
                      <a:lnTo>
                        <a:pt x="223" y="11"/>
                      </a:lnTo>
                      <a:lnTo>
                        <a:pt x="239" y="11"/>
                      </a:lnTo>
                      <a:lnTo>
                        <a:pt x="255" y="10"/>
                      </a:lnTo>
                      <a:lnTo>
                        <a:pt x="257" y="10"/>
                      </a:lnTo>
                      <a:lnTo>
                        <a:pt x="255" y="10"/>
                      </a:lnTo>
                      <a:lnTo>
                        <a:pt x="258" y="8"/>
                      </a:lnTo>
                      <a:lnTo>
                        <a:pt x="260" y="5"/>
                      </a:lnTo>
                      <a:lnTo>
                        <a:pt x="258" y="2"/>
                      </a:lnTo>
                      <a:lnTo>
                        <a:pt x="255" y="0"/>
                      </a:lnTo>
                      <a:lnTo>
                        <a:pt x="25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75" name="Freeform 191"/>
                <p:cNvSpPr>
                  <a:spLocks/>
                </p:cNvSpPr>
                <p:nvPr/>
              </p:nvSpPr>
              <p:spPr bwMode="auto">
                <a:xfrm>
                  <a:off x="906" y="1292"/>
                  <a:ext cx="30" cy="10"/>
                </a:xfrm>
                <a:custGeom>
                  <a:avLst/>
                  <a:gdLst>
                    <a:gd name="T0" fmla="*/ 349 w 357"/>
                    <a:gd name="T1" fmla="*/ 1 h 120"/>
                    <a:gd name="T2" fmla="*/ 351 w 357"/>
                    <a:gd name="T3" fmla="*/ 0 h 120"/>
                    <a:gd name="T4" fmla="*/ 331 w 357"/>
                    <a:gd name="T5" fmla="*/ 5 h 120"/>
                    <a:gd name="T6" fmla="*/ 310 w 357"/>
                    <a:gd name="T7" fmla="*/ 10 h 120"/>
                    <a:gd name="T8" fmla="*/ 290 w 357"/>
                    <a:gd name="T9" fmla="*/ 15 h 120"/>
                    <a:gd name="T10" fmla="*/ 268 w 357"/>
                    <a:gd name="T11" fmla="*/ 22 h 120"/>
                    <a:gd name="T12" fmla="*/ 246 w 357"/>
                    <a:gd name="T13" fmla="*/ 28 h 120"/>
                    <a:gd name="T14" fmla="*/ 224 w 357"/>
                    <a:gd name="T15" fmla="*/ 34 h 120"/>
                    <a:gd name="T16" fmla="*/ 202 w 357"/>
                    <a:gd name="T17" fmla="*/ 41 h 120"/>
                    <a:gd name="T18" fmla="*/ 179 w 357"/>
                    <a:gd name="T19" fmla="*/ 48 h 120"/>
                    <a:gd name="T20" fmla="*/ 156 w 357"/>
                    <a:gd name="T21" fmla="*/ 56 h 120"/>
                    <a:gd name="T22" fmla="*/ 133 w 357"/>
                    <a:gd name="T23" fmla="*/ 63 h 120"/>
                    <a:gd name="T24" fmla="*/ 110 w 357"/>
                    <a:gd name="T25" fmla="*/ 70 h 120"/>
                    <a:gd name="T26" fmla="*/ 88 w 357"/>
                    <a:gd name="T27" fmla="*/ 77 h 120"/>
                    <a:gd name="T28" fmla="*/ 65 w 357"/>
                    <a:gd name="T29" fmla="*/ 86 h 120"/>
                    <a:gd name="T30" fmla="*/ 43 w 357"/>
                    <a:gd name="T31" fmla="*/ 93 h 120"/>
                    <a:gd name="T32" fmla="*/ 21 w 357"/>
                    <a:gd name="T33" fmla="*/ 101 h 120"/>
                    <a:gd name="T34" fmla="*/ 0 w 357"/>
                    <a:gd name="T35" fmla="*/ 110 h 120"/>
                    <a:gd name="T36" fmla="*/ 4 w 357"/>
                    <a:gd name="T37" fmla="*/ 120 h 120"/>
                    <a:gd name="T38" fmla="*/ 26 w 357"/>
                    <a:gd name="T39" fmla="*/ 112 h 120"/>
                    <a:gd name="T40" fmla="*/ 47 w 357"/>
                    <a:gd name="T41" fmla="*/ 103 h 120"/>
                    <a:gd name="T42" fmla="*/ 69 w 357"/>
                    <a:gd name="T43" fmla="*/ 96 h 120"/>
                    <a:gd name="T44" fmla="*/ 92 w 357"/>
                    <a:gd name="T45" fmla="*/ 88 h 120"/>
                    <a:gd name="T46" fmla="*/ 115 w 357"/>
                    <a:gd name="T47" fmla="*/ 81 h 120"/>
                    <a:gd name="T48" fmla="*/ 137 w 357"/>
                    <a:gd name="T49" fmla="*/ 73 h 120"/>
                    <a:gd name="T50" fmla="*/ 160 w 357"/>
                    <a:gd name="T51" fmla="*/ 66 h 120"/>
                    <a:gd name="T52" fmla="*/ 183 w 357"/>
                    <a:gd name="T53" fmla="*/ 59 h 120"/>
                    <a:gd name="T54" fmla="*/ 206 w 357"/>
                    <a:gd name="T55" fmla="*/ 52 h 120"/>
                    <a:gd name="T56" fmla="*/ 226 w 357"/>
                    <a:gd name="T57" fmla="*/ 44 h 120"/>
                    <a:gd name="T58" fmla="*/ 248 w 357"/>
                    <a:gd name="T59" fmla="*/ 38 h 120"/>
                    <a:gd name="T60" fmla="*/ 270 w 357"/>
                    <a:gd name="T61" fmla="*/ 32 h 120"/>
                    <a:gd name="T62" fmla="*/ 292 w 357"/>
                    <a:gd name="T63" fmla="*/ 26 h 120"/>
                    <a:gd name="T64" fmla="*/ 312 w 357"/>
                    <a:gd name="T65" fmla="*/ 20 h 120"/>
                    <a:gd name="T66" fmla="*/ 333 w 357"/>
                    <a:gd name="T67" fmla="*/ 15 h 120"/>
                    <a:gd name="T68" fmla="*/ 353 w 357"/>
                    <a:gd name="T69" fmla="*/ 10 h 120"/>
                    <a:gd name="T70" fmla="*/ 355 w 357"/>
                    <a:gd name="T71" fmla="*/ 9 h 120"/>
                    <a:gd name="T72" fmla="*/ 353 w 357"/>
                    <a:gd name="T73" fmla="*/ 10 h 120"/>
                    <a:gd name="T74" fmla="*/ 356 w 357"/>
                    <a:gd name="T75" fmla="*/ 8 h 120"/>
                    <a:gd name="T76" fmla="*/ 357 w 357"/>
                    <a:gd name="T77" fmla="*/ 4 h 120"/>
                    <a:gd name="T78" fmla="*/ 355 w 357"/>
                    <a:gd name="T79" fmla="*/ 1 h 120"/>
                    <a:gd name="T80" fmla="*/ 351 w 357"/>
                    <a:gd name="T81" fmla="*/ 0 h 120"/>
                    <a:gd name="T82" fmla="*/ 349 w 357"/>
                    <a:gd name="T83" fmla="*/ 1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57" h="120">
                      <a:moveTo>
                        <a:pt x="349" y="1"/>
                      </a:moveTo>
                      <a:lnTo>
                        <a:pt x="351" y="0"/>
                      </a:lnTo>
                      <a:lnTo>
                        <a:pt x="331" y="5"/>
                      </a:lnTo>
                      <a:lnTo>
                        <a:pt x="310" y="10"/>
                      </a:lnTo>
                      <a:lnTo>
                        <a:pt x="290" y="15"/>
                      </a:lnTo>
                      <a:lnTo>
                        <a:pt x="268" y="22"/>
                      </a:lnTo>
                      <a:lnTo>
                        <a:pt x="246" y="28"/>
                      </a:lnTo>
                      <a:lnTo>
                        <a:pt x="224" y="34"/>
                      </a:lnTo>
                      <a:lnTo>
                        <a:pt x="202" y="41"/>
                      </a:lnTo>
                      <a:lnTo>
                        <a:pt x="179" y="48"/>
                      </a:lnTo>
                      <a:lnTo>
                        <a:pt x="156" y="56"/>
                      </a:lnTo>
                      <a:lnTo>
                        <a:pt x="133" y="63"/>
                      </a:lnTo>
                      <a:lnTo>
                        <a:pt x="110" y="70"/>
                      </a:lnTo>
                      <a:lnTo>
                        <a:pt x="88" y="77"/>
                      </a:lnTo>
                      <a:lnTo>
                        <a:pt x="65" y="86"/>
                      </a:lnTo>
                      <a:lnTo>
                        <a:pt x="43" y="93"/>
                      </a:lnTo>
                      <a:lnTo>
                        <a:pt x="21" y="101"/>
                      </a:lnTo>
                      <a:lnTo>
                        <a:pt x="0" y="110"/>
                      </a:lnTo>
                      <a:lnTo>
                        <a:pt x="4" y="120"/>
                      </a:lnTo>
                      <a:lnTo>
                        <a:pt x="26" y="112"/>
                      </a:lnTo>
                      <a:lnTo>
                        <a:pt x="47" y="103"/>
                      </a:lnTo>
                      <a:lnTo>
                        <a:pt x="69" y="96"/>
                      </a:lnTo>
                      <a:lnTo>
                        <a:pt x="92" y="88"/>
                      </a:lnTo>
                      <a:lnTo>
                        <a:pt x="115" y="81"/>
                      </a:lnTo>
                      <a:lnTo>
                        <a:pt x="137" y="73"/>
                      </a:lnTo>
                      <a:lnTo>
                        <a:pt x="160" y="66"/>
                      </a:lnTo>
                      <a:lnTo>
                        <a:pt x="183" y="59"/>
                      </a:lnTo>
                      <a:lnTo>
                        <a:pt x="206" y="52"/>
                      </a:lnTo>
                      <a:lnTo>
                        <a:pt x="226" y="44"/>
                      </a:lnTo>
                      <a:lnTo>
                        <a:pt x="248" y="38"/>
                      </a:lnTo>
                      <a:lnTo>
                        <a:pt x="270" y="32"/>
                      </a:lnTo>
                      <a:lnTo>
                        <a:pt x="292" y="26"/>
                      </a:lnTo>
                      <a:lnTo>
                        <a:pt x="312" y="20"/>
                      </a:lnTo>
                      <a:lnTo>
                        <a:pt x="333" y="15"/>
                      </a:lnTo>
                      <a:lnTo>
                        <a:pt x="353" y="10"/>
                      </a:lnTo>
                      <a:lnTo>
                        <a:pt x="355" y="9"/>
                      </a:lnTo>
                      <a:lnTo>
                        <a:pt x="353" y="10"/>
                      </a:lnTo>
                      <a:lnTo>
                        <a:pt x="356" y="8"/>
                      </a:lnTo>
                      <a:lnTo>
                        <a:pt x="357" y="4"/>
                      </a:lnTo>
                      <a:lnTo>
                        <a:pt x="355" y="1"/>
                      </a:lnTo>
                      <a:lnTo>
                        <a:pt x="351" y="0"/>
                      </a:lnTo>
                      <a:lnTo>
                        <a:pt x="349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76" name="Freeform 192"/>
                <p:cNvSpPr>
                  <a:spLocks/>
                </p:cNvSpPr>
                <p:nvPr/>
              </p:nvSpPr>
              <p:spPr bwMode="auto">
                <a:xfrm>
                  <a:off x="935" y="1272"/>
                  <a:ext cx="36" cy="21"/>
                </a:xfrm>
                <a:custGeom>
                  <a:avLst/>
                  <a:gdLst>
                    <a:gd name="T0" fmla="*/ 415 w 424"/>
                    <a:gd name="T1" fmla="*/ 2 h 255"/>
                    <a:gd name="T2" fmla="*/ 416 w 424"/>
                    <a:gd name="T3" fmla="*/ 1 h 255"/>
                    <a:gd name="T4" fmla="*/ 392 w 424"/>
                    <a:gd name="T5" fmla="*/ 16 h 255"/>
                    <a:gd name="T6" fmla="*/ 367 w 424"/>
                    <a:gd name="T7" fmla="*/ 30 h 255"/>
                    <a:gd name="T8" fmla="*/ 343 w 424"/>
                    <a:gd name="T9" fmla="*/ 45 h 255"/>
                    <a:gd name="T10" fmla="*/ 316 w 424"/>
                    <a:gd name="T11" fmla="*/ 59 h 255"/>
                    <a:gd name="T12" fmla="*/ 291 w 424"/>
                    <a:gd name="T13" fmla="*/ 75 h 255"/>
                    <a:gd name="T14" fmla="*/ 266 w 424"/>
                    <a:gd name="T15" fmla="*/ 89 h 255"/>
                    <a:gd name="T16" fmla="*/ 239 w 424"/>
                    <a:gd name="T17" fmla="*/ 105 h 255"/>
                    <a:gd name="T18" fmla="*/ 212 w 424"/>
                    <a:gd name="T19" fmla="*/ 120 h 255"/>
                    <a:gd name="T20" fmla="*/ 185 w 424"/>
                    <a:gd name="T21" fmla="*/ 136 h 255"/>
                    <a:gd name="T22" fmla="*/ 158 w 424"/>
                    <a:gd name="T23" fmla="*/ 151 h 255"/>
                    <a:gd name="T24" fmla="*/ 131 w 424"/>
                    <a:gd name="T25" fmla="*/ 167 h 255"/>
                    <a:gd name="T26" fmla="*/ 103 w 424"/>
                    <a:gd name="T27" fmla="*/ 183 h 255"/>
                    <a:gd name="T28" fmla="*/ 77 w 424"/>
                    <a:gd name="T29" fmla="*/ 198 h 255"/>
                    <a:gd name="T30" fmla="*/ 50 w 424"/>
                    <a:gd name="T31" fmla="*/ 215 h 255"/>
                    <a:gd name="T32" fmla="*/ 24 w 424"/>
                    <a:gd name="T33" fmla="*/ 230 h 255"/>
                    <a:gd name="T34" fmla="*/ 0 w 424"/>
                    <a:gd name="T35" fmla="*/ 247 h 255"/>
                    <a:gd name="T36" fmla="*/ 6 w 424"/>
                    <a:gd name="T37" fmla="*/ 255 h 255"/>
                    <a:gd name="T38" fmla="*/ 31 w 424"/>
                    <a:gd name="T39" fmla="*/ 238 h 255"/>
                    <a:gd name="T40" fmla="*/ 57 w 424"/>
                    <a:gd name="T41" fmla="*/ 223 h 255"/>
                    <a:gd name="T42" fmla="*/ 83 w 424"/>
                    <a:gd name="T43" fmla="*/ 206 h 255"/>
                    <a:gd name="T44" fmla="*/ 109 w 424"/>
                    <a:gd name="T45" fmla="*/ 191 h 255"/>
                    <a:gd name="T46" fmla="*/ 135 w 424"/>
                    <a:gd name="T47" fmla="*/ 175 h 255"/>
                    <a:gd name="T48" fmla="*/ 162 w 424"/>
                    <a:gd name="T49" fmla="*/ 160 h 255"/>
                    <a:gd name="T50" fmla="*/ 189 w 424"/>
                    <a:gd name="T51" fmla="*/ 144 h 255"/>
                    <a:gd name="T52" fmla="*/ 216 w 424"/>
                    <a:gd name="T53" fmla="*/ 129 h 255"/>
                    <a:gd name="T54" fmla="*/ 243 w 424"/>
                    <a:gd name="T55" fmla="*/ 113 h 255"/>
                    <a:gd name="T56" fmla="*/ 270 w 424"/>
                    <a:gd name="T57" fmla="*/ 98 h 255"/>
                    <a:gd name="T58" fmla="*/ 297 w 424"/>
                    <a:gd name="T59" fmla="*/ 83 h 255"/>
                    <a:gd name="T60" fmla="*/ 323 w 424"/>
                    <a:gd name="T61" fmla="*/ 68 h 255"/>
                    <a:gd name="T62" fmla="*/ 347 w 424"/>
                    <a:gd name="T63" fmla="*/ 53 h 255"/>
                    <a:gd name="T64" fmla="*/ 373 w 424"/>
                    <a:gd name="T65" fmla="*/ 39 h 255"/>
                    <a:gd name="T66" fmla="*/ 398 w 424"/>
                    <a:gd name="T67" fmla="*/ 24 h 255"/>
                    <a:gd name="T68" fmla="*/ 422 w 424"/>
                    <a:gd name="T69" fmla="*/ 10 h 255"/>
                    <a:gd name="T70" fmla="*/ 423 w 424"/>
                    <a:gd name="T71" fmla="*/ 8 h 255"/>
                    <a:gd name="T72" fmla="*/ 422 w 424"/>
                    <a:gd name="T73" fmla="*/ 10 h 255"/>
                    <a:gd name="T74" fmla="*/ 424 w 424"/>
                    <a:gd name="T75" fmla="*/ 5 h 255"/>
                    <a:gd name="T76" fmla="*/ 423 w 424"/>
                    <a:gd name="T77" fmla="*/ 2 h 255"/>
                    <a:gd name="T78" fmla="*/ 420 w 424"/>
                    <a:gd name="T79" fmla="*/ 0 h 255"/>
                    <a:gd name="T80" fmla="*/ 416 w 424"/>
                    <a:gd name="T81" fmla="*/ 1 h 255"/>
                    <a:gd name="T82" fmla="*/ 415 w 424"/>
                    <a:gd name="T83" fmla="*/ 2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24" h="255">
                      <a:moveTo>
                        <a:pt x="415" y="2"/>
                      </a:moveTo>
                      <a:lnTo>
                        <a:pt x="416" y="1"/>
                      </a:lnTo>
                      <a:lnTo>
                        <a:pt x="392" y="16"/>
                      </a:lnTo>
                      <a:lnTo>
                        <a:pt x="367" y="30"/>
                      </a:lnTo>
                      <a:lnTo>
                        <a:pt x="343" y="45"/>
                      </a:lnTo>
                      <a:lnTo>
                        <a:pt x="316" y="59"/>
                      </a:lnTo>
                      <a:lnTo>
                        <a:pt x="291" y="75"/>
                      </a:lnTo>
                      <a:lnTo>
                        <a:pt x="266" y="89"/>
                      </a:lnTo>
                      <a:lnTo>
                        <a:pt x="239" y="105"/>
                      </a:lnTo>
                      <a:lnTo>
                        <a:pt x="212" y="120"/>
                      </a:lnTo>
                      <a:lnTo>
                        <a:pt x="185" y="136"/>
                      </a:lnTo>
                      <a:lnTo>
                        <a:pt x="158" y="151"/>
                      </a:lnTo>
                      <a:lnTo>
                        <a:pt x="131" y="167"/>
                      </a:lnTo>
                      <a:lnTo>
                        <a:pt x="103" y="183"/>
                      </a:lnTo>
                      <a:lnTo>
                        <a:pt x="77" y="198"/>
                      </a:lnTo>
                      <a:lnTo>
                        <a:pt x="50" y="215"/>
                      </a:lnTo>
                      <a:lnTo>
                        <a:pt x="24" y="230"/>
                      </a:lnTo>
                      <a:lnTo>
                        <a:pt x="0" y="247"/>
                      </a:lnTo>
                      <a:lnTo>
                        <a:pt x="6" y="255"/>
                      </a:lnTo>
                      <a:lnTo>
                        <a:pt x="31" y="238"/>
                      </a:lnTo>
                      <a:lnTo>
                        <a:pt x="57" y="223"/>
                      </a:lnTo>
                      <a:lnTo>
                        <a:pt x="83" y="206"/>
                      </a:lnTo>
                      <a:lnTo>
                        <a:pt x="109" y="191"/>
                      </a:lnTo>
                      <a:lnTo>
                        <a:pt x="135" y="175"/>
                      </a:lnTo>
                      <a:lnTo>
                        <a:pt x="162" y="160"/>
                      </a:lnTo>
                      <a:lnTo>
                        <a:pt x="189" y="144"/>
                      </a:lnTo>
                      <a:lnTo>
                        <a:pt x="216" y="129"/>
                      </a:lnTo>
                      <a:lnTo>
                        <a:pt x="243" y="113"/>
                      </a:lnTo>
                      <a:lnTo>
                        <a:pt x="270" y="98"/>
                      </a:lnTo>
                      <a:lnTo>
                        <a:pt x="297" y="83"/>
                      </a:lnTo>
                      <a:lnTo>
                        <a:pt x="323" y="68"/>
                      </a:lnTo>
                      <a:lnTo>
                        <a:pt x="347" y="53"/>
                      </a:lnTo>
                      <a:lnTo>
                        <a:pt x="373" y="39"/>
                      </a:lnTo>
                      <a:lnTo>
                        <a:pt x="398" y="24"/>
                      </a:lnTo>
                      <a:lnTo>
                        <a:pt x="422" y="10"/>
                      </a:lnTo>
                      <a:lnTo>
                        <a:pt x="423" y="8"/>
                      </a:lnTo>
                      <a:lnTo>
                        <a:pt x="422" y="10"/>
                      </a:lnTo>
                      <a:lnTo>
                        <a:pt x="424" y="5"/>
                      </a:lnTo>
                      <a:lnTo>
                        <a:pt x="423" y="2"/>
                      </a:lnTo>
                      <a:lnTo>
                        <a:pt x="420" y="0"/>
                      </a:lnTo>
                      <a:lnTo>
                        <a:pt x="416" y="1"/>
                      </a:lnTo>
                      <a:lnTo>
                        <a:pt x="41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77" name="Freeform 193"/>
                <p:cNvSpPr>
                  <a:spLocks/>
                </p:cNvSpPr>
                <p:nvPr/>
              </p:nvSpPr>
              <p:spPr bwMode="auto">
                <a:xfrm>
                  <a:off x="968" y="1263"/>
                  <a:ext cx="3" cy="9"/>
                </a:xfrm>
                <a:custGeom>
                  <a:avLst/>
                  <a:gdLst>
                    <a:gd name="T0" fmla="*/ 4 w 36"/>
                    <a:gd name="T1" fmla="*/ 11 h 114"/>
                    <a:gd name="T2" fmla="*/ 5 w 36"/>
                    <a:gd name="T3" fmla="*/ 11 h 114"/>
                    <a:gd name="T4" fmla="*/ 14 w 36"/>
                    <a:gd name="T5" fmla="*/ 13 h 114"/>
                    <a:gd name="T6" fmla="*/ 21 w 36"/>
                    <a:gd name="T7" fmla="*/ 21 h 114"/>
                    <a:gd name="T8" fmla="*/ 25 w 36"/>
                    <a:gd name="T9" fmla="*/ 37 h 114"/>
                    <a:gd name="T10" fmla="*/ 26 w 36"/>
                    <a:gd name="T11" fmla="*/ 55 h 114"/>
                    <a:gd name="T12" fmla="*/ 26 w 36"/>
                    <a:gd name="T13" fmla="*/ 75 h 114"/>
                    <a:gd name="T14" fmla="*/ 24 w 36"/>
                    <a:gd name="T15" fmla="*/ 92 h 114"/>
                    <a:gd name="T16" fmla="*/ 23 w 36"/>
                    <a:gd name="T17" fmla="*/ 104 h 114"/>
                    <a:gd name="T18" fmla="*/ 22 w 36"/>
                    <a:gd name="T19" fmla="*/ 108 h 114"/>
                    <a:gd name="T20" fmla="*/ 30 w 36"/>
                    <a:gd name="T21" fmla="*/ 114 h 114"/>
                    <a:gd name="T22" fmla="*/ 33 w 36"/>
                    <a:gd name="T23" fmla="*/ 106 h 114"/>
                    <a:gd name="T24" fmla="*/ 34 w 36"/>
                    <a:gd name="T25" fmla="*/ 94 h 114"/>
                    <a:gd name="T26" fmla="*/ 36 w 36"/>
                    <a:gd name="T27" fmla="*/ 75 h 114"/>
                    <a:gd name="T28" fmla="*/ 36 w 36"/>
                    <a:gd name="T29" fmla="*/ 55 h 114"/>
                    <a:gd name="T30" fmla="*/ 35 w 36"/>
                    <a:gd name="T31" fmla="*/ 35 h 114"/>
                    <a:gd name="T32" fmla="*/ 29 w 36"/>
                    <a:gd name="T33" fmla="*/ 17 h 114"/>
                    <a:gd name="T34" fmla="*/ 20 w 36"/>
                    <a:gd name="T35" fmla="*/ 5 h 114"/>
                    <a:gd name="T36" fmla="*/ 3 w 36"/>
                    <a:gd name="T37" fmla="*/ 0 h 114"/>
                    <a:gd name="T38" fmla="*/ 4 w 36"/>
                    <a:gd name="T39" fmla="*/ 0 h 114"/>
                    <a:gd name="T40" fmla="*/ 3 w 36"/>
                    <a:gd name="T41" fmla="*/ 0 h 114"/>
                    <a:gd name="T42" fmla="*/ 0 w 36"/>
                    <a:gd name="T43" fmla="*/ 3 h 114"/>
                    <a:gd name="T44" fmla="*/ 0 w 36"/>
                    <a:gd name="T45" fmla="*/ 7 h 114"/>
                    <a:gd name="T46" fmla="*/ 1 w 36"/>
                    <a:gd name="T47" fmla="*/ 10 h 114"/>
                    <a:gd name="T48" fmla="*/ 5 w 36"/>
                    <a:gd name="T49" fmla="*/ 11 h 114"/>
                    <a:gd name="T50" fmla="*/ 4 w 36"/>
                    <a:gd name="T51" fmla="*/ 11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6" h="114">
                      <a:moveTo>
                        <a:pt x="4" y="11"/>
                      </a:moveTo>
                      <a:lnTo>
                        <a:pt x="5" y="11"/>
                      </a:lnTo>
                      <a:lnTo>
                        <a:pt x="14" y="13"/>
                      </a:lnTo>
                      <a:lnTo>
                        <a:pt x="21" y="21"/>
                      </a:lnTo>
                      <a:lnTo>
                        <a:pt x="25" y="37"/>
                      </a:lnTo>
                      <a:lnTo>
                        <a:pt x="26" y="55"/>
                      </a:lnTo>
                      <a:lnTo>
                        <a:pt x="26" y="75"/>
                      </a:lnTo>
                      <a:lnTo>
                        <a:pt x="24" y="92"/>
                      </a:lnTo>
                      <a:lnTo>
                        <a:pt x="23" y="104"/>
                      </a:lnTo>
                      <a:lnTo>
                        <a:pt x="22" y="108"/>
                      </a:lnTo>
                      <a:lnTo>
                        <a:pt x="30" y="114"/>
                      </a:lnTo>
                      <a:lnTo>
                        <a:pt x="33" y="106"/>
                      </a:lnTo>
                      <a:lnTo>
                        <a:pt x="34" y="94"/>
                      </a:lnTo>
                      <a:lnTo>
                        <a:pt x="36" y="75"/>
                      </a:lnTo>
                      <a:lnTo>
                        <a:pt x="36" y="55"/>
                      </a:lnTo>
                      <a:lnTo>
                        <a:pt x="35" y="35"/>
                      </a:lnTo>
                      <a:lnTo>
                        <a:pt x="29" y="17"/>
                      </a:lnTo>
                      <a:lnTo>
                        <a:pt x="20" y="5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5" y="11"/>
                      </a:lnTo>
                      <a:lnTo>
                        <a:pt x="4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78" name="Freeform 194"/>
                <p:cNvSpPr>
                  <a:spLocks/>
                </p:cNvSpPr>
                <p:nvPr/>
              </p:nvSpPr>
              <p:spPr bwMode="auto">
                <a:xfrm>
                  <a:off x="951" y="1251"/>
                  <a:ext cx="18" cy="13"/>
                </a:xfrm>
                <a:custGeom>
                  <a:avLst/>
                  <a:gdLst>
                    <a:gd name="T0" fmla="*/ 0 w 211"/>
                    <a:gd name="T1" fmla="*/ 8 h 157"/>
                    <a:gd name="T2" fmla="*/ 0 w 211"/>
                    <a:gd name="T3" fmla="*/ 8 h 157"/>
                    <a:gd name="T4" fmla="*/ 10 w 211"/>
                    <a:gd name="T5" fmla="*/ 25 h 157"/>
                    <a:gd name="T6" fmla="*/ 20 w 211"/>
                    <a:gd name="T7" fmla="*/ 43 h 157"/>
                    <a:gd name="T8" fmla="*/ 30 w 211"/>
                    <a:gd name="T9" fmla="*/ 58 h 157"/>
                    <a:gd name="T10" fmla="*/ 40 w 211"/>
                    <a:gd name="T11" fmla="*/ 73 h 157"/>
                    <a:gd name="T12" fmla="*/ 52 w 211"/>
                    <a:gd name="T13" fmla="*/ 86 h 157"/>
                    <a:gd name="T14" fmla="*/ 64 w 211"/>
                    <a:gd name="T15" fmla="*/ 99 h 157"/>
                    <a:gd name="T16" fmla="*/ 77 w 211"/>
                    <a:gd name="T17" fmla="*/ 110 h 157"/>
                    <a:gd name="T18" fmla="*/ 89 w 211"/>
                    <a:gd name="T19" fmla="*/ 120 h 157"/>
                    <a:gd name="T20" fmla="*/ 102 w 211"/>
                    <a:gd name="T21" fmla="*/ 128 h 157"/>
                    <a:gd name="T22" fmla="*/ 117 w 211"/>
                    <a:gd name="T23" fmla="*/ 135 h 157"/>
                    <a:gd name="T24" fmla="*/ 131 w 211"/>
                    <a:gd name="T25" fmla="*/ 142 h 157"/>
                    <a:gd name="T26" fmla="*/ 147 w 211"/>
                    <a:gd name="T27" fmla="*/ 148 h 157"/>
                    <a:gd name="T28" fmla="*/ 163 w 211"/>
                    <a:gd name="T29" fmla="*/ 152 h 157"/>
                    <a:gd name="T30" fmla="*/ 178 w 211"/>
                    <a:gd name="T31" fmla="*/ 155 h 157"/>
                    <a:gd name="T32" fmla="*/ 195 w 211"/>
                    <a:gd name="T33" fmla="*/ 156 h 157"/>
                    <a:gd name="T34" fmla="*/ 211 w 211"/>
                    <a:gd name="T35" fmla="*/ 157 h 157"/>
                    <a:gd name="T36" fmla="*/ 211 w 211"/>
                    <a:gd name="T37" fmla="*/ 146 h 157"/>
                    <a:gd name="T38" fmla="*/ 195 w 211"/>
                    <a:gd name="T39" fmla="*/ 145 h 157"/>
                    <a:gd name="T40" fmla="*/ 180 w 211"/>
                    <a:gd name="T41" fmla="*/ 144 h 157"/>
                    <a:gd name="T42" fmla="*/ 165 w 211"/>
                    <a:gd name="T43" fmla="*/ 141 h 157"/>
                    <a:gd name="T44" fmla="*/ 149 w 211"/>
                    <a:gd name="T45" fmla="*/ 137 h 157"/>
                    <a:gd name="T46" fmla="*/ 136 w 211"/>
                    <a:gd name="T47" fmla="*/ 132 h 157"/>
                    <a:gd name="T48" fmla="*/ 121 w 211"/>
                    <a:gd name="T49" fmla="*/ 127 h 157"/>
                    <a:gd name="T50" fmla="*/ 109 w 211"/>
                    <a:gd name="T51" fmla="*/ 120 h 157"/>
                    <a:gd name="T52" fmla="*/ 95 w 211"/>
                    <a:gd name="T53" fmla="*/ 111 h 157"/>
                    <a:gd name="T54" fmla="*/ 83 w 211"/>
                    <a:gd name="T55" fmla="*/ 102 h 157"/>
                    <a:gd name="T56" fmla="*/ 70 w 211"/>
                    <a:gd name="T57" fmla="*/ 91 h 157"/>
                    <a:gd name="T58" fmla="*/ 60 w 211"/>
                    <a:gd name="T59" fmla="*/ 80 h 157"/>
                    <a:gd name="T60" fmla="*/ 49 w 211"/>
                    <a:gd name="T61" fmla="*/ 67 h 157"/>
                    <a:gd name="T62" fmla="*/ 38 w 211"/>
                    <a:gd name="T63" fmla="*/ 52 h 157"/>
                    <a:gd name="T64" fmla="*/ 28 w 211"/>
                    <a:gd name="T65" fmla="*/ 37 h 157"/>
                    <a:gd name="T66" fmla="*/ 19 w 211"/>
                    <a:gd name="T67" fmla="*/ 21 h 157"/>
                    <a:gd name="T68" fmla="*/ 10 w 211"/>
                    <a:gd name="T69" fmla="*/ 4 h 157"/>
                    <a:gd name="T70" fmla="*/ 10 w 211"/>
                    <a:gd name="T71" fmla="*/ 4 h 157"/>
                    <a:gd name="T72" fmla="*/ 10 w 211"/>
                    <a:gd name="T73" fmla="*/ 4 h 157"/>
                    <a:gd name="T74" fmla="*/ 7 w 211"/>
                    <a:gd name="T75" fmla="*/ 0 h 157"/>
                    <a:gd name="T76" fmla="*/ 4 w 211"/>
                    <a:gd name="T77" fmla="*/ 0 h 157"/>
                    <a:gd name="T78" fmla="*/ 0 w 211"/>
                    <a:gd name="T79" fmla="*/ 4 h 157"/>
                    <a:gd name="T80" fmla="*/ 0 w 211"/>
                    <a:gd name="T81" fmla="*/ 8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11" h="157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10" y="25"/>
                      </a:lnTo>
                      <a:lnTo>
                        <a:pt x="20" y="43"/>
                      </a:lnTo>
                      <a:lnTo>
                        <a:pt x="30" y="58"/>
                      </a:lnTo>
                      <a:lnTo>
                        <a:pt x="40" y="73"/>
                      </a:lnTo>
                      <a:lnTo>
                        <a:pt x="52" y="86"/>
                      </a:lnTo>
                      <a:lnTo>
                        <a:pt x="64" y="99"/>
                      </a:lnTo>
                      <a:lnTo>
                        <a:pt x="77" y="110"/>
                      </a:lnTo>
                      <a:lnTo>
                        <a:pt x="89" y="120"/>
                      </a:lnTo>
                      <a:lnTo>
                        <a:pt x="102" y="128"/>
                      </a:lnTo>
                      <a:lnTo>
                        <a:pt x="117" y="135"/>
                      </a:lnTo>
                      <a:lnTo>
                        <a:pt x="131" y="142"/>
                      </a:lnTo>
                      <a:lnTo>
                        <a:pt x="147" y="148"/>
                      </a:lnTo>
                      <a:lnTo>
                        <a:pt x="163" y="152"/>
                      </a:lnTo>
                      <a:lnTo>
                        <a:pt x="178" y="155"/>
                      </a:lnTo>
                      <a:lnTo>
                        <a:pt x="195" y="156"/>
                      </a:lnTo>
                      <a:lnTo>
                        <a:pt x="211" y="157"/>
                      </a:lnTo>
                      <a:lnTo>
                        <a:pt x="211" y="146"/>
                      </a:lnTo>
                      <a:lnTo>
                        <a:pt x="195" y="145"/>
                      </a:lnTo>
                      <a:lnTo>
                        <a:pt x="180" y="144"/>
                      </a:lnTo>
                      <a:lnTo>
                        <a:pt x="165" y="141"/>
                      </a:lnTo>
                      <a:lnTo>
                        <a:pt x="149" y="137"/>
                      </a:lnTo>
                      <a:lnTo>
                        <a:pt x="136" y="132"/>
                      </a:lnTo>
                      <a:lnTo>
                        <a:pt x="121" y="127"/>
                      </a:lnTo>
                      <a:lnTo>
                        <a:pt x="109" y="120"/>
                      </a:lnTo>
                      <a:lnTo>
                        <a:pt x="95" y="111"/>
                      </a:lnTo>
                      <a:lnTo>
                        <a:pt x="83" y="102"/>
                      </a:lnTo>
                      <a:lnTo>
                        <a:pt x="70" y="91"/>
                      </a:lnTo>
                      <a:lnTo>
                        <a:pt x="60" y="80"/>
                      </a:lnTo>
                      <a:lnTo>
                        <a:pt x="49" y="67"/>
                      </a:lnTo>
                      <a:lnTo>
                        <a:pt x="38" y="52"/>
                      </a:lnTo>
                      <a:lnTo>
                        <a:pt x="28" y="37"/>
                      </a:lnTo>
                      <a:lnTo>
                        <a:pt x="19" y="21"/>
                      </a:lnTo>
                      <a:lnTo>
                        <a:pt x="10" y="4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79" name="Freeform 195"/>
                <p:cNvSpPr>
                  <a:spLocks/>
                </p:cNvSpPr>
                <p:nvPr/>
              </p:nvSpPr>
              <p:spPr bwMode="auto">
                <a:xfrm>
                  <a:off x="949" y="1232"/>
                  <a:ext cx="3" cy="19"/>
                </a:xfrm>
                <a:custGeom>
                  <a:avLst/>
                  <a:gdLst>
                    <a:gd name="T0" fmla="*/ 19 w 38"/>
                    <a:gd name="T1" fmla="*/ 3 h 232"/>
                    <a:gd name="T2" fmla="*/ 19 w 38"/>
                    <a:gd name="T3" fmla="*/ 3 h 232"/>
                    <a:gd name="T4" fmla="*/ 12 w 38"/>
                    <a:gd name="T5" fmla="*/ 18 h 232"/>
                    <a:gd name="T6" fmla="*/ 7 w 38"/>
                    <a:gd name="T7" fmla="*/ 35 h 232"/>
                    <a:gd name="T8" fmla="*/ 4 w 38"/>
                    <a:gd name="T9" fmla="*/ 50 h 232"/>
                    <a:gd name="T10" fmla="*/ 1 w 38"/>
                    <a:gd name="T11" fmla="*/ 67 h 232"/>
                    <a:gd name="T12" fmla="*/ 0 w 38"/>
                    <a:gd name="T13" fmla="*/ 83 h 232"/>
                    <a:gd name="T14" fmla="*/ 0 w 38"/>
                    <a:gd name="T15" fmla="*/ 100 h 232"/>
                    <a:gd name="T16" fmla="*/ 0 w 38"/>
                    <a:gd name="T17" fmla="*/ 116 h 232"/>
                    <a:gd name="T18" fmla="*/ 2 w 38"/>
                    <a:gd name="T19" fmla="*/ 132 h 232"/>
                    <a:gd name="T20" fmla="*/ 3 w 38"/>
                    <a:gd name="T21" fmla="*/ 147 h 232"/>
                    <a:gd name="T22" fmla="*/ 6 w 38"/>
                    <a:gd name="T23" fmla="*/ 161 h 232"/>
                    <a:gd name="T24" fmla="*/ 9 w 38"/>
                    <a:gd name="T25" fmla="*/ 176 h 232"/>
                    <a:gd name="T26" fmla="*/ 12 w 38"/>
                    <a:gd name="T27" fmla="*/ 188 h 232"/>
                    <a:gd name="T28" fmla="*/ 17 w 38"/>
                    <a:gd name="T29" fmla="*/ 201 h 232"/>
                    <a:gd name="T30" fmla="*/ 20 w 38"/>
                    <a:gd name="T31" fmla="*/ 213 h 232"/>
                    <a:gd name="T32" fmla="*/ 24 w 38"/>
                    <a:gd name="T33" fmla="*/ 222 h 232"/>
                    <a:gd name="T34" fmla="*/ 28 w 38"/>
                    <a:gd name="T35" fmla="*/ 232 h 232"/>
                    <a:gd name="T36" fmla="*/ 38 w 38"/>
                    <a:gd name="T37" fmla="*/ 228 h 232"/>
                    <a:gd name="T38" fmla="*/ 34 w 38"/>
                    <a:gd name="T39" fmla="*/ 218 h 232"/>
                    <a:gd name="T40" fmla="*/ 30 w 38"/>
                    <a:gd name="T41" fmla="*/ 209 h 232"/>
                    <a:gd name="T42" fmla="*/ 27 w 38"/>
                    <a:gd name="T43" fmla="*/ 198 h 232"/>
                    <a:gd name="T44" fmla="*/ 23 w 38"/>
                    <a:gd name="T45" fmla="*/ 186 h 232"/>
                    <a:gd name="T46" fmla="*/ 20 w 38"/>
                    <a:gd name="T47" fmla="*/ 174 h 232"/>
                    <a:gd name="T48" fmla="*/ 17 w 38"/>
                    <a:gd name="T49" fmla="*/ 159 h 232"/>
                    <a:gd name="T50" fmla="*/ 13 w 38"/>
                    <a:gd name="T51" fmla="*/ 145 h 232"/>
                    <a:gd name="T52" fmla="*/ 12 w 38"/>
                    <a:gd name="T53" fmla="*/ 130 h 232"/>
                    <a:gd name="T54" fmla="*/ 10 w 38"/>
                    <a:gd name="T55" fmla="*/ 116 h 232"/>
                    <a:gd name="T56" fmla="*/ 10 w 38"/>
                    <a:gd name="T57" fmla="*/ 100 h 232"/>
                    <a:gd name="T58" fmla="*/ 10 w 38"/>
                    <a:gd name="T59" fmla="*/ 83 h 232"/>
                    <a:gd name="T60" fmla="*/ 11 w 38"/>
                    <a:gd name="T61" fmla="*/ 69 h 232"/>
                    <a:gd name="T62" fmla="*/ 15 w 38"/>
                    <a:gd name="T63" fmla="*/ 52 h 232"/>
                    <a:gd name="T64" fmla="*/ 18 w 38"/>
                    <a:gd name="T65" fmla="*/ 37 h 232"/>
                    <a:gd name="T66" fmla="*/ 23 w 38"/>
                    <a:gd name="T67" fmla="*/ 22 h 232"/>
                    <a:gd name="T68" fmla="*/ 29 w 38"/>
                    <a:gd name="T69" fmla="*/ 7 h 232"/>
                    <a:gd name="T70" fmla="*/ 29 w 38"/>
                    <a:gd name="T71" fmla="*/ 7 h 232"/>
                    <a:gd name="T72" fmla="*/ 29 w 38"/>
                    <a:gd name="T73" fmla="*/ 7 h 232"/>
                    <a:gd name="T74" fmla="*/ 29 w 38"/>
                    <a:gd name="T75" fmla="*/ 3 h 232"/>
                    <a:gd name="T76" fmla="*/ 26 w 38"/>
                    <a:gd name="T77" fmla="*/ 0 h 232"/>
                    <a:gd name="T78" fmla="*/ 22 w 38"/>
                    <a:gd name="T79" fmla="*/ 0 h 232"/>
                    <a:gd name="T80" fmla="*/ 19 w 38"/>
                    <a:gd name="T81" fmla="*/ 3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8" h="232">
                      <a:moveTo>
                        <a:pt x="19" y="3"/>
                      </a:moveTo>
                      <a:lnTo>
                        <a:pt x="19" y="3"/>
                      </a:lnTo>
                      <a:lnTo>
                        <a:pt x="12" y="18"/>
                      </a:lnTo>
                      <a:lnTo>
                        <a:pt x="7" y="35"/>
                      </a:lnTo>
                      <a:lnTo>
                        <a:pt x="4" y="50"/>
                      </a:lnTo>
                      <a:lnTo>
                        <a:pt x="1" y="67"/>
                      </a:lnTo>
                      <a:lnTo>
                        <a:pt x="0" y="83"/>
                      </a:lnTo>
                      <a:lnTo>
                        <a:pt x="0" y="100"/>
                      </a:lnTo>
                      <a:lnTo>
                        <a:pt x="0" y="116"/>
                      </a:lnTo>
                      <a:lnTo>
                        <a:pt x="2" y="132"/>
                      </a:lnTo>
                      <a:lnTo>
                        <a:pt x="3" y="147"/>
                      </a:lnTo>
                      <a:lnTo>
                        <a:pt x="6" y="161"/>
                      </a:lnTo>
                      <a:lnTo>
                        <a:pt x="9" y="176"/>
                      </a:lnTo>
                      <a:lnTo>
                        <a:pt x="12" y="188"/>
                      </a:lnTo>
                      <a:lnTo>
                        <a:pt x="17" y="201"/>
                      </a:lnTo>
                      <a:lnTo>
                        <a:pt x="20" y="213"/>
                      </a:lnTo>
                      <a:lnTo>
                        <a:pt x="24" y="222"/>
                      </a:lnTo>
                      <a:lnTo>
                        <a:pt x="28" y="232"/>
                      </a:lnTo>
                      <a:lnTo>
                        <a:pt x="38" y="228"/>
                      </a:lnTo>
                      <a:lnTo>
                        <a:pt x="34" y="218"/>
                      </a:lnTo>
                      <a:lnTo>
                        <a:pt x="30" y="209"/>
                      </a:lnTo>
                      <a:lnTo>
                        <a:pt x="27" y="198"/>
                      </a:lnTo>
                      <a:lnTo>
                        <a:pt x="23" y="186"/>
                      </a:lnTo>
                      <a:lnTo>
                        <a:pt x="20" y="174"/>
                      </a:lnTo>
                      <a:lnTo>
                        <a:pt x="17" y="159"/>
                      </a:lnTo>
                      <a:lnTo>
                        <a:pt x="13" y="145"/>
                      </a:lnTo>
                      <a:lnTo>
                        <a:pt x="12" y="130"/>
                      </a:lnTo>
                      <a:lnTo>
                        <a:pt x="10" y="116"/>
                      </a:lnTo>
                      <a:lnTo>
                        <a:pt x="10" y="100"/>
                      </a:lnTo>
                      <a:lnTo>
                        <a:pt x="10" y="83"/>
                      </a:lnTo>
                      <a:lnTo>
                        <a:pt x="11" y="69"/>
                      </a:lnTo>
                      <a:lnTo>
                        <a:pt x="15" y="52"/>
                      </a:lnTo>
                      <a:lnTo>
                        <a:pt x="18" y="37"/>
                      </a:lnTo>
                      <a:lnTo>
                        <a:pt x="23" y="22"/>
                      </a:lnTo>
                      <a:lnTo>
                        <a:pt x="29" y="7"/>
                      </a:lnTo>
                      <a:lnTo>
                        <a:pt x="29" y="3"/>
                      </a:lnTo>
                      <a:lnTo>
                        <a:pt x="26" y="0"/>
                      </a:lnTo>
                      <a:lnTo>
                        <a:pt x="22" y="0"/>
                      </a:lnTo>
                      <a:lnTo>
                        <a:pt x="19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80" name="Freeform 196"/>
                <p:cNvSpPr>
                  <a:spLocks/>
                </p:cNvSpPr>
                <p:nvPr/>
              </p:nvSpPr>
              <p:spPr bwMode="auto">
                <a:xfrm>
                  <a:off x="950" y="1228"/>
                  <a:ext cx="10" cy="4"/>
                </a:xfrm>
                <a:custGeom>
                  <a:avLst/>
                  <a:gdLst>
                    <a:gd name="T0" fmla="*/ 121 w 123"/>
                    <a:gd name="T1" fmla="*/ 29 h 53"/>
                    <a:gd name="T2" fmla="*/ 121 w 123"/>
                    <a:gd name="T3" fmla="*/ 28 h 53"/>
                    <a:gd name="T4" fmla="*/ 106 w 123"/>
                    <a:gd name="T5" fmla="*/ 17 h 53"/>
                    <a:gd name="T6" fmla="*/ 90 w 123"/>
                    <a:gd name="T7" fmla="*/ 7 h 53"/>
                    <a:gd name="T8" fmla="*/ 74 w 123"/>
                    <a:gd name="T9" fmla="*/ 1 h 53"/>
                    <a:gd name="T10" fmla="*/ 57 w 123"/>
                    <a:gd name="T11" fmla="*/ 0 h 53"/>
                    <a:gd name="T12" fmla="*/ 41 w 123"/>
                    <a:gd name="T13" fmla="*/ 4 h 53"/>
                    <a:gd name="T14" fmla="*/ 26 w 123"/>
                    <a:gd name="T15" fmla="*/ 13 h 53"/>
                    <a:gd name="T16" fmla="*/ 12 w 123"/>
                    <a:gd name="T17" fmla="*/ 28 h 53"/>
                    <a:gd name="T18" fmla="*/ 0 w 123"/>
                    <a:gd name="T19" fmla="*/ 49 h 53"/>
                    <a:gd name="T20" fmla="*/ 10 w 123"/>
                    <a:gd name="T21" fmla="*/ 53 h 53"/>
                    <a:gd name="T22" fmla="*/ 20 w 123"/>
                    <a:gd name="T23" fmla="*/ 34 h 53"/>
                    <a:gd name="T24" fmla="*/ 32 w 123"/>
                    <a:gd name="T25" fmla="*/ 22 h 53"/>
                    <a:gd name="T26" fmla="*/ 45 w 123"/>
                    <a:gd name="T27" fmla="*/ 14 h 53"/>
                    <a:gd name="T28" fmla="*/ 59 w 123"/>
                    <a:gd name="T29" fmla="*/ 10 h 53"/>
                    <a:gd name="T30" fmla="*/ 72 w 123"/>
                    <a:gd name="T31" fmla="*/ 11 h 53"/>
                    <a:gd name="T32" fmla="*/ 86 w 123"/>
                    <a:gd name="T33" fmla="*/ 16 h 53"/>
                    <a:gd name="T34" fmla="*/ 100 w 123"/>
                    <a:gd name="T35" fmla="*/ 25 h 53"/>
                    <a:gd name="T36" fmla="*/ 113 w 123"/>
                    <a:gd name="T37" fmla="*/ 36 h 53"/>
                    <a:gd name="T38" fmla="*/ 113 w 123"/>
                    <a:gd name="T39" fmla="*/ 35 h 53"/>
                    <a:gd name="T40" fmla="*/ 113 w 123"/>
                    <a:gd name="T41" fmla="*/ 36 h 53"/>
                    <a:gd name="T42" fmla="*/ 117 w 123"/>
                    <a:gd name="T43" fmla="*/ 38 h 53"/>
                    <a:gd name="T44" fmla="*/ 121 w 123"/>
                    <a:gd name="T45" fmla="*/ 36 h 53"/>
                    <a:gd name="T46" fmla="*/ 123 w 123"/>
                    <a:gd name="T47" fmla="*/ 32 h 53"/>
                    <a:gd name="T48" fmla="*/ 121 w 123"/>
                    <a:gd name="T49" fmla="*/ 28 h 53"/>
                    <a:gd name="T50" fmla="*/ 121 w 123"/>
                    <a:gd name="T51" fmla="*/ 29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23" h="53">
                      <a:moveTo>
                        <a:pt x="121" y="29"/>
                      </a:moveTo>
                      <a:lnTo>
                        <a:pt x="121" y="28"/>
                      </a:lnTo>
                      <a:lnTo>
                        <a:pt x="106" y="17"/>
                      </a:lnTo>
                      <a:lnTo>
                        <a:pt x="90" y="7"/>
                      </a:lnTo>
                      <a:lnTo>
                        <a:pt x="74" y="1"/>
                      </a:lnTo>
                      <a:lnTo>
                        <a:pt x="57" y="0"/>
                      </a:lnTo>
                      <a:lnTo>
                        <a:pt x="41" y="4"/>
                      </a:lnTo>
                      <a:lnTo>
                        <a:pt x="26" y="13"/>
                      </a:lnTo>
                      <a:lnTo>
                        <a:pt x="12" y="28"/>
                      </a:lnTo>
                      <a:lnTo>
                        <a:pt x="0" y="49"/>
                      </a:lnTo>
                      <a:lnTo>
                        <a:pt x="10" y="53"/>
                      </a:lnTo>
                      <a:lnTo>
                        <a:pt x="20" y="34"/>
                      </a:lnTo>
                      <a:lnTo>
                        <a:pt x="32" y="22"/>
                      </a:lnTo>
                      <a:lnTo>
                        <a:pt x="45" y="14"/>
                      </a:lnTo>
                      <a:lnTo>
                        <a:pt x="59" y="10"/>
                      </a:lnTo>
                      <a:lnTo>
                        <a:pt x="72" y="11"/>
                      </a:lnTo>
                      <a:lnTo>
                        <a:pt x="86" y="16"/>
                      </a:lnTo>
                      <a:lnTo>
                        <a:pt x="100" y="25"/>
                      </a:lnTo>
                      <a:lnTo>
                        <a:pt x="113" y="36"/>
                      </a:lnTo>
                      <a:lnTo>
                        <a:pt x="113" y="35"/>
                      </a:lnTo>
                      <a:lnTo>
                        <a:pt x="113" y="36"/>
                      </a:lnTo>
                      <a:lnTo>
                        <a:pt x="117" y="38"/>
                      </a:lnTo>
                      <a:lnTo>
                        <a:pt x="121" y="36"/>
                      </a:lnTo>
                      <a:lnTo>
                        <a:pt x="123" y="32"/>
                      </a:lnTo>
                      <a:lnTo>
                        <a:pt x="121" y="28"/>
                      </a:lnTo>
                      <a:lnTo>
                        <a:pt x="121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81" name="Freeform 197"/>
                <p:cNvSpPr>
                  <a:spLocks/>
                </p:cNvSpPr>
                <p:nvPr/>
              </p:nvSpPr>
              <p:spPr bwMode="auto">
                <a:xfrm>
                  <a:off x="960" y="1230"/>
                  <a:ext cx="10" cy="9"/>
                </a:xfrm>
                <a:custGeom>
                  <a:avLst/>
                  <a:gdLst>
                    <a:gd name="T0" fmla="*/ 119 w 129"/>
                    <a:gd name="T1" fmla="*/ 96 h 100"/>
                    <a:gd name="T2" fmla="*/ 125 w 129"/>
                    <a:gd name="T3" fmla="*/ 90 h 100"/>
                    <a:gd name="T4" fmla="*/ 106 w 129"/>
                    <a:gd name="T5" fmla="*/ 84 h 100"/>
                    <a:gd name="T6" fmla="*/ 88 w 129"/>
                    <a:gd name="T7" fmla="*/ 76 h 100"/>
                    <a:gd name="T8" fmla="*/ 71 w 129"/>
                    <a:gd name="T9" fmla="*/ 64 h 100"/>
                    <a:gd name="T10" fmla="*/ 55 w 129"/>
                    <a:gd name="T11" fmla="*/ 52 h 100"/>
                    <a:gd name="T12" fmla="*/ 41 w 129"/>
                    <a:gd name="T13" fmla="*/ 38 h 100"/>
                    <a:gd name="T14" fmla="*/ 29 w 129"/>
                    <a:gd name="T15" fmla="*/ 26 h 100"/>
                    <a:gd name="T16" fmla="*/ 17 w 129"/>
                    <a:gd name="T17" fmla="*/ 12 h 100"/>
                    <a:gd name="T18" fmla="*/ 8 w 129"/>
                    <a:gd name="T19" fmla="*/ 0 h 100"/>
                    <a:gd name="T20" fmla="*/ 0 w 129"/>
                    <a:gd name="T21" fmla="*/ 6 h 100"/>
                    <a:gd name="T22" fmla="*/ 9 w 129"/>
                    <a:gd name="T23" fmla="*/ 19 h 100"/>
                    <a:gd name="T24" fmla="*/ 20 w 129"/>
                    <a:gd name="T25" fmla="*/ 32 h 100"/>
                    <a:gd name="T26" fmla="*/ 35 w 129"/>
                    <a:gd name="T27" fmla="*/ 47 h 100"/>
                    <a:gd name="T28" fmla="*/ 49 w 129"/>
                    <a:gd name="T29" fmla="*/ 60 h 100"/>
                    <a:gd name="T30" fmla="*/ 65 w 129"/>
                    <a:gd name="T31" fmla="*/ 73 h 100"/>
                    <a:gd name="T32" fmla="*/ 83 w 129"/>
                    <a:gd name="T33" fmla="*/ 84 h 100"/>
                    <a:gd name="T34" fmla="*/ 102 w 129"/>
                    <a:gd name="T35" fmla="*/ 94 h 100"/>
                    <a:gd name="T36" fmla="*/ 123 w 129"/>
                    <a:gd name="T37" fmla="*/ 100 h 100"/>
                    <a:gd name="T38" fmla="*/ 129 w 129"/>
                    <a:gd name="T39" fmla="*/ 94 h 100"/>
                    <a:gd name="T40" fmla="*/ 123 w 129"/>
                    <a:gd name="T41" fmla="*/ 100 h 100"/>
                    <a:gd name="T42" fmla="*/ 127 w 129"/>
                    <a:gd name="T43" fmla="*/ 99 h 100"/>
                    <a:gd name="T44" fmla="*/ 129 w 129"/>
                    <a:gd name="T45" fmla="*/ 96 h 100"/>
                    <a:gd name="T46" fmla="*/ 128 w 129"/>
                    <a:gd name="T47" fmla="*/ 92 h 100"/>
                    <a:gd name="T48" fmla="*/ 125 w 129"/>
                    <a:gd name="T49" fmla="*/ 90 h 100"/>
                    <a:gd name="T50" fmla="*/ 119 w 129"/>
                    <a:gd name="T51" fmla="*/ 96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29" h="100">
                      <a:moveTo>
                        <a:pt x="119" y="96"/>
                      </a:moveTo>
                      <a:lnTo>
                        <a:pt x="125" y="90"/>
                      </a:lnTo>
                      <a:lnTo>
                        <a:pt x="106" y="84"/>
                      </a:lnTo>
                      <a:lnTo>
                        <a:pt x="88" y="76"/>
                      </a:lnTo>
                      <a:lnTo>
                        <a:pt x="71" y="64"/>
                      </a:lnTo>
                      <a:lnTo>
                        <a:pt x="55" y="52"/>
                      </a:lnTo>
                      <a:lnTo>
                        <a:pt x="41" y="38"/>
                      </a:lnTo>
                      <a:lnTo>
                        <a:pt x="29" y="26"/>
                      </a:lnTo>
                      <a:lnTo>
                        <a:pt x="17" y="12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9" y="19"/>
                      </a:lnTo>
                      <a:lnTo>
                        <a:pt x="20" y="32"/>
                      </a:lnTo>
                      <a:lnTo>
                        <a:pt x="35" y="47"/>
                      </a:lnTo>
                      <a:lnTo>
                        <a:pt x="49" y="60"/>
                      </a:lnTo>
                      <a:lnTo>
                        <a:pt x="65" y="73"/>
                      </a:lnTo>
                      <a:lnTo>
                        <a:pt x="83" y="84"/>
                      </a:lnTo>
                      <a:lnTo>
                        <a:pt x="102" y="94"/>
                      </a:lnTo>
                      <a:lnTo>
                        <a:pt x="123" y="100"/>
                      </a:lnTo>
                      <a:lnTo>
                        <a:pt x="129" y="94"/>
                      </a:lnTo>
                      <a:lnTo>
                        <a:pt x="123" y="100"/>
                      </a:lnTo>
                      <a:lnTo>
                        <a:pt x="127" y="99"/>
                      </a:lnTo>
                      <a:lnTo>
                        <a:pt x="129" y="96"/>
                      </a:lnTo>
                      <a:lnTo>
                        <a:pt x="128" y="92"/>
                      </a:lnTo>
                      <a:lnTo>
                        <a:pt x="125" y="90"/>
                      </a:lnTo>
                      <a:lnTo>
                        <a:pt x="119" y="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82" name="Freeform 198"/>
                <p:cNvSpPr>
                  <a:spLocks/>
                </p:cNvSpPr>
                <p:nvPr/>
              </p:nvSpPr>
              <p:spPr bwMode="auto">
                <a:xfrm>
                  <a:off x="966" y="1214"/>
                  <a:ext cx="4" cy="25"/>
                </a:xfrm>
                <a:custGeom>
                  <a:avLst/>
                  <a:gdLst>
                    <a:gd name="T0" fmla="*/ 0 w 52"/>
                    <a:gd name="T1" fmla="*/ 8 h 289"/>
                    <a:gd name="T2" fmla="*/ 0 w 52"/>
                    <a:gd name="T3" fmla="*/ 6 h 289"/>
                    <a:gd name="T4" fmla="*/ 42 w 52"/>
                    <a:gd name="T5" fmla="*/ 289 h 289"/>
                    <a:gd name="T6" fmla="*/ 52 w 52"/>
                    <a:gd name="T7" fmla="*/ 287 h 289"/>
                    <a:gd name="T8" fmla="*/ 11 w 52"/>
                    <a:gd name="T9" fmla="*/ 4 h 289"/>
                    <a:gd name="T10" fmla="*/ 11 w 52"/>
                    <a:gd name="T11" fmla="*/ 3 h 289"/>
                    <a:gd name="T12" fmla="*/ 11 w 52"/>
                    <a:gd name="T13" fmla="*/ 4 h 289"/>
                    <a:gd name="T14" fmla="*/ 8 w 52"/>
                    <a:gd name="T15" fmla="*/ 1 h 289"/>
                    <a:gd name="T16" fmla="*/ 4 w 52"/>
                    <a:gd name="T17" fmla="*/ 0 h 289"/>
                    <a:gd name="T18" fmla="*/ 1 w 52"/>
                    <a:gd name="T19" fmla="*/ 2 h 289"/>
                    <a:gd name="T20" fmla="*/ 0 w 52"/>
                    <a:gd name="T21" fmla="*/ 6 h 289"/>
                    <a:gd name="T22" fmla="*/ 0 w 52"/>
                    <a:gd name="T23" fmla="*/ 8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2" h="289">
                      <a:moveTo>
                        <a:pt x="0" y="8"/>
                      </a:moveTo>
                      <a:lnTo>
                        <a:pt x="0" y="6"/>
                      </a:lnTo>
                      <a:lnTo>
                        <a:pt x="42" y="289"/>
                      </a:lnTo>
                      <a:lnTo>
                        <a:pt x="52" y="287"/>
                      </a:lnTo>
                      <a:lnTo>
                        <a:pt x="11" y="4"/>
                      </a:lnTo>
                      <a:lnTo>
                        <a:pt x="11" y="3"/>
                      </a:lnTo>
                      <a:lnTo>
                        <a:pt x="11" y="4"/>
                      </a:lnTo>
                      <a:lnTo>
                        <a:pt x="8" y="1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6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83" name="Freeform 199"/>
                <p:cNvSpPr>
                  <a:spLocks/>
                </p:cNvSpPr>
                <p:nvPr/>
              </p:nvSpPr>
              <p:spPr bwMode="auto">
                <a:xfrm>
                  <a:off x="923" y="1206"/>
                  <a:ext cx="44" cy="9"/>
                </a:xfrm>
                <a:custGeom>
                  <a:avLst/>
                  <a:gdLst>
                    <a:gd name="T0" fmla="*/ 5 w 530"/>
                    <a:gd name="T1" fmla="*/ 19 h 103"/>
                    <a:gd name="T2" fmla="*/ 6 w 530"/>
                    <a:gd name="T3" fmla="*/ 19 h 103"/>
                    <a:gd name="T4" fmla="*/ 34 w 530"/>
                    <a:gd name="T5" fmla="*/ 15 h 103"/>
                    <a:gd name="T6" fmla="*/ 66 w 530"/>
                    <a:gd name="T7" fmla="*/ 13 h 103"/>
                    <a:gd name="T8" fmla="*/ 102 w 530"/>
                    <a:gd name="T9" fmla="*/ 11 h 103"/>
                    <a:gd name="T10" fmla="*/ 139 w 530"/>
                    <a:gd name="T11" fmla="*/ 10 h 103"/>
                    <a:gd name="T12" fmla="*/ 179 w 530"/>
                    <a:gd name="T13" fmla="*/ 10 h 103"/>
                    <a:gd name="T14" fmla="*/ 219 w 530"/>
                    <a:gd name="T15" fmla="*/ 10 h 103"/>
                    <a:gd name="T16" fmla="*/ 260 w 530"/>
                    <a:gd name="T17" fmla="*/ 12 h 103"/>
                    <a:gd name="T18" fmla="*/ 300 w 530"/>
                    <a:gd name="T19" fmla="*/ 15 h 103"/>
                    <a:gd name="T20" fmla="*/ 338 w 530"/>
                    <a:gd name="T21" fmla="*/ 21 h 103"/>
                    <a:gd name="T22" fmla="*/ 375 w 530"/>
                    <a:gd name="T23" fmla="*/ 27 h 103"/>
                    <a:gd name="T24" fmla="*/ 410 w 530"/>
                    <a:gd name="T25" fmla="*/ 35 h 103"/>
                    <a:gd name="T26" fmla="*/ 442 w 530"/>
                    <a:gd name="T27" fmla="*/ 44 h 103"/>
                    <a:gd name="T28" fmla="*/ 468 w 530"/>
                    <a:gd name="T29" fmla="*/ 56 h 103"/>
                    <a:gd name="T30" fmla="*/ 491 w 530"/>
                    <a:gd name="T31" fmla="*/ 69 h 103"/>
                    <a:gd name="T32" fmla="*/ 508 w 530"/>
                    <a:gd name="T33" fmla="*/ 85 h 103"/>
                    <a:gd name="T34" fmla="*/ 519 w 530"/>
                    <a:gd name="T35" fmla="*/ 103 h 103"/>
                    <a:gd name="T36" fmla="*/ 530 w 530"/>
                    <a:gd name="T37" fmla="*/ 98 h 103"/>
                    <a:gd name="T38" fmla="*/ 516 w 530"/>
                    <a:gd name="T39" fmla="*/ 79 h 103"/>
                    <a:gd name="T40" fmla="*/ 497 w 530"/>
                    <a:gd name="T41" fmla="*/ 61 h 103"/>
                    <a:gd name="T42" fmla="*/ 473 w 530"/>
                    <a:gd name="T43" fmla="*/ 48 h 103"/>
                    <a:gd name="T44" fmla="*/ 446 w 530"/>
                    <a:gd name="T45" fmla="*/ 34 h 103"/>
                    <a:gd name="T46" fmla="*/ 413 w 530"/>
                    <a:gd name="T47" fmla="*/ 25 h 103"/>
                    <a:gd name="T48" fmla="*/ 377 w 530"/>
                    <a:gd name="T49" fmla="*/ 17 h 103"/>
                    <a:gd name="T50" fmla="*/ 340 w 530"/>
                    <a:gd name="T51" fmla="*/ 10 h 103"/>
                    <a:gd name="T52" fmla="*/ 302 w 530"/>
                    <a:gd name="T53" fmla="*/ 5 h 103"/>
                    <a:gd name="T54" fmla="*/ 260 w 530"/>
                    <a:gd name="T55" fmla="*/ 2 h 103"/>
                    <a:gd name="T56" fmla="*/ 219 w 530"/>
                    <a:gd name="T57" fmla="*/ 0 h 103"/>
                    <a:gd name="T58" fmla="*/ 179 w 530"/>
                    <a:gd name="T59" fmla="*/ 0 h 103"/>
                    <a:gd name="T60" fmla="*/ 139 w 530"/>
                    <a:gd name="T61" fmla="*/ 0 h 103"/>
                    <a:gd name="T62" fmla="*/ 102 w 530"/>
                    <a:gd name="T63" fmla="*/ 1 h 103"/>
                    <a:gd name="T64" fmla="*/ 66 w 530"/>
                    <a:gd name="T65" fmla="*/ 3 h 103"/>
                    <a:gd name="T66" fmla="*/ 34 w 530"/>
                    <a:gd name="T67" fmla="*/ 5 h 103"/>
                    <a:gd name="T68" fmla="*/ 4 w 530"/>
                    <a:gd name="T69" fmla="*/ 8 h 103"/>
                    <a:gd name="T70" fmla="*/ 5 w 530"/>
                    <a:gd name="T71" fmla="*/ 8 h 103"/>
                    <a:gd name="T72" fmla="*/ 4 w 530"/>
                    <a:gd name="T73" fmla="*/ 8 h 103"/>
                    <a:gd name="T74" fmla="*/ 0 w 530"/>
                    <a:gd name="T75" fmla="*/ 10 h 103"/>
                    <a:gd name="T76" fmla="*/ 0 w 530"/>
                    <a:gd name="T77" fmla="*/ 14 h 103"/>
                    <a:gd name="T78" fmla="*/ 1 w 530"/>
                    <a:gd name="T79" fmla="*/ 18 h 103"/>
                    <a:gd name="T80" fmla="*/ 6 w 530"/>
                    <a:gd name="T81" fmla="*/ 19 h 103"/>
                    <a:gd name="T82" fmla="*/ 5 w 530"/>
                    <a:gd name="T83" fmla="*/ 19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30" h="103">
                      <a:moveTo>
                        <a:pt x="5" y="19"/>
                      </a:moveTo>
                      <a:lnTo>
                        <a:pt x="6" y="19"/>
                      </a:lnTo>
                      <a:lnTo>
                        <a:pt x="34" y="15"/>
                      </a:lnTo>
                      <a:lnTo>
                        <a:pt x="66" y="13"/>
                      </a:lnTo>
                      <a:lnTo>
                        <a:pt x="102" y="11"/>
                      </a:lnTo>
                      <a:lnTo>
                        <a:pt x="139" y="10"/>
                      </a:lnTo>
                      <a:lnTo>
                        <a:pt x="179" y="10"/>
                      </a:lnTo>
                      <a:lnTo>
                        <a:pt x="219" y="10"/>
                      </a:lnTo>
                      <a:lnTo>
                        <a:pt x="260" y="12"/>
                      </a:lnTo>
                      <a:lnTo>
                        <a:pt x="300" y="15"/>
                      </a:lnTo>
                      <a:lnTo>
                        <a:pt x="338" y="21"/>
                      </a:lnTo>
                      <a:lnTo>
                        <a:pt x="375" y="27"/>
                      </a:lnTo>
                      <a:lnTo>
                        <a:pt x="410" y="35"/>
                      </a:lnTo>
                      <a:lnTo>
                        <a:pt x="442" y="44"/>
                      </a:lnTo>
                      <a:lnTo>
                        <a:pt x="468" y="56"/>
                      </a:lnTo>
                      <a:lnTo>
                        <a:pt x="491" y="69"/>
                      </a:lnTo>
                      <a:lnTo>
                        <a:pt x="508" y="85"/>
                      </a:lnTo>
                      <a:lnTo>
                        <a:pt x="519" y="103"/>
                      </a:lnTo>
                      <a:lnTo>
                        <a:pt x="530" y="98"/>
                      </a:lnTo>
                      <a:lnTo>
                        <a:pt x="516" y="79"/>
                      </a:lnTo>
                      <a:lnTo>
                        <a:pt x="497" y="61"/>
                      </a:lnTo>
                      <a:lnTo>
                        <a:pt x="473" y="48"/>
                      </a:lnTo>
                      <a:lnTo>
                        <a:pt x="446" y="34"/>
                      </a:lnTo>
                      <a:lnTo>
                        <a:pt x="413" y="25"/>
                      </a:lnTo>
                      <a:lnTo>
                        <a:pt x="377" y="17"/>
                      </a:lnTo>
                      <a:lnTo>
                        <a:pt x="340" y="10"/>
                      </a:lnTo>
                      <a:lnTo>
                        <a:pt x="302" y="5"/>
                      </a:lnTo>
                      <a:lnTo>
                        <a:pt x="260" y="2"/>
                      </a:lnTo>
                      <a:lnTo>
                        <a:pt x="219" y="0"/>
                      </a:lnTo>
                      <a:lnTo>
                        <a:pt x="179" y="0"/>
                      </a:lnTo>
                      <a:lnTo>
                        <a:pt x="139" y="0"/>
                      </a:lnTo>
                      <a:lnTo>
                        <a:pt x="102" y="1"/>
                      </a:lnTo>
                      <a:lnTo>
                        <a:pt x="66" y="3"/>
                      </a:lnTo>
                      <a:lnTo>
                        <a:pt x="34" y="5"/>
                      </a:lnTo>
                      <a:lnTo>
                        <a:pt x="4" y="8"/>
                      </a:lnTo>
                      <a:lnTo>
                        <a:pt x="5" y="8"/>
                      </a:lnTo>
                      <a:lnTo>
                        <a:pt x="4" y="8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6" y="19"/>
                      </a:lnTo>
                      <a:lnTo>
                        <a:pt x="5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84" name="Freeform 200"/>
                <p:cNvSpPr>
                  <a:spLocks/>
                </p:cNvSpPr>
                <p:nvPr/>
              </p:nvSpPr>
              <p:spPr bwMode="auto">
                <a:xfrm>
                  <a:off x="879" y="1207"/>
                  <a:ext cx="44" cy="19"/>
                </a:xfrm>
                <a:custGeom>
                  <a:avLst/>
                  <a:gdLst>
                    <a:gd name="T0" fmla="*/ 11 w 531"/>
                    <a:gd name="T1" fmla="*/ 222 h 226"/>
                    <a:gd name="T2" fmla="*/ 11 w 531"/>
                    <a:gd name="T3" fmla="*/ 223 h 226"/>
                    <a:gd name="T4" fmla="*/ 18 w 531"/>
                    <a:gd name="T5" fmla="*/ 199 h 226"/>
                    <a:gd name="T6" fmla="*/ 34 w 531"/>
                    <a:gd name="T7" fmla="*/ 177 h 226"/>
                    <a:gd name="T8" fmla="*/ 55 w 531"/>
                    <a:gd name="T9" fmla="*/ 157 h 226"/>
                    <a:gd name="T10" fmla="*/ 83 w 531"/>
                    <a:gd name="T11" fmla="*/ 136 h 226"/>
                    <a:gd name="T12" fmla="*/ 115 w 531"/>
                    <a:gd name="T13" fmla="*/ 117 h 226"/>
                    <a:gd name="T14" fmla="*/ 152 w 531"/>
                    <a:gd name="T15" fmla="*/ 102 h 226"/>
                    <a:gd name="T16" fmla="*/ 191 w 531"/>
                    <a:gd name="T17" fmla="*/ 85 h 226"/>
                    <a:gd name="T18" fmla="*/ 233 w 531"/>
                    <a:gd name="T19" fmla="*/ 71 h 226"/>
                    <a:gd name="T20" fmla="*/ 275 w 531"/>
                    <a:gd name="T21" fmla="*/ 58 h 226"/>
                    <a:gd name="T22" fmla="*/ 318 w 531"/>
                    <a:gd name="T23" fmla="*/ 47 h 226"/>
                    <a:gd name="T24" fmla="*/ 361 w 531"/>
                    <a:gd name="T25" fmla="*/ 36 h 226"/>
                    <a:gd name="T26" fmla="*/ 402 w 531"/>
                    <a:gd name="T27" fmla="*/ 28 h 226"/>
                    <a:gd name="T28" fmla="*/ 440 w 531"/>
                    <a:gd name="T29" fmla="*/ 22 h 226"/>
                    <a:gd name="T30" fmla="*/ 476 w 531"/>
                    <a:gd name="T31" fmla="*/ 17 h 226"/>
                    <a:gd name="T32" fmla="*/ 506 w 531"/>
                    <a:gd name="T33" fmla="*/ 13 h 226"/>
                    <a:gd name="T34" fmla="*/ 531 w 531"/>
                    <a:gd name="T35" fmla="*/ 11 h 226"/>
                    <a:gd name="T36" fmla="*/ 531 w 531"/>
                    <a:gd name="T37" fmla="*/ 0 h 226"/>
                    <a:gd name="T38" fmla="*/ 504 w 531"/>
                    <a:gd name="T39" fmla="*/ 2 h 226"/>
                    <a:gd name="T40" fmla="*/ 474 w 531"/>
                    <a:gd name="T41" fmla="*/ 6 h 226"/>
                    <a:gd name="T42" fmla="*/ 438 w 531"/>
                    <a:gd name="T43" fmla="*/ 12 h 226"/>
                    <a:gd name="T44" fmla="*/ 400 w 531"/>
                    <a:gd name="T45" fmla="*/ 18 h 226"/>
                    <a:gd name="T46" fmla="*/ 359 w 531"/>
                    <a:gd name="T47" fmla="*/ 26 h 226"/>
                    <a:gd name="T48" fmla="*/ 316 w 531"/>
                    <a:gd name="T49" fmla="*/ 36 h 226"/>
                    <a:gd name="T50" fmla="*/ 273 w 531"/>
                    <a:gd name="T51" fmla="*/ 48 h 226"/>
                    <a:gd name="T52" fmla="*/ 229 w 531"/>
                    <a:gd name="T53" fmla="*/ 60 h 226"/>
                    <a:gd name="T54" fmla="*/ 187 w 531"/>
                    <a:gd name="T55" fmla="*/ 75 h 226"/>
                    <a:gd name="T56" fmla="*/ 147 w 531"/>
                    <a:gd name="T57" fmla="*/ 91 h 226"/>
                    <a:gd name="T58" fmla="*/ 111 w 531"/>
                    <a:gd name="T59" fmla="*/ 109 h 226"/>
                    <a:gd name="T60" fmla="*/ 77 w 531"/>
                    <a:gd name="T61" fmla="*/ 128 h 226"/>
                    <a:gd name="T62" fmla="*/ 49 w 531"/>
                    <a:gd name="T63" fmla="*/ 148 h 226"/>
                    <a:gd name="T64" fmla="*/ 25 w 531"/>
                    <a:gd name="T65" fmla="*/ 171 h 226"/>
                    <a:gd name="T66" fmla="*/ 10 w 531"/>
                    <a:gd name="T67" fmla="*/ 195 h 226"/>
                    <a:gd name="T68" fmla="*/ 0 w 531"/>
                    <a:gd name="T69" fmla="*/ 221 h 226"/>
                    <a:gd name="T70" fmla="*/ 0 w 531"/>
                    <a:gd name="T71" fmla="*/ 222 h 226"/>
                    <a:gd name="T72" fmla="*/ 0 w 531"/>
                    <a:gd name="T73" fmla="*/ 221 h 226"/>
                    <a:gd name="T74" fmla="*/ 1 w 531"/>
                    <a:gd name="T75" fmla="*/ 225 h 226"/>
                    <a:gd name="T76" fmla="*/ 5 w 531"/>
                    <a:gd name="T77" fmla="*/ 226 h 226"/>
                    <a:gd name="T78" fmla="*/ 9 w 531"/>
                    <a:gd name="T79" fmla="*/ 226 h 226"/>
                    <a:gd name="T80" fmla="*/ 11 w 531"/>
                    <a:gd name="T81" fmla="*/ 223 h 226"/>
                    <a:gd name="T82" fmla="*/ 11 w 531"/>
                    <a:gd name="T83" fmla="*/ 222 h 2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31" h="226">
                      <a:moveTo>
                        <a:pt x="11" y="222"/>
                      </a:moveTo>
                      <a:lnTo>
                        <a:pt x="11" y="223"/>
                      </a:lnTo>
                      <a:lnTo>
                        <a:pt x="18" y="199"/>
                      </a:lnTo>
                      <a:lnTo>
                        <a:pt x="34" y="177"/>
                      </a:lnTo>
                      <a:lnTo>
                        <a:pt x="55" y="157"/>
                      </a:lnTo>
                      <a:lnTo>
                        <a:pt x="83" y="136"/>
                      </a:lnTo>
                      <a:lnTo>
                        <a:pt x="115" y="117"/>
                      </a:lnTo>
                      <a:lnTo>
                        <a:pt x="152" y="102"/>
                      </a:lnTo>
                      <a:lnTo>
                        <a:pt x="191" y="85"/>
                      </a:lnTo>
                      <a:lnTo>
                        <a:pt x="233" y="71"/>
                      </a:lnTo>
                      <a:lnTo>
                        <a:pt x="275" y="58"/>
                      </a:lnTo>
                      <a:lnTo>
                        <a:pt x="318" y="47"/>
                      </a:lnTo>
                      <a:lnTo>
                        <a:pt x="361" y="36"/>
                      </a:lnTo>
                      <a:lnTo>
                        <a:pt x="402" y="28"/>
                      </a:lnTo>
                      <a:lnTo>
                        <a:pt x="440" y="22"/>
                      </a:lnTo>
                      <a:lnTo>
                        <a:pt x="476" y="17"/>
                      </a:lnTo>
                      <a:lnTo>
                        <a:pt x="506" y="13"/>
                      </a:lnTo>
                      <a:lnTo>
                        <a:pt x="531" y="11"/>
                      </a:lnTo>
                      <a:lnTo>
                        <a:pt x="531" y="0"/>
                      </a:lnTo>
                      <a:lnTo>
                        <a:pt x="504" y="2"/>
                      </a:lnTo>
                      <a:lnTo>
                        <a:pt x="474" y="6"/>
                      </a:lnTo>
                      <a:lnTo>
                        <a:pt x="438" y="12"/>
                      </a:lnTo>
                      <a:lnTo>
                        <a:pt x="400" y="18"/>
                      </a:lnTo>
                      <a:lnTo>
                        <a:pt x="359" y="26"/>
                      </a:lnTo>
                      <a:lnTo>
                        <a:pt x="316" y="36"/>
                      </a:lnTo>
                      <a:lnTo>
                        <a:pt x="273" y="48"/>
                      </a:lnTo>
                      <a:lnTo>
                        <a:pt x="229" y="60"/>
                      </a:lnTo>
                      <a:lnTo>
                        <a:pt x="187" y="75"/>
                      </a:lnTo>
                      <a:lnTo>
                        <a:pt x="147" y="91"/>
                      </a:lnTo>
                      <a:lnTo>
                        <a:pt x="111" y="109"/>
                      </a:lnTo>
                      <a:lnTo>
                        <a:pt x="77" y="128"/>
                      </a:lnTo>
                      <a:lnTo>
                        <a:pt x="49" y="148"/>
                      </a:lnTo>
                      <a:lnTo>
                        <a:pt x="25" y="171"/>
                      </a:lnTo>
                      <a:lnTo>
                        <a:pt x="10" y="195"/>
                      </a:lnTo>
                      <a:lnTo>
                        <a:pt x="0" y="221"/>
                      </a:lnTo>
                      <a:lnTo>
                        <a:pt x="0" y="222"/>
                      </a:lnTo>
                      <a:lnTo>
                        <a:pt x="0" y="221"/>
                      </a:lnTo>
                      <a:lnTo>
                        <a:pt x="1" y="225"/>
                      </a:lnTo>
                      <a:lnTo>
                        <a:pt x="5" y="226"/>
                      </a:lnTo>
                      <a:lnTo>
                        <a:pt x="9" y="226"/>
                      </a:lnTo>
                      <a:lnTo>
                        <a:pt x="11" y="223"/>
                      </a:lnTo>
                      <a:lnTo>
                        <a:pt x="11" y="2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85" name="Freeform 201"/>
                <p:cNvSpPr>
                  <a:spLocks noEditPoints="1"/>
                </p:cNvSpPr>
                <p:nvPr/>
              </p:nvSpPr>
              <p:spPr bwMode="auto">
                <a:xfrm>
                  <a:off x="880" y="1219"/>
                  <a:ext cx="83" cy="89"/>
                </a:xfrm>
                <a:custGeom>
                  <a:avLst/>
                  <a:gdLst>
                    <a:gd name="T0" fmla="*/ 564 w 993"/>
                    <a:gd name="T1" fmla="*/ 180 h 1066"/>
                    <a:gd name="T2" fmla="*/ 657 w 993"/>
                    <a:gd name="T3" fmla="*/ 165 h 1066"/>
                    <a:gd name="T4" fmla="*/ 743 w 993"/>
                    <a:gd name="T5" fmla="*/ 146 h 1066"/>
                    <a:gd name="T6" fmla="*/ 820 w 993"/>
                    <a:gd name="T7" fmla="*/ 123 h 1066"/>
                    <a:gd name="T8" fmla="*/ 884 w 993"/>
                    <a:gd name="T9" fmla="*/ 98 h 1066"/>
                    <a:gd name="T10" fmla="*/ 936 w 993"/>
                    <a:gd name="T11" fmla="*/ 72 h 1066"/>
                    <a:gd name="T12" fmla="*/ 972 w 993"/>
                    <a:gd name="T13" fmla="*/ 43 h 1066"/>
                    <a:gd name="T14" fmla="*/ 991 w 993"/>
                    <a:gd name="T15" fmla="*/ 15 h 1066"/>
                    <a:gd name="T16" fmla="*/ 973 w 993"/>
                    <a:gd name="T17" fmla="*/ 16 h 1066"/>
                    <a:gd name="T18" fmla="*/ 932 w 993"/>
                    <a:gd name="T19" fmla="*/ 37 h 1066"/>
                    <a:gd name="T20" fmla="*/ 885 w 993"/>
                    <a:gd name="T21" fmla="*/ 49 h 1066"/>
                    <a:gd name="T22" fmla="*/ 834 w 993"/>
                    <a:gd name="T23" fmla="*/ 53 h 1066"/>
                    <a:gd name="T24" fmla="*/ 774 w 993"/>
                    <a:gd name="T25" fmla="*/ 53 h 1066"/>
                    <a:gd name="T26" fmla="*/ 708 w 993"/>
                    <a:gd name="T27" fmla="*/ 51 h 1066"/>
                    <a:gd name="T28" fmla="*/ 632 w 993"/>
                    <a:gd name="T29" fmla="*/ 50 h 1066"/>
                    <a:gd name="T30" fmla="*/ 545 w 993"/>
                    <a:gd name="T31" fmla="*/ 53 h 1066"/>
                    <a:gd name="T32" fmla="*/ 449 w 993"/>
                    <a:gd name="T33" fmla="*/ 63 h 1066"/>
                    <a:gd name="T34" fmla="*/ 367 w 993"/>
                    <a:gd name="T35" fmla="*/ 80 h 1066"/>
                    <a:gd name="T36" fmla="*/ 296 w 993"/>
                    <a:gd name="T37" fmla="*/ 100 h 1066"/>
                    <a:gd name="T38" fmla="*/ 236 w 993"/>
                    <a:gd name="T39" fmla="*/ 119 h 1066"/>
                    <a:gd name="T40" fmla="*/ 185 w 993"/>
                    <a:gd name="T41" fmla="*/ 134 h 1066"/>
                    <a:gd name="T42" fmla="*/ 139 w 993"/>
                    <a:gd name="T43" fmla="*/ 140 h 1066"/>
                    <a:gd name="T44" fmla="*/ 96 w 993"/>
                    <a:gd name="T45" fmla="*/ 135 h 1066"/>
                    <a:gd name="T46" fmla="*/ 54 w 993"/>
                    <a:gd name="T47" fmla="*/ 113 h 1066"/>
                    <a:gd name="T48" fmla="*/ 35 w 993"/>
                    <a:gd name="T49" fmla="*/ 109 h 1066"/>
                    <a:gd name="T50" fmla="*/ 55 w 993"/>
                    <a:gd name="T51" fmla="*/ 134 h 1066"/>
                    <a:gd name="T52" fmla="*/ 92 w 993"/>
                    <a:gd name="T53" fmla="*/ 155 h 1066"/>
                    <a:gd name="T54" fmla="*/ 144 w 993"/>
                    <a:gd name="T55" fmla="*/ 172 h 1066"/>
                    <a:gd name="T56" fmla="*/ 210 w 993"/>
                    <a:gd name="T57" fmla="*/ 184 h 1066"/>
                    <a:gd name="T58" fmla="*/ 287 w 993"/>
                    <a:gd name="T59" fmla="*/ 192 h 1066"/>
                    <a:gd name="T60" fmla="*/ 373 w 993"/>
                    <a:gd name="T61" fmla="*/ 194 h 1066"/>
                    <a:gd name="T62" fmla="*/ 467 w 993"/>
                    <a:gd name="T63" fmla="*/ 190 h 1066"/>
                    <a:gd name="T64" fmla="*/ 0 w 993"/>
                    <a:gd name="T65" fmla="*/ 140 h 1066"/>
                    <a:gd name="T66" fmla="*/ 79 w 993"/>
                    <a:gd name="T67" fmla="*/ 1053 h 1066"/>
                    <a:gd name="T68" fmla="*/ 96 w 993"/>
                    <a:gd name="T69" fmla="*/ 1032 h 1066"/>
                    <a:gd name="T70" fmla="*/ 113 w 993"/>
                    <a:gd name="T71" fmla="*/ 1017 h 1066"/>
                    <a:gd name="T72" fmla="*/ 134 w 993"/>
                    <a:gd name="T73" fmla="*/ 1006 h 1066"/>
                    <a:gd name="T74" fmla="*/ 84 w 993"/>
                    <a:gd name="T75" fmla="*/ 184 h 1066"/>
                    <a:gd name="T76" fmla="*/ 57 w 993"/>
                    <a:gd name="T77" fmla="*/ 181 h 1066"/>
                    <a:gd name="T78" fmla="*/ 36 w 993"/>
                    <a:gd name="T79" fmla="*/ 174 h 1066"/>
                    <a:gd name="T80" fmla="*/ 18 w 993"/>
                    <a:gd name="T81" fmla="*/ 161 h 1066"/>
                    <a:gd name="T82" fmla="*/ 0 w 993"/>
                    <a:gd name="T83" fmla="*/ 140 h 10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3" h="1066">
                      <a:moveTo>
                        <a:pt x="516" y="186"/>
                      </a:moveTo>
                      <a:lnTo>
                        <a:pt x="564" y="180"/>
                      </a:lnTo>
                      <a:lnTo>
                        <a:pt x="612" y="173"/>
                      </a:lnTo>
                      <a:lnTo>
                        <a:pt x="657" y="165"/>
                      </a:lnTo>
                      <a:lnTo>
                        <a:pt x="701" y="157"/>
                      </a:lnTo>
                      <a:lnTo>
                        <a:pt x="743" y="146"/>
                      </a:lnTo>
                      <a:lnTo>
                        <a:pt x="783" y="136"/>
                      </a:lnTo>
                      <a:lnTo>
                        <a:pt x="820" y="123"/>
                      </a:lnTo>
                      <a:lnTo>
                        <a:pt x="854" y="111"/>
                      </a:lnTo>
                      <a:lnTo>
                        <a:pt x="884" y="98"/>
                      </a:lnTo>
                      <a:lnTo>
                        <a:pt x="912" y="85"/>
                      </a:lnTo>
                      <a:lnTo>
                        <a:pt x="936" y="72"/>
                      </a:lnTo>
                      <a:lnTo>
                        <a:pt x="957" y="57"/>
                      </a:lnTo>
                      <a:lnTo>
                        <a:pt x="972" y="43"/>
                      </a:lnTo>
                      <a:lnTo>
                        <a:pt x="984" y="29"/>
                      </a:lnTo>
                      <a:lnTo>
                        <a:pt x="991" y="15"/>
                      </a:lnTo>
                      <a:lnTo>
                        <a:pt x="993" y="0"/>
                      </a:lnTo>
                      <a:lnTo>
                        <a:pt x="973" y="16"/>
                      </a:lnTo>
                      <a:lnTo>
                        <a:pt x="953" y="28"/>
                      </a:lnTo>
                      <a:lnTo>
                        <a:pt x="932" y="37"/>
                      </a:lnTo>
                      <a:lnTo>
                        <a:pt x="909" y="44"/>
                      </a:lnTo>
                      <a:lnTo>
                        <a:pt x="885" y="49"/>
                      </a:lnTo>
                      <a:lnTo>
                        <a:pt x="860" y="51"/>
                      </a:lnTo>
                      <a:lnTo>
                        <a:pt x="834" y="53"/>
                      </a:lnTo>
                      <a:lnTo>
                        <a:pt x="806" y="53"/>
                      </a:lnTo>
                      <a:lnTo>
                        <a:pt x="774" y="53"/>
                      </a:lnTo>
                      <a:lnTo>
                        <a:pt x="742" y="52"/>
                      </a:lnTo>
                      <a:lnTo>
                        <a:pt x="708" y="51"/>
                      </a:lnTo>
                      <a:lnTo>
                        <a:pt x="671" y="50"/>
                      </a:lnTo>
                      <a:lnTo>
                        <a:pt x="632" y="50"/>
                      </a:lnTo>
                      <a:lnTo>
                        <a:pt x="589" y="51"/>
                      </a:lnTo>
                      <a:lnTo>
                        <a:pt x="545" y="53"/>
                      </a:lnTo>
                      <a:lnTo>
                        <a:pt x="497" y="57"/>
                      </a:lnTo>
                      <a:lnTo>
                        <a:pt x="449" y="63"/>
                      </a:lnTo>
                      <a:lnTo>
                        <a:pt x="406" y="71"/>
                      </a:lnTo>
                      <a:lnTo>
                        <a:pt x="367" y="80"/>
                      </a:lnTo>
                      <a:lnTo>
                        <a:pt x="329" y="90"/>
                      </a:lnTo>
                      <a:lnTo>
                        <a:pt x="296" y="100"/>
                      </a:lnTo>
                      <a:lnTo>
                        <a:pt x="265" y="110"/>
                      </a:lnTo>
                      <a:lnTo>
                        <a:pt x="236" y="119"/>
                      </a:lnTo>
                      <a:lnTo>
                        <a:pt x="210" y="128"/>
                      </a:lnTo>
                      <a:lnTo>
                        <a:pt x="185" y="134"/>
                      </a:lnTo>
                      <a:lnTo>
                        <a:pt x="162" y="138"/>
                      </a:lnTo>
                      <a:lnTo>
                        <a:pt x="139" y="140"/>
                      </a:lnTo>
                      <a:lnTo>
                        <a:pt x="117" y="139"/>
                      </a:lnTo>
                      <a:lnTo>
                        <a:pt x="96" y="135"/>
                      </a:lnTo>
                      <a:lnTo>
                        <a:pt x="76" y="126"/>
                      </a:lnTo>
                      <a:lnTo>
                        <a:pt x="54" y="113"/>
                      </a:lnTo>
                      <a:lnTo>
                        <a:pt x="32" y="95"/>
                      </a:lnTo>
                      <a:lnTo>
                        <a:pt x="35" y="109"/>
                      </a:lnTo>
                      <a:lnTo>
                        <a:pt x="42" y="122"/>
                      </a:lnTo>
                      <a:lnTo>
                        <a:pt x="55" y="134"/>
                      </a:lnTo>
                      <a:lnTo>
                        <a:pt x="71" y="145"/>
                      </a:lnTo>
                      <a:lnTo>
                        <a:pt x="92" y="155"/>
                      </a:lnTo>
                      <a:lnTo>
                        <a:pt x="116" y="164"/>
                      </a:lnTo>
                      <a:lnTo>
                        <a:pt x="144" y="172"/>
                      </a:lnTo>
                      <a:lnTo>
                        <a:pt x="176" y="179"/>
                      </a:lnTo>
                      <a:lnTo>
                        <a:pt x="210" y="184"/>
                      </a:lnTo>
                      <a:lnTo>
                        <a:pt x="247" y="189"/>
                      </a:lnTo>
                      <a:lnTo>
                        <a:pt x="287" y="192"/>
                      </a:lnTo>
                      <a:lnTo>
                        <a:pt x="329" y="194"/>
                      </a:lnTo>
                      <a:lnTo>
                        <a:pt x="373" y="194"/>
                      </a:lnTo>
                      <a:lnTo>
                        <a:pt x="419" y="193"/>
                      </a:lnTo>
                      <a:lnTo>
                        <a:pt x="467" y="190"/>
                      </a:lnTo>
                      <a:lnTo>
                        <a:pt x="516" y="186"/>
                      </a:lnTo>
                      <a:close/>
                      <a:moveTo>
                        <a:pt x="0" y="140"/>
                      </a:moveTo>
                      <a:lnTo>
                        <a:pt x="70" y="1066"/>
                      </a:lnTo>
                      <a:lnTo>
                        <a:pt x="79" y="1053"/>
                      </a:lnTo>
                      <a:lnTo>
                        <a:pt x="87" y="1041"/>
                      </a:lnTo>
                      <a:lnTo>
                        <a:pt x="96" y="1032"/>
                      </a:lnTo>
                      <a:lnTo>
                        <a:pt x="105" y="1024"/>
                      </a:lnTo>
                      <a:lnTo>
                        <a:pt x="113" y="1017"/>
                      </a:lnTo>
                      <a:lnTo>
                        <a:pt x="123" y="1011"/>
                      </a:lnTo>
                      <a:lnTo>
                        <a:pt x="134" y="1006"/>
                      </a:lnTo>
                      <a:lnTo>
                        <a:pt x="146" y="1001"/>
                      </a:lnTo>
                      <a:lnTo>
                        <a:pt x="84" y="184"/>
                      </a:lnTo>
                      <a:lnTo>
                        <a:pt x="70" y="183"/>
                      </a:lnTo>
                      <a:lnTo>
                        <a:pt x="57" y="181"/>
                      </a:lnTo>
                      <a:lnTo>
                        <a:pt x="46" y="178"/>
                      </a:lnTo>
                      <a:lnTo>
                        <a:pt x="36" y="174"/>
                      </a:lnTo>
                      <a:lnTo>
                        <a:pt x="26" y="169"/>
                      </a:lnTo>
                      <a:lnTo>
                        <a:pt x="18" y="161"/>
                      </a:lnTo>
                      <a:lnTo>
                        <a:pt x="8" y="151"/>
                      </a:lnTo>
                      <a:lnTo>
                        <a:pt x="0" y="14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86" name="Freeform 202"/>
                <p:cNvSpPr>
                  <a:spLocks noEditPoints="1"/>
                </p:cNvSpPr>
                <p:nvPr/>
              </p:nvSpPr>
              <p:spPr bwMode="auto">
                <a:xfrm>
                  <a:off x="602" y="915"/>
                  <a:ext cx="577" cy="333"/>
                </a:xfrm>
                <a:custGeom>
                  <a:avLst/>
                  <a:gdLst>
                    <a:gd name="T0" fmla="*/ 6771 w 6931"/>
                    <a:gd name="T1" fmla="*/ 3104 h 3989"/>
                    <a:gd name="T2" fmla="*/ 6381 w 6931"/>
                    <a:gd name="T3" fmla="*/ 2849 h 3989"/>
                    <a:gd name="T4" fmla="*/ 6292 w 6931"/>
                    <a:gd name="T5" fmla="*/ 2976 h 3989"/>
                    <a:gd name="T6" fmla="*/ 6136 w 6931"/>
                    <a:gd name="T7" fmla="*/ 3039 h 3989"/>
                    <a:gd name="T8" fmla="*/ 5809 w 6931"/>
                    <a:gd name="T9" fmla="*/ 2075 h 3989"/>
                    <a:gd name="T10" fmla="*/ 5658 w 6931"/>
                    <a:gd name="T11" fmla="*/ 2569 h 3989"/>
                    <a:gd name="T12" fmla="*/ 5708 w 6931"/>
                    <a:gd name="T13" fmla="*/ 2859 h 3989"/>
                    <a:gd name="T14" fmla="*/ 4851 w 6931"/>
                    <a:gd name="T15" fmla="*/ 2915 h 3989"/>
                    <a:gd name="T16" fmla="*/ 5204 w 6931"/>
                    <a:gd name="T17" fmla="*/ 3021 h 3989"/>
                    <a:gd name="T18" fmla="*/ 5855 w 6931"/>
                    <a:gd name="T19" fmla="*/ 3112 h 3989"/>
                    <a:gd name="T20" fmla="*/ 6005 w 6931"/>
                    <a:gd name="T21" fmla="*/ 3193 h 3989"/>
                    <a:gd name="T22" fmla="*/ 5051 w 6931"/>
                    <a:gd name="T23" fmla="*/ 3755 h 3989"/>
                    <a:gd name="T24" fmla="*/ 5068 w 6931"/>
                    <a:gd name="T25" fmla="*/ 3967 h 3989"/>
                    <a:gd name="T26" fmla="*/ 5859 w 6931"/>
                    <a:gd name="T27" fmla="*/ 3796 h 3989"/>
                    <a:gd name="T28" fmla="*/ 6031 w 6931"/>
                    <a:gd name="T29" fmla="*/ 3392 h 3989"/>
                    <a:gd name="T30" fmla="*/ 6259 w 6931"/>
                    <a:gd name="T31" fmla="*/ 3360 h 3989"/>
                    <a:gd name="T32" fmla="*/ 3025 w 6931"/>
                    <a:gd name="T33" fmla="*/ 144 h 3989"/>
                    <a:gd name="T34" fmla="*/ 3281 w 6931"/>
                    <a:gd name="T35" fmla="*/ 1051 h 3989"/>
                    <a:gd name="T36" fmla="*/ 3480 w 6931"/>
                    <a:gd name="T37" fmla="*/ 952 h 3989"/>
                    <a:gd name="T38" fmla="*/ 3203 w 6931"/>
                    <a:gd name="T39" fmla="*/ 1054 h 3989"/>
                    <a:gd name="T40" fmla="*/ 3017 w 6931"/>
                    <a:gd name="T41" fmla="*/ 319 h 3989"/>
                    <a:gd name="T42" fmla="*/ 3961 w 6931"/>
                    <a:gd name="T43" fmla="*/ 1686 h 3989"/>
                    <a:gd name="T44" fmla="*/ 3885 w 6931"/>
                    <a:gd name="T45" fmla="*/ 1007 h 3989"/>
                    <a:gd name="T46" fmla="*/ 4366 w 6931"/>
                    <a:gd name="T47" fmla="*/ 766 h 3989"/>
                    <a:gd name="T48" fmla="*/ 4289 w 6931"/>
                    <a:gd name="T49" fmla="*/ 829 h 3989"/>
                    <a:gd name="T50" fmla="*/ 3792 w 6931"/>
                    <a:gd name="T51" fmla="*/ 780 h 3989"/>
                    <a:gd name="T52" fmla="*/ 3891 w 6931"/>
                    <a:gd name="T53" fmla="*/ 1514 h 3989"/>
                    <a:gd name="T54" fmla="*/ 4202 w 6931"/>
                    <a:gd name="T55" fmla="*/ 3357 h 3989"/>
                    <a:gd name="T56" fmla="*/ 4215 w 6931"/>
                    <a:gd name="T57" fmla="*/ 3174 h 3989"/>
                    <a:gd name="T58" fmla="*/ 3733 w 6931"/>
                    <a:gd name="T59" fmla="*/ 3314 h 3989"/>
                    <a:gd name="T60" fmla="*/ 3797 w 6931"/>
                    <a:gd name="T61" fmla="*/ 2731 h 3989"/>
                    <a:gd name="T62" fmla="*/ 3771 w 6931"/>
                    <a:gd name="T63" fmla="*/ 2231 h 3989"/>
                    <a:gd name="T64" fmla="*/ 3611 w 6931"/>
                    <a:gd name="T65" fmla="*/ 3543 h 3989"/>
                    <a:gd name="T66" fmla="*/ 4302 w 6931"/>
                    <a:gd name="T67" fmla="*/ 3518 h 3989"/>
                    <a:gd name="T68" fmla="*/ 2296 w 6931"/>
                    <a:gd name="T69" fmla="*/ 3372 h 3989"/>
                    <a:gd name="T70" fmla="*/ 2574 w 6931"/>
                    <a:gd name="T71" fmla="*/ 2848 h 3989"/>
                    <a:gd name="T72" fmla="*/ 2221 w 6931"/>
                    <a:gd name="T73" fmla="*/ 2464 h 3989"/>
                    <a:gd name="T74" fmla="*/ 2181 w 6931"/>
                    <a:gd name="T75" fmla="*/ 2129 h 3989"/>
                    <a:gd name="T76" fmla="*/ 2038 w 6931"/>
                    <a:gd name="T77" fmla="*/ 3330 h 3989"/>
                    <a:gd name="T78" fmla="*/ 2370 w 6931"/>
                    <a:gd name="T79" fmla="*/ 3793 h 3989"/>
                    <a:gd name="T80" fmla="*/ 1518 w 6931"/>
                    <a:gd name="T81" fmla="*/ 743 h 3989"/>
                    <a:gd name="T82" fmla="*/ 1531 w 6931"/>
                    <a:gd name="T83" fmla="*/ 1424 h 3989"/>
                    <a:gd name="T84" fmla="*/ 1551 w 6931"/>
                    <a:gd name="T85" fmla="*/ 853 h 3989"/>
                    <a:gd name="T86" fmla="*/ 1388 w 6931"/>
                    <a:gd name="T87" fmla="*/ 1494 h 3989"/>
                    <a:gd name="T88" fmla="*/ 1492 w 6931"/>
                    <a:gd name="T89" fmla="*/ 1885 h 3989"/>
                    <a:gd name="T90" fmla="*/ 1127 w 6931"/>
                    <a:gd name="T91" fmla="*/ 1197 h 3989"/>
                    <a:gd name="T92" fmla="*/ 1175 w 6931"/>
                    <a:gd name="T93" fmla="*/ 1804 h 3989"/>
                    <a:gd name="T94" fmla="*/ 1152 w 6931"/>
                    <a:gd name="T95" fmla="*/ 1159 h 3989"/>
                    <a:gd name="T96" fmla="*/ 1847 w 6931"/>
                    <a:gd name="T97" fmla="*/ 2097 h 3989"/>
                    <a:gd name="T98" fmla="*/ 1733 w 6931"/>
                    <a:gd name="T99" fmla="*/ 2660 h 3989"/>
                    <a:gd name="T100" fmla="*/ 1553 w 6931"/>
                    <a:gd name="T101" fmla="*/ 2229 h 3989"/>
                    <a:gd name="T102" fmla="*/ 1024 w 6931"/>
                    <a:gd name="T103" fmla="*/ 2576 h 3989"/>
                    <a:gd name="T104" fmla="*/ 1199 w 6931"/>
                    <a:gd name="T105" fmla="*/ 2997 h 3989"/>
                    <a:gd name="T106" fmla="*/ 1177 w 6931"/>
                    <a:gd name="T107" fmla="*/ 3152 h 3989"/>
                    <a:gd name="T108" fmla="*/ 1589 w 6931"/>
                    <a:gd name="T109" fmla="*/ 3020 h 3989"/>
                    <a:gd name="T110" fmla="*/ 1939 w 6931"/>
                    <a:gd name="T111" fmla="*/ 2761 h 3989"/>
                    <a:gd name="T112" fmla="*/ 2051 w 6931"/>
                    <a:gd name="T113" fmla="*/ 1724 h 3989"/>
                    <a:gd name="T114" fmla="*/ 553 w 6931"/>
                    <a:gd name="T115" fmla="*/ 2548 h 3989"/>
                    <a:gd name="T116" fmla="*/ 966 w 6931"/>
                    <a:gd name="T117" fmla="*/ 2493 h 3989"/>
                    <a:gd name="T118" fmla="*/ 552 w 6931"/>
                    <a:gd name="T119" fmla="*/ 2300 h 3989"/>
                    <a:gd name="T120" fmla="*/ 695 w 6931"/>
                    <a:gd name="T121" fmla="*/ 2966 h 3989"/>
                    <a:gd name="T122" fmla="*/ 52 w 6931"/>
                    <a:gd name="T123" fmla="*/ 3143 h 3989"/>
                    <a:gd name="T124" fmla="*/ 121 w 6931"/>
                    <a:gd name="T125" fmla="*/ 3239 h 39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1" h="3989">
                      <a:moveTo>
                        <a:pt x="6655" y="3483"/>
                      </a:moveTo>
                      <a:lnTo>
                        <a:pt x="6632" y="3475"/>
                      </a:lnTo>
                      <a:lnTo>
                        <a:pt x="6615" y="3467"/>
                      </a:lnTo>
                      <a:lnTo>
                        <a:pt x="6600" y="3458"/>
                      </a:lnTo>
                      <a:lnTo>
                        <a:pt x="6590" y="3447"/>
                      </a:lnTo>
                      <a:lnTo>
                        <a:pt x="6583" y="3434"/>
                      </a:lnTo>
                      <a:lnTo>
                        <a:pt x="6577" y="3418"/>
                      </a:lnTo>
                      <a:lnTo>
                        <a:pt x="6575" y="3400"/>
                      </a:lnTo>
                      <a:lnTo>
                        <a:pt x="6574" y="3377"/>
                      </a:lnTo>
                      <a:lnTo>
                        <a:pt x="6595" y="3343"/>
                      </a:lnTo>
                      <a:lnTo>
                        <a:pt x="6618" y="3314"/>
                      </a:lnTo>
                      <a:lnTo>
                        <a:pt x="6642" y="3289"/>
                      </a:lnTo>
                      <a:lnTo>
                        <a:pt x="6665" y="3269"/>
                      </a:lnTo>
                      <a:lnTo>
                        <a:pt x="6690" y="3251"/>
                      </a:lnTo>
                      <a:lnTo>
                        <a:pt x="6716" y="3237"/>
                      </a:lnTo>
                      <a:lnTo>
                        <a:pt x="6741" y="3224"/>
                      </a:lnTo>
                      <a:lnTo>
                        <a:pt x="6766" y="3213"/>
                      </a:lnTo>
                      <a:lnTo>
                        <a:pt x="6791" y="3202"/>
                      </a:lnTo>
                      <a:lnTo>
                        <a:pt x="6815" y="3189"/>
                      </a:lnTo>
                      <a:lnTo>
                        <a:pt x="6837" y="3177"/>
                      </a:lnTo>
                      <a:lnTo>
                        <a:pt x="6859" y="3161"/>
                      </a:lnTo>
                      <a:lnTo>
                        <a:pt x="6880" y="3144"/>
                      </a:lnTo>
                      <a:lnTo>
                        <a:pt x="6898" y="3123"/>
                      </a:lnTo>
                      <a:lnTo>
                        <a:pt x="6916" y="3098"/>
                      </a:lnTo>
                      <a:lnTo>
                        <a:pt x="6931" y="3068"/>
                      </a:lnTo>
                      <a:lnTo>
                        <a:pt x="6897" y="3061"/>
                      </a:lnTo>
                      <a:lnTo>
                        <a:pt x="6865" y="3062"/>
                      </a:lnTo>
                      <a:lnTo>
                        <a:pt x="6833" y="3070"/>
                      </a:lnTo>
                      <a:lnTo>
                        <a:pt x="6801" y="3085"/>
                      </a:lnTo>
                      <a:lnTo>
                        <a:pt x="6771" y="3104"/>
                      </a:lnTo>
                      <a:lnTo>
                        <a:pt x="6740" y="3128"/>
                      </a:lnTo>
                      <a:lnTo>
                        <a:pt x="6711" y="3153"/>
                      </a:lnTo>
                      <a:lnTo>
                        <a:pt x="6682" y="3179"/>
                      </a:lnTo>
                      <a:lnTo>
                        <a:pt x="6653" y="3204"/>
                      </a:lnTo>
                      <a:lnTo>
                        <a:pt x="6625" y="3227"/>
                      </a:lnTo>
                      <a:lnTo>
                        <a:pt x="6597" y="3246"/>
                      </a:lnTo>
                      <a:lnTo>
                        <a:pt x="6570" y="3261"/>
                      </a:lnTo>
                      <a:lnTo>
                        <a:pt x="6543" y="3269"/>
                      </a:lnTo>
                      <a:lnTo>
                        <a:pt x="6517" y="3270"/>
                      </a:lnTo>
                      <a:lnTo>
                        <a:pt x="6492" y="3263"/>
                      </a:lnTo>
                      <a:lnTo>
                        <a:pt x="6467" y="3244"/>
                      </a:lnTo>
                      <a:lnTo>
                        <a:pt x="6458" y="3227"/>
                      </a:lnTo>
                      <a:lnTo>
                        <a:pt x="6452" y="3208"/>
                      </a:lnTo>
                      <a:lnTo>
                        <a:pt x="6447" y="3188"/>
                      </a:lnTo>
                      <a:lnTo>
                        <a:pt x="6444" y="3169"/>
                      </a:lnTo>
                      <a:lnTo>
                        <a:pt x="6443" y="3149"/>
                      </a:lnTo>
                      <a:lnTo>
                        <a:pt x="6442" y="3128"/>
                      </a:lnTo>
                      <a:lnTo>
                        <a:pt x="6442" y="3107"/>
                      </a:lnTo>
                      <a:lnTo>
                        <a:pt x="6443" y="3087"/>
                      </a:lnTo>
                      <a:lnTo>
                        <a:pt x="6444" y="3066"/>
                      </a:lnTo>
                      <a:lnTo>
                        <a:pt x="6445" y="3046"/>
                      </a:lnTo>
                      <a:lnTo>
                        <a:pt x="6445" y="3027"/>
                      </a:lnTo>
                      <a:lnTo>
                        <a:pt x="6445" y="3007"/>
                      </a:lnTo>
                      <a:lnTo>
                        <a:pt x="6443" y="2988"/>
                      </a:lnTo>
                      <a:lnTo>
                        <a:pt x="6441" y="2970"/>
                      </a:lnTo>
                      <a:lnTo>
                        <a:pt x="6437" y="2953"/>
                      </a:lnTo>
                      <a:lnTo>
                        <a:pt x="6431" y="2936"/>
                      </a:lnTo>
                      <a:lnTo>
                        <a:pt x="6416" y="2905"/>
                      </a:lnTo>
                      <a:lnTo>
                        <a:pt x="6399" y="2876"/>
                      </a:lnTo>
                      <a:lnTo>
                        <a:pt x="6381" y="2849"/>
                      </a:lnTo>
                      <a:lnTo>
                        <a:pt x="6361" y="2825"/>
                      </a:lnTo>
                      <a:lnTo>
                        <a:pt x="6340" y="2801"/>
                      </a:lnTo>
                      <a:lnTo>
                        <a:pt x="6319" y="2779"/>
                      </a:lnTo>
                      <a:lnTo>
                        <a:pt x="6296" y="2757"/>
                      </a:lnTo>
                      <a:lnTo>
                        <a:pt x="6273" y="2735"/>
                      </a:lnTo>
                      <a:lnTo>
                        <a:pt x="6250" y="2714"/>
                      </a:lnTo>
                      <a:lnTo>
                        <a:pt x="6229" y="2691"/>
                      </a:lnTo>
                      <a:lnTo>
                        <a:pt x="6206" y="2667"/>
                      </a:lnTo>
                      <a:lnTo>
                        <a:pt x="6185" y="2642"/>
                      </a:lnTo>
                      <a:lnTo>
                        <a:pt x="6164" y="2615"/>
                      </a:lnTo>
                      <a:lnTo>
                        <a:pt x="6145" y="2586"/>
                      </a:lnTo>
                      <a:lnTo>
                        <a:pt x="6127" y="2555"/>
                      </a:lnTo>
                      <a:lnTo>
                        <a:pt x="6111" y="2520"/>
                      </a:lnTo>
                      <a:lnTo>
                        <a:pt x="6113" y="2555"/>
                      </a:lnTo>
                      <a:lnTo>
                        <a:pt x="6117" y="2589"/>
                      </a:lnTo>
                      <a:lnTo>
                        <a:pt x="6124" y="2620"/>
                      </a:lnTo>
                      <a:lnTo>
                        <a:pt x="6133" y="2649"/>
                      </a:lnTo>
                      <a:lnTo>
                        <a:pt x="6145" y="2678"/>
                      </a:lnTo>
                      <a:lnTo>
                        <a:pt x="6157" y="2704"/>
                      </a:lnTo>
                      <a:lnTo>
                        <a:pt x="6172" y="2730"/>
                      </a:lnTo>
                      <a:lnTo>
                        <a:pt x="6186" y="2755"/>
                      </a:lnTo>
                      <a:lnTo>
                        <a:pt x="6202" y="2780"/>
                      </a:lnTo>
                      <a:lnTo>
                        <a:pt x="6217" y="2804"/>
                      </a:lnTo>
                      <a:lnTo>
                        <a:pt x="6232" y="2829"/>
                      </a:lnTo>
                      <a:lnTo>
                        <a:pt x="6246" y="2854"/>
                      </a:lnTo>
                      <a:lnTo>
                        <a:pt x="6260" y="2878"/>
                      </a:lnTo>
                      <a:lnTo>
                        <a:pt x="6271" y="2904"/>
                      </a:lnTo>
                      <a:lnTo>
                        <a:pt x="6280" y="2931"/>
                      </a:lnTo>
                      <a:lnTo>
                        <a:pt x="6289" y="2959"/>
                      </a:lnTo>
                      <a:lnTo>
                        <a:pt x="6292" y="2976"/>
                      </a:lnTo>
                      <a:lnTo>
                        <a:pt x="6293" y="2994"/>
                      </a:lnTo>
                      <a:lnTo>
                        <a:pt x="6294" y="3013"/>
                      </a:lnTo>
                      <a:lnTo>
                        <a:pt x="6293" y="3032"/>
                      </a:lnTo>
                      <a:lnTo>
                        <a:pt x="6292" y="3051"/>
                      </a:lnTo>
                      <a:lnTo>
                        <a:pt x="6291" y="3071"/>
                      </a:lnTo>
                      <a:lnTo>
                        <a:pt x="6289" y="3092"/>
                      </a:lnTo>
                      <a:lnTo>
                        <a:pt x="6287" y="3112"/>
                      </a:lnTo>
                      <a:lnTo>
                        <a:pt x="6283" y="3132"/>
                      </a:lnTo>
                      <a:lnTo>
                        <a:pt x="6280" y="3152"/>
                      </a:lnTo>
                      <a:lnTo>
                        <a:pt x="6277" y="3172"/>
                      </a:lnTo>
                      <a:lnTo>
                        <a:pt x="6275" y="3191"/>
                      </a:lnTo>
                      <a:lnTo>
                        <a:pt x="6272" y="3210"/>
                      </a:lnTo>
                      <a:lnTo>
                        <a:pt x="6270" y="3228"/>
                      </a:lnTo>
                      <a:lnTo>
                        <a:pt x="6269" y="3244"/>
                      </a:lnTo>
                      <a:lnTo>
                        <a:pt x="6268" y="3261"/>
                      </a:lnTo>
                      <a:lnTo>
                        <a:pt x="6260" y="3246"/>
                      </a:lnTo>
                      <a:lnTo>
                        <a:pt x="6250" y="3231"/>
                      </a:lnTo>
                      <a:lnTo>
                        <a:pt x="6242" y="3216"/>
                      </a:lnTo>
                      <a:lnTo>
                        <a:pt x="6233" y="3202"/>
                      </a:lnTo>
                      <a:lnTo>
                        <a:pt x="6224" y="3187"/>
                      </a:lnTo>
                      <a:lnTo>
                        <a:pt x="6215" y="3172"/>
                      </a:lnTo>
                      <a:lnTo>
                        <a:pt x="6207" y="3157"/>
                      </a:lnTo>
                      <a:lnTo>
                        <a:pt x="6199" y="3143"/>
                      </a:lnTo>
                      <a:lnTo>
                        <a:pt x="6189" y="3127"/>
                      </a:lnTo>
                      <a:lnTo>
                        <a:pt x="6181" y="3113"/>
                      </a:lnTo>
                      <a:lnTo>
                        <a:pt x="6172" y="3098"/>
                      </a:lnTo>
                      <a:lnTo>
                        <a:pt x="6163" y="3084"/>
                      </a:lnTo>
                      <a:lnTo>
                        <a:pt x="6154" y="3068"/>
                      </a:lnTo>
                      <a:lnTo>
                        <a:pt x="6146" y="3054"/>
                      </a:lnTo>
                      <a:lnTo>
                        <a:pt x="6136" y="3039"/>
                      </a:lnTo>
                      <a:lnTo>
                        <a:pt x="6128" y="3024"/>
                      </a:lnTo>
                      <a:lnTo>
                        <a:pt x="6128" y="2994"/>
                      </a:lnTo>
                      <a:lnTo>
                        <a:pt x="6126" y="2961"/>
                      </a:lnTo>
                      <a:lnTo>
                        <a:pt x="6121" y="2925"/>
                      </a:lnTo>
                      <a:lnTo>
                        <a:pt x="6115" y="2887"/>
                      </a:lnTo>
                      <a:lnTo>
                        <a:pt x="6106" y="2847"/>
                      </a:lnTo>
                      <a:lnTo>
                        <a:pt x="6095" y="2808"/>
                      </a:lnTo>
                      <a:lnTo>
                        <a:pt x="6083" y="2768"/>
                      </a:lnTo>
                      <a:lnTo>
                        <a:pt x="6068" y="2728"/>
                      </a:lnTo>
                      <a:lnTo>
                        <a:pt x="6053" y="2692"/>
                      </a:lnTo>
                      <a:lnTo>
                        <a:pt x="6034" y="2657"/>
                      </a:lnTo>
                      <a:lnTo>
                        <a:pt x="6015" y="2626"/>
                      </a:lnTo>
                      <a:lnTo>
                        <a:pt x="5994" y="2598"/>
                      </a:lnTo>
                      <a:lnTo>
                        <a:pt x="5972" y="2575"/>
                      </a:lnTo>
                      <a:lnTo>
                        <a:pt x="5948" y="2557"/>
                      </a:lnTo>
                      <a:lnTo>
                        <a:pt x="5923" y="2546"/>
                      </a:lnTo>
                      <a:lnTo>
                        <a:pt x="5897" y="2542"/>
                      </a:lnTo>
                      <a:lnTo>
                        <a:pt x="5881" y="2529"/>
                      </a:lnTo>
                      <a:lnTo>
                        <a:pt x="5866" y="2512"/>
                      </a:lnTo>
                      <a:lnTo>
                        <a:pt x="5854" y="2489"/>
                      </a:lnTo>
                      <a:lnTo>
                        <a:pt x="5842" y="2462"/>
                      </a:lnTo>
                      <a:lnTo>
                        <a:pt x="5833" y="2430"/>
                      </a:lnTo>
                      <a:lnTo>
                        <a:pt x="5825" y="2395"/>
                      </a:lnTo>
                      <a:lnTo>
                        <a:pt x="5818" y="2355"/>
                      </a:lnTo>
                      <a:lnTo>
                        <a:pt x="5813" y="2313"/>
                      </a:lnTo>
                      <a:lnTo>
                        <a:pt x="5809" y="2269"/>
                      </a:lnTo>
                      <a:lnTo>
                        <a:pt x="5807" y="2223"/>
                      </a:lnTo>
                      <a:lnTo>
                        <a:pt x="5806" y="2175"/>
                      </a:lnTo>
                      <a:lnTo>
                        <a:pt x="5807" y="2125"/>
                      </a:lnTo>
                      <a:lnTo>
                        <a:pt x="5809" y="2075"/>
                      </a:lnTo>
                      <a:lnTo>
                        <a:pt x="5813" y="2026"/>
                      </a:lnTo>
                      <a:lnTo>
                        <a:pt x="5819" y="1976"/>
                      </a:lnTo>
                      <a:lnTo>
                        <a:pt x="5825" y="1926"/>
                      </a:lnTo>
                      <a:lnTo>
                        <a:pt x="5812" y="1944"/>
                      </a:lnTo>
                      <a:lnTo>
                        <a:pt x="5802" y="1963"/>
                      </a:lnTo>
                      <a:lnTo>
                        <a:pt x="5794" y="1984"/>
                      </a:lnTo>
                      <a:lnTo>
                        <a:pt x="5785" y="2006"/>
                      </a:lnTo>
                      <a:lnTo>
                        <a:pt x="5779" y="2029"/>
                      </a:lnTo>
                      <a:lnTo>
                        <a:pt x="5773" y="2053"/>
                      </a:lnTo>
                      <a:lnTo>
                        <a:pt x="5768" y="2077"/>
                      </a:lnTo>
                      <a:lnTo>
                        <a:pt x="5763" y="2102"/>
                      </a:lnTo>
                      <a:lnTo>
                        <a:pt x="5757" y="2127"/>
                      </a:lnTo>
                      <a:lnTo>
                        <a:pt x="5752" y="2151"/>
                      </a:lnTo>
                      <a:lnTo>
                        <a:pt x="5747" y="2175"/>
                      </a:lnTo>
                      <a:lnTo>
                        <a:pt x="5740" y="2199"/>
                      </a:lnTo>
                      <a:lnTo>
                        <a:pt x="5733" y="2220"/>
                      </a:lnTo>
                      <a:lnTo>
                        <a:pt x="5723" y="2241"/>
                      </a:lnTo>
                      <a:lnTo>
                        <a:pt x="5713" y="2260"/>
                      </a:lnTo>
                      <a:lnTo>
                        <a:pt x="5701" y="2277"/>
                      </a:lnTo>
                      <a:lnTo>
                        <a:pt x="5701" y="2310"/>
                      </a:lnTo>
                      <a:lnTo>
                        <a:pt x="5699" y="2341"/>
                      </a:lnTo>
                      <a:lnTo>
                        <a:pt x="5698" y="2370"/>
                      </a:lnTo>
                      <a:lnTo>
                        <a:pt x="5696" y="2398"/>
                      </a:lnTo>
                      <a:lnTo>
                        <a:pt x="5693" y="2426"/>
                      </a:lnTo>
                      <a:lnTo>
                        <a:pt x="5690" y="2452"/>
                      </a:lnTo>
                      <a:lnTo>
                        <a:pt x="5686" y="2476"/>
                      </a:lnTo>
                      <a:lnTo>
                        <a:pt x="5681" y="2500"/>
                      </a:lnTo>
                      <a:lnTo>
                        <a:pt x="5675" y="2524"/>
                      </a:lnTo>
                      <a:lnTo>
                        <a:pt x="5666" y="2546"/>
                      </a:lnTo>
                      <a:lnTo>
                        <a:pt x="5658" y="2569"/>
                      </a:lnTo>
                      <a:lnTo>
                        <a:pt x="5648" y="2589"/>
                      </a:lnTo>
                      <a:lnTo>
                        <a:pt x="5636" y="2611"/>
                      </a:lnTo>
                      <a:lnTo>
                        <a:pt x="5624" y="2632"/>
                      </a:lnTo>
                      <a:lnTo>
                        <a:pt x="5609" y="2653"/>
                      </a:lnTo>
                      <a:lnTo>
                        <a:pt x="5594" y="2673"/>
                      </a:lnTo>
                      <a:lnTo>
                        <a:pt x="5610" y="2691"/>
                      </a:lnTo>
                      <a:lnTo>
                        <a:pt x="5629" y="2705"/>
                      </a:lnTo>
                      <a:lnTo>
                        <a:pt x="5650" y="2718"/>
                      </a:lnTo>
                      <a:lnTo>
                        <a:pt x="5670" y="2727"/>
                      </a:lnTo>
                      <a:lnTo>
                        <a:pt x="5693" y="2736"/>
                      </a:lnTo>
                      <a:lnTo>
                        <a:pt x="5716" y="2744"/>
                      </a:lnTo>
                      <a:lnTo>
                        <a:pt x="5739" y="2749"/>
                      </a:lnTo>
                      <a:lnTo>
                        <a:pt x="5762" y="2754"/>
                      </a:lnTo>
                      <a:lnTo>
                        <a:pt x="5783" y="2759"/>
                      </a:lnTo>
                      <a:lnTo>
                        <a:pt x="5804" y="2764"/>
                      </a:lnTo>
                      <a:lnTo>
                        <a:pt x="5823" y="2769"/>
                      </a:lnTo>
                      <a:lnTo>
                        <a:pt x="5840" y="2774"/>
                      </a:lnTo>
                      <a:lnTo>
                        <a:pt x="5855" y="2780"/>
                      </a:lnTo>
                      <a:lnTo>
                        <a:pt x="5866" y="2786"/>
                      </a:lnTo>
                      <a:lnTo>
                        <a:pt x="5874" y="2794"/>
                      </a:lnTo>
                      <a:lnTo>
                        <a:pt x="5879" y="2805"/>
                      </a:lnTo>
                      <a:lnTo>
                        <a:pt x="5864" y="2811"/>
                      </a:lnTo>
                      <a:lnTo>
                        <a:pt x="5849" y="2817"/>
                      </a:lnTo>
                      <a:lnTo>
                        <a:pt x="5832" y="2823"/>
                      </a:lnTo>
                      <a:lnTo>
                        <a:pt x="5814" y="2830"/>
                      </a:lnTo>
                      <a:lnTo>
                        <a:pt x="5795" y="2836"/>
                      </a:lnTo>
                      <a:lnTo>
                        <a:pt x="5775" y="2841"/>
                      </a:lnTo>
                      <a:lnTo>
                        <a:pt x="5753" y="2847"/>
                      </a:lnTo>
                      <a:lnTo>
                        <a:pt x="5732" y="2854"/>
                      </a:lnTo>
                      <a:lnTo>
                        <a:pt x="5708" y="2859"/>
                      </a:lnTo>
                      <a:lnTo>
                        <a:pt x="5684" y="2864"/>
                      </a:lnTo>
                      <a:lnTo>
                        <a:pt x="5658" y="2869"/>
                      </a:lnTo>
                      <a:lnTo>
                        <a:pt x="5632" y="2874"/>
                      </a:lnTo>
                      <a:lnTo>
                        <a:pt x="5606" y="2879"/>
                      </a:lnTo>
                      <a:lnTo>
                        <a:pt x="5578" y="2885"/>
                      </a:lnTo>
                      <a:lnTo>
                        <a:pt x="5550" y="2889"/>
                      </a:lnTo>
                      <a:lnTo>
                        <a:pt x="5522" y="2893"/>
                      </a:lnTo>
                      <a:lnTo>
                        <a:pt x="5470" y="2904"/>
                      </a:lnTo>
                      <a:lnTo>
                        <a:pt x="5419" y="2913"/>
                      </a:lnTo>
                      <a:lnTo>
                        <a:pt x="5372" y="2920"/>
                      </a:lnTo>
                      <a:lnTo>
                        <a:pt x="5328" y="2926"/>
                      </a:lnTo>
                      <a:lnTo>
                        <a:pt x="5286" y="2929"/>
                      </a:lnTo>
                      <a:lnTo>
                        <a:pt x="5248" y="2932"/>
                      </a:lnTo>
                      <a:lnTo>
                        <a:pt x="5212" y="2934"/>
                      </a:lnTo>
                      <a:lnTo>
                        <a:pt x="5178" y="2934"/>
                      </a:lnTo>
                      <a:lnTo>
                        <a:pt x="5146" y="2934"/>
                      </a:lnTo>
                      <a:lnTo>
                        <a:pt x="5117" y="2932"/>
                      </a:lnTo>
                      <a:lnTo>
                        <a:pt x="5089" y="2931"/>
                      </a:lnTo>
                      <a:lnTo>
                        <a:pt x="5063" y="2929"/>
                      </a:lnTo>
                      <a:lnTo>
                        <a:pt x="5038" y="2926"/>
                      </a:lnTo>
                      <a:lnTo>
                        <a:pt x="5015" y="2923"/>
                      </a:lnTo>
                      <a:lnTo>
                        <a:pt x="4993" y="2921"/>
                      </a:lnTo>
                      <a:lnTo>
                        <a:pt x="4974" y="2918"/>
                      </a:lnTo>
                      <a:lnTo>
                        <a:pt x="4954" y="2916"/>
                      </a:lnTo>
                      <a:lnTo>
                        <a:pt x="4935" y="2914"/>
                      </a:lnTo>
                      <a:lnTo>
                        <a:pt x="4918" y="2913"/>
                      </a:lnTo>
                      <a:lnTo>
                        <a:pt x="4901" y="2912"/>
                      </a:lnTo>
                      <a:lnTo>
                        <a:pt x="4885" y="2912"/>
                      </a:lnTo>
                      <a:lnTo>
                        <a:pt x="4868" y="2913"/>
                      </a:lnTo>
                      <a:lnTo>
                        <a:pt x="4851" y="2915"/>
                      </a:lnTo>
                      <a:lnTo>
                        <a:pt x="4836" y="2919"/>
                      </a:lnTo>
                      <a:lnTo>
                        <a:pt x="4819" y="2924"/>
                      </a:lnTo>
                      <a:lnTo>
                        <a:pt x="4804" y="2930"/>
                      </a:lnTo>
                      <a:lnTo>
                        <a:pt x="4786" y="2938"/>
                      </a:lnTo>
                      <a:lnTo>
                        <a:pt x="4770" y="2949"/>
                      </a:lnTo>
                      <a:lnTo>
                        <a:pt x="4751" y="2961"/>
                      </a:lnTo>
                      <a:lnTo>
                        <a:pt x="4732" y="2976"/>
                      </a:lnTo>
                      <a:lnTo>
                        <a:pt x="4713" y="2992"/>
                      </a:lnTo>
                      <a:lnTo>
                        <a:pt x="4692" y="3012"/>
                      </a:lnTo>
                      <a:lnTo>
                        <a:pt x="4691" y="3022"/>
                      </a:lnTo>
                      <a:lnTo>
                        <a:pt x="4689" y="3033"/>
                      </a:lnTo>
                      <a:lnTo>
                        <a:pt x="4687" y="3045"/>
                      </a:lnTo>
                      <a:lnTo>
                        <a:pt x="4684" y="3059"/>
                      </a:lnTo>
                      <a:lnTo>
                        <a:pt x="4682" y="3071"/>
                      </a:lnTo>
                      <a:lnTo>
                        <a:pt x="4681" y="3084"/>
                      </a:lnTo>
                      <a:lnTo>
                        <a:pt x="4679" y="3094"/>
                      </a:lnTo>
                      <a:lnTo>
                        <a:pt x="4679" y="3103"/>
                      </a:lnTo>
                      <a:lnTo>
                        <a:pt x="4708" y="3089"/>
                      </a:lnTo>
                      <a:lnTo>
                        <a:pt x="4740" y="3075"/>
                      </a:lnTo>
                      <a:lnTo>
                        <a:pt x="4776" y="3066"/>
                      </a:lnTo>
                      <a:lnTo>
                        <a:pt x="4814" y="3057"/>
                      </a:lnTo>
                      <a:lnTo>
                        <a:pt x="4856" y="3050"/>
                      </a:lnTo>
                      <a:lnTo>
                        <a:pt x="4898" y="3045"/>
                      </a:lnTo>
                      <a:lnTo>
                        <a:pt x="4943" y="3041"/>
                      </a:lnTo>
                      <a:lnTo>
                        <a:pt x="4987" y="3037"/>
                      </a:lnTo>
                      <a:lnTo>
                        <a:pt x="5032" y="3034"/>
                      </a:lnTo>
                      <a:lnTo>
                        <a:pt x="5076" y="3031"/>
                      </a:lnTo>
                      <a:lnTo>
                        <a:pt x="5120" y="3029"/>
                      </a:lnTo>
                      <a:lnTo>
                        <a:pt x="5162" y="3024"/>
                      </a:lnTo>
                      <a:lnTo>
                        <a:pt x="5204" y="3021"/>
                      </a:lnTo>
                      <a:lnTo>
                        <a:pt x="5242" y="3016"/>
                      </a:lnTo>
                      <a:lnTo>
                        <a:pt x="5277" y="3010"/>
                      </a:lnTo>
                      <a:lnTo>
                        <a:pt x="5309" y="3003"/>
                      </a:lnTo>
                      <a:lnTo>
                        <a:pt x="5336" y="2998"/>
                      </a:lnTo>
                      <a:lnTo>
                        <a:pt x="5370" y="2989"/>
                      </a:lnTo>
                      <a:lnTo>
                        <a:pt x="5410" y="2980"/>
                      </a:lnTo>
                      <a:lnTo>
                        <a:pt x="5453" y="2970"/>
                      </a:lnTo>
                      <a:lnTo>
                        <a:pt x="5501" y="2959"/>
                      </a:lnTo>
                      <a:lnTo>
                        <a:pt x="5551" y="2949"/>
                      </a:lnTo>
                      <a:lnTo>
                        <a:pt x="5603" y="2938"/>
                      </a:lnTo>
                      <a:lnTo>
                        <a:pt x="5655" y="2930"/>
                      </a:lnTo>
                      <a:lnTo>
                        <a:pt x="5706" y="2923"/>
                      </a:lnTo>
                      <a:lnTo>
                        <a:pt x="5754" y="2919"/>
                      </a:lnTo>
                      <a:lnTo>
                        <a:pt x="5801" y="2918"/>
                      </a:lnTo>
                      <a:lnTo>
                        <a:pt x="5843" y="2921"/>
                      </a:lnTo>
                      <a:lnTo>
                        <a:pt x="5880" y="2928"/>
                      </a:lnTo>
                      <a:lnTo>
                        <a:pt x="5911" y="2940"/>
                      </a:lnTo>
                      <a:lnTo>
                        <a:pt x="5935" y="2957"/>
                      </a:lnTo>
                      <a:lnTo>
                        <a:pt x="5950" y="2981"/>
                      </a:lnTo>
                      <a:lnTo>
                        <a:pt x="5954" y="2999"/>
                      </a:lnTo>
                      <a:lnTo>
                        <a:pt x="5954" y="3014"/>
                      </a:lnTo>
                      <a:lnTo>
                        <a:pt x="5951" y="3029"/>
                      </a:lnTo>
                      <a:lnTo>
                        <a:pt x="5945" y="3042"/>
                      </a:lnTo>
                      <a:lnTo>
                        <a:pt x="5936" y="3055"/>
                      </a:lnTo>
                      <a:lnTo>
                        <a:pt x="5925" y="3066"/>
                      </a:lnTo>
                      <a:lnTo>
                        <a:pt x="5913" y="3076"/>
                      </a:lnTo>
                      <a:lnTo>
                        <a:pt x="5898" y="3086"/>
                      </a:lnTo>
                      <a:lnTo>
                        <a:pt x="5884" y="3095"/>
                      </a:lnTo>
                      <a:lnTo>
                        <a:pt x="5869" y="3103"/>
                      </a:lnTo>
                      <a:lnTo>
                        <a:pt x="5855" y="3112"/>
                      </a:lnTo>
                      <a:lnTo>
                        <a:pt x="5840" y="3120"/>
                      </a:lnTo>
                      <a:lnTo>
                        <a:pt x="5827" y="3127"/>
                      </a:lnTo>
                      <a:lnTo>
                        <a:pt x="5814" y="3135"/>
                      </a:lnTo>
                      <a:lnTo>
                        <a:pt x="5805" y="3143"/>
                      </a:lnTo>
                      <a:lnTo>
                        <a:pt x="5797" y="3151"/>
                      </a:lnTo>
                      <a:lnTo>
                        <a:pt x="5808" y="3151"/>
                      </a:lnTo>
                      <a:lnTo>
                        <a:pt x="5819" y="3150"/>
                      </a:lnTo>
                      <a:lnTo>
                        <a:pt x="5829" y="3149"/>
                      </a:lnTo>
                      <a:lnTo>
                        <a:pt x="5839" y="3147"/>
                      </a:lnTo>
                      <a:lnTo>
                        <a:pt x="5850" y="3145"/>
                      </a:lnTo>
                      <a:lnTo>
                        <a:pt x="5860" y="3143"/>
                      </a:lnTo>
                      <a:lnTo>
                        <a:pt x="5870" y="3140"/>
                      </a:lnTo>
                      <a:lnTo>
                        <a:pt x="5881" y="3137"/>
                      </a:lnTo>
                      <a:lnTo>
                        <a:pt x="5891" y="3135"/>
                      </a:lnTo>
                      <a:lnTo>
                        <a:pt x="5901" y="3132"/>
                      </a:lnTo>
                      <a:lnTo>
                        <a:pt x="5912" y="3130"/>
                      </a:lnTo>
                      <a:lnTo>
                        <a:pt x="5922" y="3128"/>
                      </a:lnTo>
                      <a:lnTo>
                        <a:pt x="5932" y="3126"/>
                      </a:lnTo>
                      <a:lnTo>
                        <a:pt x="5944" y="3125"/>
                      </a:lnTo>
                      <a:lnTo>
                        <a:pt x="5954" y="3124"/>
                      </a:lnTo>
                      <a:lnTo>
                        <a:pt x="5966" y="3124"/>
                      </a:lnTo>
                      <a:lnTo>
                        <a:pt x="5975" y="3123"/>
                      </a:lnTo>
                      <a:lnTo>
                        <a:pt x="5983" y="3125"/>
                      </a:lnTo>
                      <a:lnTo>
                        <a:pt x="5990" y="3129"/>
                      </a:lnTo>
                      <a:lnTo>
                        <a:pt x="5997" y="3135"/>
                      </a:lnTo>
                      <a:lnTo>
                        <a:pt x="6001" y="3144"/>
                      </a:lnTo>
                      <a:lnTo>
                        <a:pt x="6004" y="3154"/>
                      </a:lnTo>
                      <a:lnTo>
                        <a:pt x="6006" y="3165"/>
                      </a:lnTo>
                      <a:lnTo>
                        <a:pt x="6006" y="3179"/>
                      </a:lnTo>
                      <a:lnTo>
                        <a:pt x="6005" y="3193"/>
                      </a:lnTo>
                      <a:lnTo>
                        <a:pt x="6003" y="3209"/>
                      </a:lnTo>
                      <a:lnTo>
                        <a:pt x="5999" y="3226"/>
                      </a:lnTo>
                      <a:lnTo>
                        <a:pt x="5992" y="3242"/>
                      </a:lnTo>
                      <a:lnTo>
                        <a:pt x="5984" y="3259"/>
                      </a:lnTo>
                      <a:lnTo>
                        <a:pt x="5975" y="3276"/>
                      </a:lnTo>
                      <a:lnTo>
                        <a:pt x="5963" y="3294"/>
                      </a:lnTo>
                      <a:lnTo>
                        <a:pt x="5950" y="3310"/>
                      </a:lnTo>
                      <a:lnTo>
                        <a:pt x="5882" y="3353"/>
                      </a:lnTo>
                      <a:lnTo>
                        <a:pt x="5818" y="3392"/>
                      </a:lnTo>
                      <a:lnTo>
                        <a:pt x="5758" y="3429"/>
                      </a:lnTo>
                      <a:lnTo>
                        <a:pt x="5704" y="3463"/>
                      </a:lnTo>
                      <a:lnTo>
                        <a:pt x="5653" y="3494"/>
                      </a:lnTo>
                      <a:lnTo>
                        <a:pt x="5604" y="3524"/>
                      </a:lnTo>
                      <a:lnTo>
                        <a:pt x="5561" y="3551"/>
                      </a:lnTo>
                      <a:lnTo>
                        <a:pt x="5518" y="3576"/>
                      </a:lnTo>
                      <a:lnTo>
                        <a:pt x="5480" y="3599"/>
                      </a:lnTo>
                      <a:lnTo>
                        <a:pt x="5444" y="3619"/>
                      </a:lnTo>
                      <a:lnTo>
                        <a:pt x="5410" y="3638"/>
                      </a:lnTo>
                      <a:lnTo>
                        <a:pt x="5376" y="3654"/>
                      </a:lnTo>
                      <a:lnTo>
                        <a:pt x="5345" y="3670"/>
                      </a:lnTo>
                      <a:lnTo>
                        <a:pt x="5315" y="3685"/>
                      </a:lnTo>
                      <a:lnTo>
                        <a:pt x="5286" y="3697"/>
                      </a:lnTo>
                      <a:lnTo>
                        <a:pt x="5258" y="3707"/>
                      </a:lnTo>
                      <a:lnTo>
                        <a:pt x="5229" y="3718"/>
                      </a:lnTo>
                      <a:lnTo>
                        <a:pt x="5201" y="3726"/>
                      </a:lnTo>
                      <a:lnTo>
                        <a:pt x="5173" y="3733"/>
                      </a:lnTo>
                      <a:lnTo>
                        <a:pt x="5144" y="3740"/>
                      </a:lnTo>
                      <a:lnTo>
                        <a:pt x="5114" y="3746"/>
                      </a:lnTo>
                      <a:lnTo>
                        <a:pt x="5083" y="3751"/>
                      </a:lnTo>
                      <a:lnTo>
                        <a:pt x="5051" y="3755"/>
                      </a:lnTo>
                      <a:lnTo>
                        <a:pt x="5017" y="3759"/>
                      </a:lnTo>
                      <a:lnTo>
                        <a:pt x="4981" y="3762"/>
                      </a:lnTo>
                      <a:lnTo>
                        <a:pt x="4942" y="3765"/>
                      </a:lnTo>
                      <a:lnTo>
                        <a:pt x="4901" y="3768"/>
                      </a:lnTo>
                      <a:lnTo>
                        <a:pt x="4857" y="3771"/>
                      </a:lnTo>
                      <a:lnTo>
                        <a:pt x="4809" y="3773"/>
                      </a:lnTo>
                      <a:lnTo>
                        <a:pt x="4758" y="3776"/>
                      </a:lnTo>
                      <a:lnTo>
                        <a:pt x="4703" y="3778"/>
                      </a:lnTo>
                      <a:lnTo>
                        <a:pt x="4644" y="3781"/>
                      </a:lnTo>
                      <a:lnTo>
                        <a:pt x="4644" y="3789"/>
                      </a:lnTo>
                      <a:lnTo>
                        <a:pt x="4645" y="3798"/>
                      </a:lnTo>
                      <a:lnTo>
                        <a:pt x="4645" y="3807"/>
                      </a:lnTo>
                      <a:lnTo>
                        <a:pt x="4645" y="3816"/>
                      </a:lnTo>
                      <a:lnTo>
                        <a:pt x="4646" y="3824"/>
                      </a:lnTo>
                      <a:lnTo>
                        <a:pt x="4646" y="3834"/>
                      </a:lnTo>
                      <a:lnTo>
                        <a:pt x="4646" y="3842"/>
                      </a:lnTo>
                      <a:lnTo>
                        <a:pt x="4646" y="3851"/>
                      </a:lnTo>
                      <a:lnTo>
                        <a:pt x="4683" y="3853"/>
                      </a:lnTo>
                      <a:lnTo>
                        <a:pt x="4718" y="3858"/>
                      </a:lnTo>
                      <a:lnTo>
                        <a:pt x="4752" y="3863"/>
                      </a:lnTo>
                      <a:lnTo>
                        <a:pt x="4786" y="3871"/>
                      </a:lnTo>
                      <a:lnTo>
                        <a:pt x="4819" y="3879"/>
                      </a:lnTo>
                      <a:lnTo>
                        <a:pt x="4851" y="3890"/>
                      </a:lnTo>
                      <a:lnTo>
                        <a:pt x="4884" y="3900"/>
                      </a:lnTo>
                      <a:lnTo>
                        <a:pt x="4916" y="3911"/>
                      </a:lnTo>
                      <a:lnTo>
                        <a:pt x="4947" y="3923"/>
                      </a:lnTo>
                      <a:lnTo>
                        <a:pt x="4978" y="3935"/>
                      </a:lnTo>
                      <a:lnTo>
                        <a:pt x="5008" y="3947"/>
                      </a:lnTo>
                      <a:lnTo>
                        <a:pt x="5039" y="3957"/>
                      </a:lnTo>
                      <a:lnTo>
                        <a:pt x="5068" y="3967"/>
                      </a:lnTo>
                      <a:lnTo>
                        <a:pt x="5098" y="3976"/>
                      </a:lnTo>
                      <a:lnTo>
                        <a:pt x="5128" y="3983"/>
                      </a:lnTo>
                      <a:lnTo>
                        <a:pt x="5157" y="3989"/>
                      </a:lnTo>
                      <a:lnTo>
                        <a:pt x="5166" y="3976"/>
                      </a:lnTo>
                      <a:lnTo>
                        <a:pt x="5175" y="3965"/>
                      </a:lnTo>
                      <a:lnTo>
                        <a:pt x="5184" y="3957"/>
                      </a:lnTo>
                      <a:lnTo>
                        <a:pt x="5194" y="3950"/>
                      </a:lnTo>
                      <a:lnTo>
                        <a:pt x="5205" y="3945"/>
                      </a:lnTo>
                      <a:lnTo>
                        <a:pt x="5217" y="3941"/>
                      </a:lnTo>
                      <a:lnTo>
                        <a:pt x="5230" y="3938"/>
                      </a:lnTo>
                      <a:lnTo>
                        <a:pt x="5246" y="3936"/>
                      </a:lnTo>
                      <a:lnTo>
                        <a:pt x="5263" y="3935"/>
                      </a:lnTo>
                      <a:lnTo>
                        <a:pt x="5283" y="3934"/>
                      </a:lnTo>
                      <a:lnTo>
                        <a:pt x="5306" y="3932"/>
                      </a:lnTo>
                      <a:lnTo>
                        <a:pt x="5332" y="3930"/>
                      </a:lnTo>
                      <a:lnTo>
                        <a:pt x="5361" y="3927"/>
                      </a:lnTo>
                      <a:lnTo>
                        <a:pt x="5395" y="3924"/>
                      </a:lnTo>
                      <a:lnTo>
                        <a:pt x="5432" y="3919"/>
                      </a:lnTo>
                      <a:lnTo>
                        <a:pt x="5474" y="3911"/>
                      </a:lnTo>
                      <a:lnTo>
                        <a:pt x="5506" y="3904"/>
                      </a:lnTo>
                      <a:lnTo>
                        <a:pt x="5540" y="3896"/>
                      </a:lnTo>
                      <a:lnTo>
                        <a:pt x="5574" y="3887"/>
                      </a:lnTo>
                      <a:lnTo>
                        <a:pt x="5609" y="3876"/>
                      </a:lnTo>
                      <a:lnTo>
                        <a:pt x="5645" y="3866"/>
                      </a:lnTo>
                      <a:lnTo>
                        <a:pt x="5680" y="3855"/>
                      </a:lnTo>
                      <a:lnTo>
                        <a:pt x="5716" y="3844"/>
                      </a:lnTo>
                      <a:lnTo>
                        <a:pt x="5752" y="3833"/>
                      </a:lnTo>
                      <a:lnTo>
                        <a:pt x="5789" y="3820"/>
                      </a:lnTo>
                      <a:lnTo>
                        <a:pt x="5824" y="3809"/>
                      </a:lnTo>
                      <a:lnTo>
                        <a:pt x="5859" y="3796"/>
                      </a:lnTo>
                      <a:lnTo>
                        <a:pt x="5894" y="3785"/>
                      </a:lnTo>
                      <a:lnTo>
                        <a:pt x="5928" y="3773"/>
                      </a:lnTo>
                      <a:lnTo>
                        <a:pt x="5962" y="3760"/>
                      </a:lnTo>
                      <a:lnTo>
                        <a:pt x="5995" y="3749"/>
                      </a:lnTo>
                      <a:lnTo>
                        <a:pt x="6027" y="3737"/>
                      </a:lnTo>
                      <a:lnTo>
                        <a:pt x="6027" y="3720"/>
                      </a:lnTo>
                      <a:lnTo>
                        <a:pt x="6026" y="3703"/>
                      </a:lnTo>
                      <a:lnTo>
                        <a:pt x="6024" y="3687"/>
                      </a:lnTo>
                      <a:lnTo>
                        <a:pt x="6021" y="3670"/>
                      </a:lnTo>
                      <a:lnTo>
                        <a:pt x="6018" y="3654"/>
                      </a:lnTo>
                      <a:lnTo>
                        <a:pt x="6014" y="3639"/>
                      </a:lnTo>
                      <a:lnTo>
                        <a:pt x="6011" y="3623"/>
                      </a:lnTo>
                      <a:lnTo>
                        <a:pt x="6007" y="3608"/>
                      </a:lnTo>
                      <a:lnTo>
                        <a:pt x="6003" y="3593"/>
                      </a:lnTo>
                      <a:lnTo>
                        <a:pt x="5999" y="3579"/>
                      </a:lnTo>
                      <a:lnTo>
                        <a:pt x="5996" y="3564"/>
                      </a:lnTo>
                      <a:lnTo>
                        <a:pt x="5992" y="3549"/>
                      </a:lnTo>
                      <a:lnTo>
                        <a:pt x="5989" y="3534"/>
                      </a:lnTo>
                      <a:lnTo>
                        <a:pt x="5987" y="3520"/>
                      </a:lnTo>
                      <a:lnTo>
                        <a:pt x="5985" y="3504"/>
                      </a:lnTo>
                      <a:lnTo>
                        <a:pt x="5985" y="3489"/>
                      </a:lnTo>
                      <a:lnTo>
                        <a:pt x="5991" y="3480"/>
                      </a:lnTo>
                      <a:lnTo>
                        <a:pt x="5998" y="3471"/>
                      </a:lnTo>
                      <a:lnTo>
                        <a:pt x="6003" y="3461"/>
                      </a:lnTo>
                      <a:lnTo>
                        <a:pt x="6008" y="3450"/>
                      </a:lnTo>
                      <a:lnTo>
                        <a:pt x="6013" y="3439"/>
                      </a:lnTo>
                      <a:lnTo>
                        <a:pt x="6018" y="3428"/>
                      </a:lnTo>
                      <a:lnTo>
                        <a:pt x="6023" y="3416"/>
                      </a:lnTo>
                      <a:lnTo>
                        <a:pt x="6027" y="3404"/>
                      </a:lnTo>
                      <a:lnTo>
                        <a:pt x="6031" y="3392"/>
                      </a:lnTo>
                      <a:lnTo>
                        <a:pt x="6034" y="3380"/>
                      </a:lnTo>
                      <a:lnTo>
                        <a:pt x="6038" y="3368"/>
                      </a:lnTo>
                      <a:lnTo>
                        <a:pt x="6041" y="3357"/>
                      </a:lnTo>
                      <a:lnTo>
                        <a:pt x="6044" y="3346"/>
                      </a:lnTo>
                      <a:lnTo>
                        <a:pt x="6048" y="3335"/>
                      </a:lnTo>
                      <a:lnTo>
                        <a:pt x="6051" y="3326"/>
                      </a:lnTo>
                      <a:lnTo>
                        <a:pt x="6055" y="3317"/>
                      </a:lnTo>
                      <a:lnTo>
                        <a:pt x="6051" y="3300"/>
                      </a:lnTo>
                      <a:lnTo>
                        <a:pt x="6050" y="3284"/>
                      </a:lnTo>
                      <a:lnTo>
                        <a:pt x="6049" y="3267"/>
                      </a:lnTo>
                      <a:lnTo>
                        <a:pt x="6049" y="3251"/>
                      </a:lnTo>
                      <a:lnTo>
                        <a:pt x="6050" y="3236"/>
                      </a:lnTo>
                      <a:lnTo>
                        <a:pt x="6051" y="3221"/>
                      </a:lnTo>
                      <a:lnTo>
                        <a:pt x="6054" y="3207"/>
                      </a:lnTo>
                      <a:lnTo>
                        <a:pt x="6056" y="3193"/>
                      </a:lnTo>
                      <a:lnTo>
                        <a:pt x="6058" y="3180"/>
                      </a:lnTo>
                      <a:lnTo>
                        <a:pt x="6061" y="3167"/>
                      </a:lnTo>
                      <a:lnTo>
                        <a:pt x="6064" y="3155"/>
                      </a:lnTo>
                      <a:lnTo>
                        <a:pt x="6067" y="3144"/>
                      </a:lnTo>
                      <a:lnTo>
                        <a:pt x="6070" y="3132"/>
                      </a:lnTo>
                      <a:lnTo>
                        <a:pt x="6073" y="3123"/>
                      </a:lnTo>
                      <a:lnTo>
                        <a:pt x="6076" y="3113"/>
                      </a:lnTo>
                      <a:lnTo>
                        <a:pt x="6079" y="3104"/>
                      </a:lnTo>
                      <a:lnTo>
                        <a:pt x="6102" y="3136"/>
                      </a:lnTo>
                      <a:lnTo>
                        <a:pt x="6127" y="3171"/>
                      </a:lnTo>
                      <a:lnTo>
                        <a:pt x="6152" y="3207"/>
                      </a:lnTo>
                      <a:lnTo>
                        <a:pt x="6179" y="3244"/>
                      </a:lnTo>
                      <a:lnTo>
                        <a:pt x="6205" y="3284"/>
                      </a:lnTo>
                      <a:lnTo>
                        <a:pt x="6232" y="3322"/>
                      </a:lnTo>
                      <a:lnTo>
                        <a:pt x="6259" y="3360"/>
                      </a:lnTo>
                      <a:lnTo>
                        <a:pt x="6287" y="3397"/>
                      </a:lnTo>
                      <a:lnTo>
                        <a:pt x="6312" y="3433"/>
                      </a:lnTo>
                      <a:lnTo>
                        <a:pt x="6339" y="3467"/>
                      </a:lnTo>
                      <a:lnTo>
                        <a:pt x="6364" y="3497"/>
                      </a:lnTo>
                      <a:lnTo>
                        <a:pt x="6389" y="3524"/>
                      </a:lnTo>
                      <a:lnTo>
                        <a:pt x="6413" y="3548"/>
                      </a:lnTo>
                      <a:lnTo>
                        <a:pt x="6435" y="3566"/>
                      </a:lnTo>
                      <a:lnTo>
                        <a:pt x="6455" y="3580"/>
                      </a:lnTo>
                      <a:lnTo>
                        <a:pt x="6474" y="3587"/>
                      </a:lnTo>
                      <a:lnTo>
                        <a:pt x="6485" y="3583"/>
                      </a:lnTo>
                      <a:lnTo>
                        <a:pt x="6498" y="3578"/>
                      </a:lnTo>
                      <a:lnTo>
                        <a:pt x="6509" y="3573"/>
                      </a:lnTo>
                      <a:lnTo>
                        <a:pt x="6521" y="3566"/>
                      </a:lnTo>
                      <a:lnTo>
                        <a:pt x="6533" y="3559"/>
                      </a:lnTo>
                      <a:lnTo>
                        <a:pt x="6544" y="3553"/>
                      </a:lnTo>
                      <a:lnTo>
                        <a:pt x="6556" y="3545"/>
                      </a:lnTo>
                      <a:lnTo>
                        <a:pt x="6568" y="3537"/>
                      </a:lnTo>
                      <a:lnTo>
                        <a:pt x="6580" y="3529"/>
                      </a:lnTo>
                      <a:lnTo>
                        <a:pt x="6591" y="3522"/>
                      </a:lnTo>
                      <a:lnTo>
                        <a:pt x="6601" y="3515"/>
                      </a:lnTo>
                      <a:lnTo>
                        <a:pt x="6613" y="3507"/>
                      </a:lnTo>
                      <a:lnTo>
                        <a:pt x="6624" y="3500"/>
                      </a:lnTo>
                      <a:lnTo>
                        <a:pt x="6634" y="3494"/>
                      </a:lnTo>
                      <a:lnTo>
                        <a:pt x="6645" y="3489"/>
                      </a:lnTo>
                      <a:lnTo>
                        <a:pt x="6655" y="3483"/>
                      </a:lnTo>
                      <a:close/>
                      <a:moveTo>
                        <a:pt x="3023" y="0"/>
                      </a:moveTo>
                      <a:lnTo>
                        <a:pt x="3023" y="35"/>
                      </a:lnTo>
                      <a:lnTo>
                        <a:pt x="3023" y="71"/>
                      </a:lnTo>
                      <a:lnTo>
                        <a:pt x="3024" y="107"/>
                      </a:lnTo>
                      <a:lnTo>
                        <a:pt x="3025" y="144"/>
                      </a:lnTo>
                      <a:lnTo>
                        <a:pt x="3026" y="180"/>
                      </a:lnTo>
                      <a:lnTo>
                        <a:pt x="3027" y="218"/>
                      </a:lnTo>
                      <a:lnTo>
                        <a:pt x="3028" y="255"/>
                      </a:lnTo>
                      <a:lnTo>
                        <a:pt x="3030" y="292"/>
                      </a:lnTo>
                      <a:lnTo>
                        <a:pt x="3033" y="329"/>
                      </a:lnTo>
                      <a:lnTo>
                        <a:pt x="3036" y="367"/>
                      </a:lnTo>
                      <a:lnTo>
                        <a:pt x="3040" y="404"/>
                      </a:lnTo>
                      <a:lnTo>
                        <a:pt x="3043" y="441"/>
                      </a:lnTo>
                      <a:lnTo>
                        <a:pt x="3048" y="479"/>
                      </a:lnTo>
                      <a:lnTo>
                        <a:pt x="3052" y="516"/>
                      </a:lnTo>
                      <a:lnTo>
                        <a:pt x="3058" y="552"/>
                      </a:lnTo>
                      <a:lnTo>
                        <a:pt x="3063" y="590"/>
                      </a:lnTo>
                      <a:lnTo>
                        <a:pt x="3071" y="626"/>
                      </a:lnTo>
                      <a:lnTo>
                        <a:pt x="3078" y="661"/>
                      </a:lnTo>
                      <a:lnTo>
                        <a:pt x="3086" y="696"/>
                      </a:lnTo>
                      <a:lnTo>
                        <a:pt x="3094" y="732"/>
                      </a:lnTo>
                      <a:lnTo>
                        <a:pt x="3104" y="766"/>
                      </a:lnTo>
                      <a:lnTo>
                        <a:pt x="3114" y="800"/>
                      </a:lnTo>
                      <a:lnTo>
                        <a:pt x="3125" y="833"/>
                      </a:lnTo>
                      <a:lnTo>
                        <a:pt x="3137" y="865"/>
                      </a:lnTo>
                      <a:lnTo>
                        <a:pt x="3149" y="897"/>
                      </a:lnTo>
                      <a:lnTo>
                        <a:pt x="3164" y="928"/>
                      </a:lnTo>
                      <a:lnTo>
                        <a:pt x="3178" y="958"/>
                      </a:lnTo>
                      <a:lnTo>
                        <a:pt x="3194" y="987"/>
                      </a:lnTo>
                      <a:lnTo>
                        <a:pt x="3209" y="1016"/>
                      </a:lnTo>
                      <a:lnTo>
                        <a:pt x="3227" y="1043"/>
                      </a:lnTo>
                      <a:lnTo>
                        <a:pt x="3246" y="1070"/>
                      </a:lnTo>
                      <a:lnTo>
                        <a:pt x="3265" y="1095"/>
                      </a:lnTo>
                      <a:lnTo>
                        <a:pt x="3273" y="1073"/>
                      </a:lnTo>
                      <a:lnTo>
                        <a:pt x="3281" y="1051"/>
                      </a:lnTo>
                      <a:lnTo>
                        <a:pt x="3290" y="1027"/>
                      </a:lnTo>
                      <a:lnTo>
                        <a:pt x="3299" y="1002"/>
                      </a:lnTo>
                      <a:lnTo>
                        <a:pt x="3310" y="976"/>
                      </a:lnTo>
                      <a:lnTo>
                        <a:pt x="3321" y="949"/>
                      </a:lnTo>
                      <a:lnTo>
                        <a:pt x="3333" y="923"/>
                      </a:lnTo>
                      <a:lnTo>
                        <a:pt x="3345" y="896"/>
                      </a:lnTo>
                      <a:lnTo>
                        <a:pt x="3357" y="870"/>
                      </a:lnTo>
                      <a:lnTo>
                        <a:pt x="3370" y="844"/>
                      </a:lnTo>
                      <a:lnTo>
                        <a:pt x="3383" y="820"/>
                      </a:lnTo>
                      <a:lnTo>
                        <a:pt x="3397" y="796"/>
                      </a:lnTo>
                      <a:lnTo>
                        <a:pt x="3410" y="773"/>
                      </a:lnTo>
                      <a:lnTo>
                        <a:pt x="3424" y="752"/>
                      </a:lnTo>
                      <a:lnTo>
                        <a:pt x="3437" y="733"/>
                      </a:lnTo>
                      <a:lnTo>
                        <a:pt x="3451" y="715"/>
                      </a:lnTo>
                      <a:lnTo>
                        <a:pt x="3451" y="726"/>
                      </a:lnTo>
                      <a:lnTo>
                        <a:pt x="3452" y="738"/>
                      </a:lnTo>
                      <a:lnTo>
                        <a:pt x="3454" y="748"/>
                      </a:lnTo>
                      <a:lnTo>
                        <a:pt x="3456" y="758"/>
                      </a:lnTo>
                      <a:lnTo>
                        <a:pt x="3460" y="769"/>
                      </a:lnTo>
                      <a:lnTo>
                        <a:pt x="3463" y="779"/>
                      </a:lnTo>
                      <a:lnTo>
                        <a:pt x="3467" y="790"/>
                      </a:lnTo>
                      <a:lnTo>
                        <a:pt x="3471" y="801"/>
                      </a:lnTo>
                      <a:lnTo>
                        <a:pt x="3475" y="813"/>
                      </a:lnTo>
                      <a:lnTo>
                        <a:pt x="3479" y="827"/>
                      </a:lnTo>
                      <a:lnTo>
                        <a:pt x="3482" y="842"/>
                      </a:lnTo>
                      <a:lnTo>
                        <a:pt x="3484" y="860"/>
                      </a:lnTo>
                      <a:lnTo>
                        <a:pt x="3485" y="879"/>
                      </a:lnTo>
                      <a:lnTo>
                        <a:pt x="3485" y="900"/>
                      </a:lnTo>
                      <a:lnTo>
                        <a:pt x="3483" y="925"/>
                      </a:lnTo>
                      <a:lnTo>
                        <a:pt x="3480" y="952"/>
                      </a:lnTo>
                      <a:lnTo>
                        <a:pt x="3467" y="970"/>
                      </a:lnTo>
                      <a:lnTo>
                        <a:pt x="3456" y="983"/>
                      </a:lnTo>
                      <a:lnTo>
                        <a:pt x="3443" y="995"/>
                      </a:lnTo>
                      <a:lnTo>
                        <a:pt x="3432" y="1004"/>
                      </a:lnTo>
                      <a:lnTo>
                        <a:pt x="3421" y="1010"/>
                      </a:lnTo>
                      <a:lnTo>
                        <a:pt x="3409" y="1016"/>
                      </a:lnTo>
                      <a:lnTo>
                        <a:pt x="3399" y="1021"/>
                      </a:lnTo>
                      <a:lnTo>
                        <a:pt x="3387" y="1025"/>
                      </a:lnTo>
                      <a:lnTo>
                        <a:pt x="3377" y="1029"/>
                      </a:lnTo>
                      <a:lnTo>
                        <a:pt x="3368" y="1032"/>
                      </a:lnTo>
                      <a:lnTo>
                        <a:pt x="3357" y="1037"/>
                      </a:lnTo>
                      <a:lnTo>
                        <a:pt x="3348" y="1042"/>
                      </a:lnTo>
                      <a:lnTo>
                        <a:pt x="3339" y="1050"/>
                      </a:lnTo>
                      <a:lnTo>
                        <a:pt x="3330" y="1059"/>
                      </a:lnTo>
                      <a:lnTo>
                        <a:pt x="3322" y="1070"/>
                      </a:lnTo>
                      <a:lnTo>
                        <a:pt x="3314" y="1085"/>
                      </a:lnTo>
                      <a:lnTo>
                        <a:pt x="3311" y="1096"/>
                      </a:lnTo>
                      <a:lnTo>
                        <a:pt x="3308" y="1109"/>
                      </a:lnTo>
                      <a:lnTo>
                        <a:pt x="3304" y="1122"/>
                      </a:lnTo>
                      <a:lnTo>
                        <a:pt x="3298" y="1135"/>
                      </a:lnTo>
                      <a:lnTo>
                        <a:pt x="3292" y="1146"/>
                      </a:lnTo>
                      <a:lnTo>
                        <a:pt x="3286" y="1152"/>
                      </a:lnTo>
                      <a:lnTo>
                        <a:pt x="3278" y="1154"/>
                      </a:lnTo>
                      <a:lnTo>
                        <a:pt x="3267" y="1151"/>
                      </a:lnTo>
                      <a:lnTo>
                        <a:pt x="3257" y="1138"/>
                      </a:lnTo>
                      <a:lnTo>
                        <a:pt x="3247" y="1123"/>
                      </a:lnTo>
                      <a:lnTo>
                        <a:pt x="3235" y="1108"/>
                      </a:lnTo>
                      <a:lnTo>
                        <a:pt x="3225" y="1090"/>
                      </a:lnTo>
                      <a:lnTo>
                        <a:pt x="3213" y="1072"/>
                      </a:lnTo>
                      <a:lnTo>
                        <a:pt x="3203" y="1054"/>
                      </a:lnTo>
                      <a:lnTo>
                        <a:pt x="3193" y="1035"/>
                      </a:lnTo>
                      <a:lnTo>
                        <a:pt x="3181" y="1015"/>
                      </a:lnTo>
                      <a:lnTo>
                        <a:pt x="3172" y="996"/>
                      </a:lnTo>
                      <a:lnTo>
                        <a:pt x="3162" y="976"/>
                      </a:lnTo>
                      <a:lnTo>
                        <a:pt x="3152" y="957"/>
                      </a:lnTo>
                      <a:lnTo>
                        <a:pt x="3144" y="939"/>
                      </a:lnTo>
                      <a:lnTo>
                        <a:pt x="3136" y="920"/>
                      </a:lnTo>
                      <a:lnTo>
                        <a:pt x="3129" y="904"/>
                      </a:lnTo>
                      <a:lnTo>
                        <a:pt x="3122" y="887"/>
                      </a:lnTo>
                      <a:lnTo>
                        <a:pt x="3117" y="872"/>
                      </a:lnTo>
                      <a:lnTo>
                        <a:pt x="3108" y="845"/>
                      </a:lnTo>
                      <a:lnTo>
                        <a:pt x="3100" y="818"/>
                      </a:lnTo>
                      <a:lnTo>
                        <a:pt x="3091" y="790"/>
                      </a:lnTo>
                      <a:lnTo>
                        <a:pt x="3084" y="763"/>
                      </a:lnTo>
                      <a:lnTo>
                        <a:pt x="3077" y="735"/>
                      </a:lnTo>
                      <a:lnTo>
                        <a:pt x="3070" y="707"/>
                      </a:lnTo>
                      <a:lnTo>
                        <a:pt x="3063" y="679"/>
                      </a:lnTo>
                      <a:lnTo>
                        <a:pt x="3057" y="651"/>
                      </a:lnTo>
                      <a:lnTo>
                        <a:pt x="3052" y="624"/>
                      </a:lnTo>
                      <a:lnTo>
                        <a:pt x="3047" y="596"/>
                      </a:lnTo>
                      <a:lnTo>
                        <a:pt x="3042" y="568"/>
                      </a:lnTo>
                      <a:lnTo>
                        <a:pt x="3037" y="540"/>
                      </a:lnTo>
                      <a:lnTo>
                        <a:pt x="3033" y="512"/>
                      </a:lnTo>
                      <a:lnTo>
                        <a:pt x="3030" y="484"/>
                      </a:lnTo>
                      <a:lnTo>
                        <a:pt x="3027" y="457"/>
                      </a:lnTo>
                      <a:lnTo>
                        <a:pt x="3024" y="429"/>
                      </a:lnTo>
                      <a:lnTo>
                        <a:pt x="3022" y="401"/>
                      </a:lnTo>
                      <a:lnTo>
                        <a:pt x="3020" y="374"/>
                      </a:lnTo>
                      <a:lnTo>
                        <a:pt x="3018" y="346"/>
                      </a:lnTo>
                      <a:lnTo>
                        <a:pt x="3017" y="319"/>
                      </a:lnTo>
                      <a:lnTo>
                        <a:pt x="3016" y="291"/>
                      </a:lnTo>
                      <a:lnTo>
                        <a:pt x="3015" y="264"/>
                      </a:lnTo>
                      <a:lnTo>
                        <a:pt x="3015" y="237"/>
                      </a:lnTo>
                      <a:lnTo>
                        <a:pt x="3014" y="210"/>
                      </a:lnTo>
                      <a:lnTo>
                        <a:pt x="3015" y="183"/>
                      </a:lnTo>
                      <a:lnTo>
                        <a:pt x="3015" y="156"/>
                      </a:lnTo>
                      <a:lnTo>
                        <a:pt x="3016" y="131"/>
                      </a:lnTo>
                      <a:lnTo>
                        <a:pt x="3017" y="104"/>
                      </a:lnTo>
                      <a:lnTo>
                        <a:pt x="3018" y="78"/>
                      </a:lnTo>
                      <a:lnTo>
                        <a:pt x="3019" y="52"/>
                      </a:lnTo>
                      <a:lnTo>
                        <a:pt x="3021" y="26"/>
                      </a:lnTo>
                      <a:lnTo>
                        <a:pt x="3023" y="0"/>
                      </a:lnTo>
                      <a:close/>
                      <a:moveTo>
                        <a:pt x="3830" y="1977"/>
                      </a:moveTo>
                      <a:lnTo>
                        <a:pt x="3840" y="1948"/>
                      </a:lnTo>
                      <a:lnTo>
                        <a:pt x="3849" y="1922"/>
                      </a:lnTo>
                      <a:lnTo>
                        <a:pt x="3860" y="1898"/>
                      </a:lnTo>
                      <a:lnTo>
                        <a:pt x="3869" y="1877"/>
                      </a:lnTo>
                      <a:lnTo>
                        <a:pt x="3878" y="1858"/>
                      </a:lnTo>
                      <a:lnTo>
                        <a:pt x="3888" y="1839"/>
                      </a:lnTo>
                      <a:lnTo>
                        <a:pt x="3897" y="1824"/>
                      </a:lnTo>
                      <a:lnTo>
                        <a:pt x="3905" y="1808"/>
                      </a:lnTo>
                      <a:lnTo>
                        <a:pt x="3913" y="1794"/>
                      </a:lnTo>
                      <a:lnTo>
                        <a:pt x="3922" y="1780"/>
                      </a:lnTo>
                      <a:lnTo>
                        <a:pt x="3928" y="1768"/>
                      </a:lnTo>
                      <a:lnTo>
                        <a:pt x="3935" y="1755"/>
                      </a:lnTo>
                      <a:lnTo>
                        <a:pt x="3941" y="1744"/>
                      </a:lnTo>
                      <a:lnTo>
                        <a:pt x="3947" y="1731"/>
                      </a:lnTo>
                      <a:lnTo>
                        <a:pt x="3951" y="1719"/>
                      </a:lnTo>
                      <a:lnTo>
                        <a:pt x="3955" y="1707"/>
                      </a:lnTo>
                      <a:lnTo>
                        <a:pt x="3961" y="1686"/>
                      </a:lnTo>
                      <a:lnTo>
                        <a:pt x="3965" y="1664"/>
                      </a:lnTo>
                      <a:lnTo>
                        <a:pt x="3969" y="1643"/>
                      </a:lnTo>
                      <a:lnTo>
                        <a:pt x="3971" y="1622"/>
                      </a:lnTo>
                      <a:lnTo>
                        <a:pt x="3973" y="1599"/>
                      </a:lnTo>
                      <a:lnTo>
                        <a:pt x="3973" y="1577"/>
                      </a:lnTo>
                      <a:lnTo>
                        <a:pt x="3973" y="1554"/>
                      </a:lnTo>
                      <a:lnTo>
                        <a:pt x="3972" y="1531"/>
                      </a:lnTo>
                      <a:lnTo>
                        <a:pt x="3971" y="1509"/>
                      </a:lnTo>
                      <a:lnTo>
                        <a:pt x="3969" y="1486"/>
                      </a:lnTo>
                      <a:lnTo>
                        <a:pt x="3966" y="1463"/>
                      </a:lnTo>
                      <a:lnTo>
                        <a:pt x="3963" y="1439"/>
                      </a:lnTo>
                      <a:lnTo>
                        <a:pt x="3959" y="1416"/>
                      </a:lnTo>
                      <a:lnTo>
                        <a:pt x="3955" y="1393"/>
                      </a:lnTo>
                      <a:lnTo>
                        <a:pt x="3951" y="1370"/>
                      </a:lnTo>
                      <a:lnTo>
                        <a:pt x="3946" y="1346"/>
                      </a:lnTo>
                      <a:lnTo>
                        <a:pt x="3940" y="1323"/>
                      </a:lnTo>
                      <a:lnTo>
                        <a:pt x="3936" y="1299"/>
                      </a:lnTo>
                      <a:lnTo>
                        <a:pt x="3931" y="1275"/>
                      </a:lnTo>
                      <a:lnTo>
                        <a:pt x="3926" y="1253"/>
                      </a:lnTo>
                      <a:lnTo>
                        <a:pt x="3921" y="1230"/>
                      </a:lnTo>
                      <a:lnTo>
                        <a:pt x="3915" y="1206"/>
                      </a:lnTo>
                      <a:lnTo>
                        <a:pt x="3910" y="1183"/>
                      </a:lnTo>
                      <a:lnTo>
                        <a:pt x="3906" y="1160"/>
                      </a:lnTo>
                      <a:lnTo>
                        <a:pt x="3902" y="1138"/>
                      </a:lnTo>
                      <a:lnTo>
                        <a:pt x="3898" y="1116"/>
                      </a:lnTo>
                      <a:lnTo>
                        <a:pt x="3894" y="1093"/>
                      </a:lnTo>
                      <a:lnTo>
                        <a:pt x="3892" y="1071"/>
                      </a:lnTo>
                      <a:lnTo>
                        <a:pt x="3889" y="1050"/>
                      </a:lnTo>
                      <a:lnTo>
                        <a:pt x="3886" y="1028"/>
                      </a:lnTo>
                      <a:lnTo>
                        <a:pt x="3885" y="1007"/>
                      </a:lnTo>
                      <a:lnTo>
                        <a:pt x="3885" y="986"/>
                      </a:lnTo>
                      <a:lnTo>
                        <a:pt x="3897" y="1003"/>
                      </a:lnTo>
                      <a:lnTo>
                        <a:pt x="3905" y="1026"/>
                      </a:lnTo>
                      <a:lnTo>
                        <a:pt x="3911" y="1052"/>
                      </a:lnTo>
                      <a:lnTo>
                        <a:pt x="3917" y="1078"/>
                      </a:lnTo>
                      <a:lnTo>
                        <a:pt x="3922" y="1102"/>
                      </a:lnTo>
                      <a:lnTo>
                        <a:pt x="3928" y="1124"/>
                      </a:lnTo>
                      <a:lnTo>
                        <a:pt x="3935" y="1139"/>
                      </a:lnTo>
                      <a:lnTo>
                        <a:pt x="3947" y="1145"/>
                      </a:lnTo>
                      <a:lnTo>
                        <a:pt x="3966" y="1145"/>
                      </a:lnTo>
                      <a:lnTo>
                        <a:pt x="3985" y="1144"/>
                      </a:lnTo>
                      <a:lnTo>
                        <a:pt x="4005" y="1141"/>
                      </a:lnTo>
                      <a:lnTo>
                        <a:pt x="4024" y="1137"/>
                      </a:lnTo>
                      <a:lnTo>
                        <a:pt x="4043" y="1130"/>
                      </a:lnTo>
                      <a:lnTo>
                        <a:pt x="4063" y="1123"/>
                      </a:lnTo>
                      <a:lnTo>
                        <a:pt x="4082" y="1114"/>
                      </a:lnTo>
                      <a:lnTo>
                        <a:pt x="4102" y="1102"/>
                      </a:lnTo>
                      <a:lnTo>
                        <a:pt x="4122" y="1089"/>
                      </a:lnTo>
                      <a:lnTo>
                        <a:pt x="4141" y="1073"/>
                      </a:lnTo>
                      <a:lnTo>
                        <a:pt x="4161" y="1057"/>
                      </a:lnTo>
                      <a:lnTo>
                        <a:pt x="4181" y="1037"/>
                      </a:lnTo>
                      <a:lnTo>
                        <a:pt x="4200" y="1016"/>
                      </a:lnTo>
                      <a:lnTo>
                        <a:pt x="4221" y="994"/>
                      </a:lnTo>
                      <a:lnTo>
                        <a:pt x="4241" y="968"/>
                      </a:lnTo>
                      <a:lnTo>
                        <a:pt x="4261" y="940"/>
                      </a:lnTo>
                      <a:lnTo>
                        <a:pt x="4282" y="910"/>
                      </a:lnTo>
                      <a:lnTo>
                        <a:pt x="4303" y="878"/>
                      </a:lnTo>
                      <a:lnTo>
                        <a:pt x="4323" y="842"/>
                      </a:lnTo>
                      <a:lnTo>
                        <a:pt x="4344" y="805"/>
                      </a:lnTo>
                      <a:lnTo>
                        <a:pt x="4366" y="766"/>
                      </a:lnTo>
                      <a:lnTo>
                        <a:pt x="4388" y="723"/>
                      </a:lnTo>
                      <a:lnTo>
                        <a:pt x="4408" y="679"/>
                      </a:lnTo>
                      <a:lnTo>
                        <a:pt x="4431" y="631"/>
                      </a:lnTo>
                      <a:lnTo>
                        <a:pt x="4453" y="580"/>
                      </a:lnTo>
                      <a:lnTo>
                        <a:pt x="4475" y="527"/>
                      </a:lnTo>
                      <a:lnTo>
                        <a:pt x="4497" y="471"/>
                      </a:lnTo>
                      <a:lnTo>
                        <a:pt x="4520" y="413"/>
                      </a:lnTo>
                      <a:lnTo>
                        <a:pt x="4544" y="351"/>
                      </a:lnTo>
                      <a:lnTo>
                        <a:pt x="4567" y="287"/>
                      </a:lnTo>
                      <a:lnTo>
                        <a:pt x="4591" y="219"/>
                      </a:lnTo>
                      <a:lnTo>
                        <a:pt x="4614" y="148"/>
                      </a:lnTo>
                      <a:lnTo>
                        <a:pt x="4593" y="196"/>
                      </a:lnTo>
                      <a:lnTo>
                        <a:pt x="4571" y="242"/>
                      </a:lnTo>
                      <a:lnTo>
                        <a:pt x="4551" y="288"/>
                      </a:lnTo>
                      <a:lnTo>
                        <a:pt x="4533" y="332"/>
                      </a:lnTo>
                      <a:lnTo>
                        <a:pt x="4514" y="373"/>
                      </a:lnTo>
                      <a:lnTo>
                        <a:pt x="4497" y="414"/>
                      </a:lnTo>
                      <a:lnTo>
                        <a:pt x="4481" y="454"/>
                      </a:lnTo>
                      <a:lnTo>
                        <a:pt x="4464" y="492"/>
                      </a:lnTo>
                      <a:lnTo>
                        <a:pt x="4449" y="528"/>
                      </a:lnTo>
                      <a:lnTo>
                        <a:pt x="4433" y="565"/>
                      </a:lnTo>
                      <a:lnTo>
                        <a:pt x="4418" y="599"/>
                      </a:lnTo>
                      <a:lnTo>
                        <a:pt x="4402" y="632"/>
                      </a:lnTo>
                      <a:lnTo>
                        <a:pt x="4388" y="663"/>
                      </a:lnTo>
                      <a:lnTo>
                        <a:pt x="4372" y="694"/>
                      </a:lnTo>
                      <a:lnTo>
                        <a:pt x="4357" y="723"/>
                      </a:lnTo>
                      <a:lnTo>
                        <a:pt x="4340" y="751"/>
                      </a:lnTo>
                      <a:lnTo>
                        <a:pt x="4323" y="778"/>
                      </a:lnTo>
                      <a:lnTo>
                        <a:pt x="4307" y="804"/>
                      </a:lnTo>
                      <a:lnTo>
                        <a:pt x="4289" y="829"/>
                      </a:lnTo>
                      <a:lnTo>
                        <a:pt x="4271" y="853"/>
                      </a:lnTo>
                      <a:lnTo>
                        <a:pt x="4251" y="876"/>
                      </a:lnTo>
                      <a:lnTo>
                        <a:pt x="4230" y="896"/>
                      </a:lnTo>
                      <a:lnTo>
                        <a:pt x="4209" y="917"/>
                      </a:lnTo>
                      <a:lnTo>
                        <a:pt x="4186" y="937"/>
                      </a:lnTo>
                      <a:lnTo>
                        <a:pt x="4161" y="954"/>
                      </a:lnTo>
                      <a:lnTo>
                        <a:pt x="4135" y="972"/>
                      </a:lnTo>
                      <a:lnTo>
                        <a:pt x="4107" y="988"/>
                      </a:lnTo>
                      <a:lnTo>
                        <a:pt x="4078" y="1004"/>
                      </a:lnTo>
                      <a:lnTo>
                        <a:pt x="4047" y="1019"/>
                      </a:lnTo>
                      <a:lnTo>
                        <a:pt x="4014" y="1032"/>
                      </a:lnTo>
                      <a:lnTo>
                        <a:pt x="3979" y="1044"/>
                      </a:lnTo>
                      <a:lnTo>
                        <a:pt x="3941" y="1056"/>
                      </a:lnTo>
                      <a:lnTo>
                        <a:pt x="3936" y="1048"/>
                      </a:lnTo>
                      <a:lnTo>
                        <a:pt x="3930" y="1036"/>
                      </a:lnTo>
                      <a:lnTo>
                        <a:pt x="3924" y="1021"/>
                      </a:lnTo>
                      <a:lnTo>
                        <a:pt x="3918" y="1003"/>
                      </a:lnTo>
                      <a:lnTo>
                        <a:pt x="3910" y="983"/>
                      </a:lnTo>
                      <a:lnTo>
                        <a:pt x="3902" y="962"/>
                      </a:lnTo>
                      <a:lnTo>
                        <a:pt x="3894" y="939"/>
                      </a:lnTo>
                      <a:lnTo>
                        <a:pt x="3885" y="915"/>
                      </a:lnTo>
                      <a:lnTo>
                        <a:pt x="3875" y="891"/>
                      </a:lnTo>
                      <a:lnTo>
                        <a:pt x="3865" y="867"/>
                      </a:lnTo>
                      <a:lnTo>
                        <a:pt x="3854" y="844"/>
                      </a:lnTo>
                      <a:lnTo>
                        <a:pt x="3843" y="822"/>
                      </a:lnTo>
                      <a:lnTo>
                        <a:pt x="3831" y="802"/>
                      </a:lnTo>
                      <a:lnTo>
                        <a:pt x="3817" y="784"/>
                      </a:lnTo>
                      <a:lnTo>
                        <a:pt x="3804" y="769"/>
                      </a:lnTo>
                      <a:lnTo>
                        <a:pt x="3789" y="756"/>
                      </a:lnTo>
                      <a:lnTo>
                        <a:pt x="3792" y="780"/>
                      </a:lnTo>
                      <a:lnTo>
                        <a:pt x="3794" y="805"/>
                      </a:lnTo>
                      <a:lnTo>
                        <a:pt x="3795" y="830"/>
                      </a:lnTo>
                      <a:lnTo>
                        <a:pt x="3796" y="856"/>
                      </a:lnTo>
                      <a:lnTo>
                        <a:pt x="3796" y="881"/>
                      </a:lnTo>
                      <a:lnTo>
                        <a:pt x="3796" y="906"/>
                      </a:lnTo>
                      <a:lnTo>
                        <a:pt x="3796" y="931"/>
                      </a:lnTo>
                      <a:lnTo>
                        <a:pt x="3796" y="956"/>
                      </a:lnTo>
                      <a:lnTo>
                        <a:pt x="3796" y="982"/>
                      </a:lnTo>
                      <a:lnTo>
                        <a:pt x="3797" y="1007"/>
                      </a:lnTo>
                      <a:lnTo>
                        <a:pt x="3798" y="1032"/>
                      </a:lnTo>
                      <a:lnTo>
                        <a:pt x="3800" y="1057"/>
                      </a:lnTo>
                      <a:lnTo>
                        <a:pt x="3803" y="1081"/>
                      </a:lnTo>
                      <a:lnTo>
                        <a:pt x="3806" y="1105"/>
                      </a:lnTo>
                      <a:lnTo>
                        <a:pt x="3810" y="1127"/>
                      </a:lnTo>
                      <a:lnTo>
                        <a:pt x="3816" y="1150"/>
                      </a:lnTo>
                      <a:lnTo>
                        <a:pt x="3821" y="1171"/>
                      </a:lnTo>
                      <a:lnTo>
                        <a:pt x="3827" y="1191"/>
                      </a:lnTo>
                      <a:lnTo>
                        <a:pt x="3834" y="1211"/>
                      </a:lnTo>
                      <a:lnTo>
                        <a:pt x="3840" y="1231"/>
                      </a:lnTo>
                      <a:lnTo>
                        <a:pt x="3846" y="1252"/>
                      </a:lnTo>
                      <a:lnTo>
                        <a:pt x="3853" y="1272"/>
                      </a:lnTo>
                      <a:lnTo>
                        <a:pt x="3860" y="1294"/>
                      </a:lnTo>
                      <a:lnTo>
                        <a:pt x="3866" y="1316"/>
                      </a:lnTo>
                      <a:lnTo>
                        <a:pt x="3871" y="1340"/>
                      </a:lnTo>
                      <a:lnTo>
                        <a:pt x="3876" y="1365"/>
                      </a:lnTo>
                      <a:lnTo>
                        <a:pt x="3881" y="1390"/>
                      </a:lnTo>
                      <a:lnTo>
                        <a:pt x="3885" y="1418"/>
                      </a:lnTo>
                      <a:lnTo>
                        <a:pt x="3888" y="1449"/>
                      </a:lnTo>
                      <a:lnTo>
                        <a:pt x="3890" y="1480"/>
                      </a:lnTo>
                      <a:lnTo>
                        <a:pt x="3891" y="1514"/>
                      </a:lnTo>
                      <a:lnTo>
                        <a:pt x="3891" y="1550"/>
                      </a:lnTo>
                      <a:lnTo>
                        <a:pt x="3889" y="1573"/>
                      </a:lnTo>
                      <a:lnTo>
                        <a:pt x="3885" y="1596"/>
                      </a:lnTo>
                      <a:lnTo>
                        <a:pt x="3882" y="1621"/>
                      </a:lnTo>
                      <a:lnTo>
                        <a:pt x="3879" y="1646"/>
                      </a:lnTo>
                      <a:lnTo>
                        <a:pt x="3876" y="1672"/>
                      </a:lnTo>
                      <a:lnTo>
                        <a:pt x="3872" y="1699"/>
                      </a:lnTo>
                      <a:lnTo>
                        <a:pt x="3868" y="1727"/>
                      </a:lnTo>
                      <a:lnTo>
                        <a:pt x="3864" y="1755"/>
                      </a:lnTo>
                      <a:lnTo>
                        <a:pt x="3860" y="1783"/>
                      </a:lnTo>
                      <a:lnTo>
                        <a:pt x="3855" y="1811"/>
                      </a:lnTo>
                      <a:lnTo>
                        <a:pt x="3851" y="1840"/>
                      </a:lnTo>
                      <a:lnTo>
                        <a:pt x="3847" y="1868"/>
                      </a:lnTo>
                      <a:lnTo>
                        <a:pt x="3842" y="1896"/>
                      </a:lnTo>
                      <a:lnTo>
                        <a:pt x="3838" y="1923"/>
                      </a:lnTo>
                      <a:lnTo>
                        <a:pt x="3834" y="1951"/>
                      </a:lnTo>
                      <a:lnTo>
                        <a:pt x="3830" y="1977"/>
                      </a:lnTo>
                      <a:close/>
                      <a:moveTo>
                        <a:pt x="4302" y="3518"/>
                      </a:moveTo>
                      <a:lnTo>
                        <a:pt x="4273" y="3500"/>
                      </a:lnTo>
                      <a:lnTo>
                        <a:pt x="4249" y="3487"/>
                      </a:lnTo>
                      <a:lnTo>
                        <a:pt x="4229" y="3474"/>
                      </a:lnTo>
                      <a:lnTo>
                        <a:pt x="4213" y="3463"/>
                      </a:lnTo>
                      <a:lnTo>
                        <a:pt x="4199" y="3450"/>
                      </a:lnTo>
                      <a:lnTo>
                        <a:pt x="4189" y="3438"/>
                      </a:lnTo>
                      <a:lnTo>
                        <a:pt x="4181" y="3422"/>
                      </a:lnTo>
                      <a:lnTo>
                        <a:pt x="4173" y="3403"/>
                      </a:lnTo>
                      <a:lnTo>
                        <a:pt x="4180" y="3393"/>
                      </a:lnTo>
                      <a:lnTo>
                        <a:pt x="4187" y="3382"/>
                      </a:lnTo>
                      <a:lnTo>
                        <a:pt x="4195" y="3371"/>
                      </a:lnTo>
                      <a:lnTo>
                        <a:pt x="4202" y="3357"/>
                      </a:lnTo>
                      <a:lnTo>
                        <a:pt x="4211" y="3344"/>
                      </a:lnTo>
                      <a:lnTo>
                        <a:pt x="4220" y="3330"/>
                      </a:lnTo>
                      <a:lnTo>
                        <a:pt x="4229" y="3316"/>
                      </a:lnTo>
                      <a:lnTo>
                        <a:pt x="4240" y="3302"/>
                      </a:lnTo>
                      <a:lnTo>
                        <a:pt x="4250" y="3289"/>
                      </a:lnTo>
                      <a:lnTo>
                        <a:pt x="4260" y="3276"/>
                      </a:lnTo>
                      <a:lnTo>
                        <a:pt x="4273" y="3264"/>
                      </a:lnTo>
                      <a:lnTo>
                        <a:pt x="4284" y="3253"/>
                      </a:lnTo>
                      <a:lnTo>
                        <a:pt x="4297" y="3245"/>
                      </a:lnTo>
                      <a:lnTo>
                        <a:pt x="4310" y="3238"/>
                      </a:lnTo>
                      <a:lnTo>
                        <a:pt x="4323" y="3233"/>
                      </a:lnTo>
                      <a:lnTo>
                        <a:pt x="4338" y="3231"/>
                      </a:lnTo>
                      <a:lnTo>
                        <a:pt x="4342" y="3216"/>
                      </a:lnTo>
                      <a:lnTo>
                        <a:pt x="4346" y="3200"/>
                      </a:lnTo>
                      <a:lnTo>
                        <a:pt x="4350" y="3184"/>
                      </a:lnTo>
                      <a:lnTo>
                        <a:pt x="4354" y="3167"/>
                      </a:lnTo>
                      <a:lnTo>
                        <a:pt x="4358" y="3152"/>
                      </a:lnTo>
                      <a:lnTo>
                        <a:pt x="4361" y="3137"/>
                      </a:lnTo>
                      <a:lnTo>
                        <a:pt x="4364" y="3123"/>
                      </a:lnTo>
                      <a:lnTo>
                        <a:pt x="4366" y="3110"/>
                      </a:lnTo>
                      <a:lnTo>
                        <a:pt x="4345" y="3109"/>
                      </a:lnTo>
                      <a:lnTo>
                        <a:pt x="4327" y="3112"/>
                      </a:lnTo>
                      <a:lnTo>
                        <a:pt x="4309" y="3116"/>
                      </a:lnTo>
                      <a:lnTo>
                        <a:pt x="4293" y="3121"/>
                      </a:lnTo>
                      <a:lnTo>
                        <a:pt x="4278" y="3127"/>
                      </a:lnTo>
                      <a:lnTo>
                        <a:pt x="4263" y="3135"/>
                      </a:lnTo>
                      <a:lnTo>
                        <a:pt x="4251" y="3145"/>
                      </a:lnTo>
                      <a:lnTo>
                        <a:pt x="4239" y="3154"/>
                      </a:lnTo>
                      <a:lnTo>
                        <a:pt x="4226" y="3163"/>
                      </a:lnTo>
                      <a:lnTo>
                        <a:pt x="4215" y="3174"/>
                      </a:lnTo>
                      <a:lnTo>
                        <a:pt x="4204" y="3183"/>
                      </a:lnTo>
                      <a:lnTo>
                        <a:pt x="4194" y="3192"/>
                      </a:lnTo>
                      <a:lnTo>
                        <a:pt x="4185" y="3202"/>
                      </a:lnTo>
                      <a:lnTo>
                        <a:pt x="4174" y="3209"/>
                      </a:lnTo>
                      <a:lnTo>
                        <a:pt x="4165" y="3215"/>
                      </a:lnTo>
                      <a:lnTo>
                        <a:pt x="4155" y="3220"/>
                      </a:lnTo>
                      <a:lnTo>
                        <a:pt x="4133" y="3227"/>
                      </a:lnTo>
                      <a:lnTo>
                        <a:pt x="4114" y="3229"/>
                      </a:lnTo>
                      <a:lnTo>
                        <a:pt x="4099" y="3227"/>
                      </a:lnTo>
                      <a:lnTo>
                        <a:pt x="4086" y="3222"/>
                      </a:lnTo>
                      <a:lnTo>
                        <a:pt x="4075" y="3216"/>
                      </a:lnTo>
                      <a:lnTo>
                        <a:pt x="4066" y="3209"/>
                      </a:lnTo>
                      <a:lnTo>
                        <a:pt x="4057" y="3201"/>
                      </a:lnTo>
                      <a:lnTo>
                        <a:pt x="4049" y="3192"/>
                      </a:lnTo>
                      <a:lnTo>
                        <a:pt x="4042" y="3185"/>
                      </a:lnTo>
                      <a:lnTo>
                        <a:pt x="4035" y="3179"/>
                      </a:lnTo>
                      <a:lnTo>
                        <a:pt x="4026" y="3175"/>
                      </a:lnTo>
                      <a:lnTo>
                        <a:pt x="4017" y="3173"/>
                      </a:lnTo>
                      <a:lnTo>
                        <a:pt x="4006" y="3175"/>
                      </a:lnTo>
                      <a:lnTo>
                        <a:pt x="3993" y="3181"/>
                      </a:lnTo>
                      <a:lnTo>
                        <a:pt x="3978" y="3191"/>
                      </a:lnTo>
                      <a:lnTo>
                        <a:pt x="3960" y="3207"/>
                      </a:lnTo>
                      <a:lnTo>
                        <a:pt x="3927" y="3233"/>
                      </a:lnTo>
                      <a:lnTo>
                        <a:pt x="3895" y="3256"/>
                      </a:lnTo>
                      <a:lnTo>
                        <a:pt x="3863" y="3274"/>
                      </a:lnTo>
                      <a:lnTo>
                        <a:pt x="3833" y="3290"/>
                      </a:lnTo>
                      <a:lnTo>
                        <a:pt x="3804" y="3301"/>
                      </a:lnTo>
                      <a:lnTo>
                        <a:pt x="3777" y="3309"/>
                      </a:lnTo>
                      <a:lnTo>
                        <a:pt x="3753" y="3314"/>
                      </a:lnTo>
                      <a:lnTo>
                        <a:pt x="3733" y="3314"/>
                      </a:lnTo>
                      <a:lnTo>
                        <a:pt x="3716" y="3310"/>
                      </a:lnTo>
                      <a:lnTo>
                        <a:pt x="3703" y="3304"/>
                      </a:lnTo>
                      <a:lnTo>
                        <a:pt x="3695" y="3294"/>
                      </a:lnTo>
                      <a:lnTo>
                        <a:pt x="3693" y="3280"/>
                      </a:lnTo>
                      <a:lnTo>
                        <a:pt x="3695" y="3264"/>
                      </a:lnTo>
                      <a:lnTo>
                        <a:pt x="3704" y="3243"/>
                      </a:lnTo>
                      <a:lnTo>
                        <a:pt x="3720" y="3219"/>
                      </a:lnTo>
                      <a:lnTo>
                        <a:pt x="3743" y="3192"/>
                      </a:lnTo>
                      <a:lnTo>
                        <a:pt x="3759" y="3165"/>
                      </a:lnTo>
                      <a:lnTo>
                        <a:pt x="3773" y="3140"/>
                      </a:lnTo>
                      <a:lnTo>
                        <a:pt x="3782" y="3115"/>
                      </a:lnTo>
                      <a:lnTo>
                        <a:pt x="3789" y="3091"/>
                      </a:lnTo>
                      <a:lnTo>
                        <a:pt x="3793" y="3068"/>
                      </a:lnTo>
                      <a:lnTo>
                        <a:pt x="3796" y="3046"/>
                      </a:lnTo>
                      <a:lnTo>
                        <a:pt x="3796" y="3027"/>
                      </a:lnTo>
                      <a:lnTo>
                        <a:pt x="3795" y="3007"/>
                      </a:lnTo>
                      <a:lnTo>
                        <a:pt x="3793" y="2988"/>
                      </a:lnTo>
                      <a:lnTo>
                        <a:pt x="3791" y="2972"/>
                      </a:lnTo>
                      <a:lnTo>
                        <a:pt x="3788" y="2956"/>
                      </a:lnTo>
                      <a:lnTo>
                        <a:pt x="3785" y="2941"/>
                      </a:lnTo>
                      <a:lnTo>
                        <a:pt x="3782" y="2927"/>
                      </a:lnTo>
                      <a:lnTo>
                        <a:pt x="3780" y="2916"/>
                      </a:lnTo>
                      <a:lnTo>
                        <a:pt x="3779" y="2904"/>
                      </a:lnTo>
                      <a:lnTo>
                        <a:pt x="3779" y="2895"/>
                      </a:lnTo>
                      <a:lnTo>
                        <a:pt x="3783" y="2867"/>
                      </a:lnTo>
                      <a:lnTo>
                        <a:pt x="3787" y="2839"/>
                      </a:lnTo>
                      <a:lnTo>
                        <a:pt x="3790" y="2811"/>
                      </a:lnTo>
                      <a:lnTo>
                        <a:pt x="3793" y="2784"/>
                      </a:lnTo>
                      <a:lnTo>
                        <a:pt x="3795" y="2758"/>
                      </a:lnTo>
                      <a:lnTo>
                        <a:pt x="3797" y="2731"/>
                      </a:lnTo>
                      <a:lnTo>
                        <a:pt x="3800" y="2705"/>
                      </a:lnTo>
                      <a:lnTo>
                        <a:pt x="3801" y="2680"/>
                      </a:lnTo>
                      <a:lnTo>
                        <a:pt x="3803" y="2655"/>
                      </a:lnTo>
                      <a:lnTo>
                        <a:pt x="3804" y="2630"/>
                      </a:lnTo>
                      <a:lnTo>
                        <a:pt x="3804" y="2605"/>
                      </a:lnTo>
                      <a:lnTo>
                        <a:pt x="3805" y="2580"/>
                      </a:lnTo>
                      <a:lnTo>
                        <a:pt x="3805" y="2556"/>
                      </a:lnTo>
                      <a:lnTo>
                        <a:pt x="3805" y="2531"/>
                      </a:lnTo>
                      <a:lnTo>
                        <a:pt x="3805" y="2507"/>
                      </a:lnTo>
                      <a:lnTo>
                        <a:pt x="3805" y="2483"/>
                      </a:lnTo>
                      <a:lnTo>
                        <a:pt x="3805" y="2459"/>
                      </a:lnTo>
                      <a:lnTo>
                        <a:pt x="3805" y="2434"/>
                      </a:lnTo>
                      <a:lnTo>
                        <a:pt x="3805" y="2410"/>
                      </a:lnTo>
                      <a:lnTo>
                        <a:pt x="3804" y="2386"/>
                      </a:lnTo>
                      <a:lnTo>
                        <a:pt x="3804" y="2361"/>
                      </a:lnTo>
                      <a:lnTo>
                        <a:pt x="3804" y="2338"/>
                      </a:lnTo>
                      <a:lnTo>
                        <a:pt x="3804" y="2313"/>
                      </a:lnTo>
                      <a:lnTo>
                        <a:pt x="3804" y="2288"/>
                      </a:lnTo>
                      <a:lnTo>
                        <a:pt x="3804" y="2263"/>
                      </a:lnTo>
                      <a:lnTo>
                        <a:pt x="3804" y="2238"/>
                      </a:lnTo>
                      <a:lnTo>
                        <a:pt x="3805" y="2212"/>
                      </a:lnTo>
                      <a:lnTo>
                        <a:pt x="3805" y="2186"/>
                      </a:lnTo>
                      <a:lnTo>
                        <a:pt x="3806" y="2160"/>
                      </a:lnTo>
                      <a:lnTo>
                        <a:pt x="3807" y="2134"/>
                      </a:lnTo>
                      <a:lnTo>
                        <a:pt x="3808" y="2108"/>
                      </a:lnTo>
                      <a:lnTo>
                        <a:pt x="3810" y="2081"/>
                      </a:lnTo>
                      <a:lnTo>
                        <a:pt x="3801" y="2114"/>
                      </a:lnTo>
                      <a:lnTo>
                        <a:pt x="3791" y="2151"/>
                      </a:lnTo>
                      <a:lnTo>
                        <a:pt x="3781" y="2189"/>
                      </a:lnTo>
                      <a:lnTo>
                        <a:pt x="3771" y="2231"/>
                      </a:lnTo>
                      <a:lnTo>
                        <a:pt x="3761" y="2275"/>
                      </a:lnTo>
                      <a:lnTo>
                        <a:pt x="3751" y="2321"/>
                      </a:lnTo>
                      <a:lnTo>
                        <a:pt x="3741" y="2369"/>
                      </a:lnTo>
                      <a:lnTo>
                        <a:pt x="3730" y="2417"/>
                      </a:lnTo>
                      <a:lnTo>
                        <a:pt x="3720" y="2468"/>
                      </a:lnTo>
                      <a:lnTo>
                        <a:pt x="3709" y="2520"/>
                      </a:lnTo>
                      <a:lnTo>
                        <a:pt x="3699" y="2573"/>
                      </a:lnTo>
                      <a:lnTo>
                        <a:pt x="3690" y="2627"/>
                      </a:lnTo>
                      <a:lnTo>
                        <a:pt x="3679" y="2682"/>
                      </a:lnTo>
                      <a:lnTo>
                        <a:pt x="3670" y="2736"/>
                      </a:lnTo>
                      <a:lnTo>
                        <a:pt x="3661" y="2791"/>
                      </a:lnTo>
                      <a:lnTo>
                        <a:pt x="3651" y="2845"/>
                      </a:lnTo>
                      <a:lnTo>
                        <a:pt x="3643" y="2900"/>
                      </a:lnTo>
                      <a:lnTo>
                        <a:pt x="3635" y="2955"/>
                      </a:lnTo>
                      <a:lnTo>
                        <a:pt x="3627" y="3008"/>
                      </a:lnTo>
                      <a:lnTo>
                        <a:pt x="3619" y="3061"/>
                      </a:lnTo>
                      <a:lnTo>
                        <a:pt x="3612" y="3113"/>
                      </a:lnTo>
                      <a:lnTo>
                        <a:pt x="3606" y="3163"/>
                      </a:lnTo>
                      <a:lnTo>
                        <a:pt x="3600" y="3212"/>
                      </a:lnTo>
                      <a:lnTo>
                        <a:pt x="3595" y="3259"/>
                      </a:lnTo>
                      <a:lnTo>
                        <a:pt x="3589" y="3304"/>
                      </a:lnTo>
                      <a:lnTo>
                        <a:pt x="3585" y="3348"/>
                      </a:lnTo>
                      <a:lnTo>
                        <a:pt x="3582" y="3388"/>
                      </a:lnTo>
                      <a:lnTo>
                        <a:pt x="3580" y="3428"/>
                      </a:lnTo>
                      <a:lnTo>
                        <a:pt x="3578" y="3463"/>
                      </a:lnTo>
                      <a:lnTo>
                        <a:pt x="3577" y="3496"/>
                      </a:lnTo>
                      <a:lnTo>
                        <a:pt x="3576" y="3526"/>
                      </a:lnTo>
                      <a:lnTo>
                        <a:pt x="3577" y="3552"/>
                      </a:lnTo>
                      <a:lnTo>
                        <a:pt x="3593" y="3547"/>
                      </a:lnTo>
                      <a:lnTo>
                        <a:pt x="3611" y="3543"/>
                      </a:lnTo>
                      <a:lnTo>
                        <a:pt x="3629" y="3538"/>
                      </a:lnTo>
                      <a:lnTo>
                        <a:pt x="3647" y="3533"/>
                      </a:lnTo>
                      <a:lnTo>
                        <a:pt x="3667" y="3529"/>
                      </a:lnTo>
                      <a:lnTo>
                        <a:pt x="3687" y="3525"/>
                      </a:lnTo>
                      <a:lnTo>
                        <a:pt x="3706" y="3521"/>
                      </a:lnTo>
                      <a:lnTo>
                        <a:pt x="3728" y="3517"/>
                      </a:lnTo>
                      <a:lnTo>
                        <a:pt x="3749" y="3514"/>
                      </a:lnTo>
                      <a:lnTo>
                        <a:pt x="3771" y="3509"/>
                      </a:lnTo>
                      <a:lnTo>
                        <a:pt x="3792" y="3506"/>
                      </a:lnTo>
                      <a:lnTo>
                        <a:pt x="3815" y="3503"/>
                      </a:lnTo>
                      <a:lnTo>
                        <a:pt x="3838" y="3501"/>
                      </a:lnTo>
                      <a:lnTo>
                        <a:pt x="3862" y="3498"/>
                      </a:lnTo>
                      <a:lnTo>
                        <a:pt x="3884" y="3496"/>
                      </a:lnTo>
                      <a:lnTo>
                        <a:pt x="3908" y="3494"/>
                      </a:lnTo>
                      <a:lnTo>
                        <a:pt x="3933" y="3493"/>
                      </a:lnTo>
                      <a:lnTo>
                        <a:pt x="3957" y="3491"/>
                      </a:lnTo>
                      <a:lnTo>
                        <a:pt x="3982" y="3490"/>
                      </a:lnTo>
                      <a:lnTo>
                        <a:pt x="4006" y="3490"/>
                      </a:lnTo>
                      <a:lnTo>
                        <a:pt x="4030" y="3490"/>
                      </a:lnTo>
                      <a:lnTo>
                        <a:pt x="4055" y="3490"/>
                      </a:lnTo>
                      <a:lnTo>
                        <a:pt x="4080" y="3491"/>
                      </a:lnTo>
                      <a:lnTo>
                        <a:pt x="4105" y="3492"/>
                      </a:lnTo>
                      <a:lnTo>
                        <a:pt x="4130" y="3493"/>
                      </a:lnTo>
                      <a:lnTo>
                        <a:pt x="4155" y="3495"/>
                      </a:lnTo>
                      <a:lnTo>
                        <a:pt x="4180" y="3497"/>
                      </a:lnTo>
                      <a:lnTo>
                        <a:pt x="4204" y="3500"/>
                      </a:lnTo>
                      <a:lnTo>
                        <a:pt x="4229" y="3504"/>
                      </a:lnTo>
                      <a:lnTo>
                        <a:pt x="4253" y="3508"/>
                      </a:lnTo>
                      <a:lnTo>
                        <a:pt x="4278" y="3513"/>
                      </a:lnTo>
                      <a:lnTo>
                        <a:pt x="4302" y="3518"/>
                      </a:lnTo>
                      <a:close/>
                      <a:moveTo>
                        <a:pt x="2667" y="3443"/>
                      </a:moveTo>
                      <a:lnTo>
                        <a:pt x="2647" y="3456"/>
                      </a:lnTo>
                      <a:lnTo>
                        <a:pt x="2631" y="3463"/>
                      </a:lnTo>
                      <a:lnTo>
                        <a:pt x="2617" y="3467"/>
                      </a:lnTo>
                      <a:lnTo>
                        <a:pt x="2606" y="3467"/>
                      </a:lnTo>
                      <a:lnTo>
                        <a:pt x="2595" y="3465"/>
                      </a:lnTo>
                      <a:lnTo>
                        <a:pt x="2586" y="3461"/>
                      </a:lnTo>
                      <a:lnTo>
                        <a:pt x="2577" y="3454"/>
                      </a:lnTo>
                      <a:lnTo>
                        <a:pt x="2567" y="3447"/>
                      </a:lnTo>
                      <a:lnTo>
                        <a:pt x="2556" y="3422"/>
                      </a:lnTo>
                      <a:lnTo>
                        <a:pt x="2545" y="3403"/>
                      </a:lnTo>
                      <a:lnTo>
                        <a:pt x="2531" y="3388"/>
                      </a:lnTo>
                      <a:lnTo>
                        <a:pt x="2519" y="3377"/>
                      </a:lnTo>
                      <a:lnTo>
                        <a:pt x="2504" y="3370"/>
                      </a:lnTo>
                      <a:lnTo>
                        <a:pt x="2490" y="3365"/>
                      </a:lnTo>
                      <a:lnTo>
                        <a:pt x="2475" y="3362"/>
                      </a:lnTo>
                      <a:lnTo>
                        <a:pt x="2460" y="3360"/>
                      </a:lnTo>
                      <a:lnTo>
                        <a:pt x="2444" y="3360"/>
                      </a:lnTo>
                      <a:lnTo>
                        <a:pt x="2431" y="3362"/>
                      </a:lnTo>
                      <a:lnTo>
                        <a:pt x="2419" y="3365"/>
                      </a:lnTo>
                      <a:lnTo>
                        <a:pt x="2409" y="3371"/>
                      </a:lnTo>
                      <a:lnTo>
                        <a:pt x="2399" y="3375"/>
                      </a:lnTo>
                      <a:lnTo>
                        <a:pt x="2390" y="3379"/>
                      </a:lnTo>
                      <a:lnTo>
                        <a:pt x="2381" y="3382"/>
                      </a:lnTo>
                      <a:lnTo>
                        <a:pt x="2371" y="3382"/>
                      </a:lnTo>
                      <a:lnTo>
                        <a:pt x="2367" y="3383"/>
                      </a:lnTo>
                      <a:lnTo>
                        <a:pt x="2354" y="3383"/>
                      </a:lnTo>
                      <a:lnTo>
                        <a:pt x="2337" y="3382"/>
                      </a:lnTo>
                      <a:lnTo>
                        <a:pt x="2317" y="3379"/>
                      </a:lnTo>
                      <a:lnTo>
                        <a:pt x="2296" y="3372"/>
                      </a:lnTo>
                      <a:lnTo>
                        <a:pt x="2277" y="3358"/>
                      </a:lnTo>
                      <a:lnTo>
                        <a:pt x="2264" y="3337"/>
                      </a:lnTo>
                      <a:lnTo>
                        <a:pt x="2257" y="3308"/>
                      </a:lnTo>
                      <a:lnTo>
                        <a:pt x="2263" y="3296"/>
                      </a:lnTo>
                      <a:lnTo>
                        <a:pt x="2274" y="3290"/>
                      </a:lnTo>
                      <a:lnTo>
                        <a:pt x="2289" y="3289"/>
                      </a:lnTo>
                      <a:lnTo>
                        <a:pt x="2305" y="3289"/>
                      </a:lnTo>
                      <a:lnTo>
                        <a:pt x="2323" y="3288"/>
                      </a:lnTo>
                      <a:lnTo>
                        <a:pt x="2341" y="3281"/>
                      </a:lnTo>
                      <a:lnTo>
                        <a:pt x="2356" y="3269"/>
                      </a:lnTo>
                      <a:lnTo>
                        <a:pt x="2368" y="3247"/>
                      </a:lnTo>
                      <a:lnTo>
                        <a:pt x="2366" y="3215"/>
                      </a:lnTo>
                      <a:lnTo>
                        <a:pt x="2364" y="3185"/>
                      </a:lnTo>
                      <a:lnTo>
                        <a:pt x="2366" y="3157"/>
                      </a:lnTo>
                      <a:lnTo>
                        <a:pt x="2369" y="3129"/>
                      </a:lnTo>
                      <a:lnTo>
                        <a:pt x="2374" y="3104"/>
                      </a:lnTo>
                      <a:lnTo>
                        <a:pt x="2381" y="3079"/>
                      </a:lnTo>
                      <a:lnTo>
                        <a:pt x="2390" y="3057"/>
                      </a:lnTo>
                      <a:lnTo>
                        <a:pt x="2402" y="3034"/>
                      </a:lnTo>
                      <a:lnTo>
                        <a:pt x="2415" y="3014"/>
                      </a:lnTo>
                      <a:lnTo>
                        <a:pt x="2430" y="2994"/>
                      </a:lnTo>
                      <a:lnTo>
                        <a:pt x="2447" y="2976"/>
                      </a:lnTo>
                      <a:lnTo>
                        <a:pt x="2467" y="2958"/>
                      </a:lnTo>
                      <a:lnTo>
                        <a:pt x="2489" y="2943"/>
                      </a:lnTo>
                      <a:lnTo>
                        <a:pt x="2513" y="2927"/>
                      </a:lnTo>
                      <a:lnTo>
                        <a:pt x="2539" y="2913"/>
                      </a:lnTo>
                      <a:lnTo>
                        <a:pt x="2567" y="2899"/>
                      </a:lnTo>
                      <a:lnTo>
                        <a:pt x="2572" y="2882"/>
                      </a:lnTo>
                      <a:lnTo>
                        <a:pt x="2573" y="2865"/>
                      </a:lnTo>
                      <a:lnTo>
                        <a:pt x="2574" y="2848"/>
                      </a:lnTo>
                      <a:lnTo>
                        <a:pt x="2573" y="2832"/>
                      </a:lnTo>
                      <a:lnTo>
                        <a:pt x="2571" y="2815"/>
                      </a:lnTo>
                      <a:lnTo>
                        <a:pt x="2569" y="2800"/>
                      </a:lnTo>
                      <a:lnTo>
                        <a:pt x="2568" y="2783"/>
                      </a:lnTo>
                      <a:lnTo>
                        <a:pt x="2567" y="2766"/>
                      </a:lnTo>
                      <a:lnTo>
                        <a:pt x="2547" y="2755"/>
                      </a:lnTo>
                      <a:lnTo>
                        <a:pt x="2527" y="2746"/>
                      </a:lnTo>
                      <a:lnTo>
                        <a:pt x="2506" y="2737"/>
                      </a:lnTo>
                      <a:lnTo>
                        <a:pt x="2486" y="2729"/>
                      </a:lnTo>
                      <a:lnTo>
                        <a:pt x="2465" y="2723"/>
                      </a:lnTo>
                      <a:lnTo>
                        <a:pt x="2444" y="2716"/>
                      </a:lnTo>
                      <a:lnTo>
                        <a:pt x="2423" y="2710"/>
                      </a:lnTo>
                      <a:lnTo>
                        <a:pt x="2403" y="2702"/>
                      </a:lnTo>
                      <a:lnTo>
                        <a:pt x="2382" y="2694"/>
                      </a:lnTo>
                      <a:lnTo>
                        <a:pt x="2360" y="2686"/>
                      </a:lnTo>
                      <a:lnTo>
                        <a:pt x="2340" y="2674"/>
                      </a:lnTo>
                      <a:lnTo>
                        <a:pt x="2320" y="2663"/>
                      </a:lnTo>
                      <a:lnTo>
                        <a:pt x="2299" y="2648"/>
                      </a:lnTo>
                      <a:lnTo>
                        <a:pt x="2279" y="2631"/>
                      </a:lnTo>
                      <a:lnTo>
                        <a:pt x="2258" y="2611"/>
                      </a:lnTo>
                      <a:lnTo>
                        <a:pt x="2238" y="2588"/>
                      </a:lnTo>
                      <a:lnTo>
                        <a:pt x="2235" y="2583"/>
                      </a:lnTo>
                      <a:lnTo>
                        <a:pt x="2233" y="2576"/>
                      </a:lnTo>
                      <a:lnTo>
                        <a:pt x="2230" y="2565"/>
                      </a:lnTo>
                      <a:lnTo>
                        <a:pt x="2228" y="2554"/>
                      </a:lnTo>
                      <a:lnTo>
                        <a:pt x="2226" y="2540"/>
                      </a:lnTo>
                      <a:lnTo>
                        <a:pt x="2225" y="2523"/>
                      </a:lnTo>
                      <a:lnTo>
                        <a:pt x="2223" y="2505"/>
                      </a:lnTo>
                      <a:lnTo>
                        <a:pt x="2222" y="2486"/>
                      </a:lnTo>
                      <a:lnTo>
                        <a:pt x="2221" y="2464"/>
                      </a:lnTo>
                      <a:lnTo>
                        <a:pt x="2220" y="2441"/>
                      </a:lnTo>
                      <a:lnTo>
                        <a:pt x="2218" y="2417"/>
                      </a:lnTo>
                      <a:lnTo>
                        <a:pt x="2217" y="2392"/>
                      </a:lnTo>
                      <a:lnTo>
                        <a:pt x="2216" y="2366"/>
                      </a:lnTo>
                      <a:lnTo>
                        <a:pt x="2216" y="2339"/>
                      </a:lnTo>
                      <a:lnTo>
                        <a:pt x="2216" y="2311"/>
                      </a:lnTo>
                      <a:lnTo>
                        <a:pt x="2215" y="2282"/>
                      </a:lnTo>
                      <a:lnTo>
                        <a:pt x="2215" y="2253"/>
                      </a:lnTo>
                      <a:lnTo>
                        <a:pt x="2215" y="2223"/>
                      </a:lnTo>
                      <a:lnTo>
                        <a:pt x="2215" y="2192"/>
                      </a:lnTo>
                      <a:lnTo>
                        <a:pt x="2215" y="2162"/>
                      </a:lnTo>
                      <a:lnTo>
                        <a:pt x="2215" y="2132"/>
                      </a:lnTo>
                      <a:lnTo>
                        <a:pt x="2215" y="2102"/>
                      </a:lnTo>
                      <a:lnTo>
                        <a:pt x="2216" y="2072"/>
                      </a:lnTo>
                      <a:lnTo>
                        <a:pt x="2216" y="2042"/>
                      </a:lnTo>
                      <a:lnTo>
                        <a:pt x="2216" y="2013"/>
                      </a:lnTo>
                      <a:lnTo>
                        <a:pt x="2216" y="1985"/>
                      </a:lnTo>
                      <a:lnTo>
                        <a:pt x="2216" y="1957"/>
                      </a:lnTo>
                      <a:lnTo>
                        <a:pt x="2217" y="1930"/>
                      </a:lnTo>
                      <a:lnTo>
                        <a:pt x="2217" y="1904"/>
                      </a:lnTo>
                      <a:lnTo>
                        <a:pt x="2217" y="1881"/>
                      </a:lnTo>
                      <a:lnTo>
                        <a:pt x="2217" y="1857"/>
                      </a:lnTo>
                      <a:lnTo>
                        <a:pt x="2217" y="1835"/>
                      </a:lnTo>
                      <a:lnTo>
                        <a:pt x="2208" y="1874"/>
                      </a:lnTo>
                      <a:lnTo>
                        <a:pt x="2200" y="1915"/>
                      </a:lnTo>
                      <a:lnTo>
                        <a:pt x="2194" y="1956"/>
                      </a:lnTo>
                      <a:lnTo>
                        <a:pt x="2189" y="1999"/>
                      </a:lnTo>
                      <a:lnTo>
                        <a:pt x="2185" y="2042"/>
                      </a:lnTo>
                      <a:lnTo>
                        <a:pt x="2183" y="2086"/>
                      </a:lnTo>
                      <a:lnTo>
                        <a:pt x="2181" y="2129"/>
                      </a:lnTo>
                      <a:lnTo>
                        <a:pt x="2180" y="2173"/>
                      </a:lnTo>
                      <a:lnTo>
                        <a:pt x="2180" y="2217"/>
                      </a:lnTo>
                      <a:lnTo>
                        <a:pt x="2179" y="2261"/>
                      </a:lnTo>
                      <a:lnTo>
                        <a:pt x="2179" y="2303"/>
                      </a:lnTo>
                      <a:lnTo>
                        <a:pt x="2178" y="2346"/>
                      </a:lnTo>
                      <a:lnTo>
                        <a:pt x="2177" y="2388"/>
                      </a:lnTo>
                      <a:lnTo>
                        <a:pt x="2176" y="2429"/>
                      </a:lnTo>
                      <a:lnTo>
                        <a:pt x="2173" y="2468"/>
                      </a:lnTo>
                      <a:lnTo>
                        <a:pt x="2170" y="2506"/>
                      </a:lnTo>
                      <a:lnTo>
                        <a:pt x="2165" y="2549"/>
                      </a:lnTo>
                      <a:lnTo>
                        <a:pt x="2159" y="2590"/>
                      </a:lnTo>
                      <a:lnTo>
                        <a:pt x="2153" y="2631"/>
                      </a:lnTo>
                      <a:lnTo>
                        <a:pt x="2147" y="2672"/>
                      </a:lnTo>
                      <a:lnTo>
                        <a:pt x="2141" y="2712"/>
                      </a:lnTo>
                      <a:lnTo>
                        <a:pt x="2135" y="2752"/>
                      </a:lnTo>
                      <a:lnTo>
                        <a:pt x="2127" y="2791"/>
                      </a:lnTo>
                      <a:lnTo>
                        <a:pt x="2120" y="2830"/>
                      </a:lnTo>
                      <a:lnTo>
                        <a:pt x="2114" y="2869"/>
                      </a:lnTo>
                      <a:lnTo>
                        <a:pt x="2107" y="2907"/>
                      </a:lnTo>
                      <a:lnTo>
                        <a:pt x="2099" y="2946"/>
                      </a:lnTo>
                      <a:lnTo>
                        <a:pt x="2093" y="2984"/>
                      </a:lnTo>
                      <a:lnTo>
                        <a:pt x="2086" y="3022"/>
                      </a:lnTo>
                      <a:lnTo>
                        <a:pt x="2080" y="3061"/>
                      </a:lnTo>
                      <a:lnTo>
                        <a:pt x="2072" y="3099"/>
                      </a:lnTo>
                      <a:lnTo>
                        <a:pt x="2066" y="3136"/>
                      </a:lnTo>
                      <a:lnTo>
                        <a:pt x="2060" y="3175"/>
                      </a:lnTo>
                      <a:lnTo>
                        <a:pt x="2055" y="3213"/>
                      </a:lnTo>
                      <a:lnTo>
                        <a:pt x="2049" y="3252"/>
                      </a:lnTo>
                      <a:lnTo>
                        <a:pt x="2043" y="3291"/>
                      </a:lnTo>
                      <a:lnTo>
                        <a:pt x="2038" y="3330"/>
                      </a:lnTo>
                      <a:lnTo>
                        <a:pt x="2034" y="3370"/>
                      </a:lnTo>
                      <a:lnTo>
                        <a:pt x="2030" y="3409"/>
                      </a:lnTo>
                      <a:lnTo>
                        <a:pt x="2027" y="3448"/>
                      </a:lnTo>
                      <a:lnTo>
                        <a:pt x="2024" y="3489"/>
                      </a:lnTo>
                      <a:lnTo>
                        <a:pt x="2022" y="3530"/>
                      </a:lnTo>
                      <a:lnTo>
                        <a:pt x="2020" y="3572"/>
                      </a:lnTo>
                      <a:lnTo>
                        <a:pt x="2019" y="3614"/>
                      </a:lnTo>
                      <a:lnTo>
                        <a:pt x="2018" y="3657"/>
                      </a:lnTo>
                      <a:lnTo>
                        <a:pt x="2018" y="3699"/>
                      </a:lnTo>
                      <a:lnTo>
                        <a:pt x="2019" y="3744"/>
                      </a:lnTo>
                      <a:lnTo>
                        <a:pt x="2021" y="3788"/>
                      </a:lnTo>
                      <a:lnTo>
                        <a:pt x="2032" y="3790"/>
                      </a:lnTo>
                      <a:lnTo>
                        <a:pt x="2042" y="3791"/>
                      </a:lnTo>
                      <a:lnTo>
                        <a:pt x="2053" y="3790"/>
                      </a:lnTo>
                      <a:lnTo>
                        <a:pt x="2064" y="3789"/>
                      </a:lnTo>
                      <a:lnTo>
                        <a:pt x="2076" y="3787"/>
                      </a:lnTo>
                      <a:lnTo>
                        <a:pt x="2087" y="3785"/>
                      </a:lnTo>
                      <a:lnTo>
                        <a:pt x="2100" y="3783"/>
                      </a:lnTo>
                      <a:lnTo>
                        <a:pt x="2114" y="3781"/>
                      </a:lnTo>
                      <a:lnTo>
                        <a:pt x="2129" y="3779"/>
                      </a:lnTo>
                      <a:lnTo>
                        <a:pt x="2146" y="3778"/>
                      </a:lnTo>
                      <a:lnTo>
                        <a:pt x="2166" y="3777"/>
                      </a:lnTo>
                      <a:lnTo>
                        <a:pt x="2186" y="3777"/>
                      </a:lnTo>
                      <a:lnTo>
                        <a:pt x="2209" y="3779"/>
                      </a:lnTo>
                      <a:lnTo>
                        <a:pt x="2235" y="3781"/>
                      </a:lnTo>
                      <a:lnTo>
                        <a:pt x="2263" y="3786"/>
                      </a:lnTo>
                      <a:lnTo>
                        <a:pt x="2294" y="3792"/>
                      </a:lnTo>
                      <a:lnTo>
                        <a:pt x="2320" y="3793"/>
                      </a:lnTo>
                      <a:lnTo>
                        <a:pt x="2345" y="3794"/>
                      </a:lnTo>
                      <a:lnTo>
                        <a:pt x="2370" y="3793"/>
                      </a:lnTo>
                      <a:lnTo>
                        <a:pt x="2392" y="3791"/>
                      </a:lnTo>
                      <a:lnTo>
                        <a:pt x="2415" y="3789"/>
                      </a:lnTo>
                      <a:lnTo>
                        <a:pt x="2437" y="3786"/>
                      </a:lnTo>
                      <a:lnTo>
                        <a:pt x="2458" y="3782"/>
                      </a:lnTo>
                      <a:lnTo>
                        <a:pt x="2477" y="3778"/>
                      </a:lnTo>
                      <a:lnTo>
                        <a:pt x="2497" y="3774"/>
                      </a:lnTo>
                      <a:lnTo>
                        <a:pt x="2516" y="3768"/>
                      </a:lnTo>
                      <a:lnTo>
                        <a:pt x="2533" y="3763"/>
                      </a:lnTo>
                      <a:lnTo>
                        <a:pt x="2551" y="3758"/>
                      </a:lnTo>
                      <a:lnTo>
                        <a:pt x="2568" y="3754"/>
                      </a:lnTo>
                      <a:lnTo>
                        <a:pt x="2585" y="3749"/>
                      </a:lnTo>
                      <a:lnTo>
                        <a:pt x="2602" y="3745"/>
                      </a:lnTo>
                      <a:lnTo>
                        <a:pt x="2617" y="3740"/>
                      </a:lnTo>
                      <a:lnTo>
                        <a:pt x="2619" y="3722"/>
                      </a:lnTo>
                      <a:lnTo>
                        <a:pt x="2621" y="3704"/>
                      </a:lnTo>
                      <a:lnTo>
                        <a:pt x="2623" y="3686"/>
                      </a:lnTo>
                      <a:lnTo>
                        <a:pt x="2626" y="3667"/>
                      </a:lnTo>
                      <a:lnTo>
                        <a:pt x="2631" y="3648"/>
                      </a:lnTo>
                      <a:lnTo>
                        <a:pt x="2634" y="3630"/>
                      </a:lnTo>
                      <a:lnTo>
                        <a:pt x="2638" y="3611"/>
                      </a:lnTo>
                      <a:lnTo>
                        <a:pt x="2642" y="3591"/>
                      </a:lnTo>
                      <a:lnTo>
                        <a:pt x="2645" y="3573"/>
                      </a:lnTo>
                      <a:lnTo>
                        <a:pt x="2649" y="3554"/>
                      </a:lnTo>
                      <a:lnTo>
                        <a:pt x="2653" y="3535"/>
                      </a:lnTo>
                      <a:lnTo>
                        <a:pt x="2656" y="3517"/>
                      </a:lnTo>
                      <a:lnTo>
                        <a:pt x="2660" y="3498"/>
                      </a:lnTo>
                      <a:lnTo>
                        <a:pt x="2663" y="3479"/>
                      </a:lnTo>
                      <a:lnTo>
                        <a:pt x="2665" y="3462"/>
                      </a:lnTo>
                      <a:lnTo>
                        <a:pt x="2667" y="3443"/>
                      </a:lnTo>
                      <a:close/>
                      <a:moveTo>
                        <a:pt x="1518" y="743"/>
                      </a:moveTo>
                      <a:lnTo>
                        <a:pt x="1520" y="759"/>
                      </a:lnTo>
                      <a:lnTo>
                        <a:pt x="1521" y="777"/>
                      </a:lnTo>
                      <a:lnTo>
                        <a:pt x="1521" y="795"/>
                      </a:lnTo>
                      <a:lnTo>
                        <a:pt x="1521" y="812"/>
                      </a:lnTo>
                      <a:lnTo>
                        <a:pt x="1520" y="831"/>
                      </a:lnTo>
                      <a:lnTo>
                        <a:pt x="1520" y="850"/>
                      </a:lnTo>
                      <a:lnTo>
                        <a:pt x="1518" y="868"/>
                      </a:lnTo>
                      <a:lnTo>
                        <a:pt x="1516" y="887"/>
                      </a:lnTo>
                      <a:lnTo>
                        <a:pt x="1514" y="907"/>
                      </a:lnTo>
                      <a:lnTo>
                        <a:pt x="1512" y="926"/>
                      </a:lnTo>
                      <a:lnTo>
                        <a:pt x="1510" y="946"/>
                      </a:lnTo>
                      <a:lnTo>
                        <a:pt x="1508" y="967"/>
                      </a:lnTo>
                      <a:lnTo>
                        <a:pt x="1506" y="988"/>
                      </a:lnTo>
                      <a:lnTo>
                        <a:pt x="1504" y="1009"/>
                      </a:lnTo>
                      <a:lnTo>
                        <a:pt x="1502" y="1032"/>
                      </a:lnTo>
                      <a:lnTo>
                        <a:pt x="1501" y="1054"/>
                      </a:lnTo>
                      <a:lnTo>
                        <a:pt x="1499" y="1077"/>
                      </a:lnTo>
                      <a:lnTo>
                        <a:pt x="1498" y="1100"/>
                      </a:lnTo>
                      <a:lnTo>
                        <a:pt x="1497" y="1124"/>
                      </a:lnTo>
                      <a:lnTo>
                        <a:pt x="1497" y="1148"/>
                      </a:lnTo>
                      <a:lnTo>
                        <a:pt x="1497" y="1173"/>
                      </a:lnTo>
                      <a:lnTo>
                        <a:pt x="1498" y="1199"/>
                      </a:lnTo>
                      <a:lnTo>
                        <a:pt x="1499" y="1225"/>
                      </a:lnTo>
                      <a:lnTo>
                        <a:pt x="1501" y="1252"/>
                      </a:lnTo>
                      <a:lnTo>
                        <a:pt x="1504" y="1279"/>
                      </a:lnTo>
                      <a:lnTo>
                        <a:pt x="1507" y="1307"/>
                      </a:lnTo>
                      <a:lnTo>
                        <a:pt x="1511" y="1335"/>
                      </a:lnTo>
                      <a:lnTo>
                        <a:pt x="1516" y="1364"/>
                      </a:lnTo>
                      <a:lnTo>
                        <a:pt x="1524" y="1394"/>
                      </a:lnTo>
                      <a:lnTo>
                        <a:pt x="1531" y="1424"/>
                      </a:lnTo>
                      <a:lnTo>
                        <a:pt x="1539" y="1455"/>
                      </a:lnTo>
                      <a:lnTo>
                        <a:pt x="1549" y="1487"/>
                      </a:lnTo>
                      <a:lnTo>
                        <a:pt x="1551" y="1445"/>
                      </a:lnTo>
                      <a:lnTo>
                        <a:pt x="1552" y="1407"/>
                      </a:lnTo>
                      <a:lnTo>
                        <a:pt x="1553" y="1372"/>
                      </a:lnTo>
                      <a:lnTo>
                        <a:pt x="1554" y="1340"/>
                      </a:lnTo>
                      <a:lnTo>
                        <a:pt x="1554" y="1311"/>
                      </a:lnTo>
                      <a:lnTo>
                        <a:pt x="1553" y="1284"/>
                      </a:lnTo>
                      <a:lnTo>
                        <a:pt x="1553" y="1260"/>
                      </a:lnTo>
                      <a:lnTo>
                        <a:pt x="1552" y="1238"/>
                      </a:lnTo>
                      <a:lnTo>
                        <a:pt x="1551" y="1218"/>
                      </a:lnTo>
                      <a:lnTo>
                        <a:pt x="1549" y="1201"/>
                      </a:lnTo>
                      <a:lnTo>
                        <a:pt x="1548" y="1185"/>
                      </a:lnTo>
                      <a:lnTo>
                        <a:pt x="1545" y="1172"/>
                      </a:lnTo>
                      <a:lnTo>
                        <a:pt x="1543" y="1159"/>
                      </a:lnTo>
                      <a:lnTo>
                        <a:pt x="1541" y="1148"/>
                      </a:lnTo>
                      <a:lnTo>
                        <a:pt x="1538" y="1139"/>
                      </a:lnTo>
                      <a:lnTo>
                        <a:pt x="1536" y="1130"/>
                      </a:lnTo>
                      <a:lnTo>
                        <a:pt x="1532" y="1111"/>
                      </a:lnTo>
                      <a:lnTo>
                        <a:pt x="1530" y="1090"/>
                      </a:lnTo>
                      <a:lnTo>
                        <a:pt x="1530" y="1068"/>
                      </a:lnTo>
                      <a:lnTo>
                        <a:pt x="1531" y="1046"/>
                      </a:lnTo>
                      <a:lnTo>
                        <a:pt x="1534" y="1024"/>
                      </a:lnTo>
                      <a:lnTo>
                        <a:pt x="1538" y="1001"/>
                      </a:lnTo>
                      <a:lnTo>
                        <a:pt x="1541" y="978"/>
                      </a:lnTo>
                      <a:lnTo>
                        <a:pt x="1545" y="953"/>
                      </a:lnTo>
                      <a:lnTo>
                        <a:pt x="1549" y="929"/>
                      </a:lnTo>
                      <a:lnTo>
                        <a:pt x="1551" y="905"/>
                      </a:lnTo>
                      <a:lnTo>
                        <a:pt x="1552" y="879"/>
                      </a:lnTo>
                      <a:lnTo>
                        <a:pt x="1551" y="853"/>
                      </a:lnTo>
                      <a:lnTo>
                        <a:pt x="1547" y="826"/>
                      </a:lnTo>
                      <a:lnTo>
                        <a:pt x="1540" y="799"/>
                      </a:lnTo>
                      <a:lnTo>
                        <a:pt x="1531" y="771"/>
                      </a:lnTo>
                      <a:lnTo>
                        <a:pt x="1518" y="743"/>
                      </a:lnTo>
                      <a:close/>
                      <a:moveTo>
                        <a:pt x="1298" y="1060"/>
                      </a:moveTo>
                      <a:lnTo>
                        <a:pt x="1296" y="1068"/>
                      </a:lnTo>
                      <a:lnTo>
                        <a:pt x="1293" y="1077"/>
                      </a:lnTo>
                      <a:lnTo>
                        <a:pt x="1290" y="1085"/>
                      </a:lnTo>
                      <a:lnTo>
                        <a:pt x="1286" y="1094"/>
                      </a:lnTo>
                      <a:lnTo>
                        <a:pt x="1282" y="1103"/>
                      </a:lnTo>
                      <a:lnTo>
                        <a:pt x="1279" y="1113"/>
                      </a:lnTo>
                      <a:lnTo>
                        <a:pt x="1276" y="1124"/>
                      </a:lnTo>
                      <a:lnTo>
                        <a:pt x="1274" y="1136"/>
                      </a:lnTo>
                      <a:lnTo>
                        <a:pt x="1273" y="1149"/>
                      </a:lnTo>
                      <a:lnTo>
                        <a:pt x="1274" y="1163"/>
                      </a:lnTo>
                      <a:lnTo>
                        <a:pt x="1276" y="1178"/>
                      </a:lnTo>
                      <a:lnTo>
                        <a:pt x="1279" y="1195"/>
                      </a:lnTo>
                      <a:lnTo>
                        <a:pt x="1286" y="1212"/>
                      </a:lnTo>
                      <a:lnTo>
                        <a:pt x="1294" y="1232"/>
                      </a:lnTo>
                      <a:lnTo>
                        <a:pt x="1304" y="1254"/>
                      </a:lnTo>
                      <a:lnTo>
                        <a:pt x="1318" y="1277"/>
                      </a:lnTo>
                      <a:lnTo>
                        <a:pt x="1322" y="1302"/>
                      </a:lnTo>
                      <a:lnTo>
                        <a:pt x="1327" y="1328"/>
                      </a:lnTo>
                      <a:lnTo>
                        <a:pt x="1333" y="1353"/>
                      </a:lnTo>
                      <a:lnTo>
                        <a:pt x="1340" y="1377"/>
                      </a:lnTo>
                      <a:lnTo>
                        <a:pt x="1349" y="1402"/>
                      </a:lnTo>
                      <a:lnTo>
                        <a:pt x="1357" y="1425"/>
                      </a:lnTo>
                      <a:lnTo>
                        <a:pt x="1366" y="1449"/>
                      </a:lnTo>
                      <a:lnTo>
                        <a:pt x="1377" y="1471"/>
                      </a:lnTo>
                      <a:lnTo>
                        <a:pt x="1388" y="1494"/>
                      </a:lnTo>
                      <a:lnTo>
                        <a:pt x="1399" y="1516"/>
                      </a:lnTo>
                      <a:lnTo>
                        <a:pt x="1411" y="1539"/>
                      </a:lnTo>
                      <a:lnTo>
                        <a:pt x="1423" y="1560"/>
                      </a:lnTo>
                      <a:lnTo>
                        <a:pt x="1436" y="1582"/>
                      </a:lnTo>
                      <a:lnTo>
                        <a:pt x="1448" y="1605"/>
                      </a:lnTo>
                      <a:lnTo>
                        <a:pt x="1460" y="1627"/>
                      </a:lnTo>
                      <a:lnTo>
                        <a:pt x="1472" y="1648"/>
                      </a:lnTo>
                      <a:lnTo>
                        <a:pt x="1484" y="1671"/>
                      </a:lnTo>
                      <a:lnTo>
                        <a:pt x="1496" y="1694"/>
                      </a:lnTo>
                      <a:lnTo>
                        <a:pt x="1507" y="1717"/>
                      </a:lnTo>
                      <a:lnTo>
                        <a:pt x="1519" y="1740"/>
                      </a:lnTo>
                      <a:lnTo>
                        <a:pt x="1529" y="1764"/>
                      </a:lnTo>
                      <a:lnTo>
                        <a:pt x="1539" y="1787"/>
                      </a:lnTo>
                      <a:lnTo>
                        <a:pt x="1549" y="1811"/>
                      </a:lnTo>
                      <a:lnTo>
                        <a:pt x="1557" y="1836"/>
                      </a:lnTo>
                      <a:lnTo>
                        <a:pt x="1564" y="1862"/>
                      </a:lnTo>
                      <a:lnTo>
                        <a:pt x="1571" y="1888"/>
                      </a:lnTo>
                      <a:lnTo>
                        <a:pt x="1577" y="1914"/>
                      </a:lnTo>
                      <a:lnTo>
                        <a:pt x="1581" y="1942"/>
                      </a:lnTo>
                      <a:lnTo>
                        <a:pt x="1584" y="1970"/>
                      </a:lnTo>
                      <a:lnTo>
                        <a:pt x="1586" y="1999"/>
                      </a:lnTo>
                      <a:lnTo>
                        <a:pt x="1586" y="2028"/>
                      </a:lnTo>
                      <a:lnTo>
                        <a:pt x="1585" y="2059"/>
                      </a:lnTo>
                      <a:lnTo>
                        <a:pt x="1569" y="2036"/>
                      </a:lnTo>
                      <a:lnTo>
                        <a:pt x="1555" y="2012"/>
                      </a:lnTo>
                      <a:lnTo>
                        <a:pt x="1540" y="1987"/>
                      </a:lnTo>
                      <a:lnTo>
                        <a:pt x="1528" y="1962"/>
                      </a:lnTo>
                      <a:lnTo>
                        <a:pt x="1515" y="1938"/>
                      </a:lnTo>
                      <a:lnTo>
                        <a:pt x="1503" y="1912"/>
                      </a:lnTo>
                      <a:lnTo>
                        <a:pt x="1492" y="1885"/>
                      </a:lnTo>
                      <a:lnTo>
                        <a:pt x="1481" y="1858"/>
                      </a:lnTo>
                      <a:lnTo>
                        <a:pt x="1471" y="1831"/>
                      </a:lnTo>
                      <a:lnTo>
                        <a:pt x="1462" y="1803"/>
                      </a:lnTo>
                      <a:lnTo>
                        <a:pt x="1451" y="1775"/>
                      </a:lnTo>
                      <a:lnTo>
                        <a:pt x="1442" y="1746"/>
                      </a:lnTo>
                      <a:lnTo>
                        <a:pt x="1434" y="1718"/>
                      </a:lnTo>
                      <a:lnTo>
                        <a:pt x="1424" y="1689"/>
                      </a:lnTo>
                      <a:lnTo>
                        <a:pt x="1415" y="1659"/>
                      </a:lnTo>
                      <a:lnTo>
                        <a:pt x="1407" y="1630"/>
                      </a:lnTo>
                      <a:lnTo>
                        <a:pt x="1397" y="1600"/>
                      </a:lnTo>
                      <a:lnTo>
                        <a:pt x="1388" y="1570"/>
                      </a:lnTo>
                      <a:lnTo>
                        <a:pt x="1379" y="1540"/>
                      </a:lnTo>
                      <a:lnTo>
                        <a:pt x="1369" y="1510"/>
                      </a:lnTo>
                      <a:lnTo>
                        <a:pt x="1360" y="1480"/>
                      </a:lnTo>
                      <a:lnTo>
                        <a:pt x="1350" y="1450"/>
                      </a:lnTo>
                      <a:lnTo>
                        <a:pt x="1338" y="1420"/>
                      </a:lnTo>
                      <a:lnTo>
                        <a:pt x="1327" y="1389"/>
                      </a:lnTo>
                      <a:lnTo>
                        <a:pt x="1316" y="1358"/>
                      </a:lnTo>
                      <a:lnTo>
                        <a:pt x="1303" y="1328"/>
                      </a:lnTo>
                      <a:lnTo>
                        <a:pt x="1290" y="1298"/>
                      </a:lnTo>
                      <a:lnTo>
                        <a:pt x="1276" y="1268"/>
                      </a:lnTo>
                      <a:lnTo>
                        <a:pt x="1261" y="1238"/>
                      </a:lnTo>
                      <a:lnTo>
                        <a:pt x="1245" y="1209"/>
                      </a:lnTo>
                      <a:lnTo>
                        <a:pt x="1229" y="1179"/>
                      </a:lnTo>
                      <a:lnTo>
                        <a:pt x="1211" y="1150"/>
                      </a:lnTo>
                      <a:lnTo>
                        <a:pt x="1198" y="1148"/>
                      </a:lnTo>
                      <a:lnTo>
                        <a:pt x="1182" y="1152"/>
                      </a:lnTo>
                      <a:lnTo>
                        <a:pt x="1164" y="1164"/>
                      </a:lnTo>
                      <a:lnTo>
                        <a:pt x="1146" y="1178"/>
                      </a:lnTo>
                      <a:lnTo>
                        <a:pt x="1127" y="1197"/>
                      </a:lnTo>
                      <a:lnTo>
                        <a:pt x="1109" y="1216"/>
                      </a:lnTo>
                      <a:lnTo>
                        <a:pt x="1092" y="1237"/>
                      </a:lnTo>
                      <a:lnTo>
                        <a:pt x="1077" y="1256"/>
                      </a:lnTo>
                      <a:lnTo>
                        <a:pt x="1077" y="1263"/>
                      </a:lnTo>
                      <a:lnTo>
                        <a:pt x="1079" y="1271"/>
                      </a:lnTo>
                      <a:lnTo>
                        <a:pt x="1080" y="1282"/>
                      </a:lnTo>
                      <a:lnTo>
                        <a:pt x="1083" y="1292"/>
                      </a:lnTo>
                      <a:lnTo>
                        <a:pt x="1085" y="1303"/>
                      </a:lnTo>
                      <a:lnTo>
                        <a:pt x="1089" y="1317"/>
                      </a:lnTo>
                      <a:lnTo>
                        <a:pt x="1093" y="1330"/>
                      </a:lnTo>
                      <a:lnTo>
                        <a:pt x="1097" y="1346"/>
                      </a:lnTo>
                      <a:lnTo>
                        <a:pt x="1102" y="1361"/>
                      </a:lnTo>
                      <a:lnTo>
                        <a:pt x="1108" y="1379"/>
                      </a:lnTo>
                      <a:lnTo>
                        <a:pt x="1113" y="1397"/>
                      </a:lnTo>
                      <a:lnTo>
                        <a:pt x="1119" y="1415"/>
                      </a:lnTo>
                      <a:lnTo>
                        <a:pt x="1124" y="1436"/>
                      </a:lnTo>
                      <a:lnTo>
                        <a:pt x="1130" y="1457"/>
                      </a:lnTo>
                      <a:lnTo>
                        <a:pt x="1135" y="1479"/>
                      </a:lnTo>
                      <a:lnTo>
                        <a:pt x="1141" y="1501"/>
                      </a:lnTo>
                      <a:lnTo>
                        <a:pt x="1147" y="1524"/>
                      </a:lnTo>
                      <a:lnTo>
                        <a:pt x="1151" y="1549"/>
                      </a:lnTo>
                      <a:lnTo>
                        <a:pt x="1156" y="1574"/>
                      </a:lnTo>
                      <a:lnTo>
                        <a:pt x="1160" y="1600"/>
                      </a:lnTo>
                      <a:lnTo>
                        <a:pt x="1164" y="1627"/>
                      </a:lnTo>
                      <a:lnTo>
                        <a:pt x="1168" y="1655"/>
                      </a:lnTo>
                      <a:lnTo>
                        <a:pt x="1171" y="1683"/>
                      </a:lnTo>
                      <a:lnTo>
                        <a:pt x="1173" y="1713"/>
                      </a:lnTo>
                      <a:lnTo>
                        <a:pt x="1174" y="1742"/>
                      </a:lnTo>
                      <a:lnTo>
                        <a:pt x="1175" y="1773"/>
                      </a:lnTo>
                      <a:lnTo>
                        <a:pt x="1175" y="1804"/>
                      </a:lnTo>
                      <a:lnTo>
                        <a:pt x="1173" y="1836"/>
                      </a:lnTo>
                      <a:lnTo>
                        <a:pt x="1171" y="1869"/>
                      </a:lnTo>
                      <a:lnTo>
                        <a:pt x="1168" y="1902"/>
                      </a:lnTo>
                      <a:lnTo>
                        <a:pt x="1163" y="1937"/>
                      </a:lnTo>
                      <a:lnTo>
                        <a:pt x="1157" y="1971"/>
                      </a:lnTo>
                      <a:lnTo>
                        <a:pt x="1152" y="1919"/>
                      </a:lnTo>
                      <a:lnTo>
                        <a:pt x="1146" y="1869"/>
                      </a:lnTo>
                      <a:lnTo>
                        <a:pt x="1139" y="1820"/>
                      </a:lnTo>
                      <a:lnTo>
                        <a:pt x="1130" y="1774"/>
                      </a:lnTo>
                      <a:lnTo>
                        <a:pt x="1122" y="1728"/>
                      </a:lnTo>
                      <a:lnTo>
                        <a:pt x="1114" y="1685"/>
                      </a:lnTo>
                      <a:lnTo>
                        <a:pt x="1104" y="1642"/>
                      </a:lnTo>
                      <a:lnTo>
                        <a:pt x="1095" y="1601"/>
                      </a:lnTo>
                      <a:lnTo>
                        <a:pt x="1086" y="1561"/>
                      </a:lnTo>
                      <a:lnTo>
                        <a:pt x="1075" y="1522"/>
                      </a:lnTo>
                      <a:lnTo>
                        <a:pt x="1066" y="1485"/>
                      </a:lnTo>
                      <a:lnTo>
                        <a:pt x="1056" y="1449"/>
                      </a:lnTo>
                      <a:lnTo>
                        <a:pt x="1046" y="1413"/>
                      </a:lnTo>
                      <a:lnTo>
                        <a:pt x="1037" y="1378"/>
                      </a:lnTo>
                      <a:lnTo>
                        <a:pt x="1028" y="1345"/>
                      </a:lnTo>
                      <a:lnTo>
                        <a:pt x="1018" y="1312"/>
                      </a:lnTo>
                      <a:lnTo>
                        <a:pt x="1036" y="1289"/>
                      </a:lnTo>
                      <a:lnTo>
                        <a:pt x="1054" y="1267"/>
                      </a:lnTo>
                      <a:lnTo>
                        <a:pt x="1069" y="1246"/>
                      </a:lnTo>
                      <a:lnTo>
                        <a:pt x="1085" y="1228"/>
                      </a:lnTo>
                      <a:lnTo>
                        <a:pt x="1100" y="1211"/>
                      </a:lnTo>
                      <a:lnTo>
                        <a:pt x="1114" y="1196"/>
                      </a:lnTo>
                      <a:lnTo>
                        <a:pt x="1127" y="1182"/>
                      </a:lnTo>
                      <a:lnTo>
                        <a:pt x="1141" y="1170"/>
                      </a:lnTo>
                      <a:lnTo>
                        <a:pt x="1152" y="1159"/>
                      </a:lnTo>
                      <a:lnTo>
                        <a:pt x="1163" y="1151"/>
                      </a:lnTo>
                      <a:lnTo>
                        <a:pt x="1174" y="1144"/>
                      </a:lnTo>
                      <a:lnTo>
                        <a:pt x="1183" y="1138"/>
                      </a:lnTo>
                      <a:lnTo>
                        <a:pt x="1191" y="1134"/>
                      </a:lnTo>
                      <a:lnTo>
                        <a:pt x="1200" y="1130"/>
                      </a:lnTo>
                      <a:lnTo>
                        <a:pt x="1207" y="1129"/>
                      </a:lnTo>
                      <a:lnTo>
                        <a:pt x="1213" y="1130"/>
                      </a:lnTo>
                      <a:lnTo>
                        <a:pt x="1226" y="1123"/>
                      </a:lnTo>
                      <a:lnTo>
                        <a:pt x="1237" y="1115"/>
                      </a:lnTo>
                      <a:lnTo>
                        <a:pt x="1248" y="1106"/>
                      </a:lnTo>
                      <a:lnTo>
                        <a:pt x="1259" y="1097"/>
                      </a:lnTo>
                      <a:lnTo>
                        <a:pt x="1268" y="1088"/>
                      </a:lnTo>
                      <a:lnTo>
                        <a:pt x="1278" y="1079"/>
                      </a:lnTo>
                      <a:lnTo>
                        <a:pt x="1288" y="1069"/>
                      </a:lnTo>
                      <a:lnTo>
                        <a:pt x="1298" y="1060"/>
                      </a:lnTo>
                      <a:close/>
                      <a:moveTo>
                        <a:pt x="2058" y="1656"/>
                      </a:moveTo>
                      <a:lnTo>
                        <a:pt x="2038" y="1682"/>
                      </a:lnTo>
                      <a:lnTo>
                        <a:pt x="2020" y="1709"/>
                      </a:lnTo>
                      <a:lnTo>
                        <a:pt x="2001" y="1738"/>
                      </a:lnTo>
                      <a:lnTo>
                        <a:pt x="1983" y="1768"/>
                      </a:lnTo>
                      <a:lnTo>
                        <a:pt x="1967" y="1799"/>
                      </a:lnTo>
                      <a:lnTo>
                        <a:pt x="1951" y="1831"/>
                      </a:lnTo>
                      <a:lnTo>
                        <a:pt x="1936" y="1864"/>
                      </a:lnTo>
                      <a:lnTo>
                        <a:pt x="1921" y="1898"/>
                      </a:lnTo>
                      <a:lnTo>
                        <a:pt x="1908" y="1931"/>
                      </a:lnTo>
                      <a:lnTo>
                        <a:pt x="1894" y="1966"/>
                      </a:lnTo>
                      <a:lnTo>
                        <a:pt x="1882" y="2000"/>
                      </a:lnTo>
                      <a:lnTo>
                        <a:pt x="1870" y="2033"/>
                      </a:lnTo>
                      <a:lnTo>
                        <a:pt x="1858" y="2065"/>
                      </a:lnTo>
                      <a:lnTo>
                        <a:pt x="1847" y="2097"/>
                      </a:lnTo>
                      <a:lnTo>
                        <a:pt x="1836" y="2128"/>
                      </a:lnTo>
                      <a:lnTo>
                        <a:pt x="1826" y="2157"/>
                      </a:lnTo>
                      <a:lnTo>
                        <a:pt x="1820" y="2142"/>
                      </a:lnTo>
                      <a:lnTo>
                        <a:pt x="1815" y="2128"/>
                      </a:lnTo>
                      <a:lnTo>
                        <a:pt x="1811" y="2118"/>
                      </a:lnTo>
                      <a:lnTo>
                        <a:pt x="1805" y="2109"/>
                      </a:lnTo>
                      <a:lnTo>
                        <a:pt x="1800" y="2101"/>
                      </a:lnTo>
                      <a:lnTo>
                        <a:pt x="1793" y="2096"/>
                      </a:lnTo>
                      <a:lnTo>
                        <a:pt x="1784" y="2093"/>
                      </a:lnTo>
                      <a:lnTo>
                        <a:pt x="1772" y="2092"/>
                      </a:lnTo>
                      <a:lnTo>
                        <a:pt x="1776" y="2126"/>
                      </a:lnTo>
                      <a:lnTo>
                        <a:pt x="1779" y="2160"/>
                      </a:lnTo>
                      <a:lnTo>
                        <a:pt x="1783" y="2194"/>
                      </a:lnTo>
                      <a:lnTo>
                        <a:pt x="1784" y="2227"/>
                      </a:lnTo>
                      <a:lnTo>
                        <a:pt x="1785" y="2259"/>
                      </a:lnTo>
                      <a:lnTo>
                        <a:pt x="1785" y="2291"/>
                      </a:lnTo>
                      <a:lnTo>
                        <a:pt x="1785" y="2323"/>
                      </a:lnTo>
                      <a:lnTo>
                        <a:pt x="1783" y="2355"/>
                      </a:lnTo>
                      <a:lnTo>
                        <a:pt x="1781" y="2386"/>
                      </a:lnTo>
                      <a:lnTo>
                        <a:pt x="1778" y="2416"/>
                      </a:lnTo>
                      <a:lnTo>
                        <a:pt x="1775" y="2447"/>
                      </a:lnTo>
                      <a:lnTo>
                        <a:pt x="1772" y="2477"/>
                      </a:lnTo>
                      <a:lnTo>
                        <a:pt x="1768" y="2507"/>
                      </a:lnTo>
                      <a:lnTo>
                        <a:pt x="1764" y="2538"/>
                      </a:lnTo>
                      <a:lnTo>
                        <a:pt x="1760" y="2568"/>
                      </a:lnTo>
                      <a:lnTo>
                        <a:pt x="1755" y="2597"/>
                      </a:lnTo>
                      <a:lnTo>
                        <a:pt x="1750" y="2613"/>
                      </a:lnTo>
                      <a:lnTo>
                        <a:pt x="1745" y="2630"/>
                      </a:lnTo>
                      <a:lnTo>
                        <a:pt x="1739" y="2645"/>
                      </a:lnTo>
                      <a:lnTo>
                        <a:pt x="1733" y="2660"/>
                      </a:lnTo>
                      <a:lnTo>
                        <a:pt x="1725" y="2674"/>
                      </a:lnTo>
                      <a:lnTo>
                        <a:pt x="1716" y="2687"/>
                      </a:lnTo>
                      <a:lnTo>
                        <a:pt x="1707" y="2698"/>
                      </a:lnTo>
                      <a:lnTo>
                        <a:pt x="1697" y="2707"/>
                      </a:lnTo>
                      <a:lnTo>
                        <a:pt x="1686" y="2716"/>
                      </a:lnTo>
                      <a:lnTo>
                        <a:pt x="1676" y="2722"/>
                      </a:lnTo>
                      <a:lnTo>
                        <a:pt x="1666" y="2726"/>
                      </a:lnTo>
                      <a:lnTo>
                        <a:pt x="1654" y="2727"/>
                      </a:lnTo>
                      <a:lnTo>
                        <a:pt x="1644" y="2726"/>
                      </a:lnTo>
                      <a:lnTo>
                        <a:pt x="1632" y="2723"/>
                      </a:lnTo>
                      <a:lnTo>
                        <a:pt x="1622" y="2716"/>
                      </a:lnTo>
                      <a:lnTo>
                        <a:pt x="1612" y="2706"/>
                      </a:lnTo>
                      <a:lnTo>
                        <a:pt x="1595" y="2684"/>
                      </a:lnTo>
                      <a:lnTo>
                        <a:pt x="1584" y="2657"/>
                      </a:lnTo>
                      <a:lnTo>
                        <a:pt x="1577" y="2627"/>
                      </a:lnTo>
                      <a:lnTo>
                        <a:pt x="1572" y="2594"/>
                      </a:lnTo>
                      <a:lnTo>
                        <a:pt x="1572" y="2559"/>
                      </a:lnTo>
                      <a:lnTo>
                        <a:pt x="1574" y="2523"/>
                      </a:lnTo>
                      <a:lnTo>
                        <a:pt x="1579" y="2486"/>
                      </a:lnTo>
                      <a:lnTo>
                        <a:pt x="1583" y="2448"/>
                      </a:lnTo>
                      <a:lnTo>
                        <a:pt x="1588" y="2410"/>
                      </a:lnTo>
                      <a:lnTo>
                        <a:pt x="1593" y="2373"/>
                      </a:lnTo>
                      <a:lnTo>
                        <a:pt x="1597" y="2335"/>
                      </a:lnTo>
                      <a:lnTo>
                        <a:pt x="1598" y="2300"/>
                      </a:lnTo>
                      <a:lnTo>
                        <a:pt x="1598" y="2266"/>
                      </a:lnTo>
                      <a:lnTo>
                        <a:pt x="1595" y="2235"/>
                      </a:lnTo>
                      <a:lnTo>
                        <a:pt x="1587" y="2206"/>
                      </a:lnTo>
                      <a:lnTo>
                        <a:pt x="1576" y="2180"/>
                      </a:lnTo>
                      <a:lnTo>
                        <a:pt x="1563" y="2203"/>
                      </a:lnTo>
                      <a:lnTo>
                        <a:pt x="1553" y="2229"/>
                      </a:lnTo>
                      <a:lnTo>
                        <a:pt x="1545" y="2257"/>
                      </a:lnTo>
                      <a:lnTo>
                        <a:pt x="1541" y="2287"/>
                      </a:lnTo>
                      <a:lnTo>
                        <a:pt x="1537" y="2319"/>
                      </a:lnTo>
                      <a:lnTo>
                        <a:pt x="1534" y="2352"/>
                      </a:lnTo>
                      <a:lnTo>
                        <a:pt x="1531" y="2387"/>
                      </a:lnTo>
                      <a:lnTo>
                        <a:pt x="1528" y="2424"/>
                      </a:lnTo>
                      <a:lnTo>
                        <a:pt x="1524" y="2461"/>
                      </a:lnTo>
                      <a:lnTo>
                        <a:pt x="1518" y="2498"/>
                      </a:lnTo>
                      <a:lnTo>
                        <a:pt x="1510" y="2536"/>
                      </a:lnTo>
                      <a:lnTo>
                        <a:pt x="1499" y="2576"/>
                      </a:lnTo>
                      <a:lnTo>
                        <a:pt x="1484" y="2614"/>
                      </a:lnTo>
                      <a:lnTo>
                        <a:pt x="1467" y="2653"/>
                      </a:lnTo>
                      <a:lnTo>
                        <a:pt x="1444" y="2691"/>
                      </a:lnTo>
                      <a:lnTo>
                        <a:pt x="1416" y="2729"/>
                      </a:lnTo>
                      <a:lnTo>
                        <a:pt x="1390" y="2727"/>
                      </a:lnTo>
                      <a:lnTo>
                        <a:pt x="1364" y="2723"/>
                      </a:lnTo>
                      <a:lnTo>
                        <a:pt x="1339" y="2715"/>
                      </a:lnTo>
                      <a:lnTo>
                        <a:pt x="1315" y="2705"/>
                      </a:lnTo>
                      <a:lnTo>
                        <a:pt x="1291" y="2694"/>
                      </a:lnTo>
                      <a:lnTo>
                        <a:pt x="1267" y="2680"/>
                      </a:lnTo>
                      <a:lnTo>
                        <a:pt x="1243" y="2667"/>
                      </a:lnTo>
                      <a:lnTo>
                        <a:pt x="1220" y="2653"/>
                      </a:lnTo>
                      <a:lnTo>
                        <a:pt x="1197" y="2638"/>
                      </a:lnTo>
                      <a:lnTo>
                        <a:pt x="1173" y="2625"/>
                      </a:lnTo>
                      <a:lnTo>
                        <a:pt x="1149" y="2611"/>
                      </a:lnTo>
                      <a:lnTo>
                        <a:pt x="1125" y="2600"/>
                      </a:lnTo>
                      <a:lnTo>
                        <a:pt x="1100" y="2590"/>
                      </a:lnTo>
                      <a:lnTo>
                        <a:pt x="1075" y="2582"/>
                      </a:lnTo>
                      <a:lnTo>
                        <a:pt x="1050" y="2578"/>
                      </a:lnTo>
                      <a:lnTo>
                        <a:pt x="1024" y="2576"/>
                      </a:lnTo>
                      <a:lnTo>
                        <a:pt x="1063" y="2594"/>
                      </a:lnTo>
                      <a:lnTo>
                        <a:pt x="1100" y="2614"/>
                      </a:lnTo>
                      <a:lnTo>
                        <a:pt x="1135" y="2635"/>
                      </a:lnTo>
                      <a:lnTo>
                        <a:pt x="1169" y="2658"/>
                      </a:lnTo>
                      <a:lnTo>
                        <a:pt x="1199" y="2682"/>
                      </a:lnTo>
                      <a:lnTo>
                        <a:pt x="1227" y="2707"/>
                      </a:lnTo>
                      <a:lnTo>
                        <a:pt x="1251" y="2735"/>
                      </a:lnTo>
                      <a:lnTo>
                        <a:pt x="1274" y="2764"/>
                      </a:lnTo>
                      <a:lnTo>
                        <a:pt x="1295" y="2797"/>
                      </a:lnTo>
                      <a:lnTo>
                        <a:pt x="1313" y="2830"/>
                      </a:lnTo>
                      <a:lnTo>
                        <a:pt x="1327" y="2866"/>
                      </a:lnTo>
                      <a:lnTo>
                        <a:pt x="1339" y="2903"/>
                      </a:lnTo>
                      <a:lnTo>
                        <a:pt x="1350" y="2944"/>
                      </a:lnTo>
                      <a:lnTo>
                        <a:pt x="1357" y="2987"/>
                      </a:lnTo>
                      <a:lnTo>
                        <a:pt x="1361" y="3033"/>
                      </a:lnTo>
                      <a:lnTo>
                        <a:pt x="1362" y="3080"/>
                      </a:lnTo>
                      <a:lnTo>
                        <a:pt x="1358" y="3089"/>
                      </a:lnTo>
                      <a:lnTo>
                        <a:pt x="1351" y="3096"/>
                      </a:lnTo>
                      <a:lnTo>
                        <a:pt x="1343" y="3100"/>
                      </a:lnTo>
                      <a:lnTo>
                        <a:pt x="1332" y="3104"/>
                      </a:lnTo>
                      <a:lnTo>
                        <a:pt x="1320" y="3105"/>
                      </a:lnTo>
                      <a:lnTo>
                        <a:pt x="1304" y="3104"/>
                      </a:lnTo>
                      <a:lnTo>
                        <a:pt x="1288" y="3100"/>
                      </a:lnTo>
                      <a:lnTo>
                        <a:pt x="1269" y="3094"/>
                      </a:lnTo>
                      <a:lnTo>
                        <a:pt x="1257" y="3077"/>
                      </a:lnTo>
                      <a:lnTo>
                        <a:pt x="1245" y="3061"/>
                      </a:lnTo>
                      <a:lnTo>
                        <a:pt x="1235" y="3044"/>
                      </a:lnTo>
                      <a:lnTo>
                        <a:pt x="1223" y="3028"/>
                      </a:lnTo>
                      <a:lnTo>
                        <a:pt x="1212" y="3011"/>
                      </a:lnTo>
                      <a:lnTo>
                        <a:pt x="1199" y="2997"/>
                      </a:lnTo>
                      <a:lnTo>
                        <a:pt x="1184" y="2983"/>
                      </a:lnTo>
                      <a:lnTo>
                        <a:pt x="1167" y="2971"/>
                      </a:lnTo>
                      <a:lnTo>
                        <a:pt x="1174" y="2981"/>
                      </a:lnTo>
                      <a:lnTo>
                        <a:pt x="1182" y="2992"/>
                      </a:lnTo>
                      <a:lnTo>
                        <a:pt x="1192" y="3006"/>
                      </a:lnTo>
                      <a:lnTo>
                        <a:pt x="1203" y="3020"/>
                      </a:lnTo>
                      <a:lnTo>
                        <a:pt x="1213" y="3035"/>
                      </a:lnTo>
                      <a:lnTo>
                        <a:pt x="1223" y="3050"/>
                      </a:lnTo>
                      <a:lnTo>
                        <a:pt x="1234" y="3066"/>
                      </a:lnTo>
                      <a:lnTo>
                        <a:pt x="1242" y="3081"/>
                      </a:lnTo>
                      <a:lnTo>
                        <a:pt x="1250" y="3096"/>
                      </a:lnTo>
                      <a:lnTo>
                        <a:pt x="1256" y="3109"/>
                      </a:lnTo>
                      <a:lnTo>
                        <a:pt x="1259" y="3122"/>
                      </a:lnTo>
                      <a:lnTo>
                        <a:pt x="1259" y="3132"/>
                      </a:lnTo>
                      <a:lnTo>
                        <a:pt x="1257" y="3141"/>
                      </a:lnTo>
                      <a:lnTo>
                        <a:pt x="1249" y="3147"/>
                      </a:lnTo>
                      <a:lnTo>
                        <a:pt x="1239" y="3150"/>
                      </a:lnTo>
                      <a:lnTo>
                        <a:pt x="1225" y="3150"/>
                      </a:lnTo>
                      <a:lnTo>
                        <a:pt x="1213" y="3145"/>
                      </a:lnTo>
                      <a:lnTo>
                        <a:pt x="1197" y="3138"/>
                      </a:lnTo>
                      <a:lnTo>
                        <a:pt x="1175" y="3130"/>
                      </a:lnTo>
                      <a:lnTo>
                        <a:pt x="1151" y="3122"/>
                      </a:lnTo>
                      <a:lnTo>
                        <a:pt x="1127" y="3115"/>
                      </a:lnTo>
                      <a:lnTo>
                        <a:pt x="1105" y="3108"/>
                      </a:lnTo>
                      <a:lnTo>
                        <a:pt x="1089" y="3104"/>
                      </a:lnTo>
                      <a:lnTo>
                        <a:pt x="1077" y="3102"/>
                      </a:lnTo>
                      <a:lnTo>
                        <a:pt x="1103" y="3114"/>
                      </a:lnTo>
                      <a:lnTo>
                        <a:pt x="1128" y="3126"/>
                      </a:lnTo>
                      <a:lnTo>
                        <a:pt x="1153" y="3138"/>
                      </a:lnTo>
                      <a:lnTo>
                        <a:pt x="1177" y="3152"/>
                      </a:lnTo>
                      <a:lnTo>
                        <a:pt x="1201" y="3166"/>
                      </a:lnTo>
                      <a:lnTo>
                        <a:pt x="1223" y="3181"/>
                      </a:lnTo>
                      <a:lnTo>
                        <a:pt x="1246" y="3196"/>
                      </a:lnTo>
                      <a:lnTo>
                        <a:pt x="1268" y="3212"/>
                      </a:lnTo>
                      <a:lnTo>
                        <a:pt x="1289" y="3229"/>
                      </a:lnTo>
                      <a:lnTo>
                        <a:pt x="1309" y="3246"/>
                      </a:lnTo>
                      <a:lnTo>
                        <a:pt x="1329" y="3264"/>
                      </a:lnTo>
                      <a:lnTo>
                        <a:pt x="1349" y="3281"/>
                      </a:lnTo>
                      <a:lnTo>
                        <a:pt x="1367" y="3300"/>
                      </a:lnTo>
                      <a:lnTo>
                        <a:pt x="1386" y="3320"/>
                      </a:lnTo>
                      <a:lnTo>
                        <a:pt x="1404" y="3339"/>
                      </a:lnTo>
                      <a:lnTo>
                        <a:pt x="1421" y="3359"/>
                      </a:lnTo>
                      <a:lnTo>
                        <a:pt x="1445" y="3351"/>
                      </a:lnTo>
                      <a:lnTo>
                        <a:pt x="1464" y="3342"/>
                      </a:lnTo>
                      <a:lnTo>
                        <a:pt x="1477" y="3329"/>
                      </a:lnTo>
                      <a:lnTo>
                        <a:pt x="1486" y="3314"/>
                      </a:lnTo>
                      <a:lnTo>
                        <a:pt x="1492" y="3293"/>
                      </a:lnTo>
                      <a:lnTo>
                        <a:pt x="1493" y="3267"/>
                      </a:lnTo>
                      <a:lnTo>
                        <a:pt x="1492" y="3235"/>
                      </a:lnTo>
                      <a:lnTo>
                        <a:pt x="1489" y="3194"/>
                      </a:lnTo>
                      <a:lnTo>
                        <a:pt x="1495" y="3178"/>
                      </a:lnTo>
                      <a:lnTo>
                        <a:pt x="1502" y="3160"/>
                      </a:lnTo>
                      <a:lnTo>
                        <a:pt x="1510" y="3143"/>
                      </a:lnTo>
                      <a:lnTo>
                        <a:pt x="1519" y="3125"/>
                      </a:lnTo>
                      <a:lnTo>
                        <a:pt x="1529" y="3106"/>
                      </a:lnTo>
                      <a:lnTo>
                        <a:pt x="1540" y="3089"/>
                      </a:lnTo>
                      <a:lnTo>
                        <a:pt x="1552" y="3071"/>
                      </a:lnTo>
                      <a:lnTo>
                        <a:pt x="1564" y="3054"/>
                      </a:lnTo>
                      <a:lnTo>
                        <a:pt x="1577" y="3036"/>
                      </a:lnTo>
                      <a:lnTo>
                        <a:pt x="1589" y="3020"/>
                      </a:lnTo>
                      <a:lnTo>
                        <a:pt x="1602" y="3005"/>
                      </a:lnTo>
                      <a:lnTo>
                        <a:pt x="1616" y="2990"/>
                      </a:lnTo>
                      <a:lnTo>
                        <a:pt x="1629" y="2977"/>
                      </a:lnTo>
                      <a:lnTo>
                        <a:pt x="1642" y="2965"/>
                      </a:lnTo>
                      <a:lnTo>
                        <a:pt x="1655" y="2955"/>
                      </a:lnTo>
                      <a:lnTo>
                        <a:pt x="1668" y="2947"/>
                      </a:lnTo>
                      <a:lnTo>
                        <a:pt x="1690" y="2933"/>
                      </a:lnTo>
                      <a:lnTo>
                        <a:pt x="1710" y="2920"/>
                      </a:lnTo>
                      <a:lnTo>
                        <a:pt x="1728" y="2906"/>
                      </a:lnTo>
                      <a:lnTo>
                        <a:pt x="1743" y="2892"/>
                      </a:lnTo>
                      <a:lnTo>
                        <a:pt x="1756" y="2878"/>
                      </a:lnTo>
                      <a:lnTo>
                        <a:pt x="1767" y="2864"/>
                      </a:lnTo>
                      <a:lnTo>
                        <a:pt x="1776" y="2850"/>
                      </a:lnTo>
                      <a:lnTo>
                        <a:pt x="1785" y="2835"/>
                      </a:lnTo>
                      <a:lnTo>
                        <a:pt x="1791" y="2820"/>
                      </a:lnTo>
                      <a:lnTo>
                        <a:pt x="1796" y="2805"/>
                      </a:lnTo>
                      <a:lnTo>
                        <a:pt x="1801" y="2789"/>
                      </a:lnTo>
                      <a:lnTo>
                        <a:pt x="1804" y="2773"/>
                      </a:lnTo>
                      <a:lnTo>
                        <a:pt x="1807" y="2756"/>
                      </a:lnTo>
                      <a:lnTo>
                        <a:pt x="1810" y="2739"/>
                      </a:lnTo>
                      <a:lnTo>
                        <a:pt x="1812" y="2720"/>
                      </a:lnTo>
                      <a:lnTo>
                        <a:pt x="1814" y="2701"/>
                      </a:lnTo>
                      <a:lnTo>
                        <a:pt x="1831" y="2703"/>
                      </a:lnTo>
                      <a:lnTo>
                        <a:pt x="1848" y="2707"/>
                      </a:lnTo>
                      <a:lnTo>
                        <a:pt x="1863" y="2714"/>
                      </a:lnTo>
                      <a:lnTo>
                        <a:pt x="1878" y="2722"/>
                      </a:lnTo>
                      <a:lnTo>
                        <a:pt x="1892" y="2731"/>
                      </a:lnTo>
                      <a:lnTo>
                        <a:pt x="1908" y="2742"/>
                      </a:lnTo>
                      <a:lnTo>
                        <a:pt x="1922" y="2751"/>
                      </a:lnTo>
                      <a:lnTo>
                        <a:pt x="1939" y="2761"/>
                      </a:lnTo>
                      <a:lnTo>
                        <a:pt x="1943" y="2727"/>
                      </a:lnTo>
                      <a:lnTo>
                        <a:pt x="1946" y="2693"/>
                      </a:lnTo>
                      <a:lnTo>
                        <a:pt x="1950" y="2659"/>
                      </a:lnTo>
                      <a:lnTo>
                        <a:pt x="1954" y="2625"/>
                      </a:lnTo>
                      <a:lnTo>
                        <a:pt x="1958" y="2589"/>
                      </a:lnTo>
                      <a:lnTo>
                        <a:pt x="1962" y="2555"/>
                      </a:lnTo>
                      <a:lnTo>
                        <a:pt x="1965" y="2521"/>
                      </a:lnTo>
                      <a:lnTo>
                        <a:pt x="1969" y="2486"/>
                      </a:lnTo>
                      <a:lnTo>
                        <a:pt x="1973" y="2452"/>
                      </a:lnTo>
                      <a:lnTo>
                        <a:pt x="1976" y="2416"/>
                      </a:lnTo>
                      <a:lnTo>
                        <a:pt x="1980" y="2382"/>
                      </a:lnTo>
                      <a:lnTo>
                        <a:pt x="1983" y="2347"/>
                      </a:lnTo>
                      <a:lnTo>
                        <a:pt x="1988" y="2313"/>
                      </a:lnTo>
                      <a:lnTo>
                        <a:pt x="1991" y="2277"/>
                      </a:lnTo>
                      <a:lnTo>
                        <a:pt x="1995" y="2243"/>
                      </a:lnTo>
                      <a:lnTo>
                        <a:pt x="1999" y="2208"/>
                      </a:lnTo>
                      <a:lnTo>
                        <a:pt x="2002" y="2174"/>
                      </a:lnTo>
                      <a:lnTo>
                        <a:pt x="2006" y="2139"/>
                      </a:lnTo>
                      <a:lnTo>
                        <a:pt x="2009" y="2103"/>
                      </a:lnTo>
                      <a:lnTo>
                        <a:pt x="2013" y="2069"/>
                      </a:lnTo>
                      <a:lnTo>
                        <a:pt x="2017" y="2034"/>
                      </a:lnTo>
                      <a:lnTo>
                        <a:pt x="2021" y="2000"/>
                      </a:lnTo>
                      <a:lnTo>
                        <a:pt x="2024" y="1965"/>
                      </a:lnTo>
                      <a:lnTo>
                        <a:pt x="2028" y="1930"/>
                      </a:lnTo>
                      <a:lnTo>
                        <a:pt x="2032" y="1896"/>
                      </a:lnTo>
                      <a:lnTo>
                        <a:pt x="2035" y="1861"/>
                      </a:lnTo>
                      <a:lnTo>
                        <a:pt x="2039" y="1827"/>
                      </a:lnTo>
                      <a:lnTo>
                        <a:pt x="2042" y="1793"/>
                      </a:lnTo>
                      <a:lnTo>
                        <a:pt x="2047" y="1758"/>
                      </a:lnTo>
                      <a:lnTo>
                        <a:pt x="2051" y="1724"/>
                      </a:lnTo>
                      <a:lnTo>
                        <a:pt x="2054" y="1690"/>
                      </a:lnTo>
                      <a:lnTo>
                        <a:pt x="2058" y="1656"/>
                      </a:lnTo>
                      <a:close/>
                      <a:moveTo>
                        <a:pt x="256" y="2837"/>
                      </a:moveTo>
                      <a:lnTo>
                        <a:pt x="272" y="2813"/>
                      </a:lnTo>
                      <a:lnTo>
                        <a:pt x="289" y="2790"/>
                      </a:lnTo>
                      <a:lnTo>
                        <a:pt x="307" y="2769"/>
                      </a:lnTo>
                      <a:lnTo>
                        <a:pt x="328" y="2749"/>
                      </a:lnTo>
                      <a:lnTo>
                        <a:pt x="351" y="2729"/>
                      </a:lnTo>
                      <a:lnTo>
                        <a:pt x="377" y="2712"/>
                      </a:lnTo>
                      <a:lnTo>
                        <a:pt x="406" y="2694"/>
                      </a:lnTo>
                      <a:lnTo>
                        <a:pt x="438" y="2677"/>
                      </a:lnTo>
                      <a:lnTo>
                        <a:pt x="474" y="2662"/>
                      </a:lnTo>
                      <a:lnTo>
                        <a:pt x="514" y="2646"/>
                      </a:lnTo>
                      <a:lnTo>
                        <a:pt x="559" y="2632"/>
                      </a:lnTo>
                      <a:lnTo>
                        <a:pt x="607" y="2617"/>
                      </a:lnTo>
                      <a:lnTo>
                        <a:pt x="662" y="2603"/>
                      </a:lnTo>
                      <a:lnTo>
                        <a:pt x="722" y="2589"/>
                      </a:lnTo>
                      <a:lnTo>
                        <a:pt x="789" y="2575"/>
                      </a:lnTo>
                      <a:lnTo>
                        <a:pt x="860" y="2561"/>
                      </a:lnTo>
                      <a:lnTo>
                        <a:pt x="841" y="2557"/>
                      </a:lnTo>
                      <a:lnTo>
                        <a:pt x="821" y="2553"/>
                      </a:lnTo>
                      <a:lnTo>
                        <a:pt x="797" y="2551"/>
                      </a:lnTo>
                      <a:lnTo>
                        <a:pt x="772" y="2549"/>
                      </a:lnTo>
                      <a:lnTo>
                        <a:pt x="744" y="2548"/>
                      </a:lnTo>
                      <a:lnTo>
                        <a:pt x="715" y="2548"/>
                      </a:lnTo>
                      <a:lnTo>
                        <a:pt x="685" y="2548"/>
                      </a:lnTo>
                      <a:lnTo>
                        <a:pt x="653" y="2548"/>
                      </a:lnTo>
                      <a:lnTo>
                        <a:pt x="620" y="2548"/>
                      </a:lnTo>
                      <a:lnTo>
                        <a:pt x="587" y="2548"/>
                      </a:lnTo>
                      <a:lnTo>
                        <a:pt x="553" y="2548"/>
                      </a:lnTo>
                      <a:lnTo>
                        <a:pt x="517" y="2548"/>
                      </a:lnTo>
                      <a:lnTo>
                        <a:pt x="482" y="2547"/>
                      </a:lnTo>
                      <a:lnTo>
                        <a:pt x="448" y="2546"/>
                      </a:lnTo>
                      <a:lnTo>
                        <a:pt x="413" y="2543"/>
                      </a:lnTo>
                      <a:lnTo>
                        <a:pt x="379" y="2540"/>
                      </a:lnTo>
                      <a:lnTo>
                        <a:pt x="419" y="2530"/>
                      </a:lnTo>
                      <a:lnTo>
                        <a:pt x="456" y="2519"/>
                      </a:lnTo>
                      <a:lnTo>
                        <a:pt x="489" y="2506"/>
                      </a:lnTo>
                      <a:lnTo>
                        <a:pt x="520" y="2492"/>
                      </a:lnTo>
                      <a:lnTo>
                        <a:pt x="549" y="2477"/>
                      </a:lnTo>
                      <a:lnTo>
                        <a:pt x="577" y="2463"/>
                      </a:lnTo>
                      <a:lnTo>
                        <a:pt x="604" y="2448"/>
                      </a:lnTo>
                      <a:lnTo>
                        <a:pt x="630" y="2434"/>
                      </a:lnTo>
                      <a:lnTo>
                        <a:pt x="656" y="2421"/>
                      </a:lnTo>
                      <a:lnTo>
                        <a:pt x="682" y="2410"/>
                      </a:lnTo>
                      <a:lnTo>
                        <a:pt x="710" y="2402"/>
                      </a:lnTo>
                      <a:lnTo>
                        <a:pt x="738" y="2396"/>
                      </a:lnTo>
                      <a:lnTo>
                        <a:pt x="769" y="2392"/>
                      </a:lnTo>
                      <a:lnTo>
                        <a:pt x="802" y="2393"/>
                      </a:lnTo>
                      <a:lnTo>
                        <a:pt x="838" y="2398"/>
                      </a:lnTo>
                      <a:lnTo>
                        <a:pt x="878" y="2407"/>
                      </a:lnTo>
                      <a:lnTo>
                        <a:pt x="900" y="2411"/>
                      </a:lnTo>
                      <a:lnTo>
                        <a:pt x="915" y="2418"/>
                      </a:lnTo>
                      <a:lnTo>
                        <a:pt x="925" y="2430"/>
                      </a:lnTo>
                      <a:lnTo>
                        <a:pt x="931" y="2444"/>
                      </a:lnTo>
                      <a:lnTo>
                        <a:pt x="937" y="2461"/>
                      </a:lnTo>
                      <a:lnTo>
                        <a:pt x="943" y="2478"/>
                      </a:lnTo>
                      <a:lnTo>
                        <a:pt x="952" y="2498"/>
                      </a:lnTo>
                      <a:lnTo>
                        <a:pt x="967" y="2517"/>
                      </a:lnTo>
                      <a:lnTo>
                        <a:pt x="966" y="2493"/>
                      </a:lnTo>
                      <a:lnTo>
                        <a:pt x="967" y="2472"/>
                      </a:lnTo>
                      <a:lnTo>
                        <a:pt x="968" y="2455"/>
                      </a:lnTo>
                      <a:lnTo>
                        <a:pt x="970" y="2439"/>
                      </a:lnTo>
                      <a:lnTo>
                        <a:pt x="971" y="2425"/>
                      </a:lnTo>
                      <a:lnTo>
                        <a:pt x="972" y="2411"/>
                      </a:lnTo>
                      <a:lnTo>
                        <a:pt x="971" y="2399"/>
                      </a:lnTo>
                      <a:lnTo>
                        <a:pt x="967" y="2385"/>
                      </a:lnTo>
                      <a:lnTo>
                        <a:pt x="948" y="2362"/>
                      </a:lnTo>
                      <a:lnTo>
                        <a:pt x="931" y="2343"/>
                      </a:lnTo>
                      <a:lnTo>
                        <a:pt x="917" y="2327"/>
                      </a:lnTo>
                      <a:lnTo>
                        <a:pt x="902" y="2314"/>
                      </a:lnTo>
                      <a:lnTo>
                        <a:pt x="889" y="2302"/>
                      </a:lnTo>
                      <a:lnTo>
                        <a:pt x="877" y="2293"/>
                      </a:lnTo>
                      <a:lnTo>
                        <a:pt x="862" y="2286"/>
                      </a:lnTo>
                      <a:lnTo>
                        <a:pt x="848" y="2280"/>
                      </a:lnTo>
                      <a:lnTo>
                        <a:pt x="831" y="2274"/>
                      </a:lnTo>
                      <a:lnTo>
                        <a:pt x="813" y="2269"/>
                      </a:lnTo>
                      <a:lnTo>
                        <a:pt x="792" y="2264"/>
                      </a:lnTo>
                      <a:lnTo>
                        <a:pt x="768" y="2260"/>
                      </a:lnTo>
                      <a:lnTo>
                        <a:pt x="740" y="2255"/>
                      </a:lnTo>
                      <a:lnTo>
                        <a:pt x="708" y="2247"/>
                      </a:lnTo>
                      <a:lnTo>
                        <a:pt x="671" y="2240"/>
                      </a:lnTo>
                      <a:lnTo>
                        <a:pt x="628" y="2231"/>
                      </a:lnTo>
                      <a:lnTo>
                        <a:pt x="618" y="2241"/>
                      </a:lnTo>
                      <a:lnTo>
                        <a:pt x="607" y="2252"/>
                      </a:lnTo>
                      <a:lnTo>
                        <a:pt x="596" y="2261"/>
                      </a:lnTo>
                      <a:lnTo>
                        <a:pt x="586" y="2271"/>
                      </a:lnTo>
                      <a:lnTo>
                        <a:pt x="574" y="2282"/>
                      </a:lnTo>
                      <a:lnTo>
                        <a:pt x="563" y="2291"/>
                      </a:lnTo>
                      <a:lnTo>
                        <a:pt x="552" y="2300"/>
                      </a:lnTo>
                      <a:lnTo>
                        <a:pt x="540" y="2311"/>
                      </a:lnTo>
                      <a:lnTo>
                        <a:pt x="528" y="2320"/>
                      </a:lnTo>
                      <a:lnTo>
                        <a:pt x="516" y="2329"/>
                      </a:lnTo>
                      <a:lnTo>
                        <a:pt x="504" y="2338"/>
                      </a:lnTo>
                      <a:lnTo>
                        <a:pt x="491" y="2347"/>
                      </a:lnTo>
                      <a:lnTo>
                        <a:pt x="478" y="2355"/>
                      </a:lnTo>
                      <a:lnTo>
                        <a:pt x="466" y="2363"/>
                      </a:lnTo>
                      <a:lnTo>
                        <a:pt x="452" y="2372"/>
                      </a:lnTo>
                      <a:lnTo>
                        <a:pt x="439" y="2379"/>
                      </a:lnTo>
                      <a:lnTo>
                        <a:pt x="414" y="2389"/>
                      </a:lnTo>
                      <a:lnTo>
                        <a:pt x="392" y="2407"/>
                      </a:lnTo>
                      <a:lnTo>
                        <a:pt x="372" y="2429"/>
                      </a:lnTo>
                      <a:lnTo>
                        <a:pt x="355" y="2456"/>
                      </a:lnTo>
                      <a:lnTo>
                        <a:pt x="339" y="2486"/>
                      </a:lnTo>
                      <a:lnTo>
                        <a:pt x="326" y="2519"/>
                      </a:lnTo>
                      <a:lnTo>
                        <a:pt x="314" y="2554"/>
                      </a:lnTo>
                      <a:lnTo>
                        <a:pt x="304" y="2591"/>
                      </a:lnTo>
                      <a:lnTo>
                        <a:pt x="296" y="2629"/>
                      </a:lnTo>
                      <a:lnTo>
                        <a:pt x="289" y="2665"/>
                      </a:lnTo>
                      <a:lnTo>
                        <a:pt x="281" y="2701"/>
                      </a:lnTo>
                      <a:lnTo>
                        <a:pt x="276" y="2735"/>
                      </a:lnTo>
                      <a:lnTo>
                        <a:pt x="271" y="2766"/>
                      </a:lnTo>
                      <a:lnTo>
                        <a:pt x="266" y="2794"/>
                      </a:lnTo>
                      <a:lnTo>
                        <a:pt x="261" y="2818"/>
                      </a:lnTo>
                      <a:lnTo>
                        <a:pt x="256" y="2837"/>
                      </a:lnTo>
                      <a:close/>
                      <a:moveTo>
                        <a:pt x="744" y="3009"/>
                      </a:moveTo>
                      <a:lnTo>
                        <a:pt x="733" y="3002"/>
                      </a:lnTo>
                      <a:lnTo>
                        <a:pt x="721" y="2992"/>
                      </a:lnTo>
                      <a:lnTo>
                        <a:pt x="709" y="2980"/>
                      </a:lnTo>
                      <a:lnTo>
                        <a:pt x="695" y="2966"/>
                      </a:lnTo>
                      <a:lnTo>
                        <a:pt x="682" y="2953"/>
                      </a:lnTo>
                      <a:lnTo>
                        <a:pt x="667" y="2940"/>
                      </a:lnTo>
                      <a:lnTo>
                        <a:pt x="652" y="2927"/>
                      </a:lnTo>
                      <a:lnTo>
                        <a:pt x="636" y="2916"/>
                      </a:lnTo>
                      <a:lnTo>
                        <a:pt x="594" y="2912"/>
                      </a:lnTo>
                      <a:lnTo>
                        <a:pt x="554" y="2912"/>
                      </a:lnTo>
                      <a:lnTo>
                        <a:pt x="514" y="2916"/>
                      </a:lnTo>
                      <a:lnTo>
                        <a:pt x="475" y="2923"/>
                      </a:lnTo>
                      <a:lnTo>
                        <a:pt x="438" y="2933"/>
                      </a:lnTo>
                      <a:lnTo>
                        <a:pt x="401" y="2948"/>
                      </a:lnTo>
                      <a:lnTo>
                        <a:pt x="366" y="2964"/>
                      </a:lnTo>
                      <a:lnTo>
                        <a:pt x="331" y="2984"/>
                      </a:lnTo>
                      <a:lnTo>
                        <a:pt x="298" y="3006"/>
                      </a:lnTo>
                      <a:lnTo>
                        <a:pt x="265" y="3030"/>
                      </a:lnTo>
                      <a:lnTo>
                        <a:pt x="234" y="3056"/>
                      </a:lnTo>
                      <a:lnTo>
                        <a:pt x="203" y="3083"/>
                      </a:lnTo>
                      <a:lnTo>
                        <a:pt x="172" y="3112"/>
                      </a:lnTo>
                      <a:lnTo>
                        <a:pt x="143" y="3141"/>
                      </a:lnTo>
                      <a:lnTo>
                        <a:pt x="112" y="3171"/>
                      </a:lnTo>
                      <a:lnTo>
                        <a:pt x="85" y="3202"/>
                      </a:lnTo>
                      <a:lnTo>
                        <a:pt x="79" y="3207"/>
                      </a:lnTo>
                      <a:lnTo>
                        <a:pt x="74" y="3209"/>
                      </a:lnTo>
                      <a:lnTo>
                        <a:pt x="69" y="3208"/>
                      </a:lnTo>
                      <a:lnTo>
                        <a:pt x="66" y="3204"/>
                      </a:lnTo>
                      <a:lnTo>
                        <a:pt x="62" y="3198"/>
                      </a:lnTo>
                      <a:lnTo>
                        <a:pt x="60" y="3189"/>
                      </a:lnTo>
                      <a:lnTo>
                        <a:pt x="57" y="3180"/>
                      </a:lnTo>
                      <a:lnTo>
                        <a:pt x="55" y="3169"/>
                      </a:lnTo>
                      <a:lnTo>
                        <a:pt x="53" y="3156"/>
                      </a:lnTo>
                      <a:lnTo>
                        <a:pt x="52" y="3143"/>
                      </a:lnTo>
                      <a:lnTo>
                        <a:pt x="51" y="3129"/>
                      </a:lnTo>
                      <a:lnTo>
                        <a:pt x="51" y="3116"/>
                      </a:lnTo>
                      <a:lnTo>
                        <a:pt x="51" y="3103"/>
                      </a:lnTo>
                      <a:lnTo>
                        <a:pt x="52" y="3091"/>
                      </a:lnTo>
                      <a:lnTo>
                        <a:pt x="53" y="3079"/>
                      </a:lnTo>
                      <a:lnTo>
                        <a:pt x="55" y="3070"/>
                      </a:lnTo>
                      <a:lnTo>
                        <a:pt x="39" y="3098"/>
                      </a:lnTo>
                      <a:lnTo>
                        <a:pt x="26" y="3126"/>
                      </a:lnTo>
                      <a:lnTo>
                        <a:pt x="16" y="3154"/>
                      </a:lnTo>
                      <a:lnTo>
                        <a:pt x="8" y="3181"/>
                      </a:lnTo>
                      <a:lnTo>
                        <a:pt x="3" y="3208"/>
                      </a:lnTo>
                      <a:lnTo>
                        <a:pt x="1" y="3234"/>
                      </a:lnTo>
                      <a:lnTo>
                        <a:pt x="0" y="3258"/>
                      </a:lnTo>
                      <a:lnTo>
                        <a:pt x="1" y="3281"/>
                      </a:lnTo>
                      <a:lnTo>
                        <a:pt x="5" y="3304"/>
                      </a:lnTo>
                      <a:lnTo>
                        <a:pt x="10" y="3325"/>
                      </a:lnTo>
                      <a:lnTo>
                        <a:pt x="17" y="3344"/>
                      </a:lnTo>
                      <a:lnTo>
                        <a:pt x="26" y="3360"/>
                      </a:lnTo>
                      <a:lnTo>
                        <a:pt x="36" y="3375"/>
                      </a:lnTo>
                      <a:lnTo>
                        <a:pt x="47" y="3387"/>
                      </a:lnTo>
                      <a:lnTo>
                        <a:pt x="60" y="3397"/>
                      </a:lnTo>
                      <a:lnTo>
                        <a:pt x="74" y="3405"/>
                      </a:lnTo>
                      <a:lnTo>
                        <a:pt x="75" y="3390"/>
                      </a:lnTo>
                      <a:lnTo>
                        <a:pt x="78" y="3374"/>
                      </a:lnTo>
                      <a:lnTo>
                        <a:pt x="81" y="3354"/>
                      </a:lnTo>
                      <a:lnTo>
                        <a:pt x="87" y="3333"/>
                      </a:lnTo>
                      <a:lnTo>
                        <a:pt x="93" y="3311"/>
                      </a:lnTo>
                      <a:lnTo>
                        <a:pt x="100" y="3288"/>
                      </a:lnTo>
                      <a:lnTo>
                        <a:pt x="109" y="3264"/>
                      </a:lnTo>
                      <a:lnTo>
                        <a:pt x="121" y="3239"/>
                      </a:lnTo>
                      <a:lnTo>
                        <a:pt x="134" y="3214"/>
                      </a:lnTo>
                      <a:lnTo>
                        <a:pt x="149" y="3190"/>
                      </a:lnTo>
                      <a:lnTo>
                        <a:pt x="166" y="3166"/>
                      </a:lnTo>
                      <a:lnTo>
                        <a:pt x="186" y="3143"/>
                      </a:lnTo>
                      <a:lnTo>
                        <a:pt x="209" y="3121"/>
                      </a:lnTo>
                      <a:lnTo>
                        <a:pt x="234" y="3101"/>
                      </a:lnTo>
                      <a:lnTo>
                        <a:pt x="262" y="3083"/>
                      </a:lnTo>
                      <a:lnTo>
                        <a:pt x="292" y="3067"/>
                      </a:lnTo>
                      <a:lnTo>
                        <a:pt x="322" y="3054"/>
                      </a:lnTo>
                      <a:lnTo>
                        <a:pt x="352" y="3041"/>
                      </a:lnTo>
                      <a:lnTo>
                        <a:pt x="381" y="3031"/>
                      </a:lnTo>
                      <a:lnTo>
                        <a:pt x="411" y="3022"/>
                      </a:lnTo>
                      <a:lnTo>
                        <a:pt x="441" y="3015"/>
                      </a:lnTo>
                      <a:lnTo>
                        <a:pt x="470" y="3010"/>
                      </a:lnTo>
                      <a:lnTo>
                        <a:pt x="499" y="3006"/>
                      </a:lnTo>
                      <a:lnTo>
                        <a:pt x="528" y="3003"/>
                      </a:lnTo>
                      <a:lnTo>
                        <a:pt x="556" y="3002"/>
                      </a:lnTo>
                      <a:lnTo>
                        <a:pt x="585" y="3001"/>
                      </a:lnTo>
                      <a:lnTo>
                        <a:pt x="613" y="3001"/>
                      </a:lnTo>
                      <a:lnTo>
                        <a:pt x="640" y="3001"/>
                      </a:lnTo>
                      <a:lnTo>
                        <a:pt x="666" y="3003"/>
                      </a:lnTo>
                      <a:lnTo>
                        <a:pt x="693" y="3005"/>
                      </a:lnTo>
                      <a:lnTo>
                        <a:pt x="719" y="3007"/>
                      </a:lnTo>
                      <a:lnTo>
                        <a:pt x="744" y="3009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87" name="Freeform 203"/>
                <p:cNvSpPr>
                  <a:spLocks noEditPoints="1"/>
                </p:cNvSpPr>
                <p:nvPr/>
              </p:nvSpPr>
              <p:spPr bwMode="auto">
                <a:xfrm>
                  <a:off x="748" y="914"/>
                  <a:ext cx="283" cy="325"/>
                </a:xfrm>
                <a:custGeom>
                  <a:avLst/>
                  <a:gdLst>
                    <a:gd name="T0" fmla="*/ 2563 w 3387"/>
                    <a:gd name="T1" fmla="*/ 3560 h 3893"/>
                    <a:gd name="T2" fmla="*/ 2552 w 3387"/>
                    <a:gd name="T3" fmla="*/ 3396 h 3893"/>
                    <a:gd name="T4" fmla="*/ 2605 w 3387"/>
                    <a:gd name="T5" fmla="*/ 3113 h 3893"/>
                    <a:gd name="T6" fmla="*/ 2666 w 3387"/>
                    <a:gd name="T7" fmla="*/ 2846 h 3893"/>
                    <a:gd name="T8" fmla="*/ 2729 w 3387"/>
                    <a:gd name="T9" fmla="*/ 2586 h 3893"/>
                    <a:gd name="T10" fmla="*/ 2787 w 3387"/>
                    <a:gd name="T11" fmla="*/ 2326 h 3893"/>
                    <a:gd name="T12" fmla="*/ 2835 w 3387"/>
                    <a:gd name="T13" fmla="*/ 2043 h 3893"/>
                    <a:gd name="T14" fmla="*/ 2873 w 3387"/>
                    <a:gd name="T15" fmla="*/ 1659 h 3893"/>
                    <a:gd name="T16" fmla="*/ 2901 w 3387"/>
                    <a:gd name="T17" fmla="*/ 1255 h 3893"/>
                    <a:gd name="T18" fmla="*/ 2934 w 3387"/>
                    <a:gd name="T19" fmla="*/ 845 h 3893"/>
                    <a:gd name="T20" fmla="*/ 2988 w 3387"/>
                    <a:gd name="T21" fmla="*/ 443 h 3893"/>
                    <a:gd name="T22" fmla="*/ 3079 w 3387"/>
                    <a:gd name="T23" fmla="*/ 66 h 3893"/>
                    <a:gd name="T24" fmla="*/ 3175 w 3387"/>
                    <a:gd name="T25" fmla="*/ 9 h 3893"/>
                    <a:gd name="T26" fmla="*/ 3328 w 3387"/>
                    <a:gd name="T27" fmla="*/ 68 h 3893"/>
                    <a:gd name="T28" fmla="*/ 3361 w 3387"/>
                    <a:gd name="T29" fmla="*/ 208 h 3893"/>
                    <a:gd name="T30" fmla="*/ 3251 w 3387"/>
                    <a:gd name="T31" fmla="*/ 656 h 3893"/>
                    <a:gd name="T32" fmla="*/ 3200 w 3387"/>
                    <a:gd name="T33" fmla="*/ 1058 h 3893"/>
                    <a:gd name="T34" fmla="*/ 3177 w 3387"/>
                    <a:gd name="T35" fmla="*/ 1449 h 3893"/>
                    <a:gd name="T36" fmla="*/ 3152 w 3387"/>
                    <a:gd name="T37" fmla="*/ 1860 h 3893"/>
                    <a:gd name="T38" fmla="*/ 3090 w 3387"/>
                    <a:gd name="T39" fmla="*/ 2325 h 3893"/>
                    <a:gd name="T40" fmla="*/ 3025 w 3387"/>
                    <a:gd name="T41" fmla="*/ 2593 h 3893"/>
                    <a:gd name="T42" fmla="*/ 2970 w 3387"/>
                    <a:gd name="T43" fmla="*/ 2833 h 3893"/>
                    <a:gd name="T44" fmla="*/ 2926 w 3387"/>
                    <a:gd name="T45" fmla="*/ 3100 h 3893"/>
                    <a:gd name="T46" fmla="*/ 2896 w 3387"/>
                    <a:gd name="T47" fmla="*/ 3390 h 3893"/>
                    <a:gd name="T48" fmla="*/ 2888 w 3387"/>
                    <a:gd name="T49" fmla="*/ 3707 h 3893"/>
                    <a:gd name="T50" fmla="*/ 2842 w 3387"/>
                    <a:gd name="T51" fmla="*/ 3874 h 3893"/>
                    <a:gd name="T52" fmla="*/ 2766 w 3387"/>
                    <a:gd name="T53" fmla="*/ 3886 h 3893"/>
                    <a:gd name="T54" fmla="*/ 2680 w 3387"/>
                    <a:gd name="T55" fmla="*/ 3893 h 3893"/>
                    <a:gd name="T56" fmla="*/ 1059 w 3387"/>
                    <a:gd name="T57" fmla="*/ 239 h 3893"/>
                    <a:gd name="T58" fmla="*/ 929 w 3387"/>
                    <a:gd name="T59" fmla="*/ 295 h 3893"/>
                    <a:gd name="T60" fmla="*/ 794 w 3387"/>
                    <a:gd name="T61" fmla="*/ 403 h 3893"/>
                    <a:gd name="T62" fmla="*/ 662 w 3387"/>
                    <a:gd name="T63" fmla="*/ 568 h 3893"/>
                    <a:gd name="T64" fmla="*/ 538 w 3387"/>
                    <a:gd name="T65" fmla="*/ 800 h 3893"/>
                    <a:gd name="T66" fmla="*/ 425 w 3387"/>
                    <a:gd name="T67" fmla="*/ 1112 h 3893"/>
                    <a:gd name="T68" fmla="*/ 333 w 3387"/>
                    <a:gd name="T69" fmla="*/ 1442 h 3893"/>
                    <a:gd name="T70" fmla="*/ 275 w 3387"/>
                    <a:gd name="T71" fmla="*/ 1733 h 3893"/>
                    <a:gd name="T72" fmla="*/ 237 w 3387"/>
                    <a:gd name="T73" fmla="*/ 2015 h 3893"/>
                    <a:gd name="T74" fmla="*/ 206 w 3387"/>
                    <a:gd name="T75" fmla="*/ 2320 h 3893"/>
                    <a:gd name="T76" fmla="*/ 169 w 3387"/>
                    <a:gd name="T77" fmla="*/ 2681 h 3893"/>
                    <a:gd name="T78" fmla="*/ 149 w 3387"/>
                    <a:gd name="T79" fmla="*/ 2825 h 3893"/>
                    <a:gd name="T80" fmla="*/ 123 w 3387"/>
                    <a:gd name="T81" fmla="*/ 2958 h 3893"/>
                    <a:gd name="T82" fmla="*/ 90 w 3387"/>
                    <a:gd name="T83" fmla="*/ 3127 h 3893"/>
                    <a:gd name="T84" fmla="*/ 53 w 3387"/>
                    <a:gd name="T85" fmla="*/ 3321 h 3893"/>
                    <a:gd name="T86" fmla="*/ 16 w 3387"/>
                    <a:gd name="T87" fmla="*/ 3535 h 3893"/>
                    <a:gd name="T88" fmla="*/ 43 w 3387"/>
                    <a:gd name="T89" fmla="*/ 3686 h 3893"/>
                    <a:gd name="T90" fmla="*/ 145 w 3387"/>
                    <a:gd name="T91" fmla="*/ 3760 h 3893"/>
                    <a:gd name="T92" fmla="*/ 250 w 3387"/>
                    <a:gd name="T93" fmla="*/ 3805 h 3893"/>
                    <a:gd name="T94" fmla="*/ 273 w 3387"/>
                    <a:gd name="T95" fmla="*/ 3529 h 3893"/>
                    <a:gd name="T96" fmla="*/ 307 w 3387"/>
                    <a:gd name="T97" fmla="*/ 3228 h 3893"/>
                    <a:gd name="T98" fmla="*/ 356 w 3387"/>
                    <a:gd name="T99" fmla="*/ 2955 h 3893"/>
                    <a:gd name="T100" fmla="*/ 402 w 3387"/>
                    <a:gd name="T101" fmla="*/ 2693 h 3893"/>
                    <a:gd name="T102" fmla="*/ 427 w 3387"/>
                    <a:gd name="T103" fmla="*/ 2434 h 3893"/>
                    <a:gd name="T104" fmla="*/ 428 w 3387"/>
                    <a:gd name="T105" fmla="*/ 2145 h 3893"/>
                    <a:gd name="T106" fmla="*/ 463 w 3387"/>
                    <a:gd name="T107" fmla="*/ 1832 h 3893"/>
                    <a:gd name="T108" fmla="*/ 530 w 3387"/>
                    <a:gd name="T109" fmla="*/ 1520 h 3893"/>
                    <a:gd name="T110" fmla="*/ 619 w 3387"/>
                    <a:gd name="T111" fmla="*/ 1212 h 3893"/>
                    <a:gd name="T112" fmla="*/ 715 w 3387"/>
                    <a:gd name="T113" fmla="*/ 917 h 3893"/>
                    <a:gd name="T114" fmla="*/ 811 w 3387"/>
                    <a:gd name="T115" fmla="*/ 634 h 3893"/>
                    <a:gd name="T116" fmla="*/ 918 w 3387"/>
                    <a:gd name="T117" fmla="*/ 444 h 3893"/>
                    <a:gd name="T118" fmla="*/ 1047 w 3387"/>
                    <a:gd name="T119" fmla="*/ 320 h 38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387" h="3893">
                      <a:moveTo>
                        <a:pt x="2618" y="3616"/>
                      </a:moveTo>
                      <a:lnTo>
                        <a:pt x="2611" y="3600"/>
                      </a:lnTo>
                      <a:lnTo>
                        <a:pt x="2601" y="3587"/>
                      </a:lnTo>
                      <a:lnTo>
                        <a:pt x="2588" y="3575"/>
                      </a:lnTo>
                      <a:lnTo>
                        <a:pt x="2576" y="3567"/>
                      </a:lnTo>
                      <a:lnTo>
                        <a:pt x="2563" y="3560"/>
                      </a:lnTo>
                      <a:lnTo>
                        <a:pt x="2551" y="3555"/>
                      </a:lnTo>
                      <a:lnTo>
                        <a:pt x="2541" y="3550"/>
                      </a:lnTo>
                      <a:lnTo>
                        <a:pt x="2532" y="3546"/>
                      </a:lnTo>
                      <a:lnTo>
                        <a:pt x="2539" y="3495"/>
                      </a:lnTo>
                      <a:lnTo>
                        <a:pt x="2545" y="3446"/>
                      </a:lnTo>
                      <a:lnTo>
                        <a:pt x="2552" y="3396"/>
                      </a:lnTo>
                      <a:lnTo>
                        <a:pt x="2560" y="3348"/>
                      </a:lnTo>
                      <a:lnTo>
                        <a:pt x="2569" y="3300"/>
                      </a:lnTo>
                      <a:lnTo>
                        <a:pt x="2577" y="3252"/>
                      </a:lnTo>
                      <a:lnTo>
                        <a:pt x="2586" y="3205"/>
                      </a:lnTo>
                      <a:lnTo>
                        <a:pt x="2595" y="3159"/>
                      </a:lnTo>
                      <a:lnTo>
                        <a:pt x="2605" y="3113"/>
                      </a:lnTo>
                      <a:lnTo>
                        <a:pt x="2614" y="3068"/>
                      </a:lnTo>
                      <a:lnTo>
                        <a:pt x="2625" y="3023"/>
                      </a:lnTo>
                      <a:lnTo>
                        <a:pt x="2634" y="2977"/>
                      </a:lnTo>
                      <a:lnTo>
                        <a:pt x="2644" y="2934"/>
                      </a:lnTo>
                      <a:lnTo>
                        <a:pt x="2656" y="2889"/>
                      </a:lnTo>
                      <a:lnTo>
                        <a:pt x="2666" y="2846"/>
                      </a:lnTo>
                      <a:lnTo>
                        <a:pt x="2676" y="2801"/>
                      </a:lnTo>
                      <a:lnTo>
                        <a:pt x="2687" y="2759"/>
                      </a:lnTo>
                      <a:lnTo>
                        <a:pt x="2698" y="2715"/>
                      </a:lnTo>
                      <a:lnTo>
                        <a:pt x="2708" y="2672"/>
                      </a:lnTo>
                      <a:lnTo>
                        <a:pt x="2719" y="2628"/>
                      </a:lnTo>
                      <a:lnTo>
                        <a:pt x="2729" y="2586"/>
                      </a:lnTo>
                      <a:lnTo>
                        <a:pt x="2739" y="2542"/>
                      </a:lnTo>
                      <a:lnTo>
                        <a:pt x="2750" y="2500"/>
                      </a:lnTo>
                      <a:lnTo>
                        <a:pt x="2759" y="2456"/>
                      </a:lnTo>
                      <a:lnTo>
                        <a:pt x="2768" y="2413"/>
                      </a:lnTo>
                      <a:lnTo>
                        <a:pt x="2778" y="2369"/>
                      </a:lnTo>
                      <a:lnTo>
                        <a:pt x="2787" y="2326"/>
                      </a:lnTo>
                      <a:lnTo>
                        <a:pt x="2795" y="2282"/>
                      </a:lnTo>
                      <a:lnTo>
                        <a:pt x="2804" y="2238"/>
                      </a:lnTo>
                      <a:lnTo>
                        <a:pt x="2812" y="2193"/>
                      </a:lnTo>
                      <a:lnTo>
                        <a:pt x="2819" y="2148"/>
                      </a:lnTo>
                      <a:lnTo>
                        <a:pt x="2826" y="2104"/>
                      </a:lnTo>
                      <a:lnTo>
                        <a:pt x="2835" y="2043"/>
                      </a:lnTo>
                      <a:lnTo>
                        <a:pt x="2843" y="1982"/>
                      </a:lnTo>
                      <a:lnTo>
                        <a:pt x="2849" y="1918"/>
                      </a:lnTo>
                      <a:lnTo>
                        <a:pt x="2856" y="1855"/>
                      </a:lnTo>
                      <a:lnTo>
                        <a:pt x="2863" y="1790"/>
                      </a:lnTo>
                      <a:lnTo>
                        <a:pt x="2868" y="1726"/>
                      </a:lnTo>
                      <a:lnTo>
                        <a:pt x="2873" y="1659"/>
                      </a:lnTo>
                      <a:lnTo>
                        <a:pt x="2878" y="1593"/>
                      </a:lnTo>
                      <a:lnTo>
                        <a:pt x="2882" y="1526"/>
                      </a:lnTo>
                      <a:lnTo>
                        <a:pt x="2888" y="1458"/>
                      </a:lnTo>
                      <a:lnTo>
                        <a:pt x="2892" y="1391"/>
                      </a:lnTo>
                      <a:lnTo>
                        <a:pt x="2896" y="1323"/>
                      </a:lnTo>
                      <a:lnTo>
                        <a:pt x="2901" y="1255"/>
                      </a:lnTo>
                      <a:lnTo>
                        <a:pt x="2905" y="1187"/>
                      </a:lnTo>
                      <a:lnTo>
                        <a:pt x="2910" y="1119"/>
                      </a:lnTo>
                      <a:lnTo>
                        <a:pt x="2915" y="1049"/>
                      </a:lnTo>
                      <a:lnTo>
                        <a:pt x="2922" y="981"/>
                      </a:lnTo>
                      <a:lnTo>
                        <a:pt x="2927" y="912"/>
                      </a:lnTo>
                      <a:lnTo>
                        <a:pt x="2934" y="845"/>
                      </a:lnTo>
                      <a:lnTo>
                        <a:pt x="2941" y="777"/>
                      </a:lnTo>
                      <a:lnTo>
                        <a:pt x="2949" y="709"/>
                      </a:lnTo>
                      <a:lnTo>
                        <a:pt x="2957" y="642"/>
                      </a:lnTo>
                      <a:lnTo>
                        <a:pt x="2966" y="575"/>
                      </a:lnTo>
                      <a:lnTo>
                        <a:pt x="2977" y="509"/>
                      </a:lnTo>
                      <a:lnTo>
                        <a:pt x="2988" y="443"/>
                      </a:lnTo>
                      <a:lnTo>
                        <a:pt x="3000" y="379"/>
                      </a:lnTo>
                      <a:lnTo>
                        <a:pt x="3014" y="315"/>
                      </a:lnTo>
                      <a:lnTo>
                        <a:pt x="3028" y="250"/>
                      </a:lnTo>
                      <a:lnTo>
                        <a:pt x="3044" y="188"/>
                      </a:lnTo>
                      <a:lnTo>
                        <a:pt x="3060" y="127"/>
                      </a:lnTo>
                      <a:lnTo>
                        <a:pt x="3079" y="66"/>
                      </a:lnTo>
                      <a:lnTo>
                        <a:pt x="3099" y="7"/>
                      </a:lnTo>
                      <a:lnTo>
                        <a:pt x="3105" y="2"/>
                      </a:lnTo>
                      <a:lnTo>
                        <a:pt x="3116" y="0"/>
                      </a:lnTo>
                      <a:lnTo>
                        <a:pt x="3133" y="1"/>
                      </a:lnTo>
                      <a:lnTo>
                        <a:pt x="3153" y="4"/>
                      </a:lnTo>
                      <a:lnTo>
                        <a:pt x="3175" y="9"/>
                      </a:lnTo>
                      <a:lnTo>
                        <a:pt x="3200" y="15"/>
                      </a:lnTo>
                      <a:lnTo>
                        <a:pt x="3226" y="23"/>
                      </a:lnTo>
                      <a:lnTo>
                        <a:pt x="3253" y="34"/>
                      </a:lnTo>
                      <a:lnTo>
                        <a:pt x="3279" y="44"/>
                      </a:lnTo>
                      <a:lnTo>
                        <a:pt x="3304" y="55"/>
                      </a:lnTo>
                      <a:lnTo>
                        <a:pt x="3328" y="68"/>
                      </a:lnTo>
                      <a:lnTo>
                        <a:pt x="3348" y="79"/>
                      </a:lnTo>
                      <a:lnTo>
                        <a:pt x="3365" y="92"/>
                      </a:lnTo>
                      <a:lnTo>
                        <a:pt x="3377" y="104"/>
                      </a:lnTo>
                      <a:lnTo>
                        <a:pt x="3386" y="116"/>
                      </a:lnTo>
                      <a:lnTo>
                        <a:pt x="3387" y="126"/>
                      </a:lnTo>
                      <a:lnTo>
                        <a:pt x="3361" y="208"/>
                      </a:lnTo>
                      <a:lnTo>
                        <a:pt x="3337" y="287"/>
                      </a:lnTo>
                      <a:lnTo>
                        <a:pt x="3315" y="364"/>
                      </a:lnTo>
                      <a:lnTo>
                        <a:pt x="3297" y="440"/>
                      </a:lnTo>
                      <a:lnTo>
                        <a:pt x="3279" y="513"/>
                      </a:lnTo>
                      <a:lnTo>
                        <a:pt x="3264" y="585"/>
                      </a:lnTo>
                      <a:lnTo>
                        <a:pt x="3251" y="656"/>
                      </a:lnTo>
                      <a:lnTo>
                        <a:pt x="3239" y="726"/>
                      </a:lnTo>
                      <a:lnTo>
                        <a:pt x="3229" y="793"/>
                      </a:lnTo>
                      <a:lnTo>
                        <a:pt x="3220" y="861"/>
                      </a:lnTo>
                      <a:lnTo>
                        <a:pt x="3213" y="928"/>
                      </a:lnTo>
                      <a:lnTo>
                        <a:pt x="3205" y="993"/>
                      </a:lnTo>
                      <a:lnTo>
                        <a:pt x="3200" y="1058"/>
                      </a:lnTo>
                      <a:lnTo>
                        <a:pt x="3195" y="1124"/>
                      </a:lnTo>
                      <a:lnTo>
                        <a:pt x="3191" y="1189"/>
                      </a:lnTo>
                      <a:lnTo>
                        <a:pt x="3188" y="1253"/>
                      </a:lnTo>
                      <a:lnTo>
                        <a:pt x="3184" y="1319"/>
                      </a:lnTo>
                      <a:lnTo>
                        <a:pt x="3181" y="1384"/>
                      </a:lnTo>
                      <a:lnTo>
                        <a:pt x="3177" y="1449"/>
                      </a:lnTo>
                      <a:lnTo>
                        <a:pt x="3174" y="1515"/>
                      </a:lnTo>
                      <a:lnTo>
                        <a:pt x="3171" y="1582"/>
                      </a:lnTo>
                      <a:lnTo>
                        <a:pt x="3167" y="1650"/>
                      </a:lnTo>
                      <a:lnTo>
                        <a:pt x="3163" y="1718"/>
                      </a:lnTo>
                      <a:lnTo>
                        <a:pt x="3158" y="1789"/>
                      </a:lnTo>
                      <a:lnTo>
                        <a:pt x="3152" y="1860"/>
                      </a:lnTo>
                      <a:lnTo>
                        <a:pt x="3144" y="1933"/>
                      </a:lnTo>
                      <a:lnTo>
                        <a:pt x="3137" y="2008"/>
                      </a:lnTo>
                      <a:lnTo>
                        <a:pt x="3128" y="2083"/>
                      </a:lnTo>
                      <a:lnTo>
                        <a:pt x="3116" y="2162"/>
                      </a:lnTo>
                      <a:lnTo>
                        <a:pt x="3105" y="2242"/>
                      </a:lnTo>
                      <a:lnTo>
                        <a:pt x="3090" y="2325"/>
                      </a:lnTo>
                      <a:lnTo>
                        <a:pt x="3075" y="2410"/>
                      </a:lnTo>
                      <a:lnTo>
                        <a:pt x="3065" y="2445"/>
                      </a:lnTo>
                      <a:lnTo>
                        <a:pt x="3055" y="2481"/>
                      </a:lnTo>
                      <a:lnTo>
                        <a:pt x="3045" y="2517"/>
                      </a:lnTo>
                      <a:lnTo>
                        <a:pt x="3036" y="2555"/>
                      </a:lnTo>
                      <a:lnTo>
                        <a:pt x="3025" y="2593"/>
                      </a:lnTo>
                      <a:lnTo>
                        <a:pt x="3016" y="2631"/>
                      </a:lnTo>
                      <a:lnTo>
                        <a:pt x="3007" y="2671"/>
                      </a:lnTo>
                      <a:lnTo>
                        <a:pt x="2997" y="2710"/>
                      </a:lnTo>
                      <a:lnTo>
                        <a:pt x="2988" y="2750"/>
                      </a:lnTo>
                      <a:lnTo>
                        <a:pt x="2979" y="2792"/>
                      </a:lnTo>
                      <a:lnTo>
                        <a:pt x="2970" y="2833"/>
                      </a:lnTo>
                      <a:lnTo>
                        <a:pt x="2962" y="2877"/>
                      </a:lnTo>
                      <a:lnTo>
                        <a:pt x="2954" y="2919"/>
                      </a:lnTo>
                      <a:lnTo>
                        <a:pt x="2947" y="2964"/>
                      </a:lnTo>
                      <a:lnTo>
                        <a:pt x="2939" y="3008"/>
                      </a:lnTo>
                      <a:lnTo>
                        <a:pt x="2932" y="3053"/>
                      </a:lnTo>
                      <a:lnTo>
                        <a:pt x="2926" y="3100"/>
                      </a:lnTo>
                      <a:lnTo>
                        <a:pt x="2920" y="3146"/>
                      </a:lnTo>
                      <a:lnTo>
                        <a:pt x="2913" y="3194"/>
                      </a:lnTo>
                      <a:lnTo>
                        <a:pt x="2908" y="3242"/>
                      </a:lnTo>
                      <a:lnTo>
                        <a:pt x="2904" y="3290"/>
                      </a:lnTo>
                      <a:lnTo>
                        <a:pt x="2900" y="3340"/>
                      </a:lnTo>
                      <a:lnTo>
                        <a:pt x="2896" y="3390"/>
                      </a:lnTo>
                      <a:lnTo>
                        <a:pt x="2893" y="3442"/>
                      </a:lnTo>
                      <a:lnTo>
                        <a:pt x="2891" y="3492"/>
                      </a:lnTo>
                      <a:lnTo>
                        <a:pt x="2889" y="3545"/>
                      </a:lnTo>
                      <a:lnTo>
                        <a:pt x="2888" y="3598"/>
                      </a:lnTo>
                      <a:lnTo>
                        <a:pt x="2888" y="3652"/>
                      </a:lnTo>
                      <a:lnTo>
                        <a:pt x="2888" y="3707"/>
                      </a:lnTo>
                      <a:lnTo>
                        <a:pt x="2889" y="3762"/>
                      </a:lnTo>
                      <a:lnTo>
                        <a:pt x="2891" y="3818"/>
                      </a:lnTo>
                      <a:lnTo>
                        <a:pt x="2893" y="3875"/>
                      </a:lnTo>
                      <a:lnTo>
                        <a:pt x="2874" y="3874"/>
                      </a:lnTo>
                      <a:lnTo>
                        <a:pt x="2858" y="3873"/>
                      </a:lnTo>
                      <a:lnTo>
                        <a:pt x="2842" y="3874"/>
                      </a:lnTo>
                      <a:lnTo>
                        <a:pt x="2827" y="3875"/>
                      </a:lnTo>
                      <a:lnTo>
                        <a:pt x="2814" y="3877"/>
                      </a:lnTo>
                      <a:lnTo>
                        <a:pt x="2802" y="3879"/>
                      </a:lnTo>
                      <a:lnTo>
                        <a:pt x="2790" y="3881"/>
                      </a:lnTo>
                      <a:lnTo>
                        <a:pt x="2779" y="3883"/>
                      </a:lnTo>
                      <a:lnTo>
                        <a:pt x="2766" y="3886"/>
                      </a:lnTo>
                      <a:lnTo>
                        <a:pt x="2754" y="3888"/>
                      </a:lnTo>
                      <a:lnTo>
                        <a:pt x="2742" y="3890"/>
                      </a:lnTo>
                      <a:lnTo>
                        <a:pt x="2728" y="3891"/>
                      </a:lnTo>
                      <a:lnTo>
                        <a:pt x="2714" y="3893"/>
                      </a:lnTo>
                      <a:lnTo>
                        <a:pt x="2698" y="3893"/>
                      </a:lnTo>
                      <a:lnTo>
                        <a:pt x="2680" y="3893"/>
                      </a:lnTo>
                      <a:lnTo>
                        <a:pt x="2661" y="3892"/>
                      </a:lnTo>
                      <a:lnTo>
                        <a:pt x="2618" y="3616"/>
                      </a:lnTo>
                      <a:close/>
                      <a:moveTo>
                        <a:pt x="1120" y="227"/>
                      </a:moveTo>
                      <a:lnTo>
                        <a:pt x="1100" y="231"/>
                      </a:lnTo>
                      <a:lnTo>
                        <a:pt x="1080" y="234"/>
                      </a:lnTo>
                      <a:lnTo>
                        <a:pt x="1059" y="239"/>
                      </a:lnTo>
                      <a:lnTo>
                        <a:pt x="1037" y="245"/>
                      </a:lnTo>
                      <a:lnTo>
                        <a:pt x="1017" y="252"/>
                      </a:lnTo>
                      <a:lnTo>
                        <a:pt x="995" y="262"/>
                      </a:lnTo>
                      <a:lnTo>
                        <a:pt x="973" y="271"/>
                      </a:lnTo>
                      <a:lnTo>
                        <a:pt x="950" y="282"/>
                      </a:lnTo>
                      <a:lnTo>
                        <a:pt x="929" y="295"/>
                      </a:lnTo>
                      <a:lnTo>
                        <a:pt x="907" y="309"/>
                      </a:lnTo>
                      <a:lnTo>
                        <a:pt x="884" y="325"/>
                      </a:lnTo>
                      <a:lnTo>
                        <a:pt x="861" y="341"/>
                      </a:lnTo>
                      <a:lnTo>
                        <a:pt x="840" y="360"/>
                      </a:lnTo>
                      <a:lnTo>
                        <a:pt x="817" y="381"/>
                      </a:lnTo>
                      <a:lnTo>
                        <a:pt x="794" y="403"/>
                      </a:lnTo>
                      <a:lnTo>
                        <a:pt x="772" y="425"/>
                      </a:lnTo>
                      <a:lnTo>
                        <a:pt x="749" y="450"/>
                      </a:lnTo>
                      <a:lnTo>
                        <a:pt x="728" y="477"/>
                      </a:lnTo>
                      <a:lnTo>
                        <a:pt x="706" y="506"/>
                      </a:lnTo>
                      <a:lnTo>
                        <a:pt x="684" y="536"/>
                      </a:lnTo>
                      <a:lnTo>
                        <a:pt x="662" y="568"/>
                      </a:lnTo>
                      <a:lnTo>
                        <a:pt x="641" y="603"/>
                      </a:lnTo>
                      <a:lnTo>
                        <a:pt x="620" y="638"/>
                      </a:lnTo>
                      <a:lnTo>
                        <a:pt x="598" y="676"/>
                      </a:lnTo>
                      <a:lnTo>
                        <a:pt x="579" y="715"/>
                      </a:lnTo>
                      <a:lnTo>
                        <a:pt x="558" y="757"/>
                      </a:lnTo>
                      <a:lnTo>
                        <a:pt x="538" y="800"/>
                      </a:lnTo>
                      <a:lnTo>
                        <a:pt x="519" y="847"/>
                      </a:lnTo>
                      <a:lnTo>
                        <a:pt x="500" y="895"/>
                      </a:lnTo>
                      <a:lnTo>
                        <a:pt x="481" y="944"/>
                      </a:lnTo>
                      <a:lnTo>
                        <a:pt x="463" y="996"/>
                      </a:lnTo>
                      <a:lnTo>
                        <a:pt x="445" y="1051"/>
                      </a:lnTo>
                      <a:lnTo>
                        <a:pt x="425" y="1112"/>
                      </a:lnTo>
                      <a:lnTo>
                        <a:pt x="407" y="1171"/>
                      </a:lnTo>
                      <a:lnTo>
                        <a:pt x="390" y="1228"/>
                      </a:lnTo>
                      <a:lnTo>
                        <a:pt x="375" y="1284"/>
                      </a:lnTo>
                      <a:lnTo>
                        <a:pt x="359" y="1338"/>
                      </a:lnTo>
                      <a:lnTo>
                        <a:pt x="346" y="1391"/>
                      </a:lnTo>
                      <a:lnTo>
                        <a:pt x="333" y="1442"/>
                      </a:lnTo>
                      <a:lnTo>
                        <a:pt x="322" y="1493"/>
                      </a:lnTo>
                      <a:lnTo>
                        <a:pt x="310" y="1542"/>
                      </a:lnTo>
                      <a:lnTo>
                        <a:pt x="301" y="1590"/>
                      </a:lnTo>
                      <a:lnTo>
                        <a:pt x="292" y="1639"/>
                      </a:lnTo>
                      <a:lnTo>
                        <a:pt x="284" y="1685"/>
                      </a:lnTo>
                      <a:lnTo>
                        <a:pt x="275" y="1733"/>
                      </a:lnTo>
                      <a:lnTo>
                        <a:pt x="268" y="1780"/>
                      </a:lnTo>
                      <a:lnTo>
                        <a:pt x="261" y="1826"/>
                      </a:lnTo>
                      <a:lnTo>
                        <a:pt x="255" y="1873"/>
                      </a:lnTo>
                      <a:lnTo>
                        <a:pt x="248" y="1919"/>
                      </a:lnTo>
                      <a:lnTo>
                        <a:pt x="243" y="1967"/>
                      </a:lnTo>
                      <a:lnTo>
                        <a:pt x="237" y="2015"/>
                      </a:lnTo>
                      <a:lnTo>
                        <a:pt x="232" y="2064"/>
                      </a:lnTo>
                      <a:lnTo>
                        <a:pt x="227" y="2113"/>
                      </a:lnTo>
                      <a:lnTo>
                        <a:pt x="221" y="2163"/>
                      </a:lnTo>
                      <a:lnTo>
                        <a:pt x="216" y="2215"/>
                      </a:lnTo>
                      <a:lnTo>
                        <a:pt x="211" y="2267"/>
                      </a:lnTo>
                      <a:lnTo>
                        <a:pt x="206" y="2320"/>
                      </a:lnTo>
                      <a:lnTo>
                        <a:pt x="201" y="2376"/>
                      </a:lnTo>
                      <a:lnTo>
                        <a:pt x="194" y="2433"/>
                      </a:lnTo>
                      <a:lnTo>
                        <a:pt x="189" y="2492"/>
                      </a:lnTo>
                      <a:lnTo>
                        <a:pt x="182" y="2553"/>
                      </a:lnTo>
                      <a:lnTo>
                        <a:pt x="176" y="2616"/>
                      </a:lnTo>
                      <a:lnTo>
                        <a:pt x="169" y="2681"/>
                      </a:lnTo>
                      <a:lnTo>
                        <a:pt x="160" y="2748"/>
                      </a:lnTo>
                      <a:lnTo>
                        <a:pt x="159" y="2761"/>
                      </a:lnTo>
                      <a:lnTo>
                        <a:pt x="157" y="2775"/>
                      </a:lnTo>
                      <a:lnTo>
                        <a:pt x="154" y="2790"/>
                      </a:lnTo>
                      <a:lnTo>
                        <a:pt x="152" y="2807"/>
                      </a:lnTo>
                      <a:lnTo>
                        <a:pt x="149" y="2825"/>
                      </a:lnTo>
                      <a:lnTo>
                        <a:pt x="145" y="2845"/>
                      </a:lnTo>
                      <a:lnTo>
                        <a:pt x="142" y="2864"/>
                      </a:lnTo>
                      <a:lnTo>
                        <a:pt x="138" y="2886"/>
                      </a:lnTo>
                      <a:lnTo>
                        <a:pt x="133" y="2909"/>
                      </a:lnTo>
                      <a:lnTo>
                        <a:pt x="128" y="2933"/>
                      </a:lnTo>
                      <a:lnTo>
                        <a:pt x="123" y="2958"/>
                      </a:lnTo>
                      <a:lnTo>
                        <a:pt x="118" y="2984"/>
                      </a:lnTo>
                      <a:lnTo>
                        <a:pt x="113" y="3011"/>
                      </a:lnTo>
                      <a:lnTo>
                        <a:pt x="108" y="3039"/>
                      </a:lnTo>
                      <a:lnTo>
                        <a:pt x="102" y="3067"/>
                      </a:lnTo>
                      <a:lnTo>
                        <a:pt x="96" y="3097"/>
                      </a:lnTo>
                      <a:lnTo>
                        <a:pt x="90" y="3127"/>
                      </a:lnTo>
                      <a:lnTo>
                        <a:pt x="84" y="3158"/>
                      </a:lnTo>
                      <a:lnTo>
                        <a:pt x="77" y="3189"/>
                      </a:lnTo>
                      <a:lnTo>
                        <a:pt x="71" y="3221"/>
                      </a:lnTo>
                      <a:lnTo>
                        <a:pt x="65" y="3254"/>
                      </a:lnTo>
                      <a:lnTo>
                        <a:pt x="59" y="3288"/>
                      </a:lnTo>
                      <a:lnTo>
                        <a:pt x="53" y="3321"/>
                      </a:lnTo>
                      <a:lnTo>
                        <a:pt x="46" y="3357"/>
                      </a:lnTo>
                      <a:lnTo>
                        <a:pt x="40" y="3391"/>
                      </a:lnTo>
                      <a:lnTo>
                        <a:pt x="34" y="3427"/>
                      </a:lnTo>
                      <a:lnTo>
                        <a:pt x="28" y="3462"/>
                      </a:lnTo>
                      <a:lnTo>
                        <a:pt x="23" y="3499"/>
                      </a:lnTo>
                      <a:lnTo>
                        <a:pt x="16" y="3535"/>
                      </a:lnTo>
                      <a:lnTo>
                        <a:pt x="10" y="3571"/>
                      </a:lnTo>
                      <a:lnTo>
                        <a:pt x="5" y="3607"/>
                      </a:lnTo>
                      <a:lnTo>
                        <a:pt x="0" y="3645"/>
                      </a:lnTo>
                      <a:lnTo>
                        <a:pt x="13" y="3658"/>
                      </a:lnTo>
                      <a:lnTo>
                        <a:pt x="28" y="3672"/>
                      </a:lnTo>
                      <a:lnTo>
                        <a:pt x="43" y="3686"/>
                      </a:lnTo>
                      <a:lnTo>
                        <a:pt x="59" y="3700"/>
                      </a:lnTo>
                      <a:lnTo>
                        <a:pt x="75" y="3712"/>
                      </a:lnTo>
                      <a:lnTo>
                        <a:pt x="92" y="3725"/>
                      </a:lnTo>
                      <a:lnTo>
                        <a:pt x="110" y="3737"/>
                      </a:lnTo>
                      <a:lnTo>
                        <a:pt x="127" y="3749"/>
                      </a:lnTo>
                      <a:lnTo>
                        <a:pt x="145" y="3760"/>
                      </a:lnTo>
                      <a:lnTo>
                        <a:pt x="162" y="3770"/>
                      </a:lnTo>
                      <a:lnTo>
                        <a:pt x="180" y="3779"/>
                      </a:lnTo>
                      <a:lnTo>
                        <a:pt x="198" y="3788"/>
                      </a:lnTo>
                      <a:lnTo>
                        <a:pt x="215" y="3795"/>
                      </a:lnTo>
                      <a:lnTo>
                        <a:pt x="233" y="3801"/>
                      </a:lnTo>
                      <a:lnTo>
                        <a:pt x="250" y="3805"/>
                      </a:lnTo>
                      <a:lnTo>
                        <a:pt x="267" y="3808"/>
                      </a:lnTo>
                      <a:lnTo>
                        <a:pt x="266" y="3750"/>
                      </a:lnTo>
                      <a:lnTo>
                        <a:pt x="266" y="3692"/>
                      </a:lnTo>
                      <a:lnTo>
                        <a:pt x="267" y="3636"/>
                      </a:lnTo>
                      <a:lnTo>
                        <a:pt x="269" y="3582"/>
                      </a:lnTo>
                      <a:lnTo>
                        <a:pt x="273" y="3529"/>
                      </a:lnTo>
                      <a:lnTo>
                        <a:pt x="276" y="3476"/>
                      </a:lnTo>
                      <a:lnTo>
                        <a:pt x="281" y="3425"/>
                      </a:lnTo>
                      <a:lnTo>
                        <a:pt x="287" y="3374"/>
                      </a:lnTo>
                      <a:lnTo>
                        <a:pt x="293" y="3324"/>
                      </a:lnTo>
                      <a:lnTo>
                        <a:pt x="300" y="3276"/>
                      </a:lnTo>
                      <a:lnTo>
                        <a:pt x="307" y="3228"/>
                      </a:lnTo>
                      <a:lnTo>
                        <a:pt x="315" y="3182"/>
                      </a:lnTo>
                      <a:lnTo>
                        <a:pt x="323" y="3135"/>
                      </a:lnTo>
                      <a:lnTo>
                        <a:pt x="330" y="3088"/>
                      </a:lnTo>
                      <a:lnTo>
                        <a:pt x="338" y="3044"/>
                      </a:lnTo>
                      <a:lnTo>
                        <a:pt x="348" y="2998"/>
                      </a:lnTo>
                      <a:lnTo>
                        <a:pt x="356" y="2955"/>
                      </a:lnTo>
                      <a:lnTo>
                        <a:pt x="364" y="2910"/>
                      </a:lnTo>
                      <a:lnTo>
                        <a:pt x="372" y="2867"/>
                      </a:lnTo>
                      <a:lnTo>
                        <a:pt x="380" y="2823"/>
                      </a:lnTo>
                      <a:lnTo>
                        <a:pt x="387" y="2779"/>
                      </a:lnTo>
                      <a:lnTo>
                        <a:pt x="394" y="2737"/>
                      </a:lnTo>
                      <a:lnTo>
                        <a:pt x="402" y="2693"/>
                      </a:lnTo>
                      <a:lnTo>
                        <a:pt x="408" y="2651"/>
                      </a:lnTo>
                      <a:lnTo>
                        <a:pt x="413" y="2607"/>
                      </a:lnTo>
                      <a:lnTo>
                        <a:pt x="418" y="2565"/>
                      </a:lnTo>
                      <a:lnTo>
                        <a:pt x="421" y="2521"/>
                      </a:lnTo>
                      <a:lnTo>
                        <a:pt x="425" y="2478"/>
                      </a:lnTo>
                      <a:lnTo>
                        <a:pt x="427" y="2434"/>
                      </a:lnTo>
                      <a:lnTo>
                        <a:pt x="428" y="2390"/>
                      </a:lnTo>
                      <a:lnTo>
                        <a:pt x="428" y="2345"/>
                      </a:lnTo>
                      <a:lnTo>
                        <a:pt x="427" y="2301"/>
                      </a:lnTo>
                      <a:lnTo>
                        <a:pt x="426" y="2249"/>
                      </a:lnTo>
                      <a:lnTo>
                        <a:pt x="426" y="2197"/>
                      </a:lnTo>
                      <a:lnTo>
                        <a:pt x="428" y="2145"/>
                      </a:lnTo>
                      <a:lnTo>
                        <a:pt x="432" y="2094"/>
                      </a:lnTo>
                      <a:lnTo>
                        <a:pt x="436" y="2042"/>
                      </a:lnTo>
                      <a:lnTo>
                        <a:pt x="441" y="1989"/>
                      </a:lnTo>
                      <a:lnTo>
                        <a:pt x="447" y="1937"/>
                      </a:lnTo>
                      <a:lnTo>
                        <a:pt x="454" y="1884"/>
                      </a:lnTo>
                      <a:lnTo>
                        <a:pt x="463" y="1832"/>
                      </a:lnTo>
                      <a:lnTo>
                        <a:pt x="472" y="1780"/>
                      </a:lnTo>
                      <a:lnTo>
                        <a:pt x="482" y="1728"/>
                      </a:lnTo>
                      <a:lnTo>
                        <a:pt x="493" y="1675"/>
                      </a:lnTo>
                      <a:lnTo>
                        <a:pt x="505" y="1623"/>
                      </a:lnTo>
                      <a:lnTo>
                        <a:pt x="518" y="1571"/>
                      </a:lnTo>
                      <a:lnTo>
                        <a:pt x="530" y="1520"/>
                      </a:lnTo>
                      <a:lnTo>
                        <a:pt x="544" y="1468"/>
                      </a:lnTo>
                      <a:lnTo>
                        <a:pt x="558" y="1416"/>
                      </a:lnTo>
                      <a:lnTo>
                        <a:pt x="572" y="1365"/>
                      </a:lnTo>
                      <a:lnTo>
                        <a:pt x="588" y="1313"/>
                      </a:lnTo>
                      <a:lnTo>
                        <a:pt x="603" y="1263"/>
                      </a:lnTo>
                      <a:lnTo>
                        <a:pt x="619" y="1212"/>
                      </a:lnTo>
                      <a:lnTo>
                        <a:pt x="635" y="1162"/>
                      </a:lnTo>
                      <a:lnTo>
                        <a:pt x="651" y="1112"/>
                      </a:lnTo>
                      <a:lnTo>
                        <a:pt x="667" y="1063"/>
                      </a:lnTo>
                      <a:lnTo>
                        <a:pt x="683" y="1014"/>
                      </a:lnTo>
                      <a:lnTo>
                        <a:pt x="700" y="965"/>
                      </a:lnTo>
                      <a:lnTo>
                        <a:pt x="715" y="917"/>
                      </a:lnTo>
                      <a:lnTo>
                        <a:pt x="732" y="869"/>
                      </a:lnTo>
                      <a:lnTo>
                        <a:pt x="747" y="822"/>
                      </a:lnTo>
                      <a:lnTo>
                        <a:pt x="763" y="776"/>
                      </a:lnTo>
                      <a:lnTo>
                        <a:pt x="778" y="729"/>
                      </a:lnTo>
                      <a:lnTo>
                        <a:pt x="794" y="683"/>
                      </a:lnTo>
                      <a:lnTo>
                        <a:pt x="811" y="634"/>
                      </a:lnTo>
                      <a:lnTo>
                        <a:pt x="827" y="590"/>
                      </a:lnTo>
                      <a:lnTo>
                        <a:pt x="845" y="552"/>
                      </a:lnTo>
                      <a:lnTo>
                        <a:pt x="862" y="520"/>
                      </a:lnTo>
                      <a:lnTo>
                        <a:pt x="881" y="492"/>
                      </a:lnTo>
                      <a:lnTo>
                        <a:pt x="900" y="466"/>
                      </a:lnTo>
                      <a:lnTo>
                        <a:pt x="918" y="444"/>
                      </a:lnTo>
                      <a:lnTo>
                        <a:pt x="939" y="423"/>
                      </a:lnTo>
                      <a:lnTo>
                        <a:pt x="959" y="404"/>
                      </a:lnTo>
                      <a:lnTo>
                        <a:pt x="979" y="384"/>
                      </a:lnTo>
                      <a:lnTo>
                        <a:pt x="1001" y="364"/>
                      </a:lnTo>
                      <a:lnTo>
                        <a:pt x="1024" y="342"/>
                      </a:lnTo>
                      <a:lnTo>
                        <a:pt x="1047" y="320"/>
                      </a:lnTo>
                      <a:lnTo>
                        <a:pt x="1070" y="293"/>
                      </a:lnTo>
                      <a:lnTo>
                        <a:pt x="1094" y="263"/>
                      </a:lnTo>
                      <a:lnTo>
                        <a:pt x="1120" y="2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88" name="Freeform 204"/>
                <p:cNvSpPr>
                  <a:spLocks/>
                </p:cNvSpPr>
                <p:nvPr/>
              </p:nvSpPr>
              <p:spPr bwMode="auto">
                <a:xfrm>
                  <a:off x="959" y="1209"/>
                  <a:ext cx="8" cy="7"/>
                </a:xfrm>
                <a:custGeom>
                  <a:avLst/>
                  <a:gdLst>
                    <a:gd name="T0" fmla="*/ 0 w 97"/>
                    <a:gd name="T1" fmla="*/ 3 h 76"/>
                    <a:gd name="T2" fmla="*/ 3 w 97"/>
                    <a:gd name="T3" fmla="*/ 8 h 76"/>
                    <a:gd name="T4" fmla="*/ 12 w 97"/>
                    <a:gd name="T5" fmla="*/ 14 h 76"/>
                    <a:gd name="T6" fmla="*/ 22 w 97"/>
                    <a:gd name="T7" fmla="*/ 18 h 76"/>
                    <a:gd name="T8" fmla="*/ 34 w 97"/>
                    <a:gd name="T9" fmla="*/ 22 h 76"/>
                    <a:gd name="T10" fmla="*/ 46 w 97"/>
                    <a:gd name="T11" fmla="*/ 29 h 76"/>
                    <a:gd name="T12" fmla="*/ 58 w 97"/>
                    <a:gd name="T13" fmla="*/ 37 h 76"/>
                    <a:gd name="T14" fmla="*/ 70 w 97"/>
                    <a:gd name="T15" fmla="*/ 48 h 76"/>
                    <a:gd name="T16" fmla="*/ 80 w 97"/>
                    <a:gd name="T17" fmla="*/ 61 h 76"/>
                    <a:gd name="T18" fmla="*/ 86 w 97"/>
                    <a:gd name="T19" fmla="*/ 76 h 76"/>
                    <a:gd name="T20" fmla="*/ 97 w 97"/>
                    <a:gd name="T21" fmla="*/ 72 h 76"/>
                    <a:gd name="T22" fmla="*/ 88 w 97"/>
                    <a:gd name="T23" fmla="*/ 55 h 76"/>
                    <a:gd name="T24" fmla="*/ 78 w 97"/>
                    <a:gd name="T25" fmla="*/ 42 h 76"/>
                    <a:gd name="T26" fmla="*/ 64 w 97"/>
                    <a:gd name="T27" fmla="*/ 29 h 76"/>
                    <a:gd name="T28" fmla="*/ 52 w 97"/>
                    <a:gd name="T29" fmla="*/ 21 h 76"/>
                    <a:gd name="T30" fmla="*/ 39 w 97"/>
                    <a:gd name="T31" fmla="*/ 14 h 76"/>
                    <a:gd name="T32" fmla="*/ 26 w 97"/>
                    <a:gd name="T33" fmla="*/ 7 h 76"/>
                    <a:gd name="T34" fmla="*/ 16 w 97"/>
                    <a:gd name="T35" fmla="*/ 3 h 76"/>
                    <a:gd name="T36" fmla="*/ 7 w 97"/>
                    <a:gd name="T37" fmla="*/ 0 h 76"/>
                    <a:gd name="T38" fmla="*/ 11 w 97"/>
                    <a:gd name="T39" fmla="*/ 5 h 76"/>
                    <a:gd name="T40" fmla="*/ 7 w 97"/>
                    <a:gd name="T41" fmla="*/ 0 h 76"/>
                    <a:gd name="T42" fmla="*/ 4 w 97"/>
                    <a:gd name="T43" fmla="*/ 0 h 76"/>
                    <a:gd name="T44" fmla="*/ 1 w 97"/>
                    <a:gd name="T45" fmla="*/ 2 h 76"/>
                    <a:gd name="T46" fmla="*/ 1 w 97"/>
                    <a:gd name="T47" fmla="*/ 6 h 76"/>
                    <a:gd name="T48" fmla="*/ 3 w 97"/>
                    <a:gd name="T49" fmla="*/ 8 h 76"/>
                    <a:gd name="T50" fmla="*/ 0 w 97"/>
                    <a:gd name="T51" fmla="*/ 3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97" h="76">
                      <a:moveTo>
                        <a:pt x="0" y="3"/>
                      </a:moveTo>
                      <a:lnTo>
                        <a:pt x="3" y="8"/>
                      </a:lnTo>
                      <a:lnTo>
                        <a:pt x="12" y="14"/>
                      </a:lnTo>
                      <a:lnTo>
                        <a:pt x="22" y="18"/>
                      </a:lnTo>
                      <a:lnTo>
                        <a:pt x="34" y="22"/>
                      </a:lnTo>
                      <a:lnTo>
                        <a:pt x="46" y="29"/>
                      </a:lnTo>
                      <a:lnTo>
                        <a:pt x="58" y="37"/>
                      </a:lnTo>
                      <a:lnTo>
                        <a:pt x="70" y="48"/>
                      </a:lnTo>
                      <a:lnTo>
                        <a:pt x="80" y="61"/>
                      </a:lnTo>
                      <a:lnTo>
                        <a:pt x="86" y="76"/>
                      </a:lnTo>
                      <a:lnTo>
                        <a:pt x="97" y="72"/>
                      </a:lnTo>
                      <a:lnTo>
                        <a:pt x="88" y="55"/>
                      </a:lnTo>
                      <a:lnTo>
                        <a:pt x="78" y="42"/>
                      </a:lnTo>
                      <a:lnTo>
                        <a:pt x="64" y="29"/>
                      </a:lnTo>
                      <a:lnTo>
                        <a:pt x="52" y="21"/>
                      </a:lnTo>
                      <a:lnTo>
                        <a:pt x="39" y="14"/>
                      </a:lnTo>
                      <a:lnTo>
                        <a:pt x="26" y="7"/>
                      </a:lnTo>
                      <a:lnTo>
                        <a:pt x="16" y="3"/>
                      </a:lnTo>
                      <a:lnTo>
                        <a:pt x="7" y="0"/>
                      </a:lnTo>
                      <a:lnTo>
                        <a:pt x="11" y="5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1" y="6"/>
                      </a:lnTo>
                      <a:lnTo>
                        <a:pt x="3" y="8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89" name="Freeform 205"/>
                <p:cNvSpPr>
                  <a:spLocks/>
                </p:cNvSpPr>
                <p:nvPr/>
              </p:nvSpPr>
              <p:spPr bwMode="auto">
                <a:xfrm>
                  <a:off x="959" y="1089"/>
                  <a:ext cx="25" cy="121"/>
                </a:xfrm>
                <a:custGeom>
                  <a:avLst/>
                  <a:gdLst>
                    <a:gd name="T0" fmla="*/ 294 w 305"/>
                    <a:gd name="T1" fmla="*/ 0 h 1444"/>
                    <a:gd name="T2" fmla="*/ 280 w 305"/>
                    <a:gd name="T3" fmla="*/ 89 h 1444"/>
                    <a:gd name="T4" fmla="*/ 263 w 305"/>
                    <a:gd name="T5" fmla="*/ 178 h 1444"/>
                    <a:gd name="T6" fmla="*/ 246 w 305"/>
                    <a:gd name="T7" fmla="*/ 265 h 1444"/>
                    <a:gd name="T8" fmla="*/ 227 w 305"/>
                    <a:gd name="T9" fmla="*/ 352 h 1444"/>
                    <a:gd name="T10" fmla="*/ 207 w 305"/>
                    <a:gd name="T11" fmla="*/ 438 h 1444"/>
                    <a:gd name="T12" fmla="*/ 187 w 305"/>
                    <a:gd name="T13" fmla="*/ 524 h 1444"/>
                    <a:gd name="T14" fmla="*/ 166 w 305"/>
                    <a:gd name="T15" fmla="*/ 611 h 1444"/>
                    <a:gd name="T16" fmla="*/ 144 w 305"/>
                    <a:gd name="T17" fmla="*/ 697 h 1444"/>
                    <a:gd name="T18" fmla="*/ 123 w 305"/>
                    <a:gd name="T19" fmla="*/ 785 h 1444"/>
                    <a:gd name="T20" fmla="*/ 102 w 305"/>
                    <a:gd name="T21" fmla="*/ 873 h 1444"/>
                    <a:gd name="T22" fmla="*/ 82 w 305"/>
                    <a:gd name="T23" fmla="*/ 964 h 1444"/>
                    <a:gd name="T24" fmla="*/ 62 w 305"/>
                    <a:gd name="T25" fmla="*/ 1055 h 1444"/>
                    <a:gd name="T26" fmla="*/ 45 w 305"/>
                    <a:gd name="T27" fmla="*/ 1148 h 1444"/>
                    <a:gd name="T28" fmla="*/ 28 w 305"/>
                    <a:gd name="T29" fmla="*/ 1244 h 1444"/>
                    <a:gd name="T30" fmla="*/ 13 w 305"/>
                    <a:gd name="T31" fmla="*/ 1342 h 1444"/>
                    <a:gd name="T32" fmla="*/ 0 w 305"/>
                    <a:gd name="T33" fmla="*/ 1442 h 1444"/>
                    <a:gd name="T34" fmla="*/ 17 w 305"/>
                    <a:gd name="T35" fmla="*/ 1393 h 1444"/>
                    <a:gd name="T36" fmla="*/ 30 w 305"/>
                    <a:gd name="T37" fmla="*/ 1294 h 1444"/>
                    <a:gd name="T38" fmla="*/ 47 w 305"/>
                    <a:gd name="T39" fmla="*/ 1198 h 1444"/>
                    <a:gd name="T40" fmla="*/ 64 w 305"/>
                    <a:gd name="T41" fmla="*/ 1103 h 1444"/>
                    <a:gd name="T42" fmla="*/ 83 w 305"/>
                    <a:gd name="T43" fmla="*/ 1011 h 1444"/>
                    <a:gd name="T44" fmla="*/ 103 w 305"/>
                    <a:gd name="T45" fmla="*/ 921 h 1444"/>
                    <a:gd name="T46" fmla="*/ 122 w 305"/>
                    <a:gd name="T47" fmla="*/ 832 h 1444"/>
                    <a:gd name="T48" fmla="*/ 144 w 305"/>
                    <a:gd name="T49" fmla="*/ 744 h 1444"/>
                    <a:gd name="T50" fmla="*/ 165 w 305"/>
                    <a:gd name="T51" fmla="*/ 657 h 1444"/>
                    <a:gd name="T52" fmla="*/ 187 w 305"/>
                    <a:gd name="T53" fmla="*/ 570 h 1444"/>
                    <a:gd name="T54" fmla="*/ 207 w 305"/>
                    <a:gd name="T55" fmla="*/ 484 h 1444"/>
                    <a:gd name="T56" fmla="*/ 228 w 305"/>
                    <a:gd name="T57" fmla="*/ 398 h 1444"/>
                    <a:gd name="T58" fmla="*/ 247 w 305"/>
                    <a:gd name="T59" fmla="*/ 311 h 1444"/>
                    <a:gd name="T60" fmla="*/ 265 w 305"/>
                    <a:gd name="T61" fmla="*/ 224 h 1444"/>
                    <a:gd name="T62" fmla="*/ 282 w 305"/>
                    <a:gd name="T63" fmla="*/ 136 h 1444"/>
                    <a:gd name="T64" fmla="*/ 297 w 305"/>
                    <a:gd name="T65" fmla="*/ 47 h 1444"/>
                    <a:gd name="T66" fmla="*/ 305 w 305"/>
                    <a:gd name="T67" fmla="*/ 2 h 14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5" h="1444">
                      <a:moveTo>
                        <a:pt x="294" y="0"/>
                      </a:moveTo>
                      <a:lnTo>
                        <a:pt x="294" y="0"/>
                      </a:lnTo>
                      <a:lnTo>
                        <a:pt x="287" y="44"/>
                      </a:lnTo>
                      <a:lnTo>
                        <a:pt x="280" y="89"/>
                      </a:lnTo>
                      <a:lnTo>
                        <a:pt x="272" y="134"/>
                      </a:lnTo>
                      <a:lnTo>
                        <a:pt x="263" y="178"/>
                      </a:lnTo>
                      <a:lnTo>
                        <a:pt x="255" y="222"/>
                      </a:lnTo>
                      <a:lnTo>
                        <a:pt x="246" y="265"/>
                      </a:lnTo>
                      <a:lnTo>
                        <a:pt x="236" y="309"/>
                      </a:lnTo>
                      <a:lnTo>
                        <a:pt x="227" y="352"/>
                      </a:lnTo>
                      <a:lnTo>
                        <a:pt x="218" y="396"/>
                      </a:lnTo>
                      <a:lnTo>
                        <a:pt x="207" y="438"/>
                      </a:lnTo>
                      <a:lnTo>
                        <a:pt x="197" y="482"/>
                      </a:lnTo>
                      <a:lnTo>
                        <a:pt x="187" y="524"/>
                      </a:lnTo>
                      <a:lnTo>
                        <a:pt x="176" y="568"/>
                      </a:lnTo>
                      <a:lnTo>
                        <a:pt x="166" y="611"/>
                      </a:lnTo>
                      <a:lnTo>
                        <a:pt x="155" y="655"/>
                      </a:lnTo>
                      <a:lnTo>
                        <a:pt x="144" y="697"/>
                      </a:lnTo>
                      <a:lnTo>
                        <a:pt x="134" y="742"/>
                      </a:lnTo>
                      <a:lnTo>
                        <a:pt x="123" y="785"/>
                      </a:lnTo>
                      <a:lnTo>
                        <a:pt x="112" y="830"/>
                      </a:lnTo>
                      <a:lnTo>
                        <a:pt x="102" y="873"/>
                      </a:lnTo>
                      <a:lnTo>
                        <a:pt x="92" y="919"/>
                      </a:lnTo>
                      <a:lnTo>
                        <a:pt x="82" y="964"/>
                      </a:lnTo>
                      <a:lnTo>
                        <a:pt x="73" y="1009"/>
                      </a:lnTo>
                      <a:lnTo>
                        <a:pt x="62" y="1055"/>
                      </a:lnTo>
                      <a:lnTo>
                        <a:pt x="54" y="1101"/>
                      </a:lnTo>
                      <a:lnTo>
                        <a:pt x="45" y="1148"/>
                      </a:lnTo>
                      <a:lnTo>
                        <a:pt x="36" y="1196"/>
                      </a:lnTo>
                      <a:lnTo>
                        <a:pt x="28" y="1244"/>
                      </a:lnTo>
                      <a:lnTo>
                        <a:pt x="20" y="1292"/>
                      </a:lnTo>
                      <a:lnTo>
                        <a:pt x="13" y="1342"/>
                      </a:lnTo>
                      <a:lnTo>
                        <a:pt x="6" y="1391"/>
                      </a:lnTo>
                      <a:lnTo>
                        <a:pt x="0" y="1442"/>
                      </a:lnTo>
                      <a:lnTo>
                        <a:pt x="11" y="1444"/>
                      </a:lnTo>
                      <a:lnTo>
                        <a:pt x="17" y="1393"/>
                      </a:lnTo>
                      <a:lnTo>
                        <a:pt x="23" y="1344"/>
                      </a:lnTo>
                      <a:lnTo>
                        <a:pt x="30" y="1294"/>
                      </a:lnTo>
                      <a:lnTo>
                        <a:pt x="39" y="1246"/>
                      </a:lnTo>
                      <a:lnTo>
                        <a:pt x="47" y="1198"/>
                      </a:lnTo>
                      <a:lnTo>
                        <a:pt x="55" y="1150"/>
                      </a:lnTo>
                      <a:lnTo>
                        <a:pt x="64" y="1103"/>
                      </a:lnTo>
                      <a:lnTo>
                        <a:pt x="73" y="1057"/>
                      </a:lnTo>
                      <a:lnTo>
                        <a:pt x="83" y="1011"/>
                      </a:lnTo>
                      <a:lnTo>
                        <a:pt x="92" y="966"/>
                      </a:lnTo>
                      <a:lnTo>
                        <a:pt x="103" y="921"/>
                      </a:lnTo>
                      <a:lnTo>
                        <a:pt x="112" y="875"/>
                      </a:lnTo>
                      <a:lnTo>
                        <a:pt x="122" y="832"/>
                      </a:lnTo>
                      <a:lnTo>
                        <a:pt x="134" y="787"/>
                      </a:lnTo>
                      <a:lnTo>
                        <a:pt x="144" y="744"/>
                      </a:lnTo>
                      <a:lnTo>
                        <a:pt x="155" y="699"/>
                      </a:lnTo>
                      <a:lnTo>
                        <a:pt x="165" y="657"/>
                      </a:lnTo>
                      <a:lnTo>
                        <a:pt x="176" y="613"/>
                      </a:lnTo>
                      <a:lnTo>
                        <a:pt x="187" y="570"/>
                      </a:lnTo>
                      <a:lnTo>
                        <a:pt x="197" y="526"/>
                      </a:lnTo>
                      <a:lnTo>
                        <a:pt x="207" y="484"/>
                      </a:lnTo>
                      <a:lnTo>
                        <a:pt x="218" y="440"/>
                      </a:lnTo>
                      <a:lnTo>
                        <a:pt x="228" y="398"/>
                      </a:lnTo>
                      <a:lnTo>
                        <a:pt x="237" y="354"/>
                      </a:lnTo>
                      <a:lnTo>
                        <a:pt x="247" y="311"/>
                      </a:lnTo>
                      <a:lnTo>
                        <a:pt x="256" y="267"/>
                      </a:lnTo>
                      <a:lnTo>
                        <a:pt x="265" y="224"/>
                      </a:lnTo>
                      <a:lnTo>
                        <a:pt x="274" y="180"/>
                      </a:lnTo>
                      <a:lnTo>
                        <a:pt x="282" y="136"/>
                      </a:lnTo>
                      <a:lnTo>
                        <a:pt x="290" y="91"/>
                      </a:lnTo>
                      <a:lnTo>
                        <a:pt x="297" y="47"/>
                      </a:lnTo>
                      <a:lnTo>
                        <a:pt x="305" y="2"/>
                      </a:lnTo>
                      <a:lnTo>
                        <a:pt x="29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90" name="Freeform 206"/>
                <p:cNvSpPr>
                  <a:spLocks/>
                </p:cNvSpPr>
                <p:nvPr/>
              </p:nvSpPr>
              <p:spPr bwMode="auto">
                <a:xfrm>
                  <a:off x="983" y="914"/>
                  <a:ext cx="24" cy="175"/>
                </a:xfrm>
                <a:custGeom>
                  <a:avLst/>
                  <a:gdLst>
                    <a:gd name="T0" fmla="*/ 273 w 283"/>
                    <a:gd name="T1" fmla="*/ 3 h 2103"/>
                    <a:gd name="T2" fmla="*/ 234 w 283"/>
                    <a:gd name="T3" fmla="*/ 124 h 2103"/>
                    <a:gd name="T4" fmla="*/ 202 w 283"/>
                    <a:gd name="T5" fmla="*/ 247 h 2103"/>
                    <a:gd name="T6" fmla="*/ 174 w 283"/>
                    <a:gd name="T7" fmla="*/ 376 h 2103"/>
                    <a:gd name="T8" fmla="*/ 150 w 283"/>
                    <a:gd name="T9" fmla="*/ 506 h 2103"/>
                    <a:gd name="T10" fmla="*/ 131 w 283"/>
                    <a:gd name="T11" fmla="*/ 639 h 2103"/>
                    <a:gd name="T12" fmla="*/ 115 w 283"/>
                    <a:gd name="T13" fmla="*/ 774 h 2103"/>
                    <a:gd name="T14" fmla="*/ 101 w 283"/>
                    <a:gd name="T15" fmla="*/ 910 h 2103"/>
                    <a:gd name="T16" fmla="*/ 89 w 283"/>
                    <a:gd name="T17" fmla="*/ 1047 h 2103"/>
                    <a:gd name="T18" fmla="*/ 79 w 283"/>
                    <a:gd name="T19" fmla="*/ 1185 h 2103"/>
                    <a:gd name="T20" fmla="*/ 70 w 283"/>
                    <a:gd name="T21" fmla="*/ 1321 h 2103"/>
                    <a:gd name="T22" fmla="*/ 61 w 283"/>
                    <a:gd name="T23" fmla="*/ 1456 h 2103"/>
                    <a:gd name="T24" fmla="*/ 52 w 283"/>
                    <a:gd name="T25" fmla="*/ 1591 h 2103"/>
                    <a:gd name="T26" fmla="*/ 42 w 283"/>
                    <a:gd name="T27" fmla="*/ 1724 h 2103"/>
                    <a:gd name="T28" fmla="*/ 30 w 283"/>
                    <a:gd name="T29" fmla="*/ 1852 h 2103"/>
                    <a:gd name="T30" fmla="*/ 17 w 283"/>
                    <a:gd name="T31" fmla="*/ 1979 h 2103"/>
                    <a:gd name="T32" fmla="*/ 0 w 283"/>
                    <a:gd name="T33" fmla="*/ 2101 h 2103"/>
                    <a:gd name="T34" fmla="*/ 19 w 283"/>
                    <a:gd name="T35" fmla="*/ 2042 h 2103"/>
                    <a:gd name="T36" fmla="*/ 33 w 283"/>
                    <a:gd name="T37" fmla="*/ 1917 h 2103"/>
                    <a:gd name="T38" fmla="*/ 47 w 283"/>
                    <a:gd name="T39" fmla="*/ 1788 h 2103"/>
                    <a:gd name="T40" fmla="*/ 57 w 283"/>
                    <a:gd name="T41" fmla="*/ 1657 h 2103"/>
                    <a:gd name="T42" fmla="*/ 67 w 283"/>
                    <a:gd name="T43" fmla="*/ 1524 h 2103"/>
                    <a:gd name="T44" fmla="*/ 76 w 283"/>
                    <a:gd name="T45" fmla="*/ 1389 h 2103"/>
                    <a:gd name="T46" fmla="*/ 85 w 283"/>
                    <a:gd name="T47" fmla="*/ 1253 h 2103"/>
                    <a:gd name="T48" fmla="*/ 94 w 283"/>
                    <a:gd name="T49" fmla="*/ 1117 h 2103"/>
                    <a:gd name="T50" fmla="*/ 106 w 283"/>
                    <a:gd name="T51" fmla="*/ 979 h 2103"/>
                    <a:gd name="T52" fmla="*/ 118 w 283"/>
                    <a:gd name="T53" fmla="*/ 844 h 2103"/>
                    <a:gd name="T54" fmla="*/ 133 w 283"/>
                    <a:gd name="T55" fmla="*/ 708 h 2103"/>
                    <a:gd name="T56" fmla="*/ 150 w 283"/>
                    <a:gd name="T57" fmla="*/ 574 h 2103"/>
                    <a:gd name="T58" fmla="*/ 172 w 283"/>
                    <a:gd name="T59" fmla="*/ 442 h 2103"/>
                    <a:gd name="T60" fmla="*/ 198 w 283"/>
                    <a:gd name="T61" fmla="*/ 314 h 2103"/>
                    <a:gd name="T62" fmla="*/ 228 w 283"/>
                    <a:gd name="T63" fmla="*/ 187 h 2103"/>
                    <a:gd name="T64" fmla="*/ 263 w 283"/>
                    <a:gd name="T65" fmla="*/ 66 h 2103"/>
                    <a:gd name="T66" fmla="*/ 282 w 283"/>
                    <a:gd name="T67" fmla="*/ 7 h 2103"/>
                    <a:gd name="T68" fmla="*/ 283 w 283"/>
                    <a:gd name="T69" fmla="*/ 3 h 2103"/>
                    <a:gd name="T70" fmla="*/ 276 w 283"/>
                    <a:gd name="T71" fmla="*/ 0 h 2103"/>
                    <a:gd name="T72" fmla="*/ 274 w 283"/>
                    <a:gd name="T73" fmla="*/ 3 h 2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83" h="2103">
                      <a:moveTo>
                        <a:pt x="274" y="3"/>
                      </a:moveTo>
                      <a:lnTo>
                        <a:pt x="273" y="3"/>
                      </a:lnTo>
                      <a:lnTo>
                        <a:pt x="253" y="62"/>
                      </a:lnTo>
                      <a:lnTo>
                        <a:pt x="234" y="124"/>
                      </a:lnTo>
                      <a:lnTo>
                        <a:pt x="218" y="185"/>
                      </a:lnTo>
                      <a:lnTo>
                        <a:pt x="202" y="247"/>
                      </a:lnTo>
                      <a:lnTo>
                        <a:pt x="188" y="311"/>
                      </a:lnTo>
                      <a:lnTo>
                        <a:pt x="174" y="376"/>
                      </a:lnTo>
                      <a:lnTo>
                        <a:pt x="162" y="440"/>
                      </a:lnTo>
                      <a:lnTo>
                        <a:pt x="150" y="506"/>
                      </a:lnTo>
                      <a:lnTo>
                        <a:pt x="140" y="572"/>
                      </a:lnTo>
                      <a:lnTo>
                        <a:pt x="131" y="639"/>
                      </a:lnTo>
                      <a:lnTo>
                        <a:pt x="122" y="706"/>
                      </a:lnTo>
                      <a:lnTo>
                        <a:pt x="115" y="774"/>
                      </a:lnTo>
                      <a:lnTo>
                        <a:pt x="108" y="842"/>
                      </a:lnTo>
                      <a:lnTo>
                        <a:pt x="101" y="910"/>
                      </a:lnTo>
                      <a:lnTo>
                        <a:pt x="96" y="979"/>
                      </a:lnTo>
                      <a:lnTo>
                        <a:pt x="89" y="1047"/>
                      </a:lnTo>
                      <a:lnTo>
                        <a:pt x="84" y="1117"/>
                      </a:lnTo>
                      <a:lnTo>
                        <a:pt x="79" y="1185"/>
                      </a:lnTo>
                      <a:lnTo>
                        <a:pt x="75" y="1253"/>
                      </a:lnTo>
                      <a:lnTo>
                        <a:pt x="70" y="1321"/>
                      </a:lnTo>
                      <a:lnTo>
                        <a:pt x="66" y="1389"/>
                      </a:lnTo>
                      <a:lnTo>
                        <a:pt x="61" y="1456"/>
                      </a:lnTo>
                      <a:lnTo>
                        <a:pt x="56" y="1524"/>
                      </a:lnTo>
                      <a:lnTo>
                        <a:pt x="52" y="1591"/>
                      </a:lnTo>
                      <a:lnTo>
                        <a:pt x="47" y="1657"/>
                      </a:lnTo>
                      <a:lnTo>
                        <a:pt x="42" y="1724"/>
                      </a:lnTo>
                      <a:lnTo>
                        <a:pt x="37" y="1788"/>
                      </a:lnTo>
                      <a:lnTo>
                        <a:pt x="30" y="1852"/>
                      </a:lnTo>
                      <a:lnTo>
                        <a:pt x="23" y="1915"/>
                      </a:lnTo>
                      <a:lnTo>
                        <a:pt x="17" y="1979"/>
                      </a:lnTo>
                      <a:lnTo>
                        <a:pt x="9" y="2040"/>
                      </a:lnTo>
                      <a:lnTo>
                        <a:pt x="0" y="2101"/>
                      </a:lnTo>
                      <a:lnTo>
                        <a:pt x="11" y="2103"/>
                      </a:lnTo>
                      <a:lnTo>
                        <a:pt x="19" y="2042"/>
                      </a:lnTo>
                      <a:lnTo>
                        <a:pt x="27" y="1981"/>
                      </a:lnTo>
                      <a:lnTo>
                        <a:pt x="33" y="1917"/>
                      </a:lnTo>
                      <a:lnTo>
                        <a:pt x="41" y="1854"/>
                      </a:lnTo>
                      <a:lnTo>
                        <a:pt x="47" y="1788"/>
                      </a:lnTo>
                      <a:lnTo>
                        <a:pt x="52" y="1724"/>
                      </a:lnTo>
                      <a:lnTo>
                        <a:pt x="57" y="1657"/>
                      </a:lnTo>
                      <a:lnTo>
                        <a:pt x="62" y="1591"/>
                      </a:lnTo>
                      <a:lnTo>
                        <a:pt x="67" y="1524"/>
                      </a:lnTo>
                      <a:lnTo>
                        <a:pt x="72" y="1456"/>
                      </a:lnTo>
                      <a:lnTo>
                        <a:pt x="76" y="1389"/>
                      </a:lnTo>
                      <a:lnTo>
                        <a:pt x="80" y="1321"/>
                      </a:lnTo>
                      <a:lnTo>
                        <a:pt x="85" y="1253"/>
                      </a:lnTo>
                      <a:lnTo>
                        <a:pt x="89" y="1185"/>
                      </a:lnTo>
                      <a:lnTo>
                        <a:pt x="94" y="1117"/>
                      </a:lnTo>
                      <a:lnTo>
                        <a:pt x="100" y="1047"/>
                      </a:lnTo>
                      <a:lnTo>
                        <a:pt x="106" y="979"/>
                      </a:lnTo>
                      <a:lnTo>
                        <a:pt x="111" y="910"/>
                      </a:lnTo>
                      <a:lnTo>
                        <a:pt x="118" y="844"/>
                      </a:lnTo>
                      <a:lnTo>
                        <a:pt x="126" y="776"/>
                      </a:lnTo>
                      <a:lnTo>
                        <a:pt x="133" y="708"/>
                      </a:lnTo>
                      <a:lnTo>
                        <a:pt x="141" y="641"/>
                      </a:lnTo>
                      <a:lnTo>
                        <a:pt x="150" y="574"/>
                      </a:lnTo>
                      <a:lnTo>
                        <a:pt x="161" y="508"/>
                      </a:lnTo>
                      <a:lnTo>
                        <a:pt x="172" y="442"/>
                      </a:lnTo>
                      <a:lnTo>
                        <a:pt x="185" y="378"/>
                      </a:lnTo>
                      <a:lnTo>
                        <a:pt x="198" y="314"/>
                      </a:lnTo>
                      <a:lnTo>
                        <a:pt x="213" y="249"/>
                      </a:lnTo>
                      <a:lnTo>
                        <a:pt x="228" y="187"/>
                      </a:lnTo>
                      <a:lnTo>
                        <a:pt x="245" y="126"/>
                      </a:lnTo>
                      <a:lnTo>
                        <a:pt x="263" y="66"/>
                      </a:lnTo>
                      <a:lnTo>
                        <a:pt x="283" y="7"/>
                      </a:lnTo>
                      <a:lnTo>
                        <a:pt x="282" y="7"/>
                      </a:lnTo>
                      <a:lnTo>
                        <a:pt x="283" y="7"/>
                      </a:lnTo>
                      <a:lnTo>
                        <a:pt x="283" y="3"/>
                      </a:lnTo>
                      <a:lnTo>
                        <a:pt x="280" y="0"/>
                      </a:lnTo>
                      <a:lnTo>
                        <a:pt x="276" y="0"/>
                      </a:lnTo>
                      <a:lnTo>
                        <a:pt x="273" y="3"/>
                      </a:lnTo>
                      <a:lnTo>
                        <a:pt x="274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91" name="Freeform 207"/>
                <p:cNvSpPr>
                  <a:spLocks/>
                </p:cNvSpPr>
                <p:nvPr/>
              </p:nvSpPr>
              <p:spPr bwMode="auto">
                <a:xfrm>
                  <a:off x="1006" y="914"/>
                  <a:ext cx="25" cy="11"/>
                </a:xfrm>
                <a:custGeom>
                  <a:avLst/>
                  <a:gdLst>
                    <a:gd name="T0" fmla="*/ 297 w 297"/>
                    <a:gd name="T1" fmla="*/ 134 h 136"/>
                    <a:gd name="T2" fmla="*/ 297 w 297"/>
                    <a:gd name="T3" fmla="*/ 133 h 136"/>
                    <a:gd name="T4" fmla="*/ 296 w 297"/>
                    <a:gd name="T5" fmla="*/ 119 h 136"/>
                    <a:gd name="T6" fmla="*/ 286 w 297"/>
                    <a:gd name="T7" fmla="*/ 107 h 136"/>
                    <a:gd name="T8" fmla="*/ 273 w 297"/>
                    <a:gd name="T9" fmla="*/ 94 h 136"/>
                    <a:gd name="T10" fmla="*/ 256 w 297"/>
                    <a:gd name="T11" fmla="*/ 81 h 136"/>
                    <a:gd name="T12" fmla="*/ 235 w 297"/>
                    <a:gd name="T13" fmla="*/ 70 h 136"/>
                    <a:gd name="T14" fmla="*/ 211 w 297"/>
                    <a:gd name="T15" fmla="*/ 57 h 136"/>
                    <a:gd name="T16" fmla="*/ 186 w 297"/>
                    <a:gd name="T17" fmla="*/ 45 h 136"/>
                    <a:gd name="T18" fmla="*/ 160 w 297"/>
                    <a:gd name="T19" fmla="*/ 35 h 136"/>
                    <a:gd name="T20" fmla="*/ 133 w 297"/>
                    <a:gd name="T21" fmla="*/ 24 h 136"/>
                    <a:gd name="T22" fmla="*/ 106 w 297"/>
                    <a:gd name="T23" fmla="*/ 16 h 136"/>
                    <a:gd name="T24" fmla="*/ 81 w 297"/>
                    <a:gd name="T25" fmla="*/ 10 h 136"/>
                    <a:gd name="T26" fmla="*/ 59 w 297"/>
                    <a:gd name="T27" fmla="*/ 4 h 136"/>
                    <a:gd name="T28" fmla="*/ 39 w 297"/>
                    <a:gd name="T29" fmla="*/ 1 h 136"/>
                    <a:gd name="T30" fmla="*/ 21 w 297"/>
                    <a:gd name="T31" fmla="*/ 0 h 136"/>
                    <a:gd name="T32" fmla="*/ 8 w 297"/>
                    <a:gd name="T33" fmla="*/ 2 h 136"/>
                    <a:gd name="T34" fmla="*/ 0 w 297"/>
                    <a:gd name="T35" fmla="*/ 11 h 136"/>
                    <a:gd name="T36" fmla="*/ 8 w 297"/>
                    <a:gd name="T37" fmla="*/ 15 h 136"/>
                    <a:gd name="T38" fmla="*/ 12 w 297"/>
                    <a:gd name="T39" fmla="*/ 13 h 136"/>
                    <a:gd name="T40" fmla="*/ 21 w 297"/>
                    <a:gd name="T41" fmla="*/ 11 h 136"/>
                    <a:gd name="T42" fmla="*/ 37 w 297"/>
                    <a:gd name="T43" fmla="*/ 12 h 136"/>
                    <a:gd name="T44" fmla="*/ 57 w 297"/>
                    <a:gd name="T45" fmla="*/ 15 h 136"/>
                    <a:gd name="T46" fmla="*/ 79 w 297"/>
                    <a:gd name="T47" fmla="*/ 20 h 136"/>
                    <a:gd name="T48" fmla="*/ 104 w 297"/>
                    <a:gd name="T49" fmla="*/ 26 h 136"/>
                    <a:gd name="T50" fmla="*/ 129 w 297"/>
                    <a:gd name="T51" fmla="*/ 35 h 136"/>
                    <a:gd name="T52" fmla="*/ 156 w 297"/>
                    <a:gd name="T53" fmla="*/ 45 h 136"/>
                    <a:gd name="T54" fmla="*/ 182 w 297"/>
                    <a:gd name="T55" fmla="*/ 55 h 136"/>
                    <a:gd name="T56" fmla="*/ 207 w 297"/>
                    <a:gd name="T57" fmla="*/ 66 h 136"/>
                    <a:gd name="T58" fmla="*/ 231 w 297"/>
                    <a:gd name="T59" fmla="*/ 78 h 136"/>
                    <a:gd name="T60" fmla="*/ 250 w 297"/>
                    <a:gd name="T61" fmla="*/ 89 h 136"/>
                    <a:gd name="T62" fmla="*/ 267 w 297"/>
                    <a:gd name="T63" fmla="*/ 102 h 136"/>
                    <a:gd name="T64" fmla="*/ 278 w 297"/>
                    <a:gd name="T65" fmla="*/ 113 h 136"/>
                    <a:gd name="T66" fmla="*/ 285 w 297"/>
                    <a:gd name="T67" fmla="*/ 124 h 136"/>
                    <a:gd name="T68" fmla="*/ 286 w 297"/>
                    <a:gd name="T69" fmla="*/ 131 h 136"/>
                    <a:gd name="T70" fmla="*/ 286 w 297"/>
                    <a:gd name="T71" fmla="*/ 130 h 136"/>
                    <a:gd name="T72" fmla="*/ 286 w 297"/>
                    <a:gd name="T73" fmla="*/ 131 h 136"/>
                    <a:gd name="T74" fmla="*/ 287 w 297"/>
                    <a:gd name="T75" fmla="*/ 135 h 136"/>
                    <a:gd name="T76" fmla="*/ 291 w 297"/>
                    <a:gd name="T77" fmla="*/ 136 h 136"/>
                    <a:gd name="T78" fmla="*/ 295 w 297"/>
                    <a:gd name="T79" fmla="*/ 136 h 136"/>
                    <a:gd name="T80" fmla="*/ 297 w 297"/>
                    <a:gd name="T81" fmla="*/ 133 h 136"/>
                    <a:gd name="T82" fmla="*/ 297 w 297"/>
                    <a:gd name="T83" fmla="*/ 134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97" h="136">
                      <a:moveTo>
                        <a:pt x="297" y="134"/>
                      </a:moveTo>
                      <a:lnTo>
                        <a:pt x="297" y="133"/>
                      </a:lnTo>
                      <a:lnTo>
                        <a:pt x="296" y="119"/>
                      </a:lnTo>
                      <a:lnTo>
                        <a:pt x="286" y="107"/>
                      </a:lnTo>
                      <a:lnTo>
                        <a:pt x="273" y="94"/>
                      </a:lnTo>
                      <a:lnTo>
                        <a:pt x="256" y="81"/>
                      </a:lnTo>
                      <a:lnTo>
                        <a:pt x="235" y="70"/>
                      </a:lnTo>
                      <a:lnTo>
                        <a:pt x="211" y="57"/>
                      </a:lnTo>
                      <a:lnTo>
                        <a:pt x="186" y="45"/>
                      </a:lnTo>
                      <a:lnTo>
                        <a:pt x="160" y="35"/>
                      </a:lnTo>
                      <a:lnTo>
                        <a:pt x="133" y="24"/>
                      </a:lnTo>
                      <a:lnTo>
                        <a:pt x="106" y="16"/>
                      </a:lnTo>
                      <a:lnTo>
                        <a:pt x="81" y="10"/>
                      </a:lnTo>
                      <a:lnTo>
                        <a:pt x="59" y="4"/>
                      </a:lnTo>
                      <a:lnTo>
                        <a:pt x="39" y="1"/>
                      </a:lnTo>
                      <a:lnTo>
                        <a:pt x="21" y="0"/>
                      </a:lnTo>
                      <a:lnTo>
                        <a:pt x="8" y="2"/>
                      </a:lnTo>
                      <a:lnTo>
                        <a:pt x="0" y="11"/>
                      </a:lnTo>
                      <a:lnTo>
                        <a:pt x="8" y="15"/>
                      </a:lnTo>
                      <a:lnTo>
                        <a:pt x="12" y="13"/>
                      </a:lnTo>
                      <a:lnTo>
                        <a:pt x="21" y="11"/>
                      </a:lnTo>
                      <a:lnTo>
                        <a:pt x="37" y="12"/>
                      </a:lnTo>
                      <a:lnTo>
                        <a:pt x="57" y="15"/>
                      </a:lnTo>
                      <a:lnTo>
                        <a:pt x="79" y="20"/>
                      </a:lnTo>
                      <a:lnTo>
                        <a:pt x="104" y="26"/>
                      </a:lnTo>
                      <a:lnTo>
                        <a:pt x="129" y="35"/>
                      </a:lnTo>
                      <a:lnTo>
                        <a:pt x="156" y="45"/>
                      </a:lnTo>
                      <a:lnTo>
                        <a:pt x="182" y="55"/>
                      </a:lnTo>
                      <a:lnTo>
                        <a:pt x="207" y="66"/>
                      </a:lnTo>
                      <a:lnTo>
                        <a:pt x="231" y="78"/>
                      </a:lnTo>
                      <a:lnTo>
                        <a:pt x="250" y="89"/>
                      </a:lnTo>
                      <a:lnTo>
                        <a:pt x="267" y="102"/>
                      </a:lnTo>
                      <a:lnTo>
                        <a:pt x="278" y="113"/>
                      </a:lnTo>
                      <a:lnTo>
                        <a:pt x="285" y="124"/>
                      </a:lnTo>
                      <a:lnTo>
                        <a:pt x="286" y="131"/>
                      </a:lnTo>
                      <a:lnTo>
                        <a:pt x="286" y="130"/>
                      </a:lnTo>
                      <a:lnTo>
                        <a:pt x="286" y="131"/>
                      </a:lnTo>
                      <a:lnTo>
                        <a:pt x="287" y="135"/>
                      </a:lnTo>
                      <a:lnTo>
                        <a:pt x="291" y="136"/>
                      </a:lnTo>
                      <a:lnTo>
                        <a:pt x="295" y="136"/>
                      </a:lnTo>
                      <a:lnTo>
                        <a:pt x="297" y="133"/>
                      </a:lnTo>
                      <a:lnTo>
                        <a:pt x="297" y="1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92" name="Freeform 208"/>
                <p:cNvSpPr>
                  <a:spLocks/>
                </p:cNvSpPr>
                <p:nvPr/>
              </p:nvSpPr>
              <p:spPr bwMode="auto">
                <a:xfrm>
                  <a:off x="1004" y="924"/>
                  <a:ext cx="27" cy="191"/>
                </a:xfrm>
                <a:custGeom>
                  <a:avLst/>
                  <a:gdLst>
                    <a:gd name="T0" fmla="*/ 10 w 322"/>
                    <a:gd name="T1" fmla="*/ 2287 h 2290"/>
                    <a:gd name="T2" fmla="*/ 40 w 322"/>
                    <a:gd name="T3" fmla="*/ 2119 h 2290"/>
                    <a:gd name="T4" fmla="*/ 63 w 322"/>
                    <a:gd name="T5" fmla="*/ 1960 h 2290"/>
                    <a:gd name="T6" fmla="*/ 79 w 322"/>
                    <a:gd name="T7" fmla="*/ 1809 h 2290"/>
                    <a:gd name="T8" fmla="*/ 93 w 322"/>
                    <a:gd name="T9" fmla="*/ 1665 h 2290"/>
                    <a:gd name="T10" fmla="*/ 102 w 322"/>
                    <a:gd name="T11" fmla="*/ 1526 h 2290"/>
                    <a:gd name="T12" fmla="*/ 110 w 322"/>
                    <a:gd name="T13" fmla="*/ 1391 h 2290"/>
                    <a:gd name="T14" fmla="*/ 116 w 322"/>
                    <a:gd name="T15" fmla="*/ 1260 h 2290"/>
                    <a:gd name="T16" fmla="*/ 123 w 322"/>
                    <a:gd name="T17" fmla="*/ 1129 h 2290"/>
                    <a:gd name="T18" fmla="*/ 130 w 322"/>
                    <a:gd name="T19" fmla="*/ 1000 h 2290"/>
                    <a:gd name="T20" fmla="*/ 141 w 322"/>
                    <a:gd name="T21" fmla="*/ 869 h 2290"/>
                    <a:gd name="T22" fmla="*/ 155 w 322"/>
                    <a:gd name="T23" fmla="*/ 738 h 2290"/>
                    <a:gd name="T24" fmla="*/ 174 w 322"/>
                    <a:gd name="T25" fmla="*/ 603 h 2290"/>
                    <a:gd name="T26" fmla="*/ 200 w 322"/>
                    <a:gd name="T27" fmla="*/ 462 h 2290"/>
                    <a:gd name="T28" fmla="*/ 232 w 322"/>
                    <a:gd name="T29" fmla="*/ 317 h 2290"/>
                    <a:gd name="T30" fmla="*/ 272 w 322"/>
                    <a:gd name="T31" fmla="*/ 164 h 2290"/>
                    <a:gd name="T32" fmla="*/ 322 w 322"/>
                    <a:gd name="T33" fmla="*/ 4 h 2290"/>
                    <a:gd name="T34" fmla="*/ 286 w 322"/>
                    <a:gd name="T35" fmla="*/ 83 h 2290"/>
                    <a:gd name="T36" fmla="*/ 240 w 322"/>
                    <a:gd name="T37" fmla="*/ 239 h 2290"/>
                    <a:gd name="T38" fmla="*/ 204 w 322"/>
                    <a:gd name="T39" fmla="*/ 388 h 2290"/>
                    <a:gd name="T40" fmla="*/ 176 w 322"/>
                    <a:gd name="T41" fmla="*/ 531 h 2290"/>
                    <a:gd name="T42" fmla="*/ 154 w 322"/>
                    <a:gd name="T43" fmla="*/ 668 h 2290"/>
                    <a:gd name="T44" fmla="*/ 137 w 322"/>
                    <a:gd name="T45" fmla="*/ 803 h 2290"/>
                    <a:gd name="T46" fmla="*/ 125 w 322"/>
                    <a:gd name="T47" fmla="*/ 934 h 2290"/>
                    <a:gd name="T48" fmla="*/ 116 w 322"/>
                    <a:gd name="T49" fmla="*/ 1065 h 2290"/>
                    <a:gd name="T50" fmla="*/ 108 w 322"/>
                    <a:gd name="T51" fmla="*/ 1195 h 2290"/>
                    <a:gd name="T52" fmla="*/ 102 w 322"/>
                    <a:gd name="T53" fmla="*/ 1325 h 2290"/>
                    <a:gd name="T54" fmla="*/ 96 w 322"/>
                    <a:gd name="T55" fmla="*/ 1458 h 2290"/>
                    <a:gd name="T56" fmla="*/ 88 w 322"/>
                    <a:gd name="T57" fmla="*/ 1594 h 2290"/>
                    <a:gd name="T58" fmla="*/ 76 w 322"/>
                    <a:gd name="T59" fmla="*/ 1736 h 2290"/>
                    <a:gd name="T60" fmla="*/ 62 w 322"/>
                    <a:gd name="T61" fmla="*/ 1883 h 2290"/>
                    <a:gd name="T62" fmla="*/ 41 w 322"/>
                    <a:gd name="T63" fmla="*/ 2037 h 2290"/>
                    <a:gd name="T64" fmla="*/ 15 w 322"/>
                    <a:gd name="T65" fmla="*/ 2200 h 2290"/>
                    <a:gd name="T66" fmla="*/ 0 w 322"/>
                    <a:gd name="T67" fmla="*/ 2285 h 2290"/>
                    <a:gd name="T68" fmla="*/ 1 w 322"/>
                    <a:gd name="T69" fmla="*/ 2289 h 2290"/>
                    <a:gd name="T70" fmla="*/ 8 w 322"/>
                    <a:gd name="T71" fmla="*/ 2290 h 2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22" h="2290">
                      <a:moveTo>
                        <a:pt x="10" y="2287"/>
                      </a:moveTo>
                      <a:lnTo>
                        <a:pt x="10" y="2287"/>
                      </a:lnTo>
                      <a:lnTo>
                        <a:pt x="26" y="2202"/>
                      </a:lnTo>
                      <a:lnTo>
                        <a:pt x="40" y="2119"/>
                      </a:lnTo>
                      <a:lnTo>
                        <a:pt x="52" y="2039"/>
                      </a:lnTo>
                      <a:lnTo>
                        <a:pt x="63" y="1960"/>
                      </a:lnTo>
                      <a:lnTo>
                        <a:pt x="72" y="1885"/>
                      </a:lnTo>
                      <a:lnTo>
                        <a:pt x="79" y="1809"/>
                      </a:lnTo>
                      <a:lnTo>
                        <a:pt x="87" y="1736"/>
                      </a:lnTo>
                      <a:lnTo>
                        <a:pt x="93" y="1665"/>
                      </a:lnTo>
                      <a:lnTo>
                        <a:pt x="98" y="1594"/>
                      </a:lnTo>
                      <a:lnTo>
                        <a:pt x="102" y="1526"/>
                      </a:lnTo>
                      <a:lnTo>
                        <a:pt x="106" y="1458"/>
                      </a:lnTo>
                      <a:lnTo>
                        <a:pt x="110" y="1391"/>
                      </a:lnTo>
                      <a:lnTo>
                        <a:pt x="113" y="1325"/>
                      </a:lnTo>
                      <a:lnTo>
                        <a:pt x="116" y="1260"/>
                      </a:lnTo>
                      <a:lnTo>
                        <a:pt x="119" y="1195"/>
                      </a:lnTo>
                      <a:lnTo>
                        <a:pt x="123" y="1129"/>
                      </a:lnTo>
                      <a:lnTo>
                        <a:pt x="126" y="1065"/>
                      </a:lnTo>
                      <a:lnTo>
                        <a:pt x="130" y="1000"/>
                      </a:lnTo>
                      <a:lnTo>
                        <a:pt x="135" y="934"/>
                      </a:lnTo>
                      <a:lnTo>
                        <a:pt x="141" y="869"/>
                      </a:lnTo>
                      <a:lnTo>
                        <a:pt x="148" y="805"/>
                      </a:lnTo>
                      <a:lnTo>
                        <a:pt x="155" y="738"/>
                      </a:lnTo>
                      <a:lnTo>
                        <a:pt x="164" y="670"/>
                      </a:lnTo>
                      <a:lnTo>
                        <a:pt x="174" y="603"/>
                      </a:lnTo>
                      <a:lnTo>
                        <a:pt x="186" y="533"/>
                      </a:lnTo>
                      <a:lnTo>
                        <a:pt x="200" y="462"/>
                      </a:lnTo>
                      <a:lnTo>
                        <a:pt x="214" y="390"/>
                      </a:lnTo>
                      <a:lnTo>
                        <a:pt x="232" y="317"/>
                      </a:lnTo>
                      <a:lnTo>
                        <a:pt x="250" y="241"/>
                      </a:lnTo>
                      <a:lnTo>
                        <a:pt x="272" y="164"/>
                      </a:lnTo>
                      <a:lnTo>
                        <a:pt x="296" y="85"/>
                      </a:lnTo>
                      <a:lnTo>
                        <a:pt x="322" y="4"/>
                      </a:lnTo>
                      <a:lnTo>
                        <a:pt x="311" y="0"/>
                      </a:lnTo>
                      <a:lnTo>
                        <a:pt x="286" y="83"/>
                      </a:lnTo>
                      <a:lnTo>
                        <a:pt x="262" y="161"/>
                      </a:lnTo>
                      <a:lnTo>
                        <a:pt x="240" y="239"/>
                      </a:lnTo>
                      <a:lnTo>
                        <a:pt x="221" y="315"/>
                      </a:lnTo>
                      <a:lnTo>
                        <a:pt x="204" y="388"/>
                      </a:lnTo>
                      <a:lnTo>
                        <a:pt x="189" y="460"/>
                      </a:lnTo>
                      <a:lnTo>
                        <a:pt x="176" y="531"/>
                      </a:lnTo>
                      <a:lnTo>
                        <a:pt x="163" y="601"/>
                      </a:lnTo>
                      <a:lnTo>
                        <a:pt x="154" y="668"/>
                      </a:lnTo>
                      <a:lnTo>
                        <a:pt x="145" y="736"/>
                      </a:lnTo>
                      <a:lnTo>
                        <a:pt x="137" y="803"/>
                      </a:lnTo>
                      <a:lnTo>
                        <a:pt x="130" y="869"/>
                      </a:lnTo>
                      <a:lnTo>
                        <a:pt x="125" y="934"/>
                      </a:lnTo>
                      <a:lnTo>
                        <a:pt x="120" y="1000"/>
                      </a:lnTo>
                      <a:lnTo>
                        <a:pt x="116" y="1065"/>
                      </a:lnTo>
                      <a:lnTo>
                        <a:pt x="113" y="1129"/>
                      </a:lnTo>
                      <a:lnTo>
                        <a:pt x="108" y="1195"/>
                      </a:lnTo>
                      <a:lnTo>
                        <a:pt x="105" y="1260"/>
                      </a:lnTo>
                      <a:lnTo>
                        <a:pt x="102" y="1325"/>
                      </a:lnTo>
                      <a:lnTo>
                        <a:pt x="99" y="1391"/>
                      </a:lnTo>
                      <a:lnTo>
                        <a:pt x="96" y="1458"/>
                      </a:lnTo>
                      <a:lnTo>
                        <a:pt x="92" y="1526"/>
                      </a:lnTo>
                      <a:lnTo>
                        <a:pt x="88" y="1594"/>
                      </a:lnTo>
                      <a:lnTo>
                        <a:pt x="83" y="1665"/>
                      </a:lnTo>
                      <a:lnTo>
                        <a:pt x="76" y="1736"/>
                      </a:lnTo>
                      <a:lnTo>
                        <a:pt x="69" y="1809"/>
                      </a:lnTo>
                      <a:lnTo>
                        <a:pt x="62" y="1883"/>
                      </a:lnTo>
                      <a:lnTo>
                        <a:pt x="53" y="1958"/>
                      </a:lnTo>
                      <a:lnTo>
                        <a:pt x="41" y="2037"/>
                      </a:lnTo>
                      <a:lnTo>
                        <a:pt x="30" y="2117"/>
                      </a:lnTo>
                      <a:lnTo>
                        <a:pt x="15" y="2200"/>
                      </a:lnTo>
                      <a:lnTo>
                        <a:pt x="0" y="2285"/>
                      </a:lnTo>
                      <a:lnTo>
                        <a:pt x="1" y="2289"/>
                      </a:lnTo>
                      <a:lnTo>
                        <a:pt x="4" y="2290"/>
                      </a:lnTo>
                      <a:lnTo>
                        <a:pt x="8" y="2290"/>
                      </a:lnTo>
                      <a:lnTo>
                        <a:pt x="10" y="228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93" name="Freeform 209"/>
                <p:cNvSpPr>
                  <a:spLocks/>
                </p:cNvSpPr>
                <p:nvPr/>
              </p:nvSpPr>
              <p:spPr bwMode="auto">
                <a:xfrm>
                  <a:off x="989" y="1115"/>
                  <a:ext cx="16" cy="122"/>
                </a:xfrm>
                <a:custGeom>
                  <a:avLst/>
                  <a:gdLst>
                    <a:gd name="T0" fmla="*/ 16 w 198"/>
                    <a:gd name="T1" fmla="*/ 1466 h 1471"/>
                    <a:gd name="T2" fmla="*/ 12 w 198"/>
                    <a:gd name="T3" fmla="*/ 1353 h 1471"/>
                    <a:gd name="T4" fmla="*/ 11 w 198"/>
                    <a:gd name="T5" fmla="*/ 1243 h 1471"/>
                    <a:gd name="T6" fmla="*/ 12 w 198"/>
                    <a:gd name="T7" fmla="*/ 1136 h 1471"/>
                    <a:gd name="T8" fmla="*/ 16 w 198"/>
                    <a:gd name="T9" fmla="*/ 1033 h 1471"/>
                    <a:gd name="T10" fmla="*/ 23 w 198"/>
                    <a:gd name="T11" fmla="*/ 931 h 1471"/>
                    <a:gd name="T12" fmla="*/ 31 w 198"/>
                    <a:gd name="T13" fmla="*/ 833 h 1471"/>
                    <a:gd name="T14" fmla="*/ 43 w 198"/>
                    <a:gd name="T15" fmla="*/ 738 h 1471"/>
                    <a:gd name="T16" fmla="*/ 55 w 198"/>
                    <a:gd name="T17" fmla="*/ 645 h 1471"/>
                    <a:gd name="T18" fmla="*/ 70 w 198"/>
                    <a:gd name="T19" fmla="*/ 556 h 1471"/>
                    <a:gd name="T20" fmla="*/ 85 w 198"/>
                    <a:gd name="T21" fmla="*/ 469 h 1471"/>
                    <a:gd name="T22" fmla="*/ 102 w 198"/>
                    <a:gd name="T23" fmla="*/ 384 h 1471"/>
                    <a:gd name="T24" fmla="*/ 120 w 198"/>
                    <a:gd name="T25" fmla="*/ 302 h 1471"/>
                    <a:gd name="T26" fmla="*/ 139 w 198"/>
                    <a:gd name="T27" fmla="*/ 223 h 1471"/>
                    <a:gd name="T28" fmla="*/ 159 w 198"/>
                    <a:gd name="T29" fmla="*/ 147 h 1471"/>
                    <a:gd name="T30" fmla="*/ 178 w 198"/>
                    <a:gd name="T31" fmla="*/ 73 h 1471"/>
                    <a:gd name="T32" fmla="*/ 198 w 198"/>
                    <a:gd name="T33" fmla="*/ 2 h 1471"/>
                    <a:gd name="T34" fmla="*/ 177 w 198"/>
                    <a:gd name="T35" fmla="*/ 35 h 1471"/>
                    <a:gd name="T36" fmla="*/ 158 w 198"/>
                    <a:gd name="T37" fmla="*/ 107 h 1471"/>
                    <a:gd name="T38" fmla="*/ 138 w 198"/>
                    <a:gd name="T39" fmla="*/ 183 h 1471"/>
                    <a:gd name="T40" fmla="*/ 119 w 198"/>
                    <a:gd name="T41" fmla="*/ 261 h 1471"/>
                    <a:gd name="T42" fmla="*/ 101 w 198"/>
                    <a:gd name="T43" fmla="*/ 340 h 1471"/>
                    <a:gd name="T44" fmla="*/ 83 w 198"/>
                    <a:gd name="T45" fmla="*/ 423 h 1471"/>
                    <a:gd name="T46" fmla="*/ 67 w 198"/>
                    <a:gd name="T47" fmla="*/ 509 h 1471"/>
                    <a:gd name="T48" fmla="*/ 52 w 198"/>
                    <a:gd name="T49" fmla="*/ 598 h 1471"/>
                    <a:gd name="T50" fmla="*/ 39 w 198"/>
                    <a:gd name="T51" fmla="*/ 690 h 1471"/>
                    <a:gd name="T52" fmla="*/ 26 w 198"/>
                    <a:gd name="T53" fmla="*/ 784 h 1471"/>
                    <a:gd name="T54" fmla="*/ 17 w 198"/>
                    <a:gd name="T55" fmla="*/ 881 h 1471"/>
                    <a:gd name="T56" fmla="*/ 9 w 198"/>
                    <a:gd name="T57" fmla="*/ 981 h 1471"/>
                    <a:gd name="T58" fmla="*/ 3 w 198"/>
                    <a:gd name="T59" fmla="*/ 1083 h 1471"/>
                    <a:gd name="T60" fmla="*/ 0 w 198"/>
                    <a:gd name="T61" fmla="*/ 1189 h 1471"/>
                    <a:gd name="T62" fmla="*/ 0 w 198"/>
                    <a:gd name="T63" fmla="*/ 1298 h 1471"/>
                    <a:gd name="T64" fmla="*/ 3 w 198"/>
                    <a:gd name="T65" fmla="*/ 1409 h 1471"/>
                    <a:gd name="T66" fmla="*/ 11 w 198"/>
                    <a:gd name="T67" fmla="*/ 1461 h 1471"/>
                    <a:gd name="T68" fmla="*/ 8 w 198"/>
                    <a:gd name="T69" fmla="*/ 1469 h 1471"/>
                    <a:gd name="T70" fmla="*/ 14 w 198"/>
                    <a:gd name="T71" fmla="*/ 1469 h 1471"/>
                    <a:gd name="T72" fmla="*/ 11 w 198"/>
                    <a:gd name="T73" fmla="*/ 1471 h 14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8" h="1471">
                      <a:moveTo>
                        <a:pt x="11" y="1471"/>
                      </a:moveTo>
                      <a:lnTo>
                        <a:pt x="16" y="1466"/>
                      </a:lnTo>
                      <a:lnTo>
                        <a:pt x="14" y="1409"/>
                      </a:lnTo>
                      <a:lnTo>
                        <a:pt x="12" y="1353"/>
                      </a:lnTo>
                      <a:lnTo>
                        <a:pt x="11" y="1298"/>
                      </a:lnTo>
                      <a:lnTo>
                        <a:pt x="11" y="1243"/>
                      </a:lnTo>
                      <a:lnTo>
                        <a:pt x="11" y="1189"/>
                      </a:lnTo>
                      <a:lnTo>
                        <a:pt x="12" y="1136"/>
                      </a:lnTo>
                      <a:lnTo>
                        <a:pt x="14" y="1083"/>
                      </a:lnTo>
                      <a:lnTo>
                        <a:pt x="16" y="1033"/>
                      </a:lnTo>
                      <a:lnTo>
                        <a:pt x="19" y="981"/>
                      </a:lnTo>
                      <a:lnTo>
                        <a:pt x="23" y="931"/>
                      </a:lnTo>
                      <a:lnTo>
                        <a:pt x="27" y="881"/>
                      </a:lnTo>
                      <a:lnTo>
                        <a:pt x="31" y="833"/>
                      </a:lnTo>
                      <a:lnTo>
                        <a:pt x="37" y="786"/>
                      </a:lnTo>
                      <a:lnTo>
                        <a:pt x="43" y="738"/>
                      </a:lnTo>
                      <a:lnTo>
                        <a:pt x="49" y="692"/>
                      </a:lnTo>
                      <a:lnTo>
                        <a:pt x="55" y="645"/>
                      </a:lnTo>
                      <a:lnTo>
                        <a:pt x="62" y="601"/>
                      </a:lnTo>
                      <a:lnTo>
                        <a:pt x="70" y="556"/>
                      </a:lnTo>
                      <a:lnTo>
                        <a:pt x="77" y="511"/>
                      </a:lnTo>
                      <a:lnTo>
                        <a:pt x="85" y="469"/>
                      </a:lnTo>
                      <a:lnTo>
                        <a:pt x="94" y="425"/>
                      </a:lnTo>
                      <a:lnTo>
                        <a:pt x="102" y="384"/>
                      </a:lnTo>
                      <a:lnTo>
                        <a:pt x="111" y="343"/>
                      </a:lnTo>
                      <a:lnTo>
                        <a:pt x="120" y="302"/>
                      </a:lnTo>
                      <a:lnTo>
                        <a:pt x="130" y="263"/>
                      </a:lnTo>
                      <a:lnTo>
                        <a:pt x="139" y="223"/>
                      </a:lnTo>
                      <a:lnTo>
                        <a:pt x="148" y="185"/>
                      </a:lnTo>
                      <a:lnTo>
                        <a:pt x="159" y="147"/>
                      </a:lnTo>
                      <a:lnTo>
                        <a:pt x="168" y="109"/>
                      </a:lnTo>
                      <a:lnTo>
                        <a:pt x="178" y="73"/>
                      </a:lnTo>
                      <a:lnTo>
                        <a:pt x="188" y="37"/>
                      </a:lnTo>
                      <a:lnTo>
                        <a:pt x="198" y="2"/>
                      </a:lnTo>
                      <a:lnTo>
                        <a:pt x="188" y="0"/>
                      </a:lnTo>
                      <a:lnTo>
                        <a:pt x="177" y="35"/>
                      </a:lnTo>
                      <a:lnTo>
                        <a:pt x="168" y="71"/>
                      </a:lnTo>
                      <a:lnTo>
                        <a:pt x="158" y="107"/>
                      </a:lnTo>
                      <a:lnTo>
                        <a:pt x="148" y="145"/>
                      </a:lnTo>
                      <a:lnTo>
                        <a:pt x="138" y="183"/>
                      </a:lnTo>
                      <a:lnTo>
                        <a:pt x="129" y="221"/>
                      </a:lnTo>
                      <a:lnTo>
                        <a:pt x="119" y="261"/>
                      </a:lnTo>
                      <a:lnTo>
                        <a:pt x="110" y="300"/>
                      </a:lnTo>
                      <a:lnTo>
                        <a:pt x="101" y="340"/>
                      </a:lnTo>
                      <a:lnTo>
                        <a:pt x="91" y="382"/>
                      </a:lnTo>
                      <a:lnTo>
                        <a:pt x="83" y="423"/>
                      </a:lnTo>
                      <a:lnTo>
                        <a:pt x="75" y="467"/>
                      </a:lnTo>
                      <a:lnTo>
                        <a:pt x="67" y="509"/>
                      </a:lnTo>
                      <a:lnTo>
                        <a:pt x="59" y="554"/>
                      </a:lnTo>
                      <a:lnTo>
                        <a:pt x="52" y="598"/>
                      </a:lnTo>
                      <a:lnTo>
                        <a:pt x="45" y="643"/>
                      </a:lnTo>
                      <a:lnTo>
                        <a:pt x="39" y="690"/>
                      </a:lnTo>
                      <a:lnTo>
                        <a:pt x="32" y="736"/>
                      </a:lnTo>
                      <a:lnTo>
                        <a:pt x="26" y="784"/>
                      </a:lnTo>
                      <a:lnTo>
                        <a:pt x="21" y="833"/>
                      </a:lnTo>
                      <a:lnTo>
                        <a:pt x="17" y="881"/>
                      </a:lnTo>
                      <a:lnTo>
                        <a:pt x="13" y="931"/>
                      </a:lnTo>
                      <a:lnTo>
                        <a:pt x="9" y="981"/>
                      </a:lnTo>
                      <a:lnTo>
                        <a:pt x="6" y="1033"/>
                      </a:lnTo>
                      <a:lnTo>
                        <a:pt x="3" y="1083"/>
                      </a:lnTo>
                      <a:lnTo>
                        <a:pt x="1" y="1136"/>
                      </a:lnTo>
                      <a:lnTo>
                        <a:pt x="0" y="1189"/>
                      </a:lnTo>
                      <a:lnTo>
                        <a:pt x="0" y="1243"/>
                      </a:lnTo>
                      <a:lnTo>
                        <a:pt x="0" y="1298"/>
                      </a:lnTo>
                      <a:lnTo>
                        <a:pt x="1" y="1353"/>
                      </a:lnTo>
                      <a:lnTo>
                        <a:pt x="3" y="1409"/>
                      </a:lnTo>
                      <a:lnTo>
                        <a:pt x="6" y="1466"/>
                      </a:lnTo>
                      <a:lnTo>
                        <a:pt x="11" y="1461"/>
                      </a:lnTo>
                      <a:lnTo>
                        <a:pt x="6" y="1466"/>
                      </a:lnTo>
                      <a:lnTo>
                        <a:pt x="8" y="1469"/>
                      </a:lnTo>
                      <a:lnTo>
                        <a:pt x="11" y="1470"/>
                      </a:lnTo>
                      <a:lnTo>
                        <a:pt x="14" y="1469"/>
                      </a:lnTo>
                      <a:lnTo>
                        <a:pt x="16" y="1466"/>
                      </a:lnTo>
                      <a:lnTo>
                        <a:pt x="11" y="147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94" name="Freeform 210"/>
                <p:cNvSpPr>
                  <a:spLocks/>
                </p:cNvSpPr>
                <p:nvPr/>
              </p:nvSpPr>
              <p:spPr bwMode="auto">
                <a:xfrm>
                  <a:off x="970" y="1236"/>
                  <a:ext cx="19" cy="3"/>
                </a:xfrm>
                <a:custGeom>
                  <a:avLst/>
                  <a:gdLst>
                    <a:gd name="T0" fmla="*/ 0 w 237"/>
                    <a:gd name="T1" fmla="*/ 26 h 32"/>
                    <a:gd name="T2" fmla="*/ 5 w 237"/>
                    <a:gd name="T3" fmla="*/ 30 h 32"/>
                    <a:gd name="T4" fmla="*/ 24 w 237"/>
                    <a:gd name="T5" fmla="*/ 32 h 32"/>
                    <a:gd name="T6" fmla="*/ 42 w 237"/>
                    <a:gd name="T7" fmla="*/ 32 h 32"/>
                    <a:gd name="T8" fmla="*/ 58 w 237"/>
                    <a:gd name="T9" fmla="*/ 32 h 32"/>
                    <a:gd name="T10" fmla="*/ 73 w 237"/>
                    <a:gd name="T11" fmla="*/ 29 h 32"/>
                    <a:gd name="T12" fmla="*/ 87 w 237"/>
                    <a:gd name="T13" fmla="*/ 28 h 32"/>
                    <a:gd name="T14" fmla="*/ 99 w 237"/>
                    <a:gd name="T15" fmla="*/ 26 h 32"/>
                    <a:gd name="T16" fmla="*/ 111 w 237"/>
                    <a:gd name="T17" fmla="*/ 24 h 32"/>
                    <a:gd name="T18" fmla="*/ 124 w 237"/>
                    <a:gd name="T19" fmla="*/ 21 h 32"/>
                    <a:gd name="T20" fmla="*/ 135 w 237"/>
                    <a:gd name="T21" fmla="*/ 19 h 32"/>
                    <a:gd name="T22" fmla="*/ 147 w 237"/>
                    <a:gd name="T23" fmla="*/ 17 h 32"/>
                    <a:gd name="T24" fmla="*/ 159 w 237"/>
                    <a:gd name="T25" fmla="*/ 15 h 32"/>
                    <a:gd name="T26" fmla="*/ 173 w 237"/>
                    <a:gd name="T27" fmla="*/ 13 h 32"/>
                    <a:gd name="T28" fmla="*/ 186 w 237"/>
                    <a:gd name="T29" fmla="*/ 12 h 32"/>
                    <a:gd name="T30" fmla="*/ 202 w 237"/>
                    <a:gd name="T31" fmla="*/ 11 h 32"/>
                    <a:gd name="T32" fmla="*/ 218 w 237"/>
                    <a:gd name="T33" fmla="*/ 12 h 32"/>
                    <a:gd name="T34" fmla="*/ 237 w 237"/>
                    <a:gd name="T35" fmla="*/ 13 h 32"/>
                    <a:gd name="T36" fmla="*/ 237 w 237"/>
                    <a:gd name="T37" fmla="*/ 3 h 32"/>
                    <a:gd name="T38" fmla="*/ 218 w 237"/>
                    <a:gd name="T39" fmla="*/ 1 h 32"/>
                    <a:gd name="T40" fmla="*/ 202 w 237"/>
                    <a:gd name="T41" fmla="*/ 0 h 32"/>
                    <a:gd name="T42" fmla="*/ 186 w 237"/>
                    <a:gd name="T43" fmla="*/ 1 h 32"/>
                    <a:gd name="T44" fmla="*/ 170 w 237"/>
                    <a:gd name="T45" fmla="*/ 3 h 32"/>
                    <a:gd name="T46" fmla="*/ 157 w 237"/>
                    <a:gd name="T47" fmla="*/ 5 h 32"/>
                    <a:gd name="T48" fmla="*/ 145 w 237"/>
                    <a:gd name="T49" fmla="*/ 7 h 32"/>
                    <a:gd name="T50" fmla="*/ 133 w 237"/>
                    <a:gd name="T51" fmla="*/ 9 h 32"/>
                    <a:gd name="T52" fmla="*/ 122 w 237"/>
                    <a:gd name="T53" fmla="*/ 11 h 32"/>
                    <a:gd name="T54" fmla="*/ 109 w 237"/>
                    <a:gd name="T55" fmla="*/ 14 h 32"/>
                    <a:gd name="T56" fmla="*/ 97 w 237"/>
                    <a:gd name="T57" fmla="*/ 16 h 32"/>
                    <a:gd name="T58" fmla="*/ 85 w 237"/>
                    <a:gd name="T59" fmla="*/ 18 h 32"/>
                    <a:gd name="T60" fmla="*/ 71 w 237"/>
                    <a:gd name="T61" fmla="*/ 19 h 32"/>
                    <a:gd name="T62" fmla="*/ 58 w 237"/>
                    <a:gd name="T63" fmla="*/ 21 h 32"/>
                    <a:gd name="T64" fmla="*/ 42 w 237"/>
                    <a:gd name="T65" fmla="*/ 21 h 32"/>
                    <a:gd name="T66" fmla="*/ 24 w 237"/>
                    <a:gd name="T67" fmla="*/ 21 h 32"/>
                    <a:gd name="T68" fmla="*/ 5 w 237"/>
                    <a:gd name="T69" fmla="*/ 20 h 32"/>
                    <a:gd name="T70" fmla="*/ 10 w 237"/>
                    <a:gd name="T71" fmla="*/ 24 h 32"/>
                    <a:gd name="T72" fmla="*/ 5 w 237"/>
                    <a:gd name="T73" fmla="*/ 20 h 32"/>
                    <a:gd name="T74" fmla="*/ 2 w 237"/>
                    <a:gd name="T75" fmla="*/ 22 h 32"/>
                    <a:gd name="T76" fmla="*/ 1 w 237"/>
                    <a:gd name="T77" fmla="*/ 25 h 32"/>
                    <a:gd name="T78" fmla="*/ 2 w 237"/>
                    <a:gd name="T79" fmla="*/ 28 h 32"/>
                    <a:gd name="T80" fmla="*/ 5 w 237"/>
                    <a:gd name="T81" fmla="*/ 30 h 32"/>
                    <a:gd name="T82" fmla="*/ 0 w 237"/>
                    <a:gd name="T83" fmla="*/ 2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37" h="32">
                      <a:moveTo>
                        <a:pt x="0" y="26"/>
                      </a:moveTo>
                      <a:lnTo>
                        <a:pt x="5" y="30"/>
                      </a:lnTo>
                      <a:lnTo>
                        <a:pt x="24" y="32"/>
                      </a:lnTo>
                      <a:lnTo>
                        <a:pt x="42" y="32"/>
                      </a:lnTo>
                      <a:lnTo>
                        <a:pt x="58" y="32"/>
                      </a:lnTo>
                      <a:lnTo>
                        <a:pt x="73" y="29"/>
                      </a:lnTo>
                      <a:lnTo>
                        <a:pt x="87" y="28"/>
                      </a:lnTo>
                      <a:lnTo>
                        <a:pt x="99" y="26"/>
                      </a:lnTo>
                      <a:lnTo>
                        <a:pt x="111" y="24"/>
                      </a:lnTo>
                      <a:lnTo>
                        <a:pt x="124" y="21"/>
                      </a:lnTo>
                      <a:lnTo>
                        <a:pt x="135" y="19"/>
                      </a:lnTo>
                      <a:lnTo>
                        <a:pt x="147" y="17"/>
                      </a:lnTo>
                      <a:lnTo>
                        <a:pt x="159" y="15"/>
                      </a:lnTo>
                      <a:lnTo>
                        <a:pt x="173" y="13"/>
                      </a:lnTo>
                      <a:lnTo>
                        <a:pt x="186" y="12"/>
                      </a:lnTo>
                      <a:lnTo>
                        <a:pt x="202" y="11"/>
                      </a:lnTo>
                      <a:lnTo>
                        <a:pt x="218" y="12"/>
                      </a:lnTo>
                      <a:lnTo>
                        <a:pt x="237" y="13"/>
                      </a:lnTo>
                      <a:lnTo>
                        <a:pt x="237" y="3"/>
                      </a:lnTo>
                      <a:lnTo>
                        <a:pt x="218" y="1"/>
                      </a:lnTo>
                      <a:lnTo>
                        <a:pt x="202" y="0"/>
                      </a:lnTo>
                      <a:lnTo>
                        <a:pt x="186" y="1"/>
                      </a:lnTo>
                      <a:lnTo>
                        <a:pt x="170" y="3"/>
                      </a:lnTo>
                      <a:lnTo>
                        <a:pt x="157" y="5"/>
                      </a:lnTo>
                      <a:lnTo>
                        <a:pt x="145" y="7"/>
                      </a:lnTo>
                      <a:lnTo>
                        <a:pt x="133" y="9"/>
                      </a:lnTo>
                      <a:lnTo>
                        <a:pt x="122" y="11"/>
                      </a:lnTo>
                      <a:lnTo>
                        <a:pt x="109" y="14"/>
                      </a:lnTo>
                      <a:lnTo>
                        <a:pt x="97" y="16"/>
                      </a:lnTo>
                      <a:lnTo>
                        <a:pt x="85" y="18"/>
                      </a:lnTo>
                      <a:lnTo>
                        <a:pt x="71" y="19"/>
                      </a:lnTo>
                      <a:lnTo>
                        <a:pt x="58" y="21"/>
                      </a:lnTo>
                      <a:lnTo>
                        <a:pt x="42" y="21"/>
                      </a:lnTo>
                      <a:lnTo>
                        <a:pt x="24" y="21"/>
                      </a:lnTo>
                      <a:lnTo>
                        <a:pt x="5" y="20"/>
                      </a:lnTo>
                      <a:lnTo>
                        <a:pt x="10" y="24"/>
                      </a:lnTo>
                      <a:lnTo>
                        <a:pt x="5" y="20"/>
                      </a:lnTo>
                      <a:lnTo>
                        <a:pt x="2" y="22"/>
                      </a:lnTo>
                      <a:lnTo>
                        <a:pt x="1" y="25"/>
                      </a:lnTo>
                      <a:lnTo>
                        <a:pt x="2" y="28"/>
                      </a:lnTo>
                      <a:lnTo>
                        <a:pt x="5" y="30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95" name="Freeform 211"/>
                <p:cNvSpPr>
                  <a:spLocks/>
                </p:cNvSpPr>
                <p:nvPr/>
              </p:nvSpPr>
              <p:spPr bwMode="auto">
                <a:xfrm>
                  <a:off x="966" y="1215"/>
                  <a:ext cx="4" cy="24"/>
                </a:xfrm>
                <a:custGeom>
                  <a:avLst/>
                  <a:gdLst>
                    <a:gd name="T0" fmla="*/ 0 w 53"/>
                    <a:gd name="T1" fmla="*/ 8 h 283"/>
                    <a:gd name="T2" fmla="*/ 0 w 53"/>
                    <a:gd name="T3" fmla="*/ 7 h 283"/>
                    <a:gd name="T4" fmla="*/ 43 w 53"/>
                    <a:gd name="T5" fmla="*/ 283 h 283"/>
                    <a:gd name="T6" fmla="*/ 53 w 53"/>
                    <a:gd name="T7" fmla="*/ 281 h 283"/>
                    <a:gd name="T8" fmla="*/ 11 w 53"/>
                    <a:gd name="T9" fmla="*/ 5 h 283"/>
                    <a:gd name="T10" fmla="*/ 11 w 53"/>
                    <a:gd name="T11" fmla="*/ 4 h 283"/>
                    <a:gd name="T12" fmla="*/ 11 w 53"/>
                    <a:gd name="T13" fmla="*/ 5 h 283"/>
                    <a:gd name="T14" fmla="*/ 8 w 53"/>
                    <a:gd name="T15" fmla="*/ 2 h 283"/>
                    <a:gd name="T16" fmla="*/ 4 w 53"/>
                    <a:gd name="T17" fmla="*/ 0 h 283"/>
                    <a:gd name="T18" fmla="*/ 1 w 53"/>
                    <a:gd name="T19" fmla="*/ 3 h 283"/>
                    <a:gd name="T20" fmla="*/ 0 w 53"/>
                    <a:gd name="T21" fmla="*/ 7 h 283"/>
                    <a:gd name="T22" fmla="*/ 0 w 53"/>
                    <a:gd name="T23" fmla="*/ 8 h 2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3" h="283">
                      <a:moveTo>
                        <a:pt x="0" y="8"/>
                      </a:moveTo>
                      <a:lnTo>
                        <a:pt x="0" y="7"/>
                      </a:lnTo>
                      <a:lnTo>
                        <a:pt x="43" y="283"/>
                      </a:lnTo>
                      <a:lnTo>
                        <a:pt x="53" y="281"/>
                      </a:lnTo>
                      <a:lnTo>
                        <a:pt x="11" y="5"/>
                      </a:lnTo>
                      <a:lnTo>
                        <a:pt x="11" y="4"/>
                      </a:lnTo>
                      <a:lnTo>
                        <a:pt x="11" y="5"/>
                      </a:lnTo>
                      <a:lnTo>
                        <a:pt x="8" y="2"/>
                      </a:lnTo>
                      <a:lnTo>
                        <a:pt x="4" y="0"/>
                      </a:lnTo>
                      <a:lnTo>
                        <a:pt x="1" y="3"/>
                      </a:lnTo>
                      <a:lnTo>
                        <a:pt x="0" y="7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96" name="Freeform 212"/>
                <p:cNvSpPr>
                  <a:spLocks/>
                </p:cNvSpPr>
                <p:nvPr/>
              </p:nvSpPr>
              <p:spPr bwMode="auto">
                <a:xfrm>
                  <a:off x="785" y="933"/>
                  <a:ext cx="57" cy="69"/>
                </a:xfrm>
                <a:custGeom>
                  <a:avLst/>
                  <a:gdLst>
                    <a:gd name="T0" fmla="*/ 10 w 681"/>
                    <a:gd name="T1" fmla="*/ 830 h 833"/>
                    <a:gd name="T2" fmla="*/ 46 w 681"/>
                    <a:gd name="T3" fmla="*/ 725 h 833"/>
                    <a:gd name="T4" fmla="*/ 84 w 681"/>
                    <a:gd name="T5" fmla="*/ 627 h 833"/>
                    <a:gd name="T6" fmla="*/ 123 w 681"/>
                    <a:gd name="T7" fmla="*/ 537 h 833"/>
                    <a:gd name="T8" fmla="*/ 162 w 681"/>
                    <a:gd name="T9" fmla="*/ 456 h 833"/>
                    <a:gd name="T10" fmla="*/ 205 w 681"/>
                    <a:gd name="T11" fmla="*/ 384 h 833"/>
                    <a:gd name="T12" fmla="*/ 248 w 681"/>
                    <a:gd name="T13" fmla="*/ 317 h 833"/>
                    <a:gd name="T14" fmla="*/ 292 w 681"/>
                    <a:gd name="T15" fmla="*/ 258 h 833"/>
                    <a:gd name="T16" fmla="*/ 336 w 681"/>
                    <a:gd name="T17" fmla="*/ 206 h 833"/>
                    <a:gd name="T18" fmla="*/ 380 w 681"/>
                    <a:gd name="T19" fmla="*/ 163 h 833"/>
                    <a:gd name="T20" fmla="*/ 424 w 681"/>
                    <a:gd name="T21" fmla="*/ 124 h 833"/>
                    <a:gd name="T22" fmla="*/ 470 w 681"/>
                    <a:gd name="T23" fmla="*/ 91 h 833"/>
                    <a:gd name="T24" fmla="*/ 512 w 681"/>
                    <a:gd name="T25" fmla="*/ 65 h 833"/>
                    <a:gd name="T26" fmla="*/ 557 w 681"/>
                    <a:gd name="T27" fmla="*/ 45 h 833"/>
                    <a:gd name="T28" fmla="*/ 599 w 681"/>
                    <a:gd name="T29" fmla="*/ 28 h 833"/>
                    <a:gd name="T30" fmla="*/ 641 w 681"/>
                    <a:gd name="T31" fmla="*/ 17 h 833"/>
                    <a:gd name="T32" fmla="*/ 681 w 681"/>
                    <a:gd name="T33" fmla="*/ 11 h 833"/>
                    <a:gd name="T34" fmla="*/ 659 w 681"/>
                    <a:gd name="T35" fmla="*/ 3 h 833"/>
                    <a:gd name="T36" fmla="*/ 618 w 681"/>
                    <a:gd name="T37" fmla="*/ 12 h 833"/>
                    <a:gd name="T38" fmla="*/ 575 w 681"/>
                    <a:gd name="T39" fmla="*/ 25 h 833"/>
                    <a:gd name="T40" fmla="*/ 531 w 681"/>
                    <a:gd name="T41" fmla="*/ 44 h 833"/>
                    <a:gd name="T42" fmla="*/ 485 w 681"/>
                    <a:gd name="T43" fmla="*/ 69 h 833"/>
                    <a:gd name="T44" fmla="*/ 441 w 681"/>
                    <a:gd name="T45" fmla="*/ 99 h 833"/>
                    <a:gd name="T46" fmla="*/ 396 w 681"/>
                    <a:gd name="T47" fmla="*/ 134 h 833"/>
                    <a:gd name="T48" fmla="*/ 350 w 681"/>
                    <a:gd name="T49" fmla="*/ 176 h 833"/>
                    <a:gd name="T50" fmla="*/ 305 w 681"/>
                    <a:gd name="T51" fmla="*/ 225 h 833"/>
                    <a:gd name="T52" fmla="*/ 262 w 681"/>
                    <a:gd name="T53" fmla="*/ 281 h 833"/>
                    <a:gd name="T54" fmla="*/ 218 w 681"/>
                    <a:gd name="T55" fmla="*/ 343 h 833"/>
                    <a:gd name="T56" fmla="*/ 176 w 681"/>
                    <a:gd name="T57" fmla="*/ 413 h 833"/>
                    <a:gd name="T58" fmla="*/ 134 w 681"/>
                    <a:gd name="T59" fmla="*/ 491 h 833"/>
                    <a:gd name="T60" fmla="*/ 93 w 681"/>
                    <a:gd name="T61" fmla="*/ 576 h 833"/>
                    <a:gd name="T62" fmla="*/ 55 w 681"/>
                    <a:gd name="T63" fmla="*/ 671 h 833"/>
                    <a:gd name="T64" fmla="*/ 17 w 681"/>
                    <a:gd name="T65" fmla="*/ 772 h 833"/>
                    <a:gd name="T66" fmla="*/ 0 w 681"/>
                    <a:gd name="T67" fmla="*/ 827 h 833"/>
                    <a:gd name="T68" fmla="*/ 1 w 681"/>
                    <a:gd name="T69" fmla="*/ 832 h 833"/>
                    <a:gd name="T70" fmla="*/ 8 w 681"/>
                    <a:gd name="T71" fmla="*/ 833 h 833"/>
                    <a:gd name="T72" fmla="*/ 10 w 681"/>
                    <a:gd name="T73" fmla="*/ 831 h 8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81" h="833">
                      <a:moveTo>
                        <a:pt x="10" y="831"/>
                      </a:moveTo>
                      <a:lnTo>
                        <a:pt x="10" y="830"/>
                      </a:lnTo>
                      <a:lnTo>
                        <a:pt x="28" y="776"/>
                      </a:lnTo>
                      <a:lnTo>
                        <a:pt x="46" y="725"/>
                      </a:lnTo>
                      <a:lnTo>
                        <a:pt x="65" y="675"/>
                      </a:lnTo>
                      <a:lnTo>
                        <a:pt x="84" y="627"/>
                      </a:lnTo>
                      <a:lnTo>
                        <a:pt x="103" y="581"/>
                      </a:lnTo>
                      <a:lnTo>
                        <a:pt x="123" y="537"/>
                      </a:lnTo>
                      <a:lnTo>
                        <a:pt x="143" y="496"/>
                      </a:lnTo>
                      <a:lnTo>
                        <a:pt x="162" y="456"/>
                      </a:lnTo>
                      <a:lnTo>
                        <a:pt x="184" y="419"/>
                      </a:lnTo>
                      <a:lnTo>
                        <a:pt x="205" y="384"/>
                      </a:lnTo>
                      <a:lnTo>
                        <a:pt x="227" y="349"/>
                      </a:lnTo>
                      <a:lnTo>
                        <a:pt x="248" y="317"/>
                      </a:lnTo>
                      <a:lnTo>
                        <a:pt x="270" y="287"/>
                      </a:lnTo>
                      <a:lnTo>
                        <a:pt x="292" y="258"/>
                      </a:lnTo>
                      <a:lnTo>
                        <a:pt x="314" y="231"/>
                      </a:lnTo>
                      <a:lnTo>
                        <a:pt x="336" y="206"/>
                      </a:lnTo>
                      <a:lnTo>
                        <a:pt x="358" y="185"/>
                      </a:lnTo>
                      <a:lnTo>
                        <a:pt x="380" y="163"/>
                      </a:lnTo>
                      <a:lnTo>
                        <a:pt x="403" y="142"/>
                      </a:lnTo>
                      <a:lnTo>
                        <a:pt x="424" y="124"/>
                      </a:lnTo>
                      <a:lnTo>
                        <a:pt x="447" y="107"/>
                      </a:lnTo>
                      <a:lnTo>
                        <a:pt x="470" y="91"/>
                      </a:lnTo>
                      <a:lnTo>
                        <a:pt x="492" y="77"/>
                      </a:lnTo>
                      <a:lnTo>
                        <a:pt x="512" y="65"/>
                      </a:lnTo>
                      <a:lnTo>
                        <a:pt x="535" y="54"/>
                      </a:lnTo>
                      <a:lnTo>
                        <a:pt x="557" y="45"/>
                      </a:lnTo>
                      <a:lnTo>
                        <a:pt x="579" y="36"/>
                      </a:lnTo>
                      <a:lnTo>
                        <a:pt x="599" y="28"/>
                      </a:lnTo>
                      <a:lnTo>
                        <a:pt x="620" y="22"/>
                      </a:lnTo>
                      <a:lnTo>
                        <a:pt x="641" y="17"/>
                      </a:lnTo>
                      <a:lnTo>
                        <a:pt x="661" y="14"/>
                      </a:lnTo>
                      <a:lnTo>
                        <a:pt x="681" y="11"/>
                      </a:lnTo>
                      <a:lnTo>
                        <a:pt x="679" y="0"/>
                      </a:lnTo>
                      <a:lnTo>
                        <a:pt x="659" y="3"/>
                      </a:lnTo>
                      <a:lnTo>
                        <a:pt x="639" y="7"/>
                      </a:lnTo>
                      <a:lnTo>
                        <a:pt x="618" y="12"/>
                      </a:lnTo>
                      <a:lnTo>
                        <a:pt x="595" y="18"/>
                      </a:lnTo>
                      <a:lnTo>
                        <a:pt x="575" y="25"/>
                      </a:lnTo>
                      <a:lnTo>
                        <a:pt x="553" y="34"/>
                      </a:lnTo>
                      <a:lnTo>
                        <a:pt x="531" y="44"/>
                      </a:lnTo>
                      <a:lnTo>
                        <a:pt x="508" y="56"/>
                      </a:lnTo>
                      <a:lnTo>
                        <a:pt x="485" y="69"/>
                      </a:lnTo>
                      <a:lnTo>
                        <a:pt x="464" y="83"/>
                      </a:lnTo>
                      <a:lnTo>
                        <a:pt x="441" y="99"/>
                      </a:lnTo>
                      <a:lnTo>
                        <a:pt x="418" y="115"/>
                      </a:lnTo>
                      <a:lnTo>
                        <a:pt x="396" y="134"/>
                      </a:lnTo>
                      <a:lnTo>
                        <a:pt x="374" y="155"/>
                      </a:lnTo>
                      <a:lnTo>
                        <a:pt x="350" y="176"/>
                      </a:lnTo>
                      <a:lnTo>
                        <a:pt x="328" y="200"/>
                      </a:lnTo>
                      <a:lnTo>
                        <a:pt x="305" y="225"/>
                      </a:lnTo>
                      <a:lnTo>
                        <a:pt x="284" y="252"/>
                      </a:lnTo>
                      <a:lnTo>
                        <a:pt x="262" y="281"/>
                      </a:lnTo>
                      <a:lnTo>
                        <a:pt x="240" y="311"/>
                      </a:lnTo>
                      <a:lnTo>
                        <a:pt x="218" y="343"/>
                      </a:lnTo>
                      <a:lnTo>
                        <a:pt x="197" y="377"/>
                      </a:lnTo>
                      <a:lnTo>
                        <a:pt x="176" y="413"/>
                      </a:lnTo>
                      <a:lnTo>
                        <a:pt x="154" y="452"/>
                      </a:lnTo>
                      <a:lnTo>
                        <a:pt x="134" y="491"/>
                      </a:lnTo>
                      <a:lnTo>
                        <a:pt x="113" y="533"/>
                      </a:lnTo>
                      <a:lnTo>
                        <a:pt x="93" y="576"/>
                      </a:lnTo>
                      <a:lnTo>
                        <a:pt x="73" y="623"/>
                      </a:lnTo>
                      <a:lnTo>
                        <a:pt x="55" y="671"/>
                      </a:lnTo>
                      <a:lnTo>
                        <a:pt x="36" y="720"/>
                      </a:lnTo>
                      <a:lnTo>
                        <a:pt x="17" y="772"/>
                      </a:lnTo>
                      <a:lnTo>
                        <a:pt x="0" y="828"/>
                      </a:lnTo>
                      <a:lnTo>
                        <a:pt x="0" y="827"/>
                      </a:lnTo>
                      <a:lnTo>
                        <a:pt x="0" y="828"/>
                      </a:lnTo>
                      <a:lnTo>
                        <a:pt x="1" y="832"/>
                      </a:lnTo>
                      <a:lnTo>
                        <a:pt x="4" y="833"/>
                      </a:lnTo>
                      <a:lnTo>
                        <a:pt x="8" y="833"/>
                      </a:lnTo>
                      <a:lnTo>
                        <a:pt x="10" y="830"/>
                      </a:lnTo>
                      <a:lnTo>
                        <a:pt x="10" y="8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797" name="Freeform 213"/>
                <p:cNvSpPr>
                  <a:spLocks/>
                </p:cNvSpPr>
                <p:nvPr/>
              </p:nvSpPr>
              <p:spPr bwMode="auto">
                <a:xfrm>
                  <a:off x="761" y="1002"/>
                  <a:ext cx="25" cy="141"/>
                </a:xfrm>
                <a:custGeom>
                  <a:avLst/>
                  <a:gdLst>
                    <a:gd name="T0" fmla="*/ 11 w 295"/>
                    <a:gd name="T1" fmla="*/ 1700 h 1704"/>
                    <a:gd name="T2" fmla="*/ 26 w 295"/>
                    <a:gd name="T3" fmla="*/ 1568 h 1704"/>
                    <a:gd name="T4" fmla="*/ 39 w 295"/>
                    <a:gd name="T5" fmla="*/ 1445 h 1704"/>
                    <a:gd name="T6" fmla="*/ 51 w 295"/>
                    <a:gd name="T7" fmla="*/ 1327 h 1704"/>
                    <a:gd name="T8" fmla="*/ 61 w 295"/>
                    <a:gd name="T9" fmla="*/ 1218 h 1704"/>
                    <a:gd name="T10" fmla="*/ 72 w 295"/>
                    <a:gd name="T11" fmla="*/ 1114 h 1704"/>
                    <a:gd name="T12" fmla="*/ 82 w 295"/>
                    <a:gd name="T13" fmla="*/ 1016 h 1704"/>
                    <a:gd name="T14" fmla="*/ 93 w 295"/>
                    <a:gd name="T15" fmla="*/ 919 h 1704"/>
                    <a:gd name="T16" fmla="*/ 105 w 295"/>
                    <a:gd name="T17" fmla="*/ 825 h 1704"/>
                    <a:gd name="T18" fmla="*/ 118 w 295"/>
                    <a:gd name="T19" fmla="*/ 732 h 1704"/>
                    <a:gd name="T20" fmla="*/ 134 w 295"/>
                    <a:gd name="T21" fmla="*/ 637 h 1704"/>
                    <a:gd name="T22" fmla="*/ 151 w 295"/>
                    <a:gd name="T23" fmla="*/ 542 h 1704"/>
                    <a:gd name="T24" fmla="*/ 172 w 295"/>
                    <a:gd name="T25" fmla="*/ 445 h 1704"/>
                    <a:gd name="T26" fmla="*/ 196 w 295"/>
                    <a:gd name="T27" fmla="*/ 343 h 1704"/>
                    <a:gd name="T28" fmla="*/ 225 w 295"/>
                    <a:gd name="T29" fmla="*/ 236 h 1704"/>
                    <a:gd name="T30" fmla="*/ 257 w 295"/>
                    <a:gd name="T31" fmla="*/ 123 h 1704"/>
                    <a:gd name="T32" fmla="*/ 295 w 295"/>
                    <a:gd name="T33" fmla="*/ 4 h 1704"/>
                    <a:gd name="T34" fmla="*/ 265 w 295"/>
                    <a:gd name="T35" fmla="*/ 61 h 1704"/>
                    <a:gd name="T36" fmla="*/ 230 w 295"/>
                    <a:gd name="T37" fmla="*/ 178 h 1704"/>
                    <a:gd name="T38" fmla="*/ 199 w 295"/>
                    <a:gd name="T39" fmla="*/ 288 h 1704"/>
                    <a:gd name="T40" fmla="*/ 173 w 295"/>
                    <a:gd name="T41" fmla="*/ 392 h 1704"/>
                    <a:gd name="T42" fmla="*/ 150 w 295"/>
                    <a:gd name="T43" fmla="*/ 492 h 1704"/>
                    <a:gd name="T44" fmla="*/ 132 w 295"/>
                    <a:gd name="T45" fmla="*/ 589 h 1704"/>
                    <a:gd name="T46" fmla="*/ 115 w 295"/>
                    <a:gd name="T47" fmla="*/ 683 h 1704"/>
                    <a:gd name="T48" fmla="*/ 101 w 295"/>
                    <a:gd name="T49" fmla="*/ 776 h 1704"/>
                    <a:gd name="T50" fmla="*/ 88 w 295"/>
                    <a:gd name="T51" fmla="*/ 869 h 1704"/>
                    <a:gd name="T52" fmla="*/ 77 w 295"/>
                    <a:gd name="T53" fmla="*/ 965 h 1704"/>
                    <a:gd name="T54" fmla="*/ 66 w 295"/>
                    <a:gd name="T55" fmla="*/ 1063 h 1704"/>
                    <a:gd name="T56" fmla="*/ 56 w 295"/>
                    <a:gd name="T57" fmla="*/ 1166 h 1704"/>
                    <a:gd name="T58" fmla="*/ 46 w 295"/>
                    <a:gd name="T59" fmla="*/ 1271 h 1704"/>
                    <a:gd name="T60" fmla="*/ 34 w 295"/>
                    <a:gd name="T61" fmla="*/ 1384 h 1704"/>
                    <a:gd name="T62" fmla="*/ 22 w 295"/>
                    <a:gd name="T63" fmla="*/ 1503 h 1704"/>
                    <a:gd name="T64" fmla="*/ 8 w 295"/>
                    <a:gd name="T65" fmla="*/ 1631 h 1704"/>
                    <a:gd name="T66" fmla="*/ 0 w 295"/>
                    <a:gd name="T67" fmla="*/ 1698 h 1704"/>
                    <a:gd name="T68" fmla="*/ 1 w 295"/>
                    <a:gd name="T69" fmla="*/ 1703 h 1704"/>
                    <a:gd name="T70" fmla="*/ 8 w 295"/>
                    <a:gd name="T71" fmla="*/ 1704 h 17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95" h="1704">
                      <a:moveTo>
                        <a:pt x="11" y="1700"/>
                      </a:moveTo>
                      <a:lnTo>
                        <a:pt x="11" y="1700"/>
                      </a:lnTo>
                      <a:lnTo>
                        <a:pt x="19" y="1633"/>
                      </a:lnTo>
                      <a:lnTo>
                        <a:pt x="26" y="1568"/>
                      </a:lnTo>
                      <a:lnTo>
                        <a:pt x="32" y="1505"/>
                      </a:lnTo>
                      <a:lnTo>
                        <a:pt x="39" y="1445"/>
                      </a:lnTo>
                      <a:lnTo>
                        <a:pt x="45" y="1384"/>
                      </a:lnTo>
                      <a:lnTo>
                        <a:pt x="51" y="1327"/>
                      </a:lnTo>
                      <a:lnTo>
                        <a:pt x="56" y="1271"/>
                      </a:lnTo>
                      <a:lnTo>
                        <a:pt x="61" y="1218"/>
                      </a:lnTo>
                      <a:lnTo>
                        <a:pt x="66" y="1166"/>
                      </a:lnTo>
                      <a:lnTo>
                        <a:pt x="72" y="1114"/>
                      </a:lnTo>
                      <a:lnTo>
                        <a:pt x="77" y="1065"/>
                      </a:lnTo>
                      <a:lnTo>
                        <a:pt x="82" y="1016"/>
                      </a:lnTo>
                      <a:lnTo>
                        <a:pt x="87" y="967"/>
                      </a:lnTo>
                      <a:lnTo>
                        <a:pt x="93" y="919"/>
                      </a:lnTo>
                      <a:lnTo>
                        <a:pt x="99" y="872"/>
                      </a:lnTo>
                      <a:lnTo>
                        <a:pt x="105" y="825"/>
                      </a:lnTo>
                      <a:lnTo>
                        <a:pt x="111" y="778"/>
                      </a:lnTo>
                      <a:lnTo>
                        <a:pt x="118" y="732"/>
                      </a:lnTo>
                      <a:lnTo>
                        <a:pt x="125" y="685"/>
                      </a:lnTo>
                      <a:lnTo>
                        <a:pt x="134" y="637"/>
                      </a:lnTo>
                      <a:lnTo>
                        <a:pt x="142" y="591"/>
                      </a:lnTo>
                      <a:lnTo>
                        <a:pt x="151" y="542"/>
                      </a:lnTo>
                      <a:lnTo>
                        <a:pt x="161" y="494"/>
                      </a:lnTo>
                      <a:lnTo>
                        <a:pt x="172" y="445"/>
                      </a:lnTo>
                      <a:lnTo>
                        <a:pt x="183" y="394"/>
                      </a:lnTo>
                      <a:lnTo>
                        <a:pt x="196" y="343"/>
                      </a:lnTo>
                      <a:lnTo>
                        <a:pt x="209" y="290"/>
                      </a:lnTo>
                      <a:lnTo>
                        <a:pt x="225" y="236"/>
                      </a:lnTo>
                      <a:lnTo>
                        <a:pt x="240" y="180"/>
                      </a:lnTo>
                      <a:lnTo>
                        <a:pt x="257" y="123"/>
                      </a:lnTo>
                      <a:lnTo>
                        <a:pt x="276" y="65"/>
                      </a:lnTo>
                      <a:lnTo>
                        <a:pt x="295" y="4"/>
                      </a:lnTo>
                      <a:lnTo>
                        <a:pt x="285" y="0"/>
                      </a:lnTo>
                      <a:lnTo>
                        <a:pt x="265" y="61"/>
                      </a:lnTo>
                      <a:lnTo>
                        <a:pt x="247" y="121"/>
                      </a:lnTo>
                      <a:lnTo>
                        <a:pt x="230" y="178"/>
                      </a:lnTo>
                      <a:lnTo>
                        <a:pt x="214" y="234"/>
                      </a:lnTo>
                      <a:lnTo>
                        <a:pt x="199" y="288"/>
                      </a:lnTo>
                      <a:lnTo>
                        <a:pt x="185" y="341"/>
                      </a:lnTo>
                      <a:lnTo>
                        <a:pt x="173" y="392"/>
                      </a:lnTo>
                      <a:lnTo>
                        <a:pt x="162" y="443"/>
                      </a:lnTo>
                      <a:lnTo>
                        <a:pt x="150" y="492"/>
                      </a:lnTo>
                      <a:lnTo>
                        <a:pt x="141" y="540"/>
                      </a:lnTo>
                      <a:lnTo>
                        <a:pt x="132" y="589"/>
                      </a:lnTo>
                      <a:lnTo>
                        <a:pt x="123" y="635"/>
                      </a:lnTo>
                      <a:lnTo>
                        <a:pt x="115" y="683"/>
                      </a:lnTo>
                      <a:lnTo>
                        <a:pt x="108" y="730"/>
                      </a:lnTo>
                      <a:lnTo>
                        <a:pt x="101" y="776"/>
                      </a:lnTo>
                      <a:lnTo>
                        <a:pt x="94" y="823"/>
                      </a:lnTo>
                      <a:lnTo>
                        <a:pt x="88" y="869"/>
                      </a:lnTo>
                      <a:lnTo>
                        <a:pt x="83" y="917"/>
                      </a:lnTo>
                      <a:lnTo>
                        <a:pt x="77" y="965"/>
                      </a:lnTo>
                      <a:lnTo>
                        <a:pt x="72" y="1013"/>
                      </a:lnTo>
                      <a:lnTo>
                        <a:pt x="66" y="1063"/>
                      </a:lnTo>
                      <a:lnTo>
                        <a:pt x="61" y="1114"/>
                      </a:lnTo>
                      <a:lnTo>
                        <a:pt x="56" y="1166"/>
                      </a:lnTo>
                      <a:lnTo>
                        <a:pt x="51" y="1218"/>
                      </a:lnTo>
                      <a:lnTo>
                        <a:pt x="46" y="1271"/>
                      </a:lnTo>
                      <a:lnTo>
                        <a:pt x="41" y="1327"/>
                      </a:lnTo>
                      <a:lnTo>
                        <a:pt x="34" y="1384"/>
                      </a:lnTo>
                      <a:lnTo>
                        <a:pt x="29" y="1442"/>
                      </a:lnTo>
                      <a:lnTo>
                        <a:pt x="22" y="1503"/>
                      </a:lnTo>
                      <a:lnTo>
                        <a:pt x="16" y="1566"/>
                      </a:lnTo>
                      <a:lnTo>
                        <a:pt x="8" y="1631"/>
                      </a:lnTo>
                      <a:lnTo>
                        <a:pt x="0" y="1698"/>
                      </a:lnTo>
                      <a:lnTo>
                        <a:pt x="1" y="1703"/>
                      </a:lnTo>
                      <a:lnTo>
                        <a:pt x="4" y="1704"/>
                      </a:lnTo>
                      <a:lnTo>
                        <a:pt x="8" y="1704"/>
                      </a:lnTo>
                      <a:lnTo>
                        <a:pt x="11" y="17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03798" name="Freeform 214"/>
              <p:cNvSpPr>
                <a:spLocks/>
              </p:cNvSpPr>
              <p:nvPr/>
            </p:nvSpPr>
            <p:spPr bwMode="auto">
              <a:xfrm>
                <a:off x="748" y="1143"/>
                <a:ext cx="14" cy="75"/>
              </a:xfrm>
              <a:custGeom>
                <a:avLst/>
                <a:gdLst>
                  <a:gd name="T0" fmla="*/ 10 w 171"/>
                  <a:gd name="T1" fmla="*/ 899 h 902"/>
                  <a:gd name="T2" fmla="*/ 20 w 171"/>
                  <a:gd name="T3" fmla="*/ 825 h 902"/>
                  <a:gd name="T4" fmla="*/ 33 w 171"/>
                  <a:gd name="T5" fmla="*/ 753 h 902"/>
                  <a:gd name="T6" fmla="*/ 44 w 171"/>
                  <a:gd name="T7" fmla="*/ 681 h 902"/>
                  <a:gd name="T8" fmla="*/ 57 w 171"/>
                  <a:gd name="T9" fmla="*/ 611 h 902"/>
                  <a:gd name="T10" fmla="*/ 69 w 171"/>
                  <a:gd name="T11" fmla="*/ 542 h 902"/>
                  <a:gd name="T12" fmla="*/ 81 w 171"/>
                  <a:gd name="T13" fmla="*/ 475 h 902"/>
                  <a:gd name="T14" fmla="*/ 94 w 171"/>
                  <a:gd name="T15" fmla="*/ 412 h 902"/>
                  <a:gd name="T16" fmla="*/ 106 w 171"/>
                  <a:gd name="T17" fmla="*/ 351 h 902"/>
                  <a:gd name="T18" fmla="*/ 118 w 171"/>
                  <a:gd name="T19" fmla="*/ 293 h 902"/>
                  <a:gd name="T20" fmla="*/ 128 w 171"/>
                  <a:gd name="T21" fmla="*/ 238 h 902"/>
                  <a:gd name="T22" fmla="*/ 138 w 171"/>
                  <a:gd name="T23" fmla="*/ 187 h 902"/>
                  <a:gd name="T24" fmla="*/ 148 w 171"/>
                  <a:gd name="T25" fmla="*/ 140 h 902"/>
                  <a:gd name="T26" fmla="*/ 155 w 171"/>
                  <a:gd name="T27" fmla="*/ 99 h 902"/>
                  <a:gd name="T28" fmla="*/ 162 w 171"/>
                  <a:gd name="T29" fmla="*/ 62 h 902"/>
                  <a:gd name="T30" fmla="*/ 167 w 171"/>
                  <a:gd name="T31" fmla="*/ 29 h 902"/>
                  <a:gd name="T32" fmla="*/ 171 w 171"/>
                  <a:gd name="T33" fmla="*/ 2 h 902"/>
                  <a:gd name="T34" fmla="*/ 159 w 171"/>
                  <a:gd name="T35" fmla="*/ 13 h 902"/>
                  <a:gd name="T36" fmla="*/ 154 w 171"/>
                  <a:gd name="T37" fmla="*/ 42 h 902"/>
                  <a:gd name="T38" fmla="*/ 149 w 171"/>
                  <a:gd name="T39" fmla="*/ 77 h 902"/>
                  <a:gd name="T40" fmla="*/ 142 w 171"/>
                  <a:gd name="T41" fmla="*/ 116 h 902"/>
                  <a:gd name="T42" fmla="*/ 133 w 171"/>
                  <a:gd name="T43" fmla="*/ 161 h 902"/>
                  <a:gd name="T44" fmla="*/ 123 w 171"/>
                  <a:gd name="T45" fmla="*/ 210 h 902"/>
                  <a:gd name="T46" fmla="*/ 113 w 171"/>
                  <a:gd name="T47" fmla="*/ 263 h 902"/>
                  <a:gd name="T48" fmla="*/ 102 w 171"/>
                  <a:gd name="T49" fmla="*/ 318 h 902"/>
                  <a:gd name="T50" fmla="*/ 90 w 171"/>
                  <a:gd name="T51" fmla="*/ 379 h 902"/>
                  <a:gd name="T52" fmla="*/ 77 w 171"/>
                  <a:gd name="T53" fmla="*/ 441 h 902"/>
                  <a:gd name="T54" fmla="*/ 65 w 171"/>
                  <a:gd name="T55" fmla="*/ 506 h 902"/>
                  <a:gd name="T56" fmla="*/ 52 w 171"/>
                  <a:gd name="T57" fmla="*/ 573 h 902"/>
                  <a:gd name="T58" fmla="*/ 40 w 171"/>
                  <a:gd name="T59" fmla="*/ 643 h 902"/>
                  <a:gd name="T60" fmla="*/ 28 w 171"/>
                  <a:gd name="T61" fmla="*/ 714 h 902"/>
                  <a:gd name="T62" fmla="*/ 16 w 171"/>
                  <a:gd name="T63" fmla="*/ 787 h 902"/>
                  <a:gd name="T64" fmla="*/ 5 w 171"/>
                  <a:gd name="T65" fmla="*/ 859 h 902"/>
                  <a:gd name="T66" fmla="*/ 1 w 171"/>
                  <a:gd name="T67" fmla="*/ 901 h 902"/>
                  <a:gd name="T68" fmla="*/ 1 w 171"/>
                  <a:gd name="T69" fmla="*/ 901 h 902"/>
                  <a:gd name="T70" fmla="*/ 8 w 171"/>
                  <a:gd name="T71" fmla="*/ 902 h 902"/>
                  <a:gd name="T72" fmla="*/ 9 w 171"/>
                  <a:gd name="T73" fmla="*/ 895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1" h="902">
                    <a:moveTo>
                      <a:pt x="9" y="895"/>
                    </a:moveTo>
                    <a:lnTo>
                      <a:pt x="10" y="899"/>
                    </a:lnTo>
                    <a:lnTo>
                      <a:pt x="15" y="861"/>
                    </a:lnTo>
                    <a:lnTo>
                      <a:pt x="20" y="825"/>
                    </a:lnTo>
                    <a:lnTo>
                      <a:pt x="27" y="789"/>
                    </a:lnTo>
                    <a:lnTo>
                      <a:pt x="33" y="753"/>
                    </a:lnTo>
                    <a:lnTo>
                      <a:pt x="38" y="716"/>
                    </a:lnTo>
                    <a:lnTo>
                      <a:pt x="44" y="681"/>
                    </a:lnTo>
                    <a:lnTo>
                      <a:pt x="50" y="645"/>
                    </a:lnTo>
                    <a:lnTo>
                      <a:pt x="57" y="611"/>
                    </a:lnTo>
                    <a:lnTo>
                      <a:pt x="63" y="575"/>
                    </a:lnTo>
                    <a:lnTo>
                      <a:pt x="69" y="542"/>
                    </a:lnTo>
                    <a:lnTo>
                      <a:pt x="75" y="508"/>
                    </a:lnTo>
                    <a:lnTo>
                      <a:pt x="81" y="475"/>
                    </a:lnTo>
                    <a:lnTo>
                      <a:pt x="88" y="443"/>
                    </a:lnTo>
                    <a:lnTo>
                      <a:pt x="94" y="412"/>
                    </a:lnTo>
                    <a:lnTo>
                      <a:pt x="100" y="381"/>
                    </a:lnTo>
                    <a:lnTo>
                      <a:pt x="106" y="351"/>
                    </a:lnTo>
                    <a:lnTo>
                      <a:pt x="113" y="321"/>
                    </a:lnTo>
                    <a:lnTo>
                      <a:pt x="118" y="293"/>
                    </a:lnTo>
                    <a:lnTo>
                      <a:pt x="123" y="265"/>
                    </a:lnTo>
                    <a:lnTo>
                      <a:pt x="128" y="238"/>
                    </a:lnTo>
                    <a:lnTo>
                      <a:pt x="133" y="212"/>
                    </a:lnTo>
                    <a:lnTo>
                      <a:pt x="138" y="187"/>
                    </a:lnTo>
                    <a:lnTo>
                      <a:pt x="144" y="163"/>
                    </a:lnTo>
                    <a:lnTo>
                      <a:pt x="148" y="140"/>
                    </a:lnTo>
                    <a:lnTo>
                      <a:pt x="152" y="118"/>
                    </a:lnTo>
                    <a:lnTo>
                      <a:pt x="155" y="99"/>
                    </a:lnTo>
                    <a:lnTo>
                      <a:pt x="159" y="79"/>
                    </a:lnTo>
                    <a:lnTo>
                      <a:pt x="162" y="62"/>
                    </a:lnTo>
                    <a:lnTo>
                      <a:pt x="164" y="44"/>
                    </a:lnTo>
                    <a:lnTo>
                      <a:pt x="167" y="29"/>
                    </a:lnTo>
                    <a:lnTo>
                      <a:pt x="169" y="15"/>
                    </a:lnTo>
                    <a:lnTo>
                      <a:pt x="171" y="2"/>
                    </a:lnTo>
                    <a:lnTo>
                      <a:pt x="160" y="0"/>
                    </a:lnTo>
                    <a:lnTo>
                      <a:pt x="159" y="13"/>
                    </a:lnTo>
                    <a:lnTo>
                      <a:pt x="157" y="27"/>
                    </a:lnTo>
                    <a:lnTo>
                      <a:pt x="154" y="42"/>
                    </a:lnTo>
                    <a:lnTo>
                      <a:pt x="152" y="59"/>
                    </a:lnTo>
                    <a:lnTo>
                      <a:pt x="149" y="77"/>
                    </a:lnTo>
                    <a:lnTo>
                      <a:pt x="145" y="97"/>
                    </a:lnTo>
                    <a:lnTo>
                      <a:pt x="142" y="116"/>
                    </a:lnTo>
                    <a:lnTo>
                      <a:pt x="137" y="138"/>
                    </a:lnTo>
                    <a:lnTo>
                      <a:pt x="133" y="161"/>
                    </a:lnTo>
                    <a:lnTo>
                      <a:pt x="128" y="185"/>
                    </a:lnTo>
                    <a:lnTo>
                      <a:pt x="123" y="210"/>
                    </a:lnTo>
                    <a:lnTo>
                      <a:pt x="118" y="236"/>
                    </a:lnTo>
                    <a:lnTo>
                      <a:pt x="113" y="263"/>
                    </a:lnTo>
                    <a:lnTo>
                      <a:pt x="107" y="290"/>
                    </a:lnTo>
                    <a:lnTo>
                      <a:pt x="102" y="318"/>
                    </a:lnTo>
                    <a:lnTo>
                      <a:pt x="96" y="349"/>
                    </a:lnTo>
                    <a:lnTo>
                      <a:pt x="90" y="379"/>
                    </a:lnTo>
                    <a:lnTo>
                      <a:pt x="84" y="410"/>
                    </a:lnTo>
                    <a:lnTo>
                      <a:pt x="77" y="441"/>
                    </a:lnTo>
                    <a:lnTo>
                      <a:pt x="71" y="473"/>
                    </a:lnTo>
                    <a:lnTo>
                      <a:pt x="65" y="506"/>
                    </a:lnTo>
                    <a:lnTo>
                      <a:pt x="59" y="540"/>
                    </a:lnTo>
                    <a:lnTo>
                      <a:pt x="52" y="573"/>
                    </a:lnTo>
                    <a:lnTo>
                      <a:pt x="46" y="609"/>
                    </a:lnTo>
                    <a:lnTo>
                      <a:pt x="40" y="643"/>
                    </a:lnTo>
                    <a:lnTo>
                      <a:pt x="34" y="679"/>
                    </a:lnTo>
                    <a:lnTo>
                      <a:pt x="28" y="714"/>
                    </a:lnTo>
                    <a:lnTo>
                      <a:pt x="22" y="751"/>
                    </a:lnTo>
                    <a:lnTo>
                      <a:pt x="16" y="787"/>
                    </a:lnTo>
                    <a:lnTo>
                      <a:pt x="10" y="823"/>
                    </a:lnTo>
                    <a:lnTo>
                      <a:pt x="5" y="859"/>
                    </a:lnTo>
                    <a:lnTo>
                      <a:pt x="0" y="897"/>
                    </a:lnTo>
                    <a:lnTo>
                      <a:pt x="1" y="901"/>
                    </a:lnTo>
                    <a:lnTo>
                      <a:pt x="0" y="897"/>
                    </a:lnTo>
                    <a:lnTo>
                      <a:pt x="1" y="901"/>
                    </a:lnTo>
                    <a:lnTo>
                      <a:pt x="4" y="902"/>
                    </a:lnTo>
                    <a:lnTo>
                      <a:pt x="8" y="902"/>
                    </a:lnTo>
                    <a:lnTo>
                      <a:pt x="10" y="899"/>
                    </a:lnTo>
                    <a:lnTo>
                      <a:pt x="9" y="8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799" name="Freeform 215"/>
              <p:cNvSpPr>
                <a:spLocks/>
              </p:cNvSpPr>
              <p:nvPr/>
            </p:nvSpPr>
            <p:spPr bwMode="auto">
              <a:xfrm>
                <a:off x="748" y="1218"/>
                <a:ext cx="23" cy="14"/>
              </a:xfrm>
              <a:custGeom>
                <a:avLst/>
                <a:gdLst>
                  <a:gd name="T0" fmla="*/ 266 w 276"/>
                  <a:gd name="T1" fmla="*/ 166 h 172"/>
                  <a:gd name="T2" fmla="*/ 272 w 276"/>
                  <a:gd name="T3" fmla="*/ 161 h 172"/>
                  <a:gd name="T4" fmla="*/ 255 w 276"/>
                  <a:gd name="T5" fmla="*/ 158 h 172"/>
                  <a:gd name="T6" fmla="*/ 238 w 276"/>
                  <a:gd name="T7" fmla="*/ 154 h 172"/>
                  <a:gd name="T8" fmla="*/ 221 w 276"/>
                  <a:gd name="T9" fmla="*/ 148 h 172"/>
                  <a:gd name="T10" fmla="*/ 204 w 276"/>
                  <a:gd name="T11" fmla="*/ 140 h 172"/>
                  <a:gd name="T12" fmla="*/ 186 w 276"/>
                  <a:gd name="T13" fmla="*/ 133 h 172"/>
                  <a:gd name="T14" fmla="*/ 168 w 276"/>
                  <a:gd name="T15" fmla="*/ 124 h 172"/>
                  <a:gd name="T16" fmla="*/ 152 w 276"/>
                  <a:gd name="T17" fmla="*/ 114 h 172"/>
                  <a:gd name="T18" fmla="*/ 134 w 276"/>
                  <a:gd name="T19" fmla="*/ 103 h 172"/>
                  <a:gd name="T20" fmla="*/ 117 w 276"/>
                  <a:gd name="T21" fmla="*/ 91 h 172"/>
                  <a:gd name="T22" fmla="*/ 99 w 276"/>
                  <a:gd name="T23" fmla="*/ 79 h 172"/>
                  <a:gd name="T24" fmla="*/ 83 w 276"/>
                  <a:gd name="T25" fmla="*/ 66 h 172"/>
                  <a:gd name="T26" fmla="*/ 66 w 276"/>
                  <a:gd name="T27" fmla="*/ 53 h 172"/>
                  <a:gd name="T28" fmla="*/ 50 w 276"/>
                  <a:gd name="T29" fmla="*/ 40 h 172"/>
                  <a:gd name="T30" fmla="*/ 35 w 276"/>
                  <a:gd name="T31" fmla="*/ 25 h 172"/>
                  <a:gd name="T32" fmla="*/ 20 w 276"/>
                  <a:gd name="T33" fmla="*/ 12 h 172"/>
                  <a:gd name="T34" fmla="*/ 8 w 276"/>
                  <a:gd name="T35" fmla="*/ 0 h 172"/>
                  <a:gd name="T36" fmla="*/ 0 w 276"/>
                  <a:gd name="T37" fmla="*/ 6 h 172"/>
                  <a:gd name="T38" fmla="*/ 14 w 276"/>
                  <a:gd name="T39" fmla="*/ 20 h 172"/>
                  <a:gd name="T40" fmla="*/ 29 w 276"/>
                  <a:gd name="T41" fmla="*/ 34 h 172"/>
                  <a:gd name="T42" fmla="*/ 44 w 276"/>
                  <a:gd name="T43" fmla="*/ 48 h 172"/>
                  <a:gd name="T44" fmla="*/ 60 w 276"/>
                  <a:gd name="T45" fmla="*/ 62 h 172"/>
                  <a:gd name="T46" fmla="*/ 76 w 276"/>
                  <a:gd name="T47" fmla="*/ 74 h 172"/>
                  <a:gd name="T48" fmla="*/ 93 w 276"/>
                  <a:gd name="T49" fmla="*/ 88 h 172"/>
                  <a:gd name="T50" fmla="*/ 110 w 276"/>
                  <a:gd name="T51" fmla="*/ 99 h 172"/>
                  <a:gd name="T52" fmla="*/ 128 w 276"/>
                  <a:gd name="T53" fmla="*/ 111 h 172"/>
                  <a:gd name="T54" fmla="*/ 146 w 276"/>
                  <a:gd name="T55" fmla="*/ 122 h 172"/>
                  <a:gd name="T56" fmla="*/ 164 w 276"/>
                  <a:gd name="T57" fmla="*/ 132 h 172"/>
                  <a:gd name="T58" fmla="*/ 182 w 276"/>
                  <a:gd name="T59" fmla="*/ 142 h 172"/>
                  <a:gd name="T60" fmla="*/ 200 w 276"/>
                  <a:gd name="T61" fmla="*/ 151 h 172"/>
                  <a:gd name="T62" fmla="*/ 217 w 276"/>
                  <a:gd name="T63" fmla="*/ 158 h 172"/>
                  <a:gd name="T64" fmla="*/ 236 w 276"/>
                  <a:gd name="T65" fmla="*/ 164 h 172"/>
                  <a:gd name="T66" fmla="*/ 253 w 276"/>
                  <a:gd name="T67" fmla="*/ 168 h 172"/>
                  <a:gd name="T68" fmla="*/ 270 w 276"/>
                  <a:gd name="T69" fmla="*/ 172 h 172"/>
                  <a:gd name="T70" fmla="*/ 276 w 276"/>
                  <a:gd name="T71" fmla="*/ 166 h 172"/>
                  <a:gd name="T72" fmla="*/ 270 w 276"/>
                  <a:gd name="T73" fmla="*/ 172 h 172"/>
                  <a:gd name="T74" fmla="*/ 274 w 276"/>
                  <a:gd name="T75" fmla="*/ 171 h 172"/>
                  <a:gd name="T76" fmla="*/ 276 w 276"/>
                  <a:gd name="T77" fmla="*/ 167 h 172"/>
                  <a:gd name="T78" fmla="*/ 275 w 276"/>
                  <a:gd name="T79" fmla="*/ 163 h 172"/>
                  <a:gd name="T80" fmla="*/ 272 w 276"/>
                  <a:gd name="T81" fmla="*/ 161 h 172"/>
                  <a:gd name="T82" fmla="*/ 266 w 276"/>
                  <a:gd name="T83" fmla="*/ 166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6" h="172">
                    <a:moveTo>
                      <a:pt x="266" y="166"/>
                    </a:moveTo>
                    <a:lnTo>
                      <a:pt x="272" y="161"/>
                    </a:lnTo>
                    <a:lnTo>
                      <a:pt x="255" y="158"/>
                    </a:lnTo>
                    <a:lnTo>
                      <a:pt x="238" y="154"/>
                    </a:lnTo>
                    <a:lnTo>
                      <a:pt x="221" y="148"/>
                    </a:lnTo>
                    <a:lnTo>
                      <a:pt x="204" y="140"/>
                    </a:lnTo>
                    <a:lnTo>
                      <a:pt x="186" y="133"/>
                    </a:lnTo>
                    <a:lnTo>
                      <a:pt x="168" y="124"/>
                    </a:lnTo>
                    <a:lnTo>
                      <a:pt x="152" y="114"/>
                    </a:lnTo>
                    <a:lnTo>
                      <a:pt x="134" y="103"/>
                    </a:lnTo>
                    <a:lnTo>
                      <a:pt x="117" y="91"/>
                    </a:lnTo>
                    <a:lnTo>
                      <a:pt x="99" y="79"/>
                    </a:lnTo>
                    <a:lnTo>
                      <a:pt x="83" y="66"/>
                    </a:lnTo>
                    <a:lnTo>
                      <a:pt x="66" y="53"/>
                    </a:lnTo>
                    <a:lnTo>
                      <a:pt x="50" y="40"/>
                    </a:lnTo>
                    <a:lnTo>
                      <a:pt x="35" y="25"/>
                    </a:lnTo>
                    <a:lnTo>
                      <a:pt x="20" y="12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14" y="20"/>
                    </a:lnTo>
                    <a:lnTo>
                      <a:pt x="29" y="34"/>
                    </a:lnTo>
                    <a:lnTo>
                      <a:pt x="44" y="48"/>
                    </a:lnTo>
                    <a:lnTo>
                      <a:pt x="60" y="62"/>
                    </a:lnTo>
                    <a:lnTo>
                      <a:pt x="76" y="74"/>
                    </a:lnTo>
                    <a:lnTo>
                      <a:pt x="93" y="88"/>
                    </a:lnTo>
                    <a:lnTo>
                      <a:pt x="110" y="99"/>
                    </a:lnTo>
                    <a:lnTo>
                      <a:pt x="128" y="111"/>
                    </a:lnTo>
                    <a:lnTo>
                      <a:pt x="146" y="122"/>
                    </a:lnTo>
                    <a:lnTo>
                      <a:pt x="164" y="132"/>
                    </a:lnTo>
                    <a:lnTo>
                      <a:pt x="182" y="142"/>
                    </a:lnTo>
                    <a:lnTo>
                      <a:pt x="200" y="151"/>
                    </a:lnTo>
                    <a:lnTo>
                      <a:pt x="217" y="158"/>
                    </a:lnTo>
                    <a:lnTo>
                      <a:pt x="236" y="164"/>
                    </a:lnTo>
                    <a:lnTo>
                      <a:pt x="253" y="168"/>
                    </a:lnTo>
                    <a:lnTo>
                      <a:pt x="270" y="172"/>
                    </a:lnTo>
                    <a:lnTo>
                      <a:pt x="276" y="166"/>
                    </a:lnTo>
                    <a:lnTo>
                      <a:pt x="270" y="172"/>
                    </a:lnTo>
                    <a:lnTo>
                      <a:pt x="274" y="171"/>
                    </a:lnTo>
                    <a:lnTo>
                      <a:pt x="276" y="167"/>
                    </a:lnTo>
                    <a:lnTo>
                      <a:pt x="275" y="163"/>
                    </a:lnTo>
                    <a:lnTo>
                      <a:pt x="272" y="161"/>
                    </a:lnTo>
                    <a:lnTo>
                      <a:pt x="266" y="1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00" name="Freeform 216"/>
              <p:cNvSpPr>
                <a:spLocks/>
              </p:cNvSpPr>
              <p:nvPr/>
            </p:nvSpPr>
            <p:spPr bwMode="auto">
              <a:xfrm>
                <a:off x="770" y="1105"/>
                <a:ext cx="14" cy="126"/>
              </a:xfrm>
              <a:custGeom>
                <a:avLst/>
                <a:gdLst>
                  <a:gd name="T0" fmla="*/ 161 w 173"/>
                  <a:gd name="T1" fmla="*/ 5 h 1512"/>
                  <a:gd name="T2" fmla="*/ 162 w 173"/>
                  <a:gd name="T3" fmla="*/ 94 h 1512"/>
                  <a:gd name="T4" fmla="*/ 159 w 173"/>
                  <a:gd name="T5" fmla="*/ 182 h 1512"/>
                  <a:gd name="T6" fmla="*/ 152 w 173"/>
                  <a:gd name="T7" fmla="*/ 269 h 1512"/>
                  <a:gd name="T8" fmla="*/ 142 w 173"/>
                  <a:gd name="T9" fmla="*/ 354 h 1512"/>
                  <a:gd name="T10" fmla="*/ 128 w 173"/>
                  <a:gd name="T11" fmla="*/ 440 h 1512"/>
                  <a:gd name="T12" fmla="*/ 114 w 173"/>
                  <a:gd name="T13" fmla="*/ 526 h 1512"/>
                  <a:gd name="T14" fmla="*/ 98 w 173"/>
                  <a:gd name="T15" fmla="*/ 613 h 1512"/>
                  <a:gd name="T16" fmla="*/ 82 w 173"/>
                  <a:gd name="T17" fmla="*/ 701 h 1512"/>
                  <a:gd name="T18" fmla="*/ 64 w 173"/>
                  <a:gd name="T19" fmla="*/ 791 h 1512"/>
                  <a:gd name="T20" fmla="*/ 48 w 173"/>
                  <a:gd name="T21" fmla="*/ 884 h 1512"/>
                  <a:gd name="T22" fmla="*/ 34 w 173"/>
                  <a:gd name="T23" fmla="*/ 979 h 1512"/>
                  <a:gd name="T24" fmla="*/ 20 w 173"/>
                  <a:gd name="T25" fmla="*/ 1077 h 1512"/>
                  <a:gd name="T26" fmla="*/ 10 w 173"/>
                  <a:gd name="T27" fmla="*/ 1180 h 1512"/>
                  <a:gd name="T28" fmla="*/ 3 w 173"/>
                  <a:gd name="T29" fmla="*/ 1286 h 1512"/>
                  <a:gd name="T30" fmla="*/ 0 w 173"/>
                  <a:gd name="T31" fmla="*/ 1396 h 1512"/>
                  <a:gd name="T32" fmla="*/ 1 w 173"/>
                  <a:gd name="T33" fmla="*/ 1512 h 1512"/>
                  <a:gd name="T34" fmla="*/ 10 w 173"/>
                  <a:gd name="T35" fmla="*/ 1454 h 1512"/>
                  <a:gd name="T36" fmla="*/ 11 w 173"/>
                  <a:gd name="T37" fmla="*/ 1340 h 1512"/>
                  <a:gd name="T38" fmla="*/ 17 w 173"/>
                  <a:gd name="T39" fmla="*/ 1233 h 1512"/>
                  <a:gd name="T40" fmla="*/ 26 w 173"/>
                  <a:gd name="T41" fmla="*/ 1129 h 1512"/>
                  <a:gd name="T42" fmla="*/ 37 w 173"/>
                  <a:gd name="T43" fmla="*/ 1030 h 1512"/>
                  <a:gd name="T44" fmla="*/ 52 w 173"/>
                  <a:gd name="T45" fmla="*/ 933 h 1512"/>
                  <a:gd name="T46" fmla="*/ 67 w 173"/>
                  <a:gd name="T47" fmla="*/ 840 h 1512"/>
                  <a:gd name="T48" fmla="*/ 83 w 173"/>
                  <a:gd name="T49" fmla="*/ 749 h 1512"/>
                  <a:gd name="T50" fmla="*/ 100 w 173"/>
                  <a:gd name="T51" fmla="*/ 660 h 1512"/>
                  <a:gd name="T52" fmla="*/ 116 w 173"/>
                  <a:gd name="T53" fmla="*/ 572 h 1512"/>
                  <a:gd name="T54" fmla="*/ 131 w 173"/>
                  <a:gd name="T55" fmla="*/ 485 h 1512"/>
                  <a:gd name="T56" fmla="*/ 146 w 173"/>
                  <a:gd name="T57" fmla="*/ 399 h 1512"/>
                  <a:gd name="T58" fmla="*/ 157 w 173"/>
                  <a:gd name="T59" fmla="*/ 313 h 1512"/>
                  <a:gd name="T60" fmla="*/ 165 w 173"/>
                  <a:gd name="T61" fmla="*/ 225 h 1512"/>
                  <a:gd name="T62" fmla="*/ 172 w 173"/>
                  <a:gd name="T63" fmla="*/ 138 h 1512"/>
                  <a:gd name="T64" fmla="*/ 173 w 173"/>
                  <a:gd name="T65" fmla="*/ 49 h 1512"/>
                  <a:gd name="T66" fmla="*/ 172 w 173"/>
                  <a:gd name="T67" fmla="*/ 5 h 1512"/>
                  <a:gd name="T68" fmla="*/ 170 w 173"/>
                  <a:gd name="T69" fmla="*/ 2 h 1512"/>
                  <a:gd name="T70" fmla="*/ 163 w 173"/>
                  <a:gd name="T71" fmla="*/ 2 h 1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3" h="1512">
                    <a:moveTo>
                      <a:pt x="161" y="5"/>
                    </a:moveTo>
                    <a:lnTo>
                      <a:pt x="161" y="5"/>
                    </a:lnTo>
                    <a:lnTo>
                      <a:pt x="162" y="49"/>
                    </a:lnTo>
                    <a:lnTo>
                      <a:pt x="162" y="94"/>
                    </a:lnTo>
                    <a:lnTo>
                      <a:pt x="161" y="138"/>
                    </a:lnTo>
                    <a:lnTo>
                      <a:pt x="159" y="182"/>
                    </a:lnTo>
                    <a:lnTo>
                      <a:pt x="155" y="225"/>
                    </a:lnTo>
                    <a:lnTo>
                      <a:pt x="152" y="269"/>
                    </a:lnTo>
                    <a:lnTo>
                      <a:pt x="147" y="310"/>
                    </a:lnTo>
                    <a:lnTo>
                      <a:pt x="142" y="354"/>
                    </a:lnTo>
                    <a:lnTo>
                      <a:pt x="135" y="396"/>
                    </a:lnTo>
                    <a:lnTo>
                      <a:pt x="128" y="440"/>
                    </a:lnTo>
                    <a:lnTo>
                      <a:pt x="121" y="482"/>
                    </a:lnTo>
                    <a:lnTo>
                      <a:pt x="114" y="526"/>
                    </a:lnTo>
                    <a:lnTo>
                      <a:pt x="105" y="569"/>
                    </a:lnTo>
                    <a:lnTo>
                      <a:pt x="98" y="613"/>
                    </a:lnTo>
                    <a:lnTo>
                      <a:pt x="90" y="658"/>
                    </a:lnTo>
                    <a:lnTo>
                      <a:pt x="82" y="701"/>
                    </a:lnTo>
                    <a:lnTo>
                      <a:pt x="72" y="747"/>
                    </a:lnTo>
                    <a:lnTo>
                      <a:pt x="64" y="791"/>
                    </a:lnTo>
                    <a:lnTo>
                      <a:pt x="57" y="838"/>
                    </a:lnTo>
                    <a:lnTo>
                      <a:pt x="48" y="884"/>
                    </a:lnTo>
                    <a:lnTo>
                      <a:pt x="41" y="931"/>
                    </a:lnTo>
                    <a:lnTo>
                      <a:pt x="34" y="979"/>
                    </a:lnTo>
                    <a:lnTo>
                      <a:pt x="27" y="1027"/>
                    </a:lnTo>
                    <a:lnTo>
                      <a:pt x="20" y="1077"/>
                    </a:lnTo>
                    <a:lnTo>
                      <a:pt x="15" y="1129"/>
                    </a:lnTo>
                    <a:lnTo>
                      <a:pt x="10" y="1180"/>
                    </a:lnTo>
                    <a:lnTo>
                      <a:pt x="7" y="1233"/>
                    </a:lnTo>
                    <a:lnTo>
                      <a:pt x="3" y="1286"/>
                    </a:lnTo>
                    <a:lnTo>
                      <a:pt x="1" y="1340"/>
                    </a:lnTo>
                    <a:lnTo>
                      <a:pt x="0" y="1396"/>
                    </a:lnTo>
                    <a:lnTo>
                      <a:pt x="0" y="1454"/>
                    </a:lnTo>
                    <a:lnTo>
                      <a:pt x="1" y="1512"/>
                    </a:lnTo>
                    <a:lnTo>
                      <a:pt x="11" y="1512"/>
                    </a:lnTo>
                    <a:lnTo>
                      <a:pt x="10" y="1454"/>
                    </a:lnTo>
                    <a:lnTo>
                      <a:pt x="10" y="1396"/>
                    </a:lnTo>
                    <a:lnTo>
                      <a:pt x="11" y="1340"/>
                    </a:lnTo>
                    <a:lnTo>
                      <a:pt x="13" y="1286"/>
                    </a:lnTo>
                    <a:lnTo>
                      <a:pt x="17" y="1233"/>
                    </a:lnTo>
                    <a:lnTo>
                      <a:pt x="20" y="1180"/>
                    </a:lnTo>
                    <a:lnTo>
                      <a:pt x="26" y="1129"/>
                    </a:lnTo>
                    <a:lnTo>
                      <a:pt x="31" y="1079"/>
                    </a:lnTo>
                    <a:lnTo>
                      <a:pt x="37" y="1030"/>
                    </a:lnTo>
                    <a:lnTo>
                      <a:pt x="44" y="981"/>
                    </a:lnTo>
                    <a:lnTo>
                      <a:pt x="52" y="933"/>
                    </a:lnTo>
                    <a:lnTo>
                      <a:pt x="59" y="887"/>
                    </a:lnTo>
                    <a:lnTo>
                      <a:pt x="67" y="840"/>
                    </a:lnTo>
                    <a:lnTo>
                      <a:pt x="74" y="793"/>
                    </a:lnTo>
                    <a:lnTo>
                      <a:pt x="83" y="749"/>
                    </a:lnTo>
                    <a:lnTo>
                      <a:pt x="92" y="703"/>
                    </a:lnTo>
                    <a:lnTo>
                      <a:pt x="100" y="660"/>
                    </a:lnTo>
                    <a:lnTo>
                      <a:pt x="108" y="615"/>
                    </a:lnTo>
                    <a:lnTo>
                      <a:pt x="116" y="572"/>
                    </a:lnTo>
                    <a:lnTo>
                      <a:pt x="124" y="528"/>
                    </a:lnTo>
                    <a:lnTo>
                      <a:pt x="131" y="485"/>
                    </a:lnTo>
                    <a:lnTo>
                      <a:pt x="138" y="442"/>
                    </a:lnTo>
                    <a:lnTo>
                      <a:pt x="146" y="399"/>
                    </a:lnTo>
                    <a:lnTo>
                      <a:pt x="152" y="356"/>
                    </a:lnTo>
                    <a:lnTo>
                      <a:pt x="157" y="313"/>
                    </a:lnTo>
                    <a:lnTo>
                      <a:pt x="162" y="269"/>
                    </a:lnTo>
                    <a:lnTo>
                      <a:pt x="165" y="225"/>
                    </a:lnTo>
                    <a:lnTo>
                      <a:pt x="170" y="182"/>
                    </a:lnTo>
                    <a:lnTo>
                      <a:pt x="172" y="138"/>
                    </a:lnTo>
                    <a:lnTo>
                      <a:pt x="173" y="94"/>
                    </a:lnTo>
                    <a:lnTo>
                      <a:pt x="173" y="49"/>
                    </a:lnTo>
                    <a:lnTo>
                      <a:pt x="172" y="5"/>
                    </a:lnTo>
                    <a:lnTo>
                      <a:pt x="170" y="2"/>
                    </a:lnTo>
                    <a:lnTo>
                      <a:pt x="166" y="0"/>
                    </a:lnTo>
                    <a:lnTo>
                      <a:pt x="163" y="2"/>
                    </a:lnTo>
                    <a:lnTo>
                      <a:pt x="16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01" name="Freeform 217"/>
              <p:cNvSpPr>
                <a:spLocks/>
              </p:cNvSpPr>
              <p:nvPr/>
            </p:nvSpPr>
            <p:spPr bwMode="auto">
              <a:xfrm>
                <a:off x="783" y="971"/>
                <a:ext cx="32" cy="135"/>
              </a:xfrm>
              <a:custGeom>
                <a:avLst/>
                <a:gdLst>
                  <a:gd name="T0" fmla="*/ 368 w 378"/>
                  <a:gd name="T1" fmla="*/ 3 h 1623"/>
                  <a:gd name="T2" fmla="*/ 337 w 378"/>
                  <a:gd name="T3" fmla="*/ 96 h 1623"/>
                  <a:gd name="T4" fmla="*/ 306 w 378"/>
                  <a:gd name="T5" fmla="*/ 189 h 1623"/>
                  <a:gd name="T6" fmla="*/ 274 w 378"/>
                  <a:gd name="T7" fmla="*/ 285 h 1623"/>
                  <a:gd name="T8" fmla="*/ 240 w 378"/>
                  <a:gd name="T9" fmla="*/ 383 h 1623"/>
                  <a:gd name="T10" fmla="*/ 208 w 378"/>
                  <a:gd name="T11" fmla="*/ 482 h 1623"/>
                  <a:gd name="T12" fmla="*/ 177 w 378"/>
                  <a:gd name="T13" fmla="*/ 584 h 1623"/>
                  <a:gd name="T14" fmla="*/ 146 w 378"/>
                  <a:gd name="T15" fmla="*/ 686 h 1623"/>
                  <a:gd name="T16" fmla="*/ 118 w 378"/>
                  <a:gd name="T17" fmla="*/ 789 h 1623"/>
                  <a:gd name="T18" fmla="*/ 91 w 378"/>
                  <a:gd name="T19" fmla="*/ 892 h 1623"/>
                  <a:gd name="T20" fmla="*/ 67 w 378"/>
                  <a:gd name="T21" fmla="*/ 996 h 1623"/>
                  <a:gd name="T22" fmla="*/ 46 w 378"/>
                  <a:gd name="T23" fmla="*/ 1101 h 1623"/>
                  <a:gd name="T24" fmla="*/ 28 w 378"/>
                  <a:gd name="T25" fmla="*/ 1205 h 1623"/>
                  <a:gd name="T26" fmla="*/ 15 w 378"/>
                  <a:gd name="T27" fmla="*/ 1310 h 1623"/>
                  <a:gd name="T28" fmla="*/ 5 w 378"/>
                  <a:gd name="T29" fmla="*/ 1416 h 1623"/>
                  <a:gd name="T30" fmla="*/ 0 w 378"/>
                  <a:gd name="T31" fmla="*/ 1519 h 1623"/>
                  <a:gd name="T32" fmla="*/ 1 w 378"/>
                  <a:gd name="T33" fmla="*/ 1623 h 1623"/>
                  <a:gd name="T34" fmla="*/ 11 w 378"/>
                  <a:gd name="T35" fmla="*/ 1571 h 1623"/>
                  <a:gd name="T36" fmla="*/ 13 w 378"/>
                  <a:gd name="T37" fmla="*/ 1467 h 1623"/>
                  <a:gd name="T38" fmla="*/ 20 w 378"/>
                  <a:gd name="T39" fmla="*/ 1364 h 1623"/>
                  <a:gd name="T40" fmla="*/ 31 w 378"/>
                  <a:gd name="T41" fmla="*/ 1260 h 1623"/>
                  <a:gd name="T42" fmla="*/ 47 w 378"/>
                  <a:gd name="T43" fmla="*/ 1155 h 1623"/>
                  <a:gd name="T44" fmla="*/ 67 w 378"/>
                  <a:gd name="T45" fmla="*/ 1051 h 1623"/>
                  <a:gd name="T46" fmla="*/ 89 w 378"/>
                  <a:gd name="T47" fmla="*/ 946 h 1623"/>
                  <a:gd name="T48" fmla="*/ 114 w 378"/>
                  <a:gd name="T49" fmla="*/ 843 h 1623"/>
                  <a:gd name="T50" fmla="*/ 142 w 378"/>
                  <a:gd name="T51" fmla="*/ 739 h 1623"/>
                  <a:gd name="T52" fmla="*/ 172 w 378"/>
                  <a:gd name="T53" fmla="*/ 636 h 1623"/>
                  <a:gd name="T54" fmla="*/ 203 w 378"/>
                  <a:gd name="T55" fmla="*/ 535 h 1623"/>
                  <a:gd name="T56" fmla="*/ 235 w 378"/>
                  <a:gd name="T57" fmla="*/ 436 h 1623"/>
                  <a:gd name="T58" fmla="*/ 267 w 378"/>
                  <a:gd name="T59" fmla="*/ 338 h 1623"/>
                  <a:gd name="T60" fmla="*/ 299 w 378"/>
                  <a:gd name="T61" fmla="*/ 241 h 1623"/>
                  <a:gd name="T62" fmla="*/ 332 w 378"/>
                  <a:gd name="T63" fmla="*/ 146 h 1623"/>
                  <a:gd name="T64" fmla="*/ 363 w 378"/>
                  <a:gd name="T65" fmla="*/ 53 h 1623"/>
                  <a:gd name="T66" fmla="*/ 378 w 378"/>
                  <a:gd name="T67" fmla="*/ 6 h 1623"/>
                  <a:gd name="T68" fmla="*/ 378 w 378"/>
                  <a:gd name="T69" fmla="*/ 3 h 1623"/>
                  <a:gd name="T70" fmla="*/ 371 w 378"/>
                  <a:gd name="T71" fmla="*/ 0 h 1623"/>
                  <a:gd name="T72" fmla="*/ 368 w 378"/>
                  <a:gd name="T73" fmla="*/ 4 h 1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8" h="1623">
                    <a:moveTo>
                      <a:pt x="368" y="4"/>
                    </a:moveTo>
                    <a:lnTo>
                      <a:pt x="368" y="3"/>
                    </a:lnTo>
                    <a:lnTo>
                      <a:pt x="352" y="49"/>
                    </a:lnTo>
                    <a:lnTo>
                      <a:pt x="337" y="96"/>
                    </a:lnTo>
                    <a:lnTo>
                      <a:pt x="321" y="142"/>
                    </a:lnTo>
                    <a:lnTo>
                      <a:pt x="306" y="189"/>
                    </a:lnTo>
                    <a:lnTo>
                      <a:pt x="289" y="236"/>
                    </a:lnTo>
                    <a:lnTo>
                      <a:pt x="274" y="285"/>
                    </a:lnTo>
                    <a:lnTo>
                      <a:pt x="257" y="334"/>
                    </a:lnTo>
                    <a:lnTo>
                      <a:pt x="240" y="383"/>
                    </a:lnTo>
                    <a:lnTo>
                      <a:pt x="225" y="432"/>
                    </a:lnTo>
                    <a:lnTo>
                      <a:pt x="208" y="482"/>
                    </a:lnTo>
                    <a:lnTo>
                      <a:pt x="193" y="533"/>
                    </a:lnTo>
                    <a:lnTo>
                      <a:pt x="177" y="584"/>
                    </a:lnTo>
                    <a:lnTo>
                      <a:pt x="162" y="634"/>
                    </a:lnTo>
                    <a:lnTo>
                      <a:pt x="146" y="686"/>
                    </a:lnTo>
                    <a:lnTo>
                      <a:pt x="132" y="737"/>
                    </a:lnTo>
                    <a:lnTo>
                      <a:pt x="118" y="789"/>
                    </a:lnTo>
                    <a:lnTo>
                      <a:pt x="104" y="841"/>
                    </a:lnTo>
                    <a:lnTo>
                      <a:pt x="91" y="892"/>
                    </a:lnTo>
                    <a:lnTo>
                      <a:pt x="79" y="944"/>
                    </a:lnTo>
                    <a:lnTo>
                      <a:pt x="67" y="996"/>
                    </a:lnTo>
                    <a:lnTo>
                      <a:pt x="56" y="1049"/>
                    </a:lnTo>
                    <a:lnTo>
                      <a:pt x="46" y="1101"/>
                    </a:lnTo>
                    <a:lnTo>
                      <a:pt x="36" y="1153"/>
                    </a:lnTo>
                    <a:lnTo>
                      <a:pt x="28" y="1205"/>
                    </a:lnTo>
                    <a:lnTo>
                      <a:pt x="21" y="1258"/>
                    </a:lnTo>
                    <a:lnTo>
                      <a:pt x="15" y="1310"/>
                    </a:lnTo>
                    <a:lnTo>
                      <a:pt x="10" y="1364"/>
                    </a:lnTo>
                    <a:lnTo>
                      <a:pt x="5" y="1416"/>
                    </a:lnTo>
                    <a:lnTo>
                      <a:pt x="2" y="1467"/>
                    </a:lnTo>
                    <a:lnTo>
                      <a:pt x="0" y="1519"/>
                    </a:lnTo>
                    <a:lnTo>
                      <a:pt x="0" y="1571"/>
                    </a:lnTo>
                    <a:lnTo>
                      <a:pt x="1" y="1623"/>
                    </a:lnTo>
                    <a:lnTo>
                      <a:pt x="12" y="1623"/>
                    </a:lnTo>
                    <a:lnTo>
                      <a:pt x="11" y="1571"/>
                    </a:lnTo>
                    <a:lnTo>
                      <a:pt x="11" y="1519"/>
                    </a:lnTo>
                    <a:lnTo>
                      <a:pt x="13" y="1467"/>
                    </a:lnTo>
                    <a:lnTo>
                      <a:pt x="16" y="1416"/>
                    </a:lnTo>
                    <a:lnTo>
                      <a:pt x="20" y="1364"/>
                    </a:lnTo>
                    <a:lnTo>
                      <a:pt x="25" y="1312"/>
                    </a:lnTo>
                    <a:lnTo>
                      <a:pt x="31" y="1260"/>
                    </a:lnTo>
                    <a:lnTo>
                      <a:pt x="39" y="1207"/>
                    </a:lnTo>
                    <a:lnTo>
                      <a:pt x="47" y="1155"/>
                    </a:lnTo>
                    <a:lnTo>
                      <a:pt x="56" y="1103"/>
                    </a:lnTo>
                    <a:lnTo>
                      <a:pt x="67" y="1051"/>
                    </a:lnTo>
                    <a:lnTo>
                      <a:pt x="77" y="998"/>
                    </a:lnTo>
                    <a:lnTo>
                      <a:pt x="89" y="946"/>
                    </a:lnTo>
                    <a:lnTo>
                      <a:pt x="102" y="894"/>
                    </a:lnTo>
                    <a:lnTo>
                      <a:pt x="114" y="843"/>
                    </a:lnTo>
                    <a:lnTo>
                      <a:pt x="129" y="791"/>
                    </a:lnTo>
                    <a:lnTo>
                      <a:pt x="142" y="739"/>
                    </a:lnTo>
                    <a:lnTo>
                      <a:pt x="157" y="688"/>
                    </a:lnTo>
                    <a:lnTo>
                      <a:pt x="172" y="636"/>
                    </a:lnTo>
                    <a:lnTo>
                      <a:pt x="188" y="586"/>
                    </a:lnTo>
                    <a:lnTo>
                      <a:pt x="203" y="535"/>
                    </a:lnTo>
                    <a:lnTo>
                      <a:pt x="219" y="486"/>
                    </a:lnTo>
                    <a:lnTo>
                      <a:pt x="235" y="436"/>
                    </a:lnTo>
                    <a:lnTo>
                      <a:pt x="251" y="387"/>
                    </a:lnTo>
                    <a:lnTo>
                      <a:pt x="267" y="338"/>
                    </a:lnTo>
                    <a:lnTo>
                      <a:pt x="284" y="289"/>
                    </a:lnTo>
                    <a:lnTo>
                      <a:pt x="299" y="241"/>
                    </a:lnTo>
                    <a:lnTo>
                      <a:pt x="316" y="193"/>
                    </a:lnTo>
                    <a:lnTo>
                      <a:pt x="332" y="146"/>
                    </a:lnTo>
                    <a:lnTo>
                      <a:pt x="347" y="100"/>
                    </a:lnTo>
                    <a:lnTo>
                      <a:pt x="363" y="53"/>
                    </a:lnTo>
                    <a:lnTo>
                      <a:pt x="378" y="7"/>
                    </a:lnTo>
                    <a:lnTo>
                      <a:pt x="378" y="6"/>
                    </a:lnTo>
                    <a:lnTo>
                      <a:pt x="378" y="7"/>
                    </a:lnTo>
                    <a:lnTo>
                      <a:pt x="378" y="3"/>
                    </a:lnTo>
                    <a:lnTo>
                      <a:pt x="375" y="0"/>
                    </a:lnTo>
                    <a:lnTo>
                      <a:pt x="371" y="0"/>
                    </a:lnTo>
                    <a:lnTo>
                      <a:pt x="368" y="3"/>
                    </a:lnTo>
                    <a:lnTo>
                      <a:pt x="36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02" name="Freeform 218"/>
              <p:cNvSpPr>
                <a:spLocks/>
              </p:cNvSpPr>
              <p:nvPr/>
            </p:nvSpPr>
            <p:spPr bwMode="auto">
              <a:xfrm>
                <a:off x="814" y="933"/>
                <a:ext cx="28" cy="38"/>
              </a:xfrm>
              <a:custGeom>
                <a:avLst/>
                <a:gdLst>
                  <a:gd name="T0" fmla="*/ 332 w 336"/>
                  <a:gd name="T1" fmla="*/ 11 h 462"/>
                  <a:gd name="T2" fmla="*/ 327 w 336"/>
                  <a:gd name="T3" fmla="*/ 2 h 462"/>
                  <a:gd name="T4" fmla="*/ 301 w 336"/>
                  <a:gd name="T5" fmla="*/ 38 h 462"/>
                  <a:gd name="T6" fmla="*/ 277 w 336"/>
                  <a:gd name="T7" fmla="*/ 68 h 462"/>
                  <a:gd name="T8" fmla="*/ 253 w 336"/>
                  <a:gd name="T9" fmla="*/ 95 h 462"/>
                  <a:gd name="T10" fmla="*/ 232 w 336"/>
                  <a:gd name="T11" fmla="*/ 116 h 462"/>
                  <a:gd name="T12" fmla="*/ 209 w 336"/>
                  <a:gd name="T13" fmla="*/ 138 h 462"/>
                  <a:gd name="T14" fmla="*/ 187 w 336"/>
                  <a:gd name="T15" fmla="*/ 158 h 462"/>
                  <a:gd name="T16" fmla="*/ 167 w 336"/>
                  <a:gd name="T17" fmla="*/ 177 h 462"/>
                  <a:gd name="T18" fmla="*/ 146 w 336"/>
                  <a:gd name="T19" fmla="*/ 197 h 462"/>
                  <a:gd name="T20" fmla="*/ 125 w 336"/>
                  <a:gd name="T21" fmla="*/ 219 h 462"/>
                  <a:gd name="T22" fmla="*/ 106 w 336"/>
                  <a:gd name="T23" fmla="*/ 241 h 462"/>
                  <a:gd name="T24" fmla="*/ 88 w 336"/>
                  <a:gd name="T25" fmla="*/ 267 h 462"/>
                  <a:gd name="T26" fmla="*/ 69 w 336"/>
                  <a:gd name="T27" fmla="*/ 295 h 462"/>
                  <a:gd name="T28" fmla="*/ 52 w 336"/>
                  <a:gd name="T29" fmla="*/ 328 h 462"/>
                  <a:gd name="T30" fmla="*/ 33 w 336"/>
                  <a:gd name="T31" fmla="*/ 366 h 462"/>
                  <a:gd name="T32" fmla="*/ 16 w 336"/>
                  <a:gd name="T33" fmla="*/ 410 h 462"/>
                  <a:gd name="T34" fmla="*/ 0 w 336"/>
                  <a:gd name="T35" fmla="*/ 460 h 462"/>
                  <a:gd name="T36" fmla="*/ 10 w 336"/>
                  <a:gd name="T37" fmla="*/ 462 h 462"/>
                  <a:gd name="T38" fmla="*/ 27 w 336"/>
                  <a:gd name="T39" fmla="*/ 414 h 462"/>
                  <a:gd name="T40" fmla="*/ 43 w 336"/>
                  <a:gd name="T41" fmla="*/ 370 h 462"/>
                  <a:gd name="T42" fmla="*/ 60 w 336"/>
                  <a:gd name="T43" fmla="*/ 332 h 462"/>
                  <a:gd name="T44" fmla="*/ 77 w 336"/>
                  <a:gd name="T45" fmla="*/ 301 h 462"/>
                  <a:gd name="T46" fmla="*/ 96 w 336"/>
                  <a:gd name="T47" fmla="*/ 273 h 462"/>
                  <a:gd name="T48" fmla="*/ 115 w 336"/>
                  <a:gd name="T49" fmla="*/ 247 h 462"/>
                  <a:gd name="T50" fmla="*/ 133 w 336"/>
                  <a:gd name="T51" fmla="*/ 225 h 462"/>
                  <a:gd name="T52" fmla="*/ 154 w 336"/>
                  <a:gd name="T53" fmla="*/ 205 h 462"/>
                  <a:gd name="T54" fmla="*/ 173 w 336"/>
                  <a:gd name="T55" fmla="*/ 186 h 462"/>
                  <a:gd name="T56" fmla="*/ 193 w 336"/>
                  <a:gd name="T57" fmla="*/ 166 h 462"/>
                  <a:gd name="T58" fmla="*/ 215 w 336"/>
                  <a:gd name="T59" fmla="*/ 146 h 462"/>
                  <a:gd name="T60" fmla="*/ 238 w 336"/>
                  <a:gd name="T61" fmla="*/ 125 h 462"/>
                  <a:gd name="T62" fmla="*/ 262 w 336"/>
                  <a:gd name="T63" fmla="*/ 101 h 462"/>
                  <a:gd name="T64" fmla="*/ 286 w 336"/>
                  <a:gd name="T65" fmla="*/ 74 h 462"/>
                  <a:gd name="T66" fmla="*/ 309 w 336"/>
                  <a:gd name="T67" fmla="*/ 44 h 462"/>
                  <a:gd name="T68" fmla="*/ 335 w 336"/>
                  <a:gd name="T69" fmla="*/ 9 h 462"/>
                  <a:gd name="T70" fmla="*/ 330 w 336"/>
                  <a:gd name="T71" fmla="*/ 0 h 462"/>
                  <a:gd name="T72" fmla="*/ 335 w 336"/>
                  <a:gd name="T73" fmla="*/ 9 h 462"/>
                  <a:gd name="T74" fmla="*/ 336 w 336"/>
                  <a:gd name="T75" fmla="*/ 4 h 462"/>
                  <a:gd name="T76" fmla="*/ 334 w 336"/>
                  <a:gd name="T77" fmla="*/ 1 h 462"/>
                  <a:gd name="T78" fmla="*/ 331 w 336"/>
                  <a:gd name="T79" fmla="*/ 0 h 462"/>
                  <a:gd name="T80" fmla="*/ 327 w 336"/>
                  <a:gd name="T81" fmla="*/ 2 h 462"/>
                  <a:gd name="T82" fmla="*/ 332 w 336"/>
                  <a:gd name="T83" fmla="*/ 11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36" h="462">
                    <a:moveTo>
                      <a:pt x="332" y="11"/>
                    </a:moveTo>
                    <a:lnTo>
                      <a:pt x="327" y="2"/>
                    </a:lnTo>
                    <a:lnTo>
                      <a:pt x="301" y="38"/>
                    </a:lnTo>
                    <a:lnTo>
                      <a:pt x="277" y="68"/>
                    </a:lnTo>
                    <a:lnTo>
                      <a:pt x="253" y="95"/>
                    </a:lnTo>
                    <a:lnTo>
                      <a:pt x="232" y="116"/>
                    </a:lnTo>
                    <a:lnTo>
                      <a:pt x="209" y="138"/>
                    </a:lnTo>
                    <a:lnTo>
                      <a:pt x="187" y="158"/>
                    </a:lnTo>
                    <a:lnTo>
                      <a:pt x="167" y="177"/>
                    </a:lnTo>
                    <a:lnTo>
                      <a:pt x="146" y="197"/>
                    </a:lnTo>
                    <a:lnTo>
                      <a:pt x="125" y="219"/>
                    </a:lnTo>
                    <a:lnTo>
                      <a:pt x="106" y="241"/>
                    </a:lnTo>
                    <a:lnTo>
                      <a:pt x="88" y="267"/>
                    </a:lnTo>
                    <a:lnTo>
                      <a:pt x="69" y="295"/>
                    </a:lnTo>
                    <a:lnTo>
                      <a:pt x="52" y="328"/>
                    </a:lnTo>
                    <a:lnTo>
                      <a:pt x="33" y="366"/>
                    </a:lnTo>
                    <a:lnTo>
                      <a:pt x="16" y="410"/>
                    </a:lnTo>
                    <a:lnTo>
                      <a:pt x="0" y="460"/>
                    </a:lnTo>
                    <a:lnTo>
                      <a:pt x="10" y="462"/>
                    </a:lnTo>
                    <a:lnTo>
                      <a:pt x="27" y="414"/>
                    </a:lnTo>
                    <a:lnTo>
                      <a:pt x="43" y="370"/>
                    </a:lnTo>
                    <a:lnTo>
                      <a:pt x="60" y="332"/>
                    </a:lnTo>
                    <a:lnTo>
                      <a:pt x="77" y="301"/>
                    </a:lnTo>
                    <a:lnTo>
                      <a:pt x="96" y="273"/>
                    </a:lnTo>
                    <a:lnTo>
                      <a:pt x="115" y="247"/>
                    </a:lnTo>
                    <a:lnTo>
                      <a:pt x="133" y="225"/>
                    </a:lnTo>
                    <a:lnTo>
                      <a:pt x="154" y="205"/>
                    </a:lnTo>
                    <a:lnTo>
                      <a:pt x="173" y="186"/>
                    </a:lnTo>
                    <a:lnTo>
                      <a:pt x="193" y="166"/>
                    </a:lnTo>
                    <a:lnTo>
                      <a:pt x="215" y="146"/>
                    </a:lnTo>
                    <a:lnTo>
                      <a:pt x="238" y="125"/>
                    </a:lnTo>
                    <a:lnTo>
                      <a:pt x="262" y="101"/>
                    </a:lnTo>
                    <a:lnTo>
                      <a:pt x="286" y="74"/>
                    </a:lnTo>
                    <a:lnTo>
                      <a:pt x="309" y="44"/>
                    </a:lnTo>
                    <a:lnTo>
                      <a:pt x="335" y="9"/>
                    </a:lnTo>
                    <a:lnTo>
                      <a:pt x="330" y="0"/>
                    </a:lnTo>
                    <a:lnTo>
                      <a:pt x="335" y="9"/>
                    </a:lnTo>
                    <a:lnTo>
                      <a:pt x="336" y="4"/>
                    </a:lnTo>
                    <a:lnTo>
                      <a:pt x="334" y="1"/>
                    </a:lnTo>
                    <a:lnTo>
                      <a:pt x="331" y="0"/>
                    </a:lnTo>
                    <a:lnTo>
                      <a:pt x="327" y="2"/>
                    </a:lnTo>
                    <a:lnTo>
                      <a:pt x="33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03" name="Freeform 219"/>
              <p:cNvSpPr>
                <a:spLocks/>
              </p:cNvSpPr>
              <p:nvPr/>
            </p:nvSpPr>
            <p:spPr bwMode="auto">
              <a:xfrm>
                <a:off x="819" y="961"/>
                <a:ext cx="108" cy="273"/>
              </a:xfrm>
              <a:custGeom>
                <a:avLst/>
                <a:gdLst>
                  <a:gd name="T0" fmla="*/ 920 w 1292"/>
                  <a:gd name="T1" fmla="*/ 56 h 3273"/>
                  <a:gd name="T2" fmla="*/ 855 w 1292"/>
                  <a:gd name="T3" fmla="*/ 140 h 3273"/>
                  <a:gd name="T4" fmla="*/ 845 w 1292"/>
                  <a:gd name="T5" fmla="*/ 195 h 3273"/>
                  <a:gd name="T6" fmla="*/ 859 w 1292"/>
                  <a:gd name="T7" fmla="*/ 237 h 3273"/>
                  <a:gd name="T8" fmla="*/ 874 w 1292"/>
                  <a:gd name="T9" fmla="*/ 287 h 3273"/>
                  <a:gd name="T10" fmla="*/ 874 w 1292"/>
                  <a:gd name="T11" fmla="*/ 369 h 3273"/>
                  <a:gd name="T12" fmla="*/ 832 w 1292"/>
                  <a:gd name="T13" fmla="*/ 484 h 3273"/>
                  <a:gd name="T14" fmla="*/ 770 w 1292"/>
                  <a:gd name="T15" fmla="*/ 566 h 3273"/>
                  <a:gd name="T16" fmla="*/ 706 w 1292"/>
                  <a:gd name="T17" fmla="*/ 652 h 3273"/>
                  <a:gd name="T18" fmla="*/ 655 w 1292"/>
                  <a:gd name="T19" fmla="*/ 788 h 3273"/>
                  <a:gd name="T20" fmla="*/ 594 w 1292"/>
                  <a:gd name="T21" fmla="*/ 1050 h 3273"/>
                  <a:gd name="T22" fmla="*/ 509 w 1292"/>
                  <a:gd name="T23" fmla="*/ 1351 h 3273"/>
                  <a:gd name="T24" fmla="*/ 413 w 1292"/>
                  <a:gd name="T25" fmla="*/ 1664 h 3273"/>
                  <a:gd name="T26" fmla="*/ 310 w 1292"/>
                  <a:gd name="T27" fmla="*/ 1979 h 3273"/>
                  <a:gd name="T28" fmla="*/ 212 w 1292"/>
                  <a:gd name="T29" fmla="*/ 2291 h 3273"/>
                  <a:gd name="T30" fmla="*/ 123 w 1292"/>
                  <a:gd name="T31" fmla="*/ 2593 h 3273"/>
                  <a:gd name="T32" fmla="*/ 53 w 1292"/>
                  <a:gd name="T33" fmla="*/ 2876 h 3273"/>
                  <a:gd name="T34" fmla="*/ 6 w 1292"/>
                  <a:gd name="T35" fmla="*/ 3135 h 3273"/>
                  <a:gd name="T36" fmla="*/ 75 w 1292"/>
                  <a:gd name="T37" fmla="*/ 3192 h 3273"/>
                  <a:gd name="T38" fmla="*/ 191 w 1292"/>
                  <a:gd name="T39" fmla="*/ 3196 h 3273"/>
                  <a:gd name="T40" fmla="*/ 314 w 1292"/>
                  <a:gd name="T41" fmla="*/ 3215 h 3273"/>
                  <a:gd name="T42" fmla="*/ 434 w 1292"/>
                  <a:gd name="T43" fmla="*/ 3258 h 3273"/>
                  <a:gd name="T44" fmla="*/ 486 w 1292"/>
                  <a:gd name="T45" fmla="*/ 3259 h 3273"/>
                  <a:gd name="T46" fmla="*/ 537 w 1292"/>
                  <a:gd name="T47" fmla="*/ 3239 h 3273"/>
                  <a:gd name="T48" fmla="*/ 608 w 1292"/>
                  <a:gd name="T49" fmla="*/ 3226 h 3273"/>
                  <a:gd name="T50" fmla="*/ 698 w 1292"/>
                  <a:gd name="T51" fmla="*/ 3224 h 3273"/>
                  <a:gd name="T52" fmla="*/ 731 w 1292"/>
                  <a:gd name="T53" fmla="*/ 3160 h 3273"/>
                  <a:gd name="T54" fmla="*/ 758 w 1292"/>
                  <a:gd name="T55" fmla="*/ 3118 h 3273"/>
                  <a:gd name="T56" fmla="*/ 814 w 1292"/>
                  <a:gd name="T57" fmla="*/ 3075 h 3273"/>
                  <a:gd name="T58" fmla="*/ 907 w 1292"/>
                  <a:gd name="T59" fmla="*/ 3031 h 3273"/>
                  <a:gd name="T60" fmla="*/ 977 w 1292"/>
                  <a:gd name="T61" fmla="*/ 2881 h 3273"/>
                  <a:gd name="T62" fmla="*/ 1006 w 1292"/>
                  <a:gd name="T63" fmla="*/ 2615 h 3273"/>
                  <a:gd name="T64" fmla="*/ 1047 w 1292"/>
                  <a:gd name="T65" fmla="*/ 2345 h 3273"/>
                  <a:gd name="T66" fmla="*/ 1095 w 1292"/>
                  <a:gd name="T67" fmla="*/ 2077 h 3273"/>
                  <a:gd name="T68" fmla="*/ 1146 w 1292"/>
                  <a:gd name="T69" fmla="*/ 1816 h 3273"/>
                  <a:gd name="T70" fmla="*/ 1196 w 1292"/>
                  <a:gd name="T71" fmla="*/ 1567 h 3273"/>
                  <a:gd name="T72" fmla="*/ 1240 w 1292"/>
                  <a:gd name="T73" fmla="*/ 1335 h 3273"/>
                  <a:gd name="T74" fmla="*/ 1274 w 1292"/>
                  <a:gd name="T75" fmla="*/ 1126 h 3273"/>
                  <a:gd name="T76" fmla="*/ 1292 w 1292"/>
                  <a:gd name="T77" fmla="*/ 959 h 3273"/>
                  <a:gd name="T78" fmla="*/ 1281 w 1292"/>
                  <a:gd name="T79" fmla="*/ 827 h 3273"/>
                  <a:gd name="T80" fmla="*/ 1252 w 1292"/>
                  <a:gd name="T81" fmla="*/ 711 h 3273"/>
                  <a:gd name="T82" fmla="*/ 1221 w 1292"/>
                  <a:gd name="T83" fmla="*/ 606 h 3273"/>
                  <a:gd name="T84" fmla="*/ 1202 w 1292"/>
                  <a:gd name="T85" fmla="*/ 506 h 3273"/>
                  <a:gd name="T86" fmla="*/ 1197 w 1292"/>
                  <a:gd name="T87" fmla="*/ 409 h 3273"/>
                  <a:gd name="T88" fmla="*/ 1196 w 1292"/>
                  <a:gd name="T89" fmla="*/ 319 h 3273"/>
                  <a:gd name="T90" fmla="*/ 1188 w 1292"/>
                  <a:gd name="T91" fmla="*/ 238 h 3273"/>
                  <a:gd name="T92" fmla="*/ 1165 w 1292"/>
                  <a:gd name="T93" fmla="*/ 170 h 3273"/>
                  <a:gd name="T94" fmla="*/ 1136 w 1292"/>
                  <a:gd name="T95" fmla="*/ 117 h 3273"/>
                  <a:gd name="T96" fmla="*/ 1105 w 1292"/>
                  <a:gd name="T97" fmla="*/ 69 h 3273"/>
                  <a:gd name="T98" fmla="*/ 1067 w 1292"/>
                  <a:gd name="T99" fmla="*/ 23 h 3273"/>
                  <a:gd name="T100" fmla="*/ 1026 w 1292"/>
                  <a:gd name="T101" fmla="*/ 0 h 3273"/>
                  <a:gd name="T102" fmla="*/ 988 w 1292"/>
                  <a:gd name="T103" fmla="*/ 0 h 3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92" h="3273">
                    <a:moveTo>
                      <a:pt x="968" y="0"/>
                    </a:moveTo>
                    <a:lnTo>
                      <a:pt x="953" y="18"/>
                    </a:lnTo>
                    <a:lnTo>
                      <a:pt x="938" y="37"/>
                    </a:lnTo>
                    <a:lnTo>
                      <a:pt x="920" y="56"/>
                    </a:lnTo>
                    <a:lnTo>
                      <a:pt x="904" y="77"/>
                    </a:lnTo>
                    <a:lnTo>
                      <a:pt x="886" y="98"/>
                    </a:lnTo>
                    <a:lnTo>
                      <a:pt x="871" y="118"/>
                    </a:lnTo>
                    <a:lnTo>
                      <a:pt x="855" y="140"/>
                    </a:lnTo>
                    <a:lnTo>
                      <a:pt x="842" y="161"/>
                    </a:lnTo>
                    <a:lnTo>
                      <a:pt x="842" y="173"/>
                    </a:lnTo>
                    <a:lnTo>
                      <a:pt x="843" y="185"/>
                    </a:lnTo>
                    <a:lnTo>
                      <a:pt x="845" y="195"/>
                    </a:lnTo>
                    <a:lnTo>
                      <a:pt x="848" y="205"/>
                    </a:lnTo>
                    <a:lnTo>
                      <a:pt x="851" y="216"/>
                    </a:lnTo>
                    <a:lnTo>
                      <a:pt x="855" y="225"/>
                    </a:lnTo>
                    <a:lnTo>
                      <a:pt x="859" y="237"/>
                    </a:lnTo>
                    <a:lnTo>
                      <a:pt x="863" y="247"/>
                    </a:lnTo>
                    <a:lnTo>
                      <a:pt x="867" y="259"/>
                    </a:lnTo>
                    <a:lnTo>
                      <a:pt x="871" y="273"/>
                    </a:lnTo>
                    <a:lnTo>
                      <a:pt x="874" y="287"/>
                    </a:lnTo>
                    <a:lnTo>
                      <a:pt x="876" y="305"/>
                    </a:lnTo>
                    <a:lnTo>
                      <a:pt x="877" y="324"/>
                    </a:lnTo>
                    <a:lnTo>
                      <a:pt x="876" y="345"/>
                    </a:lnTo>
                    <a:lnTo>
                      <a:pt x="874" y="369"/>
                    </a:lnTo>
                    <a:lnTo>
                      <a:pt x="871" y="397"/>
                    </a:lnTo>
                    <a:lnTo>
                      <a:pt x="859" y="430"/>
                    </a:lnTo>
                    <a:lnTo>
                      <a:pt x="847" y="458"/>
                    </a:lnTo>
                    <a:lnTo>
                      <a:pt x="832" y="484"/>
                    </a:lnTo>
                    <a:lnTo>
                      <a:pt x="818" y="507"/>
                    </a:lnTo>
                    <a:lnTo>
                      <a:pt x="802" y="528"/>
                    </a:lnTo>
                    <a:lnTo>
                      <a:pt x="787" y="547"/>
                    </a:lnTo>
                    <a:lnTo>
                      <a:pt x="770" y="566"/>
                    </a:lnTo>
                    <a:lnTo>
                      <a:pt x="754" y="586"/>
                    </a:lnTo>
                    <a:lnTo>
                      <a:pt x="737" y="606"/>
                    </a:lnTo>
                    <a:lnTo>
                      <a:pt x="721" y="628"/>
                    </a:lnTo>
                    <a:lnTo>
                      <a:pt x="706" y="652"/>
                    </a:lnTo>
                    <a:lnTo>
                      <a:pt x="691" y="680"/>
                    </a:lnTo>
                    <a:lnTo>
                      <a:pt x="678" y="711"/>
                    </a:lnTo>
                    <a:lnTo>
                      <a:pt x="666" y="746"/>
                    </a:lnTo>
                    <a:lnTo>
                      <a:pt x="655" y="788"/>
                    </a:lnTo>
                    <a:lnTo>
                      <a:pt x="646" y="834"/>
                    </a:lnTo>
                    <a:lnTo>
                      <a:pt x="630" y="905"/>
                    </a:lnTo>
                    <a:lnTo>
                      <a:pt x="613" y="976"/>
                    </a:lnTo>
                    <a:lnTo>
                      <a:pt x="594" y="1050"/>
                    </a:lnTo>
                    <a:lnTo>
                      <a:pt x="574" y="1124"/>
                    </a:lnTo>
                    <a:lnTo>
                      <a:pt x="554" y="1199"/>
                    </a:lnTo>
                    <a:lnTo>
                      <a:pt x="532" y="1275"/>
                    </a:lnTo>
                    <a:lnTo>
                      <a:pt x="509" y="1351"/>
                    </a:lnTo>
                    <a:lnTo>
                      <a:pt x="486" y="1429"/>
                    </a:lnTo>
                    <a:lnTo>
                      <a:pt x="462" y="1507"/>
                    </a:lnTo>
                    <a:lnTo>
                      <a:pt x="438" y="1586"/>
                    </a:lnTo>
                    <a:lnTo>
                      <a:pt x="413" y="1664"/>
                    </a:lnTo>
                    <a:lnTo>
                      <a:pt x="387" y="1743"/>
                    </a:lnTo>
                    <a:lnTo>
                      <a:pt x="362" y="1822"/>
                    </a:lnTo>
                    <a:lnTo>
                      <a:pt x="336" y="1901"/>
                    </a:lnTo>
                    <a:lnTo>
                      <a:pt x="310" y="1979"/>
                    </a:lnTo>
                    <a:lnTo>
                      <a:pt x="286" y="2058"/>
                    </a:lnTo>
                    <a:lnTo>
                      <a:pt x="261" y="2137"/>
                    </a:lnTo>
                    <a:lnTo>
                      <a:pt x="236" y="2215"/>
                    </a:lnTo>
                    <a:lnTo>
                      <a:pt x="212" y="2291"/>
                    </a:lnTo>
                    <a:lnTo>
                      <a:pt x="188" y="2368"/>
                    </a:lnTo>
                    <a:lnTo>
                      <a:pt x="165" y="2444"/>
                    </a:lnTo>
                    <a:lnTo>
                      <a:pt x="144" y="2519"/>
                    </a:lnTo>
                    <a:lnTo>
                      <a:pt x="123" y="2593"/>
                    </a:lnTo>
                    <a:lnTo>
                      <a:pt x="103" y="2665"/>
                    </a:lnTo>
                    <a:lnTo>
                      <a:pt x="85" y="2737"/>
                    </a:lnTo>
                    <a:lnTo>
                      <a:pt x="68" y="2807"/>
                    </a:lnTo>
                    <a:lnTo>
                      <a:pt x="53" y="2876"/>
                    </a:lnTo>
                    <a:lnTo>
                      <a:pt x="38" y="2943"/>
                    </a:lnTo>
                    <a:lnTo>
                      <a:pt x="26" y="3009"/>
                    </a:lnTo>
                    <a:lnTo>
                      <a:pt x="15" y="3072"/>
                    </a:lnTo>
                    <a:lnTo>
                      <a:pt x="6" y="3135"/>
                    </a:lnTo>
                    <a:lnTo>
                      <a:pt x="0" y="3195"/>
                    </a:lnTo>
                    <a:lnTo>
                      <a:pt x="24" y="3194"/>
                    </a:lnTo>
                    <a:lnTo>
                      <a:pt x="49" y="3193"/>
                    </a:lnTo>
                    <a:lnTo>
                      <a:pt x="75" y="3192"/>
                    </a:lnTo>
                    <a:lnTo>
                      <a:pt x="103" y="3192"/>
                    </a:lnTo>
                    <a:lnTo>
                      <a:pt x="132" y="3193"/>
                    </a:lnTo>
                    <a:lnTo>
                      <a:pt x="161" y="3194"/>
                    </a:lnTo>
                    <a:lnTo>
                      <a:pt x="191" y="3196"/>
                    </a:lnTo>
                    <a:lnTo>
                      <a:pt x="221" y="3199"/>
                    </a:lnTo>
                    <a:lnTo>
                      <a:pt x="252" y="3203"/>
                    </a:lnTo>
                    <a:lnTo>
                      <a:pt x="282" y="3209"/>
                    </a:lnTo>
                    <a:lnTo>
                      <a:pt x="314" y="3215"/>
                    </a:lnTo>
                    <a:lnTo>
                      <a:pt x="345" y="3224"/>
                    </a:lnTo>
                    <a:lnTo>
                      <a:pt x="375" y="3234"/>
                    </a:lnTo>
                    <a:lnTo>
                      <a:pt x="405" y="3246"/>
                    </a:lnTo>
                    <a:lnTo>
                      <a:pt x="434" y="3258"/>
                    </a:lnTo>
                    <a:lnTo>
                      <a:pt x="463" y="3273"/>
                    </a:lnTo>
                    <a:lnTo>
                      <a:pt x="469" y="3269"/>
                    </a:lnTo>
                    <a:lnTo>
                      <a:pt x="477" y="3264"/>
                    </a:lnTo>
                    <a:lnTo>
                      <a:pt x="486" y="3259"/>
                    </a:lnTo>
                    <a:lnTo>
                      <a:pt x="497" y="3254"/>
                    </a:lnTo>
                    <a:lnTo>
                      <a:pt x="509" y="3249"/>
                    </a:lnTo>
                    <a:lnTo>
                      <a:pt x="523" y="3244"/>
                    </a:lnTo>
                    <a:lnTo>
                      <a:pt x="537" y="3239"/>
                    </a:lnTo>
                    <a:lnTo>
                      <a:pt x="553" y="3235"/>
                    </a:lnTo>
                    <a:lnTo>
                      <a:pt x="569" y="3231"/>
                    </a:lnTo>
                    <a:lnTo>
                      <a:pt x="588" y="3228"/>
                    </a:lnTo>
                    <a:lnTo>
                      <a:pt x="608" y="3226"/>
                    </a:lnTo>
                    <a:lnTo>
                      <a:pt x="628" y="3224"/>
                    </a:lnTo>
                    <a:lnTo>
                      <a:pt x="650" y="3223"/>
                    </a:lnTo>
                    <a:lnTo>
                      <a:pt x="674" y="3223"/>
                    </a:lnTo>
                    <a:lnTo>
                      <a:pt x="698" y="3224"/>
                    </a:lnTo>
                    <a:lnTo>
                      <a:pt x="724" y="3226"/>
                    </a:lnTo>
                    <a:lnTo>
                      <a:pt x="727" y="3178"/>
                    </a:lnTo>
                    <a:lnTo>
                      <a:pt x="728" y="3169"/>
                    </a:lnTo>
                    <a:lnTo>
                      <a:pt x="731" y="3160"/>
                    </a:lnTo>
                    <a:lnTo>
                      <a:pt x="735" y="3149"/>
                    </a:lnTo>
                    <a:lnTo>
                      <a:pt x="741" y="3139"/>
                    </a:lnTo>
                    <a:lnTo>
                      <a:pt x="748" y="3128"/>
                    </a:lnTo>
                    <a:lnTo>
                      <a:pt x="758" y="3118"/>
                    </a:lnTo>
                    <a:lnTo>
                      <a:pt x="768" y="3107"/>
                    </a:lnTo>
                    <a:lnTo>
                      <a:pt x="782" y="3096"/>
                    </a:lnTo>
                    <a:lnTo>
                      <a:pt x="796" y="3085"/>
                    </a:lnTo>
                    <a:lnTo>
                      <a:pt x="814" y="3075"/>
                    </a:lnTo>
                    <a:lnTo>
                      <a:pt x="833" y="3063"/>
                    </a:lnTo>
                    <a:lnTo>
                      <a:pt x="855" y="3052"/>
                    </a:lnTo>
                    <a:lnTo>
                      <a:pt x="880" y="3041"/>
                    </a:lnTo>
                    <a:lnTo>
                      <a:pt x="907" y="3031"/>
                    </a:lnTo>
                    <a:lnTo>
                      <a:pt x="937" y="3021"/>
                    </a:lnTo>
                    <a:lnTo>
                      <a:pt x="969" y="3010"/>
                    </a:lnTo>
                    <a:lnTo>
                      <a:pt x="973" y="2946"/>
                    </a:lnTo>
                    <a:lnTo>
                      <a:pt x="977" y="2881"/>
                    </a:lnTo>
                    <a:lnTo>
                      <a:pt x="983" y="2814"/>
                    </a:lnTo>
                    <a:lnTo>
                      <a:pt x="990" y="2748"/>
                    </a:lnTo>
                    <a:lnTo>
                      <a:pt x="998" y="2682"/>
                    </a:lnTo>
                    <a:lnTo>
                      <a:pt x="1006" y="2615"/>
                    </a:lnTo>
                    <a:lnTo>
                      <a:pt x="1016" y="2547"/>
                    </a:lnTo>
                    <a:lnTo>
                      <a:pt x="1025" y="2480"/>
                    </a:lnTo>
                    <a:lnTo>
                      <a:pt x="1035" y="2412"/>
                    </a:lnTo>
                    <a:lnTo>
                      <a:pt x="1047" y="2345"/>
                    </a:lnTo>
                    <a:lnTo>
                      <a:pt x="1058" y="2278"/>
                    </a:lnTo>
                    <a:lnTo>
                      <a:pt x="1070" y="2210"/>
                    </a:lnTo>
                    <a:lnTo>
                      <a:pt x="1083" y="2143"/>
                    </a:lnTo>
                    <a:lnTo>
                      <a:pt x="1095" y="2077"/>
                    </a:lnTo>
                    <a:lnTo>
                      <a:pt x="1108" y="2010"/>
                    </a:lnTo>
                    <a:lnTo>
                      <a:pt x="1120" y="1945"/>
                    </a:lnTo>
                    <a:lnTo>
                      <a:pt x="1134" y="1880"/>
                    </a:lnTo>
                    <a:lnTo>
                      <a:pt x="1146" y="1816"/>
                    </a:lnTo>
                    <a:lnTo>
                      <a:pt x="1158" y="1752"/>
                    </a:lnTo>
                    <a:lnTo>
                      <a:pt x="1172" y="1689"/>
                    </a:lnTo>
                    <a:lnTo>
                      <a:pt x="1184" y="1627"/>
                    </a:lnTo>
                    <a:lnTo>
                      <a:pt x="1196" y="1567"/>
                    </a:lnTo>
                    <a:lnTo>
                      <a:pt x="1208" y="1507"/>
                    </a:lnTo>
                    <a:lnTo>
                      <a:pt x="1219" y="1448"/>
                    </a:lnTo>
                    <a:lnTo>
                      <a:pt x="1230" y="1391"/>
                    </a:lnTo>
                    <a:lnTo>
                      <a:pt x="1240" y="1335"/>
                    </a:lnTo>
                    <a:lnTo>
                      <a:pt x="1250" y="1280"/>
                    </a:lnTo>
                    <a:lnTo>
                      <a:pt x="1259" y="1227"/>
                    </a:lnTo>
                    <a:lnTo>
                      <a:pt x="1267" y="1175"/>
                    </a:lnTo>
                    <a:lnTo>
                      <a:pt x="1274" y="1126"/>
                    </a:lnTo>
                    <a:lnTo>
                      <a:pt x="1281" y="1078"/>
                    </a:lnTo>
                    <a:lnTo>
                      <a:pt x="1286" y="1031"/>
                    </a:lnTo>
                    <a:lnTo>
                      <a:pt x="1290" y="994"/>
                    </a:lnTo>
                    <a:lnTo>
                      <a:pt x="1292" y="959"/>
                    </a:lnTo>
                    <a:lnTo>
                      <a:pt x="1292" y="925"/>
                    </a:lnTo>
                    <a:lnTo>
                      <a:pt x="1290" y="890"/>
                    </a:lnTo>
                    <a:lnTo>
                      <a:pt x="1286" y="858"/>
                    </a:lnTo>
                    <a:lnTo>
                      <a:pt x="1281" y="827"/>
                    </a:lnTo>
                    <a:lnTo>
                      <a:pt x="1274" y="796"/>
                    </a:lnTo>
                    <a:lnTo>
                      <a:pt x="1268" y="767"/>
                    </a:lnTo>
                    <a:lnTo>
                      <a:pt x="1260" y="738"/>
                    </a:lnTo>
                    <a:lnTo>
                      <a:pt x="1252" y="711"/>
                    </a:lnTo>
                    <a:lnTo>
                      <a:pt x="1243" y="684"/>
                    </a:lnTo>
                    <a:lnTo>
                      <a:pt x="1236" y="657"/>
                    </a:lnTo>
                    <a:lnTo>
                      <a:pt x="1228" y="631"/>
                    </a:lnTo>
                    <a:lnTo>
                      <a:pt x="1221" y="606"/>
                    </a:lnTo>
                    <a:lnTo>
                      <a:pt x="1214" y="583"/>
                    </a:lnTo>
                    <a:lnTo>
                      <a:pt x="1209" y="559"/>
                    </a:lnTo>
                    <a:lnTo>
                      <a:pt x="1205" y="532"/>
                    </a:lnTo>
                    <a:lnTo>
                      <a:pt x="1202" y="506"/>
                    </a:lnTo>
                    <a:lnTo>
                      <a:pt x="1200" y="480"/>
                    </a:lnTo>
                    <a:lnTo>
                      <a:pt x="1198" y="455"/>
                    </a:lnTo>
                    <a:lnTo>
                      <a:pt x="1197" y="431"/>
                    </a:lnTo>
                    <a:lnTo>
                      <a:pt x="1197" y="409"/>
                    </a:lnTo>
                    <a:lnTo>
                      <a:pt x="1197" y="386"/>
                    </a:lnTo>
                    <a:lnTo>
                      <a:pt x="1196" y="363"/>
                    </a:lnTo>
                    <a:lnTo>
                      <a:pt x="1196" y="341"/>
                    </a:lnTo>
                    <a:lnTo>
                      <a:pt x="1196" y="319"/>
                    </a:lnTo>
                    <a:lnTo>
                      <a:pt x="1195" y="299"/>
                    </a:lnTo>
                    <a:lnTo>
                      <a:pt x="1193" y="278"/>
                    </a:lnTo>
                    <a:lnTo>
                      <a:pt x="1190" y="258"/>
                    </a:lnTo>
                    <a:lnTo>
                      <a:pt x="1188" y="238"/>
                    </a:lnTo>
                    <a:lnTo>
                      <a:pt x="1184" y="218"/>
                    </a:lnTo>
                    <a:lnTo>
                      <a:pt x="1179" y="198"/>
                    </a:lnTo>
                    <a:lnTo>
                      <a:pt x="1172" y="184"/>
                    </a:lnTo>
                    <a:lnTo>
                      <a:pt x="1165" y="170"/>
                    </a:lnTo>
                    <a:lnTo>
                      <a:pt x="1157" y="156"/>
                    </a:lnTo>
                    <a:lnTo>
                      <a:pt x="1150" y="143"/>
                    </a:lnTo>
                    <a:lnTo>
                      <a:pt x="1143" y="130"/>
                    </a:lnTo>
                    <a:lnTo>
                      <a:pt x="1136" y="117"/>
                    </a:lnTo>
                    <a:lnTo>
                      <a:pt x="1128" y="105"/>
                    </a:lnTo>
                    <a:lnTo>
                      <a:pt x="1120" y="93"/>
                    </a:lnTo>
                    <a:lnTo>
                      <a:pt x="1113" y="81"/>
                    </a:lnTo>
                    <a:lnTo>
                      <a:pt x="1105" y="69"/>
                    </a:lnTo>
                    <a:lnTo>
                      <a:pt x="1095" y="57"/>
                    </a:lnTo>
                    <a:lnTo>
                      <a:pt x="1087" y="46"/>
                    </a:lnTo>
                    <a:lnTo>
                      <a:pt x="1078" y="35"/>
                    </a:lnTo>
                    <a:lnTo>
                      <a:pt x="1067" y="23"/>
                    </a:lnTo>
                    <a:lnTo>
                      <a:pt x="1057" y="12"/>
                    </a:lnTo>
                    <a:lnTo>
                      <a:pt x="1046" y="0"/>
                    </a:lnTo>
                    <a:lnTo>
                      <a:pt x="1036" y="0"/>
                    </a:lnTo>
                    <a:lnTo>
                      <a:pt x="1026" y="0"/>
                    </a:lnTo>
                    <a:lnTo>
                      <a:pt x="1017" y="0"/>
                    </a:lnTo>
                    <a:lnTo>
                      <a:pt x="1007" y="0"/>
                    </a:lnTo>
                    <a:lnTo>
                      <a:pt x="997" y="0"/>
                    </a:lnTo>
                    <a:lnTo>
                      <a:pt x="988" y="0"/>
                    </a:lnTo>
                    <a:lnTo>
                      <a:pt x="977" y="0"/>
                    </a:lnTo>
                    <a:lnTo>
                      <a:pt x="968" y="0"/>
                    </a:lnTo>
                    <a:close/>
                  </a:path>
                </a:pathLst>
              </a:custGeom>
              <a:solidFill>
                <a:srgbClr val="E0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04" name="Freeform 220"/>
              <p:cNvSpPr>
                <a:spLocks/>
              </p:cNvSpPr>
              <p:nvPr/>
            </p:nvSpPr>
            <p:spPr bwMode="auto">
              <a:xfrm>
                <a:off x="889" y="961"/>
                <a:ext cx="11" cy="14"/>
              </a:xfrm>
              <a:custGeom>
                <a:avLst/>
                <a:gdLst>
                  <a:gd name="T0" fmla="*/ 11 w 136"/>
                  <a:gd name="T1" fmla="*/ 164 h 169"/>
                  <a:gd name="T2" fmla="*/ 10 w 136"/>
                  <a:gd name="T3" fmla="*/ 167 h 169"/>
                  <a:gd name="T4" fmla="*/ 23 w 136"/>
                  <a:gd name="T5" fmla="*/ 146 h 169"/>
                  <a:gd name="T6" fmla="*/ 39 w 136"/>
                  <a:gd name="T7" fmla="*/ 125 h 169"/>
                  <a:gd name="T8" fmla="*/ 54 w 136"/>
                  <a:gd name="T9" fmla="*/ 104 h 169"/>
                  <a:gd name="T10" fmla="*/ 72 w 136"/>
                  <a:gd name="T11" fmla="*/ 83 h 169"/>
                  <a:gd name="T12" fmla="*/ 88 w 136"/>
                  <a:gd name="T13" fmla="*/ 62 h 169"/>
                  <a:gd name="T14" fmla="*/ 106 w 136"/>
                  <a:gd name="T15" fmla="*/ 43 h 169"/>
                  <a:gd name="T16" fmla="*/ 122 w 136"/>
                  <a:gd name="T17" fmla="*/ 24 h 169"/>
                  <a:gd name="T18" fmla="*/ 136 w 136"/>
                  <a:gd name="T19" fmla="*/ 6 h 169"/>
                  <a:gd name="T20" fmla="*/ 128 w 136"/>
                  <a:gd name="T21" fmla="*/ 0 h 169"/>
                  <a:gd name="T22" fmla="*/ 113 w 136"/>
                  <a:gd name="T23" fmla="*/ 18 h 169"/>
                  <a:gd name="T24" fmla="*/ 98 w 136"/>
                  <a:gd name="T25" fmla="*/ 36 h 169"/>
                  <a:gd name="T26" fmla="*/ 80 w 136"/>
                  <a:gd name="T27" fmla="*/ 56 h 169"/>
                  <a:gd name="T28" fmla="*/ 64 w 136"/>
                  <a:gd name="T29" fmla="*/ 77 h 169"/>
                  <a:gd name="T30" fmla="*/ 46 w 136"/>
                  <a:gd name="T31" fmla="*/ 98 h 169"/>
                  <a:gd name="T32" fmla="*/ 30 w 136"/>
                  <a:gd name="T33" fmla="*/ 118 h 169"/>
                  <a:gd name="T34" fmla="*/ 15 w 136"/>
                  <a:gd name="T35" fmla="*/ 140 h 169"/>
                  <a:gd name="T36" fmla="*/ 1 w 136"/>
                  <a:gd name="T37" fmla="*/ 161 h 169"/>
                  <a:gd name="T38" fmla="*/ 0 w 136"/>
                  <a:gd name="T39" fmla="*/ 164 h 169"/>
                  <a:gd name="T40" fmla="*/ 1 w 136"/>
                  <a:gd name="T41" fmla="*/ 161 h 169"/>
                  <a:gd name="T42" fmla="*/ 0 w 136"/>
                  <a:gd name="T43" fmla="*/ 165 h 169"/>
                  <a:gd name="T44" fmla="*/ 2 w 136"/>
                  <a:gd name="T45" fmla="*/ 168 h 169"/>
                  <a:gd name="T46" fmla="*/ 7 w 136"/>
                  <a:gd name="T47" fmla="*/ 169 h 169"/>
                  <a:gd name="T48" fmla="*/ 10 w 136"/>
                  <a:gd name="T49" fmla="*/ 167 h 169"/>
                  <a:gd name="T50" fmla="*/ 11 w 136"/>
                  <a:gd name="T51" fmla="*/ 164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6" h="169">
                    <a:moveTo>
                      <a:pt x="11" y="164"/>
                    </a:moveTo>
                    <a:lnTo>
                      <a:pt x="10" y="167"/>
                    </a:lnTo>
                    <a:lnTo>
                      <a:pt x="23" y="146"/>
                    </a:lnTo>
                    <a:lnTo>
                      <a:pt x="39" y="125"/>
                    </a:lnTo>
                    <a:lnTo>
                      <a:pt x="54" y="104"/>
                    </a:lnTo>
                    <a:lnTo>
                      <a:pt x="72" y="83"/>
                    </a:lnTo>
                    <a:lnTo>
                      <a:pt x="88" y="62"/>
                    </a:lnTo>
                    <a:lnTo>
                      <a:pt x="106" y="43"/>
                    </a:lnTo>
                    <a:lnTo>
                      <a:pt x="122" y="24"/>
                    </a:lnTo>
                    <a:lnTo>
                      <a:pt x="136" y="6"/>
                    </a:lnTo>
                    <a:lnTo>
                      <a:pt x="128" y="0"/>
                    </a:lnTo>
                    <a:lnTo>
                      <a:pt x="113" y="18"/>
                    </a:lnTo>
                    <a:lnTo>
                      <a:pt x="98" y="36"/>
                    </a:lnTo>
                    <a:lnTo>
                      <a:pt x="80" y="56"/>
                    </a:lnTo>
                    <a:lnTo>
                      <a:pt x="64" y="77"/>
                    </a:lnTo>
                    <a:lnTo>
                      <a:pt x="46" y="98"/>
                    </a:lnTo>
                    <a:lnTo>
                      <a:pt x="30" y="118"/>
                    </a:lnTo>
                    <a:lnTo>
                      <a:pt x="15" y="140"/>
                    </a:lnTo>
                    <a:lnTo>
                      <a:pt x="1" y="161"/>
                    </a:lnTo>
                    <a:lnTo>
                      <a:pt x="0" y="164"/>
                    </a:lnTo>
                    <a:lnTo>
                      <a:pt x="1" y="161"/>
                    </a:lnTo>
                    <a:lnTo>
                      <a:pt x="0" y="165"/>
                    </a:lnTo>
                    <a:lnTo>
                      <a:pt x="2" y="168"/>
                    </a:lnTo>
                    <a:lnTo>
                      <a:pt x="7" y="169"/>
                    </a:lnTo>
                    <a:lnTo>
                      <a:pt x="10" y="167"/>
                    </a:lnTo>
                    <a:lnTo>
                      <a:pt x="11" y="1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05" name="Freeform 221"/>
              <p:cNvSpPr>
                <a:spLocks/>
              </p:cNvSpPr>
              <p:nvPr/>
            </p:nvSpPr>
            <p:spPr bwMode="auto">
              <a:xfrm>
                <a:off x="889" y="975"/>
                <a:ext cx="3" cy="20"/>
              </a:xfrm>
              <a:custGeom>
                <a:avLst/>
                <a:gdLst>
                  <a:gd name="T0" fmla="*/ 40 w 46"/>
                  <a:gd name="T1" fmla="*/ 237 h 240"/>
                  <a:gd name="T2" fmla="*/ 40 w 46"/>
                  <a:gd name="T3" fmla="*/ 237 h 240"/>
                  <a:gd name="T4" fmla="*/ 43 w 46"/>
                  <a:gd name="T5" fmla="*/ 208 h 240"/>
                  <a:gd name="T6" fmla="*/ 45 w 46"/>
                  <a:gd name="T7" fmla="*/ 184 h 240"/>
                  <a:gd name="T8" fmla="*/ 46 w 46"/>
                  <a:gd name="T9" fmla="*/ 163 h 240"/>
                  <a:gd name="T10" fmla="*/ 45 w 46"/>
                  <a:gd name="T11" fmla="*/ 144 h 240"/>
                  <a:gd name="T12" fmla="*/ 43 w 46"/>
                  <a:gd name="T13" fmla="*/ 125 h 240"/>
                  <a:gd name="T14" fmla="*/ 40 w 46"/>
                  <a:gd name="T15" fmla="*/ 111 h 240"/>
                  <a:gd name="T16" fmla="*/ 37 w 46"/>
                  <a:gd name="T17" fmla="*/ 97 h 240"/>
                  <a:gd name="T18" fmla="*/ 32 w 46"/>
                  <a:gd name="T19" fmla="*/ 84 h 240"/>
                  <a:gd name="T20" fmla="*/ 28 w 46"/>
                  <a:gd name="T21" fmla="*/ 73 h 240"/>
                  <a:gd name="T22" fmla="*/ 24 w 46"/>
                  <a:gd name="T23" fmla="*/ 62 h 240"/>
                  <a:gd name="T24" fmla="*/ 20 w 46"/>
                  <a:gd name="T25" fmla="*/ 53 h 240"/>
                  <a:gd name="T26" fmla="*/ 17 w 46"/>
                  <a:gd name="T27" fmla="*/ 43 h 240"/>
                  <a:gd name="T28" fmla="*/ 14 w 46"/>
                  <a:gd name="T29" fmla="*/ 33 h 240"/>
                  <a:gd name="T30" fmla="*/ 12 w 46"/>
                  <a:gd name="T31" fmla="*/ 23 h 240"/>
                  <a:gd name="T32" fmla="*/ 11 w 46"/>
                  <a:gd name="T33" fmla="*/ 12 h 240"/>
                  <a:gd name="T34" fmla="*/ 11 w 46"/>
                  <a:gd name="T35" fmla="*/ 0 h 240"/>
                  <a:gd name="T36" fmla="*/ 0 w 46"/>
                  <a:gd name="T37" fmla="*/ 0 h 240"/>
                  <a:gd name="T38" fmla="*/ 0 w 46"/>
                  <a:gd name="T39" fmla="*/ 12 h 240"/>
                  <a:gd name="T40" fmla="*/ 1 w 46"/>
                  <a:gd name="T41" fmla="*/ 25 h 240"/>
                  <a:gd name="T42" fmla="*/ 3 w 46"/>
                  <a:gd name="T43" fmla="*/ 35 h 240"/>
                  <a:gd name="T44" fmla="*/ 7 w 46"/>
                  <a:gd name="T45" fmla="*/ 46 h 240"/>
                  <a:gd name="T46" fmla="*/ 10 w 46"/>
                  <a:gd name="T47" fmla="*/ 57 h 240"/>
                  <a:gd name="T48" fmla="*/ 14 w 46"/>
                  <a:gd name="T49" fmla="*/ 66 h 240"/>
                  <a:gd name="T50" fmla="*/ 18 w 46"/>
                  <a:gd name="T51" fmla="*/ 78 h 240"/>
                  <a:gd name="T52" fmla="*/ 22 w 46"/>
                  <a:gd name="T53" fmla="*/ 88 h 240"/>
                  <a:gd name="T54" fmla="*/ 26 w 46"/>
                  <a:gd name="T55" fmla="*/ 99 h 240"/>
                  <a:gd name="T56" fmla="*/ 29 w 46"/>
                  <a:gd name="T57" fmla="*/ 113 h 240"/>
                  <a:gd name="T58" fmla="*/ 32 w 46"/>
                  <a:gd name="T59" fmla="*/ 127 h 240"/>
                  <a:gd name="T60" fmla="*/ 35 w 46"/>
                  <a:gd name="T61" fmla="*/ 144 h 240"/>
                  <a:gd name="T62" fmla="*/ 36 w 46"/>
                  <a:gd name="T63" fmla="*/ 163 h 240"/>
                  <a:gd name="T64" fmla="*/ 35 w 46"/>
                  <a:gd name="T65" fmla="*/ 184 h 240"/>
                  <a:gd name="T66" fmla="*/ 32 w 46"/>
                  <a:gd name="T67" fmla="*/ 208 h 240"/>
                  <a:gd name="T68" fmla="*/ 29 w 46"/>
                  <a:gd name="T69" fmla="*/ 235 h 240"/>
                  <a:gd name="T70" fmla="*/ 29 w 46"/>
                  <a:gd name="T71" fmla="*/ 235 h 240"/>
                  <a:gd name="T72" fmla="*/ 29 w 46"/>
                  <a:gd name="T73" fmla="*/ 235 h 240"/>
                  <a:gd name="T74" fmla="*/ 30 w 46"/>
                  <a:gd name="T75" fmla="*/ 239 h 240"/>
                  <a:gd name="T76" fmla="*/ 34 w 46"/>
                  <a:gd name="T77" fmla="*/ 240 h 240"/>
                  <a:gd name="T78" fmla="*/ 38 w 46"/>
                  <a:gd name="T79" fmla="*/ 240 h 240"/>
                  <a:gd name="T80" fmla="*/ 40 w 46"/>
                  <a:gd name="T81" fmla="*/ 237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6" h="240">
                    <a:moveTo>
                      <a:pt x="40" y="237"/>
                    </a:moveTo>
                    <a:lnTo>
                      <a:pt x="40" y="237"/>
                    </a:lnTo>
                    <a:lnTo>
                      <a:pt x="43" y="208"/>
                    </a:lnTo>
                    <a:lnTo>
                      <a:pt x="45" y="184"/>
                    </a:lnTo>
                    <a:lnTo>
                      <a:pt x="46" y="163"/>
                    </a:lnTo>
                    <a:lnTo>
                      <a:pt x="45" y="144"/>
                    </a:lnTo>
                    <a:lnTo>
                      <a:pt x="43" y="125"/>
                    </a:lnTo>
                    <a:lnTo>
                      <a:pt x="40" y="111"/>
                    </a:lnTo>
                    <a:lnTo>
                      <a:pt x="37" y="97"/>
                    </a:lnTo>
                    <a:lnTo>
                      <a:pt x="32" y="84"/>
                    </a:lnTo>
                    <a:lnTo>
                      <a:pt x="28" y="73"/>
                    </a:lnTo>
                    <a:lnTo>
                      <a:pt x="24" y="62"/>
                    </a:lnTo>
                    <a:lnTo>
                      <a:pt x="20" y="53"/>
                    </a:lnTo>
                    <a:lnTo>
                      <a:pt x="17" y="43"/>
                    </a:lnTo>
                    <a:lnTo>
                      <a:pt x="14" y="33"/>
                    </a:lnTo>
                    <a:lnTo>
                      <a:pt x="12" y="23"/>
                    </a:lnTo>
                    <a:lnTo>
                      <a:pt x="11" y="12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1" y="25"/>
                    </a:lnTo>
                    <a:lnTo>
                      <a:pt x="3" y="35"/>
                    </a:lnTo>
                    <a:lnTo>
                      <a:pt x="7" y="46"/>
                    </a:lnTo>
                    <a:lnTo>
                      <a:pt x="10" y="57"/>
                    </a:lnTo>
                    <a:lnTo>
                      <a:pt x="14" y="66"/>
                    </a:lnTo>
                    <a:lnTo>
                      <a:pt x="18" y="78"/>
                    </a:lnTo>
                    <a:lnTo>
                      <a:pt x="22" y="88"/>
                    </a:lnTo>
                    <a:lnTo>
                      <a:pt x="26" y="99"/>
                    </a:lnTo>
                    <a:lnTo>
                      <a:pt x="29" y="113"/>
                    </a:lnTo>
                    <a:lnTo>
                      <a:pt x="32" y="127"/>
                    </a:lnTo>
                    <a:lnTo>
                      <a:pt x="35" y="144"/>
                    </a:lnTo>
                    <a:lnTo>
                      <a:pt x="36" y="163"/>
                    </a:lnTo>
                    <a:lnTo>
                      <a:pt x="35" y="184"/>
                    </a:lnTo>
                    <a:lnTo>
                      <a:pt x="32" y="208"/>
                    </a:lnTo>
                    <a:lnTo>
                      <a:pt x="29" y="235"/>
                    </a:lnTo>
                    <a:lnTo>
                      <a:pt x="30" y="239"/>
                    </a:lnTo>
                    <a:lnTo>
                      <a:pt x="34" y="240"/>
                    </a:lnTo>
                    <a:lnTo>
                      <a:pt x="38" y="240"/>
                    </a:lnTo>
                    <a:lnTo>
                      <a:pt x="40" y="2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06" name="Freeform 222"/>
              <p:cNvSpPr>
                <a:spLocks/>
              </p:cNvSpPr>
              <p:nvPr/>
            </p:nvSpPr>
            <p:spPr bwMode="auto">
              <a:xfrm>
                <a:off x="872" y="994"/>
                <a:ext cx="20" cy="37"/>
              </a:xfrm>
              <a:custGeom>
                <a:avLst/>
                <a:gdLst>
                  <a:gd name="T0" fmla="*/ 10 w 235"/>
                  <a:gd name="T1" fmla="*/ 439 h 443"/>
                  <a:gd name="T2" fmla="*/ 10 w 235"/>
                  <a:gd name="T3" fmla="*/ 439 h 443"/>
                  <a:gd name="T4" fmla="*/ 19 w 235"/>
                  <a:gd name="T5" fmla="*/ 393 h 443"/>
                  <a:gd name="T6" fmla="*/ 30 w 235"/>
                  <a:gd name="T7" fmla="*/ 351 h 443"/>
                  <a:gd name="T8" fmla="*/ 42 w 235"/>
                  <a:gd name="T9" fmla="*/ 317 h 443"/>
                  <a:gd name="T10" fmla="*/ 56 w 235"/>
                  <a:gd name="T11" fmla="*/ 286 h 443"/>
                  <a:gd name="T12" fmla="*/ 69 w 235"/>
                  <a:gd name="T13" fmla="*/ 259 h 443"/>
                  <a:gd name="T14" fmla="*/ 85 w 235"/>
                  <a:gd name="T15" fmla="*/ 235 h 443"/>
                  <a:gd name="T16" fmla="*/ 100 w 235"/>
                  <a:gd name="T17" fmla="*/ 214 h 443"/>
                  <a:gd name="T18" fmla="*/ 117 w 235"/>
                  <a:gd name="T19" fmla="*/ 193 h 443"/>
                  <a:gd name="T20" fmla="*/ 133 w 235"/>
                  <a:gd name="T21" fmla="*/ 173 h 443"/>
                  <a:gd name="T22" fmla="*/ 150 w 235"/>
                  <a:gd name="T23" fmla="*/ 155 h 443"/>
                  <a:gd name="T24" fmla="*/ 165 w 235"/>
                  <a:gd name="T25" fmla="*/ 135 h 443"/>
                  <a:gd name="T26" fmla="*/ 181 w 235"/>
                  <a:gd name="T27" fmla="*/ 114 h 443"/>
                  <a:gd name="T28" fmla="*/ 195 w 235"/>
                  <a:gd name="T29" fmla="*/ 91 h 443"/>
                  <a:gd name="T30" fmla="*/ 210 w 235"/>
                  <a:gd name="T31" fmla="*/ 64 h 443"/>
                  <a:gd name="T32" fmla="*/ 223 w 235"/>
                  <a:gd name="T33" fmla="*/ 36 h 443"/>
                  <a:gd name="T34" fmla="*/ 235 w 235"/>
                  <a:gd name="T35" fmla="*/ 2 h 443"/>
                  <a:gd name="T36" fmla="*/ 224 w 235"/>
                  <a:gd name="T37" fmla="*/ 0 h 443"/>
                  <a:gd name="T38" fmla="*/ 213 w 235"/>
                  <a:gd name="T39" fmla="*/ 32 h 443"/>
                  <a:gd name="T40" fmla="*/ 202 w 235"/>
                  <a:gd name="T41" fmla="*/ 60 h 443"/>
                  <a:gd name="T42" fmla="*/ 187 w 235"/>
                  <a:gd name="T43" fmla="*/ 85 h 443"/>
                  <a:gd name="T44" fmla="*/ 173 w 235"/>
                  <a:gd name="T45" fmla="*/ 108 h 443"/>
                  <a:gd name="T46" fmla="*/ 157 w 235"/>
                  <a:gd name="T47" fmla="*/ 129 h 443"/>
                  <a:gd name="T48" fmla="*/ 142 w 235"/>
                  <a:gd name="T49" fmla="*/ 148 h 443"/>
                  <a:gd name="T50" fmla="*/ 125 w 235"/>
                  <a:gd name="T51" fmla="*/ 167 h 443"/>
                  <a:gd name="T52" fmla="*/ 108 w 235"/>
                  <a:gd name="T53" fmla="*/ 187 h 443"/>
                  <a:gd name="T54" fmla="*/ 92 w 235"/>
                  <a:gd name="T55" fmla="*/ 207 h 443"/>
                  <a:gd name="T56" fmla="*/ 76 w 235"/>
                  <a:gd name="T57" fmla="*/ 229 h 443"/>
                  <a:gd name="T58" fmla="*/ 61 w 235"/>
                  <a:gd name="T59" fmla="*/ 253 h 443"/>
                  <a:gd name="T60" fmla="*/ 45 w 235"/>
                  <a:gd name="T61" fmla="*/ 282 h 443"/>
                  <a:gd name="T62" fmla="*/ 32 w 235"/>
                  <a:gd name="T63" fmla="*/ 313 h 443"/>
                  <a:gd name="T64" fmla="*/ 19 w 235"/>
                  <a:gd name="T65" fmla="*/ 349 h 443"/>
                  <a:gd name="T66" fmla="*/ 9 w 235"/>
                  <a:gd name="T67" fmla="*/ 391 h 443"/>
                  <a:gd name="T68" fmla="*/ 0 w 235"/>
                  <a:gd name="T69" fmla="*/ 437 h 443"/>
                  <a:gd name="T70" fmla="*/ 0 w 235"/>
                  <a:gd name="T71" fmla="*/ 437 h 443"/>
                  <a:gd name="T72" fmla="*/ 0 w 235"/>
                  <a:gd name="T73" fmla="*/ 437 h 443"/>
                  <a:gd name="T74" fmla="*/ 1 w 235"/>
                  <a:gd name="T75" fmla="*/ 442 h 443"/>
                  <a:gd name="T76" fmla="*/ 4 w 235"/>
                  <a:gd name="T77" fmla="*/ 443 h 443"/>
                  <a:gd name="T78" fmla="*/ 8 w 235"/>
                  <a:gd name="T79" fmla="*/ 443 h 443"/>
                  <a:gd name="T80" fmla="*/ 10 w 235"/>
                  <a:gd name="T81" fmla="*/ 439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5" h="443">
                    <a:moveTo>
                      <a:pt x="10" y="439"/>
                    </a:moveTo>
                    <a:lnTo>
                      <a:pt x="10" y="439"/>
                    </a:lnTo>
                    <a:lnTo>
                      <a:pt x="19" y="393"/>
                    </a:lnTo>
                    <a:lnTo>
                      <a:pt x="30" y="351"/>
                    </a:lnTo>
                    <a:lnTo>
                      <a:pt x="42" y="317"/>
                    </a:lnTo>
                    <a:lnTo>
                      <a:pt x="56" y="286"/>
                    </a:lnTo>
                    <a:lnTo>
                      <a:pt x="69" y="259"/>
                    </a:lnTo>
                    <a:lnTo>
                      <a:pt x="85" y="235"/>
                    </a:lnTo>
                    <a:lnTo>
                      <a:pt x="100" y="214"/>
                    </a:lnTo>
                    <a:lnTo>
                      <a:pt x="117" y="193"/>
                    </a:lnTo>
                    <a:lnTo>
                      <a:pt x="133" y="173"/>
                    </a:lnTo>
                    <a:lnTo>
                      <a:pt x="150" y="155"/>
                    </a:lnTo>
                    <a:lnTo>
                      <a:pt x="165" y="135"/>
                    </a:lnTo>
                    <a:lnTo>
                      <a:pt x="181" y="114"/>
                    </a:lnTo>
                    <a:lnTo>
                      <a:pt x="195" y="91"/>
                    </a:lnTo>
                    <a:lnTo>
                      <a:pt x="210" y="64"/>
                    </a:lnTo>
                    <a:lnTo>
                      <a:pt x="223" y="36"/>
                    </a:lnTo>
                    <a:lnTo>
                      <a:pt x="235" y="2"/>
                    </a:lnTo>
                    <a:lnTo>
                      <a:pt x="224" y="0"/>
                    </a:lnTo>
                    <a:lnTo>
                      <a:pt x="213" y="32"/>
                    </a:lnTo>
                    <a:lnTo>
                      <a:pt x="202" y="60"/>
                    </a:lnTo>
                    <a:lnTo>
                      <a:pt x="187" y="85"/>
                    </a:lnTo>
                    <a:lnTo>
                      <a:pt x="173" y="108"/>
                    </a:lnTo>
                    <a:lnTo>
                      <a:pt x="157" y="129"/>
                    </a:lnTo>
                    <a:lnTo>
                      <a:pt x="142" y="148"/>
                    </a:lnTo>
                    <a:lnTo>
                      <a:pt x="125" y="167"/>
                    </a:lnTo>
                    <a:lnTo>
                      <a:pt x="108" y="187"/>
                    </a:lnTo>
                    <a:lnTo>
                      <a:pt x="92" y="207"/>
                    </a:lnTo>
                    <a:lnTo>
                      <a:pt x="76" y="229"/>
                    </a:lnTo>
                    <a:lnTo>
                      <a:pt x="61" y="253"/>
                    </a:lnTo>
                    <a:lnTo>
                      <a:pt x="45" y="282"/>
                    </a:lnTo>
                    <a:lnTo>
                      <a:pt x="32" y="313"/>
                    </a:lnTo>
                    <a:lnTo>
                      <a:pt x="19" y="349"/>
                    </a:lnTo>
                    <a:lnTo>
                      <a:pt x="9" y="391"/>
                    </a:lnTo>
                    <a:lnTo>
                      <a:pt x="0" y="437"/>
                    </a:lnTo>
                    <a:lnTo>
                      <a:pt x="1" y="442"/>
                    </a:lnTo>
                    <a:lnTo>
                      <a:pt x="4" y="443"/>
                    </a:lnTo>
                    <a:lnTo>
                      <a:pt x="8" y="443"/>
                    </a:lnTo>
                    <a:lnTo>
                      <a:pt x="10" y="4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07" name="Freeform 223"/>
              <p:cNvSpPr>
                <a:spLocks/>
              </p:cNvSpPr>
              <p:nvPr/>
            </p:nvSpPr>
            <p:spPr bwMode="auto">
              <a:xfrm>
                <a:off x="818" y="1031"/>
                <a:ext cx="55" cy="197"/>
              </a:xfrm>
              <a:custGeom>
                <a:avLst/>
                <a:gdLst>
                  <a:gd name="T0" fmla="*/ 10 w 656"/>
                  <a:gd name="T1" fmla="*/ 2362 h 2367"/>
                  <a:gd name="T2" fmla="*/ 25 w 656"/>
                  <a:gd name="T3" fmla="*/ 2241 h 2367"/>
                  <a:gd name="T4" fmla="*/ 48 w 656"/>
                  <a:gd name="T5" fmla="*/ 2111 h 2367"/>
                  <a:gd name="T6" fmla="*/ 78 w 656"/>
                  <a:gd name="T7" fmla="*/ 1975 h 2367"/>
                  <a:gd name="T8" fmla="*/ 114 w 656"/>
                  <a:gd name="T9" fmla="*/ 1833 h 2367"/>
                  <a:gd name="T10" fmla="*/ 154 w 656"/>
                  <a:gd name="T11" fmla="*/ 1687 h 2367"/>
                  <a:gd name="T12" fmla="*/ 198 w 656"/>
                  <a:gd name="T13" fmla="*/ 1536 h 2367"/>
                  <a:gd name="T14" fmla="*/ 246 w 656"/>
                  <a:gd name="T15" fmla="*/ 1384 h 2367"/>
                  <a:gd name="T16" fmla="*/ 296 w 656"/>
                  <a:gd name="T17" fmla="*/ 1227 h 2367"/>
                  <a:gd name="T18" fmla="*/ 346 w 656"/>
                  <a:gd name="T19" fmla="*/ 1070 h 2367"/>
                  <a:gd name="T20" fmla="*/ 397 w 656"/>
                  <a:gd name="T21" fmla="*/ 912 h 2367"/>
                  <a:gd name="T22" fmla="*/ 448 w 656"/>
                  <a:gd name="T23" fmla="*/ 754 h 2367"/>
                  <a:gd name="T24" fmla="*/ 497 w 656"/>
                  <a:gd name="T25" fmla="*/ 597 h 2367"/>
                  <a:gd name="T26" fmla="*/ 542 w 656"/>
                  <a:gd name="T27" fmla="*/ 443 h 2367"/>
                  <a:gd name="T28" fmla="*/ 585 w 656"/>
                  <a:gd name="T29" fmla="*/ 292 h 2367"/>
                  <a:gd name="T30" fmla="*/ 623 w 656"/>
                  <a:gd name="T31" fmla="*/ 144 h 2367"/>
                  <a:gd name="T32" fmla="*/ 656 w 656"/>
                  <a:gd name="T33" fmla="*/ 2 h 2367"/>
                  <a:gd name="T34" fmla="*/ 630 w 656"/>
                  <a:gd name="T35" fmla="*/ 71 h 2367"/>
                  <a:gd name="T36" fmla="*/ 594 w 656"/>
                  <a:gd name="T37" fmla="*/ 216 h 2367"/>
                  <a:gd name="T38" fmla="*/ 554 w 656"/>
                  <a:gd name="T39" fmla="*/ 365 h 2367"/>
                  <a:gd name="T40" fmla="*/ 509 w 656"/>
                  <a:gd name="T41" fmla="*/ 517 h 2367"/>
                  <a:gd name="T42" fmla="*/ 461 w 656"/>
                  <a:gd name="T43" fmla="*/ 673 h 2367"/>
                  <a:gd name="T44" fmla="*/ 413 w 656"/>
                  <a:gd name="T45" fmla="*/ 829 h 2367"/>
                  <a:gd name="T46" fmla="*/ 362 w 656"/>
                  <a:gd name="T47" fmla="*/ 987 h 2367"/>
                  <a:gd name="T48" fmla="*/ 310 w 656"/>
                  <a:gd name="T49" fmla="*/ 1144 h 2367"/>
                  <a:gd name="T50" fmla="*/ 261 w 656"/>
                  <a:gd name="T51" fmla="*/ 1302 h 2367"/>
                  <a:gd name="T52" fmla="*/ 212 w 656"/>
                  <a:gd name="T53" fmla="*/ 1457 h 2367"/>
                  <a:gd name="T54" fmla="*/ 165 w 656"/>
                  <a:gd name="T55" fmla="*/ 1610 h 2367"/>
                  <a:gd name="T56" fmla="*/ 123 w 656"/>
                  <a:gd name="T57" fmla="*/ 1759 h 2367"/>
                  <a:gd name="T58" fmla="*/ 85 w 656"/>
                  <a:gd name="T59" fmla="*/ 1903 h 2367"/>
                  <a:gd name="T60" fmla="*/ 52 w 656"/>
                  <a:gd name="T61" fmla="*/ 2042 h 2367"/>
                  <a:gd name="T62" fmla="*/ 25 w 656"/>
                  <a:gd name="T63" fmla="*/ 2175 h 2367"/>
                  <a:gd name="T64" fmla="*/ 6 w 656"/>
                  <a:gd name="T65" fmla="*/ 2301 h 2367"/>
                  <a:gd name="T66" fmla="*/ 5 w 656"/>
                  <a:gd name="T67" fmla="*/ 2367 h 2367"/>
                  <a:gd name="T68" fmla="*/ 2 w 656"/>
                  <a:gd name="T69" fmla="*/ 2365 h 2367"/>
                  <a:gd name="T70" fmla="*/ 8 w 656"/>
                  <a:gd name="T71" fmla="*/ 2365 h 2367"/>
                  <a:gd name="T72" fmla="*/ 5 w 656"/>
                  <a:gd name="T73" fmla="*/ 2357 h 2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56" h="2367">
                    <a:moveTo>
                      <a:pt x="5" y="2357"/>
                    </a:moveTo>
                    <a:lnTo>
                      <a:pt x="10" y="2362"/>
                    </a:lnTo>
                    <a:lnTo>
                      <a:pt x="16" y="2303"/>
                    </a:lnTo>
                    <a:lnTo>
                      <a:pt x="25" y="2241"/>
                    </a:lnTo>
                    <a:lnTo>
                      <a:pt x="36" y="2177"/>
                    </a:lnTo>
                    <a:lnTo>
                      <a:pt x="48" y="2111"/>
                    </a:lnTo>
                    <a:lnTo>
                      <a:pt x="63" y="2044"/>
                    </a:lnTo>
                    <a:lnTo>
                      <a:pt x="78" y="1975"/>
                    </a:lnTo>
                    <a:lnTo>
                      <a:pt x="95" y="1905"/>
                    </a:lnTo>
                    <a:lnTo>
                      <a:pt x="114" y="1833"/>
                    </a:lnTo>
                    <a:lnTo>
                      <a:pt x="133" y="1761"/>
                    </a:lnTo>
                    <a:lnTo>
                      <a:pt x="154" y="1687"/>
                    </a:lnTo>
                    <a:lnTo>
                      <a:pt x="176" y="1612"/>
                    </a:lnTo>
                    <a:lnTo>
                      <a:pt x="198" y="1536"/>
                    </a:lnTo>
                    <a:lnTo>
                      <a:pt x="222" y="1459"/>
                    </a:lnTo>
                    <a:lnTo>
                      <a:pt x="246" y="1384"/>
                    </a:lnTo>
                    <a:lnTo>
                      <a:pt x="271" y="1306"/>
                    </a:lnTo>
                    <a:lnTo>
                      <a:pt x="296" y="1227"/>
                    </a:lnTo>
                    <a:lnTo>
                      <a:pt x="321" y="1148"/>
                    </a:lnTo>
                    <a:lnTo>
                      <a:pt x="346" y="1070"/>
                    </a:lnTo>
                    <a:lnTo>
                      <a:pt x="372" y="991"/>
                    </a:lnTo>
                    <a:lnTo>
                      <a:pt x="397" y="912"/>
                    </a:lnTo>
                    <a:lnTo>
                      <a:pt x="423" y="833"/>
                    </a:lnTo>
                    <a:lnTo>
                      <a:pt x="448" y="754"/>
                    </a:lnTo>
                    <a:lnTo>
                      <a:pt x="472" y="675"/>
                    </a:lnTo>
                    <a:lnTo>
                      <a:pt x="497" y="597"/>
                    </a:lnTo>
                    <a:lnTo>
                      <a:pt x="519" y="519"/>
                    </a:lnTo>
                    <a:lnTo>
                      <a:pt x="542" y="443"/>
                    </a:lnTo>
                    <a:lnTo>
                      <a:pt x="564" y="367"/>
                    </a:lnTo>
                    <a:lnTo>
                      <a:pt x="585" y="292"/>
                    </a:lnTo>
                    <a:lnTo>
                      <a:pt x="604" y="218"/>
                    </a:lnTo>
                    <a:lnTo>
                      <a:pt x="623" y="144"/>
                    </a:lnTo>
                    <a:lnTo>
                      <a:pt x="641" y="73"/>
                    </a:lnTo>
                    <a:lnTo>
                      <a:pt x="656" y="2"/>
                    </a:lnTo>
                    <a:lnTo>
                      <a:pt x="646" y="0"/>
                    </a:lnTo>
                    <a:lnTo>
                      <a:pt x="630" y="71"/>
                    </a:lnTo>
                    <a:lnTo>
                      <a:pt x="613" y="142"/>
                    </a:lnTo>
                    <a:lnTo>
                      <a:pt x="594" y="216"/>
                    </a:lnTo>
                    <a:lnTo>
                      <a:pt x="574" y="289"/>
                    </a:lnTo>
                    <a:lnTo>
                      <a:pt x="554" y="365"/>
                    </a:lnTo>
                    <a:lnTo>
                      <a:pt x="532" y="441"/>
                    </a:lnTo>
                    <a:lnTo>
                      <a:pt x="509" y="517"/>
                    </a:lnTo>
                    <a:lnTo>
                      <a:pt x="486" y="595"/>
                    </a:lnTo>
                    <a:lnTo>
                      <a:pt x="461" y="673"/>
                    </a:lnTo>
                    <a:lnTo>
                      <a:pt x="438" y="752"/>
                    </a:lnTo>
                    <a:lnTo>
                      <a:pt x="413" y="829"/>
                    </a:lnTo>
                    <a:lnTo>
                      <a:pt x="387" y="908"/>
                    </a:lnTo>
                    <a:lnTo>
                      <a:pt x="362" y="987"/>
                    </a:lnTo>
                    <a:lnTo>
                      <a:pt x="336" y="1066"/>
                    </a:lnTo>
                    <a:lnTo>
                      <a:pt x="310" y="1144"/>
                    </a:lnTo>
                    <a:lnTo>
                      <a:pt x="285" y="1223"/>
                    </a:lnTo>
                    <a:lnTo>
                      <a:pt x="261" y="1302"/>
                    </a:lnTo>
                    <a:lnTo>
                      <a:pt x="236" y="1379"/>
                    </a:lnTo>
                    <a:lnTo>
                      <a:pt x="212" y="1457"/>
                    </a:lnTo>
                    <a:lnTo>
                      <a:pt x="188" y="1534"/>
                    </a:lnTo>
                    <a:lnTo>
                      <a:pt x="165" y="1610"/>
                    </a:lnTo>
                    <a:lnTo>
                      <a:pt x="144" y="1685"/>
                    </a:lnTo>
                    <a:lnTo>
                      <a:pt x="123" y="1759"/>
                    </a:lnTo>
                    <a:lnTo>
                      <a:pt x="103" y="1831"/>
                    </a:lnTo>
                    <a:lnTo>
                      <a:pt x="85" y="1903"/>
                    </a:lnTo>
                    <a:lnTo>
                      <a:pt x="68" y="1973"/>
                    </a:lnTo>
                    <a:lnTo>
                      <a:pt x="52" y="2042"/>
                    </a:lnTo>
                    <a:lnTo>
                      <a:pt x="38" y="2109"/>
                    </a:lnTo>
                    <a:lnTo>
                      <a:pt x="25" y="2175"/>
                    </a:lnTo>
                    <a:lnTo>
                      <a:pt x="15" y="2238"/>
                    </a:lnTo>
                    <a:lnTo>
                      <a:pt x="6" y="2301"/>
                    </a:lnTo>
                    <a:lnTo>
                      <a:pt x="0" y="2362"/>
                    </a:lnTo>
                    <a:lnTo>
                      <a:pt x="5" y="2367"/>
                    </a:lnTo>
                    <a:lnTo>
                      <a:pt x="0" y="2362"/>
                    </a:lnTo>
                    <a:lnTo>
                      <a:pt x="2" y="2365"/>
                    </a:lnTo>
                    <a:lnTo>
                      <a:pt x="5" y="2366"/>
                    </a:lnTo>
                    <a:lnTo>
                      <a:pt x="8" y="2365"/>
                    </a:lnTo>
                    <a:lnTo>
                      <a:pt x="10" y="2362"/>
                    </a:lnTo>
                    <a:lnTo>
                      <a:pt x="5" y="23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08" name="Freeform 224"/>
              <p:cNvSpPr>
                <a:spLocks/>
              </p:cNvSpPr>
              <p:nvPr/>
            </p:nvSpPr>
            <p:spPr bwMode="auto">
              <a:xfrm>
                <a:off x="819" y="1227"/>
                <a:ext cx="39" cy="7"/>
              </a:xfrm>
              <a:custGeom>
                <a:avLst/>
                <a:gdLst>
                  <a:gd name="T0" fmla="*/ 460 w 467"/>
                  <a:gd name="T1" fmla="*/ 83 h 92"/>
                  <a:gd name="T2" fmla="*/ 465 w 467"/>
                  <a:gd name="T3" fmla="*/ 83 h 92"/>
                  <a:gd name="T4" fmla="*/ 436 w 467"/>
                  <a:gd name="T5" fmla="*/ 68 h 92"/>
                  <a:gd name="T6" fmla="*/ 407 w 467"/>
                  <a:gd name="T7" fmla="*/ 54 h 92"/>
                  <a:gd name="T8" fmla="*/ 377 w 467"/>
                  <a:gd name="T9" fmla="*/ 43 h 92"/>
                  <a:gd name="T10" fmla="*/ 346 w 467"/>
                  <a:gd name="T11" fmla="*/ 33 h 92"/>
                  <a:gd name="T12" fmla="*/ 315 w 467"/>
                  <a:gd name="T13" fmla="*/ 24 h 92"/>
                  <a:gd name="T14" fmla="*/ 283 w 467"/>
                  <a:gd name="T15" fmla="*/ 18 h 92"/>
                  <a:gd name="T16" fmla="*/ 253 w 467"/>
                  <a:gd name="T17" fmla="*/ 12 h 92"/>
                  <a:gd name="T18" fmla="*/ 222 w 467"/>
                  <a:gd name="T19" fmla="*/ 8 h 92"/>
                  <a:gd name="T20" fmla="*/ 191 w 467"/>
                  <a:gd name="T21" fmla="*/ 5 h 92"/>
                  <a:gd name="T22" fmla="*/ 161 w 467"/>
                  <a:gd name="T23" fmla="*/ 3 h 92"/>
                  <a:gd name="T24" fmla="*/ 132 w 467"/>
                  <a:gd name="T25" fmla="*/ 1 h 92"/>
                  <a:gd name="T26" fmla="*/ 103 w 467"/>
                  <a:gd name="T27" fmla="*/ 0 h 92"/>
                  <a:gd name="T28" fmla="*/ 75 w 467"/>
                  <a:gd name="T29" fmla="*/ 0 h 92"/>
                  <a:gd name="T30" fmla="*/ 49 w 467"/>
                  <a:gd name="T31" fmla="*/ 1 h 92"/>
                  <a:gd name="T32" fmla="*/ 24 w 467"/>
                  <a:gd name="T33" fmla="*/ 3 h 92"/>
                  <a:gd name="T34" fmla="*/ 0 w 467"/>
                  <a:gd name="T35" fmla="*/ 4 h 92"/>
                  <a:gd name="T36" fmla="*/ 0 w 467"/>
                  <a:gd name="T37" fmla="*/ 14 h 92"/>
                  <a:gd name="T38" fmla="*/ 24 w 467"/>
                  <a:gd name="T39" fmla="*/ 13 h 92"/>
                  <a:gd name="T40" fmla="*/ 49 w 467"/>
                  <a:gd name="T41" fmla="*/ 12 h 92"/>
                  <a:gd name="T42" fmla="*/ 75 w 467"/>
                  <a:gd name="T43" fmla="*/ 11 h 92"/>
                  <a:gd name="T44" fmla="*/ 103 w 467"/>
                  <a:gd name="T45" fmla="*/ 11 h 92"/>
                  <a:gd name="T46" fmla="*/ 132 w 467"/>
                  <a:gd name="T47" fmla="*/ 12 h 92"/>
                  <a:gd name="T48" fmla="*/ 161 w 467"/>
                  <a:gd name="T49" fmla="*/ 13 h 92"/>
                  <a:gd name="T50" fmla="*/ 191 w 467"/>
                  <a:gd name="T51" fmla="*/ 15 h 92"/>
                  <a:gd name="T52" fmla="*/ 220 w 467"/>
                  <a:gd name="T53" fmla="*/ 18 h 92"/>
                  <a:gd name="T54" fmla="*/ 251 w 467"/>
                  <a:gd name="T55" fmla="*/ 22 h 92"/>
                  <a:gd name="T56" fmla="*/ 281 w 467"/>
                  <a:gd name="T57" fmla="*/ 28 h 92"/>
                  <a:gd name="T58" fmla="*/ 312 w 467"/>
                  <a:gd name="T59" fmla="*/ 35 h 92"/>
                  <a:gd name="T60" fmla="*/ 344 w 467"/>
                  <a:gd name="T61" fmla="*/ 43 h 92"/>
                  <a:gd name="T62" fmla="*/ 373 w 467"/>
                  <a:gd name="T63" fmla="*/ 53 h 92"/>
                  <a:gd name="T64" fmla="*/ 403 w 467"/>
                  <a:gd name="T65" fmla="*/ 65 h 92"/>
                  <a:gd name="T66" fmla="*/ 432 w 467"/>
                  <a:gd name="T67" fmla="*/ 76 h 92"/>
                  <a:gd name="T68" fmla="*/ 461 w 467"/>
                  <a:gd name="T69" fmla="*/ 92 h 92"/>
                  <a:gd name="T70" fmla="*/ 466 w 467"/>
                  <a:gd name="T71" fmla="*/ 92 h 92"/>
                  <a:gd name="T72" fmla="*/ 461 w 467"/>
                  <a:gd name="T73" fmla="*/ 92 h 92"/>
                  <a:gd name="T74" fmla="*/ 464 w 467"/>
                  <a:gd name="T75" fmla="*/ 92 h 92"/>
                  <a:gd name="T76" fmla="*/ 467 w 467"/>
                  <a:gd name="T77" fmla="*/ 89 h 92"/>
                  <a:gd name="T78" fmla="*/ 467 w 467"/>
                  <a:gd name="T79" fmla="*/ 85 h 92"/>
                  <a:gd name="T80" fmla="*/ 465 w 467"/>
                  <a:gd name="T81" fmla="*/ 83 h 92"/>
                  <a:gd name="T82" fmla="*/ 460 w 467"/>
                  <a:gd name="T83" fmla="*/ 83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67" h="92">
                    <a:moveTo>
                      <a:pt x="460" y="83"/>
                    </a:moveTo>
                    <a:lnTo>
                      <a:pt x="465" y="83"/>
                    </a:lnTo>
                    <a:lnTo>
                      <a:pt x="436" y="68"/>
                    </a:lnTo>
                    <a:lnTo>
                      <a:pt x="407" y="54"/>
                    </a:lnTo>
                    <a:lnTo>
                      <a:pt x="377" y="43"/>
                    </a:lnTo>
                    <a:lnTo>
                      <a:pt x="346" y="33"/>
                    </a:lnTo>
                    <a:lnTo>
                      <a:pt x="315" y="24"/>
                    </a:lnTo>
                    <a:lnTo>
                      <a:pt x="283" y="18"/>
                    </a:lnTo>
                    <a:lnTo>
                      <a:pt x="253" y="12"/>
                    </a:lnTo>
                    <a:lnTo>
                      <a:pt x="222" y="8"/>
                    </a:lnTo>
                    <a:lnTo>
                      <a:pt x="191" y="5"/>
                    </a:lnTo>
                    <a:lnTo>
                      <a:pt x="161" y="3"/>
                    </a:lnTo>
                    <a:lnTo>
                      <a:pt x="132" y="1"/>
                    </a:lnTo>
                    <a:lnTo>
                      <a:pt x="103" y="0"/>
                    </a:lnTo>
                    <a:lnTo>
                      <a:pt x="75" y="0"/>
                    </a:lnTo>
                    <a:lnTo>
                      <a:pt x="49" y="1"/>
                    </a:lnTo>
                    <a:lnTo>
                      <a:pt x="24" y="3"/>
                    </a:lnTo>
                    <a:lnTo>
                      <a:pt x="0" y="4"/>
                    </a:lnTo>
                    <a:lnTo>
                      <a:pt x="0" y="14"/>
                    </a:lnTo>
                    <a:lnTo>
                      <a:pt x="24" y="13"/>
                    </a:lnTo>
                    <a:lnTo>
                      <a:pt x="49" y="12"/>
                    </a:lnTo>
                    <a:lnTo>
                      <a:pt x="75" y="11"/>
                    </a:lnTo>
                    <a:lnTo>
                      <a:pt x="103" y="11"/>
                    </a:lnTo>
                    <a:lnTo>
                      <a:pt x="132" y="12"/>
                    </a:lnTo>
                    <a:lnTo>
                      <a:pt x="161" y="13"/>
                    </a:lnTo>
                    <a:lnTo>
                      <a:pt x="191" y="15"/>
                    </a:lnTo>
                    <a:lnTo>
                      <a:pt x="220" y="18"/>
                    </a:lnTo>
                    <a:lnTo>
                      <a:pt x="251" y="22"/>
                    </a:lnTo>
                    <a:lnTo>
                      <a:pt x="281" y="28"/>
                    </a:lnTo>
                    <a:lnTo>
                      <a:pt x="312" y="35"/>
                    </a:lnTo>
                    <a:lnTo>
                      <a:pt x="344" y="43"/>
                    </a:lnTo>
                    <a:lnTo>
                      <a:pt x="373" y="53"/>
                    </a:lnTo>
                    <a:lnTo>
                      <a:pt x="403" y="65"/>
                    </a:lnTo>
                    <a:lnTo>
                      <a:pt x="432" y="76"/>
                    </a:lnTo>
                    <a:lnTo>
                      <a:pt x="461" y="92"/>
                    </a:lnTo>
                    <a:lnTo>
                      <a:pt x="466" y="92"/>
                    </a:lnTo>
                    <a:lnTo>
                      <a:pt x="461" y="92"/>
                    </a:lnTo>
                    <a:lnTo>
                      <a:pt x="464" y="92"/>
                    </a:lnTo>
                    <a:lnTo>
                      <a:pt x="467" y="89"/>
                    </a:lnTo>
                    <a:lnTo>
                      <a:pt x="467" y="85"/>
                    </a:lnTo>
                    <a:lnTo>
                      <a:pt x="465" y="83"/>
                    </a:lnTo>
                    <a:lnTo>
                      <a:pt x="460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09" name="Freeform 225"/>
              <p:cNvSpPr>
                <a:spLocks/>
              </p:cNvSpPr>
              <p:nvPr/>
            </p:nvSpPr>
            <p:spPr bwMode="auto">
              <a:xfrm>
                <a:off x="857" y="1229"/>
                <a:ext cx="23" cy="5"/>
              </a:xfrm>
              <a:custGeom>
                <a:avLst/>
                <a:gdLst>
                  <a:gd name="T0" fmla="*/ 258 w 269"/>
                  <a:gd name="T1" fmla="*/ 8 h 60"/>
                  <a:gd name="T2" fmla="*/ 265 w 269"/>
                  <a:gd name="T3" fmla="*/ 3 h 60"/>
                  <a:gd name="T4" fmla="*/ 238 w 269"/>
                  <a:gd name="T5" fmla="*/ 1 h 60"/>
                  <a:gd name="T6" fmla="*/ 214 w 269"/>
                  <a:gd name="T7" fmla="*/ 0 h 60"/>
                  <a:gd name="T8" fmla="*/ 190 w 269"/>
                  <a:gd name="T9" fmla="*/ 0 h 60"/>
                  <a:gd name="T10" fmla="*/ 168 w 269"/>
                  <a:gd name="T11" fmla="*/ 1 h 60"/>
                  <a:gd name="T12" fmla="*/ 147 w 269"/>
                  <a:gd name="T13" fmla="*/ 3 h 60"/>
                  <a:gd name="T14" fmla="*/ 127 w 269"/>
                  <a:gd name="T15" fmla="*/ 5 h 60"/>
                  <a:gd name="T16" fmla="*/ 108 w 269"/>
                  <a:gd name="T17" fmla="*/ 8 h 60"/>
                  <a:gd name="T18" fmla="*/ 92 w 269"/>
                  <a:gd name="T19" fmla="*/ 12 h 60"/>
                  <a:gd name="T20" fmla="*/ 76 w 269"/>
                  <a:gd name="T21" fmla="*/ 16 h 60"/>
                  <a:gd name="T22" fmla="*/ 61 w 269"/>
                  <a:gd name="T23" fmla="*/ 21 h 60"/>
                  <a:gd name="T24" fmla="*/ 47 w 269"/>
                  <a:gd name="T25" fmla="*/ 25 h 60"/>
                  <a:gd name="T26" fmla="*/ 35 w 269"/>
                  <a:gd name="T27" fmla="*/ 31 h 60"/>
                  <a:gd name="T28" fmla="*/ 24 w 269"/>
                  <a:gd name="T29" fmla="*/ 37 h 60"/>
                  <a:gd name="T30" fmla="*/ 14 w 269"/>
                  <a:gd name="T31" fmla="*/ 42 h 60"/>
                  <a:gd name="T32" fmla="*/ 6 w 269"/>
                  <a:gd name="T33" fmla="*/ 47 h 60"/>
                  <a:gd name="T34" fmla="*/ 0 w 269"/>
                  <a:gd name="T35" fmla="*/ 51 h 60"/>
                  <a:gd name="T36" fmla="*/ 6 w 269"/>
                  <a:gd name="T37" fmla="*/ 60 h 60"/>
                  <a:gd name="T38" fmla="*/ 12 w 269"/>
                  <a:gd name="T39" fmla="*/ 55 h 60"/>
                  <a:gd name="T40" fmla="*/ 20 w 269"/>
                  <a:gd name="T41" fmla="*/ 50 h 60"/>
                  <a:gd name="T42" fmla="*/ 28 w 269"/>
                  <a:gd name="T43" fmla="*/ 45 h 60"/>
                  <a:gd name="T44" fmla="*/ 39 w 269"/>
                  <a:gd name="T45" fmla="*/ 41 h 60"/>
                  <a:gd name="T46" fmla="*/ 51 w 269"/>
                  <a:gd name="T47" fmla="*/ 36 h 60"/>
                  <a:gd name="T48" fmla="*/ 65 w 269"/>
                  <a:gd name="T49" fmla="*/ 32 h 60"/>
                  <a:gd name="T50" fmla="*/ 78 w 269"/>
                  <a:gd name="T51" fmla="*/ 26 h 60"/>
                  <a:gd name="T52" fmla="*/ 94 w 269"/>
                  <a:gd name="T53" fmla="*/ 22 h 60"/>
                  <a:gd name="T54" fmla="*/ 110 w 269"/>
                  <a:gd name="T55" fmla="*/ 18 h 60"/>
                  <a:gd name="T56" fmla="*/ 129 w 269"/>
                  <a:gd name="T57" fmla="*/ 15 h 60"/>
                  <a:gd name="T58" fmla="*/ 149 w 269"/>
                  <a:gd name="T59" fmla="*/ 13 h 60"/>
                  <a:gd name="T60" fmla="*/ 168 w 269"/>
                  <a:gd name="T61" fmla="*/ 11 h 60"/>
                  <a:gd name="T62" fmla="*/ 190 w 269"/>
                  <a:gd name="T63" fmla="*/ 10 h 60"/>
                  <a:gd name="T64" fmla="*/ 214 w 269"/>
                  <a:gd name="T65" fmla="*/ 10 h 60"/>
                  <a:gd name="T66" fmla="*/ 238 w 269"/>
                  <a:gd name="T67" fmla="*/ 11 h 60"/>
                  <a:gd name="T68" fmla="*/ 262 w 269"/>
                  <a:gd name="T69" fmla="*/ 13 h 60"/>
                  <a:gd name="T70" fmla="*/ 269 w 269"/>
                  <a:gd name="T71" fmla="*/ 8 h 60"/>
                  <a:gd name="T72" fmla="*/ 262 w 269"/>
                  <a:gd name="T73" fmla="*/ 13 h 60"/>
                  <a:gd name="T74" fmla="*/ 267 w 269"/>
                  <a:gd name="T75" fmla="*/ 12 h 60"/>
                  <a:gd name="T76" fmla="*/ 269 w 269"/>
                  <a:gd name="T77" fmla="*/ 9 h 60"/>
                  <a:gd name="T78" fmla="*/ 268 w 269"/>
                  <a:gd name="T79" fmla="*/ 5 h 60"/>
                  <a:gd name="T80" fmla="*/ 265 w 269"/>
                  <a:gd name="T81" fmla="*/ 3 h 60"/>
                  <a:gd name="T82" fmla="*/ 258 w 269"/>
                  <a:gd name="T83" fmla="*/ 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9" h="60">
                    <a:moveTo>
                      <a:pt x="258" y="8"/>
                    </a:moveTo>
                    <a:lnTo>
                      <a:pt x="265" y="3"/>
                    </a:lnTo>
                    <a:lnTo>
                      <a:pt x="238" y="1"/>
                    </a:lnTo>
                    <a:lnTo>
                      <a:pt x="214" y="0"/>
                    </a:lnTo>
                    <a:lnTo>
                      <a:pt x="190" y="0"/>
                    </a:lnTo>
                    <a:lnTo>
                      <a:pt x="168" y="1"/>
                    </a:lnTo>
                    <a:lnTo>
                      <a:pt x="147" y="3"/>
                    </a:lnTo>
                    <a:lnTo>
                      <a:pt x="127" y="5"/>
                    </a:lnTo>
                    <a:lnTo>
                      <a:pt x="108" y="8"/>
                    </a:lnTo>
                    <a:lnTo>
                      <a:pt x="92" y="12"/>
                    </a:lnTo>
                    <a:lnTo>
                      <a:pt x="76" y="16"/>
                    </a:lnTo>
                    <a:lnTo>
                      <a:pt x="61" y="21"/>
                    </a:lnTo>
                    <a:lnTo>
                      <a:pt x="47" y="25"/>
                    </a:lnTo>
                    <a:lnTo>
                      <a:pt x="35" y="31"/>
                    </a:lnTo>
                    <a:lnTo>
                      <a:pt x="24" y="37"/>
                    </a:lnTo>
                    <a:lnTo>
                      <a:pt x="14" y="42"/>
                    </a:lnTo>
                    <a:lnTo>
                      <a:pt x="6" y="47"/>
                    </a:lnTo>
                    <a:lnTo>
                      <a:pt x="0" y="51"/>
                    </a:lnTo>
                    <a:lnTo>
                      <a:pt x="6" y="60"/>
                    </a:lnTo>
                    <a:lnTo>
                      <a:pt x="12" y="55"/>
                    </a:lnTo>
                    <a:lnTo>
                      <a:pt x="20" y="50"/>
                    </a:lnTo>
                    <a:lnTo>
                      <a:pt x="28" y="45"/>
                    </a:lnTo>
                    <a:lnTo>
                      <a:pt x="39" y="41"/>
                    </a:lnTo>
                    <a:lnTo>
                      <a:pt x="51" y="36"/>
                    </a:lnTo>
                    <a:lnTo>
                      <a:pt x="65" y="32"/>
                    </a:lnTo>
                    <a:lnTo>
                      <a:pt x="78" y="26"/>
                    </a:lnTo>
                    <a:lnTo>
                      <a:pt x="94" y="22"/>
                    </a:lnTo>
                    <a:lnTo>
                      <a:pt x="110" y="18"/>
                    </a:lnTo>
                    <a:lnTo>
                      <a:pt x="129" y="15"/>
                    </a:lnTo>
                    <a:lnTo>
                      <a:pt x="149" y="13"/>
                    </a:lnTo>
                    <a:lnTo>
                      <a:pt x="168" y="11"/>
                    </a:lnTo>
                    <a:lnTo>
                      <a:pt x="190" y="10"/>
                    </a:lnTo>
                    <a:lnTo>
                      <a:pt x="214" y="10"/>
                    </a:lnTo>
                    <a:lnTo>
                      <a:pt x="238" y="11"/>
                    </a:lnTo>
                    <a:lnTo>
                      <a:pt x="262" y="13"/>
                    </a:lnTo>
                    <a:lnTo>
                      <a:pt x="269" y="8"/>
                    </a:lnTo>
                    <a:lnTo>
                      <a:pt x="262" y="13"/>
                    </a:lnTo>
                    <a:lnTo>
                      <a:pt x="267" y="12"/>
                    </a:lnTo>
                    <a:lnTo>
                      <a:pt x="269" y="9"/>
                    </a:lnTo>
                    <a:lnTo>
                      <a:pt x="268" y="5"/>
                    </a:lnTo>
                    <a:lnTo>
                      <a:pt x="265" y="3"/>
                    </a:lnTo>
                    <a:lnTo>
                      <a:pt x="25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10" name="Freeform 226"/>
              <p:cNvSpPr>
                <a:spLocks/>
              </p:cNvSpPr>
              <p:nvPr/>
            </p:nvSpPr>
            <p:spPr bwMode="auto">
              <a:xfrm>
                <a:off x="879" y="1226"/>
                <a:ext cx="1" cy="4"/>
              </a:xfrm>
              <a:custGeom>
                <a:avLst/>
                <a:gdLst>
                  <a:gd name="T0" fmla="*/ 3 w 14"/>
                  <a:gd name="T1" fmla="*/ 5 h 53"/>
                  <a:gd name="T2" fmla="*/ 3 w 14"/>
                  <a:gd name="T3" fmla="*/ 5 h 53"/>
                  <a:gd name="T4" fmla="*/ 0 w 14"/>
                  <a:gd name="T5" fmla="*/ 53 h 53"/>
                  <a:gd name="T6" fmla="*/ 11 w 14"/>
                  <a:gd name="T7" fmla="*/ 53 h 53"/>
                  <a:gd name="T8" fmla="*/ 14 w 14"/>
                  <a:gd name="T9" fmla="*/ 5 h 53"/>
                  <a:gd name="T10" fmla="*/ 14 w 14"/>
                  <a:gd name="T11" fmla="*/ 5 h 53"/>
                  <a:gd name="T12" fmla="*/ 14 w 14"/>
                  <a:gd name="T13" fmla="*/ 5 h 53"/>
                  <a:gd name="T14" fmla="*/ 12 w 14"/>
                  <a:gd name="T15" fmla="*/ 2 h 53"/>
                  <a:gd name="T16" fmla="*/ 9 w 14"/>
                  <a:gd name="T17" fmla="*/ 0 h 53"/>
                  <a:gd name="T18" fmla="*/ 6 w 14"/>
                  <a:gd name="T19" fmla="*/ 2 h 53"/>
                  <a:gd name="T20" fmla="*/ 3 w 14"/>
                  <a:gd name="T21" fmla="*/ 5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3" y="5"/>
                    </a:moveTo>
                    <a:lnTo>
                      <a:pt x="3" y="5"/>
                    </a:lnTo>
                    <a:lnTo>
                      <a:pt x="0" y="53"/>
                    </a:lnTo>
                    <a:lnTo>
                      <a:pt x="11" y="53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11" name="Freeform 227"/>
              <p:cNvSpPr>
                <a:spLocks/>
              </p:cNvSpPr>
              <p:nvPr/>
            </p:nvSpPr>
            <p:spPr bwMode="auto">
              <a:xfrm>
                <a:off x="879" y="1212"/>
                <a:ext cx="21" cy="14"/>
              </a:xfrm>
              <a:custGeom>
                <a:avLst/>
                <a:gdLst>
                  <a:gd name="T0" fmla="*/ 243 w 253"/>
                  <a:gd name="T1" fmla="*/ 5 h 173"/>
                  <a:gd name="T2" fmla="*/ 247 w 253"/>
                  <a:gd name="T3" fmla="*/ 0 h 173"/>
                  <a:gd name="T4" fmla="*/ 214 w 253"/>
                  <a:gd name="T5" fmla="*/ 10 h 173"/>
                  <a:gd name="T6" fmla="*/ 184 w 253"/>
                  <a:gd name="T7" fmla="*/ 21 h 173"/>
                  <a:gd name="T8" fmla="*/ 157 w 253"/>
                  <a:gd name="T9" fmla="*/ 31 h 173"/>
                  <a:gd name="T10" fmla="*/ 132 w 253"/>
                  <a:gd name="T11" fmla="*/ 42 h 173"/>
                  <a:gd name="T12" fmla="*/ 110 w 253"/>
                  <a:gd name="T13" fmla="*/ 54 h 173"/>
                  <a:gd name="T14" fmla="*/ 89 w 253"/>
                  <a:gd name="T15" fmla="*/ 65 h 173"/>
                  <a:gd name="T16" fmla="*/ 72 w 253"/>
                  <a:gd name="T17" fmla="*/ 76 h 173"/>
                  <a:gd name="T18" fmla="*/ 57 w 253"/>
                  <a:gd name="T19" fmla="*/ 87 h 173"/>
                  <a:gd name="T20" fmla="*/ 44 w 253"/>
                  <a:gd name="T21" fmla="*/ 98 h 173"/>
                  <a:gd name="T22" fmla="*/ 33 w 253"/>
                  <a:gd name="T23" fmla="*/ 110 h 173"/>
                  <a:gd name="T24" fmla="*/ 23 w 253"/>
                  <a:gd name="T25" fmla="*/ 120 h 173"/>
                  <a:gd name="T26" fmla="*/ 16 w 253"/>
                  <a:gd name="T27" fmla="*/ 131 h 173"/>
                  <a:gd name="T28" fmla="*/ 10 w 253"/>
                  <a:gd name="T29" fmla="*/ 142 h 173"/>
                  <a:gd name="T30" fmla="*/ 5 w 253"/>
                  <a:gd name="T31" fmla="*/ 152 h 173"/>
                  <a:gd name="T32" fmla="*/ 1 w 253"/>
                  <a:gd name="T33" fmla="*/ 163 h 173"/>
                  <a:gd name="T34" fmla="*/ 0 w 253"/>
                  <a:gd name="T35" fmla="*/ 173 h 173"/>
                  <a:gd name="T36" fmla="*/ 11 w 253"/>
                  <a:gd name="T37" fmla="*/ 173 h 173"/>
                  <a:gd name="T38" fmla="*/ 12 w 253"/>
                  <a:gd name="T39" fmla="*/ 165 h 173"/>
                  <a:gd name="T40" fmla="*/ 15 w 253"/>
                  <a:gd name="T41" fmla="*/ 157 h 173"/>
                  <a:gd name="T42" fmla="*/ 18 w 253"/>
                  <a:gd name="T43" fmla="*/ 146 h 173"/>
                  <a:gd name="T44" fmla="*/ 24 w 253"/>
                  <a:gd name="T45" fmla="*/ 137 h 173"/>
                  <a:gd name="T46" fmla="*/ 32 w 253"/>
                  <a:gd name="T47" fmla="*/ 127 h 173"/>
                  <a:gd name="T48" fmla="*/ 41 w 253"/>
                  <a:gd name="T49" fmla="*/ 116 h 173"/>
                  <a:gd name="T50" fmla="*/ 50 w 253"/>
                  <a:gd name="T51" fmla="*/ 106 h 173"/>
                  <a:gd name="T52" fmla="*/ 64 w 253"/>
                  <a:gd name="T53" fmla="*/ 95 h 173"/>
                  <a:gd name="T54" fmla="*/ 78 w 253"/>
                  <a:gd name="T55" fmla="*/ 84 h 173"/>
                  <a:gd name="T56" fmla="*/ 96 w 253"/>
                  <a:gd name="T57" fmla="*/ 74 h 173"/>
                  <a:gd name="T58" fmla="*/ 114 w 253"/>
                  <a:gd name="T59" fmla="*/ 62 h 173"/>
                  <a:gd name="T60" fmla="*/ 136 w 253"/>
                  <a:gd name="T61" fmla="*/ 52 h 173"/>
                  <a:gd name="T62" fmla="*/ 161 w 253"/>
                  <a:gd name="T63" fmla="*/ 42 h 173"/>
                  <a:gd name="T64" fmla="*/ 188 w 253"/>
                  <a:gd name="T65" fmla="*/ 31 h 173"/>
                  <a:gd name="T66" fmla="*/ 218 w 253"/>
                  <a:gd name="T67" fmla="*/ 21 h 173"/>
                  <a:gd name="T68" fmla="*/ 249 w 253"/>
                  <a:gd name="T69" fmla="*/ 10 h 173"/>
                  <a:gd name="T70" fmla="*/ 253 w 253"/>
                  <a:gd name="T71" fmla="*/ 5 h 173"/>
                  <a:gd name="T72" fmla="*/ 249 w 253"/>
                  <a:gd name="T73" fmla="*/ 10 h 173"/>
                  <a:gd name="T74" fmla="*/ 252 w 253"/>
                  <a:gd name="T75" fmla="*/ 8 h 173"/>
                  <a:gd name="T76" fmla="*/ 253 w 253"/>
                  <a:gd name="T77" fmla="*/ 4 h 173"/>
                  <a:gd name="T78" fmla="*/ 251 w 253"/>
                  <a:gd name="T79" fmla="*/ 1 h 173"/>
                  <a:gd name="T80" fmla="*/ 247 w 253"/>
                  <a:gd name="T81" fmla="*/ 0 h 173"/>
                  <a:gd name="T82" fmla="*/ 243 w 253"/>
                  <a:gd name="T83" fmla="*/ 5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3" h="173">
                    <a:moveTo>
                      <a:pt x="243" y="5"/>
                    </a:moveTo>
                    <a:lnTo>
                      <a:pt x="247" y="0"/>
                    </a:lnTo>
                    <a:lnTo>
                      <a:pt x="214" y="10"/>
                    </a:lnTo>
                    <a:lnTo>
                      <a:pt x="184" y="21"/>
                    </a:lnTo>
                    <a:lnTo>
                      <a:pt x="157" y="31"/>
                    </a:lnTo>
                    <a:lnTo>
                      <a:pt x="132" y="42"/>
                    </a:lnTo>
                    <a:lnTo>
                      <a:pt x="110" y="54"/>
                    </a:lnTo>
                    <a:lnTo>
                      <a:pt x="89" y="65"/>
                    </a:lnTo>
                    <a:lnTo>
                      <a:pt x="72" y="76"/>
                    </a:lnTo>
                    <a:lnTo>
                      <a:pt x="57" y="87"/>
                    </a:lnTo>
                    <a:lnTo>
                      <a:pt x="44" y="98"/>
                    </a:lnTo>
                    <a:lnTo>
                      <a:pt x="33" y="110"/>
                    </a:lnTo>
                    <a:lnTo>
                      <a:pt x="23" y="120"/>
                    </a:lnTo>
                    <a:lnTo>
                      <a:pt x="16" y="131"/>
                    </a:lnTo>
                    <a:lnTo>
                      <a:pt x="10" y="142"/>
                    </a:lnTo>
                    <a:lnTo>
                      <a:pt x="5" y="152"/>
                    </a:lnTo>
                    <a:lnTo>
                      <a:pt x="1" y="163"/>
                    </a:lnTo>
                    <a:lnTo>
                      <a:pt x="0" y="173"/>
                    </a:lnTo>
                    <a:lnTo>
                      <a:pt x="11" y="173"/>
                    </a:lnTo>
                    <a:lnTo>
                      <a:pt x="12" y="165"/>
                    </a:lnTo>
                    <a:lnTo>
                      <a:pt x="15" y="157"/>
                    </a:lnTo>
                    <a:lnTo>
                      <a:pt x="18" y="146"/>
                    </a:lnTo>
                    <a:lnTo>
                      <a:pt x="24" y="137"/>
                    </a:lnTo>
                    <a:lnTo>
                      <a:pt x="32" y="127"/>
                    </a:lnTo>
                    <a:lnTo>
                      <a:pt x="41" y="116"/>
                    </a:lnTo>
                    <a:lnTo>
                      <a:pt x="50" y="106"/>
                    </a:lnTo>
                    <a:lnTo>
                      <a:pt x="64" y="95"/>
                    </a:lnTo>
                    <a:lnTo>
                      <a:pt x="78" y="84"/>
                    </a:lnTo>
                    <a:lnTo>
                      <a:pt x="96" y="74"/>
                    </a:lnTo>
                    <a:lnTo>
                      <a:pt x="114" y="62"/>
                    </a:lnTo>
                    <a:lnTo>
                      <a:pt x="136" y="52"/>
                    </a:lnTo>
                    <a:lnTo>
                      <a:pt x="161" y="42"/>
                    </a:lnTo>
                    <a:lnTo>
                      <a:pt x="188" y="31"/>
                    </a:lnTo>
                    <a:lnTo>
                      <a:pt x="218" y="21"/>
                    </a:lnTo>
                    <a:lnTo>
                      <a:pt x="249" y="10"/>
                    </a:lnTo>
                    <a:lnTo>
                      <a:pt x="253" y="5"/>
                    </a:lnTo>
                    <a:lnTo>
                      <a:pt x="249" y="10"/>
                    </a:lnTo>
                    <a:lnTo>
                      <a:pt x="252" y="8"/>
                    </a:lnTo>
                    <a:lnTo>
                      <a:pt x="253" y="4"/>
                    </a:lnTo>
                    <a:lnTo>
                      <a:pt x="251" y="1"/>
                    </a:lnTo>
                    <a:lnTo>
                      <a:pt x="247" y="0"/>
                    </a:lnTo>
                    <a:lnTo>
                      <a:pt x="24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12" name="Freeform 228"/>
              <p:cNvSpPr>
                <a:spLocks/>
              </p:cNvSpPr>
              <p:nvPr/>
            </p:nvSpPr>
            <p:spPr bwMode="auto">
              <a:xfrm>
                <a:off x="899" y="1047"/>
                <a:ext cx="27" cy="165"/>
              </a:xfrm>
              <a:custGeom>
                <a:avLst/>
                <a:gdLst>
                  <a:gd name="T0" fmla="*/ 317 w 327"/>
                  <a:gd name="T1" fmla="*/ 4 h 1984"/>
                  <a:gd name="T2" fmla="*/ 305 w 327"/>
                  <a:gd name="T3" fmla="*/ 99 h 1984"/>
                  <a:gd name="T4" fmla="*/ 290 w 327"/>
                  <a:gd name="T5" fmla="*/ 200 h 1984"/>
                  <a:gd name="T6" fmla="*/ 271 w 327"/>
                  <a:gd name="T7" fmla="*/ 308 h 1984"/>
                  <a:gd name="T8" fmla="*/ 250 w 327"/>
                  <a:gd name="T9" fmla="*/ 421 h 1984"/>
                  <a:gd name="T10" fmla="*/ 226 w 327"/>
                  <a:gd name="T11" fmla="*/ 540 h 1984"/>
                  <a:gd name="T12" fmla="*/ 203 w 327"/>
                  <a:gd name="T13" fmla="*/ 662 h 1984"/>
                  <a:gd name="T14" fmla="*/ 177 w 327"/>
                  <a:gd name="T15" fmla="*/ 789 h 1984"/>
                  <a:gd name="T16" fmla="*/ 151 w 327"/>
                  <a:gd name="T17" fmla="*/ 918 h 1984"/>
                  <a:gd name="T18" fmla="*/ 126 w 327"/>
                  <a:gd name="T19" fmla="*/ 1050 h 1984"/>
                  <a:gd name="T20" fmla="*/ 101 w 327"/>
                  <a:gd name="T21" fmla="*/ 1183 h 1984"/>
                  <a:gd name="T22" fmla="*/ 77 w 327"/>
                  <a:gd name="T23" fmla="*/ 1318 h 1984"/>
                  <a:gd name="T24" fmla="*/ 56 w 327"/>
                  <a:gd name="T25" fmla="*/ 1453 h 1984"/>
                  <a:gd name="T26" fmla="*/ 37 w 327"/>
                  <a:gd name="T27" fmla="*/ 1587 h 1984"/>
                  <a:gd name="T28" fmla="*/ 20 w 327"/>
                  <a:gd name="T29" fmla="*/ 1721 h 1984"/>
                  <a:gd name="T30" fmla="*/ 8 w 327"/>
                  <a:gd name="T31" fmla="*/ 1855 h 1984"/>
                  <a:gd name="T32" fmla="*/ 0 w 327"/>
                  <a:gd name="T33" fmla="*/ 1984 h 1984"/>
                  <a:gd name="T34" fmla="*/ 14 w 327"/>
                  <a:gd name="T35" fmla="*/ 1920 h 1984"/>
                  <a:gd name="T36" fmla="*/ 25 w 327"/>
                  <a:gd name="T37" fmla="*/ 1788 h 1984"/>
                  <a:gd name="T38" fmla="*/ 39 w 327"/>
                  <a:gd name="T39" fmla="*/ 1657 h 1984"/>
                  <a:gd name="T40" fmla="*/ 57 w 327"/>
                  <a:gd name="T41" fmla="*/ 1522 h 1984"/>
                  <a:gd name="T42" fmla="*/ 76 w 327"/>
                  <a:gd name="T43" fmla="*/ 1388 h 1984"/>
                  <a:gd name="T44" fmla="*/ 99 w 327"/>
                  <a:gd name="T45" fmla="*/ 1253 h 1984"/>
                  <a:gd name="T46" fmla="*/ 124 w 327"/>
                  <a:gd name="T47" fmla="*/ 1118 h 1984"/>
                  <a:gd name="T48" fmla="*/ 149 w 327"/>
                  <a:gd name="T49" fmla="*/ 985 h 1984"/>
                  <a:gd name="T50" fmla="*/ 175 w 327"/>
                  <a:gd name="T51" fmla="*/ 855 h 1984"/>
                  <a:gd name="T52" fmla="*/ 200 w 327"/>
                  <a:gd name="T53" fmla="*/ 727 h 1984"/>
                  <a:gd name="T54" fmla="*/ 225 w 327"/>
                  <a:gd name="T55" fmla="*/ 602 h 1984"/>
                  <a:gd name="T56" fmla="*/ 249 w 327"/>
                  <a:gd name="T57" fmla="*/ 482 h 1984"/>
                  <a:gd name="T58" fmla="*/ 271 w 327"/>
                  <a:gd name="T59" fmla="*/ 366 h 1984"/>
                  <a:gd name="T60" fmla="*/ 291 w 327"/>
                  <a:gd name="T61" fmla="*/ 255 h 1984"/>
                  <a:gd name="T62" fmla="*/ 308 w 327"/>
                  <a:gd name="T63" fmla="*/ 150 h 1984"/>
                  <a:gd name="T64" fmla="*/ 322 w 327"/>
                  <a:gd name="T65" fmla="*/ 53 h 1984"/>
                  <a:gd name="T66" fmla="*/ 327 w 327"/>
                  <a:gd name="T67" fmla="*/ 6 h 1984"/>
                  <a:gd name="T68" fmla="*/ 326 w 327"/>
                  <a:gd name="T69" fmla="*/ 2 h 1984"/>
                  <a:gd name="T70" fmla="*/ 319 w 327"/>
                  <a:gd name="T71" fmla="*/ 1 h 19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7" h="1984">
                    <a:moveTo>
                      <a:pt x="317" y="4"/>
                    </a:moveTo>
                    <a:lnTo>
                      <a:pt x="317" y="4"/>
                    </a:lnTo>
                    <a:lnTo>
                      <a:pt x="311" y="51"/>
                    </a:lnTo>
                    <a:lnTo>
                      <a:pt x="305" y="99"/>
                    </a:lnTo>
                    <a:lnTo>
                      <a:pt x="298" y="148"/>
                    </a:lnTo>
                    <a:lnTo>
                      <a:pt x="290" y="200"/>
                    </a:lnTo>
                    <a:lnTo>
                      <a:pt x="280" y="253"/>
                    </a:lnTo>
                    <a:lnTo>
                      <a:pt x="271" y="308"/>
                    </a:lnTo>
                    <a:lnTo>
                      <a:pt x="261" y="364"/>
                    </a:lnTo>
                    <a:lnTo>
                      <a:pt x="250" y="421"/>
                    </a:lnTo>
                    <a:lnTo>
                      <a:pt x="239" y="480"/>
                    </a:lnTo>
                    <a:lnTo>
                      <a:pt x="226" y="540"/>
                    </a:lnTo>
                    <a:lnTo>
                      <a:pt x="215" y="600"/>
                    </a:lnTo>
                    <a:lnTo>
                      <a:pt x="203" y="662"/>
                    </a:lnTo>
                    <a:lnTo>
                      <a:pt x="189" y="725"/>
                    </a:lnTo>
                    <a:lnTo>
                      <a:pt x="177" y="789"/>
                    </a:lnTo>
                    <a:lnTo>
                      <a:pt x="164" y="853"/>
                    </a:lnTo>
                    <a:lnTo>
                      <a:pt x="151" y="918"/>
                    </a:lnTo>
                    <a:lnTo>
                      <a:pt x="138" y="983"/>
                    </a:lnTo>
                    <a:lnTo>
                      <a:pt x="126" y="1050"/>
                    </a:lnTo>
                    <a:lnTo>
                      <a:pt x="114" y="1116"/>
                    </a:lnTo>
                    <a:lnTo>
                      <a:pt x="101" y="1183"/>
                    </a:lnTo>
                    <a:lnTo>
                      <a:pt x="89" y="1251"/>
                    </a:lnTo>
                    <a:lnTo>
                      <a:pt x="77" y="1318"/>
                    </a:lnTo>
                    <a:lnTo>
                      <a:pt x="66" y="1385"/>
                    </a:lnTo>
                    <a:lnTo>
                      <a:pt x="56" y="1453"/>
                    </a:lnTo>
                    <a:lnTo>
                      <a:pt x="46" y="1520"/>
                    </a:lnTo>
                    <a:lnTo>
                      <a:pt x="37" y="1587"/>
                    </a:lnTo>
                    <a:lnTo>
                      <a:pt x="29" y="1655"/>
                    </a:lnTo>
                    <a:lnTo>
                      <a:pt x="20" y="1721"/>
                    </a:lnTo>
                    <a:lnTo>
                      <a:pt x="14" y="1788"/>
                    </a:lnTo>
                    <a:lnTo>
                      <a:pt x="8" y="1855"/>
                    </a:lnTo>
                    <a:lnTo>
                      <a:pt x="4" y="1920"/>
                    </a:lnTo>
                    <a:lnTo>
                      <a:pt x="0" y="1984"/>
                    </a:lnTo>
                    <a:lnTo>
                      <a:pt x="10" y="1984"/>
                    </a:lnTo>
                    <a:lnTo>
                      <a:pt x="14" y="1920"/>
                    </a:lnTo>
                    <a:lnTo>
                      <a:pt x="18" y="1855"/>
                    </a:lnTo>
                    <a:lnTo>
                      <a:pt x="25" y="1788"/>
                    </a:lnTo>
                    <a:lnTo>
                      <a:pt x="31" y="1723"/>
                    </a:lnTo>
                    <a:lnTo>
                      <a:pt x="39" y="1657"/>
                    </a:lnTo>
                    <a:lnTo>
                      <a:pt x="47" y="1590"/>
                    </a:lnTo>
                    <a:lnTo>
                      <a:pt x="57" y="1522"/>
                    </a:lnTo>
                    <a:lnTo>
                      <a:pt x="66" y="1455"/>
                    </a:lnTo>
                    <a:lnTo>
                      <a:pt x="76" y="1388"/>
                    </a:lnTo>
                    <a:lnTo>
                      <a:pt x="88" y="1320"/>
                    </a:lnTo>
                    <a:lnTo>
                      <a:pt x="99" y="1253"/>
                    </a:lnTo>
                    <a:lnTo>
                      <a:pt x="112" y="1185"/>
                    </a:lnTo>
                    <a:lnTo>
                      <a:pt x="124" y="1118"/>
                    </a:lnTo>
                    <a:lnTo>
                      <a:pt x="136" y="1052"/>
                    </a:lnTo>
                    <a:lnTo>
                      <a:pt x="149" y="985"/>
                    </a:lnTo>
                    <a:lnTo>
                      <a:pt x="161" y="920"/>
                    </a:lnTo>
                    <a:lnTo>
                      <a:pt x="175" y="855"/>
                    </a:lnTo>
                    <a:lnTo>
                      <a:pt x="187" y="791"/>
                    </a:lnTo>
                    <a:lnTo>
                      <a:pt x="200" y="727"/>
                    </a:lnTo>
                    <a:lnTo>
                      <a:pt x="213" y="664"/>
                    </a:lnTo>
                    <a:lnTo>
                      <a:pt x="225" y="602"/>
                    </a:lnTo>
                    <a:lnTo>
                      <a:pt x="237" y="542"/>
                    </a:lnTo>
                    <a:lnTo>
                      <a:pt x="249" y="482"/>
                    </a:lnTo>
                    <a:lnTo>
                      <a:pt x="261" y="423"/>
                    </a:lnTo>
                    <a:lnTo>
                      <a:pt x="271" y="366"/>
                    </a:lnTo>
                    <a:lnTo>
                      <a:pt x="281" y="310"/>
                    </a:lnTo>
                    <a:lnTo>
                      <a:pt x="291" y="255"/>
                    </a:lnTo>
                    <a:lnTo>
                      <a:pt x="300" y="202"/>
                    </a:lnTo>
                    <a:lnTo>
                      <a:pt x="308" y="150"/>
                    </a:lnTo>
                    <a:lnTo>
                      <a:pt x="316" y="101"/>
                    </a:lnTo>
                    <a:lnTo>
                      <a:pt x="322" y="53"/>
                    </a:lnTo>
                    <a:lnTo>
                      <a:pt x="327" y="6"/>
                    </a:lnTo>
                    <a:lnTo>
                      <a:pt x="326" y="2"/>
                    </a:lnTo>
                    <a:lnTo>
                      <a:pt x="323" y="0"/>
                    </a:lnTo>
                    <a:lnTo>
                      <a:pt x="319" y="1"/>
                    </a:lnTo>
                    <a:lnTo>
                      <a:pt x="3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13" name="Freeform 229"/>
              <p:cNvSpPr>
                <a:spLocks/>
              </p:cNvSpPr>
              <p:nvPr/>
            </p:nvSpPr>
            <p:spPr bwMode="auto">
              <a:xfrm>
                <a:off x="919" y="1007"/>
                <a:ext cx="8" cy="40"/>
              </a:xfrm>
              <a:custGeom>
                <a:avLst/>
                <a:gdLst>
                  <a:gd name="T0" fmla="*/ 0 w 93"/>
                  <a:gd name="T1" fmla="*/ 6 h 478"/>
                  <a:gd name="T2" fmla="*/ 0 w 93"/>
                  <a:gd name="T3" fmla="*/ 6 h 478"/>
                  <a:gd name="T4" fmla="*/ 5 w 93"/>
                  <a:gd name="T5" fmla="*/ 30 h 478"/>
                  <a:gd name="T6" fmla="*/ 11 w 93"/>
                  <a:gd name="T7" fmla="*/ 54 h 478"/>
                  <a:gd name="T8" fmla="*/ 19 w 93"/>
                  <a:gd name="T9" fmla="*/ 78 h 478"/>
                  <a:gd name="T10" fmla="*/ 27 w 93"/>
                  <a:gd name="T11" fmla="*/ 104 h 478"/>
                  <a:gd name="T12" fmla="*/ 34 w 93"/>
                  <a:gd name="T13" fmla="*/ 131 h 478"/>
                  <a:gd name="T14" fmla="*/ 42 w 93"/>
                  <a:gd name="T15" fmla="*/ 158 h 478"/>
                  <a:gd name="T16" fmla="*/ 51 w 93"/>
                  <a:gd name="T17" fmla="*/ 185 h 478"/>
                  <a:gd name="T18" fmla="*/ 59 w 93"/>
                  <a:gd name="T19" fmla="*/ 214 h 478"/>
                  <a:gd name="T20" fmla="*/ 65 w 93"/>
                  <a:gd name="T21" fmla="*/ 243 h 478"/>
                  <a:gd name="T22" fmla="*/ 71 w 93"/>
                  <a:gd name="T23" fmla="*/ 274 h 478"/>
                  <a:gd name="T24" fmla="*/ 77 w 93"/>
                  <a:gd name="T25" fmla="*/ 305 h 478"/>
                  <a:gd name="T26" fmla="*/ 81 w 93"/>
                  <a:gd name="T27" fmla="*/ 336 h 478"/>
                  <a:gd name="T28" fmla="*/ 83 w 93"/>
                  <a:gd name="T29" fmla="*/ 371 h 478"/>
                  <a:gd name="T30" fmla="*/ 83 w 93"/>
                  <a:gd name="T31" fmla="*/ 405 h 478"/>
                  <a:gd name="T32" fmla="*/ 81 w 93"/>
                  <a:gd name="T33" fmla="*/ 440 h 478"/>
                  <a:gd name="T34" fmla="*/ 77 w 93"/>
                  <a:gd name="T35" fmla="*/ 476 h 478"/>
                  <a:gd name="T36" fmla="*/ 87 w 93"/>
                  <a:gd name="T37" fmla="*/ 478 h 478"/>
                  <a:gd name="T38" fmla="*/ 91 w 93"/>
                  <a:gd name="T39" fmla="*/ 440 h 478"/>
                  <a:gd name="T40" fmla="*/ 93 w 93"/>
                  <a:gd name="T41" fmla="*/ 405 h 478"/>
                  <a:gd name="T42" fmla="*/ 93 w 93"/>
                  <a:gd name="T43" fmla="*/ 371 h 478"/>
                  <a:gd name="T44" fmla="*/ 91 w 93"/>
                  <a:gd name="T45" fmla="*/ 336 h 478"/>
                  <a:gd name="T46" fmla="*/ 87 w 93"/>
                  <a:gd name="T47" fmla="*/ 303 h 478"/>
                  <a:gd name="T48" fmla="*/ 82 w 93"/>
                  <a:gd name="T49" fmla="*/ 272 h 478"/>
                  <a:gd name="T50" fmla="*/ 76 w 93"/>
                  <a:gd name="T51" fmla="*/ 241 h 478"/>
                  <a:gd name="T52" fmla="*/ 69 w 93"/>
                  <a:gd name="T53" fmla="*/ 212 h 478"/>
                  <a:gd name="T54" fmla="*/ 61 w 93"/>
                  <a:gd name="T55" fmla="*/ 183 h 478"/>
                  <a:gd name="T56" fmla="*/ 53 w 93"/>
                  <a:gd name="T57" fmla="*/ 156 h 478"/>
                  <a:gd name="T58" fmla="*/ 44 w 93"/>
                  <a:gd name="T59" fmla="*/ 129 h 478"/>
                  <a:gd name="T60" fmla="*/ 37 w 93"/>
                  <a:gd name="T61" fmla="*/ 102 h 478"/>
                  <a:gd name="T62" fmla="*/ 29 w 93"/>
                  <a:gd name="T63" fmla="*/ 76 h 478"/>
                  <a:gd name="T64" fmla="*/ 22 w 93"/>
                  <a:gd name="T65" fmla="*/ 51 h 478"/>
                  <a:gd name="T66" fmla="*/ 15 w 93"/>
                  <a:gd name="T67" fmla="*/ 28 h 478"/>
                  <a:gd name="T68" fmla="*/ 10 w 93"/>
                  <a:gd name="T69" fmla="*/ 4 h 478"/>
                  <a:gd name="T70" fmla="*/ 10 w 93"/>
                  <a:gd name="T71" fmla="*/ 4 h 478"/>
                  <a:gd name="T72" fmla="*/ 10 w 93"/>
                  <a:gd name="T73" fmla="*/ 4 h 478"/>
                  <a:gd name="T74" fmla="*/ 8 w 93"/>
                  <a:gd name="T75" fmla="*/ 1 h 478"/>
                  <a:gd name="T76" fmla="*/ 4 w 93"/>
                  <a:gd name="T77" fmla="*/ 0 h 478"/>
                  <a:gd name="T78" fmla="*/ 1 w 93"/>
                  <a:gd name="T79" fmla="*/ 2 h 478"/>
                  <a:gd name="T80" fmla="*/ 0 w 93"/>
                  <a:gd name="T81" fmla="*/ 6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3" h="478">
                    <a:moveTo>
                      <a:pt x="0" y="6"/>
                    </a:moveTo>
                    <a:lnTo>
                      <a:pt x="0" y="6"/>
                    </a:lnTo>
                    <a:lnTo>
                      <a:pt x="5" y="30"/>
                    </a:lnTo>
                    <a:lnTo>
                      <a:pt x="11" y="54"/>
                    </a:lnTo>
                    <a:lnTo>
                      <a:pt x="19" y="78"/>
                    </a:lnTo>
                    <a:lnTo>
                      <a:pt x="27" y="104"/>
                    </a:lnTo>
                    <a:lnTo>
                      <a:pt x="34" y="131"/>
                    </a:lnTo>
                    <a:lnTo>
                      <a:pt x="42" y="158"/>
                    </a:lnTo>
                    <a:lnTo>
                      <a:pt x="51" y="185"/>
                    </a:lnTo>
                    <a:lnTo>
                      <a:pt x="59" y="214"/>
                    </a:lnTo>
                    <a:lnTo>
                      <a:pt x="65" y="243"/>
                    </a:lnTo>
                    <a:lnTo>
                      <a:pt x="71" y="274"/>
                    </a:lnTo>
                    <a:lnTo>
                      <a:pt x="77" y="305"/>
                    </a:lnTo>
                    <a:lnTo>
                      <a:pt x="81" y="336"/>
                    </a:lnTo>
                    <a:lnTo>
                      <a:pt x="83" y="371"/>
                    </a:lnTo>
                    <a:lnTo>
                      <a:pt x="83" y="405"/>
                    </a:lnTo>
                    <a:lnTo>
                      <a:pt x="81" y="440"/>
                    </a:lnTo>
                    <a:lnTo>
                      <a:pt x="77" y="476"/>
                    </a:lnTo>
                    <a:lnTo>
                      <a:pt x="87" y="478"/>
                    </a:lnTo>
                    <a:lnTo>
                      <a:pt x="91" y="440"/>
                    </a:lnTo>
                    <a:lnTo>
                      <a:pt x="93" y="405"/>
                    </a:lnTo>
                    <a:lnTo>
                      <a:pt x="93" y="371"/>
                    </a:lnTo>
                    <a:lnTo>
                      <a:pt x="91" y="336"/>
                    </a:lnTo>
                    <a:lnTo>
                      <a:pt x="87" y="303"/>
                    </a:lnTo>
                    <a:lnTo>
                      <a:pt x="82" y="272"/>
                    </a:lnTo>
                    <a:lnTo>
                      <a:pt x="76" y="241"/>
                    </a:lnTo>
                    <a:lnTo>
                      <a:pt x="69" y="212"/>
                    </a:lnTo>
                    <a:lnTo>
                      <a:pt x="61" y="183"/>
                    </a:lnTo>
                    <a:lnTo>
                      <a:pt x="53" y="156"/>
                    </a:lnTo>
                    <a:lnTo>
                      <a:pt x="44" y="129"/>
                    </a:lnTo>
                    <a:lnTo>
                      <a:pt x="37" y="102"/>
                    </a:lnTo>
                    <a:lnTo>
                      <a:pt x="29" y="76"/>
                    </a:lnTo>
                    <a:lnTo>
                      <a:pt x="22" y="51"/>
                    </a:lnTo>
                    <a:lnTo>
                      <a:pt x="15" y="28"/>
                    </a:lnTo>
                    <a:lnTo>
                      <a:pt x="10" y="4"/>
                    </a:lnTo>
                    <a:lnTo>
                      <a:pt x="8" y="1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14" name="Freeform 230"/>
              <p:cNvSpPr>
                <a:spLocks/>
              </p:cNvSpPr>
              <p:nvPr/>
            </p:nvSpPr>
            <p:spPr bwMode="auto">
              <a:xfrm>
                <a:off x="917" y="977"/>
                <a:ext cx="3" cy="31"/>
              </a:xfrm>
              <a:custGeom>
                <a:avLst/>
                <a:gdLst>
                  <a:gd name="T0" fmla="*/ 1 w 40"/>
                  <a:gd name="T1" fmla="*/ 7 h 367"/>
                  <a:gd name="T2" fmla="*/ 0 w 40"/>
                  <a:gd name="T3" fmla="*/ 6 h 367"/>
                  <a:gd name="T4" fmla="*/ 5 w 40"/>
                  <a:gd name="T5" fmla="*/ 26 h 367"/>
                  <a:gd name="T6" fmla="*/ 9 w 40"/>
                  <a:gd name="T7" fmla="*/ 46 h 367"/>
                  <a:gd name="T8" fmla="*/ 11 w 40"/>
                  <a:gd name="T9" fmla="*/ 66 h 367"/>
                  <a:gd name="T10" fmla="*/ 13 w 40"/>
                  <a:gd name="T11" fmla="*/ 86 h 367"/>
                  <a:gd name="T12" fmla="*/ 15 w 40"/>
                  <a:gd name="T13" fmla="*/ 106 h 367"/>
                  <a:gd name="T14" fmla="*/ 16 w 40"/>
                  <a:gd name="T15" fmla="*/ 126 h 367"/>
                  <a:gd name="T16" fmla="*/ 16 w 40"/>
                  <a:gd name="T17" fmla="*/ 148 h 367"/>
                  <a:gd name="T18" fmla="*/ 16 w 40"/>
                  <a:gd name="T19" fmla="*/ 170 h 367"/>
                  <a:gd name="T20" fmla="*/ 18 w 40"/>
                  <a:gd name="T21" fmla="*/ 193 h 367"/>
                  <a:gd name="T22" fmla="*/ 18 w 40"/>
                  <a:gd name="T23" fmla="*/ 216 h 367"/>
                  <a:gd name="T24" fmla="*/ 18 w 40"/>
                  <a:gd name="T25" fmla="*/ 238 h 367"/>
                  <a:gd name="T26" fmla="*/ 19 w 40"/>
                  <a:gd name="T27" fmla="*/ 262 h 367"/>
                  <a:gd name="T28" fmla="*/ 21 w 40"/>
                  <a:gd name="T29" fmla="*/ 287 h 367"/>
                  <a:gd name="T30" fmla="*/ 23 w 40"/>
                  <a:gd name="T31" fmla="*/ 313 h 367"/>
                  <a:gd name="T32" fmla="*/ 26 w 40"/>
                  <a:gd name="T33" fmla="*/ 340 h 367"/>
                  <a:gd name="T34" fmla="*/ 30 w 40"/>
                  <a:gd name="T35" fmla="*/ 367 h 367"/>
                  <a:gd name="T36" fmla="*/ 40 w 40"/>
                  <a:gd name="T37" fmla="*/ 365 h 367"/>
                  <a:gd name="T38" fmla="*/ 36 w 40"/>
                  <a:gd name="T39" fmla="*/ 338 h 367"/>
                  <a:gd name="T40" fmla="*/ 33 w 40"/>
                  <a:gd name="T41" fmla="*/ 313 h 367"/>
                  <a:gd name="T42" fmla="*/ 31 w 40"/>
                  <a:gd name="T43" fmla="*/ 287 h 367"/>
                  <a:gd name="T44" fmla="*/ 29 w 40"/>
                  <a:gd name="T45" fmla="*/ 262 h 367"/>
                  <a:gd name="T46" fmla="*/ 28 w 40"/>
                  <a:gd name="T47" fmla="*/ 238 h 367"/>
                  <a:gd name="T48" fmla="*/ 28 w 40"/>
                  <a:gd name="T49" fmla="*/ 216 h 367"/>
                  <a:gd name="T50" fmla="*/ 28 w 40"/>
                  <a:gd name="T51" fmla="*/ 193 h 367"/>
                  <a:gd name="T52" fmla="*/ 27 w 40"/>
                  <a:gd name="T53" fmla="*/ 170 h 367"/>
                  <a:gd name="T54" fmla="*/ 27 w 40"/>
                  <a:gd name="T55" fmla="*/ 148 h 367"/>
                  <a:gd name="T56" fmla="*/ 27 w 40"/>
                  <a:gd name="T57" fmla="*/ 126 h 367"/>
                  <a:gd name="T58" fmla="*/ 26 w 40"/>
                  <a:gd name="T59" fmla="*/ 106 h 367"/>
                  <a:gd name="T60" fmla="*/ 24 w 40"/>
                  <a:gd name="T61" fmla="*/ 84 h 367"/>
                  <a:gd name="T62" fmla="*/ 22 w 40"/>
                  <a:gd name="T63" fmla="*/ 64 h 367"/>
                  <a:gd name="T64" fmla="*/ 20 w 40"/>
                  <a:gd name="T65" fmla="*/ 44 h 367"/>
                  <a:gd name="T66" fmla="*/ 15 w 40"/>
                  <a:gd name="T67" fmla="*/ 24 h 367"/>
                  <a:gd name="T68" fmla="*/ 10 w 40"/>
                  <a:gd name="T69" fmla="*/ 4 h 367"/>
                  <a:gd name="T70" fmla="*/ 9 w 40"/>
                  <a:gd name="T71" fmla="*/ 3 h 367"/>
                  <a:gd name="T72" fmla="*/ 10 w 40"/>
                  <a:gd name="T73" fmla="*/ 4 h 367"/>
                  <a:gd name="T74" fmla="*/ 8 w 40"/>
                  <a:gd name="T75" fmla="*/ 1 h 367"/>
                  <a:gd name="T76" fmla="*/ 4 w 40"/>
                  <a:gd name="T77" fmla="*/ 0 h 367"/>
                  <a:gd name="T78" fmla="*/ 1 w 40"/>
                  <a:gd name="T79" fmla="*/ 2 h 367"/>
                  <a:gd name="T80" fmla="*/ 0 w 40"/>
                  <a:gd name="T81" fmla="*/ 6 h 367"/>
                  <a:gd name="T82" fmla="*/ 1 w 40"/>
                  <a:gd name="T83" fmla="*/ 7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" h="367">
                    <a:moveTo>
                      <a:pt x="1" y="7"/>
                    </a:moveTo>
                    <a:lnTo>
                      <a:pt x="0" y="6"/>
                    </a:lnTo>
                    <a:lnTo>
                      <a:pt x="5" y="26"/>
                    </a:lnTo>
                    <a:lnTo>
                      <a:pt x="9" y="46"/>
                    </a:lnTo>
                    <a:lnTo>
                      <a:pt x="11" y="66"/>
                    </a:lnTo>
                    <a:lnTo>
                      <a:pt x="13" y="86"/>
                    </a:lnTo>
                    <a:lnTo>
                      <a:pt x="15" y="106"/>
                    </a:lnTo>
                    <a:lnTo>
                      <a:pt x="16" y="126"/>
                    </a:lnTo>
                    <a:lnTo>
                      <a:pt x="16" y="148"/>
                    </a:lnTo>
                    <a:lnTo>
                      <a:pt x="16" y="170"/>
                    </a:lnTo>
                    <a:lnTo>
                      <a:pt x="18" y="193"/>
                    </a:lnTo>
                    <a:lnTo>
                      <a:pt x="18" y="216"/>
                    </a:lnTo>
                    <a:lnTo>
                      <a:pt x="18" y="238"/>
                    </a:lnTo>
                    <a:lnTo>
                      <a:pt x="19" y="262"/>
                    </a:lnTo>
                    <a:lnTo>
                      <a:pt x="21" y="287"/>
                    </a:lnTo>
                    <a:lnTo>
                      <a:pt x="23" y="313"/>
                    </a:lnTo>
                    <a:lnTo>
                      <a:pt x="26" y="340"/>
                    </a:lnTo>
                    <a:lnTo>
                      <a:pt x="30" y="367"/>
                    </a:lnTo>
                    <a:lnTo>
                      <a:pt x="40" y="365"/>
                    </a:lnTo>
                    <a:lnTo>
                      <a:pt x="36" y="338"/>
                    </a:lnTo>
                    <a:lnTo>
                      <a:pt x="33" y="313"/>
                    </a:lnTo>
                    <a:lnTo>
                      <a:pt x="31" y="287"/>
                    </a:lnTo>
                    <a:lnTo>
                      <a:pt x="29" y="262"/>
                    </a:lnTo>
                    <a:lnTo>
                      <a:pt x="28" y="238"/>
                    </a:lnTo>
                    <a:lnTo>
                      <a:pt x="28" y="216"/>
                    </a:lnTo>
                    <a:lnTo>
                      <a:pt x="28" y="193"/>
                    </a:lnTo>
                    <a:lnTo>
                      <a:pt x="27" y="170"/>
                    </a:lnTo>
                    <a:lnTo>
                      <a:pt x="27" y="148"/>
                    </a:lnTo>
                    <a:lnTo>
                      <a:pt x="27" y="126"/>
                    </a:lnTo>
                    <a:lnTo>
                      <a:pt x="26" y="106"/>
                    </a:lnTo>
                    <a:lnTo>
                      <a:pt x="24" y="84"/>
                    </a:lnTo>
                    <a:lnTo>
                      <a:pt x="22" y="64"/>
                    </a:lnTo>
                    <a:lnTo>
                      <a:pt x="20" y="44"/>
                    </a:lnTo>
                    <a:lnTo>
                      <a:pt x="15" y="24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10" y="4"/>
                    </a:lnTo>
                    <a:lnTo>
                      <a:pt x="8" y="1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15" name="Freeform 231"/>
              <p:cNvSpPr>
                <a:spLocks/>
              </p:cNvSpPr>
              <p:nvPr/>
            </p:nvSpPr>
            <p:spPr bwMode="auto">
              <a:xfrm>
                <a:off x="906" y="961"/>
                <a:ext cx="12" cy="17"/>
              </a:xfrm>
              <a:custGeom>
                <a:avLst/>
                <a:gdLst>
                  <a:gd name="T0" fmla="*/ 6 w 143"/>
                  <a:gd name="T1" fmla="*/ 11 h 205"/>
                  <a:gd name="T2" fmla="*/ 2 w 143"/>
                  <a:gd name="T3" fmla="*/ 9 h 205"/>
                  <a:gd name="T4" fmla="*/ 13 w 143"/>
                  <a:gd name="T5" fmla="*/ 20 h 205"/>
                  <a:gd name="T6" fmla="*/ 23 w 143"/>
                  <a:gd name="T7" fmla="*/ 31 h 205"/>
                  <a:gd name="T8" fmla="*/ 33 w 143"/>
                  <a:gd name="T9" fmla="*/ 43 h 205"/>
                  <a:gd name="T10" fmla="*/ 43 w 143"/>
                  <a:gd name="T11" fmla="*/ 54 h 205"/>
                  <a:gd name="T12" fmla="*/ 51 w 143"/>
                  <a:gd name="T13" fmla="*/ 65 h 205"/>
                  <a:gd name="T14" fmla="*/ 60 w 143"/>
                  <a:gd name="T15" fmla="*/ 77 h 205"/>
                  <a:gd name="T16" fmla="*/ 69 w 143"/>
                  <a:gd name="T17" fmla="*/ 89 h 205"/>
                  <a:gd name="T18" fmla="*/ 76 w 143"/>
                  <a:gd name="T19" fmla="*/ 101 h 205"/>
                  <a:gd name="T20" fmla="*/ 84 w 143"/>
                  <a:gd name="T21" fmla="*/ 113 h 205"/>
                  <a:gd name="T22" fmla="*/ 91 w 143"/>
                  <a:gd name="T23" fmla="*/ 126 h 205"/>
                  <a:gd name="T24" fmla="*/ 99 w 143"/>
                  <a:gd name="T25" fmla="*/ 137 h 205"/>
                  <a:gd name="T26" fmla="*/ 106 w 143"/>
                  <a:gd name="T27" fmla="*/ 150 h 205"/>
                  <a:gd name="T28" fmla="*/ 113 w 143"/>
                  <a:gd name="T29" fmla="*/ 163 h 205"/>
                  <a:gd name="T30" fmla="*/ 120 w 143"/>
                  <a:gd name="T31" fmla="*/ 177 h 205"/>
                  <a:gd name="T32" fmla="*/ 128 w 143"/>
                  <a:gd name="T33" fmla="*/ 191 h 205"/>
                  <a:gd name="T34" fmla="*/ 135 w 143"/>
                  <a:gd name="T35" fmla="*/ 205 h 205"/>
                  <a:gd name="T36" fmla="*/ 143 w 143"/>
                  <a:gd name="T37" fmla="*/ 201 h 205"/>
                  <a:gd name="T38" fmla="*/ 136 w 143"/>
                  <a:gd name="T39" fmla="*/ 187 h 205"/>
                  <a:gd name="T40" fmla="*/ 129 w 143"/>
                  <a:gd name="T41" fmla="*/ 173 h 205"/>
                  <a:gd name="T42" fmla="*/ 121 w 143"/>
                  <a:gd name="T43" fmla="*/ 159 h 205"/>
                  <a:gd name="T44" fmla="*/ 114 w 143"/>
                  <a:gd name="T45" fmla="*/ 146 h 205"/>
                  <a:gd name="T46" fmla="*/ 107 w 143"/>
                  <a:gd name="T47" fmla="*/ 133 h 205"/>
                  <a:gd name="T48" fmla="*/ 100 w 143"/>
                  <a:gd name="T49" fmla="*/ 119 h 205"/>
                  <a:gd name="T50" fmla="*/ 93 w 143"/>
                  <a:gd name="T51" fmla="*/ 107 h 205"/>
                  <a:gd name="T52" fmla="*/ 84 w 143"/>
                  <a:gd name="T53" fmla="*/ 94 h 205"/>
                  <a:gd name="T54" fmla="*/ 77 w 143"/>
                  <a:gd name="T55" fmla="*/ 83 h 205"/>
                  <a:gd name="T56" fmla="*/ 69 w 143"/>
                  <a:gd name="T57" fmla="*/ 71 h 205"/>
                  <a:gd name="T58" fmla="*/ 59 w 143"/>
                  <a:gd name="T59" fmla="*/ 59 h 205"/>
                  <a:gd name="T60" fmla="*/ 51 w 143"/>
                  <a:gd name="T61" fmla="*/ 48 h 205"/>
                  <a:gd name="T62" fmla="*/ 42 w 143"/>
                  <a:gd name="T63" fmla="*/ 36 h 205"/>
                  <a:gd name="T64" fmla="*/ 31 w 143"/>
                  <a:gd name="T65" fmla="*/ 25 h 205"/>
                  <a:gd name="T66" fmla="*/ 21 w 143"/>
                  <a:gd name="T67" fmla="*/ 14 h 205"/>
                  <a:gd name="T68" fmla="*/ 9 w 143"/>
                  <a:gd name="T69" fmla="*/ 1 h 205"/>
                  <a:gd name="T70" fmla="*/ 6 w 143"/>
                  <a:gd name="T71" fmla="*/ 0 h 205"/>
                  <a:gd name="T72" fmla="*/ 9 w 143"/>
                  <a:gd name="T73" fmla="*/ 1 h 205"/>
                  <a:gd name="T74" fmla="*/ 4 w 143"/>
                  <a:gd name="T75" fmla="*/ 0 h 205"/>
                  <a:gd name="T76" fmla="*/ 1 w 143"/>
                  <a:gd name="T77" fmla="*/ 2 h 205"/>
                  <a:gd name="T78" fmla="*/ 0 w 143"/>
                  <a:gd name="T79" fmla="*/ 5 h 205"/>
                  <a:gd name="T80" fmla="*/ 2 w 143"/>
                  <a:gd name="T81" fmla="*/ 9 h 205"/>
                  <a:gd name="T82" fmla="*/ 6 w 143"/>
                  <a:gd name="T83" fmla="*/ 11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3" h="205">
                    <a:moveTo>
                      <a:pt x="6" y="11"/>
                    </a:moveTo>
                    <a:lnTo>
                      <a:pt x="2" y="9"/>
                    </a:lnTo>
                    <a:lnTo>
                      <a:pt x="13" y="20"/>
                    </a:lnTo>
                    <a:lnTo>
                      <a:pt x="23" y="31"/>
                    </a:lnTo>
                    <a:lnTo>
                      <a:pt x="33" y="43"/>
                    </a:lnTo>
                    <a:lnTo>
                      <a:pt x="43" y="54"/>
                    </a:lnTo>
                    <a:lnTo>
                      <a:pt x="51" y="65"/>
                    </a:lnTo>
                    <a:lnTo>
                      <a:pt x="60" y="77"/>
                    </a:lnTo>
                    <a:lnTo>
                      <a:pt x="69" y="89"/>
                    </a:lnTo>
                    <a:lnTo>
                      <a:pt x="76" y="101"/>
                    </a:lnTo>
                    <a:lnTo>
                      <a:pt x="84" y="113"/>
                    </a:lnTo>
                    <a:lnTo>
                      <a:pt x="91" y="126"/>
                    </a:lnTo>
                    <a:lnTo>
                      <a:pt x="99" y="137"/>
                    </a:lnTo>
                    <a:lnTo>
                      <a:pt x="106" y="150"/>
                    </a:lnTo>
                    <a:lnTo>
                      <a:pt x="113" y="163"/>
                    </a:lnTo>
                    <a:lnTo>
                      <a:pt x="120" y="177"/>
                    </a:lnTo>
                    <a:lnTo>
                      <a:pt x="128" y="191"/>
                    </a:lnTo>
                    <a:lnTo>
                      <a:pt x="135" y="205"/>
                    </a:lnTo>
                    <a:lnTo>
                      <a:pt x="143" y="201"/>
                    </a:lnTo>
                    <a:lnTo>
                      <a:pt x="136" y="187"/>
                    </a:lnTo>
                    <a:lnTo>
                      <a:pt x="129" y="173"/>
                    </a:lnTo>
                    <a:lnTo>
                      <a:pt x="121" y="159"/>
                    </a:lnTo>
                    <a:lnTo>
                      <a:pt x="114" y="146"/>
                    </a:lnTo>
                    <a:lnTo>
                      <a:pt x="107" y="133"/>
                    </a:lnTo>
                    <a:lnTo>
                      <a:pt x="100" y="119"/>
                    </a:lnTo>
                    <a:lnTo>
                      <a:pt x="93" y="107"/>
                    </a:lnTo>
                    <a:lnTo>
                      <a:pt x="84" y="94"/>
                    </a:lnTo>
                    <a:lnTo>
                      <a:pt x="77" y="83"/>
                    </a:lnTo>
                    <a:lnTo>
                      <a:pt x="69" y="71"/>
                    </a:lnTo>
                    <a:lnTo>
                      <a:pt x="59" y="59"/>
                    </a:lnTo>
                    <a:lnTo>
                      <a:pt x="51" y="48"/>
                    </a:lnTo>
                    <a:lnTo>
                      <a:pt x="42" y="36"/>
                    </a:lnTo>
                    <a:lnTo>
                      <a:pt x="31" y="25"/>
                    </a:lnTo>
                    <a:lnTo>
                      <a:pt x="21" y="14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16" name="Freeform 232"/>
              <p:cNvSpPr>
                <a:spLocks/>
              </p:cNvSpPr>
              <p:nvPr/>
            </p:nvSpPr>
            <p:spPr bwMode="auto">
              <a:xfrm>
                <a:off x="899" y="961"/>
                <a:ext cx="7" cy="1"/>
              </a:xfrm>
              <a:custGeom>
                <a:avLst/>
                <a:gdLst>
                  <a:gd name="T0" fmla="*/ 8 w 82"/>
                  <a:gd name="T1" fmla="*/ 8 h 11"/>
                  <a:gd name="T2" fmla="*/ 4 w 82"/>
                  <a:gd name="T3" fmla="*/ 11 h 11"/>
                  <a:gd name="T4" fmla="*/ 13 w 82"/>
                  <a:gd name="T5" fmla="*/ 11 h 11"/>
                  <a:gd name="T6" fmla="*/ 24 w 82"/>
                  <a:gd name="T7" fmla="*/ 11 h 11"/>
                  <a:gd name="T8" fmla="*/ 33 w 82"/>
                  <a:gd name="T9" fmla="*/ 11 h 11"/>
                  <a:gd name="T10" fmla="*/ 43 w 82"/>
                  <a:gd name="T11" fmla="*/ 11 h 11"/>
                  <a:gd name="T12" fmla="*/ 53 w 82"/>
                  <a:gd name="T13" fmla="*/ 11 h 11"/>
                  <a:gd name="T14" fmla="*/ 62 w 82"/>
                  <a:gd name="T15" fmla="*/ 11 h 11"/>
                  <a:gd name="T16" fmla="*/ 72 w 82"/>
                  <a:gd name="T17" fmla="*/ 11 h 11"/>
                  <a:gd name="T18" fmla="*/ 82 w 82"/>
                  <a:gd name="T19" fmla="*/ 11 h 11"/>
                  <a:gd name="T20" fmla="*/ 82 w 82"/>
                  <a:gd name="T21" fmla="*/ 0 h 11"/>
                  <a:gd name="T22" fmla="*/ 72 w 82"/>
                  <a:gd name="T23" fmla="*/ 0 h 11"/>
                  <a:gd name="T24" fmla="*/ 62 w 82"/>
                  <a:gd name="T25" fmla="*/ 0 h 11"/>
                  <a:gd name="T26" fmla="*/ 53 w 82"/>
                  <a:gd name="T27" fmla="*/ 0 h 11"/>
                  <a:gd name="T28" fmla="*/ 43 w 82"/>
                  <a:gd name="T29" fmla="*/ 0 h 11"/>
                  <a:gd name="T30" fmla="*/ 33 w 82"/>
                  <a:gd name="T31" fmla="*/ 0 h 11"/>
                  <a:gd name="T32" fmla="*/ 24 w 82"/>
                  <a:gd name="T33" fmla="*/ 0 h 11"/>
                  <a:gd name="T34" fmla="*/ 13 w 82"/>
                  <a:gd name="T35" fmla="*/ 0 h 11"/>
                  <a:gd name="T36" fmla="*/ 4 w 82"/>
                  <a:gd name="T37" fmla="*/ 0 h 11"/>
                  <a:gd name="T38" fmla="*/ 0 w 82"/>
                  <a:gd name="T39" fmla="*/ 2 h 11"/>
                  <a:gd name="T40" fmla="*/ 4 w 82"/>
                  <a:gd name="T41" fmla="*/ 0 h 11"/>
                  <a:gd name="T42" fmla="*/ 1 w 82"/>
                  <a:gd name="T43" fmla="*/ 2 h 11"/>
                  <a:gd name="T44" fmla="*/ 0 w 82"/>
                  <a:gd name="T45" fmla="*/ 5 h 11"/>
                  <a:gd name="T46" fmla="*/ 1 w 82"/>
                  <a:gd name="T47" fmla="*/ 8 h 11"/>
                  <a:gd name="T48" fmla="*/ 4 w 82"/>
                  <a:gd name="T49" fmla="*/ 11 h 11"/>
                  <a:gd name="T50" fmla="*/ 8 w 82"/>
                  <a:gd name="T51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2" h="11">
                    <a:moveTo>
                      <a:pt x="8" y="8"/>
                    </a:moveTo>
                    <a:lnTo>
                      <a:pt x="4" y="11"/>
                    </a:lnTo>
                    <a:lnTo>
                      <a:pt x="13" y="11"/>
                    </a:lnTo>
                    <a:lnTo>
                      <a:pt x="24" y="11"/>
                    </a:lnTo>
                    <a:lnTo>
                      <a:pt x="33" y="11"/>
                    </a:lnTo>
                    <a:lnTo>
                      <a:pt x="43" y="11"/>
                    </a:lnTo>
                    <a:lnTo>
                      <a:pt x="53" y="11"/>
                    </a:lnTo>
                    <a:lnTo>
                      <a:pt x="62" y="11"/>
                    </a:lnTo>
                    <a:lnTo>
                      <a:pt x="72" y="11"/>
                    </a:lnTo>
                    <a:lnTo>
                      <a:pt x="82" y="11"/>
                    </a:lnTo>
                    <a:lnTo>
                      <a:pt x="82" y="0"/>
                    </a:lnTo>
                    <a:lnTo>
                      <a:pt x="72" y="0"/>
                    </a:lnTo>
                    <a:lnTo>
                      <a:pt x="62" y="0"/>
                    </a:lnTo>
                    <a:lnTo>
                      <a:pt x="53" y="0"/>
                    </a:lnTo>
                    <a:lnTo>
                      <a:pt x="43" y="0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3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4" y="11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17" name="Freeform 233"/>
              <p:cNvSpPr>
                <a:spLocks/>
              </p:cNvSpPr>
              <p:nvPr/>
            </p:nvSpPr>
            <p:spPr bwMode="auto">
              <a:xfrm>
                <a:off x="872" y="1250"/>
                <a:ext cx="9" cy="34"/>
              </a:xfrm>
              <a:custGeom>
                <a:avLst/>
                <a:gdLst>
                  <a:gd name="T0" fmla="*/ 57 w 101"/>
                  <a:gd name="T1" fmla="*/ 0 h 399"/>
                  <a:gd name="T2" fmla="*/ 58 w 101"/>
                  <a:gd name="T3" fmla="*/ 14 h 399"/>
                  <a:gd name="T4" fmla="*/ 59 w 101"/>
                  <a:gd name="T5" fmla="*/ 28 h 399"/>
                  <a:gd name="T6" fmla="*/ 59 w 101"/>
                  <a:gd name="T7" fmla="*/ 44 h 399"/>
                  <a:gd name="T8" fmla="*/ 59 w 101"/>
                  <a:gd name="T9" fmla="*/ 58 h 399"/>
                  <a:gd name="T10" fmla="*/ 58 w 101"/>
                  <a:gd name="T11" fmla="*/ 74 h 399"/>
                  <a:gd name="T12" fmla="*/ 56 w 101"/>
                  <a:gd name="T13" fmla="*/ 88 h 399"/>
                  <a:gd name="T14" fmla="*/ 54 w 101"/>
                  <a:gd name="T15" fmla="*/ 104 h 399"/>
                  <a:gd name="T16" fmla="*/ 51 w 101"/>
                  <a:gd name="T17" fmla="*/ 117 h 399"/>
                  <a:gd name="T18" fmla="*/ 46 w 101"/>
                  <a:gd name="T19" fmla="*/ 132 h 399"/>
                  <a:gd name="T20" fmla="*/ 42 w 101"/>
                  <a:gd name="T21" fmla="*/ 144 h 399"/>
                  <a:gd name="T22" fmla="*/ 37 w 101"/>
                  <a:gd name="T23" fmla="*/ 156 h 399"/>
                  <a:gd name="T24" fmla="*/ 31 w 101"/>
                  <a:gd name="T25" fmla="*/ 167 h 399"/>
                  <a:gd name="T26" fmla="*/ 25 w 101"/>
                  <a:gd name="T27" fmla="*/ 176 h 399"/>
                  <a:gd name="T28" fmla="*/ 17 w 101"/>
                  <a:gd name="T29" fmla="*/ 184 h 399"/>
                  <a:gd name="T30" fmla="*/ 9 w 101"/>
                  <a:gd name="T31" fmla="*/ 190 h 399"/>
                  <a:gd name="T32" fmla="*/ 0 w 101"/>
                  <a:gd name="T33" fmla="*/ 194 h 399"/>
                  <a:gd name="T34" fmla="*/ 8 w 101"/>
                  <a:gd name="T35" fmla="*/ 207 h 399"/>
                  <a:gd name="T36" fmla="*/ 16 w 101"/>
                  <a:gd name="T37" fmla="*/ 221 h 399"/>
                  <a:gd name="T38" fmla="*/ 23 w 101"/>
                  <a:gd name="T39" fmla="*/ 235 h 399"/>
                  <a:gd name="T40" fmla="*/ 29 w 101"/>
                  <a:gd name="T41" fmla="*/ 250 h 399"/>
                  <a:gd name="T42" fmla="*/ 33 w 101"/>
                  <a:gd name="T43" fmla="*/ 266 h 399"/>
                  <a:gd name="T44" fmla="*/ 37 w 101"/>
                  <a:gd name="T45" fmla="*/ 280 h 399"/>
                  <a:gd name="T46" fmla="*/ 40 w 101"/>
                  <a:gd name="T47" fmla="*/ 295 h 399"/>
                  <a:gd name="T48" fmla="*/ 42 w 101"/>
                  <a:gd name="T49" fmla="*/ 309 h 399"/>
                  <a:gd name="T50" fmla="*/ 42 w 101"/>
                  <a:gd name="T51" fmla="*/ 324 h 399"/>
                  <a:gd name="T52" fmla="*/ 42 w 101"/>
                  <a:gd name="T53" fmla="*/ 337 h 399"/>
                  <a:gd name="T54" fmla="*/ 41 w 101"/>
                  <a:gd name="T55" fmla="*/ 350 h 399"/>
                  <a:gd name="T56" fmla="*/ 39 w 101"/>
                  <a:gd name="T57" fmla="*/ 362 h 399"/>
                  <a:gd name="T58" fmla="*/ 36 w 101"/>
                  <a:gd name="T59" fmla="*/ 373 h 399"/>
                  <a:gd name="T60" fmla="*/ 33 w 101"/>
                  <a:gd name="T61" fmla="*/ 384 h 399"/>
                  <a:gd name="T62" fmla="*/ 28 w 101"/>
                  <a:gd name="T63" fmla="*/ 392 h 399"/>
                  <a:gd name="T64" fmla="*/ 22 w 101"/>
                  <a:gd name="T65" fmla="*/ 399 h 399"/>
                  <a:gd name="T66" fmla="*/ 34 w 101"/>
                  <a:gd name="T67" fmla="*/ 396 h 399"/>
                  <a:gd name="T68" fmla="*/ 46 w 101"/>
                  <a:gd name="T69" fmla="*/ 392 h 399"/>
                  <a:gd name="T70" fmla="*/ 58 w 101"/>
                  <a:gd name="T71" fmla="*/ 385 h 399"/>
                  <a:gd name="T72" fmla="*/ 68 w 101"/>
                  <a:gd name="T73" fmla="*/ 377 h 399"/>
                  <a:gd name="T74" fmla="*/ 78 w 101"/>
                  <a:gd name="T75" fmla="*/ 369 h 399"/>
                  <a:gd name="T76" fmla="*/ 88 w 101"/>
                  <a:gd name="T77" fmla="*/ 360 h 399"/>
                  <a:gd name="T78" fmla="*/ 95 w 101"/>
                  <a:gd name="T79" fmla="*/ 352 h 399"/>
                  <a:gd name="T80" fmla="*/ 101 w 101"/>
                  <a:gd name="T81" fmla="*/ 343 h 399"/>
                  <a:gd name="T82" fmla="*/ 99 w 101"/>
                  <a:gd name="T83" fmla="*/ 321 h 399"/>
                  <a:gd name="T84" fmla="*/ 97 w 101"/>
                  <a:gd name="T85" fmla="*/ 301 h 399"/>
                  <a:gd name="T86" fmla="*/ 95 w 101"/>
                  <a:gd name="T87" fmla="*/ 279 h 399"/>
                  <a:gd name="T88" fmla="*/ 94 w 101"/>
                  <a:gd name="T89" fmla="*/ 257 h 399"/>
                  <a:gd name="T90" fmla="*/ 92 w 101"/>
                  <a:gd name="T91" fmla="*/ 235 h 399"/>
                  <a:gd name="T92" fmla="*/ 90 w 101"/>
                  <a:gd name="T93" fmla="*/ 215 h 399"/>
                  <a:gd name="T94" fmla="*/ 87 w 101"/>
                  <a:gd name="T95" fmla="*/ 193 h 399"/>
                  <a:gd name="T96" fmla="*/ 85 w 101"/>
                  <a:gd name="T97" fmla="*/ 171 h 399"/>
                  <a:gd name="T98" fmla="*/ 83 w 101"/>
                  <a:gd name="T99" fmla="*/ 149 h 399"/>
                  <a:gd name="T100" fmla="*/ 79 w 101"/>
                  <a:gd name="T101" fmla="*/ 129 h 399"/>
                  <a:gd name="T102" fmla="*/ 76 w 101"/>
                  <a:gd name="T103" fmla="*/ 107 h 399"/>
                  <a:gd name="T104" fmla="*/ 73 w 101"/>
                  <a:gd name="T105" fmla="*/ 85 h 399"/>
                  <a:gd name="T106" fmla="*/ 69 w 101"/>
                  <a:gd name="T107" fmla="*/ 64 h 399"/>
                  <a:gd name="T108" fmla="*/ 66 w 101"/>
                  <a:gd name="T109" fmla="*/ 43 h 399"/>
                  <a:gd name="T110" fmla="*/ 61 w 101"/>
                  <a:gd name="T111" fmla="*/ 21 h 399"/>
                  <a:gd name="T112" fmla="*/ 57 w 101"/>
                  <a:gd name="T113" fmla="*/ 0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1" h="399">
                    <a:moveTo>
                      <a:pt x="57" y="0"/>
                    </a:moveTo>
                    <a:lnTo>
                      <a:pt x="58" y="14"/>
                    </a:lnTo>
                    <a:lnTo>
                      <a:pt x="59" y="28"/>
                    </a:lnTo>
                    <a:lnTo>
                      <a:pt x="59" y="44"/>
                    </a:lnTo>
                    <a:lnTo>
                      <a:pt x="59" y="58"/>
                    </a:lnTo>
                    <a:lnTo>
                      <a:pt x="58" y="74"/>
                    </a:lnTo>
                    <a:lnTo>
                      <a:pt x="56" y="88"/>
                    </a:lnTo>
                    <a:lnTo>
                      <a:pt x="54" y="104"/>
                    </a:lnTo>
                    <a:lnTo>
                      <a:pt x="51" y="117"/>
                    </a:lnTo>
                    <a:lnTo>
                      <a:pt x="46" y="132"/>
                    </a:lnTo>
                    <a:lnTo>
                      <a:pt x="42" y="144"/>
                    </a:lnTo>
                    <a:lnTo>
                      <a:pt x="37" y="156"/>
                    </a:lnTo>
                    <a:lnTo>
                      <a:pt x="31" y="167"/>
                    </a:lnTo>
                    <a:lnTo>
                      <a:pt x="25" y="176"/>
                    </a:lnTo>
                    <a:lnTo>
                      <a:pt x="17" y="184"/>
                    </a:lnTo>
                    <a:lnTo>
                      <a:pt x="9" y="190"/>
                    </a:lnTo>
                    <a:lnTo>
                      <a:pt x="0" y="194"/>
                    </a:lnTo>
                    <a:lnTo>
                      <a:pt x="8" y="207"/>
                    </a:lnTo>
                    <a:lnTo>
                      <a:pt x="16" y="221"/>
                    </a:lnTo>
                    <a:lnTo>
                      <a:pt x="23" y="235"/>
                    </a:lnTo>
                    <a:lnTo>
                      <a:pt x="29" y="250"/>
                    </a:lnTo>
                    <a:lnTo>
                      <a:pt x="33" y="266"/>
                    </a:lnTo>
                    <a:lnTo>
                      <a:pt x="37" y="280"/>
                    </a:lnTo>
                    <a:lnTo>
                      <a:pt x="40" y="295"/>
                    </a:lnTo>
                    <a:lnTo>
                      <a:pt x="42" y="309"/>
                    </a:lnTo>
                    <a:lnTo>
                      <a:pt x="42" y="324"/>
                    </a:lnTo>
                    <a:lnTo>
                      <a:pt x="42" y="337"/>
                    </a:lnTo>
                    <a:lnTo>
                      <a:pt x="41" y="350"/>
                    </a:lnTo>
                    <a:lnTo>
                      <a:pt x="39" y="362"/>
                    </a:lnTo>
                    <a:lnTo>
                      <a:pt x="36" y="373"/>
                    </a:lnTo>
                    <a:lnTo>
                      <a:pt x="33" y="384"/>
                    </a:lnTo>
                    <a:lnTo>
                      <a:pt x="28" y="392"/>
                    </a:lnTo>
                    <a:lnTo>
                      <a:pt x="22" y="399"/>
                    </a:lnTo>
                    <a:lnTo>
                      <a:pt x="34" y="396"/>
                    </a:lnTo>
                    <a:lnTo>
                      <a:pt x="46" y="392"/>
                    </a:lnTo>
                    <a:lnTo>
                      <a:pt x="58" y="385"/>
                    </a:lnTo>
                    <a:lnTo>
                      <a:pt x="68" y="377"/>
                    </a:lnTo>
                    <a:lnTo>
                      <a:pt x="78" y="369"/>
                    </a:lnTo>
                    <a:lnTo>
                      <a:pt x="88" y="360"/>
                    </a:lnTo>
                    <a:lnTo>
                      <a:pt x="95" y="352"/>
                    </a:lnTo>
                    <a:lnTo>
                      <a:pt x="101" y="343"/>
                    </a:lnTo>
                    <a:lnTo>
                      <a:pt x="99" y="321"/>
                    </a:lnTo>
                    <a:lnTo>
                      <a:pt x="97" y="301"/>
                    </a:lnTo>
                    <a:lnTo>
                      <a:pt x="95" y="279"/>
                    </a:lnTo>
                    <a:lnTo>
                      <a:pt x="94" y="257"/>
                    </a:lnTo>
                    <a:lnTo>
                      <a:pt x="92" y="235"/>
                    </a:lnTo>
                    <a:lnTo>
                      <a:pt x="90" y="215"/>
                    </a:lnTo>
                    <a:lnTo>
                      <a:pt x="87" y="193"/>
                    </a:lnTo>
                    <a:lnTo>
                      <a:pt x="85" y="171"/>
                    </a:lnTo>
                    <a:lnTo>
                      <a:pt x="83" y="149"/>
                    </a:lnTo>
                    <a:lnTo>
                      <a:pt x="79" y="129"/>
                    </a:lnTo>
                    <a:lnTo>
                      <a:pt x="76" y="107"/>
                    </a:lnTo>
                    <a:lnTo>
                      <a:pt x="73" y="85"/>
                    </a:lnTo>
                    <a:lnTo>
                      <a:pt x="69" y="64"/>
                    </a:lnTo>
                    <a:lnTo>
                      <a:pt x="66" y="43"/>
                    </a:lnTo>
                    <a:lnTo>
                      <a:pt x="61" y="21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18" name="Freeform 234"/>
              <p:cNvSpPr>
                <a:spLocks/>
              </p:cNvSpPr>
              <p:nvPr/>
            </p:nvSpPr>
            <p:spPr bwMode="auto">
              <a:xfrm>
                <a:off x="889" y="961"/>
                <a:ext cx="36" cy="110"/>
              </a:xfrm>
              <a:custGeom>
                <a:avLst/>
                <a:gdLst>
                  <a:gd name="T0" fmla="*/ 62 w 434"/>
                  <a:gd name="T1" fmla="*/ 305 h 1311"/>
                  <a:gd name="T2" fmla="*/ 112 w 434"/>
                  <a:gd name="T3" fmla="*/ 271 h 1311"/>
                  <a:gd name="T4" fmla="*/ 168 w 434"/>
                  <a:gd name="T5" fmla="*/ 262 h 1311"/>
                  <a:gd name="T6" fmla="*/ 221 w 434"/>
                  <a:gd name="T7" fmla="*/ 272 h 1311"/>
                  <a:gd name="T8" fmla="*/ 244 w 434"/>
                  <a:gd name="T9" fmla="*/ 298 h 1311"/>
                  <a:gd name="T10" fmla="*/ 236 w 434"/>
                  <a:gd name="T11" fmla="*/ 342 h 1311"/>
                  <a:gd name="T12" fmla="*/ 216 w 434"/>
                  <a:gd name="T13" fmla="*/ 406 h 1311"/>
                  <a:gd name="T14" fmla="*/ 202 w 434"/>
                  <a:gd name="T15" fmla="*/ 495 h 1311"/>
                  <a:gd name="T16" fmla="*/ 197 w 434"/>
                  <a:gd name="T17" fmla="*/ 566 h 1311"/>
                  <a:gd name="T18" fmla="*/ 180 w 434"/>
                  <a:gd name="T19" fmla="*/ 620 h 1311"/>
                  <a:gd name="T20" fmla="*/ 156 w 434"/>
                  <a:gd name="T21" fmla="*/ 672 h 1311"/>
                  <a:gd name="T22" fmla="*/ 135 w 434"/>
                  <a:gd name="T23" fmla="*/ 732 h 1311"/>
                  <a:gd name="T24" fmla="*/ 175 w 434"/>
                  <a:gd name="T25" fmla="*/ 693 h 1311"/>
                  <a:gd name="T26" fmla="*/ 218 w 434"/>
                  <a:gd name="T27" fmla="*/ 627 h 1311"/>
                  <a:gd name="T28" fmla="*/ 246 w 434"/>
                  <a:gd name="T29" fmla="*/ 560 h 1311"/>
                  <a:gd name="T30" fmla="*/ 263 w 434"/>
                  <a:gd name="T31" fmla="*/ 477 h 1311"/>
                  <a:gd name="T32" fmla="*/ 266 w 434"/>
                  <a:gd name="T33" fmla="*/ 407 h 1311"/>
                  <a:gd name="T34" fmla="*/ 268 w 434"/>
                  <a:gd name="T35" fmla="*/ 333 h 1311"/>
                  <a:gd name="T36" fmla="*/ 292 w 434"/>
                  <a:gd name="T37" fmla="*/ 332 h 1311"/>
                  <a:gd name="T38" fmla="*/ 303 w 434"/>
                  <a:gd name="T39" fmla="*/ 392 h 1311"/>
                  <a:gd name="T40" fmla="*/ 306 w 434"/>
                  <a:gd name="T41" fmla="*/ 486 h 1311"/>
                  <a:gd name="T42" fmla="*/ 315 w 434"/>
                  <a:gd name="T43" fmla="*/ 585 h 1311"/>
                  <a:gd name="T44" fmla="*/ 330 w 434"/>
                  <a:gd name="T45" fmla="*/ 648 h 1311"/>
                  <a:gd name="T46" fmla="*/ 353 w 434"/>
                  <a:gd name="T47" fmla="*/ 698 h 1311"/>
                  <a:gd name="T48" fmla="*/ 379 w 434"/>
                  <a:gd name="T49" fmla="*/ 749 h 1311"/>
                  <a:gd name="T50" fmla="*/ 398 w 434"/>
                  <a:gd name="T51" fmla="*/ 815 h 1311"/>
                  <a:gd name="T52" fmla="*/ 409 w 434"/>
                  <a:gd name="T53" fmla="*/ 950 h 1311"/>
                  <a:gd name="T54" fmla="*/ 395 w 434"/>
                  <a:gd name="T55" fmla="*/ 1069 h 1311"/>
                  <a:gd name="T56" fmla="*/ 377 w 434"/>
                  <a:gd name="T57" fmla="*/ 1169 h 1311"/>
                  <a:gd name="T58" fmla="*/ 384 w 434"/>
                  <a:gd name="T59" fmla="*/ 1279 h 1311"/>
                  <a:gd name="T60" fmla="*/ 398 w 434"/>
                  <a:gd name="T61" fmla="*/ 1277 h 1311"/>
                  <a:gd name="T62" fmla="*/ 408 w 434"/>
                  <a:gd name="T63" fmla="*/ 1219 h 1311"/>
                  <a:gd name="T64" fmla="*/ 415 w 434"/>
                  <a:gd name="T65" fmla="*/ 1161 h 1311"/>
                  <a:gd name="T66" fmla="*/ 420 w 434"/>
                  <a:gd name="T67" fmla="*/ 1114 h 1311"/>
                  <a:gd name="T68" fmla="*/ 429 w 434"/>
                  <a:gd name="T69" fmla="*/ 1046 h 1311"/>
                  <a:gd name="T70" fmla="*/ 434 w 434"/>
                  <a:gd name="T71" fmla="*/ 966 h 1311"/>
                  <a:gd name="T72" fmla="*/ 431 w 434"/>
                  <a:gd name="T73" fmla="*/ 885 h 1311"/>
                  <a:gd name="T74" fmla="*/ 419 w 434"/>
                  <a:gd name="T75" fmla="*/ 798 h 1311"/>
                  <a:gd name="T76" fmla="*/ 405 w 434"/>
                  <a:gd name="T77" fmla="*/ 736 h 1311"/>
                  <a:gd name="T78" fmla="*/ 388 w 434"/>
                  <a:gd name="T79" fmla="*/ 672 h 1311"/>
                  <a:gd name="T80" fmla="*/ 368 w 434"/>
                  <a:gd name="T81" fmla="*/ 606 h 1311"/>
                  <a:gd name="T82" fmla="*/ 355 w 434"/>
                  <a:gd name="T83" fmla="*/ 557 h 1311"/>
                  <a:gd name="T84" fmla="*/ 344 w 434"/>
                  <a:gd name="T85" fmla="*/ 493 h 1311"/>
                  <a:gd name="T86" fmla="*/ 342 w 434"/>
                  <a:gd name="T87" fmla="*/ 404 h 1311"/>
                  <a:gd name="T88" fmla="*/ 344 w 434"/>
                  <a:gd name="T89" fmla="*/ 310 h 1311"/>
                  <a:gd name="T90" fmla="*/ 341 w 434"/>
                  <a:gd name="T91" fmla="*/ 222 h 1311"/>
                  <a:gd name="T92" fmla="*/ 323 w 434"/>
                  <a:gd name="T93" fmla="*/ 172 h 1311"/>
                  <a:gd name="T94" fmla="*/ 297 w 434"/>
                  <a:gd name="T95" fmla="*/ 126 h 1311"/>
                  <a:gd name="T96" fmla="*/ 264 w 434"/>
                  <a:gd name="T97" fmla="*/ 73 h 1311"/>
                  <a:gd name="T98" fmla="*/ 219 w 434"/>
                  <a:gd name="T99" fmla="*/ 16 h 1311"/>
                  <a:gd name="T100" fmla="*/ 178 w 434"/>
                  <a:gd name="T101" fmla="*/ 0 h 1311"/>
                  <a:gd name="T102" fmla="*/ 134 w 434"/>
                  <a:gd name="T103" fmla="*/ 1 h 1311"/>
                  <a:gd name="T104" fmla="*/ 76 w 434"/>
                  <a:gd name="T105" fmla="*/ 59 h 1311"/>
                  <a:gd name="T106" fmla="*/ 13 w 434"/>
                  <a:gd name="T107" fmla="*/ 142 h 1311"/>
                  <a:gd name="T108" fmla="*/ 4 w 434"/>
                  <a:gd name="T109" fmla="*/ 196 h 1311"/>
                  <a:gd name="T110" fmla="*/ 17 w 434"/>
                  <a:gd name="T111" fmla="*/ 232 h 1311"/>
                  <a:gd name="T112" fmla="*/ 31 w 434"/>
                  <a:gd name="T113" fmla="*/ 275 h 1311"/>
                  <a:gd name="T114" fmla="*/ 35 w 434"/>
                  <a:gd name="T115" fmla="*/ 331 h 1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34" h="1311">
                    <a:moveTo>
                      <a:pt x="34" y="348"/>
                    </a:moveTo>
                    <a:lnTo>
                      <a:pt x="42" y="332"/>
                    </a:lnTo>
                    <a:lnTo>
                      <a:pt x="51" y="317"/>
                    </a:lnTo>
                    <a:lnTo>
                      <a:pt x="62" y="305"/>
                    </a:lnTo>
                    <a:lnTo>
                      <a:pt x="73" y="294"/>
                    </a:lnTo>
                    <a:lnTo>
                      <a:pt x="85" y="284"/>
                    </a:lnTo>
                    <a:lnTo>
                      <a:pt x="99" y="277"/>
                    </a:lnTo>
                    <a:lnTo>
                      <a:pt x="112" y="271"/>
                    </a:lnTo>
                    <a:lnTo>
                      <a:pt x="126" y="267"/>
                    </a:lnTo>
                    <a:lnTo>
                      <a:pt x="140" y="263"/>
                    </a:lnTo>
                    <a:lnTo>
                      <a:pt x="155" y="262"/>
                    </a:lnTo>
                    <a:lnTo>
                      <a:pt x="168" y="262"/>
                    </a:lnTo>
                    <a:lnTo>
                      <a:pt x="183" y="263"/>
                    </a:lnTo>
                    <a:lnTo>
                      <a:pt x="196" y="266"/>
                    </a:lnTo>
                    <a:lnTo>
                      <a:pt x="209" y="268"/>
                    </a:lnTo>
                    <a:lnTo>
                      <a:pt x="221" y="272"/>
                    </a:lnTo>
                    <a:lnTo>
                      <a:pt x="233" y="277"/>
                    </a:lnTo>
                    <a:lnTo>
                      <a:pt x="239" y="283"/>
                    </a:lnTo>
                    <a:lnTo>
                      <a:pt x="242" y="289"/>
                    </a:lnTo>
                    <a:lnTo>
                      <a:pt x="244" y="298"/>
                    </a:lnTo>
                    <a:lnTo>
                      <a:pt x="244" y="307"/>
                    </a:lnTo>
                    <a:lnTo>
                      <a:pt x="242" y="317"/>
                    </a:lnTo>
                    <a:lnTo>
                      <a:pt x="239" y="329"/>
                    </a:lnTo>
                    <a:lnTo>
                      <a:pt x="236" y="342"/>
                    </a:lnTo>
                    <a:lnTo>
                      <a:pt x="231" y="356"/>
                    </a:lnTo>
                    <a:lnTo>
                      <a:pt x="226" y="371"/>
                    </a:lnTo>
                    <a:lnTo>
                      <a:pt x="221" y="389"/>
                    </a:lnTo>
                    <a:lnTo>
                      <a:pt x="216" y="406"/>
                    </a:lnTo>
                    <a:lnTo>
                      <a:pt x="212" y="426"/>
                    </a:lnTo>
                    <a:lnTo>
                      <a:pt x="208" y="448"/>
                    </a:lnTo>
                    <a:lnTo>
                      <a:pt x="205" y="471"/>
                    </a:lnTo>
                    <a:lnTo>
                      <a:pt x="202" y="495"/>
                    </a:lnTo>
                    <a:lnTo>
                      <a:pt x="201" y="520"/>
                    </a:lnTo>
                    <a:lnTo>
                      <a:pt x="201" y="536"/>
                    </a:lnTo>
                    <a:lnTo>
                      <a:pt x="200" y="552"/>
                    </a:lnTo>
                    <a:lnTo>
                      <a:pt x="197" y="566"/>
                    </a:lnTo>
                    <a:lnTo>
                      <a:pt x="194" y="581"/>
                    </a:lnTo>
                    <a:lnTo>
                      <a:pt x="190" y="594"/>
                    </a:lnTo>
                    <a:lnTo>
                      <a:pt x="186" y="606"/>
                    </a:lnTo>
                    <a:lnTo>
                      <a:pt x="180" y="620"/>
                    </a:lnTo>
                    <a:lnTo>
                      <a:pt x="175" y="632"/>
                    </a:lnTo>
                    <a:lnTo>
                      <a:pt x="168" y="646"/>
                    </a:lnTo>
                    <a:lnTo>
                      <a:pt x="162" y="658"/>
                    </a:lnTo>
                    <a:lnTo>
                      <a:pt x="156" y="672"/>
                    </a:lnTo>
                    <a:lnTo>
                      <a:pt x="151" y="686"/>
                    </a:lnTo>
                    <a:lnTo>
                      <a:pt x="145" y="701"/>
                    </a:lnTo>
                    <a:lnTo>
                      <a:pt x="139" y="715"/>
                    </a:lnTo>
                    <a:lnTo>
                      <a:pt x="135" y="732"/>
                    </a:lnTo>
                    <a:lnTo>
                      <a:pt x="131" y="748"/>
                    </a:lnTo>
                    <a:lnTo>
                      <a:pt x="147" y="729"/>
                    </a:lnTo>
                    <a:lnTo>
                      <a:pt x="161" y="711"/>
                    </a:lnTo>
                    <a:lnTo>
                      <a:pt x="175" y="693"/>
                    </a:lnTo>
                    <a:lnTo>
                      <a:pt x="187" y="676"/>
                    </a:lnTo>
                    <a:lnTo>
                      <a:pt x="198" y="659"/>
                    </a:lnTo>
                    <a:lnTo>
                      <a:pt x="209" y="644"/>
                    </a:lnTo>
                    <a:lnTo>
                      <a:pt x="218" y="627"/>
                    </a:lnTo>
                    <a:lnTo>
                      <a:pt x="226" y="611"/>
                    </a:lnTo>
                    <a:lnTo>
                      <a:pt x="234" y="594"/>
                    </a:lnTo>
                    <a:lnTo>
                      <a:pt x="240" y="577"/>
                    </a:lnTo>
                    <a:lnTo>
                      <a:pt x="246" y="560"/>
                    </a:lnTo>
                    <a:lnTo>
                      <a:pt x="251" y="540"/>
                    </a:lnTo>
                    <a:lnTo>
                      <a:pt x="255" y="520"/>
                    </a:lnTo>
                    <a:lnTo>
                      <a:pt x="259" y="500"/>
                    </a:lnTo>
                    <a:lnTo>
                      <a:pt x="263" y="477"/>
                    </a:lnTo>
                    <a:lnTo>
                      <a:pt x="265" y="452"/>
                    </a:lnTo>
                    <a:lnTo>
                      <a:pt x="266" y="442"/>
                    </a:lnTo>
                    <a:lnTo>
                      <a:pt x="266" y="426"/>
                    </a:lnTo>
                    <a:lnTo>
                      <a:pt x="266" y="407"/>
                    </a:lnTo>
                    <a:lnTo>
                      <a:pt x="266" y="387"/>
                    </a:lnTo>
                    <a:lnTo>
                      <a:pt x="266" y="366"/>
                    </a:lnTo>
                    <a:lnTo>
                      <a:pt x="267" y="347"/>
                    </a:lnTo>
                    <a:lnTo>
                      <a:pt x="268" y="333"/>
                    </a:lnTo>
                    <a:lnTo>
                      <a:pt x="270" y="324"/>
                    </a:lnTo>
                    <a:lnTo>
                      <a:pt x="279" y="321"/>
                    </a:lnTo>
                    <a:lnTo>
                      <a:pt x="286" y="325"/>
                    </a:lnTo>
                    <a:lnTo>
                      <a:pt x="292" y="332"/>
                    </a:lnTo>
                    <a:lnTo>
                      <a:pt x="296" y="342"/>
                    </a:lnTo>
                    <a:lnTo>
                      <a:pt x="299" y="356"/>
                    </a:lnTo>
                    <a:lnTo>
                      <a:pt x="301" y="373"/>
                    </a:lnTo>
                    <a:lnTo>
                      <a:pt x="303" y="392"/>
                    </a:lnTo>
                    <a:lnTo>
                      <a:pt x="304" y="414"/>
                    </a:lnTo>
                    <a:lnTo>
                      <a:pt x="305" y="437"/>
                    </a:lnTo>
                    <a:lnTo>
                      <a:pt x="305" y="461"/>
                    </a:lnTo>
                    <a:lnTo>
                      <a:pt x="306" y="486"/>
                    </a:lnTo>
                    <a:lnTo>
                      <a:pt x="307" y="511"/>
                    </a:lnTo>
                    <a:lnTo>
                      <a:pt x="309" y="537"/>
                    </a:lnTo>
                    <a:lnTo>
                      <a:pt x="311" y="561"/>
                    </a:lnTo>
                    <a:lnTo>
                      <a:pt x="315" y="585"/>
                    </a:lnTo>
                    <a:lnTo>
                      <a:pt x="319" y="607"/>
                    </a:lnTo>
                    <a:lnTo>
                      <a:pt x="322" y="622"/>
                    </a:lnTo>
                    <a:lnTo>
                      <a:pt x="326" y="634"/>
                    </a:lnTo>
                    <a:lnTo>
                      <a:pt x="330" y="648"/>
                    </a:lnTo>
                    <a:lnTo>
                      <a:pt x="335" y="660"/>
                    </a:lnTo>
                    <a:lnTo>
                      <a:pt x="340" y="673"/>
                    </a:lnTo>
                    <a:lnTo>
                      <a:pt x="346" y="685"/>
                    </a:lnTo>
                    <a:lnTo>
                      <a:pt x="353" y="698"/>
                    </a:lnTo>
                    <a:lnTo>
                      <a:pt x="359" y="710"/>
                    </a:lnTo>
                    <a:lnTo>
                      <a:pt x="366" y="722"/>
                    </a:lnTo>
                    <a:lnTo>
                      <a:pt x="372" y="736"/>
                    </a:lnTo>
                    <a:lnTo>
                      <a:pt x="379" y="749"/>
                    </a:lnTo>
                    <a:lnTo>
                      <a:pt x="385" y="765"/>
                    </a:lnTo>
                    <a:lnTo>
                      <a:pt x="390" y="781"/>
                    </a:lnTo>
                    <a:lnTo>
                      <a:pt x="394" y="797"/>
                    </a:lnTo>
                    <a:lnTo>
                      <a:pt x="398" y="815"/>
                    </a:lnTo>
                    <a:lnTo>
                      <a:pt x="401" y="834"/>
                    </a:lnTo>
                    <a:lnTo>
                      <a:pt x="406" y="877"/>
                    </a:lnTo>
                    <a:lnTo>
                      <a:pt x="409" y="915"/>
                    </a:lnTo>
                    <a:lnTo>
                      <a:pt x="409" y="950"/>
                    </a:lnTo>
                    <a:lnTo>
                      <a:pt x="406" y="983"/>
                    </a:lnTo>
                    <a:lnTo>
                      <a:pt x="403" y="1014"/>
                    </a:lnTo>
                    <a:lnTo>
                      <a:pt x="399" y="1042"/>
                    </a:lnTo>
                    <a:lnTo>
                      <a:pt x="395" y="1069"/>
                    </a:lnTo>
                    <a:lnTo>
                      <a:pt x="390" y="1094"/>
                    </a:lnTo>
                    <a:lnTo>
                      <a:pt x="385" y="1119"/>
                    </a:lnTo>
                    <a:lnTo>
                      <a:pt x="382" y="1144"/>
                    </a:lnTo>
                    <a:lnTo>
                      <a:pt x="377" y="1169"/>
                    </a:lnTo>
                    <a:lnTo>
                      <a:pt x="376" y="1194"/>
                    </a:lnTo>
                    <a:lnTo>
                      <a:pt x="376" y="1221"/>
                    </a:lnTo>
                    <a:lnTo>
                      <a:pt x="379" y="1249"/>
                    </a:lnTo>
                    <a:lnTo>
                      <a:pt x="384" y="1279"/>
                    </a:lnTo>
                    <a:lnTo>
                      <a:pt x="391" y="1311"/>
                    </a:lnTo>
                    <a:lnTo>
                      <a:pt x="393" y="1301"/>
                    </a:lnTo>
                    <a:lnTo>
                      <a:pt x="396" y="1289"/>
                    </a:lnTo>
                    <a:lnTo>
                      <a:pt x="398" y="1277"/>
                    </a:lnTo>
                    <a:lnTo>
                      <a:pt x="400" y="1263"/>
                    </a:lnTo>
                    <a:lnTo>
                      <a:pt x="402" y="1249"/>
                    </a:lnTo>
                    <a:lnTo>
                      <a:pt x="405" y="1234"/>
                    </a:lnTo>
                    <a:lnTo>
                      <a:pt x="408" y="1219"/>
                    </a:lnTo>
                    <a:lnTo>
                      <a:pt x="410" y="1204"/>
                    </a:lnTo>
                    <a:lnTo>
                      <a:pt x="411" y="1189"/>
                    </a:lnTo>
                    <a:lnTo>
                      <a:pt x="413" y="1174"/>
                    </a:lnTo>
                    <a:lnTo>
                      <a:pt x="415" y="1161"/>
                    </a:lnTo>
                    <a:lnTo>
                      <a:pt x="416" y="1147"/>
                    </a:lnTo>
                    <a:lnTo>
                      <a:pt x="418" y="1135"/>
                    </a:lnTo>
                    <a:lnTo>
                      <a:pt x="419" y="1123"/>
                    </a:lnTo>
                    <a:lnTo>
                      <a:pt x="420" y="1114"/>
                    </a:lnTo>
                    <a:lnTo>
                      <a:pt x="421" y="1106"/>
                    </a:lnTo>
                    <a:lnTo>
                      <a:pt x="424" y="1085"/>
                    </a:lnTo>
                    <a:lnTo>
                      <a:pt x="427" y="1065"/>
                    </a:lnTo>
                    <a:lnTo>
                      <a:pt x="429" y="1046"/>
                    </a:lnTo>
                    <a:lnTo>
                      <a:pt x="431" y="1026"/>
                    </a:lnTo>
                    <a:lnTo>
                      <a:pt x="432" y="1005"/>
                    </a:lnTo>
                    <a:lnTo>
                      <a:pt x="433" y="986"/>
                    </a:lnTo>
                    <a:lnTo>
                      <a:pt x="434" y="966"/>
                    </a:lnTo>
                    <a:lnTo>
                      <a:pt x="434" y="946"/>
                    </a:lnTo>
                    <a:lnTo>
                      <a:pt x="433" y="926"/>
                    </a:lnTo>
                    <a:lnTo>
                      <a:pt x="432" y="906"/>
                    </a:lnTo>
                    <a:lnTo>
                      <a:pt x="431" y="885"/>
                    </a:lnTo>
                    <a:lnTo>
                      <a:pt x="429" y="863"/>
                    </a:lnTo>
                    <a:lnTo>
                      <a:pt x="426" y="843"/>
                    </a:lnTo>
                    <a:lnTo>
                      <a:pt x="423" y="821"/>
                    </a:lnTo>
                    <a:lnTo>
                      <a:pt x="419" y="798"/>
                    </a:lnTo>
                    <a:lnTo>
                      <a:pt x="415" y="775"/>
                    </a:lnTo>
                    <a:lnTo>
                      <a:pt x="413" y="764"/>
                    </a:lnTo>
                    <a:lnTo>
                      <a:pt x="410" y="750"/>
                    </a:lnTo>
                    <a:lnTo>
                      <a:pt x="405" y="736"/>
                    </a:lnTo>
                    <a:lnTo>
                      <a:pt x="402" y="720"/>
                    </a:lnTo>
                    <a:lnTo>
                      <a:pt x="397" y="705"/>
                    </a:lnTo>
                    <a:lnTo>
                      <a:pt x="393" y="688"/>
                    </a:lnTo>
                    <a:lnTo>
                      <a:pt x="388" y="672"/>
                    </a:lnTo>
                    <a:lnTo>
                      <a:pt x="383" y="654"/>
                    </a:lnTo>
                    <a:lnTo>
                      <a:pt x="377" y="638"/>
                    </a:lnTo>
                    <a:lnTo>
                      <a:pt x="373" y="622"/>
                    </a:lnTo>
                    <a:lnTo>
                      <a:pt x="368" y="606"/>
                    </a:lnTo>
                    <a:lnTo>
                      <a:pt x="364" y="592"/>
                    </a:lnTo>
                    <a:lnTo>
                      <a:pt x="361" y="578"/>
                    </a:lnTo>
                    <a:lnTo>
                      <a:pt x="357" y="567"/>
                    </a:lnTo>
                    <a:lnTo>
                      <a:pt x="355" y="557"/>
                    </a:lnTo>
                    <a:lnTo>
                      <a:pt x="353" y="548"/>
                    </a:lnTo>
                    <a:lnTo>
                      <a:pt x="350" y="532"/>
                    </a:lnTo>
                    <a:lnTo>
                      <a:pt x="346" y="513"/>
                    </a:lnTo>
                    <a:lnTo>
                      <a:pt x="344" y="493"/>
                    </a:lnTo>
                    <a:lnTo>
                      <a:pt x="343" y="473"/>
                    </a:lnTo>
                    <a:lnTo>
                      <a:pt x="342" y="451"/>
                    </a:lnTo>
                    <a:lnTo>
                      <a:pt x="342" y="428"/>
                    </a:lnTo>
                    <a:lnTo>
                      <a:pt x="342" y="404"/>
                    </a:lnTo>
                    <a:lnTo>
                      <a:pt x="343" y="381"/>
                    </a:lnTo>
                    <a:lnTo>
                      <a:pt x="343" y="357"/>
                    </a:lnTo>
                    <a:lnTo>
                      <a:pt x="343" y="333"/>
                    </a:lnTo>
                    <a:lnTo>
                      <a:pt x="344" y="310"/>
                    </a:lnTo>
                    <a:lnTo>
                      <a:pt x="344" y="287"/>
                    </a:lnTo>
                    <a:lnTo>
                      <a:pt x="343" y="265"/>
                    </a:lnTo>
                    <a:lnTo>
                      <a:pt x="342" y="243"/>
                    </a:lnTo>
                    <a:lnTo>
                      <a:pt x="341" y="222"/>
                    </a:lnTo>
                    <a:lnTo>
                      <a:pt x="339" y="203"/>
                    </a:lnTo>
                    <a:lnTo>
                      <a:pt x="334" y="193"/>
                    </a:lnTo>
                    <a:lnTo>
                      <a:pt x="329" y="183"/>
                    </a:lnTo>
                    <a:lnTo>
                      <a:pt x="323" y="172"/>
                    </a:lnTo>
                    <a:lnTo>
                      <a:pt x="316" y="161"/>
                    </a:lnTo>
                    <a:lnTo>
                      <a:pt x="310" y="149"/>
                    </a:lnTo>
                    <a:lnTo>
                      <a:pt x="304" y="138"/>
                    </a:lnTo>
                    <a:lnTo>
                      <a:pt x="297" y="126"/>
                    </a:lnTo>
                    <a:lnTo>
                      <a:pt x="289" y="113"/>
                    </a:lnTo>
                    <a:lnTo>
                      <a:pt x="281" y="100"/>
                    </a:lnTo>
                    <a:lnTo>
                      <a:pt x="273" y="86"/>
                    </a:lnTo>
                    <a:lnTo>
                      <a:pt x="264" y="73"/>
                    </a:lnTo>
                    <a:lnTo>
                      <a:pt x="253" y="59"/>
                    </a:lnTo>
                    <a:lnTo>
                      <a:pt x="243" y="45"/>
                    </a:lnTo>
                    <a:lnTo>
                      <a:pt x="231" y="30"/>
                    </a:lnTo>
                    <a:lnTo>
                      <a:pt x="219" y="16"/>
                    </a:lnTo>
                    <a:lnTo>
                      <a:pt x="206" y="1"/>
                    </a:lnTo>
                    <a:lnTo>
                      <a:pt x="198" y="0"/>
                    </a:lnTo>
                    <a:lnTo>
                      <a:pt x="189" y="0"/>
                    </a:lnTo>
                    <a:lnTo>
                      <a:pt x="178" y="0"/>
                    </a:lnTo>
                    <a:lnTo>
                      <a:pt x="166" y="0"/>
                    </a:lnTo>
                    <a:lnTo>
                      <a:pt x="155" y="0"/>
                    </a:lnTo>
                    <a:lnTo>
                      <a:pt x="143" y="1"/>
                    </a:lnTo>
                    <a:lnTo>
                      <a:pt x="134" y="1"/>
                    </a:lnTo>
                    <a:lnTo>
                      <a:pt x="126" y="1"/>
                    </a:lnTo>
                    <a:lnTo>
                      <a:pt x="109" y="21"/>
                    </a:lnTo>
                    <a:lnTo>
                      <a:pt x="93" y="41"/>
                    </a:lnTo>
                    <a:lnTo>
                      <a:pt x="76" y="59"/>
                    </a:lnTo>
                    <a:lnTo>
                      <a:pt x="60" y="79"/>
                    </a:lnTo>
                    <a:lnTo>
                      <a:pt x="43" y="99"/>
                    </a:lnTo>
                    <a:lnTo>
                      <a:pt x="28" y="119"/>
                    </a:lnTo>
                    <a:lnTo>
                      <a:pt x="13" y="142"/>
                    </a:lnTo>
                    <a:lnTo>
                      <a:pt x="0" y="165"/>
                    </a:lnTo>
                    <a:lnTo>
                      <a:pt x="0" y="176"/>
                    </a:lnTo>
                    <a:lnTo>
                      <a:pt x="2" y="186"/>
                    </a:lnTo>
                    <a:lnTo>
                      <a:pt x="4" y="196"/>
                    </a:lnTo>
                    <a:lnTo>
                      <a:pt x="7" y="205"/>
                    </a:lnTo>
                    <a:lnTo>
                      <a:pt x="10" y="215"/>
                    </a:lnTo>
                    <a:lnTo>
                      <a:pt x="13" y="223"/>
                    </a:lnTo>
                    <a:lnTo>
                      <a:pt x="17" y="232"/>
                    </a:lnTo>
                    <a:lnTo>
                      <a:pt x="20" y="243"/>
                    </a:lnTo>
                    <a:lnTo>
                      <a:pt x="24" y="252"/>
                    </a:lnTo>
                    <a:lnTo>
                      <a:pt x="28" y="263"/>
                    </a:lnTo>
                    <a:lnTo>
                      <a:pt x="31" y="275"/>
                    </a:lnTo>
                    <a:lnTo>
                      <a:pt x="33" y="286"/>
                    </a:lnTo>
                    <a:lnTo>
                      <a:pt x="35" y="300"/>
                    </a:lnTo>
                    <a:lnTo>
                      <a:pt x="35" y="314"/>
                    </a:lnTo>
                    <a:lnTo>
                      <a:pt x="35" y="331"/>
                    </a:lnTo>
                    <a:lnTo>
                      <a:pt x="34" y="348"/>
                    </a:lnTo>
                    <a:close/>
                  </a:path>
                </a:pathLst>
              </a:custGeom>
              <a:solidFill>
                <a:srgbClr val="BF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8" name="Group 2080"/>
          <p:cNvGrpSpPr>
            <a:grpSpLocks/>
          </p:cNvGrpSpPr>
          <p:nvPr/>
        </p:nvGrpSpPr>
        <p:grpSpPr bwMode="auto">
          <a:xfrm>
            <a:off x="3785676" y="717268"/>
            <a:ext cx="1872854" cy="1310878"/>
            <a:chOff x="2078" y="515"/>
            <a:chExt cx="1573" cy="1101"/>
          </a:xfrm>
        </p:grpSpPr>
        <p:sp>
          <p:nvSpPr>
            <p:cNvPr id="1603590" name="Text Box 6"/>
            <p:cNvSpPr txBox="1">
              <a:spLocks noChangeArrowheads="1"/>
            </p:cNvSpPr>
            <p:nvPr/>
          </p:nvSpPr>
          <p:spPr bwMode="auto">
            <a:xfrm>
              <a:off x="2078" y="1243"/>
              <a:ext cx="1573" cy="3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/>
              <a:r>
                <a:rPr lang="ru-RU" altLang="ru-RU" sz="1200" b="1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Председатель</a:t>
              </a:r>
              <a:endParaRPr lang="en-US" altLang="ru-RU" sz="12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/>
              <a:endParaRPr lang="ru-RU" altLang="ru-RU" sz="1200" dirty="0">
                <a:latin typeface="Arial" panose="020B0604020202020204" pitchFamily="34" charset="0"/>
              </a:endParaRPr>
            </a:p>
          </p:txBody>
        </p:sp>
        <p:grpSp>
          <p:nvGrpSpPr>
            <p:cNvPr id="9" name="Group 235"/>
            <p:cNvGrpSpPr>
              <a:grpSpLocks noChangeAspect="1"/>
            </p:cNvGrpSpPr>
            <p:nvPr/>
          </p:nvGrpSpPr>
          <p:grpSpPr bwMode="auto">
            <a:xfrm>
              <a:off x="2566" y="515"/>
              <a:ext cx="545" cy="744"/>
              <a:chOff x="2584" y="642"/>
              <a:chExt cx="545" cy="744"/>
            </a:xfrm>
          </p:grpSpPr>
          <p:sp>
            <p:nvSpPr>
              <p:cNvPr id="1603820" name="AutoShape 236"/>
              <p:cNvSpPr>
                <a:spLocks noChangeAspect="1" noChangeArrowheads="1" noTextEdit="1"/>
              </p:cNvSpPr>
              <p:nvPr/>
            </p:nvSpPr>
            <p:spPr bwMode="auto">
              <a:xfrm>
                <a:off x="2584" y="642"/>
                <a:ext cx="545" cy="74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21" name="Freeform 237"/>
              <p:cNvSpPr>
                <a:spLocks/>
              </p:cNvSpPr>
              <p:nvPr/>
            </p:nvSpPr>
            <p:spPr bwMode="auto">
              <a:xfrm>
                <a:off x="2587" y="1033"/>
                <a:ext cx="542" cy="350"/>
              </a:xfrm>
              <a:custGeom>
                <a:avLst/>
                <a:gdLst>
                  <a:gd name="T0" fmla="*/ 3243 w 3254"/>
                  <a:gd name="T1" fmla="*/ 573 h 2096"/>
                  <a:gd name="T2" fmla="*/ 3227 w 3254"/>
                  <a:gd name="T3" fmla="*/ 562 h 2096"/>
                  <a:gd name="T4" fmla="*/ 3207 w 3254"/>
                  <a:gd name="T5" fmla="*/ 551 h 2096"/>
                  <a:gd name="T6" fmla="*/ 3184 w 3254"/>
                  <a:gd name="T7" fmla="*/ 540 h 2096"/>
                  <a:gd name="T8" fmla="*/ 3157 w 3254"/>
                  <a:gd name="T9" fmla="*/ 530 h 2096"/>
                  <a:gd name="T10" fmla="*/ 3127 w 3254"/>
                  <a:gd name="T11" fmla="*/ 518 h 2096"/>
                  <a:gd name="T12" fmla="*/ 3092 w 3254"/>
                  <a:gd name="T13" fmla="*/ 507 h 2096"/>
                  <a:gd name="T14" fmla="*/ 3052 w 3254"/>
                  <a:gd name="T15" fmla="*/ 495 h 2096"/>
                  <a:gd name="T16" fmla="*/ 3008 w 3254"/>
                  <a:gd name="T17" fmla="*/ 482 h 2096"/>
                  <a:gd name="T18" fmla="*/ 2958 w 3254"/>
                  <a:gd name="T19" fmla="*/ 470 h 2096"/>
                  <a:gd name="T20" fmla="*/ 2903 w 3254"/>
                  <a:gd name="T21" fmla="*/ 456 h 2096"/>
                  <a:gd name="T22" fmla="*/ 2842 w 3254"/>
                  <a:gd name="T23" fmla="*/ 441 h 2096"/>
                  <a:gd name="T24" fmla="*/ 2774 w 3254"/>
                  <a:gd name="T25" fmla="*/ 425 h 2096"/>
                  <a:gd name="T26" fmla="*/ 2701 w 3254"/>
                  <a:gd name="T27" fmla="*/ 408 h 2096"/>
                  <a:gd name="T28" fmla="*/ 2621 w 3254"/>
                  <a:gd name="T29" fmla="*/ 389 h 2096"/>
                  <a:gd name="T30" fmla="*/ 2534 w 3254"/>
                  <a:gd name="T31" fmla="*/ 370 h 2096"/>
                  <a:gd name="T32" fmla="*/ 2484 w 3254"/>
                  <a:gd name="T33" fmla="*/ 348 h 2096"/>
                  <a:gd name="T34" fmla="*/ 2474 w 3254"/>
                  <a:gd name="T35" fmla="*/ 332 h 2096"/>
                  <a:gd name="T36" fmla="*/ 2459 w 3254"/>
                  <a:gd name="T37" fmla="*/ 316 h 2096"/>
                  <a:gd name="T38" fmla="*/ 2435 w 3254"/>
                  <a:gd name="T39" fmla="*/ 287 h 2096"/>
                  <a:gd name="T40" fmla="*/ 2408 w 3254"/>
                  <a:gd name="T41" fmla="*/ 252 h 2096"/>
                  <a:gd name="T42" fmla="*/ 2391 w 3254"/>
                  <a:gd name="T43" fmla="*/ 224 h 2096"/>
                  <a:gd name="T44" fmla="*/ 2376 w 3254"/>
                  <a:gd name="T45" fmla="*/ 193 h 2096"/>
                  <a:gd name="T46" fmla="*/ 2362 w 3254"/>
                  <a:gd name="T47" fmla="*/ 160 h 2096"/>
                  <a:gd name="T48" fmla="*/ 2350 w 3254"/>
                  <a:gd name="T49" fmla="*/ 125 h 2096"/>
                  <a:gd name="T50" fmla="*/ 2337 w 3254"/>
                  <a:gd name="T51" fmla="*/ 90 h 2096"/>
                  <a:gd name="T52" fmla="*/ 2323 w 3254"/>
                  <a:gd name="T53" fmla="*/ 53 h 2096"/>
                  <a:gd name="T54" fmla="*/ 2310 w 3254"/>
                  <a:gd name="T55" fmla="*/ 17 h 2096"/>
                  <a:gd name="T56" fmla="*/ 1002 w 3254"/>
                  <a:gd name="T57" fmla="*/ 607 h 2096"/>
                  <a:gd name="T58" fmla="*/ 981 w 3254"/>
                  <a:gd name="T59" fmla="*/ 610 h 2096"/>
                  <a:gd name="T60" fmla="*/ 956 w 3254"/>
                  <a:gd name="T61" fmla="*/ 616 h 2096"/>
                  <a:gd name="T62" fmla="*/ 924 w 3254"/>
                  <a:gd name="T63" fmla="*/ 621 h 2096"/>
                  <a:gd name="T64" fmla="*/ 887 w 3254"/>
                  <a:gd name="T65" fmla="*/ 630 h 2096"/>
                  <a:gd name="T66" fmla="*/ 842 w 3254"/>
                  <a:gd name="T67" fmla="*/ 639 h 2096"/>
                  <a:gd name="T68" fmla="*/ 790 w 3254"/>
                  <a:gd name="T69" fmla="*/ 650 h 2096"/>
                  <a:gd name="T70" fmla="*/ 731 w 3254"/>
                  <a:gd name="T71" fmla="*/ 663 h 2096"/>
                  <a:gd name="T72" fmla="*/ 662 w 3254"/>
                  <a:gd name="T73" fmla="*/ 679 h 2096"/>
                  <a:gd name="T74" fmla="*/ 640 w 3254"/>
                  <a:gd name="T75" fmla="*/ 689 h 2096"/>
                  <a:gd name="T76" fmla="*/ 619 w 3254"/>
                  <a:gd name="T77" fmla="*/ 698 h 2096"/>
                  <a:gd name="T78" fmla="*/ 598 w 3254"/>
                  <a:gd name="T79" fmla="*/ 705 h 2096"/>
                  <a:gd name="T80" fmla="*/ 579 w 3254"/>
                  <a:gd name="T81" fmla="*/ 712 h 2096"/>
                  <a:gd name="T82" fmla="*/ 556 w 3254"/>
                  <a:gd name="T83" fmla="*/ 719 h 2096"/>
                  <a:gd name="T84" fmla="*/ 532 w 3254"/>
                  <a:gd name="T85" fmla="*/ 727 h 2096"/>
                  <a:gd name="T86" fmla="*/ 503 w 3254"/>
                  <a:gd name="T87" fmla="*/ 736 h 2096"/>
                  <a:gd name="T88" fmla="*/ 471 w 3254"/>
                  <a:gd name="T89" fmla="*/ 749 h 2096"/>
                  <a:gd name="T90" fmla="*/ 438 w 3254"/>
                  <a:gd name="T91" fmla="*/ 762 h 2096"/>
                  <a:gd name="T92" fmla="*/ 394 w 3254"/>
                  <a:gd name="T93" fmla="*/ 777 h 2096"/>
                  <a:gd name="T94" fmla="*/ 337 w 3254"/>
                  <a:gd name="T95" fmla="*/ 792 h 2096"/>
                  <a:gd name="T96" fmla="*/ 273 w 3254"/>
                  <a:gd name="T97" fmla="*/ 809 h 2096"/>
                  <a:gd name="T98" fmla="*/ 204 w 3254"/>
                  <a:gd name="T99" fmla="*/ 826 h 2096"/>
                  <a:gd name="T100" fmla="*/ 134 w 3254"/>
                  <a:gd name="T101" fmla="*/ 845 h 2096"/>
                  <a:gd name="T102" fmla="*/ 65 w 3254"/>
                  <a:gd name="T103" fmla="*/ 865 h 2096"/>
                  <a:gd name="T104" fmla="*/ 0 w 3254"/>
                  <a:gd name="T105" fmla="*/ 886 h 2096"/>
                  <a:gd name="T106" fmla="*/ 3254 w 3254"/>
                  <a:gd name="T107" fmla="*/ 2096 h 20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54" h="2096">
                    <a:moveTo>
                      <a:pt x="3250" y="579"/>
                    </a:moveTo>
                    <a:lnTo>
                      <a:pt x="3243" y="573"/>
                    </a:lnTo>
                    <a:lnTo>
                      <a:pt x="3235" y="567"/>
                    </a:lnTo>
                    <a:lnTo>
                      <a:pt x="3227" y="562"/>
                    </a:lnTo>
                    <a:lnTo>
                      <a:pt x="3217" y="557"/>
                    </a:lnTo>
                    <a:lnTo>
                      <a:pt x="3207" y="551"/>
                    </a:lnTo>
                    <a:lnTo>
                      <a:pt x="3196" y="546"/>
                    </a:lnTo>
                    <a:lnTo>
                      <a:pt x="3184" y="540"/>
                    </a:lnTo>
                    <a:lnTo>
                      <a:pt x="3171" y="535"/>
                    </a:lnTo>
                    <a:lnTo>
                      <a:pt x="3157" y="530"/>
                    </a:lnTo>
                    <a:lnTo>
                      <a:pt x="3142" y="524"/>
                    </a:lnTo>
                    <a:lnTo>
                      <a:pt x="3127" y="518"/>
                    </a:lnTo>
                    <a:lnTo>
                      <a:pt x="3110" y="512"/>
                    </a:lnTo>
                    <a:lnTo>
                      <a:pt x="3092" y="507"/>
                    </a:lnTo>
                    <a:lnTo>
                      <a:pt x="3072" y="501"/>
                    </a:lnTo>
                    <a:lnTo>
                      <a:pt x="3052" y="495"/>
                    </a:lnTo>
                    <a:lnTo>
                      <a:pt x="3031" y="489"/>
                    </a:lnTo>
                    <a:lnTo>
                      <a:pt x="3008" y="482"/>
                    </a:lnTo>
                    <a:lnTo>
                      <a:pt x="2983" y="477"/>
                    </a:lnTo>
                    <a:lnTo>
                      <a:pt x="2958" y="470"/>
                    </a:lnTo>
                    <a:lnTo>
                      <a:pt x="2931" y="463"/>
                    </a:lnTo>
                    <a:lnTo>
                      <a:pt x="2903" y="456"/>
                    </a:lnTo>
                    <a:lnTo>
                      <a:pt x="2873" y="448"/>
                    </a:lnTo>
                    <a:lnTo>
                      <a:pt x="2842" y="441"/>
                    </a:lnTo>
                    <a:lnTo>
                      <a:pt x="2809" y="433"/>
                    </a:lnTo>
                    <a:lnTo>
                      <a:pt x="2774" y="425"/>
                    </a:lnTo>
                    <a:lnTo>
                      <a:pt x="2739" y="417"/>
                    </a:lnTo>
                    <a:lnTo>
                      <a:pt x="2701" y="408"/>
                    </a:lnTo>
                    <a:lnTo>
                      <a:pt x="2661" y="399"/>
                    </a:lnTo>
                    <a:lnTo>
                      <a:pt x="2621" y="389"/>
                    </a:lnTo>
                    <a:lnTo>
                      <a:pt x="2579" y="380"/>
                    </a:lnTo>
                    <a:lnTo>
                      <a:pt x="2534" y="370"/>
                    </a:lnTo>
                    <a:lnTo>
                      <a:pt x="2488" y="360"/>
                    </a:lnTo>
                    <a:lnTo>
                      <a:pt x="2484" y="348"/>
                    </a:lnTo>
                    <a:lnTo>
                      <a:pt x="2480" y="340"/>
                    </a:lnTo>
                    <a:lnTo>
                      <a:pt x="2474" y="332"/>
                    </a:lnTo>
                    <a:lnTo>
                      <a:pt x="2468" y="325"/>
                    </a:lnTo>
                    <a:lnTo>
                      <a:pt x="2459" y="316"/>
                    </a:lnTo>
                    <a:lnTo>
                      <a:pt x="2449" y="304"/>
                    </a:lnTo>
                    <a:lnTo>
                      <a:pt x="2435" y="287"/>
                    </a:lnTo>
                    <a:lnTo>
                      <a:pt x="2418" y="264"/>
                    </a:lnTo>
                    <a:lnTo>
                      <a:pt x="2408" y="252"/>
                    </a:lnTo>
                    <a:lnTo>
                      <a:pt x="2400" y="238"/>
                    </a:lnTo>
                    <a:lnTo>
                      <a:pt x="2391" y="224"/>
                    </a:lnTo>
                    <a:lnTo>
                      <a:pt x="2384" y="208"/>
                    </a:lnTo>
                    <a:lnTo>
                      <a:pt x="2376" y="193"/>
                    </a:lnTo>
                    <a:lnTo>
                      <a:pt x="2369" y="177"/>
                    </a:lnTo>
                    <a:lnTo>
                      <a:pt x="2362" y="160"/>
                    </a:lnTo>
                    <a:lnTo>
                      <a:pt x="2357" y="142"/>
                    </a:lnTo>
                    <a:lnTo>
                      <a:pt x="2350" y="125"/>
                    </a:lnTo>
                    <a:lnTo>
                      <a:pt x="2343" y="107"/>
                    </a:lnTo>
                    <a:lnTo>
                      <a:pt x="2337" y="90"/>
                    </a:lnTo>
                    <a:lnTo>
                      <a:pt x="2330" y="71"/>
                    </a:lnTo>
                    <a:lnTo>
                      <a:pt x="2323" y="53"/>
                    </a:lnTo>
                    <a:lnTo>
                      <a:pt x="2318" y="36"/>
                    </a:lnTo>
                    <a:lnTo>
                      <a:pt x="2310" y="17"/>
                    </a:lnTo>
                    <a:lnTo>
                      <a:pt x="2303" y="0"/>
                    </a:lnTo>
                    <a:lnTo>
                      <a:pt x="1002" y="607"/>
                    </a:lnTo>
                    <a:lnTo>
                      <a:pt x="993" y="609"/>
                    </a:lnTo>
                    <a:lnTo>
                      <a:pt x="981" y="610"/>
                    </a:lnTo>
                    <a:lnTo>
                      <a:pt x="970" y="612"/>
                    </a:lnTo>
                    <a:lnTo>
                      <a:pt x="956" y="616"/>
                    </a:lnTo>
                    <a:lnTo>
                      <a:pt x="941" y="618"/>
                    </a:lnTo>
                    <a:lnTo>
                      <a:pt x="924" y="621"/>
                    </a:lnTo>
                    <a:lnTo>
                      <a:pt x="906" y="625"/>
                    </a:lnTo>
                    <a:lnTo>
                      <a:pt x="887" y="630"/>
                    </a:lnTo>
                    <a:lnTo>
                      <a:pt x="865" y="634"/>
                    </a:lnTo>
                    <a:lnTo>
                      <a:pt x="842" y="639"/>
                    </a:lnTo>
                    <a:lnTo>
                      <a:pt x="817" y="644"/>
                    </a:lnTo>
                    <a:lnTo>
                      <a:pt x="790" y="650"/>
                    </a:lnTo>
                    <a:lnTo>
                      <a:pt x="760" y="656"/>
                    </a:lnTo>
                    <a:lnTo>
                      <a:pt x="731" y="663"/>
                    </a:lnTo>
                    <a:lnTo>
                      <a:pt x="697" y="671"/>
                    </a:lnTo>
                    <a:lnTo>
                      <a:pt x="662" y="679"/>
                    </a:lnTo>
                    <a:lnTo>
                      <a:pt x="650" y="685"/>
                    </a:lnTo>
                    <a:lnTo>
                      <a:pt x="640" y="689"/>
                    </a:lnTo>
                    <a:lnTo>
                      <a:pt x="629" y="694"/>
                    </a:lnTo>
                    <a:lnTo>
                      <a:pt x="619" y="698"/>
                    </a:lnTo>
                    <a:lnTo>
                      <a:pt x="609" y="702"/>
                    </a:lnTo>
                    <a:lnTo>
                      <a:pt x="598" y="705"/>
                    </a:lnTo>
                    <a:lnTo>
                      <a:pt x="589" y="709"/>
                    </a:lnTo>
                    <a:lnTo>
                      <a:pt x="579" y="712"/>
                    </a:lnTo>
                    <a:lnTo>
                      <a:pt x="567" y="716"/>
                    </a:lnTo>
                    <a:lnTo>
                      <a:pt x="556" y="719"/>
                    </a:lnTo>
                    <a:lnTo>
                      <a:pt x="544" y="723"/>
                    </a:lnTo>
                    <a:lnTo>
                      <a:pt x="532" y="727"/>
                    </a:lnTo>
                    <a:lnTo>
                      <a:pt x="518" y="732"/>
                    </a:lnTo>
                    <a:lnTo>
                      <a:pt x="503" y="736"/>
                    </a:lnTo>
                    <a:lnTo>
                      <a:pt x="488" y="742"/>
                    </a:lnTo>
                    <a:lnTo>
                      <a:pt x="471" y="749"/>
                    </a:lnTo>
                    <a:lnTo>
                      <a:pt x="457" y="755"/>
                    </a:lnTo>
                    <a:lnTo>
                      <a:pt x="438" y="762"/>
                    </a:lnTo>
                    <a:lnTo>
                      <a:pt x="418" y="769"/>
                    </a:lnTo>
                    <a:lnTo>
                      <a:pt x="394" y="777"/>
                    </a:lnTo>
                    <a:lnTo>
                      <a:pt x="366" y="783"/>
                    </a:lnTo>
                    <a:lnTo>
                      <a:pt x="337" y="792"/>
                    </a:lnTo>
                    <a:lnTo>
                      <a:pt x="305" y="800"/>
                    </a:lnTo>
                    <a:lnTo>
                      <a:pt x="273" y="809"/>
                    </a:lnTo>
                    <a:lnTo>
                      <a:pt x="238" y="817"/>
                    </a:lnTo>
                    <a:lnTo>
                      <a:pt x="204" y="826"/>
                    </a:lnTo>
                    <a:lnTo>
                      <a:pt x="168" y="835"/>
                    </a:lnTo>
                    <a:lnTo>
                      <a:pt x="134" y="845"/>
                    </a:lnTo>
                    <a:lnTo>
                      <a:pt x="98" y="855"/>
                    </a:lnTo>
                    <a:lnTo>
                      <a:pt x="65" y="865"/>
                    </a:lnTo>
                    <a:lnTo>
                      <a:pt x="31" y="875"/>
                    </a:lnTo>
                    <a:lnTo>
                      <a:pt x="0" y="886"/>
                    </a:lnTo>
                    <a:lnTo>
                      <a:pt x="4" y="2094"/>
                    </a:lnTo>
                    <a:lnTo>
                      <a:pt x="3254" y="2096"/>
                    </a:lnTo>
                    <a:lnTo>
                      <a:pt x="3250" y="57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22" name="Freeform 238"/>
              <p:cNvSpPr>
                <a:spLocks/>
              </p:cNvSpPr>
              <p:nvPr/>
            </p:nvSpPr>
            <p:spPr bwMode="auto">
              <a:xfrm>
                <a:off x="3000" y="1092"/>
                <a:ext cx="129" cy="39"/>
              </a:xfrm>
              <a:custGeom>
                <a:avLst/>
                <a:gdLst>
                  <a:gd name="T0" fmla="*/ 6 w 775"/>
                  <a:gd name="T1" fmla="*/ 16 h 233"/>
                  <a:gd name="T2" fmla="*/ 96 w 775"/>
                  <a:gd name="T3" fmla="*/ 36 h 233"/>
                  <a:gd name="T4" fmla="*/ 179 w 775"/>
                  <a:gd name="T5" fmla="*/ 55 h 233"/>
                  <a:gd name="T6" fmla="*/ 256 w 775"/>
                  <a:gd name="T7" fmla="*/ 73 h 233"/>
                  <a:gd name="T8" fmla="*/ 326 w 775"/>
                  <a:gd name="T9" fmla="*/ 89 h 233"/>
                  <a:gd name="T10" fmla="*/ 391 w 775"/>
                  <a:gd name="T11" fmla="*/ 104 h 233"/>
                  <a:gd name="T12" fmla="*/ 448 w 775"/>
                  <a:gd name="T13" fmla="*/ 119 h 233"/>
                  <a:gd name="T14" fmla="*/ 501 w 775"/>
                  <a:gd name="T15" fmla="*/ 133 h 233"/>
                  <a:gd name="T16" fmla="*/ 548 w 775"/>
                  <a:gd name="T17" fmla="*/ 145 h 233"/>
                  <a:gd name="T18" fmla="*/ 590 w 775"/>
                  <a:gd name="T19" fmla="*/ 157 h 233"/>
                  <a:gd name="T20" fmla="*/ 628 w 775"/>
                  <a:gd name="T21" fmla="*/ 168 h 233"/>
                  <a:gd name="T22" fmla="*/ 660 w 775"/>
                  <a:gd name="T23" fmla="*/ 180 h 233"/>
                  <a:gd name="T24" fmla="*/ 687 w 775"/>
                  <a:gd name="T25" fmla="*/ 191 h 233"/>
                  <a:gd name="T26" fmla="*/ 713 w 775"/>
                  <a:gd name="T27" fmla="*/ 201 h 233"/>
                  <a:gd name="T28" fmla="*/ 733 w 775"/>
                  <a:gd name="T29" fmla="*/ 212 h 233"/>
                  <a:gd name="T30" fmla="*/ 751 w 775"/>
                  <a:gd name="T31" fmla="*/ 222 h 233"/>
                  <a:gd name="T32" fmla="*/ 766 w 775"/>
                  <a:gd name="T33" fmla="*/ 233 h 233"/>
                  <a:gd name="T34" fmla="*/ 768 w 775"/>
                  <a:gd name="T35" fmla="*/ 214 h 233"/>
                  <a:gd name="T36" fmla="*/ 751 w 775"/>
                  <a:gd name="T37" fmla="*/ 203 h 233"/>
                  <a:gd name="T38" fmla="*/ 730 w 775"/>
                  <a:gd name="T39" fmla="*/ 193 h 233"/>
                  <a:gd name="T40" fmla="*/ 707 w 775"/>
                  <a:gd name="T41" fmla="*/ 181 h 233"/>
                  <a:gd name="T42" fmla="*/ 681 w 775"/>
                  <a:gd name="T43" fmla="*/ 171 h 233"/>
                  <a:gd name="T44" fmla="*/ 650 w 775"/>
                  <a:gd name="T45" fmla="*/ 158 h 233"/>
                  <a:gd name="T46" fmla="*/ 614 w 775"/>
                  <a:gd name="T47" fmla="*/ 147 h 233"/>
                  <a:gd name="T48" fmla="*/ 575 w 775"/>
                  <a:gd name="T49" fmla="*/ 135 h 233"/>
                  <a:gd name="T50" fmla="*/ 530 w 775"/>
                  <a:gd name="T51" fmla="*/ 122 h 233"/>
                  <a:gd name="T52" fmla="*/ 480 w 775"/>
                  <a:gd name="T53" fmla="*/ 110 h 233"/>
                  <a:gd name="T54" fmla="*/ 425 w 775"/>
                  <a:gd name="T55" fmla="*/ 96 h 233"/>
                  <a:gd name="T56" fmla="*/ 364 w 775"/>
                  <a:gd name="T57" fmla="*/ 81 h 233"/>
                  <a:gd name="T58" fmla="*/ 296 w 775"/>
                  <a:gd name="T59" fmla="*/ 65 h 233"/>
                  <a:gd name="T60" fmla="*/ 223 w 775"/>
                  <a:gd name="T61" fmla="*/ 48 h 233"/>
                  <a:gd name="T62" fmla="*/ 144 w 775"/>
                  <a:gd name="T63" fmla="*/ 29 h 233"/>
                  <a:gd name="T64" fmla="*/ 56 w 775"/>
                  <a:gd name="T65" fmla="*/ 10 h 233"/>
                  <a:gd name="T66" fmla="*/ 16 w 775"/>
                  <a:gd name="T67" fmla="*/ 5 h 233"/>
                  <a:gd name="T68" fmla="*/ 1 w 775"/>
                  <a:gd name="T69" fmla="*/ 14 h 233"/>
                  <a:gd name="T70" fmla="*/ 0 w 775"/>
                  <a:gd name="T71" fmla="*/ 1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75" h="233">
                    <a:moveTo>
                      <a:pt x="0" y="10"/>
                    </a:moveTo>
                    <a:lnTo>
                      <a:pt x="6" y="16"/>
                    </a:lnTo>
                    <a:lnTo>
                      <a:pt x="52" y="26"/>
                    </a:lnTo>
                    <a:lnTo>
                      <a:pt x="96" y="36"/>
                    </a:lnTo>
                    <a:lnTo>
                      <a:pt x="139" y="45"/>
                    </a:lnTo>
                    <a:lnTo>
                      <a:pt x="179" y="55"/>
                    </a:lnTo>
                    <a:lnTo>
                      <a:pt x="218" y="64"/>
                    </a:lnTo>
                    <a:lnTo>
                      <a:pt x="256" y="73"/>
                    </a:lnTo>
                    <a:lnTo>
                      <a:pt x="292" y="81"/>
                    </a:lnTo>
                    <a:lnTo>
                      <a:pt x="326" y="89"/>
                    </a:lnTo>
                    <a:lnTo>
                      <a:pt x="360" y="97"/>
                    </a:lnTo>
                    <a:lnTo>
                      <a:pt x="391" y="104"/>
                    </a:lnTo>
                    <a:lnTo>
                      <a:pt x="421" y="112"/>
                    </a:lnTo>
                    <a:lnTo>
                      <a:pt x="448" y="119"/>
                    </a:lnTo>
                    <a:lnTo>
                      <a:pt x="476" y="126"/>
                    </a:lnTo>
                    <a:lnTo>
                      <a:pt x="501" y="133"/>
                    </a:lnTo>
                    <a:lnTo>
                      <a:pt x="525" y="139"/>
                    </a:lnTo>
                    <a:lnTo>
                      <a:pt x="548" y="145"/>
                    </a:lnTo>
                    <a:lnTo>
                      <a:pt x="570" y="151"/>
                    </a:lnTo>
                    <a:lnTo>
                      <a:pt x="590" y="157"/>
                    </a:lnTo>
                    <a:lnTo>
                      <a:pt x="609" y="163"/>
                    </a:lnTo>
                    <a:lnTo>
                      <a:pt x="628" y="168"/>
                    </a:lnTo>
                    <a:lnTo>
                      <a:pt x="645" y="174"/>
                    </a:lnTo>
                    <a:lnTo>
                      <a:pt x="660" y="180"/>
                    </a:lnTo>
                    <a:lnTo>
                      <a:pt x="674" y="184"/>
                    </a:lnTo>
                    <a:lnTo>
                      <a:pt x="687" y="191"/>
                    </a:lnTo>
                    <a:lnTo>
                      <a:pt x="700" y="195"/>
                    </a:lnTo>
                    <a:lnTo>
                      <a:pt x="713" y="201"/>
                    </a:lnTo>
                    <a:lnTo>
                      <a:pt x="723" y="206"/>
                    </a:lnTo>
                    <a:lnTo>
                      <a:pt x="733" y="212"/>
                    </a:lnTo>
                    <a:lnTo>
                      <a:pt x="744" y="217"/>
                    </a:lnTo>
                    <a:lnTo>
                      <a:pt x="751" y="222"/>
                    </a:lnTo>
                    <a:lnTo>
                      <a:pt x="759" y="228"/>
                    </a:lnTo>
                    <a:lnTo>
                      <a:pt x="766" y="233"/>
                    </a:lnTo>
                    <a:lnTo>
                      <a:pt x="775" y="221"/>
                    </a:lnTo>
                    <a:lnTo>
                      <a:pt x="768" y="214"/>
                    </a:lnTo>
                    <a:lnTo>
                      <a:pt x="760" y="209"/>
                    </a:lnTo>
                    <a:lnTo>
                      <a:pt x="751" y="203"/>
                    </a:lnTo>
                    <a:lnTo>
                      <a:pt x="740" y="198"/>
                    </a:lnTo>
                    <a:lnTo>
                      <a:pt x="730" y="193"/>
                    </a:lnTo>
                    <a:lnTo>
                      <a:pt x="720" y="187"/>
                    </a:lnTo>
                    <a:lnTo>
                      <a:pt x="707" y="181"/>
                    </a:lnTo>
                    <a:lnTo>
                      <a:pt x="694" y="175"/>
                    </a:lnTo>
                    <a:lnTo>
                      <a:pt x="681" y="171"/>
                    </a:lnTo>
                    <a:lnTo>
                      <a:pt x="664" y="164"/>
                    </a:lnTo>
                    <a:lnTo>
                      <a:pt x="650" y="158"/>
                    </a:lnTo>
                    <a:lnTo>
                      <a:pt x="632" y="152"/>
                    </a:lnTo>
                    <a:lnTo>
                      <a:pt x="614" y="147"/>
                    </a:lnTo>
                    <a:lnTo>
                      <a:pt x="594" y="141"/>
                    </a:lnTo>
                    <a:lnTo>
                      <a:pt x="575" y="135"/>
                    </a:lnTo>
                    <a:lnTo>
                      <a:pt x="553" y="129"/>
                    </a:lnTo>
                    <a:lnTo>
                      <a:pt x="530" y="122"/>
                    </a:lnTo>
                    <a:lnTo>
                      <a:pt x="506" y="117"/>
                    </a:lnTo>
                    <a:lnTo>
                      <a:pt x="480" y="110"/>
                    </a:lnTo>
                    <a:lnTo>
                      <a:pt x="453" y="103"/>
                    </a:lnTo>
                    <a:lnTo>
                      <a:pt x="425" y="96"/>
                    </a:lnTo>
                    <a:lnTo>
                      <a:pt x="395" y="88"/>
                    </a:lnTo>
                    <a:lnTo>
                      <a:pt x="364" y="81"/>
                    </a:lnTo>
                    <a:lnTo>
                      <a:pt x="331" y="73"/>
                    </a:lnTo>
                    <a:lnTo>
                      <a:pt x="296" y="65"/>
                    </a:lnTo>
                    <a:lnTo>
                      <a:pt x="261" y="57"/>
                    </a:lnTo>
                    <a:lnTo>
                      <a:pt x="223" y="48"/>
                    </a:lnTo>
                    <a:lnTo>
                      <a:pt x="184" y="39"/>
                    </a:lnTo>
                    <a:lnTo>
                      <a:pt x="144" y="29"/>
                    </a:lnTo>
                    <a:lnTo>
                      <a:pt x="101" y="20"/>
                    </a:lnTo>
                    <a:lnTo>
                      <a:pt x="56" y="10"/>
                    </a:lnTo>
                    <a:lnTo>
                      <a:pt x="10" y="0"/>
                    </a:lnTo>
                    <a:lnTo>
                      <a:pt x="16" y="5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6" y="16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23" name="Freeform 239"/>
              <p:cNvSpPr>
                <a:spLocks/>
              </p:cNvSpPr>
              <p:nvPr/>
            </p:nvSpPr>
            <p:spPr bwMode="auto">
              <a:xfrm>
                <a:off x="2989" y="1077"/>
                <a:ext cx="14" cy="17"/>
              </a:xfrm>
              <a:custGeom>
                <a:avLst/>
                <a:gdLst>
                  <a:gd name="T0" fmla="*/ 0 w 85"/>
                  <a:gd name="T1" fmla="*/ 9 h 102"/>
                  <a:gd name="T2" fmla="*/ 0 w 85"/>
                  <a:gd name="T3" fmla="*/ 9 h 102"/>
                  <a:gd name="T4" fmla="*/ 17 w 85"/>
                  <a:gd name="T5" fmla="*/ 32 h 102"/>
                  <a:gd name="T6" fmla="*/ 32 w 85"/>
                  <a:gd name="T7" fmla="*/ 49 h 102"/>
                  <a:gd name="T8" fmla="*/ 42 w 85"/>
                  <a:gd name="T9" fmla="*/ 62 h 102"/>
                  <a:gd name="T10" fmla="*/ 52 w 85"/>
                  <a:gd name="T11" fmla="*/ 71 h 102"/>
                  <a:gd name="T12" fmla="*/ 56 w 85"/>
                  <a:gd name="T13" fmla="*/ 77 h 102"/>
                  <a:gd name="T14" fmla="*/ 62 w 85"/>
                  <a:gd name="T15" fmla="*/ 85 h 102"/>
                  <a:gd name="T16" fmla="*/ 66 w 85"/>
                  <a:gd name="T17" fmla="*/ 92 h 102"/>
                  <a:gd name="T18" fmla="*/ 69 w 85"/>
                  <a:gd name="T19" fmla="*/ 102 h 102"/>
                  <a:gd name="T20" fmla="*/ 85 w 85"/>
                  <a:gd name="T21" fmla="*/ 97 h 102"/>
                  <a:gd name="T22" fmla="*/ 80 w 85"/>
                  <a:gd name="T23" fmla="*/ 85 h 102"/>
                  <a:gd name="T24" fmla="*/ 76 w 85"/>
                  <a:gd name="T25" fmla="*/ 75 h 102"/>
                  <a:gd name="T26" fmla="*/ 70 w 85"/>
                  <a:gd name="T27" fmla="*/ 67 h 102"/>
                  <a:gd name="T28" fmla="*/ 63 w 85"/>
                  <a:gd name="T29" fmla="*/ 59 h 102"/>
                  <a:gd name="T30" fmla="*/ 54 w 85"/>
                  <a:gd name="T31" fmla="*/ 50 h 102"/>
                  <a:gd name="T32" fmla="*/ 43 w 85"/>
                  <a:gd name="T33" fmla="*/ 40 h 102"/>
                  <a:gd name="T34" fmla="*/ 31 w 85"/>
                  <a:gd name="T35" fmla="*/ 23 h 102"/>
                  <a:gd name="T36" fmla="*/ 14 w 85"/>
                  <a:gd name="T37" fmla="*/ 0 h 102"/>
                  <a:gd name="T38" fmla="*/ 14 w 85"/>
                  <a:gd name="T39" fmla="*/ 0 h 102"/>
                  <a:gd name="T40" fmla="*/ 14 w 85"/>
                  <a:gd name="T41" fmla="*/ 0 h 102"/>
                  <a:gd name="T42" fmla="*/ 14 w 85"/>
                  <a:gd name="T43" fmla="*/ 0 h 102"/>
                  <a:gd name="T44" fmla="*/ 14 w 85"/>
                  <a:gd name="T45" fmla="*/ 0 h 102"/>
                  <a:gd name="T46" fmla="*/ 0 w 85"/>
                  <a:gd name="T47" fmla="*/ 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5" h="102">
                    <a:moveTo>
                      <a:pt x="0" y="9"/>
                    </a:moveTo>
                    <a:lnTo>
                      <a:pt x="0" y="9"/>
                    </a:lnTo>
                    <a:lnTo>
                      <a:pt x="17" y="32"/>
                    </a:lnTo>
                    <a:lnTo>
                      <a:pt x="32" y="49"/>
                    </a:lnTo>
                    <a:lnTo>
                      <a:pt x="42" y="62"/>
                    </a:lnTo>
                    <a:lnTo>
                      <a:pt x="52" y="71"/>
                    </a:lnTo>
                    <a:lnTo>
                      <a:pt x="56" y="77"/>
                    </a:lnTo>
                    <a:lnTo>
                      <a:pt x="62" y="85"/>
                    </a:lnTo>
                    <a:lnTo>
                      <a:pt x="66" y="92"/>
                    </a:lnTo>
                    <a:lnTo>
                      <a:pt x="69" y="102"/>
                    </a:lnTo>
                    <a:lnTo>
                      <a:pt x="85" y="97"/>
                    </a:lnTo>
                    <a:lnTo>
                      <a:pt x="80" y="85"/>
                    </a:lnTo>
                    <a:lnTo>
                      <a:pt x="76" y="75"/>
                    </a:lnTo>
                    <a:lnTo>
                      <a:pt x="70" y="67"/>
                    </a:lnTo>
                    <a:lnTo>
                      <a:pt x="63" y="59"/>
                    </a:lnTo>
                    <a:lnTo>
                      <a:pt x="54" y="50"/>
                    </a:lnTo>
                    <a:lnTo>
                      <a:pt x="43" y="40"/>
                    </a:lnTo>
                    <a:lnTo>
                      <a:pt x="31" y="23"/>
                    </a:lnTo>
                    <a:lnTo>
                      <a:pt x="1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24" name="Freeform 240"/>
              <p:cNvSpPr>
                <a:spLocks/>
              </p:cNvSpPr>
              <p:nvPr/>
            </p:nvSpPr>
            <p:spPr bwMode="auto">
              <a:xfrm>
                <a:off x="2969" y="1032"/>
                <a:ext cx="22" cy="46"/>
              </a:xfrm>
              <a:custGeom>
                <a:avLst/>
                <a:gdLst>
                  <a:gd name="T0" fmla="*/ 10 w 129"/>
                  <a:gd name="T1" fmla="*/ 17 h 279"/>
                  <a:gd name="T2" fmla="*/ 0 w 129"/>
                  <a:gd name="T3" fmla="*/ 13 h 279"/>
                  <a:gd name="T4" fmla="*/ 7 w 129"/>
                  <a:gd name="T5" fmla="*/ 31 h 279"/>
                  <a:gd name="T6" fmla="*/ 14 w 129"/>
                  <a:gd name="T7" fmla="*/ 49 h 279"/>
                  <a:gd name="T8" fmla="*/ 19 w 129"/>
                  <a:gd name="T9" fmla="*/ 65 h 279"/>
                  <a:gd name="T10" fmla="*/ 26 w 129"/>
                  <a:gd name="T11" fmla="*/ 84 h 279"/>
                  <a:gd name="T12" fmla="*/ 33 w 129"/>
                  <a:gd name="T13" fmla="*/ 102 h 279"/>
                  <a:gd name="T14" fmla="*/ 39 w 129"/>
                  <a:gd name="T15" fmla="*/ 119 h 279"/>
                  <a:gd name="T16" fmla="*/ 46 w 129"/>
                  <a:gd name="T17" fmla="*/ 139 h 279"/>
                  <a:gd name="T18" fmla="*/ 53 w 129"/>
                  <a:gd name="T19" fmla="*/ 155 h 279"/>
                  <a:gd name="T20" fmla="*/ 58 w 129"/>
                  <a:gd name="T21" fmla="*/ 172 h 279"/>
                  <a:gd name="T22" fmla="*/ 66 w 129"/>
                  <a:gd name="T23" fmla="*/ 190 h 279"/>
                  <a:gd name="T24" fmla="*/ 73 w 129"/>
                  <a:gd name="T25" fmla="*/ 206 h 279"/>
                  <a:gd name="T26" fmla="*/ 81 w 129"/>
                  <a:gd name="T27" fmla="*/ 221 h 279"/>
                  <a:gd name="T28" fmla="*/ 88 w 129"/>
                  <a:gd name="T29" fmla="*/ 237 h 279"/>
                  <a:gd name="T30" fmla="*/ 98 w 129"/>
                  <a:gd name="T31" fmla="*/ 252 h 279"/>
                  <a:gd name="T32" fmla="*/ 106 w 129"/>
                  <a:gd name="T33" fmla="*/ 266 h 279"/>
                  <a:gd name="T34" fmla="*/ 115 w 129"/>
                  <a:gd name="T35" fmla="*/ 279 h 279"/>
                  <a:gd name="T36" fmla="*/ 129 w 129"/>
                  <a:gd name="T37" fmla="*/ 270 h 279"/>
                  <a:gd name="T38" fmla="*/ 119 w 129"/>
                  <a:gd name="T39" fmla="*/ 257 h 279"/>
                  <a:gd name="T40" fmla="*/ 111 w 129"/>
                  <a:gd name="T41" fmla="*/ 243 h 279"/>
                  <a:gd name="T42" fmla="*/ 102 w 129"/>
                  <a:gd name="T43" fmla="*/ 231 h 279"/>
                  <a:gd name="T44" fmla="*/ 95 w 129"/>
                  <a:gd name="T45" fmla="*/ 214 h 279"/>
                  <a:gd name="T46" fmla="*/ 87 w 129"/>
                  <a:gd name="T47" fmla="*/ 200 h 279"/>
                  <a:gd name="T48" fmla="*/ 80 w 129"/>
                  <a:gd name="T49" fmla="*/ 183 h 279"/>
                  <a:gd name="T50" fmla="*/ 75 w 129"/>
                  <a:gd name="T51" fmla="*/ 167 h 279"/>
                  <a:gd name="T52" fmla="*/ 69 w 129"/>
                  <a:gd name="T53" fmla="*/ 150 h 279"/>
                  <a:gd name="T54" fmla="*/ 62 w 129"/>
                  <a:gd name="T55" fmla="*/ 132 h 279"/>
                  <a:gd name="T56" fmla="*/ 55 w 129"/>
                  <a:gd name="T57" fmla="*/ 115 h 279"/>
                  <a:gd name="T58" fmla="*/ 49 w 129"/>
                  <a:gd name="T59" fmla="*/ 97 h 279"/>
                  <a:gd name="T60" fmla="*/ 42 w 129"/>
                  <a:gd name="T61" fmla="*/ 79 h 279"/>
                  <a:gd name="T62" fmla="*/ 35 w 129"/>
                  <a:gd name="T63" fmla="*/ 61 h 279"/>
                  <a:gd name="T64" fmla="*/ 30 w 129"/>
                  <a:gd name="T65" fmla="*/ 42 h 279"/>
                  <a:gd name="T66" fmla="*/ 20 w 129"/>
                  <a:gd name="T67" fmla="*/ 24 h 279"/>
                  <a:gd name="T68" fmla="*/ 14 w 129"/>
                  <a:gd name="T69" fmla="*/ 7 h 279"/>
                  <a:gd name="T70" fmla="*/ 3 w 129"/>
                  <a:gd name="T71" fmla="*/ 3 h 279"/>
                  <a:gd name="T72" fmla="*/ 14 w 129"/>
                  <a:gd name="T73" fmla="*/ 7 h 279"/>
                  <a:gd name="T74" fmla="*/ 11 w 129"/>
                  <a:gd name="T75" fmla="*/ 0 h 279"/>
                  <a:gd name="T76" fmla="*/ 3 w 129"/>
                  <a:gd name="T77" fmla="*/ 3 h 279"/>
                  <a:gd name="T78" fmla="*/ 10 w 129"/>
                  <a:gd name="T79" fmla="*/ 17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9" h="279">
                    <a:moveTo>
                      <a:pt x="10" y="17"/>
                    </a:moveTo>
                    <a:lnTo>
                      <a:pt x="0" y="13"/>
                    </a:lnTo>
                    <a:lnTo>
                      <a:pt x="7" y="31"/>
                    </a:lnTo>
                    <a:lnTo>
                      <a:pt x="14" y="49"/>
                    </a:lnTo>
                    <a:lnTo>
                      <a:pt x="19" y="65"/>
                    </a:lnTo>
                    <a:lnTo>
                      <a:pt x="26" y="84"/>
                    </a:lnTo>
                    <a:lnTo>
                      <a:pt x="33" y="102"/>
                    </a:lnTo>
                    <a:lnTo>
                      <a:pt x="39" y="119"/>
                    </a:lnTo>
                    <a:lnTo>
                      <a:pt x="46" y="139"/>
                    </a:lnTo>
                    <a:lnTo>
                      <a:pt x="53" y="155"/>
                    </a:lnTo>
                    <a:lnTo>
                      <a:pt x="58" y="172"/>
                    </a:lnTo>
                    <a:lnTo>
                      <a:pt x="66" y="190"/>
                    </a:lnTo>
                    <a:lnTo>
                      <a:pt x="73" y="206"/>
                    </a:lnTo>
                    <a:lnTo>
                      <a:pt x="81" y="221"/>
                    </a:lnTo>
                    <a:lnTo>
                      <a:pt x="88" y="237"/>
                    </a:lnTo>
                    <a:lnTo>
                      <a:pt x="98" y="252"/>
                    </a:lnTo>
                    <a:lnTo>
                      <a:pt x="106" y="266"/>
                    </a:lnTo>
                    <a:lnTo>
                      <a:pt x="115" y="279"/>
                    </a:lnTo>
                    <a:lnTo>
                      <a:pt x="129" y="270"/>
                    </a:lnTo>
                    <a:lnTo>
                      <a:pt x="119" y="257"/>
                    </a:lnTo>
                    <a:lnTo>
                      <a:pt x="111" y="243"/>
                    </a:lnTo>
                    <a:lnTo>
                      <a:pt x="102" y="231"/>
                    </a:lnTo>
                    <a:lnTo>
                      <a:pt x="95" y="214"/>
                    </a:lnTo>
                    <a:lnTo>
                      <a:pt x="87" y="200"/>
                    </a:lnTo>
                    <a:lnTo>
                      <a:pt x="80" y="183"/>
                    </a:lnTo>
                    <a:lnTo>
                      <a:pt x="75" y="167"/>
                    </a:lnTo>
                    <a:lnTo>
                      <a:pt x="69" y="150"/>
                    </a:lnTo>
                    <a:lnTo>
                      <a:pt x="62" y="132"/>
                    </a:lnTo>
                    <a:lnTo>
                      <a:pt x="55" y="115"/>
                    </a:lnTo>
                    <a:lnTo>
                      <a:pt x="49" y="97"/>
                    </a:lnTo>
                    <a:lnTo>
                      <a:pt x="42" y="79"/>
                    </a:lnTo>
                    <a:lnTo>
                      <a:pt x="35" y="61"/>
                    </a:lnTo>
                    <a:lnTo>
                      <a:pt x="30" y="42"/>
                    </a:lnTo>
                    <a:lnTo>
                      <a:pt x="20" y="24"/>
                    </a:lnTo>
                    <a:lnTo>
                      <a:pt x="14" y="7"/>
                    </a:lnTo>
                    <a:lnTo>
                      <a:pt x="3" y="3"/>
                    </a:lnTo>
                    <a:lnTo>
                      <a:pt x="14" y="7"/>
                    </a:lnTo>
                    <a:lnTo>
                      <a:pt x="11" y="0"/>
                    </a:lnTo>
                    <a:lnTo>
                      <a:pt x="3" y="3"/>
                    </a:lnTo>
                    <a:lnTo>
                      <a:pt x="1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25" name="Freeform 241"/>
              <p:cNvSpPr>
                <a:spLocks/>
              </p:cNvSpPr>
              <p:nvPr/>
            </p:nvSpPr>
            <p:spPr bwMode="auto">
              <a:xfrm>
                <a:off x="2753" y="1032"/>
                <a:ext cx="218" cy="104"/>
              </a:xfrm>
              <a:custGeom>
                <a:avLst/>
                <a:gdLst>
                  <a:gd name="T0" fmla="*/ 5 w 1308"/>
                  <a:gd name="T1" fmla="*/ 622 h 622"/>
                  <a:gd name="T2" fmla="*/ 7 w 1308"/>
                  <a:gd name="T3" fmla="*/ 620 h 622"/>
                  <a:gd name="T4" fmla="*/ 1308 w 1308"/>
                  <a:gd name="T5" fmla="*/ 14 h 622"/>
                  <a:gd name="T6" fmla="*/ 1301 w 1308"/>
                  <a:gd name="T7" fmla="*/ 0 h 622"/>
                  <a:gd name="T8" fmla="*/ 0 w 1308"/>
                  <a:gd name="T9" fmla="*/ 607 h 622"/>
                  <a:gd name="T10" fmla="*/ 3 w 1308"/>
                  <a:gd name="T11" fmla="*/ 606 h 622"/>
                  <a:gd name="T12" fmla="*/ 5 w 1308"/>
                  <a:gd name="T13" fmla="*/ 622 h 622"/>
                  <a:gd name="T14" fmla="*/ 6 w 1308"/>
                  <a:gd name="T15" fmla="*/ 622 h 622"/>
                  <a:gd name="T16" fmla="*/ 7 w 1308"/>
                  <a:gd name="T17" fmla="*/ 620 h 622"/>
                  <a:gd name="T18" fmla="*/ 5 w 1308"/>
                  <a:gd name="T19" fmla="*/ 622 h 6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08" h="622">
                    <a:moveTo>
                      <a:pt x="5" y="622"/>
                    </a:moveTo>
                    <a:lnTo>
                      <a:pt x="7" y="620"/>
                    </a:lnTo>
                    <a:lnTo>
                      <a:pt x="1308" y="14"/>
                    </a:lnTo>
                    <a:lnTo>
                      <a:pt x="1301" y="0"/>
                    </a:lnTo>
                    <a:lnTo>
                      <a:pt x="0" y="607"/>
                    </a:lnTo>
                    <a:lnTo>
                      <a:pt x="3" y="606"/>
                    </a:lnTo>
                    <a:lnTo>
                      <a:pt x="5" y="622"/>
                    </a:lnTo>
                    <a:lnTo>
                      <a:pt x="6" y="622"/>
                    </a:lnTo>
                    <a:lnTo>
                      <a:pt x="7" y="620"/>
                    </a:lnTo>
                    <a:lnTo>
                      <a:pt x="5" y="6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26" name="Freeform 242"/>
              <p:cNvSpPr>
                <a:spLocks/>
              </p:cNvSpPr>
              <p:nvPr/>
            </p:nvSpPr>
            <p:spPr bwMode="auto">
              <a:xfrm>
                <a:off x="2697" y="1133"/>
                <a:ext cx="57" cy="15"/>
              </a:xfrm>
              <a:custGeom>
                <a:avLst/>
                <a:gdLst>
                  <a:gd name="T0" fmla="*/ 7 w 345"/>
                  <a:gd name="T1" fmla="*/ 87 h 88"/>
                  <a:gd name="T2" fmla="*/ 6 w 345"/>
                  <a:gd name="T3" fmla="*/ 88 h 88"/>
                  <a:gd name="T4" fmla="*/ 41 w 345"/>
                  <a:gd name="T5" fmla="*/ 80 h 88"/>
                  <a:gd name="T6" fmla="*/ 75 w 345"/>
                  <a:gd name="T7" fmla="*/ 72 h 88"/>
                  <a:gd name="T8" fmla="*/ 104 w 345"/>
                  <a:gd name="T9" fmla="*/ 65 h 88"/>
                  <a:gd name="T10" fmla="*/ 133 w 345"/>
                  <a:gd name="T11" fmla="*/ 59 h 88"/>
                  <a:gd name="T12" fmla="*/ 161 w 345"/>
                  <a:gd name="T13" fmla="*/ 54 h 88"/>
                  <a:gd name="T14" fmla="*/ 185 w 345"/>
                  <a:gd name="T15" fmla="*/ 48 h 88"/>
                  <a:gd name="T16" fmla="*/ 208 w 345"/>
                  <a:gd name="T17" fmla="*/ 43 h 88"/>
                  <a:gd name="T18" fmla="*/ 231 w 345"/>
                  <a:gd name="T19" fmla="*/ 39 h 88"/>
                  <a:gd name="T20" fmla="*/ 250 w 345"/>
                  <a:gd name="T21" fmla="*/ 34 h 88"/>
                  <a:gd name="T22" fmla="*/ 267 w 345"/>
                  <a:gd name="T23" fmla="*/ 31 h 88"/>
                  <a:gd name="T24" fmla="*/ 284 w 345"/>
                  <a:gd name="T25" fmla="*/ 27 h 88"/>
                  <a:gd name="T26" fmla="*/ 299 w 345"/>
                  <a:gd name="T27" fmla="*/ 25 h 88"/>
                  <a:gd name="T28" fmla="*/ 314 w 345"/>
                  <a:gd name="T29" fmla="*/ 21 h 88"/>
                  <a:gd name="T30" fmla="*/ 324 w 345"/>
                  <a:gd name="T31" fmla="*/ 19 h 88"/>
                  <a:gd name="T32" fmla="*/ 336 w 345"/>
                  <a:gd name="T33" fmla="*/ 18 h 88"/>
                  <a:gd name="T34" fmla="*/ 345 w 345"/>
                  <a:gd name="T35" fmla="*/ 16 h 88"/>
                  <a:gd name="T36" fmla="*/ 343 w 345"/>
                  <a:gd name="T37" fmla="*/ 0 h 88"/>
                  <a:gd name="T38" fmla="*/ 334 w 345"/>
                  <a:gd name="T39" fmla="*/ 2 h 88"/>
                  <a:gd name="T40" fmla="*/ 322 w 345"/>
                  <a:gd name="T41" fmla="*/ 3 h 88"/>
                  <a:gd name="T42" fmla="*/ 309 w 345"/>
                  <a:gd name="T43" fmla="*/ 5 h 88"/>
                  <a:gd name="T44" fmla="*/ 297 w 345"/>
                  <a:gd name="T45" fmla="*/ 9 h 88"/>
                  <a:gd name="T46" fmla="*/ 282 w 345"/>
                  <a:gd name="T47" fmla="*/ 11 h 88"/>
                  <a:gd name="T48" fmla="*/ 265 w 345"/>
                  <a:gd name="T49" fmla="*/ 14 h 88"/>
                  <a:gd name="T50" fmla="*/ 247 w 345"/>
                  <a:gd name="T51" fmla="*/ 18 h 88"/>
                  <a:gd name="T52" fmla="*/ 227 w 345"/>
                  <a:gd name="T53" fmla="*/ 22 h 88"/>
                  <a:gd name="T54" fmla="*/ 206 w 345"/>
                  <a:gd name="T55" fmla="*/ 27 h 88"/>
                  <a:gd name="T56" fmla="*/ 183 w 345"/>
                  <a:gd name="T57" fmla="*/ 32 h 88"/>
                  <a:gd name="T58" fmla="*/ 156 w 345"/>
                  <a:gd name="T59" fmla="*/ 37 h 88"/>
                  <a:gd name="T60" fmla="*/ 131 w 345"/>
                  <a:gd name="T61" fmla="*/ 43 h 88"/>
                  <a:gd name="T62" fmla="*/ 101 w 345"/>
                  <a:gd name="T63" fmla="*/ 49 h 88"/>
                  <a:gd name="T64" fmla="*/ 70 w 345"/>
                  <a:gd name="T65" fmla="*/ 56 h 88"/>
                  <a:gd name="T66" fmla="*/ 37 w 345"/>
                  <a:gd name="T67" fmla="*/ 64 h 88"/>
                  <a:gd name="T68" fmla="*/ 1 w 345"/>
                  <a:gd name="T69" fmla="*/ 72 h 88"/>
                  <a:gd name="T70" fmla="*/ 0 w 345"/>
                  <a:gd name="T71" fmla="*/ 73 h 88"/>
                  <a:gd name="T72" fmla="*/ 1 w 345"/>
                  <a:gd name="T73" fmla="*/ 72 h 88"/>
                  <a:gd name="T74" fmla="*/ 1 w 345"/>
                  <a:gd name="T75" fmla="*/ 72 h 88"/>
                  <a:gd name="T76" fmla="*/ 0 w 345"/>
                  <a:gd name="T77" fmla="*/ 73 h 88"/>
                  <a:gd name="T78" fmla="*/ 7 w 345"/>
                  <a:gd name="T79" fmla="*/ 8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5" h="88">
                    <a:moveTo>
                      <a:pt x="7" y="87"/>
                    </a:moveTo>
                    <a:lnTo>
                      <a:pt x="6" y="88"/>
                    </a:lnTo>
                    <a:lnTo>
                      <a:pt x="41" y="80"/>
                    </a:lnTo>
                    <a:lnTo>
                      <a:pt x="75" y="72"/>
                    </a:lnTo>
                    <a:lnTo>
                      <a:pt x="104" y="65"/>
                    </a:lnTo>
                    <a:lnTo>
                      <a:pt x="133" y="59"/>
                    </a:lnTo>
                    <a:lnTo>
                      <a:pt x="161" y="54"/>
                    </a:lnTo>
                    <a:lnTo>
                      <a:pt x="185" y="48"/>
                    </a:lnTo>
                    <a:lnTo>
                      <a:pt x="208" y="43"/>
                    </a:lnTo>
                    <a:lnTo>
                      <a:pt x="231" y="39"/>
                    </a:lnTo>
                    <a:lnTo>
                      <a:pt x="250" y="34"/>
                    </a:lnTo>
                    <a:lnTo>
                      <a:pt x="267" y="31"/>
                    </a:lnTo>
                    <a:lnTo>
                      <a:pt x="284" y="27"/>
                    </a:lnTo>
                    <a:lnTo>
                      <a:pt x="299" y="25"/>
                    </a:lnTo>
                    <a:lnTo>
                      <a:pt x="314" y="21"/>
                    </a:lnTo>
                    <a:lnTo>
                      <a:pt x="324" y="19"/>
                    </a:lnTo>
                    <a:lnTo>
                      <a:pt x="336" y="18"/>
                    </a:lnTo>
                    <a:lnTo>
                      <a:pt x="345" y="16"/>
                    </a:lnTo>
                    <a:lnTo>
                      <a:pt x="343" y="0"/>
                    </a:lnTo>
                    <a:lnTo>
                      <a:pt x="334" y="2"/>
                    </a:lnTo>
                    <a:lnTo>
                      <a:pt x="322" y="3"/>
                    </a:lnTo>
                    <a:lnTo>
                      <a:pt x="309" y="5"/>
                    </a:lnTo>
                    <a:lnTo>
                      <a:pt x="297" y="9"/>
                    </a:lnTo>
                    <a:lnTo>
                      <a:pt x="282" y="11"/>
                    </a:lnTo>
                    <a:lnTo>
                      <a:pt x="265" y="14"/>
                    </a:lnTo>
                    <a:lnTo>
                      <a:pt x="247" y="18"/>
                    </a:lnTo>
                    <a:lnTo>
                      <a:pt x="227" y="22"/>
                    </a:lnTo>
                    <a:lnTo>
                      <a:pt x="206" y="27"/>
                    </a:lnTo>
                    <a:lnTo>
                      <a:pt x="183" y="32"/>
                    </a:lnTo>
                    <a:lnTo>
                      <a:pt x="156" y="37"/>
                    </a:lnTo>
                    <a:lnTo>
                      <a:pt x="131" y="43"/>
                    </a:lnTo>
                    <a:lnTo>
                      <a:pt x="101" y="49"/>
                    </a:lnTo>
                    <a:lnTo>
                      <a:pt x="70" y="56"/>
                    </a:lnTo>
                    <a:lnTo>
                      <a:pt x="37" y="64"/>
                    </a:lnTo>
                    <a:lnTo>
                      <a:pt x="1" y="72"/>
                    </a:lnTo>
                    <a:lnTo>
                      <a:pt x="0" y="73"/>
                    </a:lnTo>
                    <a:lnTo>
                      <a:pt x="1" y="72"/>
                    </a:lnTo>
                    <a:lnTo>
                      <a:pt x="0" y="73"/>
                    </a:lnTo>
                    <a:lnTo>
                      <a:pt x="7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27" name="Freeform 243"/>
              <p:cNvSpPr>
                <a:spLocks/>
              </p:cNvSpPr>
              <p:nvPr/>
            </p:nvSpPr>
            <p:spPr bwMode="auto">
              <a:xfrm>
                <a:off x="2665" y="1145"/>
                <a:ext cx="33" cy="15"/>
              </a:xfrm>
              <a:custGeom>
                <a:avLst/>
                <a:gdLst>
                  <a:gd name="T0" fmla="*/ 7 w 198"/>
                  <a:gd name="T1" fmla="*/ 84 h 85"/>
                  <a:gd name="T2" fmla="*/ 7 w 198"/>
                  <a:gd name="T3" fmla="*/ 85 h 85"/>
                  <a:gd name="T4" fmla="*/ 24 w 198"/>
                  <a:gd name="T5" fmla="*/ 78 h 85"/>
                  <a:gd name="T6" fmla="*/ 38 w 198"/>
                  <a:gd name="T7" fmla="*/ 72 h 85"/>
                  <a:gd name="T8" fmla="*/ 53 w 198"/>
                  <a:gd name="T9" fmla="*/ 68 h 85"/>
                  <a:gd name="T10" fmla="*/ 67 w 198"/>
                  <a:gd name="T11" fmla="*/ 63 h 85"/>
                  <a:gd name="T12" fmla="*/ 80 w 198"/>
                  <a:gd name="T13" fmla="*/ 59 h 85"/>
                  <a:gd name="T14" fmla="*/ 91 w 198"/>
                  <a:gd name="T15" fmla="*/ 55 h 85"/>
                  <a:gd name="T16" fmla="*/ 103 w 198"/>
                  <a:gd name="T17" fmla="*/ 52 h 85"/>
                  <a:gd name="T18" fmla="*/ 114 w 198"/>
                  <a:gd name="T19" fmla="*/ 48 h 85"/>
                  <a:gd name="T20" fmla="*/ 124 w 198"/>
                  <a:gd name="T21" fmla="*/ 45 h 85"/>
                  <a:gd name="T22" fmla="*/ 134 w 198"/>
                  <a:gd name="T23" fmla="*/ 41 h 85"/>
                  <a:gd name="T24" fmla="*/ 144 w 198"/>
                  <a:gd name="T25" fmla="*/ 38 h 85"/>
                  <a:gd name="T26" fmla="*/ 155 w 198"/>
                  <a:gd name="T27" fmla="*/ 34 h 85"/>
                  <a:gd name="T28" fmla="*/ 166 w 198"/>
                  <a:gd name="T29" fmla="*/ 29 h 85"/>
                  <a:gd name="T30" fmla="*/ 176 w 198"/>
                  <a:gd name="T31" fmla="*/ 24 h 85"/>
                  <a:gd name="T32" fmla="*/ 186 w 198"/>
                  <a:gd name="T33" fmla="*/ 20 h 85"/>
                  <a:gd name="T34" fmla="*/ 198 w 198"/>
                  <a:gd name="T35" fmla="*/ 14 h 85"/>
                  <a:gd name="T36" fmla="*/ 191 w 198"/>
                  <a:gd name="T37" fmla="*/ 0 h 85"/>
                  <a:gd name="T38" fmla="*/ 180 w 198"/>
                  <a:gd name="T39" fmla="*/ 6 h 85"/>
                  <a:gd name="T40" fmla="*/ 169 w 198"/>
                  <a:gd name="T41" fmla="*/ 10 h 85"/>
                  <a:gd name="T42" fmla="*/ 159 w 198"/>
                  <a:gd name="T43" fmla="*/ 15 h 85"/>
                  <a:gd name="T44" fmla="*/ 149 w 198"/>
                  <a:gd name="T45" fmla="*/ 18 h 85"/>
                  <a:gd name="T46" fmla="*/ 139 w 198"/>
                  <a:gd name="T47" fmla="*/ 22 h 85"/>
                  <a:gd name="T48" fmla="*/ 129 w 198"/>
                  <a:gd name="T49" fmla="*/ 25 h 85"/>
                  <a:gd name="T50" fmla="*/ 120 w 198"/>
                  <a:gd name="T51" fmla="*/ 29 h 85"/>
                  <a:gd name="T52" fmla="*/ 109 w 198"/>
                  <a:gd name="T53" fmla="*/ 32 h 85"/>
                  <a:gd name="T54" fmla="*/ 98 w 198"/>
                  <a:gd name="T55" fmla="*/ 36 h 85"/>
                  <a:gd name="T56" fmla="*/ 86 w 198"/>
                  <a:gd name="T57" fmla="*/ 39 h 85"/>
                  <a:gd name="T58" fmla="*/ 75 w 198"/>
                  <a:gd name="T59" fmla="*/ 43 h 85"/>
                  <a:gd name="T60" fmla="*/ 62 w 198"/>
                  <a:gd name="T61" fmla="*/ 47 h 85"/>
                  <a:gd name="T62" fmla="*/ 48 w 198"/>
                  <a:gd name="T63" fmla="*/ 52 h 85"/>
                  <a:gd name="T64" fmla="*/ 34 w 198"/>
                  <a:gd name="T65" fmla="*/ 56 h 85"/>
                  <a:gd name="T66" fmla="*/ 17 w 198"/>
                  <a:gd name="T67" fmla="*/ 62 h 85"/>
                  <a:gd name="T68" fmla="*/ 0 w 198"/>
                  <a:gd name="T69" fmla="*/ 69 h 85"/>
                  <a:gd name="T70" fmla="*/ 0 w 198"/>
                  <a:gd name="T71" fmla="*/ 70 h 85"/>
                  <a:gd name="T72" fmla="*/ 0 w 198"/>
                  <a:gd name="T73" fmla="*/ 69 h 85"/>
                  <a:gd name="T74" fmla="*/ 0 w 198"/>
                  <a:gd name="T75" fmla="*/ 70 h 85"/>
                  <a:gd name="T76" fmla="*/ 0 w 198"/>
                  <a:gd name="T77" fmla="*/ 70 h 85"/>
                  <a:gd name="T78" fmla="*/ 7 w 198"/>
                  <a:gd name="T7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8" h="85">
                    <a:moveTo>
                      <a:pt x="7" y="84"/>
                    </a:moveTo>
                    <a:lnTo>
                      <a:pt x="7" y="85"/>
                    </a:lnTo>
                    <a:lnTo>
                      <a:pt x="24" y="78"/>
                    </a:lnTo>
                    <a:lnTo>
                      <a:pt x="38" y="72"/>
                    </a:lnTo>
                    <a:lnTo>
                      <a:pt x="53" y="68"/>
                    </a:lnTo>
                    <a:lnTo>
                      <a:pt x="67" y="63"/>
                    </a:lnTo>
                    <a:lnTo>
                      <a:pt x="80" y="59"/>
                    </a:lnTo>
                    <a:lnTo>
                      <a:pt x="91" y="55"/>
                    </a:lnTo>
                    <a:lnTo>
                      <a:pt x="103" y="52"/>
                    </a:lnTo>
                    <a:lnTo>
                      <a:pt x="114" y="48"/>
                    </a:lnTo>
                    <a:lnTo>
                      <a:pt x="124" y="45"/>
                    </a:lnTo>
                    <a:lnTo>
                      <a:pt x="134" y="41"/>
                    </a:lnTo>
                    <a:lnTo>
                      <a:pt x="144" y="38"/>
                    </a:lnTo>
                    <a:lnTo>
                      <a:pt x="155" y="34"/>
                    </a:lnTo>
                    <a:lnTo>
                      <a:pt x="166" y="29"/>
                    </a:lnTo>
                    <a:lnTo>
                      <a:pt x="176" y="24"/>
                    </a:lnTo>
                    <a:lnTo>
                      <a:pt x="186" y="20"/>
                    </a:lnTo>
                    <a:lnTo>
                      <a:pt x="198" y="14"/>
                    </a:lnTo>
                    <a:lnTo>
                      <a:pt x="191" y="0"/>
                    </a:lnTo>
                    <a:lnTo>
                      <a:pt x="180" y="6"/>
                    </a:lnTo>
                    <a:lnTo>
                      <a:pt x="169" y="10"/>
                    </a:lnTo>
                    <a:lnTo>
                      <a:pt x="159" y="15"/>
                    </a:lnTo>
                    <a:lnTo>
                      <a:pt x="149" y="18"/>
                    </a:lnTo>
                    <a:lnTo>
                      <a:pt x="139" y="22"/>
                    </a:lnTo>
                    <a:lnTo>
                      <a:pt x="129" y="25"/>
                    </a:lnTo>
                    <a:lnTo>
                      <a:pt x="120" y="29"/>
                    </a:lnTo>
                    <a:lnTo>
                      <a:pt x="109" y="32"/>
                    </a:lnTo>
                    <a:lnTo>
                      <a:pt x="98" y="36"/>
                    </a:lnTo>
                    <a:lnTo>
                      <a:pt x="86" y="39"/>
                    </a:lnTo>
                    <a:lnTo>
                      <a:pt x="75" y="43"/>
                    </a:lnTo>
                    <a:lnTo>
                      <a:pt x="62" y="47"/>
                    </a:lnTo>
                    <a:lnTo>
                      <a:pt x="48" y="52"/>
                    </a:lnTo>
                    <a:lnTo>
                      <a:pt x="34" y="56"/>
                    </a:lnTo>
                    <a:lnTo>
                      <a:pt x="17" y="62"/>
                    </a:lnTo>
                    <a:lnTo>
                      <a:pt x="0" y="69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0" y="70"/>
                    </a:lnTo>
                    <a:lnTo>
                      <a:pt x="7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28" name="Freeform 244"/>
              <p:cNvSpPr>
                <a:spLocks/>
              </p:cNvSpPr>
              <p:nvPr/>
            </p:nvSpPr>
            <p:spPr bwMode="auto">
              <a:xfrm>
                <a:off x="2586" y="1157"/>
                <a:ext cx="80" cy="25"/>
              </a:xfrm>
              <a:custGeom>
                <a:avLst/>
                <a:gdLst>
                  <a:gd name="T0" fmla="*/ 16 w 482"/>
                  <a:gd name="T1" fmla="*/ 144 h 152"/>
                  <a:gd name="T2" fmla="*/ 11 w 482"/>
                  <a:gd name="T3" fmla="*/ 152 h 152"/>
                  <a:gd name="T4" fmla="*/ 42 w 482"/>
                  <a:gd name="T5" fmla="*/ 141 h 152"/>
                  <a:gd name="T6" fmla="*/ 75 w 482"/>
                  <a:gd name="T7" fmla="*/ 131 h 152"/>
                  <a:gd name="T8" fmla="*/ 108 w 482"/>
                  <a:gd name="T9" fmla="*/ 121 h 152"/>
                  <a:gd name="T10" fmla="*/ 144 w 482"/>
                  <a:gd name="T11" fmla="*/ 112 h 152"/>
                  <a:gd name="T12" fmla="*/ 178 w 482"/>
                  <a:gd name="T13" fmla="*/ 101 h 152"/>
                  <a:gd name="T14" fmla="*/ 214 w 482"/>
                  <a:gd name="T15" fmla="*/ 92 h 152"/>
                  <a:gd name="T16" fmla="*/ 249 w 482"/>
                  <a:gd name="T17" fmla="*/ 83 h 152"/>
                  <a:gd name="T18" fmla="*/ 283 w 482"/>
                  <a:gd name="T19" fmla="*/ 75 h 152"/>
                  <a:gd name="T20" fmla="*/ 315 w 482"/>
                  <a:gd name="T21" fmla="*/ 66 h 152"/>
                  <a:gd name="T22" fmla="*/ 348 w 482"/>
                  <a:gd name="T23" fmla="*/ 58 h 152"/>
                  <a:gd name="T24" fmla="*/ 376 w 482"/>
                  <a:gd name="T25" fmla="*/ 50 h 152"/>
                  <a:gd name="T26" fmla="*/ 404 w 482"/>
                  <a:gd name="T27" fmla="*/ 43 h 152"/>
                  <a:gd name="T28" fmla="*/ 428 w 482"/>
                  <a:gd name="T29" fmla="*/ 35 h 152"/>
                  <a:gd name="T30" fmla="*/ 449 w 482"/>
                  <a:gd name="T31" fmla="*/ 28 h 152"/>
                  <a:gd name="T32" fmla="*/ 468 w 482"/>
                  <a:gd name="T33" fmla="*/ 21 h 152"/>
                  <a:gd name="T34" fmla="*/ 482 w 482"/>
                  <a:gd name="T35" fmla="*/ 14 h 152"/>
                  <a:gd name="T36" fmla="*/ 475 w 482"/>
                  <a:gd name="T37" fmla="*/ 0 h 152"/>
                  <a:gd name="T38" fmla="*/ 461 w 482"/>
                  <a:gd name="T39" fmla="*/ 5 h 152"/>
                  <a:gd name="T40" fmla="*/ 444 w 482"/>
                  <a:gd name="T41" fmla="*/ 12 h 152"/>
                  <a:gd name="T42" fmla="*/ 423 w 482"/>
                  <a:gd name="T43" fmla="*/ 18 h 152"/>
                  <a:gd name="T44" fmla="*/ 399 w 482"/>
                  <a:gd name="T45" fmla="*/ 27 h 152"/>
                  <a:gd name="T46" fmla="*/ 372 w 482"/>
                  <a:gd name="T47" fmla="*/ 33 h 152"/>
                  <a:gd name="T48" fmla="*/ 343 w 482"/>
                  <a:gd name="T49" fmla="*/ 41 h 152"/>
                  <a:gd name="T50" fmla="*/ 311 w 482"/>
                  <a:gd name="T51" fmla="*/ 50 h 152"/>
                  <a:gd name="T52" fmla="*/ 279 w 482"/>
                  <a:gd name="T53" fmla="*/ 59 h 152"/>
                  <a:gd name="T54" fmla="*/ 244 w 482"/>
                  <a:gd name="T55" fmla="*/ 67 h 152"/>
                  <a:gd name="T56" fmla="*/ 210 w 482"/>
                  <a:gd name="T57" fmla="*/ 76 h 152"/>
                  <a:gd name="T58" fmla="*/ 174 w 482"/>
                  <a:gd name="T59" fmla="*/ 85 h 152"/>
                  <a:gd name="T60" fmla="*/ 139 w 482"/>
                  <a:gd name="T61" fmla="*/ 95 h 152"/>
                  <a:gd name="T62" fmla="*/ 104 w 482"/>
                  <a:gd name="T63" fmla="*/ 105 h 152"/>
                  <a:gd name="T64" fmla="*/ 70 w 482"/>
                  <a:gd name="T65" fmla="*/ 115 h 152"/>
                  <a:gd name="T66" fmla="*/ 37 w 482"/>
                  <a:gd name="T67" fmla="*/ 125 h 152"/>
                  <a:gd name="T68" fmla="*/ 6 w 482"/>
                  <a:gd name="T69" fmla="*/ 136 h 152"/>
                  <a:gd name="T70" fmla="*/ 0 w 482"/>
                  <a:gd name="T71" fmla="*/ 144 h 152"/>
                  <a:gd name="T72" fmla="*/ 6 w 482"/>
                  <a:gd name="T73" fmla="*/ 136 h 152"/>
                  <a:gd name="T74" fmla="*/ 0 w 482"/>
                  <a:gd name="T75" fmla="*/ 138 h 152"/>
                  <a:gd name="T76" fmla="*/ 0 w 482"/>
                  <a:gd name="T77" fmla="*/ 144 h 152"/>
                  <a:gd name="T78" fmla="*/ 16 w 482"/>
                  <a:gd name="T79" fmla="*/ 144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2" h="152">
                    <a:moveTo>
                      <a:pt x="16" y="144"/>
                    </a:moveTo>
                    <a:lnTo>
                      <a:pt x="11" y="152"/>
                    </a:lnTo>
                    <a:lnTo>
                      <a:pt x="42" y="141"/>
                    </a:lnTo>
                    <a:lnTo>
                      <a:pt x="75" y="131"/>
                    </a:lnTo>
                    <a:lnTo>
                      <a:pt x="108" y="121"/>
                    </a:lnTo>
                    <a:lnTo>
                      <a:pt x="144" y="112"/>
                    </a:lnTo>
                    <a:lnTo>
                      <a:pt x="178" y="101"/>
                    </a:lnTo>
                    <a:lnTo>
                      <a:pt x="214" y="92"/>
                    </a:lnTo>
                    <a:lnTo>
                      <a:pt x="249" y="83"/>
                    </a:lnTo>
                    <a:lnTo>
                      <a:pt x="283" y="75"/>
                    </a:lnTo>
                    <a:lnTo>
                      <a:pt x="315" y="66"/>
                    </a:lnTo>
                    <a:lnTo>
                      <a:pt x="348" y="58"/>
                    </a:lnTo>
                    <a:lnTo>
                      <a:pt x="376" y="50"/>
                    </a:lnTo>
                    <a:lnTo>
                      <a:pt x="404" y="43"/>
                    </a:lnTo>
                    <a:lnTo>
                      <a:pt x="428" y="35"/>
                    </a:lnTo>
                    <a:lnTo>
                      <a:pt x="449" y="28"/>
                    </a:lnTo>
                    <a:lnTo>
                      <a:pt x="468" y="21"/>
                    </a:lnTo>
                    <a:lnTo>
                      <a:pt x="482" y="14"/>
                    </a:lnTo>
                    <a:lnTo>
                      <a:pt x="475" y="0"/>
                    </a:lnTo>
                    <a:lnTo>
                      <a:pt x="461" y="5"/>
                    </a:lnTo>
                    <a:lnTo>
                      <a:pt x="444" y="12"/>
                    </a:lnTo>
                    <a:lnTo>
                      <a:pt x="423" y="18"/>
                    </a:lnTo>
                    <a:lnTo>
                      <a:pt x="399" y="27"/>
                    </a:lnTo>
                    <a:lnTo>
                      <a:pt x="372" y="33"/>
                    </a:lnTo>
                    <a:lnTo>
                      <a:pt x="343" y="41"/>
                    </a:lnTo>
                    <a:lnTo>
                      <a:pt x="311" y="50"/>
                    </a:lnTo>
                    <a:lnTo>
                      <a:pt x="279" y="59"/>
                    </a:lnTo>
                    <a:lnTo>
                      <a:pt x="244" y="67"/>
                    </a:lnTo>
                    <a:lnTo>
                      <a:pt x="210" y="76"/>
                    </a:lnTo>
                    <a:lnTo>
                      <a:pt x="174" y="85"/>
                    </a:lnTo>
                    <a:lnTo>
                      <a:pt x="139" y="95"/>
                    </a:lnTo>
                    <a:lnTo>
                      <a:pt x="104" y="105"/>
                    </a:lnTo>
                    <a:lnTo>
                      <a:pt x="70" y="115"/>
                    </a:lnTo>
                    <a:lnTo>
                      <a:pt x="37" y="125"/>
                    </a:lnTo>
                    <a:lnTo>
                      <a:pt x="6" y="136"/>
                    </a:lnTo>
                    <a:lnTo>
                      <a:pt x="0" y="144"/>
                    </a:lnTo>
                    <a:lnTo>
                      <a:pt x="6" y="136"/>
                    </a:lnTo>
                    <a:lnTo>
                      <a:pt x="0" y="138"/>
                    </a:lnTo>
                    <a:lnTo>
                      <a:pt x="0" y="144"/>
                    </a:lnTo>
                    <a:lnTo>
                      <a:pt x="16" y="1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29" name="Freeform 245"/>
              <p:cNvSpPr>
                <a:spLocks/>
              </p:cNvSpPr>
              <p:nvPr/>
            </p:nvSpPr>
            <p:spPr bwMode="auto">
              <a:xfrm>
                <a:off x="2586" y="1181"/>
                <a:ext cx="3" cy="203"/>
              </a:xfrm>
              <a:custGeom>
                <a:avLst/>
                <a:gdLst>
                  <a:gd name="T0" fmla="*/ 12 w 20"/>
                  <a:gd name="T1" fmla="*/ 1200 h 1216"/>
                  <a:gd name="T2" fmla="*/ 20 w 20"/>
                  <a:gd name="T3" fmla="*/ 1208 h 1216"/>
                  <a:gd name="T4" fmla="*/ 16 w 20"/>
                  <a:gd name="T5" fmla="*/ 0 h 1216"/>
                  <a:gd name="T6" fmla="*/ 0 w 20"/>
                  <a:gd name="T7" fmla="*/ 0 h 1216"/>
                  <a:gd name="T8" fmla="*/ 4 w 20"/>
                  <a:gd name="T9" fmla="*/ 1208 h 1216"/>
                  <a:gd name="T10" fmla="*/ 12 w 20"/>
                  <a:gd name="T11" fmla="*/ 1216 h 1216"/>
                  <a:gd name="T12" fmla="*/ 4 w 20"/>
                  <a:gd name="T13" fmla="*/ 1208 h 1216"/>
                  <a:gd name="T14" fmla="*/ 4 w 20"/>
                  <a:gd name="T15" fmla="*/ 1216 h 1216"/>
                  <a:gd name="T16" fmla="*/ 12 w 20"/>
                  <a:gd name="T17" fmla="*/ 1216 h 1216"/>
                  <a:gd name="T18" fmla="*/ 12 w 20"/>
                  <a:gd name="T19" fmla="*/ 1200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216">
                    <a:moveTo>
                      <a:pt x="12" y="1200"/>
                    </a:moveTo>
                    <a:lnTo>
                      <a:pt x="20" y="120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4" y="1208"/>
                    </a:lnTo>
                    <a:lnTo>
                      <a:pt x="12" y="1216"/>
                    </a:lnTo>
                    <a:lnTo>
                      <a:pt x="4" y="1208"/>
                    </a:lnTo>
                    <a:lnTo>
                      <a:pt x="4" y="1216"/>
                    </a:lnTo>
                    <a:lnTo>
                      <a:pt x="12" y="1216"/>
                    </a:lnTo>
                    <a:lnTo>
                      <a:pt x="12" y="12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30" name="Freeform 246"/>
              <p:cNvSpPr>
                <a:spLocks/>
              </p:cNvSpPr>
              <p:nvPr/>
            </p:nvSpPr>
            <p:spPr bwMode="auto">
              <a:xfrm>
                <a:off x="2587" y="1381"/>
                <a:ext cx="543" cy="3"/>
              </a:xfrm>
              <a:custGeom>
                <a:avLst/>
                <a:gdLst>
                  <a:gd name="T0" fmla="*/ 3242 w 3258"/>
                  <a:gd name="T1" fmla="*/ 10 h 19"/>
                  <a:gd name="T2" fmla="*/ 3250 w 3258"/>
                  <a:gd name="T3" fmla="*/ 2 h 19"/>
                  <a:gd name="T4" fmla="*/ 0 w 3258"/>
                  <a:gd name="T5" fmla="*/ 0 h 19"/>
                  <a:gd name="T6" fmla="*/ 0 w 3258"/>
                  <a:gd name="T7" fmla="*/ 16 h 19"/>
                  <a:gd name="T8" fmla="*/ 3250 w 3258"/>
                  <a:gd name="T9" fmla="*/ 19 h 19"/>
                  <a:gd name="T10" fmla="*/ 3258 w 3258"/>
                  <a:gd name="T11" fmla="*/ 10 h 19"/>
                  <a:gd name="T12" fmla="*/ 3250 w 3258"/>
                  <a:gd name="T13" fmla="*/ 19 h 19"/>
                  <a:gd name="T14" fmla="*/ 3258 w 3258"/>
                  <a:gd name="T15" fmla="*/ 19 h 19"/>
                  <a:gd name="T16" fmla="*/ 3258 w 3258"/>
                  <a:gd name="T17" fmla="*/ 10 h 19"/>
                  <a:gd name="T18" fmla="*/ 3242 w 3258"/>
                  <a:gd name="T19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58" h="19">
                    <a:moveTo>
                      <a:pt x="3242" y="10"/>
                    </a:moveTo>
                    <a:lnTo>
                      <a:pt x="3250" y="2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3250" y="19"/>
                    </a:lnTo>
                    <a:lnTo>
                      <a:pt x="3258" y="10"/>
                    </a:lnTo>
                    <a:lnTo>
                      <a:pt x="3250" y="19"/>
                    </a:lnTo>
                    <a:lnTo>
                      <a:pt x="3258" y="19"/>
                    </a:lnTo>
                    <a:lnTo>
                      <a:pt x="3258" y="10"/>
                    </a:lnTo>
                    <a:lnTo>
                      <a:pt x="324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31" name="Freeform 247"/>
              <p:cNvSpPr>
                <a:spLocks/>
              </p:cNvSpPr>
              <p:nvPr/>
            </p:nvSpPr>
            <p:spPr bwMode="auto">
              <a:xfrm>
                <a:off x="3127" y="1129"/>
                <a:ext cx="3" cy="254"/>
              </a:xfrm>
              <a:custGeom>
                <a:avLst/>
                <a:gdLst>
                  <a:gd name="T0" fmla="*/ 4 w 20"/>
                  <a:gd name="T1" fmla="*/ 12 h 1523"/>
                  <a:gd name="T2" fmla="*/ 0 w 20"/>
                  <a:gd name="T3" fmla="*/ 6 h 1523"/>
                  <a:gd name="T4" fmla="*/ 4 w 20"/>
                  <a:gd name="T5" fmla="*/ 1523 h 1523"/>
                  <a:gd name="T6" fmla="*/ 20 w 20"/>
                  <a:gd name="T7" fmla="*/ 1523 h 1523"/>
                  <a:gd name="T8" fmla="*/ 16 w 20"/>
                  <a:gd name="T9" fmla="*/ 6 h 1523"/>
                  <a:gd name="T10" fmla="*/ 13 w 20"/>
                  <a:gd name="T11" fmla="*/ 0 h 1523"/>
                  <a:gd name="T12" fmla="*/ 16 w 20"/>
                  <a:gd name="T13" fmla="*/ 6 h 1523"/>
                  <a:gd name="T14" fmla="*/ 16 w 20"/>
                  <a:gd name="T15" fmla="*/ 3 h 1523"/>
                  <a:gd name="T16" fmla="*/ 13 w 20"/>
                  <a:gd name="T17" fmla="*/ 0 h 1523"/>
                  <a:gd name="T18" fmla="*/ 4 w 20"/>
                  <a:gd name="T19" fmla="*/ 12 h 1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523">
                    <a:moveTo>
                      <a:pt x="4" y="12"/>
                    </a:moveTo>
                    <a:lnTo>
                      <a:pt x="0" y="6"/>
                    </a:lnTo>
                    <a:lnTo>
                      <a:pt x="4" y="1523"/>
                    </a:lnTo>
                    <a:lnTo>
                      <a:pt x="20" y="1523"/>
                    </a:lnTo>
                    <a:lnTo>
                      <a:pt x="16" y="6"/>
                    </a:lnTo>
                    <a:lnTo>
                      <a:pt x="13" y="0"/>
                    </a:lnTo>
                    <a:lnTo>
                      <a:pt x="16" y="6"/>
                    </a:lnTo>
                    <a:lnTo>
                      <a:pt x="16" y="3"/>
                    </a:lnTo>
                    <a:lnTo>
                      <a:pt x="13" y="0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32" name="Freeform 248"/>
              <p:cNvSpPr>
                <a:spLocks/>
              </p:cNvSpPr>
              <p:nvPr/>
            </p:nvSpPr>
            <p:spPr bwMode="auto">
              <a:xfrm>
                <a:off x="2587" y="644"/>
                <a:ext cx="542" cy="738"/>
              </a:xfrm>
              <a:custGeom>
                <a:avLst/>
                <a:gdLst>
                  <a:gd name="T0" fmla="*/ 991 w 3250"/>
                  <a:gd name="T1" fmla="*/ 4129 h 4426"/>
                  <a:gd name="T2" fmla="*/ 1114 w 3250"/>
                  <a:gd name="T3" fmla="*/ 3822 h 4426"/>
                  <a:gd name="T4" fmla="*/ 1072 w 3250"/>
                  <a:gd name="T5" fmla="*/ 3698 h 4426"/>
                  <a:gd name="T6" fmla="*/ 924 w 3250"/>
                  <a:gd name="T7" fmla="*/ 3939 h 4426"/>
                  <a:gd name="T8" fmla="*/ 905 w 3250"/>
                  <a:gd name="T9" fmla="*/ 3759 h 4426"/>
                  <a:gd name="T10" fmla="*/ 942 w 3250"/>
                  <a:gd name="T11" fmla="*/ 3350 h 4426"/>
                  <a:gd name="T12" fmla="*/ 984 w 3250"/>
                  <a:gd name="T13" fmla="*/ 3021 h 4426"/>
                  <a:gd name="T14" fmla="*/ 825 w 3250"/>
                  <a:gd name="T15" fmla="*/ 2995 h 4426"/>
                  <a:gd name="T16" fmla="*/ 669 w 3250"/>
                  <a:gd name="T17" fmla="*/ 3034 h 4426"/>
                  <a:gd name="T18" fmla="*/ 433 w 3250"/>
                  <a:gd name="T19" fmla="*/ 3110 h 4426"/>
                  <a:gd name="T20" fmla="*/ 263 w 3250"/>
                  <a:gd name="T21" fmla="*/ 3168 h 4426"/>
                  <a:gd name="T22" fmla="*/ 49 w 3250"/>
                  <a:gd name="T23" fmla="*/ 3211 h 4426"/>
                  <a:gd name="T24" fmla="*/ 228 w 3250"/>
                  <a:gd name="T25" fmla="*/ 3138 h 4426"/>
                  <a:gd name="T26" fmla="*/ 450 w 3250"/>
                  <a:gd name="T27" fmla="*/ 3071 h 4426"/>
                  <a:gd name="T28" fmla="*/ 708 w 3250"/>
                  <a:gd name="T29" fmla="*/ 2990 h 4426"/>
                  <a:gd name="T30" fmla="*/ 978 w 3250"/>
                  <a:gd name="T31" fmla="*/ 2911 h 4426"/>
                  <a:gd name="T32" fmla="*/ 880 w 3250"/>
                  <a:gd name="T33" fmla="*/ 2760 h 4426"/>
                  <a:gd name="T34" fmla="*/ 708 w 3250"/>
                  <a:gd name="T35" fmla="*/ 2550 h 4426"/>
                  <a:gd name="T36" fmla="*/ 585 w 3250"/>
                  <a:gd name="T37" fmla="*/ 2319 h 4426"/>
                  <a:gd name="T38" fmla="*/ 521 w 3250"/>
                  <a:gd name="T39" fmla="*/ 2032 h 4426"/>
                  <a:gd name="T40" fmla="*/ 470 w 3250"/>
                  <a:gd name="T41" fmla="*/ 1929 h 4426"/>
                  <a:gd name="T42" fmla="*/ 363 w 3250"/>
                  <a:gd name="T43" fmla="*/ 1794 h 4426"/>
                  <a:gd name="T44" fmla="*/ 305 w 3250"/>
                  <a:gd name="T45" fmla="*/ 1686 h 4426"/>
                  <a:gd name="T46" fmla="*/ 229 w 3250"/>
                  <a:gd name="T47" fmla="*/ 1355 h 4426"/>
                  <a:gd name="T48" fmla="*/ 183 w 3250"/>
                  <a:gd name="T49" fmla="*/ 935 h 4426"/>
                  <a:gd name="T50" fmla="*/ 220 w 3250"/>
                  <a:gd name="T51" fmla="*/ 697 h 4426"/>
                  <a:gd name="T52" fmla="*/ 374 w 3250"/>
                  <a:gd name="T53" fmla="*/ 540 h 4426"/>
                  <a:gd name="T54" fmla="*/ 502 w 3250"/>
                  <a:gd name="T55" fmla="*/ 353 h 4426"/>
                  <a:gd name="T56" fmla="*/ 649 w 3250"/>
                  <a:gd name="T57" fmla="*/ 204 h 4426"/>
                  <a:gd name="T58" fmla="*/ 960 w 3250"/>
                  <a:gd name="T59" fmla="*/ 73 h 4426"/>
                  <a:gd name="T60" fmla="*/ 1145 w 3250"/>
                  <a:gd name="T61" fmla="*/ 14 h 4426"/>
                  <a:gd name="T62" fmla="*/ 1400 w 3250"/>
                  <a:gd name="T63" fmla="*/ 16 h 4426"/>
                  <a:gd name="T64" fmla="*/ 1655 w 3250"/>
                  <a:gd name="T65" fmla="*/ 75 h 4426"/>
                  <a:gd name="T66" fmla="*/ 1973 w 3250"/>
                  <a:gd name="T67" fmla="*/ 202 h 4426"/>
                  <a:gd name="T68" fmla="*/ 2082 w 3250"/>
                  <a:gd name="T69" fmla="*/ 272 h 4426"/>
                  <a:gd name="T70" fmla="*/ 2283 w 3250"/>
                  <a:gd name="T71" fmla="*/ 513 h 4426"/>
                  <a:gd name="T72" fmla="*/ 2363 w 3250"/>
                  <a:gd name="T73" fmla="*/ 695 h 4426"/>
                  <a:gd name="T74" fmla="*/ 2441 w 3250"/>
                  <a:gd name="T75" fmla="*/ 902 h 4426"/>
                  <a:gd name="T76" fmla="*/ 2480 w 3250"/>
                  <a:gd name="T77" fmla="*/ 1095 h 4426"/>
                  <a:gd name="T78" fmla="*/ 2505 w 3250"/>
                  <a:gd name="T79" fmla="*/ 1471 h 4426"/>
                  <a:gd name="T80" fmla="*/ 2466 w 3250"/>
                  <a:gd name="T81" fmla="*/ 1816 h 4426"/>
                  <a:gd name="T82" fmla="*/ 2393 w 3250"/>
                  <a:gd name="T83" fmla="*/ 2063 h 4426"/>
                  <a:gd name="T84" fmla="*/ 2303 w 3250"/>
                  <a:gd name="T85" fmla="*/ 2239 h 4426"/>
                  <a:gd name="T86" fmla="*/ 2390 w 3250"/>
                  <a:gd name="T87" fmla="*/ 2534 h 4426"/>
                  <a:gd name="T88" fmla="*/ 2490 w 3250"/>
                  <a:gd name="T89" fmla="*/ 2673 h 4426"/>
                  <a:gd name="T90" fmla="*/ 2695 w 3250"/>
                  <a:gd name="T91" fmla="*/ 2725 h 4426"/>
                  <a:gd name="T92" fmla="*/ 2962 w 3250"/>
                  <a:gd name="T93" fmla="*/ 2786 h 4426"/>
                  <a:gd name="T94" fmla="*/ 3230 w 3250"/>
                  <a:gd name="T95" fmla="*/ 2883 h 4426"/>
                  <a:gd name="T96" fmla="*/ 3034 w 3250"/>
                  <a:gd name="T97" fmla="*/ 2833 h 4426"/>
                  <a:gd name="T98" fmla="*/ 2771 w 3250"/>
                  <a:gd name="T99" fmla="*/ 2768 h 4426"/>
                  <a:gd name="T100" fmla="*/ 2512 w 3250"/>
                  <a:gd name="T101" fmla="*/ 2718 h 4426"/>
                  <a:gd name="T102" fmla="*/ 2407 w 3250"/>
                  <a:gd name="T103" fmla="*/ 3049 h 4426"/>
                  <a:gd name="T104" fmla="*/ 2328 w 3250"/>
                  <a:gd name="T105" fmla="*/ 3282 h 4426"/>
                  <a:gd name="T106" fmla="*/ 2219 w 3250"/>
                  <a:gd name="T107" fmla="*/ 3523 h 4426"/>
                  <a:gd name="T108" fmla="*/ 2138 w 3250"/>
                  <a:gd name="T109" fmla="*/ 3690 h 4426"/>
                  <a:gd name="T110" fmla="*/ 2052 w 3250"/>
                  <a:gd name="T111" fmla="*/ 3867 h 4426"/>
                  <a:gd name="T112" fmla="*/ 1951 w 3250"/>
                  <a:gd name="T113" fmla="*/ 3965 h 4426"/>
                  <a:gd name="T114" fmla="*/ 1835 w 3250"/>
                  <a:gd name="T115" fmla="*/ 3882 h 4426"/>
                  <a:gd name="T116" fmla="*/ 1709 w 3250"/>
                  <a:gd name="T117" fmla="*/ 3767 h 4426"/>
                  <a:gd name="T118" fmla="*/ 1591 w 3250"/>
                  <a:gd name="T119" fmla="*/ 3629 h 4426"/>
                  <a:gd name="T120" fmla="*/ 1455 w 3250"/>
                  <a:gd name="T121" fmla="*/ 3680 h 4426"/>
                  <a:gd name="T122" fmla="*/ 1384 w 3250"/>
                  <a:gd name="T123" fmla="*/ 3895 h 4426"/>
                  <a:gd name="T124" fmla="*/ 1425 w 3250"/>
                  <a:gd name="T125" fmla="*/ 4179 h 4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250" h="4426">
                    <a:moveTo>
                      <a:pt x="897" y="4426"/>
                    </a:moveTo>
                    <a:lnTo>
                      <a:pt x="899" y="4412"/>
                    </a:lnTo>
                    <a:lnTo>
                      <a:pt x="901" y="4397"/>
                    </a:lnTo>
                    <a:lnTo>
                      <a:pt x="904" y="4382"/>
                    </a:lnTo>
                    <a:lnTo>
                      <a:pt x="908" y="4366"/>
                    </a:lnTo>
                    <a:lnTo>
                      <a:pt x="912" y="4350"/>
                    </a:lnTo>
                    <a:lnTo>
                      <a:pt x="917" y="4334"/>
                    </a:lnTo>
                    <a:lnTo>
                      <a:pt x="923" y="4318"/>
                    </a:lnTo>
                    <a:lnTo>
                      <a:pt x="928" y="4302"/>
                    </a:lnTo>
                    <a:lnTo>
                      <a:pt x="934" y="4286"/>
                    </a:lnTo>
                    <a:lnTo>
                      <a:pt x="941" y="4269"/>
                    </a:lnTo>
                    <a:lnTo>
                      <a:pt x="947" y="4253"/>
                    </a:lnTo>
                    <a:lnTo>
                      <a:pt x="954" y="4236"/>
                    </a:lnTo>
                    <a:lnTo>
                      <a:pt x="960" y="4220"/>
                    </a:lnTo>
                    <a:lnTo>
                      <a:pt x="966" y="4204"/>
                    </a:lnTo>
                    <a:lnTo>
                      <a:pt x="971" y="4188"/>
                    </a:lnTo>
                    <a:lnTo>
                      <a:pt x="977" y="4173"/>
                    </a:lnTo>
                    <a:lnTo>
                      <a:pt x="984" y="4150"/>
                    </a:lnTo>
                    <a:lnTo>
                      <a:pt x="991" y="4129"/>
                    </a:lnTo>
                    <a:lnTo>
                      <a:pt x="997" y="4107"/>
                    </a:lnTo>
                    <a:lnTo>
                      <a:pt x="1003" y="4084"/>
                    </a:lnTo>
                    <a:lnTo>
                      <a:pt x="1009" y="4062"/>
                    </a:lnTo>
                    <a:lnTo>
                      <a:pt x="1016" y="4040"/>
                    </a:lnTo>
                    <a:lnTo>
                      <a:pt x="1023" y="4018"/>
                    </a:lnTo>
                    <a:lnTo>
                      <a:pt x="1030" y="3995"/>
                    </a:lnTo>
                    <a:lnTo>
                      <a:pt x="1034" y="3979"/>
                    </a:lnTo>
                    <a:lnTo>
                      <a:pt x="1039" y="3963"/>
                    </a:lnTo>
                    <a:lnTo>
                      <a:pt x="1045" y="3948"/>
                    </a:lnTo>
                    <a:lnTo>
                      <a:pt x="1049" y="3933"/>
                    </a:lnTo>
                    <a:lnTo>
                      <a:pt x="1056" y="3918"/>
                    </a:lnTo>
                    <a:lnTo>
                      <a:pt x="1062" y="3903"/>
                    </a:lnTo>
                    <a:lnTo>
                      <a:pt x="1069" y="3888"/>
                    </a:lnTo>
                    <a:lnTo>
                      <a:pt x="1076" y="3875"/>
                    </a:lnTo>
                    <a:lnTo>
                      <a:pt x="1081" y="3863"/>
                    </a:lnTo>
                    <a:lnTo>
                      <a:pt x="1090" y="3852"/>
                    </a:lnTo>
                    <a:lnTo>
                      <a:pt x="1098" y="3842"/>
                    </a:lnTo>
                    <a:lnTo>
                      <a:pt x="1106" y="3832"/>
                    </a:lnTo>
                    <a:lnTo>
                      <a:pt x="1114" y="3822"/>
                    </a:lnTo>
                    <a:lnTo>
                      <a:pt x="1119" y="3810"/>
                    </a:lnTo>
                    <a:lnTo>
                      <a:pt x="1123" y="3799"/>
                    </a:lnTo>
                    <a:lnTo>
                      <a:pt x="1124" y="3785"/>
                    </a:lnTo>
                    <a:lnTo>
                      <a:pt x="1121" y="3763"/>
                    </a:lnTo>
                    <a:lnTo>
                      <a:pt x="1119" y="3740"/>
                    </a:lnTo>
                    <a:lnTo>
                      <a:pt x="1119" y="3720"/>
                    </a:lnTo>
                    <a:lnTo>
                      <a:pt x="1119" y="3698"/>
                    </a:lnTo>
                    <a:lnTo>
                      <a:pt x="1119" y="3676"/>
                    </a:lnTo>
                    <a:lnTo>
                      <a:pt x="1118" y="3654"/>
                    </a:lnTo>
                    <a:lnTo>
                      <a:pt x="1116" y="3632"/>
                    </a:lnTo>
                    <a:lnTo>
                      <a:pt x="1109" y="3610"/>
                    </a:lnTo>
                    <a:lnTo>
                      <a:pt x="1107" y="3608"/>
                    </a:lnTo>
                    <a:lnTo>
                      <a:pt x="1104" y="3608"/>
                    </a:lnTo>
                    <a:lnTo>
                      <a:pt x="1102" y="3608"/>
                    </a:lnTo>
                    <a:lnTo>
                      <a:pt x="1100" y="3610"/>
                    </a:lnTo>
                    <a:lnTo>
                      <a:pt x="1093" y="3632"/>
                    </a:lnTo>
                    <a:lnTo>
                      <a:pt x="1086" y="3654"/>
                    </a:lnTo>
                    <a:lnTo>
                      <a:pt x="1079" y="3676"/>
                    </a:lnTo>
                    <a:lnTo>
                      <a:pt x="1072" y="3698"/>
                    </a:lnTo>
                    <a:lnTo>
                      <a:pt x="1065" y="3720"/>
                    </a:lnTo>
                    <a:lnTo>
                      <a:pt x="1058" y="3740"/>
                    </a:lnTo>
                    <a:lnTo>
                      <a:pt x="1050" y="3762"/>
                    </a:lnTo>
                    <a:lnTo>
                      <a:pt x="1042" y="3783"/>
                    </a:lnTo>
                    <a:lnTo>
                      <a:pt x="1037" y="3798"/>
                    </a:lnTo>
                    <a:lnTo>
                      <a:pt x="1030" y="3813"/>
                    </a:lnTo>
                    <a:lnTo>
                      <a:pt x="1024" y="3828"/>
                    </a:lnTo>
                    <a:lnTo>
                      <a:pt x="1017" y="3841"/>
                    </a:lnTo>
                    <a:lnTo>
                      <a:pt x="1009" y="3855"/>
                    </a:lnTo>
                    <a:lnTo>
                      <a:pt x="1002" y="3869"/>
                    </a:lnTo>
                    <a:lnTo>
                      <a:pt x="994" y="3882"/>
                    </a:lnTo>
                    <a:lnTo>
                      <a:pt x="985" y="3894"/>
                    </a:lnTo>
                    <a:lnTo>
                      <a:pt x="978" y="3903"/>
                    </a:lnTo>
                    <a:lnTo>
                      <a:pt x="970" y="3911"/>
                    </a:lnTo>
                    <a:lnTo>
                      <a:pt x="962" y="3919"/>
                    </a:lnTo>
                    <a:lnTo>
                      <a:pt x="954" y="3926"/>
                    </a:lnTo>
                    <a:lnTo>
                      <a:pt x="945" y="3932"/>
                    </a:lnTo>
                    <a:lnTo>
                      <a:pt x="935" y="3937"/>
                    </a:lnTo>
                    <a:lnTo>
                      <a:pt x="924" y="3939"/>
                    </a:lnTo>
                    <a:lnTo>
                      <a:pt x="912" y="3939"/>
                    </a:lnTo>
                    <a:lnTo>
                      <a:pt x="907" y="3937"/>
                    </a:lnTo>
                    <a:lnTo>
                      <a:pt x="903" y="3933"/>
                    </a:lnTo>
                    <a:lnTo>
                      <a:pt x="902" y="3930"/>
                    </a:lnTo>
                    <a:lnTo>
                      <a:pt x="903" y="3925"/>
                    </a:lnTo>
                    <a:lnTo>
                      <a:pt x="903" y="3913"/>
                    </a:lnTo>
                    <a:lnTo>
                      <a:pt x="903" y="3901"/>
                    </a:lnTo>
                    <a:lnTo>
                      <a:pt x="903" y="3888"/>
                    </a:lnTo>
                    <a:lnTo>
                      <a:pt x="903" y="3877"/>
                    </a:lnTo>
                    <a:lnTo>
                      <a:pt x="903" y="3865"/>
                    </a:lnTo>
                    <a:lnTo>
                      <a:pt x="902" y="3853"/>
                    </a:lnTo>
                    <a:lnTo>
                      <a:pt x="902" y="3841"/>
                    </a:lnTo>
                    <a:lnTo>
                      <a:pt x="903" y="3830"/>
                    </a:lnTo>
                    <a:lnTo>
                      <a:pt x="903" y="3817"/>
                    </a:lnTo>
                    <a:lnTo>
                      <a:pt x="903" y="3806"/>
                    </a:lnTo>
                    <a:lnTo>
                      <a:pt x="903" y="3794"/>
                    </a:lnTo>
                    <a:lnTo>
                      <a:pt x="904" y="3783"/>
                    </a:lnTo>
                    <a:lnTo>
                      <a:pt x="905" y="3770"/>
                    </a:lnTo>
                    <a:lnTo>
                      <a:pt x="905" y="3759"/>
                    </a:lnTo>
                    <a:lnTo>
                      <a:pt x="908" y="3746"/>
                    </a:lnTo>
                    <a:lnTo>
                      <a:pt x="909" y="3734"/>
                    </a:lnTo>
                    <a:lnTo>
                      <a:pt x="911" y="3712"/>
                    </a:lnTo>
                    <a:lnTo>
                      <a:pt x="912" y="3689"/>
                    </a:lnTo>
                    <a:lnTo>
                      <a:pt x="915" y="3666"/>
                    </a:lnTo>
                    <a:lnTo>
                      <a:pt x="917" y="3644"/>
                    </a:lnTo>
                    <a:lnTo>
                      <a:pt x="919" y="3621"/>
                    </a:lnTo>
                    <a:lnTo>
                      <a:pt x="922" y="3598"/>
                    </a:lnTo>
                    <a:lnTo>
                      <a:pt x="924" y="3576"/>
                    </a:lnTo>
                    <a:lnTo>
                      <a:pt x="926" y="3553"/>
                    </a:lnTo>
                    <a:lnTo>
                      <a:pt x="928" y="3531"/>
                    </a:lnTo>
                    <a:lnTo>
                      <a:pt x="931" y="3508"/>
                    </a:lnTo>
                    <a:lnTo>
                      <a:pt x="932" y="3485"/>
                    </a:lnTo>
                    <a:lnTo>
                      <a:pt x="934" y="3463"/>
                    </a:lnTo>
                    <a:lnTo>
                      <a:pt x="937" y="3440"/>
                    </a:lnTo>
                    <a:lnTo>
                      <a:pt x="938" y="3419"/>
                    </a:lnTo>
                    <a:lnTo>
                      <a:pt x="940" y="3396"/>
                    </a:lnTo>
                    <a:lnTo>
                      <a:pt x="941" y="3373"/>
                    </a:lnTo>
                    <a:lnTo>
                      <a:pt x="942" y="3350"/>
                    </a:lnTo>
                    <a:lnTo>
                      <a:pt x="942" y="3327"/>
                    </a:lnTo>
                    <a:lnTo>
                      <a:pt x="943" y="3304"/>
                    </a:lnTo>
                    <a:lnTo>
                      <a:pt x="945" y="3281"/>
                    </a:lnTo>
                    <a:lnTo>
                      <a:pt x="946" y="3259"/>
                    </a:lnTo>
                    <a:lnTo>
                      <a:pt x="948" y="3237"/>
                    </a:lnTo>
                    <a:lnTo>
                      <a:pt x="951" y="3214"/>
                    </a:lnTo>
                    <a:lnTo>
                      <a:pt x="955" y="3192"/>
                    </a:lnTo>
                    <a:lnTo>
                      <a:pt x="956" y="3177"/>
                    </a:lnTo>
                    <a:lnTo>
                      <a:pt x="958" y="3164"/>
                    </a:lnTo>
                    <a:lnTo>
                      <a:pt x="961" y="3149"/>
                    </a:lnTo>
                    <a:lnTo>
                      <a:pt x="963" y="3134"/>
                    </a:lnTo>
                    <a:lnTo>
                      <a:pt x="966" y="3120"/>
                    </a:lnTo>
                    <a:lnTo>
                      <a:pt x="969" y="3105"/>
                    </a:lnTo>
                    <a:lnTo>
                      <a:pt x="971" y="3091"/>
                    </a:lnTo>
                    <a:lnTo>
                      <a:pt x="974" y="3077"/>
                    </a:lnTo>
                    <a:lnTo>
                      <a:pt x="977" y="3062"/>
                    </a:lnTo>
                    <a:lnTo>
                      <a:pt x="979" y="3049"/>
                    </a:lnTo>
                    <a:lnTo>
                      <a:pt x="981" y="3035"/>
                    </a:lnTo>
                    <a:lnTo>
                      <a:pt x="984" y="3021"/>
                    </a:lnTo>
                    <a:lnTo>
                      <a:pt x="986" y="3007"/>
                    </a:lnTo>
                    <a:lnTo>
                      <a:pt x="987" y="2994"/>
                    </a:lnTo>
                    <a:lnTo>
                      <a:pt x="988" y="2980"/>
                    </a:lnTo>
                    <a:lnTo>
                      <a:pt x="988" y="2966"/>
                    </a:lnTo>
                    <a:lnTo>
                      <a:pt x="973" y="2967"/>
                    </a:lnTo>
                    <a:lnTo>
                      <a:pt x="958" y="2968"/>
                    </a:lnTo>
                    <a:lnTo>
                      <a:pt x="945" y="2971"/>
                    </a:lnTo>
                    <a:lnTo>
                      <a:pt x="931" y="2973"/>
                    </a:lnTo>
                    <a:lnTo>
                      <a:pt x="916" y="2975"/>
                    </a:lnTo>
                    <a:lnTo>
                      <a:pt x="902" y="2979"/>
                    </a:lnTo>
                    <a:lnTo>
                      <a:pt x="889" y="2981"/>
                    </a:lnTo>
                    <a:lnTo>
                      <a:pt x="876" y="2984"/>
                    </a:lnTo>
                    <a:lnTo>
                      <a:pt x="868" y="2986"/>
                    </a:lnTo>
                    <a:lnTo>
                      <a:pt x="859" y="2988"/>
                    </a:lnTo>
                    <a:lnTo>
                      <a:pt x="853" y="2989"/>
                    </a:lnTo>
                    <a:lnTo>
                      <a:pt x="845" y="2991"/>
                    </a:lnTo>
                    <a:lnTo>
                      <a:pt x="838" y="2992"/>
                    </a:lnTo>
                    <a:lnTo>
                      <a:pt x="831" y="2994"/>
                    </a:lnTo>
                    <a:lnTo>
                      <a:pt x="825" y="2995"/>
                    </a:lnTo>
                    <a:lnTo>
                      <a:pt x="819" y="2996"/>
                    </a:lnTo>
                    <a:lnTo>
                      <a:pt x="810" y="2998"/>
                    </a:lnTo>
                    <a:lnTo>
                      <a:pt x="801" y="3000"/>
                    </a:lnTo>
                    <a:lnTo>
                      <a:pt x="792" y="3003"/>
                    </a:lnTo>
                    <a:lnTo>
                      <a:pt x="784" y="3004"/>
                    </a:lnTo>
                    <a:lnTo>
                      <a:pt x="774" y="3006"/>
                    </a:lnTo>
                    <a:lnTo>
                      <a:pt x="765" y="3007"/>
                    </a:lnTo>
                    <a:lnTo>
                      <a:pt x="757" y="3010"/>
                    </a:lnTo>
                    <a:lnTo>
                      <a:pt x="748" y="3012"/>
                    </a:lnTo>
                    <a:lnTo>
                      <a:pt x="740" y="3015"/>
                    </a:lnTo>
                    <a:lnTo>
                      <a:pt x="732" y="3018"/>
                    </a:lnTo>
                    <a:lnTo>
                      <a:pt x="724" y="3021"/>
                    </a:lnTo>
                    <a:lnTo>
                      <a:pt x="716" y="3023"/>
                    </a:lnTo>
                    <a:lnTo>
                      <a:pt x="708" y="3025"/>
                    </a:lnTo>
                    <a:lnTo>
                      <a:pt x="700" y="3027"/>
                    </a:lnTo>
                    <a:lnTo>
                      <a:pt x="692" y="3028"/>
                    </a:lnTo>
                    <a:lnTo>
                      <a:pt x="682" y="3029"/>
                    </a:lnTo>
                    <a:lnTo>
                      <a:pt x="675" y="3031"/>
                    </a:lnTo>
                    <a:lnTo>
                      <a:pt x="669" y="3034"/>
                    </a:lnTo>
                    <a:lnTo>
                      <a:pt x="662" y="3036"/>
                    </a:lnTo>
                    <a:lnTo>
                      <a:pt x="655" y="3037"/>
                    </a:lnTo>
                    <a:lnTo>
                      <a:pt x="648" y="3039"/>
                    </a:lnTo>
                    <a:lnTo>
                      <a:pt x="641" y="3042"/>
                    </a:lnTo>
                    <a:lnTo>
                      <a:pt x="634" y="3044"/>
                    </a:lnTo>
                    <a:lnTo>
                      <a:pt x="627" y="3046"/>
                    </a:lnTo>
                    <a:lnTo>
                      <a:pt x="608" y="3051"/>
                    </a:lnTo>
                    <a:lnTo>
                      <a:pt x="589" y="3057"/>
                    </a:lnTo>
                    <a:lnTo>
                      <a:pt x="570" y="3064"/>
                    </a:lnTo>
                    <a:lnTo>
                      <a:pt x="552" y="3069"/>
                    </a:lnTo>
                    <a:lnTo>
                      <a:pt x="534" y="3076"/>
                    </a:lnTo>
                    <a:lnTo>
                      <a:pt x="516" y="3082"/>
                    </a:lnTo>
                    <a:lnTo>
                      <a:pt x="498" y="3088"/>
                    </a:lnTo>
                    <a:lnTo>
                      <a:pt x="480" y="3093"/>
                    </a:lnTo>
                    <a:lnTo>
                      <a:pt x="472" y="3099"/>
                    </a:lnTo>
                    <a:lnTo>
                      <a:pt x="463" y="3103"/>
                    </a:lnTo>
                    <a:lnTo>
                      <a:pt x="454" y="3106"/>
                    </a:lnTo>
                    <a:lnTo>
                      <a:pt x="443" y="3107"/>
                    </a:lnTo>
                    <a:lnTo>
                      <a:pt x="433" y="3110"/>
                    </a:lnTo>
                    <a:lnTo>
                      <a:pt x="424" y="3113"/>
                    </a:lnTo>
                    <a:lnTo>
                      <a:pt x="414" y="3116"/>
                    </a:lnTo>
                    <a:lnTo>
                      <a:pt x="406" y="3122"/>
                    </a:lnTo>
                    <a:lnTo>
                      <a:pt x="397" y="3125"/>
                    </a:lnTo>
                    <a:lnTo>
                      <a:pt x="389" y="3127"/>
                    </a:lnTo>
                    <a:lnTo>
                      <a:pt x="381" y="3129"/>
                    </a:lnTo>
                    <a:lnTo>
                      <a:pt x="373" y="3131"/>
                    </a:lnTo>
                    <a:lnTo>
                      <a:pt x="365" y="3134"/>
                    </a:lnTo>
                    <a:lnTo>
                      <a:pt x="358" y="3136"/>
                    </a:lnTo>
                    <a:lnTo>
                      <a:pt x="350" y="3138"/>
                    </a:lnTo>
                    <a:lnTo>
                      <a:pt x="343" y="3141"/>
                    </a:lnTo>
                    <a:lnTo>
                      <a:pt x="334" y="3145"/>
                    </a:lnTo>
                    <a:lnTo>
                      <a:pt x="324" y="3149"/>
                    </a:lnTo>
                    <a:lnTo>
                      <a:pt x="313" y="3152"/>
                    </a:lnTo>
                    <a:lnTo>
                      <a:pt x="303" y="3156"/>
                    </a:lnTo>
                    <a:lnTo>
                      <a:pt x="291" y="3158"/>
                    </a:lnTo>
                    <a:lnTo>
                      <a:pt x="281" y="3161"/>
                    </a:lnTo>
                    <a:lnTo>
                      <a:pt x="272" y="3165"/>
                    </a:lnTo>
                    <a:lnTo>
                      <a:pt x="263" y="3168"/>
                    </a:lnTo>
                    <a:lnTo>
                      <a:pt x="245" y="3173"/>
                    </a:lnTo>
                    <a:lnTo>
                      <a:pt x="228" y="3176"/>
                    </a:lnTo>
                    <a:lnTo>
                      <a:pt x="210" y="3180"/>
                    </a:lnTo>
                    <a:lnTo>
                      <a:pt x="191" y="3183"/>
                    </a:lnTo>
                    <a:lnTo>
                      <a:pt x="174" y="3187"/>
                    </a:lnTo>
                    <a:lnTo>
                      <a:pt x="156" y="3190"/>
                    </a:lnTo>
                    <a:lnTo>
                      <a:pt x="137" y="3193"/>
                    </a:lnTo>
                    <a:lnTo>
                      <a:pt x="120" y="3198"/>
                    </a:lnTo>
                    <a:lnTo>
                      <a:pt x="113" y="3201"/>
                    </a:lnTo>
                    <a:lnTo>
                      <a:pt x="106" y="3204"/>
                    </a:lnTo>
                    <a:lnTo>
                      <a:pt x="100" y="3205"/>
                    </a:lnTo>
                    <a:lnTo>
                      <a:pt x="95" y="3206"/>
                    </a:lnTo>
                    <a:lnTo>
                      <a:pt x="89" y="3206"/>
                    </a:lnTo>
                    <a:lnTo>
                      <a:pt x="83" y="3207"/>
                    </a:lnTo>
                    <a:lnTo>
                      <a:pt x="76" y="3208"/>
                    </a:lnTo>
                    <a:lnTo>
                      <a:pt x="69" y="3211"/>
                    </a:lnTo>
                    <a:lnTo>
                      <a:pt x="59" y="3211"/>
                    </a:lnTo>
                    <a:lnTo>
                      <a:pt x="53" y="3211"/>
                    </a:lnTo>
                    <a:lnTo>
                      <a:pt x="49" y="3211"/>
                    </a:lnTo>
                    <a:lnTo>
                      <a:pt x="46" y="3211"/>
                    </a:lnTo>
                    <a:lnTo>
                      <a:pt x="43" y="3211"/>
                    </a:lnTo>
                    <a:lnTo>
                      <a:pt x="41" y="3212"/>
                    </a:lnTo>
                    <a:lnTo>
                      <a:pt x="35" y="3213"/>
                    </a:lnTo>
                    <a:lnTo>
                      <a:pt x="27" y="3215"/>
                    </a:lnTo>
                    <a:lnTo>
                      <a:pt x="0" y="3215"/>
                    </a:lnTo>
                    <a:lnTo>
                      <a:pt x="5" y="3210"/>
                    </a:lnTo>
                    <a:lnTo>
                      <a:pt x="13" y="3204"/>
                    </a:lnTo>
                    <a:lnTo>
                      <a:pt x="25" y="3198"/>
                    </a:lnTo>
                    <a:lnTo>
                      <a:pt x="38" y="3192"/>
                    </a:lnTo>
                    <a:lnTo>
                      <a:pt x="56" y="3185"/>
                    </a:lnTo>
                    <a:lnTo>
                      <a:pt x="74" y="3180"/>
                    </a:lnTo>
                    <a:lnTo>
                      <a:pt x="94" y="3174"/>
                    </a:lnTo>
                    <a:lnTo>
                      <a:pt x="115" y="3167"/>
                    </a:lnTo>
                    <a:lnTo>
                      <a:pt x="137" y="3161"/>
                    </a:lnTo>
                    <a:lnTo>
                      <a:pt x="160" y="3156"/>
                    </a:lnTo>
                    <a:lnTo>
                      <a:pt x="183" y="3150"/>
                    </a:lnTo>
                    <a:lnTo>
                      <a:pt x="206" y="3144"/>
                    </a:lnTo>
                    <a:lnTo>
                      <a:pt x="228" y="3138"/>
                    </a:lnTo>
                    <a:lnTo>
                      <a:pt x="250" y="3134"/>
                    </a:lnTo>
                    <a:lnTo>
                      <a:pt x="271" y="3128"/>
                    </a:lnTo>
                    <a:lnTo>
                      <a:pt x="289" y="3123"/>
                    </a:lnTo>
                    <a:lnTo>
                      <a:pt x="298" y="3118"/>
                    </a:lnTo>
                    <a:lnTo>
                      <a:pt x="309" y="3114"/>
                    </a:lnTo>
                    <a:lnTo>
                      <a:pt x="319" y="3112"/>
                    </a:lnTo>
                    <a:lnTo>
                      <a:pt x="330" y="3110"/>
                    </a:lnTo>
                    <a:lnTo>
                      <a:pt x="341" y="3108"/>
                    </a:lnTo>
                    <a:lnTo>
                      <a:pt x="351" y="3105"/>
                    </a:lnTo>
                    <a:lnTo>
                      <a:pt x="360" y="3102"/>
                    </a:lnTo>
                    <a:lnTo>
                      <a:pt x="368" y="3096"/>
                    </a:lnTo>
                    <a:lnTo>
                      <a:pt x="380" y="3093"/>
                    </a:lnTo>
                    <a:lnTo>
                      <a:pt x="390" y="3091"/>
                    </a:lnTo>
                    <a:lnTo>
                      <a:pt x="401" y="3088"/>
                    </a:lnTo>
                    <a:lnTo>
                      <a:pt x="411" y="3083"/>
                    </a:lnTo>
                    <a:lnTo>
                      <a:pt x="420" y="3080"/>
                    </a:lnTo>
                    <a:lnTo>
                      <a:pt x="431" y="3076"/>
                    </a:lnTo>
                    <a:lnTo>
                      <a:pt x="440" y="3073"/>
                    </a:lnTo>
                    <a:lnTo>
                      <a:pt x="450" y="3071"/>
                    </a:lnTo>
                    <a:lnTo>
                      <a:pt x="463" y="3065"/>
                    </a:lnTo>
                    <a:lnTo>
                      <a:pt x="475" y="3059"/>
                    </a:lnTo>
                    <a:lnTo>
                      <a:pt x="489" y="3054"/>
                    </a:lnTo>
                    <a:lnTo>
                      <a:pt x="502" y="3051"/>
                    </a:lnTo>
                    <a:lnTo>
                      <a:pt x="514" y="3046"/>
                    </a:lnTo>
                    <a:lnTo>
                      <a:pt x="528" y="3042"/>
                    </a:lnTo>
                    <a:lnTo>
                      <a:pt x="541" y="3037"/>
                    </a:lnTo>
                    <a:lnTo>
                      <a:pt x="554" y="3031"/>
                    </a:lnTo>
                    <a:lnTo>
                      <a:pt x="563" y="3030"/>
                    </a:lnTo>
                    <a:lnTo>
                      <a:pt x="572" y="3029"/>
                    </a:lnTo>
                    <a:lnTo>
                      <a:pt x="580" y="3028"/>
                    </a:lnTo>
                    <a:lnTo>
                      <a:pt x="586" y="3026"/>
                    </a:lnTo>
                    <a:lnTo>
                      <a:pt x="602" y="3019"/>
                    </a:lnTo>
                    <a:lnTo>
                      <a:pt x="618" y="3013"/>
                    </a:lnTo>
                    <a:lnTo>
                      <a:pt x="636" y="3008"/>
                    </a:lnTo>
                    <a:lnTo>
                      <a:pt x="654" y="3004"/>
                    </a:lnTo>
                    <a:lnTo>
                      <a:pt x="672" y="2999"/>
                    </a:lnTo>
                    <a:lnTo>
                      <a:pt x="689" y="2996"/>
                    </a:lnTo>
                    <a:lnTo>
                      <a:pt x="708" y="2990"/>
                    </a:lnTo>
                    <a:lnTo>
                      <a:pt x="725" y="2984"/>
                    </a:lnTo>
                    <a:lnTo>
                      <a:pt x="740" y="2979"/>
                    </a:lnTo>
                    <a:lnTo>
                      <a:pt x="754" y="2975"/>
                    </a:lnTo>
                    <a:lnTo>
                      <a:pt x="769" y="2972"/>
                    </a:lnTo>
                    <a:lnTo>
                      <a:pt x="784" y="2969"/>
                    </a:lnTo>
                    <a:lnTo>
                      <a:pt x="799" y="2966"/>
                    </a:lnTo>
                    <a:lnTo>
                      <a:pt x="813" y="2964"/>
                    </a:lnTo>
                    <a:lnTo>
                      <a:pt x="827" y="2959"/>
                    </a:lnTo>
                    <a:lnTo>
                      <a:pt x="841" y="2953"/>
                    </a:lnTo>
                    <a:lnTo>
                      <a:pt x="861" y="2951"/>
                    </a:lnTo>
                    <a:lnTo>
                      <a:pt x="879" y="2949"/>
                    </a:lnTo>
                    <a:lnTo>
                      <a:pt x="897" y="2945"/>
                    </a:lnTo>
                    <a:lnTo>
                      <a:pt x="916" y="2943"/>
                    </a:lnTo>
                    <a:lnTo>
                      <a:pt x="933" y="2940"/>
                    </a:lnTo>
                    <a:lnTo>
                      <a:pt x="950" y="2935"/>
                    </a:lnTo>
                    <a:lnTo>
                      <a:pt x="968" y="2930"/>
                    </a:lnTo>
                    <a:lnTo>
                      <a:pt x="986" y="2925"/>
                    </a:lnTo>
                    <a:lnTo>
                      <a:pt x="983" y="2918"/>
                    </a:lnTo>
                    <a:lnTo>
                      <a:pt x="978" y="2911"/>
                    </a:lnTo>
                    <a:lnTo>
                      <a:pt x="972" y="2905"/>
                    </a:lnTo>
                    <a:lnTo>
                      <a:pt x="966" y="2898"/>
                    </a:lnTo>
                    <a:lnTo>
                      <a:pt x="961" y="2892"/>
                    </a:lnTo>
                    <a:lnTo>
                      <a:pt x="956" y="2886"/>
                    </a:lnTo>
                    <a:lnTo>
                      <a:pt x="951" y="2879"/>
                    </a:lnTo>
                    <a:lnTo>
                      <a:pt x="949" y="2872"/>
                    </a:lnTo>
                    <a:lnTo>
                      <a:pt x="945" y="2866"/>
                    </a:lnTo>
                    <a:lnTo>
                      <a:pt x="941" y="2860"/>
                    </a:lnTo>
                    <a:lnTo>
                      <a:pt x="938" y="2856"/>
                    </a:lnTo>
                    <a:lnTo>
                      <a:pt x="935" y="2850"/>
                    </a:lnTo>
                    <a:lnTo>
                      <a:pt x="932" y="2844"/>
                    </a:lnTo>
                    <a:lnTo>
                      <a:pt x="928" y="2838"/>
                    </a:lnTo>
                    <a:lnTo>
                      <a:pt x="925" y="2833"/>
                    </a:lnTo>
                    <a:lnTo>
                      <a:pt x="920" y="2827"/>
                    </a:lnTo>
                    <a:lnTo>
                      <a:pt x="912" y="2813"/>
                    </a:lnTo>
                    <a:lnTo>
                      <a:pt x="904" y="2799"/>
                    </a:lnTo>
                    <a:lnTo>
                      <a:pt x="896" y="2787"/>
                    </a:lnTo>
                    <a:lnTo>
                      <a:pt x="888" y="2773"/>
                    </a:lnTo>
                    <a:lnTo>
                      <a:pt x="880" y="2760"/>
                    </a:lnTo>
                    <a:lnTo>
                      <a:pt x="872" y="2747"/>
                    </a:lnTo>
                    <a:lnTo>
                      <a:pt x="864" y="2734"/>
                    </a:lnTo>
                    <a:lnTo>
                      <a:pt x="856" y="2720"/>
                    </a:lnTo>
                    <a:lnTo>
                      <a:pt x="848" y="2712"/>
                    </a:lnTo>
                    <a:lnTo>
                      <a:pt x="841" y="2703"/>
                    </a:lnTo>
                    <a:lnTo>
                      <a:pt x="834" y="2695"/>
                    </a:lnTo>
                    <a:lnTo>
                      <a:pt x="828" y="2687"/>
                    </a:lnTo>
                    <a:lnTo>
                      <a:pt x="822" y="2679"/>
                    </a:lnTo>
                    <a:lnTo>
                      <a:pt x="815" y="2671"/>
                    </a:lnTo>
                    <a:lnTo>
                      <a:pt x="808" y="2663"/>
                    </a:lnTo>
                    <a:lnTo>
                      <a:pt x="800" y="2655"/>
                    </a:lnTo>
                    <a:lnTo>
                      <a:pt x="794" y="2644"/>
                    </a:lnTo>
                    <a:lnTo>
                      <a:pt x="785" y="2636"/>
                    </a:lnTo>
                    <a:lnTo>
                      <a:pt x="777" y="2631"/>
                    </a:lnTo>
                    <a:lnTo>
                      <a:pt x="771" y="2623"/>
                    </a:lnTo>
                    <a:lnTo>
                      <a:pt x="753" y="2605"/>
                    </a:lnTo>
                    <a:lnTo>
                      <a:pt x="736" y="2587"/>
                    </a:lnTo>
                    <a:lnTo>
                      <a:pt x="721" y="2569"/>
                    </a:lnTo>
                    <a:lnTo>
                      <a:pt x="708" y="2550"/>
                    </a:lnTo>
                    <a:lnTo>
                      <a:pt x="695" y="2532"/>
                    </a:lnTo>
                    <a:lnTo>
                      <a:pt x="684" y="2513"/>
                    </a:lnTo>
                    <a:lnTo>
                      <a:pt x="672" y="2494"/>
                    </a:lnTo>
                    <a:lnTo>
                      <a:pt x="661" y="2474"/>
                    </a:lnTo>
                    <a:lnTo>
                      <a:pt x="656" y="2465"/>
                    </a:lnTo>
                    <a:lnTo>
                      <a:pt x="651" y="2456"/>
                    </a:lnTo>
                    <a:lnTo>
                      <a:pt x="646" y="2448"/>
                    </a:lnTo>
                    <a:lnTo>
                      <a:pt x="641" y="2439"/>
                    </a:lnTo>
                    <a:lnTo>
                      <a:pt x="635" y="2431"/>
                    </a:lnTo>
                    <a:lnTo>
                      <a:pt x="631" y="2423"/>
                    </a:lnTo>
                    <a:lnTo>
                      <a:pt x="626" y="2413"/>
                    </a:lnTo>
                    <a:lnTo>
                      <a:pt x="621" y="2403"/>
                    </a:lnTo>
                    <a:lnTo>
                      <a:pt x="617" y="2396"/>
                    </a:lnTo>
                    <a:lnTo>
                      <a:pt x="615" y="2389"/>
                    </a:lnTo>
                    <a:lnTo>
                      <a:pt x="612" y="2382"/>
                    </a:lnTo>
                    <a:lnTo>
                      <a:pt x="609" y="2377"/>
                    </a:lnTo>
                    <a:lnTo>
                      <a:pt x="600" y="2357"/>
                    </a:lnTo>
                    <a:lnTo>
                      <a:pt x="592" y="2339"/>
                    </a:lnTo>
                    <a:lnTo>
                      <a:pt x="585" y="2319"/>
                    </a:lnTo>
                    <a:lnTo>
                      <a:pt x="577" y="2300"/>
                    </a:lnTo>
                    <a:lnTo>
                      <a:pt x="570" y="2280"/>
                    </a:lnTo>
                    <a:lnTo>
                      <a:pt x="563" y="2260"/>
                    </a:lnTo>
                    <a:lnTo>
                      <a:pt x="556" y="2240"/>
                    </a:lnTo>
                    <a:lnTo>
                      <a:pt x="549" y="2219"/>
                    </a:lnTo>
                    <a:lnTo>
                      <a:pt x="547" y="2206"/>
                    </a:lnTo>
                    <a:lnTo>
                      <a:pt x="544" y="2193"/>
                    </a:lnTo>
                    <a:lnTo>
                      <a:pt x="542" y="2179"/>
                    </a:lnTo>
                    <a:lnTo>
                      <a:pt x="540" y="2165"/>
                    </a:lnTo>
                    <a:lnTo>
                      <a:pt x="537" y="2153"/>
                    </a:lnTo>
                    <a:lnTo>
                      <a:pt x="535" y="2139"/>
                    </a:lnTo>
                    <a:lnTo>
                      <a:pt x="533" y="2125"/>
                    </a:lnTo>
                    <a:lnTo>
                      <a:pt x="532" y="2111"/>
                    </a:lnTo>
                    <a:lnTo>
                      <a:pt x="529" y="2099"/>
                    </a:lnTo>
                    <a:lnTo>
                      <a:pt x="527" y="2085"/>
                    </a:lnTo>
                    <a:lnTo>
                      <a:pt x="526" y="2072"/>
                    </a:lnTo>
                    <a:lnTo>
                      <a:pt x="524" y="2058"/>
                    </a:lnTo>
                    <a:lnTo>
                      <a:pt x="523" y="2046"/>
                    </a:lnTo>
                    <a:lnTo>
                      <a:pt x="521" y="2032"/>
                    </a:lnTo>
                    <a:lnTo>
                      <a:pt x="519" y="2019"/>
                    </a:lnTo>
                    <a:lnTo>
                      <a:pt x="518" y="2007"/>
                    </a:lnTo>
                    <a:lnTo>
                      <a:pt x="517" y="2001"/>
                    </a:lnTo>
                    <a:lnTo>
                      <a:pt x="516" y="1995"/>
                    </a:lnTo>
                    <a:lnTo>
                      <a:pt x="513" y="1991"/>
                    </a:lnTo>
                    <a:lnTo>
                      <a:pt x="511" y="1986"/>
                    </a:lnTo>
                    <a:lnTo>
                      <a:pt x="509" y="1982"/>
                    </a:lnTo>
                    <a:lnTo>
                      <a:pt x="506" y="1978"/>
                    </a:lnTo>
                    <a:lnTo>
                      <a:pt x="504" y="1975"/>
                    </a:lnTo>
                    <a:lnTo>
                      <a:pt x="501" y="1971"/>
                    </a:lnTo>
                    <a:lnTo>
                      <a:pt x="498" y="1967"/>
                    </a:lnTo>
                    <a:lnTo>
                      <a:pt x="495" y="1962"/>
                    </a:lnTo>
                    <a:lnTo>
                      <a:pt x="493" y="1957"/>
                    </a:lnTo>
                    <a:lnTo>
                      <a:pt x="489" y="1953"/>
                    </a:lnTo>
                    <a:lnTo>
                      <a:pt x="485" y="1948"/>
                    </a:lnTo>
                    <a:lnTo>
                      <a:pt x="481" y="1945"/>
                    </a:lnTo>
                    <a:lnTo>
                      <a:pt x="478" y="1940"/>
                    </a:lnTo>
                    <a:lnTo>
                      <a:pt x="474" y="1937"/>
                    </a:lnTo>
                    <a:lnTo>
                      <a:pt x="470" y="1929"/>
                    </a:lnTo>
                    <a:lnTo>
                      <a:pt x="464" y="1923"/>
                    </a:lnTo>
                    <a:lnTo>
                      <a:pt x="458" y="1917"/>
                    </a:lnTo>
                    <a:lnTo>
                      <a:pt x="454" y="1910"/>
                    </a:lnTo>
                    <a:lnTo>
                      <a:pt x="447" y="1901"/>
                    </a:lnTo>
                    <a:lnTo>
                      <a:pt x="440" y="1893"/>
                    </a:lnTo>
                    <a:lnTo>
                      <a:pt x="434" y="1884"/>
                    </a:lnTo>
                    <a:lnTo>
                      <a:pt x="428" y="1875"/>
                    </a:lnTo>
                    <a:lnTo>
                      <a:pt x="422" y="1865"/>
                    </a:lnTo>
                    <a:lnTo>
                      <a:pt x="417" y="1856"/>
                    </a:lnTo>
                    <a:lnTo>
                      <a:pt x="410" y="1848"/>
                    </a:lnTo>
                    <a:lnTo>
                      <a:pt x="403" y="1839"/>
                    </a:lnTo>
                    <a:lnTo>
                      <a:pt x="398" y="1833"/>
                    </a:lnTo>
                    <a:lnTo>
                      <a:pt x="393" y="1828"/>
                    </a:lnTo>
                    <a:lnTo>
                      <a:pt x="387" y="1822"/>
                    </a:lnTo>
                    <a:lnTo>
                      <a:pt x="381" y="1816"/>
                    </a:lnTo>
                    <a:lnTo>
                      <a:pt x="375" y="1811"/>
                    </a:lnTo>
                    <a:lnTo>
                      <a:pt x="371" y="1806"/>
                    </a:lnTo>
                    <a:lnTo>
                      <a:pt x="366" y="1800"/>
                    </a:lnTo>
                    <a:lnTo>
                      <a:pt x="363" y="1794"/>
                    </a:lnTo>
                    <a:lnTo>
                      <a:pt x="358" y="1790"/>
                    </a:lnTo>
                    <a:lnTo>
                      <a:pt x="355" y="1785"/>
                    </a:lnTo>
                    <a:lnTo>
                      <a:pt x="351" y="1780"/>
                    </a:lnTo>
                    <a:lnTo>
                      <a:pt x="349" y="1775"/>
                    </a:lnTo>
                    <a:lnTo>
                      <a:pt x="345" y="1770"/>
                    </a:lnTo>
                    <a:lnTo>
                      <a:pt x="342" y="1767"/>
                    </a:lnTo>
                    <a:lnTo>
                      <a:pt x="339" y="1763"/>
                    </a:lnTo>
                    <a:lnTo>
                      <a:pt x="334" y="1760"/>
                    </a:lnTo>
                    <a:lnTo>
                      <a:pt x="332" y="1754"/>
                    </a:lnTo>
                    <a:lnTo>
                      <a:pt x="329" y="1747"/>
                    </a:lnTo>
                    <a:lnTo>
                      <a:pt x="327" y="1741"/>
                    </a:lnTo>
                    <a:lnTo>
                      <a:pt x="325" y="1737"/>
                    </a:lnTo>
                    <a:lnTo>
                      <a:pt x="322" y="1731"/>
                    </a:lnTo>
                    <a:lnTo>
                      <a:pt x="319" y="1725"/>
                    </a:lnTo>
                    <a:lnTo>
                      <a:pt x="317" y="1721"/>
                    </a:lnTo>
                    <a:lnTo>
                      <a:pt x="314" y="1715"/>
                    </a:lnTo>
                    <a:lnTo>
                      <a:pt x="312" y="1705"/>
                    </a:lnTo>
                    <a:lnTo>
                      <a:pt x="309" y="1695"/>
                    </a:lnTo>
                    <a:lnTo>
                      <a:pt x="305" y="1686"/>
                    </a:lnTo>
                    <a:lnTo>
                      <a:pt x="302" y="1677"/>
                    </a:lnTo>
                    <a:lnTo>
                      <a:pt x="298" y="1667"/>
                    </a:lnTo>
                    <a:lnTo>
                      <a:pt x="295" y="1658"/>
                    </a:lnTo>
                    <a:lnTo>
                      <a:pt x="290" y="1648"/>
                    </a:lnTo>
                    <a:lnTo>
                      <a:pt x="287" y="1639"/>
                    </a:lnTo>
                    <a:lnTo>
                      <a:pt x="279" y="1620"/>
                    </a:lnTo>
                    <a:lnTo>
                      <a:pt x="273" y="1600"/>
                    </a:lnTo>
                    <a:lnTo>
                      <a:pt x="267" y="1581"/>
                    </a:lnTo>
                    <a:lnTo>
                      <a:pt x="264" y="1560"/>
                    </a:lnTo>
                    <a:lnTo>
                      <a:pt x="260" y="1539"/>
                    </a:lnTo>
                    <a:lnTo>
                      <a:pt x="257" y="1519"/>
                    </a:lnTo>
                    <a:lnTo>
                      <a:pt x="255" y="1498"/>
                    </a:lnTo>
                    <a:lnTo>
                      <a:pt x="252" y="1477"/>
                    </a:lnTo>
                    <a:lnTo>
                      <a:pt x="250" y="1457"/>
                    </a:lnTo>
                    <a:lnTo>
                      <a:pt x="247" y="1436"/>
                    </a:lnTo>
                    <a:lnTo>
                      <a:pt x="243" y="1416"/>
                    </a:lnTo>
                    <a:lnTo>
                      <a:pt x="240" y="1396"/>
                    </a:lnTo>
                    <a:lnTo>
                      <a:pt x="235" y="1376"/>
                    </a:lnTo>
                    <a:lnTo>
                      <a:pt x="229" y="1355"/>
                    </a:lnTo>
                    <a:lnTo>
                      <a:pt x="222" y="1337"/>
                    </a:lnTo>
                    <a:lnTo>
                      <a:pt x="213" y="1318"/>
                    </a:lnTo>
                    <a:lnTo>
                      <a:pt x="210" y="1295"/>
                    </a:lnTo>
                    <a:lnTo>
                      <a:pt x="206" y="1272"/>
                    </a:lnTo>
                    <a:lnTo>
                      <a:pt x="203" y="1249"/>
                    </a:lnTo>
                    <a:lnTo>
                      <a:pt x="199" y="1226"/>
                    </a:lnTo>
                    <a:lnTo>
                      <a:pt x="196" y="1203"/>
                    </a:lnTo>
                    <a:lnTo>
                      <a:pt x="192" y="1180"/>
                    </a:lnTo>
                    <a:lnTo>
                      <a:pt x="189" y="1157"/>
                    </a:lnTo>
                    <a:lnTo>
                      <a:pt x="186" y="1134"/>
                    </a:lnTo>
                    <a:lnTo>
                      <a:pt x="183" y="1111"/>
                    </a:lnTo>
                    <a:lnTo>
                      <a:pt x="181" y="1088"/>
                    </a:lnTo>
                    <a:lnTo>
                      <a:pt x="180" y="1065"/>
                    </a:lnTo>
                    <a:lnTo>
                      <a:pt x="179" y="1042"/>
                    </a:lnTo>
                    <a:lnTo>
                      <a:pt x="179" y="1019"/>
                    </a:lnTo>
                    <a:lnTo>
                      <a:pt x="180" y="996"/>
                    </a:lnTo>
                    <a:lnTo>
                      <a:pt x="181" y="973"/>
                    </a:lnTo>
                    <a:lnTo>
                      <a:pt x="184" y="950"/>
                    </a:lnTo>
                    <a:lnTo>
                      <a:pt x="183" y="935"/>
                    </a:lnTo>
                    <a:lnTo>
                      <a:pt x="183" y="921"/>
                    </a:lnTo>
                    <a:lnTo>
                      <a:pt x="182" y="906"/>
                    </a:lnTo>
                    <a:lnTo>
                      <a:pt x="181" y="891"/>
                    </a:lnTo>
                    <a:lnTo>
                      <a:pt x="180" y="876"/>
                    </a:lnTo>
                    <a:lnTo>
                      <a:pt x="179" y="863"/>
                    </a:lnTo>
                    <a:lnTo>
                      <a:pt x="178" y="848"/>
                    </a:lnTo>
                    <a:lnTo>
                      <a:pt x="178" y="833"/>
                    </a:lnTo>
                    <a:lnTo>
                      <a:pt x="178" y="819"/>
                    </a:lnTo>
                    <a:lnTo>
                      <a:pt x="179" y="804"/>
                    </a:lnTo>
                    <a:lnTo>
                      <a:pt x="180" y="790"/>
                    </a:lnTo>
                    <a:lnTo>
                      <a:pt x="182" y="776"/>
                    </a:lnTo>
                    <a:lnTo>
                      <a:pt x="186" y="763"/>
                    </a:lnTo>
                    <a:lnTo>
                      <a:pt x="190" y="749"/>
                    </a:lnTo>
                    <a:lnTo>
                      <a:pt x="195" y="736"/>
                    </a:lnTo>
                    <a:lnTo>
                      <a:pt x="202" y="724"/>
                    </a:lnTo>
                    <a:lnTo>
                      <a:pt x="205" y="716"/>
                    </a:lnTo>
                    <a:lnTo>
                      <a:pt x="210" y="709"/>
                    </a:lnTo>
                    <a:lnTo>
                      <a:pt x="214" y="703"/>
                    </a:lnTo>
                    <a:lnTo>
                      <a:pt x="220" y="697"/>
                    </a:lnTo>
                    <a:lnTo>
                      <a:pt x="225" y="690"/>
                    </a:lnTo>
                    <a:lnTo>
                      <a:pt x="229" y="685"/>
                    </a:lnTo>
                    <a:lnTo>
                      <a:pt x="234" y="678"/>
                    </a:lnTo>
                    <a:lnTo>
                      <a:pt x="237" y="671"/>
                    </a:lnTo>
                    <a:lnTo>
                      <a:pt x="248" y="658"/>
                    </a:lnTo>
                    <a:lnTo>
                      <a:pt x="259" y="647"/>
                    </a:lnTo>
                    <a:lnTo>
                      <a:pt x="270" y="634"/>
                    </a:lnTo>
                    <a:lnTo>
                      <a:pt x="281" y="621"/>
                    </a:lnTo>
                    <a:lnTo>
                      <a:pt x="293" y="610"/>
                    </a:lnTo>
                    <a:lnTo>
                      <a:pt x="304" y="600"/>
                    </a:lnTo>
                    <a:lnTo>
                      <a:pt x="317" y="589"/>
                    </a:lnTo>
                    <a:lnTo>
                      <a:pt x="329" y="580"/>
                    </a:lnTo>
                    <a:lnTo>
                      <a:pt x="335" y="573"/>
                    </a:lnTo>
                    <a:lnTo>
                      <a:pt x="341" y="567"/>
                    </a:lnTo>
                    <a:lnTo>
                      <a:pt x="347" y="562"/>
                    </a:lnTo>
                    <a:lnTo>
                      <a:pt x="353" y="556"/>
                    </a:lnTo>
                    <a:lnTo>
                      <a:pt x="360" y="550"/>
                    </a:lnTo>
                    <a:lnTo>
                      <a:pt x="367" y="546"/>
                    </a:lnTo>
                    <a:lnTo>
                      <a:pt x="374" y="540"/>
                    </a:lnTo>
                    <a:lnTo>
                      <a:pt x="381" y="535"/>
                    </a:lnTo>
                    <a:lnTo>
                      <a:pt x="388" y="531"/>
                    </a:lnTo>
                    <a:lnTo>
                      <a:pt x="394" y="527"/>
                    </a:lnTo>
                    <a:lnTo>
                      <a:pt x="399" y="523"/>
                    </a:lnTo>
                    <a:lnTo>
                      <a:pt x="405" y="518"/>
                    </a:lnTo>
                    <a:lnTo>
                      <a:pt x="411" y="513"/>
                    </a:lnTo>
                    <a:lnTo>
                      <a:pt x="418" y="510"/>
                    </a:lnTo>
                    <a:lnTo>
                      <a:pt x="425" y="507"/>
                    </a:lnTo>
                    <a:lnTo>
                      <a:pt x="432" y="504"/>
                    </a:lnTo>
                    <a:lnTo>
                      <a:pt x="439" y="487"/>
                    </a:lnTo>
                    <a:lnTo>
                      <a:pt x="444" y="470"/>
                    </a:lnTo>
                    <a:lnTo>
                      <a:pt x="451" y="453"/>
                    </a:lnTo>
                    <a:lnTo>
                      <a:pt x="457" y="436"/>
                    </a:lnTo>
                    <a:lnTo>
                      <a:pt x="464" y="420"/>
                    </a:lnTo>
                    <a:lnTo>
                      <a:pt x="471" y="404"/>
                    </a:lnTo>
                    <a:lnTo>
                      <a:pt x="479" y="389"/>
                    </a:lnTo>
                    <a:lnTo>
                      <a:pt x="487" y="374"/>
                    </a:lnTo>
                    <a:lnTo>
                      <a:pt x="494" y="363"/>
                    </a:lnTo>
                    <a:lnTo>
                      <a:pt x="502" y="353"/>
                    </a:lnTo>
                    <a:lnTo>
                      <a:pt x="509" y="342"/>
                    </a:lnTo>
                    <a:lnTo>
                      <a:pt x="518" y="332"/>
                    </a:lnTo>
                    <a:lnTo>
                      <a:pt x="526" y="323"/>
                    </a:lnTo>
                    <a:lnTo>
                      <a:pt x="534" y="312"/>
                    </a:lnTo>
                    <a:lnTo>
                      <a:pt x="543" y="304"/>
                    </a:lnTo>
                    <a:lnTo>
                      <a:pt x="551" y="295"/>
                    </a:lnTo>
                    <a:lnTo>
                      <a:pt x="557" y="291"/>
                    </a:lnTo>
                    <a:lnTo>
                      <a:pt x="562" y="287"/>
                    </a:lnTo>
                    <a:lnTo>
                      <a:pt x="566" y="283"/>
                    </a:lnTo>
                    <a:lnTo>
                      <a:pt x="570" y="278"/>
                    </a:lnTo>
                    <a:lnTo>
                      <a:pt x="574" y="273"/>
                    </a:lnTo>
                    <a:lnTo>
                      <a:pt x="579" y="270"/>
                    </a:lnTo>
                    <a:lnTo>
                      <a:pt x="583" y="266"/>
                    </a:lnTo>
                    <a:lnTo>
                      <a:pt x="588" y="264"/>
                    </a:lnTo>
                    <a:lnTo>
                      <a:pt x="598" y="252"/>
                    </a:lnTo>
                    <a:lnTo>
                      <a:pt x="611" y="239"/>
                    </a:lnTo>
                    <a:lnTo>
                      <a:pt x="623" y="226"/>
                    </a:lnTo>
                    <a:lnTo>
                      <a:pt x="635" y="215"/>
                    </a:lnTo>
                    <a:lnTo>
                      <a:pt x="649" y="204"/>
                    </a:lnTo>
                    <a:lnTo>
                      <a:pt x="662" y="194"/>
                    </a:lnTo>
                    <a:lnTo>
                      <a:pt x="675" y="185"/>
                    </a:lnTo>
                    <a:lnTo>
                      <a:pt x="688" y="177"/>
                    </a:lnTo>
                    <a:lnTo>
                      <a:pt x="705" y="165"/>
                    </a:lnTo>
                    <a:lnTo>
                      <a:pt x="723" y="155"/>
                    </a:lnTo>
                    <a:lnTo>
                      <a:pt x="741" y="144"/>
                    </a:lnTo>
                    <a:lnTo>
                      <a:pt x="759" y="134"/>
                    </a:lnTo>
                    <a:lnTo>
                      <a:pt x="779" y="125"/>
                    </a:lnTo>
                    <a:lnTo>
                      <a:pt x="799" y="118"/>
                    </a:lnTo>
                    <a:lnTo>
                      <a:pt x="819" y="113"/>
                    </a:lnTo>
                    <a:lnTo>
                      <a:pt x="841" y="108"/>
                    </a:lnTo>
                    <a:lnTo>
                      <a:pt x="855" y="102"/>
                    </a:lnTo>
                    <a:lnTo>
                      <a:pt x="869" y="98"/>
                    </a:lnTo>
                    <a:lnTo>
                      <a:pt x="884" y="94"/>
                    </a:lnTo>
                    <a:lnTo>
                      <a:pt x="899" y="91"/>
                    </a:lnTo>
                    <a:lnTo>
                      <a:pt x="914" y="87"/>
                    </a:lnTo>
                    <a:lnTo>
                      <a:pt x="930" y="84"/>
                    </a:lnTo>
                    <a:lnTo>
                      <a:pt x="945" y="79"/>
                    </a:lnTo>
                    <a:lnTo>
                      <a:pt x="960" y="73"/>
                    </a:lnTo>
                    <a:lnTo>
                      <a:pt x="968" y="70"/>
                    </a:lnTo>
                    <a:lnTo>
                      <a:pt x="977" y="67"/>
                    </a:lnTo>
                    <a:lnTo>
                      <a:pt x="985" y="63"/>
                    </a:lnTo>
                    <a:lnTo>
                      <a:pt x="994" y="61"/>
                    </a:lnTo>
                    <a:lnTo>
                      <a:pt x="1002" y="57"/>
                    </a:lnTo>
                    <a:lnTo>
                      <a:pt x="1010" y="54"/>
                    </a:lnTo>
                    <a:lnTo>
                      <a:pt x="1019" y="52"/>
                    </a:lnTo>
                    <a:lnTo>
                      <a:pt x="1027" y="48"/>
                    </a:lnTo>
                    <a:lnTo>
                      <a:pt x="1037" y="42"/>
                    </a:lnTo>
                    <a:lnTo>
                      <a:pt x="1046" y="39"/>
                    </a:lnTo>
                    <a:lnTo>
                      <a:pt x="1056" y="37"/>
                    </a:lnTo>
                    <a:lnTo>
                      <a:pt x="1066" y="34"/>
                    </a:lnTo>
                    <a:lnTo>
                      <a:pt x="1077" y="33"/>
                    </a:lnTo>
                    <a:lnTo>
                      <a:pt x="1086" y="30"/>
                    </a:lnTo>
                    <a:lnTo>
                      <a:pt x="1095" y="26"/>
                    </a:lnTo>
                    <a:lnTo>
                      <a:pt x="1103" y="21"/>
                    </a:lnTo>
                    <a:lnTo>
                      <a:pt x="1117" y="18"/>
                    </a:lnTo>
                    <a:lnTo>
                      <a:pt x="1131" y="16"/>
                    </a:lnTo>
                    <a:lnTo>
                      <a:pt x="1145" y="14"/>
                    </a:lnTo>
                    <a:lnTo>
                      <a:pt x="1159" y="10"/>
                    </a:lnTo>
                    <a:lnTo>
                      <a:pt x="1171" y="8"/>
                    </a:lnTo>
                    <a:lnTo>
                      <a:pt x="1185" y="6"/>
                    </a:lnTo>
                    <a:lnTo>
                      <a:pt x="1198" y="3"/>
                    </a:lnTo>
                    <a:lnTo>
                      <a:pt x="1211" y="1"/>
                    </a:lnTo>
                    <a:lnTo>
                      <a:pt x="1225" y="0"/>
                    </a:lnTo>
                    <a:lnTo>
                      <a:pt x="1239" y="0"/>
                    </a:lnTo>
                    <a:lnTo>
                      <a:pt x="1252" y="0"/>
                    </a:lnTo>
                    <a:lnTo>
                      <a:pt x="1265" y="0"/>
                    </a:lnTo>
                    <a:lnTo>
                      <a:pt x="1279" y="1"/>
                    </a:lnTo>
                    <a:lnTo>
                      <a:pt x="1293" y="2"/>
                    </a:lnTo>
                    <a:lnTo>
                      <a:pt x="1306" y="3"/>
                    </a:lnTo>
                    <a:lnTo>
                      <a:pt x="1320" y="5"/>
                    </a:lnTo>
                    <a:lnTo>
                      <a:pt x="1333" y="7"/>
                    </a:lnTo>
                    <a:lnTo>
                      <a:pt x="1346" y="8"/>
                    </a:lnTo>
                    <a:lnTo>
                      <a:pt x="1360" y="10"/>
                    </a:lnTo>
                    <a:lnTo>
                      <a:pt x="1374" y="13"/>
                    </a:lnTo>
                    <a:lnTo>
                      <a:pt x="1387" y="15"/>
                    </a:lnTo>
                    <a:lnTo>
                      <a:pt x="1400" y="16"/>
                    </a:lnTo>
                    <a:lnTo>
                      <a:pt x="1414" y="18"/>
                    </a:lnTo>
                    <a:lnTo>
                      <a:pt x="1428" y="21"/>
                    </a:lnTo>
                    <a:lnTo>
                      <a:pt x="1440" y="24"/>
                    </a:lnTo>
                    <a:lnTo>
                      <a:pt x="1453" y="28"/>
                    </a:lnTo>
                    <a:lnTo>
                      <a:pt x="1466" y="31"/>
                    </a:lnTo>
                    <a:lnTo>
                      <a:pt x="1478" y="34"/>
                    </a:lnTo>
                    <a:lnTo>
                      <a:pt x="1492" y="37"/>
                    </a:lnTo>
                    <a:lnTo>
                      <a:pt x="1505" y="39"/>
                    </a:lnTo>
                    <a:lnTo>
                      <a:pt x="1518" y="41"/>
                    </a:lnTo>
                    <a:lnTo>
                      <a:pt x="1531" y="44"/>
                    </a:lnTo>
                    <a:lnTo>
                      <a:pt x="1545" y="47"/>
                    </a:lnTo>
                    <a:lnTo>
                      <a:pt x="1558" y="49"/>
                    </a:lnTo>
                    <a:lnTo>
                      <a:pt x="1571" y="52"/>
                    </a:lnTo>
                    <a:lnTo>
                      <a:pt x="1584" y="54"/>
                    </a:lnTo>
                    <a:lnTo>
                      <a:pt x="1598" y="57"/>
                    </a:lnTo>
                    <a:lnTo>
                      <a:pt x="1610" y="61"/>
                    </a:lnTo>
                    <a:lnTo>
                      <a:pt x="1623" y="64"/>
                    </a:lnTo>
                    <a:lnTo>
                      <a:pt x="1636" y="68"/>
                    </a:lnTo>
                    <a:lnTo>
                      <a:pt x="1655" y="75"/>
                    </a:lnTo>
                    <a:lnTo>
                      <a:pt x="1675" y="81"/>
                    </a:lnTo>
                    <a:lnTo>
                      <a:pt x="1694" y="88"/>
                    </a:lnTo>
                    <a:lnTo>
                      <a:pt x="1714" y="95"/>
                    </a:lnTo>
                    <a:lnTo>
                      <a:pt x="1732" y="102"/>
                    </a:lnTo>
                    <a:lnTo>
                      <a:pt x="1751" y="108"/>
                    </a:lnTo>
                    <a:lnTo>
                      <a:pt x="1769" y="115"/>
                    </a:lnTo>
                    <a:lnTo>
                      <a:pt x="1788" y="119"/>
                    </a:lnTo>
                    <a:lnTo>
                      <a:pt x="1808" y="129"/>
                    </a:lnTo>
                    <a:lnTo>
                      <a:pt x="1830" y="137"/>
                    </a:lnTo>
                    <a:lnTo>
                      <a:pt x="1852" y="145"/>
                    </a:lnTo>
                    <a:lnTo>
                      <a:pt x="1874" y="152"/>
                    </a:lnTo>
                    <a:lnTo>
                      <a:pt x="1895" y="158"/>
                    </a:lnTo>
                    <a:lnTo>
                      <a:pt x="1915" y="167"/>
                    </a:lnTo>
                    <a:lnTo>
                      <a:pt x="1935" y="177"/>
                    </a:lnTo>
                    <a:lnTo>
                      <a:pt x="1952" y="188"/>
                    </a:lnTo>
                    <a:lnTo>
                      <a:pt x="1958" y="191"/>
                    </a:lnTo>
                    <a:lnTo>
                      <a:pt x="1962" y="194"/>
                    </a:lnTo>
                    <a:lnTo>
                      <a:pt x="1968" y="199"/>
                    </a:lnTo>
                    <a:lnTo>
                      <a:pt x="1973" y="202"/>
                    </a:lnTo>
                    <a:lnTo>
                      <a:pt x="1977" y="207"/>
                    </a:lnTo>
                    <a:lnTo>
                      <a:pt x="1982" y="210"/>
                    </a:lnTo>
                    <a:lnTo>
                      <a:pt x="1988" y="214"/>
                    </a:lnTo>
                    <a:lnTo>
                      <a:pt x="1992" y="216"/>
                    </a:lnTo>
                    <a:lnTo>
                      <a:pt x="1998" y="220"/>
                    </a:lnTo>
                    <a:lnTo>
                      <a:pt x="2004" y="225"/>
                    </a:lnTo>
                    <a:lnTo>
                      <a:pt x="2010" y="229"/>
                    </a:lnTo>
                    <a:lnTo>
                      <a:pt x="2016" y="232"/>
                    </a:lnTo>
                    <a:lnTo>
                      <a:pt x="2022" y="235"/>
                    </a:lnTo>
                    <a:lnTo>
                      <a:pt x="2028" y="239"/>
                    </a:lnTo>
                    <a:lnTo>
                      <a:pt x="2034" y="242"/>
                    </a:lnTo>
                    <a:lnTo>
                      <a:pt x="2039" y="247"/>
                    </a:lnTo>
                    <a:lnTo>
                      <a:pt x="2046" y="250"/>
                    </a:lnTo>
                    <a:lnTo>
                      <a:pt x="2052" y="254"/>
                    </a:lnTo>
                    <a:lnTo>
                      <a:pt x="2058" y="258"/>
                    </a:lnTo>
                    <a:lnTo>
                      <a:pt x="2064" y="262"/>
                    </a:lnTo>
                    <a:lnTo>
                      <a:pt x="2070" y="265"/>
                    </a:lnTo>
                    <a:lnTo>
                      <a:pt x="2076" y="269"/>
                    </a:lnTo>
                    <a:lnTo>
                      <a:pt x="2082" y="272"/>
                    </a:lnTo>
                    <a:lnTo>
                      <a:pt x="2088" y="276"/>
                    </a:lnTo>
                    <a:lnTo>
                      <a:pt x="2096" y="284"/>
                    </a:lnTo>
                    <a:lnTo>
                      <a:pt x="2105" y="292"/>
                    </a:lnTo>
                    <a:lnTo>
                      <a:pt x="2114" y="300"/>
                    </a:lnTo>
                    <a:lnTo>
                      <a:pt x="2122" y="308"/>
                    </a:lnTo>
                    <a:lnTo>
                      <a:pt x="2131" y="317"/>
                    </a:lnTo>
                    <a:lnTo>
                      <a:pt x="2139" y="326"/>
                    </a:lnTo>
                    <a:lnTo>
                      <a:pt x="2148" y="335"/>
                    </a:lnTo>
                    <a:lnTo>
                      <a:pt x="2153" y="345"/>
                    </a:lnTo>
                    <a:lnTo>
                      <a:pt x="2171" y="361"/>
                    </a:lnTo>
                    <a:lnTo>
                      <a:pt x="2188" y="378"/>
                    </a:lnTo>
                    <a:lnTo>
                      <a:pt x="2204" y="396"/>
                    </a:lnTo>
                    <a:lnTo>
                      <a:pt x="2219" y="415"/>
                    </a:lnTo>
                    <a:lnTo>
                      <a:pt x="2233" y="433"/>
                    </a:lnTo>
                    <a:lnTo>
                      <a:pt x="2246" y="453"/>
                    </a:lnTo>
                    <a:lnTo>
                      <a:pt x="2258" y="472"/>
                    </a:lnTo>
                    <a:lnTo>
                      <a:pt x="2269" y="490"/>
                    </a:lnTo>
                    <a:lnTo>
                      <a:pt x="2276" y="502"/>
                    </a:lnTo>
                    <a:lnTo>
                      <a:pt x="2283" y="513"/>
                    </a:lnTo>
                    <a:lnTo>
                      <a:pt x="2290" y="525"/>
                    </a:lnTo>
                    <a:lnTo>
                      <a:pt x="2296" y="535"/>
                    </a:lnTo>
                    <a:lnTo>
                      <a:pt x="2302" y="547"/>
                    </a:lnTo>
                    <a:lnTo>
                      <a:pt x="2306" y="558"/>
                    </a:lnTo>
                    <a:lnTo>
                      <a:pt x="2312" y="570"/>
                    </a:lnTo>
                    <a:lnTo>
                      <a:pt x="2317" y="582"/>
                    </a:lnTo>
                    <a:lnTo>
                      <a:pt x="2321" y="590"/>
                    </a:lnTo>
                    <a:lnTo>
                      <a:pt x="2325" y="600"/>
                    </a:lnTo>
                    <a:lnTo>
                      <a:pt x="2329" y="608"/>
                    </a:lnTo>
                    <a:lnTo>
                      <a:pt x="2333" y="616"/>
                    </a:lnTo>
                    <a:lnTo>
                      <a:pt x="2336" y="625"/>
                    </a:lnTo>
                    <a:lnTo>
                      <a:pt x="2340" y="633"/>
                    </a:lnTo>
                    <a:lnTo>
                      <a:pt x="2343" y="642"/>
                    </a:lnTo>
                    <a:lnTo>
                      <a:pt x="2348" y="650"/>
                    </a:lnTo>
                    <a:lnTo>
                      <a:pt x="2351" y="658"/>
                    </a:lnTo>
                    <a:lnTo>
                      <a:pt x="2355" y="667"/>
                    </a:lnTo>
                    <a:lnTo>
                      <a:pt x="2357" y="677"/>
                    </a:lnTo>
                    <a:lnTo>
                      <a:pt x="2360" y="686"/>
                    </a:lnTo>
                    <a:lnTo>
                      <a:pt x="2363" y="695"/>
                    </a:lnTo>
                    <a:lnTo>
                      <a:pt x="2366" y="703"/>
                    </a:lnTo>
                    <a:lnTo>
                      <a:pt x="2368" y="711"/>
                    </a:lnTo>
                    <a:lnTo>
                      <a:pt x="2372" y="719"/>
                    </a:lnTo>
                    <a:lnTo>
                      <a:pt x="2376" y="736"/>
                    </a:lnTo>
                    <a:lnTo>
                      <a:pt x="2381" y="754"/>
                    </a:lnTo>
                    <a:lnTo>
                      <a:pt x="2387" y="770"/>
                    </a:lnTo>
                    <a:lnTo>
                      <a:pt x="2393" y="786"/>
                    </a:lnTo>
                    <a:lnTo>
                      <a:pt x="2399" y="802"/>
                    </a:lnTo>
                    <a:lnTo>
                      <a:pt x="2405" y="817"/>
                    </a:lnTo>
                    <a:lnTo>
                      <a:pt x="2411" y="833"/>
                    </a:lnTo>
                    <a:lnTo>
                      <a:pt x="2417" y="848"/>
                    </a:lnTo>
                    <a:lnTo>
                      <a:pt x="2420" y="855"/>
                    </a:lnTo>
                    <a:lnTo>
                      <a:pt x="2424" y="861"/>
                    </a:lnTo>
                    <a:lnTo>
                      <a:pt x="2427" y="868"/>
                    </a:lnTo>
                    <a:lnTo>
                      <a:pt x="2429" y="875"/>
                    </a:lnTo>
                    <a:lnTo>
                      <a:pt x="2433" y="882"/>
                    </a:lnTo>
                    <a:lnTo>
                      <a:pt x="2435" y="889"/>
                    </a:lnTo>
                    <a:lnTo>
                      <a:pt x="2439" y="896"/>
                    </a:lnTo>
                    <a:lnTo>
                      <a:pt x="2441" y="902"/>
                    </a:lnTo>
                    <a:lnTo>
                      <a:pt x="2442" y="909"/>
                    </a:lnTo>
                    <a:lnTo>
                      <a:pt x="2443" y="915"/>
                    </a:lnTo>
                    <a:lnTo>
                      <a:pt x="2445" y="921"/>
                    </a:lnTo>
                    <a:lnTo>
                      <a:pt x="2448" y="927"/>
                    </a:lnTo>
                    <a:lnTo>
                      <a:pt x="2450" y="933"/>
                    </a:lnTo>
                    <a:lnTo>
                      <a:pt x="2452" y="937"/>
                    </a:lnTo>
                    <a:lnTo>
                      <a:pt x="2455" y="944"/>
                    </a:lnTo>
                    <a:lnTo>
                      <a:pt x="2455" y="950"/>
                    </a:lnTo>
                    <a:lnTo>
                      <a:pt x="2458" y="960"/>
                    </a:lnTo>
                    <a:lnTo>
                      <a:pt x="2462" y="972"/>
                    </a:lnTo>
                    <a:lnTo>
                      <a:pt x="2464" y="982"/>
                    </a:lnTo>
                    <a:lnTo>
                      <a:pt x="2467" y="992"/>
                    </a:lnTo>
                    <a:lnTo>
                      <a:pt x="2470" y="1004"/>
                    </a:lnTo>
                    <a:lnTo>
                      <a:pt x="2472" y="1015"/>
                    </a:lnTo>
                    <a:lnTo>
                      <a:pt x="2474" y="1027"/>
                    </a:lnTo>
                    <a:lnTo>
                      <a:pt x="2476" y="1038"/>
                    </a:lnTo>
                    <a:lnTo>
                      <a:pt x="2478" y="1057"/>
                    </a:lnTo>
                    <a:lnTo>
                      <a:pt x="2479" y="1076"/>
                    </a:lnTo>
                    <a:lnTo>
                      <a:pt x="2480" y="1095"/>
                    </a:lnTo>
                    <a:lnTo>
                      <a:pt x="2482" y="1113"/>
                    </a:lnTo>
                    <a:lnTo>
                      <a:pt x="2483" y="1131"/>
                    </a:lnTo>
                    <a:lnTo>
                      <a:pt x="2486" y="1150"/>
                    </a:lnTo>
                    <a:lnTo>
                      <a:pt x="2488" y="1168"/>
                    </a:lnTo>
                    <a:lnTo>
                      <a:pt x="2489" y="1187"/>
                    </a:lnTo>
                    <a:lnTo>
                      <a:pt x="2491" y="1206"/>
                    </a:lnTo>
                    <a:lnTo>
                      <a:pt x="2494" y="1223"/>
                    </a:lnTo>
                    <a:lnTo>
                      <a:pt x="2495" y="1242"/>
                    </a:lnTo>
                    <a:lnTo>
                      <a:pt x="2497" y="1260"/>
                    </a:lnTo>
                    <a:lnTo>
                      <a:pt x="2499" y="1278"/>
                    </a:lnTo>
                    <a:lnTo>
                      <a:pt x="2501" y="1297"/>
                    </a:lnTo>
                    <a:lnTo>
                      <a:pt x="2503" y="1314"/>
                    </a:lnTo>
                    <a:lnTo>
                      <a:pt x="2504" y="1332"/>
                    </a:lnTo>
                    <a:lnTo>
                      <a:pt x="2506" y="1355"/>
                    </a:lnTo>
                    <a:lnTo>
                      <a:pt x="2509" y="1380"/>
                    </a:lnTo>
                    <a:lnTo>
                      <a:pt x="2509" y="1403"/>
                    </a:lnTo>
                    <a:lnTo>
                      <a:pt x="2508" y="1426"/>
                    </a:lnTo>
                    <a:lnTo>
                      <a:pt x="2506" y="1448"/>
                    </a:lnTo>
                    <a:lnTo>
                      <a:pt x="2505" y="1471"/>
                    </a:lnTo>
                    <a:lnTo>
                      <a:pt x="2503" y="1494"/>
                    </a:lnTo>
                    <a:lnTo>
                      <a:pt x="2499" y="1517"/>
                    </a:lnTo>
                    <a:lnTo>
                      <a:pt x="2496" y="1540"/>
                    </a:lnTo>
                    <a:lnTo>
                      <a:pt x="2494" y="1562"/>
                    </a:lnTo>
                    <a:lnTo>
                      <a:pt x="2490" y="1585"/>
                    </a:lnTo>
                    <a:lnTo>
                      <a:pt x="2487" y="1608"/>
                    </a:lnTo>
                    <a:lnTo>
                      <a:pt x="2485" y="1631"/>
                    </a:lnTo>
                    <a:lnTo>
                      <a:pt x="2482" y="1654"/>
                    </a:lnTo>
                    <a:lnTo>
                      <a:pt x="2480" y="1677"/>
                    </a:lnTo>
                    <a:lnTo>
                      <a:pt x="2479" y="1700"/>
                    </a:lnTo>
                    <a:lnTo>
                      <a:pt x="2478" y="1715"/>
                    </a:lnTo>
                    <a:lnTo>
                      <a:pt x="2476" y="1729"/>
                    </a:lnTo>
                    <a:lnTo>
                      <a:pt x="2476" y="1743"/>
                    </a:lnTo>
                    <a:lnTo>
                      <a:pt x="2476" y="1755"/>
                    </a:lnTo>
                    <a:lnTo>
                      <a:pt x="2475" y="1769"/>
                    </a:lnTo>
                    <a:lnTo>
                      <a:pt x="2474" y="1783"/>
                    </a:lnTo>
                    <a:lnTo>
                      <a:pt x="2472" y="1797"/>
                    </a:lnTo>
                    <a:lnTo>
                      <a:pt x="2470" y="1810"/>
                    </a:lnTo>
                    <a:lnTo>
                      <a:pt x="2466" y="1816"/>
                    </a:lnTo>
                    <a:lnTo>
                      <a:pt x="2463" y="1822"/>
                    </a:lnTo>
                    <a:lnTo>
                      <a:pt x="2460" y="1828"/>
                    </a:lnTo>
                    <a:lnTo>
                      <a:pt x="2457" y="1833"/>
                    </a:lnTo>
                    <a:lnTo>
                      <a:pt x="2455" y="1840"/>
                    </a:lnTo>
                    <a:lnTo>
                      <a:pt x="2452" y="1846"/>
                    </a:lnTo>
                    <a:lnTo>
                      <a:pt x="2450" y="1852"/>
                    </a:lnTo>
                    <a:lnTo>
                      <a:pt x="2448" y="1857"/>
                    </a:lnTo>
                    <a:lnTo>
                      <a:pt x="2443" y="1876"/>
                    </a:lnTo>
                    <a:lnTo>
                      <a:pt x="2439" y="1893"/>
                    </a:lnTo>
                    <a:lnTo>
                      <a:pt x="2435" y="1911"/>
                    </a:lnTo>
                    <a:lnTo>
                      <a:pt x="2430" y="1929"/>
                    </a:lnTo>
                    <a:lnTo>
                      <a:pt x="2427" y="1946"/>
                    </a:lnTo>
                    <a:lnTo>
                      <a:pt x="2422" y="1963"/>
                    </a:lnTo>
                    <a:lnTo>
                      <a:pt x="2418" y="1980"/>
                    </a:lnTo>
                    <a:lnTo>
                      <a:pt x="2413" y="1998"/>
                    </a:lnTo>
                    <a:lnTo>
                      <a:pt x="2409" y="2015"/>
                    </a:lnTo>
                    <a:lnTo>
                      <a:pt x="2404" y="2031"/>
                    </a:lnTo>
                    <a:lnTo>
                      <a:pt x="2398" y="2047"/>
                    </a:lnTo>
                    <a:lnTo>
                      <a:pt x="2393" y="2063"/>
                    </a:lnTo>
                    <a:lnTo>
                      <a:pt x="2386" y="2079"/>
                    </a:lnTo>
                    <a:lnTo>
                      <a:pt x="2379" y="2095"/>
                    </a:lnTo>
                    <a:lnTo>
                      <a:pt x="2372" y="2110"/>
                    </a:lnTo>
                    <a:lnTo>
                      <a:pt x="2364" y="2125"/>
                    </a:lnTo>
                    <a:lnTo>
                      <a:pt x="2360" y="2131"/>
                    </a:lnTo>
                    <a:lnTo>
                      <a:pt x="2358" y="2137"/>
                    </a:lnTo>
                    <a:lnTo>
                      <a:pt x="2355" y="2143"/>
                    </a:lnTo>
                    <a:lnTo>
                      <a:pt x="2350" y="2148"/>
                    </a:lnTo>
                    <a:lnTo>
                      <a:pt x="2348" y="2155"/>
                    </a:lnTo>
                    <a:lnTo>
                      <a:pt x="2343" y="2160"/>
                    </a:lnTo>
                    <a:lnTo>
                      <a:pt x="2338" y="2162"/>
                    </a:lnTo>
                    <a:lnTo>
                      <a:pt x="2332" y="2164"/>
                    </a:lnTo>
                    <a:lnTo>
                      <a:pt x="2326" y="2166"/>
                    </a:lnTo>
                    <a:lnTo>
                      <a:pt x="2319" y="2169"/>
                    </a:lnTo>
                    <a:lnTo>
                      <a:pt x="2314" y="2172"/>
                    </a:lnTo>
                    <a:lnTo>
                      <a:pt x="2311" y="2177"/>
                    </a:lnTo>
                    <a:lnTo>
                      <a:pt x="2306" y="2199"/>
                    </a:lnTo>
                    <a:lnTo>
                      <a:pt x="2304" y="2218"/>
                    </a:lnTo>
                    <a:lnTo>
                      <a:pt x="2303" y="2239"/>
                    </a:lnTo>
                    <a:lnTo>
                      <a:pt x="2304" y="2257"/>
                    </a:lnTo>
                    <a:lnTo>
                      <a:pt x="2306" y="2276"/>
                    </a:lnTo>
                    <a:lnTo>
                      <a:pt x="2310" y="2293"/>
                    </a:lnTo>
                    <a:lnTo>
                      <a:pt x="2314" y="2311"/>
                    </a:lnTo>
                    <a:lnTo>
                      <a:pt x="2319" y="2328"/>
                    </a:lnTo>
                    <a:lnTo>
                      <a:pt x="2325" y="2346"/>
                    </a:lnTo>
                    <a:lnTo>
                      <a:pt x="2332" y="2363"/>
                    </a:lnTo>
                    <a:lnTo>
                      <a:pt x="2337" y="2380"/>
                    </a:lnTo>
                    <a:lnTo>
                      <a:pt x="2343" y="2397"/>
                    </a:lnTo>
                    <a:lnTo>
                      <a:pt x="2349" y="2416"/>
                    </a:lnTo>
                    <a:lnTo>
                      <a:pt x="2353" y="2434"/>
                    </a:lnTo>
                    <a:lnTo>
                      <a:pt x="2358" y="2454"/>
                    </a:lnTo>
                    <a:lnTo>
                      <a:pt x="2361" y="2474"/>
                    </a:lnTo>
                    <a:lnTo>
                      <a:pt x="2366" y="2485"/>
                    </a:lnTo>
                    <a:lnTo>
                      <a:pt x="2371" y="2495"/>
                    </a:lnTo>
                    <a:lnTo>
                      <a:pt x="2375" y="2505"/>
                    </a:lnTo>
                    <a:lnTo>
                      <a:pt x="2381" y="2516"/>
                    </a:lnTo>
                    <a:lnTo>
                      <a:pt x="2386" y="2525"/>
                    </a:lnTo>
                    <a:lnTo>
                      <a:pt x="2390" y="2534"/>
                    </a:lnTo>
                    <a:lnTo>
                      <a:pt x="2395" y="2543"/>
                    </a:lnTo>
                    <a:lnTo>
                      <a:pt x="2399" y="2551"/>
                    </a:lnTo>
                    <a:lnTo>
                      <a:pt x="2406" y="2560"/>
                    </a:lnTo>
                    <a:lnTo>
                      <a:pt x="2414" y="2570"/>
                    </a:lnTo>
                    <a:lnTo>
                      <a:pt x="2421" y="2579"/>
                    </a:lnTo>
                    <a:lnTo>
                      <a:pt x="2428" y="2588"/>
                    </a:lnTo>
                    <a:lnTo>
                      <a:pt x="2435" y="2597"/>
                    </a:lnTo>
                    <a:lnTo>
                      <a:pt x="2442" y="2605"/>
                    </a:lnTo>
                    <a:lnTo>
                      <a:pt x="2449" y="2613"/>
                    </a:lnTo>
                    <a:lnTo>
                      <a:pt x="2456" y="2620"/>
                    </a:lnTo>
                    <a:lnTo>
                      <a:pt x="2460" y="2626"/>
                    </a:lnTo>
                    <a:lnTo>
                      <a:pt x="2466" y="2632"/>
                    </a:lnTo>
                    <a:lnTo>
                      <a:pt x="2471" y="2637"/>
                    </a:lnTo>
                    <a:lnTo>
                      <a:pt x="2475" y="2643"/>
                    </a:lnTo>
                    <a:lnTo>
                      <a:pt x="2479" y="2649"/>
                    </a:lnTo>
                    <a:lnTo>
                      <a:pt x="2482" y="2655"/>
                    </a:lnTo>
                    <a:lnTo>
                      <a:pt x="2486" y="2660"/>
                    </a:lnTo>
                    <a:lnTo>
                      <a:pt x="2488" y="2666"/>
                    </a:lnTo>
                    <a:lnTo>
                      <a:pt x="2490" y="2673"/>
                    </a:lnTo>
                    <a:lnTo>
                      <a:pt x="2495" y="2676"/>
                    </a:lnTo>
                    <a:lnTo>
                      <a:pt x="2499" y="2680"/>
                    </a:lnTo>
                    <a:lnTo>
                      <a:pt x="2504" y="2683"/>
                    </a:lnTo>
                    <a:lnTo>
                      <a:pt x="2513" y="2688"/>
                    </a:lnTo>
                    <a:lnTo>
                      <a:pt x="2522" y="2691"/>
                    </a:lnTo>
                    <a:lnTo>
                      <a:pt x="2532" y="2694"/>
                    </a:lnTo>
                    <a:lnTo>
                      <a:pt x="2541" y="2695"/>
                    </a:lnTo>
                    <a:lnTo>
                      <a:pt x="2550" y="2697"/>
                    </a:lnTo>
                    <a:lnTo>
                      <a:pt x="2558" y="2699"/>
                    </a:lnTo>
                    <a:lnTo>
                      <a:pt x="2566" y="2704"/>
                    </a:lnTo>
                    <a:lnTo>
                      <a:pt x="2572" y="2709"/>
                    </a:lnTo>
                    <a:lnTo>
                      <a:pt x="2588" y="2710"/>
                    </a:lnTo>
                    <a:lnTo>
                      <a:pt x="2603" y="2711"/>
                    </a:lnTo>
                    <a:lnTo>
                      <a:pt x="2619" y="2713"/>
                    </a:lnTo>
                    <a:lnTo>
                      <a:pt x="2634" y="2716"/>
                    </a:lnTo>
                    <a:lnTo>
                      <a:pt x="2649" y="2718"/>
                    </a:lnTo>
                    <a:lnTo>
                      <a:pt x="2665" y="2720"/>
                    </a:lnTo>
                    <a:lnTo>
                      <a:pt x="2680" y="2722"/>
                    </a:lnTo>
                    <a:lnTo>
                      <a:pt x="2695" y="2725"/>
                    </a:lnTo>
                    <a:lnTo>
                      <a:pt x="2710" y="2728"/>
                    </a:lnTo>
                    <a:lnTo>
                      <a:pt x="2726" y="2732"/>
                    </a:lnTo>
                    <a:lnTo>
                      <a:pt x="2741" y="2734"/>
                    </a:lnTo>
                    <a:lnTo>
                      <a:pt x="2756" y="2737"/>
                    </a:lnTo>
                    <a:lnTo>
                      <a:pt x="2771" y="2740"/>
                    </a:lnTo>
                    <a:lnTo>
                      <a:pt x="2786" y="2743"/>
                    </a:lnTo>
                    <a:lnTo>
                      <a:pt x="2802" y="2747"/>
                    </a:lnTo>
                    <a:lnTo>
                      <a:pt x="2817" y="2749"/>
                    </a:lnTo>
                    <a:lnTo>
                      <a:pt x="2831" y="2752"/>
                    </a:lnTo>
                    <a:lnTo>
                      <a:pt x="2844" y="2756"/>
                    </a:lnTo>
                    <a:lnTo>
                      <a:pt x="2857" y="2759"/>
                    </a:lnTo>
                    <a:lnTo>
                      <a:pt x="2871" y="2763"/>
                    </a:lnTo>
                    <a:lnTo>
                      <a:pt x="2884" y="2766"/>
                    </a:lnTo>
                    <a:lnTo>
                      <a:pt x="2897" y="2770"/>
                    </a:lnTo>
                    <a:lnTo>
                      <a:pt x="2910" y="2773"/>
                    </a:lnTo>
                    <a:lnTo>
                      <a:pt x="2923" y="2776"/>
                    </a:lnTo>
                    <a:lnTo>
                      <a:pt x="2935" y="2779"/>
                    </a:lnTo>
                    <a:lnTo>
                      <a:pt x="2949" y="2782"/>
                    </a:lnTo>
                    <a:lnTo>
                      <a:pt x="2962" y="2786"/>
                    </a:lnTo>
                    <a:lnTo>
                      <a:pt x="2974" y="2789"/>
                    </a:lnTo>
                    <a:lnTo>
                      <a:pt x="2988" y="2791"/>
                    </a:lnTo>
                    <a:lnTo>
                      <a:pt x="3001" y="2795"/>
                    </a:lnTo>
                    <a:lnTo>
                      <a:pt x="3014" y="2798"/>
                    </a:lnTo>
                    <a:lnTo>
                      <a:pt x="3027" y="2801"/>
                    </a:lnTo>
                    <a:lnTo>
                      <a:pt x="3049" y="2810"/>
                    </a:lnTo>
                    <a:lnTo>
                      <a:pt x="3069" y="2817"/>
                    </a:lnTo>
                    <a:lnTo>
                      <a:pt x="3087" y="2822"/>
                    </a:lnTo>
                    <a:lnTo>
                      <a:pt x="3106" y="2828"/>
                    </a:lnTo>
                    <a:lnTo>
                      <a:pt x="3122" y="2833"/>
                    </a:lnTo>
                    <a:lnTo>
                      <a:pt x="3137" y="2836"/>
                    </a:lnTo>
                    <a:lnTo>
                      <a:pt x="3150" y="2840"/>
                    </a:lnTo>
                    <a:lnTo>
                      <a:pt x="3163" y="2844"/>
                    </a:lnTo>
                    <a:lnTo>
                      <a:pt x="3176" y="2848"/>
                    </a:lnTo>
                    <a:lnTo>
                      <a:pt x="3187" y="2853"/>
                    </a:lnTo>
                    <a:lnTo>
                      <a:pt x="3199" y="2859"/>
                    </a:lnTo>
                    <a:lnTo>
                      <a:pt x="3209" y="2866"/>
                    </a:lnTo>
                    <a:lnTo>
                      <a:pt x="3221" y="2874"/>
                    </a:lnTo>
                    <a:lnTo>
                      <a:pt x="3230" y="2883"/>
                    </a:lnTo>
                    <a:lnTo>
                      <a:pt x="3240" y="2896"/>
                    </a:lnTo>
                    <a:lnTo>
                      <a:pt x="3250" y="2910"/>
                    </a:lnTo>
                    <a:lnTo>
                      <a:pt x="3237" y="2906"/>
                    </a:lnTo>
                    <a:lnTo>
                      <a:pt x="3222" y="2902"/>
                    </a:lnTo>
                    <a:lnTo>
                      <a:pt x="3206" y="2895"/>
                    </a:lnTo>
                    <a:lnTo>
                      <a:pt x="3189" y="2888"/>
                    </a:lnTo>
                    <a:lnTo>
                      <a:pt x="3172" y="2881"/>
                    </a:lnTo>
                    <a:lnTo>
                      <a:pt x="3156" y="2875"/>
                    </a:lnTo>
                    <a:lnTo>
                      <a:pt x="3141" y="2869"/>
                    </a:lnTo>
                    <a:lnTo>
                      <a:pt x="3127" y="2866"/>
                    </a:lnTo>
                    <a:lnTo>
                      <a:pt x="3118" y="2861"/>
                    </a:lnTo>
                    <a:lnTo>
                      <a:pt x="3109" y="2858"/>
                    </a:lnTo>
                    <a:lnTo>
                      <a:pt x="3100" y="2855"/>
                    </a:lnTo>
                    <a:lnTo>
                      <a:pt x="3089" y="2851"/>
                    </a:lnTo>
                    <a:lnTo>
                      <a:pt x="3080" y="2848"/>
                    </a:lnTo>
                    <a:lnTo>
                      <a:pt x="3070" y="2844"/>
                    </a:lnTo>
                    <a:lnTo>
                      <a:pt x="3060" y="2841"/>
                    </a:lnTo>
                    <a:lnTo>
                      <a:pt x="3050" y="2837"/>
                    </a:lnTo>
                    <a:lnTo>
                      <a:pt x="3034" y="2833"/>
                    </a:lnTo>
                    <a:lnTo>
                      <a:pt x="3019" y="2828"/>
                    </a:lnTo>
                    <a:lnTo>
                      <a:pt x="3004" y="2824"/>
                    </a:lnTo>
                    <a:lnTo>
                      <a:pt x="2991" y="2820"/>
                    </a:lnTo>
                    <a:lnTo>
                      <a:pt x="2976" y="2815"/>
                    </a:lnTo>
                    <a:lnTo>
                      <a:pt x="2961" y="2811"/>
                    </a:lnTo>
                    <a:lnTo>
                      <a:pt x="2946" y="2806"/>
                    </a:lnTo>
                    <a:lnTo>
                      <a:pt x="2930" y="2801"/>
                    </a:lnTo>
                    <a:lnTo>
                      <a:pt x="2916" y="2796"/>
                    </a:lnTo>
                    <a:lnTo>
                      <a:pt x="2902" y="2793"/>
                    </a:lnTo>
                    <a:lnTo>
                      <a:pt x="2887" y="2791"/>
                    </a:lnTo>
                    <a:lnTo>
                      <a:pt x="2873" y="2790"/>
                    </a:lnTo>
                    <a:lnTo>
                      <a:pt x="2859" y="2788"/>
                    </a:lnTo>
                    <a:lnTo>
                      <a:pt x="2846" y="2787"/>
                    </a:lnTo>
                    <a:lnTo>
                      <a:pt x="2833" y="2783"/>
                    </a:lnTo>
                    <a:lnTo>
                      <a:pt x="2821" y="2778"/>
                    </a:lnTo>
                    <a:lnTo>
                      <a:pt x="2809" y="2776"/>
                    </a:lnTo>
                    <a:lnTo>
                      <a:pt x="2796" y="2774"/>
                    </a:lnTo>
                    <a:lnTo>
                      <a:pt x="2784" y="2771"/>
                    </a:lnTo>
                    <a:lnTo>
                      <a:pt x="2771" y="2768"/>
                    </a:lnTo>
                    <a:lnTo>
                      <a:pt x="2758" y="2765"/>
                    </a:lnTo>
                    <a:lnTo>
                      <a:pt x="2747" y="2763"/>
                    </a:lnTo>
                    <a:lnTo>
                      <a:pt x="2735" y="2760"/>
                    </a:lnTo>
                    <a:lnTo>
                      <a:pt x="2724" y="2759"/>
                    </a:lnTo>
                    <a:lnTo>
                      <a:pt x="2716" y="2757"/>
                    </a:lnTo>
                    <a:lnTo>
                      <a:pt x="2706" y="2756"/>
                    </a:lnTo>
                    <a:lnTo>
                      <a:pt x="2698" y="2753"/>
                    </a:lnTo>
                    <a:lnTo>
                      <a:pt x="2690" y="2752"/>
                    </a:lnTo>
                    <a:lnTo>
                      <a:pt x="2682" y="2751"/>
                    </a:lnTo>
                    <a:lnTo>
                      <a:pt x="2675" y="2750"/>
                    </a:lnTo>
                    <a:lnTo>
                      <a:pt x="2669" y="2748"/>
                    </a:lnTo>
                    <a:lnTo>
                      <a:pt x="2662" y="2745"/>
                    </a:lnTo>
                    <a:lnTo>
                      <a:pt x="2639" y="2743"/>
                    </a:lnTo>
                    <a:lnTo>
                      <a:pt x="2617" y="2740"/>
                    </a:lnTo>
                    <a:lnTo>
                      <a:pt x="2596" y="2736"/>
                    </a:lnTo>
                    <a:lnTo>
                      <a:pt x="2574" y="2732"/>
                    </a:lnTo>
                    <a:lnTo>
                      <a:pt x="2554" y="2727"/>
                    </a:lnTo>
                    <a:lnTo>
                      <a:pt x="2533" y="2722"/>
                    </a:lnTo>
                    <a:lnTo>
                      <a:pt x="2512" y="2718"/>
                    </a:lnTo>
                    <a:lnTo>
                      <a:pt x="2491" y="2713"/>
                    </a:lnTo>
                    <a:lnTo>
                      <a:pt x="2488" y="2733"/>
                    </a:lnTo>
                    <a:lnTo>
                      <a:pt x="2483" y="2753"/>
                    </a:lnTo>
                    <a:lnTo>
                      <a:pt x="2480" y="2773"/>
                    </a:lnTo>
                    <a:lnTo>
                      <a:pt x="2475" y="2793"/>
                    </a:lnTo>
                    <a:lnTo>
                      <a:pt x="2472" y="2812"/>
                    </a:lnTo>
                    <a:lnTo>
                      <a:pt x="2467" y="2833"/>
                    </a:lnTo>
                    <a:lnTo>
                      <a:pt x="2463" y="2852"/>
                    </a:lnTo>
                    <a:lnTo>
                      <a:pt x="2457" y="2872"/>
                    </a:lnTo>
                    <a:lnTo>
                      <a:pt x="2452" y="2891"/>
                    </a:lnTo>
                    <a:lnTo>
                      <a:pt x="2448" y="2912"/>
                    </a:lnTo>
                    <a:lnTo>
                      <a:pt x="2442" y="2932"/>
                    </a:lnTo>
                    <a:lnTo>
                      <a:pt x="2436" y="2951"/>
                    </a:lnTo>
                    <a:lnTo>
                      <a:pt x="2430" y="2971"/>
                    </a:lnTo>
                    <a:lnTo>
                      <a:pt x="2425" y="2990"/>
                    </a:lnTo>
                    <a:lnTo>
                      <a:pt x="2419" y="3010"/>
                    </a:lnTo>
                    <a:lnTo>
                      <a:pt x="2412" y="3029"/>
                    </a:lnTo>
                    <a:lnTo>
                      <a:pt x="2410" y="3039"/>
                    </a:lnTo>
                    <a:lnTo>
                      <a:pt x="2407" y="3049"/>
                    </a:lnTo>
                    <a:lnTo>
                      <a:pt x="2404" y="3059"/>
                    </a:lnTo>
                    <a:lnTo>
                      <a:pt x="2402" y="3068"/>
                    </a:lnTo>
                    <a:lnTo>
                      <a:pt x="2398" y="3077"/>
                    </a:lnTo>
                    <a:lnTo>
                      <a:pt x="2395" y="3087"/>
                    </a:lnTo>
                    <a:lnTo>
                      <a:pt x="2393" y="3096"/>
                    </a:lnTo>
                    <a:lnTo>
                      <a:pt x="2389" y="3105"/>
                    </a:lnTo>
                    <a:lnTo>
                      <a:pt x="2383" y="3122"/>
                    </a:lnTo>
                    <a:lnTo>
                      <a:pt x="2379" y="3139"/>
                    </a:lnTo>
                    <a:lnTo>
                      <a:pt x="2373" y="3156"/>
                    </a:lnTo>
                    <a:lnTo>
                      <a:pt x="2368" y="3172"/>
                    </a:lnTo>
                    <a:lnTo>
                      <a:pt x="2363" y="3189"/>
                    </a:lnTo>
                    <a:lnTo>
                      <a:pt x="2357" y="3205"/>
                    </a:lnTo>
                    <a:lnTo>
                      <a:pt x="2350" y="3221"/>
                    </a:lnTo>
                    <a:lnTo>
                      <a:pt x="2344" y="3238"/>
                    </a:lnTo>
                    <a:lnTo>
                      <a:pt x="2341" y="3246"/>
                    </a:lnTo>
                    <a:lnTo>
                      <a:pt x="2337" y="3255"/>
                    </a:lnTo>
                    <a:lnTo>
                      <a:pt x="2334" y="3264"/>
                    </a:lnTo>
                    <a:lnTo>
                      <a:pt x="2332" y="3272"/>
                    </a:lnTo>
                    <a:lnTo>
                      <a:pt x="2328" y="3282"/>
                    </a:lnTo>
                    <a:lnTo>
                      <a:pt x="2325" y="3291"/>
                    </a:lnTo>
                    <a:lnTo>
                      <a:pt x="2321" y="3300"/>
                    </a:lnTo>
                    <a:lnTo>
                      <a:pt x="2317" y="3308"/>
                    </a:lnTo>
                    <a:lnTo>
                      <a:pt x="2312" y="3317"/>
                    </a:lnTo>
                    <a:lnTo>
                      <a:pt x="2309" y="3326"/>
                    </a:lnTo>
                    <a:lnTo>
                      <a:pt x="2305" y="3334"/>
                    </a:lnTo>
                    <a:lnTo>
                      <a:pt x="2302" y="3342"/>
                    </a:lnTo>
                    <a:lnTo>
                      <a:pt x="2295" y="3358"/>
                    </a:lnTo>
                    <a:lnTo>
                      <a:pt x="2288" y="3374"/>
                    </a:lnTo>
                    <a:lnTo>
                      <a:pt x="2281" y="3389"/>
                    </a:lnTo>
                    <a:lnTo>
                      <a:pt x="2274" y="3404"/>
                    </a:lnTo>
                    <a:lnTo>
                      <a:pt x="2267" y="3420"/>
                    </a:lnTo>
                    <a:lnTo>
                      <a:pt x="2260" y="3435"/>
                    </a:lnTo>
                    <a:lnTo>
                      <a:pt x="2253" y="3450"/>
                    </a:lnTo>
                    <a:lnTo>
                      <a:pt x="2246" y="3465"/>
                    </a:lnTo>
                    <a:lnTo>
                      <a:pt x="2240" y="3479"/>
                    </a:lnTo>
                    <a:lnTo>
                      <a:pt x="2233" y="3493"/>
                    </a:lnTo>
                    <a:lnTo>
                      <a:pt x="2226" y="3508"/>
                    </a:lnTo>
                    <a:lnTo>
                      <a:pt x="2219" y="3523"/>
                    </a:lnTo>
                    <a:lnTo>
                      <a:pt x="2212" y="3538"/>
                    </a:lnTo>
                    <a:lnTo>
                      <a:pt x="2205" y="3553"/>
                    </a:lnTo>
                    <a:lnTo>
                      <a:pt x="2199" y="3569"/>
                    </a:lnTo>
                    <a:lnTo>
                      <a:pt x="2192" y="3584"/>
                    </a:lnTo>
                    <a:lnTo>
                      <a:pt x="2191" y="3590"/>
                    </a:lnTo>
                    <a:lnTo>
                      <a:pt x="2189" y="3595"/>
                    </a:lnTo>
                    <a:lnTo>
                      <a:pt x="2187" y="3600"/>
                    </a:lnTo>
                    <a:lnTo>
                      <a:pt x="2184" y="3605"/>
                    </a:lnTo>
                    <a:lnTo>
                      <a:pt x="2182" y="3609"/>
                    </a:lnTo>
                    <a:lnTo>
                      <a:pt x="2180" y="3614"/>
                    </a:lnTo>
                    <a:lnTo>
                      <a:pt x="2177" y="3618"/>
                    </a:lnTo>
                    <a:lnTo>
                      <a:pt x="2175" y="3623"/>
                    </a:lnTo>
                    <a:lnTo>
                      <a:pt x="2171" y="3632"/>
                    </a:lnTo>
                    <a:lnTo>
                      <a:pt x="2166" y="3640"/>
                    </a:lnTo>
                    <a:lnTo>
                      <a:pt x="2160" y="3647"/>
                    </a:lnTo>
                    <a:lnTo>
                      <a:pt x="2157" y="3655"/>
                    </a:lnTo>
                    <a:lnTo>
                      <a:pt x="2150" y="3667"/>
                    </a:lnTo>
                    <a:lnTo>
                      <a:pt x="2144" y="3678"/>
                    </a:lnTo>
                    <a:lnTo>
                      <a:pt x="2138" y="3690"/>
                    </a:lnTo>
                    <a:lnTo>
                      <a:pt x="2134" y="3702"/>
                    </a:lnTo>
                    <a:lnTo>
                      <a:pt x="2128" y="3714"/>
                    </a:lnTo>
                    <a:lnTo>
                      <a:pt x="2122" y="3725"/>
                    </a:lnTo>
                    <a:lnTo>
                      <a:pt x="2116" y="3736"/>
                    </a:lnTo>
                    <a:lnTo>
                      <a:pt x="2110" y="3746"/>
                    </a:lnTo>
                    <a:lnTo>
                      <a:pt x="2106" y="3755"/>
                    </a:lnTo>
                    <a:lnTo>
                      <a:pt x="2103" y="3764"/>
                    </a:lnTo>
                    <a:lnTo>
                      <a:pt x="2099" y="3772"/>
                    </a:lnTo>
                    <a:lnTo>
                      <a:pt x="2095" y="3779"/>
                    </a:lnTo>
                    <a:lnTo>
                      <a:pt x="2091" y="3787"/>
                    </a:lnTo>
                    <a:lnTo>
                      <a:pt x="2087" y="3794"/>
                    </a:lnTo>
                    <a:lnTo>
                      <a:pt x="2083" y="3802"/>
                    </a:lnTo>
                    <a:lnTo>
                      <a:pt x="2080" y="3811"/>
                    </a:lnTo>
                    <a:lnTo>
                      <a:pt x="2075" y="3819"/>
                    </a:lnTo>
                    <a:lnTo>
                      <a:pt x="2073" y="3829"/>
                    </a:lnTo>
                    <a:lnTo>
                      <a:pt x="2068" y="3837"/>
                    </a:lnTo>
                    <a:lnTo>
                      <a:pt x="2062" y="3844"/>
                    </a:lnTo>
                    <a:lnTo>
                      <a:pt x="2057" y="3855"/>
                    </a:lnTo>
                    <a:lnTo>
                      <a:pt x="2052" y="3867"/>
                    </a:lnTo>
                    <a:lnTo>
                      <a:pt x="2046" y="3878"/>
                    </a:lnTo>
                    <a:lnTo>
                      <a:pt x="2042" y="3890"/>
                    </a:lnTo>
                    <a:lnTo>
                      <a:pt x="2036" y="3901"/>
                    </a:lnTo>
                    <a:lnTo>
                      <a:pt x="2030" y="3911"/>
                    </a:lnTo>
                    <a:lnTo>
                      <a:pt x="2024" y="3921"/>
                    </a:lnTo>
                    <a:lnTo>
                      <a:pt x="2019" y="3930"/>
                    </a:lnTo>
                    <a:lnTo>
                      <a:pt x="2012" y="3938"/>
                    </a:lnTo>
                    <a:lnTo>
                      <a:pt x="2007" y="3944"/>
                    </a:lnTo>
                    <a:lnTo>
                      <a:pt x="2001" y="3949"/>
                    </a:lnTo>
                    <a:lnTo>
                      <a:pt x="1998" y="3956"/>
                    </a:lnTo>
                    <a:lnTo>
                      <a:pt x="1992" y="3958"/>
                    </a:lnTo>
                    <a:lnTo>
                      <a:pt x="1989" y="3963"/>
                    </a:lnTo>
                    <a:lnTo>
                      <a:pt x="1988" y="3967"/>
                    </a:lnTo>
                    <a:lnTo>
                      <a:pt x="1983" y="3970"/>
                    </a:lnTo>
                    <a:lnTo>
                      <a:pt x="1975" y="3971"/>
                    </a:lnTo>
                    <a:lnTo>
                      <a:pt x="1968" y="3970"/>
                    </a:lnTo>
                    <a:lnTo>
                      <a:pt x="1961" y="3969"/>
                    </a:lnTo>
                    <a:lnTo>
                      <a:pt x="1957" y="3968"/>
                    </a:lnTo>
                    <a:lnTo>
                      <a:pt x="1951" y="3965"/>
                    </a:lnTo>
                    <a:lnTo>
                      <a:pt x="1946" y="3962"/>
                    </a:lnTo>
                    <a:lnTo>
                      <a:pt x="1941" y="3960"/>
                    </a:lnTo>
                    <a:lnTo>
                      <a:pt x="1936" y="3956"/>
                    </a:lnTo>
                    <a:lnTo>
                      <a:pt x="1930" y="3953"/>
                    </a:lnTo>
                    <a:lnTo>
                      <a:pt x="1926" y="3949"/>
                    </a:lnTo>
                    <a:lnTo>
                      <a:pt x="1921" y="3946"/>
                    </a:lnTo>
                    <a:lnTo>
                      <a:pt x="1916" y="3942"/>
                    </a:lnTo>
                    <a:lnTo>
                      <a:pt x="1912" y="3939"/>
                    </a:lnTo>
                    <a:lnTo>
                      <a:pt x="1907" y="3936"/>
                    </a:lnTo>
                    <a:lnTo>
                      <a:pt x="1901" y="3932"/>
                    </a:lnTo>
                    <a:lnTo>
                      <a:pt x="1897" y="3930"/>
                    </a:lnTo>
                    <a:lnTo>
                      <a:pt x="1889" y="3923"/>
                    </a:lnTo>
                    <a:lnTo>
                      <a:pt x="1882" y="3916"/>
                    </a:lnTo>
                    <a:lnTo>
                      <a:pt x="1873" y="3910"/>
                    </a:lnTo>
                    <a:lnTo>
                      <a:pt x="1865" y="3903"/>
                    </a:lnTo>
                    <a:lnTo>
                      <a:pt x="1857" y="3898"/>
                    </a:lnTo>
                    <a:lnTo>
                      <a:pt x="1849" y="3892"/>
                    </a:lnTo>
                    <a:lnTo>
                      <a:pt x="1842" y="3887"/>
                    </a:lnTo>
                    <a:lnTo>
                      <a:pt x="1835" y="3882"/>
                    </a:lnTo>
                    <a:lnTo>
                      <a:pt x="1829" y="3878"/>
                    </a:lnTo>
                    <a:lnTo>
                      <a:pt x="1824" y="3875"/>
                    </a:lnTo>
                    <a:lnTo>
                      <a:pt x="1820" y="3871"/>
                    </a:lnTo>
                    <a:lnTo>
                      <a:pt x="1816" y="3867"/>
                    </a:lnTo>
                    <a:lnTo>
                      <a:pt x="1812" y="3863"/>
                    </a:lnTo>
                    <a:lnTo>
                      <a:pt x="1808" y="3860"/>
                    </a:lnTo>
                    <a:lnTo>
                      <a:pt x="1804" y="3856"/>
                    </a:lnTo>
                    <a:lnTo>
                      <a:pt x="1800" y="3853"/>
                    </a:lnTo>
                    <a:lnTo>
                      <a:pt x="1790" y="3844"/>
                    </a:lnTo>
                    <a:lnTo>
                      <a:pt x="1780" y="3834"/>
                    </a:lnTo>
                    <a:lnTo>
                      <a:pt x="1769" y="3825"/>
                    </a:lnTo>
                    <a:lnTo>
                      <a:pt x="1760" y="3816"/>
                    </a:lnTo>
                    <a:lnTo>
                      <a:pt x="1750" y="3808"/>
                    </a:lnTo>
                    <a:lnTo>
                      <a:pt x="1740" y="3799"/>
                    </a:lnTo>
                    <a:lnTo>
                      <a:pt x="1732" y="3790"/>
                    </a:lnTo>
                    <a:lnTo>
                      <a:pt x="1723" y="3780"/>
                    </a:lnTo>
                    <a:lnTo>
                      <a:pt x="1719" y="3776"/>
                    </a:lnTo>
                    <a:lnTo>
                      <a:pt x="1714" y="3771"/>
                    </a:lnTo>
                    <a:lnTo>
                      <a:pt x="1709" y="3767"/>
                    </a:lnTo>
                    <a:lnTo>
                      <a:pt x="1705" y="3762"/>
                    </a:lnTo>
                    <a:lnTo>
                      <a:pt x="1699" y="3757"/>
                    </a:lnTo>
                    <a:lnTo>
                      <a:pt x="1696" y="3753"/>
                    </a:lnTo>
                    <a:lnTo>
                      <a:pt x="1692" y="3748"/>
                    </a:lnTo>
                    <a:lnTo>
                      <a:pt x="1689" y="3744"/>
                    </a:lnTo>
                    <a:lnTo>
                      <a:pt x="1679" y="3736"/>
                    </a:lnTo>
                    <a:lnTo>
                      <a:pt x="1670" y="3728"/>
                    </a:lnTo>
                    <a:lnTo>
                      <a:pt x="1663" y="3718"/>
                    </a:lnTo>
                    <a:lnTo>
                      <a:pt x="1655" y="3709"/>
                    </a:lnTo>
                    <a:lnTo>
                      <a:pt x="1648" y="3699"/>
                    </a:lnTo>
                    <a:lnTo>
                      <a:pt x="1640" y="3690"/>
                    </a:lnTo>
                    <a:lnTo>
                      <a:pt x="1633" y="3680"/>
                    </a:lnTo>
                    <a:lnTo>
                      <a:pt x="1625" y="3672"/>
                    </a:lnTo>
                    <a:lnTo>
                      <a:pt x="1621" y="3664"/>
                    </a:lnTo>
                    <a:lnTo>
                      <a:pt x="1615" y="3660"/>
                    </a:lnTo>
                    <a:lnTo>
                      <a:pt x="1609" y="3654"/>
                    </a:lnTo>
                    <a:lnTo>
                      <a:pt x="1606" y="3646"/>
                    </a:lnTo>
                    <a:lnTo>
                      <a:pt x="1598" y="3637"/>
                    </a:lnTo>
                    <a:lnTo>
                      <a:pt x="1591" y="3629"/>
                    </a:lnTo>
                    <a:lnTo>
                      <a:pt x="1584" y="3621"/>
                    </a:lnTo>
                    <a:lnTo>
                      <a:pt x="1578" y="3613"/>
                    </a:lnTo>
                    <a:lnTo>
                      <a:pt x="1570" y="3605"/>
                    </a:lnTo>
                    <a:lnTo>
                      <a:pt x="1564" y="3595"/>
                    </a:lnTo>
                    <a:lnTo>
                      <a:pt x="1559" y="3589"/>
                    </a:lnTo>
                    <a:lnTo>
                      <a:pt x="1552" y="3582"/>
                    </a:lnTo>
                    <a:lnTo>
                      <a:pt x="1543" y="3586"/>
                    </a:lnTo>
                    <a:lnTo>
                      <a:pt x="1536" y="3594"/>
                    </a:lnTo>
                    <a:lnTo>
                      <a:pt x="1530" y="3602"/>
                    </a:lnTo>
                    <a:lnTo>
                      <a:pt x="1522" y="3607"/>
                    </a:lnTo>
                    <a:lnTo>
                      <a:pt x="1514" y="3614"/>
                    </a:lnTo>
                    <a:lnTo>
                      <a:pt x="1506" y="3622"/>
                    </a:lnTo>
                    <a:lnTo>
                      <a:pt x="1498" y="3629"/>
                    </a:lnTo>
                    <a:lnTo>
                      <a:pt x="1491" y="3636"/>
                    </a:lnTo>
                    <a:lnTo>
                      <a:pt x="1484" y="3644"/>
                    </a:lnTo>
                    <a:lnTo>
                      <a:pt x="1477" y="3651"/>
                    </a:lnTo>
                    <a:lnTo>
                      <a:pt x="1471" y="3659"/>
                    </a:lnTo>
                    <a:lnTo>
                      <a:pt x="1466" y="3666"/>
                    </a:lnTo>
                    <a:lnTo>
                      <a:pt x="1455" y="3680"/>
                    </a:lnTo>
                    <a:lnTo>
                      <a:pt x="1445" y="3695"/>
                    </a:lnTo>
                    <a:lnTo>
                      <a:pt x="1437" y="3712"/>
                    </a:lnTo>
                    <a:lnTo>
                      <a:pt x="1429" y="3726"/>
                    </a:lnTo>
                    <a:lnTo>
                      <a:pt x="1421" y="3743"/>
                    </a:lnTo>
                    <a:lnTo>
                      <a:pt x="1413" y="3759"/>
                    </a:lnTo>
                    <a:lnTo>
                      <a:pt x="1406" y="3776"/>
                    </a:lnTo>
                    <a:lnTo>
                      <a:pt x="1398" y="3792"/>
                    </a:lnTo>
                    <a:lnTo>
                      <a:pt x="1392" y="3800"/>
                    </a:lnTo>
                    <a:lnTo>
                      <a:pt x="1386" y="3807"/>
                    </a:lnTo>
                    <a:lnTo>
                      <a:pt x="1380" y="3813"/>
                    </a:lnTo>
                    <a:lnTo>
                      <a:pt x="1374" y="3816"/>
                    </a:lnTo>
                    <a:lnTo>
                      <a:pt x="1370" y="3826"/>
                    </a:lnTo>
                    <a:lnTo>
                      <a:pt x="1369" y="3837"/>
                    </a:lnTo>
                    <a:lnTo>
                      <a:pt x="1370" y="3846"/>
                    </a:lnTo>
                    <a:lnTo>
                      <a:pt x="1374" y="3856"/>
                    </a:lnTo>
                    <a:lnTo>
                      <a:pt x="1377" y="3865"/>
                    </a:lnTo>
                    <a:lnTo>
                      <a:pt x="1379" y="3876"/>
                    </a:lnTo>
                    <a:lnTo>
                      <a:pt x="1383" y="3885"/>
                    </a:lnTo>
                    <a:lnTo>
                      <a:pt x="1384" y="3895"/>
                    </a:lnTo>
                    <a:lnTo>
                      <a:pt x="1386" y="3901"/>
                    </a:lnTo>
                    <a:lnTo>
                      <a:pt x="1389" y="3908"/>
                    </a:lnTo>
                    <a:lnTo>
                      <a:pt x="1390" y="3915"/>
                    </a:lnTo>
                    <a:lnTo>
                      <a:pt x="1391" y="3922"/>
                    </a:lnTo>
                    <a:lnTo>
                      <a:pt x="1392" y="3927"/>
                    </a:lnTo>
                    <a:lnTo>
                      <a:pt x="1393" y="3934"/>
                    </a:lnTo>
                    <a:lnTo>
                      <a:pt x="1395" y="3940"/>
                    </a:lnTo>
                    <a:lnTo>
                      <a:pt x="1398" y="3946"/>
                    </a:lnTo>
                    <a:lnTo>
                      <a:pt x="1400" y="3968"/>
                    </a:lnTo>
                    <a:lnTo>
                      <a:pt x="1401" y="3988"/>
                    </a:lnTo>
                    <a:lnTo>
                      <a:pt x="1403" y="4010"/>
                    </a:lnTo>
                    <a:lnTo>
                      <a:pt x="1405" y="4031"/>
                    </a:lnTo>
                    <a:lnTo>
                      <a:pt x="1407" y="4053"/>
                    </a:lnTo>
                    <a:lnTo>
                      <a:pt x="1409" y="4075"/>
                    </a:lnTo>
                    <a:lnTo>
                      <a:pt x="1412" y="4095"/>
                    </a:lnTo>
                    <a:lnTo>
                      <a:pt x="1414" y="4116"/>
                    </a:lnTo>
                    <a:lnTo>
                      <a:pt x="1417" y="4138"/>
                    </a:lnTo>
                    <a:lnTo>
                      <a:pt x="1421" y="4158"/>
                    </a:lnTo>
                    <a:lnTo>
                      <a:pt x="1425" y="4179"/>
                    </a:lnTo>
                    <a:lnTo>
                      <a:pt x="1431" y="4200"/>
                    </a:lnTo>
                    <a:lnTo>
                      <a:pt x="1437" y="4220"/>
                    </a:lnTo>
                    <a:lnTo>
                      <a:pt x="1444" y="4240"/>
                    </a:lnTo>
                    <a:lnTo>
                      <a:pt x="1451" y="4261"/>
                    </a:lnTo>
                    <a:lnTo>
                      <a:pt x="1460" y="4280"/>
                    </a:lnTo>
                    <a:lnTo>
                      <a:pt x="1469" y="4301"/>
                    </a:lnTo>
                    <a:lnTo>
                      <a:pt x="1476" y="4320"/>
                    </a:lnTo>
                    <a:lnTo>
                      <a:pt x="1481" y="4338"/>
                    </a:lnTo>
                    <a:lnTo>
                      <a:pt x="1484" y="4355"/>
                    </a:lnTo>
                    <a:lnTo>
                      <a:pt x="1485" y="4371"/>
                    </a:lnTo>
                    <a:lnTo>
                      <a:pt x="1486" y="4388"/>
                    </a:lnTo>
                    <a:lnTo>
                      <a:pt x="1486" y="4406"/>
                    </a:lnTo>
                    <a:lnTo>
                      <a:pt x="1486" y="4426"/>
                    </a:lnTo>
                    <a:lnTo>
                      <a:pt x="897" y="44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33" name="Freeform 249"/>
              <p:cNvSpPr>
                <a:spLocks/>
              </p:cNvSpPr>
              <p:nvPr/>
            </p:nvSpPr>
            <p:spPr bwMode="auto">
              <a:xfrm>
                <a:off x="2621" y="650"/>
                <a:ext cx="379" cy="312"/>
              </a:xfrm>
              <a:custGeom>
                <a:avLst/>
                <a:gdLst>
                  <a:gd name="T0" fmla="*/ 1353 w 2273"/>
                  <a:gd name="T1" fmla="*/ 49 h 1870"/>
                  <a:gd name="T2" fmla="*/ 1535 w 2273"/>
                  <a:gd name="T3" fmla="*/ 109 h 1870"/>
                  <a:gd name="T4" fmla="*/ 1765 w 2273"/>
                  <a:gd name="T5" fmla="*/ 213 h 1870"/>
                  <a:gd name="T6" fmla="*/ 1902 w 2273"/>
                  <a:gd name="T7" fmla="*/ 311 h 1870"/>
                  <a:gd name="T8" fmla="*/ 2009 w 2273"/>
                  <a:gd name="T9" fmla="*/ 428 h 1870"/>
                  <a:gd name="T10" fmla="*/ 2077 w 2273"/>
                  <a:gd name="T11" fmla="*/ 552 h 1870"/>
                  <a:gd name="T12" fmla="*/ 2137 w 2273"/>
                  <a:gd name="T13" fmla="*/ 705 h 1870"/>
                  <a:gd name="T14" fmla="*/ 2213 w 2273"/>
                  <a:gd name="T15" fmla="*/ 912 h 1870"/>
                  <a:gd name="T16" fmla="*/ 2255 w 2273"/>
                  <a:gd name="T17" fmla="*/ 1209 h 1870"/>
                  <a:gd name="T18" fmla="*/ 2262 w 2273"/>
                  <a:gd name="T19" fmla="*/ 1458 h 1870"/>
                  <a:gd name="T20" fmla="*/ 2191 w 2273"/>
                  <a:gd name="T21" fmla="*/ 1357 h 1870"/>
                  <a:gd name="T22" fmla="*/ 2046 w 2273"/>
                  <a:gd name="T23" fmla="*/ 1359 h 1870"/>
                  <a:gd name="T24" fmla="*/ 1955 w 2273"/>
                  <a:gd name="T25" fmla="*/ 1410 h 1870"/>
                  <a:gd name="T26" fmla="*/ 1899 w 2273"/>
                  <a:gd name="T27" fmla="*/ 1415 h 1870"/>
                  <a:gd name="T28" fmla="*/ 1836 w 2273"/>
                  <a:gd name="T29" fmla="*/ 1156 h 1870"/>
                  <a:gd name="T30" fmla="*/ 1773 w 2273"/>
                  <a:gd name="T31" fmla="*/ 1017 h 1870"/>
                  <a:gd name="T32" fmla="*/ 1727 w 2273"/>
                  <a:gd name="T33" fmla="*/ 797 h 1870"/>
                  <a:gd name="T34" fmla="*/ 1699 w 2273"/>
                  <a:gd name="T35" fmla="*/ 688 h 1870"/>
                  <a:gd name="T36" fmla="*/ 1637 w 2273"/>
                  <a:gd name="T37" fmla="*/ 574 h 1870"/>
                  <a:gd name="T38" fmla="*/ 1540 w 2273"/>
                  <a:gd name="T39" fmla="*/ 460 h 1870"/>
                  <a:gd name="T40" fmla="*/ 1431 w 2273"/>
                  <a:gd name="T41" fmla="*/ 448 h 1870"/>
                  <a:gd name="T42" fmla="*/ 1507 w 2273"/>
                  <a:gd name="T43" fmla="*/ 520 h 1870"/>
                  <a:gd name="T44" fmla="*/ 1366 w 2273"/>
                  <a:gd name="T45" fmla="*/ 534 h 1870"/>
                  <a:gd name="T46" fmla="*/ 1271 w 2273"/>
                  <a:gd name="T47" fmla="*/ 550 h 1870"/>
                  <a:gd name="T48" fmla="*/ 1211 w 2273"/>
                  <a:gd name="T49" fmla="*/ 557 h 1870"/>
                  <a:gd name="T50" fmla="*/ 1141 w 2273"/>
                  <a:gd name="T51" fmla="*/ 576 h 1870"/>
                  <a:gd name="T52" fmla="*/ 932 w 2273"/>
                  <a:gd name="T53" fmla="*/ 520 h 1870"/>
                  <a:gd name="T54" fmla="*/ 650 w 2273"/>
                  <a:gd name="T55" fmla="*/ 502 h 1870"/>
                  <a:gd name="T56" fmla="*/ 564 w 2273"/>
                  <a:gd name="T57" fmla="*/ 544 h 1870"/>
                  <a:gd name="T58" fmla="*/ 345 w 2273"/>
                  <a:gd name="T59" fmla="*/ 515 h 1870"/>
                  <a:gd name="T60" fmla="*/ 280 w 2273"/>
                  <a:gd name="T61" fmla="*/ 666 h 1870"/>
                  <a:gd name="T62" fmla="*/ 168 w 2273"/>
                  <a:gd name="T63" fmla="*/ 758 h 1870"/>
                  <a:gd name="T64" fmla="*/ 93 w 2273"/>
                  <a:gd name="T65" fmla="*/ 860 h 1870"/>
                  <a:gd name="T66" fmla="*/ 170 w 2273"/>
                  <a:gd name="T67" fmla="*/ 770 h 1870"/>
                  <a:gd name="T68" fmla="*/ 258 w 2273"/>
                  <a:gd name="T69" fmla="*/ 701 h 1870"/>
                  <a:gd name="T70" fmla="*/ 313 w 2273"/>
                  <a:gd name="T71" fmla="*/ 651 h 1870"/>
                  <a:gd name="T72" fmla="*/ 275 w 2273"/>
                  <a:gd name="T73" fmla="*/ 715 h 1870"/>
                  <a:gd name="T74" fmla="*/ 132 w 2273"/>
                  <a:gd name="T75" fmla="*/ 857 h 1870"/>
                  <a:gd name="T76" fmla="*/ 99 w 2273"/>
                  <a:gd name="T77" fmla="*/ 933 h 1870"/>
                  <a:gd name="T78" fmla="*/ 217 w 2273"/>
                  <a:gd name="T79" fmla="*/ 782 h 1870"/>
                  <a:gd name="T80" fmla="*/ 226 w 2273"/>
                  <a:gd name="T81" fmla="*/ 860 h 1870"/>
                  <a:gd name="T82" fmla="*/ 122 w 2273"/>
                  <a:gd name="T83" fmla="*/ 1064 h 1870"/>
                  <a:gd name="T84" fmla="*/ 83 w 2273"/>
                  <a:gd name="T85" fmla="*/ 1295 h 1870"/>
                  <a:gd name="T86" fmla="*/ 115 w 2273"/>
                  <a:gd name="T87" fmla="*/ 1128 h 1870"/>
                  <a:gd name="T88" fmla="*/ 232 w 2273"/>
                  <a:gd name="T89" fmla="*/ 871 h 1870"/>
                  <a:gd name="T90" fmla="*/ 205 w 2273"/>
                  <a:gd name="T91" fmla="*/ 1045 h 1870"/>
                  <a:gd name="T92" fmla="*/ 222 w 2273"/>
                  <a:gd name="T93" fmla="*/ 1367 h 1870"/>
                  <a:gd name="T94" fmla="*/ 273 w 2273"/>
                  <a:gd name="T95" fmla="*/ 1734 h 1870"/>
                  <a:gd name="T96" fmla="*/ 261 w 2273"/>
                  <a:gd name="T97" fmla="*/ 1826 h 1870"/>
                  <a:gd name="T98" fmla="*/ 181 w 2273"/>
                  <a:gd name="T99" fmla="*/ 1728 h 1870"/>
                  <a:gd name="T100" fmla="*/ 137 w 2273"/>
                  <a:gd name="T101" fmla="*/ 1642 h 1870"/>
                  <a:gd name="T102" fmla="*/ 76 w 2273"/>
                  <a:gd name="T103" fmla="*/ 1393 h 1870"/>
                  <a:gd name="T104" fmla="*/ 24 w 2273"/>
                  <a:gd name="T105" fmla="*/ 1110 h 1870"/>
                  <a:gd name="T106" fmla="*/ 10 w 2273"/>
                  <a:gd name="T107" fmla="*/ 848 h 1870"/>
                  <a:gd name="T108" fmla="*/ 27 w 2273"/>
                  <a:gd name="T109" fmla="*/ 700 h 1870"/>
                  <a:gd name="T110" fmla="*/ 127 w 2273"/>
                  <a:gd name="T111" fmla="*/ 575 h 1870"/>
                  <a:gd name="T112" fmla="*/ 273 w 2273"/>
                  <a:gd name="T113" fmla="*/ 459 h 1870"/>
                  <a:gd name="T114" fmla="*/ 326 w 2273"/>
                  <a:gd name="T115" fmla="*/ 340 h 1870"/>
                  <a:gd name="T116" fmla="*/ 446 w 2273"/>
                  <a:gd name="T117" fmla="*/ 214 h 1870"/>
                  <a:gd name="T118" fmla="*/ 558 w 2273"/>
                  <a:gd name="T119" fmla="*/ 139 h 1870"/>
                  <a:gd name="T120" fmla="*/ 879 w 2273"/>
                  <a:gd name="T121" fmla="*/ 31 h 18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273" h="1870">
                    <a:moveTo>
                      <a:pt x="1010" y="2"/>
                    </a:moveTo>
                    <a:lnTo>
                      <a:pt x="1032" y="1"/>
                    </a:lnTo>
                    <a:lnTo>
                      <a:pt x="1052" y="0"/>
                    </a:lnTo>
                    <a:lnTo>
                      <a:pt x="1074" y="1"/>
                    </a:lnTo>
                    <a:lnTo>
                      <a:pt x="1095" y="2"/>
                    </a:lnTo>
                    <a:lnTo>
                      <a:pt x="1117" y="4"/>
                    </a:lnTo>
                    <a:lnTo>
                      <a:pt x="1138" y="8"/>
                    </a:lnTo>
                    <a:lnTo>
                      <a:pt x="1159" y="11"/>
                    </a:lnTo>
                    <a:lnTo>
                      <a:pt x="1181" y="16"/>
                    </a:lnTo>
                    <a:lnTo>
                      <a:pt x="1202" y="20"/>
                    </a:lnTo>
                    <a:lnTo>
                      <a:pt x="1224" y="25"/>
                    </a:lnTo>
                    <a:lnTo>
                      <a:pt x="1246" y="29"/>
                    </a:lnTo>
                    <a:lnTo>
                      <a:pt x="1266" y="34"/>
                    </a:lnTo>
                    <a:lnTo>
                      <a:pt x="1288" y="39"/>
                    </a:lnTo>
                    <a:lnTo>
                      <a:pt x="1310" y="42"/>
                    </a:lnTo>
                    <a:lnTo>
                      <a:pt x="1331" y="45"/>
                    </a:lnTo>
                    <a:lnTo>
                      <a:pt x="1353" y="49"/>
                    </a:lnTo>
                    <a:lnTo>
                      <a:pt x="1362" y="51"/>
                    </a:lnTo>
                    <a:lnTo>
                      <a:pt x="1372" y="54"/>
                    </a:lnTo>
                    <a:lnTo>
                      <a:pt x="1381" y="56"/>
                    </a:lnTo>
                    <a:lnTo>
                      <a:pt x="1391" y="58"/>
                    </a:lnTo>
                    <a:lnTo>
                      <a:pt x="1400" y="60"/>
                    </a:lnTo>
                    <a:lnTo>
                      <a:pt x="1408" y="63"/>
                    </a:lnTo>
                    <a:lnTo>
                      <a:pt x="1416" y="66"/>
                    </a:lnTo>
                    <a:lnTo>
                      <a:pt x="1423" y="71"/>
                    </a:lnTo>
                    <a:lnTo>
                      <a:pt x="1437" y="73"/>
                    </a:lnTo>
                    <a:lnTo>
                      <a:pt x="1450" y="77"/>
                    </a:lnTo>
                    <a:lnTo>
                      <a:pt x="1462" y="81"/>
                    </a:lnTo>
                    <a:lnTo>
                      <a:pt x="1474" y="86"/>
                    </a:lnTo>
                    <a:lnTo>
                      <a:pt x="1486" y="90"/>
                    </a:lnTo>
                    <a:lnTo>
                      <a:pt x="1496" y="96"/>
                    </a:lnTo>
                    <a:lnTo>
                      <a:pt x="1508" y="99"/>
                    </a:lnTo>
                    <a:lnTo>
                      <a:pt x="1519" y="103"/>
                    </a:lnTo>
                    <a:lnTo>
                      <a:pt x="1535" y="109"/>
                    </a:lnTo>
                    <a:lnTo>
                      <a:pt x="1550" y="114"/>
                    </a:lnTo>
                    <a:lnTo>
                      <a:pt x="1566" y="121"/>
                    </a:lnTo>
                    <a:lnTo>
                      <a:pt x="1581" y="127"/>
                    </a:lnTo>
                    <a:lnTo>
                      <a:pt x="1596" y="133"/>
                    </a:lnTo>
                    <a:lnTo>
                      <a:pt x="1610" y="139"/>
                    </a:lnTo>
                    <a:lnTo>
                      <a:pt x="1624" y="144"/>
                    </a:lnTo>
                    <a:lnTo>
                      <a:pt x="1638" y="150"/>
                    </a:lnTo>
                    <a:lnTo>
                      <a:pt x="1655" y="152"/>
                    </a:lnTo>
                    <a:lnTo>
                      <a:pt x="1671" y="156"/>
                    </a:lnTo>
                    <a:lnTo>
                      <a:pt x="1686" y="162"/>
                    </a:lnTo>
                    <a:lnTo>
                      <a:pt x="1700" y="168"/>
                    </a:lnTo>
                    <a:lnTo>
                      <a:pt x="1714" y="176"/>
                    </a:lnTo>
                    <a:lnTo>
                      <a:pt x="1726" y="184"/>
                    </a:lnTo>
                    <a:lnTo>
                      <a:pt x="1738" y="193"/>
                    </a:lnTo>
                    <a:lnTo>
                      <a:pt x="1749" y="202"/>
                    </a:lnTo>
                    <a:lnTo>
                      <a:pt x="1757" y="209"/>
                    </a:lnTo>
                    <a:lnTo>
                      <a:pt x="1765" y="213"/>
                    </a:lnTo>
                    <a:lnTo>
                      <a:pt x="1773" y="219"/>
                    </a:lnTo>
                    <a:lnTo>
                      <a:pt x="1780" y="226"/>
                    </a:lnTo>
                    <a:lnTo>
                      <a:pt x="1791" y="228"/>
                    </a:lnTo>
                    <a:lnTo>
                      <a:pt x="1799" y="232"/>
                    </a:lnTo>
                    <a:lnTo>
                      <a:pt x="1807" y="236"/>
                    </a:lnTo>
                    <a:lnTo>
                      <a:pt x="1815" y="241"/>
                    </a:lnTo>
                    <a:lnTo>
                      <a:pt x="1823" y="245"/>
                    </a:lnTo>
                    <a:lnTo>
                      <a:pt x="1830" y="250"/>
                    </a:lnTo>
                    <a:lnTo>
                      <a:pt x="1838" y="255"/>
                    </a:lnTo>
                    <a:lnTo>
                      <a:pt x="1847" y="259"/>
                    </a:lnTo>
                    <a:lnTo>
                      <a:pt x="1856" y="265"/>
                    </a:lnTo>
                    <a:lnTo>
                      <a:pt x="1865" y="272"/>
                    </a:lnTo>
                    <a:lnTo>
                      <a:pt x="1872" y="280"/>
                    </a:lnTo>
                    <a:lnTo>
                      <a:pt x="1880" y="288"/>
                    </a:lnTo>
                    <a:lnTo>
                      <a:pt x="1887" y="296"/>
                    </a:lnTo>
                    <a:lnTo>
                      <a:pt x="1894" y="304"/>
                    </a:lnTo>
                    <a:lnTo>
                      <a:pt x="1902" y="311"/>
                    </a:lnTo>
                    <a:lnTo>
                      <a:pt x="1911" y="318"/>
                    </a:lnTo>
                    <a:lnTo>
                      <a:pt x="1920" y="327"/>
                    </a:lnTo>
                    <a:lnTo>
                      <a:pt x="1928" y="335"/>
                    </a:lnTo>
                    <a:lnTo>
                      <a:pt x="1936" y="343"/>
                    </a:lnTo>
                    <a:lnTo>
                      <a:pt x="1944" y="350"/>
                    </a:lnTo>
                    <a:lnTo>
                      <a:pt x="1952" y="358"/>
                    </a:lnTo>
                    <a:lnTo>
                      <a:pt x="1959" y="367"/>
                    </a:lnTo>
                    <a:lnTo>
                      <a:pt x="1964" y="375"/>
                    </a:lnTo>
                    <a:lnTo>
                      <a:pt x="1970" y="386"/>
                    </a:lnTo>
                    <a:lnTo>
                      <a:pt x="1977" y="389"/>
                    </a:lnTo>
                    <a:lnTo>
                      <a:pt x="1983" y="394"/>
                    </a:lnTo>
                    <a:lnTo>
                      <a:pt x="1987" y="399"/>
                    </a:lnTo>
                    <a:lnTo>
                      <a:pt x="1992" y="405"/>
                    </a:lnTo>
                    <a:lnTo>
                      <a:pt x="1995" y="411"/>
                    </a:lnTo>
                    <a:lnTo>
                      <a:pt x="2000" y="417"/>
                    </a:lnTo>
                    <a:lnTo>
                      <a:pt x="2005" y="422"/>
                    </a:lnTo>
                    <a:lnTo>
                      <a:pt x="2009" y="428"/>
                    </a:lnTo>
                    <a:lnTo>
                      <a:pt x="2012" y="434"/>
                    </a:lnTo>
                    <a:lnTo>
                      <a:pt x="2015" y="440"/>
                    </a:lnTo>
                    <a:lnTo>
                      <a:pt x="2017" y="443"/>
                    </a:lnTo>
                    <a:lnTo>
                      <a:pt x="2021" y="448"/>
                    </a:lnTo>
                    <a:lnTo>
                      <a:pt x="2024" y="452"/>
                    </a:lnTo>
                    <a:lnTo>
                      <a:pt x="2028" y="457"/>
                    </a:lnTo>
                    <a:lnTo>
                      <a:pt x="2030" y="462"/>
                    </a:lnTo>
                    <a:lnTo>
                      <a:pt x="2032" y="468"/>
                    </a:lnTo>
                    <a:lnTo>
                      <a:pt x="2039" y="475"/>
                    </a:lnTo>
                    <a:lnTo>
                      <a:pt x="2044" y="483"/>
                    </a:lnTo>
                    <a:lnTo>
                      <a:pt x="2050" y="491"/>
                    </a:lnTo>
                    <a:lnTo>
                      <a:pt x="2054" y="500"/>
                    </a:lnTo>
                    <a:lnTo>
                      <a:pt x="2058" y="508"/>
                    </a:lnTo>
                    <a:lnTo>
                      <a:pt x="2062" y="518"/>
                    </a:lnTo>
                    <a:lnTo>
                      <a:pt x="2067" y="527"/>
                    </a:lnTo>
                    <a:lnTo>
                      <a:pt x="2071" y="536"/>
                    </a:lnTo>
                    <a:lnTo>
                      <a:pt x="2077" y="552"/>
                    </a:lnTo>
                    <a:lnTo>
                      <a:pt x="2084" y="567"/>
                    </a:lnTo>
                    <a:lnTo>
                      <a:pt x="2090" y="582"/>
                    </a:lnTo>
                    <a:lnTo>
                      <a:pt x="2098" y="596"/>
                    </a:lnTo>
                    <a:lnTo>
                      <a:pt x="2104" y="611"/>
                    </a:lnTo>
                    <a:lnTo>
                      <a:pt x="2110" y="624"/>
                    </a:lnTo>
                    <a:lnTo>
                      <a:pt x="2115" y="638"/>
                    </a:lnTo>
                    <a:lnTo>
                      <a:pt x="2120" y="653"/>
                    </a:lnTo>
                    <a:lnTo>
                      <a:pt x="2122" y="658"/>
                    </a:lnTo>
                    <a:lnTo>
                      <a:pt x="2124" y="664"/>
                    </a:lnTo>
                    <a:lnTo>
                      <a:pt x="2125" y="668"/>
                    </a:lnTo>
                    <a:lnTo>
                      <a:pt x="2128" y="673"/>
                    </a:lnTo>
                    <a:lnTo>
                      <a:pt x="2129" y="678"/>
                    </a:lnTo>
                    <a:lnTo>
                      <a:pt x="2131" y="683"/>
                    </a:lnTo>
                    <a:lnTo>
                      <a:pt x="2133" y="689"/>
                    </a:lnTo>
                    <a:lnTo>
                      <a:pt x="2136" y="693"/>
                    </a:lnTo>
                    <a:lnTo>
                      <a:pt x="2136" y="699"/>
                    </a:lnTo>
                    <a:lnTo>
                      <a:pt x="2137" y="705"/>
                    </a:lnTo>
                    <a:lnTo>
                      <a:pt x="2138" y="709"/>
                    </a:lnTo>
                    <a:lnTo>
                      <a:pt x="2139" y="714"/>
                    </a:lnTo>
                    <a:lnTo>
                      <a:pt x="2140" y="719"/>
                    </a:lnTo>
                    <a:lnTo>
                      <a:pt x="2142" y="723"/>
                    </a:lnTo>
                    <a:lnTo>
                      <a:pt x="2143" y="728"/>
                    </a:lnTo>
                    <a:lnTo>
                      <a:pt x="2145" y="731"/>
                    </a:lnTo>
                    <a:lnTo>
                      <a:pt x="2153" y="752"/>
                    </a:lnTo>
                    <a:lnTo>
                      <a:pt x="2161" y="773"/>
                    </a:lnTo>
                    <a:lnTo>
                      <a:pt x="2168" y="793"/>
                    </a:lnTo>
                    <a:lnTo>
                      <a:pt x="2176" y="812"/>
                    </a:lnTo>
                    <a:lnTo>
                      <a:pt x="2184" y="831"/>
                    </a:lnTo>
                    <a:lnTo>
                      <a:pt x="2192" y="851"/>
                    </a:lnTo>
                    <a:lnTo>
                      <a:pt x="2200" y="870"/>
                    </a:lnTo>
                    <a:lnTo>
                      <a:pt x="2208" y="890"/>
                    </a:lnTo>
                    <a:lnTo>
                      <a:pt x="2209" y="898"/>
                    </a:lnTo>
                    <a:lnTo>
                      <a:pt x="2212" y="905"/>
                    </a:lnTo>
                    <a:lnTo>
                      <a:pt x="2213" y="912"/>
                    </a:lnTo>
                    <a:lnTo>
                      <a:pt x="2215" y="917"/>
                    </a:lnTo>
                    <a:lnTo>
                      <a:pt x="2217" y="924"/>
                    </a:lnTo>
                    <a:lnTo>
                      <a:pt x="2220" y="930"/>
                    </a:lnTo>
                    <a:lnTo>
                      <a:pt x="2222" y="937"/>
                    </a:lnTo>
                    <a:lnTo>
                      <a:pt x="2224" y="943"/>
                    </a:lnTo>
                    <a:lnTo>
                      <a:pt x="2229" y="964"/>
                    </a:lnTo>
                    <a:lnTo>
                      <a:pt x="2234" y="986"/>
                    </a:lnTo>
                    <a:lnTo>
                      <a:pt x="2237" y="1009"/>
                    </a:lnTo>
                    <a:lnTo>
                      <a:pt x="2239" y="1031"/>
                    </a:lnTo>
                    <a:lnTo>
                      <a:pt x="2243" y="1054"/>
                    </a:lnTo>
                    <a:lnTo>
                      <a:pt x="2245" y="1076"/>
                    </a:lnTo>
                    <a:lnTo>
                      <a:pt x="2247" y="1099"/>
                    </a:lnTo>
                    <a:lnTo>
                      <a:pt x="2248" y="1121"/>
                    </a:lnTo>
                    <a:lnTo>
                      <a:pt x="2251" y="1144"/>
                    </a:lnTo>
                    <a:lnTo>
                      <a:pt x="2252" y="1166"/>
                    </a:lnTo>
                    <a:lnTo>
                      <a:pt x="2254" y="1187"/>
                    </a:lnTo>
                    <a:lnTo>
                      <a:pt x="2255" y="1209"/>
                    </a:lnTo>
                    <a:lnTo>
                      <a:pt x="2258" y="1232"/>
                    </a:lnTo>
                    <a:lnTo>
                      <a:pt x="2260" y="1254"/>
                    </a:lnTo>
                    <a:lnTo>
                      <a:pt x="2262" y="1275"/>
                    </a:lnTo>
                    <a:lnTo>
                      <a:pt x="2265" y="1296"/>
                    </a:lnTo>
                    <a:lnTo>
                      <a:pt x="2268" y="1309"/>
                    </a:lnTo>
                    <a:lnTo>
                      <a:pt x="2270" y="1322"/>
                    </a:lnTo>
                    <a:lnTo>
                      <a:pt x="2271" y="1336"/>
                    </a:lnTo>
                    <a:lnTo>
                      <a:pt x="2273" y="1348"/>
                    </a:lnTo>
                    <a:lnTo>
                      <a:pt x="2273" y="1361"/>
                    </a:lnTo>
                    <a:lnTo>
                      <a:pt x="2273" y="1373"/>
                    </a:lnTo>
                    <a:lnTo>
                      <a:pt x="2271" y="1385"/>
                    </a:lnTo>
                    <a:lnTo>
                      <a:pt x="2271" y="1398"/>
                    </a:lnTo>
                    <a:lnTo>
                      <a:pt x="2269" y="1410"/>
                    </a:lnTo>
                    <a:lnTo>
                      <a:pt x="2268" y="1423"/>
                    </a:lnTo>
                    <a:lnTo>
                      <a:pt x="2266" y="1434"/>
                    </a:lnTo>
                    <a:lnTo>
                      <a:pt x="2263" y="1447"/>
                    </a:lnTo>
                    <a:lnTo>
                      <a:pt x="2262" y="1458"/>
                    </a:lnTo>
                    <a:lnTo>
                      <a:pt x="2260" y="1471"/>
                    </a:lnTo>
                    <a:lnTo>
                      <a:pt x="2258" y="1483"/>
                    </a:lnTo>
                    <a:lnTo>
                      <a:pt x="2257" y="1494"/>
                    </a:lnTo>
                    <a:lnTo>
                      <a:pt x="2255" y="1480"/>
                    </a:lnTo>
                    <a:lnTo>
                      <a:pt x="2253" y="1468"/>
                    </a:lnTo>
                    <a:lnTo>
                      <a:pt x="2252" y="1454"/>
                    </a:lnTo>
                    <a:lnTo>
                      <a:pt x="2251" y="1441"/>
                    </a:lnTo>
                    <a:lnTo>
                      <a:pt x="2248" y="1427"/>
                    </a:lnTo>
                    <a:lnTo>
                      <a:pt x="2246" y="1415"/>
                    </a:lnTo>
                    <a:lnTo>
                      <a:pt x="2244" y="1400"/>
                    </a:lnTo>
                    <a:lnTo>
                      <a:pt x="2240" y="1386"/>
                    </a:lnTo>
                    <a:lnTo>
                      <a:pt x="2235" y="1376"/>
                    </a:lnTo>
                    <a:lnTo>
                      <a:pt x="2229" y="1368"/>
                    </a:lnTo>
                    <a:lnTo>
                      <a:pt x="2222" y="1361"/>
                    </a:lnTo>
                    <a:lnTo>
                      <a:pt x="2212" y="1357"/>
                    </a:lnTo>
                    <a:lnTo>
                      <a:pt x="2201" y="1356"/>
                    </a:lnTo>
                    <a:lnTo>
                      <a:pt x="2191" y="1357"/>
                    </a:lnTo>
                    <a:lnTo>
                      <a:pt x="2179" y="1359"/>
                    </a:lnTo>
                    <a:lnTo>
                      <a:pt x="2169" y="1360"/>
                    </a:lnTo>
                    <a:lnTo>
                      <a:pt x="2159" y="1360"/>
                    </a:lnTo>
                    <a:lnTo>
                      <a:pt x="2148" y="1360"/>
                    </a:lnTo>
                    <a:lnTo>
                      <a:pt x="2139" y="1357"/>
                    </a:lnTo>
                    <a:lnTo>
                      <a:pt x="2131" y="1353"/>
                    </a:lnTo>
                    <a:lnTo>
                      <a:pt x="2127" y="1345"/>
                    </a:lnTo>
                    <a:lnTo>
                      <a:pt x="2121" y="1339"/>
                    </a:lnTo>
                    <a:lnTo>
                      <a:pt x="2112" y="1336"/>
                    </a:lnTo>
                    <a:lnTo>
                      <a:pt x="2102" y="1332"/>
                    </a:lnTo>
                    <a:lnTo>
                      <a:pt x="2093" y="1334"/>
                    </a:lnTo>
                    <a:lnTo>
                      <a:pt x="2087" y="1339"/>
                    </a:lnTo>
                    <a:lnTo>
                      <a:pt x="2082" y="1345"/>
                    </a:lnTo>
                    <a:lnTo>
                      <a:pt x="2076" y="1348"/>
                    </a:lnTo>
                    <a:lnTo>
                      <a:pt x="2066" y="1350"/>
                    </a:lnTo>
                    <a:lnTo>
                      <a:pt x="2056" y="1354"/>
                    </a:lnTo>
                    <a:lnTo>
                      <a:pt x="2046" y="1359"/>
                    </a:lnTo>
                    <a:lnTo>
                      <a:pt x="2036" y="1363"/>
                    </a:lnTo>
                    <a:lnTo>
                      <a:pt x="2027" y="1367"/>
                    </a:lnTo>
                    <a:lnTo>
                      <a:pt x="2016" y="1370"/>
                    </a:lnTo>
                    <a:lnTo>
                      <a:pt x="2006" y="1371"/>
                    </a:lnTo>
                    <a:lnTo>
                      <a:pt x="1995" y="1371"/>
                    </a:lnTo>
                    <a:lnTo>
                      <a:pt x="1987" y="1377"/>
                    </a:lnTo>
                    <a:lnTo>
                      <a:pt x="1979" y="1381"/>
                    </a:lnTo>
                    <a:lnTo>
                      <a:pt x="1975" y="1387"/>
                    </a:lnTo>
                    <a:lnTo>
                      <a:pt x="1972" y="1394"/>
                    </a:lnTo>
                    <a:lnTo>
                      <a:pt x="1972" y="1400"/>
                    </a:lnTo>
                    <a:lnTo>
                      <a:pt x="1972" y="1404"/>
                    </a:lnTo>
                    <a:lnTo>
                      <a:pt x="1972" y="1408"/>
                    </a:lnTo>
                    <a:lnTo>
                      <a:pt x="1972" y="1410"/>
                    </a:lnTo>
                    <a:lnTo>
                      <a:pt x="1969" y="1410"/>
                    </a:lnTo>
                    <a:lnTo>
                      <a:pt x="1964" y="1408"/>
                    </a:lnTo>
                    <a:lnTo>
                      <a:pt x="1959" y="1408"/>
                    </a:lnTo>
                    <a:lnTo>
                      <a:pt x="1955" y="1410"/>
                    </a:lnTo>
                    <a:lnTo>
                      <a:pt x="1952" y="1416"/>
                    </a:lnTo>
                    <a:lnTo>
                      <a:pt x="1948" y="1422"/>
                    </a:lnTo>
                    <a:lnTo>
                      <a:pt x="1946" y="1427"/>
                    </a:lnTo>
                    <a:lnTo>
                      <a:pt x="1944" y="1434"/>
                    </a:lnTo>
                    <a:lnTo>
                      <a:pt x="1943" y="1440"/>
                    </a:lnTo>
                    <a:lnTo>
                      <a:pt x="1941" y="1447"/>
                    </a:lnTo>
                    <a:lnTo>
                      <a:pt x="1940" y="1453"/>
                    </a:lnTo>
                    <a:lnTo>
                      <a:pt x="1940" y="1458"/>
                    </a:lnTo>
                    <a:lnTo>
                      <a:pt x="1937" y="1453"/>
                    </a:lnTo>
                    <a:lnTo>
                      <a:pt x="1933" y="1449"/>
                    </a:lnTo>
                    <a:lnTo>
                      <a:pt x="1929" y="1447"/>
                    </a:lnTo>
                    <a:lnTo>
                      <a:pt x="1923" y="1445"/>
                    </a:lnTo>
                    <a:lnTo>
                      <a:pt x="1918" y="1444"/>
                    </a:lnTo>
                    <a:lnTo>
                      <a:pt x="1913" y="1442"/>
                    </a:lnTo>
                    <a:lnTo>
                      <a:pt x="1908" y="1440"/>
                    </a:lnTo>
                    <a:lnTo>
                      <a:pt x="1905" y="1437"/>
                    </a:lnTo>
                    <a:lnTo>
                      <a:pt x="1899" y="1415"/>
                    </a:lnTo>
                    <a:lnTo>
                      <a:pt x="1892" y="1394"/>
                    </a:lnTo>
                    <a:lnTo>
                      <a:pt x="1884" y="1373"/>
                    </a:lnTo>
                    <a:lnTo>
                      <a:pt x="1876" y="1354"/>
                    </a:lnTo>
                    <a:lnTo>
                      <a:pt x="1867" y="1333"/>
                    </a:lnTo>
                    <a:lnTo>
                      <a:pt x="1860" y="1313"/>
                    </a:lnTo>
                    <a:lnTo>
                      <a:pt x="1854" y="1291"/>
                    </a:lnTo>
                    <a:lnTo>
                      <a:pt x="1851" y="1268"/>
                    </a:lnTo>
                    <a:lnTo>
                      <a:pt x="1847" y="1256"/>
                    </a:lnTo>
                    <a:lnTo>
                      <a:pt x="1845" y="1245"/>
                    </a:lnTo>
                    <a:lnTo>
                      <a:pt x="1844" y="1232"/>
                    </a:lnTo>
                    <a:lnTo>
                      <a:pt x="1844" y="1221"/>
                    </a:lnTo>
                    <a:lnTo>
                      <a:pt x="1842" y="1209"/>
                    </a:lnTo>
                    <a:lnTo>
                      <a:pt x="1841" y="1197"/>
                    </a:lnTo>
                    <a:lnTo>
                      <a:pt x="1840" y="1185"/>
                    </a:lnTo>
                    <a:lnTo>
                      <a:pt x="1837" y="1174"/>
                    </a:lnTo>
                    <a:lnTo>
                      <a:pt x="1837" y="1164"/>
                    </a:lnTo>
                    <a:lnTo>
                      <a:pt x="1836" y="1156"/>
                    </a:lnTo>
                    <a:lnTo>
                      <a:pt x="1834" y="1148"/>
                    </a:lnTo>
                    <a:lnTo>
                      <a:pt x="1832" y="1140"/>
                    </a:lnTo>
                    <a:lnTo>
                      <a:pt x="1829" y="1132"/>
                    </a:lnTo>
                    <a:lnTo>
                      <a:pt x="1826" y="1124"/>
                    </a:lnTo>
                    <a:lnTo>
                      <a:pt x="1825" y="1116"/>
                    </a:lnTo>
                    <a:lnTo>
                      <a:pt x="1824" y="1108"/>
                    </a:lnTo>
                    <a:lnTo>
                      <a:pt x="1821" y="1101"/>
                    </a:lnTo>
                    <a:lnTo>
                      <a:pt x="1818" y="1094"/>
                    </a:lnTo>
                    <a:lnTo>
                      <a:pt x="1816" y="1089"/>
                    </a:lnTo>
                    <a:lnTo>
                      <a:pt x="1811" y="1082"/>
                    </a:lnTo>
                    <a:lnTo>
                      <a:pt x="1806" y="1071"/>
                    </a:lnTo>
                    <a:lnTo>
                      <a:pt x="1801" y="1062"/>
                    </a:lnTo>
                    <a:lnTo>
                      <a:pt x="1795" y="1053"/>
                    </a:lnTo>
                    <a:lnTo>
                      <a:pt x="1790" y="1044"/>
                    </a:lnTo>
                    <a:lnTo>
                      <a:pt x="1784" y="1036"/>
                    </a:lnTo>
                    <a:lnTo>
                      <a:pt x="1779" y="1027"/>
                    </a:lnTo>
                    <a:lnTo>
                      <a:pt x="1773" y="1017"/>
                    </a:lnTo>
                    <a:lnTo>
                      <a:pt x="1769" y="1008"/>
                    </a:lnTo>
                    <a:lnTo>
                      <a:pt x="1762" y="997"/>
                    </a:lnTo>
                    <a:lnTo>
                      <a:pt x="1755" y="986"/>
                    </a:lnTo>
                    <a:lnTo>
                      <a:pt x="1747" y="976"/>
                    </a:lnTo>
                    <a:lnTo>
                      <a:pt x="1740" y="966"/>
                    </a:lnTo>
                    <a:lnTo>
                      <a:pt x="1734" y="954"/>
                    </a:lnTo>
                    <a:lnTo>
                      <a:pt x="1729" y="943"/>
                    </a:lnTo>
                    <a:lnTo>
                      <a:pt x="1724" y="930"/>
                    </a:lnTo>
                    <a:lnTo>
                      <a:pt x="1722" y="916"/>
                    </a:lnTo>
                    <a:lnTo>
                      <a:pt x="1718" y="901"/>
                    </a:lnTo>
                    <a:lnTo>
                      <a:pt x="1717" y="886"/>
                    </a:lnTo>
                    <a:lnTo>
                      <a:pt x="1718" y="871"/>
                    </a:lnTo>
                    <a:lnTo>
                      <a:pt x="1719" y="857"/>
                    </a:lnTo>
                    <a:lnTo>
                      <a:pt x="1722" y="842"/>
                    </a:lnTo>
                    <a:lnTo>
                      <a:pt x="1724" y="827"/>
                    </a:lnTo>
                    <a:lnTo>
                      <a:pt x="1726" y="812"/>
                    </a:lnTo>
                    <a:lnTo>
                      <a:pt x="1727" y="797"/>
                    </a:lnTo>
                    <a:lnTo>
                      <a:pt x="1727" y="789"/>
                    </a:lnTo>
                    <a:lnTo>
                      <a:pt x="1727" y="782"/>
                    </a:lnTo>
                    <a:lnTo>
                      <a:pt x="1727" y="775"/>
                    </a:lnTo>
                    <a:lnTo>
                      <a:pt x="1726" y="768"/>
                    </a:lnTo>
                    <a:lnTo>
                      <a:pt x="1725" y="761"/>
                    </a:lnTo>
                    <a:lnTo>
                      <a:pt x="1724" y="755"/>
                    </a:lnTo>
                    <a:lnTo>
                      <a:pt x="1723" y="747"/>
                    </a:lnTo>
                    <a:lnTo>
                      <a:pt x="1722" y="740"/>
                    </a:lnTo>
                    <a:lnTo>
                      <a:pt x="1719" y="734"/>
                    </a:lnTo>
                    <a:lnTo>
                      <a:pt x="1718" y="727"/>
                    </a:lnTo>
                    <a:lnTo>
                      <a:pt x="1716" y="721"/>
                    </a:lnTo>
                    <a:lnTo>
                      <a:pt x="1714" y="714"/>
                    </a:lnTo>
                    <a:lnTo>
                      <a:pt x="1710" y="709"/>
                    </a:lnTo>
                    <a:lnTo>
                      <a:pt x="1708" y="704"/>
                    </a:lnTo>
                    <a:lnTo>
                      <a:pt x="1706" y="698"/>
                    </a:lnTo>
                    <a:lnTo>
                      <a:pt x="1702" y="692"/>
                    </a:lnTo>
                    <a:lnTo>
                      <a:pt x="1699" y="688"/>
                    </a:lnTo>
                    <a:lnTo>
                      <a:pt x="1696" y="683"/>
                    </a:lnTo>
                    <a:lnTo>
                      <a:pt x="1694" y="678"/>
                    </a:lnTo>
                    <a:lnTo>
                      <a:pt x="1692" y="674"/>
                    </a:lnTo>
                    <a:lnTo>
                      <a:pt x="1690" y="669"/>
                    </a:lnTo>
                    <a:lnTo>
                      <a:pt x="1687" y="666"/>
                    </a:lnTo>
                    <a:lnTo>
                      <a:pt x="1685" y="661"/>
                    </a:lnTo>
                    <a:lnTo>
                      <a:pt x="1683" y="657"/>
                    </a:lnTo>
                    <a:lnTo>
                      <a:pt x="1677" y="650"/>
                    </a:lnTo>
                    <a:lnTo>
                      <a:pt x="1673" y="642"/>
                    </a:lnTo>
                    <a:lnTo>
                      <a:pt x="1669" y="634"/>
                    </a:lnTo>
                    <a:lnTo>
                      <a:pt x="1663" y="626"/>
                    </a:lnTo>
                    <a:lnTo>
                      <a:pt x="1660" y="616"/>
                    </a:lnTo>
                    <a:lnTo>
                      <a:pt x="1656" y="607"/>
                    </a:lnTo>
                    <a:lnTo>
                      <a:pt x="1652" y="599"/>
                    </a:lnTo>
                    <a:lnTo>
                      <a:pt x="1646" y="591"/>
                    </a:lnTo>
                    <a:lnTo>
                      <a:pt x="1641" y="583"/>
                    </a:lnTo>
                    <a:lnTo>
                      <a:pt x="1637" y="574"/>
                    </a:lnTo>
                    <a:lnTo>
                      <a:pt x="1632" y="565"/>
                    </a:lnTo>
                    <a:lnTo>
                      <a:pt x="1629" y="554"/>
                    </a:lnTo>
                    <a:lnTo>
                      <a:pt x="1625" y="544"/>
                    </a:lnTo>
                    <a:lnTo>
                      <a:pt x="1622" y="534"/>
                    </a:lnTo>
                    <a:lnTo>
                      <a:pt x="1617" y="523"/>
                    </a:lnTo>
                    <a:lnTo>
                      <a:pt x="1614" y="513"/>
                    </a:lnTo>
                    <a:lnTo>
                      <a:pt x="1608" y="504"/>
                    </a:lnTo>
                    <a:lnTo>
                      <a:pt x="1601" y="496"/>
                    </a:lnTo>
                    <a:lnTo>
                      <a:pt x="1593" y="488"/>
                    </a:lnTo>
                    <a:lnTo>
                      <a:pt x="1584" y="482"/>
                    </a:lnTo>
                    <a:lnTo>
                      <a:pt x="1578" y="477"/>
                    </a:lnTo>
                    <a:lnTo>
                      <a:pt x="1572" y="474"/>
                    </a:lnTo>
                    <a:lnTo>
                      <a:pt x="1565" y="472"/>
                    </a:lnTo>
                    <a:lnTo>
                      <a:pt x="1558" y="469"/>
                    </a:lnTo>
                    <a:lnTo>
                      <a:pt x="1552" y="467"/>
                    </a:lnTo>
                    <a:lnTo>
                      <a:pt x="1545" y="464"/>
                    </a:lnTo>
                    <a:lnTo>
                      <a:pt x="1540" y="460"/>
                    </a:lnTo>
                    <a:lnTo>
                      <a:pt x="1535" y="456"/>
                    </a:lnTo>
                    <a:lnTo>
                      <a:pt x="1517" y="450"/>
                    </a:lnTo>
                    <a:lnTo>
                      <a:pt x="1499" y="442"/>
                    </a:lnTo>
                    <a:lnTo>
                      <a:pt x="1480" y="435"/>
                    </a:lnTo>
                    <a:lnTo>
                      <a:pt x="1463" y="427"/>
                    </a:lnTo>
                    <a:lnTo>
                      <a:pt x="1445" y="421"/>
                    </a:lnTo>
                    <a:lnTo>
                      <a:pt x="1427" y="417"/>
                    </a:lnTo>
                    <a:lnTo>
                      <a:pt x="1409" y="415"/>
                    </a:lnTo>
                    <a:lnTo>
                      <a:pt x="1391" y="418"/>
                    </a:lnTo>
                    <a:lnTo>
                      <a:pt x="1387" y="423"/>
                    </a:lnTo>
                    <a:lnTo>
                      <a:pt x="1387" y="429"/>
                    </a:lnTo>
                    <a:lnTo>
                      <a:pt x="1389" y="434"/>
                    </a:lnTo>
                    <a:lnTo>
                      <a:pt x="1394" y="437"/>
                    </a:lnTo>
                    <a:lnTo>
                      <a:pt x="1403" y="441"/>
                    </a:lnTo>
                    <a:lnTo>
                      <a:pt x="1412" y="443"/>
                    </a:lnTo>
                    <a:lnTo>
                      <a:pt x="1422" y="445"/>
                    </a:lnTo>
                    <a:lnTo>
                      <a:pt x="1431" y="448"/>
                    </a:lnTo>
                    <a:lnTo>
                      <a:pt x="1439" y="451"/>
                    </a:lnTo>
                    <a:lnTo>
                      <a:pt x="1447" y="454"/>
                    </a:lnTo>
                    <a:lnTo>
                      <a:pt x="1454" y="459"/>
                    </a:lnTo>
                    <a:lnTo>
                      <a:pt x="1460" y="466"/>
                    </a:lnTo>
                    <a:lnTo>
                      <a:pt x="1468" y="471"/>
                    </a:lnTo>
                    <a:lnTo>
                      <a:pt x="1474" y="476"/>
                    </a:lnTo>
                    <a:lnTo>
                      <a:pt x="1480" y="482"/>
                    </a:lnTo>
                    <a:lnTo>
                      <a:pt x="1485" y="488"/>
                    </a:lnTo>
                    <a:lnTo>
                      <a:pt x="1491" y="494"/>
                    </a:lnTo>
                    <a:lnTo>
                      <a:pt x="1496" y="499"/>
                    </a:lnTo>
                    <a:lnTo>
                      <a:pt x="1502" y="505"/>
                    </a:lnTo>
                    <a:lnTo>
                      <a:pt x="1509" y="508"/>
                    </a:lnTo>
                    <a:lnTo>
                      <a:pt x="1511" y="512"/>
                    </a:lnTo>
                    <a:lnTo>
                      <a:pt x="1514" y="514"/>
                    </a:lnTo>
                    <a:lnTo>
                      <a:pt x="1516" y="516"/>
                    </a:lnTo>
                    <a:lnTo>
                      <a:pt x="1515" y="520"/>
                    </a:lnTo>
                    <a:lnTo>
                      <a:pt x="1507" y="520"/>
                    </a:lnTo>
                    <a:lnTo>
                      <a:pt x="1497" y="520"/>
                    </a:lnTo>
                    <a:lnTo>
                      <a:pt x="1488" y="519"/>
                    </a:lnTo>
                    <a:lnTo>
                      <a:pt x="1480" y="520"/>
                    </a:lnTo>
                    <a:lnTo>
                      <a:pt x="1471" y="521"/>
                    </a:lnTo>
                    <a:lnTo>
                      <a:pt x="1463" y="523"/>
                    </a:lnTo>
                    <a:lnTo>
                      <a:pt x="1455" y="527"/>
                    </a:lnTo>
                    <a:lnTo>
                      <a:pt x="1448" y="534"/>
                    </a:lnTo>
                    <a:lnTo>
                      <a:pt x="1447" y="539"/>
                    </a:lnTo>
                    <a:lnTo>
                      <a:pt x="1446" y="546"/>
                    </a:lnTo>
                    <a:lnTo>
                      <a:pt x="1445" y="551"/>
                    </a:lnTo>
                    <a:lnTo>
                      <a:pt x="1440" y="553"/>
                    </a:lnTo>
                    <a:lnTo>
                      <a:pt x="1426" y="552"/>
                    </a:lnTo>
                    <a:lnTo>
                      <a:pt x="1412" y="550"/>
                    </a:lnTo>
                    <a:lnTo>
                      <a:pt x="1401" y="546"/>
                    </a:lnTo>
                    <a:lnTo>
                      <a:pt x="1389" y="542"/>
                    </a:lnTo>
                    <a:lnTo>
                      <a:pt x="1378" y="537"/>
                    </a:lnTo>
                    <a:lnTo>
                      <a:pt x="1366" y="534"/>
                    </a:lnTo>
                    <a:lnTo>
                      <a:pt x="1355" y="529"/>
                    </a:lnTo>
                    <a:lnTo>
                      <a:pt x="1341" y="527"/>
                    </a:lnTo>
                    <a:lnTo>
                      <a:pt x="1330" y="523"/>
                    </a:lnTo>
                    <a:lnTo>
                      <a:pt x="1317" y="521"/>
                    </a:lnTo>
                    <a:lnTo>
                      <a:pt x="1305" y="519"/>
                    </a:lnTo>
                    <a:lnTo>
                      <a:pt x="1293" y="518"/>
                    </a:lnTo>
                    <a:lnTo>
                      <a:pt x="1281" y="516"/>
                    </a:lnTo>
                    <a:lnTo>
                      <a:pt x="1270" y="516"/>
                    </a:lnTo>
                    <a:lnTo>
                      <a:pt x="1258" y="518"/>
                    </a:lnTo>
                    <a:lnTo>
                      <a:pt x="1247" y="520"/>
                    </a:lnTo>
                    <a:lnTo>
                      <a:pt x="1244" y="527"/>
                    </a:lnTo>
                    <a:lnTo>
                      <a:pt x="1246" y="534"/>
                    </a:lnTo>
                    <a:lnTo>
                      <a:pt x="1247" y="539"/>
                    </a:lnTo>
                    <a:lnTo>
                      <a:pt x="1249" y="545"/>
                    </a:lnTo>
                    <a:lnTo>
                      <a:pt x="1256" y="547"/>
                    </a:lnTo>
                    <a:lnTo>
                      <a:pt x="1264" y="549"/>
                    </a:lnTo>
                    <a:lnTo>
                      <a:pt x="1271" y="550"/>
                    </a:lnTo>
                    <a:lnTo>
                      <a:pt x="1279" y="551"/>
                    </a:lnTo>
                    <a:lnTo>
                      <a:pt x="1286" y="552"/>
                    </a:lnTo>
                    <a:lnTo>
                      <a:pt x="1292" y="554"/>
                    </a:lnTo>
                    <a:lnTo>
                      <a:pt x="1297" y="557"/>
                    </a:lnTo>
                    <a:lnTo>
                      <a:pt x="1302" y="561"/>
                    </a:lnTo>
                    <a:lnTo>
                      <a:pt x="1295" y="566"/>
                    </a:lnTo>
                    <a:lnTo>
                      <a:pt x="1287" y="569"/>
                    </a:lnTo>
                    <a:lnTo>
                      <a:pt x="1278" y="572"/>
                    </a:lnTo>
                    <a:lnTo>
                      <a:pt x="1269" y="572"/>
                    </a:lnTo>
                    <a:lnTo>
                      <a:pt x="1259" y="570"/>
                    </a:lnTo>
                    <a:lnTo>
                      <a:pt x="1250" y="569"/>
                    </a:lnTo>
                    <a:lnTo>
                      <a:pt x="1243" y="567"/>
                    </a:lnTo>
                    <a:lnTo>
                      <a:pt x="1236" y="565"/>
                    </a:lnTo>
                    <a:lnTo>
                      <a:pt x="1231" y="562"/>
                    </a:lnTo>
                    <a:lnTo>
                      <a:pt x="1224" y="560"/>
                    </a:lnTo>
                    <a:lnTo>
                      <a:pt x="1217" y="558"/>
                    </a:lnTo>
                    <a:lnTo>
                      <a:pt x="1211" y="557"/>
                    </a:lnTo>
                    <a:lnTo>
                      <a:pt x="1204" y="556"/>
                    </a:lnTo>
                    <a:lnTo>
                      <a:pt x="1198" y="554"/>
                    </a:lnTo>
                    <a:lnTo>
                      <a:pt x="1193" y="554"/>
                    </a:lnTo>
                    <a:lnTo>
                      <a:pt x="1188" y="557"/>
                    </a:lnTo>
                    <a:lnTo>
                      <a:pt x="1185" y="564"/>
                    </a:lnTo>
                    <a:lnTo>
                      <a:pt x="1185" y="569"/>
                    </a:lnTo>
                    <a:lnTo>
                      <a:pt x="1186" y="575"/>
                    </a:lnTo>
                    <a:lnTo>
                      <a:pt x="1188" y="580"/>
                    </a:lnTo>
                    <a:lnTo>
                      <a:pt x="1192" y="581"/>
                    </a:lnTo>
                    <a:lnTo>
                      <a:pt x="1193" y="581"/>
                    </a:lnTo>
                    <a:lnTo>
                      <a:pt x="1195" y="582"/>
                    </a:lnTo>
                    <a:lnTo>
                      <a:pt x="1196" y="583"/>
                    </a:lnTo>
                    <a:lnTo>
                      <a:pt x="1186" y="584"/>
                    </a:lnTo>
                    <a:lnTo>
                      <a:pt x="1174" y="583"/>
                    </a:lnTo>
                    <a:lnTo>
                      <a:pt x="1164" y="582"/>
                    </a:lnTo>
                    <a:lnTo>
                      <a:pt x="1152" y="580"/>
                    </a:lnTo>
                    <a:lnTo>
                      <a:pt x="1141" y="576"/>
                    </a:lnTo>
                    <a:lnTo>
                      <a:pt x="1129" y="574"/>
                    </a:lnTo>
                    <a:lnTo>
                      <a:pt x="1118" y="572"/>
                    </a:lnTo>
                    <a:lnTo>
                      <a:pt x="1106" y="569"/>
                    </a:lnTo>
                    <a:lnTo>
                      <a:pt x="1094" y="561"/>
                    </a:lnTo>
                    <a:lnTo>
                      <a:pt x="1081" y="556"/>
                    </a:lnTo>
                    <a:lnTo>
                      <a:pt x="1066" y="552"/>
                    </a:lnTo>
                    <a:lnTo>
                      <a:pt x="1052" y="550"/>
                    </a:lnTo>
                    <a:lnTo>
                      <a:pt x="1037" y="547"/>
                    </a:lnTo>
                    <a:lnTo>
                      <a:pt x="1024" y="545"/>
                    </a:lnTo>
                    <a:lnTo>
                      <a:pt x="1010" y="541"/>
                    </a:lnTo>
                    <a:lnTo>
                      <a:pt x="998" y="535"/>
                    </a:lnTo>
                    <a:lnTo>
                      <a:pt x="987" y="533"/>
                    </a:lnTo>
                    <a:lnTo>
                      <a:pt x="975" y="530"/>
                    </a:lnTo>
                    <a:lnTo>
                      <a:pt x="964" y="528"/>
                    </a:lnTo>
                    <a:lnTo>
                      <a:pt x="952" y="526"/>
                    </a:lnTo>
                    <a:lnTo>
                      <a:pt x="942" y="523"/>
                    </a:lnTo>
                    <a:lnTo>
                      <a:pt x="932" y="520"/>
                    </a:lnTo>
                    <a:lnTo>
                      <a:pt x="920" y="518"/>
                    </a:lnTo>
                    <a:lnTo>
                      <a:pt x="910" y="514"/>
                    </a:lnTo>
                    <a:lnTo>
                      <a:pt x="893" y="512"/>
                    </a:lnTo>
                    <a:lnTo>
                      <a:pt x="875" y="510"/>
                    </a:lnTo>
                    <a:lnTo>
                      <a:pt x="858" y="507"/>
                    </a:lnTo>
                    <a:lnTo>
                      <a:pt x="840" y="505"/>
                    </a:lnTo>
                    <a:lnTo>
                      <a:pt x="822" y="504"/>
                    </a:lnTo>
                    <a:lnTo>
                      <a:pt x="805" y="502"/>
                    </a:lnTo>
                    <a:lnTo>
                      <a:pt x="788" y="500"/>
                    </a:lnTo>
                    <a:lnTo>
                      <a:pt x="771" y="498"/>
                    </a:lnTo>
                    <a:lnTo>
                      <a:pt x="752" y="498"/>
                    </a:lnTo>
                    <a:lnTo>
                      <a:pt x="735" y="497"/>
                    </a:lnTo>
                    <a:lnTo>
                      <a:pt x="718" y="497"/>
                    </a:lnTo>
                    <a:lnTo>
                      <a:pt x="700" y="497"/>
                    </a:lnTo>
                    <a:lnTo>
                      <a:pt x="684" y="498"/>
                    </a:lnTo>
                    <a:lnTo>
                      <a:pt x="667" y="499"/>
                    </a:lnTo>
                    <a:lnTo>
                      <a:pt x="650" y="502"/>
                    </a:lnTo>
                    <a:lnTo>
                      <a:pt x="634" y="504"/>
                    </a:lnTo>
                    <a:lnTo>
                      <a:pt x="631" y="512"/>
                    </a:lnTo>
                    <a:lnTo>
                      <a:pt x="633" y="519"/>
                    </a:lnTo>
                    <a:lnTo>
                      <a:pt x="636" y="525"/>
                    </a:lnTo>
                    <a:lnTo>
                      <a:pt x="642" y="528"/>
                    </a:lnTo>
                    <a:lnTo>
                      <a:pt x="633" y="527"/>
                    </a:lnTo>
                    <a:lnTo>
                      <a:pt x="623" y="527"/>
                    </a:lnTo>
                    <a:lnTo>
                      <a:pt x="615" y="528"/>
                    </a:lnTo>
                    <a:lnTo>
                      <a:pt x="607" y="529"/>
                    </a:lnTo>
                    <a:lnTo>
                      <a:pt x="598" y="529"/>
                    </a:lnTo>
                    <a:lnTo>
                      <a:pt x="590" y="530"/>
                    </a:lnTo>
                    <a:lnTo>
                      <a:pt x="581" y="529"/>
                    </a:lnTo>
                    <a:lnTo>
                      <a:pt x="572" y="528"/>
                    </a:lnTo>
                    <a:lnTo>
                      <a:pt x="567" y="530"/>
                    </a:lnTo>
                    <a:lnTo>
                      <a:pt x="565" y="534"/>
                    </a:lnTo>
                    <a:lnTo>
                      <a:pt x="564" y="538"/>
                    </a:lnTo>
                    <a:lnTo>
                      <a:pt x="564" y="544"/>
                    </a:lnTo>
                    <a:lnTo>
                      <a:pt x="564" y="546"/>
                    </a:lnTo>
                    <a:lnTo>
                      <a:pt x="566" y="550"/>
                    </a:lnTo>
                    <a:lnTo>
                      <a:pt x="567" y="551"/>
                    </a:lnTo>
                    <a:lnTo>
                      <a:pt x="567" y="552"/>
                    </a:lnTo>
                    <a:lnTo>
                      <a:pt x="545" y="553"/>
                    </a:lnTo>
                    <a:lnTo>
                      <a:pt x="522" y="553"/>
                    </a:lnTo>
                    <a:lnTo>
                      <a:pt x="499" y="552"/>
                    </a:lnTo>
                    <a:lnTo>
                      <a:pt x="476" y="550"/>
                    </a:lnTo>
                    <a:lnTo>
                      <a:pt x="452" y="546"/>
                    </a:lnTo>
                    <a:lnTo>
                      <a:pt x="429" y="542"/>
                    </a:lnTo>
                    <a:lnTo>
                      <a:pt x="408" y="536"/>
                    </a:lnTo>
                    <a:lnTo>
                      <a:pt x="388" y="530"/>
                    </a:lnTo>
                    <a:lnTo>
                      <a:pt x="378" y="529"/>
                    </a:lnTo>
                    <a:lnTo>
                      <a:pt x="369" y="526"/>
                    </a:lnTo>
                    <a:lnTo>
                      <a:pt x="361" y="522"/>
                    </a:lnTo>
                    <a:lnTo>
                      <a:pt x="352" y="519"/>
                    </a:lnTo>
                    <a:lnTo>
                      <a:pt x="345" y="515"/>
                    </a:lnTo>
                    <a:lnTo>
                      <a:pt x="337" y="513"/>
                    </a:lnTo>
                    <a:lnTo>
                      <a:pt x="330" y="511"/>
                    </a:lnTo>
                    <a:lnTo>
                      <a:pt x="323" y="511"/>
                    </a:lnTo>
                    <a:lnTo>
                      <a:pt x="318" y="527"/>
                    </a:lnTo>
                    <a:lnTo>
                      <a:pt x="315" y="544"/>
                    </a:lnTo>
                    <a:lnTo>
                      <a:pt x="314" y="562"/>
                    </a:lnTo>
                    <a:lnTo>
                      <a:pt x="314" y="580"/>
                    </a:lnTo>
                    <a:lnTo>
                      <a:pt x="313" y="597"/>
                    </a:lnTo>
                    <a:lnTo>
                      <a:pt x="312" y="613"/>
                    </a:lnTo>
                    <a:lnTo>
                      <a:pt x="306" y="628"/>
                    </a:lnTo>
                    <a:lnTo>
                      <a:pt x="298" y="641"/>
                    </a:lnTo>
                    <a:lnTo>
                      <a:pt x="296" y="646"/>
                    </a:lnTo>
                    <a:lnTo>
                      <a:pt x="292" y="651"/>
                    </a:lnTo>
                    <a:lnTo>
                      <a:pt x="289" y="654"/>
                    </a:lnTo>
                    <a:lnTo>
                      <a:pt x="285" y="659"/>
                    </a:lnTo>
                    <a:lnTo>
                      <a:pt x="282" y="662"/>
                    </a:lnTo>
                    <a:lnTo>
                      <a:pt x="280" y="666"/>
                    </a:lnTo>
                    <a:lnTo>
                      <a:pt x="276" y="670"/>
                    </a:lnTo>
                    <a:lnTo>
                      <a:pt x="273" y="675"/>
                    </a:lnTo>
                    <a:lnTo>
                      <a:pt x="265" y="681"/>
                    </a:lnTo>
                    <a:lnTo>
                      <a:pt x="257" y="685"/>
                    </a:lnTo>
                    <a:lnTo>
                      <a:pt x="249" y="691"/>
                    </a:lnTo>
                    <a:lnTo>
                      <a:pt x="243" y="698"/>
                    </a:lnTo>
                    <a:lnTo>
                      <a:pt x="234" y="701"/>
                    </a:lnTo>
                    <a:lnTo>
                      <a:pt x="227" y="706"/>
                    </a:lnTo>
                    <a:lnTo>
                      <a:pt x="220" y="711"/>
                    </a:lnTo>
                    <a:lnTo>
                      <a:pt x="213" y="716"/>
                    </a:lnTo>
                    <a:lnTo>
                      <a:pt x="207" y="721"/>
                    </a:lnTo>
                    <a:lnTo>
                      <a:pt x="201" y="727"/>
                    </a:lnTo>
                    <a:lnTo>
                      <a:pt x="196" y="731"/>
                    </a:lnTo>
                    <a:lnTo>
                      <a:pt x="189" y="736"/>
                    </a:lnTo>
                    <a:lnTo>
                      <a:pt x="182" y="743"/>
                    </a:lnTo>
                    <a:lnTo>
                      <a:pt x="175" y="750"/>
                    </a:lnTo>
                    <a:lnTo>
                      <a:pt x="168" y="758"/>
                    </a:lnTo>
                    <a:lnTo>
                      <a:pt x="161" y="765"/>
                    </a:lnTo>
                    <a:lnTo>
                      <a:pt x="154" y="771"/>
                    </a:lnTo>
                    <a:lnTo>
                      <a:pt x="148" y="780"/>
                    </a:lnTo>
                    <a:lnTo>
                      <a:pt x="142" y="786"/>
                    </a:lnTo>
                    <a:lnTo>
                      <a:pt x="135" y="793"/>
                    </a:lnTo>
                    <a:lnTo>
                      <a:pt x="129" y="803"/>
                    </a:lnTo>
                    <a:lnTo>
                      <a:pt x="123" y="809"/>
                    </a:lnTo>
                    <a:lnTo>
                      <a:pt x="117" y="816"/>
                    </a:lnTo>
                    <a:lnTo>
                      <a:pt x="112" y="824"/>
                    </a:lnTo>
                    <a:lnTo>
                      <a:pt x="108" y="829"/>
                    </a:lnTo>
                    <a:lnTo>
                      <a:pt x="106" y="834"/>
                    </a:lnTo>
                    <a:lnTo>
                      <a:pt x="102" y="838"/>
                    </a:lnTo>
                    <a:lnTo>
                      <a:pt x="99" y="842"/>
                    </a:lnTo>
                    <a:lnTo>
                      <a:pt x="97" y="846"/>
                    </a:lnTo>
                    <a:lnTo>
                      <a:pt x="96" y="851"/>
                    </a:lnTo>
                    <a:lnTo>
                      <a:pt x="93" y="855"/>
                    </a:lnTo>
                    <a:lnTo>
                      <a:pt x="93" y="860"/>
                    </a:lnTo>
                    <a:lnTo>
                      <a:pt x="101" y="854"/>
                    </a:lnTo>
                    <a:lnTo>
                      <a:pt x="107" y="845"/>
                    </a:lnTo>
                    <a:lnTo>
                      <a:pt x="113" y="837"/>
                    </a:lnTo>
                    <a:lnTo>
                      <a:pt x="120" y="830"/>
                    </a:lnTo>
                    <a:lnTo>
                      <a:pt x="122" y="824"/>
                    </a:lnTo>
                    <a:lnTo>
                      <a:pt x="125" y="820"/>
                    </a:lnTo>
                    <a:lnTo>
                      <a:pt x="130" y="816"/>
                    </a:lnTo>
                    <a:lnTo>
                      <a:pt x="134" y="812"/>
                    </a:lnTo>
                    <a:lnTo>
                      <a:pt x="138" y="808"/>
                    </a:lnTo>
                    <a:lnTo>
                      <a:pt x="142" y="804"/>
                    </a:lnTo>
                    <a:lnTo>
                      <a:pt x="145" y="800"/>
                    </a:lnTo>
                    <a:lnTo>
                      <a:pt x="147" y="794"/>
                    </a:lnTo>
                    <a:lnTo>
                      <a:pt x="153" y="790"/>
                    </a:lnTo>
                    <a:lnTo>
                      <a:pt x="158" y="785"/>
                    </a:lnTo>
                    <a:lnTo>
                      <a:pt x="162" y="781"/>
                    </a:lnTo>
                    <a:lnTo>
                      <a:pt x="167" y="776"/>
                    </a:lnTo>
                    <a:lnTo>
                      <a:pt x="170" y="770"/>
                    </a:lnTo>
                    <a:lnTo>
                      <a:pt x="175" y="766"/>
                    </a:lnTo>
                    <a:lnTo>
                      <a:pt x="180" y="761"/>
                    </a:lnTo>
                    <a:lnTo>
                      <a:pt x="185" y="758"/>
                    </a:lnTo>
                    <a:lnTo>
                      <a:pt x="189" y="753"/>
                    </a:lnTo>
                    <a:lnTo>
                      <a:pt x="193" y="749"/>
                    </a:lnTo>
                    <a:lnTo>
                      <a:pt x="198" y="745"/>
                    </a:lnTo>
                    <a:lnTo>
                      <a:pt x="203" y="740"/>
                    </a:lnTo>
                    <a:lnTo>
                      <a:pt x="207" y="737"/>
                    </a:lnTo>
                    <a:lnTo>
                      <a:pt x="213" y="734"/>
                    </a:lnTo>
                    <a:lnTo>
                      <a:pt x="217" y="731"/>
                    </a:lnTo>
                    <a:lnTo>
                      <a:pt x="223" y="728"/>
                    </a:lnTo>
                    <a:lnTo>
                      <a:pt x="228" y="722"/>
                    </a:lnTo>
                    <a:lnTo>
                      <a:pt x="232" y="716"/>
                    </a:lnTo>
                    <a:lnTo>
                      <a:pt x="239" y="713"/>
                    </a:lnTo>
                    <a:lnTo>
                      <a:pt x="245" y="709"/>
                    </a:lnTo>
                    <a:lnTo>
                      <a:pt x="252" y="705"/>
                    </a:lnTo>
                    <a:lnTo>
                      <a:pt x="258" y="701"/>
                    </a:lnTo>
                    <a:lnTo>
                      <a:pt x="263" y="697"/>
                    </a:lnTo>
                    <a:lnTo>
                      <a:pt x="268" y="691"/>
                    </a:lnTo>
                    <a:lnTo>
                      <a:pt x="275" y="688"/>
                    </a:lnTo>
                    <a:lnTo>
                      <a:pt x="280" y="682"/>
                    </a:lnTo>
                    <a:lnTo>
                      <a:pt x="284" y="677"/>
                    </a:lnTo>
                    <a:lnTo>
                      <a:pt x="289" y="672"/>
                    </a:lnTo>
                    <a:lnTo>
                      <a:pt x="293" y="665"/>
                    </a:lnTo>
                    <a:lnTo>
                      <a:pt x="297" y="659"/>
                    </a:lnTo>
                    <a:lnTo>
                      <a:pt x="301" y="653"/>
                    </a:lnTo>
                    <a:lnTo>
                      <a:pt x="306" y="649"/>
                    </a:lnTo>
                    <a:lnTo>
                      <a:pt x="307" y="645"/>
                    </a:lnTo>
                    <a:lnTo>
                      <a:pt x="308" y="642"/>
                    </a:lnTo>
                    <a:lnTo>
                      <a:pt x="311" y="638"/>
                    </a:lnTo>
                    <a:lnTo>
                      <a:pt x="313" y="635"/>
                    </a:lnTo>
                    <a:lnTo>
                      <a:pt x="314" y="641"/>
                    </a:lnTo>
                    <a:lnTo>
                      <a:pt x="314" y="645"/>
                    </a:lnTo>
                    <a:lnTo>
                      <a:pt x="313" y="651"/>
                    </a:lnTo>
                    <a:lnTo>
                      <a:pt x="313" y="657"/>
                    </a:lnTo>
                    <a:lnTo>
                      <a:pt x="312" y="664"/>
                    </a:lnTo>
                    <a:lnTo>
                      <a:pt x="311" y="669"/>
                    </a:lnTo>
                    <a:lnTo>
                      <a:pt x="309" y="674"/>
                    </a:lnTo>
                    <a:lnTo>
                      <a:pt x="308" y="680"/>
                    </a:lnTo>
                    <a:lnTo>
                      <a:pt x="308" y="683"/>
                    </a:lnTo>
                    <a:lnTo>
                      <a:pt x="307" y="685"/>
                    </a:lnTo>
                    <a:lnTo>
                      <a:pt x="307" y="688"/>
                    </a:lnTo>
                    <a:lnTo>
                      <a:pt x="306" y="690"/>
                    </a:lnTo>
                    <a:lnTo>
                      <a:pt x="306" y="688"/>
                    </a:lnTo>
                    <a:lnTo>
                      <a:pt x="305" y="685"/>
                    </a:lnTo>
                    <a:lnTo>
                      <a:pt x="304" y="683"/>
                    </a:lnTo>
                    <a:lnTo>
                      <a:pt x="300" y="682"/>
                    </a:lnTo>
                    <a:lnTo>
                      <a:pt x="293" y="690"/>
                    </a:lnTo>
                    <a:lnTo>
                      <a:pt x="288" y="698"/>
                    </a:lnTo>
                    <a:lnTo>
                      <a:pt x="282" y="707"/>
                    </a:lnTo>
                    <a:lnTo>
                      <a:pt x="275" y="715"/>
                    </a:lnTo>
                    <a:lnTo>
                      <a:pt x="268" y="723"/>
                    </a:lnTo>
                    <a:lnTo>
                      <a:pt x="261" y="730"/>
                    </a:lnTo>
                    <a:lnTo>
                      <a:pt x="254" y="737"/>
                    </a:lnTo>
                    <a:lnTo>
                      <a:pt x="246" y="743"/>
                    </a:lnTo>
                    <a:lnTo>
                      <a:pt x="234" y="753"/>
                    </a:lnTo>
                    <a:lnTo>
                      <a:pt x="221" y="763"/>
                    </a:lnTo>
                    <a:lnTo>
                      <a:pt x="209" y="774"/>
                    </a:lnTo>
                    <a:lnTo>
                      <a:pt x="198" y="783"/>
                    </a:lnTo>
                    <a:lnTo>
                      <a:pt x="186" y="793"/>
                    </a:lnTo>
                    <a:lnTo>
                      <a:pt x="176" y="803"/>
                    </a:lnTo>
                    <a:lnTo>
                      <a:pt x="166" y="813"/>
                    </a:lnTo>
                    <a:lnTo>
                      <a:pt x="157" y="824"/>
                    </a:lnTo>
                    <a:lnTo>
                      <a:pt x="150" y="832"/>
                    </a:lnTo>
                    <a:lnTo>
                      <a:pt x="145" y="839"/>
                    </a:lnTo>
                    <a:lnTo>
                      <a:pt x="140" y="846"/>
                    </a:lnTo>
                    <a:lnTo>
                      <a:pt x="135" y="851"/>
                    </a:lnTo>
                    <a:lnTo>
                      <a:pt x="132" y="857"/>
                    </a:lnTo>
                    <a:lnTo>
                      <a:pt x="130" y="862"/>
                    </a:lnTo>
                    <a:lnTo>
                      <a:pt x="128" y="867"/>
                    </a:lnTo>
                    <a:lnTo>
                      <a:pt x="124" y="871"/>
                    </a:lnTo>
                    <a:lnTo>
                      <a:pt x="122" y="875"/>
                    </a:lnTo>
                    <a:lnTo>
                      <a:pt x="119" y="879"/>
                    </a:lnTo>
                    <a:lnTo>
                      <a:pt x="116" y="883"/>
                    </a:lnTo>
                    <a:lnTo>
                      <a:pt x="115" y="888"/>
                    </a:lnTo>
                    <a:lnTo>
                      <a:pt x="109" y="896"/>
                    </a:lnTo>
                    <a:lnTo>
                      <a:pt x="105" y="902"/>
                    </a:lnTo>
                    <a:lnTo>
                      <a:pt x="101" y="909"/>
                    </a:lnTo>
                    <a:lnTo>
                      <a:pt x="98" y="916"/>
                    </a:lnTo>
                    <a:lnTo>
                      <a:pt x="97" y="922"/>
                    </a:lnTo>
                    <a:lnTo>
                      <a:pt x="93" y="928"/>
                    </a:lnTo>
                    <a:lnTo>
                      <a:pt x="92" y="933"/>
                    </a:lnTo>
                    <a:lnTo>
                      <a:pt x="93" y="938"/>
                    </a:lnTo>
                    <a:lnTo>
                      <a:pt x="97" y="937"/>
                    </a:lnTo>
                    <a:lnTo>
                      <a:pt x="99" y="933"/>
                    </a:lnTo>
                    <a:lnTo>
                      <a:pt x="99" y="930"/>
                    </a:lnTo>
                    <a:lnTo>
                      <a:pt x="101" y="928"/>
                    </a:lnTo>
                    <a:lnTo>
                      <a:pt x="107" y="917"/>
                    </a:lnTo>
                    <a:lnTo>
                      <a:pt x="113" y="908"/>
                    </a:lnTo>
                    <a:lnTo>
                      <a:pt x="119" y="898"/>
                    </a:lnTo>
                    <a:lnTo>
                      <a:pt x="124" y="889"/>
                    </a:lnTo>
                    <a:lnTo>
                      <a:pt x="130" y="879"/>
                    </a:lnTo>
                    <a:lnTo>
                      <a:pt x="137" y="870"/>
                    </a:lnTo>
                    <a:lnTo>
                      <a:pt x="142" y="862"/>
                    </a:lnTo>
                    <a:lnTo>
                      <a:pt x="147" y="853"/>
                    </a:lnTo>
                    <a:lnTo>
                      <a:pt x="157" y="842"/>
                    </a:lnTo>
                    <a:lnTo>
                      <a:pt x="167" y="831"/>
                    </a:lnTo>
                    <a:lnTo>
                      <a:pt x="176" y="821"/>
                    </a:lnTo>
                    <a:lnTo>
                      <a:pt x="186" y="811"/>
                    </a:lnTo>
                    <a:lnTo>
                      <a:pt x="197" y="801"/>
                    </a:lnTo>
                    <a:lnTo>
                      <a:pt x="207" y="792"/>
                    </a:lnTo>
                    <a:lnTo>
                      <a:pt x="217" y="782"/>
                    </a:lnTo>
                    <a:lnTo>
                      <a:pt x="229" y="773"/>
                    </a:lnTo>
                    <a:lnTo>
                      <a:pt x="236" y="767"/>
                    </a:lnTo>
                    <a:lnTo>
                      <a:pt x="243" y="761"/>
                    </a:lnTo>
                    <a:lnTo>
                      <a:pt x="249" y="754"/>
                    </a:lnTo>
                    <a:lnTo>
                      <a:pt x="255" y="749"/>
                    </a:lnTo>
                    <a:lnTo>
                      <a:pt x="262" y="742"/>
                    </a:lnTo>
                    <a:lnTo>
                      <a:pt x="269" y="736"/>
                    </a:lnTo>
                    <a:lnTo>
                      <a:pt x="276" y="729"/>
                    </a:lnTo>
                    <a:lnTo>
                      <a:pt x="282" y="724"/>
                    </a:lnTo>
                    <a:lnTo>
                      <a:pt x="277" y="743"/>
                    </a:lnTo>
                    <a:lnTo>
                      <a:pt x="273" y="760"/>
                    </a:lnTo>
                    <a:lnTo>
                      <a:pt x="267" y="778"/>
                    </a:lnTo>
                    <a:lnTo>
                      <a:pt x="261" y="796"/>
                    </a:lnTo>
                    <a:lnTo>
                      <a:pt x="253" y="813"/>
                    </a:lnTo>
                    <a:lnTo>
                      <a:pt x="245" y="829"/>
                    </a:lnTo>
                    <a:lnTo>
                      <a:pt x="236" y="845"/>
                    </a:lnTo>
                    <a:lnTo>
                      <a:pt x="226" y="860"/>
                    </a:lnTo>
                    <a:lnTo>
                      <a:pt x="219" y="870"/>
                    </a:lnTo>
                    <a:lnTo>
                      <a:pt x="213" y="881"/>
                    </a:lnTo>
                    <a:lnTo>
                      <a:pt x="206" y="891"/>
                    </a:lnTo>
                    <a:lnTo>
                      <a:pt x="200" y="902"/>
                    </a:lnTo>
                    <a:lnTo>
                      <a:pt x="194" y="913"/>
                    </a:lnTo>
                    <a:lnTo>
                      <a:pt x="189" y="924"/>
                    </a:lnTo>
                    <a:lnTo>
                      <a:pt x="183" y="935"/>
                    </a:lnTo>
                    <a:lnTo>
                      <a:pt x="177" y="946"/>
                    </a:lnTo>
                    <a:lnTo>
                      <a:pt x="170" y="960"/>
                    </a:lnTo>
                    <a:lnTo>
                      <a:pt x="163" y="974"/>
                    </a:lnTo>
                    <a:lnTo>
                      <a:pt x="158" y="986"/>
                    </a:lnTo>
                    <a:lnTo>
                      <a:pt x="151" y="1000"/>
                    </a:lnTo>
                    <a:lnTo>
                      <a:pt x="144" y="1013"/>
                    </a:lnTo>
                    <a:lnTo>
                      <a:pt x="137" y="1027"/>
                    </a:lnTo>
                    <a:lnTo>
                      <a:pt x="131" y="1040"/>
                    </a:lnTo>
                    <a:lnTo>
                      <a:pt x="125" y="1054"/>
                    </a:lnTo>
                    <a:lnTo>
                      <a:pt x="122" y="1064"/>
                    </a:lnTo>
                    <a:lnTo>
                      <a:pt x="119" y="1075"/>
                    </a:lnTo>
                    <a:lnTo>
                      <a:pt x="116" y="1084"/>
                    </a:lnTo>
                    <a:lnTo>
                      <a:pt x="113" y="1093"/>
                    </a:lnTo>
                    <a:lnTo>
                      <a:pt x="111" y="1103"/>
                    </a:lnTo>
                    <a:lnTo>
                      <a:pt x="108" y="1113"/>
                    </a:lnTo>
                    <a:lnTo>
                      <a:pt x="105" y="1123"/>
                    </a:lnTo>
                    <a:lnTo>
                      <a:pt x="102" y="1133"/>
                    </a:lnTo>
                    <a:lnTo>
                      <a:pt x="99" y="1155"/>
                    </a:lnTo>
                    <a:lnTo>
                      <a:pt x="96" y="1177"/>
                    </a:lnTo>
                    <a:lnTo>
                      <a:pt x="93" y="1199"/>
                    </a:lnTo>
                    <a:lnTo>
                      <a:pt x="90" y="1220"/>
                    </a:lnTo>
                    <a:lnTo>
                      <a:pt x="86" y="1241"/>
                    </a:lnTo>
                    <a:lnTo>
                      <a:pt x="83" y="1262"/>
                    </a:lnTo>
                    <a:lnTo>
                      <a:pt x="81" y="1284"/>
                    </a:lnTo>
                    <a:lnTo>
                      <a:pt x="78" y="1305"/>
                    </a:lnTo>
                    <a:lnTo>
                      <a:pt x="82" y="1300"/>
                    </a:lnTo>
                    <a:lnTo>
                      <a:pt x="83" y="1295"/>
                    </a:lnTo>
                    <a:lnTo>
                      <a:pt x="84" y="1290"/>
                    </a:lnTo>
                    <a:lnTo>
                      <a:pt x="85" y="1283"/>
                    </a:lnTo>
                    <a:lnTo>
                      <a:pt x="86" y="1277"/>
                    </a:lnTo>
                    <a:lnTo>
                      <a:pt x="88" y="1270"/>
                    </a:lnTo>
                    <a:lnTo>
                      <a:pt x="89" y="1263"/>
                    </a:lnTo>
                    <a:lnTo>
                      <a:pt x="91" y="1256"/>
                    </a:lnTo>
                    <a:lnTo>
                      <a:pt x="93" y="1245"/>
                    </a:lnTo>
                    <a:lnTo>
                      <a:pt x="94" y="1232"/>
                    </a:lnTo>
                    <a:lnTo>
                      <a:pt x="97" y="1221"/>
                    </a:lnTo>
                    <a:lnTo>
                      <a:pt x="98" y="1208"/>
                    </a:lnTo>
                    <a:lnTo>
                      <a:pt x="100" y="1197"/>
                    </a:lnTo>
                    <a:lnTo>
                      <a:pt x="102" y="1185"/>
                    </a:lnTo>
                    <a:lnTo>
                      <a:pt x="105" y="1174"/>
                    </a:lnTo>
                    <a:lnTo>
                      <a:pt x="107" y="1162"/>
                    </a:lnTo>
                    <a:lnTo>
                      <a:pt x="109" y="1151"/>
                    </a:lnTo>
                    <a:lnTo>
                      <a:pt x="113" y="1139"/>
                    </a:lnTo>
                    <a:lnTo>
                      <a:pt x="115" y="1128"/>
                    </a:lnTo>
                    <a:lnTo>
                      <a:pt x="117" y="1116"/>
                    </a:lnTo>
                    <a:lnTo>
                      <a:pt x="121" y="1106"/>
                    </a:lnTo>
                    <a:lnTo>
                      <a:pt x="124" y="1094"/>
                    </a:lnTo>
                    <a:lnTo>
                      <a:pt x="128" y="1083"/>
                    </a:lnTo>
                    <a:lnTo>
                      <a:pt x="131" y="1072"/>
                    </a:lnTo>
                    <a:lnTo>
                      <a:pt x="140" y="1047"/>
                    </a:lnTo>
                    <a:lnTo>
                      <a:pt x="151" y="1023"/>
                    </a:lnTo>
                    <a:lnTo>
                      <a:pt x="161" y="1000"/>
                    </a:lnTo>
                    <a:lnTo>
                      <a:pt x="171" y="978"/>
                    </a:lnTo>
                    <a:lnTo>
                      <a:pt x="183" y="958"/>
                    </a:lnTo>
                    <a:lnTo>
                      <a:pt x="193" y="936"/>
                    </a:lnTo>
                    <a:lnTo>
                      <a:pt x="206" y="915"/>
                    </a:lnTo>
                    <a:lnTo>
                      <a:pt x="217" y="893"/>
                    </a:lnTo>
                    <a:lnTo>
                      <a:pt x="221" y="888"/>
                    </a:lnTo>
                    <a:lnTo>
                      <a:pt x="226" y="883"/>
                    </a:lnTo>
                    <a:lnTo>
                      <a:pt x="230" y="878"/>
                    </a:lnTo>
                    <a:lnTo>
                      <a:pt x="232" y="871"/>
                    </a:lnTo>
                    <a:lnTo>
                      <a:pt x="231" y="882"/>
                    </a:lnTo>
                    <a:lnTo>
                      <a:pt x="230" y="891"/>
                    </a:lnTo>
                    <a:lnTo>
                      <a:pt x="229" y="900"/>
                    </a:lnTo>
                    <a:lnTo>
                      <a:pt x="228" y="909"/>
                    </a:lnTo>
                    <a:lnTo>
                      <a:pt x="226" y="920"/>
                    </a:lnTo>
                    <a:lnTo>
                      <a:pt x="223" y="929"/>
                    </a:lnTo>
                    <a:lnTo>
                      <a:pt x="221" y="938"/>
                    </a:lnTo>
                    <a:lnTo>
                      <a:pt x="219" y="948"/>
                    </a:lnTo>
                    <a:lnTo>
                      <a:pt x="217" y="959"/>
                    </a:lnTo>
                    <a:lnTo>
                      <a:pt x="216" y="969"/>
                    </a:lnTo>
                    <a:lnTo>
                      <a:pt x="215" y="979"/>
                    </a:lnTo>
                    <a:lnTo>
                      <a:pt x="214" y="990"/>
                    </a:lnTo>
                    <a:lnTo>
                      <a:pt x="212" y="1000"/>
                    </a:lnTo>
                    <a:lnTo>
                      <a:pt x="211" y="1010"/>
                    </a:lnTo>
                    <a:lnTo>
                      <a:pt x="208" y="1020"/>
                    </a:lnTo>
                    <a:lnTo>
                      <a:pt x="207" y="1030"/>
                    </a:lnTo>
                    <a:lnTo>
                      <a:pt x="205" y="1045"/>
                    </a:lnTo>
                    <a:lnTo>
                      <a:pt x="204" y="1060"/>
                    </a:lnTo>
                    <a:lnTo>
                      <a:pt x="203" y="1074"/>
                    </a:lnTo>
                    <a:lnTo>
                      <a:pt x="203" y="1089"/>
                    </a:lnTo>
                    <a:lnTo>
                      <a:pt x="203" y="1103"/>
                    </a:lnTo>
                    <a:lnTo>
                      <a:pt x="203" y="1117"/>
                    </a:lnTo>
                    <a:lnTo>
                      <a:pt x="201" y="1132"/>
                    </a:lnTo>
                    <a:lnTo>
                      <a:pt x="199" y="1146"/>
                    </a:lnTo>
                    <a:lnTo>
                      <a:pt x="200" y="1168"/>
                    </a:lnTo>
                    <a:lnTo>
                      <a:pt x="201" y="1191"/>
                    </a:lnTo>
                    <a:lnTo>
                      <a:pt x="204" y="1213"/>
                    </a:lnTo>
                    <a:lnTo>
                      <a:pt x="206" y="1234"/>
                    </a:lnTo>
                    <a:lnTo>
                      <a:pt x="208" y="1256"/>
                    </a:lnTo>
                    <a:lnTo>
                      <a:pt x="211" y="1279"/>
                    </a:lnTo>
                    <a:lnTo>
                      <a:pt x="214" y="1301"/>
                    </a:lnTo>
                    <a:lnTo>
                      <a:pt x="216" y="1323"/>
                    </a:lnTo>
                    <a:lnTo>
                      <a:pt x="220" y="1345"/>
                    </a:lnTo>
                    <a:lnTo>
                      <a:pt x="222" y="1367"/>
                    </a:lnTo>
                    <a:lnTo>
                      <a:pt x="226" y="1388"/>
                    </a:lnTo>
                    <a:lnTo>
                      <a:pt x="229" y="1410"/>
                    </a:lnTo>
                    <a:lnTo>
                      <a:pt x="232" y="1433"/>
                    </a:lnTo>
                    <a:lnTo>
                      <a:pt x="236" y="1455"/>
                    </a:lnTo>
                    <a:lnTo>
                      <a:pt x="238" y="1477"/>
                    </a:lnTo>
                    <a:lnTo>
                      <a:pt x="242" y="1499"/>
                    </a:lnTo>
                    <a:lnTo>
                      <a:pt x="244" y="1520"/>
                    </a:lnTo>
                    <a:lnTo>
                      <a:pt x="247" y="1541"/>
                    </a:lnTo>
                    <a:lnTo>
                      <a:pt x="250" y="1563"/>
                    </a:lnTo>
                    <a:lnTo>
                      <a:pt x="252" y="1585"/>
                    </a:lnTo>
                    <a:lnTo>
                      <a:pt x="255" y="1605"/>
                    </a:lnTo>
                    <a:lnTo>
                      <a:pt x="258" y="1627"/>
                    </a:lnTo>
                    <a:lnTo>
                      <a:pt x="261" y="1649"/>
                    </a:lnTo>
                    <a:lnTo>
                      <a:pt x="263" y="1670"/>
                    </a:lnTo>
                    <a:lnTo>
                      <a:pt x="267" y="1692"/>
                    </a:lnTo>
                    <a:lnTo>
                      <a:pt x="270" y="1712"/>
                    </a:lnTo>
                    <a:lnTo>
                      <a:pt x="273" y="1734"/>
                    </a:lnTo>
                    <a:lnTo>
                      <a:pt x="276" y="1756"/>
                    </a:lnTo>
                    <a:lnTo>
                      <a:pt x="280" y="1777"/>
                    </a:lnTo>
                    <a:lnTo>
                      <a:pt x="283" y="1798"/>
                    </a:lnTo>
                    <a:lnTo>
                      <a:pt x="288" y="1820"/>
                    </a:lnTo>
                    <a:lnTo>
                      <a:pt x="291" y="1842"/>
                    </a:lnTo>
                    <a:lnTo>
                      <a:pt x="292" y="1850"/>
                    </a:lnTo>
                    <a:lnTo>
                      <a:pt x="295" y="1857"/>
                    </a:lnTo>
                    <a:lnTo>
                      <a:pt x="296" y="1863"/>
                    </a:lnTo>
                    <a:lnTo>
                      <a:pt x="296" y="1870"/>
                    </a:lnTo>
                    <a:lnTo>
                      <a:pt x="291" y="1865"/>
                    </a:lnTo>
                    <a:lnTo>
                      <a:pt x="286" y="1861"/>
                    </a:lnTo>
                    <a:lnTo>
                      <a:pt x="283" y="1855"/>
                    </a:lnTo>
                    <a:lnTo>
                      <a:pt x="278" y="1849"/>
                    </a:lnTo>
                    <a:lnTo>
                      <a:pt x="274" y="1844"/>
                    </a:lnTo>
                    <a:lnTo>
                      <a:pt x="270" y="1838"/>
                    </a:lnTo>
                    <a:lnTo>
                      <a:pt x="266" y="1832"/>
                    </a:lnTo>
                    <a:lnTo>
                      <a:pt x="261" y="1826"/>
                    </a:lnTo>
                    <a:lnTo>
                      <a:pt x="259" y="1820"/>
                    </a:lnTo>
                    <a:lnTo>
                      <a:pt x="255" y="1816"/>
                    </a:lnTo>
                    <a:lnTo>
                      <a:pt x="253" y="1811"/>
                    </a:lnTo>
                    <a:lnTo>
                      <a:pt x="250" y="1807"/>
                    </a:lnTo>
                    <a:lnTo>
                      <a:pt x="246" y="1802"/>
                    </a:lnTo>
                    <a:lnTo>
                      <a:pt x="244" y="1798"/>
                    </a:lnTo>
                    <a:lnTo>
                      <a:pt x="240" y="1794"/>
                    </a:lnTo>
                    <a:lnTo>
                      <a:pt x="239" y="1788"/>
                    </a:lnTo>
                    <a:lnTo>
                      <a:pt x="231" y="1781"/>
                    </a:lnTo>
                    <a:lnTo>
                      <a:pt x="223" y="1774"/>
                    </a:lnTo>
                    <a:lnTo>
                      <a:pt x="216" y="1767"/>
                    </a:lnTo>
                    <a:lnTo>
                      <a:pt x="209" y="1762"/>
                    </a:lnTo>
                    <a:lnTo>
                      <a:pt x="203" y="1756"/>
                    </a:lnTo>
                    <a:lnTo>
                      <a:pt x="196" y="1749"/>
                    </a:lnTo>
                    <a:lnTo>
                      <a:pt x="190" y="1742"/>
                    </a:lnTo>
                    <a:lnTo>
                      <a:pt x="185" y="1734"/>
                    </a:lnTo>
                    <a:lnTo>
                      <a:pt x="181" y="1728"/>
                    </a:lnTo>
                    <a:lnTo>
                      <a:pt x="177" y="1724"/>
                    </a:lnTo>
                    <a:lnTo>
                      <a:pt x="174" y="1718"/>
                    </a:lnTo>
                    <a:lnTo>
                      <a:pt x="170" y="1713"/>
                    </a:lnTo>
                    <a:lnTo>
                      <a:pt x="167" y="1709"/>
                    </a:lnTo>
                    <a:lnTo>
                      <a:pt x="165" y="1704"/>
                    </a:lnTo>
                    <a:lnTo>
                      <a:pt x="161" y="1700"/>
                    </a:lnTo>
                    <a:lnTo>
                      <a:pt x="158" y="1695"/>
                    </a:lnTo>
                    <a:lnTo>
                      <a:pt x="155" y="1690"/>
                    </a:lnTo>
                    <a:lnTo>
                      <a:pt x="153" y="1685"/>
                    </a:lnTo>
                    <a:lnTo>
                      <a:pt x="151" y="1681"/>
                    </a:lnTo>
                    <a:lnTo>
                      <a:pt x="148" y="1677"/>
                    </a:lnTo>
                    <a:lnTo>
                      <a:pt x="146" y="1672"/>
                    </a:lnTo>
                    <a:lnTo>
                      <a:pt x="145" y="1668"/>
                    </a:lnTo>
                    <a:lnTo>
                      <a:pt x="144" y="1663"/>
                    </a:lnTo>
                    <a:lnTo>
                      <a:pt x="143" y="1658"/>
                    </a:lnTo>
                    <a:lnTo>
                      <a:pt x="139" y="1650"/>
                    </a:lnTo>
                    <a:lnTo>
                      <a:pt x="137" y="1642"/>
                    </a:lnTo>
                    <a:lnTo>
                      <a:pt x="134" y="1633"/>
                    </a:lnTo>
                    <a:lnTo>
                      <a:pt x="131" y="1625"/>
                    </a:lnTo>
                    <a:lnTo>
                      <a:pt x="128" y="1617"/>
                    </a:lnTo>
                    <a:lnTo>
                      <a:pt x="124" y="1609"/>
                    </a:lnTo>
                    <a:lnTo>
                      <a:pt x="122" y="1602"/>
                    </a:lnTo>
                    <a:lnTo>
                      <a:pt x="119" y="1594"/>
                    </a:lnTo>
                    <a:lnTo>
                      <a:pt x="112" y="1577"/>
                    </a:lnTo>
                    <a:lnTo>
                      <a:pt x="105" y="1558"/>
                    </a:lnTo>
                    <a:lnTo>
                      <a:pt x="100" y="1541"/>
                    </a:lnTo>
                    <a:lnTo>
                      <a:pt x="96" y="1523"/>
                    </a:lnTo>
                    <a:lnTo>
                      <a:pt x="91" y="1504"/>
                    </a:lnTo>
                    <a:lnTo>
                      <a:pt x="89" y="1486"/>
                    </a:lnTo>
                    <a:lnTo>
                      <a:pt x="85" y="1468"/>
                    </a:lnTo>
                    <a:lnTo>
                      <a:pt x="83" y="1449"/>
                    </a:lnTo>
                    <a:lnTo>
                      <a:pt x="81" y="1430"/>
                    </a:lnTo>
                    <a:lnTo>
                      <a:pt x="78" y="1411"/>
                    </a:lnTo>
                    <a:lnTo>
                      <a:pt x="76" y="1393"/>
                    </a:lnTo>
                    <a:lnTo>
                      <a:pt x="73" y="1375"/>
                    </a:lnTo>
                    <a:lnTo>
                      <a:pt x="69" y="1355"/>
                    </a:lnTo>
                    <a:lnTo>
                      <a:pt x="66" y="1338"/>
                    </a:lnTo>
                    <a:lnTo>
                      <a:pt x="61" y="1319"/>
                    </a:lnTo>
                    <a:lnTo>
                      <a:pt x="56" y="1301"/>
                    </a:lnTo>
                    <a:lnTo>
                      <a:pt x="47" y="1284"/>
                    </a:lnTo>
                    <a:lnTo>
                      <a:pt x="40" y="1265"/>
                    </a:lnTo>
                    <a:lnTo>
                      <a:pt x="35" y="1247"/>
                    </a:lnTo>
                    <a:lnTo>
                      <a:pt x="32" y="1229"/>
                    </a:lnTo>
                    <a:lnTo>
                      <a:pt x="30" y="1210"/>
                    </a:lnTo>
                    <a:lnTo>
                      <a:pt x="30" y="1191"/>
                    </a:lnTo>
                    <a:lnTo>
                      <a:pt x="30" y="1172"/>
                    </a:lnTo>
                    <a:lnTo>
                      <a:pt x="31" y="1153"/>
                    </a:lnTo>
                    <a:lnTo>
                      <a:pt x="31" y="1141"/>
                    </a:lnTo>
                    <a:lnTo>
                      <a:pt x="29" y="1131"/>
                    </a:lnTo>
                    <a:lnTo>
                      <a:pt x="28" y="1121"/>
                    </a:lnTo>
                    <a:lnTo>
                      <a:pt x="24" y="1110"/>
                    </a:lnTo>
                    <a:lnTo>
                      <a:pt x="22" y="1101"/>
                    </a:lnTo>
                    <a:lnTo>
                      <a:pt x="19" y="1092"/>
                    </a:lnTo>
                    <a:lnTo>
                      <a:pt x="16" y="1083"/>
                    </a:lnTo>
                    <a:lnTo>
                      <a:pt x="14" y="1072"/>
                    </a:lnTo>
                    <a:lnTo>
                      <a:pt x="9" y="1055"/>
                    </a:lnTo>
                    <a:lnTo>
                      <a:pt x="7" y="1038"/>
                    </a:lnTo>
                    <a:lnTo>
                      <a:pt x="6" y="1021"/>
                    </a:lnTo>
                    <a:lnTo>
                      <a:pt x="5" y="1002"/>
                    </a:lnTo>
                    <a:lnTo>
                      <a:pt x="5" y="985"/>
                    </a:lnTo>
                    <a:lnTo>
                      <a:pt x="6" y="968"/>
                    </a:lnTo>
                    <a:lnTo>
                      <a:pt x="7" y="951"/>
                    </a:lnTo>
                    <a:lnTo>
                      <a:pt x="8" y="933"/>
                    </a:lnTo>
                    <a:lnTo>
                      <a:pt x="9" y="916"/>
                    </a:lnTo>
                    <a:lnTo>
                      <a:pt x="10" y="899"/>
                    </a:lnTo>
                    <a:lnTo>
                      <a:pt x="12" y="882"/>
                    </a:lnTo>
                    <a:lnTo>
                      <a:pt x="12" y="865"/>
                    </a:lnTo>
                    <a:lnTo>
                      <a:pt x="10" y="848"/>
                    </a:lnTo>
                    <a:lnTo>
                      <a:pt x="8" y="831"/>
                    </a:lnTo>
                    <a:lnTo>
                      <a:pt x="5" y="814"/>
                    </a:lnTo>
                    <a:lnTo>
                      <a:pt x="0" y="797"/>
                    </a:lnTo>
                    <a:lnTo>
                      <a:pt x="1" y="789"/>
                    </a:lnTo>
                    <a:lnTo>
                      <a:pt x="2" y="780"/>
                    </a:lnTo>
                    <a:lnTo>
                      <a:pt x="4" y="771"/>
                    </a:lnTo>
                    <a:lnTo>
                      <a:pt x="5" y="763"/>
                    </a:lnTo>
                    <a:lnTo>
                      <a:pt x="6" y="755"/>
                    </a:lnTo>
                    <a:lnTo>
                      <a:pt x="7" y="749"/>
                    </a:lnTo>
                    <a:lnTo>
                      <a:pt x="9" y="740"/>
                    </a:lnTo>
                    <a:lnTo>
                      <a:pt x="12" y="732"/>
                    </a:lnTo>
                    <a:lnTo>
                      <a:pt x="14" y="726"/>
                    </a:lnTo>
                    <a:lnTo>
                      <a:pt x="16" y="720"/>
                    </a:lnTo>
                    <a:lnTo>
                      <a:pt x="19" y="715"/>
                    </a:lnTo>
                    <a:lnTo>
                      <a:pt x="21" y="709"/>
                    </a:lnTo>
                    <a:lnTo>
                      <a:pt x="23" y="705"/>
                    </a:lnTo>
                    <a:lnTo>
                      <a:pt x="27" y="700"/>
                    </a:lnTo>
                    <a:lnTo>
                      <a:pt x="29" y="696"/>
                    </a:lnTo>
                    <a:lnTo>
                      <a:pt x="31" y="691"/>
                    </a:lnTo>
                    <a:lnTo>
                      <a:pt x="36" y="683"/>
                    </a:lnTo>
                    <a:lnTo>
                      <a:pt x="40" y="676"/>
                    </a:lnTo>
                    <a:lnTo>
                      <a:pt x="45" y="669"/>
                    </a:lnTo>
                    <a:lnTo>
                      <a:pt x="50" y="662"/>
                    </a:lnTo>
                    <a:lnTo>
                      <a:pt x="55" y="655"/>
                    </a:lnTo>
                    <a:lnTo>
                      <a:pt x="60" y="649"/>
                    </a:lnTo>
                    <a:lnTo>
                      <a:pt x="65" y="642"/>
                    </a:lnTo>
                    <a:lnTo>
                      <a:pt x="68" y="634"/>
                    </a:lnTo>
                    <a:lnTo>
                      <a:pt x="76" y="626"/>
                    </a:lnTo>
                    <a:lnTo>
                      <a:pt x="85" y="618"/>
                    </a:lnTo>
                    <a:lnTo>
                      <a:pt x="93" y="608"/>
                    </a:lnTo>
                    <a:lnTo>
                      <a:pt x="101" y="599"/>
                    </a:lnTo>
                    <a:lnTo>
                      <a:pt x="109" y="591"/>
                    </a:lnTo>
                    <a:lnTo>
                      <a:pt x="117" y="582"/>
                    </a:lnTo>
                    <a:lnTo>
                      <a:pt x="127" y="575"/>
                    </a:lnTo>
                    <a:lnTo>
                      <a:pt x="135" y="569"/>
                    </a:lnTo>
                    <a:lnTo>
                      <a:pt x="143" y="559"/>
                    </a:lnTo>
                    <a:lnTo>
                      <a:pt x="152" y="552"/>
                    </a:lnTo>
                    <a:lnTo>
                      <a:pt x="161" y="546"/>
                    </a:lnTo>
                    <a:lnTo>
                      <a:pt x="168" y="536"/>
                    </a:lnTo>
                    <a:lnTo>
                      <a:pt x="180" y="528"/>
                    </a:lnTo>
                    <a:lnTo>
                      <a:pt x="192" y="520"/>
                    </a:lnTo>
                    <a:lnTo>
                      <a:pt x="204" y="513"/>
                    </a:lnTo>
                    <a:lnTo>
                      <a:pt x="216" y="506"/>
                    </a:lnTo>
                    <a:lnTo>
                      <a:pt x="229" y="499"/>
                    </a:lnTo>
                    <a:lnTo>
                      <a:pt x="240" y="494"/>
                    </a:lnTo>
                    <a:lnTo>
                      <a:pt x="253" y="487"/>
                    </a:lnTo>
                    <a:lnTo>
                      <a:pt x="265" y="481"/>
                    </a:lnTo>
                    <a:lnTo>
                      <a:pt x="267" y="475"/>
                    </a:lnTo>
                    <a:lnTo>
                      <a:pt x="269" y="469"/>
                    </a:lnTo>
                    <a:lnTo>
                      <a:pt x="272" y="464"/>
                    </a:lnTo>
                    <a:lnTo>
                      <a:pt x="273" y="459"/>
                    </a:lnTo>
                    <a:lnTo>
                      <a:pt x="275" y="453"/>
                    </a:lnTo>
                    <a:lnTo>
                      <a:pt x="276" y="449"/>
                    </a:lnTo>
                    <a:lnTo>
                      <a:pt x="278" y="443"/>
                    </a:lnTo>
                    <a:lnTo>
                      <a:pt x="281" y="438"/>
                    </a:lnTo>
                    <a:lnTo>
                      <a:pt x="283" y="429"/>
                    </a:lnTo>
                    <a:lnTo>
                      <a:pt x="286" y="421"/>
                    </a:lnTo>
                    <a:lnTo>
                      <a:pt x="289" y="413"/>
                    </a:lnTo>
                    <a:lnTo>
                      <a:pt x="292" y="405"/>
                    </a:lnTo>
                    <a:lnTo>
                      <a:pt x="295" y="398"/>
                    </a:lnTo>
                    <a:lnTo>
                      <a:pt x="298" y="391"/>
                    </a:lnTo>
                    <a:lnTo>
                      <a:pt x="300" y="383"/>
                    </a:lnTo>
                    <a:lnTo>
                      <a:pt x="304" y="375"/>
                    </a:lnTo>
                    <a:lnTo>
                      <a:pt x="308" y="367"/>
                    </a:lnTo>
                    <a:lnTo>
                      <a:pt x="313" y="360"/>
                    </a:lnTo>
                    <a:lnTo>
                      <a:pt x="316" y="353"/>
                    </a:lnTo>
                    <a:lnTo>
                      <a:pt x="321" y="345"/>
                    </a:lnTo>
                    <a:lnTo>
                      <a:pt x="326" y="340"/>
                    </a:lnTo>
                    <a:lnTo>
                      <a:pt x="330" y="333"/>
                    </a:lnTo>
                    <a:lnTo>
                      <a:pt x="335" y="326"/>
                    </a:lnTo>
                    <a:lnTo>
                      <a:pt x="339" y="320"/>
                    </a:lnTo>
                    <a:lnTo>
                      <a:pt x="347" y="313"/>
                    </a:lnTo>
                    <a:lnTo>
                      <a:pt x="353" y="306"/>
                    </a:lnTo>
                    <a:lnTo>
                      <a:pt x="359" y="299"/>
                    </a:lnTo>
                    <a:lnTo>
                      <a:pt x="366" y="294"/>
                    </a:lnTo>
                    <a:lnTo>
                      <a:pt x="375" y="286"/>
                    </a:lnTo>
                    <a:lnTo>
                      <a:pt x="383" y="276"/>
                    </a:lnTo>
                    <a:lnTo>
                      <a:pt x="391" y="267"/>
                    </a:lnTo>
                    <a:lnTo>
                      <a:pt x="399" y="258"/>
                    </a:lnTo>
                    <a:lnTo>
                      <a:pt x="407" y="249"/>
                    </a:lnTo>
                    <a:lnTo>
                      <a:pt x="415" y="241"/>
                    </a:lnTo>
                    <a:lnTo>
                      <a:pt x="423" y="234"/>
                    </a:lnTo>
                    <a:lnTo>
                      <a:pt x="433" y="228"/>
                    </a:lnTo>
                    <a:lnTo>
                      <a:pt x="439" y="221"/>
                    </a:lnTo>
                    <a:lnTo>
                      <a:pt x="446" y="214"/>
                    </a:lnTo>
                    <a:lnTo>
                      <a:pt x="454" y="207"/>
                    </a:lnTo>
                    <a:lnTo>
                      <a:pt x="461" y="202"/>
                    </a:lnTo>
                    <a:lnTo>
                      <a:pt x="468" y="196"/>
                    </a:lnTo>
                    <a:lnTo>
                      <a:pt x="476" y="190"/>
                    </a:lnTo>
                    <a:lnTo>
                      <a:pt x="484" y="184"/>
                    </a:lnTo>
                    <a:lnTo>
                      <a:pt x="492" y="180"/>
                    </a:lnTo>
                    <a:lnTo>
                      <a:pt x="499" y="176"/>
                    </a:lnTo>
                    <a:lnTo>
                      <a:pt x="505" y="173"/>
                    </a:lnTo>
                    <a:lnTo>
                      <a:pt x="510" y="168"/>
                    </a:lnTo>
                    <a:lnTo>
                      <a:pt x="515" y="164"/>
                    </a:lnTo>
                    <a:lnTo>
                      <a:pt x="520" y="159"/>
                    </a:lnTo>
                    <a:lnTo>
                      <a:pt x="526" y="156"/>
                    </a:lnTo>
                    <a:lnTo>
                      <a:pt x="531" y="152"/>
                    </a:lnTo>
                    <a:lnTo>
                      <a:pt x="538" y="150"/>
                    </a:lnTo>
                    <a:lnTo>
                      <a:pt x="544" y="144"/>
                    </a:lnTo>
                    <a:lnTo>
                      <a:pt x="551" y="142"/>
                    </a:lnTo>
                    <a:lnTo>
                      <a:pt x="558" y="139"/>
                    </a:lnTo>
                    <a:lnTo>
                      <a:pt x="565" y="135"/>
                    </a:lnTo>
                    <a:lnTo>
                      <a:pt x="583" y="126"/>
                    </a:lnTo>
                    <a:lnTo>
                      <a:pt x="602" y="118"/>
                    </a:lnTo>
                    <a:lnTo>
                      <a:pt x="621" y="111"/>
                    </a:lnTo>
                    <a:lnTo>
                      <a:pt x="641" y="105"/>
                    </a:lnTo>
                    <a:lnTo>
                      <a:pt x="660" y="99"/>
                    </a:lnTo>
                    <a:lnTo>
                      <a:pt x="681" y="95"/>
                    </a:lnTo>
                    <a:lnTo>
                      <a:pt x="699" y="90"/>
                    </a:lnTo>
                    <a:lnTo>
                      <a:pt x="718" y="85"/>
                    </a:lnTo>
                    <a:lnTo>
                      <a:pt x="740" y="80"/>
                    </a:lnTo>
                    <a:lnTo>
                      <a:pt x="760" y="74"/>
                    </a:lnTo>
                    <a:lnTo>
                      <a:pt x="780" y="67"/>
                    </a:lnTo>
                    <a:lnTo>
                      <a:pt x="799" y="59"/>
                    </a:lnTo>
                    <a:lnTo>
                      <a:pt x="819" y="51"/>
                    </a:lnTo>
                    <a:lnTo>
                      <a:pt x="838" y="44"/>
                    </a:lnTo>
                    <a:lnTo>
                      <a:pt x="858" y="36"/>
                    </a:lnTo>
                    <a:lnTo>
                      <a:pt x="879" y="31"/>
                    </a:lnTo>
                    <a:lnTo>
                      <a:pt x="890" y="26"/>
                    </a:lnTo>
                    <a:lnTo>
                      <a:pt x="902" y="23"/>
                    </a:lnTo>
                    <a:lnTo>
                      <a:pt x="913" y="20"/>
                    </a:lnTo>
                    <a:lnTo>
                      <a:pt x="925" y="18"/>
                    </a:lnTo>
                    <a:lnTo>
                      <a:pt x="936" y="16"/>
                    </a:lnTo>
                    <a:lnTo>
                      <a:pt x="948" y="13"/>
                    </a:lnTo>
                    <a:lnTo>
                      <a:pt x="959" y="10"/>
                    </a:lnTo>
                    <a:lnTo>
                      <a:pt x="971" y="5"/>
                    </a:lnTo>
                    <a:lnTo>
                      <a:pt x="977" y="5"/>
                    </a:lnTo>
                    <a:lnTo>
                      <a:pt x="981" y="5"/>
                    </a:lnTo>
                    <a:lnTo>
                      <a:pt x="987" y="5"/>
                    </a:lnTo>
                    <a:lnTo>
                      <a:pt x="991" y="4"/>
                    </a:lnTo>
                    <a:lnTo>
                      <a:pt x="996" y="3"/>
                    </a:lnTo>
                    <a:lnTo>
                      <a:pt x="1002" y="3"/>
                    </a:lnTo>
                    <a:lnTo>
                      <a:pt x="1005" y="2"/>
                    </a:lnTo>
                    <a:lnTo>
                      <a:pt x="1010" y="2"/>
                    </a:lnTo>
                    <a:close/>
                  </a:path>
                </a:pathLst>
              </a:custGeom>
              <a:solidFill>
                <a:srgbClr val="615C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34" name="Freeform 250"/>
              <p:cNvSpPr>
                <a:spLocks/>
              </p:cNvSpPr>
              <p:nvPr/>
            </p:nvSpPr>
            <p:spPr bwMode="auto">
              <a:xfrm>
                <a:off x="2767" y="669"/>
                <a:ext cx="123" cy="18"/>
              </a:xfrm>
              <a:custGeom>
                <a:avLst/>
                <a:gdLst>
                  <a:gd name="T0" fmla="*/ 203 w 738"/>
                  <a:gd name="T1" fmla="*/ 0 h 108"/>
                  <a:gd name="T2" fmla="*/ 230 w 738"/>
                  <a:gd name="T3" fmla="*/ 0 h 108"/>
                  <a:gd name="T4" fmla="*/ 258 w 738"/>
                  <a:gd name="T5" fmla="*/ 1 h 108"/>
                  <a:gd name="T6" fmla="*/ 284 w 738"/>
                  <a:gd name="T7" fmla="*/ 2 h 108"/>
                  <a:gd name="T8" fmla="*/ 312 w 738"/>
                  <a:gd name="T9" fmla="*/ 4 h 108"/>
                  <a:gd name="T10" fmla="*/ 339 w 738"/>
                  <a:gd name="T11" fmla="*/ 8 h 108"/>
                  <a:gd name="T12" fmla="*/ 367 w 738"/>
                  <a:gd name="T13" fmla="*/ 11 h 108"/>
                  <a:gd name="T14" fmla="*/ 395 w 738"/>
                  <a:gd name="T15" fmla="*/ 15 h 108"/>
                  <a:gd name="T16" fmla="*/ 418 w 738"/>
                  <a:gd name="T17" fmla="*/ 17 h 108"/>
                  <a:gd name="T18" fmla="*/ 435 w 738"/>
                  <a:gd name="T19" fmla="*/ 20 h 108"/>
                  <a:gd name="T20" fmla="*/ 452 w 738"/>
                  <a:gd name="T21" fmla="*/ 23 h 108"/>
                  <a:gd name="T22" fmla="*/ 469 w 738"/>
                  <a:gd name="T23" fmla="*/ 26 h 108"/>
                  <a:gd name="T24" fmla="*/ 491 w 738"/>
                  <a:gd name="T25" fmla="*/ 31 h 108"/>
                  <a:gd name="T26" fmla="*/ 518 w 738"/>
                  <a:gd name="T27" fmla="*/ 36 h 108"/>
                  <a:gd name="T28" fmla="*/ 543 w 738"/>
                  <a:gd name="T29" fmla="*/ 43 h 108"/>
                  <a:gd name="T30" fmla="*/ 569 w 738"/>
                  <a:gd name="T31" fmla="*/ 49 h 108"/>
                  <a:gd name="T32" fmla="*/ 592 w 738"/>
                  <a:gd name="T33" fmla="*/ 57 h 108"/>
                  <a:gd name="T34" fmla="*/ 613 w 738"/>
                  <a:gd name="T35" fmla="*/ 64 h 108"/>
                  <a:gd name="T36" fmla="*/ 634 w 738"/>
                  <a:gd name="T37" fmla="*/ 69 h 108"/>
                  <a:gd name="T38" fmla="*/ 653 w 738"/>
                  <a:gd name="T39" fmla="*/ 75 h 108"/>
                  <a:gd name="T40" fmla="*/ 673 w 738"/>
                  <a:gd name="T41" fmla="*/ 82 h 108"/>
                  <a:gd name="T42" fmla="*/ 692 w 738"/>
                  <a:gd name="T43" fmla="*/ 88 h 108"/>
                  <a:gd name="T44" fmla="*/ 711 w 738"/>
                  <a:gd name="T45" fmla="*/ 96 h 108"/>
                  <a:gd name="T46" fmla="*/ 729 w 738"/>
                  <a:gd name="T47" fmla="*/ 104 h 108"/>
                  <a:gd name="T48" fmla="*/ 732 w 738"/>
                  <a:gd name="T49" fmla="*/ 105 h 108"/>
                  <a:gd name="T50" fmla="*/ 715 w 738"/>
                  <a:gd name="T51" fmla="*/ 101 h 108"/>
                  <a:gd name="T52" fmla="*/ 701 w 738"/>
                  <a:gd name="T53" fmla="*/ 96 h 108"/>
                  <a:gd name="T54" fmla="*/ 687 w 738"/>
                  <a:gd name="T55" fmla="*/ 92 h 108"/>
                  <a:gd name="T56" fmla="*/ 665 w 738"/>
                  <a:gd name="T57" fmla="*/ 84 h 108"/>
                  <a:gd name="T58" fmla="*/ 636 w 738"/>
                  <a:gd name="T59" fmla="*/ 74 h 108"/>
                  <a:gd name="T60" fmla="*/ 607 w 738"/>
                  <a:gd name="T61" fmla="*/ 65 h 108"/>
                  <a:gd name="T62" fmla="*/ 579 w 738"/>
                  <a:gd name="T63" fmla="*/ 56 h 108"/>
                  <a:gd name="T64" fmla="*/ 553 w 738"/>
                  <a:gd name="T65" fmla="*/ 48 h 108"/>
                  <a:gd name="T66" fmla="*/ 529 w 738"/>
                  <a:gd name="T67" fmla="*/ 43 h 108"/>
                  <a:gd name="T68" fmla="*/ 506 w 738"/>
                  <a:gd name="T69" fmla="*/ 41 h 108"/>
                  <a:gd name="T70" fmla="*/ 483 w 738"/>
                  <a:gd name="T71" fmla="*/ 36 h 108"/>
                  <a:gd name="T72" fmla="*/ 464 w 738"/>
                  <a:gd name="T73" fmla="*/ 31 h 108"/>
                  <a:gd name="T74" fmla="*/ 444 w 738"/>
                  <a:gd name="T75" fmla="*/ 27 h 108"/>
                  <a:gd name="T76" fmla="*/ 426 w 738"/>
                  <a:gd name="T77" fmla="*/ 23 h 108"/>
                  <a:gd name="T78" fmla="*/ 407 w 738"/>
                  <a:gd name="T79" fmla="*/ 19 h 108"/>
                  <a:gd name="T80" fmla="*/ 380 w 738"/>
                  <a:gd name="T81" fmla="*/ 16 h 108"/>
                  <a:gd name="T82" fmla="*/ 339 w 738"/>
                  <a:gd name="T83" fmla="*/ 11 h 108"/>
                  <a:gd name="T84" fmla="*/ 299 w 738"/>
                  <a:gd name="T85" fmla="*/ 8 h 108"/>
                  <a:gd name="T86" fmla="*/ 259 w 738"/>
                  <a:gd name="T87" fmla="*/ 7 h 108"/>
                  <a:gd name="T88" fmla="*/ 219 w 738"/>
                  <a:gd name="T89" fmla="*/ 5 h 108"/>
                  <a:gd name="T90" fmla="*/ 180 w 738"/>
                  <a:gd name="T91" fmla="*/ 7 h 108"/>
                  <a:gd name="T92" fmla="*/ 140 w 738"/>
                  <a:gd name="T93" fmla="*/ 9 h 108"/>
                  <a:gd name="T94" fmla="*/ 101 w 738"/>
                  <a:gd name="T95" fmla="*/ 13 h 108"/>
                  <a:gd name="T96" fmla="*/ 71 w 738"/>
                  <a:gd name="T97" fmla="*/ 18 h 108"/>
                  <a:gd name="T98" fmla="*/ 51 w 738"/>
                  <a:gd name="T99" fmla="*/ 24 h 108"/>
                  <a:gd name="T100" fmla="*/ 30 w 738"/>
                  <a:gd name="T101" fmla="*/ 27 h 108"/>
                  <a:gd name="T102" fmla="*/ 11 w 738"/>
                  <a:gd name="T103" fmla="*/ 28 h 108"/>
                  <a:gd name="T104" fmla="*/ 12 w 738"/>
                  <a:gd name="T105" fmla="*/ 26 h 108"/>
                  <a:gd name="T106" fmla="*/ 35 w 738"/>
                  <a:gd name="T107" fmla="*/ 22 h 108"/>
                  <a:gd name="T108" fmla="*/ 58 w 738"/>
                  <a:gd name="T109" fmla="*/ 16 h 108"/>
                  <a:gd name="T110" fmla="*/ 82 w 738"/>
                  <a:gd name="T111" fmla="*/ 11 h 108"/>
                  <a:gd name="T112" fmla="*/ 105 w 738"/>
                  <a:gd name="T113" fmla="*/ 8 h 108"/>
                  <a:gd name="T114" fmla="*/ 129 w 738"/>
                  <a:gd name="T115" fmla="*/ 4 h 108"/>
                  <a:gd name="T116" fmla="*/ 153 w 738"/>
                  <a:gd name="T117" fmla="*/ 2 h 108"/>
                  <a:gd name="T118" fmla="*/ 177 w 738"/>
                  <a:gd name="T119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38" h="108">
                    <a:moveTo>
                      <a:pt x="189" y="0"/>
                    </a:moveTo>
                    <a:lnTo>
                      <a:pt x="203" y="0"/>
                    </a:lnTo>
                    <a:lnTo>
                      <a:pt x="216" y="0"/>
                    </a:lnTo>
                    <a:lnTo>
                      <a:pt x="230" y="0"/>
                    </a:lnTo>
                    <a:lnTo>
                      <a:pt x="244" y="0"/>
                    </a:lnTo>
                    <a:lnTo>
                      <a:pt x="258" y="1"/>
                    </a:lnTo>
                    <a:lnTo>
                      <a:pt x="270" y="1"/>
                    </a:lnTo>
                    <a:lnTo>
                      <a:pt x="284" y="2"/>
                    </a:lnTo>
                    <a:lnTo>
                      <a:pt x="298" y="3"/>
                    </a:lnTo>
                    <a:lnTo>
                      <a:pt x="312" y="4"/>
                    </a:lnTo>
                    <a:lnTo>
                      <a:pt x="326" y="7"/>
                    </a:lnTo>
                    <a:lnTo>
                      <a:pt x="339" y="8"/>
                    </a:lnTo>
                    <a:lnTo>
                      <a:pt x="353" y="9"/>
                    </a:lnTo>
                    <a:lnTo>
                      <a:pt x="367" y="11"/>
                    </a:lnTo>
                    <a:lnTo>
                      <a:pt x="381" y="12"/>
                    </a:lnTo>
                    <a:lnTo>
                      <a:pt x="395" y="15"/>
                    </a:lnTo>
                    <a:lnTo>
                      <a:pt x="408" y="16"/>
                    </a:lnTo>
                    <a:lnTo>
                      <a:pt x="418" y="17"/>
                    </a:lnTo>
                    <a:lnTo>
                      <a:pt x="427" y="18"/>
                    </a:lnTo>
                    <a:lnTo>
                      <a:pt x="435" y="20"/>
                    </a:lnTo>
                    <a:lnTo>
                      <a:pt x="444" y="22"/>
                    </a:lnTo>
                    <a:lnTo>
                      <a:pt x="452" y="23"/>
                    </a:lnTo>
                    <a:lnTo>
                      <a:pt x="461" y="25"/>
                    </a:lnTo>
                    <a:lnTo>
                      <a:pt x="469" y="26"/>
                    </a:lnTo>
                    <a:lnTo>
                      <a:pt x="479" y="27"/>
                    </a:lnTo>
                    <a:lnTo>
                      <a:pt x="491" y="31"/>
                    </a:lnTo>
                    <a:lnTo>
                      <a:pt x="504" y="34"/>
                    </a:lnTo>
                    <a:lnTo>
                      <a:pt x="518" y="36"/>
                    </a:lnTo>
                    <a:lnTo>
                      <a:pt x="530" y="40"/>
                    </a:lnTo>
                    <a:lnTo>
                      <a:pt x="543" y="43"/>
                    </a:lnTo>
                    <a:lnTo>
                      <a:pt x="557" y="46"/>
                    </a:lnTo>
                    <a:lnTo>
                      <a:pt x="569" y="49"/>
                    </a:lnTo>
                    <a:lnTo>
                      <a:pt x="583" y="53"/>
                    </a:lnTo>
                    <a:lnTo>
                      <a:pt x="592" y="57"/>
                    </a:lnTo>
                    <a:lnTo>
                      <a:pt x="603" y="61"/>
                    </a:lnTo>
                    <a:lnTo>
                      <a:pt x="613" y="64"/>
                    </a:lnTo>
                    <a:lnTo>
                      <a:pt x="623" y="66"/>
                    </a:lnTo>
                    <a:lnTo>
                      <a:pt x="634" y="69"/>
                    </a:lnTo>
                    <a:lnTo>
                      <a:pt x="644" y="72"/>
                    </a:lnTo>
                    <a:lnTo>
                      <a:pt x="653" y="75"/>
                    </a:lnTo>
                    <a:lnTo>
                      <a:pt x="663" y="80"/>
                    </a:lnTo>
                    <a:lnTo>
                      <a:pt x="673" y="82"/>
                    </a:lnTo>
                    <a:lnTo>
                      <a:pt x="682" y="86"/>
                    </a:lnTo>
                    <a:lnTo>
                      <a:pt x="692" y="88"/>
                    </a:lnTo>
                    <a:lnTo>
                      <a:pt x="702" y="92"/>
                    </a:lnTo>
                    <a:lnTo>
                      <a:pt x="711" y="96"/>
                    </a:lnTo>
                    <a:lnTo>
                      <a:pt x="720" y="100"/>
                    </a:lnTo>
                    <a:lnTo>
                      <a:pt x="729" y="104"/>
                    </a:lnTo>
                    <a:lnTo>
                      <a:pt x="738" y="108"/>
                    </a:lnTo>
                    <a:lnTo>
                      <a:pt x="732" y="105"/>
                    </a:lnTo>
                    <a:lnTo>
                      <a:pt x="724" y="103"/>
                    </a:lnTo>
                    <a:lnTo>
                      <a:pt x="715" y="101"/>
                    </a:lnTo>
                    <a:lnTo>
                      <a:pt x="709" y="98"/>
                    </a:lnTo>
                    <a:lnTo>
                      <a:pt x="701" y="96"/>
                    </a:lnTo>
                    <a:lnTo>
                      <a:pt x="694" y="94"/>
                    </a:lnTo>
                    <a:lnTo>
                      <a:pt x="687" y="92"/>
                    </a:lnTo>
                    <a:lnTo>
                      <a:pt x="680" y="88"/>
                    </a:lnTo>
                    <a:lnTo>
                      <a:pt x="665" y="84"/>
                    </a:lnTo>
                    <a:lnTo>
                      <a:pt x="651" y="79"/>
                    </a:lnTo>
                    <a:lnTo>
                      <a:pt x="636" y="74"/>
                    </a:lnTo>
                    <a:lnTo>
                      <a:pt x="622" y="70"/>
                    </a:lnTo>
                    <a:lnTo>
                      <a:pt x="607" y="65"/>
                    </a:lnTo>
                    <a:lnTo>
                      <a:pt x="594" y="61"/>
                    </a:lnTo>
                    <a:lnTo>
                      <a:pt x="579" y="56"/>
                    </a:lnTo>
                    <a:lnTo>
                      <a:pt x="565" y="53"/>
                    </a:lnTo>
                    <a:lnTo>
                      <a:pt x="553" y="48"/>
                    </a:lnTo>
                    <a:lnTo>
                      <a:pt x="541" y="44"/>
                    </a:lnTo>
                    <a:lnTo>
                      <a:pt x="529" y="43"/>
                    </a:lnTo>
                    <a:lnTo>
                      <a:pt x="518" y="42"/>
                    </a:lnTo>
                    <a:lnTo>
                      <a:pt x="506" y="41"/>
                    </a:lnTo>
                    <a:lnTo>
                      <a:pt x="495" y="39"/>
                    </a:lnTo>
                    <a:lnTo>
                      <a:pt x="483" y="36"/>
                    </a:lnTo>
                    <a:lnTo>
                      <a:pt x="473" y="32"/>
                    </a:lnTo>
                    <a:lnTo>
                      <a:pt x="464" y="31"/>
                    </a:lnTo>
                    <a:lnTo>
                      <a:pt x="453" y="28"/>
                    </a:lnTo>
                    <a:lnTo>
                      <a:pt x="444" y="27"/>
                    </a:lnTo>
                    <a:lnTo>
                      <a:pt x="435" y="25"/>
                    </a:lnTo>
                    <a:lnTo>
                      <a:pt x="426" y="23"/>
                    </a:lnTo>
                    <a:lnTo>
                      <a:pt x="416" y="22"/>
                    </a:lnTo>
                    <a:lnTo>
                      <a:pt x="407" y="19"/>
                    </a:lnTo>
                    <a:lnTo>
                      <a:pt x="399" y="18"/>
                    </a:lnTo>
                    <a:lnTo>
                      <a:pt x="380" y="16"/>
                    </a:lnTo>
                    <a:lnTo>
                      <a:pt x="359" y="13"/>
                    </a:lnTo>
                    <a:lnTo>
                      <a:pt x="339" y="11"/>
                    </a:lnTo>
                    <a:lnTo>
                      <a:pt x="319" y="9"/>
                    </a:lnTo>
                    <a:lnTo>
                      <a:pt x="299" y="8"/>
                    </a:lnTo>
                    <a:lnTo>
                      <a:pt x="278" y="7"/>
                    </a:lnTo>
                    <a:lnTo>
                      <a:pt x="259" y="7"/>
                    </a:lnTo>
                    <a:lnTo>
                      <a:pt x="239" y="5"/>
                    </a:lnTo>
                    <a:lnTo>
                      <a:pt x="219" y="5"/>
                    </a:lnTo>
                    <a:lnTo>
                      <a:pt x="199" y="5"/>
                    </a:lnTo>
                    <a:lnTo>
                      <a:pt x="180" y="7"/>
                    </a:lnTo>
                    <a:lnTo>
                      <a:pt x="160" y="8"/>
                    </a:lnTo>
                    <a:lnTo>
                      <a:pt x="140" y="9"/>
                    </a:lnTo>
                    <a:lnTo>
                      <a:pt x="121" y="11"/>
                    </a:lnTo>
                    <a:lnTo>
                      <a:pt x="101" y="13"/>
                    </a:lnTo>
                    <a:lnTo>
                      <a:pt x="82" y="16"/>
                    </a:lnTo>
                    <a:lnTo>
                      <a:pt x="71" y="18"/>
                    </a:lnTo>
                    <a:lnTo>
                      <a:pt x="61" y="22"/>
                    </a:lnTo>
                    <a:lnTo>
                      <a:pt x="51" y="24"/>
                    </a:lnTo>
                    <a:lnTo>
                      <a:pt x="40" y="25"/>
                    </a:lnTo>
                    <a:lnTo>
                      <a:pt x="30" y="27"/>
                    </a:lnTo>
                    <a:lnTo>
                      <a:pt x="20" y="28"/>
                    </a:lnTo>
                    <a:lnTo>
                      <a:pt x="11" y="28"/>
                    </a:lnTo>
                    <a:lnTo>
                      <a:pt x="0" y="30"/>
                    </a:lnTo>
                    <a:lnTo>
                      <a:pt x="12" y="26"/>
                    </a:lnTo>
                    <a:lnTo>
                      <a:pt x="23" y="24"/>
                    </a:lnTo>
                    <a:lnTo>
                      <a:pt x="35" y="22"/>
                    </a:lnTo>
                    <a:lnTo>
                      <a:pt x="46" y="18"/>
                    </a:lnTo>
                    <a:lnTo>
                      <a:pt x="58" y="16"/>
                    </a:lnTo>
                    <a:lnTo>
                      <a:pt x="69" y="13"/>
                    </a:lnTo>
                    <a:lnTo>
                      <a:pt x="82" y="11"/>
                    </a:lnTo>
                    <a:lnTo>
                      <a:pt x="93" y="9"/>
                    </a:lnTo>
                    <a:lnTo>
                      <a:pt x="105" y="8"/>
                    </a:lnTo>
                    <a:lnTo>
                      <a:pt x="116" y="5"/>
                    </a:lnTo>
                    <a:lnTo>
                      <a:pt x="129" y="4"/>
                    </a:lnTo>
                    <a:lnTo>
                      <a:pt x="140" y="3"/>
                    </a:lnTo>
                    <a:lnTo>
                      <a:pt x="153" y="2"/>
                    </a:lnTo>
                    <a:lnTo>
                      <a:pt x="165" y="1"/>
                    </a:lnTo>
                    <a:lnTo>
                      <a:pt x="177" y="0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D6C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35" name="Freeform 251"/>
              <p:cNvSpPr>
                <a:spLocks/>
              </p:cNvSpPr>
              <p:nvPr/>
            </p:nvSpPr>
            <p:spPr bwMode="auto">
              <a:xfrm>
                <a:off x="2760" y="674"/>
                <a:ext cx="6" cy="2"/>
              </a:xfrm>
              <a:custGeom>
                <a:avLst/>
                <a:gdLst>
                  <a:gd name="T0" fmla="*/ 22 w 36"/>
                  <a:gd name="T1" fmla="*/ 0 h 8"/>
                  <a:gd name="T2" fmla="*/ 25 w 36"/>
                  <a:gd name="T3" fmla="*/ 0 h 8"/>
                  <a:gd name="T4" fmla="*/ 28 w 36"/>
                  <a:gd name="T5" fmla="*/ 0 h 8"/>
                  <a:gd name="T6" fmla="*/ 31 w 36"/>
                  <a:gd name="T7" fmla="*/ 0 h 8"/>
                  <a:gd name="T8" fmla="*/ 36 w 36"/>
                  <a:gd name="T9" fmla="*/ 0 h 8"/>
                  <a:gd name="T10" fmla="*/ 33 w 36"/>
                  <a:gd name="T11" fmla="*/ 2 h 8"/>
                  <a:gd name="T12" fmla="*/ 28 w 36"/>
                  <a:gd name="T13" fmla="*/ 3 h 8"/>
                  <a:gd name="T14" fmla="*/ 23 w 36"/>
                  <a:gd name="T15" fmla="*/ 5 h 8"/>
                  <a:gd name="T16" fmla="*/ 19 w 36"/>
                  <a:gd name="T17" fmla="*/ 6 h 8"/>
                  <a:gd name="T18" fmla="*/ 14 w 36"/>
                  <a:gd name="T19" fmla="*/ 7 h 8"/>
                  <a:gd name="T20" fmla="*/ 10 w 36"/>
                  <a:gd name="T21" fmla="*/ 8 h 8"/>
                  <a:gd name="T22" fmla="*/ 5 w 36"/>
                  <a:gd name="T23" fmla="*/ 8 h 8"/>
                  <a:gd name="T24" fmla="*/ 0 w 36"/>
                  <a:gd name="T25" fmla="*/ 8 h 8"/>
                  <a:gd name="T26" fmla="*/ 6 w 36"/>
                  <a:gd name="T27" fmla="*/ 6 h 8"/>
                  <a:gd name="T28" fmla="*/ 12 w 36"/>
                  <a:gd name="T29" fmla="*/ 5 h 8"/>
                  <a:gd name="T30" fmla="*/ 17 w 36"/>
                  <a:gd name="T31" fmla="*/ 2 h 8"/>
                  <a:gd name="T32" fmla="*/ 22 w 36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8">
                    <a:moveTo>
                      <a:pt x="22" y="0"/>
                    </a:moveTo>
                    <a:lnTo>
                      <a:pt x="25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6" y="0"/>
                    </a:lnTo>
                    <a:lnTo>
                      <a:pt x="33" y="2"/>
                    </a:lnTo>
                    <a:lnTo>
                      <a:pt x="28" y="3"/>
                    </a:lnTo>
                    <a:lnTo>
                      <a:pt x="23" y="5"/>
                    </a:lnTo>
                    <a:lnTo>
                      <a:pt x="19" y="6"/>
                    </a:lnTo>
                    <a:lnTo>
                      <a:pt x="14" y="7"/>
                    </a:lnTo>
                    <a:lnTo>
                      <a:pt x="10" y="8"/>
                    </a:lnTo>
                    <a:lnTo>
                      <a:pt x="5" y="8"/>
                    </a:lnTo>
                    <a:lnTo>
                      <a:pt x="0" y="8"/>
                    </a:lnTo>
                    <a:lnTo>
                      <a:pt x="6" y="6"/>
                    </a:lnTo>
                    <a:lnTo>
                      <a:pt x="12" y="5"/>
                    </a:lnTo>
                    <a:lnTo>
                      <a:pt x="17" y="2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D6C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36" name="Freeform 252"/>
              <p:cNvSpPr>
                <a:spLocks/>
              </p:cNvSpPr>
              <p:nvPr/>
            </p:nvSpPr>
            <p:spPr bwMode="auto">
              <a:xfrm>
                <a:off x="2761" y="683"/>
                <a:ext cx="138" cy="29"/>
              </a:xfrm>
              <a:custGeom>
                <a:avLst/>
                <a:gdLst>
                  <a:gd name="T0" fmla="*/ 259 w 833"/>
                  <a:gd name="T1" fmla="*/ 1 h 178"/>
                  <a:gd name="T2" fmla="*/ 328 w 833"/>
                  <a:gd name="T3" fmla="*/ 4 h 178"/>
                  <a:gd name="T4" fmla="*/ 395 w 833"/>
                  <a:gd name="T5" fmla="*/ 12 h 178"/>
                  <a:gd name="T6" fmla="*/ 420 w 833"/>
                  <a:gd name="T7" fmla="*/ 17 h 178"/>
                  <a:gd name="T8" fmla="*/ 444 w 833"/>
                  <a:gd name="T9" fmla="*/ 22 h 178"/>
                  <a:gd name="T10" fmla="*/ 472 w 833"/>
                  <a:gd name="T11" fmla="*/ 30 h 178"/>
                  <a:gd name="T12" fmla="*/ 511 w 833"/>
                  <a:gd name="T13" fmla="*/ 38 h 178"/>
                  <a:gd name="T14" fmla="*/ 548 w 833"/>
                  <a:gd name="T15" fmla="*/ 48 h 178"/>
                  <a:gd name="T16" fmla="*/ 588 w 833"/>
                  <a:gd name="T17" fmla="*/ 61 h 178"/>
                  <a:gd name="T18" fmla="*/ 629 w 833"/>
                  <a:gd name="T19" fmla="*/ 77 h 178"/>
                  <a:gd name="T20" fmla="*/ 667 w 833"/>
                  <a:gd name="T21" fmla="*/ 90 h 178"/>
                  <a:gd name="T22" fmla="*/ 686 w 833"/>
                  <a:gd name="T23" fmla="*/ 98 h 178"/>
                  <a:gd name="T24" fmla="*/ 705 w 833"/>
                  <a:gd name="T25" fmla="*/ 105 h 178"/>
                  <a:gd name="T26" fmla="*/ 725 w 833"/>
                  <a:gd name="T27" fmla="*/ 115 h 178"/>
                  <a:gd name="T28" fmla="*/ 752 w 833"/>
                  <a:gd name="T29" fmla="*/ 126 h 178"/>
                  <a:gd name="T30" fmla="*/ 777 w 833"/>
                  <a:gd name="T31" fmla="*/ 140 h 178"/>
                  <a:gd name="T32" fmla="*/ 800 w 833"/>
                  <a:gd name="T33" fmla="*/ 152 h 178"/>
                  <a:gd name="T34" fmla="*/ 816 w 833"/>
                  <a:gd name="T35" fmla="*/ 166 h 178"/>
                  <a:gd name="T36" fmla="*/ 833 w 833"/>
                  <a:gd name="T37" fmla="*/ 178 h 178"/>
                  <a:gd name="T38" fmla="*/ 809 w 833"/>
                  <a:gd name="T39" fmla="*/ 164 h 178"/>
                  <a:gd name="T40" fmla="*/ 785 w 833"/>
                  <a:gd name="T41" fmla="*/ 149 h 178"/>
                  <a:gd name="T42" fmla="*/ 758 w 833"/>
                  <a:gd name="T43" fmla="*/ 136 h 178"/>
                  <a:gd name="T44" fmla="*/ 735 w 833"/>
                  <a:gd name="T45" fmla="*/ 124 h 178"/>
                  <a:gd name="T46" fmla="*/ 711 w 833"/>
                  <a:gd name="T47" fmla="*/ 115 h 178"/>
                  <a:gd name="T48" fmla="*/ 669 w 833"/>
                  <a:gd name="T49" fmla="*/ 96 h 178"/>
                  <a:gd name="T50" fmla="*/ 614 w 833"/>
                  <a:gd name="T51" fmla="*/ 75 h 178"/>
                  <a:gd name="T52" fmla="*/ 558 w 833"/>
                  <a:gd name="T53" fmla="*/ 57 h 178"/>
                  <a:gd name="T54" fmla="*/ 518 w 833"/>
                  <a:gd name="T55" fmla="*/ 44 h 178"/>
                  <a:gd name="T56" fmla="*/ 476 w 833"/>
                  <a:gd name="T57" fmla="*/ 35 h 178"/>
                  <a:gd name="T58" fmla="*/ 424 w 833"/>
                  <a:gd name="T59" fmla="*/ 24 h 178"/>
                  <a:gd name="T60" fmla="*/ 352 w 833"/>
                  <a:gd name="T61" fmla="*/ 11 h 178"/>
                  <a:gd name="T62" fmla="*/ 280 w 833"/>
                  <a:gd name="T63" fmla="*/ 7 h 178"/>
                  <a:gd name="T64" fmla="*/ 206 w 833"/>
                  <a:gd name="T65" fmla="*/ 7 h 178"/>
                  <a:gd name="T66" fmla="*/ 134 w 833"/>
                  <a:gd name="T67" fmla="*/ 11 h 178"/>
                  <a:gd name="T68" fmla="*/ 62 w 833"/>
                  <a:gd name="T69" fmla="*/ 18 h 178"/>
                  <a:gd name="T70" fmla="*/ 37 w 833"/>
                  <a:gd name="T71" fmla="*/ 22 h 178"/>
                  <a:gd name="T72" fmla="*/ 14 w 833"/>
                  <a:gd name="T73" fmla="*/ 24 h 178"/>
                  <a:gd name="T74" fmla="*/ 11 w 833"/>
                  <a:gd name="T75" fmla="*/ 22 h 178"/>
                  <a:gd name="T76" fmla="*/ 38 w 833"/>
                  <a:gd name="T77" fmla="*/ 18 h 178"/>
                  <a:gd name="T78" fmla="*/ 68 w 833"/>
                  <a:gd name="T79" fmla="*/ 13 h 178"/>
                  <a:gd name="T80" fmla="*/ 114 w 833"/>
                  <a:gd name="T81" fmla="*/ 9 h 178"/>
                  <a:gd name="T82" fmla="*/ 165 w 833"/>
                  <a:gd name="T83" fmla="*/ 4 h 178"/>
                  <a:gd name="T84" fmla="*/ 214 w 833"/>
                  <a:gd name="T85" fmla="*/ 0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33" h="178">
                    <a:moveTo>
                      <a:pt x="214" y="0"/>
                    </a:moveTo>
                    <a:lnTo>
                      <a:pt x="237" y="0"/>
                    </a:lnTo>
                    <a:lnTo>
                      <a:pt x="259" y="1"/>
                    </a:lnTo>
                    <a:lnTo>
                      <a:pt x="282" y="2"/>
                    </a:lnTo>
                    <a:lnTo>
                      <a:pt x="305" y="2"/>
                    </a:lnTo>
                    <a:lnTo>
                      <a:pt x="328" y="4"/>
                    </a:lnTo>
                    <a:lnTo>
                      <a:pt x="350" y="7"/>
                    </a:lnTo>
                    <a:lnTo>
                      <a:pt x="373" y="9"/>
                    </a:lnTo>
                    <a:lnTo>
                      <a:pt x="395" y="12"/>
                    </a:lnTo>
                    <a:lnTo>
                      <a:pt x="404" y="13"/>
                    </a:lnTo>
                    <a:lnTo>
                      <a:pt x="412" y="16"/>
                    </a:lnTo>
                    <a:lnTo>
                      <a:pt x="420" y="17"/>
                    </a:lnTo>
                    <a:lnTo>
                      <a:pt x="428" y="18"/>
                    </a:lnTo>
                    <a:lnTo>
                      <a:pt x="436" y="20"/>
                    </a:lnTo>
                    <a:lnTo>
                      <a:pt x="444" y="22"/>
                    </a:lnTo>
                    <a:lnTo>
                      <a:pt x="452" y="24"/>
                    </a:lnTo>
                    <a:lnTo>
                      <a:pt x="460" y="25"/>
                    </a:lnTo>
                    <a:lnTo>
                      <a:pt x="472" y="30"/>
                    </a:lnTo>
                    <a:lnTo>
                      <a:pt x="485" y="33"/>
                    </a:lnTo>
                    <a:lnTo>
                      <a:pt x="498" y="36"/>
                    </a:lnTo>
                    <a:lnTo>
                      <a:pt x="511" y="38"/>
                    </a:lnTo>
                    <a:lnTo>
                      <a:pt x="524" y="40"/>
                    </a:lnTo>
                    <a:lnTo>
                      <a:pt x="536" y="43"/>
                    </a:lnTo>
                    <a:lnTo>
                      <a:pt x="548" y="48"/>
                    </a:lnTo>
                    <a:lnTo>
                      <a:pt x="558" y="54"/>
                    </a:lnTo>
                    <a:lnTo>
                      <a:pt x="574" y="57"/>
                    </a:lnTo>
                    <a:lnTo>
                      <a:pt x="588" y="61"/>
                    </a:lnTo>
                    <a:lnTo>
                      <a:pt x="603" y="65"/>
                    </a:lnTo>
                    <a:lnTo>
                      <a:pt x="617" y="71"/>
                    </a:lnTo>
                    <a:lnTo>
                      <a:pt x="629" y="77"/>
                    </a:lnTo>
                    <a:lnTo>
                      <a:pt x="642" y="81"/>
                    </a:lnTo>
                    <a:lnTo>
                      <a:pt x="655" y="86"/>
                    </a:lnTo>
                    <a:lnTo>
                      <a:pt x="667" y="90"/>
                    </a:lnTo>
                    <a:lnTo>
                      <a:pt x="673" y="94"/>
                    </a:lnTo>
                    <a:lnTo>
                      <a:pt x="680" y="96"/>
                    </a:lnTo>
                    <a:lnTo>
                      <a:pt x="686" y="98"/>
                    </a:lnTo>
                    <a:lnTo>
                      <a:pt x="693" y="101"/>
                    </a:lnTo>
                    <a:lnTo>
                      <a:pt x="700" y="103"/>
                    </a:lnTo>
                    <a:lnTo>
                      <a:pt x="705" y="105"/>
                    </a:lnTo>
                    <a:lnTo>
                      <a:pt x="710" y="108"/>
                    </a:lnTo>
                    <a:lnTo>
                      <a:pt x="715" y="111"/>
                    </a:lnTo>
                    <a:lnTo>
                      <a:pt x="725" y="115"/>
                    </a:lnTo>
                    <a:lnTo>
                      <a:pt x="735" y="118"/>
                    </a:lnTo>
                    <a:lnTo>
                      <a:pt x="743" y="121"/>
                    </a:lnTo>
                    <a:lnTo>
                      <a:pt x="752" y="126"/>
                    </a:lnTo>
                    <a:lnTo>
                      <a:pt x="761" y="131"/>
                    </a:lnTo>
                    <a:lnTo>
                      <a:pt x="769" y="136"/>
                    </a:lnTo>
                    <a:lnTo>
                      <a:pt x="777" y="140"/>
                    </a:lnTo>
                    <a:lnTo>
                      <a:pt x="786" y="144"/>
                    </a:lnTo>
                    <a:lnTo>
                      <a:pt x="793" y="149"/>
                    </a:lnTo>
                    <a:lnTo>
                      <a:pt x="800" y="152"/>
                    </a:lnTo>
                    <a:lnTo>
                      <a:pt x="805" y="157"/>
                    </a:lnTo>
                    <a:lnTo>
                      <a:pt x="811" y="162"/>
                    </a:lnTo>
                    <a:lnTo>
                      <a:pt x="816" y="166"/>
                    </a:lnTo>
                    <a:lnTo>
                      <a:pt x="821" y="170"/>
                    </a:lnTo>
                    <a:lnTo>
                      <a:pt x="827" y="174"/>
                    </a:lnTo>
                    <a:lnTo>
                      <a:pt x="833" y="178"/>
                    </a:lnTo>
                    <a:lnTo>
                      <a:pt x="825" y="173"/>
                    </a:lnTo>
                    <a:lnTo>
                      <a:pt x="817" y="169"/>
                    </a:lnTo>
                    <a:lnTo>
                      <a:pt x="809" y="164"/>
                    </a:lnTo>
                    <a:lnTo>
                      <a:pt x="801" y="159"/>
                    </a:lnTo>
                    <a:lnTo>
                      <a:pt x="793" y="155"/>
                    </a:lnTo>
                    <a:lnTo>
                      <a:pt x="785" y="149"/>
                    </a:lnTo>
                    <a:lnTo>
                      <a:pt x="777" y="144"/>
                    </a:lnTo>
                    <a:lnTo>
                      <a:pt x="767" y="140"/>
                    </a:lnTo>
                    <a:lnTo>
                      <a:pt x="758" y="136"/>
                    </a:lnTo>
                    <a:lnTo>
                      <a:pt x="750" y="133"/>
                    </a:lnTo>
                    <a:lnTo>
                      <a:pt x="742" y="128"/>
                    </a:lnTo>
                    <a:lnTo>
                      <a:pt x="735" y="124"/>
                    </a:lnTo>
                    <a:lnTo>
                      <a:pt x="727" y="120"/>
                    </a:lnTo>
                    <a:lnTo>
                      <a:pt x="720" y="117"/>
                    </a:lnTo>
                    <a:lnTo>
                      <a:pt x="711" y="115"/>
                    </a:lnTo>
                    <a:lnTo>
                      <a:pt x="702" y="113"/>
                    </a:lnTo>
                    <a:lnTo>
                      <a:pt x="686" y="104"/>
                    </a:lnTo>
                    <a:lnTo>
                      <a:pt x="669" y="96"/>
                    </a:lnTo>
                    <a:lnTo>
                      <a:pt x="651" y="89"/>
                    </a:lnTo>
                    <a:lnTo>
                      <a:pt x="633" y="81"/>
                    </a:lnTo>
                    <a:lnTo>
                      <a:pt x="614" y="75"/>
                    </a:lnTo>
                    <a:lnTo>
                      <a:pt x="596" y="69"/>
                    </a:lnTo>
                    <a:lnTo>
                      <a:pt x="577" y="63"/>
                    </a:lnTo>
                    <a:lnTo>
                      <a:pt x="558" y="57"/>
                    </a:lnTo>
                    <a:lnTo>
                      <a:pt x="544" y="53"/>
                    </a:lnTo>
                    <a:lnTo>
                      <a:pt x="531" y="48"/>
                    </a:lnTo>
                    <a:lnTo>
                      <a:pt x="518" y="44"/>
                    </a:lnTo>
                    <a:lnTo>
                      <a:pt x="504" y="41"/>
                    </a:lnTo>
                    <a:lnTo>
                      <a:pt x="490" y="38"/>
                    </a:lnTo>
                    <a:lnTo>
                      <a:pt x="476" y="35"/>
                    </a:lnTo>
                    <a:lnTo>
                      <a:pt x="463" y="33"/>
                    </a:lnTo>
                    <a:lnTo>
                      <a:pt x="448" y="30"/>
                    </a:lnTo>
                    <a:lnTo>
                      <a:pt x="424" y="24"/>
                    </a:lnTo>
                    <a:lnTo>
                      <a:pt x="401" y="19"/>
                    </a:lnTo>
                    <a:lnTo>
                      <a:pt x="376" y="15"/>
                    </a:lnTo>
                    <a:lnTo>
                      <a:pt x="352" y="11"/>
                    </a:lnTo>
                    <a:lnTo>
                      <a:pt x="328" y="9"/>
                    </a:lnTo>
                    <a:lnTo>
                      <a:pt x="304" y="8"/>
                    </a:lnTo>
                    <a:lnTo>
                      <a:pt x="280" y="7"/>
                    </a:lnTo>
                    <a:lnTo>
                      <a:pt x="256" y="5"/>
                    </a:lnTo>
                    <a:lnTo>
                      <a:pt x="230" y="5"/>
                    </a:lnTo>
                    <a:lnTo>
                      <a:pt x="206" y="7"/>
                    </a:lnTo>
                    <a:lnTo>
                      <a:pt x="182" y="8"/>
                    </a:lnTo>
                    <a:lnTo>
                      <a:pt x="158" y="9"/>
                    </a:lnTo>
                    <a:lnTo>
                      <a:pt x="134" y="11"/>
                    </a:lnTo>
                    <a:lnTo>
                      <a:pt x="110" y="13"/>
                    </a:lnTo>
                    <a:lnTo>
                      <a:pt x="87" y="16"/>
                    </a:lnTo>
                    <a:lnTo>
                      <a:pt x="62" y="18"/>
                    </a:lnTo>
                    <a:lnTo>
                      <a:pt x="53" y="19"/>
                    </a:lnTo>
                    <a:lnTo>
                      <a:pt x="45" y="20"/>
                    </a:lnTo>
                    <a:lnTo>
                      <a:pt x="37" y="22"/>
                    </a:lnTo>
                    <a:lnTo>
                      <a:pt x="29" y="23"/>
                    </a:lnTo>
                    <a:lnTo>
                      <a:pt x="22" y="23"/>
                    </a:lnTo>
                    <a:lnTo>
                      <a:pt x="14" y="24"/>
                    </a:lnTo>
                    <a:lnTo>
                      <a:pt x="7" y="24"/>
                    </a:lnTo>
                    <a:lnTo>
                      <a:pt x="0" y="24"/>
                    </a:lnTo>
                    <a:lnTo>
                      <a:pt x="11" y="22"/>
                    </a:lnTo>
                    <a:lnTo>
                      <a:pt x="20" y="19"/>
                    </a:lnTo>
                    <a:lnTo>
                      <a:pt x="29" y="19"/>
                    </a:lnTo>
                    <a:lnTo>
                      <a:pt x="38" y="18"/>
                    </a:lnTo>
                    <a:lnTo>
                      <a:pt x="49" y="17"/>
                    </a:lnTo>
                    <a:lnTo>
                      <a:pt x="58" y="16"/>
                    </a:lnTo>
                    <a:lnTo>
                      <a:pt x="68" y="13"/>
                    </a:lnTo>
                    <a:lnTo>
                      <a:pt x="79" y="11"/>
                    </a:lnTo>
                    <a:lnTo>
                      <a:pt x="97" y="10"/>
                    </a:lnTo>
                    <a:lnTo>
                      <a:pt x="114" y="9"/>
                    </a:lnTo>
                    <a:lnTo>
                      <a:pt x="131" y="8"/>
                    </a:lnTo>
                    <a:lnTo>
                      <a:pt x="148" y="5"/>
                    </a:lnTo>
                    <a:lnTo>
                      <a:pt x="165" y="4"/>
                    </a:lnTo>
                    <a:lnTo>
                      <a:pt x="181" y="3"/>
                    </a:lnTo>
                    <a:lnTo>
                      <a:pt x="197" y="1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D6C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37" name="Freeform 253"/>
              <p:cNvSpPr>
                <a:spLocks/>
              </p:cNvSpPr>
              <p:nvPr/>
            </p:nvSpPr>
            <p:spPr bwMode="auto">
              <a:xfrm>
                <a:off x="2736" y="687"/>
                <a:ext cx="22" cy="5"/>
              </a:xfrm>
              <a:custGeom>
                <a:avLst/>
                <a:gdLst>
                  <a:gd name="T0" fmla="*/ 112 w 131"/>
                  <a:gd name="T1" fmla="*/ 0 h 31"/>
                  <a:gd name="T2" fmla="*/ 117 w 131"/>
                  <a:gd name="T3" fmla="*/ 0 h 31"/>
                  <a:gd name="T4" fmla="*/ 123 w 131"/>
                  <a:gd name="T5" fmla="*/ 0 h 31"/>
                  <a:gd name="T6" fmla="*/ 128 w 131"/>
                  <a:gd name="T7" fmla="*/ 0 h 31"/>
                  <a:gd name="T8" fmla="*/ 131 w 131"/>
                  <a:gd name="T9" fmla="*/ 2 h 31"/>
                  <a:gd name="T10" fmla="*/ 115 w 131"/>
                  <a:gd name="T11" fmla="*/ 6 h 31"/>
                  <a:gd name="T12" fmla="*/ 99 w 131"/>
                  <a:gd name="T13" fmla="*/ 9 h 31"/>
                  <a:gd name="T14" fmla="*/ 82 w 131"/>
                  <a:gd name="T15" fmla="*/ 12 h 31"/>
                  <a:gd name="T16" fmla="*/ 66 w 131"/>
                  <a:gd name="T17" fmla="*/ 15 h 31"/>
                  <a:gd name="T18" fmla="*/ 50 w 131"/>
                  <a:gd name="T19" fmla="*/ 17 h 31"/>
                  <a:gd name="T20" fmla="*/ 32 w 131"/>
                  <a:gd name="T21" fmla="*/ 21 h 31"/>
                  <a:gd name="T22" fmla="*/ 16 w 131"/>
                  <a:gd name="T23" fmla="*/ 25 h 31"/>
                  <a:gd name="T24" fmla="*/ 0 w 131"/>
                  <a:gd name="T25" fmla="*/ 31 h 31"/>
                  <a:gd name="T26" fmla="*/ 12 w 131"/>
                  <a:gd name="T27" fmla="*/ 24 h 31"/>
                  <a:gd name="T28" fmla="*/ 24 w 131"/>
                  <a:gd name="T29" fmla="*/ 20 h 31"/>
                  <a:gd name="T30" fmla="*/ 37 w 131"/>
                  <a:gd name="T31" fmla="*/ 16 h 31"/>
                  <a:gd name="T32" fmla="*/ 51 w 131"/>
                  <a:gd name="T33" fmla="*/ 14 h 31"/>
                  <a:gd name="T34" fmla="*/ 63 w 131"/>
                  <a:gd name="T35" fmla="*/ 12 h 31"/>
                  <a:gd name="T36" fmla="*/ 77 w 131"/>
                  <a:gd name="T37" fmla="*/ 10 h 31"/>
                  <a:gd name="T38" fmla="*/ 90 w 131"/>
                  <a:gd name="T39" fmla="*/ 8 h 31"/>
                  <a:gd name="T40" fmla="*/ 104 w 131"/>
                  <a:gd name="T41" fmla="*/ 5 h 31"/>
                  <a:gd name="T42" fmla="*/ 106 w 131"/>
                  <a:gd name="T43" fmla="*/ 2 h 31"/>
                  <a:gd name="T44" fmla="*/ 107 w 131"/>
                  <a:gd name="T45" fmla="*/ 1 h 31"/>
                  <a:gd name="T46" fmla="*/ 109 w 131"/>
                  <a:gd name="T47" fmla="*/ 1 h 31"/>
                  <a:gd name="T48" fmla="*/ 112 w 131"/>
                  <a:gd name="T4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1" h="31">
                    <a:moveTo>
                      <a:pt x="112" y="0"/>
                    </a:moveTo>
                    <a:lnTo>
                      <a:pt x="117" y="0"/>
                    </a:lnTo>
                    <a:lnTo>
                      <a:pt x="123" y="0"/>
                    </a:lnTo>
                    <a:lnTo>
                      <a:pt x="128" y="0"/>
                    </a:lnTo>
                    <a:lnTo>
                      <a:pt x="131" y="2"/>
                    </a:lnTo>
                    <a:lnTo>
                      <a:pt x="115" y="6"/>
                    </a:lnTo>
                    <a:lnTo>
                      <a:pt x="99" y="9"/>
                    </a:lnTo>
                    <a:lnTo>
                      <a:pt x="82" y="12"/>
                    </a:lnTo>
                    <a:lnTo>
                      <a:pt x="66" y="15"/>
                    </a:lnTo>
                    <a:lnTo>
                      <a:pt x="50" y="17"/>
                    </a:lnTo>
                    <a:lnTo>
                      <a:pt x="32" y="21"/>
                    </a:lnTo>
                    <a:lnTo>
                      <a:pt x="16" y="25"/>
                    </a:lnTo>
                    <a:lnTo>
                      <a:pt x="0" y="31"/>
                    </a:lnTo>
                    <a:lnTo>
                      <a:pt x="12" y="24"/>
                    </a:lnTo>
                    <a:lnTo>
                      <a:pt x="24" y="20"/>
                    </a:lnTo>
                    <a:lnTo>
                      <a:pt x="37" y="16"/>
                    </a:lnTo>
                    <a:lnTo>
                      <a:pt x="51" y="14"/>
                    </a:lnTo>
                    <a:lnTo>
                      <a:pt x="63" y="12"/>
                    </a:lnTo>
                    <a:lnTo>
                      <a:pt x="77" y="10"/>
                    </a:lnTo>
                    <a:lnTo>
                      <a:pt x="90" y="8"/>
                    </a:lnTo>
                    <a:lnTo>
                      <a:pt x="104" y="5"/>
                    </a:lnTo>
                    <a:lnTo>
                      <a:pt x="106" y="2"/>
                    </a:lnTo>
                    <a:lnTo>
                      <a:pt x="107" y="1"/>
                    </a:lnTo>
                    <a:lnTo>
                      <a:pt x="109" y="1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D6C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38" name="Freeform 254"/>
              <p:cNvSpPr>
                <a:spLocks/>
              </p:cNvSpPr>
              <p:nvPr/>
            </p:nvSpPr>
            <p:spPr bwMode="auto">
              <a:xfrm>
                <a:off x="2872" y="687"/>
                <a:ext cx="25" cy="12"/>
              </a:xfrm>
              <a:custGeom>
                <a:avLst/>
                <a:gdLst>
                  <a:gd name="T0" fmla="*/ 2 w 153"/>
                  <a:gd name="T1" fmla="*/ 0 h 71"/>
                  <a:gd name="T2" fmla="*/ 8 w 153"/>
                  <a:gd name="T3" fmla="*/ 2 h 71"/>
                  <a:gd name="T4" fmla="*/ 15 w 153"/>
                  <a:gd name="T5" fmla="*/ 5 h 71"/>
                  <a:gd name="T6" fmla="*/ 22 w 153"/>
                  <a:gd name="T7" fmla="*/ 7 h 71"/>
                  <a:gd name="T8" fmla="*/ 29 w 153"/>
                  <a:gd name="T9" fmla="*/ 9 h 71"/>
                  <a:gd name="T10" fmla="*/ 37 w 153"/>
                  <a:gd name="T11" fmla="*/ 12 h 71"/>
                  <a:gd name="T12" fmla="*/ 45 w 153"/>
                  <a:gd name="T13" fmla="*/ 14 h 71"/>
                  <a:gd name="T14" fmla="*/ 53 w 153"/>
                  <a:gd name="T15" fmla="*/ 16 h 71"/>
                  <a:gd name="T16" fmla="*/ 61 w 153"/>
                  <a:gd name="T17" fmla="*/ 20 h 71"/>
                  <a:gd name="T18" fmla="*/ 67 w 153"/>
                  <a:gd name="T19" fmla="*/ 25 h 71"/>
                  <a:gd name="T20" fmla="*/ 74 w 153"/>
                  <a:gd name="T21" fmla="*/ 30 h 71"/>
                  <a:gd name="T22" fmla="*/ 81 w 153"/>
                  <a:gd name="T23" fmla="*/ 32 h 71"/>
                  <a:gd name="T24" fmla="*/ 89 w 153"/>
                  <a:gd name="T25" fmla="*/ 36 h 71"/>
                  <a:gd name="T26" fmla="*/ 96 w 153"/>
                  <a:gd name="T27" fmla="*/ 38 h 71"/>
                  <a:gd name="T28" fmla="*/ 104 w 153"/>
                  <a:gd name="T29" fmla="*/ 40 h 71"/>
                  <a:gd name="T30" fmla="*/ 110 w 153"/>
                  <a:gd name="T31" fmla="*/ 44 h 71"/>
                  <a:gd name="T32" fmla="*/ 116 w 153"/>
                  <a:gd name="T33" fmla="*/ 48 h 71"/>
                  <a:gd name="T34" fmla="*/ 121 w 153"/>
                  <a:gd name="T35" fmla="*/ 51 h 71"/>
                  <a:gd name="T36" fmla="*/ 127 w 153"/>
                  <a:gd name="T37" fmla="*/ 54 h 71"/>
                  <a:gd name="T38" fmla="*/ 130 w 153"/>
                  <a:gd name="T39" fmla="*/ 56 h 71"/>
                  <a:gd name="T40" fmla="*/ 135 w 153"/>
                  <a:gd name="T41" fmla="*/ 59 h 71"/>
                  <a:gd name="T42" fmla="*/ 139 w 153"/>
                  <a:gd name="T43" fmla="*/ 62 h 71"/>
                  <a:gd name="T44" fmla="*/ 144 w 153"/>
                  <a:gd name="T45" fmla="*/ 64 h 71"/>
                  <a:gd name="T46" fmla="*/ 148 w 153"/>
                  <a:gd name="T47" fmla="*/ 68 h 71"/>
                  <a:gd name="T48" fmla="*/ 153 w 153"/>
                  <a:gd name="T49" fmla="*/ 71 h 71"/>
                  <a:gd name="T50" fmla="*/ 138 w 153"/>
                  <a:gd name="T51" fmla="*/ 63 h 71"/>
                  <a:gd name="T52" fmla="*/ 123 w 153"/>
                  <a:gd name="T53" fmla="*/ 56 h 71"/>
                  <a:gd name="T54" fmla="*/ 107 w 153"/>
                  <a:gd name="T55" fmla="*/ 48 h 71"/>
                  <a:gd name="T56" fmla="*/ 92 w 153"/>
                  <a:gd name="T57" fmla="*/ 40 h 71"/>
                  <a:gd name="T58" fmla="*/ 76 w 153"/>
                  <a:gd name="T59" fmla="*/ 33 h 71"/>
                  <a:gd name="T60" fmla="*/ 60 w 153"/>
                  <a:gd name="T61" fmla="*/ 25 h 71"/>
                  <a:gd name="T62" fmla="*/ 43 w 153"/>
                  <a:gd name="T63" fmla="*/ 18 h 71"/>
                  <a:gd name="T64" fmla="*/ 25 w 153"/>
                  <a:gd name="T65" fmla="*/ 12 h 71"/>
                  <a:gd name="T66" fmla="*/ 18 w 153"/>
                  <a:gd name="T67" fmla="*/ 8 h 71"/>
                  <a:gd name="T68" fmla="*/ 12 w 153"/>
                  <a:gd name="T69" fmla="*/ 7 h 71"/>
                  <a:gd name="T70" fmla="*/ 5 w 153"/>
                  <a:gd name="T71" fmla="*/ 6 h 71"/>
                  <a:gd name="T72" fmla="*/ 0 w 153"/>
                  <a:gd name="T73" fmla="*/ 4 h 71"/>
                  <a:gd name="T74" fmla="*/ 0 w 153"/>
                  <a:gd name="T75" fmla="*/ 2 h 71"/>
                  <a:gd name="T76" fmla="*/ 1 w 153"/>
                  <a:gd name="T77" fmla="*/ 1 h 71"/>
                  <a:gd name="T78" fmla="*/ 2 w 153"/>
                  <a:gd name="T79" fmla="*/ 0 h 71"/>
                  <a:gd name="T80" fmla="*/ 2 w 153"/>
                  <a:gd name="T8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3" h="71">
                    <a:moveTo>
                      <a:pt x="2" y="0"/>
                    </a:moveTo>
                    <a:lnTo>
                      <a:pt x="8" y="2"/>
                    </a:lnTo>
                    <a:lnTo>
                      <a:pt x="15" y="5"/>
                    </a:lnTo>
                    <a:lnTo>
                      <a:pt x="22" y="7"/>
                    </a:lnTo>
                    <a:lnTo>
                      <a:pt x="29" y="9"/>
                    </a:lnTo>
                    <a:lnTo>
                      <a:pt x="37" y="12"/>
                    </a:lnTo>
                    <a:lnTo>
                      <a:pt x="45" y="14"/>
                    </a:lnTo>
                    <a:lnTo>
                      <a:pt x="53" y="16"/>
                    </a:lnTo>
                    <a:lnTo>
                      <a:pt x="61" y="20"/>
                    </a:lnTo>
                    <a:lnTo>
                      <a:pt x="67" y="25"/>
                    </a:lnTo>
                    <a:lnTo>
                      <a:pt x="74" y="30"/>
                    </a:lnTo>
                    <a:lnTo>
                      <a:pt x="81" y="32"/>
                    </a:lnTo>
                    <a:lnTo>
                      <a:pt x="89" y="36"/>
                    </a:lnTo>
                    <a:lnTo>
                      <a:pt x="96" y="38"/>
                    </a:lnTo>
                    <a:lnTo>
                      <a:pt x="104" y="40"/>
                    </a:lnTo>
                    <a:lnTo>
                      <a:pt x="110" y="44"/>
                    </a:lnTo>
                    <a:lnTo>
                      <a:pt x="116" y="48"/>
                    </a:lnTo>
                    <a:lnTo>
                      <a:pt x="121" y="51"/>
                    </a:lnTo>
                    <a:lnTo>
                      <a:pt x="127" y="54"/>
                    </a:lnTo>
                    <a:lnTo>
                      <a:pt x="130" y="56"/>
                    </a:lnTo>
                    <a:lnTo>
                      <a:pt x="135" y="59"/>
                    </a:lnTo>
                    <a:lnTo>
                      <a:pt x="139" y="62"/>
                    </a:lnTo>
                    <a:lnTo>
                      <a:pt x="144" y="64"/>
                    </a:lnTo>
                    <a:lnTo>
                      <a:pt x="148" y="68"/>
                    </a:lnTo>
                    <a:lnTo>
                      <a:pt x="153" y="71"/>
                    </a:lnTo>
                    <a:lnTo>
                      <a:pt x="138" y="63"/>
                    </a:lnTo>
                    <a:lnTo>
                      <a:pt x="123" y="56"/>
                    </a:lnTo>
                    <a:lnTo>
                      <a:pt x="107" y="48"/>
                    </a:lnTo>
                    <a:lnTo>
                      <a:pt x="92" y="40"/>
                    </a:lnTo>
                    <a:lnTo>
                      <a:pt x="76" y="33"/>
                    </a:lnTo>
                    <a:lnTo>
                      <a:pt x="60" y="25"/>
                    </a:lnTo>
                    <a:lnTo>
                      <a:pt x="43" y="18"/>
                    </a:lnTo>
                    <a:lnTo>
                      <a:pt x="25" y="12"/>
                    </a:lnTo>
                    <a:lnTo>
                      <a:pt x="18" y="8"/>
                    </a:lnTo>
                    <a:lnTo>
                      <a:pt x="12" y="7"/>
                    </a:lnTo>
                    <a:lnTo>
                      <a:pt x="5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6C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39" name="Freeform 255"/>
              <p:cNvSpPr>
                <a:spLocks/>
              </p:cNvSpPr>
              <p:nvPr/>
            </p:nvSpPr>
            <p:spPr bwMode="auto">
              <a:xfrm>
                <a:off x="2729" y="699"/>
                <a:ext cx="143" cy="20"/>
              </a:xfrm>
              <a:custGeom>
                <a:avLst/>
                <a:gdLst>
                  <a:gd name="T0" fmla="*/ 270 w 856"/>
                  <a:gd name="T1" fmla="*/ 2 h 121"/>
                  <a:gd name="T2" fmla="*/ 311 w 856"/>
                  <a:gd name="T3" fmla="*/ 2 h 121"/>
                  <a:gd name="T4" fmla="*/ 354 w 856"/>
                  <a:gd name="T5" fmla="*/ 3 h 121"/>
                  <a:gd name="T6" fmla="*/ 396 w 856"/>
                  <a:gd name="T7" fmla="*/ 5 h 121"/>
                  <a:gd name="T8" fmla="*/ 438 w 856"/>
                  <a:gd name="T9" fmla="*/ 9 h 121"/>
                  <a:gd name="T10" fmla="*/ 480 w 856"/>
                  <a:gd name="T11" fmla="*/ 13 h 121"/>
                  <a:gd name="T12" fmla="*/ 522 w 856"/>
                  <a:gd name="T13" fmla="*/ 19 h 121"/>
                  <a:gd name="T14" fmla="*/ 563 w 856"/>
                  <a:gd name="T15" fmla="*/ 25 h 121"/>
                  <a:gd name="T16" fmla="*/ 602 w 856"/>
                  <a:gd name="T17" fmla="*/ 34 h 121"/>
                  <a:gd name="T18" fmla="*/ 640 w 856"/>
                  <a:gd name="T19" fmla="*/ 42 h 121"/>
                  <a:gd name="T20" fmla="*/ 678 w 856"/>
                  <a:gd name="T21" fmla="*/ 50 h 121"/>
                  <a:gd name="T22" fmla="*/ 715 w 856"/>
                  <a:gd name="T23" fmla="*/ 60 h 121"/>
                  <a:gd name="T24" fmla="*/ 739 w 856"/>
                  <a:gd name="T25" fmla="*/ 68 h 121"/>
                  <a:gd name="T26" fmla="*/ 753 w 856"/>
                  <a:gd name="T27" fmla="*/ 72 h 121"/>
                  <a:gd name="T28" fmla="*/ 766 w 856"/>
                  <a:gd name="T29" fmla="*/ 75 h 121"/>
                  <a:gd name="T30" fmla="*/ 778 w 856"/>
                  <a:gd name="T31" fmla="*/ 79 h 121"/>
                  <a:gd name="T32" fmla="*/ 790 w 856"/>
                  <a:gd name="T33" fmla="*/ 83 h 121"/>
                  <a:gd name="T34" fmla="*/ 803 w 856"/>
                  <a:gd name="T35" fmla="*/ 88 h 121"/>
                  <a:gd name="T36" fmla="*/ 814 w 856"/>
                  <a:gd name="T37" fmla="*/ 97 h 121"/>
                  <a:gd name="T38" fmla="*/ 829 w 856"/>
                  <a:gd name="T39" fmla="*/ 102 h 121"/>
                  <a:gd name="T40" fmla="*/ 841 w 856"/>
                  <a:gd name="T41" fmla="*/ 108 h 121"/>
                  <a:gd name="T42" fmla="*/ 853 w 856"/>
                  <a:gd name="T43" fmla="*/ 116 h 121"/>
                  <a:gd name="T44" fmla="*/ 848 w 856"/>
                  <a:gd name="T45" fmla="*/ 115 h 121"/>
                  <a:gd name="T46" fmla="*/ 830 w 856"/>
                  <a:gd name="T47" fmla="*/ 107 h 121"/>
                  <a:gd name="T48" fmla="*/ 810 w 856"/>
                  <a:gd name="T49" fmla="*/ 100 h 121"/>
                  <a:gd name="T50" fmla="*/ 792 w 856"/>
                  <a:gd name="T51" fmla="*/ 92 h 121"/>
                  <a:gd name="T52" fmla="*/ 772 w 856"/>
                  <a:gd name="T53" fmla="*/ 83 h 121"/>
                  <a:gd name="T54" fmla="*/ 748 w 856"/>
                  <a:gd name="T55" fmla="*/ 76 h 121"/>
                  <a:gd name="T56" fmla="*/ 724 w 856"/>
                  <a:gd name="T57" fmla="*/ 69 h 121"/>
                  <a:gd name="T58" fmla="*/ 701 w 856"/>
                  <a:gd name="T59" fmla="*/ 64 h 121"/>
                  <a:gd name="T60" fmla="*/ 669 w 856"/>
                  <a:gd name="T61" fmla="*/ 54 h 121"/>
                  <a:gd name="T62" fmla="*/ 626 w 856"/>
                  <a:gd name="T63" fmla="*/ 44 h 121"/>
                  <a:gd name="T64" fmla="*/ 583 w 856"/>
                  <a:gd name="T65" fmla="*/ 35 h 121"/>
                  <a:gd name="T66" fmla="*/ 539 w 856"/>
                  <a:gd name="T67" fmla="*/ 28 h 121"/>
                  <a:gd name="T68" fmla="*/ 495 w 856"/>
                  <a:gd name="T69" fmla="*/ 22 h 121"/>
                  <a:gd name="T70" fmla="*/ 452 w 856"/>
                  <a:gd name="T71" fmla="*/ 17 h 121"/>
                  <a:gd name="T72" fmla="*/ 409 w 856"/>
                  <a:gd name="T73" fmla="*/ 12 h 121"/>
                  <a:gd name="T74" fmla="*/ 366 w 856"/>
                  <a:gd name="T75" fmla="*/ 7 h 121"/>
                  <a:gd name="T76" fmla="*/ 329 w 856"/>
                  <a:gd name="T77" fmla="*/ 5 h 121"/>
                  <a:gd name="T78" fmla="*/ 294 w 856"/>
                  <a:gd name="T79" fmla="*/ 6 h 121"/>
                  <a:gd name="T80" fmla="*/ 260 w 856"/>
                  <a:gd name="T81" fmla="*/ 9 h 121"/>
                  <a:gd name="T82" fmla="*/ 226 w 856"/>
                  <a:gd name="T83" fmla="*/ 11 h 121"/>
                  <a:gd name="T84" fmla="*/ 193 w 856"/>
                  <a:gd name="T85" fmla="*/ 14 h 121"/>
                  <a:gd name="T86" fmla="*/ 159 w 856"/>
                  <a:gd name="T87" fmla="*/ 19 h 121"/>
                  <a:gd name="T88" fmla="*/ 126 w 856"/>
                  <a:gd name="T89" fmla="*/ 23 h 121"/>
                  <a:gd name="T90" fmla="*/ 93 w 856"/>
                  <a:gd name="T91" fmla="*/ 29 h 121"/>
                  <a:gd name="T92" fmla="*/ 65 w 856"/>
                  <a:gd name="T93" fmla="*/ 34 h 121"/>
                  <a:gd name="T94" fmla="*/ 46 w 856"/>
                  <a:gd name="T95" fmla="*/ 37 h 121"/>
                  <a:gd name="T96" fmla="*/ 26 w 856"/>
                  <a:gd name="T97" fmla="*/ 41 h 121"/>
                  <a:gd name="T98" fmla="*/ 8 w 856"/>
                  <a:gd name="T99" fmla="*/ 44 h 121"/>
                  <a:gd name="T100" fmla="*/ 15 w 856"/>
                  <a:gd name="T101" fmla="*/ 41 h 121"/>
                  <a:gd name="T102" fmla="*/ 42 w 856"/>
                  <a:gd name="T103" fmla="*/ 33 h 121"/>
                  <a:gd name="T104" fmla="*/ 70 w 856"/>
                  <a:gd name="T105" fmla="*/ 26 h 121"/>
                  <a:gd name="T106" fmla="*/ 100 w 856"/>
                  <a:gd name="T107" fmla="*/ 20 h 121"/>
                  <a:gd name="T108" fmla="*/ 132 w 856"/>
                  <a:gd name="T109" fmla="*/ 15 h 121"/>
                  <a:gd name="T110" fmla="*/ 165 w 856"/>
                  <a:gd name="T111" fmla="*/ 10 h 121"/>
                  <a:gd name="T112" fmla="*/ 197 w 856"/>
                  <a:gd name="T113" fmla="*/ 6 h 121"/>
                  <a:gd name="T114" fmla="*/ 231 w 856"/>
                  <a:gd name="T115" fmla="*/ 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56" h="121">
                    <a:moveTo>
                      <a:pt x="248" y="2"/>
                    </a:moveTo>
                    <a:lnTo>
                      <a:pt x="270" y="2"/>
                    </a:lnTo>
                    <a:lnTo>
                      <a:pt x="291" y="0"/>
                    </a:lnTo>
                    <a:lnTo>
                      <a:pt x="311" y="2"/>
                    </a:lnTo>
                    <a:lnTo>
                      <a:pt x="333" y="2"/>
                    </a:lnTo>
                    <a:lnTo>
                      <a:pt x="354" y="3"/>
                    </a:lnTo>
                    <a:lnTo>
                      <a:pt x="376" y="4"/>
                    </a:lnTo>
                    <a:lnTo>
                      <a:pt x="396" y="5"/>
                    </a:lnTo>
                    <a:lnTo>
                      <a:pt x="417" y="6"/>
                    </a:lnTo>
                    <a:lnTo>
                      <a:pt x="438" y="9"/>
                    </a:lnTo>
                    <a:lnTo>
                      <a:pt x="460" y="11"/>
                    </a:lnTo>
                    <a:lnTo>
                      <a:pt x="480" y="13"/>
                    </a:lnTo>
                    <a:lnTo>
                      <a:pt x="501" y="15"/>
                    </a:lnTo>
                    <a:lnTo>
                      <a:pt x="522" y="19"/>
                    </a:lnTo>
                    <a:lnTo>
                      <a:pt x="542" y="21"/>
                    </a:lnTo>
                    <a:lnTo>
                      <a:pt x="563" y="25"/>
                    </a:lnTo>
                    <a:lnTo>
                      <a:pt x="584" y="28"/>
                    </a:lnTo>
                    <a:lnTo>
                      <a:pt x="602" y="34"/>
                    </a:lnTo>
                    <a:lnTo>
                      <a:pt x="622" y="38"/>
                    </a:lnTo>
                    <a:lnTo>
                      <a:pt x="640" y="42"/>
                    </a:lnTo>
                    <a:lnTo>
                      <a:pt x="659" y="45"/>
                    </a:lnTo>
                    <a:lnTo>
                      <a:pt x="678" y="50"/>
                    </a:lnTo>
                    <a:lnTo>
                      <a:pt x="697" y="54"/>
                    </a:lnTo>
                    <a:lnTo>
                      <a:pt x="715" y="60"/>
                    </a:lnTo>
                    <a:lnTo>
                      <a:pt x="733" y="67"/>
                    </a:lnTo>
                    <a:lnTo>
                      <a:pt x="739" y="68"/>
                    </a:lnTo>
                    <a:lnTo>
                      <a:pt x="746" y="69"/>
                    </a:lnTo>
                    <a:lnTo>
                      <a:pt x="753" y="72"/>
                    </a:lnTo>
                    <a:lnTo>
                      <a:pt x="760" y="73"/>
                    </a:lnTo>
                    <a:lnTo>
                      <a:pt x="766" y="75"/>
                    </a:lnTo>
                    <a:lnTo>
                      <a:pt x="772" y="76"/>
                    </a:lnTo>
                    <a:lnTo>
                      <a:pt x="778" y="79"/>
                    </a:lnTo>
                    <a:lnTo>
                      <a:pt x="783" y="80"/>
                    </a:lnTo>
                    <a:lnTo>
                      <a:pt x="790" y="83"/>
                    </a:lnTo>
                    <a:lnTo>
                      <a:pt x="798" y="85"/>
                    </a:lnTo>
                    <a:lnTo>
                      <a:pt x="803" y="88"/>
                    </a:lnTo>
                    <a:lnTo>
                      <a:pt x="806" y="94"/>
                    </a:lnTo>
                    <a:lnTo>
                      <a:pt x="814" y="97"/>
                    </a:lnTo>
                    <a:lnTo>
                      <a:pt x="821" y="99"/>
                    </a:lnTo>
                    <a:lnTo>
                      <a:pt x="829" y="102"/>
                    </a:lnTo>
                    <a:lnTo>
                      <a:pt x="836" y="105"/>
                    </a:lnTo>
                    <a:lnTo>
                      <a:pt x="841" y="108"/>
                    </a:lnTo>
                    <a:lnTo>
                      <a:pt x="847" y="112"/>
                    </a:lnTo>
                    <a:lnTo>
                      <a:pt x="853" y="116"/>
                    </a:lnTo>
                    <a:lnTo>
                      <a:pt x="856" y="121"/>
                    </a:lnTo>
                    <a:lnTo>
                      <a:pt x="848" y="115"/>
                    </a:lnTo>
                    <a:lnTo>
                      <a:pt x="840" y="111"/>
                    </a:lnTo>
                    <a:lnTo>
                      <a:pt x="830" y="107"/>
                    </a:lnTo>
                    <a:lnTo>
                      <a:pt x="821" y="104"/>
                    </a:lnTo>
                    <a:lnTo>
                      <a:pt x="810" y="100"/>
                    </a:lnTo>
                    <a:lnTo>
                      <a:pt x="801" y="97"/>
                    </a:lnTo>
                    <a:lnTo>
                      <a:pt x="792" y="92"/>
                    </a:lnTo>
                    <a:lnTo>
                      <a:pt x="784" y="85"/>
                    </a:lnTo>
                    <a:lnTo>
                      <a:pt x="772" y="83"/>
                    </a:lnTo>
                    <a:lnTo>
                      <a:pt x="760" y="80"/>
                    </a:lnTo>
                    <a:lnTo>
                      <a:pt x="748" y="76"/>
                    </a:lnTo>
                    <a:lnTo>
                      <a:pt x="737" y="73"/>
                    </a:lnTo>
                    <a:lnTo>
                      <a:pt x="724" y="69"/>
                    </a:lnTo>
                    <a:lnTo>
                      <a:pt x="713" y="66"/>
                    </a:lnTo>
                    <a:lnTo>
                      <a:pt x="701" y="64"/>
                    </a:lnTo>
                    <a:lnTo>
                      <a:pt x="690" y="61"/>
                    </a:lnTo>
                    <a:lnTo>
                      <a:pt x="669" y="54"/>
                    </a:lnTo>
                    <a:lnTo>
                      <a:pt x="647" y="49"/>
                    </a:lnTo>
                    <a:lnTo>
                      <a:pt x="626" y="44"/>
                    </a:lnTo>
                    <a:lnTo>
                      <a:pt x="605" y="40"/>
                    </a:lnTo>
                    <a:lnTo>
                      <a:pt x="583" y="35"/>
                    </a:lnTo>
                    <a:lnTo>
                      <a:pt x="561" y="31"/>
                    </a:lnTo>
                    <a:lnTo>
                      <a:pt x="539" y="28"/>
                    </a:lnTo>
                    <a:lnTo>
                      <a:pt x="517" y="25"/>
                    </a:lnTo>
                    <a:lnTo>
                      <a:pt x="495" y="22"/>
                    </a:lnTo>
                    <a:lnTo>
                      <a:pt x="473" y="19"/>
                    </a:lnTo>
                    <a:lnTo>
                      <a:pt x="452" y="17"/>
                    </a:lnTo>
                    <a:lnTo>
                      <a:pt x="431" y="14"/>
                    </a:lnTo>
                    <a:lnTo>
                      <a:pt x="409" y="12"/>
                    </a:lnTo>
                    <a:lnTo>
                      <a:pt x="387" y="10"/>
                    </a:lnTo>
                    <a:lnTo>
                      <a:pt x="366" y="7"/>
                    </a:lnTo>
                    <a:lnTo>
                      <a:pt x="346" y="5"/>
                    </a:lnTo>
                    <a:lnTo>
                      <a:pt x="329" y="5"/>
                    </a:lnTo>
                    <a:lnTo>
                      <a:pt x="311" y="5"/>
                    </a:lnTo>
                    <a:lnTo>
                      <a:pt x="294" y="6"/>
                    </a:lnTo>
                    <a:lnTo>
                      <a:pt x="277" y="7"/>
                    </a:lnTo>
                    <a:lnTo>
                      <a:pt x="260" y="9"/>
                    </a:lnTo>
                    <a:lnTo>
                      <a:pt x="243" y="10"/>
                    </a:lnTo>
                    <a:lnTo>
                      <a:pt x="226" y="11"/>
                    </a:lnTo>
                    <a:lnTo>
                      <a:pt x="209" y="12"/>
                    </a:lnTo>
                    <a:lnTo>
                      <a:pt x="193" y="14"/>
                    </a:lnTo>
                    <a:lnTo>
                      <a:pt x="176" y="17"/>
                    </a:lnTo>
                    <a:lnTo>
                      <a:pt x="159" y="19"/>
                    </a:lnTo>
                    <a:lnTo>
                      <a:pt x="142" y="21"/>
                    </a:lnTo>
                    <a:lnTo>
                      <a:pt x="126" y="23"/>
                    </a:lnTo>
                    <a:lnTo>
                      <a:pt x="109" y="27"/>
                    </a:lnTo>
                    <a:lnTo>
                      <a:pt x="93" y="29"/>
                    </a:lnTo>
                    <a:lnTo>
                      <a:pt x="75" y="33"/>
                    </a:lnTo>
                    <a:lnTo>
                      <a:pt x="65" y="34"/>
                    </a:lnTo>
                    <a:lnTo>
                      <a:pt x="55" y="36"/>
                    </a:lnTo>
                    <a:lnTo>
                      <a:pt x="46" y="37"/>
                    </a:lnTo>
                    <a:lnTo>
                      <a:pt x="35" y="38"/>
                    </a:lnTo>
                    <a:lnTo>
                      <a:pt x="26" y="41"/>
                    </a:lnTo>
                    <a:lnTo>
                      <a:pt x="17" y="42"/>
                    </a:lnTo>
                    <a:lnTo>
                      <a:pt x="8" y="44"/>
                    </a:lnTo>
                    <a:lnTo>
                      <a:pt x="0" y="45"/>
                    </a:lnTo>
                    <a:lnTo>
                      <a:pt x="15" y="41"/>
                    </a:lnTo>
                    <a:lnTo>
                      <a:pt x="28" y="36"/>
                    </a:lnTo>
                    <a:lnTo>
                      <a:pt x="42" y="33"/>
                    </a:lnTo>
                    <a:lnTo>
                      <a:pt x="56" y="29"/>
                    </a:lnTo>
                    <a:lnTo>
                      <a:pt x="70" y="26"/>
                    </a:lnTo>
                    <a:lnTo>
                      <a:pt x="85" y="22"/>
                    </a:lnTo>
                    <a:lnTo>
                      <a:pt x="100" y="20"/>
                    </a:lnTo>
                    <a:lnTo>
                      <a:pt x="116" y="18"/>
                    </a:lnTo>
                    <a:lnTo>
                      <a:pt x="132" y="15"/>
                    </a:lnTo>
                    <a:lnTo>
                      <a:pt x="149" y="12"/>
                    </a:lnTo>
                    <a:lnTo>
                      <a:pt x="165" y="10"/>
                    </a:lnTo>
                    <a:lnTo>
                      <a:pt x="181" y="7"/>
                    </a:lnTo>
                    <a:lnTo>
                      <a:pt x="197" y="6"/>
                    </a:lnTo>
                    <a:lnTo>
                      <a:pt x="215" y="4"/>
                    </a:lnTo>
                    <a:lnTo>
                      <a:pt x="231" y="3"/>
                    </a:lnTo>
                    <a:lnTo>
                      <a:pt x="248" y="2"/>
                    </a:lnTo>
                    <a:close/>
                  </a:path>
                </a:pathLst>
              </a:custGeom>
              <a:solidFill>
                <a:srgbClr val="D6C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40" name="Freeform 256"/>
              <p:cNvSpPr>
                <a:spLocks/>
              </p:cNvSpPr>
              <p:nvPr/>
            </p:nvSpPr>
            <p:spPr bwMode="auto">
              <a:xfrm>
                <a:off x="2817" y="716"/>
                <a:ext cx="40" cy="17"/>
              </a:xfrm>
              <a:custGeom>
                <a:avLst/>
                <a:gdLst>
                  <a:gd name="T0" fmla="*/ 0 w 240"/>
                  <a:gd name="T1" fmla="*/ 0 h 100"/>
                  <a:gd name="T2" fmla="*/ 15 w 240"/>
                  <a:gd name="T3" fmla="*/ 3 h 100"/>
                  <a:gd name="T4" fmla="*/ 30 w 240"/>
                  <a:gd name="T5" fmla="*/ 7 h 100"/>
                  <a:gd name="T6" fmla="*/ 44 w 240"/>
                  <a:gd name="T7" fmla="*/ 11 h 100"/>
                  <a:gd name="T8" fmla="*/ 59 w 240"/>
                  <a:gd name="T9" fmla="*/ 16 h 100"/>
                  <a:gd name="T10" fmla="*/ 74 w 240"/>
                  <a:gd name="T11" fmla="*/ 20 h 100"/>
                  <a:gd name="T12" fmla="*/ 88 w 240"/>
                  <a:gd name="T13" fmla="*/ 26 h 100"/>
                  <a:gd name="T14" fmla="*/ 103 w 240"/>
                  <a:gd name="T15" fmla="*/ 32 h 100"/>
                  <a:gd name="T16" fmla="*/ 117 w 240"/>
                  <a:gd name="T17" fmla="*/ 38 h 100"/>
                  <a:gd name="T18" fmla="*/ 130 w 240"/>
                  <a:gd name="T19" fmla="*/ 43 h 100"/>
                  <a:gd name="T20" fmla="*/ 144 w 240"/>
                  <a:gd name="T21" fmla="*/ 49 h 100"/>
                  <a:gd name="T22" fmla="*/ 158 w 240"/>
                  <a:gd name="T23" fmla="*/ 56 h 100"/>
                  <a:gd name="T24" fmla="*/ 172 w 240"/>
                  <a:gd name="T25" fmla="*/ 62 h 100"/>
                  <a:gd name="T26" fmla="*/ 186 w 240"/>
                  <a:gd name="T27" fmla="*/ 69 h 100"/>
                  <a:gd name="T28" fmla="*/ 199 w 240"/>
                  <a:gd name="T29" fmla="*/ 74 h 100"/>
                  <a:gd name="T30" fmla="*/ 213 w 240"/>
                  <a:gd name="T31" fmla="*/ 81 h 100"/>
                  <a:gd name="T32" fmla="*/ 226 w 240"/>
                  <a:gd name="T33" fmla="*/ 87 h 100"/>
                  <a:gd name="T34" fmla="*/ 228 w 240"/>
                  <a:gd name="T35" fmla="*/ 92 h 100"/>
                  <a:gd name="T36" fmla="*/ 232 w 240"/>
                  <a:gd name="T37" fmla="*/ 95 h 100"/>
                  <a:gd name="T38" fmla="*/ 235 w 240"/>
                  <a:gd name="T39" fmla="*/ 97 h 100"/>
                  <a:gd name="T40" fmla="*/ 240 w 240"/>
                  <a:gd name="T41" fmla="*/ 100 h 100"/>
                  <a:gd name="T42" fmla="*/ 232 w 240"/>
                  <a:gd name="T43" fmla="*/ 96 h 100"/>
                  <a:gd name="T44" fmla="*/ 225 w 240"/>
                  <a:gd name="T45" fmla="*/ 92 h 100"/>
                  <a:gd name="T46" fmla="*/ 218 w 240"/>
                  <a:gd name="T47" fmla="*/ 87 h 100"/>
                  <a:gd name="T48" fmla="*/ 211 w 240"/>
                  <a:gd name="T49" fmla="*/ 82 h 100"/>
                  <a:gd name="T50" fmla="*/ 203 w 240"/>
                  <a:gd name="T51" fmla="*/ 78 h 100"/>
                  <a:gd name="T52" fmla="*/ 195 w 240"/>
                  <a:gd name="T53" fmla="*/ 74 h 100"/>
                  <a:gd name="T54" fmla="*/ 187 w 240"/>
                  <a:gd name="T55" fmla="*/ 72 h 100"/>
                  <a:gd name="T56" fmla="*/ 178 w 240"/>
                  <a:gd name="T57" fmla="*/ 70 h 100"/>
                  <a:gd name="T58" fmla="*/ 168 w 240"/>
                  <a:gd name="T59" fmla="*/ 63 h 100"/>
                  <a:gd name="T60" fmla="*/ 158 w 240"/>
                  <a:gd name="T61" fmla="*/ 58 h 100"/>
                  <a:gd name="T62" fmla="*/ 147 w 240"/>
                  <a:gd name="T63" fmla="*/ 54 h 100"/>
                  <a:gd name="T64" fmla="*/ 135 w 240"/>
                  <a:gd name="T65" fmla="*/ 49 h 100"/>
                  <a:gd name="T66" fmla="*/ 124 w 240"/>
                  <a:gd name="T67" fmla="*/ 46 h 100"/>
                  <a:gd name="T68" fmla="*/ 112 w 240"/>
                  <a:gd name="T69" fmla="*/ 41 h 100"/>
                  <a:gd name="T70" fmla="*/ 102 w 240"/>
                  <a:gd name="T71" fmla="*/ 36 h 100"/>
                  <a:gd name="T72" fmla="*/ 92 w 240"/>
                  <a:gd name="T73" fmla="*/ 31 h 100"/>
                  <a:gd name="T74" fmla="*/ 80 w 240"/>
                  <a:gd name="T75" fmla="*/ 27 h 100"/>
                  <a:gd name="T76" fmla="*/ 68 w 240"/>
                  <a:gd name="T77" fmla="*/ 24 h 100"/>
                  <a:gd name="T78" fmla="*/ 57 w 240"/>
                  <a:gd name="T79" fmla="*/ 19 h 100"/>
                  <a:gd name="T80" fmla="*/ 45 w 240"/>
                  <a:gd name="T81" fmla="*/ 15 h 100"/>
                  <a:gd name="T82" fmla="*/ 34 w 240"/>
                  <a:gd name="T83" fmla="*/ 11 h 100"/>
                  <a:gd name="T84" fmla="*/ 22 w 240"/>
                  <a:gd name="T85" fmla="*/ 7 h 100"/>
                  <a:gd name="T86" fmla="*/ 12 w 240"/>
                  <a:gd name="T87" fmla="*/ 3 h 100"/>
                  <a:gd name="T88" fmla="*/ 0 w 240"/>
                  <a:gd name="T89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40" h="100">
                    <a:moveTo>
                      <a:pt x="0" y="0"/>
                    </a:moveTo>
                    <a:lnTo>
                      <a:pt x="15" y="3"/>
                    </a:lnTo>
                    <a:lnTo>
                      <a:pt x="30" y="7"/>
                    </a:lnTo>
                    <a:lnTo>
                      <a:pt x="44" y="11"/>
                    </a:lnTo>
                    <a:lnTo>
                      <a:pt x="59" y="16"/>
                    </a:lnTo>
                    <a:lnTo>
                      <a:pt x="74" y="20"/>
                    </a:lnTo>
                    <a:lnTo>
                      <a:pt x="88" y="26"/>
                    </a:lnTo>
                    <a:lnTo>
                      <a:pt x="103" y="32"/>
                    </a:lnTo>
                    <a:lnTo>
                      <a:pt x="117" y="38"/>
                    </a:lnTo>
                    <a:lnTo>
                      <a:pt x="130" y="43"/>
                    </a:lnTo>
                    <a:lnTo>
                      <a:pt x="144" y="49"/>
                    </a:lnTo>
                    <a:lnTo>
                      <a:pt x="158" y="56"/>
                    </a:lnTo>
                    <a:lnTo>
                      <a:pt x="172" y="62"/>
                    </a:lnTo>
                    <a:lnTo>
                      <a:pt x="186" y="69"/>
                    </a:lnTo>
                    <a:lnTo>
                      <a:pt x="199" y="74"/>
                    </a:lnTo>
                    <a:lnTo>
                      <a:pt x="213" y="81"/>
                    </a:lnTo>
                    <a:lnTo>
                      <a:pt x="226" y="87"/>
                    </a:lnTo>
                    <a:lnTo>
                      <a:pt x="228" y="92"/>
                    </a:lnTo>
                    <a:lnTo>
                      <a:pt x="232" y="95"/>
                    </a:lnTo>
                    <a:lnTo>
                      <a:pt x="235" y="97"/>
                    </a:lnTo>
                    <a:lnTo>
                      <a:pt x="240" y="100"/>
                    </a:lnTo>
                    <a:lnTo>
                      <a:pt x="232" y="96"/>
                    </a:lnTo>
                    <a:lnTo>
                      <a:pt x="225" y="92"/>
                    </a:lnTo>
                    <a:lnTo>
                      <a:pt x="218" y="87"/>
                    </a:lnTo>
                    <a:lnTo>
                      <a:pt x="211" y="82"/>
                    </a:lnTo>
                    <a:lnTo>
                      <a:pt x="203" y="78"/>
                    </a:lnTo>
                    <a:lnTo>
                      <a:pt x="195" y="74"/>
                    </a:lnTo>
                    <a:lnTo>
                      <a:pt x="187" y="72"/>
                    </a:lnTo>
                    <a:lnTo>
                      <a:pt x="178" y="70"/>
                    </a:lnTo>
                    <a:lnTo>
                      <a:pt x="168" y="63"/>
                    </a:lnTo>
                    <a:lnTo>
                      <a:pt x="158" y="58"/>
                    </a:lnTo>
                    <a:lnTo>
                      <a:pt x="147" y="54"/>
                    </a:lnTo>
                    <a:lnTo>
                      <a:pt x="135" y="49"/>
                    </a:lnTo>
                    <a:lnTo>
                      <a:pt x="124" y="46"/>
                    </a:lnTo>
                    <a:lnTo>
                      <a:pt x="112" y="41"/>
                    </a:lnTo>
                    <a:lnTo>
                      <a:pt x="102" y="36"/>
                    </a:lnTo>
                    <a:lnTo>
                      <a:pt x="92" y="31"/>
                    </a:lnTo>
                    <a:lnTo>
                      <a:pt x="80" y="27"/>
                    </a:lnTo>
                    <a:lnTo>
                      <a:pt x="68" y="24"/>
                    </a:lnTo>
                    <a:lnTo>
                      <a:pt x="57" y="19"/>
                    </a:lnTo>
                    <a:lnTo>
                      <a:pt x="45" y="15"/>
                    </a:lnTo>
                    <a:lnTo>
                      <a:pt x="34" y="11"/>
                    </a:lnTo>
                    <a:lnTo>
                      <a:pt x="22" y="7"/>
                    </a:lnTo>
                    <a:lnTo>
                      <a:pt x="1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C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41" name="Freeform 257"/>
              <p:cNvSpPr>
                <a:spLocks/>
              </p:cNvSpPr>
              <p:nvPr/>
            </p:nvSpPr>
            <p:spPr bwMode="auto">
              <a:xfrm>
                <a:off x="2683" y="724"/>
                <a:ext cx="108" cy="10"/>
              </a:xfrm>
              <a:custGeom>
                <a:avLst/>
                <a:gdLst>
                  <a:gd name="T0" fmla="*/ 585 w 647"/>
                  <a:gd name="T1" fmla="*/ 0 h 61"/>
                  <a:gd name="T2" fmla="*/ 602 w 647"/>
                  <a:gd name="T3" fmla="*/ 2 h 61"/>
                  <a:gd name="T4" fmla="*/ 619 w 647"/>
                  <a:gd name="T5" fmla="*/ 3 h 61"/>
                  <a:gd name="T6" fmla="*/ 638 w 647"/>
                  <a:gd name="T7" fmla="*/ 4 h 61"/>
                  <a:gd name="T8" fmla="*/ 624 w 647"/>
                  <a:gd name="T9" fmla="*/ 4 h 61"/>
                  <a:gd name="T10" fmla="*/ 580 w 647"/>
                  <a:gd name="T11" fmla="*/ 6 h 61"/>
                  <a:gd name="T12" fmla="*/ 536 w 647"/>
                  <a:gd name="T13" fmla="*/ 10 h 61"/>
                  <a:gd name="T14" fmla="*/ 492 w 647"/>
                  <a:gd name="T15" fmla="*/ 14 h 61"/>
                  <a:gd name="T16" fmla="*/ 448 w 647"/>
                  <a:gd name="T17" fmla="*/ 21 h 61"/>
                  <a:gd name="T18" fmla="*/ 404 w 647"/>
                  <a:gd name="T19" fmla="*/ 27 h 61"/>
                  <a:gd name="T20" fmla="*/ 360 w 647"/>
                  <a:gd name="T21" fmla="*/ 34 h 61"/>
                  <a:gd name="T22" fmla="*/ 316 w 647"/>
                  <a:gd name="T23" fmla="*/ 41 h 61"/>
                  <a:gd name="T24" fmla="*/ 274 w 647"/>
                  <a:gd name="T25" fmla="*/ 46 h 61"/>
                  <a:gd name="T26" fmla="*/ 238 w 647"/>
                  <a:gd name="T27" fmla="*/ 51 h 61"/>
                  <a:gd name="T28" fmla="*/ 200 w 647"/>
                  <a:gd name="T29" fmla="*/ 56 h 61"/>
                  <a:gd name="T30" fmla="*/ 162 w 647"/>
                  <a:gd name="T31" fmla="*/ 60 h 61"/>
                  <a:gd name="T32" fmla="*/ 124 w 647"/>
                  <a:gd name="T33" fmla="*/ 61 h 61"/>
                  <a:gd name="T34" fmla="*/ 87 w 647"/>
                  <a:gd name="T35" fmla="*/ 60 h 61"/>
                  <a:gd name="T36" fmla="*/ 51 w 647"/>
                  <a:gd name="T37" fmla="*/ 56 h 61"/>
                  <a:gd name="T38" fmla="*/ 17 w 647"/>
                  <a:gd name="T39" fmla="*/ 46 h 61"/>
                  <a:gd name="T40" fmla="*/ 15 w 647"/>
                  <a:gd name="T41" fmla="*/ 43 h 61"/>
                  <a:gd name="T42" fmla="*/ 43 w 647"/>
                  <a:gd name="T43" fmla="*/ 47 h 61"/>
                  <a:gd name="T44" fmla="*/ 73 w 647"/>
                  <a:gd name="T45" fmla="*/ 52 h 61"/>
                  <a:gd name="T46" fmla="*/ 103 w 647"/>
                  <a:gd name="T47" fmla="*/ 54 h 61"/>
                  <a:gd name="T48" fmla="*/ 134 w 647"/>
                  <a:gd name="T49" fmla="*/ 56 h 61"/>
                  <a:gd name="T50" fmla="*/ 164 w 647"/>
                  <a:gd name="T51" fmla="*/ 54 h 61"/>
                  <a:gd name="T52" fmla="*/ 194 w 647"/>
                  <a:gd name="T53" fmla="*/ 52 h 61"/>
                  <a:gd name="T54" fmla="*/ 224 w 647"/>
                  <a:gd name="T55" fmla="*/ 46 h 61"/>
                  <a:gd name="T56" fmla="*/ 261 w 647"/>
                  <a:gd name="T57" fmla="*/ 41 h 61"/>
                  <a:gd name="T58" fmla="*/ 304 w 647"/>
                  <a:gd name="T59" fmla="*/ 36 h 61"/>
                  <a:gd name="T60" fmla="*/ 347 w 647"/>
                  <a:gd name="T61" fmla="*/ 30 h 61"/>
                  <a:gd name="T62" fmla="*/ 388 w 647"/>
                  <a:gd name="T63" fmla="*/ 24 h 61"/>
                  <a:gd name="T64" fmla="*/ 431 w 647"/>
                  <a:gd name="T65" fmla="*/ 19 h 61"/>
                  <a:gd name="T66" fmla="*/ 472 w 647"/>
                  <a:gd name="T67" fmla="*/ 13 h 61"/>
                  <a:gd name="T68" fmla="*/ 514 w 647"/>
                  <a:gd name="T69" fmla="*/ 7 h 61"/>
                  <a:gd name="T70" fmla="*/ 556 w 647"/>
                  <a:gd name="T71" fmla="*/ 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47" h="61">
                    <a:moveTo>
                      <a:pt x="577" y="0"/>
                    </a:moveTo>
                    <a:lnTo>
                      <a:pt x="585" y="0"/>
                    </a:lnTo>
                    <a:lnTo>
                      <a:pt x="594" y="0"/>
                    </a:lnTo>
                    <a:lnTo>
                      <a:pt x="602" y="2"/>
                    </a:lnTo>
                    <a:lnTo>
                      <a:pt x="611" y="2"/>
                    </a:lnTo>
                    <a:lnTo>
                      <a:pt x="619" y="3"/>
                    </a:lnTo>
                    <a:lnTo>
                      <a:pt x="629" y="4"/>
                    </a:lnTo>
                    <a:lnTo>
                      <a:pt x="638" y="4"/>
                    </a:lnTo>
                    <a:lnTo>
                      <a:pt x="647" y="4"/>
                    </a:lnTo>
                    <a:lnTo>
                      <a:pt x="624" y="4"/>
                    </a:lnTo>
                    <a:lnTo>
                      <a:pt x="602" y="5"/>
                    </a:lnTo>
                    <a:lnTo>
                      <a:pt x="580" y="6"/>
                    </a:lnTo>
                    <a:lnTo>
                      <a:pt x="557" y="7"/>
                    </a:lnTo>
                    <a:lnTo>
                      <a:pt x="536" y="10"/>
                    </a:lnTo>
                    <a:lnTo>
                      <a:pt x="514" y="12"/>
                    </a:lnTo>
                    <a:lnTo>
                      <a:pt x="492" y="14"/>
                    </a:lnTo>
                    <a:lnTo>
                      <a:pt x="470" y="18"/>
                    </a:lnTo>
                    <a:lnTo>
                      <a:pt x="448" y="21"/>
                    </a:lnTo>
                    <a:lnTo>
                      <a:pt x="426" y="24"/>
                    </a:lnTo>
                    <a:lnTo>
                      <a:pt x="404" y="27"/>
                    </a:lnTo>
                    <a:lnTo>
                      <a:pt x="383" y="30"/>
                    </a:lnTo>
                    <a:lnTo>
                      <a:pt x="360" y="34"/>
                    </a:lnTo>
                    <a:lnTo>
                      <a:pt x="338" y="37"/>
                    </a:lnTo>
                    <a:lnTo>
                      <a:pt x="316" y="41"/>
                    </a:lnTo>
                    <a:lnTo>
                      <a:pt x="293" y="44"/>
                    </a:lnTo>
                    <a:lnTo>
                      <a:pt x="274" y="46"/>
                    </a:lnTo>
                    <a:lnTo>
                      <a:pt x="256" y="49"/>
                    </a:lnTo>
                    <a:lnTo>
                      <a:pt x="238" y="51"/>
                    </a:lnTo>
                    <a:lnTo>
                      <a:pt x="218" y="53"/>
                    </a:lnTo>
                    <a:lnTo>
                      <a:pt x="200" y="56"/>
                    </a:lnTo>
                    <a:lnTo>
                      <a:pt x="180" y="58"/>
                    </a:lnTo>
                    <a:lnTo>
                      <a:pt x="162" y="60"/>
                    </a:lnTo>
                    <a:lnTo>
                      <a:pt x="143" y="60"/>
                    </a:lnTo>
                    <a:lnTo>
                      <a:pt x="124" y="61"/>
                    </a:lnTo>
                    <a:lnTo>
                      <a:pt x="105" y="61"/>
                    </a:lnTo>
                    <a:lnTo>
                      <a:pt x="87" y="60"/>
                    </a:lnTo>
                    <a:lnTo>
                      <a:pt x="69" y="58"/>
                    </a:lnTo>
                    <a:lnTo>
                      <a:pt x="51" y="56"/>
                    </a:lnTo>
                    <a:lnTo>
                      <a:pt x="34" y="51"/>
                    </a:lnTo>
                    <a:lnTo>
                      <a:pt x="17" y="46"/>
                    </a:lnTo>
                    <a:lnTo>
                      <a:pt x="0" y="39"/>
                    </a:lnTo>
                    <a:lnTo>
                      <a:pt x="15" y="43"/>
                    </a:lnTo>
                    <a:lnTo>
                      <a:pt x="28" y="45"/>
                    </a:lnTo>
                    <a:lnTo>
                      <a:pt x="43" y="47"/>
                    </a:lnTo>
                    <a:lnTo>
                      <a:pt x="58" y="50"/>
                    </a:lnTo>
                    <a:lnTo>
                      <a:pt x="73" y="52"/>
                    </a:lnTo>
                    <a:lnTo>
                      <a:pt x="88" y="53"/>
                    </a:lnTo>
                    <a:lnTo>
                      <a:pt x="103" y="54"/>
                    </a:lnTo>
                    <a:lnTo>
                      <a:pt x="119" y="56"/>
                    </a:lnTo>
                    <a:lnTo>
                      <a:pt x="134" y="56"/>
                    </a:lnTo>
                    <a:lnTo>
                      <a:pt x="149" y="56"/>
                    </a:lnTo>
                    <a:lnTo>
                      <a:pt x="164" y="54"/>
                    </a:lnTo>
                    <a:lnTo>
                      <a:pt x="179" y="53"/>
                    </a:lnTo>
                    <a:lnTo>
                      <a:pt x="194" y="52"/>
                    </a:lnTo>
                    <a:lnTo>
                      <a:pt x="209" y="50"/>
                    </a:lnTo>
                    <a:lnTo>
                      <a:pt x="224" y="46"/>
                    </a:lnTo>
                    <a:lnTo>
                      <a:pt x="239" y="43"/>
                    </a:lnTo>
                    <a:lnTo>
                      <a:pt x="261" y="41"/>
                    </a:lnTo>
                    <a:lnTo>
                      <a:pt x="282" y="38"/>
                    </a:lnTo>
                    <a:lnTo>
                      <a:pt x="304" y="36"/>
                    </a:lnTo>
                    <a:lnTo>
                      <a:pt x="325" y="34"/>
                    </a:lnTo>
                    <a:lnTo>
                      <a:pt x="347" y="30"/>
                    </a:lnTo>
                    <a:lnTo>
                      <a:pt x="368" y="28"/>
                    </a:lnTo>
                    <a:lnTo>
                      <a:pt x="388" y="24"/>
                    </a:lnTo>
                    <a:lnTo>
                      <a:pt x="410" y="21"/>
                    </a:lnTo>
                    <a:lnTo>
                      <a:pt x="431" y="19"/>
                    </a:lnTo>
                    <a:lnTo>
                      <a:pt x="452" y="15"/>
                    </a:lnTo>
                    <a:lnTo>
                      <a:pt x="472" y="13"/>
                    </a:lnTo>
                    <a:lnTo>
                      <a:pt x="493" y="10"/>
                    </a:lnTo>
                    <a:lnTo>
                      <a:pt x="514" y="7"/>
                    </a:lnTo>
                    <a:lnTo>
                      <a:pt x="534" y="5"/>
                    </a:lnTo>
                    <a:lnTo>
                      <a:pt x="556" y="3"/>
                    </a:lnTo>
                    <a:lnTo>
                      <a:pt x="577" y="0"/>
                    </a:lnTo>
                    <a:close/>
                  </a:path>
                </a:pathLst>
              </a:custGeom>
              <a:solidFill>
                <a:srgbClr val="D6C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42" name="Freeform 258"/>
              <p:cNvSpPr>
                <a:spLocks/>
              </p:cNvSpPr>
              <p:nvPr/>
            </p:nvSpPr>
            <p:spPr bwMode="auto">
              <a:xfrm>
                <a:off x="2804" y="725"/>
                <a:ext cx="2" cy="1"/>
              </a:xfrm>
              <a:custGeom>
                <a:avLst/>
                <a:gdLst>
                  <a:gd name="T0" fmla="*/ 1 w 11"/>
                  <a:gd name="T1" fmla="*/ 0 h 3"/>
                  <a:gd name="T2" fmla="*/ 5 w 11"/>
                  <a:gd name="T3" fmla="*/ 0 h 3"/>
                  <a:gd name="T4" fmla="*/ 6 w 11"/>
                  <a:gd name="T5" fmla="*/ 2 h 3"/>
                  <a:gd name="T6" fmla="*/ 8 w 11"/>
                  <a:gd name="T7" fmla="*/ 3 h 3"/>
                  <a:gd name="T8" fmla="*/ 11 w 11"/>
                  <a:gd name="T9" fmla="*/ 3 h 3"/>
                  <a:gd name="T10" fmla="*/ 8 w 11"/>
                  <a:gd name="T11" fmla="*/ 3 h 3"/>
                  <a:gd name="T12" fmla="*/ 4 w 11"/>
                  <a:gd name="T13" fmla="*/ 3 h 3"/>
                  <a:gd name="T14" fmla="*/ 0 w 11"/>
                  <a:gd name="T15" fmla="*/ 2 h 3"/>
                  <a:gd name="T16" fmla="*/ 1 w 11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3">
                    <a:moveTo>
                      <a:pt x="1" y="0"/>
                    </a:moveTo>
                    <a:lnTo>
                      <a:pt x="5" y="0"/>
                    </a:lnTo>
                    <a:lnTo>
                      <a:pt x="6" y="2"/>
                    </a:lnTo>
                    <a:lnTo>
                      <a:pt x="8" y="3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4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6C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43" name="Freeform 259"/>
              <p:cNvSpPr>
                <a:spLocks/>
              </p:cNvSpPr>
              <p:nvPr/>
            </p:nvSpPr>
            <p:spPr bwMode="auto">
              <a:xfrm>
                <a:off x="2659" y="730"/>
                <a:ext cx="334" cy="481"/>
              </a:xfrm>
              <a:custGeom>
                <a:avLst/>
                <a:gdLst>
                  <a:gd name="T0" fmla="*/ 1393 w 2007"/>
                  <a:gd name="T1" fmla="*/ 120 h 2889"/>
                  <a:gd name="T2" fmla="*/ 1476 w 2007"/>
                  <a:gd name="T3" fmla="*/ 284 h 2889"/>
                  <a:gd name="T4" fmla="*/ 1516 w 2007"/>
                  <a:gd name="T5" fmla="*/ 526 h 2889"/>
                  <a:gd name="T6" fmla="*/ 1601 w 2007"/>
                  <a:gd name="T7" fmla="*/ 785 h 2889"/>
                  <a:gd name="T8" fmla="*/ 1661 w 2007"/>
                  <a:gd name="T9" fmla="*/ 980 h 2889"/>
                  <a:gd name="T10" fmla="*/ 1763 w 2007"/>
                  <a:gd name="T11" fmla="*/ 969 h 2889"/>
                  <a:gd name="T12" fmla="*/ 1858 w 2007"/>
                  <a:gd name="T13" fmla="*/ 955 h 2889"/>
                  <a:gd name="T14" fmla="*/ 1858 w 2007"/>
                  <a:gd name="T15" fmla="*/ 928 h 2889"/>
                  <a:gd name="T16" fmla="*/ 1900 w 2007"/>
                  <a:gd name="T17" fmla="*/ 897 h 2889"/>
                  <a:gd name="T18" fmla="*/ 1953 w 2007"/>
                  <a:gd name="T19" fmla="*/ 1093 h 2889"/>
                  <a:gd name="T20" fmla="*/ 1883 w 2007"/>
                  <a:gd name="T21" fmla="*/ 1349 h 2889"/>
                  <a:gd name="T22" fmla="*/ 1972 w 2007"/>
                  <a:gd name="T23" fmla="*/ 990 h 2889"/>
                  <a:gd name="T24" fmla="*/ 2001 w 2007"/>
                  <a:gd name="T25" fmla="*/ 1123 h 2889"/>
                  <a:gd name="T26" fmla="*/ 1939 w 2007"/>
                  <a:gd name="T27" fmla="*/ 1350 h 2889"/>
                  <a:gd name="T28" fmla="*/ 1798 w 2007"/>
                  <a:gd name="T29" fmla="*/ 1479 h 2889"/>
                  <a:gd name="T30" fmla="*/ 1744 w 2007"/>
                  <a:gd name="T31" fmla="*/ 1303 h 2889"/>
                  <a:gd name="T32" fmla="*/ 1704 w 2007"/>
                  <a:gd name="T33" fmla="*/ 1705 h 2889"/>
                  <a:gd name="T34" fmla="*/ 1664 w 2007"/>
                  <a:gd name="T35" fmla="*/ 1898 h 2889"/>
                  <a:gd name="T36" fmla="*/ 1520 w 2007"/>
                  <a:gd name="T37" fmla="*/ 2094 h 2889"/>
                  <a:gd name="T38" fmla="*/ 1581 w 2007"/>
                  <a:gd name="T39" fmla="*/ 2059 h 2889"/>
                  <a:gd name="T40" fmla="*/ 1716 w 2007"/>
                  <a:gd name="T41" fmla="*/ 1787 h 2889"/>
                  <a:gd name="T42" fmla="*/ 1751 w 2007"/>
                  <a:gd name="T43" fmla="*/ 1509 h 2889"/>
                  <a:gd name="T44" fmla="*/ 1836 w 2007"/>
                  <a:gd name="T45" fmla="*/ 1619 h 2889"/>
                  <a:gd name="T46" fmla="*/ 1816 w 2007"/>
                  <a:gd name="T47" fmla="*/ 1884 h 2889"/>
                  <a:gd name="T48" fmla="*/ 1733 w 2007"/>
                  <a:gd name="T49" fmla="*/ 2027 h 2889"/>
                  <a:gd name="T50" fmla="*/ 1600 w 2007"/>
                  <a:gd name="T51" fmla="*/ 2189 h 2889"/>
                  <a:gd name="T52" fmla="*/ 1459 w 2007"/>
                  <a:gd name="T53" fmla="*/ 2351 h 2889"/>
                  <a:gd name="T54" fmla="*/ 1299 w 2007"/>
                  <a:gd name="T55" fmla="*/ 2538 h 2889"/>
                  <a:gd name="T56" fmla="*/ 1138 w 2007"/>
                  <a:gd name="T57" fmla="*/ 2704 h 2889"/>
                  <a:gd name="T58" fmla="*/ 1198 w 2007"/>
                  <a:gd name="T59" fmla="*/ 2553 h 2889"/>
                  <a:gd name="T60" fmla="*/ 1158 w 2007"/>
                  <a:gd name="T61" fmla="*/ 2595 h 2889"/>
                  <a:gd name="T62" fmla="*/ 1055 w 2007"/>
                  <a:gd name="T63" fmla="*/ 2783 h 2889"/>
                  <a:gd name="T64" fmla="*/ 831 w 2007"/>
                  <a:gd name="T65" fmla="*/ 2885 h 2889"/>
                  <a:gd name="T66" fmla="*/ 732 w 2007"/>
                  <a:gd name="T67" fmla="*/ 2660 h 2889"/>
                  <a:gd name="T68" fmla="*/ 695 w 2007"/>
                  <a:gd name="T69" fmla="*/ 2580 h 2889"/>
                  <a:gd name="T70" fmla="*/ 654 w 2007"/>
                  <a:gd name="T71" fmla="*/ 2451 h 2889"/>
                  <a:gd name="T72" fmla="*/ 1084 w 2007"/>
                  <a:gd name="T73" fmla="*/ 2432 h 2889"/>
                  <a:gd name="T74" fmla="*/ 1233 w 2007"/>
                  <a:gd name="T75" fmla="*/ 2307 h 2889"/>
                  <a:gd name="T76" fmla="*/ 1291 w 2007"/>
                  <a:gd name="T77" fmla="*/ 2198 h 2889"/>
                  <a:gd name="T78" fmla="*/ 1337 w 2007"/>
                  <a:gd name="T79" fmla="*/ 2074 h 2889"/>
                  <a:gd name="T80" fmla="*/ 1215 w 2007"/>
                  <a:gd name="T81" fmla="*/ 2293 h 2889"/>
                  <a:gd name="T82" fmla="*/ 846 w 2007"/>
                  <a:gd name="T83" fmla="*/ 2440 h 2889"/>
                  <a:gd name="T84" fmla="*/ 531 w 2007"/>
                  <a:gd name="T85" fmla="*/ 2301 h 2889"/>
                  <a:gd name="T86" fmla="*/ 478 w 2007"/>
                  <a:gd name="T87" fmla="*/ 2161 h 2889"/>
                  <a:gd name="T88" fmla="*/ 451 w 2007"/>
                  <a:gd name="T89" fmla="*/ 2140 h 2889"/>
                  <a:gd name="T90" fmla="*/ 474 w 2007"/>
                  <a:gd name="T91" fmla="*/ 2221 h 2889"/>
                  <a:gd name="T92" fmla="*/ 348 w 2007"/>
                  <a:gd name="T93" fmla="*/ 2065 h 2889"/>
                  <a:gd name="T94" fmla="*/ 242 w 2007"/>
                  <a:gd name="T95" fmla="*/ 1913 h 2889"/>
                  <a:gd name="T96" fmla="*/ 173 w 2007"/>
                  <a:gd name="T97" fmla="*/ 1761 h 2889"/>
                  <a:gd name="T98" fmla="*/ 85 w 2007"/>
                  <a:gd name="T99" fmla="*/ 1304 h 2889"/>
                  <a:gd name="T100" fmla="*/ 71 w 2007"/>
                  <a:gd name="T101" fmla="*/ 950 h 2889"/>
                  <a:gd name="T102" fmla="*/ 244 w 2007"/>
                  <a:gd name="T103" fmla="*/ 884 h 2889"/>
                  <a:gd name="T104" fmla="*/ 465 w 2007"/>
                  <a:gd name="T105" fmla="*/ 851 h 2889"/>
                  <a:gd name="T106" fmla="*/ 260 w 2007"/>
                  <a:gd name="T107" fmla="*/ 784 h 2889"/>
                  <a:gd name="T108" fmla="*/ 46 w 2007"/>
                  <a:gd name="T109" fmla="*/ 883 h 2889"/>
                  <a:gd name="T110" fmla="*/ 0 w 2007"/>
                  <a:gd name="T111" fmla="*/ 602 h 2889"/>
                  <a:gd name="T112" fmla="*/ 74 w 2007"/>
                  <a:gd name="T113" fmla="*/ 287 h 2889"/>
                  <a:gd name="T114" fmla="*/ 121 w 2007"/>
                  <a:gd name="T115" fmla="*/ 71 h 2889"/>
                  <a:gd name="T116" fmla="*/ 414 w 2007"/>
                  <a:gd name="T117" fmla="*/ 89 h 2889"/>
                  <a:gd name="T118" fmla="*/ 575 w 2007"/>
                  <a:gd name="T119" fmla="*/ 54 h 2889"/>
                  <a:gd name="T120" fmla="*/ 876 w 2007"/>
                  <a:gd name="T121" fmla="*/ 116 h 2889"/>
                  <a:gd name="T122" fmla="*/ 1144 w 2007"/>
                  <a:gd name="T123" fmla="*/ 109 h 2889"/>
                  <a:gd name="T124" fmla="*/ 1259 w 2007"/>
                  <a:gd name="T125" fmla="*/ 73 h 28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07" h="2889">
                    <a:moveTo>
                      <a:pt x="1288" y="0"/>
                    </a:moveTo>
                    <a:lnTo>
                      <a:pt x="1295" y="3"/>
                    </a:lnTo>
                    <a:lnTo>
                      <a:pt x="1301" y="6"/>
                    </a:lnTo>
                    <a:lnTo>
                      <a:pt x="1307" y="8"/>
                    </a:lnTo>
                    <a:lnTo>
                      <a:pt x="1313" y="12"/>
                    </a:lnTo>
                    <a:lnTo>
                      <a:pt x="1317" y="15"/>
                    </a:lnTo>
                    <a:lnTo>
                      <a:pt x="1323" y="18"/>
                    </a:lnTo>
                    <a:lnTo>
                      <a:pt x="1329" y="21"/>
                    </a:lnTo>
                    <a:lnTo>
                      <a:pt x="1334" y="23"/>
                    </a:lnTo>
                    <a:lnTo>
                      <a:pt x="1340" y="27"/>
                    </a:lnTo>
                    <a:lnTo>
                      <a:pt x="1346" y="31"/>
                    </a:lnTo>
                    <a:lnTo>
                      <a:pt x="1352" y="35"/>
                    </a:lnTo>
                    <a:lnTo>
                      <a:pt x="1355" y="39"/>
                    </a:lnTo>
                    <a:lnTo>
                      <a:pt x="1360" y="44"/>
                    </a:lnTo>
                    <a:lnTo>
                      <a:pt x="1363" y="50"/>
                    </a:lnTo>
                    <a:lnTo>
                      <a:pt x="1367" y="54"/>
                    </a:lnTo>
                    <a:lnTo>
                      <a:pt x="1369" y="60"/>
                    </a:lnTo>
                    <a:lnTo>
                      <a:pt x="1372" y="73"/>
                    </a:lnTo>
                    <a:lnTo>
                      <a:pt x="1376" y="85"/>
                    </a:lnTo>
                    <a:lnTo>
                      <a:pt x="1382" y="97"/>
                    </a:lnTo>
                    <a:lnTo>
                      <a:pt x="1387" y="108"/>
                    </a:lnTo>
                    <a:lnTo>
                      <a:pt x="1393" y="120"/>
                    </a:lnTo>
                    <a:lnTo>
                      <a:pt x="1400" y="131"/>
                    </a:lnTo>
                    <a:lnTo>
                      <a:pt x="1406" y="142"/>
                    </a:lnTo>
                    <a:lnTo>
                      <a:pt x="1411" y="152"/>
                    </a:lnTo>
                    <a:lnTo>
                      <a:pt x="1416" y="160"/>
                    </a:lnTo>
                    <a:lnTo>
                      <a:pt x="1420" y="167"/>
                    </a:lnTo>
                    <a:lnTo>
                      <a:pt x="1424" y="174"/>
                    </a:lnTo>
                    <a:lnTo>
                      <a:pt x="1429" y="181"/>
                    </a:lnTo>
                    <a:lnTo>
                      <a:pt x="1432" y="188"/>
                    </a:lnTo>
                    <a:lnTo>
                      <a:pt x="1437" y="194"/>
                    </a:lnTo>
                    <a:lnTo>
                      <a:pt x="1440" y="201"/>
                    </a:lnTo>
                    <a:lnTo>
                      <a:pt x="1445" y="209"/>
                    </a:lnTo>
                    <a:lnTo>
                      <a:pt x="1448" y="217"/>
                    </a:lnTo>
                    <a:lnTo>
                      <a:pt x="1453" y="224"/>
                    </a:lnTo>
                    <a:lnTo>
                      <a:pt x="1456" y="231"/>
                    </a:lnTo>
                    <a:lnTo>
                      <a:pt x="1461" y="238"/>
                    </a:lnTo>
                    <a:lnTo>
                      <a:pt x="1464" y="245"/>
                    </a:lnTo>
                    <a:lnTo>
                      <a:pt x="1467" y="252"/>
                    </a:lnTo>
                    <a:lnTo>
                      <a:pt x="1469" y="259"/>
                    </a:lnTo>
                    <a:lnTo>
                      <a:pt x="1471" y="264"/>
                    </a:lnTo>
                    <a:lnTo>
                      <a:pt x="1472" y="270"/>
                    </a:lnTo>
                    <a:lnTo>
                      <a:pt x="1474" y="277"/>
                    </a:lnTo>
                    <a:lnTo>
                      <a:pt x="1476" y="284"/>
                    </a:lnTo>
                    <a:lnTo>
                      <a:pt x="1477" y="291"/>
                    </a:lnTo>
                    <a:lnTo>
                      <a:pt x="1478" y="305"/>
                    </a:lnTo>
                    <a:lnTo>
                      <a:pt x="1478" y="317"/>
                    </a:lnTo>
                    <a:lnTo>
                      <a:pt x="1478" y="331"/>
                    </a:lnTo>
                    <a:lnTo>
                      <a:pt x="1478" y="345"/>
                    </a:lnTo>
                    <a:lnTo>
                      <a:pt x="1477" y="359"/>
                    </a:lnTo>
                    <a:lnTo>
                      <a:pt x="1476" y="372"/>
                    </a:lnTo>
                    <a:lnTo>
                      <a:pt x="1475" y="385"/>
                    </a:lnTo>
                    <a:lnTo>
                      <a:pt x="1474" y="399"/>
                    </a:lnTo>
                    <a:lnTo>
                      <a:pt x="1474" y="413"/>
                    </a:lnTo>
                    <a:lnTo>
                      <a:pt x="1474" y="425"/>
                    </a:lnTo>
                    <a:lnTo>
                      <a:pt x="1475" y="438"/>
                    </a:lnTo>
                    <a:lnTo>
                      <a:pt x="1476" y="451"/>
                    </a:lnTo>
                    <a:lnTo>
                      <a:pt x="1479" y="463"/>
                    </a:lnTo>
                    <a:lnTo>
                      <a:pt x="1484" y="475"/>
                    </a:lnTo>
                    <a:lnTo>
                      <a:pt x="1490" y="486"/>
                    </a:lnTo>
                    <a:lnTo>
                      <a:pt x="1497" y="497"/>
                    </a:lnTo>
                    <a:lnTo>
                      <a:pt x="1500" y="503"/>
                    </a:lnTo>
                    <a:lnTo>
                      <a:pt x="1503" y="509"/>
                    </a:lnTo>
                    <a:lnTo>
                      <a:pt x="1508" y="515"/>
                    </a:lnTo>
                    <a:lnTo>
                      <a:pt x="1512" y="521"/>
                    </a:lnTo>
                    <a:lnTo>
                      <a:pt x="1516" y="526"/>
                    </a:lnTo>
                    <a:lnTo>
                      <a:pt x="1520" y="532"/>
                    </a:lnTo>
                    <a:lnTo>
                      <a:pt x="1523" y="538"/>
                    </a:lnTo>
                    <a:lnTo>
                      <a:pt x="1525" y="544"/>
                    </a:lnTo>
                    <a:lnTo>
                      <a:pt x="1530" y="552"/>
                    </a:lnTo>
                    <a:lnTo>
                      <a:pt x="1535" y="560"/>
                    </a:lnTo>
                    <a:lnTo>
                      <a:pt x="1539" y="567"/>
                    </a:lnTo>
                    <a:lnTo>
                      <a:pt x="1543" y="573"/>
                    </a:lnTo>
                    <a:lnTo>
                      <a:pt x="1547" y="582"/>
                    </a:lnTo>
                    <a:lnTo>
                      <a:pt x="1552" y="588"/>
                    </a:lnTo>
                    <a:lnTo>
                      <a:pt x="1556" y="595"/>
                    </a:lnTo>
                    <a:lnTo>
                      <a:pt x="1560" y="603"/>
                    </a:lnTo>
                    <a:lnTo>
                      <a:pt x="1564" y="610"/>
                    </a:lnTo>
                    <a:lnTo>
                      <a:pt x="1567" y="616"/>
                    </a:lnTo>
                    <a:lnTo>
                      <a:pt x="1570" y="623"/>
                    </a:lnTo>
                    <a:lnTo>
                      <a:pt x="1574" y="629"/>
                    </a:lnTo>
                    <a:lnTo>
                      <a:pt x="1581" y="652"/>
                    </a:lnTo>
                    <a:lnTo>
                      <a:pt x="1586" y="673"/>
                    </a:lnTo>
                    <a:lnTo>
                      <a:pt x="1590" y="695"/>
                    </a:lnTo>
                    <a:lnTo>
                      <a:pt x="1592" y="718"/>
                    </a:lnTo>
                    <a:lnTo>
                      <a:pt x="1594" y="740"/>
                    </a:lnTo>
                    <a:lnTo>
                      <a:pt x="1598" y="762"/>
                    </a:lnTo>
                    <a:lnTo>
                      <a:pt x="1601" y="785"/>
                    </a:lnTo>
                    <a:lnTo>
                      <a:pt x="1606" y="808"/>
                    </a:lnTo>
                    <a:lnTo>
                      <a:pt x="1608" y="818"/>
                    </a:lnTo>
                    <a:lnTo>
                      <a:pt x="1610" y="829"/>
                    </a:lnTo>
                    <a:lnTo>
                      <a:pt x="1614" y="838"/>
                    </a:lnTo>
                    <a:lnTo>
                      <a:pt x="1617" y="847"/>
                    </a:lnTo>
                    <a:lnTo>
                      <a:pt x="1621" y="856"/>
                    </a:lnTo>
                    <a:lnTo>
                      <a:pt x="1624" y="865"/>
                    </a:lnTo>
                    <a:lnTo>
                      <a:pt x="1628" y="874"/>
                    </a:lnTo>
                    <a:lnTo>
                      <a:pt x="1631" y="884"/>
                    </a:lnTo>
                    <a:lnTo>
                      <a:pt x="1635" y="891"/>
                    </a:lnTo>
                    <a:lnTo>
                      <a:pt x="1638" y="899"/>
                    </a:lnTo>
                    <a:lnTo>
                      <a:pt x="1640" y="907"/>
                    </a:lnTo>
                    <a:lnTo>
                      <a:pt x="1644" y="915"/>
                    </a:lnTo>
                    <a:lnTo>
                      <a:pt x="1646" y="922"/>
                    </a:lnTo>
                    <a:lnTo>
                      <a:pt x="1648" y="930"/>
                    </a:lnTo>
                    <a:lnTo>
                      <a:pt x="1650" y="936"/>
                    </a:lnTo>
                    <a:lnTo>
                      <a:pt x="1652" y="943"/>
                    </a:lnTo>
                    <a:lnTo>
                      <a:pt x="1653" y="950"/>
                    </a:lnTo>
                    <a:lnTo>
                      <a:pt x="1654" y="958"/>
                    </a:lnTo>
                    <a:lnTo>
                      <a:pt x="1655" y="966"/>
                    </a:lnTo>
                    <a:lnTo>
                      <a:pt x="1658" y="973"/>
                    </a:lnTo>
                    <a:lnTo>
                      <a:pt x="1661" y="980"/>
                    </a:lnTo>
                    <a:lnTo>
                      <a:pt x="1663" y="986"/>
                    </a:lnTo>
                    <a:lnTo>
                      <a:pt x="1668" y="990"/>
                    </a:lnTo>
                    <a:lnTo>
                      <a:pt x="1673" y="995"/>
                    </a:lnTo>
                    <a:lnTo>
                      <a:pt x="1681" y="996"/>
                    </a:lnTo>
                    <a:lnTo>
                      <a:pt x="1689" y="995"/>
                    </a:lnTo>
                    <a:lnTo>
                      <a:pt x="1696" y="995"/>
                    </a:lnTo>
                    <a:lnTo>
                      <a:pt x="1701" y="999"/>
                    </a:lnTo>
                    <a:lnTo>
                      <a:pt x="1709" y="1004"/>
                    </a:lnTo>
                    <a:lnTo>
                      <a:pt x="1717" y="1011"/>
                    </a:lnTo>
                    <a:lnTo>
                      <a:pt x="1724" y="1017"/>
                    </a:lnTo>
                    <a:lnTo>
                      <a:pt x="1732" y="1018"/>
                    </a:lnTo>
                    <a:lnTo>
                      <a:pt x="1740" y="1016"/>
                    </a:lnTo>
                    <a:lnTo>
                      <a:pt x="1744" y="1010"/>
                    </a:lnTo>
                    <a:lnTo>
                      <a:pt x="1744" y="1003"/>
                    </a:lnTo>
                    <a:lnTo>
                      <a:pt x="1742" y="997"/>
                    </a:lnTo>
                    <a:lnTo>
                      <a:pt x="1742" y="988"/>
                    </a:lnTo>
                    <a:lnTo>
                      <a:pt x="1740" y="980"/>
                    </a:lnTo>
                    <a:lnTo>
                      <a:pt x="1740" y="973"/>
                    </a:lnTo>
                    <a:lnTo>
                      <a:pt x="1743" y="966"/>
                    </a:lnTo>
                    <a:lnTo>
                      <a:pt x="1750" y="968"/>
                    </a:lnTo>
                    <a:lnTo>
                      <a:pt x="1757" y="969"/>
                    </a:lnTo>
                    <a:lnTo>
                      <a:pt x="1763" y="969"/>
                    </a:lnTo>
                    <a:lnTo>
                      <a:pt x="1768" y="965"/>
                    </a:lnTo>
                    <a:lnTo>
                      <a:pt x="1770" y="959"/>
                    </a:lnTo>
                    <a:lnTo>
                      <a:pt x="1771" y="954"/>
                    </a:lnTo>
                    <a:lnTo>
                      <a:pt x="1770" y="947"/>
                    </a:lnTo>
                    <a:lnTo>
                      <a:pt x="1770" y="941"/>
                    </a:lnTo>
                    <a:lnTo>
                      <a:pt x="1770" y="935"/>
                    </a:lnTo>
                    <a:lnTo>
                      <a:pt x="1771" y="930"/>
                    </a:lnTo>
                    <a:lnTo>
                      <a:pt x="1774" y="924"/>
                    </a:lnTo>
                    <a:lnTo>
                      <a:pt x="1778" y="920"/>
                    </a:lnTo>
                    <a:lnTo>
                      <a:pt x="1785" y="920"/>
                    </a:lnTo>
                    <a:lnTo>
                      <a:pt x="1792" y="919"/>
                    </a:lnTo>
                    <a:lnTo>
                      <a:pt x="1799" y="918"/>
                    </a:lnTo>
                    <a:lnTo>
                      <a:pt x="1806" y="916"/>
                    </a:lnTo>
                    <a:lnTo>
                      <a:pt x="1812" y="914"/>
                    </a:lnTo>
                    <a:lnTo>
                      <a:pt x="1817" y="912"/>
                    </a:lnTo>
                    <a:lnTo>
                      <a:pt x="1823" y="912"/>
                    </a:lnTo>
                    <a:lnTo>
                      <a:pt x="1828" y="914"/>
                    </a:lnTo>
                    <a:lnTo>
                      <a:pt x="1834" y="924"/>
                    </a:lnTo>
                    <a:lnTo>
                      <a:pt x="1839" y="933"/>
                    </a:lnTo>
                    <a:lnTo>
                      <a:pt x="1845" y="941"/>
                    </a:lnTo>
                    <a:lnTo>
                      <a:pt x="1853" y="946"/>
                    </a:lnTo>
                    <a:lnTo>
                      <a:pt x="1858" y="955"/>
                    </a:lnTo>
                    <a:lnTo>
                      <a:pt x="1862" y="964"/>
                    </a:lnTo>
                    <a:lnTo>
                      <a:pt x="1868" y="973"/>
                    </a:lnTo>
                    <a:lnTo>
                      <a:pt x="1873" y="981"/>
                    </a:lnTo>
                    <a:lnTo>
                      <a:pt x="1877" y="990"/>
                    </a:lnTo>
                    <a:lnTo>
                      <a:pt x="1881" y="1000"/>
                    </a:lnTo>
                    <a:lnTo>
                      <a:pt x="1884" y="1009"/>
                    </a:lnTo>
                    <a:lnTo>
                      <a:pt x="1886" y="1018"/>
                    </a:lnTo>
                    <a:lnTo>
                      <a:pt x="1888" y="1022"/>
                    </a:lnTo>
                    <a:lnTo>
                      <a:pt x="1890" y="1026"/>
                    </a:lnTo>
                    <a:lnTo>
                      <a:pt x="1892" y="1028"/>
                    </a:lnTo>
                    <a:lnTo>
                      <a:pt x="1896" y="1030"/>
                    </a:lnTo>
                    <a:lnTo>
                      <a:pt x="1897" y="1019"/>
                    </a:lnTo>
                    <a:lnTo>
                      <a:pt x="1896" y="1009"/>
                    </a:lnTo>
                    <a:lnTo>
                      <a:pt x="1895" y="999"/>
                    </a:lnTo>
                    <a:lnTo>
                      <a:pt x="1892" y="988"/>
                    </a:lnTo>
                    <a:lnTo>
                      <a:pt x="1889" y="979"/>
                    </a:lnTo>
                    <a:lnTo>
                      <a:pt x="1884" y="969"/>
                    </a:lnTo>
                    <a:lnTo>
                      <a:pt x="1881" y="958"/>
                    </a:lnTo>
                    <a:lnTo>
                      <a:pt x="1876" y="948"/>
                    </a:lnTo>
                    <a:lnTo>
                      <a:pt x="1868" y="941"/>
                    </a:lnTo>
                    <a:lnTo>
                      <a:pt x="1862" y="934"/>
                    </a:lnTo>
                    <a:lnTo>
                      <a:pt x="1858" y="928"/>
                    </a:lnTo>
                    <a:lnTo>
                      <a:pt x="1852" y="922"/>
                    </a:lnTo>
                    <a:lnTo>
                      <a:pt x="1851" y="916"/>
                    </a:lnTo>
                    <a:lnTo>
                      <a:pt x="1846" y="910"/>
                    </a:lnTo>
                    <a:lnTo>
                      <a:pt x="1844" y="905"/>
                    </a:lnTo>
                    <a:lnTo>
                      <a:pt x="1846" y="901"/>
                    </a:lnTo>
                    <a:lnTo>
                      <a:pt x="1851" y="907"/>
                    </a:lnTo>
                    <a:lnTo>
                      <a:pt x="1858" y="914"/>
                    </a:lnTo>
                    <a:lnTo>
                      <a:pt x="1865" y="917"/>
                    </a:lnTo>
                    <a:lnTo>
                      <a:pt x="1873" y="917"/>
                    </a:lnTo>
                    <a:lnTo>
                      <a:pt x="1876" y="914"/>
                    </a:lnTo>
                    <a:lnTo>
                      <a:pt x="1877" y="909"/>
                    </a:lnTo>
                    <a:lnTo>
                      <a:pt x="1877" y="904"/>
                    </a:lnTo>
                    <a:lnTo>
                      <a:pt x="1877" y="900"/>
                    </a:lnTo>
                    <a:lnTo>
                      <a:pt x="1876" y="894"/>
                    </a:lnTo>
                    <a:lnTo>
                      <a:pt x="1876" y="891"/>
                    </a:lnTo>
                    <a:lnTo>
                      <a:pt x="1877" y="886"/>
                    </a:lnTo>
                    <a:lnTo>
                      <a:pt x="1881" y="883"/>
                    </a:lnTo>
                    <a:lnTo>
                      <a:pt x="1885" y="885"/>
                    </a:lnTo>
                    <a:lnTo>
                      <a:pt x="1890" y="887"/>
                    </a:lnTo>
                    <a:lnTo>
                      <a:pt x="1893" y="891"/>
                    </a:lnTo>
                    <a:lnTo>
                      <a:pt x="1897" y="894"/>
                    </a:lnTo>
                    <a:lnTo>
                      <a:pt x="1900" y="897"/>
                    </a:lnTo>
                    <a:lnTo>
                      <a:pt x="1905" y="900"/>
                    </a:lnTo>
                    <a:lnTo>
                      <a:pt x="1911" y="902"/>
                    </a:lnTo>
                    <a:lnTo>
                      <a:pt x="1918" y="902"/>
                    </a:lnTo>
                    <a:lnTo>
                      <a:pt x="1922" y="907"/>
                    </a:lnTo>
                    <a:lnTo>
                      <a:pt x="1927" y="911"/>
                    </a:lnTo>
                    <a:lnTo>
                      <a:pt x="1929" y="916"/>
                    </a:lnTo>
                    <a:lnTo>
                      <a:pt x="1932" y="920"/>
                    </a:lnTo>
                    <a:lnTo>
                      <a:pt x="1936" y="926"/>
                    </a:lnTo>
                    <a:lnTo>
                      <a:pt x="1938" y="932"/>
                    </a:lnTo>
                    <a:lnTo>
                      <a:pt x="1942" y="938"/>
                    </a:lnTo>
                    <a:lnTo>
                      <a:pt x="1945" y="943"/>
                    </a:lnTo>
                    <a:lnTo>
                      <a:pt x="1947" y="957"/>
                    </a:lnTo>
                    <a:lnTo>
                      <a:pt x="1949" y="970"/>
                    </a:lnTo>
                    <a:lnTo>
                      <a:pt x="1951" y="984"/>
                    </a:lnTo>
                    <a:lnTo>
                      <a:pt x="1952" y="997"/>
                    </a:lnTo>
                    <a:lnTo>
                      <a:pt x="1952" y="1011"/>
                    </a:lnTo>
                    <a:lnTo>
                      <a:pt x="1953" y="1025"/>
                    </a:lnTo>
                    <a:lnTo>
                      <a:pt x="1953" y="1039"/>
                    </a:lnTo>
                    <a:lnTo>
                      <a:pt x="1954" y="1053"/>
                    </a:lnTo>
                    <a:lnTo>
                      <a:pt x="1954" y="1066"/>
                    </a:lnTo>
                    <a:lnTo>
                      <a:pt x="1953" y="1079"/>
                    </a:lnTo>
                    <a:lnTo>
                      <a:pt x="1953" y="1093"/>
                    </a:lnTo>
                    <a:lnTo>
                      <a:pt x="1952" y="1107"/>
                    </a:lnTo>
                    <a:lnTo>
                      <a:pt x="1951" y="1120"/>
                    </a:lnTo>
                    <a:lnTo>
                      <a:pt x="1950" y="1133"/>
                    </a:lnTo>
                    <a:lnTo>
                      <a:pt x="1949" y="1147"/>
                    </a:lnTo>
                    <a:lnTo>
                      <a:pt x="1946" y="1159"/>
                    </a:lnTo>
                    <a:lnTo>
                      <a:pt x="1943" y="1175"/>
                    </a:lnTo>
                    <a:lnTo>
                      <a:pt x="1941" y="1190"/>
                    </a:lnTo>
                    <a:lnTo>
                      <a:pt x="1937" y="1205"/>
                    </a:lnTo>
                    <a:lnTo>
                      <a:pt x="1934" y="1220"/>
                    </a:lnTo>
                    <a:lnTo>
                      <a:pt x="1929" y="1234"/>
                    </a:lnTo>
                    <a:lnTo>
                      <a:pt x="1924" y="1248"/>
                    </a:lnTo>
                    <a:lnTo>
                      <a:pt x="1920" y="1262"/>
                    </a:lnTo>
                    <a:lnTo>
                      <a:pt x="1913" y="1274"/>
                    </a:lnTo>
                    <a:lnTo>
                      <a:pt x="1908" y="1285"/>
                    </a:lnTo>
                    <a:lnTo>
                      <a:pt x="1905" y="1294"/>
                    </a:lnTo>
                    <a:lnTo>
                      <a:pt x="1900" y="1303"/>
                    </a:lnTo>
                    <a:lnTo>
                      <a:pt x="1897" y="1312"/>
                    </a:lnTo>
                    <a:lnTo>
                      <a:pt x="1893" y="1321"/>
                    </a:lnTo>
                    <a:lnTo>
                      <a:pt x="1890" y="1329"/>
                    </a:lnTo>
                    <a:lnTo>
                      <a:pt x="1886" y="1339"/>
                    </a:lnTo>
                    <a:lnTo>
                      <a:pt x="1883" y="1347"/>
                    </a:lnTo>
                    <a:lnTo>
                      <a:pt x="1883" y="1349"/>
                    </a:lnTo>
                    <a:lnTo>
                      <a:pt x="1883" y="1351"/>
                    </a:lnTo>
                    <a:lnTo>
                      <a:pt x="1883" y="1352"/>
                    </a:lnTo>
                    <a:lnTo>
                      <a:pt x="1895" y="1337"/>
                    </a:lnTo>
                    <a:lnTo>
                      <a:pt x="1905" y="1321"/>
                    </a:lnTo>
                    <a:lnTo>
                      <a:pt x="1914" y="1304"/>
                    </a:lnTo>
                    <a:lnTo>
                      <a:pt x="1922" y="1287"/>
                    </a:lnTo>
                    <a:lnTo>
                      <a:pt x="1930" y="1270"/>
                    </a:lnTo>
                    <a:lnTo>
                      <a:pt x="1938" y="1250"/>
                    </a:lnTo>
                    <a:lnTo>
                      <a:pt x="1944" y="1232"/>
                    </a:lnTo>
                    <a:lnTo>
                      <a:pt x="1950" y="1212"/>
                    </a:lnTo>
                    <a:lnTo>
                      <a:pt x="1955" y="1192"/>
                    </a:lnTo>
                    <a:lnTo>
                      <a:pt x="1960" y="1172"/>
                    </a:lnTo>
                    <a:lnTo>
                      <a:pt x="1964" y="1151"/>
                    </a:lnTo>
                    <a:lnTo>
                      <a:pt x="1966" y="1131"/>
                    </a:lnTo>
                    <a:lnTo>
                      <a:pt x="1968" y="1110"/>
                    </a:lnTo>
                    <a:lnTo>
                      <a:pt x="1970" y="1089"/>
                    </a:lnTo>
                    <a:lnTo>
                      <a:pt x="1972" y="1069"/>
                    </a:lnTo>
                    <a:lnTo>
                      <a:pt x="1972" y="1048"/>
                    </a:lnTo>
                    <a:lnTo>
                      <a:pt x="1973" y="1028"/>
                    </a:lnTo>
                    <a:lnTo>
                      <a:pt x="1973" y="1009"/>
                    </a:lnTo>
                    <a:lnTo>
                      <a:pt x="1972" y="990"/>
                    </a:lnTo>
                    <a:lnTo>
                      <a:pt x="1969" y="973"/>
                    </a:lnTo>
                    <a:lnTo>
                      <a:pt x="1966" y="956"/>
                    </a:lnTo>
                    <a:lnTo>
                      <a:pt x="1962" y="939"/>
                    </a:lnTo>
                    <a:lnTo>
                      <a:pt x="1960" y="923"/>
                    </a:lnTo>
                    <a:lnTo>
                      <a:pt x="1957" y="907"/>
                    </a:lnTo>
                    <a:lnTo>
                      <a:pt x="1962" y="903"/>
                    </a:lnTo>
                    <a:lnTo>
                      <a:pt x="1967" y="900"/>
                    </a:lnTo>
                    <a:lnTo>
                      <a:pt x="1973" y="899"/>
                    </a:lnTo>
                    <a:lnTo>
                      <a:pt x="1977" y="900"/>
                    </a:lnTo>
                    <a:lnTo>
                      <a:pt x="1984" y="916"/>
                    </a:lnTo>
                    <a:lnTo>
                      <a:pt x="1990" y="932"/>
                    </a:lnTo>
                    <a:lnTo>
                      <a:pt x="1996" y="948"/>
                    </a:lnTo>
                    <a:lnTo>
                      <a:pt x="1999" y="965"/>
                    </a:lnTo>
                    <a:lnTo>
                      <a:pt x="2003" y="982"/>
                    </a:lnTo>
                    <a:lnTo>
                      <a:pt x="2005" y="1000"/>
                    </a:lnTo>
                    <a:lnTo>
                      <a:pt x="2007" y="1017"/>
                    </a:lnTo>
                    <a:lnTo>
                      <a:pt x="2007" y="1034"/>
                    </a:lnTo>
                    <a:lnTo>
                      <a:pt x="2007" y="1053"/>
                    </a:lnTo>
                    <a:lnTo>
                      <a:pt x="2007" y="1070"/>
                    </a:lnTo>
                    <a:lnTo>
                      <a:pt x="2006" y="1087"/>
                    </a:lnTo>
                    <a:lnTo>
                      <a:pt x="2004" y="1105"/>
                    </a:lnTo>
                    <a:lnTo>
                      <a:pt x="2001" y="1123"/>
                    </a:lnTo>
                    <a:lnTo>
                      <a:pt x="1998" y="1140"/>
                    </a:lnTo>
                    <a:lnTo>
                      <a:pt x="1995" y="1157"/>
                    </a:lnTo>
                    <a:lnTo>
                      <a:pt x="1991" y="1174"/>
                    </a:lnTo>
                    <a:lnTo>
                      <a:pt x="1989" y="1181"/>
                    </a:lnTo>
                    <a:lnTo>
                      <a:pt x="1988" y="1188"/>
                    </a:lnTo>
                    <a:lnTo>
                      <a:pt x="1985" y="1194"/>
                    </a:lnTo>
                    <a:lnTo>
                      <a:pt x="1983" y="1201"/>
                    </a:lnTo>
                    <a:lnTo>
                      <a:pt x="1981" y="1206"/>
                    </a:lnTo>
                    <a:lnTo>
                      <a:pt x="1978" y="1212"/>
                    </a:lnTo>
                    <a:lnTo>
                      <a:pt x="1977" y="1218"/>
                    </a:lnTo>
                    <a:lnTo>
                      <a:pt x="1975" y="1224"/>
                    </a:lnTo>
                    <a:lnTo>
                      <a:pt x="1970" y="1235"/>
                    </a:lnTo>
                    <a:lnTo>
                      <a:pt x="1966" y="1246"/>
                    </a:lnTo>
                    <a:lnTo>
                      <a:pt x="1962" y="1257"/>
                    </a:lnTo>
                    <a:lnTo>
                      <a:pt x="1959" y="1268"/>
                    </a:lnTo>
                    <a:lnTo>
                      <a:pt x="1955" y="1280"/>
                    </a:lnTo>
                    <a:lnTo>
                      <a:pt x="1953" y="1290"/>
                    </a:lnTo>
                    <a:lnTo>
                      <a:pt x="1950" y="1302"/>
                    </a:lnTo>
                    <a:lnTo>
                      <a:pt x="1946" y="1312"/>
                    </a:lnTo>
                    <a:lnTo>
                      <a:pt x="1944" y="1325"/>
                    </a:lnTo>
                    <a:lnTo>
                      <a:pt x="1942" y="1337"/>
                    </a:lnTo>
                    <a:lnTo>
                      <a:pt x="1939" y="1350"/>
                    </a:lnTo>
                    <a:lnTo>
                      <a:pt x="1937" y="1363"/>
                    </a:lnTo>
                    <a:lnTo>
                      <a:pt x="1934" y="1374"/>
                    </a:lnTo>
                    <a:lnTo>
                      <a:pt x="1931" y="1386"/>
                    </a:lnTo>
                    <a:lnTo>
                      <a:pt x="1927" y="1397"/>
                    </a:lnTo>
                    <a:lnTo>
                      <a:pt x="1923" y="1407"/>
                    </a:lnTo>
                    <a:lnTo>
                      <a:pt x="1918" y="1420"/>
                    </a:lnTo>
                    <a:lnTo>
                      <a:pt x="1912" y="1432"/>
                    </a:lnTo>
                    <a:lnTo>
                      <a:pt x="1905" y="1443"/>
                    </a:lnTo>
                    <a:lnTo>
                      <a:pt x="1898" y="1452"/>
                    </a:lnTo>
                    <a:lnTo>
                      <a:pt x="1890" y="1463"/>
                    </a:lnTo>
                    <a:lnTo>
                      <a:pt x="1882" y="1471"/>
                    </a:lnTo>
                    <a:lnTo>
                      <a:pt x="1872" y="1479"/>
                    </a:lnTo>
                    <a:lnTo>
                      <a:pt x="1861" y="1487"/>
                    </a:lnTo>
                    <a:lnTo>
                      <a:pt x="1854" y="1487"/>
                    </a:lnTo>
                    <a:lnTo>
                      <a:pt x="1846" y="1488"/>
                    </a:lnTo>
                    <a:lnTo>
                      <a:pt x="1839" y="1488"/>
                    </a:lnTo>
                    <a:lnTo>
                      <a:pt x="1831" y="1488"/>
                    </a:lnTo>
                    <a:lnTo>
                      <a:pt x="1824" y="1488"/>
                    </a:lnTo>
                    <a:lnTo>
                      <a:pt x="1817" y="1487"/>
                    </a:lnTo>
                    <a:lnTo>
                      <a:pt x="1811" y="1486"/>
                    </a:lnTo>
                    <a:lnTo>
                      <a:pt x="1805" y="1482"/>
                    </a:lnTo>
                    <a:lnTo>
                      <a:pt x="1798" y="1479"/>
                    </a:lnTo>
                    <a:lnTo>
                      <a:pt x="1792" y="1475"/>
                    </a:lnTo>
                    <a:lnTo>
                      <a:pt x="1786" y="1471"/>
                    </a:lnTo>
                    <a:lnTo>
                      <a:pt x="1781" y="1465"/>
                    </a:lnTo>
                    <a:lnTo>
                      <a:pt x="1776" y="1460"/>
                    </a:lnTo>
                    <a:lnTo>
                      <a:pt x="1771" y="1456"/>
                    </a:lnTo>
                    <a:lnTo>
                      <a:pt x="1767" y="1450"/>
                    </a:lnTo>
                    <a:lnTo>
                      <a:pt x="1763" y="1445"/>
                    </a:lnTo>
                    <a:lnTo>
                      <a:pt x="1757" y="1438"/>
                    </a:lnTo>
                    <a:lnTo>
                      <a:pt x="1752" y="1432"/>
                    </a:lnTo>
                    <a:lnTo>
                      <a:pt x="1748" y="1425"/>
                    </a:lnTo>
                    <a:lnTo>
                      <a:pt x="1747" y="1417"/>
                    </a:lnTo>
                    <a:lnTo>
                      <a:pt x="1747" y="1409"/>
                    </a:lnTo>
                    <a:lnTo>
                      <a:pt x="1748" y="1401"/>
                    </a:lnTo>
                    <a:lnTo>
                      <a:pt x="1748" y="1393"/>
                    </a:lnTo>
                    <a:lnTo>
                      <a:pt x="1748" y="1385"/>
                    </a:lnTo>
                    <a:lnTo>
                      <a:pt x="1748" y="1372"/>
                    </a:lnTo>
                    <a:lnTo>
                      <a:pt x="1748" y="1360"/>
                    </a:lnTo>
                    <a:lnTo>
                      <a:pt x="1750" y="1348"/>
                    </a:lnTo>
                    <a:lnTo>
                      <a:pt x="1750" y="1335"/>
                    </a:lnTo>
                    <a:lnTo>
                      <a:pt x="1750" y="1324"/>
                    </a:lnTo>
                    <a:lnTo>
                      <a:pt x="1747" y="1313"/>
                    </a:lnTo>
                    <a:lnTo>
                      <a:pt x="1744" y="1303"/>
                    </a:lnTo>
                    <a:lnTo>
                      <a:pt x="1738" y="1294"/>
                    </a:lnTo>
                    <a:lnTo>
                      <a:pt x="1729" y="1296"/>
                    </a:lnTo>
                    <a:lnTo>
                      <a:pt x="1727" y="1303"/>
                    </a:lnTo>
                    <a:lnTo>
                      <a:pt x="1728" y="1312"/>
                    </a:lnTo>
                    <a:lnTo>
                      <a:pt x="1728" y="1320"/>
                    </a:lnTo>
                    <a:lnTo>
                      <a:pt x="1729" y="1344"/>
                    </a:lnTo>
                    <a:lnTo>
                      <a:pt x="1728" y="1367"/>
                    </a:lnTo>
                    <a:lnTo>
                      <a:pt x="1728" y="1391"/>
                    </a:lnTo>
                    <a:lnTo>
                      <a:pt x="1725" y="1416"/>
                    </a:lnTo>
                    <a:lnTo>
                      <a:pt x="1723" y="1438"/>
                    </a:lnTo>
                    <a:lnTo>
                      <a:pt x="1721" y="1461"/>
                    </a:lnTo>
                    <a:lnTo>
                      <a:pt x="1717" y="1486"/>
                    </a:lnTo>
                    <a:lnTo>
                      <a:pt x="1715" y="1509"/>
                    </a:lnTo>
                    <a:lnTo>
                      <a:pt x="1712" y="1532"/>
                    </a:lnTo>
                    <a:lnTo>
                      <a:pt x="1709" y="1555"/>
                    </a:lnTo>
                    <a:lnTo>
                      <a:pt x="1707" y="1577"/>
                    </a:lnTo>
                    <a:lnTo>
                      <a:pt x="1705" y="1600"/>
                    </a:lnTo>
                    <a:lnTo>
                      <a:pt x="1702" y="1623"/>
                    </a:lnTo>
                    <a:lnTo>
                      <a:pt x="1702" y="1646"/>
                    </a:lnTo>
                    <a:lnTo>
                      <a:pt x="1702" y="1669"/>
                    </a:lnTo>
                    <a:lnTo>
                      <a:pt x="1704" y="1692"/>
                    </a:lnTo>
                    <a:lnTo>
                      <a:pt x="1704" y="1705"/>
                    </a:lnTo>
                    <a:lnTo>
                      <a:pt x="1702" y="1718"/>
                    </a:lnTo>
                    <a:lnTo>
                      <a:pt x="1701" y="1730"/>
                    </a:lnTo>
                    <a:lnTo>
                      <a:pt x="1700" y="1743"/>
                    </a:lnTo>
                    <a:lnTo>
                      <a:pt x="1699" y="1756"/>
                    </a:lnTo>
                    <a:lnTo>
                      <a:pt x="1698" y="1767"/>
                    </a:lnTo>
                    <a:lnTo>
                      <a:pt x="1696" y="1780"/>
                    </a:lnTo>
                    <a:lnTo>
                      <a:pt x="1694" y="1791"/>
                    </a:lnTo>
                    <a:lnTo>
                      <a:pt x="1691" y="1797"/>
                    </a:lnTo>
                    <a:lnTo>
                      <a:pt x="1690" y="1804"/>
                    </a:lnTo>
                    <a:lnTo>
                      <a:pt x="1689" y="1810"/>
                    </a:lnTo>
                    <a:lnTo>
                      <a:pt x="1687" y="1815"/>
                    </a:lnTo>
                    <a:lnTo>
                      <a:pt x="1686" y="1822"/>
                    </a:lnTo>
                    <a:lnTo>
                      <a:pt x="1685" y="1828"/>
                    </a:lnTo>
                    <a:lnTo>
                      <a:pt x="1683" y="1834"/>
                    </a:lnTo>
                    <a:lnTo>
                      <a:pt x="1681" y="1839"/>
                    </a:lnTo>
                    <a:lnTo>
                      <a:pt x="1678" y="1849"/>
                    </a:lnTo>
                    <a:lnTo>
                      <a:pt x="1677" y="1858"/>
                    </a:lnTo>
                    <a:lnTo>
                      <a:pt x="1674" y="1866"/>
                    </a:lnTo>
                    <a:lnTo>
                      <a:pt x="1671" y="1874"/>
                    </a:lnTo>
                    <a:lnTo>
                      <a:pt x="1669" y="1883"/>
                    </a:lnTo>
                    <a:lnTo>
                      <a:pt x="1667" y="1890"/>
                    </a:lnTo>
                    <a:lnTo>
                      <a:pt x="1664" y="1898"/>
                    </a:lnTo>
                    <a:lnTo>
                      <a:pt x="1662" y="1906"/>
                    </a:lnTo>
                    <a:lnTo>
                      <a:pt x="1654" y="1923"/>
                    </a:lnTo>
                    <a:lnTo>
                      <a:pt x="1646" y="1942"/>
                    </a:lnTo>
                    <a:lnTo>
                      <a:pt x="1637" y="1958"/>
                    </a:lnTo>
                    <a:lnTo>
                      <a:pt x="1629" y="1975"/>
                    </a:lnTo>
                    <a:lnTo>
                      <a:pt x="1618" y="1990"/>
                    </a:lnTo>
                    <a:lnTo>
                      <a:pt x="1608" y="2005"/>
                    </a:lnTo>
                    <a:lnTo>
                      <a:pt x="1597" y="2019"/>
                    </a:lnTo>
                    <a:lnTo>
                      <a:pt x="1584" y="2030"/>
                    </a:lnTo>
                    <a:lnTo>
                      <a:pt x="1579" y="2036"/>
                    </a:lnTo>
                    <a:lnTo>
                      <a:pt x="1576" y="2042"/>
                    </a:lnTo>
                    <a:lnTo>
                      <a:pt x="1571" y="2046"/>
                    </a:lnTo>
                    <a:lnTo>
                      <a:pt x="1567" y="2051"/>
                    </a:lnTo>
                    <a:lnTo>
                      <a:pt x="1562" y="2055"/>
                    </a:lnTo>
                    <a:lnTo>
                      <a:pt x="1558" y="2060"/>
                    </a:lnTo>
                    <a:lnTo>
                      <a:pt x="1554" y="2065"/>
                    </a:lnTo>
                    <a:lnTo>
                      <a:pt x="1549" y="2069"/>
                    </a:lnTo>
                    <a:lnTo>
                      <a:pt x="1543" y="2074"/>
                    </a:lnTo>
                    <a:lnTo>
                      <a:pt x="1537" y="2079"/>
                    </a:lnTo>
                    <a:lnTo>
                      <a:pt x="1531" y="2084"/>
                    </a:lnTo>
                    <a:lnTo>
                      <a:pt x="1525" y="2090"/>
                    </a:lnTo>
                    <a:lnTo>
                      <a:pt x="1520" y="2094"/>
                    </a:lnTo>
                    <a:lnTo>
                      <a:pt x="1514" y="2099"/>
                    </a:lnTo>
                    <a:lnTo>
                      <a:pt x="1507" y="2104"/>
                    </a:lnTo>
                    <a:lnTo>
                      <a:pt x="1501" y="2108"/>
                    </a:lnTo>
                    <a:lnTo>
                      <a:pt x="1499" y="2113"/>
                    </a:lnTo>
                    <a:lnTo>
                      <a:pt x="1495" y="2116"/>
                    </a:lnTo>
                    <a:lnTo>
                      <a:pt x="1492" y="2120"/>
                    </a:lnTo>
                    <a:lnTo>
                      <a:pt x="1489" y="2123"/>
                    </a:lnTo>
                    <a:lnTo>
                      <a:pt x="1486" y="2128"/>
                    </a:lnTo>
                    <a:lnTo>
                      <a:pt x="1485" y="2132"/>
                    </a:lnTo>
                    <a:lnTo>
                      <a:pt x="1485" y="2137"/>
                    </a:lnTo>
                    <a:lnTo>
                      <a:pt x="1487" y="2143"/>
                    </a:lnTo>
                    <a:lnTo>
                      <a:pt x="1494" y="2136"/>
                    </a:lnTo>
                    <a:lnTo>
                      <a:pt x="1501" y="2129"/>
                    </a:lnTo>
                    <a:lnTo>
                      <a:pt x="1509" y="2123"/>
                    </a:lnTo>
                    <a:lnTo>
                      <a:pt x="1517" y="2117"/>
                    </a:lnTo>
                    <a:lnTo>
                      <a:pt x="1526" y="2108"/>
                    </a:lnTo>
                    <a:lnTo>
                      <a:pt x="1536" y="2100"/>
                    </a:lnTo>
                    <a:lnTo>
                      <a:pt x="1545" y="2092"/>
                    </a:lnTo>
                    <a:lnTo>
                      <a:pt x="1554" y="2084"/>
                    </a:lnTo>
                    <a:lnTo>
                      <a:pt x="1564" y="2076"/>
                    </a:lnTo>
                    <a:lnTo>
                      <a:pt x="1572" y="2068"/>
                    </a:lnTo>
                    <a:lnTo>
                      <a:pt x="1581" y="2059"/>
                    </a:lnTo>
                    <a:lnTo>
                      <a:pt x="1587" y="2050"/>
                    </a:lnTo>
                    <a:lnTo>
                      <a:pt x="1595" y="2043"/>
                    </a:lnTo>
                    <a:lnTo>
                      <a:pt x="1605" y="2036"/>
                    </a:lnTo>
                    <a:lnTo>
                      <a:pt x="1613" y="2027"/>
                    </a:lnTo>
                    <a:lnTo>
                      <a:pt x="1620" y="2017"/>
                    </a:lnTo>
                    <a:lnTo>
                      <a:pt x="1628" y="2009"/>
                    </a:lnTo>
                    <a:lnTo>
                      <a:pt x="1633" y="2000"/>
                    </a:lnTo>
                    <a:lnTo>
                      <a:pt x="1640" y="1991"/>
                    </a:lnTo>
                    <a:lnTo>
                      <a:pt x="1645" y="1983"/>
                    </a:lnTo>
                    <a:lnTo>
                      <a:pt x="1652" y="1972"/>
                    </a:lnTo>
                    <a:lnTo>
                      <a:pt x="1659" y="1961"/>
                    </a:lnTo>
                    <a:lnTo>
                      <a:pt x="1666" y="1950"/>
                    </a:lnTo>
                    <a:lnTo>
                      <a:pt x="1671" y="1939"/>
                    </a:lnTo>
                    <a:lnTo>
                      <a:pt x="1677" y="1928"/>
                    </a:lnTo>
                    <a:lnTo>
                      <a:pt x="1683" y="1916"/>
                    </a:lnTo>
                    <a:lnTo>
                      <a:pt x="1687" y="1904"/>
                    </a:lnTo>
                    <a:lnTo>
                      <a:pt x="1692" y="1891"/>
                    </a:lnTo>
                    <a:lnTo>
                      <a:pt x="1699" y="1870"/>
                    </a:lnTo>
                    <a:lnTo>
                      <a:pt x="1705" y="1850"/>
                    </a:lnTo>
                    <a:lnTo>
                      <a:pt x="1709" y="1828"/>
                    </a:lnTo>
                    <a:lnTo>
                      <a:pt x="1714" y="1807"/>
                    </a:lnTo>
                    <a:lnTo>
                      <a:pt x="1716" y="1787"/>
                    </a:lnTo>
                    <a:lnTo>
                      <a:pt x="1719" y="1765"/>
                    </a:lnTo>
                    <a:lnTo>
                      <a:pt x="1720" y="1744"/>
                    </a:lnTo>
                    <a:lnTo>
                      <a:pt x="1721" y="1722"/>
                    </a:lnTo>
                    <a:lnTo>
                      <a:pt x="1722" y="1702"/>
                    </a:lnTo>
                    <a:lnTo>
                      <a:pt x="1723" y="1680"/>
                    </a:lnTo>
                    <a:lnTo>
                      <a:pt x="1723" y="1659"/>
                    </a:lnTo>
                    <a:lnTo>
                      <a:pt x="1724" y="1637"/>
                    </a:lnTo>
                    <a:lnTo>
                      <a:pt x="1725" y="1617"/>
                    </a:lnTo>
                    <a:lnTo>
                      <a:pt x="1728" y="1595"/>
                    </a:lnTo>
                    <a:lnTo>
                      <a:pt x="1730" y="1574"/>
                    </a:lnTo>
                    <a:lnTo>
                      <a:pt x="1732" y="1552"/>
                    </a:lnTo>
                    <a:lnTo>
                      <a:pt x="1733" y="1542"/>
                    </a:lnTo>
                    <a:lnTo>
                      <a:pt x="1735" y="1533"/>
                    </a:lnTo>
                    <a:lnTo>
                      <a:pt x="1736" y="1523"/>
                    </a:lnTo>
                    <a:lnTo>
                      <a:pt x="1737" y="1513"/>
                    </a:lnTo>
                    <a:lnTo>
                      <a:pt x="1739" y="1505"/>
                    </a:lnTo>
                    <a:lnTo>
                      <a:pt x="1740" y="1496"/>
                    </a:lnTo>
                    <a:lnTo>
                      <a:pt x="1742" y="1487"/>
                    </a:lnTo>
                    <a:lnTo>
                      <a:pt x="1743" y="1479"/>
                    </a:lnTo>
                    <a:lnTo>
                      <a:pt x="1746" y="1488"/>
                    </a:lnTo>
                    <a:lnTo>
                      <a:pt x="1748" y="1498"/>
                    </a:lnTo>
                    <a:lnTo>
                      <a:pt x="1751" y="1509"/>
                    </a:lnTo>
                    <a:lnTo>
                      <a:pt x="1753" y="1519"/>
                    </a:lnTo>
                    <a:lnTo>
                      <a:pt x="1757" y="1529"/>
                    </a:lnTo>
                    <a:lnTo>
                      <a:pt x="1760" y="1540"/>
                    </a:lnTo>
                    <a:lnTo>
                      <a:pt x="1766" y="1548"/>
                    </a:lnTo>
                    <a:lnTo>
                      <a:pt x="1774" y="1555"/>
                    </a:lnTo>
                    <a:lnTo>
                      <a:pt x="1780" y="1556"/>
                    </a:lnTo>
                    <a:lnTo>
                      <a:pt x="1786" y="1557"/>
                    </a:lnTo>
                    <a:lnTo>
                      <a:pt x="1791" y="1558"/>
                    </a:lnTo>
                    <a:lnTo>
                      <a:pt x="1791" y="1563"/>
                    </a:lnTo>
                    <a:lnTo>
                      <a:pt x="1792" y="1569"/>
                    </a:lnTo>
                    <a:lnTo>
                      <a:pt x="1792" y="1575"/>
                    </a:lnTo>
                    <a:lnTo>
                      <a:pt x="1793" y="1582"/>
                    </a:lnTo>
                    <a:lnTo>
                      <a:pt x="1794" y="1588"/>
                    </a:lnTo>
                    <a:lnTo>
                      <a:pt x="1794" y="1594"/>
                    </a:lnTo>
                    <a:lnTo>
                      <a:pt x="1797" y="1598"/>
                    </a:lnTo>
                    <a:lnTo>
                      <a:pt x="1799" y="1602"/>
                    </a:lnTo>
                    <a:lnTo>
                      <a:pt x="1804" y="1605"/>
                    </a:lnTo>
                    <a:lnTo>
                      <a:pt x="1812" y="1606"/>
                    </a:lnTo>
                    <a:lnTo>
                      <a:pt x="1819" y="1605"/>
                    </a:lnTo>
                    <a:lnTo>
                      <a:pt x="1826" y="1603"/>
                    </a:lnTo>
                    <a:lnTo>
                      <a:pt x="1830" y="1605"/>
                    </a:lnTo>
                    <a:lnTo>
                      <a:pt x="1836" y="1619"/>
                    </a:lnTo>
                    <a:lnTo>
                      <a:pt x="1840" y="1633"/>
                    </a:lnTo>
                    <a:lnTo>
                      <a:pt x="1844" y="1645"/>
                    </a:lnTo>
                    <a:lnTo>
                      <a:pt x="1846" y="1660"/>
                    </a:lnTo>
                    <a:lnTo>
                      <a:pt x="1847" y="1674"/>
                    </a:lnTo>
                    <a:lnTo>
                      <a:pt x="1847" y="1688"/>
                    </a:lnTo>
                    <a:lnTo>
                      <a:pt x="1847" y="1702"/>
                    </a:lnTo>
                    <a:lnTo>
                      <a:pt x="1847" y="1716"/>
                    </a:lnTo>
                    <a:lnTo>
                      <a:pt x="1846" y="1730"/>
                    </a:lnTo>
                    <a:lnTo>
                      <a:pt x="1845" y="1745"/>
                    </a:lnTo>
                    <a:lnTo>
                      <a:pt x="1844" y="1759"/>
                    </a:lnTo>
                    <a:lnTo>
                      <a:pt x="1843" y="1774"/>
                    </a:lnTo>
                    <a:lnTo>
                      <a:pt x="1840" y="1789"/>
                    </a:lnTo>
                    <a:lnTo>
                      <a:pt x="1840" y="1804"/>
                    </a:lnTo>
                    <a:lnTo>
                      <a:pt x="1839" y="1818"/>
                    </a:lnTo>
                    <a:lnTo>
                      <a:pt x="1839" y="1833"/>
                    </a:lnTo>
                    <a:lnTo>
                      <a:pt x="1837" y="1841"/>
                    </a:lnTo>
                    <a:lnTo>
                      <a:pt x="1834" y="1849"/>
                    </a:lnTo>
                    <a:lnTo>
                      <a:pt x="1830" y="1855"/>
                    </a:lnTo>
                    <a:lnTo>
                      <a:pt x="1827" y="1862"/>
                    </a:lnTo>
                    <a:lnTo>
                      <a:pt x="1823" y="1869"/>
                    </a:lnTo>
                    <a:lnTo>
                      <a:pt x="1820" y="1877"/>
                    </a:lnTo>
                    <a:lnTo>
                      <a:pt x="1816" y="1884"/>
                    </a:lnTo>
                    <a:lnTo>
                      <a:pt x="1813" y="1891"/>
                    </a:lnTo>
                    <a:lnTo>
                      <a:pt x="1809" y="1901"/>
                    </a:lnTo>
                    <a:lnTo>
                      <a:pt x="1805" y="1911"/>
                    </a:lnTo>
                    <a:lnTo>
                      <a:pt x="1800" y="1919"/>
                    </a:lnTo>
                    <a:lnTo>
                      <a:pt x="1796" y="1928"/>
                    </a:lnTo>
                    <a:lnTo>
                      <a:pt x="1790" y="1936"/>
                    </a:lnTo>
                    <a:lnTo>
                      <a:pt x="1785" y="1944"/>
                    </a:lnTo>
                    <a:lnTo>
                      <a:pt x="1781" y="1953"/>
                    </a:lnTo>
                    <a:lnTo>
                      <a:pt x="1777" y="1962"/>
                    </a:lnTo>
                    <a:lnTo>
                      <a:pt x="1773" y="1968"/>
                    </a:lnTo>
                    <a:lnTo>
                      <a:pt x="1768" y="1973"/>
                    </a:lnTo>
                    <a:lnTo>
                      <a:pt x="1765" y="1978"/>
                    </a:lnTo>
                    <a:lnTo>
                      <a:pt x="1761" y="1983"/>
                    </a:lnTo>
                    <a:lnTo>
                      <a:pt x="1759" y="1989"/>
                    </a:lnTo>
                    <a:lnTo>
                      <a:pt x="1755" y="1993"/>
                    </a:lnTo>
                    <a:lnTo>
                      <a:pt x="1753" y="1998"/>
                    </a:lnTo>
                    <a:lnTo>
                      <a:pt x="1750" y="2003"/>
                    </a:lnTo>
                    <a:lnTo>
                      <a:pt x="1747" y="2008"/>
                    </a:lnTo>
                    <a:lnTo>
                      <a:pt x="1744" y="2014"/>
                    </a:lnTo>
                    <a:lnTo>
                      <a:pt x="1740" y="2019"/>
                    </a:lnTo>
                    <a:lnTo>
                      <a:pt x="1737" y="2022"/>
                    </a:lnTo>
                    <a:lnTo>
                      <a:pt x="1733" y="2027"/>
                    </a:lnTo>
                    <a:lnTo>
                      <a:pt x="1730" y="2031"/>
                    </a:lnTo>
                    <a:lnTo>
                      <a:pt x="1727" y="2036"/>
                    </a:lnTo>
                    <a:lnTo>
                      <a:pt x="1724" y="2042"/>
                    </a:lnTo>
                    <a:lnTo>
                      <a:pt x="1719" y="2050"/>
                    </a:lnTo>
                    <a:lnTo>
                      <a:pt x="1713" y="2057"/>
                    </a:lnTo>
                    <a:lnTo>
                      <a:pt x="1707" y="2065"/>
                    </a:lnTo>
                    <a:lnTo>
                      <a:pt x="1701" y="2071"/>
                    </a:lnTo>
                    <a:lnTo>
                      <a:pt x="1696" y="2078"/>
                    </a:lnTo>
                    <a:lnTo>
                      <a:pt x="1690" y="2085"/>
                    </a:lnTo>
                    <a:lnTo>
                      <a:pt x="1684" y="2092"/>
                    </a:lnTo>
                    <a:lnTo>
                      <a:pt x="1678" y="2099"/>
                    </a:lnTo>
                    <a:lnTo>
                      <a:pt x="1671" y="2106"/>
                    </a:lnTo>
                    <a:lnTo>
                      <a:pt x="1667" y="2114"/>
                    </a:lnTo>
                    <a:lnTo>
                      <a:pt x="1660" y="2122"/>
                    </a:lnTo>
                    <a:lnTo>
                      <a:pt x="1651" y="2128"/>
                    </a:lnTo>
                    <a:lnTo>
                      <a:pt x="1645" y="2137"/>
                    </a:lnTo>
                    <a:lnTo>
                      <a:pt x="1638" y="2146"/>
                    </a:lnTo>
                    <a:lnTo>
                      <a:pt x="1631" y="2155"/>
                    </a:lnTo>
                    <a:lnTo>
                      <a:pt x="1623" y="2163"/>
                    </a:lnTo>
                    <a:lnTo>
                      <a:pt x="1615" y="2171"/>
                    </a:lnTo>
                    <a:lnTo>
                      <a:pt x="1607" y="2179"/>
                    </a:lnTo>
                    <a:lnTo>
                      <a:pt x="1600" y="2189"/>
                    </a:lnTo>
                    <a:lnTo>
                      <a:pt x="1593" y="2197"/>
                    </a:lnTo>
                    <a:lnTo>
                      <a:pt x="1584" y="2205"/>
                    </a:lnTo>
                    <a:lnTo>
                      <a:pt x="1575" y="2213"/>
                    </a:lnTo>
                    <a:lnTo>
                      <a:pt x="1567" y="2222"/>
                    </a:lnTo>
                    <a:lnTo>
                      <a:pt x="1560" y="2231"/>
                    </a:lnTo>
                    <a:lnTo>
                      <a:pt x="1552" y="2240"/>
                    </a:lnTo>
                    <a:lnTo>
                      <a:pt x="1545" y="2250"/>
                    </a:lnTo>
                    <a:lnTo>
                      <a:pt x="1537" y="2259"/>
                    </a:lnTo>
                    <a:lnTo>
                      <a:pt x="1529" y="2267"/>
                    </a:lnTo>
                    <a:lnTo>
                      <a:pt x="1522" y="2275"/>
                    </a:lnTo>
                    <a:lnTo>
                      <a:pt x="1515" y="2283"/>
                    </a:lnTo>
                    <a:lnTo>
                      <a:pt x="1508" y="2290"/>
                    </a:lnTo>
                    <a:lnTo>
                      <a:pt x="1503" y="2298"/>
                    </a:lnTo>
                    <a:lnTo>
                      <a:pt x="1498" y="2303"/>
                    </a:lnTo>
                    <a:lnTo>
                      <a:pt x="1492" y="2309"/>
                    </a:lnTo>
                    <a:lnTo>
                      <a:pt x="1487" y="2316"/>
                    </a:lnTo>
                    <a:lnTo>
                      <a:pt x="1482" y="2322"/>
                    </a:lnTo>
                    <a:lnTo>
                      <a:pt x="1477" y="2328"/>
                    </a:lnTo>
                    <a:lnTo>
                      <a:pt x="1472" y="2335"/>
                    </a:lnTo>
                    <a:lnTo>
                      <a:pt x="1467" y="2340"/>
                    </a:lnTo>
                    <a:lnTo>
                      <a:pt x="1462" y="2346"/>
                    </a:lnTo>
                    <a:lnTo>
                      <a:pt x="1459" y="2351"/>
                    </a:lnTo>
                    <a:lnTo>
                      <a:pt x="1454" y="2355"/>
                    </a:lnTo>
                    <a:lnTo>
                      <a:pt x="1452" y="2361"/>
                    </a:lnTo>
                    <a:lnTo>
                      <a:pt x="1448" y="2366"/>
                    </a:lnTo>
                    <a:lnTo>
                      <a:pt x="1445" y="2370"/>
                    </a:lnTo>
                    <a:lnTo>
                      <a:pt x="1441" y="2375"/>
                    </a:lnTo>
                    <a:lnTo>
                      <a:pt x="1438" y="2379"/>
                    </a:lnTo>
                    <a:lnTo>
                      <a:pt x="1433" y="2383"/>
                    </a:lnTo>
                    <a:lnTo>
                      <a:pt x="1429" y="2390"/>
                    </a:lnTo>
                    <a:lnTo>
                      <a:pt x="1424" y="2397"/>
                    </a:lnTo>
                    <a:lnTo>
                      <a:pt x="1420" y="2402"/>
                    </a:lnTo>
                    <a:lnTo>
                      <a:pt x="1414" y="2408"/>
                    </a:lnTo>
                    <a:lnTo>
                      <a:pt x="1409" y="2414"/>
                    </a:lnTo>
                    <a:lnTo>
                      <a:pt x="1405" y="2420"/>
                    </a:lnTo>
                    <a:lnTo>
                      <a:pt x="1400" y="2426"/>
                    </a:lnTo>
                    <a:lnTo>
                      <a:pt x="1397" y="2433"/>
                    </a:lnTo>
                    <a:lnTo>
                      <a:pt x="1383" y="2449"/>
                    </a:lnTo>
                    <a:lnTo>
                      <a:pt x="1369" y="2464"/>
                    </a:lnTo>
                    <a:lnTo>
                      <a:pt x="1354" y="2479"/>
                    </a:lnTo>
                    <a:lnTo>
                      <a:pt x="1340" y="2494"/>
                    </a:lnTo>
                    <a:lnTo>
                      <a:pt x="1326" y="2509"/>
                    </a:lnTo>
                    <a:lnTo>
                      <a:pt x="1313" y="2523"/>
                    </a:lnTo>
                    <a:lnTo>
                      <a:pt x="1299" y="2538"/>
                    </a:lnTo>
                    <a:lnTo>
                      <a:pt x="1286" y="2552"/>
                    </a:lnTo>
                    <a:lnTo>
                      <a:pt x="1282" y="2557"/>
                    </a:lnTo>
                    <a:lnTo>
                      <a:pt x="1277" y="2563"/>
                    </a:lnTo>
                    <a:lnTo>
                      <a:pt x="1272" y="2568"/>
                    </a:lnTo>
                    <a:lnTo>
                      <a:pt x="1268" y="2572"/>
                    </a:lnTo>
                    <a:lnTo>
                      <a:pt x="1262" y="2577"/>
                    </a:lnTo>
                    <a:lnTo>
                      <a:pt x="1257" y="2581"/>
                    </a:lnTo>
                    <a:lnTo>
                      <a:pt x="1253" y="2586"/>
                    </a:lnTo>
                    <a:lnTo>
                      <a:pt x="1249" y="2591"/>
                    </a:lnTo>
                    <a:lnTo>
                      <a:pt x="1239" y="2601"/>
                    </a:lnTo>
                    <a:lnTo>
                      <a:pt x="1229" y="2613"/>
                    </a:lnTo>
                    <a:lnTo>
                      <a:pt x="1217" y="2624"/>
                    </a:lnTo>
                    <a:lnTo>
                      <a:pt x="1207" y="2635"/>
                    </a:lnTo>
                    <a:lnTo>
                      <a:pt x="1196" y="2648"/>
                    </a:lnTo>
                    <a:lnTo>
                      <a:pt x="1185" y="2660"/>
                    </a:lnTo>
                    <a:lnTo>
                      <a:pt x="1173" y="2671"/>
                    </a:lnTo>
                    <a:lnTo>
                      <a:pt x="1162" y="2680"/>
                    </a:lnTo>
                    <a:lnTo>
                      <a:pt x="1157" y="2686"/>
                    </a:lnTo>
                    <a:lnTo>
                      <a:pt x="1153" y="2691"/>
                    </a:lnTo>
                    <a:lnTo>
                      <a:pt x="1148" y="2695"/>
                    </a:lnTo>
                    <a:lnTo>
                      <a:pt x="1144" y="2700"/>
                    </a:lnTo>
                    <a:lnTo>
                      <a:pt x="1138" y="2704"/>
                    </a:lnTo>
                    <a:lnTo>
                      <a:pt x="1133" y="2709"/>
                    </a:lnTo>
                    <a:lnTo>
                      <a:pt x="1129" y="2714"/>
                    </a:lnTo>
                    <a:lnTo>
                      <a:pt x="1125" y="2718"/>
                    </a:lnTo>
                    <a:lnTo>
                      <a:pt x="1123" y="2719"/>
                    </a:lnTo>
                    <a:lnTo>
                      <a:pt x="1121" y="2722"/>
                    </a:lnTo>
                    <a:lnTo>
                      <a:pt x="1118" y="2723"/>
                    </a:lnTo>
                    <a:lnTo>
                      <a:pt x="1117" y="2725"/>
                    </a:lnTo>
                    <a:lnTo>
                      <a:pt x="1124" y="2709"/>
                    </a:lnTo>
                    <a:lnTo>
                      <a:pt x="1131" y="2693"/>
                    </a:lnTo>
                    <a:lnTo>
                      <a:pt x="1138" y="2677"/>
                    </a:lnTo>
                    <a:lnTo>
                      <a:pt x="1145" y="2661"/>
                    </a:lnTo>
                    <a:lnTo>
                      <a:pt x="1150" y="2645"/>
                    </a:lnTo>
                    <a:lnTo>
                      <a:pt x="1157" y="2629"/>
                    </a:lnTo>
                    <a:lnTo>
                      <a:pt x="1164" y="2613"/>
                    </a:lnTo>
                    <a:lnTo>
                      <a:pt x="1171" y="2596"/>
                    </a:lnTo>
                    <a:lnTo>
                      <a:pt x="1175" y="2590"/>
                    </a:lnTo>
                    <a:lnTo>
                      <a:pt x="1178" y="2583"/>
                    </a:lnTo>
                    <a:lnTo>
                      <a:pt x="1183" y="2577"/>
                    </a:lnTo>
                    <a:lnTo>
                      <a:pt x="1186" y="2571"/>
                    </a:lnTo>
                    <a:lnTo>
                      <a:pt x="1191" y="2565"/>
                    </a:lnTo>
                    <a:lnTo>
                      <a:pt x="1194" y="2560"/>
                    </a:lnTo>
                    <a:lnTo>
                      <a:pt x="1198" y="2553"/>
                    </a:lnTo>
                    <a:lnTo>
                      <a:pt x="1201" y="2547"/>
                    </a:lnTo>
                    <a:lnTo>
                      <a:pt x="1207" y="2539"/>
                    </a:lnTo>
                    <a:lnTo>
                      <a:pt x="1211" y="2530"/>
                    </a:lnTo>
                    <a:lnTo>
                      <a:pt x="1216" y="2522"/>
                    </a:lnTo>
                    <a:lnTo>
                      <a:pt x="1221" y="2514"/>
                    </a:lnTo>
                    <a:lnTo>
                      <a:pt x="1223" y="2508"/>
                    </a:lnTo>
                    <a:lnTo>
                      <a:pt x="1225" y="2503"/>
                    </a:lnTo>
                    <a:lnTo>
                      <a:pt x="1227" y="2499"/>
                    </a:lnTo>
                    <a:lnTo>
                      <a:pt x="1227" y="2494"/>
                    </a:lnTo>
                    <a:lnTo>
                      <a:pt x="1221" y="2499"/>
                    </a:lnTo>
                    <a:lnTo>
                      <a:pt x="1216" y="2506"/>
                    </a:lnTo>
                    <a:lnTo>
                      <a:pt x="1210" y="2514"/>
                    </a:lnTo>
                    <a:lnTo>
                      <a:pt x="1203" y="2519"/>
                    </a:lnTo>
                    <a:lnTo>
                      <a:pt x="1198" y="2527"/>
                    </a:lnTo>
                    <a:lnTo>
                      <a:pt x="1193" y="2536"/>
                    </a:lnTo>
                    <a:lnTo>
                      <a:pt x="1187" y="2544"/>
                    </a:lnTo>
                    <a:lnTo>
                      <a:pt x="1183" y="2553"/>
                    </a:lnTo>
                    <a:lnTo>
                      <a:pt x="1178" y="2561"/>
                    </a:lnTo>
                    <a:lnTo>
                      <a:pt x="1173" y="2569"/>
                    </a:lnTo>
                    <a:lnTo>
                      <a:pt x="1169" y="2577"/>
                    </a:lnTo>
                    <a:lnTo>
                      <a:pt x="1164" y="2585"/>
                    </a:lnTo>
                    <a:lnTo>
                      <a:pt x="1158" y="2595"/>
                    </a:lnTo>
                    <a:lnTo>
                      <a:pt x="1154" y="2604"/>
                    </a:lnTo>
                    <a:lnTo>
                      <a:pt x="1150" y="2615"/>
                    </a:lnTo>
                    <a:lnTo>
                      <a:pt x="1146" y="2625"/>
                    </a:lnTo>
                    <a:lnTo>
                      <a:pt x="1142" y="2635"/>
                    </a:lnTo>
                    <a:lnTo>
                      <a:pt x="1138" y="2645"/>
                    </a:lnTo>
                    <a:lnTo>
                      <a:pt x="1133" y="2655"/>
                    </a:lnTo>
                    <a:lnTo>
                      <a:pt x="1129" y="2664"/>
                    </a:lnTo>
                    <a:lnTo>
                      <a:pt x="1124" y="2673"/>
                    </a:lnTo>
                    <a:lnTo>
                      <a:pt x="1119" y="2683"/>
                    </a:lnTo>
                    <a:lnTo>
                      <a:pt x="1116" y="2692"/>
                    </a:lnTo>
                    <a:lnTo>
                      <a:pt x="1112" y="2701"/>
                    </a:lnTo>
                    <a:lnTo>
                      <a:pt x="1109" y="2710"/>
                    </a:lnTo>
                    <a:lnTo>
                      <a:pt x="1104" y="2718"/>
                    </a:lnTo>
                    <a:lnTo>
                      <a:pt x="1100" y="2726"/>
                    </a:lnTo>
                    <a:lnTo>
                      <a:pt x="1094" y="2734"/>
                    </a:lnTo>
                    <a:lnTo>
                      <a:pt x="1091" y="2745"/>
                    </a:lnTo>
                    <a:lnTo>
                      <a:pt x="1086" y="2753"/>
                    </a:lnTo>
                    <a:lnTo>
                      <a:pt x="1079" y="2758"/>
                    </a:lnTo>
                    <a:lnTo>
                      <a:pt x="1073" y="2765"/>
                    </a:lnTo>
                    <a:lnTo>
                      <a:pt x="1068" y="2771"/>
                    </a:lnTo>
                    <a:lnTo>
                      <a:pt x="1061" y="2777"/>
                    </a:lnTo>
                    <a:lnTo>
                      <a:pt x="1055" y="2783"/>
                    </a:lnTo>
                    <a:lnTo>
                      <a:pt x="1049" y="2788"/>
                    </a:lnTo>
                    <a:lnTo>
                      <a:pt x="1043" y="2795"/>
                    </a:lnTo>
                    <a:lnTo>
                      <a:pt x="1038" y="2800"/>
                    </a:lnTo>
                    <a:lnTo>
                      <a:pt x="1032" y="2805"/>
                    </a:lnTo>
                    <a:lnTo>
                      <a:pt x="1027" y="2809"/>
                    </a:lnTo>
                    <a:lnTo>
                      <a:pt x="1022" y="2814"/>
                    </a:lnTo>
                    <a:lnTo>
                      <a:pt x="1017" y="2818"/>
                    </a:lnTo>
                    <a:lnTo>
                      <a:pt x="1011" y="2823"/>
                    </a:lnTo>
                    <a:lnTo>
                      <a:pt x="1006" y="2826"/>
                    </a:lnTo>
                    <a:lnTo>
                      <a:pt x="1000" y="2830"/>
                    </a:lnTo>
                    <a:lnTo>
                      <a:pt x="994" y="2833"/>
                    </a:lnTo>
                    <a:lnTo>
                      <a:pt x="987" y="2837"/>
                    </a:lnTo>
                    <a:lnTo>
                      <a:pt x="980" y="2839"/>
                    </a:lnTo>
                    <a:lnTo>
                      <a:pt x="966" y="2849"/>
                    </a:lnTo>
                    <a:lnTo>
                      <a:pt x="950" y="2858"/>
                    </a:lnTo>
                    <a:lnTo>
                      <a:pt x="933" y="2865"/>
                    </a:lnTo>
                    <a:lnTo>
                      <a:pt x="916" y="2871"/>
                    </a:lnTo>
                    <a:lnTo>
                      <a:pt x="897" y="2877"/>
                    </a:lnTo>
                    <a:lnTo>
                      <a:pt x="878" y="2881"/>
                    </a:lnTo>
                    <a:lnTo>
                      <a:pt x="859" y="2885"/>
                    </a:lnTo>
                    <a:lnTo>
                      <a:pt x="841" y="2889"/>
                    </a:lnTo>
                    <a:lnTo>
                      <a:pt x="831" y="2885"/>
                    </a:lnTo>
                    <a:lnTo>
                      <a:pt x="822" y="2879"/>
                    </a:lnTo>
                    <a:lnTo>
                      <a:pt x="813" y="2871"/>
                    </a:lnTo>
                    <a:lnTo>
                      <a:pt x="807" y="2862"/>
                    </a:lnTo>
                    <a:lnTo>
                      <a:pt x="800" y="2854"/>
                    </a:lnTo>
                    <a:lnTo>
                      <a:pt x="793" y="2845"/>
                    </a:lnTo>
                    <a:lnTo>
                      <a:pt x="786" y="2837"/>
                    </a:lnTo>
                    <a:lnTo>
                      <a:pt x="779" y="2831"/>
                    </a:lnTo>
                    <a:lnTo>
                      <a:pt x="777" y="2824"/>
                    </a:lnTo>
                    <a:lnTo>
                      <a:pt x="774" y="2818"/>
                    </a:lnTo>
                    <a:lnTo>
                      <a:pt x="772" y="2811"/>
                    </a:lnTo>
                    <a:lnTo>
                      <a:pt x="770" y="2805"/>
                    </a:lnTo>
                    <a:lnTo>
                      <a:pt x="767" y="2800"/>
                    </a:lnTo>
                    <a:lnTo>
                      <a:pt x="765" y="2794"/>
                    </a:lnTo>
                    <a:lnTo>
                      <a:pt x="764" y="2788"/>
                    </a:lnTo>
                    <a:lnTo>
                      <a:pt x="763" y="2783"/>
                    </a:lnTo>
                    <a:lnTo>
                      <a:pt x="758" y="2765"/>
                    </a:lnTo>
                    <a:lnTo>
                      <a:pt x="754" y="2747"/>
                    </a:lnTo>
                    <a:lnTo>
                      <a:pt x="749" y="2730"/>
                    </a:lnTo>
                    <a:lnTo>
                      <a:pt x="744" y="2712"/>
                    </a:lnTo>
                    <a:lnTo>
                      <a:pt x="740" y="2695"/>
                    </a:lnTo>
                    <a:lnTo>
                      <a:pt x="735" y="2678"/>
                    </a:lnTo>
                    <a:lnTo>
                      <a:pt x="732" y="2660"/>
                    </a:lnTo>
                    <a:lnTo>
                      <a:pt x="730" y="2642"/>
                    </a:lnTo>
                    <a:lnTo>
                      <a:pt x="735" y="2644"/>
                    </a:lnTo>
                    <a:lnTo>
                      <a:pt x="740" y="2646"/>
                    </a:lnTo>
                    <a:lnTo>
                      <a:pt x="744" y="2648"/>
                    </a:lnTo>
                    <a:lnTo>
                      <a:pt x="750" y="2650"/>
                    </a:lnTo>
                    <a:lnTo>
                      <a:pt x="753" y="2648"/>
                    </a:lnTo>
                    <a:lnTo>
                      <a:pt x="754" y="2645"/>
                    </a:lnTo>
                    <a:lnTo>
                      <a:pt x="754" y="2642"/>
                    </a:lnTo>
                    <a:lnTo>
                      <a:pt x="754" y="2640"/>
                    </a:lnTo>
                    <a:lnTo>
                      <a:pt x="746" y="2635"/>
                    </a:lnTo>
                    <a:lnTo>
                      <a:pt x="740" y="2630"/>
                    </a:lnTo>
                    <a:lnTo>
                      <a:pt x="734" y="2625"/>
                    </a:lnTo>
                    <a:lnTo>
                      <a:pt x="728" y="2621"/>
                    </a:lnTo>
                    <a:lnTo>
                      <a:pt x="726" y="2615"/>
                    </a:lnTo>
                    <a:lnTo>
                      <a:pt x="723" y="2609"/>
                    </a:lnTo>
                    <a:lnTo>
                      <a:pt x="718" y="2604"/>
                    </a:lnTo>
                    <a:lnTo>
                      <a:pt x="715" y="2601"/>
                    </a:lnTo>
                    <a:lnTo>
                      <a:pt x="710" y="2596"/>
                    </a:lnTo>
                    <a:lnTo>
                      <a:pt x="705" y="2593"/>
                    </a:lnTo>
                    <a:lnTo>
                      <a:pt x="702" y="2588"/>
                    </a:lnTo>
                    <a:lnTo>
                      <a:pt x="700" y="2583"/>
                    </a:lnTo>
                    <a:lnTo>
                      <a:pt x="695" y="2580"/>
                    </a:lnTo>
                    <a:lnTo>
                      <a:pt x="692" y="2576"/>
                    </a:lnTo>
                    <a:lnTo>
                      <a:pt x="689" y="2571"/>
                    </a:lnTo>
                    <a:lnTo>
                      <a:pt x="687" y="2567"/>
                    </a:lnTo>
                    <a:lnTo>
                      <a:pt x="686" y="2562"/>
                    </a:lnTo>
                    <a:lnTo>
                      <a:pt x="685" y="2556"/>
                    </a:lnTo>
                    <a:lnTo>
                      <a:pt x="682" y="2552"/>
                    </a:lnTo>
                    <a:lnTo>
                      <a:pt x="681" y="2548"/>
                    </a:lnTo>
                    <a:lnTo>
                      <a:pt x="680" y="2540"/>
                    </a:lnTo>
                    <a:lnTo>
                      <a:pt x="679" y="2533"/>
                    </a:lnTo>
                    <a:lnTo>
                      <a:pt x="678" y="2526"/>
                    </a:lnTo>
                    <a:lnTo>
                      <a:pt x="677" y="2518"/>
                    </a:lnTo>
                    <a:lnTo>
                      <a:pt x="675" y="2513"/>
                    </a:lnTo>
                    <a:lnTo>
                      <a:pt x="673" y="2506"/>
                    </a:lnTo>
                    <a:lnTo>
                      <a:pt x="671" y="2499"/>
                    </a:lnTo>
                    <a:lnTo>
                      <a:pt x="669" y="2493"/>
                    </a:lnTo>
                    <a:lnTo>
                      <a:pt x="666" y="2486"/>
                    </a:lnTo>
                    <a:lnTo>
                      <a:pt x="664" y="2480"/>
                    </a:lnTo>
                    <a:lnTo>
                      <a:pt x="662" y="2475"/>
                    </a:lnTo>
                    <a:lnTo>
                      <a:pt x="661" y="2468"/>
                    </a:lnTo>
                    <a:lnTo>
                      <a:pt x="658" y="2462"/>
                    </a:lnTo>
                    <a:lnTo>
                      <a:pt x="656" y="2456"/>
                    </a:lnTo>
                    <a:lnTo>
                      <a:pt x="654" y="2451"/>
                    </a:lnTo>
                    <a:lnTo>
                      <a:pt x="651" y="2445"/>
                    </a:lnTo>
                    <a:lnTo>
                      <a:pt x="674" y="2451"/>
                    </a:lnTo>
                    <a:lnTo>
                      <a:pt x="698" y="2455"/>
                    </a:lnTo>
                    <a:lnTo>
                      <a:pt x="723" y="2460"/>
                    </a:lnTo>
                    <a:lnTo>
                      <a:pt x="747" y="2463"/>
                    </a:lnTo>
                    <a:lnTo>
                      <a:pt x="771" y="2465"/>
                    </a:lnTo>
                    <a:lnTo>
                      <a:pt x="796" y="2468"/>
                    </a:lnTo>
                    <a:lnTo>
                      <a:pt x="822" y="2469"/>
                    </a:lnTo>
                    <a:lnTo>
                      <a:pt x="846" y="2470"/>
                    </a:lnTo>
                    <a:lnTo>
                      <a:pt x="871" y="2470"/>
                    </a:lnTo>
                    <a:lnTo>
                      <a:pt x="896" y="2469"/>
                    </a:lnTo>
                    <a:lnTo>
                      <a:pt x="922" y="2467"/>
                    </a:lnTo>
                    <a:lnTo>
                      <a:pt x="946" y="2464"/>
                    </a:lnTo>
                    <a:lnTo>
                      <a:pt x="971" y="2461"/>
                    </a:lnTo>
                    <a:lnTo>
                      <a:pt x="995" y="2456"/>
                    </a:lnTo>
                    <a:lnTo>
                      <a:pt x="1019" y="2451"/>
                    </a:lnTo>
                    <a:lnTo>
                      <a:pt x="1043" y="2445"/>
                    </a:lnTo>
                    <a:lnTo>
                      <a:pt x="1053" y="2444"/>
                    </a:lnTo>
                    <a:lnTo>
                      <a:pt x="1061" y="2441"/>
                    </a:lnTo>
                    <a:lnTo>
                      <a:pt x="1069" y="2439"/>
                    </a:lnTo>
                    <a:lnTo>
                      <a:pt x="1077" y="2436"/>
                    </a:lnTo>
                    <a:lnTo>
                      <a:pt x="1084" y="2432"/>
                    </a:lnTo>
                    <a:lnTo>
                      <a:pt x="1091" y="2428"/>
                    </a:lnTo>
                    <a:lnTo>
                      <a:pt x="1098" y="2423"/>
                    </a:lnTo>
                    <a:lnTo>
                      <a:pt x="1103" y="2420"/>
                    </a:lnTo>
                    <a:lnTo>
                      <a:pt x="1110" y="2414"/>
                    </a:lnTo>
                    <a:lnTo>
                      <a:pt x="1118" y="2409"/>
                    </a:lnTo>
                    <a:lnTo>
                      <a:pt x="1126" y="2406"/>
                    </a:lnTo>
                    <a:lnTo>
                      <a:pt x="1134" y="2401"/>
                    </a:lnTo>
                    <a:lnTo>
                      <a:pt x="1141" y="2397"/>
                    </a:lnTo>
                    <a:lnTo>
                      <a:pt x="1149" y="2392"/>
                    </a:lnTo>
                    <a:lnTo>
                      <a:pt x="1155" y="2387"/>
                    </a:lnTo>
                    <a:lnTo>
                      <a:pt x="1162" y="2382"/>
                    </a:lnTo>
                    <a:lnTo>
                      <a:pt x="1171" y="2375"/>
                    </a:lnTo>
                    <a:lnTo>
                      <a:pt x="1180" y="2369"/>
                    </a:lnTo>
                    <a:lnTo>
                      <a:pt x="1188" y="2362"/>
                    </a:lnTo>
                    <a:lnTo>
                      <a:pt x="1195" y="2354"/>
                    </a:lnTo>
                    <a:lnTo>
                      <a:pt x="1202" y="2347"/>
                    </a:lnTo>
                    <a:lnTo>
                      <a:pt x="1209" y="2339"/>
                    </a:lnTo>
                    <a:lnTo>
                      <a:pt x="1216" y="2331"/>
                    </a:lnTo>
                    <a:lnTo>
                      <a:pt x="1224" y="2323"/>
                    </a:lnTo>
                    <a:lnTo>
                      <a:pt x="1226" y="2317"/>
                    </a:lnTo>
                    <a:lnTo>
                      <a:pt x="1230" y="2312"/>
                    </a:lnTo>
                    <a:lnTo>
                      <a:pt x="1233" y="2307"/>
                    </a:lnTo>
                    <a:lnTo>
                      <a:pt x="1237" y="2302"/>
                    </a:lnTo>
                    <a:lnTo>
                      <a:pt x="1240" y="2299"/>
                    </a:lnTo>
                    <a:lnTo>
                      <a:pt x="1244" y="2294"/>
                    </a:lnTo>
                    <a:lnTo>
                      <a:pt x="1247" y="2289"/>
                    </a:lnTo>
                    <a:lnTo>
                      <a:pt x="1249" y="2283"/>
                    </a:lnTo>
                    <a:lnTo>
                      <a:pt x="1253" y="2279"/>
                    </a:lnTo>
                    <a:lnTo>
                      <a:pt x="1256" y="2275"/>
                    </a:lnTo>
                    <a:lnTo>
                      <a:pt x="1260" y="2269"/>
                    </a:lnTo>
                    <a:lnTo>
                      <a:pt x="1262" y="2264"/>
                    </a:lnTo>
                    <a:lnTo>
                      <a:pt x="1264" y="2259"/>
                    </a:lnTo>
                    <a:lnTo>
                      <a:pt x="1268" y="2253"/>
                    </a:lnTo>
                    <a:lnTo>
                      <a:pt x="1270" y="2248"/>
                    </a:lnTo>
                    <a:lnTo>
                      <a:pt x="1273" y="2244"/>
                    </a:lnTo>
                    <a:lnTo>
                      <a:pt x="1275" y="2238"/>
                    </a:lnTo>
                    <a:lnTo>
                      <a:pt x="1277" y="2233"/>
                    </a:lnTo>
                    <a:lnTo>
                      <a:pt x="1278" y="2229"/>
                    </a:lnTo>
                    <a:lnTo>
                      <a:pt x="1282" y="2224"/>
                    </a:lnTo>
                    <a:lnTo>
                      <a:pt x="1284" y="2221"/>
                    </a:lnTo>
                    <a:lnTo>
                      <a:pt x="1285" y="2216"/>
                    </a:lnTo>
                    <a:lnTo>
                      <a:pt x="1287" y="2212"/>
                    </a:lnTo>
                    <a:lnTo>
                      <a:pt x="1288" y="2207"/>
                    </a:lnTo>
                    <a:lnTo>
                      <a:pt x="1291" y="2198"/>
                    </a:lnTo>
                    <a:lnTo>
                      <a:pt x="1294" y="2189"/>
                    </a:lnTo>
                    <a:lnTo>
                      <a:pt x="1299" y="2181"/>
                    </a:lnTo>
                    <a:lnTo>
                      <a:pt x="1302" y="2171"/>
                    </a:lnTo>
                    <a:lnTo>
                      <a:pt x="1307" y="2163"/>
                    </a:lnTo>
                    <a:lnTo>
                      <a:pt x="1310" y="2155"/>
                    </a:lnTo>
                    <a:lnTo>
                      <a:pt x="1315" y="2147"/>
                    </a:lnTo>
                    <a:lnTo>
                      <a:pt x="1319" y="2139"/>
                    </a:lnTo>
                    <a:lnTo>
                      <a:pt x="1322" y="2133"/>
                    </a:lnTo>
                    <a:lnTo>
                      <a:pt x="1324" y="2128"/>
                    </a:lnTo>
                    <a:lnTo>
                      <a:pt x="1326" y="2122"/>
                    </a:lnTo>
                    <a:lnTo>
                      <a:pt x="1329" y="2116"/>
                    </a:lnTo>
                    <a:lnTo>
                      <a:pt x="1331" y="2111"/>
                    </a:lnTo>
                    <a:lnTo>
                      <a:pt x="1334" y="2106"/>
                    </a:lnTo>
                    <a:lnTo>
                      <a:pt x="1337" y="2100"/>
                    </a:lnTo>
                    <a:lnTo>
                      <a:pt x="1339" y="2096"/>
                    </a:lnTo>
                    <a:lnTo>
                      <a:pt x="1342" y="2089"/>
                    </a:lnTo>
                    <a:lnTo>
                      <a:pt x="1346" y="2082"/>
                    </a:lnTo>
                    <a:lnTo>
                      <a:pt x="1349" y="2076"/>
                    </a:lnTo>
                    <a:lnTo>
                      <a:pt x="1352" y="2069"/>
                    </a:lnTo>
                    <a:lnTo>
                      <a:pt x="1346" y="2068"/>
                    </a:lnTo>
                    <a:lnTo>
                      <a:pt x="1340" y="2069"/>
                    </a:lnTo>
                    <a:lnTo>
                      <a:pt x="1337" y="2074"/>
                    </a:lnTo>
                    <a:lnTo>
                      <a:pt x="1333" y="2078"/>
                    </a:lnTo>
                    <a:lnTo>
                      <a:pt x="1331" y="2084"/>
                    </a:lnTo>
                    <a:lnTo>
                      <a:pt x="1326" y="2089"/>
                    </a:lnTo>
                    <a:lnTo>
                      <a:pt x="1323" y="2093"/>
                    </a:lnTo>
                    <a:lnTo>
                      <a:pt x="1318" y="2097"/>
                    </a:lnTo>
                    <a:lnTo>
                      <a:pt x="1314" y="2101"/>
                    </a:lnTo>
                    <a:lnTo>
                      <a:pt x="1310" y="2106"/>
                    </a:lnTo>
                    <a:lnTo>
                      <a:pt x="1308" y="2113"/>
                    </a:lnTo>
                    <a:lnTo>
                      <a:pt x="1308" y="2120"/>
                    </a:lnTo>
                    <a:lnTo>
                      <a:pt x="1302" y="2131"/>
                    </a:lnTo>
                    <a:lnTo>
                      <a:pt x="1296" y="2142"/>
                    </a:lnTo>
                    <a:lnTo>
                      <a:pt x="1292" y="2153"/>
                    </a:lnTo>
                    <a:lnTo>
                      <a:pt x="1287" y="2164"/>
                    </a:lnTo>
                    <a:lnTo>
                      <a:pt x="1282" y="2176"/>
                    </a:lnTo>
                    <a:lnTo>
                      <a:pt x="1277" y="2187"/>
                    </a:lnTo>
                    <a:lnTo>
                      <a:pt x="1271" y="2198"/>
                    </a:lnTo>
                    <a:lnTo>
                      <a:pt x="1265" y="2207"/>
                    </a:lnTo>
                    <a:lnTo>
                      <a:pt x="1257" y="2227"/>
                    </a:lnTo>
                    <a:lnTo>
                      <a:pt x="1247" y="2245"/>
                    </a:lnTo>
                    <a:lnTo>
                      <a:pt x="1238" y="2262"/>
                    </a:lnTo>
                    <a:lnTo>
                      <a:pt x="1226" y="2278"/>
                    </a:lnTo>
                    <a:lnTo>
                      <a:pt x="1215" y="2293"/>
                    </a:lnTo>
                    <a:lnTo>
                      <a:pt x="1203" y="2309"/>
                    </a:lnTo>
                    <a:lnTo>
                      <a:pt x="1191" y="2324"/>
                    </a:lnTo>
                    <a:lnTo>
                      <a:pt x="1177" y="2340"/>
                    </a:lnTo>
                    <a:lnTo>
                      <a:pt x="1168" y="2347"/>
                    </a:lnTo>
                    <a:lnTo>
                      <a:pt x="1160" y="2353"/>
                    </a:lnTo>
                    <a:lnTo>
                      <a:pt x="1153" y="2357"/>
                    </a:lnTo>
                    <a:lnTo>
                      <a:pt x="1146" y="2362"/>
                    </a:lnTo>
                    <a:lnTo>
                      <a:pt x="1127" y="2374"/>
                    </a:lnTo>
                    <a:lnTo>
                      <a:pt x="1109" y="2384"/>
                    </a:lnTo>
                    <a:lnTo>
                      <a:pt x="1091" y="2394"/>
                    </a:lnTo>
                    <a:lnTo>
                      <a:pt x="1072" y="2403"/>
                    </a:lnTo>
                    <a:lnTo>
                      <a:pt x="1054" y="2411"/>
                    </a:lnTo>
                    <a:lnTo>
                      <a:pt x="1034" y="2418"/>
                    </a:lnTo>
                    <a:lnTo>
                      <a:pt x="1015" y="2423"/>
                    </a:lnTo>
                    <a:lnTo>
                      <a:pt x="995" y="2428"/>
                    </a:lnTo>
                    <a:lnTo>
                      <a:pt x="974" y="2431"/>
                    </a:lnTo>
                    <a:lnTo>
                      <a:pt x="953" y="2433"/>
                    </a:lnTo>
                    <a:lnTo>
                      <a:pt x="932" y="2436"/>
                    </a:lnTo>
                    <a:lnTo>
                      <a:pt x="910" y="2437"/>
                    </a:lnTo>
                    <a:lnTo>
                      <a:pt x="888" y="2439"/>
                    </a:lnTo>
                    <a:lnTo>
                      <a:pt x="868" y="2440"/>
                    </a:lnTo>
                    <a:lnTo>
                      <a:pt x="846" y="2440"/>
                    </a:lnTo>
                    <a:lnTo>
                      <a:pt x="825" y="2440"/>
                    </a:lnTo>
                    <a:lnTo>
                      <a:pt x="803" y="2440"/>
                    </a:lnTo>
                    <a:lnTo>
                      <a:pt x="782" y="2439"/>
                    </a:lnTo>
                    <a:lnTo>
                      <a:pt x="762" y="2438"/>
                    </a:lnTo>
                    <a:lnTo>
                      <a:pt x="741" y="2436"/>
                    </a:lnTo>
                    <a:lnTo>
                      <a:pt x="720" y="2433"/>
                    </a:lnTo>
                    <a:lnTo>
                      <a:pt x="700" y="2429"/>
                    </a:lnTo>
                    <a:lnTo>
                      <a:pt x="679" y="2425"/>
                    </a:lnTo>
                    <a:lnTo>
                      <a:pt x="659" y="2420"/>
                    </a:lnTo>
                    <a:lnTo>
                      <a:pt x="641" y="2413"/>
                    </a:lnTo>
                    <a:lnTo>
                      <a:pt x="624" y="2405"/>
                    </a:lnTo>
                    <a:lnTo>
                      <a:pt x="606" y="2395"/>
                    </a:lnTo>
                    <a:lnTo>
                      <a:pt x="591" y="2386"/>
                    </a:lnTo>
                    <a:lnTo>
                      <a:pt x="578" y="2376"/>
                    </a:lnTo>
                    <a:lnTo>
                      <a:pt x="565" y="2364"/>
                    </a:lnTo>
                    <a:lnTo>
                      <a:pt x="555" y="2351"/>
                    </a:lnTo>
                    <a:lnTo>
                      <a:pt x="545" y="2335"/>
                    </a:lnTo>
                    <a:lnTo>
                      <a:pt x="542" y="2328"/>
                    </a:lnTo>
                    <a:lnTo>
                      <a:pt x="540" y="2320"/>
                    </a:lnTo>
                    <a:lnTo>
                      <a:pt x="536" y="2314"/>
                    </a:lnTo>
                    <a:lnTo>
                      <a:pt x="533" y="2307"/>
                    </a:lnTo>
                    <a:lnTo>
                      <a:pt x="531" y="2301"/>
                    </a:lnTo>
                    <a:lnTo>
                      <a:pt x="527" y="2295"/>
                    </a:lnTo>
                    <a:lnTo>
                      <a:pt x="525" y="2290"/>
                    </a:lnTo>
                    <a:lnTo>
                      <a:pt x="522" y="2283"/>
                    </a:lnTo>
                    <a:lnTo>
                      <a:pt x="519" y="2276"/>
                    </a:lnTo>
                    <a:lnTo>
                      <a:pt x="514" y="2268"/>
                    </a:lnTo>
                    <a:lnTo>
                      <a:pt x="512" y="2261"/>
                    </a:lnTo>
                    <a:lnTo>
                      <a:pt x="509" y="2253"/>
                    </a:lnTo>
                    <a:lnTo>
                      <a:pt x="506" y="2245"/>
                    </a:lnTo>
                    <a:lnTo>
                      <a:pt x="503" y="2236"/>
                    </a:lnTo>
                    <a:lnTo>
                      <a:pt x="501" y="2228"/>
                    </a:lnTo>
                    <a:lnTo>
                      <a:pt x="497" y="2220"/>
                    </a:lnTo>
                    <a:lnTo>
                      <a:pt x="497" y="2215"/>
                    </a:lnTo>
                    <a:lnTo>
                      <a:pt x="496" y="2210"/>
                    </a:lnTo>
                    <a:lnTo>
                      <a:pt x="494" y="2206"/>
                    </a:lnTo>
                    <a:lnTo>
                      <a:pt x="493" y="2201"/>
                    </a:lnTo>
                    <a:lnTo>
                      <a:pt x="490" y="2197"/>
                    </a:lnTo>
                    <a:lnTo>
                      <a:pt x="488" y="2192"/>
                    </a:lnTo>
                    <a:lnTo>
                      <a:pt x="487" y="2187"/>
                    </a:lnTo>
                    <a:lnTo>
                      <a:pt x="486" y="2183"/>
                    </a:lnTo>
                    <a:lnTo>
                      <a:pt x="483" y="2175"/>
                    </a:lnTo>
                    <a:lnTo>
                      <a:pt x="481" y="2168"/>
                    </a:lnTo>
                    <a:lnTo>
                      <a:pt x="478" y="2161"/>
                    </a:lnTo>
                    <a:lnTo>
                      <a:pt x="475" y="2154"/>
                    </a:lnTo>
                    <a:lnTo>
                      <a:pt x="472" y="2148"/>
                    </a:lnTo>
                    <a:lnTo>
                      <a:pt x="468" y="2143"/>
                    </a:lnTo>
                    <a:lnTo>
                      <a:pt x="466" y="2137"/>
                    </a:lnTo>
                    <a:lnTo>
                      <a:pt x="463" y="2130"/>
                    </a:lnTo>
                    <a:lnTo>
                      <a:pt x="453" y="2121"/>
                    </a:lnTo>
                    <a:lnTo>
                      <a:pt x="448" y="2112"/>
                    </a:lnTo>
                    <a:lnTo>
                      <a:pt x="441" y="2104"/>
                    </a:lnTo>
                    <a:lnTo>
                      <a:pt x="433" y="2099"/>
                    </a:lnTo>
                    <a:lnTo>
                      <a:pt x="430" y="2099"/>
                    </a:lnTo>
                    <a:lnTo>
                      <a:pt x="428" y="2099"/>
                    </a:lnTo>
                    <a:lnTo>
                      <a:pt x="427" y="2099"/>
                    </a:lnTo>
                    <a:lnTo>
                      <a:pt x="427" y="2105"/>
                    </a:lnTo>
                    <a:lnTo>
                      <a:pt x="429" y="2108"/>
                    </a:lnTo>
                    <a:lnTo>
                      <a:pt x="433" y="2112"/>
                    </a:lnTo>
                    <a:lnTo>
                      <a:pt x="435" y="2117"/>
                    </a:lnTo>
                    <a:lnTo>
                      <a:pt x="440" y="2121"/>
                    </a:lnTo>
                    <a:lnTo>
                      <a:pt x="443" y="2125"/>
                    </a:lnTo>
                    <a:lnTo>
                      <a:pt x="447" y="2130"/>
                    </a:lnTo>
                    <a:lnTo>
                      <a:pt x="449" y="2135"/>
                    </a:lnTo>
                    <a:lnTo>
                      <a:pt x="451" y="2140"/>
                    </a:lnTo>
                    <a:lnTo>
                      <a:pt x="453" y="2145"/>
                    </a:lnTo>
                    <a:lnTo>
                      <a:pt x="457" y="2150"/>
                    </a:lnTo>
                    <a:lnTo>
                      <a:pt x="459" y="2154"/>
                    </a:lnTo>
                    <a:lnTo>
                      <a:pt x="460" y="2161"/>
                    </a:lnTo>
                    <a:lnTo>
                      <a:pt x="462" y="2167"/>
                    </a:lnTo>
                    <a:lnTo>
                      <a:pt x="464" y="2173"/>
                    </a:lnTo>
                    <a:lnTo>
                      <a:pt x="466" y="2177"/>
                    </a:lnTo>
                    <a:lnTo>
                      <a:pt x="468" y="2183"/>
                    </a:lnTo>
                    <a:lnTo>
                      <a:pt x="471" y="2187"/>
                    </a:lnTo>
                    <a:lnTo>
                      <a:pt x="473" y="2193"/>
                    </a:lnTo>
                    <a:lnTo>
                      <a:pt x="474" y="2199"/>
                    </a:lnTo>
                    <a:lnTo>
                      <a:pt x="478" y="2207"/>
                    </a:lnTo>
                    <a:lnTo>
                      <a:pt x="480" y="2215"/>
                    </a:lnTo>
                    <a:lnTo>
                      <a:pt x="481" y="2222"/>
                    </a:lnTo>
                    <a:lnTo>
                      <a:pt x="483" y="2228"/>
                    </a:lnTo>
                    <a:lnTo>
                      <a:pt x="485" y="2230"/>
                    </a:lnTo>
                    <a:lnTo>
                      <a:pt x="485" y="2233"/>
                    </a:lnTo>
                    <a:lnTo>
                      <a:pt x="486" y="2235"/>
                    </a:lnTo>
                    <a:lnTo>
                      <a:pt x="486" y="2236"/>
                    </a:lnTo>
                    <a:lnTo>
                      <a:pt x="481" y="2231"/>
                    </a:lnTo>
                    <a:lnTo>
                      <a:pt x="478" y="2227"/>
                    </a:lnTo>
                    <a:lnTo>
                      <a:pt x="474" y="2221"/>
                    </a:lnTo>
                    <a:lnTo>
                      <a:pt x="471" y="2216"/>
                    </a:lnTo>
                    <a:lnTo>
                      <a:pt x="468" y="2210"/>
                    </a:lnTo>
                    <a:lnTo>
                      <a:pt x="464" y="2206"/>
                    </a:lnTo>
                    <a:lnTo>
                      <a:pt x="460" y="2201"/>
                    </a:lnTo>
                    <a:lnTo>
                      <a:pt x="455" y="2197"/>
                    </a:lnTo>
                    <a:lnTo>
                      <a:pt x="452" y="2189"/>
                    </a:lnTo>
                    <a:lnTo>
                      <a:pt x="449" y="2182"/>
                    </a:lnTo>
                    <a:lnTo>
                      <a:pt x="447" y="2177"/>
                    </a:lnTo>
                    <a:lnTo>
                      <a:pt x="443" y="2174"/>
                    </a:lnTo>
                    <a:lnTo>
                      <a:pt x="437" y="2164"/>
                    </a:lnTo>
                    <a:lnTo>
                      <a:pt x="430" y="2155"/>
                    </a:lnTo>
                    <a:lnTo>
                      <a:pt x="424" y="2147"/>
                    </a:lnTo>
                    <a:lnTo>
                      <a:pt x="417" y="2139"/>
                    </a:lnTo>
                    <a:lnTo>
                      <a:pt x="410" y="2131"/>
                    </a:lnTo>
                    <a:lnTo>
                      <a:pt x="402" y="2123"/>
                    </a:lnTo>
                    <a:lnTo>
                      <a:pt x="395" y="2115"/>
                    </a:lnTo>
                    <a:lnTo>
                      <a:pt x="388" y="2108"/>
                    </a:lnTo>
                    <a:lnTo>
                      <a:pt x="380" y="2100"/>
                    </a:lnTo>
                    <a:lnTo>
                      <a:pt x="372" y="2092"/>
                    </a:lnTo>
                    <a:lnTo>
                      <a:pt x="364" y="2083"/>
                    </a:lnTo>
                    <a:lnTo>
                      <a:pt x="356" y="2074"/>
                    </a:lnTo>
                    <a:lnTo>
                      <a:pt x="348" y="2065"/>
                    </a:lnTo>
                    <a:lnTo>
                      <a:pt x="340" y="2057"/>
                    </a:lnTo>
                    <a:lnTo>
                      <a:pt x="332" y="2047"/>
                    </a:lnTo>
                    <a:lnTo>
                      <a:pt x="322" y="2040"/>
                    </a:lnTo>
                    <a:lnTo>
                      <a:pt x="318" y="2031"/>
                    </a:lnTo>
                    <a:lnTo>
                      <a:pt x="312" y="2023"/>
                    </a:lnTo>
                    <a:lnTo>
                      <a:pt x="306" y="2015"/>
                    </a:lnTo>
                    <a:lnTo>
                      <a:pt x="301" y="2008"/>
                    </a:lnTo>
                    <a:lnTo>
                      <a:pt x="295" y="2000"/>
                    </a:lnTo>
                    <a:lnTo>
                      <a:pt x="289" y="1991"/>
                    </a:lnTo>
                    <a:lnTo>
                      <a:pt x="283" y="1983"/>
                    </a:lnTo>
                    <a:lnTo>
                      <a:pt x="279" y="1973"/>
                    </a:lnTo>
                    <a:lnTo>
                      <a:pt x="274" y="1967"/>
                    </a:lnTo>
                    <a:lnTo>
                      <a:pt x="269" y="1961"/>
                    </a:lnTo>
                    <a:lnTo>
                      <a:pt x="266" y="1955"/>
                    </a:lnTo>
                    <a:lnTo>
                      <a:pt x="263" y="1950"/>
                    </a:lnTo>
                    <a:lnTo>
                      <a:pt x="259" y="1944"/>
                    </a:lnTo>
                    <a:lnTo>
                      <a:pt x="257" y="1938"/>
                    </a:lnTo>
                    <a:lnTo>
                      <a:pt x="253" y="1934"/>
                    </a:lnTo>
                    <a:lnTo>
                      <a:pt x="250" y="1929"/>
                    </a:lnTo>
                    <a:lnTo>
                      <a:pt x="248" y="1923"/>
                    </a:lnTo>
                    <a:lnTo>
                      <a:pt x="244" y="1918"/>
                    </a:lnTo>
                    <a:lnTo>
                      <a:pt x="242" y="1913"/>
                    </a:lnTo>
                    <a:lnTo>
                      <a:pt x="238" y="1908"/>
                    </a:lnTo>
                    <a:lnTo>
                      <a:pt x="236" y="1904"/>
                    </a:lnTo>
                    <a:lnTo>
                      <a:pt x="234" y="1899"/>
                    </a:lnTo>
                    <a:lnTo>
                      <a:pt x="232" y="1895"/>
                    </a:lnTo>
                    <a:lnTo>
                      <a:pt x="229" y="1889"/>
                    </a:lnTo>
                    <a:lnTo>
                      <a:pt x="226" y="1881"/>
                    </a:lnTo>
                    <a:lnTo>
                      <a:pt x="222" y="1873"/>
                    </a:lnTo>
                    <a:lnTo>
                      <a:pt x="218" y="1865"/>
                    </a:lnTo>
                    <a:lnTo>
                      <a:pt x="214" y="1858"/>
                    </a:lnTo>
                    <a:lnTo>
                      <a:pt x="211" y="1850"/>
                    </a:lnTo>
                    <a:lnTo>
                      <a:pt x="207" y="1843"/>
                    </a:lnTo>
                    <a:lnTo>
                      <a:pt x="204" y="1835"/>
                    </a:lnTo>
                    <a:lnTo>
                      <a:pt x="199" y="1828"/>
                    </a:lnTo>
                    <a:lnTo>
                      <a:pt x="197" y="1821"/>
                    </a:lnTo>
                    <a:lnTo>
                      <a:pt x="196" y="1815"/>
                    </a:lnTo>
                    <a:lnTo>
                      <a:pt x="194" y="1810"/>
                    </a:lnTo>
                    <a:lnTo>
                      <a:pt x="191" y="1804"/>
                    </a:lnTo>
                    <a:lnTo>
                      <a:pt x="189" y="1798"/>
                    </a:lnTo>
                    <a:lnTo>
                      <a:pt x="187" y="1792"/>
                    </a:lnTo>
                    <a:lnTo>
                      <a:pt x="184" y="1787"/>
                    </a:lnTo>
                    <a:lnTo>
                      <a:pt x="182" y="1781"/>
                    </a:lnTo>
                    <a:lnTo>
                      <a:pt x="173" y="1761"/>
                    </a:lnTo>
                    <a:lnTo>
                      <a:pt x="166" y="1741"/>
                    </a:lnTo>
                    <a:lnTo>
                      <a:pt x="159" y="1721"/>
                    </a:lnTo>
                    <a:lnTo>
                      <a:pt x="154" y="1700"/>
                    </a:lnTo>
                    <a:lnTo>
                      <a:pt x="149" y="1680"/>
                    </a:lnTo>
                    <a:lnTo>
                      <a:pt x="145" y="1660"/>
                    </a:lnTo>
                    <a:lnTo>
                      <a:pt x="142" y="1640"/>
                    </a:lnTo>
                    <a:lnTo>
                      <a:pt x="138" y="1619"/>
                    </a:lnTo>
                    <a:lnTo>
                      <a:pt x="136" y="1598"/>
                    </a:lnTo>
                    <a:lnTo>
                      <a:pt x="133" y="1577"/>
                    </a:lnTo>
                    <a:lnTo>
                      <a:pt x="130" y="1557"/>
                    </a:lnTo>
                    <a:lnTo>
                      <a:pt x="128" y="1537"/>
                    </a:lnTo>
                    <a:lnTo>
                      <a:pt x="125" y="1517"/>
                    </a:lnTo>
                    <a:lnTo>
                      <a:pt x="121" y="1496"/>
                    </a:lnTo>
                    <a:lnTo>
                      <a:pt x="118" y="1475"/>
                    </a:lnTo>
                    <a:lnTo>
                      <a:pt x="113" y="1456"/>
                    </a:lnTo>
                    <a:lnTo>
                      <a:pt x="108" y="1434"/>
                    </a:lnTo>
                    <a:lnTo>
                      <a:pt x="105" y="1412"/>
                    </a:lnTo>
                    <a:lnTo>
                      <a:pt x="100" y="1390"/>
                    </a:lnTo>
                    <a:lnTo>
                      <a:pt x="97" y="1368"/>
                    </a:lnTo>
                    <a:lnTo>
                      <a:pt x="92" y="1347"/>
                    </a:lnTo>
                    <a:lnTo>
                      <a:pt x="89" y="1326"/>
                    </a:lnTo>
                    <a:lnTo>
                      <a:pt x="85" y="1304"/>
                    </a:lnTo>
                    <a:lnTo>
                      <a:pt x="82" y="1282"/>
                    </a:lnTo>
                    <a:lnTo>
                      <a:pt x="77" y="1262"/>
                    </a:lnTo>
                    <a:lnTo>
                      <a:pt x="75" y="1241"/>
                    </a:lnTo>
                    <a:lnTo>
                      <a:pt x="72" y="1219"/>
                    </a:lnTo>
                    <a:lnTo>
                      <a:pt x="68" y="1198"/>
                    </a:lnTo>
                    <a:lnTo>
                      <a:pt x="65" y="1177"/>
                    </a:lnTo>
                    <a:lnTo>
                      <a:pt x="62" y="1156"/>
                    </a:lnTo>
                    <a:lnTo>
                      <a:pt x="59" y="1135"/>
                    </a:lnTo>
                    <a:lnTo>
                      <a:pt x="57" y="1113"/>
                    </a:lnTo>
                    <a:lnTo>
                      <a:pt x="54" y="1095"/>
                    </a:lnTo>
                    <a:lnTo>
                      <a:pt x="51" y="1077"/>
                    </a:lnTo>
                    <a:lnTo>
                      <a:pt x="48" y="1058"/>
                    </a:lnTo>
                    <a:lnTo>
                      <a:pt x="44" y="1040"/>
                    </a:lnTo>
                    <a:lnTo>
                      <a:pt x="43" y="1023"/>
                    </a:lnTo>
                    <a:lnTo>
                      <a:pt x="43" y="1005"/>
                    </a:lnTo>
                    <a:lnTo>
                      <a:pt x="48" y="989"/>
                    </a:lnTo>
                    <a:lnTo>
                      <a:pt x="54" y="974"/>
                    </a:lnTo>
                    <a:lnTo>
                      <a:pt x="58" y="970"/>
                    </a:lnTo>
                    <a:lnTo>
                      <a:pt x="61" y="964"/>
                    </a:lnTo>
                    <a:lnTo>
                      <a:pt x="65" y="959"/>
                    </a:lnTo>
                    <a:lnTo>
                      <a:pt x="67" y="955"/>
                    </a:lnTo>
                    <a:lnTo>
                      <a:pt x="71" y="950"/>
                    </a:lnTo>
                    <a:lnTo>
                      <a:pt x="74" y="946"/>
                    </a:lnTo>
                    <a:lnTo>
                      <a:pt x="77" y="942"/>
                    </a:lnTo>
                    <a:lnTo>
                      <a:pt x="82" y="939"/>
                    </a:lnTo>
                    <a:lnTo>
                      <a:pt x="87" y="931"/>
                    </a:lnTo>
                    <a:lnTo>
                      <a:pt x="94" y="924"/>
                    </a:lnTo>
                    <a:lnTo>
                      <a:pt x="100" y="918"/>
                    </a:lnTo>
                    <a:lnTo>
                      <a:pt x="107" y="914"/>
                    </a:lnTo>
                    <a:lnTo>
                      <a:pt x="115" y="909"/>
                    </a:lnTo>
                    <a:lnTo>
                      <a:pt x="125" y="905"/>
                    </a:lnTo>
                    <a:lnTo>
                      <a:pt x="133" y="903"/>
                    </a:lnTo>
                    <a:lnTo>
                      <a:pt x="142" y="900"/>
                    </a:lnTo>
                    <a:lnTo>
                      <a:pt x="150" y="901"/>
                    </a:lnTo>
                    <a:lnTo>
                      <a:pt x="158" y="901"/>
                    </a:lnTo>
                    <a:lnTo>
                      <a:pt x="165" y="899"/>
                    </a:lnTo>
                    <a:lnTo>
                      <a:pt x="172" y="896"/>
                    </a:lnTo>
                    <a:lnTo>
                      <a:pt x="179" y="893"/>
                    </a:lnTo>
                    <a:lnTo>
                      <a:pt x="184" y="889"/>
                    </a:lnTo>
                    <a:lnTo>
                      <a:pt x="190" y="887"/>
                    </a:lnTo>
                    <a:lnTo>
                      <a:pt x="196" y="887"/>
                    </a:lnTo>
                    <a:lnTo>
                      <a:pt x="212" y="885"/>
                    </a:lnTo>
                    <a:lnTo>
                      <a:pt x="228" y="884"/>
                    </a:lnTo>
                    <a:lnTo>
                      <a:pt x="244" y="884"/>
                    </a:lnTo>
                    <a:lnTo>
                      <a:pt x="260" y="884"/>
                    </a:lnTo>
                    <a:lnTo>
                      <a:pt x="276" y="884"/>
                    </a:lnTo>
                    <a:lnTo>
                      <a:pt x="294" y="884"/>
                    </a:lnTo>
                    <a:lnTo>
                      <a:pt x="310" y="885"/>
                    </a:lnTo>
                    <a:lnTo>
                      <a:pt x="326" y="885"/>
                    </a:lnTo>
                    <a:lnTo>
                      <a:pt x="343" y="886"/>
                    </a:lnTo>
                    <a:lnTo>
                      <a:pt x="359" y="887"/>
                    </a:lnTo>
                    <a:lnTo>
                      <a:pt x="374" y="888"/>
                    </a:lnTo>
                    <a:lnTo>
                      <a:pt x="390" y="889"/>
                    </a:lnTo>
                    <a:lnTo>
                      <a:pt x="405" y="891"/>
                    </a:lnTo>
                    <a:lnTo>
                      <a:pt x="420" y="891"/>
                    </a:lnTo>
                    <a:lnTo>
                      <a:pt x="435" y="891"/>
                    </a:lnTo>
                    <a:lnTo>
                      <a:pt x="449" y="891"/>
                    </a:lnTo>
                    <a:lnTo>
                      <a:pt x="457" y="891"/>
                    </a:lnTo>
                    <a:lnTo>
                      <a:pt x="464" y="891"/>
                    </a:lnTo>
                    <a:lnTo>
                      <a:pt x="470" y="889"/>
                    </a:lnTo>
                    <a:lnTo>
                      <a:pt x="472" y="885"/>
                    </a:lnTo>
                    <a:lnTo>
                      <a:pt x="476" y="878"/>
                    </a:lnTo>
                    <a:lnTo>
                      <a:pt x="479" y="871"/>
                    </a:lnTo>
                    <a:lnTo>
                      <a:pt x="478" y="864"/>
                    </a:lnTo>
                    <a:lnTo>
                      <a:pt x="474" y="858"/>
                    </a:lnTo>
                    <a:lnTo>
                      <a:pt x="465" y="851"/>
                    </a:lnTo>
                    <a:lnTo>
                      <a:pt x="457" y="843"/>
                    </a:lnTo>
                    <a:lnTo>
                      <a:pt x="449" y="835"/>
                    </a:lnTo>
                    <a:lnTo>
                      <a:pt x="443" y="826"/>
                    </a:lnTo>
                    <a:lnTo>
                      <a:pt x="437" y="816"/>
                    </a:lnTo>
                    <a:lnTo>
                      <a:pt x="432" y="807"/>
                    </a:lnTo>
                    <a:lnTo>
                      <a:pt x="426" y="797"/>
                    </a:lnTo>
                    <a:lnTo>
                      <a:pt x="419" y="788"/>
                    </a:lnTo>
                    <a:lnTo>
                      <a:pt x="410" y="785"/>
                    </a:lnTo>
                    <a:lnTo>
                      <a:pt x="401" y="780"/>
                    </a:lnTo>
                    <a:lnTo>
                      <a:pt x="393" y="777"/>
                    </a:lnTo>
                    <a:lnTo>
                      <a:pt x="384" y="772"/>
                    </a:lnTo>
                    <a:lnTo>
                      <a:pt x="376" y="769"/>
                    </a:lnTo>
                    <a:lnTo>
                      <a:pt x="367" y="768"/>
                    </a:lnTo>
                    <a:lnTo>
                      <a:pt x="358" y="766"/>
                    </a:lnTo>
                    <a:lnTo>
                      <a:pt x="349" y="769"/>
                    </a:lnTo>
                    <a:lnTo>
                      <a:pt x="337" y="775"/>
                    </a:lnTo>
                    <a:lnTo>
                      <a:pt x="325" y="778"/>
                    </a:lnTo>
                    <a:lnTo>
                      <a:pt x="312" y="781"/>
                    </a:lnTo>
                    <a:lnTo>
                      <a:pt x="299" y="783"/>
                    </a:lnTo>
                    <a:lnTo>
                      <a:pt x="287" y="784"/>
                    </a:lnTo>
                    <a:lnTo>
                      <a:pt x="273" y="784"/>
                    </a:lnTo>
                    <a:lnTo>
                      <a:pt x="260" y="784"/>
                    </a:lnTo>
                    <a:lnTo>
                      <a:pt x="246" y="783"/>
                    </a:lnTo>
                    <a:lnTo>
                      <a:pt x="234" y="783"/>
                    </a:lnTo>
                    <a:lnTo>
                      <a:pt x="220" y="783"/>
                    </a:lnTo>
                    <a:lnTo>
                      <a:pt x="207" y="783"/>
                    </a:lnTo>
                    <a:lnTo>
                      <a:pt x="195" y="784"/>
                    </a:lnTo>
                    <a:lnTo>
                      <a:pt x="183" y="786"/>
                    </a:lnTo>
                    <a:lnTo>
                      <a:pt x="172" y="789"/>
                    </a:lnTo>
                    <a:lnTo>
                      <a:pt x="161" y="794"/>
                    </a:lnTo>
                    <a:lnTo>
                      <a:pt x="151" y="800"/>
                    </a:lnTo>
                    <a:lnTo>
                      <a:pt x="138" y="802"/>
                    </a:lnTo>
                    <a:lnTo>
                      <a:pt x="127" y="806"/>
                    </a:lnTo>
                    <a:lnTo>
                      <a:pt x="117" y="809"/>
                    </a:lnTo>
                    <a:lnTo>
                      <a:pt x="107" y="815"/>
                    </a:lnTo>
                    <a:lnTo>
                      <a:pt x="98" y="822"/>
                    </a:lnTo>
                    <a:lnTo>
                      <a:pt x="90" y="830"/>
                    </a:lnTo>
                    <a:lnTo>
                      <a:pt x="83" y="838"/>
                    </a:lnTo>
                    <a:lnTo>
                      <a:pt x="76" y="847"/>
                    </a:lnTo>
                    <a:lnTo>
                      <a:pt x="71" y="855"/>
                    </a:lnTo>
                    <a:lnTo>
                      <a:pt x="64" y="862"/>
                    </a:lnTo>
                    <a:lnTo>
                      <a:pt x="58" y="869"/>
                    </a:lnTo>
                    <a:lnTo>
                      <a:pt x="52" y="876"/>
                    </a:lnTo>
                    <a:lnTo>
                      <a:pt x="46" y="883"/>
                    </a:lnTo>
                    <a:lnTo>
                      <a:pt x="42" y="889"/>
                    </a:lnTo>
                    <a:lnTo>
                      <a:pt x="37" y="897"/>
                    </a:lnTo>
                    <a:lnTo>
                      <a:pt x="33" y="907"/>
                    </a:lnTo>
                    <a:lnTo>
                      <a:pt x="30" y="908"/>
                    </a:lnTo>
                    <a:lnTo>
                      <a:pt x="29" y="908"/>
                    </a:lnTo>
                    <a:lnTo>
                      <a:pt x="28" y="909"/>
                    </a:lnTo>
                    <a:lnTo>
                      <a:pt x="27" y="909"/>
                    </a:lnTo>
                    <a:lnTo>
                      <a:pt x="25" y="902"/>
                    </a:lnTo>
                    <a:lnTo>
                      <a:pt x="23" y="893"/>
                    </a:lnTo>
                    <a:lnTo>
                      <a:pt x="22" y="885"/>
                    </a:lnTo>
                    <a:lnTo>
                      <a:pt x="19" y="877"/>
                    </a:lnTo>
                    <a:lnTo>
                      <a:pt x="15" y="851"/>
                    </a:lnTo>
                    <a:lnTo>
                      <a:pt x="13" y="827"/>
                    </a:lnTo>
                    <a:lnTo>
                      <a:pt x="10" y="802"/>
                    </a:lnTo>
                    <a:lnTo>
                      <a:pt x="7" y="777"/>
                    </a:lnTo>
                    <a:lnTo>
                      <a:pt x="5" y="752"/>
                    </a:lnTo>
                    <a:lnTo>
                      <a:pt x="3" y="727"/>
                    </a:lnTo>
                    <a:lnTo>
                      <a:pt x="2" y="702"/>
                    </a:lnTo>
                    <a:lnTo>
                      <a:pt x="0" y="677"/>
                    </a:lnTo>
                    <a:lnTo>
                      <a:pt x="0" y="653"/>
                    </a:lnTo>
                    <a:lnTo>
                      <a:pt x="0" y="627"/>
                    </a:lnTo>
                    <a:lnTo>
                      <a:pt x="0" y="602"/>
                    </a:lnTo>
                    <a:lnTo>
                      <a:pt x="3" y="578"/>
                    </a:lnTo>
                    <a:lnTo>
                      <a:pt x="5" y="553"/>
                    </a:lnTo>
                    <a:lnTo>
                      <a:pt x="7" y="529"/>
                    </a:lnTo>
                    <a:lnTo>
                      <a:pt x="12" y="503"/>
                    </a:lnTo>
                    <a:lnTo>
                      <a:pt x="16" y="479"/>
                    </a:lnTo>
                    <a:lnTo>
                      <a:pt x="20" y="463"/>
                    </a:lnTo>
                    <a:lnTo>
                      <a:pt x="23" y="447"/>
                    </a:lnTo>
                    <a:lnTo>
                      <a:pt x="27" y="432"/>
                    </a:lnTo>
                    <a:lnTo>
                      <a:pt x="30" y="417"/>
                    </a:lnTo>
                    <a:lnTo>
                      <a:pt x="34" y="402"/>
                    </a:lnTo>
                    <a:lnTo>
                      <a:pt x="37" y="387"/>
                    </a:lnTo>
                    <a:lnTo>
                      <a:pt x="42" y="374"/>
                    </a:lnTo>
                    <a:lnTo>
                      <a:pt x="46" y="360"/>
                    </a:lnTo>
                    <a:lnTo>
                      <a:pt x="50" y="351"/>
                    </a:lnTo>
                    <a:lnTo>
                      <a:pt x="52" y="343"/>
                    </a:lnTo>
                    <a:lnTo>
                      <a:pt x="54" y="335"/>
                    </a:lnTo>
                    <a:lnTo>
                      <a:pt x="58" y="328"/>
                    </a:lnTo>
                    <a:lnTo>
                      <a:pt x="59" y="318"/>
                    </a:lnTo>
                    <a:lnTo>
                      <a:pt x="62" y="309"/>
                    </a:lnTo>
                    <a:lnTo>
                      <a:pt x="67" y="301"/>
                    </a:lnTo>
                    <a:lnTo>
                      <a:pt x="69" y="294"/>
                    </a:lnTo>
                    <a:lnTo>
                      <a:pt x="74" y="287"/>
                    </a:lnTo>
                    <a:lnTo>
                      <a:pt x="77" y="279"/>
                    </a:lnTo>
                    <a:lnTo>
                      <a:pt x="80" y="271"/>
                    </a:lnTo>
                    <a:lnTo>
                      <a:pt x="82" y="262"/>
                    </a:lnTo>
                    <a:lnTo>
                      <a:pt x="84" y="254"/>
                    </a:lnTo>
                    <a:lnTo>
                      <a:pt x="85" y="246"/>
                    </a:lnTo>
                    <a:lnTo>
                      <a:pt x="89" y="239"/>
                    </a:lnTo>
                    <a:lnTo>
                      <a:pt x="94" y="233"/>
                    </a:lnTo>
                    <a:lnTo>
                      <a:pt x="100" y="229"/>
                    </a:lnTo>
                    <a:lnTo>
                      <a:pt x="104" y="222"/>
                    </a:lnTo>
                    <a:lnTo>
                      <a:pt x="105" y="214"/>
                    </a:lnTo>
                    <a:lnTo>
                      <a:pt x="108" y="206"/>
                    </a:lnTo>
                    <a:lnTo>
                      <a:pt x="111" y="189"/>
                    </a:lnTo>
                    <a:lnTo>
                      <a:pt x="112" y="171"/>
                    </a:lnTo>
                    <a:lnTo>
                      <a:pt x="112" y="154"/>
                    </a:lnTo>
                    <a:lnTo>
                      <a:pt x="112" y="138"/>
                    </a:lnTo>
                    <a:lnTo>
                      <a:pt x="112" y="122"/>
                    </a:lnTo>
                    <a:lnTo>
                      <a:pt x="111" y="105"/>
                    </a:lnTo>
                    <a:lnTo>
                      <a:pt x="111" y="89"/>
                    </a:lnTo>
                    <a:lnTo>
                      <a:pt x="112" y="73"/>
                    </a:lnTo>
                    <a:lnTo>
                      <a:pt x="117" y="71"/>
                    </a:lnTo>
                    <a:lnTo>
                      <a:pt x="119" y="71"/>
                    </a:lnTo>
                    <a:lnTo>
                      <a:pt x="121" y="71"/>
                    </a:lnTo>
                    <a:lnTo>
                      <a:pt x="122" y="71"/>
                    </a:lnTo>
                    <a:lnTo>
                      <a:pt x="140" y="75"/>
                    </a:lnTo>
                    <a:lnTo>
                      <a:pt x="157" y="81"/>
                    </a:lnTo>
                    <a:lnTo>
                      <a:pt x="173" y="85"/>
                    </a:lnTo>
                    <a:lnTo>
                      <a:pt x="189" y="90"/>
                    </a:lnTo>
                    <a:lnTo>
                      <a:pt x="205" y="96"/>
                    </a:lnTo>
                    <a:lnTo>
                      <a:pt x="221" y="99"/>
                    </a:lnTo>
                    <a:lnTo>
                      <a:pt x="237" y="101"/>
                    </a:lnTo>
                    <a:lnTo>
                      <a:pt x="255" y="103"/>
                    </a:lnTo>
                    <a:lnTo>
                      <a:pt x="251" y="103"/>
                    </a:lnTo>
                    <a:lnTo>
                      <a:pt x="249" y="101"/>
                    </a:lnTo>
                    <a:lnTo>
                      <a:pt x="245" y="103"/>
                    </a:lnTo>
                    <a:lnTo>
                      <a:pt x="243" y="105"/>
                    </a:lnTo>
                    <a:lnTo>
                      <a:pt x="264" y="105"/>
                    </a:lnTo>
                    <a:lnTo>
                      <a:pt x="286" y="106"/>
                    </a:lnTo>
                    <a:lnTo>
                      <a:pt x="307" y="107"/>
                    </a:lnTo>
                    <a:lnTo>
                      <a:pt x="330" y="108"/>
                    </a:lnTo>
                    <a:lnTo>
                      <a:pt x="352" y="107"/>
                    </a:lnTo>
                    <a:lnTo>
                      <a:pt x="374" y="105"/>
                    </a:lnTo>
                    <a:lnTo>
                      <a:pt x="394" y="100"/>
                    </a:lnTo>
                    <a:lnTo>
                      <a:pt x="413" y="93"/>
                    </a:lnTo>
                    <a:lnTo>
                      <a:pt x="414" y="89"/>
                    </a:lnTo>
                    <a:lnTo>
                      <a:pt x="414" y="83"/>
                    </a:lnTo>
                    <a:lnTo>
                      <a:pt x="416" y="80"/>
                    </a:lnTo>
                    <a:lnTo>
                      <a:pt x="421" y="78"/>
                    </a:lnTo>
                    <a:lnTo>
                      <a:pt x="430" y="76"/>
                    </a:lnTo>
                    <a:lnTo>
                      <a:pt x="439" y="76"/>
                    </a:lnTo>
                    <a:lnTo>
                      <a:pt x="448" y="75"/>
                    </a:lnTo>
                    <a:lnTo>
                      <a:pt x="456" y="75"/>
                    </a:lnTo>
                    <a:lnTo>
                      <a:pt x="464" y="75"/>
                    </a:lnTo>
                    <a:lnTo>
                      <a:pt x="472" y="74"/>
                    </a:lnTo>
                    <a:lnTo>
                      <a:pt x="480" y="71"/>
                    </a:lnTo>
                    <a:lnTo>
                      <a:pt x="487" y="68"/>
                    </a:lnTo>
                    <a:lnTo>
                      <a:pt x="488" y="62"/>
                    </a:lnTo>
                    <a:lnTo>
                      <a:pt x="489" y="57"/>
                    </a:lnTo>
                    <a:lnTo>
                      <a:pt x="489" y="53"/>
                    </a:lnTo>
                    <a:lnTo>
                      <a:pt x="488" y="50"/>
                    </a:lnTo>
                    <a:lnTo>
                      <a:pt x="501" y="51"/>
                    </a:lnTo>
                    <a:lnTo>
                      <a:pt x="512" y="52"/>
                    </a:lnTo>
                    <a:lnTo>
                      <a:pt x="525" y="53"/>
                    </a:lnTo>
                    <a:lnTo>
                      <a:pt x="537" y="53"/>
                    </a:lnTo>
                    <a:lnTo>
                      <a:pt x="550" y="53"/>
                    </a:lnTo>
                    <a:lnTo>
                      <a:pt x="563" y="54"/>
                    </a:lnTo>
                    <a:lnTo>
                      <a:pt x="575" y="54"/>
                    </a:lnTo>
                    <a:lnTo>
                      <a:pt x="588" y="54"/>
                    </a:lnTo>
                    <a:lnTo>
                      <a:pt x="601" y="54"/>
                    </a:lnTo>
                    <a:lnTo>
                      <a:pt x="613" y="55"/>
                    </a:lnTo>
                    <a:lnTo>
                      <a:pt x="625" y="57"/>
                    </a:lnTo>
                    <a:lnTo>
                      <a:pt x="637" y="57"/>
                    </a:lnTo>
                    <a:lnTo>
                      <a:pt x="650" y="59"/>
                    </a:lnTo>
                    <a:lnTo>
                      <a:pt x="662" y="60"/>
                    </a:lnTo>
                    <a:lnTo>
                      <a:pt x="674" y="62"/>
                    </a:lnTo>
                    <a:lnTo>
                      <a:pt x="686" y="66"/>
                    </a:lnTo>
                    <a:lnTo>
                      <a:pt x="700" y="69"/>
                    </a:lnTo>
                    <a:lnTo>
                      <a:pt x="713" y="71"/>
                    </a:lnTo>
                    <a:lnTo>
                      <a:pt x="728" y="74"/>
                    </a:lnTo>
                    <a:lnTo>
                      <a:pt x="743" y="76"/>
                    </a:lnTo>
                    <a:lnTo>
                      <a:pt x="757" y="78"/>
                    </a:lnTo>
                    <a:lnTo>
                      <a:pt x="771" y="82"/>
                    </a:lnTo>
                    <a:lnTo>
                      <a:pt x="784" y="88"/>
                    </a:lnTo>
                    <a:lnTo>
                      <a:pt x="796" y="96"/>
                    </a:lnTo>
                    <a:lnTo>
                      <a:pt x="812" y="99"/>
                    </a:lnTo>
                    <a:lnTo>
                      <a:pt x="827" y="103"/>
                    </a:lnTo>
                    <a:lnTo>
                      <a:pt x="843" y="107"/>
                    </a:lnTo>
                    <a:lnTo>
                      <a:pt x="859" y="112"/>
                    </a:lnTo>
                    <a:lnTo>
                      <a:pt x="876" y="116"/>
                    </a:lnTo>
                    <a:lnTo>
                      <a:pt x="892" y="120"/>
                    </a:lnTo>
                    <a:lnTo>
                      <a:pt x="907" y="124"/>
                    </a:lnTo>
                    <a:lnTo>
                      <a:pt x="923" y="128"/>
                    </a:lnTo>
                    <a:lnTo>
                      <a:pt x="939" y="131"/>
                    </a:lnTo>
                    <a:lnTo>
                      <a:pt x="955" y="135"/>
                    </a:lnTo>
                    <a:lnTo>
                      <a:pt x="970" y="137"/>
                    </a:lnTo>
                    <a:lnTo>
                      <a:pt x="986" y="139"/>
                    </a:lnTo>
                    <a:lnTo>
                      <a:pt x="1002" y="139"/>
                    </a:lnTo>
                    <a:lnTo>
                      <a:pt x="1017" y="139"/>
                    </a:lnTo>
                    <a:lnTo>
                      <a:pt x="1033" y="138"/>
                    </a:lnTo>
                    <a:lnTo>
                      <a:pt x="1048" y="136"/>
                    </a:lnTo>
                    <a:lnTo>
                      <a:pt x="1052" y="130"/>
                    </a:lnTo>
                    <a:lnTo>
                      <a:pt x="1054" y="125"/>
                    </a:lnTo>
                    <a:lnTo>
                      <a:pt x="1057" y="122"/>
                    </a:lnTo>
                    <a:lnTo>
                      <a:pt x="1063" y="120"/>
                    </a:lnTo>
                    <a:lnTo>
                      <a:pt x="1075" y="116"/>
                    </a:lnTo>
                    <a:lnTo>
                      <a:pt x="1086" y="115"/>
                    </a:lnTo>
                    <a:lnTo>
                      <a:pt x="1099" y="115"/>
                    </a:lnTo>
                    <a:lnTo>
                      <a:pt x="1111" y="115"/>
                    </a:lnTo>
                    <a:lnTo>
                      <a:pt x="1123" y="115"/>
                    </a:lnTo>
                    <a:lnTo>
                      <a:pt x="1133" y="113"/>
                    </a:lnTo>
                    <a:lnTo>
                      <a:pt x="1144" y="109"/>
                    </a:lnTo>
                    <a:lnTo>
                      <a:pt x="1152" y="101"/>
                    </a:lnTo>
                    <a:lnTo>
                      <a:pt x="1150" y="96"/>
                    </a:lnTo>
                    <a:lnTo>
                      <a:pt x="1149" y="91"/>
                    </a:lnTo>
                    <a:lnTo>
                      <a:pt x="1147" y="89"/>
                    </a:lnTo>
                    <a:lnTo>
                      <a:pt x="1145" y="85"/>
                    </a:lnTo>
                    <a:lnTo>
                      <a:pt x="1156" y="91"/>
                    </a:lnTo>
                    <a:lnTo>
                      <a:pt x="1169" y="96"/>
                    </a:lnTo>
                    <a:lnTo>
                      <a:pt x="1183" y="100"/>
                    </a:lnTo>
                    <a:lnTo>
                      <a:pt x="1198" y="104"/>
                    </a:lnTo>
                    <a:lnTo>
                      <a:pt x="1213" y="106"/>
                    </a:lnTo>
                    <a:lnTo>
                      <a:pt x="1227" y="107"/>
                    </a:lnTo>
                    <a:lnTo>
                      <a:pt x="1242" y="106"/>
                    </a:lnTo>
                    <a:lnTo>
                      <a:pt x="1256" y="103"/>
                    </a:lnTo>
                    <a:lnTo>
                      <a:pt x="1260" y="97"/>
                    </a:lnTo>
                    <a:lnTo>
                      <a:pt x="1262" y="91"/>
                    </a:lnTo>
                    <a:lnTo>
                      <a:pt x="1261" y="85"/>
                    </a:lnTo>
                    <a:lnTo>
                      <a:pt x="1259" y="81"/>
                    </a:lnTo>
                    <a:lnTo>
                      <a:pt x="1255" y="80"/>
                    </a:lnTo>
                    <a:lnTo>
                      <a:pt x="1253" y="78"/>
                    </a:lnTo>
                    <a:lnTo>
                      <a:pt x="1250" y="77"/>
                    </a:lnTo>
                    <a:lnTo>
                      <a:pt x="1249" y="76"/>
                    </a:lnTo>
                    <a:lnTo>
                      <a:pt x="1259" y="73"/>
                    </a:lnTo>
                    <a:lnTo>
                      <a:pt x="1268" y="71"/>
                    </a:lnTo>
                    <a:lnTo>
                      <a:pt x="1278" y="71"/>
                    </a:lnTo>
                    <a:lnTo>
                      <a:pt x="1287" y="73"/>
                    </a:lnTo>
                    <a:lnTo>
                      <a:pt x="1298" y="75"/>
                    </a:lnTo>
                    <a:lnTo>
                      <a:pt x="1307" y="75"/>
                    </a:lnTo>
                    <a:lnTo>
                      <a:pt x="1316" y="74"/>
                    </a:lnTo>
                    <a:lnTo>
                      <a:pt x="1324" y="70"/>
                    </a:lnTo>
                    <a:lnTo>
                      <a:pt x="1324" y="65"/>
                    </a:lnTo>
                    <a:lnTo>
                      <a:pt x="1323" y="59"/>
                    </a:lnTo>
                    <a:lnTo>
                      <a:pt x="1323" y="54"/>
                    </a:lnTo>
                    <a:lnTo>
                      <a:pt x="1321" y="50"/>
                    </a:lnTo>
                    <a:lnTo>
                      <a:pt x="1319" y="45"/>
                    </a:lnTo>
                    <a:lnTo>
                      <a:pt x="1318" y="40"/>
                    </a:lnTo>
                    <a:lnTo>
                      <a:pt x="1317" y="36"/>
                    </a:lnTo>
                    <a:lnTo>
                      <a:pt x="1317" y="32"/>
                    </a:lnTo>
                    <a:lnTo>
                      <a:pt x="1310" y="23"/>
                    </a:lnTo>
                    <a:lnTo>
                      <a:pt x="1302" y="15"/>
                    </a:lnTo>
                    <a:lnTo>
                      <a:pt x="1294" y="8"/>
                    </a:lnTo>
                    <a:lnTo>
                      <a:pt x="1288" y="0"/>
                    </a:lnTo>
                    <a:close/>
                  </a:path>
                </a:pathLst>
              </a:custGeom>
              <a:solidFill>
                <a:srgbClr val="FFE0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44" name="Freeform 260"/>
              <p:cNvSpPr>
                <a:spLocks/>
              </p:cNvSpPr>
              <p:nvPr/>
            </p:nvSpPr>
            <p:spPr bwMode="auto">
              <a:xfrm>
                <a:off x="2767" y="730"/>
                <a:ext cx="31" cy="7"/>
              </a:xfrm>
              <a:custGeom>
                <a:avLst/>
                <a:gdLst>
                  <a:gd name="T0" fmla="*/ 3 w 181"/>
                  <a:gd name="T1" fmla="*/ 1 h 40"/>
                  <a:gd name="T2" fmla="*/ 12 w 181"/>
                  <a:gd name="T3" fmla="*/ 0 h 40"/>
                  <a:gd name="T4" fmla="*/ 21 w 181"/>
                  <a:gd name="T5" fmla="*/ 1 h 40"/>
                  <a:gd name="T6" fmla="*/ 32 w 181"/>
                  <a:gd name="T7" fmla="*/ 2 h 40"/>
                  <a:gd name="T8" fmla="*/ 41 w 181"/>
                  <a:gd name="T9" fmla="*/ 4 h 40"/>
                  <a:gd name="T10" fmla="*/ 50 w 181"/>
                  <a:gd name="T11" fmla="*/ 7 h 40"/>
                  <a:gd name="T12" fmla="*/ 59 w 181"/>
                  <a:gd name="T13" fmla="*/ 9 h 40"/>
                  <a:gd name="T14" fmla="*/ 69 w 181"/>
                  <a:gd name="T15" fmla="*/ 10 h 40"/>
                  <a:gd name="T16" fmla="*/ 78 w 181"/>
                  <a:gd name="T17" fmla="*/ 11 h 40"/>
                  <a:gd name="T18" fmla="*/ 92 w 181"/>
                  <a:gd name="T19" fmla="*/ 15 h 40"/>
                  <a:gd name="T20" fmla="*/ 105 w 181"/>
                  <a:gd name="T21" fmla="*/ 18 h 40"/>
                  <a:gd name="T22" fmla="*/ 119 w 181"/>
                  <a:gd name="T23" fmla="*/ 22 h 40"/>
                  <a:gd name="T24" fmla="*/ 132 w 181"/>
                  <a:gd name="T25" fmla="*/ 25 h 40"/>
                  <a:gd name="T26" fmla="*/ 145 w 181"/>
                  <a:gd name="T27" fmla="*/ 28 h 40"/>
                  <a:gd name="T28" fmla="*/ 157 w 181"/>
                  <a:gd name="T29" fmla="*/ 33 h 40"/>
                  <a:gd name="T30" fmla="*/ 170 w 181"/>
                  <a:gd name="T31" fmla="*/ 36 h 40"/>
                  <a:gd name="T32" fmla="*/ 181 w 181"/>
                  <a:gd name="T33" fmla="*/ 40 h 40"/>
                  <a:gd name="T34" fmla="*/ 159 w 181"/>
                  <a:gd name="T35" fmla="*/ 35 h 40"/>
                  <a:gd name="T36" fmla="*/ 136 w 181"/>
                  <a:gd name="T37" fmla="*/ 31 h 40"/>
                  <a:gd name="T38" fmla="*/ 115 w 181"/>
                  <a:gd name="T39" fmla="*/ 26 h 40"/>
                  <a:gd name="T40" fmla="*/ 92 w 181"/>
                  <a:gd name="T41" fmla="*/ 20 h 40"/>
                  <a:gd name="T42" fmla="*/ 69 w 181"/>
                  <a:gd name="T43" fmla="*/ 16 h 40"/>
                  <a:gd name="T44" fmla="*/ 46 w 181"/>
                  <a:gd name="T45" fmla="*/ 12 h 40"/>
                  <a:gd name="T46" fmla="*/ 24 w 181"/>
                  <a:gd name="T47" fmla="*/ 8 h 40"/>
                  <a:gd name="T48" fmla="*/ 1 w 181"/>
                  <a:gd name="T49" fmla="*/ 5 h 40"/>
                  <a:gd name="T50" fmla="*/ 0 w 181"/>
                  <a:gd name="T51" fmla="*/ 4 h 40"/>
                  <a:gd name="T52" fmla="*/ 0 w 181"/>
                  <a:gd name="T53" fmla="*/ 3 h 40"/>
                  <a:gd name="T54" fmla="*/ 0 w 181"/>
                  <a:gd name="T55" fmla="*/ 2 h 40"/>
                  <a:gd name="T56" fmla="*/ 0 w 181"/>
                  <a:gd name="T57" fmla="*/ 2 h 40"/>
                  <a:gd name="T58" fmla="*/ 0 w 181"/>
                  <a:gd name="T59" fmla="*/ 2 h 40"/>
                  <a:gd name="T60" fmla="*/ 2 w 181"/>
                  <a:gd name="T61" fmla="*/ 1 h 40"/>
                  <a:gd name="T62" fmla="*/ 3 w 181"/>
                  <a:gd name="T63" fmla="*/ 1 h 40"/>
                  <a:gd name="T64" fmla="*/ 3 w 181"/>
                  <a:gd name="T65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1" h="40">
                    <a:moveTo>
                      <a:pt x="3" y="1"/>
                    </a:moveTo>
                    <a:lnTo>
                      <a:pt x="12" y="0"/>
                    </a:lnTo>
                    <a:lnTo>
                      <a:pt x="21" y="1"/>
                    </a:lnTo>
                    <a:lnTo>
                      <a:pt x="32" y="2"/>
                    </a:lnTo>
                    <a:lnTo>
                      <a:pt x="41" y="4"/>
                    </a:lnTo>
                    <a:lnTo>
                      <a:pt x="50" y="7"/>
                    </a:lnTo>
                    <a:lnTo>
                      <a:pt x="59" y="9"/>
                    </a:lnTo>
                    <a:lnTo>
                      <a:pt x="69" y="10"/>
                    </a:lnTo>
                    <a:lnTo>
                      <a:pt x="78" y="11"/>
                    </a:lnTo>
                    <a:lnTo>
                      <a:pt x="92" y="15"/>
                    </a:lnTo>
                    <a:lnTo>
                      <a:pt x="105" y="18"/>
                    </a:lnTo>
                    <a:lnTo>
                      <a:pt x="119" y="22"/>
                    </a:lnTo>
                    <a:lnTo>
                      <a:pt x="132" y="25"/>
                    </a:lnTo>
                    <a:lnTo>
                      <a:pt x="145" y="28"/>
                    </a:lnTo>
                    <a:lnTo>
                      <a:pt x="157" y="33"/>
                    </a:lnTo>
                    <a:lnTo>
                      <a:pt x="170" y="36"/>
                    </a:lnTo>
                    <a:lnTo>
                      <a:pt x="181" y="40"/>
                    </a:lnTo>
                    <a:lnTo>
                      <a:pt x="159" y="35"/>
                    </a:lnTo>
                    <a:lnTo>
                      <a:pt x="136" y="31"/>
                    </a:lnTo>
                    <a:lnTo>
                      <a:pt x="115" y="26"/>
                    </a:lnTo>
                    <a:lnTo>
                      <a:pt x="92" y="20"/>
                    </a:lnTo>
                    <a:lnTo>
                      <a:pt x="69" y="16"/>
                    </a:lnTo>
                    <a:lnTo>
                      <a:pt x="46" y="12"/>
                    </a:lnTo>
                    <a:lnTo>
                      <a:pt x="24" y="8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D6C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45" name="Freeform 261"/>
              <p:cNvSpPr>
                <a:spLocks/>
              </p:cNvSpPr>
              <p:nvPr/>
            </p:nvSpPr>
            <p:spPr bwMode="auto">
              <a:xfrm>
                <a:off x="2636" y="737"/>
                <a:ext cx="32" cy="28"/>
              </a:xfrm>
              <a:custGeom>
                <a:avLst/>
                <a:gdLst>
                  <a:gd name="T0" fmla="*/ 192 w 192"/>
                  <a:gd name="T1" fmla="*/ 0 h 168"/>
                  <a:gd name="T2" fmla="*/ 191 w 192"/>
                  <a:gd name="T3" fmla="*/ 6 h 168"/>
                  <a:gd name="T4" fmla="*/ 187 w 192"/>
                  <a:gd name="T5" fmla="*/ 10 h 168"/>
                  <a:gd name="T6" fmla="*/ 181 w 192"/>
                  <a:gd name="T7" fmla="*/ 15 h 168"/>
                  <a:gd name="T8" fmla="*/ 179 w 192"/>
                  <a:gd name="T9" fmla="*/ 22 h 168"/>
                  <a:gd name="T10" fmla="*/ 167 w 192"/>
                  <a:gd name="T11" fmla="*/ 26 h 168"/>
                  <a:gd name="T12" fmla="*/ 157 w 192"/>
                  <a:gd name="T13" fmla="*/ 31 h 168"/>
                  <a:gd name="T14" fmla="*/ 146 w 192"/>
                  <a:gd name="T15" fmla="*/ 37 h 168"/>
                  <a:gd name="T16" fmla="*/ 137 w 192"/>
                  <a:gd name="T17" fmla="*/ 42 h 168"/>
                  <a:gd name="T18" fmla="*/ 128 w 192"/>
                  <a:gd name="T19" fmla="*/ 47 h 168"/>
                  <a:gd name="T20" fmla="*/ 119 w 192"/>
                  <a:gd name="T21" fmla="*/ 53 h 168"/>
                  <a:gd name="T22" fmla="*/ 108 w 192"/>
                  <a:gd name="T23" fmla="*/ 59 h 168"/>
                  <a:gd name="T24" fmla="*/ 99 w 192"/>
                  <a:gd name="T25" fmla="*/ 63 h 168"/>
                  <a:gd name="T26" fmla="*/ 94 w 192"/>
                  <a:gd name="T27" fmla="*/ 69 h 168"/>
                  <a:gd name="T28" fmla="*/ 88 w 192"/>
                  <a:gd name="T29" fmla="*/ 73 h 168"/>
                  <a:gd name="T30" fmla="*/ 82 w 192"/>
                  <a:gd name="T31" fmla="*/ 78 h 168"/>
                  <a:gd name="T32" fmla="*/ 75 w 192"/>
                  <a:gd name="T33" fmla="*/ 83 h 168"/>
                  <a:gd name="T34" fmla="*/ 69 w 192"/>
                  <a:gd name="T35" fmla="*/ 86 h 168"/>
                  <a:gd name="T36" fmla="*/ 64 w 192"/>
                  <a:gd name="T37" fmla="*/ 91 h 168"/>
                  <a:gd name="T38" fmla="*/ 59 w 192"/>
                  <a:gd name="T39" fmla="*/ 96 h 168"/>
                  <a:gd name="T40" fmla="*/ 54 w 192"/>
                  <a:gd name="T41" fmla="*/ 102 h 168"/>
                  <a:gd name="T42" fmla="*/ 44 w 192"/>
                  <a:gd name="T43" fmla="*/ 109 h 168"/>
                  <a:gd name="T44" fmla="*/ 35 w 192"/>
                  <a:gd name="T45" fmla="*/ 117 h 168"/>
                  <a:gd name="T46" fmla="*/ 28 w 192"/>
                  <a:gd name="T47" fmla="*/ 125 h 168"/>
                  <a:gd name="T48" fmla="*/ 22 w 192"/>
                  <a:gd name="T49" fmla="*/ 133 h 168"/>
                  <a:gd name="T50" fmla="*/ 19 w 192"/>
                  <a:gd name="T51" fmla="*/ 138 h 168"/>
                  <a:gd name="T52" fmla="*/ 16 w 192"/>
                  <a:gd name="T53" fmla="*/ 142 h 168"/>
                  <a:gd name="T54" fmla="*/ 13 w 192"/>
                  <a:gd name="T55" fmla="*/ 147 h 168"/>
                  <a:gd name="T56" fmla="*/ 11 w 192"/>
                  <a:gd name="T57" fmla="*/ 152 h 168"/>
                  <a:gd name="T58" fmla="*/ 8 w 192"/>
                  <a:gd name="T59" fmla="*/ 156 h 168"/>
                  <a:gd name="T60" fmla="*/ 5 w 192"/>
                  <a:gd name="T61" fmla="*/ 161 h 168"/>
                  <a:gd name="T62" fmla="*/ 3 w 192"/>
                  <a:gd name="T63" fmla="*/ 164 h 168"/>
                  <a:gd name="T64" fmla="*/ 0 w 192"/>
                  <a:gd name="T65" fmla="*/ 168 h 168"/>
                  <a:gd name="T66" fmla="*/ 4 w 192"/>
                  <a:gd name="T67" fmla="*/ 157 h 168"/>
                  <a:gd name="T68" fmla="*/ 8 w 192"/>
                  <a:gd name="T69" fmla="*/ 148 h 168"/>
                  <a:gd name="T70" fmla="*/ 13 w 192"/>
                  <a:gd name="T71" fmla="*/ 139 h 168"/>
                  <a:gd name="T72" fmla="*/ 19 w 192"/>
                  <a:gd name="T73" fmla="*/ 130 h 168"/>
                  <a:gd name="T74" fmla="*/ 26 w 192"/>
                  <a:gd name="T75" fmla="*/ 122 h 168"/>
                  <a:gd name="T76" fmla="*/ 33 w 192"/>
                  <a:gd name="T77" fmla="*/ 114 h 168"/>
                  <a:gd name="T78" fmla="*/ 41 w 192"/>
                  <a:gd name="T79" fmla="*/ 107 h 168"/>
                  <a:gd name="T80" fmla="*/ 48 w 192"/>
                  <a:gd name="T81" fmla="*/ 99 h 168"/>
                  <a:gd name="T82" fmla="*/ 59 w 192"/>
                  <a:gd name="T83" fmla="*/ 91 h 168"/>
                  <a:gd name="T84" fmla="*/ 69 w 192"/>
                  <a:gd name="T85" fmla="*/ 84 h 168"/>
                  <a:gd name="T86" fmla="*/ 80 w 192"/>
                  <a:gd name="T87" fmla="*/ 76 h 168"/>
                  <a:gd name="T88" fmla="*/ 90 w 192"/>
                  <a:gd name="T89" fmla="*/ 69 h 168"/>
                  <a:gd name="T90" fmla="*/ 99 w 192"/>
                  <a:gd name="T91" fmla="*/ 62 h 168"/>
                  <a:gd name="T92" fmla="*/ 110 w 192"/>
                  <a:gd name="T93" fmla="*/ 54 h 168"/>
                  <a:gd name="T94" fmla="*/ 119 w 192"/>
                  <a:gd name="T95" fmla="*/ 46 h 168"/>
                  <a:gd name="T96" fmla="*/ 129 w 192"/>
                  <a:gd name="T97" fmla="*/ 38 h 168"/>
                  <a:gd name="T98" fmla="*/ 134 w 192"/>
                  <a:gd name="T99" fmla="*/ 36 h 168"/>
                  <a:gd name="T100" fmla="*/ 140 w 192"/>
                  <a:gd name="T101" fmla="*/ 33 h 168"/>
                  <a:gd name="T102" fmla="*/ 145 w 192"/>
                  <a:gd name="T103" fmla="*/ 32 h 168"/>
                  <a:gd name="T104" fmla="*/ 151 w 192"/>
                  <a:gd name="T105" fmla="*/ 30 h 168"/>
                  <a:gd name="T106" fmla="*/ 156 w 192"/>
                  <a:gd name="T107" fmla="*/ 27 h 168"/>
                  <a:gd name="T108" fmla="*/ 161 w 192"/>
                  <a:gd name="T109" fmla="*/ 25 h 168"/>
                  <a:gd name="T110" fmla="*/ 165 w 192"/>
                  <a:gd name="T111" fmla="*/ 22 h 168"/>
                  <a:gd name="T112" fmla="*/ 167 w 192"/>
                  <a:gd name="T113" fmla="*/ 16 h 168"/>
                  <a:gd name="T114" fmla="*/ 175 w 192"/>
                  <a:gd name="T115" fmla="*/ 14 h 168"/>
                  <a:gd name="T116" fmla="*/ 181 w 192"/>
                  <a:gd name="T117" fmla="*/ 9 h 168"/>
                  <a:gd name="T118" fmla="*/ 187 w 192"/>
                  <a:gd name="T119" fmla="*/ 5 h 168"/>
                  <a:gd name="T120" fmla="*/ 192 w 192"/>
                  <a:gd name="T121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2" h="168">
                    <a:moveTo>
                      <a:pt x="192" y="0"/>
                    </a:moveTo>
                    <a:lnTo>
                      <a:pt x="191" y="6"/>
                    </a:lnTo>
                    <a:lnTo>
                      <a:pt x="187" y="10"/>
                    </a:lnTo>
                    <a:lnTo>
                      <a:pt x="181" y="15"/>
                    </a:lnTo>
                    <a:lnTo>
                      <a:pt x="179" y="22"/>
                    </a:lnTo>
                    <a:lnTo>
                      <a:pt x="167" y="26"/>
                    </a:lnTo>
                    <a:lnTo>
                      <a:pt x="157" y="31"/>
                    </a:lnTo>
                    <a:lnTo>
                      <a:pt x="146" y="37"/>
                    </a:lnTo>
                    <a:lnTo>
                      <a:pt x="137" y="42"/>
                    </a:lnTo>
                    <a:lnTo>
                      <a:pt x="128" y="47"/>
                    </a:lnTo>
                    <a:lnTo>
                      <a:pt x="119" y="53"/>
                    </a:lnTo>
                    <a:lnTo>
                      <a:pt x="108" y="59"/>
                    </a:lnTo>
                    <a:lnTo>
                      <a:pt x="99" y="63"/>
                    </a:lnTo>
                    <a:lnTo>
                      <a:pt x="94" y="69"/>
                    </a:lnTo>
                    <a:lnTo>
                      <a:pt x="88" y="73"/>
                    </a:lnTo>
                    <a:lnTo>
                      <a:pt x="82" y="78"/>
                    </a:lnTo>
                    <a:lnTo>
                      <a:pt x="75" y="83"/>
                    </a:lnTo>
                    <a:lnTo>
                      <a:pt x="69" y="86"/>
                    </a:lnTo>
                    <a:lnTo>
                      <a:pt x="64" y="91"/>
                    </a:lnTo>
                    <a:lnTo>
                      <a:pt x="59" y="96"/>
                    </a:lnTo>
                    <a:lnTo>
                      <a:pt x="54" y="102"/>
                    </a:lnTo>
                    <a:lnTo>
                      <a:pt x="44" y="109"/>
                    </a:lnTo>
                    <a:lnTo>
                      <a:pt x="35" y="117"/>
                    </a:lnTo>
                    <a:lnTo>
                      <a:pt x="28" y="125"/>
                    </a:lnTo>
                    <a:lnTo>
                      <a:pt x="22" y="133"/>
                    </a:lnTo>
                    <a:lnTo>
                      <a:pt x="19" y="138"/>
                    </a:lnTo>
                    <a:lnTo>
                      <a:pt x="16" y="142"/>
                    </a:lnTo>
                    <a:lnTo>
                      <a:pt x="13" y="147"/>
                    </a:lnTo>
                    <a:lnTo>
                      <a:pt x="11" y="152"/>
                    </a:lnTo>
                    <a:lnTo>
                      <a:pt x="8" y="156"/>
                    </a:lnTo>
                    <a:lnTo>
                      <a:pt x="5" y="161"/>
                    </a:lnTo>
                    <a:lnTo>
                      <a:pt x="3" y="164"/>
                    </a:lnTo>
                    <a:lnTo>
                      <a:pt x="0" y="168"/>
                    </a:lnTo>
                    <a:lnTo>
                      <a:pt x="4" y="157"/>
                    </a:lnTo>
                    <a:lnTo>
                      <a:pt x="8" y="148"/>
                    </a:lnTo>
                    <a:lnTo>
                      <a:pt x="13" y="139"/>
                    </a:lnTo>
                    <a:lnTo>
                      <a:pt x="19" y="130"/>
                    </a:lnTo>
                    <a:lnTo>
                      <a:pt x="26" y="122"/>
                    </a:lnTo>
                    <a:lnTo>
                      <a:pt x="33" y="114"/>
                    </a:lnTo>
                    <a:lnTo>
                      <a:pt x="41" y="107"/>
                    </a:lnTo>
                    <a:lnTo>
                      <a:pt x="48" y="99"/>
                    </a:lnTo>
                    <a:lnTo>
                      <a:pt x="59" y="91"/>
                    </a:lnTo>
                    <a:lnTo>
                      <a:pt x="69" y="84"/>
                    </a:lnTo>
                    <a:lnTo>
                      <a:pt x="80" y="76"/>
                    </a:lnTo>
                    <a:lnTo>
                      <a:pt x="90" y="69"/>
                    </a:lnTo>
                    <a:lnTo>
                      <a:pt x="99" y="62"/>
                    </a:lnTo>
                    <a:lnTo>
                      <a:pt x="110" y="54"/>
                    </a:lnTo>
                    <a:lnTo>
                      <a:pt x="119" y="46"/>
                    </a:lnTo>
                    <a:lnTo>
                      <a:pt x="129" y="38"/>
                    </a:lnTo>
                    <a:lnTo>
                      <a:pt x="134" y="36"/>
                    </a:lnTo>
                    <a:lnTo>
                      <a:pt x="140" y="33"/>
                    </a:lnTo>
                    <a:lnTo>
                      <a:pt x="145" y="32"/>
                    </a:lnTo>
                    <a:lnTo>
                      <a:pt x="151" y="30"/>
                    </a:lnTo>
                    <a:lnTo>
                      <a:pt x="156" y="27"/>
                    </a:lnTo>
                    <a:lnTo>
                      <a:pt x="161" y="25"/>
                    </a:lnTo>
                    <a:lnTo>
                      <a:pt x="165" y="22"/>
                    </a:lnTo>
                    <a:lnTo>
                      <a:pt x="167" y="16"/>
                    </a:lnTo>
                    <a:lnTo>
                      <a:pt x="175" y="14"/>
                    </a:lnTo>
                    <a:lnTo>
                      <a:pt x="181" y="9"/>
                    </a:lnTo>
                    <a:lnTo>
                      <a:pt x="187" y="5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D6C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46" name="Freeform 262"/>
              <p:cNvSpPr>
                <a:spLocks/>
              </p:cNvSpPr>
              <p:nvPr/>
            </p:nvSpPr>
            <p:spPr bwMode="auto">
              <a:xfrm>
                <a:off x="2904" y="740"/>
                <a:ext cx="62" cy="87"/>
              </a:xfrm>
              <a:custGeom>
                <a:avLst/>
                <a:gdLst>
                  <a:gd name="T0" fmla="*/ 15 w 375"/>
                  <a:gd name="T1" fmla="*/ 10 h 520"/>
                  <a:gd name="T2" fmla="*/ 41 w 375"/>
                  <a:gd name="T3" fmla="*/ 20 h 520"/>
                  <a:gd name="T4" fmla="*/ 60 w 375"/>
                  <a:gd name="T5" fmla="*/ 36 h 520"/>
                  <a:gd name="T6" fmla="*/ 86 w 375"/>
                  <a:gd name="T7" fmla="*/ 49 h 520"/>
                  <a:gd name="T8" fmla="*/ 107 w 375"/>
                  <a:gd name="T9" fmla="*/ 68 h 520"/>
                  <a:gd name="T10" fmla="*/ 128 w 375"/>
                  <a:gd name="T11" fmla="*/ 88 h 520"/>
                  <a:gd name="T12" fmla="*/ 151 w 375"/>
                  <a:gd name="T13" fmla="*/ 109 h 520"/>
                  <a:gd name="T14" fmla="*/ 186 w 375"/>
                  <a:gd name="T15" fmla="*/ 145 h 520"/>
                  <a:gd name="T16" fmla="*/ 219 w 375"/>
                  <a:gd name="T17" fmla="*/ 182 h 520"/>
                  <a:gd name="T18" fmla="*/ 243 w 375"/>
                  <a:gd name="T19" fmla="*/ 213 h 520"/>
                  <a:gd name="T20" fmla="*/ 252 w 375"/>
                  <a:gd name="T21" fmla="*/ 229 h 520"/>
                  <a:gd name="T22" fmla="*/ 260 w 375"/>
                  <a:gd name="T23" fmla="*/ 244 h 520"/>
                  <a:gd name="T24" fmla="*/ 267 w 375"/>
                  <a:gd name="T25" fmla="*/ 261 h 520"/>
                  <a:gd name="T26" fmla="*/ 275 w 375"/>
                  <a:gd name="T27" fmla="*/ 277 h 520"/>
                  <a:gd name="T28" fmla="*/ 283 w 375"/>
                  <a:gd name="T29" fmla="*/ 292 h 520"/>
                  <a:gd name="T30" fmla="*/ 291 w 375"/>
                  <a:gd name="T31" fmla="*/ 308 h 520"/>
                  <a:gd name="T32" fmla="*/ 297 w 375"/>
                  <a:gd name="T33" fmla="*/ 325 h 520"/>
                  <a:gd name="T34" fmla="*/ 304 w 375"/>
                  <a:gd name="T35" fmla="*/ 340 h 520"/>
                  <a:gd name="T36" fmla="*/ 311 w 375"/>
                  <a:gd name="T37" fmla="*/ 353 h 520"/>
                  <a:gd name="T38" fmla="*/ 317 w 375"/>
                  <a:gd name="T39" fmla="*/ 366 h 520"/>
                  <a:gd name="T40" fmla="*/ 322 w 375"/>
                  <a:gd name="T41" fmla="*/ 381 h 520"/>
                  <a:gd name="T42" fmla="*/ 329 w 375"/>
                  <a:gd name="T43" fmla="*/ 397 h 520"/>
                  <a:gd name="T44" fmla="*/ 336 w 375"/>
                  <a:gd name="T45" fmla="*/ 412 h 520"/>
                  <a:gd name="T46" fmla="*/ 347 w 375"/>
                  <a:gd name="T47" fmla="*/ 443 h 520"/>
                  <a:gd name="T48" fmla="*/ 358 w 375"/>
                  <a:gd name="T49" fmla="*/ 473 h 520"/>
                  <a:gd name="T50" fmla="*/ 367 w 375"/>
                  <a:gd name="T51" fmla="*/ 501 h 520"/>
                  <a:gd name="T52" fmla="*/ 375 w 375"/>
                  <a:gd name="T53" fmla="*/ 520 h 520"/>
                  <a:gd name="T54" fmla="*/ 356 w 375"/>
                  <a:gd name="T55" fmla="*/ 479 h 520"/>
                  <a:gd name="T56" fmla="*/ 339 w 375"/>
                  <a:gd name="T57" fmla="*/ 433 h 520"/>
                  <a:gd name="T58" fmla="*/ 321 w 375"/>
                  <a:gd name="T59" fmla="*/ 391 h 520"/>
                  <a:gd name="T60" fmla="*/ 304 w 375"/>
                  <a:gd name="T61" fmla="*/ 352 h 520"/>
                  <a:gd name="T62" fmla="*/ 288 w 375"/>
                  <a:gd name="T63" fmla="*/ 314 h 520"/>
                  <a:gd name="T64" fmla="*/ 274 w 375"/>
                  <a:gd name="T65" fmla="*/ 286 h 520"/>
                  <a:gd name="T66" fmla="*/ 264 w 375"/>
                  <a:gd name="T67" fmla="*/ 264 h 520"/>
                  <a:gd name="T68" fmla="*/ 251 w 375"/>
                  <a:gd name="T69" fmla="*/ 244 h 520"/>
                  <a:gd name="T70" fmla="*/ 227 w 375"/>
                  <a:gd name="T71" fmla="*/ 203 h 520"/>
                  <a:gd name="T72" fmla="*/ 199 w 375"/>
                  <a:gd name="T73" fmla="*/ 168 h 520"/>
                  <a:gd name="T74" fmla="*/ 171 w 375"/>
                  <a:gd name="T75" fmla="*/ 140 h 520"/>
                  <a:gd name="T76" fmla="*/ 148 w 375"/>
                  <a:gd name="T77" fmla="*/ 117 h 520"/>
                  <a:gd name="T78" fmla="*/ 125 w 375"/>
                  <a:gd name="T79" fmla="*/ 94 h 520"/>
                  <a:gd name="T80" fmla="*/ 107 w 375"/>
                  <a:gd name="T81" fmla="*/ 75 h 520"/>
                  <a:gd name="T82" fmla="*/ 90 w 375"/>
                  <a:gd name="T83" fmla="*/ 62 h 520"/>
                  <a:gd name="T84" fmla="*/ 74 w 375"/>
                  <a:gd name="T85" fmla="*/ 49 h 520"/>
                  <a:gd name="T86" fmla="*/ 46 w 375"/>
                  <a:gd name="T87" fmla="*/ 34 h 520"/>
                  <a:gd name="T88" fmla="*/ 21 w 375"/>
                  <a:gd name="T89" fmla="*/ 18 h 520"/>
                  <a:gd name="T90" fmla="*/ 2 w 375"/>
                  <a:gd name="T91" fmla="*/ 6 h 520"/>
                  <a:gd name="T92" fmla="*/ 3 w 375"/>
                  <a:gd name="T93" fmla="*/ 0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75" h="520">
                    <a:moveTo>
                      <a:pt x="3" y="0"/>
                    </a:moveTo>
                    <a:lnTo>
                      <a:pt x="8" y="6"/>
                    </a:lnTo>
                    <a:lnTo>
                      <a:pt x="15" y="10"/>
                    </a:lnTo>
                    <a:lnTo>
                      <a:pt x="23" y="14"/>
                    </a:lnTo>
                    <a:lnTo>
                      <a:pt x="31" y="16"/>
                    </a:lnTo>
                    <a:lnTo>
                      <a:pt x="41" y="20"/>
                    </a:lnTo>
                    <a:lnTo>
                      <a:pt x="49" y="24"/>
                    </a:lnTo>
                    <a:lnTo>
                      <a:pt x="54" y="29"/>
                    </a:lnTo>
                    <a:lnTo>
                      <a:pt x="60" y="36"/>
                    </a:lnTo>
                    <a:lnTo>
                      <a:pt x="69" y="39"/>
                    </a:lnTo>
                    <a:lnTo>
                      <a:pt x="79" y="44"/>
                    </a:lnTo>
                    <a:lnTo>
                      <a:pt x="86" y="49"/>
                    </a:lnTo>
                    <a:lnTo>
                      <a:pt x="94" y="55"/>
                    </a:lnTo>
                    <a:lnTo>
                      <a:pt x="100" y="61"/>
                    </a:lnTo>
                    <a:lnTo>
                      <a:pt x="107" y="68"/>
                    </a:lnTo>
                    <a:lnTo>
                      <a:pt x="115" y="74"/>
                    </a:lnTo>
                    <a:lnTo>
                      <a:pt x="123" y="79"/>
                    </a:lnTo>
                    <a:lnTo>
                      <a:pt x="128" y="88"/>
                    </a:lnTo>
                    <a:lnTo>
                      <a:pt x="136" y="94"/>
                    </a:lnTo>
                    <a:lnTo>
                      <a:pt x="144" y="101"/>
                    </a:lnTo>
                    <a:lnTo>
                      <a:pt x="151" y="109"/>
                    </a:lnTo>
                    <a:lnTo>
                      <a:pt x="163" y="121"/>
                    </a:lnTo>
                    <a:lnTo>
                      <a:pt x="174" y="132"/>
                    </a:lnTo>
                    <a:lnTo>
                      <a:pt x="186" y="145"/>
                    </a:lnTo>
                    <a:lnTo>
                      <a:pt x="197" y="156"/>
                    </a:lnTo>
                    <a:lnTo>
                      <a:pt x="209" y="169"/>
                    </a:lnTo>
                    <a:lnTo>
                      <a:pt x="219" y="182"/>
                    </a:lnTo>
                    <a:lnTo>
                      <a:pt x="229" y="194"/>
                    </a:lnTo>
                    <a:lnTo>
                      <a:pt x="240" y="207"/>
                    </a:lnTo>
                    <a:lnTo>
                      <a:pt x="243" y="213"/>
                    </a:lnTo>
                    <a:lnTo>
                      <a:pt x="247" y="218"/>
                    </a:lnTo>
                    <a:lnTo>
                      <a:pt x="249" y="223"/>
                    </a:lnTo>
                    <a:lnTo>
                      <a:pt x="252" y="229"/>
                    </a:lnTo>
                    <a:lnTo>
                      <a:pt x="255" y="233"/>
                    </a:lnTo>
                    <a:lnTo>
                      <a:pt x="257" y="239"/>
                    </a:lnTo>
                    <a:lnTo>
                      <a:pt x="260" y="244"/>
                    </a:lnTo>
                    <a:lnTo>
                      <a:pt x="263" y="249"/>
                    </a:lnTo>
                    <a:lnTo>
                      <a:pt x="265" y="255"/>
                    </a:lnTo>
                    <a:lnTo>
                      <a:pt x="267" y="261"/>
                    </a:lnTo>
                    <a:lnTo>
                      <a:pt x="271" y="267"/>
                    </a:lnTo>
                    <a:lnTo>
                      <a:pt x="273" y="271"/>
                    </a:lnTo>
                    <a:lnTo>
                      <a:pt x="275" y="277"/>
                    </a:lnTo>
                    <a:lnTo>
                      <a:pt x="279" y="281"/>
                    </a:lnTo>
                    <a:lnTo>
                      <a:pt x="281" y="286"/>
                    </a:lnTo>
                    <a:lnTo>
                      <a:pt x="283" y="292"/>
                    </a:lnTo>
                    <a:lnTo>
                      <a:pt x="286" y="296"/>
                    </a:lnTo>
                    <a:lnTo>
                      <a:pt x="289" y="302"/>
                    </a:lnTo>
                    <a:lnTo>
                      <a:pt x="291" y="308"/>
                    </a:lnTo>
                    <a:lnTo>
                      <a:pt x="294" y="314"/>
                    </a:lnTo>
                    <a:lnTo>
                      <a:pt x="295" y="319"/>
                    </a:lnTo>
                    <a:lnTo>
                      <a:pt x="297" y="325"/>
                    </a:lnTo>
                    <a:lnTo>
                      <a:pt x="301" y="330"/>
                    </a:lnTo>
                    <a:lnTo>
                      <a:pt x="303" y="334"/>
                    </a:lnTo>
                    <a:lnTo>
                      <a:pt x="304" y="340"/>
                    </a:lnTo>
                    <a:lnTo>
                      <a:pt x="306" y="345"/>
                    </a:lnTo>
                    <a:lnTo>
                      <a:pt x="309" y="349"/>
                    </a:lnTo>
                    <a:lnTo>
                      <a:pt x="311" y="353"/>
                    </a:lnTo>
                    <a:lnTo>
                      <a:pt x="313" y="357"/>
                    </a:lnTo>
                    <a:lnTo>
                      <a:pt x="316" y="362"/>
                    </a:lnTo>
                    <a:lnTo>
                      <a:pt x="317" y="366"/>
                    </a:lnTo>
                    <a:lnTo>
                      <a:pt x="317" y="371"/>
                    </a:lnTo>
                    <a:lnTo>
                      <a:pt x="320" y="376"/>
                    </a:lnTo>
                    <a:lnTo>
                      <a:pt x="322" y="381"/>
                    </a:lnTo>
                    <a:lnTo>
                      <a:pt x="325" y="386"/>
                    </a:lnTo>
                    <a:lnTo>
                      <a:pt x="327" y="392"/>
                    </a:lnTo>
                    <a:lnTo>
                      <a:pt x="329" y="397"/>
                    </a:lnTo>
                    <a:lnTo>
                      <a:pt x="332" y="403"/>
                    </a:lnTo>
                    <a:lnTo>
                      <a:pt x="334" y="408"/>
                    </a:lnTo>
                    <a:lnTo>
                      <a:pt x="336" y="412"/>
                    </a:lnTo>
                    <a:lnTo>
                      <a:pt x="340" y="423"/>
                    </a:lnTo>
                    <a:lnTo>
                      <a:pt x="343" y="433"/>
                    </a:lnTo>
                    <a:lnTo>
                      <a:pt x="347" y="443"/>
                    </a:lnTo>
                    <a:lnTo>
                      <a:pt x="351" y="454"/>
                    </a:lnTo>
                    <a:lnTo>
                      <a:pt x="355" y="464"/>
                    </a:lnTo>
                    <a:lnTo>
                      <a:pt x="358" y="473"/>
                    </a:lnTo>
                    <a:lnTo>
                      <a:pt x="363" y="484"/>
                    </a:lnTo>
                    <a:lnTo>
                      <a:pt x="366" y="492"/>
                    </a:lnTo>
                    <a:lnTo>
                      <a:pt x="367" y="501"/>
                    </a:lnTo>
                    <a:lnTo>
                      <a:pt x="371" y="508"/>
                    </a:lnTo>
                    <a:lnTo>
                      <a:pt x="373" y="515"/>
                    </a:lnTo>
                    <a:lnTo>
                      <a:pt x="375" y="520"/>
                    </a:lnTo>
                    <a:lnTo>
                      <a:pt x="368" y="507"/>
                    </a:lnTo>
                    <a:lnTo>
                      <a:pt x="363" y="493"/>
                    </a:lnTo>
                    <a:lnTo>
                      <a:pt x="356" y="479"/>
                    </a:lnTo>
                    <a:lnTo>
                      <a:pt x="350" y="464"/>
                    </a:lnTo>
                    <a:lnTo>
                      <a:pt x="344" y="449"/>
                    </a:lnTo>
                    <a:lnTo>
                      <a:pt x="339" y="433"/>
                    </a:lnTo>
                    <a:lnTo>
                      <a:pt x="332" y="419"/>
                    </a:lnTo>
                    <a:lnTo>
                      <a:pt x="326" y="404"/>
                    </a:lnTo>
                    <a:lnTo>
                      <a:pt x="321" y="391"/>
                    </a:lnTo>
                    <a:lnTo>
                      <a:pt x="316" y="377"/>
                    </a:lnTo>
                    <a:lnTo>
                      <a:pt x="310" y="364"/>
                    </a:lnTo>
                    <a:lnTo>
                      <a:pt x="304" y="352"/>
                    </a:lnTo>
                    <a:lnTo>
                      <a:pt x="298" y="339"/>
                    </a:lnTo>
                    <a:lnTo>
                      <a:pt x="293" y="326"/>
                    </a:lnTo>
                    <a:lnTo>
                      <a:pt x="288" y="314"/>
                    </a:lnTo>
                    <a:lnTo>
                      <a:pt x="282" y="301"/>
                    </a:lnTo>
                    <a:lnTo>
                      <a:pt x="278" y="294"/>
                    </a:lnTo>
                    <a:lnTo>
                      <a:pt x="274" y="286"/>
                    </a:lnTo>
                    <a:lnTo>
                      <a:pt x="271" y="279"/>
                    </a:lnTo>
                    <a:lnTo>
                      <a:pt x="267" y="272"/>
                    </a:lnTo>
                    <a:lnTo>
                      <a:pt x="264" y="264"/>
                    </a:lnTo>
                    <a:lnTo>
                      <a:pt x="260" y="257"/>
                    </a:lnTo>
                    <a:lnTo>
                      <a:pt x="256" y="250"/>
                    </a:lnTo>
                    <a:lnTo>
                      <a:pt x="251" y="244"/>
                    </a:lnTo>
                    <a:lnTo>
                      <a:pt x="244" y="230"/>
                    </a:lnTo>
                    <a:lnTo>
                      <a:pt x="236" y="216"/>
                    </a:lnTo>
                    <a:lnTo>
                      <a:pt x="227" y="203"/>
                    </a:lnTo>
                    <a:lnTo>
                      <a:pt x="219" y="191"/>
                    </a:lnTo>
                    <a:lnTo>
                      <a:pt x="209" y="179"/>
                    </a:lnTo>
                    <a:lnTo>
                      <a:pt x="199" y="168"/>
                    </a:lnTo>
                    <a:lnTo>
                      <a:pt x="189" y="157"/>
                    </a:lnTo>
                    <a:lnTo>
                      <a:pt x="179" y="147"/>
                    </a:lnTo>
                    <a:lnTo>
                      <a:pt x="171" y="140"/>
                    </a:lnTo>
                    <a:lnTo>
                      <a:pt x="163" y="133"/>
                    </a:lnTo>
                    <a:lnTo>
                      <a:pt x="156" y="125"/>
                    </a:lnTo>
                    <a:lnTo>
                      <a:pt x="148" y="117"/>
                    </a:lnTo>
                    <a:lnTo>
                      <a:pt x="140" y="109"/>
                    </a:lnTo>
                    <a:lnTo>
                      <a:pt x="133" y="101"/>
                    </a:lnTo>
                    <a:lnTo>
                      <a:pt x="125" y="94"/>
                    </a:lnTo>
                    <a:lnTo>
                      <a:pt x="117" y="88"/>
                    </a:lnTo>
                    <a:lnTo>
                      <a:pt x="113" y="82"/>
                    </a:lnTo>
                    <a:lnTo>
                      <a:pt x="107" y="75"/>
                    </a:lnTo>
                    <a:lnTo>
                      <a:pt x="102" y="70"/>
                    </a:lnTo>
                    <a:lnTo>
                      <a:pt x="96" y="67"/>
                    </a:lnTo>
                    <a:lnTo>
                      <a:pt x="90" y="62"/>
                    </a:lnTo>
                    <a:lnTo>
                      <a:pt x="84" y="59"/>
                    </a:lnTo>
                    <a:lnTo>
                      <a:pt x="79" y="54"/>
                    </a:lnTo>
                    <a:lnTo>
                      <a:pt x="74" y="49"/>
                    </a:lnTo>
                    <a:lnTo>
                      <a:pt x="65" y="45"/>
                    </a:lnTo>
                    <a:lnTo>
                      <a:pt x="56" y="40"/>
                    </a:lnTo>
                    <a:lnTo>
                      <a:pt x="46" y="34"/>
                    </a:lnTo>
                    <a:lnTo>
                      <a:pt x="38" y="29"/>
                    </a:lnTo>
                    <a:lnTo>
                      <a:pt x="30" y="24"/>
                    </a:lnTo>
                    <a:lnTo>
                      <a:pt x="21" y="18"/>
                    </a:lnTo>
                    <a:lnTo>
                      <a:pt x="12" y="14"/>
                    </a:lnTo>
                    <a:lnTo>
                      <a:pt x="3" y="9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6C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47" name="Freeform 263"/>
              <p:cNvSpPr>
                <a:spLocks/>
              </p:cNvSpPr>
              <p:nvPr/>
            </p:nvSpPr>
            <p:spPr bwMode="auto">
              <a:xfrm>
                <a:off x="2639" y="748"/>
                <a:ext cx="30" cy="26"/>
              </a:xfrm>
              <a:custGeom>
                <a:avLst/>
                <a:gdLst>
                  <a:gd name="T0" fmla="*/ 178 w 180"/>
                  <a:gd name="T1" fmla="*/ 5 h 156"/>
                  <a:gd name="T2" fmla="*/ 174 w 180"/>
                  <a:gd name="T3" fmla="*/ 14 h 156"/>
                  <a:gd name="T4" fmla="*/ 165 w 180"/>
                  <a:gd name="T5" fmla="*/ 21 h 156"/>
                  <a:gd name="T6" fmla="*/ 157 w 180"/>
                  <a:gd name="T7" fmla="*/ 29 h 156"/>
                  <a:gd name="T8" fmla="*/ 144 w 180"/>
                  <a:gd name="T9" fmla="*/ 39 h 156"/>
                  <a:gd name="T10" fmla="*/ 128 w 180"/>
                  <a:gd name="T11" fmla="*/ 48 h 156"/>
                  <a:gd name="T12" fmla="*/ 113 w 180"/>
                  <a:gd name="T13" fmla="*/ 58 h 156"/>
                  <a:gd name="T14" fmla="*/ 98 w 180"/>
                  <a:gd name="T15" fmla="*/ 68 h 156"/>
                  <a:gd name="T16" fmla="*/ 84 w 180"/>
                  <a:gd name="T17" fmla="*/ 79 h 156"/>
                  <a:gd name="T18" fmla="*/ 72 w 180"/>
                  <a:gd name="T19" fmla="*/ 87 h 156"/>
                  <a:gd name="T20" fmla="*/ 59 w 180"/>
                  <a:gd name="T21" fmla="*/ 95 h 156"/>
                  <a:gd name="T22" fmla="*/ 47 w 180"/>
                  <a:gd name="T23" fmla="*/ 105 h 156"/>
                  <a:gd name="T24" fmla="*/ 36 w 180"/>
                  <a:gd name="T25" fmla="*/ 114 h 156"/>
                  <a:gd name="T26" fmla="*/ 24 w 180"/>
                  <a:gd name="T27" fmla="*/ 124 h 156"/>
                  <a:gd name="T28" fmla="*/ 16 w 180"/>
                  <a:gd name="T29" fmla="*/ 136 h 156"/>
                  <a:gd name="T30" fmla="*/ 8 w 180"/>
                  <a:gd name="T31" fmla="*/ 147 h 156"/>
                  <a:gd name="T32" fmla="*/ 3 w 180"/>
                  <a:gd name="T33" fmla="*/ 152 h 156"/>
                  <a:gd name="T34" fmla="*/ 0 w 180"/>
                  <a:gd name="T35" fmla="*/ 156 h 156"/>
                  <a:gd name="T36" fmla="*/ 4 w 180"/>
                  <a:gd name="T37" fmla="*/ 148 h 156"/>
                  <a:gd name="T38" fmla="*/ 13 w 180"/>
                  <a:gd name="T39" fmla="*/ 134 h 156"/>
                  <a:gd name="T40" fmla="*/ 24 w 180"/>
                  <a:gd name="T41" fmla="*/ 121 h 156"/>
                  <a:gd name="T42" fmla="*/ 36 w 180"/>
                  <a:gd name="T43" fmla="*/ 110 h 156"/>
                  <a:gd name="T44" fmla="*/ 50 w 180"/>
                  <a:gd name="T45" fmla="*/ 96 h 156"/>
                  <a:gd name="T46" fmla="*/ 66 w 180"/>
                  <a:gd name="T47" fmla="*/ 86 h 156"/>
                  <a:gd name="T48" fmla="*/ 83 w 180"/>
                  <a:gd name="T49" fmla="*/ 74 h 156"/>
                  <a:gd name="T50" fmla="*/ 99 w 180"/>
                  <a:gd name="T51" fmla="*/ 63 h 156"/>
                  <a:gd name="T52" fmla="*/ 115 w 180"/>
                  <a:gd name="T53" fmla="*/ 51 h 156"/>
                  <a:gd name="T54" fmla="*/ 131 w 180"/>
                  <a:gd name="T55" fmla="*/ 41 h 156"/>
                  <a:gd name="T56" fmla="*/ 144 w 180"/>
                  <a:gd name="T57" fmla="*/ 32 h 156"/>
                  <a:gd name="T58" fmla="*/ 154 w 180"/>
                  <a:gd name="T59" fmla="*/ 23 h 156"/>
                  <a:gd name="T60" fmla="*/ 165 w 180"/>
                  <a:gd name="T61" fmla="*/ 14 h 156"/>
                  <a:gd name="T62" fmla="*/ 174 w 180"/>
                  <a:gd name="T63" fmla="*/ 6 h 156"/>
                  <a:gd name="T64" fmla="*/ 177 w 180"/>
                  <a:gd name="T65" fmla="*/ 0 h 156"/>
                  <a:gd name="T66" fmla="*/ 180 w 180"/>
                  <a:gd name="T67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0" h="156">
                    <a:moveTo>
                      <a:pt x="180" y="0"/>
                    </a:moveTo>
                    <a:lnTo>
                      <a:pt x="178" y="5"/>
                    </a:lnTo>
                    <a:lnTo>
                      <a:pt x="176" y="10"/>
                    </a:lnTo>
                    <a:lnTo>
                      <a:pt x="174" y="14"/>
                    </a:lnTo>
                    <a:lnTo>
                      <a:pt x="169" y="18"/>
                    </a:lnTo>
                    <a:lnTo>
                      <a:pt x="165" y="21"/>
                    </a:lnTo>
                    <a:lnTo>
                      <a:pt x="161" y="25"/>
                    </a:lnTo>
                    <a:lnTo>
                      <a:pt x="157" y="29"/>
                    </a:lnTo>
                    <a:lnTo>
                      <a:pt x="153" y="35"/>
                    </a:lnTo>
                    <a:lnTo>
                      <a:pt x="144" y="39"/>
                    </a:lnTo>
                    <a:lnTo>
                      <a:pt x="136" y="43"/>
                    </a:lnTo>
                    <a:lnTo>
                      <a:pt x="128" y="48"/>
                    </a:lnTo>
                    <a:lnTo>
                      <a:pt x="121" y="54"/>
                    </a:lnTo>
                    <a:lnTo>
                      <a:pt x="113" y="58"/>
                    </a:lnTo>
                    <a:lnTo>
                      <a:pt x="106" y="64"/>
                    </a:lnTo>
                    <a:lnTo>
                      <a:pt x="98" y="68"/>
                    </a:lnTo>
                    <a:lnTo>
                      <a:pt x="91" y="73"/>
                    </a:lnTo>
                    <a:lnTo>
                      <a:pt x="84" y="79"/>
                    </a:lnTo>
                    <a:lnTo>
                      <a:pt x="78" y="83"/>
                    </a:lnTo>
                    <a:lnTo>
                      <a:pt x="72" y="87"/>
                    </a:lnTo>
                    <a:lnTo>
                      <a:pt x="65" y="91"/>
                    </a:lnTo>
                    <a:lnTo>
                      <a:pt x="59" y="95"/>
                    </a:lnTo>
                    <a:lnTo>
                      <a:pt x="53" y="99"/>
                    </a:lnTo>
                    <a:lnTo>
                      <a:pt x="47" y="105"/>
                    </a:lnTo>
                    <a:lnTo>
                      <a:pt x="43" y="111"/>
                    </a:lnTo>
                    <a:lnTo>
                      <a:pt x="36" y="114"/>
                    </a:lnTo>
                    <a:lnTo>
                      <a:pt x="30" y="119"/>
                    </a:lnTo>
                    <a:lnTo>
                      <a:pt x="24" y="124"/>
                    </a:lnTo>
                    <a:lnTo>
                      <a:pt x="20" y="129"/>
                    </a:lnTo>
                    <a:lnTo>
                      <a:pt x="16" y="136"/>
                    </a:lnTo>
                    <a:lnTo>
                      <a:pt x="12" y="142"/>
                    </a:lnTo>
                    <a:lnTo>
                      <a:pt x="8" y="147"/>
                    </a:lnTo>
                    <a:lnTo>
                      <a:pt x="4" y="151"/>
                    </a:lnTo>
                    <a:lnTo>
                      <a:pt x="3" y="152"/>
                    </a:lnTo>
                    <a:lnTo>
                      <a:pt x="1" y="155"/>
                    </a:lnTo>
                    <a:lnTo>
                      <a:pt x="0" y="156"/>
                    </a:lnTo>
                    <a:lnTo>
                      <a:pt x="4" y="148"/>
                    </a:lnTo>
                    <a:lnTo>
                      <a:pt x="8" y="140"/>
                    </a:lnTo>
                    <a:lnTo>
                      <a:pt x="13" y="134"/>
                    </a:lnTo>
                    <a:lnTo>
                      <a:pt x="19" y="127"/>
                    </a:lnTo>
                    <a:lnTo>
                      <a:pt x="24" y="121"/>
                    </a:lnTo>
                    <a:lnTo>
                      <a:pt x="30" y="116"/>
                    </a:lnTo>
                    <a:lnTo>
                      <a:pt x="36" y="110"/>
                    </a:lnTo>
                    <a:lnTo>
                      <a:pt x="42" y="103"/>
                    </a:lnTo>
                    <a:lnTo>
                      <a:pt x="50" y="96"/>
                    </a:lnTo>
                    <a:lnTo>
                      <a:pt x="58" y="90"/>
                    </a:lnTo>
                    <a:lnTo>
                      <a:pt x="66" y="86"/>
                    </a:lnTo>
                    <a:lnTo>
                      <a:pt x="74" y="79"/>
                    </a:lnTo>
                    <a:lnTo>
                      <a:pt x="83" y="74"/>
                    </a:lnTo>
                    <a:lnTo>
                      <a:pt x="91" y="68"/>
                    </a:lnTo>
                    <a:lnTo>
                      <a:pt x="99" y="63"/>
                    </a:lnTo>
                    <a:lnTo>
                      <a:pt x="107" y="57"/>
                    </a:lnTo>
                    <a:lnTo>
                      <a:pt x="115" y="51"/>
                    </a:lnTo>
                    <a:lnTo>
                      <a:pt x="123" y="45"/>
                    </a:lnTo>
                    <a:lnTo>
                      <a:pt x="131" y="41"/>
                    </a:lnTo>
                    <a:lnTo>
                      <a:pt x="141" y="37"/>
                    </a:lnTo>
                    <a:lnTo>
                      <a:pt x="144" y="32"/>
                    </a:lnTo>
                    <a:lnTo>
                      <a:pt x="149" y="27"/>
                    </a:lnTo>
                    <a:lnTo>
                      <a:pt x="154" y="23"/>
                    </a:lnTo>
                    <a:lnTo>
                      <a:pt x="159" y="19"/>
                    </a:lnTo>
                    <a:lnTo>
                      <a:pt x="165" y="14"/>
                    </a:lnTo>
                    <a:lnTo>
                      <a:pt x="169" y="11"/>
                    </a:lnTo>
                    <a:lnTo>
                      <a:pt x="174" y="6"/>
                    </a:lnTo>
                    <a:lnTo>
                      <a:pt x="176" y="1"/>
                    </a:lnTo>
                    <a:lnTo>
                      <a:pt x="177" y="0"/>
                    </a:lnTo>
                    <a:lnTo>
                      <a:pt x="178" y="0"/>
                    </a:ln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D6C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48" name="Freeform 264"/>
              <p:cNvSpPr>
                <a:spLocks/>
              </p:cNvSpPr>
              <p:nvPr/>
            </p:nvSpPr>
            <p:spPr bwMode="auto">
              <a:xfrm>
                <a:off x="2957" y="756"/>
                <a:ext cx="31" cy="62"/>
              </a:xfrm>
              <a:custGeom>
                <a:avLst/>
                <a:gdLst>
                  <a:gd name="T0" fmla="*/ 8 w 185"/>
                  <a:gd name="T1" fmla="*/ 8 h 367"/>
                  <a:gd name="T2" fmla="*/ 24 w 185"/>
                  <a:gd name="T3" fmla="*/ 27 h 367"/>
                  <a:gd name="T4" fmla="*/ 39 w 185"/>
                  <a:gd name="T5" fmla="*/ 48 h 367"/>
                  <a:gd name="T6" fmla="*/ 53 w 185"/>
                  <a:gd name="T7" fmla="*/ 68 h 367"/>
                  <a:gd name="T8" fmla="*/ 65 w 185"/>
                  <a:gd name="T9" fmla="*/ 89 h 367"/>
                  <a:gd name="T10" fmla="*/ 75 w 185"/>
                  <a:gd name="T11" fmla="*/ 115 h 367"/>
                  <a:gd name="T12" fmla="*/ 87 w 185"/>
                  <a:gd name="T13" fmla="*/ 138 h 367"/>
                  <a:gd name="T14" fmla="*/ 98 w 185"/>
                  <a:gd name="T15" fmla="*/ 162 h 367"/>
                  <a:gd name="T16" fmla="*/ 105 w 185"/>
                  <a:gd name="T17" fmla="*/ 180 h 367"/>
                  <a:gd name="T18" fmla="*/ 110 w 185"/>
                  <a:gd name="T19" fmla="*/ 192 h 367"/>
                  <a:gd name="T20" fmla="*/ 114 w 185"/>
                  <a:gd name="T21" fmla="*/ 203 h 367"/>
                  <a:gd name="T22" fmla="*/ 119 w 185"/>
                  <a:gd name="T23" fmla="*/ 213 h 367"/>
                  <a:gd name="T24" fmla="*/ 128 w 185"/>
                  <a:gd name="T25" fmla="*/ 235 h 367"/>
                  <a:gd name="T26" fmla="*/ 142 w 185"/>
                  <a:gd name="T27" fmla="*/ 266 h 367"/>
                  <a:gd name="T28" fmla="*/ 157 w 185"/>
                  <a:gd name="T29" fmla="*/ 296 h 367"/>
                  <a:gd name="T30" fmla="*/ 171 w 185"/>
                  <a:gd name="T31" fmla="*/ 327 h 367"/>
                  <a:gd name="T32" fmla="*/ 180 w 185"/>
                  <a:gd name="T33" fmla="*/ 350 h 367"/>
                  <a:gd name="T34" fmla="*/ 183 w 185"/>
                  <a:gd name="T35" fmla="*/ 362 h 367"/>
                  <a:gd name="T36" fmla="*/ 183 w 185"/>
                  <a:gd name="T37" fmla="*/ 363 h 367"/>
                  <a:gd name="T38" fmla="*/ 177 w 185"/>
                  <a:gd name="T39" fmla="*/ 352 h 367"/>
                  <a:gd name="T40" fmla="*/ 173 w 185"/>
                  <a:gd name="T41" fmla="*/ 342 h 367"/>
                  <a:gd name="T42" fmla="*/ 167 w 185"/>
                  <a:gd name="T43" fmla="*/ 332 h 367"/>
                  <a:gd name="T44" fmla="*/ 156 w 185"/>
                  <a:gd name="T45" fmla="*/ 311 h 367"/>
                  <a:gd name="T46" fmla="*/ 142 w 185"/>
                  <a:gd name="T47" fmla="*/ 279 h 367"/>
                  <a:gd name="T48" fmla="*/ 128 w 185"/>
                  <a:gd name="T49" fmla="*/ 247 h 367"/>
                  <a:gd name="T50" fmla="*/ 114 w 185"/>
                  <a:gd name="T51" fmla="*/ 215 h 367"/>
                  <a:gd name="T52" fmla="*/ 102 w 185"/>
                  <a:gd name="T53" fmla="*/ 181 h 367"/>
                  <a:gd name="T54" fmla="*/ 88 w 185"/>
                  <a:gd name="T55" fmla="*/ 149 h 367"/>
                  <a:gd name="T56" fmla="*/ 74 w 185"/>
                  <a:gd name="T57" fmla="*/ 117 h 367"/>
                  <a:gd name="T58" fmla="*/ 60 w 185"/>
                  <a:gd name="T59" fmla="*/ 86 h 367"/>
                  <a:gd name="T60" fmla="*/ 46 w 185"/>
                  <a:gd name="T61" fmla="*/ 62 h 367"/>
                  <a:gd name="T62" fmla="*/ 33 w 185"/>
                  <a:gd name="T63" fmla="*/ 45 h 367"/>
                  <a:gd name="T64" fmla="*/ 18 w 185"/>
                  <a:gd name="T65" fmla="*/ 26 h 367"/>
                  <a:gd name="T66" fmla="*/ 5 w 185"/>
                  <a:gd name="T67" fmla="*/ 9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5" h="367">
                    <a:moveTo>
                      <a:pt x="0" y="0"/>
                    </a:moveTo>
                    <a:lnTo>
                      <a:pt x="8" y="8"/>
                    </a:lnTo>
                    <a:lnTo>
                      <a:pt x="16" y="18"/>
                    </a:lnTo>
                    <a:lnTo>
                      <a:pt x="24" y="27"/>
                    </a:lnTo>
                    <a:lnTo>
                      <a:pt x="33" y="38"/>
                    </a:lnTo>
                    <a:lnTo>
                      <a:pt x="39" y="48"/>
                    </a:lnTo>
                    <a:lnTo>
                      <a:pt x="46" y="57"/>
                    </a:lnTo>
                    <a:lnTo>
                      <a:pt x="53" y="68"/>
                    </a:lnTo>
                    <a:lnTo>
                      <a:pt x="60" y="77"/>
                    </a:lnTo>
                    <a:lnTo>
                      <a:pt x="65" y="89"/>
                    </a:lnTo>
                    <a:lnTo>
                      <a:pt x="69" y="102"/>
                    </a:lnTo>
                    <a:lnTo>
                      <a:pt x="75" y="115"/>
                    </a:lnTo>
                    <a:lnTo>
                      <a:pt x="81" y="126"/>
                    </a:lnTo>
                    <a:lnTo>
                      <a:pt x="87" y="138"/>
                    </a:lnTo>
                    <a:lnTo>
                      <a:pt x="92" y="149"/>
                    </a:lnTo>
                    <a:lnTo>
                      <a:pt x="98" y="162"/>
                    </a:lnTo>
                    <a:lnTo>
                      <a:pt x="103" y="174"/>
                    </a:lnTo>
                    <a:lnTo>
                      <a:pt x="105" y="180"/>
                    </a:lnTo>
                    <a:lnTo>
                      <a:pt x="107" y="186"/>
                    </a:lnTo>
                    <a:lnTo>
                      <a:pt x="110" y="192"/>
                    </a:lnTo>
                    <a:lnTo>
                      <a:pt x="112" y="197"/>
                    </a:lnTo>
                    <a:lnTo>
                      <a:pt x="114" y="203"/>
                    </a:lnTo>
                    <a:lnTo>
                      <a:pt x="116" y="208"/>
                    </a:lnTo>
                    <a:lnTo>
                      <a:pt x="119" y="213"/>
                    </a:lnTo>
                    <a:lnTo>
                      <a:pt x="121" y="219"/>
                    </a:lnTo>
                    <a:lnTo>
                      <a:pt x="128" y="235"/>
                    </a:lnTo>
                    <a:lnTo>
                      <a:pt x="135" y="250"/>
                    </a:lnTo>
                    <a:lnTo>
                      <a:pt x="142" y="266"/>
                    </a:lnTo>
                    <a:lnTo>
                      <a:pt x="150" y="281"/>
                    </a:lnTo>
                    <a:lnTo>
                      <a:pt x="157" y="296"/>
                    </a:lnTo>
                    <a:lnTo>
                      <a:pt x="164" y="311"/>
                    </a:lnTo>
                    <a:lnTo>
                      <a:pt x="171" y="327"/>
                    </a:lnTo>
                    <a:lnTo>
                      <a:pt x="177" y="342"/>
                    </a:lnTo>
                    <a:lnTo>
                      <a:pt x="180" y="350"/>
                    </a:lnTo>
                    <a:lnTo>
                      <a:pt x="182" y="356"/>
                    </a:lnTo>
                    <a:lnTo>
                      <a:pt x="183" y="362"/>
                    </a:lnTo>
                    <a:lnTo>
                      <a:pt x="185" y="367"/>
                    </a:lnTo>
                    <a:lnTo>
                      <a:pt x="183" y="363"/>
                    </a:lnTo>
                    <a:lnTo>
                      <a:pt x="180" y="358"/>
                    </a:lnTo>
                    <a:lnTo>
                      <a:pt x="177" y="352"/>
                    </a:lnTo>
                    <a:lnTo>
                      <a:pt x="175" y="348"/>
                    </a:lnTo>
                    <a:lnTo>
                      <a:pt x="173" y="342"/>
                    </a:lnTo>
                    <a:lnTo>
                      <a:pt x="169" y="336"/>
                    </a:lnTo>
                    <a:lnTo>
                      <a:pt x="167" y="332"/>
                    </a:lnTo>
                    <a:lnTo>
                      <a:pt x="164" y="326"/>
                    </a:lnTo>
                    <a:lnTo>
                      <a:pt x="156" y="311"/>
                    </a:lnTo>
                    <a:lnTo>
                      <a:pt x="149" y="295"/>
                    </a:lnTo>
                    <a:lnTo>
                      <a:pt x="142" y="279"/>
                    </a:lnTo>
                    <a:lnTo>
                      <a:pt x="135" y="263"/>
                    </a:lnTo>
                    <a:lnTo>
                      <a:pt x="128" y="247"/>
                    </a:lnTo>
                    <a:lnTo>
                      <a:pt x="121" y="231"/>
                    </a:lnTo>
                    <a:lnTo>
                      <a:pt x="114" y="215"/>
                    </a:lnTo>
                    <a:lnTo>
                      <a:pt x="108" y="199"/>
                    </a:lnTo>
                    <a:lnTo>
                      <a:pt x="102" y="181"/>
                    </a:lnTo>
                    <a:lnTo>
                      <a:pt x="95" y="165"/>
                    </a:lnTo>
                    <a:lnTo>
                      <a:pt x="88" y="149"/>
                    </a:lnTo>
                    <a:lnTo>
                      <a:pt x="81" y="133"/>
                    </a:lnTo>
                    <a:lnTo>
                      <a:pt x="74" y="117"/>
                    </a:lnTo>
                    <a:lnTo>
                      <a:pt x="67" y="102"/>
                    </a:lnTo>
                    <a:lnTo>
                      <a:pt x="60" y="86"/>
                    </a:lnTo>
                    <a:lnTo>
                      <a:pt x="52" y="71"/>
                    </a:lnTo>
                    <a:lnTo>
                      <a:pt x="46" y="62"/>
                    </a:lnTo>
                    <a:lnTo>
                      <a:pt x="41" y="53"/>
                    </a:lnTo>
                    <a:lnTo>
                      <a:pt x="33" y="45"/>
                    </a:lnTo>
                    <a:lnTo>
                      <a:pt x="26" y="35"/>
                    </a:lnTo>
                    <a:lnTo>
                      <a:pt x="18" y="26"/>
                    </a:lnTo>
                    <a:lnTo>
                      <a:pt x="11" y="18"/>
                    </a:lnTo>
                    <a:lnTo>
                      <a:pt x="5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C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49" name="Freeform 265"/>
              <p:cNvSpPr>
                <a:spLocks/>
              </p:cNvSpPr>
              <p:nvPr/>
            </p:nvSpPr>
            <p:spPr bwMode="auto">
              <a:xfrm>
                <a:off x="2920" y="766"/>
                <a:ext cx="36" cy="48"/>
              </a:xfrm>
              <a:custGeom>
                <a:avLst/>
                <a:gdLst>
                  <a:gd name="T0" fmla="*/ 9 w 218"/>
                  <a:gd name="T1" fmla="*/ 3 h 290"/>
                  <a:gd name="T2" fmla="*/ 22 w 218"/>
                  <a:gd name="T3" fmla="*/ 10 h 290"/>
                  <a:gd name="T4" fmla="*/ 44 w 218"/>
                  <a:gd name="T5" fmla="*/ 21 h 290"/>
                  <a:gd name="T6" fmla="*/ 66 w 218"/>
                  <a:gd name="T7" fmla="*/ 42 h 290"/>
                  <a:gd name="T8" fmla="*/ 86 w 218"/>
                  <a:gd name="T9" fmla="*/ 65 h 290"/>
                  <a:gd name="T10" fmla="*/ 106 w 218"/>
                  <a:gd name="T11" fmla="*/ 87 h 290"/>
                  <a:gd name="T12" fmla="*/ 117 w 218"/>
                  <a:gd name="T13" fmla="*/ 104 h 290"/>
                  <a:gd name="T14" fmla="*/ 123 w 218"/>
                  <a:gd name="T15" fmla="*/ 113 h 290"/>
                  <a:gd name="T16" fmla="*/ 129 w 218"/>
                  <a:gd name="T17" fmla="*/ 122 h 290"/>
                  <a:gd name="T18" fmla="*/ 135 w 218"/>
                  <a:gd name="T19" fmla="*/ 131 h 290"/>
                  <a:gd name="T20" fmla="*/ 142 w 218"/>
                  <a:gd name="T21" fmla="*/ 142 h 290"/>
                  <a:gd name="T22" fmla="*/ 149 w 218"/>
                  <a:gd name="T23" fmla="*/ 152 h 290"/>
                  <a:gd name="T24" fmla="*/ 154 w 218"/>
                  <a:gd name="T25" fmla="*/ 164 h 290"/>
                  <a:gd name="T26" fmla="*/ 160 w 218"/>
                  <a:gd name="T27" fmla="*/ 174 h 290"/>
                  <a:gd name="T28" fmla="*/ 170 w 218"/>
                  <a:gd name="T29" fmla="*/ 192 h 290"/>
                  <a:gd name="T30" fmla="*/ 184 w 218"/>
                  <a:gd name="T31" fmla="*/ 220 h 290"/>
                  <a:gd name="T32" fmla="*/ 198 w 218"/>
                  <a:gd name="T33" fmla="*/ 246 h 290"/>
                  <a:gd name="T34" fmla="*/ 212 w 218"/>
                  <a:gd name="T35" fmla="*/ 275 h 290"/>
                  <a:gd name="T36" fmla="*/ 207 w 218"/>
                  <a:gd name="T37" fmla="*/ 274 h 290"/>
                  <a:gd name="T38" fmla="*/ 190 w 218"/>
                  <a:gd name="T39" fmla="*/ 243 h 290"/>
                  <a:gd name="T40" fmla="*/ 175 w 218"/>
                  <a:gd name="T41" fmla="*/ 212 h 290"/>
                  <a:gd name="T42" fmla="*/ 159 w 218"/>
                  <a:gd name="T43" fmla="*/ 181 h 290"/>
                  <a:gd name="T44" fmla="*/ 147 w 218"/>
                  <a:gd name="T45" fmla="*/ 159 h 290"/>
                  <a:gd name="T46" fmla="*/ 140 w 218"/>
                  <a:gd name="T47" fmla="*/ 147 h 290"/>
                  <a:gd name="T48" fmla="*/ 134 w 218"/>
                  <a:gd name="T49" fmla="*/ 137 h 290"/>
                  <a:gd name="T50" fmla="*/ 127 w 218"/>
                  <a:gd name="T51" fmla="*/ 126 h 290"/>
                  <a:gd name="T52" fmla="*/ 116 w 218"/>
                  <a:gd name="T53" fmla="*/ 112 h 290"/>
                  <a:gd name="T54" fmla="*/ 106 w 218"/>
                  <a:gd name="T55" fmla="*/ 93 h 290"/>
                  <a:gd name="T56" fmla="*/ 91 w 218"/>
                  <a:gd name="T57" fmla="*/ 76 h 290"/>
                  <a:gd name="T58" fmla="*/ 76 w 218"/>
                  <a:gd name="T59" fmla="*/ 58 h 290"/>
                  <a:gd name="T60" fmla="*/ 59 w 218"/>
                  <a:gd name="T61" fmla="*/ 42 h 290"/>
                  <a:gd name="T62" fmla="*/ 42 w 218"/>
                  <a:gd name="T63" fmla="*/ 26 h 290"/>
                  <a:gd name="T64" fmla="*/ 25 w 218"/>
                  <a:gd name="T65" fmla="*/ 13 h 290"/>
                  <a:gd name="T66" fmla="*/ 7 w 218"/>
                  <a:gd name="T67" fmla="*/ 11 h 290"/>
                  <a:gd name="T68" fmla="*/ 0 w 218"/>
                  <a:gd name="T69" fmla="*/ 5 h 290"/>
                  <a:gd name="T70" fmla="*/ 0 w 218"/>
                  <a:gd name="T71" fmla="*/ 2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8" h="290">
                    <a:moveTo>
                      <a:pt x="1" y="0"/>
                    </a:moveTo>
                    <a:lnTo>
                      <a:pt x="9" y="3"/>
                    </a:lnTo>
                    <a:lnTo>
                      <a:pt x="15" y="6"/>
                    </a:lnTo>
                    <a:lnTo>
                      <a:pt x="22" y="10"/>
                    </a:lnTo>
                    <a:lnTo>
                      <a:pt x="31" y="12"/>
                    </a:lnTo>
                    <a:lnTo>
                      <a:pt x="44" y="21"/>
                    </a:lnTo>
                    <a:lnTo>
                      <a:pt x="55" y="31"/>
                    </a:lnTo>
                    <a:lnTo>
                      <a:pt x="66" y="42"/>
                    </a:lnTo>
                    <a:lnTo>
                      <a:pt x="77" y="53"/>
                    </a:lnTo>
                    <a:lnTo>
                      <a:pt x="86" y="65"/>
                    </a:lnTo>
                    <a:lnTo>
                      <a:pt x="97" y="76"/>
                    </a:lnTo>
                    <a:lnTo>
                      <a:pt x="106" y="87"/>
                    </a:lnTo>
                    <a:lnTo>
                      <a:pt x="115" y="98"/>
                    </a:lnTo>
                    <a:lnTo>
                      <a:pt x="117" y="104"/>
                    </a:lnTo>
                    <a:lnTo>
                      <a:pt x="120" y="108"/>
                    </a:lnTo>
                    <a:lnTo>
                      <a:pt x="123" y="113"/>
                    </a:lnTo>
                    <a:lnTo>
                      <a:pt x="127" y="118"/>
                    </a:lnTo>
                    <a:lnTo>
                      <a:pt x="129" y="122"/>
                    </a:lnTo>
                    <a:lnTo>
                      <a:pt x="132" y="127"/>
                    </a:lnTo>
                    <a:lnTo>
                      <a:pt x="135" y="131"/>
                    </a:lnTo>
                    <a:lnTo>
                      <a:pt x="137" y="136"/>
                    </a:lnTo>
                    <a:lnTo>
                      <a:pt x="142" y="142"/>
                    </a:lnTo>
                    <a:lnTo>
                      <a:pt x="145" y="146"/>
                    </a:lnTo>
                    <a:lnTo>
                      <a:pt x="149" y="152"/>
                    </a:lnTo>
                    <a:lnTo>
                      <a:pt x="152" y="158"/>
                    </a:lnTo>
                    <a:lnTo>
                      <a:pt x="154" y="164"/>
                    </a:lnTo>
                    <a:lnTo>
                      <a:pt x="157" y="169"/>
                    </a:lnTo>
                    <a:lnTo>
                      <a:pt x="160" y="174"/>
                    </a:lnTo>
                    <a:lnTo>
                      <a:pt x="163" y="178"/>
                    </a:lnTo>
                    <a:lnTo>
                      <a:pt x="170" y="192"/>
                    </a:lnTo>
                    <a:lnTo>
                      <a:pt x="177" y="206"/>
                    </a:lnTo>
                    <a:lnTo>
                      <a:pt x="184" y="220"/>
                    </a:lnTo>
                    <a:lnTo>
                      <a:pt x="191" y="234"/>
                    </a:lnTo>
                    <a:lnTo>
                      <a:pt x="198" y="246"/>
                    </a:lnTo>
                    <a:lnTo>
                      <a:pt x="205" y="260"/>
                    </a:lnTo>
                    <a:lnTo>
                      <a:pt x="212" y="275"/>
                    </a:lnTo>
                    <a:lnTo>
                      <a:pt x="218" y="290"/>
                    </a:lnTo>
                    <a:lnTo>
                      <a:pt x="207" y="274"/>
                    </a:lnTo>
                    <a:lnTo>
                      <a:pt x="199" y="259"/>
                    </a:lnTo>
                    <a:lnTo>
                      <a:pt x="190" y="243"/>
                    </a:lnTo>
                    <a:lnTo>
                      <a:pt x="183" y="227"/>
                    </a:lnTo>
                    <a:lnTo>
                      <a:pt x="175" y="212"/>
                    </a:lnTo>
                    <a:lnTo>
                      <a:pt x="167" y="196"/>
                    </a:lnTo>
                    <a:lnTo>
                      <a:pt x="159" y="181"/>
                    </a:lnTo>
                    <a:lnTo>
                      <a:pt x="151" y="166"/>
                    </a:lnTo>
                    <a:lnTo>
                      <a:pt x="147" y="159"/>
                    </a:lnTo>
                    <a:lnTo>
                      <a:pt x="144" y="153"/>
                    </a:lnTo>
                    <a:lnTo>
                      <a:pt x="140" y="147"/>
                    </a:lnTo>
                    <a:lnTo>
                      <a:pt x="137" y="142"/>
                    </a:lnTo>
                    <a:lnTo>
                      <a:pt x="134" y="137"/>
                    </a:lnTo>
                    <a:lnTo>
                      <a:pt x="130" y="131"/>
                    </a:lnTo>
                    <a:lnTo>
                      <a:pt x="127" y="126"/>
                    </a:lnTo>
                    <a:lnTo>
                      <a:pt x="124" y="120"/>
                    </a:lnTo>
                    <a:lnTo>
                      <a:pt x="116" y="112"/>
                    </a:lnTo>
                    <a:lnTo>
                      <a:pt x="112" y="101"/>
                    </a:lnTo>
                    <a:lnTo>
                      <a:pt x="106" y="93"/>
                    </a:lnTo>
                    <a:lnTo>
                      <a:pt x="98" y="87"/>
                    </a:lnTo>
                    <a:lnTo>
                      <a:pt x="91" y="76"/>
                    </a:lnTo>
                    <a:lnTo>
                      <a:pt x="84" y="66"/>
                    </a:lnTo>
                    <a:lnTo>
                      <a:pt x="76" y="58"/>
                    </a:lnTo>
                    <a:lnTo>
                      <a:pt x="68" y="50"/>
                    </a:lnTo>
                    <a:lnTo>
                      <a:pt x="59" y="42"/>
                    </a:lnTo>
                    <a:lnTo>
                      <a:pt x="51" y="34"/>
                    </a:lnTo>
                    <a:lnTo>
                      <a:pt x="42" y="26"/>
                    </a:lnTo>
                    <a:lnTo>
                      <a:pt x="34" y="18"/>
                    </a:lnTo>
                    <a:lnTo>
                      <a:pt x="25" y="13"/>
                    </a:lnTo>
                    <a:lnTo>
                      <a:pt x="16" y="12"/>
                    </a:lnTo>
                    <a:lnTo>
                      <a:pt x="7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6C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50" name="Freeform 266"/>
              <p:cNvSpPr>
                <a:spLocks/>
              </p:cNvSpPr>
              <p:nvPr/>
            </p:nvSpPr>
            <p:spPr bwMode="auto">
              <a:xfrm>
                <a:off x="2634" y="774"/>
                <a:ext cx="13" cy="14"/>
              </a:xfrm>
              <a:custGeom>
                <a:avLst/>
                <a:gdLst>
                  <a:gd name="T0" fmla="*/ 77 w 77"/>
                  <a:gd name="T1" fmla="*/ 0 h 90"/>
                  <a:gd name="T2" fmla="*/ 72 w 77"/>
                  <a:gd name="T3" fmla="*/ 6 h 90"/>
                  <a:gd name="T4" fmla="*/ 69 w 77"/>
                  <a:gd name="T5" fmla="*/ 11 h 90"/>
                  <a:gd name="T6" fmla="*/ 64 w 77"/>
                  <a:gd name="T7" fmla="*/ 15 h 90"/>
                  <a:gd name="T8" fmla="*/ 59 w 77"/>
                  <a:gd name="T9" fmla="*/ 20 h 90"/>
                  <a:gd name="T10" fmla="*/ 54 w 77"/>
                  <a:gd name="T11" fmla="*/ 24 h 90"/>
                  <a:gd name="T12" fmla="*/ 49 w 77"/>
                  <a:gd name="T13" fmla="*/ 29 h 90"/>
                  <a:gd name="T14" fmla="*/ 45 w 77"/>
                  <a:gd name="T15" fmla="*/ 35 h 90"/>
                  <a:gd name="T16" fmla="*/ 40 w 77"/>
                  <a:gd name="T17" fmla="*/ 39 h 90"/>
                  <a:gd name="T18" fmla="*/ 35 w 77"/>
                  <a:gd name="T19" fmla="*/ 43 h 90"/>
                  <a:gd name="T20" fmla="*/ 30 w 77"/>
                  <a:gd name="T21" fmla="*/ 47 h 90"/>
                  <a:gd name="T22" fmla="*/ 26 w 77"/>
                  <a:gd name="T23" fmla="*/ 52 h 90"/>
                  <a:gd name="T24" fmla="*/ 23 w 77"/>
                  <a:gd name="T25" fmla="*/ 58 h 90"/>
                  <a:gd name="T26" fmla="*/ 18 w 77"/>
                  <a:gd name="T27" fmla="*/ 62 h 90"/>
                  <a:gd name="T28" fmla="*/ 15 w 77"/>
                  <a:gd name="T29" fmla="*/ 68 h 90"/>
                  <a:gd name="T30" fmla="*/ 12 w 77"/>
                  <a:gd name="T31" fmla="*/ 73 h 90"/>
                  <a:gd name="T32" fmla="*/ 8 w 77"/>
                  <a:gd name="T33" fmla="*/ 77 h 90"/>
                  <a:gd name="T34" fmla="*/ 7 w 77"/>
                  <a:gd name="T35" fmla="*/ 81 h 90"/>
                  <a:gd name="T36" fmla="*/ 5 w 77"/>
                  <a:gd name="T37" fmla="*/ 84 h 90"/>
                  <a:gd name="T38" fmla="*/ 2 w 77"/>
                  <a:gd name="T39" fmla="*/ 86 h 90"/>
                  <a:gd name="T40" fmla="*/ 0 w 77"/>
                  <a:gd name="T41" fmla="*/ 90 h 90"/>
                  <a:gd name="T42" fmla="*/ 2 w 77"/>
                  <a:gd name="T43" fmla="*/ 81 h 90"/>
                  <a:gd name="T44" fmla="*/ 7 w 77"/>
                  <a:gd name="T45" fmla="*/ 71 h 90"/>
                  <a:gd name="T46" fmla="*/ 13 w 77"/>
                  <a:gd name="T47" fmla="*/ 63 h 90"/>
                  <a:gd name="T48" fmla="*/ 18 w 77"/>
                  <a:gd name="T49" fmla="*/ 55 h 90"/>
                  <a:gd name="T50" fmla="*/ 24 w 77"/>
                  <a:gd name="T51" fmla="*/ 47 h 90"/>
                  <a:gd name="T52" fmla="*/ 31 w 77"/>
                  <a:gd name="T53" fmla="*/ 40 h 90"/>
                  <a:gd name="T54" fmla="*/ 38 w 77"/>
                  <a:gd name="T55" fmla="*/ 32 h 90"/>
                  <a:gd name="T56" fmla="*/ 44 w 77"/>
                  <a:gd name="T57" fmla="*/ 24 h 90"/>
                  <a:gd name="T58" fmla="*/ 53 w 77"/>
                  <a:gd name="T59" fmla="*/ 17 h 90"/>
                  <a:gd name="T60" fmla="*/ 62 w 77"/>
                  <a:gd name="T61" fmla="*/ 9 h 90"/>
                  <a:gd name="T62" fmla="*/ 69 w 77"/>
                  <a:gd name="T63" fmla="*/ 4 h 90"/>
                  <a:gd name="T64" fmla="*/ 77 w 77"/>
                  <a:gd name="T6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90">
                    <a:moveTo>
                      <a:pt x="77" y="0"/>
                    </a:moveTo>
                    <a:lnTo>
                      <a:pt x="72" y="6"/>
                    </a:lnTo>
                    <a:lnTo>
                      <a:pt x="69" y="11"/>
                    </a:lnTo>
                    <a:lnTo>
                      <a:pt x="64" y="15"/>
                    </a:lnTo>
                    <a:lnTo>
                      <a:pt x="59" y="20"/>
                    </a:lnTo>
                    <a:lnTo>
                      <a:pt x="54" y="24"/>
                    </a:lnTo>
                    <a:lnTo>
                      <a:pt x="49" y="29"/>
                    </a:lnTo>
                    <a:lnTo>
                      <a:pt x="45" y="35"/>
                    </a:lnTo>
                    <a:lnTo>
                      <a:pt x="40" y="39"/>
                    </a:lnTo>
                    <a:lnTo>
                      <a:pt x="35" y="43"/>
                    </a:lnTo>
                    <a:lnTo>
                      <a:pt x="30" y="47"/>
                    </a:lnTo>
                    <a:lnTo>
                      <a:pt x="26" y="52"/>
                    </a:lnTo>
                    <a:lnTo>
                      <a:pt x="23" y="58"/>
                    </a:lnTo>
                    <a:lnTo>
                      <a:pt x="18" y="62"/>
                    </a:lnTo>
                    <a:lnTo>
                      <a:pt x="15" y="68"/>
                    </a:lnTo>
                    <a:lnTo>
                      <a:pt x="12" y="73"/>
                    </a:lnTo>
                    <a:lnTo>
                      <a:pt x="8" y="77"/>
                    </a:lnTo>
                    <a:lnTo>
                      <a:pt x="7" y="81"/>
                    </a:lnTo>
                    <a:lnTo>
                      <a:pt x="5" y="84"/>
                    </a:lnTo>
                    <a:lnTo>
                      <a:pt x="2" y="86"/>
                    </a:lnTo>
                    <a:lnTo>
                      <a:pt x="0" y="90"/>
                    </a:lnTo>
                    <a:lnTo>
                      <a:pt x="2" y="81"/>
                    </a:lnTo>
                    <a:lnTo>
                      <a:pt x="7" y="71"/>
                    </a:lnTo>
                    <a:lnTo>
                      <a:pt x="13" y="63"/>
                    </a:lnTo>
                    <a:lnTo>
                      <a:pt x="18" y="55"/>
                    </a:lnTo>
                    <a:lnTo>
                      <a:pt x="24" y="47"/>
                    </a:lnTo>
                    <a:lnTo>
                      <a:pt x="31" y="40"/>
                    </a:lnTo>
                    <a:lnTo>
                      <a:pt x="38" y="32"/>
                    </a:lnTo>
                    <a:lnTo>
                      <a:pt x="44" y="24"/>
                    </a:lnTo>
                    <a:lnTo>
                      <a:pt x="53" y="17"/>
                    </a:lnTo>
                    <a:lnTo>
                      <a:pt x="62" y="9"/>
                    </a:lnTo>
                    <a:lnTo>
                      <a:pt x="69" y="4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D6C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51" name="Freeform 267"/>
              <p:cNvSpPr>
                <a:spLocks/>
              </p:cNvSpPr>
              <p:nvPr/>
            </p:nvSpPr>
            <p:spPr bwMode="auto">
              <a:xfrm>
                <a:off x="2950" y="777"/>
                <a:ext cx="34" cy="66"/>
              </a:xfrm>
              <a:custGeom>
                <a:avLst/>
                <a:gdLst>
                  <a:gd name="T0" fmla="*/ 5 w 203"/>
                  <a:gd name="T1" fmla="*/ 3 h 399"/>
                  <a:gd name="T2" fmla="*/ 14 w 203"/>
                  <a:gd name="T3" fmla="*/ 12 h 399"/>
                  <a:gd name="T4" fmla="*/ 21 w 203"/>
                  <a:gd name="T5" fmla="*/ 21 h 399"/>
                  <a:gd name="T6" fmla="*/ 29 w 203"/>
                  <a:gd name="T7" fmla="*/ 29 h 399"/>
                  <a:gd name="T8" fmla="*/ 40 w 203"/>
                  <a:gd name="T9" fmla="*/ 43 h 399"/>
                  <a:gd name="T10" fmla="*/ 52 w 203"/>
                  <a:gd name="T11" fmla="*/ 59 h 399"/>
                  <a:gd name="T12" fmla="*/ 64 w 203"/>
                  <a:gd name="T13" fmla="*/ 74 h 399"/>
                  <a:gd name="T14" fmla="*/ 73 w 203"/>
                  <a:gd name="T15" fmla="*/ 90 h 399"/>
                  <a:gd name="T16" fmla="*/ 90 w 203"/>
                  <a:gd name="T17" fmla="*/ 121 h 399"/>
                  <a:gd name="T18" fmla="*/ 111 w 203"/>
                  <a:gd name="T19" fmla="*/ 164 h 399"/>
                  <a:gd name="T20" fmla="*/ 129 w 203"/>
                  <a:gd name="T21" fmla="*/ 209 h 399"/>
                  <a:gd name="T22" fmla="*/ 147 w 203"/>
                  <a:gd name="T23" fmla="*/ 251 h 399"/>
                  <a:gd name="T24" fmla="*/ 161 w 203"/>
                  <a:gd name="T25" fmla="*/ 289 h 399"/>
                  <a:gd name="T26" fmla="*/ 172 w 203"/>
                  <a:gd name="T27" fmla="*/ 322 h 399"/>
                  <a:gd name="T28" fmla="*/ 183 w 203"/>
                  <a:gd name="T29" fmla="*/ 353 h 399"/>
                  <a:gd name="T30" fmla="*/ 196 w 203"/>
                  <a:gd name="T31" fmla="*/ 384 h 399"/>
                  <a:gd name="T32" fmla="*/ 195 w 203"/>
                  <a:gd name="T33" fmla="*/ 384 h 399"/>
                  <a:gd name="T34" fmla="*/ 180 w 203"/>
                  <a:gd name="T35" fmla="*/ 352 h 399"/>
                  <a:gd name="T36" fmla="*/ 166 w 203"/>
                  <a:gd name="T37" fmla="*/ 320 h 399"/>
                  <a:gd name="T38" fmla="*/ 152 w 203"/>
                  <a:gd name="T39" fmla="*/ 287 h 399"/>
                  <a:gd name="T40" fmla="*/ 141 w 203"/>
                  <a:gd name="T41" fmla="*/ 253 h 399"/>
                  <a:gd name="T42" fmla="*/ 128 w 203"/>
                  <a:gd name="T43" fmla="*/ 220 h 399"/>
                  <a:gd name="T44" fmla="*/ 114 w 203"/>
                  <a:gd name="T45" fmla="*/ 187 h 399"/>
                  <a:gd name="T46" fmla="*/ 101 w 203"/>
                  <a:gd name="T47" fmla="*/ 155 h 399"/>
                  <a:gd name="T48" fmla="*/ 90 w 203"/>
                  <a:gd name="T49" fmla="*/ 134 h 399"/>
                  <a:gd name="T50" fmla="*/ 86 w 203"/>
                  <a:gd name="T51" fmla="*/ 125 h 399"/>
                  <a:gd name="T52" fmla="*/ 82 w 203"/>
                  <a:gd name="T53" fmla="*/ 114 h 399"/>
                  <a:gd name="T54" fmla="*/ 78 w 203"/>
                  <a:gd name="T55" fmla="*/ 105 h 399"/>
                  <a:gd name="T56" fmla="*/ 71 w 203"/>
                  <a:gd name="T57" fmla="*/ 95 h 399"/>
                  <a:gd name="T58" fmla="*/ 63 w 203"/>
                  <a:gd name="T59" fmla="*/ 85 h 399"/>
                  <a:gd name="T60" fmla="*/ 56 w 203"/>
                  <a:gd name="T61" fmla="*/ 74 h 399"/>
                  <a:gd name="T62" fmla="*/ 49 w 203"/>
                  <a:gd name="T63" fmla="*/ 65 h 399"/>
                  <a:gd name="T64" fmla="*/ 42 w 203"/>
                  <a:gd name="T65" fmla="*/ 55 h 399"/>
                  <a:gd name="T66" fmla="*/ 35 w 203"/>
                  <a:gd name="T67" fmla="*/ 46 h 399"/>
                  <a:gd name="T68" fmla="*/ 26 w 203"/>
                  <a:gd name="T69" fmla="*/ 32 h 399"/>
                  <a:gd name="T70" fmla="*/ 12 w 203"/>
                  <a:gd name="T71" fmla="*/ 18 h 399"/>
                  <a:gd name="T72" fmla="*/ 5 w 203"/>
                  <a:gd name="T73" fmla="*/ 6 h 399"/>
                  <a:gd name="T74" fmla="*/ 2 w 203"/>
                  <a:gd name="T75" fmla="*/ 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3" h="399">
                    <a:moveTo>
                      <a:pt x="0" y="0"/>
                    </a:moveTo>
                    <a:lnTo>
                      <a:pt x="5" y="3"/>
                    </a:lnTo>
                    <a:lnTo>
                      <a:pt x="10" y="8"/>
                    </a:lnTo>
                    <a:lnTo>
                      <a:pt x="14" y="12"/>
                    </a:lnTo>
                    <a:lnTo>
                      <a:pt x="18" y="17"/>
                    </a:lnTo>
                    <a:lnTo>
                      <a:pt x="21" y="21"/>
                    </a:lnTo>
                    <a:lnTo>
                      <a:pt x="25" y="26"/>
                    </a:lnTo>
                    <a:lnTo>
                      <a:pt x="29" y="29"/>
                    </a:lnTo>
                    <a:lnTo>
                      <a:pt x="34" y="34"/>
                    </a:lnTo>
                    <a:lnTo>
                      <a:pt x="40" y="43"/>
                    </a:lnTo>
                    <a:lnTo>
                      <a:pt x="46" y="51"/>
                    </a:lnTo>
                    <a:lnTo>
                      <a:pt x="52" y="59"/>
                    </a:lnTo>
                    <a:lnTo>
                      <a:pt x="58" y="66"/>
                    </a:lnTo>
                    <a:lnTo>
                      <a:pt x="64" y="74"/>
                    </a:lnTo>
                    <a:lnTo>
                      <a:pt x="68" y="82"/>
                    </a:lnTo>
                    <a:lnTo>
                      <a:pt x="73" y="90"/>
                    </a:lnTo>
                    <a:lnTo>
                      <a:pt x="78" y="100"/>
                    </a:lnTo>
                    <a:lnTo>
                      <a:pt x="90" y="121"/>
                    </a:lnTo>
                    <a:lnTo>
                      <a:pt x="101" y="142"/>
                    </a:lnTo>
                    <a:lnTo>
                      <a:pt x="111" y="164"/>
                    </a:lnTo>
                    <a:lnTo>
                      <a:pt x="120" y="186"/>
                    </a:lnTo>
                    <a:lnTo>
                      <a:pt x="129" y="209"/>
                    </a:lnTo>
                    <a:lnTo>
                      <a:pt x="137" y="230"/>
                    </a:lnTo>
                    <a:lnTo>
                      <a:pt x="147" y="251"/>
                    </a:lnTo>
                    <a:lnTo>
                      <a:pt x="156" y="273"/>
                    </a:lnTo>
                    <a:lnTo>
                      <a:pt x="161" y="289"/>
                    </a:lnTo>
                    <a:lnTo>
                      <a:pt x="166" y="305"/>
                    </a:lnTo>
                    <a:lnTo>
                      <a:pt x="172" y="322"/>
                    </a:lnTo>
                    <a:lnTo>
                      <a:pt x="178" y="337"/>
                    </a:lnTo>
                    <a:lnTo>
                      <a:pt x="183" y="353"/>
                    </a:lnTo>
                    <a:lnTo>
                      <a:pt x="189" y="369"/>
                    </a:lnTo>
                    <a:lnTo>
                      <a:pt x="196" y="384"/>
                    </a:lnTo>
                    <a:lnTo>
                      <a:pt x="203" y="399"/>
                    </a:lnTo>
                    <a:lnTo>
                      <a:pt x="195" y="384"/>
                    </a:lnTo>
                    <a:lnTo>
                      <a:pt x="187" y="368"/>
                    </a:lnTo>
                    <a:lnTo>
                      <a:pt x="180" y="352"/>
                    </a:lnTo>
                    <a:lnTo>
                      <a:pt x="173" y="336"/>
                    </a:lnTo>
                    <a:lnTo>
                      <a:pt x="166" y="320"/>
                    </a:lnTo>
                    <a:lnTo>
                      <a:pt x="159" y="304"/>
                    </a:lnTo>
                    <a:lnTo>
                      <a:pt x="152" y="287"/>
                    </a:lnTo>
                    <a:lnTo>
                      <a:pt x="147" y="271"/>
                    </a:lnTo>
                    <a:lnTo>
                      <a:pt x="141" y="253"/>
                    </a:lnTo>
                    <a:lnTo>
                      <a:pt x="134" y="236"/>
                    </a:lnTo>
                    <a:lnTo>
                      <a:pt x="128" y="220"/>
                    </a:lnTo>
                    <a:lnTo>
                      <a:pt x="121" y="203"/>
                    </a:lnTo>
                    <a:lnTo>
                      <a:pt x="114" y="187"/>
                    </a:lnTo>
                    <a:lnTo>
                      <a:pt x="109" y="171"/>
                    </a:lnTo>
                    <a:lnTo>
                      <a:pt x="101" y="155"/>
                    </a:lnTo>
                    <a:lnTo>
                      <a:pt x="94" y="139"/>
                    </a:lnTo>
                    <a:lnTo>
                      <a:pt x="90" y="134"/>
                    </a:lnTo>
                    <a:lnTo>
                      <a:pt x="88" y="129"/>
                    </a:lnTo>
                    <a:lnTo>
                      <a:pt x="86" y="125"/>
                    </a:lnTo>
                    <a:lnTo>
                      <a:pt x="83" y="120"/>
                    </a:lnTo>
                    <a:lnTo>
                      <a:pt x="82" y="114"/>
                    </a:lnTo>
                    <a:lnTo>
                      <a:pt x="80" y="110"/>
                    </a:lnTo>
                    <a:lnTo>
                      <a:pt x="78" y="105"/>
                    </a:lnTo>
                    <a:lnTo>
                      <a:pt x="73" y="102"/>
                    </a:lnTo>
                    <a:lnTo>
                      <a:pt x="71" y="95"/>
                    </a:lnTo>
                    <a:lnTo>
                      <a:pt x="67" y="89"/>
                    </a:lnTo>
                    <a:lnTo>
                      <a:pt x="63" y="85"/>
                    </a:lnTo>
                    <a:lnTo>
                      <a:pt x="60" y="79"/>
                    </a:lnTo>
                    <a:lnTo>
                      <a:pt x="56" y="74"/>
                    </a:lnTo>
                    <a:lnTo>
                      <a:pt x="52" y="70"/>
                    </a:lnTo>
                    <a:lnTo>
                      <a:pt x="49" y="65"/>
                    </a:lnTo>
                    <a:lnTo>
                      <a:pt x="45" y="59"/>
                    </a:lnTo>
                    <a:lnTo>
                      <a:pt x="42" y="55"/>
                    </a:lnTo>
                    <a:lnTo>
                      <a:pt x="38" y="50"/>
                    </a:lnTo>
                    <a:lnTo>
                      <a:pt x="35" y="46"/>
                    </a:lnTo>
                    <a:lnTo>
                      <a:pt x="30" y="41"/>
                    </a:lnTo>
                    <a:lnTo>
                      <a:pt x="26" y="32"/>
                    </a:lnTo>
                    <a:lnTo>
                      <a:pt x="19" y="25"/>
                    </a:lnTo>
                    <a:lnTo>
                      <a:pt x="12" y="18"/>
                    </a:lnTo>
                    <a:lnTo>
                      <a:pt x="7" y="9"/>
                    </a:lnTo>
                    <a:lnTo>
                      <a:pt x="5" y="6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C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52" name="Freeform 268"/>
              <p:cNvSpPr>
                <a:spLocks/>
              </p:cNvSpPr>
              <p:nvPr/>
            </p:nvSpPr>
            <p:spPr bwMode="auto">
              <a:xfrm>
                <a:off x="2642" y="786"/>
                <a:ext cx="15" cy="26"/>
              </a:xfrm>
              <a:custGeom>
                <a:avLst/>
                <a:gdLst>
                  <a:gd name="T0" fmla="*/ 92 w 92"/>
                  <a:gd name="T1" fmla="*/ 0 h 155"/>
                  <a:gd name="T2" fmla="*/ 90 w 92"/>
                  <a:gd name="T3" fmla="*/ 8 h 155"/>
                  <a:gd name="T4" fmla="*/ 84 w 92"/>
                  <a:gd name="T5" fmla="*/ 16 h 155"/>
                  <a:gd name="T6" fmla="*/ 76 w 92"/>
                  <a:gd name="T7" fmla="*/ 24 h 155"/>
                  <a:gd name="T8" fmla="*/ 69 w 92"/>
                  <a:gd name="T9" fmla="*/ 33 h 155"/>
                  <a:gd name="T10" fmla="*/ 65 w 92"/>
                  <a:gd name="T11" fmla="*/ 41 h 155"/>
                  <a:gd name="T12" fmla="*/ 60 w 92"/>
                  <a:gd name="T13" fmla="*/ 49 h 155"/>
                  <a:gd name="T14" fmla="*/ 54 w 92"/>
                  <a:gd name="T15" fmla="*/ 57 h 155"/>
                  <a:gd name="T16" fmla="*/ 50 w 92"/>
                  <a:gd name="T17" fmla="*/ 64 h 155"/>
                  <a:gd name="T18" fmla="*/ 45 w 92"/>
                  <a:gd name="T19" fmla="*/ 72 h 155"/>
                  <a:gd name="T20" fmla="*/ 40 w 92"/>
                  <a:gd name="T21" fmla="*/ 80 h 155"/>
                  <a:gd name="T22" fmla="*/ 36 w 92"/>
                  <a:gd name="T23" fmla="*/ 87 h 155"/>
                  <a:gd name="T24" fmla="*/ 32 w 92"/>
                  <a:gd name="T25" fmla="*/ 95 h 155"/>
                  <a:gd name="T26" fmla="*/ 28 w 92"/>
                  <a:gd name="T27" fmla="*/ 103 h 155"/>
                  <a:gd name="T28" fmla="*/ 23 w 92"/>
                  <a:gd name="T29" fmla="*/ 110 h 155"/>
                  <a:gd name="T30" fmla="*/ 20 w 92"/>
                  <a:gd name="T31" fmla="*/ 118 h 155"/>
                  <a:gd name="T32" fmla="*/ 15 w 92"/>
                  <a:gd name="T33" fmla="*/ 125 h 155"/>
                  <a:gd name="T34" fmla="*/ 12 w 92"/>
                  <a:gd name="T35" fmla="*/ 133 h 155"/>
                  <a:gd name="T36" fmla="*/ 8 w 92"/>
                  <a:gd name="T37" fmla="*/ 140 h 155"/>
                  <a:gd name="T38" fmla="*/ 4 w 92"/>
                  <a:gd name="T39" fmla="*/ 148 h 155"/>
                  <a:gd name="T40" fmla="*/ 0 w 92"/>
                  <a:gd name="T41" fmla="*/ 155 h 155"/>
                  <a:gd name="T42" fmla="*/ 5 w 92"/>
                  <a:gd name="T43" fmla="*/ 140 h 155"/>
                  <a:gd name="T44" fmla="*/ 11 w 92"/>
                  <a:gd name="T45" fmla="*/ 125 h 155"/>
                  <a:gd name="T46" fmla="*/ 17 w 92"/>
                  <a:gd name="T47" fmla="*/ 111 h 155"/>
                  <a:gd name="T48" fmla="*/ 24 w 92"/>
                  <a:gd name="T49" fmla="*/ 97 h 155"/>
                  <a:gd name="T50" fmla="*/ 31 w 92"/>
                  <a:gd name="T51" fmla="*/ 85 h 155"/>
                  <a:gd name="T52" fmla="*/ 38 w 92"/>
                  <a:gd name="T53" fmla="*/ 71 h 155"/>
                  <a:gd name="T54" fmla="*/ 46 w 92"/>
                  <a:gd name="T55" fmla="*/ 58 h 155"/>
                  <a:gd name="T56" fmla="*/ 54 w 92"/>
                  <a:gd name="T57" fmla="*/ 45 h 155"/>
                  <a:gd name="T58" fmla="*/ 59 w 92"/>
                  <a:gd name="T59" fmla="*/ 38 h 155"/>
                  <a:gd name="T60" fmla="*/ 62 w 92"/>
                  <a:gd name="T61" fmla="*/ 32 h 155"/>
                  <a:gd name="T62" fmla="*/ 66 w 92"/>
                  <a:gd name="T63" fmla="*/ 25 h 155"/>
                  <a:gd name="T64" fmla="*/ 70 w 92"/>
                  <a:gd name="T65" fmla="*/ 18 h 155"/>
                  <a:gd name="T66" fmla="*/ 74 w 92"/>
                  <a:gd name="T67" fmla="*/ 12 h 155"/>
                  <a:gd name="T68" fmla="*/ 80 w 92"/>
                  <a:gd name="T69" fmla="*/ 8 h 155"/>
                  <a:gd name="T70" fmla="*/ 85 w 92"/>
                  <a:gd name="T71" fmla="*/ 3 h 155"/>
                  <a:gd name="T72" fmla="*/ 92 w 92"/>
                  <a:gd name="T73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2" h="155">
                    <a:moveTo>
                      <a:pt x="92" y="0"/>
                    </a:moveTo>
                    <a:lnTo>
                      <a:pt x="90" y="8"/>
                    </a:lnTo>
                    <a:lnTo>
                      <a:pt x="84" y="16"/>
                    </a:lnTo>
                    <a:lnTo>
                      <a:pt x="76" y="24"/>
                    </a:lnTo>
                    <a:lnTo>
                      <a:pt x="69" y="33"/>
                    </a:lnTo>
                    <a:lnTo>
                      <a:pt x="65" y="41"/>
                    </a:lnTo>
                    <a:lnTo>
                      <a:pt x="60" y="49"/>
                    </a:lnTo>
                    <a:lnTo>
                      <a:pt x="54" y="57"/>
                    </a:lnTo>
                    <a:lnTo>
                      <a:pt x="50" y="64"/>
                    </a:lnTo>
                    <a:lnTo>
                      <a:pt x="45" y="72"/>
                    </a:lnTo>
                    <a:lnTo>
                      <a:pt x="40" y="80"/>
                    </a:lnTo>
                    <a:lnTo>
                      <a:pt x="36" y="87"/>
                    </a:lnTo>
                    <a:lnTo>
                      <a:pt x="32" y="95"/>
                    </a:lnTo>
                    <a:lnTo>
                      <a:pt x="28" y="103"/>
                    </a:lnTo>
                    <a:lnTo>
                      <a:pt x="23" y="110"/>
                    </a:lnTo>
                    <a:lnTo>
                      <a:pt x="20" y="118"/>
                    </a:lnTo>
                    <a:lnTo>
                      <a:pt x="15" y="125"/>
                    </a:lnTo>
                    <a:lnTo>
                      <a:pt x="12" y="133"/>
                    </a:lnTo>
                    <a:lnTo>
                      <a:pt x="8" y="140"/>
                    </a:lnTo>
                    <a:lnTo>
                      <a:pt x="4" y="148"/>
                    </a:lnTo>
                    <a:lnTo>
                      <a:pt x="0" y="155"/>
                    </a:lnTo>
                    <a:lnTo>
                      <a:pt x="5" y="140"/>
                    </a:lnTo>
                    <a:lnTo>
                      <a:pt x="11" y="125"/>
                    </a:lnTo>
                    <a:lnTo>
                      <a:pt x="17" y="111"/>
                    </a:lnTo>
                    <a:lnTo>
                      <a:pt x="24" y="97"/>
                    </a:lnTo>
                    <a:lnTo>
                      <a:pt x="31" y="85"/>
                    </a:lnTo>
                    <a:lnTo>
                      <a:pt x="38" y="71"/>
                    </a:lnTo>
                    <a:lnTo>
                      <a:pt x="46" y="58"/>
                    </a:lnTo>
                    <a:lnTo>
                      <a:pt x="54" y="45"/>
                    </a:lnTo>
                    <a:lnTo>
                      <a:pt x="59" y="38"/>
                    </a:lnTo>
                    <a:lnTo>
                      <a:pt x="62" y="32"/>
                    </a:lnTo>
                    <a:lnTo>
                      <a:pt x="66" y="25"/>
                    </a:lnTo>
                    <a:lnTo>
                      <a:pt x="70" y="18"/>
                    </a:lnTo>
                    <a:lnTo>
                      <a:pt x="74" y="12"/>
                    </a:lnTo>
                    <a:lnTo>
                      <a:pt x="80" y="8"/>
                    </a:lnTo>
                    <a:lnTo>
                      <a:pt x="85" y="3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D6C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53" name="Freeform 269"/>
              <p:cNvSpPr>
                <a:spLocks/>
              </p:cNvSpPr>
              <p:nvPr/>
            </p:nvSpPr>
            <p:spPr bwMode="auto">
              <a:xfrm>
                <a:off x="2922" y="787"/>
                <a:ext cx="17" cy="21"/>
              </a:xfrm>
              <a:custGeom>
                <a:avLst/>
                <a:gdLst>
                  <a:gd name="T0" fmla="*/ 1 w 107"/>
                  <a:gd name="T1" fmla="*/ 0 h 129"/>
                  <a:gd name="T2" fmla="*/ 9 w 107"/>
                  <a:gd name="T3" fmla="*/ 8 h 129"/>
                  <a:gd name="T4" fmla="*/ 16 w 107"/>
                  <a:gd name="T5" fmla="*/ 17 h 129"/>
                  <a:gd name="T6" fmla="*/ 23 w 107"/>
                  <a:gd name="T7" fmla="*/ 25 h 129"/>
                  <a:gd name="T8" fmla="*/ 31 w 107"/>
                  <a:gd name="T9" fmla="*/ 33 h 129"/>
                  <a:gd name="T10" fmla="*/ 38 w 107"/>
                  <a:gd name="T11" fmla="*/ 41 h 129"/>
                  <a:gd name="T12" fmla="*/ 45 w 107"/>
                  <a:gd name="T13" fmla="*/ 49 h 129"/>
                  <a:gd name="T14" fmla="*/ 51 w 107"/>
                  <a:gd name="T15" fmla="*/ 57 h 129"/>
                  <a:gd name="T16" fmla="*/ 58 w 107"/>
                  <a:gd name="T17" fmla="*/ 65 h 129"/>
                  <a:gd name="T18" fmla="*/ 63 w 107"/>
                  <a:gd name="T19" fmla="*/ 72 h 129"/>
                  <a:gd name="T20" fmla="*/ 69 w 107"/>
                  <a:gd name="T21" fmla="*/ 77 h 129"/>
                  <a:gd name="T22" fmla="*/ 74 w 107"/>
                  <a:gd name="T23" fmla="*/ 84 h 129"/>
                  <a:gd name="T24" fmla="*/ 78 w 107"/>
                  <a:gd name="T25" fmla="*/ 90 h 129"/>
                  <a:gd name="T26" fmla="*/ 83 w 107"/>
                  <a:gd name="T27" fmla="*/ 96 h 129"/>
                  <a:gd name="T28" fmla="*/ 86 w 107"/>
                  <a:gd name="T29" fmla="*/ 102 h 129"/>
                  <a:gd name="T30" fmla="*/ 91 w 107"/>
                  <a:gd name="T31" fmla="*/ 107 h 129"/>
                  <a:gd name="T32" fmla="*/ 95 w 107"/>
                  <a:gd name="T33" fmla="*/ 113 h 129"/>
                  <a:gd name="T34" fmla="*/ 97 w 107"/>
                  <a:gd name="T35" fmla="*/ 119 h 129"/>
                  <a:gd name="T36" fmla="*/ 100 w 107"/>
                  <a:gd name="T37" fmla="*/ 122 h 129"/>
                  <a:gd name="T38" fmla="*/ 104 w 107"/>
                  <a:gd name="T39" fmla="*/ 126 h 129"/>
                  <a:gd name="T40" fmla="*/ 107 w 107"/>
                  <a:gd name="T41" fmla="*/ 129 h 129"/>
                  <a:gd name="T42" fmla="*/ 97 w 107"/>
                  <a:gd name="T43" fmla="*/ 119 h 129"/>
                  <a:gd name="T44" fmla="*/ 88 w 107"/>
                  <a:gd name="T45" fmla="*/ 107 h 129"/>
                  <a:gd name="T46" fmla="*/ 78 w 107"/>
                  <a:gd name="T47" fmla="*/ 96 h 129"/>
                  <a:gd name="T48" fmla="*/ 69 w 107"/>
                  <a:gd name="T49" fmla="*/ 85 h 129"/>
                  <a:gd name="T50" fmla="*/ 60 w 107"/>
                  <a:gd name="T51" fmla="*/ 74 h 129"/>
                  <a:gd name="T52" fmla="*/ 51 w 107"/>
                  <a:gd name="T53" fmla="*/ 62 h 129"/>
                  <a:gd name="T54" fmla="*/ 42 w 107"/>
                  <a:gd name="T55" fmla="*/ 52 h 129"/>
                  <a:gd name="T56" fmla="*/ 31 w 107"/>
                  <a:gd name="T57" fmla="*/ 42 h 129"/>
                  <a:gd name="T58" fmla="*/ 28 w 107"/>
                  <a:gd name="T59" fmla="*/ 36 h 129"/>
                  <a:gd name="T60" fmla="*/ 23 w 107"/>
                  <a:gd name="T61" fmla="*/ 31 h 129"/>
                  <a:gd name="T62" fmla="*/ 17 w 107"/>
                  <a:gd name="T63" fmla="*/ 26 h 129"/>
                  <a:gd name="T64" fmla="*/ 12 w 107"/>
                  <a:gd name="T65" fmla="*/ 21 h 129"/>
                  <a:gd name="T66" fmla="*/ 6 w 107"/>
                  <a:gd name="T67" fmla="*/ 15 h 129"/>
                  <a:gd name="T68" fmla="*/ 1 w 107"/>
                  <a:gd name="T69" fmla="*/ 11 h 129"/>
                  <a:gd name="T70" fmla="*/ 0 w 107"/>
                  <a:gd name="T71" fmla="*/ 5 h 129"/>
                  <a:gd name="T72" fmla="*/ 1 w 107"/>
                  <a:gd name="T7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129">
                    <a:moveTo>
                      <a:pt x="1" y="0"/>
                    </a:moveTo>
                    <a:lnTo>
                      <a:pt x="9" y="8"/>
                    </a:lnTo>
                    <a:lnTo>
                      <a:pt x="16" y="17"/>
                    </a:lnTo>
                    <a:lnTo>
                      <a:pt x="23" y="25"/>
                    </a:lnTo>
                    <a:lnTo>
                      <a:pt x="31" y="33"/>
                    </a:lnTo>
                    <a:lnTo>
                      <a:pt x="38" y="41"/>
                    </a:lnTo>
                    <a:lnTo>
                      <a:pt x="45" y="49"/>
                    </a:lnTo>
                    <a:lnTo>
                      <a:pt x="51" y="57"/>
                    </a:lnTo>
                    <a:lnTo>
                      <a:pt x="58" y="65"/>
                    </a:lnTo>
                    <a:lnTo>
                      <a:pt x="63" y="72"/>
                    </a:lnTo>
                    <a:lnTo>
                      <a:pt x="69" y="77"/>
                    </a:lnTo>
                    <a:lnTo>
                      <a:pt x="74" y="84"/>
                    </a:lnTo>
                    <a:lnTo>
                      <a:pt x="78" y="90"/>
                    </a:lnTo>
                    <a:lnTo>
                      <a:pt x="83" y="96"/>
                    </a:lnTo>
                    <a:lnTo>
                      <a:pt x="86" y="102"/>
                    </a:lnTo>
                    <a:lnTo>
                      <a:pt x="91" y="107"/>
                    </a:lnTo>
                    <a:lnTo>
                      <a:pt x="95" y="113"/>
                    </a:lnTo>
                    <a:lnTo>
                      <a:pt x="97" y="119"/>
                    </a:lnTo>
                    <a:lnTo>
                      <a:pt x="100" y="122"/>
                    </a:lnTo>
                    <a:lnTo>
                      <a:pt x="104" y="126"/>
                    </a:lnTo>
                    <a:lnTo>
                      <a:pt x="107" y="129"/>
                    </a:lnTo>
                    <a:lnTo>
                      <a:pt x="97" y="119"/>
                    </a:lnTo>
                    <a:lnTo>
                      <a:pt x="88" y="107"/>
                    </a:lnTo>
                    <a:lnTo>
                      <a:pt x="78" y="96"/>
                    </a:lnTo>
                    <a:lnTo>
                      <a:pt x="69" y="85"/>
                    </a:lnTo>
                    <a:lnTo>
                      <a:pt x="60" y="74"/>
                    </a:lnTo>
                    <a:lnTo>
                      <a:pt x="51" y="62"/>
                    </a:lnTo>
                    <a:lnTo>
                      <a:pt x="42" y="52"/>
                    </a:lnTo>
                    <a:lnTo>
                      <a:pt x="31" y="42"/>
                    </a:lnTo>
                    <a:lnTo>
                      <a:pt x="28" y="36"/>
                    </a:lnTo>
                    <a:lnTo>
                      <a:pt x="23" y="31"/>
                    </a:lnTo>
                    <a:lnTo>
                      <a:pt x="17" y="26"/>
                    </a:lnTo>
                    <a:lnTo>
                      <a:pt x="12" y="21"/>
                    </a:lnTo>
                    <a:lnTo>
                      <a:pt x="6" y="15"/>
                    </a:lnTo>
                    <a:lnTo>
                      <a:pt x="1" y="11"/>
                    </a:lnTo>
                    <a:lnTo>
                      <a:pt x="0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6C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54" name="Freeform 270"/>
              <p:cNvSpPr>
                <a:spLocks/>
              </p:cNvSpPr>
              <p:nvPr/>
            </p:nvSpPr>
            <p:spPr bwMode="auto">
              <a:xfrm>
                <a:off x="2634" y="797"/>
                <a:ext cx="1" cy="1"/>
              </a:xfrm>
              <a:custGeom>
                <a:avLst/>
                <a:gdLst>
                  <a:gd name="T0" fmla="*/ 7 w 7"/>
                  <a:gd name="T1" fmla="*/ 0 h 11"/>
                  <a:gd name="T2" fmla="*/ 0 w 7"/>
                  <a:gd name="T3" fmla="*/ 11 h 11"/>
                  <a:gd name="T4" fmla="*/ 1 w 7"/>
                  <a:gd name="T5" fmla="*/ 8 h 11"/>
                  <a:gd name="T6" fmla="*/ 4 w 7"/>
                  <a:gd name="T7" fmla="*/ 6 h 11"/>
                  <a:gd name="T8" fmla="*/ 5 w 7"/>
                  <a:gd name="T9" fmla="*/ 4 h 11"/>
                  <a:gd name="T10" fmla="*/ 7 w 7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">
                    <a:moveTo>
                      <a:pt x="7" y="0"/>
                    </a:moveTo>
                    <a:lnTo>
                      <a:pt x="0" y="11"/>
                    </a:lnTo>
                    <a:lnTo>
                      <a:pt x="1" y="8"/>
                    </a:lnTo>
                    <a:lnTo>
                      <a:pt x="4" y="6"/>
                    </a:lnTo>
                    <a:lnTo>
                      <a:pt x="5" y="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6C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55" name="Freeform 271"/>
              <p:cNvSpPr>
                <a:spLocks/>
              </p:cNvSpPr>
              <p:nvPr/>
            </p:nvSpPr>
            <p:spPr bwMode="auto">
              <a:xfrm>
                <a:off x="2631" y="804"/>
                <a:ext cx="1" cy="2"/>
              </a:xfrm>
              <a:custGeom>
                <a:avLst/>
                <a:gdLst>
                  <a:gd name="T0" fmla="*/ 4 w 4"/>
                  <a:gd name="T1" fmla="*/ 0 h 11"/>
                  <a:gd name="T2" fmla="*/ 4 w 4"/>
                  <a:gd name="T3" fmla="*/ 2 h 11"/>
                  <a:gd name="T4" fmla="*/ 3 w 4"/>
                  <a:gd name="T5" fmla="*/ 5 h 11"/>
                  <a:gd name="T6" fmla="*/ 1 w 4"/>
                  <a:gd name="T7" fmla="*/ 8 h 11"/>
                  <a:gd name="T8" fmla="*/ 0 w 4"/>
                  <a:gd name="T9" fmla="*/ 11 h 11"/>
                  <a:gd name="T10" fmla="*/ 1 w 4"/>
                  <a:gd name="T11" fmla="*/ 8 h 11"/>
                  <a:gd name="T12" fmla="*/ 2 w 4"/>
                  <a:gd name="T13" fmla="*/ 6 h 11"/>
                  <a:gd name="T14" fmla="*/ 3 w 4"/>
                  <a:gd name="T15" fmla="*/ 3 h 11"/>
                  <a:gd name="T16" fmla="*/ 4 w 4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lnTo>
                      <a:pt x="4" y="2"/>
                    </a:lnTo>
                    <a:lnTo>
                      <a:pt x="3" y="5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6C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56" name="Freeform 272"/>
              <p:cNvSpPr>
                <a:spLocks/>
              </p:cNvSpPr>
              <p:nvPr/>
            </p:nvSpPr>
            <p:spPr bwMode="auto">
              <a:xfrm>
                <a:off x="2925" y="804"/>
                <a:ext cx="12" cy="16"/>
              </a:xfrm>
              <a:custGeom>
                <a:avLst/>
                <a:gdLst>
                  <a:gd name="T0" fmla="*/ 1 w 72"/>
                  <a:gd name="T1" fmla="*/ 0 h 100"/>
                  <a:gd name="T2" fmla="*/ 7 w 72"/>
                  <a:gd name="T3" fmla="*/ 7 h 100"/>
                  <a:gd name="T4" fmla="*/ 14 w 72"/>
                  <a:gd name="T5" fmla="*/ 13 h 100"/>
                  <a:gd name="T6" fmla="*/ 20 w 72"/>
                  <a:gd name="T7" fmla="*/ 20 h 100"/>
                  <a:gd name="T8" fmla="*/ 26 w 72"/>
                  <a:gd name="T9" fmla="*/ 28 h 100"/>
                  <a:gd name="T10" fmla="*/ 33 w 72"/>
                  <a:gd name="T11" fmla="*/ 35 h 100"/>
                  <a:gd name="T12" fmla="*/ 39 w 72"/>
                  <a:gd name="T13" fmla="*/ 43 h 100"/>
                  <a:gd name="T14" fmla="*/ 45 w 72"/>
                  <a:gd name="T15" fmla="*/ 53 h 100"/>
                  <a:gd name="T16" fmla="*/ 49 w 72"/>
                  <a:gd name="T17" fmla="*/ 62 h 100"/>
                  <a:gd name="T18" fmla="*/ 53 w 72"/>
                  <a:gd name="T19" fmla="*/ 65 h 100"/>
                  <a:gd name="T20" fmla="*/ 57 w 72"/>
                  <a:gd name="T21" fmla="*/ 70 h 100"/>
                  <a:gd name="T22" fmla="*/ 60 w 72"/>
                  <a:gd name="T23" fmla="*/ 74 h 100"/>
                  <a:gd name="T24" fmla="*/ 63 w 72"/>
                  <a:gd name="T25" fmla="*/ 79 h 100"/>
                  <a:gd name="T26" fmla="*/ 65 w 72"/>
                  <a:gd name="T27" fmla="*/ 85 h 100"/>
                  <a:gd name="T28" fmla="*/ 68 w 72"/>
                  <a:gd name="T29" fmla="*/ 89 h 100"/>
                  <a:gd name="T30" fmla="*/ 70 w 72"/>
                  <a:gd name="T31" fmla="*/ 95 h 100"/>
                  <a:gd name="T32" fmla="*/ 72 w 72"/>
                  <a:gd name="T33" fmla="*/ 100 h 100"/>
                  <a:gd name="T34" fmla="*/ 64 w 72"/>
                  <a:gd name="T35" fmla="*/ 89 h 100"/>
                  <a:gd name="T36" fmla="*/ 57 w 72"/>
                  <a:gd name="T37" fmla="*/ 79 h 100"/>
                  <a:gd name="T38" fmla="*/ 49 w 72"/>
                  <a:gd name="T39" fmla="*/ 69 h 100"/>
                  <a:gd name="T40" fmla="*/ 42 w 72"/>
                  <a:gd name="T41" fmla="*/ 57 h 100"/>
                  <a:gd name="T42" fmla="*/ 34 w 72"/>
                  <a:gd name="T43" fmla="*/ 47 h 100"/>
                  <a:gd name="T44" fmla="*/ 26 w 72"/>
                  <a:gd name="T45" fmla="*/ 36 h 100"/>
                  <a:gd name="T46" fmla="*/ 18 w 72"/>
                  <a:gd name="T47" fmla="*/ 27 h 100"/>
                  <a:gd name="T48" fmla="*/ 8 w 72"/>
                  <a:gd name="T49" fmla="*/ 19 h 100"/>
                  <a:gd name="T50" fmla="*/ 6 w 72"/>
                  <a:gd name="T51" fmla="*/ 13 h 100"/>
                  <a:gd name="T52" fmla="*/ 1 w 72"/>
                  <a:gd name="T53" fmla="*/ 8 h 100"/>
                  <a:gd name="T54" fmla="*/ 0 w 72"/>
                  <a:gd name="T55" fmla="*/ 2 h 100"/>
                  <a:gd name="T56" fmla="*/ 1 w 72"/>
                  <a:gd name="T57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2" h="100">
                    <a:moveTo>
                      <a:pt x="1" y="0"/>
                    </a:moveTo>
                    <a:lnTo>
                      <a:pt x="7" y="7"/>
                    </a:lnTo>
                    <a:lnTo>
                      <a:pt x="14" y="13"/>
                    </a:lnTo>
                    <a:lnTo>
                      <a:pt x="20" y="20"/>
                    </a:lnTo>
                    <a:lnTo>
                      <a:pt x="26" y="28"/>
                    </a:lnTo>
                    <a:lnTo>
                      <a:pt x="33" y="35"/>
                    </a:lnTo>
                    <a:lnTo>
                      <a:pt x="39" y="43"/>
                    </a:lnTo>
                    <a:lnTo>
                      <a:pt x="45" y="53"/>
                    </a:lnTo>
                    <a:lnTo>
                      <a:pt x="49" y="62"/>
                    </a:lnTo>
                    <a:lnTo>
                      <a:pt x="53" y="65"/>
                    </a:lnTo>
                    <a:lnTo>
                      <a:pt x="57" y="70"/>
                    </a:lnTo>
                    <a:lnTo>
                      <a:pt x="60" y="74"/>
                    </a:lnTo>
                    <a:lnTo>
                      <a:pt x="63" y="79"/>
                    </a:lnTo>
                    <a:lnTo>
                      <a:pt x="65" y="85"/>
                    </a:lnTo>
                    <a:lnTo>
                      <a:pt x="68" y="89"/>
                    </a:lnTo>
                    <a:lnTo>
                      <a:pt x="70" y="95"/>
                    </a:lnTo>
                    <a:lnTo>
                      <a:pt x="72" y="100"/>
                    </a:lnTo>
                    <a:lnTo>
                      <a:pt x="64" y="89"/>
                    </a:lnTo>
                    <a:lnTo>
                      <a:pt x="57" y="79"/>
                    </a:lnTo>
                    <a:lnTo>
                      <a:pt x="49" y="69"/>
                    </a:lnTo>
                    <a:lnTo>
                      <a:pt x="42" y="57"/>
                    </a:lnTo>
                    <a:lnTo>
                      <a:pt x="34" y="47"/>
                    </a:lnTo>
                    <a:lnTo>
                      <a:pt x="26" y="36"/>
                    </a:lnTo>
                    <a:lnTo>
                      <a:pt x="18" y="27"/>
                    </a:lnTo>
                    <a:lnTo>
                      <a:pt x="8" y="19"/>
                    </a:lnTo>
                    <a:lnTo>
                      <a:pt x="6" y="13"/>
                    </a:lnTo>
                    <a:lnTo>
                      <a:pt x="1" y="8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6C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57" name="Freeform 273"/>
              <p:cNvSpPr>
                <a:spLocks/>
              </p:cNvSpPr>
              <p:nvPr/>
            </p:nvSpPr>
            <p:spPr bwMode="auto">
              <a:xfrm>
                <a:off x="2635" y="808"/>
                <a:ext cx="1" cy="2"/>
              </a:xfrm>
              <a:custGeom>
                <a:avLst/>
                <a:gdLst>
                  <a:gd name="T0" fmla="*/ 4 w 4"/>
                  <a:gd name="T1" fmla="*/ 0 h 12"/>
                  <a:gd name="T2" fmla="*/ 4 w 4"/>
                  <a:gd name="T3" fmla="*/ 4 h 12"/>
                  <a:gd name="T4" fmla="*/ 2 w 4"/>
                  <a:gd name="T5" fmla="*/ 6 h 12"/>
                  <a:gd name="T6" fmla="*/ 0 w 4"/>
                  <a:gd name="T7" fmla="*/ 8 h 12"/>
                  <a:gd name="T8" fmla="*/ 0 w 4"/>
                  <a:gd name="T9" fmla="*/ 12 h 12"/>
                  <a:gd name="T10" fmla="*/ 0 w 4"/>
                  <a:gd name="T11" fmla="*/ 9 h 12"/>
                  <a:gd name="T12" fmla="*/ 0 w 4"/>
                  <a:gd name="T13" fmla="*/ 6 h 12"/>
                  <a:gd name="T14" fmla="*/ 1 w 4"/>
                  <a:gd name="T15" fmla="*/ 3 h 12"/>
                  <a:gd name="T16" fmla="*/ 4 w 4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6C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58" name="Freeform 274"/>
              <p:cNvSpPr>
                <a:spLocks/>
              </p:cNvSpPr>
              <p:nvPr/>
            </p:nvSpPr>
            <p:spPr bwMode="auto">
              <a:xfrm>
                <a:off x="2632" y="814"/>
                <a:ext cx="2" cy="4"/>
              </a:xfrm>
              <a:custGeom>
                <a:avLst/>
                <a:gdLst>
                  <a:gd name="T0" fmla="*/ 8 w 8"/>
                  <a:gd name="T1" fmla="*/ 0 h 19"/>
                  <a:gd name="T2" fmla="*/ 6 w 8"/>
                  <a:gd name="T3" fmla="*/ 4 h 19"/>
                  <a:gd name="T4" fmla="*/ 3 w 8"/>
                  <a:gd name="T5" fmla="*/ 9 h 19"/>
                  <a:gd name="T6" fmla="*/ 1 w 8"/>
                  <a:gd name="T7" fmla="*/ 14 h 19"/>
                  <a:gd name="T8" fmla="*/ 0 w 8"/>
                  <a:gd name="T9" fmla="*/ 19 h 19"/>
                  <a:gd name="T10" fmla="*/ 1 w 8"/>
                  <a:gd name="T11" fmla="*/ 14 h 19"/>
                  <a:gd name="T12" fmla="*/ 2 w 8"/>
                  <a:gd name="T13" fmla="*/ 9 h 19"/>
                  <a:gd name="T14" fmla="*/ 6 w 8"/>
                  <a:gd name="T15" fmla="*/ 4 h 19"/>
                  <a:gd name="T16" fmla="*/ 8 w 8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9">
                    <a:moveTo>
                      <a:pt x="8" y="0"/>
                    </a:moveTo>
                    <a:lnTo>
                      <a:pt x="6" y="4"/>
                    </a:lnTo>
                    <a:lnTo>
                      <a:pt x="3" y="9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14"/>
                    </a:lnTo>
                    <a:lnTo>
                      <a:pt x="2" y="9"/>
                    </a:lnTo>
                    <a:lnTo>
                      <a:pt x="6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6C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59" name="Freeform 275"/>
              <p:cNvSpPr>
                <a:spLocks/>
              </p:cNvSpPr>
              <p:nvPr/>
            </p:nvSpPr>
            <p:spPr bwMode="auto">
              <a:xfrm>
                <a:off x="2925" y="815"/>
                <a:ext cx="19" cy="28"/>
              </a:xfrm>
              <a:custGeom>
                <a:avLst/>
                <a:gdLst>
                  <a:gd name="T0" fmla="*/ 0 w 116"/>
                  <a:gd name="T1" fmla="*/ 0 h 166"/>
                  <a:gd name="T2" fmla="*/ 9 w 116"/>
                  <a:gd name="T3" fmla="*/ 6 h 166"/>
                  <a:gd name="T4" fmla="*/ 17 w 116"/>
                  <a:gd name="T5" fmla="*/ 14 h 166"/>
                  <a:gd name="T6" fmla="*/ 24 w 116"/>
                  <a:gd name="T7" fmla="*/ 22 h 166"/>
                  <a:gd name="T8" fmla="*/ 30 w 116"/>
                  <a:gd name="T9" fmla="*/ 31 h 166"/>
                  <a:gd name="T10" fmla="*/ 37 w 116"/>
                  <a:gd name="T11" fmla="*/ 40 h 166"/>
                  <a:gd name="T12" fmla="*/ 44 w 116"/>
                  <a:gd name="T13" fmla="*/ 49 h 166"/>
                  <a:gd name="T14" fmla="*/ 51 w 116"/>
                  <a:gd name="T15" fmla="*/ 58 h 166"/>
                  <a:gd name="T16" fmla="*/ 60 w 116"/>
                  <a:gd name="T17" fmla="*/ 66 h 166"/>
                  <a:gd name="T18" fmla="*/ 63 w 116"/>
                  <a:gd name="T19" fmla="*/ 72 h 166"/>
                  <a:gd name="T20" fmla="*/ 67 w 116"/>
                  <a:gd name="T21" fmla="*/ 77 h 166"/>
                  <a:gd name="T22" fmla="*/ 71 w 116"/>
                  <a:gd name="T23" fmla="*/ 83 h 166"/>
                  <a:gd name="T24" fmla="*/ 75 w 116"/>
                  <a:gd name="T25" fmla="*/ 89 h 166"/>
                  <a:gd name="T26" fmla="*/ 78 w 116"/>
                  <a:gd name="T27" fmla="*/ 94 h 166"/>
                  <a:gd name="T28" fmla="*/ 83 w 116"/>
                  <a:gd name="T29" fmla="*/ 99 h 166"/>
                  <a:gd name="T30" fmla="*/ 86 w 116"/>
                  <a:gd name="T31" fmla="*/ 105 h 166"/>
                  <a:gd name="T32" fmla="*/ 90 w 116"/>
                  <a:gd name="T33" fmla="*/ 111 h 166"/>
                  <a:gd name="T34" fmla="*/ 95 w 116"/>
                  <a:gd name="T35" fmla="*/ 119 h 166"/>
                  <a:gd name="T36" fmla="*/ 99 w 116"/>
                  <a:gd name="T37" fmla="*/ 128 h 166"/>
                  <a:gd name="T38" fmla="*/ 102 w 116"/>
                  <a:gd name="T39" fmla="*/ 136 h 166"/>
                  <a:gd name="T40" fmla="*/ 107 w 116"/>
                  <a:gd name="T41" fmla="*/ 143 h 166"/>
                  <a:gd name="T42" fmla="*/ 108 w 116"/>
                  <a:gd name="T43" fmla="*/ 150 h 166"/>
                  <a:gd name="T44" fmla="*/ 111 w 116"/>
                  <a:gd name="T45" fmla="*/ 156 h 166"/>
                  <a:gd name="T46" fmla="*/ 114 w 116"/>
                  <a:gd name="T47" fmla="*/ 161 h 166"/>
                  <a:gd name="T48" fmla="*/ 116 w 116"/>
                  <a:gd name="T49" fmla="*/ 166 h 166"/>
                  <a:gd name="T50" fmla="*/ 110 w 116"/>
                  <a:gd name="T51" fmla="*/ 154 h 166"/>
                  <a:gd name="T52" fmla="*/ 105 w 116"/>
                  <a:gd name="T53" fmla="*/ 143 h 166"/>
                  <a:gd name="T54" fmla="*/ 98 w 116"/>
                  <a:gd name="T55" fmla="*/ 131 h 166"/>
                  <a:gd name="T56" fmla="*/ 91 w 116"/>
                  <a:gd name="T57" fmla="*/ 120 h 166"/>
                  <a:gd name="T58" fmla="*/ 83 w 116"/>
                  <a:gd name="T59" fmla="*/ 108 h 166"/>
                  <a:gd name="T60" fmla="*/ 76 w 116"/>
                  <a:gd name="T61" fmla="*/ 98 h 166"/>
                  <a:gd name="T62" fmla="*/ 68 w 116"/>
                  <a:gd name="T63" fmla="*/ 88 h 166"/>
                  <a:gd name="T64" fmla="*/ 60 w 116"/>
                  <a:gd name="T65" fmla="*/ 77 h 166"/>
                  <a:gd name="T66" fmla="*/ 56 w 116"/>
                  <a:gd name="T67" fmla="*/ 72 h 166"/>
                  <a:gd name="T68" fmla="*/ 53 w 116"/>
                  <a:gd name="T69" fmla="*/ 66 h 166"/>
                  <a:gd name="T70" fmla="*/ 48 w 116"/>
                  <a:gd name="T71" fmla="*/ 61 h 166"/>
                  <a:gd name="T72" fmla="*/ 44 w 116"/>
                  <a:gd name="T73" fmla="*/ 56 h 166"/>
                  <a:gd name="T74" fmla="*/ 40 w 116"/>
                  <a:gd name="T75" fmla="*/ 51 h 166"/>
                  <a:gd name="T76" fmla="*/ 36 w 116"/>
                  <a:gd name="T77" fmla="*/ 45 h 166"/>
                  <a:gd name="T78" fmla="*/ 31 w 116"/>
                  <a:gd name="T79" fmla="*/ 41 h 166"/>
                  <a:gd name="T80" fmla="*/ 28 w 116"/>
                  <a:gd name="T81" fmla="*/ 35 h 166"/>
                  <a:gd name="T82" fmla="*/ 24 w 116"/>
                  <a:gd name="T83" fmla="*/ 31 h 166"/>
                  <a:gd name="T84" fmla="*/ 19 w 116"/>
                  <a:gd name="T85" fmla="*/ 27 h 166"/>
                  <a:gd name="T86" fmla="*/ 16 w 116"/>
                  <a:gd name="T87" fmla="*/ 22 h 166"/>
                  <a:gd name="T88" fmla="*/ 13 w 116"/>
                  <a:gd name="T89" fmla="*/ 18 h 166"/>
                  <a:gd name="T90" fmla="*/ 9 w 116"/>
                  <a:gd name="T91" fmla="*/ 14 h 166"/>
                  <a:gd name="T92" fmla="*/ 6 w 116"/>
                  <a:gd name="T93" fmla="*/ 10 h 166"/>
                  <a:gd name="T94" fmla="*/ 3 w 116"/>
                  <a:gd name="T95" fmla="*/ 5 h 166"/>
                  <a:gd name="T96" fmla="*/ 0 w 116"/>
                  <a:gd name="T97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6" h="166">
                    <a:moveTo>
                      <a:pt x="0" y="0"/>
                    </a:moveTo>
                    <a:lnTo>
                      <a:pt x="9" y="6"/>
                    </a:lnTo>
                    <a:lnTo>
                      <a:pt x="17" y="14"/>
                    </a:lnTo>
                    <a:lnTo>
                      <a:pt x="24" y="22"/>
                    </a:lnTo>
                    <a:lnTo>
                      <a:pt x="30" y="31"/>
                    </a:lnTo>
                    <a:lnTo>
                      <a:pt x="37" y="40"/>
                    </a:lnTo>
                    <a:lnTo>
                      <a:pt x="44" y="49"/>
                    </a:lnTo>
                    <a:lnTo>
                      <a:pt x="51" y="58"/>
                    </a:lnTo>
                    <a:lnTo>
                      <a:pt x="60" y="66"/>
                    </a:lnTo>
                    <a:lnTo>
                      <a:pt x="63" y="72"/>
                    </a:lnTo>
                    <a:lnTo>
                      <a:pt x="67" y="77"/>
                    </a:lnTo>
                    <a:lnTo>
                      <a:pt x="71" y="83"/>
                    </a:lnTo>
                    <a:lnTo>
                      <a:pt x="75" y="89"/>
                    </a:lnTo>
                    <a:lnTo>
                      <a:pt x="78" y="94"/>
                    </a:lnTo>
                    <a:lnTo>
                      <a:pt x="83" y="99"/>
                    </a:lnTo>
                    <a:lnTo>
                      <a:pt x="86" y="105"/>
                    </a:lnTo>
                    <a:lnTo>
                      <a:pt x="90" y="111"/>
                    </a:lnTo>
                    <a:lnTo>
                      <a:pt x="95" y="119"/>
                    </a:lnTo>
                    <a:lnTo>
                      <a:pt x="99" y="128"/>
                    </a:lnTo>
                    <a:lnTo>
                      <a:pt x="102" y="136"/>
                    </a:lnTo>
                    <a:lnTo>
                      <a:pt x="107" y="143"/>
                    </a:lnTo>
                    <a:lnTo>
                      <a:pt x="108" y="150"/>
                    </a:lnTo>
                    <a:lnTo>
                      <a:pt x="111" y="156"/>
                    </a:lnTo>
                    <a:lnTo>
                      <a:pt x="114" y="161"/>
                    </a:lnTo>
                    <a:lnTo>
                      <a:pt x="116" y="166"/>
                    </a:lnTo>
                    <a:lnTo>
                      <a:pt x="110" y="154"/>
                    </a:lnTo>
                    <a:lnTo>
                      <a:pt x="105" y="143"/>
                    </a:lnTo>
                    <a:lnTo>
                      <a:pt x="98" y="131"/>
                    </a:lnTo>
                    <a:lnTo>
                      <a:pt x="91" y="120"/>
                    </a:lnTo>
                    <a:lnTo>
                      <a:pt x="83" y="108"/>
                    </a:lnTo>
                    <a:lnTo>
                      <a:pt x="76" y="98"/>
                    </a:lnTo>
                    <a:lnTo>
                      <a:pt x="68" y="88"/>
                    </a:lnTo>
                    <a:lnTo>
                      <a:pt x="60" y="77"/>
                    </a:lnTo>
                    <a:lnTo>
                      <a:pt x="56" y="72"/>
                    </a:lnTo>
                    <a:lnTo>
                      <a:pt x="53" y="66"/>
                    </a:lnTo>
                    <a:lnTo>
                      <a:pt x="48" y="61"/>
                    </a:lnTo>
                    <a:lnTo>
                      <a:pt x="44" y="56"/>
                    </a:lnTo>
                    <a:lnTo>
                      <a:pt x="40" y="51"/>
                    </a:lnTo>
                    <a:lnTo>
                      <a:pt x="36" y="45"/>
                    </a:lnTo>
                    <a:lnTo>
                      <a:pt x="31" y="41"/>
                    </a:lnTo>
                    <a:lnTo>
                      <a:pt x="28" y="35"/>
                    </a:lnTo>
                    <a:lnTo>
                      <a:pt x="24" y="31"/>
                    </a:lnTo>
                    <a:lnTo>
                      <a:pt x="19" y="27"/>
                    </a:lnTo>
                    <a:lnTo>
                      <a:pt x="16" y="22"/>
                    </a:lnTo>
                    <a:lnTo>
                      <a:pt x="13" y="18"/>
                    </a:lnTo>
                    <a:lnTo>
                      <a:pt x="9" y="14"/>
                    </a:lnTo>
                    <a:lnTo>
                      <a:pt x="6" y="10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C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60" name="Freeform 276"/>
              <p:cNvSpPr>
                <a:spLocks/>
              </p:cNvSpPr>
              <p:nvPr/>
            </p:nvSpPr>
            <p:spPr bwMode="auto">
              <a:xfrm>
                <a:off x="2638" y="817"/>
                <a:ext cx="1" cy="3"/>
              </a:xfrm>
              <a:custGeom>
                <a:avLst/>
                <a:gdLst>
                  <a:gd name="T0" fmla="*/ 8 w 8"/>
                  <a:gd name="T1" fmla="*/ 0 h 21"/>
                  <a:gd name="T2" fmla="*/ 6 w 8"/>
                  <a:gd name="T3" fmla="*/ 5 h 21"/>
                  <a:gd name="T4" fmla="*/ 4 w 8"/>
                  <a:gd name="T5" fmla="*/ 9 h 21"/>
                  <a:gd name="T6" fmla="*/ 1 w 8"/>
                  <a:gd name="T7" fmla="*/ 14 h 21"/>
                  <a:gd name="T8" fmla="*/ 0 w 8"/>
                  <a:gd name="T9" fmla="*/ 21 h 21"/>
                  <a:gd name="T10" fmla="*/ 1 w 8"/>
                  <a:gd name="T11" fmla="*/ 15 h 21"/>
                  <a:gd name="T12" fmla="*/ 3 w 8"/>
                  <a:gd name="T13" fmla="*/ 10 h 21"/>
                  <a:gd name="T14" fmla="*/ 6 w 8"/>
                  <a:gd name="T15" fmla="*/ 6 h 21"/>
                  <a:gd name="T16" fmla="*/ 8 w 8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1">
                    <a:moveTo>
                      <a:pt x="8" y="0"/>
                    </a:moveTo>
                    <a:lnTo>
                      <a:pt x="6" y="5"/>
                    </a:lnTo>
                    <a:lnTo>
                      <a:pt x="4" y="9"/>
                    </a:lnTo>
                    <a:lnTo>
                      <a:pt x="1" y="14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3" y="10"/>
                    </a:lnTo>
                    <a:lnTo>
                      <a:pt x="6" y="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6C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61" name="Freeform 277"/>
              <p:cNvSpPr>
                <a:spLocks/>
              </p:cNvSpPr>
              <p:nvPr/>
            </p:nvSpPr>
            <p:spPr bwMode="auto">
              <a:xfrm>
                <a:off x="2643" y="828"/>
                <a:ext cx="7" cy="78"/>
              </a:xfrm>
              <a:custGeom>
                <a:avLst/>
                <a:gdLst>
                  <a:gd name="T0" fmla="*/ 43 w 43"/>
                  <a:gd name="T1" fmla="*/ 1 h 469"/>
                  <a:gd name="T2" fmla="*/ 39 w 43"/>
                  <a:gd name="T3" fmla="*/ 12 h 469"/>
                  <a:gd name="T4" fmla="*/ 37 w 43"/>
                  <a:gd name="T5" fmla="*/ 23 h 469"/>
                  <a:gd name="T6" fmla="*/ 35 w 43"/>
                  <a:gd name="T7" fmla="*/ 34 h 469"/>
                  <a:gd name="T8" fmla="*/ 31 w 43"/>
                  <a:gd name="T9" fmla="*/ 45 h 469"/>
                  <a:gd name="T10" fmla="*/ 29 w 43"/>
                  <a:gd name="T11" fmla="*/ 55 h 469"/>
                  <a:gd name="T12" fmla="*/ 27 w 43"/>
                  <a:gd name="T13" fmla="*/ 67 h 469"/>
                  <a:gd name="T14" fmla="*/ 23 w 43"/>
                  <a:gd name="T15" fmla="*/ 78 h 469"/>
                  <a:gd name="T16" fmla="*/ 20 w 43"/>
                  <a:gd name="T17" fmla="*/ 90 h 469"/>
                  <a:gd name="T18" fmla="*/ 16 w 43"/>
                  <a:gd name="T19" fmla="*/ 114 h 469"/>
                  <a:gd name="T20" fmla="*/ 13 w 43"/>
                  <a:gd name="T21" fmla="*/ 137 h 469"/>
                  <a:gd name="T22" fmla="*/ 11 w 43"/>
                  <a:gd name="T23" fmla="*/ 161 h 469"/>
                  <a:gd name="T24" fmla="*/ 8 w 43"/>
                  <a:gd name="T25" fmla="*/ 185 h 469"/>
                  <a:gd name="T26" fmla="*/ 6 w 43"/>
                  <a:gd name="T27" fmla="*/ 208 h 469"/>
                  <a:gd name="T28" fmla="*/ 5 w 43"/>
                  <a:gd name="T29" fmla="*/ 232 h 469"/>
                  <a:gd name="T30" fmla="*/ 5 w 43"/>
                  <a:gd name="T31" fmla="*/ 256 h 469"/>
                  <a:gd name="T32" fmla="*/ 4 w 43"/>
                  <a:gd name="T33" fmla="*/ 279 h 469"/>
                  <a:gd name="T34" fmla="*/ 4 w 43"/>
                  <a:gd name="T35" fmla="*/ 304 h 469"/>
                  <a:gd name="T36" fmla="*/ 5 w 43"/>
                  <a:gd name="T37" fmla="*/ 328 h 469"/>
                  <a:gd name="T38" fmla="*/ 5 w 43"/>
                  <a:gd name="T39" fmla="*/ 351 h 469"/>
                  <a:gd name="T40" fmla="*/ 6 w 43"/>
                  <a:gd name="T41" fmla="*/ 375 h 469"/>
                  <a:gd name="T42" fmla="*/ 7 w 43"/>
                  <a:gd name="T43" fmla="*/ 398 h 469"/>
                  <a:gd name="T44" fmla="*/ 10 w 43"/>
                  <a:gd name="T45" fmla="*/ 422 h 469"/>
                  <a:gd name="T46" fmla="*/ 12 w 43"/>
                  <a:gd name="T47" fmla="*/ 446 h 469"/>
                  <a:gd name="T48" fmla="*/ 14 w 43"/>
                  <a:gd name="T49" fmla="*/ 469 h 469"/>
                  <a:gd name="T50" fmla="*/ 11 w 43"/>
                  <a:gd name="T51" fmla="*/ 445 h 469"/>
                  <a:gd name="T52" fmla="*/ 7 w 43"/>
                  <a:gd name="T53" fmla="*/ 421 h 469"/>
                  <a:gd name="T54" fmla="*/ 5 w 43"/>
                  <a:gd name="T55" fmla="*/ 397 h 469"/>
                  <a:gd name="T56" fmla="*/ 3 w 43"/>
                  <a:gd name="T57" fmla="*/ 371 h 469"/>
                  <a:gd name="T58" fmla="*/ 2 w 43"/>
                  <a:gd name="T59" fmla="*/ 347 h 469"/>
                  <a:gd name="T60" fmla="*/ 0 w 43"/>
                  <a:gd name="T61" fmla="*/ 323 h 469"/>
                  <a:gd name="T62" fmla="*/ 0 w 43"/>
                  <a:gd name="T63" fmla="*/ 299 h 469"/>
                  <a:gd name="T64" fmla="*/ 0 w 43"/>
                  <a:gd name="T65" fmla="*/ 275 h 469"/>
                  <a:gd name="T66" fmla="*/ 0 w 43"/>
                  <a:gd name="T67" fmla="*/ 251 h 469"/>
                  <a:gd name="T68" fmla="*/ 2 w 43"/>
                  <a:gd name="T69" fmla="*/ 227 h 469"/>
                  <a:gd name="T70" fmla="*/ 4 w 43"/>
                  <a:gd name="T71" fmla="*/ 201 h 469"/>
                  <a:gd name="T72" fmla="*/ 5 w 43"/>
                  <a:gd name="T73" fmla="*/ 177 h 469"/>
                  <a:gd name="T74" fmla="*/ 7 w 43"/>
                  <a:gd name="T75" fmla="*/ 153 h 469"/>
                  <a:gd name="T76" fmla="*/ 11 w 43"/>
                  <a:gd name="T77" fmla="*/ 129 h 469"/>
                  <a:gd name="T78" fmla="*/ 14 w 43"/>
                  <a:gd name="T79" fmla="*/ 104 h 469"/>
                  <a:gd name="T80" fmla="*/ 18 w 43"/>
                  <a:gd name="T81" fmla="*/ 80 h 469"/>
                  <a:gd name="T82" fmla="*/ 19 w 43"/>
                  <a:gd name="T83" fmla="*/ 70 h 469"/>
                  <a:gd name="T84" fmla="*/ 21 w 43"/>
                  <a:gd name="T85" fmla="*/ 61 h 469"/>
                  <a:gd name="T86" fmla="*/ 22 w 43"/>
                  <a:gd name="T87" fmla="*/ 52 h 469"/>
                  <a:gd name="T88" fmla="*/ 25 w 43"/>
                  <a:gd name="T89" fmla="*/ 44 h 469"/>
                  <a:gd name="T90" fmla="*/ 27 w 43"/>
                  <a:gd name="T91" fmla="*/ 35 h 469"/>
                  <a:gd name="T92" fmla="*/ 28 w 43"/>
                  <a:gd name="T93" fmla="*/ 27 h 469"/>
                  <a:gd name="T94" fmla="*/ 31 w 43"/>
                  <a:gd name="T95" fmla="*/ 19 h 469"/>
                  <a:gd name="T96" fmla="*/ 34 w 43"/>
                  <a:gd name="T97" fmla="*/ 9 h 469"/>
                  <a:gd name="T98" fmla="*/ 36 w 43"/>
                  <a:gd name="T99" fmla="*/ 6 h 469"/>
                  <a:gd name="T100" fmla="*/ 39 w 43"/>
                  <a:gd name="T101" fmla="*/ 1 h 469"/>
                  <a:gd name="T102" fmla="*/ 42 w 43"/>
                  <a:gd name="T103" fmla="*/ 0 h 469"/>
                  <a:gd name="T104" fmla="*/ 43 w 43"/>
                  <a:gd name="T105" fmla="*/ 1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3" h="469">
                    <a:moveTo>
                      <a:pt x="43" y="1"/>
                    </a:moveTo>
                    <a:lnTo>
                      <a:pt x="39" y="12"/>
                    </a:lnTo>
                    <a:lnTo>
                      <a:pt x="37" y="23"/>
                    </a:lnTo>
                    <a:lnTo>
                      <a:pt x="35" y="34"/>
                    </a:lnTo>
                    <a:lnTo>
                      <a:pt x="31" y="45"/>
                    </a:lnTo>
                    <a:lnTo>
                      <a:pt x="29" y="55"/>
                    </a:lnTo>
                    <a:lnTo>
                      <a:pt x="27" y="67"/>
                    </a:lnTo>
                    <a:lnTo>
                      <a:pt x="23" y="78"/>
                    </a:lnTo>
                    <a:lnTo>
                      <a:pt x="20" y="90"/>
                    </a:lnTo>
                    <a:lnTo>
                      <a:pt x="16" y="114"/>
                    </a:lnTo>
                    <a:lnTo>
                      <a:pt x="13" y="137"/>
                    </a:lnTo>
                    <a:lnTo>
                      <a:pt x="11" y="161"/>
                    </a:lnTo>
                    <a:lnTo>
                      <a:pt x="8" y="185"/>
                    </a:lnTo>
                    <a:lnTo>
                      <a:pt x="6" y="208"/>
                    </a:lnTo>
                    <a:lnTo>
                      <a:pt x="5" y="232"/>
                    </a:lnTo>
                    <a:lnTo>
                      <a:pt x="5" y="256"/>
                    </a:lnTo>
                    <a:lnTo>
                      <a:pt x="4" y="279"/>
                    </a:lnTo>
                    <a:lnTo>
                      <a:pt x="4" y="304"/>
                    </a:lnTo>
                    <a:lnTo>
                      <a:pt x="5" y="328"/>
                    </a:lnTo>
                    <a:lnTo>
                      <a:pt x="5" y="351"/>
                    </a:lnTo>
                    <a:lnTo>
                      <a:pt x="6" y="375"/>
                    </a:lnTo>
                    <a:lnTo>
                      <a:pt x="7" y="398"/>
                    </a:lnTo>
                    <a:lnTo>
                      <a:pt x="10" y="422"/>
                    </a:lnTo>
                    <a:lnTo>
                      <a:pt x="12" y="446"/>
                    </a:lnTo>
                    <a:lnTo>
                      <a:pt x="14" y="469"/>
                    </a:lnTo>
                    <a:lnTo>
                      <a:pt x="11" y="445"/>
                    </a:lnTo>
                    <a:lnTo>
                      <a:pt x="7" y="421"/>
                    </a:lnTo>
                    <a:lnTo>
                      <a:pt x="5" y="397"/>
                    </a:lnTo>
                    <a:lnTo>
                      <a:pt x="3" y="371"/>
                    </a:lnTo>
                    <a:lnTo>
                      <a:pt x="2" y="347"/>
                    </a:lnTo>
                    <a:lnTo>
                      <a:pt x="0" y="323"/>
                    </a:lnTo>
                    <a:lnTo>
                      <a:pt x="0" y="299"/>
                    </a:lnTo>
                    <a:lnTo>
                      <a:pt x="0" y="275"/>
                    </a:lnTo>
                    <a:lnTo>
                      <a:pt x="0" y="251"/>
                    </a:lnTo>
                    <a:lnTo>
                      <a:pt x="2" y="227"/>
                    </a:lnTo>
                    <a:lnTo>
                      <a:pt x="4" y="201"/>
                    </a:lnTo>
                    <a:lnTo>
                      <a:pt x="5" y="177"/>
                    </a:lnTo>
                    <a:lnTo>
                      <a:pt x="7" y="153"/>
                    </a:lnTo>
                    <a:lnTo>
                      <a:pt x="11" y="129"/>
                    </a:lnTo>
                    <a:lnTo>
                      <a:pt x="14" y="104"/>
                    </a:lnTo>
                    <a:lnTo>
                      <a:pt x="18" y="80"/>
                    </a:lnTo>
                    <a:lnTo>
                      <a:pt x="19" y="70"/>
                    </a:lnTo>
                    <a:lnTo>
                      <a:pt x="21" y="61"/>
                    </a:lnTo>
                    <a:lnTo>
                      <a:pt x="22" y="52"/>
                    </a:lnTo>
                    <a:lnTo>
                      <a:pt x="25" y="44"/>
                    </a:lnTo>
                    <a:lnTo>
                      <a:pt x="27" y="35"/>
                    </a:lnTo>
                    <a:lnTo>
                      <a:pt x="28" y="27"/>
                    </a:lnTo>
                    <a:lnTo>
                      <a:pt x="31" y="19"/>
                    </a:lnTo>
                    <a:lnTo>
                      <a:pt x="34" y="9"/>
                    </a:lnTo>
                    <a:lnTo>
                      <a:pt x="36" y="6"/>
                    </a:lnTo>
                    <a:lnTo>
                      <a:pt x="39" y="1"/>
                    </a:lnTo>
                    <a:lnTo>
                      <a:pt x="42" y="0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D6C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62" name="Freeform 278"/>
              <p:cNvSpPr>
                <a:spLocks/>
              </p:cNvSpPr>
              <p:nvPr/>
            </p:nvSpPr>
            <p:spPr bwMode="auto">
              <a:xfrm>
                <a:off x="2783" y="828"/>
                <a:ext cx="95" cy="26"/>
              </a:xfrm>
              <a:custGeom>
                <a:avLst/>
                <a:gdLst>
                  <a:gd name="T0" fmla="*/ 357 w 571"/>
                  <a:gd name="T1" fmla="*/ 0 h 154"/>
                  <a:gd name="T2" fmla="*/ 393 w 571"/>
                  <a:gd name="T3" fmla="*/ 1 h 154"/>
                  <a:gd name="T4" fmla="*/ 427 w 571"/>
                  <a:gd name="T5" fmla="*/ 5 h 154"/>
                  <a:gd name="T6" fmla="*/ 459 w 571"/>
                  <a:gd name="T7" fmla="*/ 17 h 154"/>
                  <a:gd name="T8" fmla="*/ 481 w 571"/>
                  <a:gd name="T9" fmla="*/ 28 h 154"/>
                  <a:gd name="T10" fmla="*/ 493 w 571"/>
                  <a:gd name="T11" fmla="*/ 36 h 154"/>
                  <a:gd name="T12" fmla="*/ 501 w 571"/>
                  <a:gd name="T13" fmla="*/ 47 h 154"/>
                  <a:gd name="T14" fmla="*/ 511 w 571"/>
                  <a:gd name="T15" fmla="*/ 56 h 154"/>
                  <a:gd name="T16" fmla="*/ 521 w 571"/>
                  <a:gd name="T17" fmla="*/ 65 h 154"/>
                  <a:gd name="T18" fmla="*/ 532 w 571"/>
                  <a:gd name="T19" fmla="*/ 76 h 154"/>
                  <a:gd name="T20" fmla="*/ 542 w 571"/>
                  <a:gd name="T21" fmla="*/ 86 h 154"/>
                  <a:gd name="T22" fmla="*/ 550 w 571"/>
                  <a:gd name="T23" fmla="*/ 96 h 154"/>
                  <a:gd name="T24" fmla="*/ 558 w 571"/>
                  <a:gd name="T25" fmla="*/ 109 h 154"/>
                  <a:gd name="T26" fmla="*/ 569 w 571"/>
                  <a:gd name="T27" fmla="*/ 121 h 154"/>
                  <a:gd name="T28" fmla="*/ 558 w 571"/>
                  <a:gd name="T29" fmla="*/ 128 h 154"/>
                  <a:gd name="T30" fmla="*/ 533 w 571"/>
                  <a:gd name="T31" fmla="*/ 119 h 154"/>
                  <a:gd name="T32" fmla="*/ 510 w 571"/>
                  <a:gd name="T33" fmla="*/ 107 h 154"/>
                  <a:gd name="T34" fmla="*/ 487 w 571"/>
                  <a:gd name="T35" fmla="*/ 96 h 154"/>
                  <a:gd name="T36" fmla="*/ 464 w 571"/>
                  <a:gd name="T37" fmla="*/ 95 h 154"/>
                  <a:gd name="T38" fmla="*/ 440 w 571"/>
                  <a:gd name="T39" fmla="*/ 94 h 154"/>
                  <a:gd name="T40" fmla="*/ 414 w 571"/>
                  <a:gd name="T41" fmla="*/ 89 h 154"/>
                  <a:gd name="T42" fmla="*/ 390 w 571"/>
                  <a:gd name="T43" fmla="*/ 84 h 154"/>
                  <a:gd name="T44" fmla="*/ 366 w 571"/>
                  <a:gd name="T45" fmla="*/ 78 h 154"/>
                  <a:gd name="T46" fmla="*/ 340 w 571"/>
                  <a:gd name="T47" fmla="*/ 79 h 154"/>
                  <a:gd name="T48" fmla="*/ 314 w 571"/>
                  <a:gd name="T49" fmla="*/ 85 h 154"/>
                  <a:gd name="T50" fmla="*/ 288 w 571"/>
                  <a:gd name="T51" fmla="*/ 89 h 154"/>
                  <a:gd name="T52" fmla="*/ 268 w 571"/>
                  <a:gd name="T53" fmla="*/ 94 h 154"/>
                  <a:gd name="T54" fmla="*/ 253 w 571"/>
                  <a:gd name="T55" fmla="*/ 100 h 154"/>
                  <a:gd name="T56" fmla="*/ 235 w 571"/>
                  <a:gd name="T57" fmla="*/ 107 h 154"/>
                  <a:gd name="T58" fmla="*/ 211 w 571"/>
                  <a:gd name="T59" fmla="*/ 112 h 154"/>
                  <a:gd name="T60" fmla="*/ 189 w 571"/>
                  <a:gd name="T61" fmla="*/ 121 h 154"/>
                  <a:gd name="T62" fmla="*/ 167 w 571"/>
                  <a:gd name="T63" fmla="*/ 131 h 154"/>
                  <a:gd name="T64" fmla="*/ 143 w 571"/>
                  <a:gd name="T65" fmla="*/ 143 h 154"/>
                  <a:gd name="T66" fmla="*/ 113 w 571"/>
                  <a:gd name="T67" fmla="*/ 153 h 154"/>
                  <a:gd name="T68" fmla="*/ 81 w 571"/>
                  <a:gd name="T69" fmla="*/ 153 h 154"/>
                  <a:gd name="T70" fmla="*/ 50 w 571"/>
                  <a:gd name="T71" fmla="*/ 149 h 154"/>
                  <a:gd name="T72" fmla="*/ 29 w 571"/>
                  <a:gd name="T73" fmla="*/ 142 h 154"/>
                  <a:gd name="T74" fmla="*/ 19 w 571"/>
                  <a:gd name="T75" fmla="*/ 133 h 154"/>
                  <a:gd name="T76" fmla="*/ 10 w 571"/>
                  <a:gd name="T77" fmla="*/ 123 h 154"/>
                  <a:gd name="T78" fmla="*/ 3 w 571"/>
                  <a:gd name="T79" fmla="*/ 111 h 154"/>
                  <a:gd name="T80" fmla="*/ 0 w 571"/>
                  <a:gd name="T81" fmla="*/ 96 h 154"/>
                  <a:gd name="T82" fmla="*/ 4 w 571"/>
                  <a:gd name="T83" fmla="*/ 80 h 154"/>
                  <a:gd name="T84" fmla="*/ 14 w 571"/>
                  <a:gd name="T85" fmla="*/ 77 h 154"/>
                  <a:gd name="T86" fmla="*/ 28 w 571"/>
                  <a:gd name="T87" fmla="*/ 74 h 154"/>
                  <a:gd name="T88" fmla="*/ 41 w 571"/>
                  <a:gd name="T89" fmla="*/ 71 h 154"/>
                  <a:gd name="T90" fmla="*/ 52 w 571"/>
                  <a:gd name="T91" fmla="*/ 69 h 154"/>
                  <a:gd name="T92" fmla="*/ 60 w 571"/>
                  <a:gd name="T93" fmla="*/ 66 h 154"/>
                  <a:gd name="T94" fmla="*/ 67 w 571"/>
                  <a:gd name="T95" fmla="*/ 59 h 154"/>
                  <a:gd name="T96" fmla="*/ 88 w 571"/>
                  <a:gd name="T97" fmla="*/ 57 h 154"/>
                  <a:gd name="T98" fmla="*/ 117 w 571"/>
                  <a:gd name="T99" fmla="*/ 50 h 154"/>
                  <a:gd name="T100" fmla="*/ 143 w 571"/>
                  <a:gd name="T101" fmla="*/ 41 h 154"/>
                  <a:gd name="T102" fmla="*/ 168 w 571"/>
                  <a:gd name="T103" fmla="*/ 33 h 154"/>
                  <a:gd name="T104" fmla="*/ 187 w 571"/>
                  <a:gd name="T105" fmla="*/ 25 h 154"/>
                  <a:gd name="T106" fmla="*/ 199 w 571"/>
                  <a:gd name="T107" fmla="*/ 19 h 154"/>
                  <a:gd name="T108" fmla="*/ 213 w 571"/>
                  <a:gd name="T109" fmla="*/ 18 h 154"/>
                  <a:gd name="T110" fmla="*/ 227 w 571"/>
                  <a:gd name="T111" fmla="*/ 17 h 154"/>
                  <a:gd name="T112" fmla="*/ 248 w 571"/>
                  <a:gd name="T113" fmla="*/ 17 h 154"/>
                  <a:gd name="T114" fmla="*/ 274 w 571"/>
                  <a:gd name="T115" fmla="*/ 16 h 154"/>
                  <a:gd name="T116" fmla="*/ 301 w 571"/>
                  <a:gd name="T117" fmla="*/ 10 h 154"/>
                  <a:gd name="T118" fmla="*/ 327 w 571"/>
                  <a:gd name="T119" fmla="*/ 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1" h="154">
                    <a:moveTo>
                      <a:pt x="340" y="0"/>
                    </a:moveTo>
                    <a:lnTo>
                      <a:pt x="357" y="0"/>
                    </a:lnTo>
                    <a:lnTo>
                      <a:pt x="374" y="0"/>
                    </a:lnTo>
                    <a:lnTo>
                      <a:pt x="393" y="1"/>
                    </a:lnTo>
                    <a:lnTo>
                      <a:pt x="410" y="2"/>
                    </a:lnTo>
                    <a:lnTo>
                      <a:pt x="427" y="5"/>
                    </a:lnTo>
                    <a:lnTo>
                      <a:pt x="444" y="11"/>
                    </a:lnTo>
                    <a:lnTo>
                      <a:pt x="459" y="17"/>
                    </a:lnTo>
                    <a:lnTo>
                      <a:pt x="474" y="26"/>
                    </a:lnTo>
                    <a:lnTo>
                      <a:pt x="481" y="28"/>
                    </a:lnTo>
                    <a:lnTo>
                      <a:pt x="487" y="33"/>
                    </a:lnTo>
                    <a:lnTo>
                      <a:pt x="493" y="36"/>
                    </a:lnTo>
                    <a:lnTo>
                      <a:pt x="497" y="41"/>
                    </a:lnTo>
                    <a:lnTo>
                      <a:pt x="501" y="47"/>
                    </a:lnTo>
                    <a:lnTo>
                      <a:pt x="505" y="51"/>
                    </a:lnTo>
                    <a:lnTo>
                      <a:pt x="511" y="56"/>
                    </a:lnTo>
                    <a:lnTo>
                      <a:pt x="517" y="61"/>
                    </a:lnTo>
                    <a:lnTo>
                      <a:pt x="521" y="65"/>
                    </a:lnTo>
                    <a:lnTo>
                      <a:pt x="527" y="71"/>
                    </a:lnTo>
                    <a:lnTo>
                      <a:pt x="532" y="76"/>
                    </a:lnTo>
                    <a:lnTo>
                      <a:pt x="538" y="81"/>
                    </a:lnTo>
                    <a:lnTo>
                      <a:pt x="542" y="86"/>
                    </a:lnTo>
                    <a:lnTo>
                      <a:pt x="547" y="92"/>
                    </a:lnTo>
                    <a:lnTo>
                      <a:pt x="550" y="96"/>
                    </a:lnTo>
                    <a:lnTo>
                      <a:pt x="554" y="102"/>
                    </a:lnTo>
                    <a:lnTo>
                      <a:pt x="558" y="109"/>
                    </a:lnTo>
                    <a:lnTo>
                      <a:pt x="564" y="115"/>
                    </a:lnTo>
                    <a:lnTo>
                      <a:pt x="569" y="121"/>
                    </a:lnTo>
                    <a:lnTo>
                      <a:pt x="571" y="131"/>
                    </a:lnTo>
                    <a:lnTo>
                      <a:pt x="558" y="128"/>
                    </a:lnTo>
                    <a:lnTo>
                      <a:pt x="546" y="124"/>
                    </a:lnTo>
                    <a:lnTo>
                      <a:pt x="533" y="119"/>
                    </a:lnTo>
                    <a:lnTo>
                      <a:pt x="521" y="113"/>
                    </a:lnTo>
                    <a:lnTo>
                      <a:pt x="510" y="107"/>
                    </a:lnTo>
                    <a:lnTo>
                      <a:pt x="498" y="101"/>
                    </a:lnTo>
                    <a:lnTo>
                      <a:pt x="487" y="96"/>
                    </a:lnTo>
                    <a:lnTo>
                      <a:pt x="477" y="93"/>
                    </a:lnTo>
                    <a:lnTo>
                      <a:pt x="464" y="95"/>
                    </a:lnTo>
                    <a:lnTo>
                      <a:pt x="452" y="95"/>
                    </a:lnTo>
                    <a:lnTo>
                      <a:pt x="440" y="94"/>
                    </a:lnTo>
                    <a:lnTo>
                      <a:pt x="427" y="92"/>
                    </a:lnTo>
                    <a:lnTo>
                      <a:pt x="414" y="89"/>
                    </a:lnTo>
                    <a:lnTo>
                      <a:pt x="403" y="87"/>
                    </a:lnTo>
                    <a:lnTo>
                      <a:pt x="390" y="84"/>
                    </a:lnTo>
                    <a:lnTo>
                      <a:pt x="379" y="80"/>
                    </a:lnTo>
                    <a:lnTo>
                      <a:pt x="366" y="78"/>
                    </a:lnTo>
                    <a:lnTo>
                      <a:pt x="354" y="78"/>
                    </a:lnTo>
                    <a:lnTo>
                      <a:pt x="340" y="79"/>
                    </a:lnTo>
                    <a:lnTo>
                      <a:pt x="327" y="81"/>
                    </a:lnTo>
                    <a:lnTo>
                      <a:pt x="314" y="85"/>
                    </a:lnTo>
                    <a:lnTo>
                      <a:pt x="302" y="87"/>
                    </a:lnTo>
                    <a:lnTo>
                      <a:pt x="288" y="89"/>
                    </a:lnTo>
                    <a:lnTo>
                      <a:pt x="275" y="89"/>
                    </a:lnTo>
                    <a:lnTo>
                      <a:pt x="268" y="94"/>
                    </a:lnTo>
                    <a:lnTo>
                      <a:pt x="260" y="96"/>
                    </a:lnTo>
                    <a:lnTo>
                      <a:pt x="253" y="100"/>
                    </a:lnTo>
                    <a:lnTo>
                      <a:pt x="248" y="104"/>
                    </a:lnTo>
                    <a:lnTo>
                      <a:pt x="235" y="107"/>
                    </a:lnTo>
                    <a:lnTo>
                      <a:pt x="222" y="109"/>
                    </a:lnTo>
                    <a:lnTo>
                      <a:pt x="211" y="112"/>
                    </a:lnTo>
                    <a:lnTo>
                      <a:pt x="201" y="117"/>
                    </a:lnTo>
                    <a:lnTo>
                      <a:pt x="189" y="121"/>
                    </a:lnTo>
                    <a:lnTo>
                      <a:pt x="179" y="126"/>
                    </a:lnTo>
                    <a:lnTo>
                      <a:pt x="167" y="131"/>
                    </a:lnTo>
                    <a:lnTo>
                      <a:pt x="156" y="134"/>
                    </a:lnTo>
                    <a:lnTo>
                      <a:pt x="143" y="143"/>
                    </a:lnTo>
                    <a:lnTo>
                      <a:pt x="128" y="149"/>
                    </a:lnTo>
                    <a:lnTo>
                      <a:pt x="113" y="153"/>
                    </a:lnTo>
                    <a:lnTo>
                      <a:pt x="97" y="154"/>
                    </a:lnTo>
                    <a:lnTo>
                      <a:pt x="81" y="153"/>
                    </a:lnTo>
                    <a:lnTo>
                      <a:pt x="65" y="151"/>
                    </a:lnTo>
                    <a:lnTo>
                      <a:pt x="50" y="149"/>
                    </a:lnTo>
                    <a:lnTo>
                      <a:pt x="35" y="147"/>
                    </a:lnTo>
                    <a:lnTo>
                      <a:pt x="29" y="142"/>
                    </a:lnTo>
                    <a:lnTo>
                      <a:pt x="23" y="138"/>
                    </a:lnTo>
                    <a:lnTo>
                      <a:pt x="19" y="133"/>
                    </a:lnTo>
                    <a:lnTo>
                      <a:pt x="14" y="127"/>
                    </a:lnTo>
                    <a:lnTo>
                      <a:pt x="10" y="123"/>
                    </a:lnTo>
                    <a:lnTo>
                      <a:pt x="6" y="117"/>
                    </a:lnTo>
                    <a:lnTo>
                      <a:pt x="3" y="111"/>
                    </a:lnTo>
                    <a:lnTo>
                      <a:pt x="0" y="105"/>
                    </a:lnTo>
                    <a:lnTo>
                      <a:pt x="0" y="96"/>
                    </a:lnTo>
                    <a:lnTo>
                      <a:pt x="2" y="88"/>
                    </a:lnTo>
                    <a:lnTo>
                      <a:pt x="4" y="80"/>
                    </a:lnTo>
                    <a:lnTo>
                      <a:pt x="7" y="76"/>
                    </a:lnTo>
                    <a:lnTo>
                      <a:pt x="14" y="77"/>
                    </a:lnTo>
                    <a:lnTo>
                      <a:pt x="21" y="76"/>
                    </a:lnTo>
                    <a:lnTo>
                      <a:pt x="28" y="74"/>
                    </a:lnTo>
                    <a:lnTo>
                      <a:pt x="35" y="72"/>
                    </a:lnTo>
                    <a:lnTo>
                      <a:pt x="41" y="71"/>
                    </a:lnTo>
                    <a:lnTo>
                      <a:pt x="46" y="69"/>
                    </a:lnTo>
                    <a:lnTo>
                      <a:pt x="52" y="69"/>
                    </a:lnTo>
                    <a:lnTo>
                      <a:pt x="58" y="71"/>
                    </a:lnTo>
                    <a:lnTo>
                      <a:pt x="60" y="66"/>
                    </a:lnTo>
                    <a:lnTo>
                      <a:pt x="64" y="63"/>
                    </a:lnTo>
                    <a:lnTo>
                      <a:pt x="67" y="59"/>
                    </a:lnTo>
                    <a:lnTo>
                      <a:pt x="73" y="58"/>
                    </a:lnTo>
                    <a:lnTo>
                      <a:pt x="88" y="57"/>
                    </a:lnTo>
                    <a:lnTo>
                      <a:pt x="103" y="54"/>
                    </a:lnTo>
                    <a:lnTo>
                      <a:pt x="117" y="50"/>
                    </a:lnTo>
                    <a:lnTo>
                      <a:pt x="129" y="46"/>
                    </a:lnTo>
                    <a:lnTo>
                      <a:pt x="143" y="41"/>
                    </a:lnTo>
                    <a:lnTo>
                      <a:pt x="156" y="38"/>
                    </a:lnTo>
                    <a:lnTo>
                      <a:pt x="168" y="33"/>
                    </a:lnTo>
                    <a:lnTo>
                      <a:pt x="181" y="30"/>
                    </a:lnTo>
                    <a:lnTo>
                      <a:pt x="187" y="25"/>
                    </a:lnTo>
                    <a:lnTo>
                      <a:pt x="193" y="22"/>
                    </a:lnTo>
                    <a:lnTo>
                      <a:pt x="199" y="19"/>
                    </a:lnTo>
                    <a:lnTo>
                      <a:pt x="206" y="18"/>
                    </a:lnTo>
                    <a:lnTo>
                      <a:pt x="213" y="18"/>
                    </a:lnTo>
                    <a:lnTo>
                      <a:pt x="221" y="17"/>
                    </a:lnTo>
                    <a:lnTo>
                      <a:pt x="227" y="17"/>
                    </a:lnTo>
                    <a:lnTo>
                      <a:pt x="234" y="16"/>
                    </a:lnTo>
                    <a:lnTo>
                      <a:pt x="248" y="17"/>
                    </a:lnTo>
                    <a:lnTo>
                      <a:pt x="260" y="17"/>
                    </a:lnTo>
                    <a:lnTo>
                      <a:pt x="274" y="16"/>
                    </a:lnTo>
                    <a:lnTo>
                      <a:pt x="287" y="12"/>
                    </a:lnTo>
                    <a:lnTo>
                      <a:pt x="301" y="10"/>
                    </a:lnTo>
                    <a:lnTo>
                      <a:pt x="313" y="7"/>
                    </a:lnTo>
                    <a:lnTo>
                      <a:pt x="327" y="3"/>
                    </a:lnTo>
                    <a:lnTo>
                      <a:pt x="3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63" name="Freeform 279"/>
              <p:cNvSpPr>
                <a:spLocks/>
              </p:cNvSpPr>
              <p:nvPr/>
            </p:nvSpPr>
            <p:spPr bwMode="auto">
              <a:xfrm>
                <a:off x="2785" y="830"/>
                <a:ext cx="87" cy="22"/>
              </a:xfrm>
              <a:custGeom>
                <a:avLst/>
                <a:gdLst>
                  <a:gd name="T0" fmla="*/ 370 w 519"/>
                  <a:gd name="T1" fmla="*/ 1 h 131"/>
                  <a:gd name="T2" fmla="*/ 396 w 519"/>
                  <a:gd name="T3" fmla="*/ 6 h 131"/>
                  <a:gd name="T4" fmla="*/ 422 w 519"/>
                  <a:gd name="T5" fmla="*/ 14 h 131"/>
                  <a:gd name="T6" fmla="*/ 448 w 519"/>
                  <a:gd name="T7" fmla="*/ 25 h 131"/>
                  <a:gd name="T8" fmla="*/ 465 w 519"/>
                  <a:gd name="T9" fmla="*/ 39 h 131"/>
                  <a:gd name="T10" fmla="*/ 478 w 519"/>
                  <a:gd name="T11" fmla="*/ 52 h 131"/>
                  <a:gd name="T12" fmla="*/ 489 w 519"/>
                  <a:gd name="T13" fmla="*/ 63 h 131"/>
                  <a:gd name="T14" fmla="*/ 501 w 519"/>
                  <a:gd name="T15" fmla="*/ 74 h 131"/>
                  <a:gd name="T16" fmla="*/ 512 w 519"/>
                  <a:gd name="T17" fmla="*/ 83 h 131"/>
                  <a:gd name="T18" fmla="*/ 519 w 519"/>
                  <a:gd name="T19" fmla="*/ 92 h 131"/>
                  <a:gd name="T20" fmla="*/ 512 w 519"/>
                  <a:gd name="T21" fmla="*/ 94 h 131"/>
                  <a:gd name="T22" fmla="*/ 503 w 519"/>
                  <a:gd name="T23" fmla="*/ 87 h 131"/>
                  <a:gd name="T24" fmla="*/ 491 w 519"/>
                  <a:gd name="T25" fmla="*/ 82 h 131"/>
                  <a:gd name="T26" fmla="*/ 481 w 519"/>
                  <a:gd name="T27" fmla="*/ 76 h 131"/>
                  <a:gd name="T28" fmla="*/ 471 w 519"/>
                  <a:gd name="T29" fmla="*/ 69 h 131"/>
                  <a:gd name="T30" fmla="*/ 462 w 519"/>
                  <a:gd name="T31" fmla="*/ 68 h 131"/>
                  <a:gd name="T32" fmla="*/ 447 w 519"/>
                  <a:gd name="T33" fmla="*/ 71 h 131"/>
                  <a:gd name="T34" fmla="*/ 424 w 519"/>
                  <a:gd name="T35" fmla="*/ 70 h 131"/>
                  <a:gd name="T36" fmla="*/ 402 w 519"/>
                  <a:gd name="T37" fmla="*/ 66 h 131"/>
                  <a:gd name="T38" fmla="*/ 380 w 519"/>
                  <a:gd name="T39" fmla="*/ 60 h 131"/>
                  <a:gd name="T40" fmla="*/ 358 w 519"/>
                  <a:gd name="T41" fmla="*/ 51 h 131"/>
                  <a:gd name="T42" fmla="*/ 335 w 519"/>
                  <a:gd name="T43" fmla="*/ 51 h 131"/>
                  <a:gd name="T44" fmla="*/ 312 w 519"/>
                  <a:gd name="T45" fmla="*/ 60 h 131"/>
                  <a:gd name="T46" fmla="*/ 289 w 519"/>
                  <a:gd name="T47" fmla="*/ 64 h 131"/>
                  <a:gd name="T48" fmla="*/ 266 w 519"/>
                  <a:gd name="T49" fmla="*/ 63 h 131"/>
                  <a:gd name="T50" fmla="*/ 248 w 519"/>
                  <a:gd name="T51" fmla="*/ 71 h 131"/>
                  <a:gd name="T52" fmla="*/ 230 w 519"/>
                  <a:gd name="T53" fmla="*/ 80 h 131"/>
                  <a:gd name="T54" fmla="*/ 214 w 519"/>
                  <a:gd name="T55" fmla="*/ 87 h 131"/>
                  <a:gd name="T56" fmla="*/ 190 w 519"/>
                  <a:gd name="T57" fmla="*/ 92 h 131"/>
                  <a:gd name="T58" fmla="*/ 161 w 519"/>
                  <a:gd name="T59" fmla="*/ 102 h 131"/>
                  <a:gd name="T60" fmla="*/ 135 w 519"/>
                  <a:gd name="T61" fmla="*/ 114 h 131"/>
                  <a:gd name="T62" fmla="*/ 107 w 519"/>
                  <a:gd name="T63" fmla="*/ 125 h 131"/>
                  <a:gd name="T64" fmla="*/ 83 w 519"/>
                  <a:gd name="T65" fmla="*/ 128 h 131"/>
                  <a:gd name="T66" fmla="*/ 63 w 519"/>
                  <a:gd name="T67" fmla="*/ 125 h 131"/>
                  <a:gd name="T68" fmla="*/ 43 w 519"/>
                  <a:gd name="T69" fmla="*/ 125 h 131"/>
                  <a:gd name="T70" fmla="*/ 23 w 519"/>
                  <a:gd name="T71" fmla="*/ 122 h 131"/>
                  <a:gd name="T72" fmla="*/ 11 w 519"/>
                  <a:gd name="T73" fmla="*/ 109 h 131"/>
                  <a:gd name="T74" fmla="*/ 0 w 519"/>
                  <a:gd name="T75" fmla="*/ 93 h 131"/>
                  <a:gd name="T76" fmla="*/ 6 w 519"/>
                  <a:gd name="T77" fmla="*/ 82 h 131"/>
                  <a:gd name="T78" fmla="*/ 17 w 519"/>
                  <a:gd name="T79" fmla="*/ 85 h 131"/>
                  <a:gd name="T80" fmla="*/ 25 w 519"/>
                  <a:gd name="T81" fmla="*/ 79 h 131"/>
                  <a:gd name="T82" fmla="*/ 28 w 519"/>
                  <a:gd name="T83" fmla="*/ 74 h 131"/>
                  <a:gd name="T84" fmla="*/ 46 w 519"/>
                  <a:gd name="T85" fmla="*/ 69 h 131"/>
                  <a:gd name="T86" fmla="*/ 75 w 519"/>
                  <a:gd name="T87" fmla="*/ 60 h 131"/>
                  <a:gd name="T88" fmla="*/ 103 w 519"/>
                  <a:gd name="T89" fmla="*/ 52 h 131"/>
                  <a:gd name="T90" fmla="*/ 133 w 519"/>
                  <a:gd name="T91" fmla="*/ 43 h 131"/>
                  <a:gd name="T92" fmla="*/ 164 w 519"/>
                  <a:gd name="T93" fmla="*/ 31 h 131"/>
                  <a:gd name="T94" fmla="*/ 197 w 519"/>
                  <a:gd name="T95" fmla="*/ 24 h 131"/>
                  <a:gd name="T96" fmla="*/ 233 w 519"/>
                  <a:gd name="T97" fmla="*/ 23 h 131"/>
                  <a:gd name="T98" fmla="*/ 266 w 519"/>
                  <a:gd name="T99" fmla="*/ 20 h 131"/>
                  <a:gd name="T100" fmla="*/ 290 w 519"/>
                  <a:gd name="T101" fmla="*/ 13 h 131"/>
                  <a:gd name="T102" fmla="*/ 310 w 519"/>
                  <a:gd name="T103" fmla="*/ 9 h 131"/>
                  <a:gd name="T104" fmla="*/ 328 w 519"/>
                  <a:gd name="T105" fmla="*/ 5 h 131"/>
                  <a:gd name="T106" fmla="*/ 347 w 519"/>
                  <a:gd name="T107" fmla="*/ 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19" h="131">
                    <a:moveTo>
                      <a:pt x="356" y="0"/>
                    </a:moveTo>
                    <a:lnTo>
                      <a:pt x="370" y="1"/>
                    </a:lnTo>
                    <a:lnTo>
                      <a:pt x="383" y="4"/>
                    </a:lnTo>
                    <a:lnTo>
                      <a:pt x="396" y="6"/>
                    </a:lnTo>
                    <a:lnTo>
                      <a:pt x="410" y="10"/>
                    </a:lnTo>
                    <a:lnTo>
                      <a:pt x="422" y="14"/>
                    </a:lnTo>
                    <a:lnTo>
                      <a:pt x="435" y="20"/>
                    </a:lnTo>
                    <a:lnTo>
                      <a:pt x="448" y="25"/>
                    </a:lnTo>
                    <a:lnTo>
                      <a:pt x="459" y="31"/>
                    </a:lnTo>
                    <a:lnTo>
                      <a:pt x="465" y="39"/>
                    </a:lnTo>
                    <a:lnTo>
                      <a:pt x="471" y="46"/>
                    </a:lnTo>
                    <a:lnTo>
                      <a:pt x="478" y="52"/>
                    </a:lnTo>
                    <a:lnTo>
                      <a:pt x="483" y="57"/>
                    </a:lnTo>
                    <a:lnTo>
                      <a:pt x="489" y="63"/>
                    </a:lnTo>
                    <a:lnTo>
                      <a:pt x="495" y="68"/>
                    </a:lnTo>
                    <a:lnTo>
                      <a:pt x="501" y="74"/>
                    </a:lnTo>
                    <a:lnTo>
                      <a:pt x="506" y="78"/>
                    </a:lnTo>
                    <a:lnTo>
                      <a:pt x="512" y="83"/>
                    </a:lnTo>
                    <a:lnTo>
                      <a:pt x="517" y="87"/>
                    </a:lnTo>
                    <a:lnTo>
                      <a:pt x="519" y="92"/>
                    </a:lnTo>
                    <a:lnTo>
                      <a:pt x="518" y="97"/>
                    </a:lnTo>
                    <a:lnTo>
                      <a:pt x="512" y="94"/>
                    </a:lnTo>
                    <a:lnTo>
                      <a:pt x="508" y="91"/>
                    </a:lnTo>
                    <a:lnTo>
                      <a:pt x="503" y="87"/>
                    </a:lnTo>
                    <a:lnTo>
                      <a:pt x="497" y="84"/>
                    </a:lnTo>
                    <a:lnTo>
                      <a:pt x="491" y="82"/>
                    </a:lnTo>
                    <a:lnTo>
                      <a:pt x="487" y="78"/>
                    </a:lnTo>
                    <a:lnTo>
                      <a:pt x="481" y="76"/>
                    </a:lnTo>
                    <a:lnTo>
                      <a:pt x="477" y="72"/>
                    </a:lnTo>
                    <a:lnTo>
                      <a:pt x="471" y="69"/>
                    </a:lnTo>
                    <a:lnTo>
                      <a:pt x="466" y="68"/>
                    </a:lnTo>
                    <a:lnTo>
                      <a:pt x="462" y="68"/>
                    </a:lnTo>
                    <a:lnTo>
                      <a:pt x="457" y="69"/>
                    </a:lnTo>
                    <a:lnTo>
                      <a:pt x="447" y="71"/>
                    </a:lnTo>
                    <a:lnTo>
                      <a:pt x="435" y="71"/>
                    </a:lnTo>
                    <a:lnTo>
                      <a:pt x="424" y="70"/>
                    </a:lnTo>
                    <a:lnTo>
                      <a:pt x="412" y="68"/>
                    </a:lnTo>
                    <a:lnTo>
                      <a:pt x="402" y="66"/>
                    </a:lnTo>
                    <a:lnTo>
                      <a:pt x="390" y="63"/>
                    </a:lnTo>
                    <a:lnTo>
                      <a:pt x="380" y="60"/>
                    </a:lnTo>
                    <a:lnTo>
                      <a:pt x="370" y="57"/>
                    </a:lnTo>
                    <a:lnTo>
                      <a:pt x="358" y="51"/>
                    </a:lnTo>
                    <a:lnTo>
                      <a:pt x="347" y="49"/>
                    </a:lnTo>
                    <a:lnTo>
                      <a:pt x="335" y="51"/>
                    </a:lnTo>
                    <a:lnTo>
                      <a:pt x="324" y="55"/>
                    </a:lnTo>
                    <a:lnTo>
                      <a:pt x="312" y="60"/>
                    </a:lnTo>
                    <a:lnTo>
                      <a:pt x="301" y="63"/>
                    </a:lnTo>
                    <a:lnTo>
                      <a:pt x="289" y="64"/>
                    </a:lnTo>
                    <a:lnTo>
                      <a:pt x="278" y="61"/>
                    </a:lnTo>
                    <a:lnTo>
                      <a:pt x="266" y="63"/>
                    </a:lnTo>
                    <a:lnTo>
                      <a:pt x="257" y="67"/>
                    </a:lnTo>
                    <a:lnTo>
                      <a:pt x="248" y="71"/>
                    </a:lnTo>
                    <a:lnTo>
                      <a:pt x="238" y="76"/>
                    </a:lnTo>
                    <a:lnTo>
                      <a:pt x="230" y="80"/>
                    </a:lnTo>
                    <a:lnTo>
                      <a:pt x="222" y="85"/>
                    </a:lnTo>
                    <a:lnTo>
                      <a:pt x="214" y="87"/>
                    </a:lnTo>
                    <a:lnTo>
                      <a:pt x="205" y="89"/>
                    </a:lnTo>
                    <a:lnTo>
                      <a:pt x="190" y="92"/>
                    </a:lnTo>
                    <a:lnTo>
                      <a:pt x="175" y="97"/>
                    </a:lnTo>
                    <a:lnTo>
                      <a:pt x="161" y="102"/>
                    </a:lnTo>
                    <a:lnTo>
                      <a:pt x="149" y="108"/>
                    </a:lnTo>
                    <a:lnTo>
                      <a:pt x="135" y="114"/>
                    </a:lnTo>
                    <a:lnTo>
                      <a:pt x="121" y="120"/>
                    </a:lnTo>
                    <a:lnTo>
                      <a:pt x="107" y="125"/>
                    </a:lnTo>
                    <a:lnTo>
                      <a:pt x="92" y="131"/>
                    </a:lnTo>
                    <a:lnTo>
                      <a:pt x="83" y="128"/>
                    </a:lnTo>
                    <a:lnTo>
                      <a:pt x="73" y="125"/>
                    </a:lnTo>
                    <a:lnTo>
                      <a:pt x="63" y="125"/>
                    </a:lnTo>
                    <a:lnTo>
                      <a:pt x="52" y="125"/>
                    </a:lnTo>
                    <a:lnTo>
                      <a:pt x="43" y="125"/>
                    </a:lnTo>
                    <a:lnTo>
                      <a:pt x="33" y="124"/>
                    </a:lnTo>
                    <a:lnTo>
                      <a:pt x="23" y="122"/>
                    </a:lnTo>
                    <a:lnTo>
                      <a:pt x="15" y="117"/>
                    </a:lnTo>
                    <a:lnTo>
                      <a:pt x="11" y="109"/>
                    </a:lnTo>
                    <a:lnTo>
                      <a:pt x="5" y="101"/>
                    </a:lnTo>
                    <a:lnTo>
                      <a:pt x="0" y="93"/>
                    </a:lnTo>
                    <a:lnTo>
                      <a:pt x="0" y="84"/>
                    </a:lnTo>
                    <a:lnTo>
                      <a:pt x="6" y="82"/>
                    </a:lnTo>
                    <a:lnTo>
                      <a:pt x="12" y="83"/>
                    </a:lnTo>
                    <a:lnTo>
                      <a:pt x="17" y="85"/>
                    </a:lnTo>
                    <a:lnTo>
                      <a:pt x="22" y="83"/>
                    </a:lnTo>
                    <a:lnTo>
                      <a:pt x="25" y="79"/>
                    </a:lnTo>
                    <a:lnTo>
                      <a:pt x="26" y="76"/>
                    </a:lnTo>
                    <a:lnTo>
                      <a:pt x="28" y="74"/>
                    </a:lnTo>
                    <a:lnTo>
                      <a:pt x="33" y="74"/>
                    </a:lnTo>
                    <a:lnTo>
                      <a:pt x="46" y="69"/>
                    </a:lnTo>
                    <a:lnTo>
                      <a:pt x="60" y="64"/>
                    </a:lnTo>
                    <a:lnTo>
                      <a:pt x="75" y="60"/>
                    </a:lnTo>
                    <a:lnTo>
                      <a:pt x="89" y="56"/>
                    </a:lnTo>
                    <a:lnTo>
                      <a:pt x="103" y="52"/>
                    </a:lnTo>
                    <a:lnTo>
                      <a:pt x="118" y="47"/>
                    </a:lnTo>
                    <a:lnTo>
                      <a:pt x="133" y="43"/>
                    </a:lnTo>
                    <a:lnTo>
                      <a:pt x="148" y="39"/>
                    </a:lnTo>
                    <a:lnTo>
                      <a:pt x="164" y="31"/>
                    </a:lnTo>
                    <a:lnTo>
                      <a:pt x="180" y="26"/>
                    </a:lnTo>
                    <a:lnTo>
                      <a:pt x="197" y="24"/>
                    </a:lnTo>
                    <a:lnTo>
                      <a:pt x="215" y="24"/>
                    </a:lnTo>
                    <a:lnTo>
                      <a:pt x="233" y="23"/>
                    </a:lnTo>
                    <a:lnTo>
                      <a:pt x="250" y="22"/>
                    </a:lnTo>
                    <a:lnTo>
                      <a:pt x="266" y="20"/>
                    </a:lnTo>
                    <a:lnTo>
                      <a:pt x="281" y="14"/>
                    </a:lnTo>
                    <a:lnTo>
                      <a:pt x="290" y="13"/>
                    </a:lnTo>
                    <a:lnTo>
                      <a:pt x="301" y="10"/>
                    </a:lnTo>
                    <a:lnTo>
                      <a:pt x="310" y="9"/>
                    </a:lnTo>
                    <a:lnTo>
                      <a:pt x="319" y="7"/>
                    </a:lnTo>
                    <a:lnTo>
                      <a:pt x="328" y="5"/>
                    </a:lnTo>
                    <a:lnTo>
                      <a:pt x="339" y="4"/>
                    </a:lnTo>
                    <a:lnTo>
                      <a:pt x="347" y="1"/>
                    </a:ln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B2A5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64" name="Freeform 280"/>
              <p:cNvSpPr>
                <a:spLocks/>
              </p:cNvSpPr>
              <p:nvPr/>
            </p:nvSpPr>
            <p:spPr bwMode="auto">
              <a:xfrm>
                <a:off x="2931" y="839"/>
                <a:ext cx="9" cy="22"/>
              </a:xfrm>
              <a:custGeom>
                <a:avLst/>
                <a:gdLst>
                  <a:gd name="T0" fmla="*/ 2 w 54"/>
                  <a:gd name="T1" fmla="*/ 0 h 130"/>
                  <a:gd name="T2" fmla="*/ 4 w 54"/>
                  <a:gd name="T3" fmla="*/ 5 h 130"/>
                  <a:gd name="T4" fmla="*/ 8 w 54"/>
                  <a:gd name="T5" fmla="*/ 9 h 130"/>
                  <a:gd name="T6" fmla="*/ 10 w 54"/>
                  <a:gd name="T7" fmla="*/ 14 h 130"/>
                  <a:gd name="T8" fmla="*/ 12 w 54"/>
                  <a:gd name="T9" fmla="*/ 19 h 130"/>
                  <a:gd name="T10" fmla="*/ 15 w 54"/>
                  <a:gd name="T11" fmla="*/ 24 h 130"/>
                  <a:gd name="T12" fmla="*/ 18 w 54"/>
                  <a:gd name="T13" fmla="*/ 29 h 130"/>
                  <a:gd name="T14" fmla="*/ 20 w 54"/>
                  <a:gd name="T15" fmla="*/ 35 h 130"/>
                  <a:gd name="T16" fmla="*/ 23 w 54"/>
                  <a:gd name="T17" fmla="*/ 39 h 130"/>
                  <a:gd name="T18" fmla="*/ 28 w 54"/>
                  <a:gd name="T19" fmla="*/ 50 h 130"/>
                  <a:gd name="T20" fmla="*/ 33 w 54"/>
                  <a:gd name="T21" fmla="*/ 60 h 130"/>
                  <a:gd name="T22" fmla="*/ 38 w 54"/>
                  <a:gd name="T23" fmla="*/ 71 h 130"/>
                  <a:gd name="T24" fmla="*/ 41 w 54"/>
                  <a:gd name="T25" fmla="*/ 83 h 130"/>
                  <a:gd name="T26" fmla="*/ 45 w 54"/>
                  <a:gd name="T27" fmla="*/ 94 h 130"/>
                  <a:gd name="T28" fmla="*/ 48 w 54"/>
                  <a:gd name="T29" fmla="*/ 106 h 130"/>
                  <a:gd name="T30" fmla="*/ 50 w 54"/>
                  <a:gd name="T31" fmla="*/ 119 h 130"/>
                  <a:gd name="T32" fmla="*/ 54 w 54"/>
                  <a:gd name="T33" fmla="*/ 130 h 130"/>
                  <a:gd name="T34" fmla="*/ 50 w 54"/>
                  <a:gd name="T35" fmla="*/ 119 h 130"/>
                  <a:gd name="T36" fmla="*/ 47 w 54"/>
                  <a:gd name="T37" fmla="*/ 108 h 130"/>
                  <a:gd name="T38" fmla="*/ 43 w 54"/>
                  <a:gd name="T39" fmla="*/ 98 h 130"/>
                  <a:gd name="T40" fmla="*/ 39 w 54"/>
                  <a:gd name="T41" fmla="*/ 88 h 130"/>
                  <a:gd name="T42" fmla="*/ 35 w 54"/>
                  <a:gd name="T43" fmla="*/ 77 h 130"/>
                  <a:gd name="T44" fmla="*/ 31 w 54"/>
                  <a:gd name="T45" fmla="*/ 68 h 130"/>
                  <a:gd name="T46" fmla="*/ 27 w 54"/>
                  <a:gd name="T47" fmla="*/ 58 h 130"/>
                  <a:gd name="T48" fmla="*/ 23 w 54"/>
                  <a:gd name="T49" fmla="*/ 47 h 130"/>
                  <a:gd name="T50" fmla="*/ 18 w 54"/>
                  <a:gd name="T51" fmla="*/ 38 h 130"/>
                  <a:gd name="T52" fmla="*/ 15 w 54"/>
                  <a:gd name="T53" fmla="*/ 30 h 130"/>
                  <a:gd name="T54" fmla="*/ 10 w 54"/>
                  <a:gd name="T55" fmla="*/ 22 h 130"/>
                  <a:gd name="T56" fmla="*/ 5 w 54"/>
                  <a:gd name="T57" fmla="*/ 14 h 130"/>
                  <a:gd name="T58" fmla="*/ 3 w 54"/>
                  <a:gd name="T59" fmla="*/ 11 h 130"/>
                  <a:gd name="T60" fmla="*/ 1 w 54"/>
                  <a:gd name="T61" fmla="*/ 5 h 130"/>
                  <a:gd name="T62" fmla="*/ 0 w 54"/>
                  <a:gd name="T63" fmla="*/ 1 h 130"/>
                  <a:gd name="T64" fmla="*/ 2 w 54"/>
                  <a:gd name="T65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130">
                    <a:moveTo>
                      <a:pt x="2" y="0"/>
                    </a:moveTo>
                    <a:lnTo>
                      <a:pt x="4" y="5"/>
                    </a:lnTo>
                    <a:lnTo>
                      <a:pt x="8" y="9"/>
                    </a:lnTo>
                    <a:lnTo>
                      <a:pt x="10" y="14"/>
                    </a:lnTo>
                    <a:lnTo>
                      <a:pt x="12" y="19"/>
                    </a:lnTo>
                    <a:lnTo>
                      <a:pt x="15" y="24"/>
                    </a:lnTo>
                    <a:lnTo>
                      <a:pt x="18" y="29"/>
                    </a:lnTo>
                    <a:lnTo>
                      <a:pt x="20" y="35"/>
                    </a:lnTo>
                    <a:lnTo>
                      <a:pt x="23" y="39"/>
                    </a:lnTo>
                    <a:lnTo>
                      <a:pt x="28" y="50"/>
                    </a:lnTo>
                    <a:lnTo>
                      <a:pt x="33" y="60"/>
                    </a:lnTo>
                    <a:lnTo>
                      <a:pt x="38" y="71"/>
                    </a:lnTo>
                    <a:lnTo>
                      <a:pt x="41" y="83"/>
                    </a:lnTo>
                    <a:lnTo>
                      <a:pt x="45" y="94"/>
                    </a:lnTo>
                    <a:lnTo>
                      <a:pt x="48" y="106"/>
                    </a:lnTo>
                    <a:lnTo>
                      <a:pt x="50" y="119"/>
                    </a:lnTo>
                    <a:lnTo>
                      <a:pt x="54" y="130"/>
                    </a:lnTo>
                    <a:lnTo>
                      <a:pt x="50" y="119"/>
                    </a:lnTo>
                    <a:lnTo>
                      <a:pt x="47" y="108"/>
                    </a:lnTo>
                    <a:lnTo>
                      <a:pt x="43" y="98"/>
                    </a:lnTo>
                    <a:lnTo>
                      <a:pt x="39" y="88"/>
                    </a:lnTo>
                    <a:lnTo>
                      <a:pt x="35" y="77"/>
                    </a:lnTo>
                    <a:lnTo>
                      <a:pt x="31" y="68"/>
                    </a:lnTo>
                    <a:lnTo>
                      <a:pt x="27" y="58"/>
                    </a:lnTo>
                    <a:lnTo>
                      <a:pt x="23" y="47"/>
                    </a:lnTo>
                    <a:lnTo>
                      <a:pt x="18" y="38"/>
                    </a:lnTo>
                    <a:lnTo>
                      <a:pt x="15" y="30"/>
                    </a:lnTo>
                    <a:lnTo>
                      <a:pt x="10" y="22"/>
                    </a:lnTo>
                    <a:lnTo>
                      <a:pt x="5" y="14"/>
                    </a:lnTo>
                    <a:lnTo>
                      <a:pt x="3" y="11"/>
                    </a:lnTo>
                    <a:lnTo>
                      <a:pt x="1" y="5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6C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65" name="Freeform 281"/>
              <p:cNvSpPr>
                <a:spLocks/>
              </p:cNvSpPr>
              <p:nvPr/>
            </p:nvSpPr>
            <p:spPr bwMode="auto">
              <a:xfrm>
                <a:off x="2958" y="842"/>
                <a:ext cx="9" cy="27"/>
              </a:xfrm>
              <a:custGeom>
                <a:avLst/>
                <a:gdLst>
                  <a:gd name="T0" fmla="*/ 0 w 54"/>
                  <a:gd name="T1" fmla="*/ 0 h 162"/>
                  <a:gd name="T2" fmla="*/ 5 w 54"/>
                  <a:gd name="T3" fmla="*/ 4 h 162"/>
                  <a:gd name="T4" fmla="*/ 8 w 54"/>
                  <a:gd name="T5" fmla="*/ 7 h 162"/>
                  <a:gd name="T6" fmla="*/ 10 w 54"/>
                  <a:gd name="T7" fmla="*/ 12 h 162"/>
                  <a:gd name="T8" fmla="*/ 14 w 54"/>
                  <a:gd name="T9" fmla="*/ 16 h 162"/>
                  <a:gd name="T10" fmla="*/ 16 w 54"/>
                  <a:gd name="T11" fmla="*/ 21 h 162"/>
                  <a:gd name="T12" fmla="*/ 20 w 54"/>
                  <a:gd name="T13" fmla="*/ 25 h 162"/>
                  <a:gd name="T14" fmla="*/ 22 w 54"/>
                  <a:gd name="T15" fmla="*/ 31 h 162"/>
                  <a:gd name="T16" fmla="*/ 24 w 54"/>
                  <a:gd name="T17" fmla="*/ 36 h 162"/>
                  <a:gd name="T18" fmla="*/ 29 w 54"/>
                  <a:gd name="T19" fmla="*/ 52 h 162"/>
                  <a:gd name="T20" fmla="*/ 35 w 54"/>
                  <a:gd name="T21" fmla="*/ 68 h 162"/>
                  <a:gd name="T22" fmla="*/ 39 w 54"/>
                  <a:gd name="T23" fmla="*/ 84 h 162"/>
                  <a:gd name="T24" fmla="*/ 44 w 54"/>
                  <a:gd name="T25" fmla="*/ 100 h 162"/>
                  <a:gd name="T26" fmla="*/ 47 w 54"/>
                  <a:gd name="T27" fmla="*/ 115 h 162"/>
                  <a:gd name="T28" fmla="*/ 51 w 54"/>
                  <a:gd name="T29" fmla="*/ 131 h 162"/>
                  <a:gd name="T30" fmla="*/ 53 w 54"/>
                  <a:gd name="T31" fmla="*/ 146 h 162"/>
                  <a:gd name="T32" fmla="*/ 54 w 54"/>
                  <a:gd name="T33" fmla="*/ 162 h 162"/>
                  <a:gd name="T34" fmla="*/ 52 w 54"/>
                  <a:gd name="T35" fmla="*/ 152 h 162"/>
                  <a:gd name="T36" fmla="*/ 50 w 54"/>
                  <a:gd name="T37" fmla="*/ 141 h 162"/>
                  <a:gd name="T38" fmla="*/ 47 w 54"/>
                  <a:gd name="T39" fmla="*/ 131 h 162"/>
                  <a:gd name="T40" fmla="*/ 45 w 54"/>
                  <a:gd name="T41" fmla="*/ 120 h 162"/>
                  <a:gd name="T42" fmla="*/ 43 w 54"/>
                  <a:gd name="T43" fmla="*/ 109 h 162"/>
                  <a:gd name="T44" fmla="*/ 39 w 54"/>
                  <a:gd name="T45" fmla="*/ 99 h 162"/>
                  <a:gd name="T46" fmla="*/ 37 w 54"/>
                  <a:gd name="T47" fmla="*/ 87 h 162"/>
                  <a:gd name="T48" fmla="*/ 33 w 54"/>
                  <a:gd name="T49" fmla="*/ 77 h 162"/>
                  <a:gd name="T50" fmla="*/ 31 w 54"/>
                  <a:gd name="T51" fmla="*/ 70 h 162"/>
                  <a:gd name="T52" fmla="*/ 28 w 54"/>
                  <a:gd name="T53" fmla="*/ 63 h 162"/>
                  <a:gd name="T54" fmla="*/ 25 w 54"/>
                  <a:gd name="T55" fmla="*/ 56 h 162"/>
                  <a:gd name="T56" fmla="*/ 23 w 54"/>
                  <a:gd name="T57" fmla="*/ 50 h 162"/>
                  <a:gd name="T58" fmla="*/ 21 w 54"/>
                  <a:gd name="T59" fmla="*/ 44 h 162"/>
                  <a:gd name="T60" fmla="*/ 18 w 54"/>
                  <a:gd name="T61" fmla="*/ 38 h 162"/>
                  <a:gd name="T62" fmla="*/ 15 w 54"/>
                  <a:gd name="T63" fmla="*/ 32 h 162"/>
                  <a:gd name="T64" fmla="*/ 12 w 54"/>
                  <a:gd name="T65" fmla="*/ 27 h 162"/>
                  <a:gd name="T66" fmla="*/ 8 w 54"/>
                  <a:gd name="T67" fmla="*/ 19 h 162"/>
                  <a:gd name="T68" fmla="*/ 4 w 54"/>
                  <a:gd name="T69" fmla="*/ 12 h 162"/>
                  <a:gd name="T70" fmla="*/ 0 w 54"/>
                  <a:gd name="T71" fmla="*/ 5 h 162"/>
                  <a:gd name="T72" fmla="*/ 0 w 54"/>
                  <a:gd name="T73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162">
                    <a:moveTo>
                      <a:pt x="0" y="0"/>
                    </a:moveTo>
                    <a:lnTo>
                      <a:pt x="5" y="4"/>
                    </a:lnTo>
                    <a:lnTo>
                      <a:pt x="8" y="7"/>
                    </a:lnTo>
                    <a:lnTo>
                      <a:pt x="10" y="12"/>
                    </a:lnTo>
                    <a:lnTo>
                      <a:pt x="14" y="16"/>
                    </a:lnTo>
                    <a:lnTo>
                      <a:pt x="16" y="21"/>
                    </a:lnTo>
                    <a:lnTo>
                      <a:pt x="20" y="25"/>
                    </a:lnTo>
                    <a:lnTo>
                      <a:pt x="22" y="31"/>
                    </a:lnTo>
                    <a:lnTo>
                      <a:pt x="24" y="36"/>
                    </a:lnTo>
                    <a:lnTo>
                      <a:pt x="29" y="52"/>
                    </a:lnTo>
                    <a:lnTo>
                      <a:pt x="35" y="68"/>
                    </a:lnTo>
                    <a:lnTo>
                      <a:pt x="39" y="84"/>
                    </a:lnTo>
                    <a:lnTo>
                      <a:pt x="44" y="100"/>
                    </a:lnTo>
                    <a:lnTo>
                      <a:pt x="47" y="115"/>
                    </a:lnTo>
                    <a:lnTo>
                      <a:pt x="51" y="131"/>
                    </a:lnTo>
                    <a:lnTo>
                      <a:pt x="53" y="146"/>
                    </a:lnTo>
                    <a:lnTo>
                      <a:pt x="54" y="162"/>
                    </a:lnTo>
                    <a:lnTo>
                      <a:pt x="52" y="152"/>
                    </a:lnTo>
                    <a:lnTo>
                      <a:pt x="50" y="141"/>
                    </a:lnTo>
                    <a:lnTo>
                      <a:pt x="47" y="131"/>
                    </a:lnTo>
                    <a:lnTo>
                      <a:pt x="45" y="120"/>
                    </a:lnTo>
                    <a:lnTo>
                      <a:pt x="43" y="109"/>
                    </a:lnTo>
                    <a:lnTo>
                      <a:pt x="39" y="99"/>
                    </a:lnTo>
                    <a:lnTo>
                      <a:pt x="37" y="87"/>
                    </a:lnTo>
                    <a:lnTo>
                      <a:pt x="33" y="77"/>
                    </a:lnTo>
                    <a:lnTo>
                      <a:pt x="31" y="70"/>
                    </a:lnTo>
                    <a:lnTo>
                      <a:pt x="28" y="63"/>
                    </a:lnTo>
                    <a:lnTo>
                      <a:pt x="25" y="56"/>
                    </a:lnTo>
                    <a:lnTo>
                      <a:pt x="23" y="50"/>
                    </a:lnTo>
                    <a:lnTo>
                      <a:pt x="21" y="44"/>
                    </a:lnTo>
                    <a:lnTo>
                      <a:pt x="18" y="38"/>
                    </a:lnTo>
                    <a:lnTo>
                      <a:pt x="15" y="32"/>
                    </a:lnTo>
                    <a:lnTo>
                      <a:pt x="12" y="27"/>
                    </a:lnTo>
                    <a:lnTo>
                      <a:pt x="8" y="19"/>
                    </a:lnTo>
                    <a:lnTo>
                      <a:pt x="4" y="12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C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66" name="Freeform 282"/>
              <p:cNvSpPr>
                <a:spLocks/>
              </p:cNvSpPr>
              <p:nvPr/>
            </p:nvSpPr>
            <p:spPr bwMode="auto">
              <a:xfrm>
                <a:off x="2944" y="851"/>
                <a:ext cx="6" cy="13"/>
              </a:xfrm>
              <a:custGeom>
                <a:avLst/>
                <a:gdLst>
                  <a:gd name="T0" fmla="*/ 0 w 34"/>
                  <a:gd name="T1" fmla="*/ 0 h 81"/>
                  <a:gd name="T2" fmla="*/ 7 w 34"/>
                  <a:gd name="T3" fmla="*/ 4 h 81"/>
                  <a:gd name="T4" fmla="*/ 12 w 34"/>
                  <a:gd name="T5" fmla="*/ 12 h 81"/>
                  <a:gd name="T6" fmla="*/ 16 w 34"/>
                  <a:gd name="T7" fmla="*/ 20 h 81"/>
                  <a:gd name="T8" fmla="*/ 20 w 34"/>
                  <a:gd name="T9" fmla="*/ 28 h 81"/>
                  <a:gd name="T10" fmla="*/ 23 w 34"/>
                  <a:gd name="T11" fmla="*/ 35 h 81"/>
                  <a:gd name="T12" fmla="*/ 25 w 34"/>
                  <a:gd name="T13" fmla="*/ 43 h 81"/>
                  <a:gd name="T14" fmla="*/ 27 w 34"/>
                  <a:gd name="T15" fmla="*/ 50 h 81"/>
                  <a:gd name="T16" fmla="*/ 30 w 34"/>
                  <a:gd name="T17" fmla="*/ 57 h 81"/>
                  <a:gd name="T18" fmla="*/ 32 w 34"/>
                  <a:gd name="T19" fmla="*/ 64 h 81"/>
                  <a:gd name="T20" fmla="*/ 34 w 34"/>
                  <a:gd name="T21" fmla="*/ 69 h 81"/>
                  <a:gd name="T22" fmla="*/ 34 w 34"/>
                  <a:gd name="T23" fmla="*/ 75 h 81"/>
                  <a:gd name="T24" fmla="*/ 34 w 34"/>
                  <a:gd name="T25" fmla="*/ 81 h 81"/>
                  <a:gd name="T26" fmla="*/ 30 w 34"/>
                  <a:gd name="T27" fmla="*/ 70 h 81"/>
                  <a:gd name="T28" fmla="*/ 25 w 34"/>
                  <a:gd name="T29" fmla="*/ 60 h 81"/>
                  <a:gd name="T30" fmla="*/ 20 w 34"/>
                  <a:gd name="T31" fmla="*/ 50 h 81"/>
                  <a:gd name="T32" fmla="*/ 16 w 34"/>
                  <a:gd name="T33" fmla="*/ 38 h 81"/>
                  <a:gd name="T34" fmla="*/ 11 w 34"/>
                  <a:gd name="T35" fmla="*/ 29 h 81"/>
                  <a:gd name="T36" fmla="*/ 8 w 34"/>
                  <a:gd name="T37" fmla="*/ 19 h 81"/>
                  <a:gd name="T38" fmla="*/ 3 w 34"/>
                  <a:gd name="T39" fmla="*/ 10 h 81"/>
                  <a:gd name="T40" fmla="*/ 0 w 34"/>
                  <a:gd name="T4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81">
                    <a:moveTo>
                      <a:pt x="0" y="0"/>
                    </a:moveTo>
                    <a:lnTo>
                      <a:pt x="7" y="4"/>
                    </a:lnTo>
                    <a:lnTo>
                      <a:pt x="12" y="12"/>
                    </a:lnTo>
                    <a:lnTo>
                      <a:pt x="16" y="20"/>
                    </a:lnTo>
                    <a:lnTo>
                      <a:pt x="20" y="28"/>
                    </a:lnTo>
                    <a:lnTo>
                      <a:pt x="23" y="35"/>
                    </a:lnTo>
                    <a:lnTo>
                      <a:pt x="25" y="43"/>
                    </a:lnTo>
                    <a:lnTo>
                      <a:pt x="27" y="50"/>
                    </a:lnTo>
                    <a:lnTo>
                      <a:pt x="30" y="57"/>
                    </a:lnTo>
                    <a:lnTo>
                      <a:pt x="32" y="64"/>
                    </a:lnTo>
                    <a:lnTo>
                      <a:pt x="34" y="69"/>
                    </a:lnTo>
                    <a:lnTo>
                      <a:pt x="34" y="75"/>
                    </a:lnTo>
                    <a:lnTo>
                      <a:pt x="34" y="81"/>
                    </a:lnTo>
                    <a:lnTo>
                      <a:pt x="30" y="70"/>
                    </a:lnTo>
                    <a:lnTo>
                      <a:pt x="25" y="60"/>
                    </a:lnTo>
                    <a:lnTo>
                      <a:pt x="20" y="50"/>
                    </a:lnTo>
                    <a:lnTo>
                      <a:pt x="16" y="38"/>
                    </a:lnTo>
                    <a:lnTo>
                      <a:pt x="11" y="29"/>
                    </a:lnTo>
                    <a:lnTo>
                      <a:pt x="8" y="19"/>
                    </a:lnTo>
                    <a:lnTo>
                      <a:pt x="3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C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67" name="Freeform 283"/>
              <p:cNvSpPr>
                <a:spLocks/>
              </p:cNvSpPr>
              <p:nvPr/>
            </p:nvSpPr>
            <p:spPr bwMode="auto">
              <a:xfrm>
                <a:off x="2797" y="857"/>
                <a:ext cx="78" cy="20"/>
              </a:xfrm>
              <a:custGeom>
                <a:avLst/>
                <a:gdLst>
                  <a:gd name="T0" fmla="*/ 271 w 471"/>
                  <a:gd name="T1" fmla="*/ 0 h 124"/>
                  <a:gd name="T2" fmla="*/ 303 w 471"/>
                  <a:gd name="T3" fmla="*/ 2 h 124"/>
                  <a:gd name="T4" fmla="*/ 335 w 471"/>
                  <a:gd name="T5" fmla="*/ 8 h 124"/>
                  <a:gd name="T6" fmla="*/ 366 w 471"/>
                  <a:gd name="T7" fmla="*/ 16 h 124"/>
                  <a:gd name="T8" fmla="*/ 395 w 471"/>
                  <a:gd name="T9" fmla="*/ 23 h 124"/>
                  <a:gd name="T10" fmla="*/ 419 w 471"/>
                  <a:gd name="T11" fmla="*/ 32 h 124"/>
                  <a:gd name="T12" fmla="*/ 439 w 471"/>
                  <a:gd name="T13" fmla="*/ 45 h 124"/>
                  <a:gd name="T14" fmla="*/ 456 w 471"/>
                  <a:gd name="T15" fmla="*/ 62 h 124"/>
                  <a:gd name="T16" fmla="*/ 465 w 471"/>
                  <a:gd name="T17" fmla="*/ 79 h 124"/>
                  <a:gd name="T18" fmla="*/ 470 w 471"/>
                  <a:gd name="T19" fmla="*/ 90 h 124"/>
                  <a:gd name="T20" fmla="*/ 468 w 471"/>
                  <a:gd name="T21" fmla="*/ 100 h 124"/>
                  <a:gd name="T22" fmla="*/ 460 w 471"/>
                  <a:gd name="T23" fmla="*/ 97 h 124"/>
                  <a:gd name="T24" fmla="*/ 445 w 471"/>
                  <a:gd name="T25" fmla="*/ 81 h 124"/>
                  <a:gd name="T26" fmla="*/ 422 w 471"/>
                  <a:gd name="T27" fmla="*/ 57 h 124"/>
                  <a:gd name="T28" fmla="*/ 393 w 471"/>
                  <a:gd name="T29" fmla="*/ 38 h 124"/>
                  <a:gd name="T30" fmla="*/ 360 w 471"/>
                  <a:gd name="T31" fmla="*/ 24 h 124"/>
                  <a:gd name="T32" fmla="*/ 326 w 471"/>
                  <a:gd name="T33" fmla="*/ 17 h 124"/>
                  <a:gd name="T34" fmla="*/ 295 w 471"/>
                  <a:gd name="T35" fmla="*/ 15 h 124"/>
                  <a:gd name="T36" fmla="*/ 266 w 471"/>
                  <a:gd name="T37" fmla="*/ 15 h 124"/>
                  <a:gd name="T38" fmla="*/ 236 w 471"/>
                  <a:gd name="T39" fmla="*/ 16 h 124"/>
                  <a:gd name="T40" fmla="*/ 208 w 471"/>
                  <a:gd name="T41" fmla="*/ 19 h 124"/>
                  <a:gd name="T42" fmla="*/ 179 w 471"/>
                  <a:gd name="T43" fmla="*/ 25 h 124"/>
                  <a:gd name="T44" fmla="*/ 151 w 471"/>
                  <a:gd name="T45" fmla="*/ 34 h 124"/>
                  <a:gd name="T46" fmla="*/ 124 w 471"/>
                  <a:gd name="T47" fmla="*/ 45 h 124"/>
                  <a:gd name="T48" fmla="*/ 104 w 471"/>
                  <a:gd name="T49" fmla="*/ 54 h 124"/>
                  <a:gd name="T50" fmla="*/ 93 w 471"/>
                  <a:gd name="T51" fmla="*/ 63 h 124"/>
                  <a:gd name="T52" fmla="*/ 84 w 471"/>
                  <a:gd name="T53" fmla="*/ 72 h 124"/>
                  <a:gd name="T54" fmla="*/ 74 w 471"/>
                  <a:gd name="T55" fmla="*/ 82 h 124"/>
                  <a:gd name="T56" fmla="*/ 66 w 471"/>
                  <a:gd name="T57" fmla="*/ 92 h 124"/>
                  <a:gd name="T58" fmla="*/ 58 w 471"/>
                  <a:gd name="T59" fmla="*/ 100 h 124"/>
                  <a:gd name="T60" fmla="*/ 49 w 471"/>
                  <a:gd name="T61" fmla="*/ 108 h 124"/>
                  <a:gd name="T62" fmla="*/ 40 w 471"/>
                  <a:gd name="T63" fmla="*/ 116 h 124"/>
                  <a:gd name="T64" fmla="*/ 31 w 471"/>
                  <a:gd name="T65" fmla="*/ 122 h 124"/>
                  <a:gd name="T66" fmla="*/ 20 w 471"/>
                  <a:gd name="T67" fmla="*/ 123 h 124"/>
                  <a:gd name="T68" fmla="*/ 11 w 471"/>
                  <a:gd name="T69" fmla="*/ 124 h 124"/>
                  <a:gd name="T70" fmla="*/ 3 w 471"/>
                  <a:gd name="T71" fmla="*/ 123 h 124"/>
                  <a:gd name="T72" fmla="*/ 1 w 471"/>
                  <a:gd name="T73" fmla="*/ 113 h 124"/>
                  <a:gd name="T74" fmla="*/ 11 w 471"/>
                  <a:gd name="T75" fmla="*/ 108 h 124"/>
                  <a:gd name="T76" fmla="*/ 21 w 471"/>
                  <a:gd name="T77" fmla="*/ 99 h 124"/>
                  <a:gd name="T78" fmla="*/ 38 w 471"/>
                  <a:gd name="T79" fmla="*/ 87 h 124"/>
                  <a:gd name="T80" fmla="*/ 54 w 471"/>
                  <a:gd name="T81" fmla="*/ 74 h 124"/>
                  <a:gd name="T82" fmla="*/ 69 w 471"/>
                  <a:gd name="T83" fmla="*/ 63 h 124"/>
                  <a:gd name="T84" fmla="*/ 87 w 471"/>
                  <a:gd name="T85" fmla="*/ 53 h 124"/>
                  <a:gd name="T86" fmla="*/ 107 w 471"/>
                  <a:gd name="T87" fmla="*/ 40 h 124"/>
                  <a:gd name="T88" fmla="*/ 128 w 471"/>
                  <a:gd name="T89" fmla="*/ 31 h 124"/>
                  <a:gd name="T90" fmla="*/ 151 w 471"/>
                  <a:gd name="T91" fmla="*/ 23 h 124"/>
                  <a:gd name="T92" fmla="*/ 176 w 471"/>
                  <a:gd name="T93" fmla="*/ 16 h 124"/>
                  <a:gd name="T94" fmla="*/ 199 w 471"/>
                  <a:gd name="T95" fmla="*/ 11 h 124"/>
                  <a:gd name="T96" fmla="*/ 220 w 471"/>
                  <a:gd name="T97" fmla="*/ 7 h 124"/>
                  <a:gd name="T98" fmla="*/ 242 w 471"/>
                  <a:gd name="T99" fmla="*/ 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1" h="124">
                    <a:moveTo>
                      <a:pt x="254" y="0"/>
                    </a:moveTo>
                    <a:lnTo>
                      <a:pt x="271" y="0"/>
                    </a:lnTo>
                    <a:lnTo>
                      <a:pt x="287" y="0"/>
                    </a:lnTo>
                    <a:lnTo>
                      <a:pt x="303" y="2"/>
                    </a:lnTo>
                    <a:lnTo>
                      <a:pt x="319" y="4"/>
                    </a:lnTo>
                    <a:lnTo>
                      <a:pt x="335" y="8"/>
                    </a:lnTo>
                    <a:lnTo>
                      <a:pt x="350" y="12"/>
                    </a:lnTo>
                    <a:lnTo>
                      <a:pt x="366" y="16"/>
                    </a:lnTo>
                    <a:lnTo>
                      <a:pt x="381" y="19"/>
                    </a:lnTo>
                    <a:lnTo>
                      <a:pt x="395" y="23"/>
                    </a:lnTo>
                    <a:lnTo>
                      <a:pt x="407" y="27"/>
                    </a:lnTo>
                    <a:lnTo>
                      <a:pt x="419" y="32"/>
                    </a:lnTo>
                    <a:lnTo>
                      <a:pt x="430" y="38"/>
                    </a:lnTo>
                    <a:lnTo>
                      <a:pt x="439" y="45"/>
                    </a:lnTo>
                    <a:lnTo>
                      <a:pt x="448" y="53"/>
                    </a:lnTo>
                    <a:lnTo>
                      <a:pt x="456" y="62"/>
                    </a:lnTo>
                    <a:lnTo>
                      <a:pt x="463" y="72"/>
                    </a:lnTo>
                    <a:lnTo>
                      <a:pt x="465" y="79"/>
                    </a:lnTo>
                    <a:lnTo>
                      <a:pt x="468" y="85"/>
                    </a:lnTo>
                    <a:lnTo>
                      <a:pt x="470" y="90"/>
                    </a:lnTo>
                    <a:lnTo>
                      <a:pt x="471" y="97"/>
                    </a:lnTo>
                    <a:lnTo>
                      <a:pt x="468" y="100"/>
                    </a:lnTo>
                    <a:lnTo>
                      <a:pt x="464" y="100"/>
                    </a:lnTo>
                    <a:lnTo>
                      <a:pt x="460" y="97"/>
                    </a:lnTo>
                    <a:lnTo>
                      <a:pt x="456" y="95"/>
                    </a:lnTo>
                    <a:lnTo>
                      <a:pt x="445" y="81"/>
                    </a:lnTo>
                    <a:lnTo>
                      <a:pt x="433" y="69"/>
                    </a:lnTo>
                    <a:lnTo>
                      <a:pt x="422" y="57"/>
                    </a:lnTo>
                    <a:lnTo>
                      <a:pt x="408" y="47"/>
                    </a:lnTo>
                    <a:lnTo>
                      <a:pt x="393" y="38"/>
                    </a:lnTo>
                    <a:lnTo>
                      <a:pt x="378" y="30"/>
                    </a:lnTo>
                    <a:lnTo>
                      <a:pt x="360" y="24"/>
                    </a:lnTo>
                    <a:lnTo>
                      <a:pt x="341" y="19"/>
                    </a:lnTo>
                    <a:lnTo>
                      <a:pt x="326" y="17"/>
                    </a:lnTo>
                    <a:lnTo>
                      <a:pt x="311" y="16"/>
                    </a:lnTo>
                    <a:lnTo>
                      <a:pt x="295" y="15"/>
                    </a:lnTo>
                    <a:lnTo>
                      <a:pt x="281" y="15"/>
                    </a:lnTo>
                    <a:lnTo>
                      <a:pt x="266" y="15"/>
                    </a:lnTo>
                    <a:lnTo>
                      <a:pt x="251" y="15"/>
                    </a:lnTo>
                    <a:lnTo>
                      <a:pt x="236" y="16"/>
                    </a:lnTo>
                    <a:lnTo>
                      <a:pt x="223" y="17"/>
                    </a:lnTo>
                    <a:lnTo>
                      <a:pt x="208" y="19"/>
                    </a:lnTo>
                    <a:lnTo>
                      <a:pt x="194" y="23"/>
                    </a:lnTo>
                    <a:lnTo>
                      <a:pt x="179" y="25"/>
                    </a:lnTo>
                    <a:lnTo>
                      <a:pt x="165" y="30"/>
                    </a:lnTo>
                    <a:lnTo>
                      <a:pt x="151" y="34"/>
                    </a:lnTo>
                    <a:lnTo>
                      <a:pt x="138" y="39"/>
                    </a:lnTo>
                    <a:lnTo>
                      <a:pt x="124" y="45"/>
                    </a:lnTo>
                    <a:lnTo>
                      <a:pt x="110" y="50"/>
                    </a:lnTo>
                    <a:lnTo>
                      <a:pt x="104" y="54"/>
                    </a:lnTo>
                    <a:lnTo>
                      <a:pt x="98" y="58"/>
                    </a:lnTo>
                    <a:lnTo>
                      <a:pt x="93" y="63"/>
                    </a:lnTo>
                    <a:lnTo>
                      <a:pt x="88" y="68"/>
                    </a:lnTo>
                    <a:lnTo>
                      <a:pt x="84" y="72"/>
                    </a:lnTo>
                    <a:lnTo>
                      <a:pt x="79" y="77"/>
                    </a:lnTo>
                    <a:lnTo>
                      <a:pt x="74" y="82"/>
                    </a:lnTo>
                    <a:lnTo>
                      <a:pt x="70" y="87"/>
                    </a:lnTo>
                    <a:lnTo>
                      <a:pt x="66" y="92"/>
                    </a:lnTo>
                    <a:lnTo>
                      <a:pt x="63" y="96"/>
                    </a:lnTo>
                    <a:lnTo>
                      <a:pt x="58" y="100"/>
                    </a:lnTo>
                    <a:lnTo>
                      <a:pt x="54" y="104"/>
                    </a:lnTo>
                    <a:lnTo>
                      <a:pt x="49" y="108"/>
                    </a:lnTo>
                    <a:lnTo>
                      <a:pt x="44" y="112"/>
                    </a:lnTo>
                    <a:lnTo>
                      <a:pt x="40" y="116"/>
                    </a:lnTo>
                    <a:lnTo>
                      <a:pt x="35" y="120"/>
                    </a:lnTo>
                    <a:lnTo>
                      <a:pt x="31" y="122"/>
                    </a:lnTo>
                    <a:lnTo>
                      <a:pt x="25" y="123"/>
                    </a:lnTo>
                    <a:lnTo>
                      <a:pt x="20" y="123"/>
                    </a:lnTo>
                    <a:lnTo>
                      <a:pt x="16" y="124"/>
                    </a:lnTo>
                    <a:lnTo>
                      <a:pt x="11" y="124"/>
                    </a:lnTo>
                    <a:lnTo>
                      <a:pt x="8" y="123"/>
                    </a:lnTo>
                    <a:lnTo>
                      <a:pt x="3" y="123"/>
                    </a:lnTo>
                    <a:lnTo>
                      <a:pt x="0" y="120"/>
                    </a:lnTo>
                    <a:lnTo>
                      <a:pt x="1" y="113"/>
                    </a:lnTo>
                    <a:lnTo>
                      <a:pt x="5" y="110"/>
                    </a:lnTo>
                    <a:lnTo>
                      <a:pt x="11" y="108"/>
                    </a:lnTo>
                    <a:lnTo>
                      <a:pt x="13" y="103"/>
                    </a:lnTo>
                    <a:lnTo>
                      <a:pt x="21" y="99"/>
                    </a:lnTo>
                    <a:lnTo>
                      <a:pt x="29" y="93"/>
                    </a:lnTo>
                    <a:lnTo>
                      <a:pt x="38" y="87"/>
                    </a:lnTo>
                    <a:lnTo>
                      <a:pt x="46" y="80"/>
                    </a:lnTo>
                    <a:lnTo>
                      <a:pt x="54" y="74"/>
                    </a:lnTo>
                    <a:lnTo>
                      <a:pt x="61" y="69"/>
                    </a:lnTo>
                    <a:lnTo>
                      <a:pt x="69" y="63"/>
                    </a:lnTo>
                    <a:lnTo>
                      <a:pt x="77" y="59"/>
                    </a:lnTo>
                    <a:lnTo>
                      <a:pt x="87" y="53"/>
                    </a:lnTo>
                    <a:lnTo>
                      <a:pt x="96" y="46"/>
                    </a:lnTo>
                    <a:lnTo>
                      <a:pt x="107" y="40"/>
                    </a:lnTo>
                    <a:lnTo>
                      <a:pt x="117" y="35"/>
                    </a:lnTo>
                    <a:lnTo>
                      <a:pt x="128" y="31"/>
                    </a:lnTo>
                    <a:lnTo>
                      <a:pt x="140" y="26"/>
                    </a:lnTo>
                    <a:lnTo>
                      <a:pt x="151" y="23"/>
                    </a:lnTo>
                    <a:lnTo>
                      <a:pt x="164" y="19"/>
                    </a:lnTo>
                    <a:lnTo>
                      <a:pt x="176" y="16"/>
                    </a:lnTo>
                    <a:lnTo>
                      <a:pt x="187" y="14"/>
                    </a:lnTo>
                    <a:lnTo>
                      <a:pt x="199" y="11"/>
                    </a:lnTo>
                    <a:lnTo>
                      <a:pt x="209" y="9"/>
                    </a:lnTo>
                    <a:lnTo>
                      <a:pt x="220" y="7"/>
                    </a:lnTo>
                    <a:lnTo>
                      <a:pt x="232" y="4"/>
                    </a:lnTo>
                    <a:lnTo>
                      <a:pt x="242" y="2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68" name="Freeform 284"/>
              <p:cNvSpPr>
                <a:spLocks/>
              </p:cNvSpPr>
              <p:nvPr/>
            </p:nvSpPr>
            <p:spPr bwMode="auto">
              <a:xfrm>
                <a:off x="2977" y="860"/>
                <a:ext cx="4" cy="13"/>
              </a:xfrm>
              <a:custGeom>
                <a:avLst/>
                <a:gdLst>
                  <a:gd name="T0" fmla="*/ 1 w 24"/>
                  <a:gd name="T1" fmla="*/ 0 h 72"/>
                  <a:gd name="T2" fmla="*/ 6 w 24"/>
                  <a:gd name="T3" fmla="*/ 8 h 72"/>
                  <a:gd name="T4" fmla="*/ 9 w 24"/>
                  <a:gd name="T5" fmla="*/ 16 h 72"/>
                  <a:gd name="T6" fmla="*/ 14 w 24"/>
                  <a:gd name="T7" fmla="*/ 25 h 72"/>
                  <a:gd name="T8" fmla="*/ 16 w 24"/>
                  <a:gd name="T9" fmla="*/ 34 h 72"/>
                  <a:gd name="T10" fmla="*/ 19 w 24"/>
                  <a:gd name="T11" fmla="*/ 43 h 72"/>
                  <a:gd name="T12" fmla="*/ 22 w 24"/>
                  <a:gd name="T13" fmla="*/ 53 h 72"/>
                  <a:gd name="T14" fmla="*/ 23 w 24"/>
                  <a:gd name="T15" fmla="*/ 63 h 72"/>
                  <a:gd name="T16" fmla="*/ 24 w 24"/>
                  <a:gd name="T17" fmla="*/ 72 h 72"/>
                  <a:gd name="T18" fmla="*/ 22 w 24"/>
                  <a:gd name="T19" fmla="*/ 66 h 72"/>
                  <a:gd name="T20" fmla="*/ 18 w 24"/>
                  <a:gd name="T21" fmla="*/ 58 h 72"/>
                  <a:gd name="T22" fmla="*/ 17 w 24"/>
                  <a:gd name="T23" fmla="*/ 51 h 72"/>
                  <a:gd name="T24" fmla="*/ 15 w 24"/>
                  <a:gd name="T25" fmla="*/ 43 h 72"/>
                  <a:gd name="T26" fmla="*/ 13 w 24"/>
                  <a:gd name="T27" fmla="*/ 34 h 72"/>
                  <a:gd name="T28" fmla="*/ 9 w 24"/>
                  <a:gd name="T29" fmla="*/ 26 h 72"/>
                  <a:gd name="T30" fmla="*/ 6 w 24"/>
                  <a:gd name="T31" fmla="*/ 18 h 72"/>
                  <a:gd name="T32" fmla="*/ 2 w 24"/>
                  <a:gd name="T33" fmla="*/ 11 h 72"/>
                  <a:gd name="T34" fmla="*/ 2 w 24"/>
                  <a:gd name="T35" fmla="*/ 8 h 72"/>
                  <a:gd name="T36" fmla="*/ 1 w 24"/>
                  <a:gd name="T37" fmla="*/ 3 h 72"/>
                  <a:gd name="T38" fmla="*/ 0 w 24"/>
                  <a:gd name="T39" fmla="*/ 0 h 72"/>
                  <a:gd name="T40" fmla="*/ 1 w 24"/>
                  <a:gd name="T4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72">
                    <a:moveTo>
                      <a:pt x="1" y="0"/>
                    </a:moveTo>
                    <a:lnTo>
                      <a:pt x="6" y="8"/>
                    </a:lnTo>
                    <a:lnTo>
                      <a:pt x="9" y="16"/>
                    </a:lnTo>
                    <a:lnTo>
                      <a:pt x="14" y="25"/>
                    </a:lnTo>
                    <a:lnTo>
                      <a:pt x="16" y="34"/>
                    </a:lnTo>
                    <a:lnTo>
                      <a:pt x="19" y="43"/>
                    </a:lnTo>
                    <a:lnTo>
                      <a:pt x="22" y="53"/>
                    </a:lnTo>
                    <a:lnTo>
                      <a:pt x="23" y="63"/>
                    </a:lnTo>
                    <a:lnTo>
                      <a:pt x="24" y="72"/>
                    </a:lnTo>
                    <a:lnTo>
                      <a:pt x="22" y="66"/>
                    </a:lnTo>
                    <a:lnTo>
                      <a:pt x="18" y="58"/>
                    </a:lnTo>
                    <a:lnTo>
                      <a:pt x="17" y="51"/>
                    </a:lnTo>
                    <a:lnTo>
                      <a:pt x="15" y="43"/>
                    </a:lnTo>
                    <a:lnTo>
                      <a:pt x="13" y="34"/>
                    </a:lnTo>
                    <a:lnTo>
                      <a:pt x="9" y="26"/>
                    </a:lnTo>
                    <a:lnTo>
                      <a:pt x="6" y="18"/>
                    </a:lnTo>
                    <a:lnTo>
                      <a:pt x="2" y="11"/>
                    </a:lnTo>
                    <a:lnTo>
                      <a:pt x="2" y="8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6C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69" name="Freeform 285"/>
              <p:cNvSpPr>
                <a:spLocks/>
              </p:cNvSpPr>
              <p:nvPr/>
            </p:nvSpPr>
            <p:spPr bwMode="auto">
              <a:xfrm>
                <a:off x="2664" y="861"/>
                <a:ext cx="72" cy="31"/>
              </a:xfrm>
              <a:custGeom>
                <a:avLst/>
                <a:gdLst>
                  <a:gd name="T0" fmla="*/ 324 w 430"/>
                  <a:gd name="T1" fmla="*/ 0 h 189"/>
                  <a:gd name="T2" fmla="*/ 343 w 430"/>
                  <a:gd name="T3" fmla="*/ 1 h 189"/>
                  <a:gd name="T4" fmla="*/ 362 w 430"/>
                  <a:gd name="T5" fmla="*/ 7 h 189"/>
                  <a:gd name="T6" fmla="*/ 377 w 430"/>
                  <a:gd name="T7" fmla="*/ 18 h 189"/>
                  <a:gd name="T8" fmla="*/ 388 w 430"/>
                  <a:gd name="T9" fmla="*/ 35 h 189"/>
                  <a:gd name="T10" fmla="*/ 397 w 430"/>
                  <a:gd name="T11" fmla="*/ 54 h 189"/>
                  <a:gd name="T12" fmla="*/ 409 w 430"/>
                  <a:gd name="T13" fmla="*/ 70 h 189"/>
                  <a:gd name="T14" fmla="*/ 422 w 430"/>
                  <a:gd name="T15" fmla="*/ 81 h 189"/>
                  <a:gd name="T16" fmla="*/ 424 w 430"/>
                  <a:gd name="T17" fmla="*/ 92 h 189"/>
                  <a:gd name="T18" fmla="*/ 406 w 430"/>
                  <a:gd name="T19" fmla="*/ 94 h 189"/>
                  <a:gd name="T20" fmla="*/ 386 w 430"/>
                  <a:gd name="T21" fmla="*/ 98 h 189"/>
                  <a:gd name="T22" fmla="*/ 364 w 430"/>
                  <a:gd name="T23" fmla="*/ 91 h 189"/>
                  <a:gd name="T24" fmla="*/ 343 w 430"/>
                  <a:gd name="T25" fmla="*/ 83 h 189"/>
                  <a:gd name="T26" fmla="*/ 324 w 430"/>
                  <a:gd name="T27" fmla="*/ 78 h 189"/>
                  <a:gd name="T28" fmla="*/ 302 w 430"/>
                  <a:gd name="T29" fmla="*/ 81 h 189"/>
                  <a:gd name="T30" fmla="*/ 280 w 430"/>
                  <a:gd name="T31" fmla="*/ 81 h 189"/>
                  <a:gd name="T32" fmla="*/ 258 w 430"/>
                  <a:gd name="T33" fmla="*/ 81 h 189"/>
                  <a:gd name="T34" fmla="*/ 238 w 430"/>
                  <a:gd name="T35" fmla="*/ 84 h 189"/>
                  <a:gd name="T36" fmla="*/ 217 w 430"/>
                  <a:gd name="T37" fmla="*/ 85 h 189"/>
                  <a:gd name="T38" fmla="*/ 199 w 430"/>
                  <a:gd name="T39" fmla="*/ 87 h 189"/>
                  <a:gd name="T40" fmla="*/ 182 w 430"/>
                  <a:gd name="T41" fmla="*/ 89 h 189"/>
                  <a:gd name="T42" fmla="*/ 167 w 430"/>
                  <a:gd name="T43" fmla="*/ 87 h 189"/>
                  <a:gd name="T44" fmla="*/ 155 w 430"/>
                  <a:gd name="T45" fmla="*/ 83 h 189"/>
                  <a:gd name="T46" fmla="*/ 144 w 430"/>
                  <a:gd name="T47" fmla="*/ 88 h 189"/>
                  <a:gd name="T48" fmla="*/ 136 w 430"/>
                  <a:gd name="T49" fmla="*/ 95 h 189"/>
                  <a:gd name="T50" fmla="*/ 127 w 430"/>
                  <a:gd name="T51" fmla="*/ 100 h 189"/>
                  <a:gd name="T52" fmla="*/ 109 w 430"/>
                  <a:gd name="T53" fmla="*/ 99 h 189"/>
                  <a:gd name="T54" fmla="*/ 85 w 430"/>
                  <a:gd name="T55" fmla="*/ 104 h 189"/>
                  <a:gd name="T56" fmla="*/ 63 w 430"/>
                  <a:gd name="T57" fmla="*/ 116 h 189"/>
                  <a:gd name="T58" fmla="*/ 46 w 430"/>
                  <a:gd name="T59" fmla="*/ 132 h 189"/>
                  <a:gd name="T60" fmla="*/ 34 w 430"/>
                  <a:gd name="T61" fmla="*/ 147 h 189"/>
                  <a:gd name="T62" fmla="*/ 24 w 430"/>
                  <a:gd name="T63" fmla="*/ 160 h 189"/>
                  <a:gd name="T64" fmla="*/ 15 w 430"/>
                  <a:gd name="T65" fmla="*/ 171 h 189"/>
                  <a:gd name="T66" fmla="*/ 8 w 430"/>
                  <a:gd name="T67" fmla="*/ 183 h 189"/>
                  <a:gd name="T68" fmla="*/ 1 w 430"/>
                  <a:gd name="T69" fmla="*/ 179 h 189"/>
                  <a:gd name="T70" fmla="*/ 0 w 430"/>
                  <a:gd name="T71" fmla="*/ 160 h 189"/>
                  <a:gd name="T72" fmla="*/ 6 w 430"/>
                  <a:gd name="T73" fmla="*/ 140 h 189"/>
                  <a:gd name="T74" fmla="*/ 16 w 430"/>
                  <a:gd name="T75" fmla="*/ 123 h 189"/>
                  <a:gd name="T76" fmla="*/ 27 w 430"/>
                  <a:gd name="T77" fmla="*/ 106 h 189"/>
                  <a:gd name="T78" fmla="*/ 41 w 430"/>
                  <a:gd name="T79" fmla="*/ 89 h 189"/>
                  <a:gd name="T80" fmla="*/ 54 w 430"/>
                  <a:gd name="T81" fmla="*/ 75 h 189"/>
                  <a:gd name="T82" fmla="*/ 66 w 430"/>
                  <a:gd name="T83" fmla="*/ 61 h 189"/>
                  <a:gd name="T84" fmla="*/ 77 w 430"/>
                  <a:gd name="T85" fmla="*/ 48 h 189"/>
                  <a:gd name="T86" fmla="*/ 90 w 430"/>
                  <a:gd name="T87" fmla="*/ 42 h 189"/>
                  <a:gd name="T88" fmla="*/ 105 w 430"/>
                  <a:gd name="T89" fmla="*/ 39 h 189"/>
                  <a:gd name="T90" fmla="*/ 119 w 430"/>
                  <a:gd name="T91" fmla="*/ 33 h 189"/>
                  <a:gd name="T92" fmla="*/ 143 w 430"/>
                  <a:gd name="T93" fmla="*/ 23 h 189"/>
                  <a:gd name="T94" fmla="*/ 185 w 430"/>
                  <a:gd name="T95" fmla="*/ 18 h 189"/>
                  <a:gd name="T96" fmla="*/ 227 w 430"/>
                  <a:gd name="T97" fmla="*/ 16 h 189"/>
                  <a:gd name="T98" fmla="*/ 269 w 430"/>
                  <a:gd name="T99" fmla="*/ 11 h 189"/>
                  <a:gd name="T100" fmla="*/ 295 w 430"/>
                  <a:gd name="T101" fmla="*/ 4 h 189"/>
                  <a:gd name="T102" fmla="*/ 309 w 430"/>
                  <a:gd name="T103" fmla="*/ 2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30" h="189">
                    <a:moveTo>
                      <a:pt x="315" y="1"/>
                    </a:moveTo>
                    <a:lnTo>
                      <a:pt x="324" y="0"/>
                    </a:lnTo>
                    <a:lnTo>
                      <a:pt x="334" y="0"/>
                    </a:lnTo>
                    <a:lnTo>
                      <a:pt x="343" y="1"/>
                    </a:lnTo>
                    <a:lnTo>
                      <a:pt x="353" y="3"/>
                    </a:lnTo>
                    <a:lnTo>
                      <a:pt x="362" y="7"/>
                    </a:lnTo>
                    <a:lnTo>
                      <a:pt x="370" y="12"/>
                    </a:lnTo>
                    <a:lnTo>
                      <a:pt x="377" y="18"/>
                    </a:lnTo>
                    <a:lnTo>
                      <a:pt x="384" y="26"/>
                    </a:lnTo>
                    <a:lnTo>
                      <a:pt x="388" y="35"/>
                    </a:lnTo>
                    <a:lnTo>
                      <a:pt x="393" y="45"/>
                    </a:lnTo>
                    <a:lnTo>
                      <a:pt x="397" y="54"/>
                    </a:lnTo>
                    <a:lnTo>
                      <a:pt x="403" y="62"/>
                    </a:lnTo>
                    <a:lnTo>
                      <a:pt x="409" y="70"/>
                    </a:lnTo>
                    <a:lnTo>
                      <a:pt x="415" y="77"/>
                    </a:lnTo>
                    <a:lnTo>
                      <a:pt x="422" y="81"/>
                    </a:lnTo>
                    <a:lnTo>
                      <a:pt x="430" y="86"/>
                    </a:lnTo>
                    <a:lnTo>
                      <a:pt x="424" y="92"/>
                    </a:lnTo>
                    <a:lnTo>
                      <a:pt x="415" y="93"/>
                    </a:lnTo>
                    <a:lnTo>
                      <a:pt x="406" y="94"/>
                    </a:lnTo>
                    <a:lnTo>
                      <a:pt x="399" y="99"/>
                    </a:lnTo>
                    <a:lnTo>
                      <a:pt x="386" y="98"/>
                    </a:lnTo>
                    <a:lnTo>
                      <a:pt x="374" y="95"/>
                    </a:lnTo>
                    <a:lnTo>
                      <a:pt x="364" y="91"/>
                    </a:lnTo>
                    <a:lnTo>
                      <a:pt x="354" y="87"/>
                    </a:lnTo>
                    <a:lnTo>
                      <a:pt x="343" y="83"/>
                    </a:lnTo>
                    <a:lnTo>
                      <a:pt x="334" y="79"/>
                    </a:lnTo>
                    <a:lnTo>
                      <a:pt x="324" y="78"/>
                    </a:lnTo>
                    <a:lnTo>
                      <a:pt x="312" y="79"/>
                    </a:lnTo>
                    <a:lnTo>
                      <a:pt x="302" y="81"/>
                    </a:lnTo>
                    <a:lnTo>
                      <a:pt x="291" y="81"/>
                    </a:lnTo>
                    <a:lnTo>
                      <a:pt x="280" y="81"/>
                    </a:lnTo>
                    <a:lnTo>
                      <a:pt x="270" y="81"/>
                    </a:lnTo>
                    <a:lnTo>
                      <a:pt x="258" y="81"/>
                    </a:lnTo>
                    <a:lnTo>
                      <a:pt x="248" y="83"/>
                    </a:lnTo>
                    <a:lnTo>
                      <a:pt x="238" y="84"/>
                    </a:lnTo>
                    <a:lnTo>
                      <a:pt x="227" y="87"/>
                    </a:lnTo>
                    <a:lnTo>
                      <a:pt x="217" y="85"/>
                    </a:lnTo>
                    <a:lnTo>
                      <a:pt x="208" y="86"/>
                    </a:lnTo>
                    <a:lnTo>
                      <a:pt x="199" y="87"/>
                    </a:lnTo>
                    <a:lnTo>
                      <a:pt x="189" y="88"/>
                    </a:lnTo>
                    <a:lnTo>
                      <a:pt x="182" y="89"/>
                    </a:lnTo>
                    <a:lnTo>
                      <a:pt x="174" y="89"/>
                    </a:lnTo>
                    <a:lnTo>
                      <a:pt x="167" y="87"/>
                    </a:lnTo>
                    <a:lnTo>
                      <a:pt x="162" y="83"/>
                    </a:lnTo>
                    <a:lnTo>
                      <a:pt x="155" y="83"/>
                    </a:lnTo>
                    <a:lnTo>
                      <a:pt x="149" y="85"/>
                    </a:lnTo>
                    <a:lnTo>
                      <a:pt x="144" y="88"/>
                    </a:lnTo>
                    <a:lnTo>
                      <a:pt x="141" y="92"/>
                    </a:lnTo>
                    <a:lnTo>
                      <a:pt x="136" y="95"/>
                    </a:lnTo>
                    <a:lnTo>
                      <a:pt x="132" y="98"/>
                    </a:lnTo>
                    <a:lnTo>
                      <a:pt x="127" y="100"/>
                    </a:lnTo>
                    <a:lnTo>
                      <a:pt x="123" y="99"/>
                    </a:lnTo>
                    <a:lnTo>
                      <a:pt x="109" y="99"/>
                    </a:lnTo>
                    <a:lnTo>
                      <a:pt x="96" y="101"/>
                    </a:lnTo>
                    <a:lnTo>
                      <a:pt x="85" y="104"/>
                    </a:lnTo>
                    <a:lnTo>
                      <a:pt x="73" y="110"/>
                    </a:lnTo>
                    <a:lnTo>
                      <a:pt x="63" y="116"/>
                    </a:lnTo>
                    <a:lnTo>
                      <a:pt x="54" y="124"/>
                    </a:lnTo>
                    <a:lnTo>
                      <a:pt x="46" y="132"/>
                    </a:lnTo>
                    <a:lnTo>
                      <a:pt x="39" y="141"/>
                    </a:lnTo>
                    <a:lnTo>
                      <a:pt x="34" y="147"/>
                    </a:lnTo>
                    <a:lnTo>
                      <a:pt x="28" y="154"/>
                    </a:lnTo>
                    <a:lnTo>
                      <a:pt x="24" y="160"/>
                    </a:lnTo>
                    <a:lnTo>
                      <a:pt x="19" y="165"/>
                    </a:lnTo>
                    <a:lnTo>
                      <a:pt x="15" y="171"/>
                    </a:lnTo>
                    <a:lnTo>
                      <a:pt x="11" y="177"/>
                    </a:lnTo>
                    <a:lnTo>
                      <a:pt x="8" y="183"/>
                    </a:lnTo>
                    <a:lnTo>
                      <a:pt x="4" y="189"/>
                    </a:lnTo>
                    <a:lnTo>
                      <a:pt x="1" y="179"/>
                    </a:lnTo>
                    <a:lnTo>
                      <a:pt x="0" y="169"/>
                    </a:lnTo>
                    <a:lnTo>
                      <a:pt x="0" y="160"/>
                    </a:lnTo>
                    <a:lnTo>
                      <a:pt x="3" y="149"/>
                    </a:lnTo>
                    <a:lnTo>
                      <a:pt x="6" y="140"/>
                    </a:lnTo>
                    <a:lnTo>
                      <a:pt x="11" y="131"/>
                    </a:lnTo>
                    <a:lnTo>
                      <a:pt x="16" y="123"/>
                    </a:lnTo>
                    <a:lnTo>
                      <a:pt x="21" y="114"/>
                    </a:lnTo>
                    <a:lnTo>
                      <a:pt x="27" y="106"/>
                    </a:lnTo>
                    <a:lnTo>
                      <a:pt x="34" y="98"/>
                    </a:lnTo>
                    <a:lnTo>
                      <a:pt x="41" y="89"/>
                    </a:lnTo>
                    <a:lnTo>
                      <a:pt x="48" y="83"/>
                    </a:lnTo>
                    <a:lnTo>
                      <a:pt x="54" y="75"/>
                    </a:lnTo>
                    <a:lnTo>
                      <a:pt x="61" y="68"/>
                    </a:lnTo>
                    <a:lnTo>
                      <a:pt x="66" y="61"/>
                    </a:lnTo>
                    <a:lnTo>
                      <a:pt x="72" y="53"/>
                    </a:lnTo>
                    <a:lnTo>
                      <a:pt x="77" y="48"/>
                    </a:lnTo>
                    <a:lnTo>
                      <a:pt x="84" y="45"/>
                    </a:lnTo>
                    <a:lnTo>
                      <a:pt x="90" y="42"/>
                    </a:lnTo>
                    <a:lnTo>
                      <a:pt x="98" y="40"/>
                    </a:lnTo>
                    <a:lnTo>
                      <a:pt x="105" y="39"/>
                    </a:lnTo>
                    <a:lnTo>
                      <a:pt x="112" y="37"/>
                    </a:lnTo>
                    <a:lnTo>
                      <a:pt x="119" y="33"/>
                    </a:lnTo>
                    <a:lnTo>
                      <a:pt x="124" y="29"/>
                    </a:lnTo>
                    <a:lnTo>
                      <a:pt x="143" y="23"/>
                    </a:lnTo>
                    <a:lnTo>
                      <a:pt x="163" y="19"/>
                    </a:lnTo>
                    <a:lnTo>
                      <a:pt x="185" y="18"/>
                    </a:lnTo>
                    <a:lnTo>
                      <a:pt x="205" y="17"/>
                    </a:lnTo>
                    <a:lnTo>
                      <a:pt x="227" y="16"/>
                    </a:lnTo>
                    <a:lnTo>
                      <a:pt x="248" y="15"/>
                    </a:lnTo>
                    <a:lnTo>
                      <a:pt x="269" y="11"/>
                    </a:lnTo>
                    <a:lnTo>
                      <a:pt x="287" y="7"/>
                    </a:lnTo>
                    <a:lnTo>
                      <a:pt x="295" y="4"/>
                    </a:lnTo>
                    <a:lnTo>
                      <a:pt x="302" y="3"/>
                    </a:lnTo>
                    <a:lnTo>
                      <a:pt x="309" y="2"/>
                    </a:lnTo>
                    <a:lnTo>
                      <a:pt x="315" y="1"/>
                    </a:lnTo>
                    <a:close/>
                  </a:path>
                </a:pathLst>
              </a:custGeom>
              <a:solidFill>
                <a:srgbClr val="B2A5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70" name="Freeform 286"/>
              <p:cNvSpPr>
                <a:spLocks/>
              </p:cNvSpPr>
              <p:nvPr/>
            </p:nvSpPr>
            <p:spPr bwMode="auto">
              <a:xfrm>
                <a:off x="2802" y="864"/>
                <a:ext cx="65" cy="22"/>
              </a:xfrm>
              <a:custGeom>
                <a:avLst/>
                <a:gdLst>
                  <a:gd name="T0" fmla="*/ 222 w 387"/>
                  <a:gd name="T1" fmla="*/ 0 h 133"/>
                  <a:gd name="T2" fmla="*/ 260 w 387"/>
                  <a:gd name="T3" fmla="*/ 5 h 133"/>
                  <a:gd name="T4" fmla="*/ 295 w 387"/>
                  <a:gd name="T5" fmla="*/ 19 h 133"/>
                  <a:gd name="T6" fmla="*/ 331 w 387"/>
                  <a:gd name="T7" fmla="*/ 34 h 133"/>
                  <a:gd name="T8" fmla="*/ 353 w 387"/>
                  <a:gd name="T9" fmla="*/ 48 h 133"/>
                  <a:gd name="T10" fmla="*/ 363 w 387"/>
                  <a:gd name="T11" fmla="*/ 56 h 133"/>
                  <a:gd name="T12" fmla="*/ 375 w 387"/>
                  <a:gd name="T13" fmla="*/ 64 h 133"/>
                  <a:gd name="T14" fmla="*/ 384 w 387"/>
                  <a:gd name="T15" fmla="*/ 73 h 133"/>
                  <a:gd name="T16" fmla="*/ 385 w 387"/>
                  <a:gd name="T17" fmla="*/ 82 h 133"/>
                  <a:gd name="T18" fmla="*/ 378 w 387"/>
                  <a:gd name="T19" fmla="*/ 87 h 133"/>
                  <a:gd name="T20" fmla="*/ 369 w 387"/>
                  <a:gd name="T21" fmla="*/ 81 h 133"/>
                  <a:gd name="T22" fmla="*/ 356 w 387"/>
                  <a:gd name="T23" fmla="*/ 74 h 133"/>
                  <a:gd name="T24" fmla="*/ 337 w 387"/>
                  <a:gd name="T25" fmla="*/ 85 h 133"/>
                  <a:gd name="T26" fmla="*/ 308 w 387"/>
                  <a:gd name="T27" fmla="*/ 99 h 133"/>
                  <a:gd name="T28" fmla="*/ 276 w 387"/>
                  <a:gd name="T29" fmla="*/ 112 h 133"/>
                  <a:gd name="T30" fmla="*/ 245 w 387"/>
                  <a:gd name="T31" fmla="*/ 121 h 133"/>
                  <a:gd name="T32" fmla="*/ 212 w 387"/>
                  <a:gd name="T33" fmla="*/ 129 h 133"/>
                  <a:gd name="T34" fmla="*/ 174 w 387"/>
                  <a:gd name="T35" fmla="*/ 133 h 133"/>
                  <a:gd name="T36" fmla="*/ 136 w 387"/>
                  <a:gd name="T37" fmla="*/ 132 h 133"/>
                  <a:gd name="T38" fmla="*/ 99 w 387"/>
                  <a:gd name="T39" fmla="*/ 126 h 133"/>
                  <a:gd name="T40" fmla="*/ 74 w 387"/>
                  <a:gd name="T41" fmla="*/ 125 h 133"/>
                  <a:gd name="T42" fmla="*/ 55 w 387"/>
                  <a:gd name="T43" fmla="*/ 130 h 133"/>
                  <a:gd name="T44" fmla="*/ 36 w 387"/>
                  <a:gd name="T45" fmla="*/ 133 h 133"/>
                  <a:gd name="T46" fmla="*/ 17 w 387"/>
                  <a:gd name="T47" fmla="*/ 130 h 133"/>
                  <a:gd name="T48" fmla="*/ 7 w 387"/>
                  <a:gd name="T49" fmla="*/ 122 h 133"/>
                  <a:gd name="T50" fmla="*/ 0 w 387"/>
                  <a:gd name="T51" fmla="*/ 117 h 133"/>
                  <a:gd name="T52" fmla="*/ 11 w 387"/>
                  <a:gd name="T53" fmla="*/ 106 h 133"/>
                  <a:gd name="T54" fmla="*/ 31 w 387"/>
                  <a:gd name="T55" fmla="*/ 96 h 133"/>
                  <a:gd name="T56" fmla="*/ 47 w 387"/>
                  <a:gd name="T57" fmla="*/ 81 h 133"/>
                  <a:gd name="T58" fmla="*/ 63 w 387"/>
                  <a:gd name="T59" fmla="*/ 66 h 133"/>
                  <a:gd name="T60" fmla="*/ 78 w 387"/>
                  <a:gd name="T61" fmla="*/ 54 h 133"/>
                  <a:gd name="T62" fmla="*/ 91 w 387"/>
                  <a:gd name="T63" fmla="*/ 44 h 133"/>
                  <a:gd name="T64" fmla="*/ 110 w 387"/>
                  <a:gd name="T65" fmla="*/ 33 h 133"/>
                  <a:gd name="T66" fmla="*/ 136 w 387"/>
                  <a:gd name="T67" fmla="*/ 20 h 133"/>
                  <a:gd name="T68" fmla="*/ 162 w 387"/>
                  <a:gd name="T69" fmla="*/ 11 h 133"/>
                  <a:gd name="T70" fmla="*/ 189 w 387"/>
                  <a:gd name="T71" fmla="*/ 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87" h="133">
                    <a:moveTo>
                      <a:pt x="201" y="0"/>
                    </a:moveTo>
                    <a:lnTo>
                      <a:pt x="222" y="0"/>
                    </a:lnTo>
                    <a:lnTo>
                      <a:pt x="240" y="2"/>
                    </a:lnTo>
                    <a:lnTo>
                      <a:pt x="260" y="5"/>
                    </a:lnTo>
                    <a:lnTo>
                      <a:pt x="278" y="12"/>
                    </a:lnTo>
                    <a:lnTo>
                      <a:pt x="295" y="19"/>
                    </a:lnTo>
                    <a:lnTo>
                      <a:pt x="313" y="26"/>
                    </a:lnTo>
                    <a:lnTo>
                      <a:pt x="331" y="34"/>
                    </a:lnTo>
                    <a:lnTo>
                      <a:pt x="348" y="42"/>
                    </a:lnTo>
                    <a:lnTo>
                      <a:pt x="353" y="48"/>
                    </a:lnTo>
                    <a:lnTo>
                      <a:pt x="358" y="52"/>
                    </a:lnTo>
                    <a:lnTo>
                      <a:pt x="363" y="56"/>
                    </a:lnTo>
                    <a:lnTo>
                      <a:pt x="369" y="60"/>
                    </a:lnTo>
                    <a:lnTo>
                      <a:pt x="375" y="64"/>
                    </a:lnTo>
                    <a:lnTo>
                      <a:pt x="379" y="67"/>
                    </a:lnTo>
                    <a:lnTo>
                      <a:pt x="384" y="73"/>
                    </a:lnTo>
                    <a:lnTo>
                      <a:pt x="387" y="79"/>
                    </a:lnTo>
                    <a:lnTo>
                      <a:pt x="385" y="82"/>
                    </a:lnTo>
                    <a:lnTo>
                      <a:pt x="382" y="86"/>
                    </a:lnTo>
                    <a:lnTo>
                      <a:pt x="378" y="87"/>
                    </a:lnTo>
                    <a:lnTo>
                      <a:pt x="376" y="86"/>
                    </a:lnTo>
                    <a:lnTo>
                      <a:pt x="369" y="81"/>
                    </a:lnTo>
                    <a:lnTo>
                      <a:pt x="363" y="77"/>
                    </a:lnTo>
                    <a:lnTo>
                      <a:pt x="356" y="74"/>
                    </a:lnTo>
                    <a:lnTo>
                      <a:pt x="350" y="75"/>
                    </a:lnTo>
                    <a:lnTo>
                      <a:pt x="337" y="85"/>
                    </a:lnTo>
                    <a:lnTo>
                      <a:pt x="323" y="93"/>
                    </a:lnTo>
                    <a:lnTo>
                      <a:pt x="308" y="99"/>
                    </a:lnTo>
                    <a:lnTo>
                      <a:pt x="292" y="106"/>
                    </a:lnTo>
                    <a:lnTo>
                      <a:pt x="276" y="112"/>
                    </a:lnTo>
                    <a:lnTo>
                      <a:pt x="260" y="117"/>
                    </a:lnTo>
                    <a:lnTo>
                      <a:pt x="245" y="121"/>
                    </a:lnTo>
                    <a:lnTo>
                      <a:pt x="230" y="126"/>
                    </a:lnTo>
                    <a:lnTo>
                      <a:pt x="212" y="129"/>
                    </a:lnTo>
                    <a:lnTo>
                      <a:pt x="192" y="132"/>
                    </a:lnTo>
                    <a:lnTo>
                      <a:pt x="174" y="133"/>
                    </a:lnTo>
                    <a:lnTo>
                      <a:pt x="154" y="133"/>
                    </a:lnTo>
                    <a:lnTo>
                      <a:pt x="136" y="132"/>
                    </a:lnTo>
                    <a:lnTo>
                      <a:pt x="117" y="129"/>
                    </a:lnTo>
                    <a:lnTo>
                      <a:pt x="99" y="126"/>
                    </a:lnTo>
                    <a:lnTo>
                      <a:pt x="82" y="121"/>
                    </a:lnTo>
                    <a:lnTo>
                      <a:pt x="74" y="125"/>
                    </a:lnTo>
                    <a:lnTo>
                      <a:pt x="64" y="128"/>
                    </a:lnTo>
                    <a:lnTo>
                      <a:pt x="55" y="130"/>
                    </a:lnTo>
                    <a:lnTo>
                      <a:pt x="46" y="133"/>
                    </a:lnTo>
                    <a:lnTo>
                      <a:pt x="36" y="133"/>
                    </a:lnTo>
                    <a:lnTo>
                      <a:pt x="26" y="133"/>
                    </a:lnTo>
                    <a:lnTo>
                      <a:pt x="17" y="130"/>
                    </a:lnTo>
                    <a:lnTo>
                      <a:pt x="9" y="128"/>
                    </a:lnTo>
                    <a:lnTo>
                      <a:pt x="7" y="122"/>
                    </a:lnTo>
                    <a:lnTo>
                      <a:pt x="3" y="119"/>
                    </a:lnTo>
                    <a:lnTo>
                      <a:pt x="0" y="117"/>
                    </a:lnTo>
                    <a:lnTo>
                      <a:pt x="0" y="111"/>
                    </a:lnTo>
                    <a:lnTo>
                      <a:pt x="11" y="106"/>
                    </a:lnTo>
                    <a:lnTo>
                      <a:pt x="22" y="102"/>
                    </a:lnTo>
                    <a:lnTo>
                      <a:pt x="31" y="96"/>
                    </a:lnTo>
                    <a:lnTo>
                      <a:pt x="39" y="89"/>
                    </a:lnTo>
                    <a:lnTo>
                      <a:pt x="47" y="81"/>
                    </a:lnTo>
                    <a:lnTo>
                      <a:pt x="55" y="74"/>
                    </a:lnTo>
                    <a:lnTo>
                      <a:pt x="63" y="66"/>
                    </a:lnTo>
                    <a:lnTo>
                      <a:pt x="70" y="58"/>
                    </a:lnTo>
                    <a:lnTo>
                      <a:pt x="78" y="54"/>
                    </a:lnTo>
                    <a:lnTo>
                      <a:pt x="85" y="49"/>
                    </a:lnTo>
                    <a:lnTo>
                      <a:pt x="91" y="44"/>
                    </a:lnTo>
                    <a:lnTo>
                      <a:pt x="99" y="39"/>
                    </a:lnTo>
                    <a:lnTo>
                      <a:pt x="110" y="33"/>
                    </a:lnTo>
                    <a:lnTo>
                      <a:pt x="123" y="26"/>
                    </a:lnTo>
                    <a:lnTo>
                      <a:pt x="136" y="20"/>
                    </a:lnTo>
                    <a:lnTo>
                      <a:pt x="148" y="16"/>
                    </a:lnTo>
                    <a:lnTo>
                      <a:pt x="162" y="11"/>
                    </a:lnTo>
                    <a:lnTo>
                      <a:pt x="175" y="6"/>
                    </a:lnTo>
                    <a:lnTo>
                      <a:pt x="189" y="3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71" name="Freeform 287"/>
              <p:cNvSpPr>
                <a:spLocks/>
              </p:cNvSpPr>
              <p:nvPr/>
            </p:nvSpPr>
            <p:spPr bwMode="auto">
              <a:xfrm>
                <a:off x="2827" y="868"/>
                <a:ext cx="22" cy="15"/>
              </a:xfrm>
              <a:custGeom>
                <a:avLst/>
                <a:gdLst>
                  <a:gd name="T0" fmla="*/ 52 w 128"/>
                  <a:gd name="T1" fmla="*/ 0 h 90"/>
                  <a:gd name="T2" fmla="*/ 59 w 128"/>
                  <a:gd name="T3" fmla="*/ 0 h 90"/>
                  <a:gd name="T4" fmla="*/ 66 w 128"/>
                  <a:gd name="T5" fmla="*/ 2 h 90"/>
                  <a:gd name="T6" fmla="*/ 73 w 128"/>
                  <a:gd name="T7" fmla="*/ 2 h 90"/>
                  <a:gd name="T8" fmla="*/ 80 w 128"/>
                  <a:gd name="T9" fmla="*/ 3 h 90"/>
                  <a:gd name="T10" fmla="*/ 87 w 128"/>
                  <a:gd name="T11" fmla="*/ 4 h 90"/>
                  <a:gd name="T12" fmla="*/ 94 w 128"/>
                  <a:gd name="T13" fmla="*/ 5 h 90"/>
                  <a:gd name="T14" fmla="*/ 100 w 128"/>
                  <a:gd name="T15" fmla="*/ 6 h 90"/>
                  <a:gd name="T16" fmla="*/ 107 w 128"/>
                  <a:gd name="T17" fmla="*/ 7 h 90"/>
                  <a:gd name="T18" fmla="*/ 114 w 128"/>
                  <a:gd name="T19" fmla="*/ 10 h 90"/>
                  <a:gd name="T20" fmla="*/ 120 w 128"/>
                  <a:gd name="T21" fmla="*/ 11 h 90"/>
                  <a:gd name="T22" fmla="*/ 125 w 128"/>
                  <a:gd name="T23" fmla="*/ 13 h 90"/>
                  <a:gd name="T24" fmla="*/ 128 w 128"/>
                  <a:gd name="T25" fmla="*/ 19 h 90"/>
                  <a:gd name="T26" fmla="*/ 128 w 128"/>
                  <a:gd name="T27" fmla="*/ 28 h 90"/>
                  <a:gd name="T28" fmla="*/ 127 w 128"/>
                  <a:gd name="T29" fmla="*/ 37 h 90"/>
                  <a:gd name="T30" fmla="*/ 125 w 128"/>
                  <a:gd name="T31" fmla="*/ 46 h 90"/>
                  <a:gd name="T32" fmla="*/ 121 w 128"/>
                  <a:gd name="T33" fmla="*/ 54 h 90"/>
                  <a:gd name="T34" fmla="*/ 118 w 128"/>
                  <a:gd name="T35" fmla="*/ 62 h 90"/>
                  <a:gd name="T36" fmla="*/ 112 w 128"/>
                  <a:gd name="T37" fmla="*/ 69 h 90"/>
                  <a:gd name="T38" fmla="*/ 107 w 128"/>
                  <a:gd name="T39" fmla="*/ 75 h 90"/>
                  <a:gd name="T40" fmla="*/ 102 w 128"/>
                  <a:gd name="T41" fmla="*/ 80 h 90"/>
                  <a:gd name="T42" fmla="*/ 94 w 128"/>
                  <a:gd name="T43" fmla="*/ 83 h 90"/>
                  <a:gd name="T44" fmla="*/ 84 w 128"/>
                  <a:gd name="T45" fmla="*/ 87 h 90"/>
                  <a:gd name="T46" fmla="*/ 76 w 128"/>
                  <a:gd name="T47" fmla="*/ 89 h 90"/>
                  <a:gd name="T48" fmla="*/ 67 w 128"/>
                  <a:gd name="T49" fmla="*/ 90 h 90"/>
                  <a:gd name="T50" fmla="*/ 57 w 128"/>
                  <a:gd name="T51" fmla="*/ 90 h 90"/>
                  <a:gd name="T52" fmla="*/ 49 w 128"/>
                  <a:gd name="T53" fmla="*/ 90 h 90"/>
                  <a:gd name="T54" fmla="*/ 40 w 128"/>
                  <a:gd name="T55" fmla="*/ 88 h 90"/>
                  <a:gd name="T56" fmla="*/ 31 w 128"/>
                  <a:gd name="T57" fmla="*/ 84 h 90"/>
                  <a:gd name="T58" fmla="*/ 22 w 128"/>
                  <a:gd name="T59" fmla="*/ 78 h 90"/>
                  <a:gd name="T60" fmla="*/ 15 w 128"/>
                  <a:gd name="T61" fmla="*/ 72 h 90"/>
                  <a:gd name="T62" fmla="*/ 8 w 128"/>
                  <a:gd name="T63" fmla="*/ 64 h 90"/>
                  <a:gd name="T64" fmla="*/ 3 w 128"/>
                  <a:gd name="T65" fmla="*/ 54 h 90"/>
                  <a:gd name="T66" fmla="*/ 2 w 128"/>
                  <a:gd name="T67" fmla="*/ 50 h 90"/>
                  <a:gd name="T68" fmla="*/ 0 w 128"/>
                  <a:gd name="T69" fmla="*/ 44 h 90"/>
                  <a:gd name="T70" fmla="*/ 0 w 128"/>
                  <a:gd name="T71" fmla="*/ 39 h 90"/>
                  <a:gd name="T72" fmla="*/ 2 w 128"/>
                  <a:gd name="T73" fmla="*/ 35 h 90"/>
                  <a:gd name="T74" fmla="*/ 2 w 128"/>
                  <a:gd name="T75" fmla="*/ 31 h 90"/>
                  <a:gd name="T76" fmla="*/ 2 w 128"/>
                  <a:gd name="T77" fmla="*/ 27 h 90"/>
                  <a:gd name="T78" fmla="*/ 2 w 128"/>
                  <a:gd name="T79" fmla="*/ 22 h 90"/>
                  <a:gd name="T80" fmla="*/ 0 w 128"/>
                  <a:gd name="T81" fmla="*/ 19 h 90"/>
                  <a:gd name="T82" fmla="*/ 6 w 128"/>
                  <a:gd name="T83" fmla="*/ 15 h 90"/>
                  <a:gd name="T84" fmla="*/ 13 w 128"/>
                  <a:gd name="T85" fmla="*/ 12 h 90"/>
                  <a:gd name="T86" fmla="*/ 19 w 128"/>
                  <a:gd name="T87" fmla="*/ 8 h 90"/>
                  <a:gd name="T88" fmla="*/ 26 w 128"/>
                  <a:gd name="T89" fmla="*/ 6 h 90"/>
                  <a:gd name="T90" fmla="*/ 33 w 128"/>
                  <a:gd name="T91" fmla="*/ 5 h 90"/>
                  <a:gd name="T92" fmla="*/ 40 w 128"/>
                  <a:gd name="T93" fmla="*/ 3 h 90"/>
                  <a:gd name="T94" fmla="*/ 46 w 128"/>
                  <a:gd name="T95" fmla="*/ 2 h 90"/>
                  <a:gd name="T96" fmla="*/ 52 w 128"/>
                  <a:gd name="T9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8" h="90">
                    <a:moveTo>
                      <a:pt x="52" y="0"/>
                    </a:moveTo>
                    <a:lnTo>
                      <a:pt x="59" y="0"/>
                    </a:lnTo>
                    <a:lnTo>
                      <a:pt x="66" y="2"/>
                    </a:lnTo>
                    <a:lnTo>
                      <a:pt x="73" y="2"/>
                    </a:lnTo>
                    <a:lnTo>
                      <a:pt x="80" y="3"/>
                    </a:lnTo>
                    <a:lnTo>
                      <a:pt x="87" y="4"/>
                    </a:lnTo>
                    <a:lnTo>
                      <a:pt x="94" y="5"/>
                    </a:lnTo>
                    <a:lnTo>
                      <a:pt x="100" y="6"/>
                    </a:lnTo>
                    <a:lnTo>
                      <a:pt x="107" y="7"/>
                    </a:lnTo>
                    <a:lnTo>
                      <a:pt x="114" y="10"/>
                    </a:lnTo>
                    <a:lnTo>
                      <a:pt x="120" y="11"/>
                    </a:lnTo>
                    <a:lnTo>
                      <a:pt x="125" y="13"/>
                    </a:lnTo>
                    <a:lnTo>
                      <a:pt x="128" y="19"/>
                    </a:lnTo>
                    <a:lnTo>
                      <a:pt x="128" y="28"/>
                    </a:lnTo>
                    <a:lnTo>
                      <a:pt x="127" y="37"/>
                    </a:lnTo>
                    <a:lnTo>
                      <a:pt x="125" y="46"/>
                    </a:lnTo>
                    <a:lnTo>
                      <a:pt x="121" y="54"/>
                    </a:lnTo>
                    <a:lnTo>
                      <a:pt x="118" y="62"/>
                    </a:lnTo>
                    <a:lnTo>
                      <a:pt x="112" y="69"/>
                    </a:lnTo>
                    <a:lnTo>
                      <a:pt x="107" y="75"/>
                    </a:lnTo>
                    <a:lnTo>
                      <a:pt x="102" y="80"/>
                    </a:lnTo>
                    <a:lnTo>
                      <a:pt x="94" y="83"/>
                    </a:lnTo>
                    <a:lnTo>
                      <a:pt x="84" y="87"/>
                    </a:lnTo>
                    <a:lnTo>
                      <a:pt x="76" y="89"/>
                    </a:lnTo>
                    <a:lnTo>
                      <a:pt x="67" y="90"/>
                    </a:lnTo>
                    <a:lnTo>
                      <a:pt x="57" y="90"/>
                    </a:lnTo>
                    <a:lnTo>
                      <a:pt x="49" y="90"/>
                    </a:lnTo>
                    <a:lnTo>
                      <a:pt x="40" y="88"/>
                    </a:lnTo>
                    <a:lnTo>
                      <a:pt x="31" y="84"/>
                    </a:lnTo>
                    <a:lnTo>
                      <a:pt x="22" y="78"/>
                    </a:lnTo>
                    <a:lnTo>
                      <a:pt x="15" y="72"/>
                    </a:lnTo>
                    <a:lnTo>
                      <a:pt x="8" y="64"/>
                    </a:lnTo>
                    <a:lnTo>
                      <a:pt x="3" y="54"/>
                    </a:lnTo>
                    <a:lnTo>
                      <a:pt x="2" y="50"/>
                    </a:lnTo>
                    <a:lnTo>
                      <a:pt x="0" y="44"/>
                    </a:lnTo>
                    <a:lnTo>
                      <a:pt x="0" y="39"/>
                    </a:lnTo>
                    <a:lnTo>
                      <a:pt x="2" y="35"/>
                    </a:lnTo>
                    <a:lnTo>
                      <a:pt x="2" y="31"/>
                    </a:lnTo>
                    <a:lnTo>
                      <a:pt x="2" y="27"/>
                    </a:lnTo>
                    <a:lnTo>
                      <a:pt x="2" y="22"/>
                    </a:lnTo>
                    <a:lnTo>
                      <a:pt x="0" y="19"/>
                    </a:lnTo>
                    <a:lnTo>
                      <a:pt x="6" y="15"/>
                    </a:lnTo>
                    <a:lnTo>
                      <a:pt x="13" y="12"/>
                    </a:lnTo>
                    <a:lnTo>
                      <a:pt x="19" y="8"/>
                    </a:lnTo>
                    <a:lnTo>
                      <a:pt x="26" y="6"/>
                    </a:lnTo>
                    <a:lnTo>
                      <a:pt x="33" y="5"/>
                    </a:lnTo>
                    <a:lnTo>
                      <a:pt x="40" y="3"/>
                    </a:lnTo>
                    <a:lnTo>
                      <a:pt x="46" y="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6556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72" name="Freeform 288"/>
              <p:cNvSpPr>
                <a:spLocks/>
              </p:cNvSpPr>
              <p:nvPr/>
            </p:nvSpPr>
            <p:spPr bwMode="auto">
              <a:xfrm>
                <a:off x="2849" y="871"/>
                <a:ext cx="8" cy="9"/>
              </a:xfrm>
              <a:custGeom>
                <a:avLst/>
                <a:gdLst>
                  <a:gd name="T0" fmla="*/ 16 w 48"/>
                  <a:gd name="T1" fmla="*/ 0 h 54"/>
                  <a:gd name="T2" fmla="*/ 24 w 48"/>
                  <a:gd name="T3" fmla="*/ 2 h 54"/>
                  <a:gd name="T4" fmla="*/ 32 w 48"/>
                  <a:gd name="T5" fmla="*/ 7 h 54"/>
                  <a:gd name="T6" fmla="*/ 40 w 48"/>
                  <a:gd name="T7" fmla="*/ 13 h 54"/>
                  <a:gd name="T8" fmla="*/ 48 w 48"/>
                  <a:gd name="T9" fmla="*/ 20 h 54"/>
                  <a:gd name="T10" fmla="*/ 44 w 48"/>
                  <a:gd name="T11" fmla="*/ 26 h 54"/>
                  <a:gd name="T12" fmla="*/ 39 w 48"/>
                  <a:gd name="T13" fmla="*/ 32 h 54"/>
                  <a:gd name="T14" fmla="*/ 33 w 48"/>
                  <a:gd name="T15" fmla="*/ 37 h 54"/>
                  <a:gd name="T16" fmla="*/ 27 w 48"/>
                  <a:gd name="T17" fmla="*/ 40 h 54"/>
                  <a:gd name="T18" fmla="*/ 20 w 48"/>
                  <a:gd name="T19" fmla="*/ 44 h 54"/>
                  <a:gd name="T20" fmla="*/ 12 w 48"/>
                  <a:gd name="T21" fmla="*/ 47 h 54"/>
                  <a:gd name="T22" fmla="*/ 6 w 48"/>
                  <a:gd name="T23" fmla="*/ 51 h 54"/>
                  <a:gd name="T24" fmla="*/ 0 w 48"/>
                  <a:gd name="T25" fmla="*/ 54 h 54"/>
                  <a:gd name="T26" fmla="*/ 1 w 48"/>
                  <a:gd name="T27" fmla="*/ 49 h 54"/>
                  <a:gd name="T28" fmla="*/ 3 w 48"/>
                  <a:gd name="T29" fmla="*/ 44 h 54"/>
                  <a:gd name="T30" fmla="*/ 5 w 48"/>
                  <a:gd name="T31" fmla="*/ 38 h 54"/>
                  <a:gd name="T32" fmla="*/ 8 w 48"/>
                  <a:gd name="T33" fmla="*/ 32 h 54"/>
                  <a:gd name="T34" fmla="*/ 9 w 48"/>
                  <a:gd name="T35" fmla="*/ 26 h 54"/>
                  <a:gd name="T36" fmla="*/ 11 w 48"/>
                  <a:gd name="T37" fmla="*/ 20 h 54"/>
                  <a:gd name="T38" fmla="*/ 11 w 48"/>
                  <a:gd name="T39" fmla="*/ 13 h 54"/>
                  <a:gd name="T40" fmla="*/ 11 w 48"/>
                  <a:gd name="T41" fmla="*/ 5 h 54"/>
                  <a:gd name="T42" fmla="*/ 12 w 48"/>
                  <a:gd name="T43" fmla="*/ 3 h 54"/>
                  <a:gd name="T44" fmla="*/ 14 w 48"/>
                  <a:gd name="T45" fmla="*/ 1 h 54"/>
                  <a:gd name="T46" fmla="*/ 16 w 48"/>
                  <a:gd name="T47" fmla="*/ 0 h 54"/>
                  <a:gd name="T48" fmla="*/ 16 w 48"/>
                  <a:gd name="T4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54">
                    <a:moveTo>
                      <a:pt x="16" y="0"/>
                    </a:moveTo>
                    <a:lnTo>
                      <a:pt x="24" y="2"/>
                    </a:lnTo>
                    <a:lnTo>
                      <a:pt x="32" y="7"/>
                    </a:lnTo>
                    <a:lnTo>
                      <a:pt x="40" y="13"/>
                    </a:lnTo>
                    <a:lnTo>
                      <a:pt x="48" y="20"/>
                    </a:lnTo>
                    <a:lnTo>
                      <a:pt x="44" y="26"/>
                    </a:lnTo>
                    <a:lnTo>
                      <a:pt x="39" y="32"/>
                    </a:lnTo>
                    <a:lnTo>
                      <a:pt x="33" y="37"/>
                    </a:lnTo>
                    <a:lnTo>
                      <a:pt x="27" y="40"/>
                    </a:lnTo>
                    <a:lnTo>
                      <a:pt x="20" y="44"/>
                    </a:lnTo>
                    <a:lnTo>
                      <a:pt x="12" y="47"/>
                    </a:lnTo>
                    <a:lnTo>
                      <a:pt x="6" y="51"/>
                    </a:lnTo>
                    <a:lnTo>
                      <a:pt x="0" y="54"/>
                    </a:lnTo>
                    <a:lnTo>
                      <a:pt x="1" y="49"/>
                    </a:lnTo>
                    <a:lnTo>
                      <a:pt x="3" y="44"/>
                    </a:lnTo>
                    <a:lnTo>
                      <a:pt x="5" y="38"/>
                    </a:lnTo>
                    <a:lnTo>
                      <a:pt x="8" y="32"/>
                    </a:lnTo>
                    <a:lnTo>
                      <a:pt x="9" y="26"/>
                    </a:lnTo>
                    <a:lnTo>
                      <a:pt x="11" y="20"/>
                    </a:lnTo>
                    <a:lnTo>
                      <a:pt x="11" y="13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4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73" name="Freeform 289"/>
              <p:cNvSpPr>
                <a:spLocks/>
              </p:cNvSpPr>
              <p:nvPr/>
            </p:nvSpPr>
            <p:spPr bwMode="auto">
              <a:xfrm>
                <a:off x="2812" y="873"/>
                <a:ext cx="18" cy="11"/>
              </a:xfrm>
              <a:custGeom>
                <a:avLst/>
                <a:gdLst>
                  <a:gd name="T0" fmla="*/ 65 w 108"/>
                  <a:gd name="T1" fmla="*/ 0 h 69"/>
                  <a:gd name="T2" fmla="*/ 69 w 108"/>
                  <a:gd name="T3" fmla="*/ 8 h 69"/>
                  <a:gd name="T4" fmla="*/ 72 w 108"/>
                  <a:gd name="T5" fmla="*/ 16 h 69"/>
                  <a:gd name="T6" fmla="*/ 77 w 108"/>
                  <a:gd name="T7" fmla="*/ 25 h 69"/>
                  <a:gd name="T8" fmla="*/ 80 w 108"/>
                  <a:gd name="T9" fmla="*/ 35 h 69"/>
                  <a:gd name="T10" fmla="*/ 85 w 108"/>
                  <a:gd name="T11" fmla="*/ 44 h 69"/>
                  <a:gd name="T12" fmla="*/ 91 w 108"/>
                  <a:gd name="T13" fmla="*/ 52 h 69"/>
                  <a:gd name="T14" fmla="*/ 99 w 108"/>
                  <a:gd name="T15" fmla="*/ 59 h 69"/>
                  <a:gd name="T16" fmla="*/ 107 w 108"/>
                  <a:gd name="T17" fmla="*/ 64 h 69"/>
                  <a:gd name="T18" fmla="*/ 108 w 108"/>
                  <a:gd name="T19" fmla="*/ 66 h 69"/>
                  <a:gd name="T20" fmla="*/ 108 w 108"/>
                  <a:gd name="T21" fmla="*/ 67 h 69"/>
                  <a:gd name="T22" fmla="*/ 108 w 108"/>
                  <a:gd name="T23" fmla="*/ 69 h 69"/>
                  <a:gd name="T24" fmla="*/ 108 w 108"/>
                  <a:gd name="T25" fmla="*/ 69 h 69"/>
                  <a:gd name="T26" fmla="*/ 94 w 108"/>
                  <a:gd name="T27" fmla="*/ 67 h 69"/>
                  <a:gd name="T28" fmla="*/ 80 w 108"/>
                  <a:gd name="T29" fmla="*/ 66 h 69"/>
                  <a:gd name="T30" fmla="*/ 66 w 108"/>
                  <a:gd name="T31" fmla="*/ 63 h 69"/>
                  <a:gd name="T32" fmla="*/ 53 w 108"/>
                  <a:gd name="T33" fmla="*/ 62 h 69"/>
                  <a:gd name="T34" fmla="*/ 38 w 108"/>
                  <a:gd name="T35" fmla="*/ 61 h 69"/>
                  <a:gd name="T36" fmla="*/ 24 w 108"/>
                  <a:gd name="T37" fmla="*/ 59 h 69"/>
                  <a:gd name="T38" fmla="*/ 11 w 108"/>
                  <a:gd name="T39" fmla="*/ 55 h 69"/>
                  <a:gd name="T40" fmla="*/ 0 w 108"/>
                  <a:gd name="T41" fmla="*/ 51 h 69"/>
                  <a:gd name="T42" fmla="*/ 3 w 108"/>
                  <a:gd name="T43" fmla="*/ 44 h 69"/>
                  <a:gd name="T44" fmla="*/ 7 w 108"/>
                  <a:gd name="T45" fmla="*/ 39 h 69"/>
                  <a:gd name="T46" fmla="*/ 11 w 108"/>
                  <a:gd name="T47" fmla="*/ 35 h 69"/>
                  <a:gd name="T48" fmla="*/ 17 w 108"/>
                  <a:gd name="T49" fmla="*/ 30 h 69"/>
                  <a:gd name="T50" fmla="*/ 22 w 108"/>
                  <a:gd name="T51" fmla="*/ 27 h 69"/>
                  <a:gd name="T52" fmla="*/ 26 w 108"/>
                  <a:gd name="T53" fmla="*/ 22 h 69"/>
                  <a:gd name="T54" fmla="*/ 31 w 108"/>
                  <a:gd name="T55" fmla="*/ 18 h 69"/>
                  <a:gd name="T56" fmla="*/ 34 w 108"/>
                  <a:gd name="T57" fmla="*/ 14 h 69"/>
                  <a:gd name="T58" fmla="*/ 42 w 108"/>
                  <a:gd name="T59" fmla="*/ 9 h 69"/>
                  <a:gd name="T60" fmla="*/ 49 w 108"/>
                  <a:gd name="T61" fmla="*/ 6 h 69"/>
                  <a:gd name="T62" fmla="*/ 57 w 108"/>
                  <a:gd name="T63" fmla="*/ 2 h 69"/>
                  <a:gd name="T64" fmla="*/ 65 w 108"/>
                  <a:gd name="T65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69">
                    <a:moveTo>
                      <a:pt x="65" y="0"/>
                    </a:moveTo>
                    <a:lnTo>
                      <a:pt x="69" y="8"/>
                    </a:lnTo>
                    <a:lnTo>
                      <a:pt x="72" y="16"/>
                    </a:lnTo>
                    <a:lnTo>
                      <a:pt x="77" y="25"/>
                    </a:lnTo>
                    <a:lnTo>
                      <a:pt x="80" y="35"/>
                    </a:lnTo>
                    <a:lnTo>
                      <a:pt x="85" y="44"/>
                    </a:lnTo>
                    <a:lnTo>
                      <a:pt x="91" y="52"/>
                    </a:lnTo>
                    <a:lnTo>
                      <a:pt x="99" y="59"/>
                    </a:lnTo>
                    <a:lnTo>
                      <a:pt x="107" y="64"/>
                    </a:lnTo>
                    <a:lnTo>
                      <a:pt x="108" y="66"/>
                    </a:lnTo>
                    <a:lnTo>
                      <a:pt x="108" y="67"/>
                    </a:lnTo>
                    <a:lnTo>
                      <a:pt x="108" y="69"/>
                    </a:lnTo>
                    <a:lnTo>
                      <a:pt x="94" y="67"/>
                    </a:lnTo>
                    <a:lnTo>
                      <a:pt x="80" y="66"/>
                    </a:lnTo>
                    <a:lnTo>
                      <a:pt x="66" y="63"/>
                    </a:lnTo>
                    <a:lnTo>
                      <a:pt x="53" y="62"/>
                    </a:lnTo>
                    <a:lnTo>
                      <a:pt x="38" y="61"/>
                    </a:lnTo>
                    <a:lnTo>
                      <a:pt x="24" y="59"/>
                    </a:lnTo>
                    <a:lnTo>
                      <a:pt x="11" y="55"/>
                    </a:lnTo>
                    <a:lnTo>
                      <a:pt x="0" y="51"/>
                    </a:lnTo>
                    <a:lnTo>
                      <a:pt x="3" y="44"/>
                    </a:lnTo>
                    <a:lnTo>
                      <a:pt x="7" y="39"/>
                    </a:lnTo>
                    <a:lnTo>
                      <a:pt x="11" y="35"/>
                    </a:lnTo>
                    <a:lnTo>
                      <a:pt x="17" y="30"/>
                    </a:lnTo>
                    <a:lnTo>
                      <a:pt x="22" y="27"/>
                    </a:lnTo>
                    <a:lnTo>
                      <a:pt x="26" y="22"/>
                    </a:lnTo>
                    <a:lnTo>
                      <a:pt x="31" y="18"/>
                    </a:lnTo>
                    <a:lnTo>
                      <a:pt x="34" y="14"/>
                    </a:lnTo>
                    <a:lnTo>
                      <a:pt x="42" y="9"/>
                    </a:lnTo>
                    <a:lnTo>
                      <a:pt x="49" y="6"/>
                    </a:lnTo>
                    <a:lnTo>
                      <a:pt x="57" y="2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74" name="Freeform 290"/>
              <p:cNvSpPr>
                <a:spLocks/>
              </p:cNvSpPr>
              <p:nvPr/>
            </p:nvSpPr>
            <p:spPr bwMode="auto">
              <a:xfrm>
                <a:off x="2741" y="873"/>
                <a:ext cx="9" cy="63"/>
              </a:xfrm>
              <a:custGeom>
                <a:avLst/>
                <a:gdLst>
                  <a:gd name="T0" fmla="*/ 0 w 52"/>
                  <a:gd name="T1" fmla="*/ 0 h 377"/>
                  <a:gd name="T2" fmla="*/ 6 w 52"/>
                  <a:gd name="T3" fmla="*/ 3 h 377"/>
                  <a:gd name="T4" fmla="*/ 11 w 52"/>
                  <a:gd name="T5" fmla="*/ 6 h 377"/>
                  <a:gd name="T6" fmla="*/ 14 w 52"/>
                  <a:gd name="T7" fmla="*/ 11 h 377"/>
                  <a:gd name="T8" fmla="*/ 19 w 52"/>
                  <a:gd name="T9" fmla="*/ 15 h 377"/>
                  <a:gd name="T10" fmla="*/ 22 w 52"/>
                  <a:gd name="T11" fmla="*/ 21 h 377"/>
                  <a:gd name="T12" fmla="*/ 25 w 52"/>
                  <a:gd name="T13" fmla="*/ 26 h 377"/>
                  <a:gd name="T14" fmla="*/ 29 w 52"/>
                  <a:gd name="T15" fmla="*/ 31 h 377"/>
                  <a:gd name="T16" fmla="*/ 34 w 52"/>
                  <a:gd name="T17" fmla="*/ 37 h 377"/>
                  <a:gd name="T18" fmla="*/ 38 w 52"/>
                  <a:gd name="T19" fmla="*/ 58 h 377"/>
                  <a:gd name="T20" fmla="*/ 43 w 52"/>
                  <a:gd name="T21" fmla="*/ 80 h 377"/>
                  <a:gd name="T22" fmla="*/ 46 w 52"/>
                  <a:gd name="T23" fmla="*/ 101 h 377"/>
                  <a:gd name="T24" fmla="*/ 48 w 52"/>
                  <a:gd name="T25" fmla="*/ 123 h 377"/>
                  <a:gd name="T26" fmla="*/ 51 w 52"/>
                  <a:gd name="T27" fmla="*/ 145 h 377"/>
                  <a:gd name="T28" fmla="*/ 52 w 52"/>
                  <a:gd name="T29" fmla="*/ 167 h 377"/>
                  <a:gd name="T30" fmla="*/ 52 w 52"/>
                  <a:gd name="T31" fmla="*/ 189 h 377"/>
                  <a:gd name="T32" fmla="*/ 52 w 52"/>
                  <a:gd name="T33" fmla="*/ 211 h 377"/>
                  <a:gd name="T34" fmla="*/ 50 w 52"/>
                  <a:gd name="T35" fmla="*/ 231 h 377"/>
                  <a:gd name="T36" fmla="*/ 47 w 52"/>
                  <a:gd name="T37" fmla="*/ 253 h 377"/>
                  <a:gd name="T38" fmla="*/ 44 w 52"/>
                  <a:gd name="T39" fmla="*/ 274 h 377"/>
                  <a:gd name="T40" fmla="*/ 39 w 52"/>
                  <a:gd name="T41" fmla="*/ 294 h 377"/>
                  <a:gd name="T42" fmla="*/ 35 w 52"/>
                  <a:gd name="T43" fmla="*/ 315 h 377"/>
                  <a:gd name="T44" fmla="*/ 28 w 52"/>
                  <a:gd name="T45" fmla="*/ 335 h 377"/>
                  <a:gd name="T46" fmla="*/ 21 w 52"/>
                  <a:gd name="T47" fmla="*/ 354 h 377"/>
                  <a:gd name="T48" fmla="*/ 12 w 52"/>
                  <a:gd name="T49" fmla="*/ 374 h 377"/>
                  <a:gd name="T50" fmla="*/ 9 w 52"/>
                  <a:gd name="T51" fmla="*/ 375 h 377"/>
                  <a:gd name="T52" fmla="*/ 8 w 52"/>
                  <a:gd name="T53" fmla="*/ 376 h 377"/>
                  <a:gd name="T54" fmla="*/ 8 w 52"/>
                  <a:gd name="T55" fmla="*/ 377 h 377"/>
                  <a:gd name="T56" fmla="*/ 8 w 52"/>
                  <a:gd name="T57" fmla="*/ 377 h 377"/>
                  <a:gd name="T58" fmla="*/ 14 w 52"/>
                  <a:gd name="T59" fmla="*/ 358 h 377"/>
                  <a:gd name="T60" fmla="*/ 20 w 52"/>
                  <a:gd name="T61" fmla="*/ 337 h 377"/>
                  <a:gd name="T62" fmla="*/ 25 w 52"/>
                  <a:gd name="T63" fmla="*/ 315 h 377"/>
                  <a:gd name="T64" fmla="*/ 30 w 52"/>
                  <a:gd name="T65" fmla="*/ 294 h 377"/>
                  <a:gd name="T66" fmla="*/ 34 w 52"/>
                  <a:gd name="T67" fmla="*/ 273 h 377"/>
                  <a:gd name="T68" fmla="*/ 37 w 52"/>
                  <a:gd name="T69" fmla="*/ 251 h 377"/>
                  <a:gd name="T70" fmla="*/ 39 w 52"/>
                  <a:gd name="T71" fmla="*/ 228 h 377"/>
                  <a:gd name="T72" fmla="*/ 42 w 52"/>
                  <a:gd name="T73" fmla="*/ 206 h 377"/>
                  <a:gd name="T74" fmla="*/ 42 w 52"/>
                  <a:gd name="T75" fmla="*/ 184 h 377"/>
                  <a:gd name="T76" fmla="*/ 42 w 52"/>
                  <a:gd name="T77" fmla="*/ 161 h 377"/>
                  <a:gd name="T78" fmla="*/ 40 w 52"/>
                  <a:gd name="T79" fmla="*/ 139 h 377"/>
                  <a:gd name="T80" fmla="*/ 38 w 52"/>
                  <a:gd name="T81" fmla="*/ 118 h 377"/>
                  <a:gd name="T82" fmla="*/ 35 w 52"/>
                  <a:gd name="T83" fmla="*/ 96 h 377"/>
                  <a:gd name="T84" fmla="*/ 30 w 52"/>
                  <a:gd name="T85" fmla="*/ 74 h 377"/>
                  <a:gd name="T86" fmla="*/ 24 w 52"/>
                  <a:gd name="T87" fmla="*/ 53 h 377"/>
                  <a:gd name="T88" fmla="*/ 17 w 52"/>
                  <a:gd name="T89" fmla="*/ 33 h 377"/>
                  <a:gd name="T90" fmla="*/ 12 w 52"/>
                  <a:gd name="T91" fmla="*/ 26 h 377"/>
                  <a:gd name="T92" fmla="*/ 7 w 52"/>
                  <a:gd name="T93" fmla="*/ 19 h 377"/>
                  <a:gd name="T94" fmla="*/ 4 w 52"/>
                  <a:gd name="T95" fmla="*/ 12 h 377"/>
                  <a:gd name="T96" fmla="*/ 0 w 52"/>
                  <a:gd name="T97" fmla="*/ 6 h 377"/>
                  <a:gd name="T98" fmla="*/ 0 w 52"/>
                  <a:gd name="T99" fmla="*/ 4 h 377"/>
                  <a:gd name="T100" fmla="*/ 0 w 52"/>
                  <a:gd name="T101" fmla="*/ 2 h 377"/>
                  <a:gd name="T102" fmla="*/ 0 w 52"/>
                  <a:gd name="T103" fmla="*/ 0 h 377"/>
                  <a:gd name="T104" fmla="*/ 0 w 52"/>
                  <a:gd name="T105" fmla="*/ 0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2" h="377">
                    <a:moveTo>
                      <a:pt x="0" y="0"/>
                    </a:moveTo>
                    <a:lnTo>
                      <a:pt x="6" y="3"/>
                    </a:lnTo>
                    <a:lnTo>
                      <a:pt x="11" y="6"/>
                    </a:lnTo>
                    <a:lnTo>
                      <a:pt x="14" y="11"/>
                    </a:lnTo>
                    <a:lnTo>
                      <a:pt x="19" y="15"/>
                    </a:lnTo>
                    <a:lnTo>
                      <a:pt x="22" y="21"/>
                    </a:lnTo>
                    <a:lnTo>
                      <a:pt x="25" y="26"/>
                    </a:lnTo>
                    <a:lnTo>
                      <a:pt x="29" y="31"/>
                    </a:lnTo>
                    <a:lnTo>
                      <a:pt x="34" y="37"/>
                    </a:lnTo>
                    <a:lnTo>
                      <a:pt x="38" y="58"/>
                    </a:lnTo>
                    <a:lnTo>
                      <a:pt x="43" y="80"/>
                    </a:lnTo>
                    <a:lnTo>
                      <a:pt x="46" y="101"/>
                    </a:lnTo>
                    <a:lnTo>
                      <a:pt x="48" y="123"/>
                    </a:lnTo>
                    <a:lnTo>
                      <a:pt x="51" y="145"/>
                    </a:lnTo>
                    <a:lnTo>
                      <a:pt x="52" y="167"/>
                    </a:lnTo>
                    <a:lnTo>
                      <a:pt x="52" y="189"/>
                    </a:lnTo>
                    <a:lnTo>
                      <a:pt x="52" y="211"/>
                    </a:lnTo>
                    <a:lnTo>
                      <a:pt x="50" y="231"/>
                    </a:lnTo>
                    <a:lnTo>
                      <a:pt x="47" y="253"/>
                    </a:lnTo>
                    <a:lnTo>
                      <a:pt x="44" y="274"/>
                    </a:lnTo>
                    <a:lnTo>
                      <a:pt x="39" y="294"/>
                    </a:lnTo>
                    <a:lnTo>
                      <a:pt x="35" y="315"/>
                    </a:lnTo>
                    <a:lnTo>
                      <a:pt x="28" y="335"/>
                    </a:lnTo>
                    <a:lnTo>
                      <a:pt x="21" y="354"/>
                    </a:lnTo>
                    <a:lnTo>
                      <a:pt x="12" y="374"/>
                    </a:lnTo>
                    <a:lnTo>
                      <a:pt x="9" y="375"/>
                    </a:lnTo>
                    <a:lnTo>
                      <a:pt x="8" y="376"/>
                    </a:lnTo>
                    <a:lnTo>
                      <a:pt x="8" y="377"/>
                    </a:lnTo>
                    <a:lnTo>
                      <a:pt x="14" y="358"/>
                    </a:lnTo>
                    <a:lnTo>
                      <a:pt x="20" y="337"/>
                    </a:lnTo>
                    <a:lnTo>
                      <a:pt x="25" y="315"/>
                    </a:lnTo>
                    <a:lnTo>
                      <a:pt x="30" y="294"/>
                    </a:lnTo>
                    <a:lnTo>
                      <a:pt x="34" y="273"/>
                    </a:lnTo>
                    <a:lnTo>
                      <a:pt x="37" y="251"/>
                    </a:lnTo>
                    <a:lnTo>
                      <a:pt x="39" y="228"/>
                    </a:lnTo>
                    <a:lnTo>
                      <a:pt x="42" y="206"/>
                    </a:lnTo>
                    <a:lnTo>
                      <a:pt x="42" y="184"/>
                    </a:lnTo>
                    <a:lnTo>
                      <a:pt x="42" y="161"/>
                    </a:lnTo>
                    <a:lnTo>
                      <a:pt x="40" y="139"/>
                    </a:lnTo>
                    <a:lnTo>
                      <a:pt x="38" y="118"/>
                    </a:lnTo>
                    <a:lnTo>
                      <a:pt x="35" y="96"/>
                    </a:lnTo>
                    <a:lnTo>
                      <a:pt x="30" y="74"/>
                    </a:lnTo>
                    <a:lnTo>
                      <a:pt x="24" y="53"/>
                    </a:lnTo>
                    <a:lnTo>
                      <a:pt x="17" y="33"/>
                    </a:lnTo>
                    <a:lnTo>
                      <a:pt x="12" y="26"/>
                    </a:lnTo>
                    <a:lnTo>
                      <a:pt x="7" y="19"/>
                    </a:lnTo>
                    <a:lnTo>
                      <a:pt x="4" y="12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75" name="Freeform 291"/>
              <p:cNvSpPr>
                <a:spLocks/>
              </p:cNvSpPr>
              <p:nvPr/>
            </p:nvSpPr>
            <p:spPr bwMode="auto">
              <a:xfrm>
                <a:off x="2881" y="874"/>
                <a:ext cx="24" cy="10"/>
              </a:xfrm>
              <a:custGeom>
                <a:avLst/>
                <a:gdLst>
                  <a:gd name="T0" fmla="*/ 6 w 142"/>
                  <a:gd name="T1" fmla="*/ 0 h 59"/>
                  <a:gd name="T2" fmla="*/ 11 w 142"/>
                  <a:gd name="T3" fmla="*/ 6 h 59"/>
                  <a:gd name="T4" fmla="*/ 15 w 142"/>
                  <a:gd name="T5" fmla="*/ 13 h 59"/>
                  <a:gd name="T6" fmla="*/ 18 w 142"/>
                  <a:gd name="T7" fmla="*/ 20 h 59"/>
                  <a:gd name="T8" fmla="*/ 26 w 142"/>
                  <a:gd name="T9" fmla="*/ 23 h 59"/>
                  <a:gd name="T10" fmla="*/ 35 w 142"/>
                  <a:gd name="T11" fmla="*/ 23 h 59"/>
                  <a:gd name="T12" fmla="*/ 44 w 142"/>
                  <a:gd name="T13" fmla="*/ 25 h 59"/>
                  <a:gd name="T14" fmla="*/ 52 w 142"/>
                  <a:gd name="T15" fmla="*/ 25 h 59"/>
                  <a:gd name="T16" fmla="*/ 62 w 142"/>
                  <a:gd name="T17" fmla="*/ 26 h 59"/>
                  <a:gd name="T18" fmla="*/ 70 w 142"/>
                  <a:gd name="T19" fmla="*/ 28 h 59"/>
                  <a:gd name="T20" fmla="*/ 78 w 142"/>
                  <a:gd name="T21" fmla="*/ 29 h 59"/>
                  <a:gd name="T22" fmla="*/ 87 w 142"/>
                  <a:gd name="T23" fmla="*/ 33 h 59"/>
                  <a:gd name="T24" fmla="*/ 95 w 142"/>
                  <a:gd name="T25" fmla="*/ 35 h 59"/>
                  <a:gd name="T26" fmla="*/ 101 w 142"/>
                  <a:gd name="T27" fmla="*/ 38 h 59"/>
                  <a:gd name="T28" fmla="*/ 108 w 142"/>
                  <a:gd name="T29" fmla="*/ 41 h 59"/>
                  <a:gd name="T30" fmla="*/ 115 w 142"/>
                  <a:gd name="T31" fmla="*/ 42 h 59"/>
                  <a:gd name="T32" fmla="*/ 121 w 142"/>
                  <a:gd name="T33" fmla="*/ 44 h 59"/>
                  <a:gd name="T34" fmla="*/ 128 w 142"/>
                  <a:gd name="T35" fmla="*/ 46 h 59"/>
                  <a:gd name="T36" fmla="*/ 134 w 142"/>
                  <a:gd name="T37" fmla="*/ 50 h 59"/>
                  <a:gd name="T38" fmla="*/ 139 w 142"/>
                  <a:gd name="T39" fmla="*/ 53 h 59"/>
                  <a:gd name="T40" fmla="*/ 142 w 142"/>
                  <a:gd name="T41" fmla="*/ 59 h 59"/>
                  <a:gd name="T42" fmla="*/ 125 w 142"/>
                  <a:gd name="T43" fmla="*/ 54 h 59"/>
                  <a:gd name="T44" fmla="*/ 107 w 142"/>
                  <a:gd name="T45" fmla="*/ 49 h 59"/>
                  <a:gd name="T46" fmla="*/ 87 w 142"/>
                  <a:gd name="T47" fmla="*/ 42 h 59"/>
                  <a:gd name="T48" fmla="*/ 69 w 142"/>
                  <a:gd name="T49" fmla="*/ 37 h 59"/>
                  <a:gd name="T50" fmla="*/ 50 w 142"/>
                  <a:gd name="T51" fmla="*/ 35 h 59"/>
                  <a:gd name="T52" fmla="*/ 32 w 142"/>
                  <a:gd name="T53" fmla="*/ 34 h 59"/>
                  <a:gd name="T54" fmla="*/ 16 w 142"/>
                  <a:gd name="T55" fmla="*/ 37 h 59"/>
                  <a:gd name="T56" fmla="*/ 1 w 142"/>
                  <a:gd name="T57" fmla="*/ 45 h 59"/>
                  <a:gd name="T58" fmla="*/ 0 w 142"/>
                  <a:gd name="T59" fmla="*/ 41 h 59"/>
                  <a:gd name="T60" fmla="*/ 0 w 142"/>
                  <a:gd name="T61" fmla="*/ 37 h 59"/>
                  <a:gd name="T62" fmla="*/ 0 w 142"/>
                  <a:gd name="T63" fmla="*/ 31 h 59"/>
                  <a:gd name="T64" fmla="*/ 1 w 142"/>
                  <a:gd name="T65" fmla="*/ 27 h 59"/>
                  <a:gd name="T66" fmla="*/ 2 w 142"/>
                  <a:gd name="T67" fmla="*/ 21 h 59"/>
                  <a:gd name="T68" fmla="*/ 3 w 142"/>
                  <a:gd name="T69" fmla="*/ 17 h 59"/>
                  <a:gd name="T70" fmla="*/ 4 w 142"/>
                  <a:gd name="T71" fmla="*/ 11 h 59"/>
                  <a:gd name="T72" fmla="*/ 3 w 142"/>
                  <a:gd name="T73" fmla="*/ 5 h 59"/>
                  <a:gd name="T74" fmla="*/ 3 w 142"/>
                  <a:gd name="T75" fmla="*/ 4 h 59"/>
                  <a:gd name="T76" fmla="*/ 5 w 142"/>
                  <a:gd name="T77" fmla="*/ 2 h 59"/>
                  <a:gd name="T78" fmla="*/ 6 w 142"/>
                  <a:gd name="T79" fmla="*/ 0 h 59"/>
                  <a:gd name="T80" fmla="*/ 6 w 142"/>
                  <a:gd name="T8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2" h="59">
                    <a:moveTo>
                      <a:pt x="6" y="0"/>
                    </a:moveTo>
                    <a:lnTo>
                      <a:pt x="11" y="6"/>
                    </a:lnTo>
                    <a:lnTo>
                      <a:pt x="15" y="13"/>
                    </a:lnTo>
                    <a:lnTo>
                      <a:pt x="18" y="20"/>
                    </a:lnTo>
                    <a:lnTo>
                      <a:pt x="26" y="23"/>
                    </a:lnTo>
                    <a:lnTo>
                      <a:pt x="35" y="23"/>
                    </a:lnTo>
                    <a:lnTo>
                      <a:pt x="44" y="25"/>
                    </a:lnTo>
                    <a:lnTo>
                      <a:pt x="52" y="25"/>
                    </a:lnTo>
                    <a:lnTo>
                      <a:pt x="62" y="26"/>
                    </a:lnTo>
                    <a:lnTo>
                      <a:pt x="70" y="28"/>
                    </a:lnTo>
                    <a:lnTo>
                      <a:pt x="78" y="29"/>
                    </a:lnTo>
                    <a:lnTo>
                      <a:pt x="87" y="33"/>
                    </a:lnTo>
                    <a:lnTo>
                      <a:pt x="95" y="35"/>
                    </a:lnTo>
                    <a:lnTo>
                      <a:pt x="101" y="38"/>
                    </a:lnTo>
                    <a:lnTo>
                      <a:pt x="108" y="41"/>
                    </a:lnTo>
                    <a:lnTo>
                      <a:pt x="115" y="42"/>
                    </a:lnTo>
                    <a:lnTo>
                      <a:pt x="121" y="44"/>
                    </a:lnTo>
                    <a:lnTo>
                      <a:pt x="128" y="46"/>
                    </a:lnTo>
                    <a:lnTo>
                      <a:pt x="134" y="50"/>
                    </a:lnTo>
                    <a:lnTo>
                      <a:pt x="139" y="53"/>
                    </a:lnTo>
                    <a:lnTo>
                      <a:pt x="142" y="59"/>
                    </a:lnTo>
                    <a:lnTo>
                      <a:pt x="125" y="54"/>
                    </a:lnTo>
                    <a:lnTo>
                      <a:pt x="107" y="49"/>
                    </a:lnTo>
                    <a:lnTo>
                      <a:pt x="87" y="42"/>
                    </a:lnTo>
                    <a:lnTo>
                      <a:pt x="69" y="37"/>
                    </a:lnTo>
                    <a:lnTo>
                      <a:pt x="50" y="35"/>
                    </a:lnTo>
                    <a:lnTo>
                      <a:pt x="32" y="34"/>
                    </a:lnTo>
                    <a:lnTo>
                      <a:pt x="16" y="37"/>
                    </a:lnTo>
                    <a:lnTo>
                      <a:pt x="1" y="45"/>
                    </a:lnTo>
                    <a:lnTo>
                      <a:pt x="0" y="41"/>
                    </a:lnTo>
                    <a:lnTo>
                      <a:pt x="0" y="37"/>
                    </a:lnTo>
                    <a:lnTo>
                      <a:pt x="0" y="31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3" y="17"/>
                    </a:lnTo>
                    <a:lnTo>
                      <a:pt x="4" y="11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76" name="Freeform 292"/>
              <p:cNvSpPr>
                <a:spLocks/>
              </p:cNvSpPr>
              <p:nvPr/>
            </p:nvSpPr>
            <p:spPr bwMode="auto">
              <a:xfrm>
                <a:off x="2677" y="882"/>
                <a:ext cx="56" cy="30"/>
              </a:xfrm>
              <a:custGeom>
                <a:avLst/>
                <a:gdLst>
                  <a:gd name="T0" fmla="*/ 250 w 333"/>
                  <a:gd name="T1" fmla="*/ 1 h 179"/>
                  <a:gd name="T2" fmla="*/ 277 w 333"/>
                  <a:gd name="T3" fmla="*/ 3 h 179"/>
                  <a:gd name="T4" fmla="*/ 302 w 333"/>
                  <a:gd name="T5" fmla="*/ 10 h 179"/>
                  <a:gd name="T6" fmla="*/ 324 w 333"/>
                  <a:gd name="T7" fmla="*/ 21 h 179"/>
                  <a:gd name="T8" fmla="*/ 333 w 333"/>
                  <a:gd name="T9" fmla="*/ 33 h 179"/>
                  <a:gd name="T10" fmla="*/ 333 w 333"/>
                  <a:gd name="T11" fmla="*/ 39 h 179"/>
                  <a:gd name="T12" fmla="*/ 326 w 333"/>
                  <a:gd name="T13" fmla="*/ 35 h 179"/>
                  <a:gd name="T14" fmla="*/ 311 w 333"/>
                  <a:gd name="T15" fmla="*/ 27 h 179"/>
                  <a:gd name="T16" fmla="*/ 294 w 333"/>
                  <a:gd name="T17" fmla="*/ 22 h 179"/>
                  <a:gd name="T18" fmla="*/ 276 w 333"/>
                  <a:gd name="T19" fmla="*/ 17 h 179"/>
                  <a:gd name="T20" fmla="*/ 249 w 333"/>
                  <a:gd name="T21" fmla="*/ 10 h 179"/>
                  <a:gd name="T22" fmla="*/ 214 w 333"/>
                  <a:gd name="T23" fmla="*/ 11 h 179"/>
                  <a:gd name="T24" fmla="*/ 180 w 333"/>
                  <a:gd name="T25" fmla="*/ 18 h 179"/>
                  <a:gd name="T26" fmla="*/ 146 w 333"/>
                  <a:gd name="T27" fmla="*/ 26 h 179"/>
                  <a:gd name="T28" fmla="*/ 117 w 333"/>
                  <a:gd name="T29" fmla="*/ 36 h 179"/>
                  <a:gd name="T30" fmla="*/ 95 w 333"/>
                  <a:gd name="T31" fmla="*/ 49 h 179"/>
                  <a:gd name="T32" fmla="*/ 75 w 333"/>
                  <a:gd name="T33" fmla="*/ 63 h 179"/>
                  <a:gd name="T34" fmla="*/ 55 w 333"/>
                  <a:gd name="T35" fmla="*/ 80 h 179"/>
                  <a:gd name="T36" fmla="*/ 46 w 333"/>
                  <a:gd name="T37" fmla="*/ 97 h 179"/>
                  <a:gd name="T38" fmla="*/ 41 w 333"/>
                  <a:gd name="T39" fmla="*/ 108 h 179"/>
                  <a:gd name="T40" fmla="*/ 37 w 333"/>
                  <a:gd name="T41" fmla="*/ 116 h 179"/>
                  <a:gd name="T42" fmla="*/ 31 w 333"/>
                  <a:gd name="T43" fmla="*/ 124 h 179"/>
                  <a:gd name="T44" fmla="*/ 25 w 333"/>
                  <a:gd name="T45" fmla="*/ 135 h 179"/>
                  <a:gd name="T46" fmla="*/ 20 w 333"/>
                  <a:gd name="T47" fmla="*/ 150 h 179"/>
                  <a:gd name="T48" fmla="*/ 15 w 333"/>
                  <a:gd name="T49" fmla="*/ 164 h 179"/>
                  <a:gd name="T50" fmla="*/ 7 w 333"/>
                  <a:gd name="T51" fmla="*/ 174 h 179"/>
                  <a:gd name="T52" fmla="*/ 0 w 333"/>
                  <a:gd name="T53" fmla="*/ 167 h 179"/>
                  <a:gd name="T54" fmla="*/ 2 w 333"/>
                  <a:gd name="T55" fmla="*/ 144 h 179"/>
                  <a:gd name="T56" fmla="*/ 11 w 333"/>
                  <a:gd name="T57" fmla="*/ 122 h 179"/>
                  <a:gd name="T58" fmla="*/ 23 w 333"/>
                  <a:gd name="T59" fmla="*/ 101 h 179"/>
                  <a:gd name="T60" fmla="*/ 37 w 333"/>
                  <a:gd name="T61" fmla="*/ 82 h 179"/>
                  <a:gd name="T62" fmla="*/ 54 w 333"/>
                  <a:gd name="T63" fmla="*/ 66 h 179"/>
                  <a:gd name="T64" fmla="*/ 71 w 333"/>
                  <a:gd name="T65" fmla="*/ 54 h 179"/>
                  <a:gd name="T66" fmla="*/ 88 w 333"/>
                  <a:gd name="T67" fmla="*/ 41 h 179"/>
                  <a:gd name="T68" fmla="*/ 107 w 333"/>
                  <a:gd name="T69" fmla="*/ 33 h 179"/>
                  <a:gd name="T70" fmla="*/ 125 w 333"/>
                  <a:gd name="T71" fmla="*/ 27 h 179"/>
                  <a:gd name="T72" fmla="*/ 141 w 333"/>
                  <a:gd name="T73" fmla="*/ 20 h 179"/>
                  <a:gd name="T74" fmla="*/ 158 w 333"/>
                  <a:gd name="T75" fmla="*/ 14 h 179"/>
                  <a:gd name="T76" fmla="*/ 176 w 333"/>
                  <a:gd name="T77" fmla="*/ 9 h 179"/>
                  <a:gd name="T78" fmla="*/ 194 w 333"/>
                  <a:gd name="T79" fmla="*/ 4 h 179"/>
                  <a:gd name="T80" fmla="*/ 211 w 333"/>
                  <a:gd name="T81" fmla="*/ 3 h 179"/>
                  <a:gd name="T82" fmla="*/ 229 w 333"/>
                  <a:gd name="T83" fmla="*/ 2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33" h="179">
                    <a:moveTo>
                      <a:pt x="238" y="0"/>
                    </a:moveTo>
                    <a:lnTo>
                      <a:pt x="250" y="1"/>
                    </a:lnTo>
                    <a:lnTo>
                      <a:pt x="264" y="2"/>
                    </a:lnTo>
                    <a:lnTo>
                      <a:pt x="277" y="3"/>
                    </a:lnTo>
                    <a:lnTo>
                      <a:pt x="291" y="5"/>
                    </a:lnTo>
                    <a:lnTo>
                      <a:pt x="302" y="10"/>
                    </a:lnTo>
                    <a:lnTo>
                      <a:pt x="315" y="14"/>
                    </a:lnTo>
                    <a:lnTo>
                      <a:pt x="324" y="21"/>
                    </a:lnTo>
                    <a:lnTo>
                      <a:pt x="333" y="29"/>
                    </a:lnTo>
                    <a:lnTo>
                      <a:pt x="333" y="33"/>
                    </a:lnTo>
                    <a:lnTo>
                      <a:pt x="333" y="36"/>
                    </a:lnTo>
                    <a:lnTo>
                      <a:pt x="333" y="39"/>
                    </a:lnTo>
                    <a:lnTo>
                      <a:pt x="332" y="41"/>
                    </a:lnTo>
                    <a:lnTo>
                      <a:pt x="326" y="35"/>
                    </a:lnTo>
                    <a:lnTo>
                      <a:pt x="319" y="31"/>
                    </a:lnTo>
                    <a:lnTo>
                      <a:pt x="311" y="27"/>
                    </a:lnTo>
                    <a:lnTo>
                      <a:pt x="303" y="25"/>
                    </a:lnTo>
                    <a:lnTo>
                      <a:pt x="294" y="22"/>
                    </a:lnTo>
                    <a:lnTo>
                      <a:pt x="285" y="20"/>
                    </a:lnTo>
                    <a:lnTo>
                      <a:pt x="276" y="17"/>
                    </a:lnTo>
                    <a:lnTo>
                      <a:pt x="268" y="12"/>
                    </a:lnTo>
                    <a:lnTo>
                      <a:pt x="249" y="10"/>
                    </a:lnTo>
                    <a:lnTo>
                      <a:pt x="231" y="10"/>
                    </a:lnTo>
                    <a:lnTo>
                      <a:pt x="214" y="11"/>
                    </a:lnTo>
                    <a:lnTo>
                      <a:pt x="198" y="13"/>
                    </a:lnTo>
                    <a:lnTo>
                      <a:pt x="180" y="18"/>
                    </a:lnTo>
                    <a:lnTo>
                      <a:pt x="163" y="21"/>
                    </a:lnTo>
                    <a:lnTo>
                      <a:pt x="146" y="26"/>
                    </a:lnTo>
                    <a:lnTo>
                      <a:pt x="129" y="29"/>
                    </a:lnTo>
                    <a:lnTo>
                      <a:pt x="117" y="36"/>
                    </a:lnTo>
                    <a:lnTo>
                      <a:pt x="106" y="43"/>
                    </a:lnTo>
                    <a:lnTo>
                      <a:pt x="95" y="49"/>
                    </a:lnTo>
                    <a:lnTo>
                      <a:pt x="85" y="55"/>
                    </a:lnTo>
                    <a:lnTo>
                      <a:pt x="75" y="63"/>
                    </a:lnTo>
                    <a:lnTo>
                      <a:pt x="64" y="71"/>
                    </a:lnTo>
                    <a:lnTo>
                      <a:pt x="55" y="80"/>
                    </a:lnTo>
                    <a:lnTo>
                      <a:pt x="47" y="91"/>
                    </a:lnTo>
                    <a:lnTo>
                      <a:pt x="46" y="97"/>
                    </a:lnTo>
                    <a:lnTo>
                      <a:pt x="43" y="103"/>
                    </a:lnTo>
                    <a:lnTo>
                      <a:pt x="41" y="108"/>
                    </a:lnTo>
                    <a:lnTo>
                      <a:pt x="39" y="112"/>
                    </a:lnTo>
                    <a:lnTo>
                      <a:pt x="37" y="116"/>
                    </a:lnTo>
                    <a:lnTo>
                      <a:pt x="33" y="120"/>
                    </a:lnTo>
                    <a:lnTo>
                      <a:pt x="31" y="124"/>
                    </a:lnTo>
                    <a:lnTo>
                      <a:pt x="29" y="128"/>
                    </a:lnTo>
                    <a:lnTo>
                      <a:pt x="25" y="135"/>
                    </a:lnTo>
                    <a:lnTo>
                      <a:pt x="23" y="142"/>
                    </a:lnTo>
                    <a:lnTo>
                      <a:pt x="20" y="150"/>
                    </a:lnTo>
                    <a:lnTo>
                      <a:pt x="17" y="157"/>
                    </a:lnTo>
                    <a:lnTo>
                      <a:pt x="15" y="164"/>
                    </a:lnTo>
                    <a:lnTo>
                      <a:pt x="11" y="170"/>
                    </a:lnTo>
                    <a:lnTo>
                      <a:pt x="7" y="174"/>
                    </a:lnTo>
                    <a:lnTo>
                      <a:pt x="2" y="179"/>
                    </a:lnTo>
                    <a:lnTo>
                      <a:pt x="0" y="167"/>
                    </a:lnTo>
                    <a:lnTo>
                      <a:pt x="0" y="156"/>
                    </a:lnTo>
                    <a:lnTo>
                      <a:pt x="2" y="144"/>
                    </a:lnTo>
                    <a:lnTo>
                      <a:pt x="7" y="133"/>
                    </a:lnTo>
                    <a:lnTo>
                      <a:pt x="11" y="122"/>
                    </a:lnTo>
                    <a:lnTo>
                      <a:pt x="17" y="111"/>
                    </a:lnTo>
                    <a:lnTo>
                      <a:pt x="23" y="101"/>
                    </a:lnTo>
                    <a:lnTo>
                      <a:pt x="27" y="90"/>
                    </a:lnTo>
                    <a:lnTo>
                      <a:pt x="37" y="82"/>
                    </a:lnTo>
                    <a:lnTo>
                      <a:pt x="45" y="74"/>
                    </a:lnTo>
                    <a:lnTo>
                      <a:pt x="54" y="66"/>
                    </a:lnTo>
                    <a:lnTo>
                      <a:pt x="62" y="59"/>
                    </a:lnTo>
                    <a:lnTo>
                      <a:pt x="71" y="54"/>
                    </a:lnTo>
                    <a:lnTo>
                      <a:pt x="79" y="47"/>
                    </a:lnTo>
                    <a:lnTo>
                      <a:pt x="88" y="41"/>
                    </a:lnTo>
                    <a:lnTo>
                      <a:pt x="96" y="35"/>
                    </a:lnTo>
                    <a:lnTo>
                      <a:pt x="107" y="33"/>
                    </a:lnTo>
                    <a:lnTo>
                      <a:pt x="116" y="29"/>
                    </a:lnTo>
                    <a:lnTo>
                      <a:pt x="125" y="27"/>
                    </a:lnTo>
                    <a:lnTo>
                      <a:pt x="133" y="24"/>
                    </a:lnTo>
                    <a:lnTo>
                      <a:pt x="141" y="20"/>
                    </a:lnTo>
                    <a:lnTo>
                      <a:pt x="149" y="18"/>
                    </a:lnTo>
                    <a:lnTo>
                      <a:pt x="158" y="14"/>
                    </a:lnTo>
                    <a:lnTo>
                      <a:pt x="167" y="12"/>
                    </a:lnTo>
                    <a:lnTo>
                      <a:pt x="176" y="9"/>
                    </a:lnTo>
                    <a:lnTo>
                      <a:pt x="185" y="5"/>
                    </a:lnTo>
                    <a:lnTo>
                      <a:pt x="194" y="4"/>
                    </a:lnTo>
                    <a:lnTo>
                      <a:pt x="203" y="4"/>
                    </a:lnTo>
                    <a:lnTo>
                      <a:pt x="211" y="3"/>
                    </a:lnTo>
                    <a:lnTo>
                      <a:pt x="221" y="3"/>
                    </a:lnTo>
                    <a:lnTo>
                      <a:pt x="229" y="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77" name="Freeform 293"/>
              <p:cNvSpPr>
                <a:spLocks/>
              </p:cNvSpPr>
              <p:nvPr/>
            </p:nvSpPr>
            <p:spPr bwMode="auto">
              <a:xfrm>
                <a:off x="2807" y="882"/>
                <a:ext cx="4" cy="2"/>
              </a:xfrm>
              <a:custGeom>
                <a:avLst/>
                <a:gdLst>
                  <a:gd name="T0" fmla="*/ 24 w 28"/>
                  <a:gd name="T1" fmla="*/ 0 h 10"/>
                  <a:gd name="T2" fmla="*/ 26 w 28"/>
                  <a:gd name="T3" fmla="*/ 1 h 10"/>
                  <a:gd name="T4" fmla="*/ 28 w 28"/>
                  <a:gd name="T5" fmla="*/ 2 h 10"/>
                  <a:gd name="T6" fmla="*/ 28 w 28"/>
                  <a:gd name="T7" fmla="*/ 4 h 10"/>
                  <a:gd name="T8" fmla="*/ 26 w 28"/>
                  <a:gd name="T9" fmla="*/ 7 h 10"/>
                  <a:gd name="T10" fmla="*/ 20 w 28"/>
                  <a:gd name="T11" fmla="*/ 9 h 10"/>
                  <a:gd name="T12" fmla="*/ 13 w 28"/>
                  <a:gd name="T13" fmla="*/ 10 h 10"/>
                  <a:gd name="T14" fmla="*/ 6 w 28"/>
                  <a:gd name="T15" fmla="*/ 10 h 10"/>
                  <a:gd name="T16" fmla="*/ 0 w 28"/>
                  <a:gd name="T17" fmla="*/ 10 h 10"/>
                  <a:gd name="T18" fmla="*/ 6 w 28"/>
                  <a:gd name="T19" fmla="*/ 8 h 10"/>
                  <a:gd name="T20" fmla="*/ 12 w 28"/>
                  <a:gd name="T21" fmla="*/ 4 h 10"/>
                  <a:gd name="T22" fmla="*/ 17 w 28"/>
                  <a:gd name="T23" fmla="*/ 2 h 10"/>
                  <a:gd name="T24" fmla="*/ 24 w 28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10">
                    <a:moveTo>
                      <a:pt x="24" y="0"/>
                    </a:moveTo>
                    <a:lnTo>
                      <a:pt x="26" y="1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6" y="7"/>
                    </a:lnTo>
                    <a:lnTo>
                      <a:pt x="20" y="9"/>
                    </a:lnTo>
                    <a:lnTo>
                      <a:pt x="13" y="10"/>
                    </a:lnTo>
                    <a:lnTo>
                      <a:pt x="6" y="10"/>
                    </a:lnTo>
                    <a:lnTo>
                      <a:pt x="0" y="10"/>
                    </a:lnTo>
                    <a:lnTo>
                      <a:pt x="6" y="8"/>
                    </a:lnTo>
                    <a:lnTo>
                      <a:pt x="12" y="4"/>
                    </a:lnTo>
                    <a:lnTo>
                      <a:pt x="17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78" name="Freeform 294"/>
              <p:cNvSpPr>
                <a:spLocks/>
              </p:cNvSpPr>
              <p:nvPr/>
            </p:nvSpPr>
            <p:spPr bwMode="auto">
              <a:xfrm>
                <a:off x="2823" y="884"/>
                <a:ext cx="68" cy="20"/>
              </a:xfrm>
              <a:custGeom>
                <a:avLst/>
                <a:gdLst>
                  <a:gd name="T0" fmla="*/ 311 w 406"/>
                  <a:gd name="T1" fmla="*/ 7 h 119"/>
                  <a:gd name="T2" fmla="*/ 308 w 406"/>
                  <a:gd name="T3" fmla="*/ 25 h 119"/>
                  <a:gd name="T4" fmla="*/ 326 w 406"/>
                  <a:gd name="T5" fmla="*/ 37 h 119"/>
                  <a:gd name="T6" fmla="*/ 344 w 406"/>
                  <a:gd name="T7" fmla="*/ 44 h 119"/>
                  <a:gd name="T8" fmla="*/ 364 w 406"/>
                  <a:gd name="T9" fmla="*/ 52 h 119"/>
                  <a:gd name="T10" fmla="*/ 382 w 406"/>
                  <a:gd name="T11" fmla="*/ 61 h 119"/>
                  <a:gd name="T12" fmla="*/ 395 w 406"/>
                  <a:gd name="T13" fmla="*/ 68 h 119"/>
                  <a:gd name="T14" fmla="*/ 402 w 406"/>
                  <a:gd name="T15" fmla="*/ 72 h 119"/>
                  <a:gd name="T16" fmla="*/ 390 w 406"/>
                  <a:gd name="T17" fmla="*/ 72 h 119"/>
                  <a:gd name="T18" fmla="*/ 360 w 406"/>
                  <a:gd name="T19" fmla="*/ 62 h 119"/>
                  <a:gd name="T20" fmla="*/ 331 w 406"/>
                  <a:gd name="T21" fmla="*/ 48 h 119"/>
                  <a:gd name="T22" fmla="*/ 303 w 406"/>
                  <a:gd name="T23" fmla="*/ 41 h 119"/>
                  <a:gd name="T24" fmla="*/ 279 w 406"/>
                  <a:gd name="T25" fmla="*/ 51 h 119"/>
                  <a:gd name="T26" fmla="*/ 264 w 406"/>
                  <a:gd name="T27" fmla="*/ 62 h 119"/>
                  <a:gd name="T28" fmla="*/ 246 w 406"/>
                  <a:gd name="T29" fmla="*/ 71 h 119"/>
                  <a:gd name="T30" fmla="*/ 229 w 406"/>
                  <a:gd name="T31" fmla="*/ 79 h 119"/>
                  <a:gd name="T32" fmla="*/ 208 w 406"/>
                  <a:gd name="T33" fmla="*/ 87 h 119"/>
                  <a:gd name="T34" fmla="*/ 187 w 406"/>
                  <a:gd name="T35" fmla="*/ 93 h 119"/>
                  <a:gd name="T36" fmla="*/ 164 w 406"/>
                  <a:gd name="T37" fmla="*/ 99 h 119"/>
                  <a:gd name="T38" fmla="*/ 142 w 406"/>
                  <a:gd name="T39" fmla="*/ 107 h 119"/>
                  <a:gd name="T40" fmla="*/ 115 w 406"/>
                  <a:gd name="T41" fmla="*/ 114 h 119"/>
                  <a:gd name="T42" fmla="*/ 81 w 406"/>
                  <a:gd name="T43" fmla="*/ 118 h 119"/>
                  <a:gd name="T44" fmla="*/ 47 w 406"/>
                  <a:gd name="T45" fmla="*/ 119 h 119"/>
                  <a:gd name="T46" fmla="*/ 15 w 406"/>
                  <a:gd name="T47" fmla="*/ 115 h 119"/>
                  <a:gd name="T48" fmla="*/ 0 w 406"/>
                  <a:gd name="T49" fmla="*/ 108 h 119"/>
                  <a:gd name="T50" fmla="*/ 0 w 406"/>
                  <a:gd name="T51" fmla="*/ 105 h 119"/>
                  <a:gd name="T52" fmla="*/ 12 w 406"/>
                  <a:gd name="T53" fmla="*/ 108 h 119"/>
                  <a:gd name="T54" fmla="*/ 35 w 406"/>
                  <a:gd name="T55" fmla="*/ 113 h 119"/>
                  <a:gd name="T56" fmla="*/ 58 w 406"/>
                  <a:gd name="T57" fmla="*/ 114 h 119"/>
                  <a:gd name="T58" fmla="*/ 83 w 406"/>
                  <a:gd name="T59" fmla="*/ 111 h 119"/>
                  <a:gd name="T60" fmla="*/ 107 w 406"/>
                  <a:gd name="T61" fmla="*/ 107 h 119"/>
                  <a:gd name="T62" fmla="*/ 131 w 406"/>
                  <a:gd name="T63" fmla="*/ 101 h 119"/>
                  <a:gd name="T64" fmla="*/ 156 w 406"/>
                  <a:gd name="T65" fmla="*/ 95 h 119"/>
                  <a:gd name="T66" fmla="*/ 180 w 406"/>
                  <a:gd name="T67" fmla="*/ 91 h 119"/>
                  <a:gd name="T68" fmla="*/ 202 w 406"/>
                  <a:gd name="T69" fmla="*/ 83 h 119"/>
                  <a:gd name="T70" fmla="*/ 223 w 406"/>
                  <a:gd name="T71" fmla="*/ 74 h 119"/>
                  <a:gd name="T72" fmla="*/ 244 w 406"/>
                  <a:gd name="T73" fmla="*/ 64 h 119"/>
                  <a:gd name="T74" fmla="*/ 264 w 406"/>
                  <a:gd name="T75" fmla="*/ 52 h 119"/>
                  <a:gd name="T76" fmla="*/ 279 w 406"/>
                  <a:gd name="T77" fmla="*/ 41 h 119"/>
                  <a:gd name="T78" fmla="*/ 289 w 406"/>
                  <a:gd name="T79" fmla="*/ 37 h 119"/>
                  <a:gd name="T80" fmla="*/ 297 w 406"/>
                  <a:gd name="T81" fmla="*/ 29 h 119"/>
                  <a:gd name="T82" fmla="*/ 300 w 406"/>
                  <a:gd name="T83" fmla="*/ 16 h 119"/>
                  <a:gd name="T84" fmla="*/ 303 w 406"/>
                  <a:gd name="T85" fmla="*/ 5 h 119"/>
                  <a:gd name="T86" fmla="*/ 304 w 406"/>
                  <a:gd name="T87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6" h="119">
                    <a:moveTo>
                      <a:pt x="306" y="0"/>
                    </a:moveTo>
                    <a:lnTo>
                      <a:pt x="311" y="7"/>
                    </a:lnTo>
                    <a:lnTo>
                      <a:pt x="310" y="16"/>
                    </a:lnTo>
                    <a:lnTo>
                      <a:pt x="308" y="25"/>
                    </a:lnTo>
                    <a:lnTo>
                      <a:pt x="315" y="32"/>
                    </a:lnTo>
                    <a:lnTo>
                      <a:pt x="326" y="37"/>
                    </a:lnTo>
                    <a:lnTo>
                      <a:pt x="335" y="40"/>
                    </a:lnTo>
                    <a:lnTo>
                      <a:pt x="344" y="44"/>
                    </a:lnTo>
                    <a:lnTo>
                      <a:pt x="353" y="48"/>
                    </a:lnTo>
                    <a:lnTo>
                      <a:pt x="364" y="52"/>
                    </a:lnTo>
                    <a:lnTo>
                      <a:pt x="373" y="56"/>
                    </a:lnTo>
                    <a:lnTo>
                      <a:pt x="382" y="61"/>
                    </a:lnTo>
                    <a:lnTo>
                      <a:pt x="391" y="65"/>
                    </a:lnTo>
                    <a:lnTo>
                      <a:pt x="395" y="68"/>
                    </a:lnTo>
                    <a:lnTo>
                      <a:pt x="398" y="70"/>
                    </a:lnTo>
                    <a:lnTo>
                      <a:pt x="402" y="72"/>
                    </a:lnTo>
                    <a:lnTo>
                      <a:pt x="406" y="75"/>
                    </a:lnTo>
                    <a:lnTo>
                      <a:pt x="390" y="72"/>
                    </a:lnTo>
                    <a:lnTo>
                      <a:pt x="375" y="68"/>
                    </a:lnTo>
                    <a:lnTo>
                      <a:pt x="360" y="62"/>
                    </a:lnTo>
                    <a:lnTo>
                      <a:pt x="346" y="55"/>
                    </a:lnTo>
                    <a:lnTo>
                      <a:pt x="331" y="48"/>
                    </a:lnTo>
                    <a:lnTo>
                      <a:pt x="318" y="44"/>
                    </a:lnTo>
                    <a:lnTo>
                      <a:pt x="303" y="41"/>
                    </a:lnTo>
                    <a:lnTo>
                      <a:pt x="287" y="44"/>
                    </a:lnTo>
                    <a:lnTo>
                      <a:pt x="279" y="51"/>
                    </a:lnTo>
                    <a:lnTo>
                      <a:pt x="272" y="57"/>
                    </a:lnTo>
                    <a:lnTo>
                      <a:pt x="264" y="62"/>
                    </a:lnTo>
                    <a:lnTo>
                      <a:pt x="256" y="67"/>
                    </a:lnTo>
                    <a:lnTo>
                      <a:pt x="246" y="71"/>
                    </a:lnTo>
                    <a:lnTo>
                      <a:pt x="238" y="76"/>
                    </a:lnTo>
                    <a:lnTo>
                      <a:pt x="229" y="79"/>
                    </a:lnTo>
                    <a:lnTo>
                      <a:pt x="220" y="84"/>
                    </a:lnTo>
                    <a:lnTo>
                      <a:pt x="208" y="87"/>
                    </a:lnTo>
                    <a:lnTo>
                      <a:pt x="198" y="90"/>
                    </a:lnTo>
                    <a:lnTo>
                      <a:pt x="187" y="93"/>
                    </a:lnTo>
                    <a:lnTo>
                      <a:pt x="175" y="95"/>
                    </a:lnTo>
                    <a:lnTo>
                      <a:pt x="164" y="99"/>
                    </a:lnTo>
                    <a:lnTo>
                      <a:pt x="152" y="102"/>
                    </a:lnTo>
                    <a:lnTo>
                      <a:pt x="142" y="107"/>
                    </a:lnTo>
                    <a:lnTo>
                      <a:pt x="131" y="111"/>
                    </a:lnTo>
                    <a:lnTo>
                      <a:pt x="115" y="114"/>
                    </a:lnTo>
                    <a:lnTo>
                      <a:pt x="98" y="116"/>
                    </a:lnTo>
                    <a:lnTo>
                      <a:pt x="81" y="118"/>
                    </a:lnTo>
                    <a:lnTo>
                      <a:pt x="65" y="119"/>
                    </a:lnTo>
                    <a:lnTo>
                      <a:pt x="47" y="119"/>
                    </a:lnTo>
                    <a:lnTo>
                      <a:pt x="31" y="118"/>
                    </a:lnTo>
                    <a:lnTo>
                      <a:pt x="15" y="115"/>
                    </a:lnTo>
                    <a:lnTo>
                      <a:pt x="0" y="109"/>
                    </a:lnTo>
                    <a:lnTo>
                      <a:pt x="0" y="108"/>
                    </a:lnTo>
                    <a:lnTo>
                      <a:pt x="0" y="106"/>
                    </a:lnTo>
                    <a:lnTo>
                      <a:pt x="0" y="105"/>
                    </a:lnTo>
                    <a:lnTo>
                      <a:pt x="12" y="108"/>
                    </a:lnTo>
                    <a:lnTo>
                      <a:pt x="23" y="111"/>
                    </a:lnTo>
                    <a:lnTo>
                      <a:pt x="35" y="113"/>
                    </a:lnTo>
                    <a:lnTo>
                      <a:pt x="46" y="114"/>
                    </a:lnTo>
                    <a:lnTo>
                      <a:pt x="58" y="114"/>
                    </a:lnTo>
                    <a:lnTo>
                      <a:pt x="70" y="113"/>
                    </a:lnTo>
                    <a:lnTo>
                      <a:pt x="83" y="111"/>
                    </a:lnTo>
                    <a:lnTo>
                      <a:pt x="95" y="109"/>
                    </a:lnTo>
                    <a:lnTo>
                      <a:pt x="107" y="107"/>
                    </a:lnTo>
                    <a:lnTo>
                      <a:pt x="120" y="105"/>
                    </a:lnTo>
                    <a:lnTo>
                      <a:pt x="131" y="101"/>
                    </a:lnTo>
                    <a:lnTo>
                      <a:pt x="144" y="99"/>
                    </a:lnTo>
                    <a:lnTo>
                      <a:pt x="156" y="95"/>
                    </a:lnTo>
                    <a:lnTo>
                      <a:pt x="168" y="93"/>
                    </a:lnTo>
                    <a:lnTo>
                      <a:pt x="180" y="91"/>
                    </a:lnTo>
                    <a:lnTo>
                      <a:pt x="191" y="88"/>
                    </a:lnTo>
                    <a:lnTo>
                      <a:pt x="202" y="83"/>
                    </a:lnTo>
                    <a:lnTo>
                      <a:pt x="212" y="78"/>
                    </a:lnTo>
                    <a:lnTo>
                      <a:pt x="223" y="74"/>
                    </a:lnTo>
                    <a:lnTo>
                      <a:pt x="234" y="69"/>
                    </a:lnTo>
                    <a:lnTo>
                      <a:pt x="244" y="64"/>
                    </a:lnTo>
                    <a:lnTo>
                      <a:pt x="253" y="59"/>
                    </a:lnTo>
                    <a:lnTo>
                      <a:pt x="264" y="52"/>
                    </a:lnTo>
                    <a:lnTo>
                      <a:pt x="272" y="44"/>
                    </a:lnTo>
                    <a:lnTo>
                      <a:pt x="279" y="41"/>
                    </a:lnTo>
                    <a:lnTo>
                      <a:pt x="283" y="39"/>
                    </a:lnTo>
                    <a:lnTo>
                      <a:pt x="289" y="37"/>
                    </a:lnTo>
                    <a:lnTo>
                      <a:pt x="295" y="36"/>
                    </a:lnTo>
                    <a:lnTo>
                      <a:pt x="297" y="29"/>
                    </a:lnTo>
                    <a:lnTo>
                      <a:pt x="298" y="22"/>
                    </a:lnTo>
                    <a:lnTo>
                      <a:pt x="300" y="16"/>
                    </a:lnTo>
                    <a:lnTo>
                      <a:pt x="303" y="9"/>
                    </a:lnTo>
                    <a:lnTo>
                      <a:pt x="303" y="5"/>
                    </a:lnTo>
                    <a:lnTo>
                      <a:pt x="303" y="1"/>
                    </a:lnTo>
                    <a:lnTo>
                      <a:pt x="304" y="0"/>
                    </a:lnTo>
                    <a:lnTo>
                      <a:pt x="30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79" name="Freeform 295"/>
              <p:cNvSpPr>
                <a:spLocks/>
              </p:cNvSpPr>
              <p:nvPr/>
            </p:nvSpPr>
            <p:spPr bwMode="auto">
              <a:xfrm>
                <a:off x="2680" y="892"/>
                <a:ext cx="63" cy="23"/>
              </a:xfrm>
              <a:custGeom>
                <a:avLst/>
                <a:gdLst>
                  <a:gd name="T0" fmla="*/ 213 w 375"/>
                  <a:gd name="T1" fmla="*/ 0 h 140"/>
                  <a:gd name="T2" fmla="*/ 248 w 375"/>
                  <a:gd name="T3" fmla="*/ 3 h 140"/>
                  <a:gd name="T4" fmla="*/ 281 w 375"/>
                  <a:gd name="T5" fmla="*/ 13 h 140"/>
                  <a:gd name="T6" fmla="*/ 312 w 375"/>
                  <a:gd name="T7" fmla="*/ 25 h 140"/>
                  <a:gd name="T8" fmla="*/ 333 w 375"/>
                  <a:gd name="T9" fmla="*/ 38 h 140"/>
                  <a:gd name="T10" fmla="*/ 343 w 375"/>
                  <a:gd name="T11" fmla="*/ 44 h 140"/>
                  <a:gd name="T12" fmla="*/ 356 w 375"/>
                  <a:gd name="T13" fmla="*/ 46 h 140"/>
                  <a:gd name="T14" fmla="*/ 368 w 375"/>
                  <a:gd name="T15" fmla="*/ 49 h 140"/>
                  <a:gd name="T16" fmla="*/ 375 w 375"/>
                  <a:gd name="T17" fmla="*/ 61 h 140"/>
                  <a:gd name="T18" fmla="*/ 371 w 375"/>
                  <a:gd name="T19" fmla="*/ 77 h 140"/>
                  <a:gd name="T20" fmla="*/ 350 w 375"/>
                  <a:gd name="T21" fmla="*/ 79 h 140"/>
                  <a:gd name="T22" fmla="*/ 319 w 375"/>
                  <a:gd name="T23" fmla="*/ 85 h 140"/>
                  <a:gd name="T24" fmla="*/ 291 w 375"/>
                  <a:gd name="T25" fmla="*/ 96 h 140"/>
                  <a:gd name="T26" fmla="*/ 264 w 375"/>
                  <a:gd name="T27" fmla="*/ 108 h 140"/>
                  <a:gd name="T28" fmla="*/ 245 w 375"/>
                  <a:gd name="T29" fmla="*/ 119 h 140"/>
                  <a:gd name="T30" fmla="*/ 229 w 375"/>
                  <a:gd name="T31" fmla="*/ 124 h 140"/>
                  <a:gd name="T32" fmla="*/ 199 w 375"/>
                  <a:gd name="T33" fmla="*/ 130 h 140"/>
                  <a:gd name="T34" fmla="*/ 158 w 375"/>
                  <a:gd name="T35" fmla="*/ 136 h 140"/>
                  <a:gd name="T36" fmla="*/ 119 w 375"/>
                  <a:gd name="T37" fmla="*/ 137 h 140"/>
                  <a:gd name="T38" fmla="*/ 79 w 375"/>
                  <a:gd name="T39" fmla="*/ 133 h 140"/>
                  <a:gd name="T40" fmla="*/ 52 w 375"/>
                  <a:gd name="T41" fmla="*/ 129 h 140"/>
                  <a:gd name="T42" fmla="*/ 42 w 375"/>
                  <a:gd name="T43" fmla="*/ 126 h 140"/>
                  <a:gd name="T44" fmla="*/ 32 w 375"/>
                  <a:gd name="T45" fmla="*/ 125 h 140"/>
                  <a:gd name="T46" fmla="*/ 22 w 375"/>
                  <a:gd name="T47" fmla="*/ 129 h 140"/>
                  <a:gd name="T48" fmla="*/ 17 w 375"/>
                  <a:gd name="T49" fmla="*/ 136 h 140"/>
                  <a:gd name="T50" fmla="*/ 12 w 375"/>
                  <a:gd name="T51" fmla="*/ 140 h 140"/>
                  <a:gd name="T52" fmla="*/ 4 w 375"/>
                  <a:gd name="T53" fmla="*/ 139 h 140"/>
                  <a:gd name="T54" fmla="*/ 0 w 375"/>
                  <a:gd name="T55" fmla="*/ 136 h 140"/>
                  <a:gd name="T56" fmla="*/ 7 w 375"/>
                  <a:gd name="T57" fmla="*/ 125 h 140"/>
                  <a:gd name="T58" fmla="*/ 17 w 375"/>
                  <a:gd name="T59" fmla="*/ 111 h 140"/>
                  <a:gd name="T60" fmla="*/ 30 w 375"/>
                  <a:gd name="T61" fmla="*/ 94 h 140"/>
                  <a:gd name="T62" fmla="*/ 49 w 375"/>
                  <a:gd name="T63" fmla="*/ 76 h 140"/>
                  <a:gd name="T64" fmla="*/ 68 w 375"/>
                  <a:gd name="T65" fmla="*/ 60 h 140"/>
                  <a:gd name="T66" fmla="*/ 88 w 375"/>
                  <a:gd name="T67" fmla="*/ 44 h 140"/>
                  <a:gd name="T68" fmla="*/ 109 w 375"/>
                  <a:gd name="T69" fmla="*/ 29 h 140"/>
                  <a:gd name="T70" fmla="*/ 132 w 375"/>
                  <a:gd name="T71" fmla="*/ 17 h 140"/>
                  <a:gd name="T72" fmla="*/ 155 w 375"/>
                  <a:gd name="T73" fmla="*/ 7 h 140"/>
                  <a:gd name="T74" fmla="*/ 181 w 375"/>
                  <a:gd name="T75" fmla="*/ 1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5" h="140">
                    <a:moveTo>
                      <a:pt x="195" y="1"/>
                    </a:moveTo>
                    <a:lnTo>
                      <a:pt x="213" y="0"/>
                    </a:lnTo>
                    <a:lnTo>
                      <a:pt x="230" y="1"/>
                    </a:lnTo>
                    <a:lnTo>
                      <a:pt x="248" y="3"/>
                    </a:lnTo>
                    <a:lnTo>
                      <a:pt x="264" y="7"/>
                    </a:lnTo>
                    <a:lnTo>
                      <a:pt x="281" y="13"/>
                    </a:lnTo>
                    <a:lnTo>
                      <a:pt x="297" y="18"/>
                    </a:lnTo>
                    <a:lnTo>
                      <a:pt x="312" y="25"/>
                    </a:lnTo>
                    <a:lnTo>
                      <a:pt x="328" y="32"/>
                    </a:lnTo>
                    <a:lnTo>
                      <a:pt x="333" y="38"/>
                    </a:lnTo>
                    <a:lnTo>
                      <a:pt x="337" y="41"/>
                    </a:lnTo>
                    <a:lnTo>
                      <a:pt x="343" y="44"/>
                    </a:lnTo>
                    <a:lnTo>
                      <a:pt x="350" y="45"/>
                    </a:lnTo>
                    <a:lnTo>
                      <a:pt x="356" y="46"/>
                    </a:lnTo>
                    <a:lnTo>
                      <a:pt x="363" y="47"/>
                    </a:lnTo>
                    <a:lnTo>
                      <a:pt x="368" y="49"/>
                    </a:lnTo>
                    <a:lnTo>
                      <a:pt x="374" y="53"/>
                    </a:lnTo>
                    <a:lnTo>
                      <a:pt x="375" y="61"/>
                    </a:lnTo>
                    <a:lnTo>
                      <a:pt x="374" y="70"/>
                    </a:lnTo>
                    <a:lnTo>
                      <a:pt x="371" y="77"/>
                    </a:lnTo>
                    <a:lnTo>
                      <a:pt x="366" y="80"/>
                    </a:lnTo>
                    <a:lnTo>
                      <a:pt x="350" y="79"/>
                    </a:lnTo>
                    <a:lnTo>
                      <a:pt x="334" y="82"/>
                    </a:lnTo>
                    <a:lnTo>
                      <a:pt x="319" y="85"/>
                    </a:lnTo>
                    <a:lnTo>
                      <a:pt x="305" y="91"/>
                    </a:lnTo>
                    <a:lnTo>
                      <a:pt x="291" y="96"/>
                    </a:lnTo>
                    <a:lnTo>
                      <a:pt x="278" y="102"/>
                    </a:lnTo>
                    <a:lnTo>
                      <a:pt x="264" y="108"/>
                    </a:lnTo>
                    <a:lnTo>
                      <a:pt x="250" y="113"/>
                    </a:lnTo>
                    <a:lnTo>
                      <a:pt x="245" y="119"/>
                    </a:lnTo>
                    <a:lnTo>
                      <a:pt x="237" y="122"/>
                    </a:lnTo>
                    <a:lnTo>
                      <a:pt x="229" y="124"/>
                    </a:lnTo>
                    <a:lnTo>
                      <a:pt x="220" y="125"/>
                    </a:lnTo>
                    <a:lnTo>
                      <a:pt x="199" y="130"/>
                    </a:lnTo>
                    <a:lnTo>
                      <a:pt x="179" y="133"/>
                    </a:lnTo>
                    <a:lnTo>
                      <a:pt x="158" y="136"/>
                    </a:lnTo>
                    <a:lnTo>
                      <a:pt x="138" y="137"/>
                    </a:lnTo>
                    <a:lnTo>
                      <a:pt x="119" y="137"/>
                    </a:lnTo>
                    <a:lnTo>
                      <a:pt x="99" y="136"/>
                    </a:lnTo>
                    <a:lnTo>
                      <a:pt x="79" y="133"/>
                    </a:lnTo>
                    <a:lnTo>
                      <a:pt x="58" y="130"/>
                    </a:lnTo>
                    <a:lnTo>
                      <a:pt x="52" y="129"/>
                    </a:lnTo>
                    <a:lnTo>
                      <a:pt x="48" y="126"/>
                    </a:lnTo>
                    <a:lnTo>
                      <a:pt x="42" y="126"/>
                    </a:lnTo>
                    <a:lnTo>
                      <a:pt x="36" y="125"/>
                    </a:lnTo>
                    <a:lnTo>
                      <a:pt x="32" y="125"/>
                    </a:lnTo>
                    <a:lnTo>
                      <a:pt x="27" y="126"/>
                    </a:lnTo>
                    <a:lnTo>
                      <a:pt x="22" y="129"/>
                    </a:lnTo>
                    <a:lnTo>
                      <a:pt x="19" y="132"/>
                    </a:lnTo>
                    <a:lnTo>
                      <a:pt x="17" y="136"/>
                    </a:lnTo>
                    <a:lnTo>
                      <a:pt x="14" y="139"/>
                    </a:lnTo>
                    <a:lnTo>
                      <a:pt x="12" y="140"/>
                    </a:lnTo>
                    <a:lnTo>
                      <a:pt x="7" y="139"/>
                    </a:lnTo>
                    <a:lnTo>
                      <a:pt x="4" y="139"/>
                    </a:lnTo>
                    <a:lnTo>
                      <a:pt x="2" y="138"/>
                    </a:lnTo>
                    <a:lnTo>
                      <a:pt x="0" y="136"/>
                    </a:lnTo>
                    <a:lnTo>
                      <a:pt x="0" y="131"/>
                    </a:lnTo>
                    <a:lnTo>
                      <a:pt x="7" y="125"/>
                    </a:lnTo>
                    <a:lnTo>
                      <a:pt x="12" y="118"/>
                    </a:lnTo>
                    <a:lnTo>
                      <a:pt x="17" y="111"/>
                    </a:lnTo>
                    <a:lnTo>
                      <a:pt x="22" y="106"/>
                    </a:lnTo>
                    <a:lnTo>
                      <a:pt x="30" y="94"/>
                    </a:lnTo>
                    <a:lnTo>
                      <a:pt x="40" y="85"/>
                    </a:lnTo>
                    <a:lnTo>
                      <a:pt x="49" y="76"/>
                    </a:lnTo>
                    <a:lnTo>
                      <a:pt x="59" y="68"/>
                    </a:lnTo>
                    <a:lnTo>
                      <a:pt x="68" y="60"/>
                    </a:lnTo>
                    <a:lnTo>
                      <a:pt x="79" y="52"/>
                    </a:lnTo>
                    <a:lnTo>
                      <a:pt x="88" y="44"/>
                    </a:lnTo>
                    <a:lnTo>
                      <a:pt x="97" y="34"/>
                    </a:lnTo>
                    <a:lnTo>
                      <a:pt x="109" y="29"/>
                    </a:lnTo>
                    <a:lnTo>
                      <a:pt x="120" y="23"/>
                    </a:lnTo>
                    <a:lnTo>
                      <a:pt x="132" y="17"/>
                    </a:lnTo>
                    <a:lnTo>
                      <a:pt x="143" y="11"/>
                    </a:lnTo>
                    <a:lnTo>
                      <a:pt x="155" y="7"/>
                    </a:lnTo>
                    <a:lnTo>
                      <a:pt x="167" y="3"/>
                    </a:lnTo>
                    <a:lnTo>
                      <a:pt x="181" y="1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80" name="Freeform 296"/>
              <p:cNvSpPr>
                <a:spLocks/>
              </p:cNvSpPr>
              <p:nvPr/>
            </p:nvSpPr>
            <p:spPr bwMode="auto">
              <a:xfrm>
                <a:off x="2700" y="894"/>
                <a:ext cx="21" cy="17"/>
              </a:xfrm>
              <a:custGeom>
                <a:avLst/>
                <a:gdLst>
                  <a:gd name="T0" fmla="*/ 68 w 132"/>
                  <a:gd name="T1" fmla="*/ 0 h 101"/>
                  <a:gd name="T2" fmla="*/ 75 w 132"/>
                  <a:gd name="T3" fmla="*/ 0 h 101"/>
                  <a:gd name="T4" fmla="*/ 83 w 132"/>
                  <a:gd name="T5" fmla="*/ 1 h 101"/>
                  <a:gd name="T6" fmla="*/ 91 w 132"/>
                  <a:gd name="T7" fmla="*/ 1 h 101"/>
                  <a:gd name="T8" fmla="*/ 99 w 132"/>
                  <a:gd name="T9" fmla="*/ 2 h 101"/>
                  <a:gd name="T10" fmla="*/ 106 w 132"/>
                  <a:gd name="T11" fmla="*/ 3 h 101"/>
                  <a:gd name="T12" fmla="*/ 114 w 132"/>
                  <a:gd name="T13" fmla="*/ 6 h 101"/>
                  <a:gd name="T14" fmla="*/ 120 w 132"/>
                  <a:gd name="T15" fmla="*/ 7 h 101"/>
                  <a:gd name="T16" fmla="*/ 127 w 132"/>
                  <a:gd name="T17" fmla="*/ 8 h 101"/>
                  <a:gd name="T18" fmla="*/ 129 w 132"/>
                  <a:gd name="T19" fmla="*/ 17 h 101"/>
                  <a:gd name="T20" fmla="*/ 132 w 132"/>
                  <a:gd name="T21" fmla="*/ 26 h 101"/>
                  <a:gd name="T22" fmla="*/ 132 w 132"/>
                  <a:gd name="T23" fmla="*/ 36 h 101"/>
                  <a:gd name="T24" fmla="*/ 130 w 132"/>
                  <a:gd name="T25" fmla="*/ 45 h 101"/>
                  <a:gd name="T26" fmla="*/ 129 w 132"/>
                  <a:gd name="T27" fmla="*/ 54 h 101"/>
                  <a:gd name="T28" fmla="*/ 126 w 132"/>
                  <a:gd name="T29" fmla="*/ 62 h 101"/>
                  <a:gd name="T30" fmla="*/ 124 w 132"/>
                  <a:gd name="T31" fmla="*/ 70 h 101"/>
                  <a:gd name="T32" fmla="*/ 119 w 132"/>
                  <a:gd name="T33" fmla="*/ 77 h 101"/>
                  <a:gd name="T34" fmla="*/ 113 w 132"/>
                  <a:gd name="T35" fmla="*/ 82 h 101"/>
                  <a:gd name="T36" fmla="*/ 109 w 132"/>
                  <a:gd name="T37" fmla="*/ 86 h 101"/>
                  <a:gd name="T38" fmla="*/ 102 w 132"/>
                  <a:gd name="T39" fmla="*/ 90 h 101"/>
                  <a:gd name="T40" fmla="*/ 96 w 132"/>
                  <a:gd name="T41" fmla="*/ 92 h 101"/>
                  <a:gd name="T42" fmla="*/ 90 w 132"/>
                  <a:gd name="T43" fmla="*/ 94 h 101"/>
                  <a:gd name="T44" fmla="*/ 84 w 132"/>
                  <a:gd name="T45" fmla="*/ 97 h 101"/>
                  <a:gd name="T46" fmla="*/ 79 w 132"/>
                  <a:gd name="T47" fmla="*/ 99 h 101"/>
                  <a:gd name="T48" fmla="*/ 73 w 132"/>
                  <a:gd name="T49" fmla="*/ 101 h 101"/>
                  <a:gd name="T50" fmla="*/ 66 w 132"/>
                  <a:gd name="T51" fmla="*/ 101 h 101"/>
                  <a:gd name="T52" fmla="*/ 61 w 132"/>
                  <a:gd name="T53" fmla="*/ 101 h 101"/>
                  <a:gd name="T54" fmla="*/ 56 w 132"/>
                  <a:gd name="T55" fmla="*/ 100 h 101"/>
                  <a:gd name="T56" fmla="*/ 51 w 132"/>
                  <a:gd name="T57" fmla="*/ 98 h 101"/>
                  <a:gd name="T58" fmla="*/ 46 w 132"/>
                  <a:gd name="T59" fmla="*/ 95 h 101"/>
                  <a:gd name="T60" fmla="*/ 41 w 132"/>
                  <a:gd name="T61" fmla="*/ 93 h 101"/>
                  <a:gd name="T62" fmla="*/ 35 w 132"/>
                  <a:gd name="T63" fmla="*/ 91 h 101"/>
                  <a:gd name="T64" fmla="*/ 28 w 132"/>
                  <a:gd name="T65" fmla="*/ 88 h 101"/>
                  <a:gd name="T66" fmla="*/ 22 w 132"/>
                  <a:gd name="T67" fmla="*/ 84 h 101"/>
                  <a:gd name="T68" fmla="*/ 17 w 132"/>
                  <a:gd name="T69" fmla="*/ 78 h 101"/>
                  <a:gd name="T70" fmla="*/ 12 w 132"/>
                  <a:gd name="T71" fmla="*/ 72 h 101"/>
                  <a:gd name="T72" fmla="*/ 7 w 132"/>
                  <a:gd name="T73" fmla="*/ 67 h 101"/>
                  <a:gd name="T74" fmla="*/ 4 w 132"/>
                  <a:gd name="T75" fmla="*/ 60 h 101"/>
                  <a:gd name="T76" fmla="*/ 2 w 132"/>
                  <a:gd name="T77" fmla="*/ 53 h 101"/>
                  <a:gd name="T78" fmla="*/ 0 w 132"/>
                  <a:gd name="T79" fmla="*/ 45 h 101"/>
                  <a:gd name="T80" fmla="*/ 0 w 132"/>
                  <a:gd name="T81" fmla="*/ 37 h 101"/>
                  <a:gd name="T82" fmla="*/ 7 w 132"/>
                  <a:gd name="T83" fmla="*/ 31 h 101"/>
                  <a:gd name="T84" fmla="*/ 14 w 132"/>
                  <a:gd name="T85" fmla="*/ 25 h 101"/>
                  <a:gd name="T86" fmla="*/ 22 w 132"/>
                  <a:gd name="T87" fmla="*/ 21 h 101"/>
                  <a:gd name="T88" fmla="*/ 29 w 132"/>
                  <a:gd name="T89" fmla="*/ 16 h 101"/>
                  <a:gd name="T90" fmla="*/ 36 w 132"/>
                  <a:gd name="T91" fmla="*/ 13 h 101"/>
                  <a:gd name="T92" fmla="*/ 43 w 132"/>
                  <a:gd name="T93" fmla="*/ 9 h 101"/>
                  <a:gd name="T94" fmla="*/ 51 w 132"/>
                  <a:gd name="T95" fmla="*/ 7 h 101"/>
                  <a:gd name="T96" fmla="*/ 59 w 132"/>
                  <a:gd name="T97" fmla="*/ 5 h 101"/>
                  <a:gd name="T98" fmla="*/ 61 w 132"/>
                  <a:gd name="T99" fmla="*/ 3 h 101"/>
                  <a:gd name="T100" fmla="*/ 64 w 132"/>
                  <a:gd name="T101" fmla="*/ 2 h 101"/>
                  <a:gd name="T102" fmla="*/ 66 w 132"/>
                  <a:gd name="T103" fmla="*/ 1 h 101"/>
                  <a:gd name="T104" fmla="*/ 68 w 132"/>
                  <a:gd name="T105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2" h="101">
                    <a:moveTo>
                      <a:pt x="68" y="0"/>
                    </a:moveTo>
                    <a:lnTo>
                      <a:pt x="75" y="0"/>
                    </a:lnTo>
                    <a:lnTo>
                      <a:pt x="83" y="1"/>
                    </a:lnTo>
                    <a:lnTo>
                      <a:pt x="91" y="1"/>
                    </a:lnTo>
                    <a:lnTo>
                      <a:pt x="99" y="2"/>
                    </a:lnTo>
                    <a:lnTo>
                      <a:pt x="106" y="3"/>
                    </a:lnTo>
                    <a:lnTo>
                      <a:pt x="114" y="6"/>
                    </a:lnTo>
                    <a:lnTo>
                      <a:pt x="120" y="7"/>
                    </a:lnTo>
                    <a:lnTo>
                      <a:pt x="127" y="8"/>
                    </a:lnTo>
                    <a:lnTo>
                      <a:pt x="129" y="17"/>
                    </a:lnTo>
                    <a:lnTo>
                      <a:pt x="132" y="26"/>
                    </a:lnTo>
                    <a:lnTo>
                      <a:pt x="132" y="36"/>
                    </a:lnTo>
                    <a:lnTo>
                      <a:pt x="130" y="45"/>
                    </a:lnTo>
                    <a:lnTo>
                      <a:pt x="129" y="54"/>
                    </a:lnTo>
                    <a:lnTo>
                      <a:pt x="126" y="62"/>
                    </a:lnTo>
                    <a:lnTo>
                      <a:pt x="124" y="70"/>
                    </a:lnTo>
                    <a:lnTo>
                      <a:pt x="119" y="77"/>
                    </a:lnTo>
                    <a:lnTo>
                      <a:pt x="113" y="82"/>
                    </a:lnTo>
                    <a:lnTo>
                      <a:pt x="109" y="86"/>
                    </a:lnTo>
                    <a:lnTo>
                      <a:pt x="102" y="90"/>
                    </a:lnTo>
                    <a:lnTo>
                      <a:pt x="96" y="92"/>
                    </a:lnTo>
                    <a:lnTo>
                      <a:pt x="90" y="94"/>
                    </a:lnTo>
                    <a:lnTo>
                      <a:pt x="84" y="97"/>
                    </a:lnTo>
                    <a:lnTo>
                      <a:pt x="79" y="99"/>
                    </a:lnTo>
                    <a:lnTo>
                      <a:pt x="73" y="101"/>
                    </a:lnTo>
                    <a:lnTo>
                      <a:pt x="66" y="101"/>
                    </a:lnTo>
                    <a:lnTo>
                      <a:pt x="61" y="101"/>
                    </a:lnTo>
                    <a:lnTo>
                      <a:pt x="56" y="100"/>
                    </a:lnTo>
                    <a:lnTo>
                      <a:pt x="51" y="98"/>
                    </a:lnTo>
                    <a:lnTo>
                      <a:pt x="46" y="95"/>
                    </a:lnTo>
                    <a:lnTo>
                      <a:pt x="41" y="93"/>
                    </a:lnTo>
                    <a:lnTo>
                      <a:pt x="35" y="91"/>
                    </a:lnTo>
                    <a:lnTo>
                      <a:pt x="28" y="88"/>
                    </a:lnTo>
                    <a:lnTo>
                      <a:pt x="22" y="84"/>
                    </a:lnTo>
                    <a:lnTo>
                      <a:pt x="17" y="78"/>
                    </a:lnTo>
                    <a:lnTo>
                      <a:pt x="12" y="72"/>
                    </a:lnTo>
                    <a:lnTo>
                      <a:pt x="7" y="67"/>
                    </a:lnTo>
                    <a:lnTo>
                      <a:pt x="4" y="60"/>
                    </a:lnTo>
                    <a:lnTo>
                      <a:pt x="2" y="53"/>
                    </a:lnTo>
                    <a:lnTo>
                      <a:pt x="0" y="45"/>
                    </a:lnTo>
                    <a:lnTo>
                      <a:pt x="0" y="37"/>
                    </a:lnTo>
                    <a:lnTo>
                      <a:pt x="7" y="31"/>
                    </a:lnTo>
                    <a:lnTo>
                      <a:pt x="14" y="25"/>
                    </a:lnTo>
                    <a:lnTo>
                      <a:pt x="22" y="21"/>
                    </a:lnTo>
                    <a:lnTo>
                      <a:pt x="29" y="16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51" y="7"/>
                    </a:lnTo>
                    <a:lnTo>
                      <a:pt x="59" y="5"/>
                    </a:lnTo>
                    <a:lnTo>
                      <a:pt x="61" y="3"/>
                    </a:lnTo>
                    <a:lnTo>
                      <a:pt x="64" y="2"/>
                    </a:lnTo>
                    <a:lnTo>
                      <a:pt x="66" y="1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6556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81" name="Freeform 297"/>
              <p:cNvSpPr>
                <a:spLocks/>
              </p:cNvSpPr>
              <p:nvPr/>
            </p:nvSpPr>
            <p:spPr bwMode="auto">
              <a:xfrm>
                <a:off x="2721" y="896"/>
                <a:ext cx="14" cy="13"/>
              </a:xfrm>
              <a:custGeom>
                <a:avLst/>
                <a:gdLst>
                  <a:gd name="T0" fmla="*/ 13 w 84"/>
                  <a:gd name="T1" fmla="*/ 0 h 78"/>
                  <a:gd name="T2" fmla="*/ 18 w 84"/>
                  <a:gd name="T3" fmla="*/ 0 h 78"/>
                  <a:gd name="T4" fmla="*/ 23 w 84"/>
                  <a:gd name="T5" fmla="*/ 1 h 78"/>
                  <a:gd name="T6" fmla="*/ 27 w 84"/>
                  <a:gd name="T7" fmla="*/ 4 h 78"/>
                  <a:gd name="T8" fmla="*/ 33 w 84"/>
                  <a:gd name="T9" fmla="*/ 5 h 78"/>
                  <a:gd name="T10" fmla="*/ 38 w 84"/>
                  <a:gd name="T11" fmla="*/ 7 h 78"/>
                  <a:gd name="T12" fmla="*/ 42 w 84"/>
                  <a:gd name="T13" fmla="*/ 9 h 78"/>
                  <a:gd name="T14" fmla="*/ 47 w 84"/>
                  <a:gd name="T15" fmla="*/ 10 h 78"/>
                  <a:gd name="T16" fmla="*/ 51 w 84"/>
                  <a:gd name="T17" fmla="*/ 12 h 78"/>
                  <a:gd name="T18" fmla="*/ 57 w 84"/>
                  <a:gd name="T19" fmla="*/ 20 h 78"/>
                  <a:gd name="T20" fmla="*/ 64 w 84"/>
                  <a:gd name="T21" fmla="*/ 23 h 78"/>
                  <a:gd name="T22" fmla="*/ 72 w 84"/>
                  <a:gd name="T23" fmla="*/ 25 h 78"/>
                  <a:gd name="T24" fmla="*/ 81 w 84"/>
                  <a:gd name="T25" fmla="*/ 28 h 78"/>
                  <a:gd name="T26" fmla="*/ 84 w 84"/>
                  <a:gd name="T27" fmla="*/ 31 h 78"/>
                  <a:gd name="T28" fmla="*/ 82 w 84"/>
                  <a:gd name="T29" fmla="*/ 37 h 78"/>
                  <a:gd name="T30" fmla="*/ 80 w 84"/>
                  <a:gd name="T31" fmla="*/ 43 h 78"/>
                  <a:gd name="T32" fmla="*/ 78 w 84"/>
                  <a:gd name="T33" fmla="*/ 45 h 78"/>
                  <a:gd name="T34" fmla="*/ 66 w 84"/>
                  <a:gd name="T35" fmla="*/ 47 h 78"/>
                  <a:gd name="T36" fmla="*/ 56 w 84"/>
                  <a:gd name="T37" fmla="*/ 51 h 78"/>
                  <a:gd name="T38" fmla="*/ 47 w 84"/>
                  <a:gd name="T39" fmla="*/ 55 h 78"/>
                  <a:gd name="T40" fmla="*/ 38 w 84"/>
                  <a:gd name="T41" fmla="*/ 60 h 78"/>
                  <a:gd name="T42" fmla="*/ 28 w 84"/>
                  <a:gd name="T43" fmla="*/ 66 h 78"/>
                  <a:gd name="T44" fmla="*/ 19 w 84"/>
                  <a:gd name="T45" fmla="*/ 70 h 78"/>
                  <a:gd name="T46" fmla="*/ 10 w 84"/>
                  <a:gd name="T47" fmla="*/ 75 h 78"/>
                  <a:gd name="T48" fmla="*/ 0 w 84"/>
                  <a:gd name="T49" fmla="*/ 78 h 78"/>
                  <a:gd name="T50" fmla="*/ 3 w 84"/>
                  <a:gd name="T51" fmla="*/ 70 h 78"/>
                  <a:gd name="T52" fmla="*/ 6 w 84"/>
                  <a:gd name="T53" fmla="*/ 61 h 78"/>
                  <a:gd name="T54" fmla="*/ 10 w 84"/>
                  <a:gd name="T55" fmla="*/ 51 h 78"/>
                  <a:gd name="T56" fmla="*/ 12 w 84"/>
                  <a:gd name="T57" fmla="*/ 41 h 78"/>
                  <a:gd name="T58" fmla="*/ 13 w 84"/>
                  <a:gd name="T59" fmla="*/ 31 h 78"/>
                  <a:gd name="T60" fmla="*/ 15 w 84"/>
                  <a:gd name="T61" fmla="*/ 21 h 78"/>
                  <a:gd name="T62" fmla="*/ 15 w 84"/>
                  <a:gd name="T63" fmla="*/ 10 h 78"/>
                  <a:gd name="T64" fmla="*/ 13 w 84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78">
                    <a:moveTo>
                      <a:pt x="13" y="0"/>
                    </a:moveTo>
                    <a:lnTo>
                      <a:pt x="18" y="0"/>
                    </a:lnTo>
                    <a:lnTo>
                      <a:pt x="23" y="1"/>
                    </a:lnTo>
                    <a:lnTo>
                      <a:pt x="27" y="4"/>
                    </a:lnTo>
                    <a:lnTo>
                      <a:pt x="33" y="5"/>
                    </a:lnTo>
                    <a:lnTo>
                      <a:pt x="38" y="7"/>
                    </a:lnTo>
                    <a:lnTo>
                      <a:pt x="42" y="9"/>
                    </a:lnTo>
                    <a:lnTo>
                      <a:pt x="47" y="10"/>
                    </a:lnTo>
                    <a:lnTo>
                      <a:pt x="51" y="12"/>
                    </a:lnTo>
                    <a:lnTo>
                      <a:pt x="57" y="20"/>
                    </a:lnTo>
                    <a:lnTo>
                      <a:pt x="64" y="23"/>
                    </a:lnTo>
                    <a:lnTo>
                      <a:pt x="72" y="25"/>
                    </a:lnTo>
                    <a:lnTo>
                      <a:pt x="81" y="28"/>
                    </a:lnTo>
                    <a:lnTo>
                      <a:pt x="84" y="31"/>
                    </a:lnTo>
                    <a:lnTo>
                      <a:pt x="82" y="37"/>
                    </a:lnTo>
                    <a:lnTo>
                      <a:pt x="80" y="43"/>
                    </a:lnTo>
                    <a:lnTo>
                      <a:pt x="78" y="45"/>
                    </a:lnTo>
                    <a:lnTo>
                      <a:pt x="66" y="47"/>
                    </a:lnTo>
                    <a:lnTo>
                      <a:pt x="56" y="51"/>
                    </a:lnTo>
                    <a:lnTo>
                      <a:pt x="47" y="55"/>
                    </a:lnTo>
                    <a:lnTo>
                      <a:pt x="38" y="60"/>
                    </a:lnTo>
                    <a:lnTo>
                      <a:pt x="28" y="66"/>
                    </a:lnTo>
                    <a:lnTo>
                      <a:pt x="19" y="70"/>
                    </a:lnTo>
                    <a:lnTo>
                      <a:pt x="10" y="75"/>
                    </a:lnTo>
                    <a:lnTo>
                      <a:pt x="0" y="78"/>
                    </a:lnTo>
                    <a:lnTo>
                      <a:pt x="3" y="70"/>
                    </a:lnTo>
                    <a:lnTo>
                      <a:pt x="6" y="61"/>
                    </a:lnTo>
                    <a:lnTo>
                      <a:pt x="10" y="51"/>
                    </a:lnTo>
                    <a:lnTo>
                      <a:pt x="12" y="41"/>
                    </a:lnTo>
                    <a:lnTo>
                      <a:pt x="13" y="31"/>
                    </a:lnTo>
                    <a:lnTo>
                      <a:pt x="15" y="21"/>
                    </a:lnTo>
                    <a:lnTo>
                      <a:pt x="15" y="1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82" name="Freeform 298"/>
              <p:cNvSpPr>
                <a:spLocks/>
              </p:cNvSpPr>
              <p:nvPr/>
            </p:nvSpPr>
            <p:spPr bwMode="auto">
              <a:xfrm>
                <a:off x="2955" y="898"/>
                <a:ext cx="25" cy="55"/>
              </a:xfrm>
              <a:custGeom>
                <a:avLst/>
                <a:gdLst>
                  <a:gd name="T0" fmla="*/ 9 w 146"/>
                  <a:gd name="T1" fmla="*/ 20 h 334"/>
                  <a:gd name="T2" fmla="*/ 21 w 146"/>
                  <a:gd name="T3" fmla="*/ 48 h 334"/>
                  <a:gd name="T4" fmla="*/ 39 w 146"/>
                  <a:gd name="T5" fmla="*/ 70 h 334"/>
                  <a:gd name="T6" fmla="*/ 61 w 146"/>
                  <a:gd name="T7" fmla="*/ 113 h 334"/>
                  <a:gd name="T8" fmla="*/ 68 w 146"/>
                  <a:gd name="T9" fmla="*/ 163 h 334"/>
                  <a:gd name="T10" fmla="*/ 61 w 146"/>
                  <a:gd name="T11" fmla="*/ 201 h 334"/>
                  <a:gd name="T12" fmla="*/ 52 w 146"/>
                  <a:gd name="T13" fmla="*/ 222 h 334"/>
                  <a:gd name="T14" fmla="*/ 41 w 146"/>
                  <a:gd name="T15" fmla="*/ 241 h 334"/>
                  <a:gd name="T16" fmla="*/ 33 w 146"/>
                  <a:gd name="T17" fmla="*/ 264 h 334"/>
                  <a:gd name="T18" fmla="*/ 25 w 146"/>
                  <a:gd name="T19" fmla="*/ 289 h 334"/>
                  <a:gd name="T20" fmla="*/ 25 w 146"/>
                  <a:gd name="T21" fmla="*/ 313 h 334"/>
                  <a:gd name="T22" fmla="*/ 37 w 146"/>
                  <a:gd name="T23" fmla="*/ 299 h 334"/>
                  <a:gd name="T24" fmla="*/ 44 w 146"/>
                  <a:gd name="T25" fmla="*/ 280 h 334"/>
                  <a:gd name="T26" fmla="*/ 49 w 146"/>
                  <a:gd name="T27" fmla="*/ 257 h 334"/>
                  <a:gd name="T28" fmla="*/ 65 w 146"/>
                  <a:gd name="T29" fmla="*/ 236 h 334"/>
                  <a:gd name="T30" fmla="*/ 83 w 146"/>
                  <a:gd name="T31" fmla="*/ 239 h 334"/>
                  <a:gd name="T32" fmla="*/ 94 w 146"/>
                  <a:gd name="T33" fmla="*/ 249 h 334"/>
                  <a:gd name="T34" fmla="*/ 110 w 146"/>
                  <a:gd name="T35" fmla="*/ 247 h 334"/>
                  <a:gd name="T36" fmla="*/ 121 w 146"/>
                  <a:gd name="T37" fmla="*/ 233 h 334"/>
                  <a:gd name="T38" fmla="*/ 127 w 146"/>
                  <a:gd name="T39" fmla="*/ 218 h 334"/>
                  <a:gd name="T40" fmla="*/ 134 w 146"/>
                  <a:gd name="T41" fmla="*/ 197 h 334"/>
                  <a:gd name="T42" fmla="*/ 131 w 146"/>
                  <a:gd name="T43" fmla="*/ 175 h 334"/>
                  <a:gd name="T44" fmla="*/ 122 w 146"/>
                  <a:gd name="T45" fmla="*/ 156 h 334"/>
                  <a:gd name="T46" fmla="*/ 91 w 146"/>
                  <a:gd name="T47" fmla="*/ 105 h 334"/>
                  <a:gd name="T48" fmla="*/ 79 w 146"/>
                  <a:gd name="T49" fmla="*/ 43 h 334"/>
                  <a:gd name="T50" fmla="*/ 61 w 146"/>
                  <a:gd name="T51" fmla="*/ 5 h 334"/>
                  <a:gd name="T52" fmla="*/ 58 w 146"/>
                  <a:gd name="T53" fmla="*/ 2 h 334"/>
                  <a:gd name="T54" fmla="*/ 76 w 146"/>
                  <a:gd name="T55" fmla="*/ 16 h 334"/>
                  <a:gd name="T56" fmla="*/ 91 w 146"/>
                  <a:gd name="T57" fmla="*/ 41 h 334"/>
                  <a:gd name="T58" fmla="*/ 96 w 146"/>
                  <a:gd name="T59" fmla="*/ 70 h 334"/>
                  <a:gd name="T60" fmla="*/ 103 w 146"/>
                  <a:gd name="T61" fmla="*/ 100 h 334"/>
                  <a:gd name="T62" fmla="*/ 108 w 146"/>
                  <a:gd name="T63" fmla="*/ 116 h 334"/>
                  <a:gd name="T64" fmla="*/ 116 w 146"/>
                  <a:gd name="T65" fmla="*/ 128 h 334"/>
                  <a:gd name="T66" fmla="*/ 124 w 146"/>
                  <a:gd name="T67" fmla="*/ 141 h 334"/>
                  <a:gd name="T68" fmla="*/ 134 w 146"/>
                  <a:gd name="T69" fmla="*/ 155 h 334"/>
                  <a:gd name="T70" fmla="*/ 142 w 146"/>
                  <a:gd name="T71" fmla="*/ 171 h 334"/>
                  <a:gd name="T72" fmla="*/ 146 w 146"/>
                  <a:gd name="T73" fmla="*/ 196 h 334"/>
                  <a:gd name="T74" fmla="*/ 139 w 146"/>
                  <a:gd name="T75" fmla="*/ 222 h 334"/>
                  <a:gd name="T76" fmla="*/ 130 w 146"/>
                  <a:gd name="T77" fmla="*/ 245 h 334"/>
                  <a:gd name="T78" fmla="*/ 109 w 146"/>
                  <a:gd name="T79" fmla="*/ 266 h 334"/>
                  <a:gd name="T80" fmla="*/ 85 w 146"/>
                  <a:gd name="T81" fmla="*/ 255 h 334"/>
                  <a:gd name="T82" fmla="*/ 65 w 146"/>
                  <a:gd name="T83" fmla="*/ 257 h 334"/>
                  <a:gd name="T84" fmla="*/ 55 w 146"/>
                  <a:gd name="T85" fmla="*/ 288 h 334"/>
                  <a:gd name="T86" fmla="*/ 42 w 146"/>
                  <a:gd name="T87" fmla="*/ 317 h 334"/>
                  <a:gd name="T88" fmla="*/ 29 w 146"/>
                  <a:gd name="T89" fmla="*/ 332 h 334"/>
                  <a:gd name="T90" fmla="*/ 16 w 146"/>
                  <a:gd name="T91" fmla="*/ 327 h 334"/>
                  <a:gd name="T92" fmla="*/ 11 w 146"/>
                  <a:gd name="T93" fmla="*/ 305 h 334"/>
                  <a:gd name="T94" fmla="*/ 14 w 146"/>
                  <a:gd name="T95" fmla="*/ 283 h 334"/>
                  <a:gd name="T96" fmla="*/ 18 w 146"/>
                  <a:gd name="T97" fmla="*/ 265 h 334"/>
                  <a:gd name="T98" fmla="*/ 25 w 146"/>
                  <a:gd name="T99" fmla="*/ 248 h 334"/>
                  <a:gd name="T100" fmla="*/ 32 w 146"/>
                  <a:gd name="T101" fmla="*/ 233 h 334"/>
                  <a:gd name="T102" fmla="*/ 53 w 146"/>
                  <a:gd name="T103" fmla="*/ 183 h 334"/>
                  <a:gd name="T104" fmla="*/ 54 w 146"/>
                  <a:gd name="T105" fmla="*/ 131 h 334"/>
                  <a:gd name="T106" fmla="*/ 38 w 146"/>
                  <a:gd name="T107" fmla="*/ 90 h 334"/>
                  <a:gd name="T108" fmla="*/ 25 w 146"/>
                  <a:gd name="T109" fmla="*/ 75 h 334"/>
                  <a:gd name="T110" fmla="*/ 15 w 146"/>
                  <a:gd name="T111" fmla="*/ 62 h 334"/>
                  <a:gd name="T112" fmla="*/ 3 w 146"/>
                  <a:gd name="T113" fmla="*/ 42 h 334"/>
                  <a:gd name="T114" fmla="*/ 0 w 146"/>
                  <a:gd name="T115" fmla="*/ 19 h 334"/>
                  <a:gd name="T116" fmla="*/ 6 w 146"/>
                  <a:gd name="T117" fmla="*/ 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46" h="334">
                    <a:moveTo>
                      <a:pt x="6" y="0"/>
                    </a:moveTo>
                    <a:lnTo>
                      <a:pt x="7" y="10"/>
                    </a:lnTo>
                    <a:lnTo>
                      <a:pt x="9" y="20"/>
                    </a:lnTo>
                    <a:lnTo>
                      <a:pt x="11" y="29"/>
                    </a:lnTo>
                    <a:lnTo>
                      <a:pt x="16" y="39"/>
                    </a:lnTo>
                    <a:lnTo>
                      <a:pt x="21" y="48"/>
                    </a:lnTo>
                    <a:lnTo>
                      <a:pt x="26" y="56"/>
                    </a:lnTo>
                    <a:lnTo>
                      <a:pt x="32" y="63"/>
                    </a:lnTo>
                    <a:lnTo>
                      <a:pt x="39" y="70"/>
                    </a:lnTo>
                    <a:lnTo>
                      <a:pt x="48" y="83"/>
                    </a:lnTo>
                    <a:lnTo>
                      <a:pt x="55" y="97"/>
                    </a:lnTo>
                    <a:lnTo>
                      <a:pt x="61" y="113"/>
                    </a:lnTo>
                    <a:lnTo>
                      <a:pt x="64" y="129"/>
                    </a:lnTo>
                    <a:lnTo>
                      <a:pt x="67" y="147"/>
                    </a:lnTo>
                    <a:lnTo>
                      <a:pt x="68" y="163"/>
                    </a:lnTo>
                    <a:lnTo>
                      <a:pt x="67" y="178"/>
                    </a:lnTo>
                    <a:lnTo>
                      <a:pt x="64" y="193"/>
                    </a:lnTo>
                    <a:lnTo>
                      <a:pt x="61" y="201"/>
                    </a:lnTo>
                    <a:lnTo>
                      <a:pt x="57" y="209"/>
                    </a:lnTo>
                    <a:lnTo>
                      <a:pt x="55" y="216"/>
                    </a:lnTo>
                    <a:lnTo>
                      <a:pt x="52" y="222"/>
                    </a:lnTo>
                    <a:lnTo>
                      <a:pt x="48" y="228"/>
                    </a:lnTo>
                    <a:lnTo>
                      <a:pt x="45" y="235"/>
                    </a:lnTo>
                    <a:lnTo>
                      <a:pt x="41" y="241"/>
                    </a:lnTo>
                    <a:lnTo>
                      <a:pt x="39" y="248"/>
                    </a:lnTo>
                    <a:lnTo>
                      <a:pt x="37" y="256"/>
                    </a:lnTo>
                    <a:lnTo>
                      <a:pt x="33" y="264"/>
                    </a:lnTo>
                    <a:lnTo>
                      <a:pt x="30" y="272"/>
                    </a:lnTo>
                    <a:lnTo>
                      <a:pt x="27" y="281"/>
                    </a:lnTo>
                    <a:lnTo>
                      <a:pt x="25" y="289"/>
                    </a:lnTo>
                    <a:lnTo>
                      <a:pt x="24" y="297"/>
                    </a:lnTo>
                    <a:lnTo>
                      <a:pt x="24" y="305"/>
                    </a:lnTo>
                    <a:lnTo>
                      <a:pt x="25" y="313"/>
                    </a:lnTo>
                    <a:lnTo>
                      <a:pt x="30" y="310"/>
                    </a:lnTo>
                    <a:lnTo>
                      <a:pt x="33" y="305"/>
                    </a:lnTo>
                    <a:lnTo>
                      <a:pt x="37" y="299"/>
                    </a:lnTo>
                    <a:lnTo>
                      <a:pt x="39" y="292"/>
                    </a:lnTo>
                    <a:lnTo>
                      <a:pt x="41" y="287"/>
                    </a:lnTo>
                    <a:lnTo>
                      <a:pt x="44" y="280"/>
                    </a:lnTo>
                    <a:lnTo>
                      <a:pt x="46" y="273"/>
                    </a:lnTo>
                    <a:lnTo>
                      <a:pt x="48" y="266"/>
                    </a:lnTo>
                    <a:lnTo>
                      <a:pt x="49" y="257"/>
                    </a:lnTo>
                    <a:lnTo>
                      <a:pt x="53" y="249"/>
                    </a:lnTo>
                    <a:lnTo>
                      <a:pt x="57" y="242"/>
                    </a:lnTo>
                    <a:lnTo>
                      <a:pt x="65" y="236"/>
                    </a:lnTo>
                    <a:lnTo>
                      <a:pt x="72" y="235"/>
                    </a:lnTo>
                    <a:lnTo>
                      <a:pt x="78" y="236"/>
                    </a:lnTo>
                    <a:lnTo>
                      <a:pt x="83" y="239"/>
                    </a:lnTo>
                    <a:lnTo>
                      <a:pt x="87" y="242"/>
                    </a:lnTo>
                    <a:lnTo>
                      <a:pt x="91" y="247"/>
                    </a:lnTo>
                    <a:lnTo>
                      <a:pt x="94" y="249"/>
                    </a:lnTo>
                    <a:lnTo>
                      <a:pt x="99" y="251"/>
                    </a:lnTo>
                    <a:lnTo>
                      <a:pt x="104" y="250"/>
                    </a:lnTo>
                    <a:lnTo>
                      <a:pt x="110" y="247"/>
                    </a:lnTo>
                    <a:lnTo>
                      <a:pt x="115" y="243"/>
                    </a:lnTo>
                    <a:lnTo>
                      <a:pt x="118" y="239"/>
                    </a:lnTo>
                    <a:lnTo>
                      <a:pt x="121" y="233"/>
                    </a:lnTo>
                    <a:lnTo>
                      <a:pt x="123" y="228"/>
                    </a:lnTo>
                    <a:lnTo>
                      <a:pt x="125" y="222"/>
                    </a:lnTo>
                    <a:lnTo>
                      <a:pt x="127" y="218"/>
                    </a:lnTo>
                    <a:lnTo>
                      <a:pt x="131" y="214"/>
                    </a:lnTo>
                    <a:lnTo>
                      <a:pt x="133" y="205"/>
                    </a:lnTo>
                    <a:lnTo>
                      <a:pt x="134" y="197"/>
                    </a:lnTo>
                    <a:lnTo>
                      <a:pt x="134" y="190"/>
                    </a:lnTo>
                    <a:lnTo>
                      <a:pt x="133" y="182"/>
                    </a:lnTo>
                    <a:lnTo>
                      <a:pt x="131" y="175"/>
                    </a:lnTo>
                    <a:lnTo>
                      <a:pt x="127" y="168"/>
                    </a:lnTo>
                    <a:lnTo>
                      <a:pt x="125" y="163"/>
                    </a:lnTo>
                    <a:lnTo>
                      <a:pt x="122" y="156"/>
                    </a:lnTo>
                    <a:lnTo>
                      <a:pt x="107" y="142"/>
                    </a:lnTo>
                    <a:lnTo>
                      <a:pt x="96" y="125"/>
                    </a:lnTo>
                    <a:lnTo>
                      <a:pt x="91" y="105"/>
                    </a:lnTo>
                    <a:lnTo>
                      <a:pt x="87" y="85"/>
                    </a:lnTo>
                    <a:lnTo>
                      <a:pt x="84" y="64"/>
                    </a:lnTo>
                    <a:lnTo>
                      <a:pt x="79" y="43"/>
                    </a:lnTo>
                    <a:lnTo>
                      <a:pt x="72" y="24"/>
                    </a:lnTo>
                    <a:lnTo>
                      <a:pt x="62" y="8"/>
                    </a:lnTo>
                    <a:lnTo>
                      <a:pt x="61" y="5"/>
                    </a:lnTo>
                    <a:lnTo>
                      <a:pt x="61" y="3"/>
                    </a:lnTo>
                    <a:lnTo>
                      <a:pt x="60" y="2"/>
                    </a:lnTo>
                    <a:lnTo>
                      <a:pt x="58" y="2"/>
                    </a:lnTo>
                    <a:lnTo>
                      <a:pt x="65" y="2"/>
                    </a:lnTo>
                    <a:lnTo>
                      <a:pt x="71" y="8"/>
                    </a:lnTo>
                    <a:lnTo>
                      <a:pt x="76" y="16"/>
                    </a:lnTo>
                    <a:lnTo>
                      <a:pt x="83" y="21"/>
                    </a:lnTo>
                    <a:lnTo>
                      <a:pt x="87" y="32"/>
                    </a:lnTo>
                    <a:lnTo>
                      <a:pt x="91" y="41"/>
                    </a:lnTo>
                    <a:lnTo>
                      <a:pt x="93" y="50"/>
                    </a:lnTo>
                    <a:lnTo>
                      <a:pt x="95" y="60"/>
                    </a:lnTo>
                    <a:lnTo>
                      <a:pt x="96" y="70"/>
                    </a:lnTo>
                    <a:lnTo>
                      <a:pt x="99" y="79"/>
                    </a:lnTo>
                    <a:lnTo>
                      <a:pt x="100" y="89"/>
                    </a:lnTo>
                    <a:lnTo>
                      <a:pt x="103" y="100"/>
                    </a:lnTo>
                    <a:lnTo>
                      <a:pt x="104" y="105"/>
                    </a:lnTo>
                    <a:lnTo>
                      <a:pt x="106" y="110"/>
                    </a:lnTo>
                    <a:lnTo>
                      <a:pt x="108" y="116"/>
                    </a:lnTo>
                    <a:lnTo>
                      <a:pt x="110" y="119"/>
                    </a:lnTo>
                    <a:lnTo>
                      <a:pt x="113" y="124"/>
                    </a:lnTo>
                    <a:lnTo>
                      <a:pt x="116" y="128"/>
                    </a:lnTo>
                    <a:lnTo>
                      <a:pt x="118" y="132"/>
                    </a:lnTo>
                    <a:lnTo>
                      <a:pt x="121" y="136"/>
                    </a:lnTo>
                    <a:lnTo>
                      <a:pt x="124" y="141"/>
                    </a:lnTo>
                    <a:lnTo>
                      <a:pt x="127" y="145"/>
                    </a:lnTo>
                    <a:lnTo>
                      <a:pt x="131" y="150"/>
                    </a:lnTo>
                    <a:lnTo>
                      <a:pt x="134" y="155"/>
                    </a:lnTo>
                    <a:lnTo>
                      <a:pt x="138" y="160"/>
                    </a:lnTo>
                    <a:lnTo>
                      <a:pt x="140" y="165"/>
                    </a:lnTo>
                    <a:lnTo>
                      <a:pt x="142" y="171"/>
                    </a:lnTo>
                    <a:lnTo>
                      <a:pt x="145" y="175"/>
                    </a:lnTo>
                    <a:lnTo>
                      <a:pt x="146" y="186"/>
                    </a:lnTo>
                    <a:lnTo>
                      <a:pt x="146" y="196"/>
                    </a:lnTo>
                    <a:lnTo>
                      <a:pt x="144" y="205"/>
                    </a:lnTo>
                    <a:lnTo>
                      <a:pt x="142" y="213"/>
                    </a:lnTo>
                    <a:lnTo>
                      <a:pt x="139" y="222"/>
                    </a:lnTo>
                    <a:lnTo>
                      <a:pt x="137" y="230"/>
                    </a:lnTo>
                    <a:lnTo>
                      <a:pt x="133" y="239"/>
                    </a:lnTo>
                    <a:lnTo>
                      <a:pt x="130" y="245"/>
                    </a:lnTo>
                    <a:lnTo>
                      <a:pt x="123" y="253"/>
                    </a:lnTo>
                    <a:lnTo>
                      <a:pt x="116" y="260"/>
                    </a:lnTo>
                    <a:lnTo>
                      <a:pt x="109" y="266"/>
                    </a:lnTo>
                    <a:lnTo>
                      <a:pt x="101" y="267"/>
                    </a:lnTo>
                    <a:lnTo>
                      <a:pt x="92" y="261"/>
                    </a:lnTo>
                    <a:lnTo>
                      <a:pt x="85" y="255"/>
                    </a:lnTo>
                    <a:lnTo>
                      <a:pt x="78" y="248"/>
                    </a:lnTo>
                    <a:lnTo>
                      <a:pt x="70" y="247"/>
                    </a:lnTo>
                    <a:lnTo>
                      <a:pt x="65" y="257"/>
                    </a:lnTo>
                    <a:lnTo>
                      <a:pt x="62" y="267"/>
                    </a:lnTo>
                    <a:lnTo>
                      <a:pt x="58" y="278"/>
                    </a:lnTo>
                    <a:lnTo>
                      <a:pt x="55" y="288"/>
                    </a:lnTo>
                    <a:lnTo>
                      <a:pt x="52" y="298"/>
                    </a:lnTo>
                    <a:lnTo>
                      <a:pt x="47" y="307"/>
                    </a:lnTo>
                    <a:lnTo>
                      <a:pt x="42" y="317"/>
                    </a:lnTo>
                    <a:lnTo>
                      <a:pt x="37" y="325"/>
                    </a:lnTo>
                    <a:lnTo>
                      <a:pt x="32" y="328"/>
                    </a:lnTo>
                    <a:lnTo>
                      <a:pt x="29" y="332"/>
                    </a:lnTo>
                    <a:lnTo>
                      <a:pt x="24" y="334"/>
                    </a:lnTo>
                    <a:lnTo>
                      <a:pt x="19" y="334"/>
                    </a:lnTo>
                    <a:lnTo>
                      <a:pt x="16" y="327"/>
                    </a:lnTo>
                    <a:lnTo>
                      <a:pt x="12" y="320"/>
                    </a:lnTo>
                    <a:lnTo>
                      <a:pt x="11" y="313"/>
                    </a:lnTo>
                    <a:lnTo>
                      <a:pt x="11" y="305"/>
                    </a:lnTo>
                    <a:lnTo>
                      <a:pt x="11" y="297"/>
                    </a:lnTo>
                    <a:lnTo>
                      <a:pt x="12" y="290"/>
                    </a:lnTo>
                    <a:lnTo>
                      <a:pt x="14" y="283"/>
                    </a:lnTo>
                    <a:lnTo>
                      <a:pt x="15" y="278"/>
                    </a:lnTo>
                    <a:lnTo>
                      <a:pt x="17" y="271"/>
                    </a:lnTo>
                    <a:lnTo>
                      <a:pt x="18" y="265"/>
                    </a:lnTo>
                    <a:lnTo>
                      <a:pt x="21" y="259"/>
                    </a:lnTo>
                    <a:lnTo>
                      <a:pt x="23" y="253"/>
                    </a:lnTo>
                    <a:lnTo>
                      <a:pt x="25" y="248"/>
                    </a:lnTo>
                    <a:lnTo>
                      <a:pt x="27" y="243"/>
                    </a:lnTo>
                    <a:lnTo>
                      <a:pt x="30" y="237"/>
                    </a:lnTo>
                    <a:lnTo>
                      <a:pt x="32" y="233"/>
                    </a:lnTo>
                    <a:lnTo>
                      <a:pt x="41" y="217"/>
                    </a:lnTo>
                    <a:lnTo>
                      <a:pt x="48" y="201"/>
                    </a:lnTo>
                    <a:lnTo>
                      <a:pt x="53" y="183"/>
                    </a:lnTo>
                    <a:lnTo>
                      <a:pt x="56" y="166"/>
                    </a:lnTo>
                    <a:lnTo>
                      <a:pt x="56" y="149"/>
                    </a:lnTo>
                    <a:lnTo>
                      <a:pt x="54" y="131"/>
                    </a:lnTo>
                    <a:lnTo>
                      <a:pt x="49" y="113"/>
                    </a:lnTo>
                    <a:lnTo>
                      <a:pt x="42" y="96"/>
                    </a:lnTo>
                    <a:lnTo>
                      <a:pt x="38" y="90"/>
                    </a:lnTo>
                    <a:lnTo>
                      <a:pt x="33" y="86"/>
                    </a:lnTo>
                    <a:lnTo>
                      <a:pt x="30" y="80"/>
                    </a:lnTo>
                    <a:lnTo>
                      <a:pt x="25" y="75"/>
                    </a:lnTo>
                    <a:lnTo>
                      <a:pt x="22" y="71"/>
                    </a:lnTo>
                    <a:lnTo>
                      <a:pt x="18" y="66"/>
                    </a:lnTo>
                    <a:lnTo>
                      <a:pt x="15" y="62"/>
                    </a:lnTo>
                    <a:lnTo>
                      <a:pt x="10" y="57"/>
                    </a:lnTo>
                    <a:lnTo>
                      <a:pt x="7" y="50"/>
                    </a:lnTo>
                    <a:lnTo>
                      <a:pt x="3" y="42"/>
                    </a:lnTo>
                    <a:lnTo>
                      <a:pt x="1" y="34"/>
                    </a:lnTo>
                    <a:lnTo>
                      <a:pt x="0" y="26"/>
                    </a:lnTo>
                    <a:lnTo>
                      <a:pt x="0" y="19"/>
                    </a:lnTo>
                    <a:lnTo>
                      <a:pt x="1" y="12"/>
                    </a:lnTo>
                    <a:lnTo>
                      <a:pt x="2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83" name="Freeform 299"/>
              <p:cNvSpPr>
                <a:spLocks/>
              </p:cNvSpPr>
              <p:nvPr/>
            </p:nvSpPr>
            <p:spPr bwMode="auto">
              <a:xfrm>
                <a:off x="2689" y="902"/>
                <a:ext cx="16" cy="11"/>
              </a:xfrm>
              <a:custGeom>
                <a:avLst/>
                <a:gdLst>
                  <a:gd name="T0" fmla="*/ 43 w 92"/>
                  <a:gd name="T1" fmla="*/ 0 h 65"/>
                  <a:gd name="T2" fmla="*/ 47 w 92"/>
                  <a:gd name="T3" fmla="*/ 10 h 65"/>
                  <a:gd name="T4" fmla="*/ 51 w 92"/>
                  <a:gd name="T5" fmla="*/ 18 h 65"/>
                  <a:gd name="T6" fmla="*/ 56 w 92"/>
                  <a:gd name="T7" fmla="*/ 27 h 65"/>
                  <a:gd name="T8" fmla="*/ 60 w 92"/>
                  <a:gd name="T9" fmla="*/ 34 h 65"/>
                  <a:gd name="T10" fmla="*/ 67 w 92"/>
                  <a:gd name="T11" fmla="*/ 42 h 65"/>
                  <a:gd name="T12" fmla="*/ 73 w 92"/>
                  <a:gd name="T13" fmla="*/ 49 h 65"/>
                  <a:gd name="T14" fmla="*/ 80 w 92"/>
                  <a:gd name="T15" fmla="*/ 55 h 65"/>
                  <a:gd name="T16" fmla="*/ 88 w 92"/>
                  <a:gd name="T17" fmla="*/ 62 h 65"/>
                  <a:gd name="T18" fmla="*/ 89 w 92"/>
                  <a:gd name="T19" fmla="*/ 63 h 65"/>
                  <a:gd name="T20" fmla="*/ 90 w 92"/>
                  <a:gd name="T21" fmla="*/ 64 h 65"/>
                  <a:gd name="T22" fmla="*/ 92 w 92"/>
                  <a:gd name="T23" fmla="*/ 65 h 65"/>
                  <a:gd name="T24" fmla="*/ 92 w 92"/>
                  <a:gd name="T25" fmla="*/ 65 h 65"/>
                  <a:gd name="T26" fmla="*/ 82 w 92"/>
                  <a:gd name="T27" fmla="*/ 64 h 65"/>
                  <a:gd name="T28" fmla="*/ 72 w 92"/>
                  <a:gd name="T29" fmla="*/ 64 h 65"/>
                  <a:gd name="T30" fmla="*/ 63 w 92"/>
                  <a:gd name="T31" fmla="*/ 64 h 65"/>
                  <a:gd name="T32" fmla="*/ 52 w 92"/>
                  <a:gd name="T33" fmla="*/ 64 h 65"/>
                  <a:gd name="T34" fmla="*/ 42 w 92"/>
                  <a:gd name="T35" fmla="*/ 63 h 65"/>
                  <a:gd name="T36" fmla="*/ 33 w 92"/>
                  <a:gd name="T37" fmla="*/ 62 h 65"/>
                  <a:gd name="T38" fmla="*/ 23 w 92"/>
                  <a:gd name="T39" fmla="*/ 60 h 65"/>
                  <a:gd name="T40" fmla="*/ 13 w 92"/>
                  <a:gd name="T41" fmla="*/ 56 h 65"/>
                  <a:gd name="T42" fmla="*/ 10 w 92"/>
                  <a:gd name="T43" fmla="*/ 53 h 65"/>
                  <a:gd name="T44" fmla="*/ 5 w 92"/>
                  <a:gd name="T45" fmla="*/ 50 h 65"/>
                  <a:gd name="T46" fmla="*/ 2 w 92"/>
                  <a:gd name="T47" fmla="*/ 47 h 65"/>
                  <a:gd name="T48" fmla="*/ 0 w 92"/>
                  <a:gd name="T49" fmla="*/ 42 h 65"/>
                  <a:gd name="T50" fmla="*/ 4 w 92"/>
                  <a:gd name="T51" fmla="*/ 35 h 65"/>
                  <a:gd name="T52" fmla="*/ 9 w 92"/>
                  <a:gd name="T53" fmla="*/ 30 h 65"/>
                  <a:gd name="T54" fmla="*/ 14 w 92"/>
                  <a:gd name="T55" fmla="*/ 24 h 65"/>
                  <a:gd name="T56" fmla="*/ 20 w 92"/>
                  <a:gd name="T57" fmla="*/ 19 h 65"/>
                  <a:gd name="T58" fmla="*/ 27 w 92"/>
                  <a:gd name="T59" fmla="*/ 15 h 65"/>
                  <a:gd name="T60" fmla="*/ 33 w 92"/>
                  <a:gd name="T61" fmla="*/ 10 h 65"/>
                  <a:gd name="T62" fmla="*/ 39 w 92"/>
                  <a:gd name="T63" fmla="*/ 6 h 65"/>
                  <a:gd name="T64" fmla="*/ 43 w 92"/>
                  <a:gd name="T6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65">
                    <a:moveTo>
                      <a:pt x="43" y="0"/>
                    </a:moveTo>
                    <a:lnTo>
                      <a:pt x="47" y="10"/>
                    </a:lnTo>
                    <a:lnTo>
                      <a:pt x="51" y="18"/>
                    </a:lnTo>
                    <a:lnTo>
                      <a:pt x="56" y="27"/>
                    </a:lnTo>
                    <a:lnTo>
                      <a:pt x="60" y="34"/>
                    </a:lnTo>
                    <a:lnTo>
                      <a:pt x="67" y="42"/>
                    </a:lnTo>
                    <a:lnTo>
                      <a:pt x="73" y="49"/>
                    </a:lnTo>
                    <a:lnTo>
                      <a:pt x="80" y="55"/>
                    </a:lnTo>
                    <a:lnTo>
                      <a:pt x="88" y="62"/>
                    </a:lnTo>
                    <a:lnTo>
                      <a:pt x="89" y="63"/>
                    </a:lnTo>
                    <a:lnTo>
                      <a:pt x="90" y="64"/>
                    </a:lnTo>
                    <a:lnTo>
                      <a:pt x="92" y="65"/>
                    </a:lnTo>
                    <a:lnTo>
                      <a:pt x="82" y="64"/>
                    </a:lnTo>
                    <a:lnTo>
                      <a:pt x="72" y="64"/>
                    </a:lnTo>
                    <a:lnTo>
                      <a:pt x="63" y="64"/>
                    </a:lnTo>
                    <a:lnTo>
                      <a:pt x="52" y="64"/>
                    </a:lnTo>
                    <a:lnTo>
                      <a:pt x="42" y="63"/>
                    </a:lnTo>
                    <a:lnTo>
                      <a:pt x="33" y="62"/>
                    </a:lnTo>
                    <a:lnTo>
                      <a:pt x="23" y="60"/>
                    </a:lnTo>
                    <a:lnTo>
                      <a:pt x="13" y="56"/>
                    </a:lnTo>
                    <a:lnTo>
                      <a:pt x="10" y="53"/>
                    </a:lnTo>
                    <a:lnTo>
                      <a:pt x="5" y="50"/>
                    </a:lnTo>
                    <a:lnTo>
                      <a:pt x="2" y="47"/>
                    </a:lnTo>
                    <a:lnTo>
                      <a:pt x="0" y="42"/>
                    </a:lnTo>
                    <a:lnTo>
                      <a:pt x="4" y="35"/>
                    </a:lnTo>
                    <a:lnTo>
                      <a:pt x="9" y="30"/>
                    </a:lnTo>
                    <a:lnTo>
                      <a:pt x="14" y="24"/>
                    </a:lnTo>
                    <a:lnTo>
                      <a:pt x="20" y="19"/>
                    </a:lnTo>
                    <a:lnTo>
                      <a:pt x="27" y="15"/>
                    </a:lnTo>
                    <a:lnTo>
                      <a:pt x="33" y="10"/>
                    </a:lnTo>
                    <a:lnTo>
                      <a:pt x="39" y="6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84" name="Freeform 300"/>
              <p:cNvSpPr>
                <a:spLocks/>
              </p:cNvSpPr>
              <p:nvPr/>
            </p:nvSpPr>
            <p:spPr bwMode="auto">
              <a:xfrm>
                <a:off x="2738" y="902"/>
                <a:ext cx="2" cy="2"/>
              </a:xfrm>
              <a:custGeom>
                <a:avLst/>
                <a:gdLst>
                  <a:gd name="T0" fmla="*/ 6 w 15"/>
                  <a:gd name="T1" fmla="*/ 1 h 11"/>
                  <a:gd name="T2" fmla="*/ 9 w 15"/>
                  <a:gd name="T3" fmla="*/ 1 h 11"/>
                  <a:gd name="T4" fmla="*/ 14 w 15"/>
                  <a:gd name="T5" fmla="*/ 3 h 11"/>
                  <a:gd name="T6" fmla="*/ 15 w 15"/>
                  <a:gd name="T7" fmla="*/ 5 h 11"/>
                  <a:gd name="T8" fmla="*/ 14 w 15"/>
                  <a:gd name="T9" fmla="*/ 10 h 11"/>
                  <a:gd name="T10" fmla="*/ 9 w 15"/>
                  <a:gd name="T11" fmla="*/ 10 h 11"/>
                  <a:gd name="T12" fmla="*/ 6 w 15"/>
                  <a:gd name="T13" fmla="*/ 11 h 11"/>
                  <a:gd name="T14" fmla="*/ 1 w 15"/>
                  <a:gd name="T15" fmla="*/ 11 h 11"/>
                  <a:gd name="T16" fmla="*/ 0 w 15"/>
                  <a:gd name="T17" fmla="*/ 9 h 11"/>
                  <a:gd name="T18" fmla="*/ 0 w 15"/>
                  <a:gd name="T19" fmla="*/ 4 h 11"/>
                  <a:gd name="T20" fmla="*/ 1 w 15"/>
                  <a:gd name="T21" fmla="*/ 1 h 11"/>
                  <a:gd name="T22" fmla="*/ 4 w 15"/>
                  <a:gd name="T23" fmla="*/ 0 h 11"/>
                  <a:gd name="T24" fmla="*/ 6 w 15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1">
                    <a:moveTo>
                      <a:pt x="6" y="1"/>
                    </a:moveTo>
                    <a:lnTo>
                      <a:pt x="9" y="1"/>
                    </a:lnTo>
                    <a:lnTo>
                      <a:pt x="14" y="3"/>
                    </a:lnTo>
                    <a:lnTo>
                      <a:pt x="15" y="5"/>
                    </a:lnTo>
                    <a:lnTo>
                      <a:pt x="14" y="10"/>
                    </a:lnTo>
                    <a:lnTo>
                      <a:pt x="9" y="10"/>
                    </a:lnTo>
                    <a:lnTo>
                      <a:pt x="6" y="11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85" name="Freeform 301"/>
              <p:cNvSpPr>
                <a:spLocks/>
              </p:cNvSpPr>
              <p:nvPr/>
            </p:nvSpPr>
            <p:spPr bwMode="auto">
              <a:xfrm>
                <a:off x="2675" y="923"/>
                <a:ext cx="4" cy="12"/>
              </a:xfrm>
              <a:custGeom>
                <a:avLst/>
                <a:gdLst>
                  <a:gd name="T0" fmla="*/ 12 w 23"/>
                  <a:gd name="T1" fmla="*/ 0 h 72"/>
                  <a:gd name="T2" fmla="*/ 15 w 23"/>
                  <a:gd name="T3" fmla="*/ 5 h 72"/>
                  <a:gd name="T4" fmla="*/ 18 w 23"/>
                  <a:gd name="T5" fmla="*/ 11 h 72"/>
                  <a:gd name="T6" fmla="*/ 20 w 23"/>
                  <a:gd name="T7" fmla="*/ 17 h 72"/>
                  <a:gd name="T8" fmla="*/ 23 w 23"/>
                  <a:gd name="T9" fmla="*/ 22 h 72"/>
                  <a:gd name="T10" fmla="*/ 23 w 23"/>
                  <a:gd name="T11" fmla="*/ 29 h 72"/>
                  <a:gd name="T12" fmla="*/ 20 w 23"/>
                  <a:gd name="T13" fmla="*/ 35 h 72"/>
                  <a:gd name="T14" fmla="*/ 18 w 23"/>
                  <a:gd name="T15" fmla="*/ 40 h 72"/>
                  <a:gd name="T16" fmla="*/ 16 w 23"/>
                  <a:gd name="T17" fmla="*/ 45 h 72"/>
                  <a:gd name="T18" fmla="*/ 12 w 23"/>
                  <a:gd name="T19" fmla="*/ 51 h 72"/>
                  <a:gd name="T20" fmla="*/ 9 w 23"/>
                  <a:gd name="T21" fmla="*/ 58 h 72"/>
                  <a:gd name="T22" fmla="*/ 8 w 23"/>
                  <a:gd name="T23" fmla="*/ 66 h 72"/>
                  <a:gd name="T24" fmla="*/ 4 w 23"/>
                  <a:gd name="T25" fmla="*/ 72 h 72"/>
                  <a:gd name="T26" fmla="*/ 0 w 23"/>
                  <a:gd name="T27" fmla="*/ 67 h 72"/>
                  <a:gd name="T28" fmla="*/ 1 w 23"/>
                  <a:gd name="T29" fmla="*/ 60 h 72"/>
                  <a:gd name="T30" fmla="*/ 3 w 23"/>
                  <a:gd name="T31" fmla="*/ 52 h 72"/>
                  <a:gd name="T32" fmla="*/ 4 w 23"/>
                  <a:gd name="T33" fmla="*/ 45 h 72"/>
                  <a:gd name="T34" fmla="*/ 9 w 23"/>
                  <a:gd name="T35" fmla="*/ 40 h 72"/>
                  <a:gd name="T36" fmla="*/ 12 w 23"/>
                  <a:gd name="T37" fmla="*/ 33 h 72"/>
                  <a:gd name="T38" fmla="*/ 13 w 23"/>
                  <a:gd name="T39" fmla="*/ 26 h 72"/>
                  <a:gd name="T40" fmla="*/ 9 w 23"/>
                  <a:gd name="T41" fmla="*/ 20 h 72"/>
                  <a:gd name="T42" fmla="*/ 6 w 23"/>
                  <a:gd name="T43" fmla="*/ 14 h 72"/>
                  <a:gd name="T44" fmla="*/ 6 w 23"/>
                  <a:gd name="T45" fmla="*/ 7 h 72"/>
                  <a:gd name="T46" fmla="*/ 7 w 23"/>
                  <a:gd name="T47" fmla="*/ 2 h 72"/>
                  <a:gd name="T48" fmla="*/ 12 w 23"/>
                  <a:gd name="T4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" h="72">
                    <a:moveTo>
                      <a:pt x="12" y="0"/>
                    </a:moveTo>
                    <a:lnTo>
                      <a:pt x="15" y="5"/>
                    </a:lnTo>
                    <a:lnTo>
                      <a:pt x="18" y="11"/>
                    </a:lnTo>
                    <a:lnTo>
                      <a:pt x="20" y="17"/>
                    </a:lnTo>
                    <a:lnTo>
                      <a:pt x="23" y="22"/>
                    </a:lnTo>
                    <a:lnTo>
                      <a:pt x="23" y="29"/>
                    </a:lnTo>
                    <a:lnTo>
                      <a:pt x="20" y="35"/>
                    </a:lnTo>
                    <a:lnTo>
                      <a:pt x="18" y="40"/>
                    </a:lnTo>
                    <a:lnTo>
                      <a:pt x="16" y="45"/>
                    </a:lnTo>
                    <a:lnTo>
                      <a:pt x="12" y="51"/>
                    </a:lnTo>
                    <a:lnTo>
                      <a:pt x="9" y="58"/>
                    </a:lnTo>
                    <a:lnTo>
                      <a:pt x="8" y="66"/>
                    </a:lnTo>
                    <a:lnTo>
                      <a:pt x="4" y="72"/>
                    </a:lnTo>
                    <a:lnTo>
                      <a:pt x="0" y="67"/>
                    </a:lnTo>
                    <a:lnTo>
                      <a:pt x="1" y="60"/>
                    </a:lnTo>
                    <a:lnTo>
                      <a:pt x="3" y="52"/>
                    </a:lnTo>
                    <a:lnTo>
                      <a:pt x="4" y="45"/>
                    </a:lnTo>
                    <a:lnTo>
                      <a:pt x="9" y="40"/>
                    </a:lnTo>
                    <a:lnTo>
                      <a:pt x="12" y="33"/>
                    </a:lnTo>
                    <a:lnTo>
                      <a:pt x="13" y="26"/>
                    </a:lnTo>
                    <a:lnTo>
                      <a:pt x="9" y="20"/>
                    </a:lnTo>
                    <a:lnTo>
                      <a:pt x="6" y="14"/>
                    </a:lnTo>
                    <a:lnTo>
                      <a:pt x="6" y="7"/>
                    </a:lnTo>
                    <a:lnTo>
                      <a:pt x="7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86" name="Freeform 302"/>
              <p:cNvSpPr>
                <a:spLocks/>
              </p:cNvSpPr>
              <p:nvPr/>
            </p:nvSpPr>
            <p:spPr bwMode="auto">
              <a:xfrm>
                <a:off x="2954" y="924"/>
                <a:ext cx="40" cy="77"/>
              </a:xfrm>
              <a:custGeom>
                <a:avLst/>
                <a:gdLst>
                  <a:gd name="T0" fmla="*/ 243 w 243"/>
                  <a:gd name="T1" fmla="*/ 13 h 460"/>
                  <a:gd name="T2" fmla="*/ 243 w 243"/>
                  <a:gd name="T3" fmla="*/ 39 h 460"/>
                  <a:gd name="T4" fmla="*/ 241 w 243"/>
                  <a:gd name="T5" fmla="*/ 66 h 460"/>
                  <a:gd name="T6" fmla="*/ 237 w 243"/>
                  <a:gd name="T7" fmla="*/ 91 h 460"/>
                  <a:gd name="T8" fmla="*/ 232 w 243"/>
                  <a:gd name="T9" fmla="*/ 118 h 460"/>
                  <a:gd name="T10" fmla="*/ 226 w 243"/>
                  <a:gd name="T11" fmla="*/ 143 h 460"/>
                  <a:gd name="T12" fmla="*/ 218 w 243"/>
                  <a:gd name="T13" fmla="*/ 168 h 460"/>
                  <a:gd name="T14" fmla="*/ 210 w 243"/>
                  <a:gd name="T15" fmla="*/ 192 h 460"/>
                  <a:gd name="T16" fmla="*/ 203 w 243"/>
                  <a:gd name="T17" fmla="*/ 211 h 460"/>
                  <a:gd name="T18" fmla="*/ 199 w 243"/>
                  <a:gd name="T19" fmla="*/ 222 h 460"/>
                  <a:gd name="T20" fmla="*/ 198 w 243"/>
                  <a:gd name="T21" fmla="*/ 234 h 460"/>
                  <a:gd name="T22" fmla="*/ 196 w 243"/>
                  <a:gd name="T23" fmla="*/ 245 h 460"/>
                  <a:gd name="T24" fmla="*/ 190 w 243"/>
                  <a:gd name="T25" fmla="*/ 270 h 460"/>
                  <a:gd name="T26" fmla="*/ 181 w 243"/>
                  <a:gd name="T27" fmla="*/ 309 h 460"/>
                  <a:gd name="T28" fmla="*/ 170 w 243"/>
                  <a:gd name="T29" fmla="*/ 347 h 460"/>
                  <a:gd name="T30" fmla="*/ 156 w 243"/>
                  <a:gd name="T31" fmla="*/ 384 h 460"/>
                  <a:gd name="T32" fmla="*/ 143 w 243"/>
                  <a:gd name="T33" fmla="*/ 410 h 460"/>
                  <a:gd name="T34" fmla="*/ 137 w 243"/>
                  <a:gd name="T35" fmla="*/ 427 h 460"/>
                  <a:gd name="T36" fmla="*/ 130 w 243"/>
                  <a:gd name="T37" fmla="*/ 443 h 460"/>
                  <a:gd name="T38" fmla="*/ 121 w 243"/>
                  <a:gd name="T39" fmla="*/ 455 h 460"/>
                  <a:gd name="T40" fmla="*/ 109 w 243"/>
                  <a:gd name="T41" fmla="*/ 458 h 460"/>
                  <a:gd name="T42" fmla="*/ 96 w 243"/>
                  <a:gd name="T43" fmla="*/ 453 h 460"/>
                  <a:gd name="T44" fmla="*/ 94 w 243"/>
                  <a:gd name="T45" fmla="*/ 438 h 460"/>
                  <a:gd name="T46" fmla="*/ 87 w 243"/>
                  <a:gd name="T47" fmla="*/ 427 h 460"/>
                  <a:gd name="T48" fmla="*/ 74 w 243"/>
                  <a:gd name="T49" fmla="*/ 419 h 460"/>
                  <a:gd name="T50" fmla="*/ 69 w 243"/>
                  <a:gd name="T51" fmla="*/ 406 h 460"/>
                  <a:gd name="T52" fmla="*/ 58 w 243"/>
                  <a:gd name="T53" fmla="*/ 401 h 460"/>
                  <a:gd name="T54" fmla="*/ 46 w 243"/>
                  <a:gd name="T55" fmla="*/ 400 h 460"/>
                  <a:gd name="T56" fmla="*/ 42 w 243"/>
                  <a:gd name="T57" fmla="*/ 390 h 460"/>
                  <a:gd name="T58" fmla="*/ 36 w 243"/>
                  <a:gd name="T59" fmla="*/ 375 h 460"/>
                  <a:gd name="T60" fmla="*/ 23 w 243"/>
                  <a:gd name="T61" fmla="*/ 369 h 460"/>
                  <a:gd name="T62" fmla="*/ 10 w 243"/>
                  <a:gd name="T63" fmla="*/ 367 h 460"/>
                  <a:gd name="T64" fmla="*/ 7 w 243"/>
                  <a:gd name="T65" fmla="*/ 356 h 460"/>
                  <a:gd name="T66" fmla="*/ 5 w 243"/>
                  <a:gd name="T67" fmla="*/ 346 h 460"/>
                  <a:gd name="T68" fmla="*/ 2 w 243"/>
                  <a:gd name="T69" fmla="*/ 336 h 460"/>
                  <a:gd name="T70" fmla="*/ 2 w 243"/>
                  <a:gd name="T71" fmla="*/ 328 h 460"/>
                  <a:gd name="T72" fmla="*/ 14 w 243"/>
                  <a:gd name="T73" fmla="*/ 329 h 460"/>
                  <a:gd name="T74" fmla="*/ 37 w 243"/>
                  <a:gd name="T75" fmla="*/ 339 h 460"/>
                  <a:gd name="T76" fmla="*/ 60 w 243"/>
                  <a:gd name="T77" fmla="*/ 346 h 460"/>
                  <a:gd name="T78" fmla="*/ 86 w 243"/>
                  <a:gd name="T79" fmla="*/ 345 h 460"/>
                  <a:gd name="T80" fmla="*/ 111 w 243"/>
                  <a:gd name="T81" fmla="*/ 334 h 460"/>
                  <a:gd name="T82" fmla="*/ 133 w 243"/>
                  <a:gd name="T83" fmla="*/ 316 h 460"/>
                  <a:gd name="T84" fmla="*/ 150 w 243"/>
                  <a:gd name="T85" fmla="*/ 294 h 460"/>
                  <a:gd name="T86" fmla="*/ 163 w 243"/>
                  <a:gd name="T87" fmla="*/ 270 h 460"/>
                  <a:gd name="T88" fmla="*/ 175 w 243"/>
                  <a:gd name="T89" fmla="*/ 240 h 460"/>
                  <a:gd name="T90" fmla="*/ 186 w 243"/>
                  <a:gd name="T91" fmla="*/ 205 h 460"/>
                  <a:gd name="T92" fmla="*/ 194 w 243"/>
                  <a:gd name="T93" fmla="*/ 168 h 460"/>
                  <a:gd name="T94" fmla="*/ 202 w 243"/>
                  <a:gd name="T95" fmla="*/ 132 h 460"/>
                  <a:gd name="T96" fmla="*/ 207 w 243"/>
                  <a:gd name="T97" fmla="*/ 110 h 460"/>
                  <a:gd name="T98" fmla="*/ 210 w 243"/>
                  <a:gd name="T99" fmla="*/ 98 h 460"/>
                  <a:gd name="T100" fmla="*/ 212 w 243"/>
                  <a:gd name="T101" fmla="*/ 89 h 460"/>
                  <a:gd name="T102" fmla="*/ 216 w 243"/>
                  <a:gd name="T103" fmla="*/ 80 h 460"/>
                  <a:gd name="T104" fmla="*/ 220 w 243"/>
                  <a:gd name="T105" fmla="*/ 65 h 460"/>
                  <a:gd name="T106" fmla="*/ 228 w 243"/>
                  <a:gd name="T107" fmla="*/ 45 h 460"/>
                  <a:gd name="T108" fmla="*/ 235 w 243"/>
                  <a:gd name="T109" fmla="*/ 27 h 460"/>
                  <a:gd name="T110" fmla="*/ 241 w 243"/>
                  <a:gd name="T111" fmla="*/ 10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43" h="460">
                    <a:moveTo>
                      <a:pt x="242" y="0"/>
                    </a:moveTo>
                    <a:lnTo>
                      <a:pt x="243" y="13"/>
                    </a:lnTo>
                    <a:lnTo>
                      <a:pt x="243" y="27"/>
                    </a:lnTo>
                    <a:lnTo>
                      <a:pt x="243" y="39"/>
                    </a:lnTo>
                    <a:lnTo>
                      <a:pt x="242" y="52"/>
                    </a:lnTo>
                    <a:lnTo>
                      <a:pt x="241" y="66"/>
                    </a:lnTo>
                    <a:lnTo>
                      <a:pt x="240" y="79"/>
                    </a:lnTo>
                    <a:lnTo>
                      <a:pt x="237" y="91"/>
                    </a:lnTo>
                    <a:lnTo>
                      <a:pt x="235" y="104"/>
                    </a:lnTo>
                    <a:lnTo>
                      <a:pt x="232" y="118"/>
                    </a:lnTo>
                    <a:lnTo>
                      <a:pt x="229" y="130"/>
                    </a:lnTo>
                    <a:lnTo>
                      <a:pt x="226" y="143"/>
                    </a:lnTo>
                    <a:lnTo>
                      <a:pt x="222" y="155"/>
                    </a:lnTo>
                    <a:lnTo>
                      <a:pt x="218" y="168"/>
                    </a:lnTo>
                    <a:lnTo>
                      <a:pt x="214" y="181"/>
                    </a:lnTo>
                    <a:lnTo>
                      <a:pt x="210" y="192"/>
                    </a:lnTo>
                    <a:lnTo>
                      <a:pt x="205" y="205"/>
                    </a:lnTo>
                    <a:lnTo>
                      <a:pt x="203" y="211"/>
                    </a:lnTo>
                    <a:lnTo>
                      <a:pt x="201" y="216"/>
                    </a:lnTo>
                    <a:lnTo>
                      <a:pt x="199" y="222"/>
                    </a:lnTo>
                    <a:lnTo>
                      <a:pt x="198" y="228"/>
                    </a:lnTo>
                    <a:lnTo>
                      <a:pt x="198" y="234"/>
                    </a:lnTo>
                    <a:lnTo>
                      <a:pt x="197" y="239"/>
                    </a:lnTo>
                    <a:lnTo>
                      <a:pt x="196" y="245"/>
                    </a:lnTo>
                    <a:lnTo>
                      <a:pt x="195" y="250"/>
                    </a:lnTo>
                    <a:lnTo>
                      <a:pt x="190" y="270"/>
                    </a:lnTo>
                    <a:lnTo>
                      <a:pt x="186" y="290"/>
                    </a:lnTo>
                    <a:lnTo>
                      <a:pt x="181" y="309"/>
                    </a:lnTo>
                    <a:lnTo>
                      <a:pt x="176" y="329"/>
                    </a:lnTo>
                    <a:lnTo>
                      <a:pt x="170" y="347"/>
                    </a:lnTo>
                    <a:lnTo>
                      <a:pt x="163" y="366"/>
                    </a:lnTo>
                    <a:lnTo>
                      <a:pt x="156" y="384"/>
                    </a:lnTo>
                    <a:lnTo>
                      <a:pt x="147" y="401"/>
                    </a:lnTo>
                    <a:lnTo>
                      <a:pt x="143" y="410"/>
                    </a:lnTo>
                    <a:lnTo>
                      <a:pt x="141" y="419"/>
                    </a:lnTo>
                    <a:lnTo>
                      <a:pt x="137" y="427"/>
                    </a:lnTo>
                    <a:lnTo>
                      <a:pt x="134" y="435"/>
                    </a:lnTo>
                    <a:lnTo>
                      <a:pt x="130" y="443"/>
                    </a:lnTo>
                    <a:lnTo>
                      <a:pt x="126" y="450"/>
                    </a:lnTo>
                    <a:lnTo>
                      <a:pt x="121" y="455"/>
                    </a:lnTo>
                    <a:lnTo>
                      <a:pt x="115" y="460"/>
                    </a:lnTo>
                    <a:lnTo>
                      <a:pt x="109" y="458"/>
                    </a:lnTo>
                    <a:lnTo>
                      <a:pt x="102" y="456"/>
                    </a:lnTo>
                    <a:lnTo>
                      <a:pt x="96" y="453"/>
                    </a:lnTo>
                    <a:lnTo>
                      <a:pt x="94" y="447"/>
                    </a:lnTo>
                    <a:lnTo>
                      <a:pt x="94" y="438"/>
                    </a:lnTo>
                    <a:lnTo>
                      <a:pt x="91" y="431"/>
                    </a:lnTo>
                    <a:lnTo>
                      <a:pt x="87" y="427"/>
                    </a:lnTo>
                    <a:lnTo>
                      <a:pt x="81" y="423"/>
                    </a:lnTo>
                    <a:lnTo>
                      <a:pt x="74" y="419"/>
                    </a:lnTo>
                    <a:lnTo>
                      <a:pt x="72" y="413"/>
                    </a:lnTo>
                    <a:lnTo>
                      <a:pt x="69" y="406"/>
                    </a:lnTo>
                    <a:lnTo>
                      <a:pt x="65" y="402"/>
                    </a:lnTo>
                    <a:lnTo>
                      <a:pt x="58" y="401"/>
                    </a:lnTo>
                    <a:lnTo>
                      <a:pt x="51" y="401"/>
                    </a:lnTo>
                    <a:lnTo>
                      <a:pt x="46" y="400"/>
                    </a:lnTo>
                    <a:lnTo>
                      <a:pt x="43" y="398"/>
                    </a:lnTo>
                    <a:lnTo>
                      <a:pt x="42" y="390"/>
                    </a:lnTo>
                    <a:lnTo>
                      <a:pt x="40" y="382"/>
                    </a:lnTo>
                    <a:lnTo>
                      <a:pt x="36" y="375"/>
                    </a:lnTo>
                    <a:lnTo>
                      <a:pt x="30" y="370"/>
                    </a:lnTo>
                    <a:lnTo>
                      <a:pt x="23" y="369"/>
                    </a:lnTo>
                    <a:lnTo>
                      <a:pt x="15" y="369"/>
                    </a:lnTo>
                    <a:lnTo>
                      <a:pt x="10" y="367"/>
                    </a:lnTo>
                    <a:lnTo>
                      <a:pt x="7" y="362"/>
                    </a:lnTo>
                    <a:lnTo>
                      <a:pt x="7" y="356"/>
                    </a:lnTo>
                    <a:lnTo>
                      <a:pt x="6" y="352"/>
                    </a:lnTo>
                    <a:lnTo>
                      <a:pt x="5" y="346"/>
                    </a:lnTo>
                    <a:lnTo>
                      <a:pt x="3" y="342"/>
                    </a:lnTo>
                    <a:lnTo>
                      <a:pt x="2" y="336"/>
                    </a:lnTo>
                    <a:lnTo>
                      <a:pt x="0" y="331"/>
                    </a:lnTo>
                    <a:lnTo>
                      <a:pt x="2" y="328"/>
                    </a:lnTo>
                    <a:lnTo>
                      <a:pt x="4" y="324"/>
                    </a:lnTo>
                    <a:lnTo>
                      <a:pt x="14" y="329"/>
                    </a:lnTo>
                    <a:lnTo>
                      <a:pt x="26" y="335"/>
                    </a:lnTo>
                    <a:lnTo>
                      <a:pt x="37" y="339"/>
                    </a:lnTo>
                    <a:lnTo>
                      <a:pt x="49" y="343"/>
                    </a:lnTo>
                    <a:lnTo>
                      <a:pt x="60" y="346"/>
                    </a:lnTo>
                    <a:lnTo>
                      <a:pt x="73" y="346"/>
                    </a:lnTo>
                    <a:lnTo>
                      <a:pt x="86" y="345"/>
                    </a:lnTo>
                    <a:lnTo>
                      <a:pt x="98" y="340"/>
                    </a:lnTo>
                    <a:lnTo>
                      <a:pt x="111" y="334"/>
                    </a:lnTo>
                    <a:lnTo>
                      <a:pt x="122" y="325"/>
                    </a:lnTo>
                    <a:lnTo>
                      <a:pt x="133" y="316"/>
                    </a:lnTo>
                    <a:lnTo>
                      <a:pt x="142" y="306"/>
                    </a:lnTo>
                    <a:lnTo>
                      <a:pt x="150" y="294"/>
                    </a:lnTo>
                    <a:lnTo>
                      <a:pt x="157" y="283"/>
                    </a:lnTo>
                    <a:lnTo>
                      <a:pt x="163" y="270"/>
                    </a:lnTo>
                    <a:lnTo>
                      <a:pt x="168" y="258"/>
                    </a:lnTo>
                    <a:lnTo>
                      <a:pt x="175" y="240"/>
                    </a:lnTo>
                    <a:lnTo>
                      <a:pt x="181" y="223"/>
                    </a:lnTo>
                    <a:lnTo>
                      <a:pt x="186" y="205"/>
                    </a:lnTo>
                    <a:lnTo>
                      <a:pt x="190" y="186"/>
                    </a:lnTo>
                    <a:lnTo>
                      <a:pt x="194" y="168"/>
                    </a:lnTo>
                    <a:lnTo>
                      <a:pt x="197" y="150"/>
                    </a:lnTo>
                    <a:lnTo>
                      <a:pt x="202" y="132"/>
                    </a:lnTo>
                    <a:lnTo>
                      <a:pt x="207" y="115"/>
                    </a:lnTo>
                    <a:lnTo>
                      <a:pt x="207" y="110"/>
                    </a:lnTo>
                    <a:lnTo>
                      <a:pt x="209" y="104"/>
                    </a:lnTo>
                    <a:lnTo>
                      <a:pt x="210" y="98"/>
                    </a:lnTo>
                    <a:lnTo>
                      <a:pt x="211" y="93"/>
                    </a:lnTo>
                    <a:lnTo>
                      <a:pt x="212" y="89"/>
                    </a:lnTo>
                    <a:lnTo>
                      <a:pt x="213" y="84"/>
                    </a:lnTo>
                    <a:lnTo>
                      <a:pt x="216" y="80"/>
                    </a:lnTo>
                    <a:lnTo>
                      <a:pt x="217" y="75"/>
                    </a:lnTo>
                    <a:lnTo>
                      <a:pt x="220" y="65"/>
                    </a:lnTo>
                    <a:lnTo>
                      <a:pt x="224" y="56"/>
                    </a:lnTo>
                    <a:lnTo>
                      <a:pt x="228" y="45"/>
                    </a:lnTo>
                    <a:lnTo>
                      <a:pt x="232" y="36"/>
                    </a:lnTo>
                    <a:lnTo>
                      <a:pt x="235" y="27"/>
                    </a:lnTo>
                    <a:lnTo>
                      <a:pt x="239" y="19"/>
                    </a:lnTo>
                    <a:lnTo>
                      <a:pt x="241" y="10"/>
                    </a:lnTo>
                    <a:lnTo>
                      <a:pt x="242" y="0"/>
                    </a:lnTo>
                    <a:close/>
                  </a:path>
                </a:pathLst>
              </a:custGeom>
              <a:solidFill>
                <a:srgbClr val="615C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87" name="Freeform 303"/>
              <p:cNvSpPr>
                <a:spLocks/>
              </p:cNvSpPr>
              <p:nvPr/>
            </p:nvSpPr>
            <p:spPr bwMode="auto">
              <a:xfrm>
                <a:off x="2677" y="929"/>
                <a:ext cx="45" cy="17"/>
              </a:xfrm>
              <a:custGeom>
                <a:avLst/>
                <a:gdLst>
                  <a:gd name="T0" fmla="*/ 261 w 272"/>
                  <a:gd name="T1" fmla="*/ 7 h 102"/>
                  <a:gd name="T2" fmla="*/ 233 w 272"/>
                  <a:gd name="T3" fmla="*/ 19 h 102"/>
                  <a:gd name="T4" fmla="*/ 203 w 272"/>
                  <a:gd name="T5" fmla="*/ 28 h 102"/>
                  <a:gd name="T6" fmla="*/ 172 w 272"/>
                  <a:gd name="T7" fmla="*/ 36 h 102"/>
                  <a:gd name="T8" fmla="*/ 147 w 272"/>
                  <a:gd name="T9" fmla="*/ 41 h 102"/>
                  <a:gd name="T10" fmla="*/ 126 w 272"/>
                  <a:gd name="T11" fmla="*/ 44 h 102"/>
                  <a:gd name="T12" fmla="*/ 108 w 272"/>
                  <a:gd name="T13" fmla="*/ 47 h 102"/>
                  <a:gd name="T14" fmla="*/ 89 w 272"/>
                  <a:gd name="T15" fmla="*/ 44 h 102"/>
                  <a:gd name="T16" fmla="*/ 72 w 272"/>
                  <a:gd name="T17" fmla="*/ 41 h 102"/>
                  <a:gd name="T18" fmla="*/ 58 w 272"/>
                  <a:gd name="T19" fmla="*/ 46 h 102"/>
                  <a:gd name="T20" fmla="*/ 49 w 272"/>
                  <a:gd name="T21" fmla="*/ 53 h 102"/>
                  <a:gd name="T22" fmla="*/ 40 w 272"/>
                  <a:gd name="T23" fmla="*/ 59 h 102"/>
                  <a:gd name="T24" fmla="*/ 28 w 272"/>
                  <a:gd name="T25" fmla="*/ 65 h 102"/>
                  <a:gd name="T26" fmla="*/ 19 w 272"/>
                  <a:gd name="T27" fmla="*/ 75 h 102"/>
                  <a:gd name="T28" fmla="*/ 12 w 272"/>
                  <a:gd name="T29" fmla="*/ 87 h 102"/>
                  <a:gd name="T30" fmla="*/ 5 w 272"/>
                  <a:gd name="T31" fmla="*/ 97 h 102"/>
                  <a:gd name="T32" fmla="*/ 0 w 272"/>
                  <a:gd name="T33" fmla="*/ 97 h 102"/>
                  <a:gd name="T34" fmla="*/ 1 w 272"/>
                  <a:gd name="T35" fmla="*/ 87 h 102"/>
                  <a:gd name="T36" fmla="*/ 5 w 272"/>
                  <a:gd name="T37" fmla="*/ 78 h 102"/>
                  <a:gd name="T38" fmla="*/ 11 w 272"/>
                  <a:gd name="T39" fmla="*/ 70 h 102"/>
                  <a:gd name="T40" fmla="*/ 20 w 272"/>
                  <a:gd name="T41" fmla="*/ 63 h 102"/>
                  <a:gd name="T42" fmla="*/ 30 w 272"/>
                  <a:gd name="T43" fmla="*/ 57 h 102"/>
                  <a:gd name="T44" fmla="*/ 38 w 272"/>
                  <a:gd name="T45" fmla="*/ 49 h 102"/>
                  <a:gd name="T46" fmla="*/ 44 w 272"/>
                  <a:gd name="T47" fmla="*/ 42 h 102"/>
                  <a:gd name="T48" fmla="*/ 47 w 272"/>
                  <a:gd name="T49" fmla="*/ 32 h 102"/>
                  <a:gd name="T50" fmla="*/ 40 w 272"/>
                  <a:gd name="T51" fmla="*/ 21 h 102"/>
                  <a:gd name="T52" fmla="*/ 50 w 272"/>
                  <a:gd name="T53" fmla="*/ 24 h 102"/>
                  <a:gd name="T54" fmla="*/ 82 w 272"/>
                  <a:gd name="T55" fmla="*/ 34 h 102"/>
                  <a:gd name="T56" fmla="*/ 118 w 272"/>
                  <a:gd name="T57" fmla="*/ 38 h 102"/>
                  <a:gd name="T58" fmla="*/ 155 w 272"/>
                  <a:gd name="T59" fmla="*/ 35 h 102"/>
                  <a:gd name="T60" fmla="*/ 180 w 272"/>
                  <a:gd name="T61" fmla="*/ 28 h 102"/>
                  <a:gd name="T62" fmla="*/ 197 w 272"/>
                  <a:gd name="T63" fmla="*/ 23 h 102"/>
                  <a:gd name="T64" fmla="*/ 214 w 272"/>
                  <a:gd name="T65" fmla="*/ 18 h 102"/>
                  <a:gd name="T66" fmla="*/ 230 w 272"/>
                  <a:gd name="T67" fmla="*/ 13 h 102"/>
                  <a:gd name="T68" fmla="*/ 243 w 272"/>
                  <a:gd name="T69" fmla="*/ 11 h 102"/>
                  <a:gd name="T70" fmla="*/ 253 w 272"/>
                  <a:gd name="T71" fmla="*/ 8 h 102"/>
                  <a:gd name="T72" fmla="*/ 262 w 272"/>
                  <a:gd name="T73" fmla="*/ 3 h 102"/>
                  <a:gd name="T74" fmla="*/ 270 w 272"/>
                  <a:gd name="T7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2" h="102">
                    <a:moveTo>
                      <a:pt x="272" y="0"/>
                    </a:moveTo>
                    <a:lnTo>
                      <a:pt x="261" y="7"/>
                    </a:lnTo>
                    <a:lnTo>
                      <a:pt x="247" y="13"/>
                    </a:lnTo>
                    <a:lnTo>
                      <a:pt x="233" y="19"/>
                    </a:lnTo>
                    <a:lnTo>
                      <a:pt x="218" y="24"/>
                    </a:lnTo>
                    <a:lnTo>
                      <a:pt x="203" y="28"/>
                    </a:lnTo>
                    <a:lnTo>
                      <a:pt x="188" y="32"/>
                    </a:lnTo>
                    <a:lnTo>
                      <a:pt x="172" y="36"/>
                    </a:lnTo>
                    <a:lnTo>
                      <a:pt x="157" y="40"/>
                    </a:lnTo>
                    <a:lnTo>
                      <a:pt x="147" y="41"/>
                    </a:lnTo>
                    <a:lnTo>
                      <a:pt x="136" y="43"/>
                    </a:lnTo>
                    <a:lnTo>
                      <a:pt x="126" y="44"/>
                    </a:lnTo>
                    <a:lnTo>
                      <a:pt x="117" y="46"/>
                    </a:lnTo>
                    <a:lnTo>
                      <a:pt x="108" y="47"/>
                    </a:lnTo>
                    <a:lnTo>
                      <a:pt x="99" y="46"/>
                    </a:lnTo>
                    <a:lnTo>
                      <a:pt x="89" y="44"/>
                    </a:lnTo>
                    <a:lnTo>
                      <a:pt x="80" y="41"/>
                    </a:lnTo>
                    <a:lnTo>
                      <a:pt x="72" y="41"/>
                    </a:lnTo>
                    <a:lnTo>
                      <a:pt x="64" y="42"/>
                    </a:lnTo>
                    <a:lnTo>
                      <a:pt x="58" y="46"/>
                    </a:lnTo>
                    <a:lnTo>
                      <a:pt x="54" y="49"/>
                    </a:lnTo>
                    <a:lnTo>
                      <a:pt x="49" y="53"/>
                    </a:lnTo>
                    <a:lnTo>
                      <a:pt x="44" y="56"/>
                    </a:lnTo>
                    <a:lnTo>
                      <a:pt x="40" y="59"/>
                    </a:lnTo>
                    <a:lnTo>
                      <a:pt x="34" y="62"/>
                    </a:lnTo>
                    <a:lnTo>
                      <a:pt x="28" y="65"/>
                    </a:lnTo>
                    <a:lnTo>
                      <a:pt x="24" y="70"/>
                    </a:lnTo>
                    <a:lnTo>
                      <a:pt x="19" y="75"/>
                    </a:lnTo>
                    <a:lnTo>
                      <a:pt x="16" y="81"/>
                    </a:lnTo>
                    <a:lnTo>
                      <a:pt x="12" y="87"/>
                    </a:lnTo>
                    <a:lnTo>
                      <a:pt x="9" y="92"/>
                    </a:lnTo>
                    <a:lnTo>
                      <a:pt x="5" y="97"/>
                    </a:lnTo>
                    <a:lnTo>
                      <a:pt x="1" y="102"/>
                    </a:lnTo>
                    <a:lnTo>
                      <a:pt x="0" y="97"/>
                    </a:lnTo>
                    <a:lnTo>
                      <a:pt x="0" y="93"/>
                    </a:lnTo>
                    <a:lnTo>
                      <a:pt x="1" y="87"/>
                    </a:lnTo>
                    <a:lnTo>
                      <a:pt x="3" y="82"/>
                    </a:lnTo>
                    <a:lnTo>
                      <a:pt x="5" y="78"/>
                    </a:lnTo>
                    <a:lnTo>
                      <a:pt x="9" y="73"/>
                    </a:lnTo>
                    <a:lnTo>
                      <a:pt x="11" y="70"/>
                    </a:lnTo>
                    <a:lnTo>
                      <a:pt x="15" y="65"/>
                    </a:lnTo>
                    <a:lnTo>
                      <a:pt x="20" y="63"/>
                    </a:lnTo>
                    <a:lnTo>
                      <a:pt x="26" y="61"/>
                    </a:lnTo>
                    <a:lnTo>
                      <a:pt x="30" y="57"/>
                    </a:lnTo>
                    <a:lnTo>
                      <a:pt x="34" y="54"/>
                    </a:lnTo>
                    <a:lnTo>
                      <a:pt x="38" y="49"/>
                    </a:lnTo>
                    <a:lnTo>
                      <a:pt x="41" y="46"/>
                    </a:lnTo>
                    <a:lnTo>
                      <a:pt x="44" y="42"/>
                    </a:lnTo>
                    <a:lnTo>
                      <a:pt x="49" y="39"/>
                    </a:lnTo>
                    <a:lnTo>
                      <a:pt x="47" y="32"/>
                    </a:lnTo>
                    <a:lnTo>
                      <a:pt x="43" y="26"/>
                    </a:lnTo>
                    <a:lnTo>
                      <a:pt x="40" y="21"/>
                    </a:lnTo>
                    <a:lnTo>
                      <a:pt x="38" y="16"/>
                    </a:lnTo>
                    <a:lnTo>
                      <a:pt x="50" y="24"/>
                    </a:lnTo>
                    <a:lnTo>
                      <a:pt x="65" y="30"/>
                    </a:lnTo>
                    <a:lnTo>
                      <a:pt x="82" y="34"/>
                    </a:lnTo>
                    <a:lnTo>
                      <a:pt x="100" y="36"/>
                    </a:lnTo>
                    <a:lnTo>
                      <a:pt x="118" y="38"/>
                    </a:lnTo>
                    <a:lnTo>
                      <a:pt x="136" y="36"/>
                    </a:lnTo>
                    <a:lnTo>
                      <a:pt x="155" y="35"/>
                    </a:lnTo>
                    <a:lnTo>
                      <a:pt x="172" y="32"/>
                    </a:lnTo>
                    <a:lnTo>
                      <a:pt x="180" y="28"/>
                    </a:lnTo>
                    <a:lnTo>
                      <a:pt x="188" y="25"/>
                    </a:lnTo>
                    <a:lnTo>
                      <a:pt x="197" y="23"/>
                    </a:lnTo>
                    <a:lnTo>
                      <a:pt x="205" y="20"/>
                    </a:lnTo>
                    <a:lnTo>
                      <a:pt x="214" y="18"/>
                    </a:lnTo>
                    <a:lnTo>
                      <a:pt x="222" y="16"/>
                    </a:lnTo>
                    <a:lnTo>
                      <a:pt x="230" y="13"/>
                    </a:lnTo>
                    <a:lnTo>
                      <a:pt x="238" y="11"/>
                    </a:lnTo>
                    <a:lnTo>
                      <a:pt x="243" y="11"/>
                    </a:lnTo>
                    <a:lnTo>
                      <a:pt x="248" y="10"/>
                    </a:lnTo>
                    <a:lnTo>
                      <a:pt x="253" y="8"/>
                    </a:lnTo>
                    <a:lnTo>
                      <a:pt x="258" y="5"/>
                    </a:lnTo>
                    <a:lnTo>
                      <a:pt x="262" y="3"/>
                    </a:lnTo>
                    <a:lnTo>
                      <a:pt x="266" y="2"/>
                    </a:lnTo>
                    <a:lnTo>
                      <a:pt x="270" y="0"/>
                    </a:lnTo>
                    <a:lnTo>
                      <a:pt x="27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88" name="Freeform 304"/>
              <p:cNvSpPr>
                <a:spLocks/>
              </p:cNvSpPr>
              <p:nvPr/>
            </p:nvSpPr>
            <p:spPr bwMode="auto">
              <a:xfrm>
                <a:off x="2801" y="936"/>
                <a:ext cx="16" cy="32"/>
              </a:xfrm>
              <a:custGeom>
                <a:avLst/>
                <a:gdLst>
                  <a:gd name="T0" fmla="*/ 25 w 91"/>
                  <a:gd name="T1" fmla="*/ 0 h 193"/>
                  <a:gd name="T2" fmla="*/ 31 w 91"/>
                  <a:gd name="T3" fmla="*/ 1 h 193"/>
                  <a:gd name="T4" fmla="*/ 37 w 91"/>
                  <a:gd name="T5" fmla="*/ 4 h 193"/>
                  <a:gd name="T6" fmla="*/ 43 w 91"/>
                  <a:gd name="T7" fmla="*/ 6 h 193"/>
                  <a:gd name="T8" fmla="*/ 47 w 91"/>
                  <a:gd name="T9" fmla="*/ 10 h 193"/>
                  <a:gd name="T10" fmla="*/ 52 w 91"/>
                  <a:gd name="T11" fmla="*/ 14 h 193"/>
                  <a:gd name="T12" fmla="*/ 57 w 91"/>
                  <a:gd name="T13" fmla="*/ 18 h 193"/>
                  <a:gd name="T14" fmla="*/ 61 w 91"/>
                  <a:gd name="T15" fmla="*/ 21 h 193"/>
                  <a:gd name="T16" fmla="*/ 66 w 91"/>
                  <a:gd name="T17" fmla="*/ 23 h 193"/>
                  <a:gd name="T18" fmla="*/ 71 w 91"/>
                  <a:gd name="T19" fmla="*/ 32 h 193"/>
                  <a:gd name="T20" fmla="*/ 77 w 91"/>
                  <a:gd name="T21" fmla="*/ 43 h 193"/>
                  <a:gd name="T22" fmla="*/ 83 w 91"/>
                  <a:gd name="T23" fmla="*/ 54 h 193"/>
                  <a:gd name="T24" fmla="*/ 88 w 91"/>
                  <a:gd name="T25" fmla="*/ 65 h 193"/>
                  <a:gd name="T26" fmla="*/ 90 w 91"/>
                  <a:gd name="T27" fmla="*/ 76 h 193"/>
                  <a:gd name="T28" fmla="*/ 91 w 91"/>
                  <a:gd name="T29" fmla="*/ 86 h 193"/>
                  <a:gd name="T30" fmla="*/ 91 w 91"/>
                  <a:gd name="T31" fmla="*/ 98 h 193"/>
                  <a:gd name="T32" fmla="*/ 88 w 91"/>
                  <a:gd name="T33" fmla="*/ 109 h 193"/>
                  <a:gd name="T34" fmla="*/ 86 w 91"/>
                  <a:gd name="T35" fmla="*/ 117 h 193"/>
                  <a:gd name="T36" fmla="*/ 84 w 91"/>
                  <a:gd name="T37" fmla="*/ 127 h 193"/>
                  <a:gd name="T38" fmla="*/ 82 w 91"/>
                  <a:gd name="T39" fmla="*/ 135 h 193"/>
                  <a:gd name="T40" fmla="*/ 78 w 91"/>
                  <a:gd name="T41" fmla="*/ 142 h 193"/>
                  <a:gd name="T42" fmla="*/ 75 w 91"/>
                  <a:gd name="T43" fmla="*/ 150 h 193"/>
                  <a:gd name="T44" fmla="*/ 70 w 91"/>
                  <a:gd name="T45" fmla="*/ 157 h 193"/>
                  <a:gd name="T46" fmla="*/ 66 w 91"/>
                  <a:gd name="T47" fmla="*/ 163 h 193"/>
                  <a:gd name="T48" fmla="*/ 60 w 91"/>
                  <a:gd name="T49" fmla="*/ 169 h 193"/>
                  <a:gd name="T50" fmla="*/ 53 w 91"/>
                  <a:gd name="T51" fmla="*/ 173 h 193"/>
                  <a:gd name="T52" fmla="*/ 46 w 91"/>
                  <a:gd name="T53" fmla="*/ 177 h 193"/>
                  <a:gd name="T54" fmla="*/ 38 w 91"/>
                  <a:gd name="T55" fmla="*/ 182 h 193"/>
                  <a:gd name="T56" fmla="*/ 31 w 91"/>
                  <a:gd name="T57" fmla="*/ 185 h 193"/>
                  <a:gd name="T58" fmla="*/ 24 w 91"/>
                  <a:gd name="T59" fmla="*/ 190 h 193"/>
                  <a:gd name="T60" fmla="*/ 16 w 91"/>
                  <a:gd name="T61" fmla="*/ 192 h 193"/>
                  <a:gd name="T62" fmla="*/ 8 w 91"/>
                  <a:gd name="T63" fmla="*/ 193 h 193"/>
                  <a:gd name="T64" fmla="*/ 0 w 91"/>
                  <a:gd name="T65" fmla="*/ 193 h 193"/>
                  <a:gd name="T66" fmla="*/ 4 w 91"/>
                  <a:gd name="T67" fmla="*/ 188 h 193"/>
                  <a:gd name="T68" fmla="*/ 9 w 91"/>
                  <a:gd name="T69" fmla="*/ 183 h 193"/>
                  <a:gd name="T70" fmla="*/ 17 w 91"/>
                  <a:gd name="T71" fmla="*/ 181 h 193"/>
                  <a:gd name="T72" fmla="*/ 24 w 91"/>
                  <a:gd name="T73" fmla="*/ 178 h 193"/>
                  <a:gd name="T74" fmla="*/ 32 w 91"/>
                  <a:gd name="T75" fmla="*/ 176 h 193"/>
                  <a:gd name="T76" fmla="*/ 39 w 91"/>
                  <a:gd name="T77" fmla="*/ 173 h 193"/>
                  <a:gd name="T78" fmla="*/ 45 w 91"/>
                  <a:gd name="T79" fmla="*/ 169 h 193"/>
                  <a:gd name="T80" fmla="*/ 48 w 91"/>
                  <a:gd name="T81" fmla="*/ 163 h 193"/>
                  <a:gd name="T82" fmla="*/ 57 w 91"/>
                  <a:gd name="T83" fmla="*/ 155 h 193"/>
                  <a:gd name="T84" fmla="*/ 63 w 91"/>
                  <a:gd name="T85" fmla="*/ 145 h 193"/>
                  <a:gd name="T86" fmla="*/ 69 w 91"/>
                  <a:gd name="T87" fmla="*/ 134 h 193"/>
                  <a:gd name="T88" fmla="*/ 74 w 91"/>
                  <a:gd name="T89" fmla="*/ 121 h 193"/>
                  <a:gd name="T90" fmla="*/ 76 w 91"/>
                  <a:gd name="T91" fmla="*/ 108 h 193"/>
                  <a:gd name="T92" fmla="*/ 78 w 91"/>
                  <a:gd name="T93" fmla="*/ 96 h 193"/>
                  <a:gd name="T94" fmla="*/ 78 w 91"/>
                  <a:gd name="T95" fmla="*/ 84 h 193"/>
                  <a:gd name="T96" fmla="*/ 77 w 91"/>
                  <a:gd name="T97" fmla="*/ 73 h 193"/>
                  <a:gd name="T98" fmla="*/ 74 w 91"/>
                  <a:gd name="T99" fmla="*/ 63 h 193"/>
                  <a:gd name="T100" fmla="*/ 70 w 91"/>
                  <a:gd name="T101" fmla="*/ 54 h 193"/>
                  <a:gd name="T102" fmla="*/ 67 w 91"/>
                  <a:gd name="T103" fmla="*/ 46 h 193"/>
                  <a:gd name="T104" fmla="*/ 63 w 91"/>
                  <a:gd name="T105" fmla="*/ 39 h 193"/>
                  <a:gd name="T106" fmla="*/ 59 w 91"/>
                  <a:gd name="T107" fmla="*/ 32 h 193"/>
                  <a:gd name="T108" fmla="*/ 53 w 91"/>
                  <a:gd name="T109" fmla="*/ 27 h 193"/>
                  <a:gd name="T110" fmla="*/ 46 w 91"/>
                  <a:gd name="T111" fmla="*/ 21 h 193"/>
                  <a:gd name="T112" fmla="*/ 39 w 91"/>
                  <a:gd name="T113" fmla="*/ 16 h 193"/>
                  <a:gd name="T114" fmla="*/ 34 w 91"/>
                  <a:gd name="T115" fmla="*/ 14 h 193"/>
                  <a:gd name="T116" fmla="*/ 29 w 91"/>
                  <a:gd name="T117" fmla="*/ 10 h 193"/>
                  <a:gd name="T118" fmla="*/ 27 w 91"/>
                  <a:gd name="T119" fmla="*/ 5 h 193"/>
                  <a:gd name="T120" fmla="*/ 25 w 91"/>
                  <a:gd name="T121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1" h="193">
                    <a:moveTo>
                      <a:pt x="25" y="0"/>
                    </a:moveTo>
                    <a:lnTo>
                      <a:pt x="31" y="1"/>
                    </a:lnTo>
                    <a:lnTo>
                      <a:pt x="37" y="4"/>
                    </a:lnTo>
                    <a:lnTo>
                      <a:pt x="43" y="6"/>
                    </a:lnTo>
                    <a:lnTo>
                      <a:pt x="47" y="10"/>
                    </a:lnTo>
                    <a:lnTo>
                      <a:pt x="52" y="14"/>
                    </a:lnTo>
                    <a:lnTo>
                      <a:pt x="57" y="18"/>
                    </a:lnTo>
                    <a:lnTo>
                      <a:pt x="61" y="21"/>
                    </a:lnTo>
                    <a:lnTo>
                      <a:pt x="66" y="23"/>
                    </a:lnTo>
                    <a:lnTo>
                      <a:pt x="71" y="32"/>
                    </a:lnTo>
                    <a:lnTo>
                      <a:pt x="77" y="43"/>
                    </a:lnTo>
                    <a:lnTo>
                      <a:pt x="83" y="54"/>
                    </a:lnTo>
                    <a:lnTo>
                      <a:pt x="88" y="65"/>
                    </a:lnTo>
                    <a:lnTo>
                      <a:pt x="90" y="76"/>
                    </a:lnTo>
                    <a:lnTo>
                      <a:pt x="91" y="86"/>
                    </a:lnTo>
                    <a:lnTo>
                      <a:pt x="91" y="98"/>
                    </a:lnTo>
                    <a:lnTo>
                      <a:pt x="88" y="109"/>
                    </a:lnTo>
                    <a:lnTo>
                      <a:pt x="86" y="117"/>
                    </a:lnTo>
                    <a:lnTo>
                      <a:pt x="84" y="127"/>
                    </a:lnTo>
                    <a:lnTo>
                      <a:pt x="82" y="135"/>
                    </a:lnTo>
                    <a:lnTo>
                      <a:pt x="78" y="142"/>
                    </a:lnTo>
                    <a:lnTo>
                      <a:pt x="75" y="150"/>
                    </a:lnTo>
                    <a:lnTo>
                      <a:pt x="70" y="157"/>
                    </a:lnTo>
                    <a:lnTo>
                      <a:pt x="66" y="163"/>
                    </a:lnTo>
                    <a:lnTo>
                      <a:pt x="60" y="169"/>
                    </a:lnTo>
                    <a:lnTo>
                      <a:pt x="53" y="173"/>
                    </a:lnTo>
                    <a:lnTo>
                      <a:pt x="46" y="177"/>
                    </a:lnTo>
                    <a:lnTo>
                      <a:pt x="38" y="182"/>
                    </a:lnTo>
                    <a:lnTo>
                      <a:pt x="31" y="185"/>
                    </a:lnTo>
                    <a:lnTo>
                      <a:pt x="24" y="190"/>
                    </a:lnTo>
                    <a:lnTo>
                      <a:pt x="16" y="192"/>
                    </a:lnTo>
                    <a:lnTo>
                      <a:pt x="8" y="193"/>
                    </a:lnTo>
                    <a:lnTo>
                      <a:pt x="0" y="193"/>
                    </a:lnTo>
                    <a:lnTo>
                      <a:pt x="4" y="188"/>
                    </a:lnTo>
                    <a:lnTo>
                      <a:pt x="9" y="183"/>
                    </a:lnTo>
                    <a:lnTo>
                      <a:pt x="17" y="181"/>
                    </a:lnTo>
                    <a:lnTo>
                      <a:pt x="24" y="178"/>
                    </a:lnTo>
                    <a:lnTo>
                      <a:pt x="32" y="176"/>
                    </a:lnTo>
                    <a:lnTo>
                      <a:pt x="39" y="173"/>
                    </a:lnTo>
                    <a:lnTo>
                      <a:pt x="45" y="169"/>
                    </a:lnTo>
                    <a:lnTo>
                      <a:pt x="48" y="163"/>
                    </a:lnTo>
                    <a:lnTo>
                      <a:pt x="57" y="155"/>
                    </a:lnTo>
                    <a:lnTo>
                      <a:pt x="63" y="145"/>
                    </a:lnTo>
                    <a:lnTo>
                      <a:pt x="69" y="134"/>
                    </a:lnTo>
                    <a:lnTo>
                      <a:pt x="74" y="121"/>
                    </a:lnTo>
                    <a:lnTo>
                      <a:pt x="76" y="108"/>
                    </a:lnTo>
                    <a:lnTo>
                      <a:pt x="78" y="96"/>
                    </a:lnTo>
                    <a:lnTo>
                      <a:pt x="78" y="84"/>
                    </a:lnTo>
                    <a:lnTo>
                      <a:pt x="77" y="73"/>
                    </a:lnTo>
                    <a:lnTo>
                      <a:pt x="74" y="63"/>
                    </a:lnTo>
                    <a:lnTo>
                      <a:pt x="70" y="54"/>
                    </a:lnTo>
                    <a:lnTo>
                      <a:pt x="67" y="46"/>
                    </a:lnTo>
                    <a:lnTo>
                      <a:pt x="63" y="39"/>
                    </a:lnTo>
                    <a:lnTo>
                      <a:pt x="59" y="32"/>
                    </a:lnTo>
                    <a:lnTo>
                      <a:pt x="53" y="27"/>
                    </a:lnTo>
                    <a:lnTo>
                      <a:pt x="46" y="21"/>
                    </a:lnTo>
                    <a:lnTo>
                      <a:pt x="39" y="16"/>
                    </a:lnTo>
                    <a:lnTo>
                      <a:pt x="34" y="14"/>
                    </a:lnTo>
                    <a:lnTo>
                      <a:pt x="29" y="10"/>
                    </a:lnTo>
                    <a:lnTo>
                      <a:pt x="27" y="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89" name="Freeform 305"/>
              <p:cNvSpPr>
                <a:spLocks/>
              </p:cNvSpPr>
              <p:nvPr/>
            </p:nvSpPr>
            <p:spPr bwMode="auto">
              <a:xfrm>
                <a:off x="2822" y="945"/>
                <a:ext cx="47" cy="55"/>
              </a:xfrm>
              <a:custGeom>
                <a:avLst/>
                <a:gdLst>
                  <a:gd name="T0" fmla="*/ 8 w 279"/>
                  <a:gd name="T1" fmla="*/ 4 h 333"/>
                  <a:gd name="T2" fmla="*/ 20 w 279"/>
                  <a:gd name="T3" fmla="*/ 12 h 333"/>
                  <a:gd name="T4" fmla="*/ 31 w 279"/>
                  <a:gd name="T5" fmla="*/ 20 h 333"/>
                  <a:gd name="T6" fmla="*/ 39 w 279"/>
                  <a:gd name="T7" fmla="*/ 29 h 333"/>
                  <a:gd name="T8" fmla="*/ 59 w 279"/>
                  <a:gd name="T9" fmla="*/ 54 h 333"/>
                  <a:gd name="T10" fmla="*/ 94 w 279"/>
                  <a:gd name="T11" fmla="*/ 96 h 333"/>
                  <a:gd name="T12" fmla="*/ 128 w 279"/>
                  <a:gd name="T13" fmla="*/ 138 h 333"/>
                  <a:gd name="T14" fmla="*/ 168 w 279"/>
                  <a:gd name="T15" fmla="*/ 176 h 333"/>
                  <a:gd name="T16" fmla="*/ 195 w 279"/>
                  <a:gd name="T17" fmla="*/ 196 h 333"/>
                  <a:gd name="T18" fmla="*/ 206 w 279"/>
                  <a:gd name="T19" fmla="*/ 202 h 333"/>
                  <a:gd name="T20" fmla="*/ 217 w 279"/>
                  <a:gd name="T21" fmla="*/ 209 h 333"/>
                  <a:gd name="T22" fmla="*/ 226 w 279"/>
                  <a:gd name="T23" fmla="*/ 217 h 333"/>
                  <a:gd name="T24" fmla="*/ 240 w 279"/>
                  <a:gd name="T25" fmla="*/ 228 h 333"/>
                  <a:gd name="T26" fmla="*/ 254 w 279"/>
                  <a:gd name="T27" fmla="*/ 243 h 333"/>
                  <a:gd name="T28" fmla="*/ 264 w 279"/>
                  <a:gd name="T29" fmla="*/ 260 h 333"/>
                  <a:gd name="T30" fmla="*/ 273 w 279"/>
                  <a:gd name="T31" fmla="*/ 279 h 333"/>
                  <a:gd name="T32" fmla="*/ 277 w 279"/>
                  <a:gd name="T33" fmla="*/ 296 h 333"/>
                  <a:gd name="T34" fmla="*/ 278 w 279"/>
                  <a:gd name="T35" fmla="*/ 307 h 333"/>
                  <a:gd name="T36" fmla="*/ 278 w 279"/>
                  <a:gd name="T37" fmla="*/ 319 h 333"/>
                  <a:gd name="T38" fmla="*/ 278 w 279"/>
                  <a:gd name="T39" fmla="*/ 328 h 333"/>
                  <a:gd name="T40" fmla="*/ 273 w 279"/>
                  <a:gd name="T41" fmla="*/ 333 h 333"/>
                  <a:gd name="T42" fmla="*/ 268 w 279"/>
                  <a:gd name="T43" fmla="*/ 331 h 333"/>
                  <a:gd name="T44" fmla="*/ 263 w 279"/>
                  <a:gd name="T45" fmla="*/ 306 h 333"/>
                  <a:gd name="T46" fmla="*/ 247 w 279"/>
                  <a:gd name="T47" fmla="*/ 270 h 333"/>
                  <a:gd name="T48" fmla="*/ 223 w 279"/>
                  <a:gd name="T49" fmla="*/ 240 h 333"/>
                  <a:gd name="T50" fmla="*/ 194 w 279"/>
                  <a:gd name="T51" fmla="*/ 215 h 333"/>
                  <a:gd name="T52" fmla="*/ 169 w 279"/>
                  <a:gd name="T53" fmla="*/ 194 h 333"/>
                  <a:gd name="T54" fmla="*/ 151 w 279"/>
                  <a:gd name="T55" fmla="*/ 177 h 333"/>
                  <a:gd name="T56" fmla="*/ 135 w 279"/>
                  <a:gd name="T57" fmla="*/ 160 h 333"/>
                  <a:gd name="T58" fmla="*/ 119 w 279"/>
                  <a:gd name="T59" fmla="*/ 143 h 333"/>
                  <a:gd name="T60" fmla="*/ 105 w 279"/>
                  <a:gd name="T61" fmla="*/ 128 h 333"/>
                  <a:gd name="T62" fmla="*/ 93 w 279"/>
                  <a:gd name="T63" fmla="*/ 115 h 333"/>
                  <a:gd name="T64" fmla="*/ 85 w 279"/>
                  <a:gd name="T65" fmla="*/ 104 h 333"/>
                  <a:gd name="T66" fmla="*/ 78 w 279"/>
                  <a:gd name="T67" fmla="*/ 95 h 333"/>
                  <a:gd name="T68" fmla="*/ 71 w 279"/>
                  <a:gd name="T69" fmla="*/ 85 h 333"/>
                  <a:gd name="T70" fmla="*/ 65 w 279"/>
                  <a:gd name="T71" fmla="*/ 76 h 333"/>
                  <a:gd name="T72" fmla="*/ 58 w 279"/>
                  <a:gd name="T73" fmla="*/ 67 h 333"/>
                  <a:gd name="T74" fmla="*/ 51 w 279"/>
                  <a:gd name="T75" fmla="*/ 58 h 333"/>
                  <a:gd name="T76" fmla="*/ 43 w 279"/>
                  <a:gd name="T77" fmla="*/ 49 h 333"/>
                  <a:gd name="T78" fmla="*/ 35 w 279"/>
                  <a:gd name="T79" fmla="*/ 41 h 333"/>
                  <a:gd name="T80" fmla="*/ 27 w 279"/>
                  <a:gd name="T81" fmla="*/ 31 h 333"/>
                  <a:gd name="T82" fmla="*/ 19 w 279"/>
                  <a:gd name="T83" fmla="*/ 23 h 333"/>
                  <a:gd name="T84" fmla="*/ 10 w 279"/>
                  <a:gd name="T85" fmla="*/ 15 h 333"/>
                  <a:gd name="T86" fmla="*/ 2 w 279"/>
                  <a:gd name="T87" fmla="*/ 7 h 333"/>
                  <a:gd name="T88" fmla="*/ 0 w 279"/>
                  <a:gd name="T89" fmla="*/ 1 h 333"/>
                  <a:gd name="T90" fmla="*/ 2 w 279"/>
                  <a:gd name="T91" fmla="*/ 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79" h="333">
                    <a:moveTo>
                      <a:pt x="2" y="0"/>
                    </a:moveTo>
                    <a:lnTo>
                      <a:pt x="8" y="4"/>
                    </a:lnTo>
                    <a:lnTo>
                      <a:pt x="15" y="7"/>
                    </a:lnTo>
                    <a:lnTo>
                      <a:pt x="20" y="12"/>
                    </a:lnTo>
                    <a:lnTo>
                      <a:pt x="26" y="15"/>
                    </a:lnTo>
                    <a:lnTo>
                      <a:pt x="31" y="20"/>
                    </a:lnTo>
                    <a:lnTo>
                      <a:pt x="35" y="24"/>
                    </a:lnTo>
                    <a:lnTo>
                      <a:pt x="39" y="29"/>
                    </a:lnTo>
                    <a:lnTo>
                      <a:pt x="42" y="36"/>
                    </a:lnTo>
                    <a:lnTo>
                      <a:pt x="59" y="54"/>
                    </a:lnTo>
                    <a:lnTo>
                      <a:pt x="77" y="75"/>
                    </a:lnTo>
                    <a:lnTo>
                      <a:pt x="94" y="96"/>
                    </a:lnTo>
                    <a:lnTo>
                      <a:pt x="111" y="117"/>
                    </a:lnTo>
                    <a:lnTo>
                      <a:pt x="128" y="138"/>
                    </a:lnTo>
                    <a:lnTo>
                      <a:pt x="148" y="158"/>
                    </a:lnTo>
                    <a:lnTo>
                      <a:pt x="168" y="176"/>
                    </a:lnTo>
                    <a:lnTo>
                      <a:pt x="191" y="192"/>
                    </a:lnTo>
                    <a:lnTo>
                      <a:pt x="195" y="196"/>
                    </a:lnTo>
                    <a:lnTo>
                      <a:pt x="200" y="199"/>
                    </a:lnTo>
                    <a:lnTo>
                      <a:pt x="206" y="202"/>
                    </a:lnTo>
                    <a:lnTo>
                      <a:pt x="211" y="205"/>
                    </a:lnTo>
                    <a:lnTo>
                      <a:pt x="217" y="209"/>
                    </a:lnTo>
                    <a:lnTo>
                      <a:pt x="222" y="213"/>
                    </a:lnTo>
                    <a:lnTo>
                      <a:pt x="226" y="217"/>
                    </a:lnTo>
                    <a:lnTo>
                      <a:pt x="231" y="222"/>
                    </a:lnTo>
                    <a:lnTo>
                      <a:pt x="240" y="228"/>
                    </a:lnTo>
                    <a:lnTo>
                      <a:pt x="247" y="235"/>
                    </a:lnTo>
                    <a:lnTo>
                      <a:pt x="254" y="243"/>
                    </a:lnTo>
                    <a:lnTo>
                      <a:pt x="260" y="251"/>
                    </a:lnTo>
                    <a:lnTo>
                      <a:pt x="264" y="260"/>
                    </a:lnTo>
                    <a:lnTo>
                      <a:pt x="269" y="269"/>
                    </a:lnTo>
                    <a:lnTo>
                      <a:pt x="273" y="279"/>
                    </a:lnTo>
                    <a:lnTo>
                      <a:pt x="277" y="290"/>
                    </a:lnTo>
                    <a:lnTo>
                      <a:pt x="277" y="296"/>
                    </a:lnTo>
                    <a:lnTo>
                      <a:pt x="277" y="301"/>
                    </a:lnTo>
                    <a:lnTo>
                      <a:pt x="278" y="307"/>
                    </a:lnTo>
                    <a:lnTo>
                      <a:pt x="278" y="313"/>
                    </a:lnTo>
                    <a:lnTo>
                      <a:pt x="278" y="319"/>
                    </a:lnTo>
                    <a:lnTo>
                      <a:pt x="279" y="323"/>
                    </a:lnTo>
                    <a:lnTo>
                      <a:pt x="278" y="328"/>
                    </a:lnTo>
                    <a:lnTo>
                      <a:pt x="277" y="332"/>
                    </a:lnTo>
                    <a:lnTo>
                      <a:pt x="273" y="333"/>
                    </a:lnTo>
                    <a:lnTo>
                      <a:pt x="270" y="332"/>
                    </a:lnTo>
                    <a:lnTo>
                      <a:pt x="268" y="331"/>
                    </a:lnTo>
                    <a:lnTo>
                      <a:pt x="266" y="328"/>
                    </a:lnTo>
                    <a:lnTo>
                      <a:pt x="263" y="306"/>
                    </a:lnTo>
                    <a:lnTo>
                      <a:pt x="256" y="287"/>
                    </a:lnTo>
                    <a:lnTo>
                      <a:pt x="247" y="270"/>
                    </a:lnTo>
                    <a:lnTo>
                      <a:pt x="237" y="254"/>
                    </a:lnTo>
                    <a:lnTo>
                      <a:pt x="223" y="240"/>
                    </a:lnTo>
                    <a:lnTo>
                      <a:pt x="209" y="228"/>
                    </a:lnTo>
                    <a:lnTo>
                      <a:pt x="194" y="215"/>
                    </a:lnTo>
                    <a:lnTo>
                      <a:pt x="178" y="202"/>
                    </a:lnTo>
                    <a:lnTo>
                      <a:pt x="169" y="194"/>
                    </a:lnTo>
                    <a:lnTo>
                      <a:pt x="160" y="185"/>
                    </a:lnTo>
                    <a:lnTo>
                      <a:pt x="151" y="177"/>
                    </a:lnTo>
                    <a:lnTo>
                      <a:pt x="143" y="168"/>
                    </a:lnTo>
                    <a:lnTo>
                      <a:pt x="135" y="160"/>
                    </a:lnTo>
                    <a:lnTo>
                      <a:pt x="127" y="152"/>
                    </a:lnTo>
                    <a:lnTo>
                      <a:pt x="119" y="143"/>
                    </a:lnTo>
                    <a:lnTo>
                      <a:pt x="111" y="135"/>
                    </a:lnTo>
                    <a:lnTo>
                      <a:pt x="105" y="128"/>
                    </a:lnTo>
                    <a:lnTo>
                      <a:pt x="99" y="121"/>
                    </a:lnTo>
                    <a:lnTo>
                      <a:pt x="93" y="115"/>
                    </a:lnTo>
                    <a:lnTo>
                      <a:pt x="88" y="108"/>
                    </a:lnTo>
                    <a:lnTo>
                      <a:pt x="85" y="104"/>
                    </a:lnTo>
                    <a:lnTo>
                      <a:pt x="81" y="99"/>
                    </a:lnTo>
                    <a:lnTo>
                      <a:pt x="78" y="95"/>
                    </a:lnTo>
                    <a:lnTo>
                      <a:pt x="74" y="90"/>
                    </a:lnTo>
                    <a:lnTo>
                      <a:pt x="71" y="85"/>
                    </a:lnTo>
                    <a:lnTo>
                      <a:pt x="68" y="82"/>
                    </a:lnTo>
                    <a:lnTo>
                      <a:pt x="65" y="76"/>
                    </a:lnTo>
                    <a:lnTo>
                      <a:pt x="62" y="72"/>
                    </a:lnTo>
                    <a:lnTo>
                      <a:pt x="58" y="67"/>
                    </a:lnTo>
                    <a:lnTo>
                      <a:pt x="55" y="62"/>
                    </a:lnTo>
                    <a:lnTo>
                      <a:pt x="51" y="58"/>
                    </a:lnTo>
                    <a:lnTo>
                      <a:pt x="48" y="53"/>
                    </a:lnTo>
                    <a:lnTo>
                      <a:pt x="43" y="49"/>
                    </a:lnTo>
                    <a:lnTo>
                      <a:pt x="40" y="45"/>
                    </a:lnTo>
                    <a:lnTo>
                      <a:pt x="35" y="41"/>
                    </a:lnTo>
                    <a:lnTo>
                      <a:pt x="31" y="37"/>
                    </a:lnTo>
                    <a:lnTo>
                      <a:pt x="27" y="31"/>
                    </a:lnTo>
                    <a:lnTo>
                      <a:pt x="24" y="28"/>
                    </a:lnTo>
                    <a:lnTo>
                      <a:pt x="19" y="23"/>
                    </a:lnTo>
                    <a:lnTo>
                      <a:pt x="15" y="20"/>
                    </a:lnTo>
                    <a:lnTo>
                      <a:pt x="10" y="15"/>
                    </a:lnTo>
                    <a:lnTo>
                      <a:pt x="5" y="12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90" name="Freeform 306"/>
              <p:cNvSpPr>
                <a:spLocks/>
              </p:cNvSpPr>
              <p:nvPr/>
            </p:nvSpPr>
            <p:spPr bwMode="auto">
              <a:xfrm>
                <a:off x="2728" y="946"/>
                <a:ext cx="22" cy="32"/>
              </a:xfrm>
              <a:custGeom>
                <a:avLst/>
                <a:gdLst>
                  <a:gd name="T0" fmla="*/ 36 w 131"/>
                  <a:gd name="T1" fmla="*/ 0 h 190"/>
                  <a:gd name="T2" fmla="*/ 32 w 131"/>
                  <a:gd name="T3" fmla="*/ 7 h 190"/>
                  <a:gd name="T4" fmla="*/ 29 w 131"/>
                  <a:gd name="T5" fmla="*/ 14 h 190"/>
                  <a:gd name="T6" fmla="*/ 24 w 131"/>
                  <a:gd name="T7" fmla="*/ 21 h 190"/>
                  <a:gd name="T8" fmla="*/ 21 w 131"/>
                  <a:gd name="T9" fmla="*/ 28 h 190"/>
                  <a:gd name="T10" fmla="*/ 18 w 131"/>
                  <a:gd name="T11" fmla="*/ 35 h 190"/>
                  <a:gd name="T12" fmla="*/ 15 w 131"/>
                  <a:gd name="T13" fmla="*/ 43 h 190"/>
                  <a:gd name="T14" fmla="*/ 14 w 131"/>
                  <a:gd name="T15" fmla="*/ 51 h 190"/>
                  <a:gd name="T16" fmla="*/ 13 w 131"/>
                  <a:gd name="T17" fmla="*/ 59 h 190"/>
                  <a:gd name="T18" fmla="*/ 11 w 131"/>
                  <a:gd name="T19" fmla="*/ 73 h 190"/>
                  <a:gd name="T20" fmla="*/ 10 w 131"/>
                  <a:gd name="T21" fmla="*/ 85 h 190"/>
                  <a:gd name="T22" fmla="*/ 11 w 131"/>
                  <a:gd name="T23" fmla="*/ 99 h 190"/>
                  <a:gd name="T24" fmla="*/ 14 w 131"/>
                  <a:gd name="T25" fmla="*/ 113 h 190"/>
                  <a:gd name="T26" fmla="*/ 17 w 131"/>
                  <a:gd name="T27" fmla="*/ 126 h 190"/>
                  <a:gd name="T28" fmla="*/ 22 w 131"/>
                  <a:gd name="T29" fmla="*/ 137 h 190"/>
                  <a:gd name="T30" fmla="*/ 28 w 131"/>
                  <a:gd name="T31" fmla="*/ 147 h 190"/>
                  <a:gd name="T32" fmla="*/ 36 w 131"/>
                  <a:gd name="T33" fmla="*/ 157 h 190"/>
                  <a:gd name="T34" fmla="*/ 46 w 131"/>
                  <a:gd name="T35" fmla="*/ 165 h 190"/>
                  <a:gd name="T36" fmla="*/ 57 w 131"/>
                  <a:gd name="T37" fmla="*/ 169 h 190"/>
                  <a:gd name="T38" fmla="*/ 70 w 131"/>
                  <a:gd name="T39" fmla="*/ 173 h 190"/>
                  <a:gd name="T40" fmla="*/ 83 w 131"/>
                  <a:gd name="T41" fmla="*/ 174 h 190"/>
                  <a:gd name="T42" fmla="*/ 95 w 131"/>
                  <a:gd name="T43" fmla="*/ 175 h 190"/>
                  <a:gd name="T44" fmla="*/ 108 w 131"/>
                  <a:gd name="T45" fmla="*/ 176 h 190"/>
                  <a:gd name="T46" fmla="*/ 120 w 131"/>
                  <a:gd name="T47" fmla="*/ 180 h 190"/>
                  <a:gd name="T48" fmla="*/ 131 w 131"/>
                  <a:gd name="T49" fmla="*/ 184 h 190"/>
                  <a:gd name="T50" fmla="*/ 123 w 131"/>
                  <a:gd name="T51" fmla="*/ 188 h 190"/>
                  <a:gd name="T52" fmla="*/ 114 w 131"/>
                  <a:gd name="T53" fmla="*/ 189 h 190"/>
                  <a:gd name="T54" fmla="*/ 105 w 131"/>
                  <a:gd name="T55" fmla="*/ 190 h 190"/>
                  <a:gd name="T56" fmla="*/ 95 w 131"/>
                  <a:gd name="T57" fmla="*/ 190 h 190"/>
                  <a:gd name="T58" fmla="*/ 86 w 131"/>
                  <a:gd name="T59" fmla="*/ 190 h 190"/>
                  <a:gd name="T60" fmla="*/ 77 w 131"/>
                  <a:gd name="T61" fmla="*/ 189 h 190"/>
                  <a:gd name="T62" fmla="*/ 69 w 131"/>
                  <a:gd name="T63" fmla="*/ 186 h 190"/>
                  <a:gd name="T64" fmla="*/ 61 w 131"/>
                  <a:gd name="T65" fmla="*/ 185 h 190"/>
                  <a:gd name="T66" fmla="*/ 49 w 131"/>
                  <a:gd name="T67" fmla="*/ 181 h 190"/>
                  <a:gd name="T68" fmla="*/ 40 w 131"/>
                  <a:gd name="T69" fmla="*/ 176 h 190"/>
                  <a:gd name="T70" fmla="*/ 32 w 131"/>
                  <a:gd name="T71" fmla="*/ 170 h 190"/>
                  <a:gd name="T72" fmla="*/ 24 w 131"/>
                  <a:gd name="T73" fmla="*/ 163 h 190"/>
                  <a:gd name="T74" fmla="*/ 18 w 131"/>
                  <a:gd name="T75" fmla="*/ 155 h 190"/>
                  <a:gd name="T76" fmla="*/ 13 w 131"/>
                  <a:gd name="T77" fmla="*/ 147 h 190"/>
                  <a:gd name="T78" fmla="*/ 8 w 131"/>
                  <a:gd name="T79" fmla="*/ 138 h 190"/>
                  <a:gd name="T80" fmla="*/ 5 w 131"/>
                  <a:gd name="T81" fmla="*/ 128 h 190"/>
                  <a:gd name="T82" fmla="*/ 2 w 131"/>
                  <a:gd name="T83" fmla="*/ 118 h 190"/>
                  <a:gd name="T84" fmla="*/ 1 w 131"/>
                  <a:gd name="T85" fmla="*/ 107 h 190"/>
                  <a:gd name="T86" fmla="*/ 0 w 131"/>
                  <a:gd name="T87" fmla="*/ 97 h 190"/>
                  <a:gd name="T88" fmla="*/ 0 w 131"/>
                  <a:gd name="T89" fmla="*/ 87 h 190"/>
                  <a:gd name="T90" fmla="*/ 0 w 131"/>
                  <a:gd name="T91" fmla="*/ 77 h 190"/>
                  <a:gd name="T92" fmla="*/ 1 w 131"/>
                  <a:gd name="T93" fmla="*/ 68 h 190"/>
                  <a:gd name="T94" fmla="*/ 2 w 131"/>
                  <a:gd name="T95" fmla="*/ 59 h 190"/>
                  <a:gd name="T96" fmla="*/ 5 w 131"/>
                  <a:gd name="T97" fmla="*/ 51 h 190"/>
                  <a:gd name="T98" fmla="*/ 8 w 131"/>
                  <a:gd name="T99" fmla="*/ 44 h 190"/>
                  <a:gd name="T100" fmla="*/ 11 w 131"/>
                  <a:gd name="T101" fmla="*/ 36 h 190"/>
                  <a:gd name="T102" fmla="*/ 14 w 131"/>
                  <a:gd name="T103" fmla="*/ 29 h 190"/>
                  <a:gd name="T104" fmla="*/ 17 w 131"/>
                  <a:gd name="T105" fmla="*/ 22 h 190"/>
                  <a:gd name="T106" fmla="*/ 21 w 131"/>
                  <a:gd name="T107" fmla="*/ 15 h 190"/>
                  <a:gd name="T108" fmla="*/ 24 w 131"/>
                  <a:gd name="T109" fmla="*/ 10 h 190"/>
                  <a:gd name="T110" fmla="*/ 29 w 131"/>
                  <a:gd name="T111" fmla="*/ 5 h 190"/>
                  <a:gd name="T112" fmla="*/ 36 w 131"/>
                  <a:gd name="T113" fmla="*/ 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1" h="190">
                    <a:moveTo>
                      <a:pt x="36" y="0"/>
                    </a:moveTo>
                    <a:lnTo>
                      <a:pt x="32" y="7"/>
                    </a:lnTo>
                    <a:lnTo>
                      <a:pt x="29" y="14"/>
                    </a:lnTo>
                    <a:lnTo>
                      <a:pt x="24" y="21"/>
                    </a:lnTo>
                    <a:lnTo>
                      <a:pt x="21" y="28"/>
                    </a:lnTo>
                    <a:lnTo>
                      <a:pt x="18" y="35"/>
                    </a:lnTo>
                    <a:lnTo>
                      <a:pt x="15" y="43"/>
                    </a:lnTo>
                    <a:lnTo>
                      <a:pt x="14" y="51"/>
                    </a:lnTo>
                    <a:lnTo>
                      <a:pt x="13" y="59"/>
                    </a:lnTo>
                    <a:lnTo>
                      <a:pt x="11" y="73"/>
                    </a:lnTo>
                    <a:lnTo>
                      <a:pt x="10" y="85"/>
                    </a:lnTo>
                    <a:lnTo>
                      <a:pt x="11" y="99"/>
                    </a:lnTo>
                    <a:lnTo>
                      <a:pt x="14" y="113"/>
                    </a:lnTo>
                    <a:lnTo>
                      <a:pt x="17" y="126"/>
                    </a:lnTo>
                    <a:lnTo>
                      <a:pt x="22" y="137"/>
                    </a:lnTo>
                    <a:lnTo>
                      <a:pt x="28" y="147"/>
                    </a:lnTo>
                    <a:lnTo>
                      <a:pt x="36" y="157"/>
                    </a:lnTo>
                    <a:lnTo>
                      <a:pt x="46" y="165"/>
                    </a:lnTo>
                    <a:lnTo>
                      <a:pt x="57" y="169"/>
                    </a:lnTo>
                    <a:lnTo>
                      <a:pt x="70" y="173"/>
                    </a:lnTo>
                    <a:lnTo>
                      <a:pt x="83" y="174"/>
                    </a:lnTo>
                    <a:lnTo>
                      <a:pt x="95" y="175"/>
                    </a:lnTo>
                    <a:lnTo>
                      <a:pt x="108" y="176"/>
                    </a:lnTo>
                    <a:lnTo>
                      <a:pt x="120" y="180"/>
                    </a:lnTo>
                    <a:lnTo>
                      <a:pt x="131" y="184"/>
                    </a:lnTo>
                    <a:lnTo>
                      <a:pt x="123" y="188"/>
                    </a:lnTo>
                    <a:lnTo>
                      <a:pt x="114" y="189"/>
                    </a:lnTo>
                    <a:lnTo>
                      <a:pt x="105" y="190"/>
                    </a:lnTo>
                    <a:lnTo>
                      <a:pt x="95" y="190"/>
                    </a:lnTo>
                    <a:lnTo>
                      <a:pt x="86" y="190"/>
                    </a:lnTo>
                    <a:lnTo>
                      <a:pt x="77" y="189"/>
                    </a:lnTo>
                    <a:lnTo>
                      <a:pt x="69" y="186"/>
                    </a:lnTo>
                    <a:lnTo>
                      <a:pt x="61" y="185"/>
                    </a:lnTo>
                    <a:lnTo>
                      <a:pt x="49" y="181"/>
                    </a:lnTo>
                    <a:lnTo>
                      <a:pt x="40" y="176"/>
                    </a:lnTo>
                    <a:lnTo>
                      <a:pt x="32" y="170"/>
                    </a:lnTo>
                    <a:lnTo>
                      <a:pt x="24" y="163"/>
                    </a:lnTo>
                    <a:lnTo>
                      <a:pt x="18" y="155"/>
                    </a:lnTo>
                    <a:lnTo>
                      <a:pt x="13" y="147"/>
                    </a:lnTo>
                    <a:lnTo>
                      <a:pt x="8" y="138"/>
                    </a:lnTo>
                    <a:lnTo>
                      <a:pt x="5" y="128"/>
                    </a:lnTo>
                    <a:lnTo>
                      <a:pt x="2" y="118"/>
                    </a:lnTo>
                    <a:lnTo>
                      <a:pt x="1" y="107"/>
                    </a:lnTo>
                    <a:lnTo>
                      <a:pt x="0" y="97"/>
                    </a:lnTo>
                    <a:lnTo>
                      <a:pt x="0" y="87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51"/>
                    </a:lnTo>
                    <a:lnTo>
                      <a:pt x="8" y="44"/>
                    </a:lnTo>
                    <a:lnTo>
                      <a:pt x="11" y="36"/>
                    </a:lnTo>
                    <a:lnTo>
                      <a:pt x="14" y="29"/>
                    </a:lnTo>
                    <a:lnTo>
                      <a:pt x="17" y="22"/>
                    </a:lnTo>
                    <a:lnTo>
                      <a:pt x="21" y="15"/>
                    </a:lnTo>
                    <a:lnTo>
                      <a:pt x="24" y="10"/>
                    </a:lnTo>
                    <a:lnTo>
                      <a:pt x="29" y="5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91" name="Freeform 307"/>
              <p:cNvSpPr>
                <a:spLocks/>
              </p:cNvSpPr>
              <p:nvPr/>
            </p:nvSpPr>
            <p:spPr bwMode="auto">
              <a:xfrm>
                <a:off x="2738" y="947"/>
                <a:ext cx="8" cy="21"/>
              </a:xfrm>
              <a:custGeom>
                <a:avLst/>
                <a:gdLst>
                  <a:gd name="T0" fmla="*/ 16 w 47"/>
                  <a:gd name="T1" fmla="*/ 0 h 127"/>
                  <a:gd name="T2" fmla="*/ 14 w 47"/>
                  <a:gd name="T3" fmla="*/ 7 h 127"/>
                  <a:gd name="T4" fmla="*/ 12 w 47"/>
                  <a:gd name="T5" fmla="*/ 15 h 127"/>
                  <a:gd name="T6" fmla="*/ 11 w 47"/>
                  <a:gd name="T7" fmla="*/ 24 h 127"/>
                  <a:gd name="T8" fmla="*/ 10 w 47"/>
                  <a:gd name="T9" fmla="*/ 33 h 127"/>
                  <a:gd name="T10" fmla="*/ 10 w 47"/>
                  <a:gd name="T11" fmla="*/ 42 h 127"/>
                  <a:gd name="T12" fmla="*/ 11 w 47"/>
                  <a:gd name="T13" fmla="*/ 51 h 127"/>
                  <a:gd name="T14" fmla="*/ 13 w 47"/>
                  <a:gd name="T15" fmla="*/ 61 h 127"/>
                  <a:gd name="T16" fmla="*/ 15 w 47"/>
                  <a:gd name="T17" fmla="*/ 70 h 127"/>
                  <a:gd name="T18" fmla="*/ 18 w 47"/>
                  <a:gd name="T19" fmla="*/ 74 h 127"/>
                  <a:gd name="T20" fmla="*/ 20 w 47"/>
                  <a:gd name="T21" fmla="*/ 79 h 127"/>
                  <a:gd name="T22" fmla="*/ 21 w 47"/>
                  <a:gd name="T23" fmla="*/ 84 h 127"/>
                  <a:gd name="T24" fmla="*/ 23 w 47"/>
                  <a:gd name="T25" fmla="*/ 88 h 127"/>
                  <a:gd name="T26" fmla="*/ 26 w 47"/>
                  <a:gd name="T27" fmla="*/ 93 h 127"/>
                  <a:gd name="T28" fmla="*/ 28 w 47"/>
                  <a:gd name="T29" fmla="*/ 97 h 127"/>
                  <a:gd name="T30" fmla="*/ 30 w 47"/>
                  <a:gd name="T31" fmla="*/ 102 h 127"/>
                  <a:gd name="T32" fmla="*/ 33 w 47"/>
                  <a:gd name="T33" fmla="*/ 105 h 127"/>
                  <a:gd name="T34" fmla="*/ 38 w 47"/>
                  <a:gd name="T35" fmla="*/ 108 h 127"/>
                  <a:gd name="T36" fmla="*/ 43 w 47"/>
                  <a:gd name="T37" fmla="*/ 110 h 127"/>
                  <a:gd name="T38" fmla="*/ 46 w 47"/>
                  <a:gd name="T39" fmla="*/ 114 h 127"/>
                  <a:gd name="T40" fmla="*/ 47 w 47"/>
                  <a:gd name="T41" fmla="*/ 120 h 127"/>
                  <a:gd name="T42" fmla="*/ 47 w 47"/>
                  <a:gd name="T43" fmla="*/ 123 h 127"/>
                  <a:gd name="T44" fmla="*/ 46 w 47"/>
                  <a:gd name="T45" fmla="*/ 125 h 127"/>
                  <a:gd name="T46" fmla="*/ 45 w 47"/>
                  <a:gd name="T47" fmla="*/ 126 h 127"/>
                  <a:gd name="T48" fmla="*/ 45 w 47"/>
                  <a:gd name="T49" fmla="*/ 127 h 127"/>
                  <a:gd name="T50" fmla="*/ 39 w 47"/>
                  <a:gd name="T51" fmla="*/ 124 h 127"/>
                  <a:gd name="T52" fmla="*/ 36 w 47"/>
                  <a:gd name="T53" fmla="*/ 118 h 127"/>
                  <a:gd name="T54" fmla="*/ 31 w 47"/>
                  <a:gd name="T55" fmla="*/ 112 h 127"/>
                  <a:gd name="T56" fmla="*/ 24 w 47"/>
                  <a:gd name="T57" fmla="*/ 107 h 127"/>
                  <a:gd name="T58" fmla="*/ 19 w 47"/>
                  <a:gd name="T59" fmla="*/ 95 h 127"/>
                  <a:gd name="T60" fmla="*/ 13 w 47"/>
                  <a:gd name="T61" fmla="*/ 85 h 127"/>
                  <a:gd name="T62" fmla="*/ 8 w 47"/>
                  <a:gd name="T63" fmla="*/ 72 h 127"/>
                  <a:gd name="T64" fmla="*/ 4 w 47"/>
                  <a:gd name="T65" fmla="*/ 61 h 127"/>
                  <a:gd name="T66" fmla="*/ 1 w 47"/>
                  <a:gd name="T67" fmla="*/ 48 h 127"/>
                  <a:gd name="T68" fmla="*/ 0 w 47"/>
                  <a:gd name="T69" fmla="*/ 35 h 127"/>
                  <a:gd name="T70" fmla="*/ 1 w 47"/>
                  <a:gd name="T71" fmla="*/ 23 h 127"/>
                  <a:gd name="T72" fmla="*/ 6 w 47"/>
                  <a:gd name="T73" fmla="*/ 10 h 127"/>
                  <a:gd name="T74" fmla="*/ 7 w 47"/>
                  <a:gd name="T75" fmla="*/ 7 h 127"/>
                  <a:gd name="T76" fmla="*/ 10 w 47"/>
                  <a:gd name="T77" fmla="*/ 3 h 127"/>
                  <a:gd name="T78" fmla="*/ 12 w 47"/>
                  <a:gd name="T79" fmla="*/ 1 h 127"/>
                  <a:gd name="T80" fmla="*/ 16 w 47"/>
                  <a:gd name="T8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7" h="127">
                    <a:moveTo>
                      <a:pt x="16" y="0"/>
                    </a:moveTo>
                    <a:lnTo>
                      <a:pt x="14" y="7"/>
                    </a:lnTo>
                    <a:lnTo>
                      <a:pt x="12" y="15"/>
                    </a:lnTo>
                    <a:lnTo>
                      <a:pt x="11" y="24"/>
                    </a:lnTo>
                    <a:lnTo>
                      <a:pt x="10" y="33"/>
                    </a:lnTo>
                    <a:lnTo>
                      <a:pt x="10" y="42"/>
                    </a:lnTo>
                    <a:lnTo>
                      <a:pt x="11" y="51"/>
                    </a:lnTo>
                    <a:lnTo>
                      <a:pt x="13" y="61"/>
                    </a:lnTo>
                    <a:lnTo>
                      <a:pt x="15" y="70"/>
                    </a:lnTo>
                    <a:lnTo>
                      <a:pt x="18" y="74"/>
                    </a:lnTo>
                    <a:lnTo>
                      <a:pt x="20" y="79"/>
                    </a:lnTo>
                    <a:lnTo>
                      <a:pt x="21" y="84"/>
                    </a:lnTo>
                    <a:lnTo>
                      <a:pt x="23" y="88"/>
                    </a:lnTo>
                    <a:lnTo>
                      <a:pt x="26" y="93"/>
                    </a:lnTo>
                    <a:lnTo>
                      <a:pt x="28" y="97"/>
                    </a:lnTo>
                    <a:lnTo>
                      <a:pt x="30" y="102"/>
                    </a:lnTo>
                    <a:lnTo>
                      <a:pt x="33" y="105"/>
                    </a:lnTo>
                    <a:lnTo>
                      <a:pt x="38" y="108"/>
                    </a:lnTo>
                    <a:lnTo>
                      <a:pt x="43" y="110"/>
                    </a:lnTo>
                    <a:lnTo>
                      <a:pt x="46" y="114"/>
                    </a:lnTo>
                    <a:lnTo>
                      <a:pt x="47" y="120"/>
                    </a:lnTo>
                    <a:lnTo>
                      <a:pt x="47" y="123"/>
                    </a:lnTo>
                    <a:lnTo>
                      <a:pt x="46" y="125"/>
                    </a:lnTo>
                    <a:lnTo>
                      <a:pt x="45" y="126"/>
                    </a:lnTo>
                    <a:lnTo>
                      <a:pt x="45" y="127"/>
                    </a:lnTo>
                    <a:lnTo>
                      <a:pt x="39" y="124"/>
                    </a:lnTo>
                    <a:lnTo>
                      <a:pt x="36" y="118"/>
                    </a:lnTo>
                    <a:lnTo>
                      <a:pt x="31" y="112"/>
                    </a:lnTo>
                    <a:lnTo>
                      <a:pt x="24" y="107"/>
                    </a:lnTo>
                    <a:lnTo>
                      <a:pt x="19" y="95"/>
                    </a:lnTo>
                    <a:lnTo>
                      <a:pt x="13" y="85"/>
                    </a:lnTo>
                    <a:lnTo>
                      <a:pt x="8" y="72"/>
                    </a:lnTo>
                    <a:lnTo>
                      <a:pt x="4" y="61"/>
                    </a:lnTo>
                    <a:lnTo>
                      <a:pt x="1" y="48"/>
                    </a:lnTo>
                    <a:lnTo>
                      <a:pt x="0" y="35"/>
                    </a:lnTo>
                    <a:lnTo>
                      <a:pt x="1" y="23"/>
                    </a:lnTo>
                    <a:lnTo>
                      <a:pt x="6" y="10"/>
                    </a:lnTo>
                    <a:lnTo>
                      <a:pt x="7" y="7"/>
                    </a:lnTo>
                    <a:lnTo>
                      <a:pt x="10" y="3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92" name="Freeform 308"/>
              <p:cNvSpPr>
                <a:spLocks/>
              </p:cNvSpPr>
              <p:nvPr/>
            </p:nvSpPr>
            <p:spPr bwMode="auto">
              <a:xfrm>
                <a:off x="2778" y="948"/>
                <a:ext cx="4" cy="10"/>
              </a:xfrm>
              <a:custGeom>
                <a:avLst/>
                <a:gdLst>
                  <a:gd name="T0" fmla="*/ 19 w 24"/>
                  <a:gd name="T1" fmla="*/ 0 h 61"/>
                  <a:gd name="T2" fmla="*/ 23 w 24"/>
                  <a:gd name="T3" fmla="*/ 5 h 61"/>
                  <a:gd name="T4" fmla="*/ 24 w 24"/>
                  <a:gd name="T5" fmla="*/ 13 h 61"/>
                  <a:gd name="T6" fmla="*/ 21 w 24"/>
                  <a:gd name="T7" fmla="*/ 22 h 61"/>
                  <a:gd name="T8" fmla="*/ 19 w 24"/>
                  <a:gd name="T9" fmla="*/ 31 h 61"/>
                  <a:gd name="T10" fmla="*/ 15 w 24"/>
                  <a:gd name="T11" fmla="*/ 40 h 61"/>
                  <a:gd name="T12" fmla="*/ 9 w 24"/>
                  <a:gd name="T13" fmla="*/ 48 h 61"/>
                  <a:gd name="T14" fmla="*/ 4 w 24"/>
                  <a:gd name="T15" fmla="*/ 54 h 61"/>
                  <a:gd name="T16" fmla="*/ 0 w 24"/>
                  <a:gd name="T17" fmla="*/ 61 h 61"/>
                  <a:gd name="T18" fmla="*/ 0 w 24"/>
                  <a:gd name="T19" fmla="*/ 55 h 61"/>
                  <a:gd name="T20" fmla="*/ 1 w 24"/>
                  <a:gd name="T21" fmla="*/ 48 h 61"/>
                  <a:gd name="T22" fmla="*/ 4 w 24"/>
                  <a:gd name="T23" fmla="*/ 41 h 61"/>
                  <a:gd name="T24" fmla="*/ 8 w 24"/>
                  <a:gd name="T25" fmla="*/ 34 h 61"/>
                  <a:gd name="T26" fmla="*/ 11 w 24"/>
                  <a:gd name="T27" fmla="*/ 26 h 61"/>
                  <a:gd name="T28" fmla="*/ 15 w 24"/>
                  <a:gd name="T29" fmla="*/ 18 h 61"/>
                  <a:gd name="T30" fmla="*/ 16 w 24"/>
                  <a:gd name="T31" fmla="*/ 10 h 61"/>
                  <a:gd name="T32" fmla="*/ 15 w 24"/>
                  <a:gd name="T33" fmla="*/ 2 h 61"/>
                  <a:gd name="T34" fmla="*/ 16 w 24"/>
                  <a:gd name="T35" fmla="*/ 1 h 61"/>
                  <a:gd name="T36" fmla="*/ 18 w 24"/>
                  <a:gd name="T37" fmla="*/ 0 h 61"/>
                  <a:gd name="T38" fmla="*/ 19 w 24"/>
                  <a:gd name="T39" fmla="*/ 0 h 61"/>
                  <a:gd name="T40" fmla="*/ 19 w 24"/>
                  <a:gd name="T4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61">
                    <a:moveTo>
                      <a:pt x="19" y="0"/>
                    </a:moveTo>
                    <a:lnTo>
                      <a:pt x="23" y="5"/>
                    </a:lnTo>
                    <a:lnTo>
                      <a:pt x="24" y="13"/>
                    </a:lnTo>
                    <a:lnTo>
                      <a:pt x="21" y="22"/>
                    </a:lnTo>
                    <a:lnTo>
                      <a:pt x="19" y="31"/>
                    </a:lnTo>
                    <a:lnTo>
                      <a:pt x="15" y="40"/>
                    </a:lnTo>
                    <a:lnTo>
                      <a:pt x="9" y="48"/>
                    </a:lnTo>
                    <a:lnTo>
                      <a:pt x="4" y="54"/>
                    </a:lnTo>
                    <a:lnTo>
                      <a:pt x="0" y="61"/>
                    </a:lnTo>
                    <a:lnTo>
                      <a:pt x="0" y="55"/>
                    </a:lnTo>
                    <a:lnTo>
                      <a:pt x="1" y="48"/>
                    </a:lnTo>
                    <a:lnTo>
                      <a:pt x="4" y="41"/>
                    </a:lnTo>
                    <a:lnTo>
                      <a:pt x="8" y="34"/>
                    </a:lnTo>
                    <a:lnTo>
                      <a:pt x="11" y="26"/>
                    </a:lnTo>
                    <a:lnTo>
                      <a:pt x="15" y="18"/>
                    </a:lnTo>
                    <a:lnTo>
                      <a:pt x="16" y="10"/>
                    </a:lnTo>
                    <a:lnTo>
                      <a:pt x="15" y="2"/>
                    </a:lnTo>
                    <a:lnTo>
                      <a:pt x="16" y="1"/>
                    </a:lnTo>
                    <a:lnTo>
                      <a:pt x="18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93" name="Freeform 309"/>
              <p:cNvSpPr>
                <a:spLocks/>
              </p:cNvSpPr>
              <p:nvPr/>
            </p:nvSpPr>
            <p:spPr bwMode="auto">
              <a:xfrm>
                <a:off x="2777" y="964"/>
                <a:ext cx="21" cy="7"/>
              </a:xfrm>
              <a:custGeom>
                <a:avLst/>
                <a:gdLst>
                  <a:gd name="T0" fmla="*/ 120 w 127"/>
                  <a:gd name="T1" fmla="*/ 0 h 45"/>
                  <a:gd name="T2" fmla="*/ 121 w 127"/>
                  <a:gd name="T3" fmla="*/ 2 h 45"/>
                  <a:gd name="T4" fmla="*/ 124 w 127"/>
                  <a:gd name="T5" fmla="*/ 4 h 45"/>
                  <a:gd name="T6" fmla="*/ 127 w 127"/>
                  <a:gd name="T7" fmla="*/ 6 h 45"/>
                  <a:gd name="T8" fmla="*/ 127 w 127"/>
                  <a:gd name="T9" fmla="*/ 9 h 45"/>
                  <a:gd name="T10" fmla="*/ 122 w 127"/>
                  <a:gd name="T11" fmla="*/ 11 h 45"/>
                  <a:gd name="T12" fmla="*/ 120 w 127"/>
                  <a:gd name="T13" fmla="*/ 16 h 45"/>
                  <a:gd name="T14" fmla="*/ 116 w 127"/>
                  <a:gd name="T15" fmla="*/ 18 h 45"/>
                  <a:gd name="T16" fmla="*/ 113 w 127"/>
                  <a:gd name="T17" fmla="*/ 17 h 45"/>
                  <a:gd name="T18" fmla="*/ 101 w 127"/>
                  <a:gd name="T19" fmla="*/ 14 h 45"/>
                  <a:gd name="T20" fmla="*/ 89 w 127"/>
                  <a:gd name="T21" fmla="*/ 13 h 45"/>
                  <a:gd name="T22" fmla="*/ 77 w 127"/>
                  <a:gd name="T23" fmla="*/ 14 h 45"/>
                  <a:gd name="T24" fmla="*/ 66 w 127"/>
                  <a:gd name="T25" fmla="*/ 17 h 45"/>
                  <a:gd name="T26" fmla="*/ 53 w 127"/>
                  <a:gd name="T27" fmla="*/ 21 h 45"/>
                  <a:gd name="T28" fmla="*/ 42 w 127"/>
                  <a:gd name="T29" fmla="*/ 25 h 45"/>
                  <a:gd name="T30" fmla="*/ 30 w 127"/>
                  <a:gd name="T31" fmla="*/ 29 h 45"/>
                  <a:gd name="T32" fmla="*/ 19 w 127"/>
                  <a:gd name="T33" fmla="*/ 31 h 45"/>
                  <a:gd name="T34" fmla="*/ 13 w 127"/>
                  <a:gd name="T35" fmla="*/ 34 h 45"/>
                  <a:gd name="T36" fmla="*/ 10 w 127"/>
                  <a:gd name="T37" fmla="*/ 39 h 45"/>
                  <a:gd name="T38" fmla="*/ 7 w 127"/>
                  <a:gd name="T39" fmla="*/ 44 h 45"/>
                  <a:gd name="T40" fmla="*/ 2 w 127"/>
                  <a:gd name="T41" fmla="*/ 45 h 45"/>
                  <a:gd name="T42" fmla="*/ 0 w 127"/>
                  <a:gd name="T43" fmla="*/ 35 h 45"/>
                  <a:gd name="T44" fmla="*/ 5 w 127"/>
                  <a:gd name="T45" fmla="*/ 27 h 45"/>
                  <a:gd name="T46" fmla="*/ 10 w 127"/>
                  <a:gd name="T47" fmla="*/ 22 h 45"/>
                  <a:gd name="T48" fmla="*/ 14 w 127"/>
                  <a:gd name="T49" fmla="*/ 17 h 45"/>
                  <a:gd name="T50" fmla="*/ 27 w 127"/>
                  <a:gd name="T51" fmla="*/ 13 h 45"/>
                  <a:gd name="T52" fmla="*/ 39 w 127"/>
                  <a:gd name="T53" fmla="*/ 10 h 45"/>
                  <a:gd name="T54" fmla="*/ 52 w 127"/>
                  <a:gd name="T55" fmla="*/ 8 h 45"/>
                  <a:gd name="T56" fmla="*/ 63 w 127"/>
                  <a:gd name="T57" fmla="*/ 7 h 45"/>
                  <a:gd name="T58" fmla="*/ 75 w 127"/>
                  <a:gd name="T59" fmla="*/ 6 h 45"/>
                  <a:gd name="T60" fmla="*/ 88 w 127"/>
                  <a:gd name="T61" fmla="*/ 6 h 45"/>
                  <a:gd name="T62" fmla="*/ 99 w 127"/>
                  <a:gd name="T63" fmla="*/ 4 h 45"/>
                  <a:gd name="T64" fmla="*/ 111 w 127"/>
                  <a:gd name="T65" fmla="*/ 4 h 45"/>
                  <a:gd name="T66" fmla="*/ 113 w 127"/>
                  <a:gd name="T67" fmla="*/ 1 h 45"/>
                  <a:gd name="T68" fmla="*/ 114 w 127"/>
                  <a:gd name="T69" fmla="*/ 0 h 45"/>
                  <a:gd name="T70" fmla="*/ 116 w 127"/>
                  <a:gd name="T71" fmla="*/ 1 h 45"/>
                  <a:gd name="T72" fmla="*/ 120 w 127"/>
                  <a:gd name="T7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7" h="45">
                    <a:moveTo>
                      <a:pt x="120" y="0"/>
                    </a:moveTo>
                    <a:lnTo>
                      <a:pt x="121" y="2"/>
                    </a:lnTo>
                    <a:lnTo>
                      <a:pt x="124" y="4"/>
                    </a:lnTo>
                    <a:lnTo>
                      <a:pt x="127" y="6"/>
                    </a:lnTo>
                    <a:lnTo>
                      <a:pt x="127" y="9"/>
                    </a:lnTo>
                    <a:lnTo>
                      <a:pt x="122" y="11"/>
                    </a:lnTo>
                    <a:lnTo>
                      <a:pt x="120" y="16"/>
                    </a:lnTo>
                    <a:lnTo>
                      <a:pt x="116" y="18"/>
                    </a:lnTo>
                    <a:lnTo>
                      <a:pt x="113" y="17"/>
                    </a:lnTo>
                    <a:lnTo>
                      <a:pt x="101" y="14"/>
                    </a:lnTo>
                    <a:lnTo>
                      <a:pt x="89" y="13"/>
                    </a:lnTo>
                    <a:lnTo>
                      <a:pt x="77" y="14"/>
                    </a:lnTo>
                    <a:lnTo>
                      <a:pt x="66" y="17"/>
                    </a:lnTo>
                    <a:lnTo>
                      <a:pt x="53" y="21"/>
                    </a:lnTo>
                    <a:lnTo>
                      <a:pt x="42" y="25"/>
                    </a:lnTo>
                    <a:lnTo>
                      <a:pt x="30" y="29"/>
                    </a:lnTo>
                    <a:lnTo>
                      <a:pt x="19" y="31"/>
                    </a:lnTo>
                    <a:lnTo>
                      <a:pt x="13" y="34"/>
                    </a:lnTo>
                    <a:lnTo>
                      <a:pt x="10" y="39"/>
                    </a:lnTo>
                    <a:lnTo>
                      <a:pt x="7" y="44"/>
                    </a:lnTo>
                    <a:lnTo>
                      <a:pt x="2" y="45"/>
                    </a:lnTo>
                    <a:lnTo>
                      <a:pt x="0" y="35"/>
                    </a:lnTo>
                    <a:lnTo>
                      <a:pt x="5" y="27"/>
                    </a:lnTo>
                    <a:lnTo>
                      <a:pt x="10" y="22"/>
                    </a:lnTo>
                    <a:lnTo>
                      <a:pt x="14" y="17"/>
                    </a:lnTo>
                    <a:lnTo>
                      <a:pt x="27" y="13"/>
                    </a:lnTo>
                    <a:lnTo>
                      <a:pt x="39" y="10"/>
                    </a:lnTo>
                    <a:lnTo>
                      <a:pt x="52" y="8"/>
                    </a:lnTo>
                    <a:lnTo>
                      <a:pt x="63" y="7"/>
                    </a:lnTo>
                    <a:lnTo>
                      <a:pt x="75" y="6"/>
                    </a:lnTo>
                    <a:lnTo>
                      <a:pt x="88" y="6"/>
                    </a:lnTo>
                    <a:lnTo>
                      <a:pt x="99" y="4"/>
                    </a:lnTo>
                    <a:lnTo>
                      <a:pt x="111" y="4"/>
                    </a:lnTo>
                    <a:lnTo>
                      <a:pt x="113" y="1"/>
                    </a:lnTo>
                    <a:lnTo>
                      <a:pt x="114" y="0"/>
                    </a:lnTo>
                    <a:lnTo>
                      <a:pt x="116" y="1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94" name="Freeform 310"/>
              <p:cNvSpPr>
                <a:spLocks/>
              </p:cNvSpPr>
              <p:nvPr/>
            </p:nvSpPr>
            <p:spPr bwMode="auto">
              <a:xfrm>
                <a:off x="2740" y="971"/>
                <a:ext cx="37" cy="9"/>
              </a:xfrm>
              <a:custGeom>
                <a:avLst/>
                <a:gdLst>
                  <a:gd name="T0" fmla="*/ 23 w 221"/>
                  <a:gd name="T1" fmla="*/ 2 h 53"/>
                  <a:gd name="T2" fmla="*/ 46 w 221"/>
                  <a:gd name="T3" fmla="*/ 7 h 53"/>
                  <a:gd name="T4" fmla="*/ 68 w 221"/>
                  <a:gd name="T5" fmla="*/ 15 h 53"/>
                  <a:gd name="T6" fmla="*/ 88 w 221"/>
                  <a:gd name="T7" fmla="*/ 27 h 53"/>
                  <a:gd name="T8" fmla="*/ 104 w 221"/>
                  <a:gd name="T9" fmla="*/ 37 h 53"/>
                  <a:gd name="T10" fmla="*/ 119 w 221"/>
                  <a:gd name="T11" fmla="*/ 43 h 53"/>
                  <a:gd name="T12" fmla="*/ 135 w 221"/>
                  <a:gd name="T13" fmla="*/ 45 h 53"/>
                  <a:gd name="T14" fmla="*/ 150 w 221"/>
                  <a:gd name="T15" fmla="*/ 46 h 53"/>
                  <a:gd name="T16" fmla="*/ 165 w 221"/>
                  <a:gd name="T17" fmla="*/ 43 h 53"/>
                  <a:gd name="T18" fmla="*/ 181 w 221"/>
                  <a:gd name="T19" fmla="*/ 37 h 53"/>
                  <a:gd name="T20" fmla="*/ 196 w 221"/>
                  <a:gd name="T21" fmla="*/ 34 h 53"/>
                  <a:gd name="T22" fmla="*/ 212 w 221"/>
                  <a:gd name="T23" fmla="*/ 30 h 53"/>
                  <a:gd name="T24" fmla="*/ 221 w 221"/>
                  <a:gd name="T25" fmla="*/ 33 h 53"/>
                  <a:gd name="T26" fmla="*/ 218 w 221"/>
                  <a:gd name="T27" fmla="*/ 39 h 53"/>
                  <a:gd name="T28" fmla="*/ 207 w 221"/>
                  <a:gd name="T29" fmla="*/ 43 h 53"/>
                  <a:gd name="T30" fmla="*/ 195 w 221"/>
                  <a:gd name="T31" fmla="*/ 45 h 53"/>
                  <a:gd name="T32" fmla="*/ 183 w 221"/>
                  <a:gd name="T33" fmla="*/ 46 h 53"/>
                  <a:gd name="T34" fmla="*/ 172 w 221"/>
                  <a:gd name="T35" fmla="*/ 49 h 53"/>
                  <a:gd name="T36" fmla="*/ 154 w 221"/>
                  <a:gd name="T37" fmla="*/ 53 h 53"/>
                  <a:gd name="T38" fmla="*/ 131 w 221"/>
                  <a:gd name="T39" fmla="*/ 52 h 53"/>
                  <a:gd name="T40" fmla="*/ 111 w 221"/>
                  <a:gd name="T41" fmla="*/ 47 h 53"/>
                  <a:gd name="T42" fmla="*/ 91 w 221"/>
                  <a:gd name="T43" fmla="*/ 42 h 53"/>
                  <a:gd name="T44" fmla="*/ 77 w 221"/>
                  <a:gd name="T45" fmla="*/ 33 h 53"/>
                  <a:gd name="T46" fmla="*/ 61 w 221"/>
                  <a:gd name="T47" fmla="*/ 27 h 53"/>
                  <a:gd name="T48" fmla="*/ 48 w 221"/>
                  <a:gd name="T49" fmla="*/ 22 h 53"/>
                  <a:gd name="T50" fmla="*/ 33 w 221"/>
                  <a:gd name="T51" fmla="*/ 20 h 53"/>
                  <a:gd name="T52" fmla="*/ 20 w 221"/>
                  <a:gd name="T53" fmla="*/ 20 h 53"/>
                  <a:gd name="T54" fmla="*/ 7 w 221"/>
                  <a:gd name="T55" fmla="*/ 20 h 53"/>
                  <a:gd name="T56" fmla="*/ 0 w 221"/>
                  <a:gd name="T57" fmla="*/ 12 h 53"/>
                  <a:gd name="T58" fmla="*/ 2 w 221"/>
                  <a:gd name="T59" fmla="*/ 3 h 53"/>
                  <a:gd name="T60" fmla="*/ 9 w 221"/>
                  <a:gd name="T61" fmla="*/ 0 h 53"/>
                  <a:gd name="T62" fmla="*/ 12 w 221"/>
                  <a:gd name="T6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1" h="53">
                    <a:moveTo>
                      <a:pt x="12" y="0"/>
                    </a:moveTo>
                    <a:lnTo>
                      <a:pt x="23" y="2"/>
                    </a:lnTo>
                    <a:lnTo>
                      <a:pt x="36" y="4"/>
                    </a:lnTo>
                    <a:lnTo>
                      <a:pt x="46" y="7"/>
                    </a:lnTo>
                    <a:lnTo>
                      <a:pt x="58" y="11"/>
                    </a:lnTo>
                    <a:lnTo>
                      <a:pt x="68" y="15"/>
                    </a:lnTo>
                    <a:lnTo>
                      <a:pt x="78" y="21"/>
                    </a:lnTo>
                    <a:lnTo>
                      <a:pt x="88" y="27"/>
                    </a:lnTo>
                    <a:lnTo>
                      <a:pt x="97" y="33"/>
                    </a:lnTo>
                    <a:lnTo>
                      <a:pt x="104" y="37"/>
                    </a:lnTo>
                    <a:lnTo>
                      <a:pt x="111" y="41"/>
                    </a:lnTo>
                    <a:lnTo>
                      <a:pt x="119" y="43"/>
                    </a:lnTo>
                    <a:lnTo>
                      <a:pt x="127" y="44"/>
                    </a:lnTo>
                    <a:lnTo>
                      <a:pt x="135" y="45"/>
                    </a:lnTo>
                    <a:lnTo>
                      <a:pt x="143" y="46"/>
                    </a:lnTo>
                    <a:lnTo>
                      <a:pt x="150" y="46"/>
                    </a:lnTo>
                    <a:lnTo>
                      <a:pt x="157" y="45"/>
                    </a:lnTo>
                    <a:lnTo>
                      <a:pt x="165" y="43"/>
                    </a:lnTo>
                    <a:lnTo>
                      <a:pt x="173" y="39"/>
                    </a:lnTo>
                    <a:lnTo>
                      <a:pt x="181" y="37"/>
                    </a:lnTo>
                    <a:lnTo>
                      <a:pt x="189" y="35"/>
                    </a:lnTo>
                    <a:lnTo>
                      <a:pt x="196" y="34"/>
                    </a:lnTo>
                    <a:lnTo>
                      <a:pt x="204" y="31"/>
                    </a:lnTo>
                    <a:lnTo>
                      <a:pt x="212" y="30"/>
                    </a:lnTo>
                    <a:lnTo>
                      <a:pt x="220" y="29"/>
                    </a:lnTo>
                    <a:lnTo>
                      <a:pt x="221" y="33"/>
                    </a:lnTo>
                    <a:lnTo>
                      <a:pt x="220" y="36"/>
                    </a:lnTo>
                    <a:lnTo>
                      <a:pt x="218" y="39"/>
                    </a:lnTo>
                    <a:lnTo>
                      <a:pt x="214" y="42"/>
                    </a:lnTo>
                    <a:lnTo>
                      <a:pt x="207" y="43"/>
                    </a:lnTo>
                    <a:lnTo>
                      <a:pt x="201" y="44"/>
                    </a:lnTo>
                    <a:lnTo>
                      <a:pt x="195" y="45"/>
                    </a:lnTo>
                    <a:lnTo>
                      <a:pt x="189" y="45"/>
                    </a:lnTo>
                    <a:lnTo>
                      <a:pt x="183" y="46"/>
                    </a:lnTo>
                    <a:lnTo>
                      <a:pt x="177" y="46"/>
                    </a:lnTo>
                    <a:lnTo>
                      <a:pt x="172" y="49"/>
                    </a:lnTo>
                    <a:lnTo>
                      <a:pt x="166" y="51"/>
                    </a:lnTo>
                    <a:lnTo>
                      <a:pt x="154" y="53"/>
                    </a:lnTo>
                    <a:lnTo>
                      <a:pt x="143" y="53"/>
                    </a:lnTo>
                    <a:lnTo>
                      <a:pt x="131" y="52"/>
                    </a:lnTo>
                    <a:lnTo>
                      <a:pt x="121" y="50"/>
                    </a:lnTo>
                    <a:lnTo>
                      <a:pt x="111" y="47"/>
                    </a:lnTo>
                    <a:lnTo>
                      <a:pt x="100" y="45"/>
                    </a:lnTo>
                    <a:lnTo>
                      <a:pt x="91" y="42"/>
                    </a:lnTo>
                    <a:lnTo>
                      <a:pt x="83" y="39"/>
                    </a:lnTo>
                    <a:lnTo>
                      <a:pt x="77" y="33"/>
                    </a:lnTo>
                    <a:lnTo>
                      <a:pt x="69" y="29"/>
                    </a:lnTo>
                    <a:lnTo>
                      <a:pt x="61" y="27"/>
                    </a:lnTo>
                    <a:lnTo>
                      <a:pt x="55" y="23"/>
                    </a:lnTo>
                    <a:lnTo>
                      <a:pt x="48" y="22"/>
                    </a:lnTo>
                    <a:lnTo>
                      <a:pt x="40" y="21"/>
                    </a:lnTo>
                    <a:lnTo>
                      <a:pt x="33" y="20"/>
                    </a:lnTo>
                    <a:lnTo>
                      <a:pt x="27" y="20"/>
                    </a:lnTo>
                    <a:lnTo>
                      <a:pt x="20" y="20"/>
                    </a:lnTo>
                    <a:lnTo>
                      <a:pt x="13" y="20"/>
                    </a:lnTo>
                    <a:lnTo>
                      <a:pt x="7" y="20"/>
                    </a:lnTo>
                    <a:lnTo>
                      <a:pt x="1" y="19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95" name="Freeform 311"/>
              <p:cNvSpPr>
                <a:spLocks/>
              </p:cNvSpPr>
              <p:nvPr/>
            </p:nvSpPr>
            <p:spPr bwMode="auto">
              <a:xfrm>
                <a:off x="2715" y="980"/>
                <a:ext cx="17" cy="61"/>
              </a:xfrm>
              <a:custGeom>
                <a:avLst/>
                <a:gdLst>
                  <a:gd name="T0" fmla="*/ 78 w 104"/>
                  <a:gd name="T1" fmla="*/ 11 h 368"/>
                  <a:gd name="T2" fmla="*/ 77 w 104"/>
                  <a:gd name="T3" fmla="*/ 34 h 368"/>
                  <a:gd name="T4" fmla="*/ 74 w 104"/>
                  <a:gd name="T5" fmla="*/ 56 h 368"/>
                  <a:gd name="T6" fmla="*/ 68 w 104"/>
                  <a:gd name="T7" fmla="*/ 78 h 368"/>
                  <a:gd name="T8" fmla="*/ 60 w 104"/>
                  <a:gd name="T9" fmla="*/ 97 h 368"/>
                  <a:gd name="T10" fmla="*/ 52 w 104"/>
                  <a:gd name="T11" fmla="*/ 114 h 368"/>
                  <a:gd name="T12" fmla="*/ 44 w 104"/>
                  <a:gd name="T13" fmla="*/ 135 h 368"/>
                  <a:gd name="T14" fmla="*/ 31 w 104"/>
                  <a:gd name="T15" fmla="*/ 159 h 368"/>
                  <a:gd name="T16" fmla="*/ 19 w 104"/>
                  <a:gd name="T17" fmla="*/ 184 h 368"/>
                  <a:gd name="T18" fmla="*/ 14 w 104"/>
                  <a:gd name="T19" fmla="*/ 211 h 368"/>
                  <a:gd name="T20" fmla="*/ 19 w 104"/>
                  <a:gd name="T21" fmla="*/ 233 h 368"/>
                  <a:gd name="T22" fmla="*/ 22 w 104"/>
                  <a:gd name="T23" fmla="*/ 244 h 368"/>
                  <a:gd name="T24" fmla="*/ 25 w 104"/>
                  <a:gd name="T25" fmla="*/ 256 h 368"/>
                  <a:gd name="T26" fmla="*/ 31 w 104"/>
                  <a:gd name="T27" fmla="*/ 267 h 368"/>
                  <a:gd name="T28" fmla="*/ 38 w 104"/>
                  <a:gd name="T29" fmla="*/ 281 h 368"/>
                  <a:gd name="T30" fmla="*/ 46 w 104"/>
                  <a:gd name="T31" fmla="*/ 295 h 368"/>
                  <a:gd name="T32" fmla="*/ 57 w 104"/>
                  <a:gd name="T33" fmla="*/ 306 h 368"/>
                  <a:gd name="T34" fmla="*/ 66 w 104"/>
                  <a:gd name="T35" fmla="*/ 318 h 368"/>
                  <a:gd name="T36" fmla="*/ 75 w 104"/>
                  <a:gd name="T37" fmla="*/ 328 h 368"/>
                  <a:gd name="T38" fmla="*/ 86 w 104"/>
                  <a:gd name="T39" fmla="*/ 340 h 368"/>
                  <a:gd name="T40" fmla="*/ 96 w 104"/>
                  <a:gd name="T41" fmla="*/ 351 h 368"/>
                  <a:gd name="T42" fmla="*/ 101 w 104"/>
                  <a:gd name="T43" fmla="*/ 363 h 368"/>
                  <a:gd name="T44" fmla="*/ 98 w 104"/>
                  <a:gd name="T45" fmla="*/ 360 h 368"/>
                  <a:gd name="T46" fmla="*/ 84 w 104"/>
                  <a:gd name="T47" fmla="*/ 346 h 368"/>
                  <a:gd name="T48" fmla="*/ 68 w 104"/>
                  <a:gd name="T49" fmla="*/ 336 h 368"/>
                  <a:gd name="T50" fmla="*/ 54 w 104"/>
                  <a:gd name="T51" fmla="*/ 322 h 368"/>
                  <a:gd name="T52" fmla="*/ 39 w 104"/>
                  <a:gd name="T53" fmla="*/ 304 h 368"/>
                  <a:gd name="T54" fmla="*/ 23 w 104"/>
                  <a:gd name="T55" fmla="*/ 281 h 368"/>
                  <a:gd name="T56" fmla="*/ 12 w 104"/>
                  <a:gd name="T57" fmla="*/ 256 h 368"/>
                  <a:gd name="T58" fmla="*/ 4 w 104"/>
                  <a:gd name="T59" fmla="*/ 228 h 368"/>
                  <a:gd name="T60" fmla="*/ 0 w 104"/>
                  <a:gd name="T61" fmla="*/ 205 h 368"/>
                  <a:gd name="T62" fmla="*/ 5 w 104"/>
                  <a:gd name="T63" fmla="*/ 190 h 368"/>
                  <a:gd name="T64" fmla="*/ 11 w 104"/>
                  <a:gd name="T65" fmla="*/ 176 h 368"/>
                  <a:gd name="T66" fmla="*/ 16 w 104"/>
                  <a:gd name="T67" fmla="*/ 163 h 368"/>
                  <a:gd name="T68" fmla="*/ 25 w 104"/>
                  <a:gd name="T69" fmla="*/ 148 h 368"/>
                  <a:gd name="T70" fmla="*/ 35 w 104"/>
                  <a:gd name="T71" fmla="*/ 130 h 368"/>
                  <a:gd name="T72" fmla="*/ 43 w 104"/>
                  <a:gd name="T73" fmla="*/ 112 h 368"/>
                  <a:gd name="T74" fmla="*/ 52 w 104"/>
                  <a:gd name="T75" fmla="*/ 94 h 368"/>
                  <a:gd name="T76" fmla="*/ 61 w 104"/>
                  <a:gd name="T77" fmla="*/ 75 h 368"/>
                  <a:gd name="T78" fmla="*/ 67 w 104"/>
                  <a:gd name="T79" fmla="*/ 54 h 368"/>
                  <a:gd name="T80" fmla="*/ 70 w 104"/>
                  <a:gd name="T81" fmla="*/ 29 h 368"/>
                  <a:gd name="T82" fmla="*/ 74 w 104"/>
                  <a:gd name="T83" fmla="*/ 9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4" h="368">
                    <a:moveTo>
                      <a:pt x="77" y="0"/>
                    </a:moveTo>
                    <a:lnTo>
                      <a:pt x="78" y="11"/>
                    </a:lnTo>
                    <a:lnTo>
                      <a:pt x="78" y="22"/>
                    </a:lnTo>
                    <a:lnTo>
                      <a:pt x="77" y="34"/>
                    </a:lnTo>
                    <a:lnTo>
                      <a:pt x="76" y="45"/>
                    </a:lnTo>
                    <a:lnTo>
                      <a:pt x="74" y="56"/>
                    </a:lnTo>
                    <a:lnTo>
                      <a:pt x="71" y="67"/>
                    </a:lnTo>
                    <a:lnTo>
                      <a:pt x="68" y="78"/>
                    </a:lnTo>
                    <a:lnTo>
                      <a:pt x="65" y="88"/>
                    </a:lnTo>
                    <a:lnTo>
                      <a:pt x="60" y="97"/>
                    </a:lnTo>
                    <a:lnTo>
                      <a:pt x="55" y="106"/>
                    </a:lnTo>
                    <a:lnTo>
                      <a:pt x="52" y="114"/>
                    </a:lnTo>
                    <a:lnTo>
                      <a:pt x="48" y="121"/>
                    </a:lnTo>
                    <a:lnTo>
                      <a:pt x="44" y="135"/>
                    </a:lnTo>
                    <a:lnTo>
                      <a:pt x="38" y="148"/>
                    </a:lnTo>
                    <a:lnTo>
                      <a:pt x="31" y="159"/>
                    </a:lnTo>
                    <a:lnTo>
                      <a:pt x="24" y="172"/>
                    </a:lnTo>
                    <a:lnTo>
                      <a:pt x="19" y="184"/>
                    </a:lnTo>
                    <a:lnTo>
                      <a:pt x="15" y="197"/>
                    </a:lnTo>
                    <a:lnTo>
                      <a:pt x="14" y="211"/>
                    </a:lnTo>
                    <a:lnTo>
                      <a:pt x="16" y="226"/>
                    </a:lnTo>
                    <a:lnTo>
                      <a:pt x="19" y="233"/>
                    </a:lnTo>
                    <a:lnTo>
                      <a:pt x="20" y="238"/>
                    </a:lnTo>
                    <a:lnTo>
                      <a:pt x="22" y="244"/>
                    </a:lnTo>
                    <a:lnTo>
                      <a:pt x="24" y="250"/>
                    </a:lnTo>
                    <a:lnTo>
                      <a:pt x="25" y="256"/>
                    </a:lnTo>
                    <a:lnTo>
                      <a:pt x="29" y="261"/>
                    </a:lnTo>
                    <a:lnTo>
                      <a:pt x="31" y="267"/>
                    </a:lnTo>
                    <a:lnTo>
                      <a:pt x="35" y="273"/>
                    </a:lnTo>
                    <a:lnTo>
                      <a:pt x="38" y="281"/>
                    </a:lnTo>
                    <a:lnTo>
                      <a:pt x="42" y="288"/>
                    </a:lnTo>
                    <a:lnTo>
                      <a:pt x="46" y="295"/>
                    </a:lnTo>
                    <a:lnTo>
                      <a:pt x="51" y="300"/>
                    </a:lnTo>
                    <a:lnTo>
                      <a:pt x="57" y="306"/>
                    </a:lnTo>
                    <a:lnTo>
                      <a:pt x="61" y="312"/>
                    </a:lnTo>
                    <a:lnTo>
                      <a:pt x="66" y="318"/>
                    </a:lnTo>
                    <a:lnTo>
                      <a:pt x="69" y="323"/>
                    </a:lnTo>
                    <a:lnTo>
                      <a:pt x="75" y="328"/>
                    </a:lnTo>
                    <a:lnTo>
                      <a:pt x="81" y="334"/>
                    </a:lnTo>
                    <a:lnTo>
                      <a:pt x="86" y="340"/>
                    </a:lnTo>
                    <a:lnTo>
                      <a:pt x="91" y="345"/>
                    </a:lnTo>
                    <a:lnTo>
                      <a:pt x="96" y="351"/>
                    </a:lnTo>
                    <a:lnTo>
                      <a:pt x="99" y="357"/>
                    </a:lnTo>
                    <a:lnTo>
                      <a:pt x="101" y="363"/>
                    </a:lnTo>
                    <a:lnTo>
                      <a:pt x="104" y="368"/>
                    </a:lnTo>
                    <a:lnTo>
                      <a:pt x="98" y="360"/>
                    </a:lnTo>
                    <a:lnTo>
                      <a:pt x="91" y="353"/>
                    </a:lnTo>
                    <a:lnTo>
                      <a:pt x="84" y="346"/>
                    </a:lnTo>
                    <a:lnTo>
                      <a:pt x="76" y="342"/>
                    </a:lnTo>
                    <a:lnTo>
                      <a:pt x="68" y="336"/>
                    </a:lnTo>
                    <a:lnTo>
                      <a:pt x="61" y="330"/>
                    </a:lnTo>
                    <a:lnTo>
                      <a:pt x="54" y="322"/>
                    </a:lnTo>
                    <a:lnTo>
                      <a:pt x="48" y="313"/>
                    </a:lnTo>
                    <a:lnTo>
                      <a:pt x="39" y="304"/>
                    </a:lnTo>
                    <a:lnTo>
                      <a:pt x="30" y="292"/>
                    </a:lnTo>
                    <a:lnTo>
                      <a:pt x="23" y="281"/>
                    </a:lnTo>
                    <a:lnTo>
                      <a:pt x="16" y="268"/>
                    </a:lnTo>
                    <a:lnTo>
                      <a:pt x="12" y="256"/>
                    </a:lnTo>
                    <a:lnTo>
                      <a:pt x="7" y="242"/>
                    </a:lnTo>
                    <a:lnTo>
                      <a:pt x="4" y="228"/>
                    </a:lnTo>
                    <a:lnTo>
                      <a:pt x="0" y="214"/>
                    </a:lnTo>
                    <a:lnTo>
                      <a:pt x="0" y="205"/>
                    </a:lnTo>
                    <a:lnTo>
                      <a:pt x="2" y="197"/>
                    </a:lnTo>
                    <a:lnTo>
                      <a:pt x="5" y="190"/>
                    </a:lnTo>
                    <a:lnTo>
                      <a:pt x="7" y="183"/>
                    </a:lnTo>
                    <a:lnTo>
                      <a:pt x="11" y="176"/>
                    </a:lnTo>
                    <a:lnTo>
                      <a:pt x="13" y="170"/>
                    </a:lnTo>
                    <a:lnTo>
                      <a:pt x="16" y="163"/>
                    </a:lnTo>
                    <a:lnTo>
                      <a:pt x="20" y="156"/>
                    </a:lnTo>
                    <a:lnTo>
                      <a:pt x="25" y="148"/>
                    </a:lnTo>
                    <a:lnTo>
                      <a:pt x="31" y="140"/>
                    </a:lnTo>
                    <a:lnTo>
                      <a:pt x="35" y="130"/>
                    </a:lnTo>
                    <a:lnTo>
                      <a:pt x="39" y="121"/>
                    </a:lnTo>
                    <a:lnTo>
                      <a:pt x="43" y="112"/>
                    </a:lnTo>
                    <a:lnTo>
                      <a:pt x="47" y="103"/>
                    </a:lnTo>
                    <a:lnTo>
                      <a:pt x="52" y="94"/>
                    </a:lnTo>
                    <a:lnTo>
                      <a:pt x="57" y="86"/>
                    </a:lnTo>
                    <a:lnTo>
                      <a:pt x="61" y="75"/>
                    </a:lnTo>
                    <a:lnTo>
                      <a:pt x="65" y="65"/>
                    </a:lnTo>
                    <a:lnTo>
                      <a:pt x="67" y="54"/>
                    </a:lnTo>
                    <a:lnTo>
                      <a:pt x="69" y="41"/>
                    </a:lnTo>
                    <a:lnTo>
                      <a:pt x="70" y="29"/>
                    </a:lnTo>
                    <a:lnTo>
                      <a:pt x="71" y="19"/>
                    </a:lnTo>
                    <a:lnTo>
                      <a:pt x="74" y="9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96" name="Freeform 312"/>
              <p:cNvSpPr>
                <a:spLocks/>
              </p:cNvSpPr>
              <p:nvPr/>
            </p:nvSpPr>
            <p:spPr bwMode="auto">
              <a:xfrm>
                <a:off x="2883" y="989"/>
                <a:ext cx="18" cy="68"/>
              </a:xfrm>
              <a:custGeom>
                <a:avLst/>
                <a:gdLst>
                  <a:gd name="T0" fmla="*/ 109 w 109"/>
                  <a:gd name="T1" fmla="*/ 4 h 405"/>
                  <a:gd name="T2" fmla="*/ 105 w 109"/>
                  <a:gd name="T3" fmla="*/ 12 h 405"/>
                  <a:gd name="T4" fmla="*/ 100 w 109"/>
                  <a:gd name="T5" fmla="*/ 20 h 405"/>
                  <a:gd name="T6" fmla="*/ 96 w 109"/>
                  <a:gd name="T7" fmla="*/ 29 h 405"/>
                  <a:gd name="T8" fmla="*/ 84 w 109"/>
                  <a:gd name="T9" fmla="*/ 52 h 405"/>
                  <a:gd name="T10" fmla="*/ 69 w 109"/>
                  <a:gd name="T11" fmla="*/ 89 h 405"/>
                  <a:gd name="T12" fmla="*/ 59 w 109"/>
                  <a:gd name="T13" fmla="*/ 128 h 405"/>
                  <a:gd name="T14" fmla="*/ 53 w 109"/>
                  <a:gd name="T15" fmla="*/ 170 h 405"/>
                  <a:gd name="T16" fmla="*/ 50 w 109"/>
                  <a:gd name="T17" fmla="*/ 211 h 405"/>
                  <a:gd name="T18" fmla="*/ 45 w 109"/>
                  <a:gd name="T19" fmla="*/ 254 h 405"/>
                  <a:gd name="T20" fmla="*/ 38 w 109"/>
                  <a:gd name="T21" fmla="*/ 295 h 405"/>
                  <a:gd name="T22" fmla="*/ 28 w 109"/>
                  <a:gd name="T23" fmla="*/ 335 h 405"/>
                  <a:gd name="T24" fmla="*/ 20 w 109"/>
                  <a:gd name="T25" fmla="*/ 363 h 405"/>
                  <a:gd name="T26" fmla="*/ 14 w 109"/>
                  <a:gd name="T27" fmla="*/ 377 h 405"/>
                  <a:gd name="T28" fmla="*/ 8 w 109"/>
                  <a:gd name="T29" fmla="*/ 388 h 405"/>
                  <a:gd name="T30" fmla="*/ 3 w 109"/>
                  <a:gd name="T31" fmla="*/ 400 h 405"/>
                  <a:gd name="T32" fmla="*/ 5 w 109"/>
                  <a:gd name="T33" fmla="*/ 392 h 405"/>
                  <a:gd name="T34" fmla="*/ 12 w 109"/>
                  <a:gd name="T35" fmla="*/ 364 h 405"/>
                  <a:gd name="T36" fmla="*/ 19 w 109"/>
                  <a:gd name="T37" fmla="*/ 338 h 405"/>
                  <a:gd name="T38" fmla="*/ 26 w 109"/>
                  <a:gd name="T39" fmla="*/ 309 h 405"/>
                  <a:gd name="T40" fmla="*/ 30 w 109"/>
                  <a:gd name="T41" fmla="*/ 280 h 405"/>
                  <a:gd name="T42" fmla="*/ 35 w 109"/>
                  <a:gd name="T43" fmla="*/ 254 h 405"/>
                  <a:gd name="T44" fmla="*/ 37 w 109"/>
                  <a:gd name="T45" fmla="*/ 227 h 405"/>
                  <a:gd name="T46" fmla="*/ 39 w 109"/>
                  <a:gd name="T47" fmla="*/ 201 h 405"/>
                  <a:gd name="T48" fmla="*/ 42 w 109"/>
                  <a:gd name="T49" fmla="*/ 174 h 405"/>
                  <a:gd name="T50" fmla="*/ 44 w 109"/>
                  <a:gd name="T51" fmla="*/ 148 h 405"/>
                  <a:gd name="T52" fmla="*/ 46 w 109"/>
                  <a:gd name="T53" fmla="*/ 122 h 405"/>
                  <a:gd name="T54" fmla="*/ 50 w 109"/>
                  <a:gd name="T55" fmla="*/ 95 h 405"/>
                  <a:gd name="T56" fmla="*/ 55 w 109"/>
                  <a:gd name="T57" fmla="*/ 71 h 405"/>
                  <a:gd name="T58" fmla="*/ 65 w 109"/>
                  <a:gd name="T59" fmla="*/ 53 h 405"/>
                  <a:gd name="T60" fmla="*/ 75 w 109"/>
                  <a:gd name="T61" fmla="*/ 38 h 405"/>
                  <a:gd name="T62" fmla="*/ 86 w 109"/>
                  <a:gd name="T63" fmla="*/ 23 h 405"/>
                  <a:gd name="T64" fmla="*/ 97 w 109"/>
                  <a:gd name="T65" fmla="*/ 10 h 405"/>
                  <a:gd name="T66" fmla="*/ 104 w 109"/>
                  <a:gd name="T67" fmla="*/ 1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9" h="405">
                    <a:moveTo>
                      <a:pt x="109" y="0"/>
                    </a:moveTo>
                    <a:lnTo>
                      <a:pt x="109" y="4"/>
                    </a:lnTo>
                    <a:lnTo>
                      <a:pt x="107" y="8"/>
                    </a:lnTo>
                    <a:lnTo>
                      <a:pt x="105" y="12"/>
                    </a:lnTo>
                    <a:lnTo>
                      <a:pt x="103" y="16"/>
                    </a:lnTo>
                    <a:lnTo>
                      <a:pt x="100" y="20"/>
                    </a:lnTo>
                    <a:lnTo>
                      <a:pt x="98" y="24"/>
                    </a:lnTo>
                    <a:lnTo>
                      <a:pt x="96" y="29"/>
                    </a:lnTo>
                    <a:lnTo>
                      <a:pt x="95" y="34"/>
                    </a:lnTo>
                    <a:lnTo>
                      <a:pt x="84" y="52"/>
                    </a:lnTo>
                    <a:lnTo>
                      <a:pt x="76" y="70"/>
                    </a:lnTo>
                    <a:lnTo>
                      <a:pt x="69" y="89"/>
                    </a:lnTo>
                    <a:lnTo>
                      <a:pt x="63" y="109"/>
                    </a:lnTo>
                    <a:lnTo>
                      <a:pt x="59" y="128"/>
                    </a:lnTo>
                    <a:lnTo>
                      <a:pt x="55" y="149"/>
                    </a:lnTo>
                    <a:lnTo>
                      <a:pt x="53" y="170"/>
                    </a:lnTo>
                    <a:lnTo>
                      <a:pt x="51" y="191"/>
                    </a:lnTo>
                    <a:lnTo>
                      <a:pt x="50" y="211"/>
                    </a:lnTo>
                    <a:lnTo>
                      <a:pt x="47" y="233"/>
                    </a:lnTo>
                    <a:lnTo>
                      <a:pt x="45" y="254"/>
                    </a:lnTo>
                    <a:lnTo>
                      <a:pt x="43" y="274"/>
                    </a:lnTo>
                    <a:lnTo>
                      <a:pt x="38" y="295"/>
                    </a:lnTo>
                    <a:lnTo>
                      <a:pt x="34" y="316"/>
                    </a:lnTo>
                    <a:lnTo>
                      <a:pt x="28" y="335"/>
                    </a:lnTo>
                    <a:lnTo>
                      <a:pt x="21" y="355"/>
                    </a:lnTo>
                    <a:lnTo>
                      <a:pt x="20" y="363"/>
                    </a:lnTo>
                    <a:lnTo>
                      <a:pt x="17" y="370"/>
                    </a:lnTo>
                    <a:lnTo>
                      <a:pt x="14" y="377"/>
                    </a:lnTo>
                    <a:lnTo>
                      <a:pt x="12" y="382"/>
                    </a:lnTo>
                    <a:lnTo>
                      <a:pt x="8" y="388"/>
                    </a:lnTo>
                    <a:lnTo>
                      <a:pt x="6" y="394"/>
                    </a:lnTo>
                    <a:lnTo>
                      <a:pt x="3" y="400"/>
                    </a:lnTo>
                    <a:lnTo>
                      <a:pt x="0" y="405"/>
                    </a:lnTo>
                    <a:lnTo>
                      <a:pt x="5" y="392"/>
                    </a:lnTo>
                    <a:lnTo>
                      <a:pt x="8" y="378"/>
                    </a:lnTo>
                    <a:lnTo>
                      <a:pt x="12" y="364"/>
                    </a:lnTo>
                    <a:lnTo>
                      <a:pt x="16" y="351"/>
                    </a:lnTo>
                    <a:lnTo>
                      <a:pt x="19" y="338"/>
                    </a:lnTo>
                    <a:lnTo>
                      <a:pt x="22" y="323"/>
                    </a:lnTo>
                    <a:lnTo>
                      <a:pt x="26" y="309"/>
                    </a:lnTo>
                    <a:lnTo>
                      <a:pt x="28" y="294"/>
                    </a:lnTo>
                    <a:lnTo>
                      <a:pt x="30" y="280"/>
                    </a:lnTo>
                    <a:lnTo>
                      <a:pt x="32" y="267"/>
                    </a:lnTo>
                    <a:lnTo>
                      <a:pt x="35" y="254"/>
                    </a:lnTo>
                    <a:lnTo>
                      <a:pt x="36" y="241"/>
                    </a:lnTo>
                    <a:lnTo>
                      <a:pt x="37" y="227"/>
                    </a:lnTo>
                    <a:lnTo>
                      <a:pt x="38" y="215"/>
                    </a:lnTo>
                    <a:lnTo>
                      <a:pt x="39" y="201"/>
                    </a:lnTo>
                    <a:lnTo>
                      <a:pt x="40" y="187"/>
                    </a:lnTo>
                    <a:lnTo>
                      <a:pt x="42" y="174"/>
                    </a:lnTo>
                    <a:lnTo>
                      <a:pt x="43" y="161"/>
                    </a:lnTo>
                    <a:lnTo>
                      <a:pt x="44" y="148"/>
                    </a:lnTo>
                    <a:lnTo>
                      <a:pt x="45" y="134"/>
                    </a:lnTo>
                    <a:lnTo>
                      <a:pt x="46" y="122"/>
                    </a:lnTo>
                    <a:lnTo>
                      <a:pt x="47" y="108"/>
                    </a:lnTo>
                    <a:lnTo>
                      <a:pt x="50" y="95"/>
                    </a:lnTo>
                    <a:lnTo>
                      <a:pt x="52" y="81"/>
                    </a:lnTo>
                    <a:lnTo>
                      <a:pt x="55" y="71"/>
                    </a:lnTo>
                    <a:lnTo>
                      <a:pt x="60" y="61"/>
                    </a:lnTo>
                    <a:lnTo>
                      <a:pt x="65" y="53"/>
                    </a:lnTo>
                    <a:lnTo>
                      <a:pt x="70" y="46"/>
                    </a:lnTo>
                    <a:lnTo>
                      <a:pt x="75" y="38"/>
                    </a:lnTo>
                    <a:lnTo>
                      <a:pt x="81" y="31"/>
                    </a:lnTo>
                    <a:lnTo>
                      <a:pt x="86" y="23"/>
                    </a:lnTo>
                    <a:lnTo>
                      <a:pt x="92" y="15"/>
                    </a:lnTo>
                    <a:lnTo>
                      <a:pt x="97" y="10"/>
                    </a:lnTo>
                    <a:lnTo>
                      <a:pt x="100" y="6"/>
                    </a:lnTo>
                    <a:lnTo>
                      <a:pt x="104" y="1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97" name="Freeform 313"/>
              <p:cNvSpPr>
                <a:spLocks/>
              </p:cNvSpPr>
              <p:nvPr/>
            </p:nvSpPr>
            <p:spPr bwMode="auto">
              <a:xfrm>
                <a:off x="2692" y="1029"/>
                <a:ext cx="15" cy="25"/>
              </a:xfrm>
              <a:custGeom>
                <a:avLst/>
                <a:gdLst>
                  <a:gd name="T0" fmla="*/ 3 w 87"/>
                  <a:gd name="T1" fmla="*/ 0 h 151"/>
                  <a:gd name="T2" fmla="*/ 13 w 87"/>
                  <a:gd name="T3" fmla="*/ 0 h 151"/>
                  <a:gd name="T4" fmla="*/ 21 w 87"/>
                  <a:gd name="T5" fmla="*/ 5 h 151"/>
                  <a:gd name="T6" fmla="*/ 28 w 87"/>
                  <a:gd name="T7" fmla="*/ 12 h 151"/>
                  <a:gd name="T8" fmla="*/ 33 w 87"/>
                  <a:gd name="T9" fmla="*/ 20 h 151"/>
                  <a:gd name="T10" fmla="*/ 36 w 87"/>
                  <a:gd name="T11" fmla="*/ 33 h 151"/>
                  <a:gd name="T12" fmla="*/ 39 w 87"/>
                  <a:gd name="T13" fmla="*/ 44 h 151"/>
                  <a:gd name="T14" fmla="*/ 42 w 87"/>
                  <a:gd name="T15" fmla="*/ 57 h 151"/>
                  <a:gd name="T16" fmla="*/ 46 w 87"/>
                  <a:gd name="T17" fmla="*/ 69 h 151"/>
                  <a:gd name="T18" fmla="*/ 51 w 87"/>
                  <a:gd name="T19" fmla="*/ 81 h 151"/>
                  <a:gd name="T20" fmla="*/ 55 w 87"/>
                  <a:gd name="T21" fmla="*/ 92 h 151"/>
                  <a:gd name="T22" fmla="*/ 60 w 87"/>
                  <a:gd name="T23" fmla="*/ 103 h 151"/>
                  <a:gd name="T24" fmla="*/ 65 w 87"/>
                  <a:gd name="T25" fmla="*/ 113 h 151"/>
                  <a:gd name="T26" fmla="*/ 69 w 87"/>
                  <a:gd name="T27" fmla="*/ 118 h 151"/>
                  <a:gd name="T28" fmla="*/ 71 w 87"/>
                  <a:gd name="T29" fmla="*/ 123 h 151"/>
                  <a:gd name="T30" fmla="*/ 74 w 87"/>
                  <a:gd name="T31" fmla="*/ 128 h 151"/>
                  <a:gd name="T32" fmla="*/ 77 w 87"/>
                  <a:gd name="T33" fmla="*/ 134 h 151"/>
                  <a:gd name="T34" fmla="*/ 79 w 87"/>
                  <a:gd name="T35" fmla="*/ 138 h 151"/>
                  <a:gd name="T36" fmla="*/ 82 w 87"/>
                  <a:gd name="T37" fmla="*/ 143 h 151"/>
                  <a:gd name="T38" fmla="*/ 84 w 87"/>
                  <a:gd name="T39" fmla="*/ 147 h 151"/>
                  <a:gd name="T40" fmla="*/ 87 w 87"/>
                  <a:gd name="T41" fmla="*/ 151 h 151"/>
                  <a:gd name="T42" fmla="*/ 83 w 87"/>
                  <a:gd name="T43" fmla="*/ 147 h 151"/>
                  <a:gd name="T44" fmla="*/ 78 w 87"/>
                  <a:gd name="T45" fmla="*/ 143 h 151"/>
                  <a:gd name="T46" fmla="*/ 75 w 87"/>
                  <a:gd name="T47" fmla="*/ 137 h 151"/>
                  <a:gd name="T48" fmla="*/ 71 w 87"/>
                  <a:gd name="T49" fmla="*/ 131 h 151"/>
                  <a:gd name="T50" fmla="*/ 68 w 87"/>
                  <a:gd name="T51" fmla="*/ 126 h 151"/>
                  <a:gd name="T52" fmla="*/ 64 w 87"/>
                  <a:gd name="T53" fmla="*/ 120 h 151"/>
                  <a:gd name="T54" fmla="*/ 61 w 87"/>
                  <a:gd name="T55" fmla="*/ 114 h 151"/>
                  <a:gd name="T56" fmla="*/ 56 w 87"/>
                  <a:gd name="T57" fmla="*/ 110 h 151"/>
                  <a:gd name="T58" fmla="*/ 51 w 87"/>
                  <a:gd name="T59" fmla="*/ 98 h 151"/>
                  <a:gd name="T60" fmla="*/ 45 w 87"/>
                  <a:gd name="T61" fmla="*/ 87 h 151"/>
                  <a:gd name="T62" fmla="*/ 40 w 87"/>
                  <a:gd name="T63" fmla="*/ 74 h 151"/>
                  <a:gd name="T64" fmla="*/ 36 w 87"/>
                  <a:gd name="T65" fmla="*/ 62 h 151"/>
                  <a:gd name="T66" fmla="*/ 31 w 87"/>
                  <a:gd name="T67" fmla="*/ 50 h 151"/>
                  <a:gd name="T68" fmla="*/ 26 w 87"/>
                  <a:gd name="T69" fmla="*/ 38 h 151"/>
                  <a:gd name="T70" fmla="*/ 22 w 87"/>
                  <a:gd name="T71" fmla="*/ 27 h 151"/>
                  <a:gd name="T72" fmla="*/ 16 w 87"/>
                  <a:gd name="T73" fmla="*/ 15 h 151"/>
                  <a:gd name="T74" fmla="*/ 10 w 87"/>
                  <a:gd name="T75" fmla="*/ 14 h 151"/>
                  <a:gd name="T76" fmla="*/ 5 w 87"/>
                  <a:gd name="T77" fmla="*/ 12 h 151"/>
                  <a:gd name="T78" fmla="*/ 1 w 87"/>
                  <a:gd name="T79" fmla="*/ 8 h 151"/>
                  <a:gd name="T80" fmla="*/ 0 w 87"/>
                  <a:gd name="T81" fmla="*/ 4 h 151"/>
                  <a:gd name="T82" fmla="*/ 1 w 87"/>
                  <a:gd name="T83" fmla="*/ 3 h 151"/>
                  <a:gd name="T84" fmla="*/ 2 w 87"/>
                  <a:gd name="T85" fmla="*/ 2 h 151"/>
                  <a:gd name="T86" fmla="*/ 3 w 87"/>
                  <a:gd name="T87" fmla="*/ 0 h 151"/>
                  <a:gd name="T88" fmla="*/ 3 w 87"/>
                  <a:gd name="T8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7" h="151">
                    <a:moveTo>
                      <a:pt x="3" y="0"/>
                    </a:moveTo>
                    <a:lnTo>
                      <a:pt x="13" y="0"/>
                    </a:lnTo>
                    <a:lnTo>
                      <a:pt x="21" y="5"/>
                    </a:lnTo>
                    <a:lnTo>
                      <a:pt x="28" y="12"/>
                    </a:lnTo>
                    <a:lnTo>
                      <a:pt x="33" y="20"/>
                    </a:lnTo>
                    <a:lnTo>
                      <a:pt x="36" y="33"/>
                    </a:lnTo>
                    <a:lnTo>
                      <a:pt x="39" y="44"/>
                    </a:lnTo>
                    <a:lnTo>
                      <a:pt x="42" y="57"/>
                    </a:lnTo>
                    <a:lnTo>
                      <a:pt x="46" y="69"/>
                    </a:lnTo>
                    <a:lnTo>
                      <a:pt x="51" y="81"/>
                    </a:lnTo>
                    <a:lnTo>
                      <a:pt x="55" y="92"/>
                    </a:lnTo>
                    <a:lnTo>
                      <a:pt x="60" y="103"/>
                    </a:lnTo>
                    <a:lnTo>
                      <a:pt x="65" y="113"/>
                    </a:lnTo>
                    <a:lnTo>
                      <a:pt x="69" y="118"/>
                    </a:lnTo>
                    <a:lnTo>
                      <a:pt x="71" y="123"/>
                    </a:lnTo>
                    <a:lnTo>
                      <a:pt x="74" y="128"/>
                    </a:lnTo>
                    <a:lnTo>
                      <a:pt x="77" y="134"/>
                    </a:lnTo>
                    <a:lnTo>
                      <a:pt x="79" y="138"/>
                    </a:lnTo>
                    <a:lnTo>
                      <a:pt x="82" y="143"/>
                    </a:lnTo>
                    <a:lnTo>
                      <a:pt x="84" y="147"/>
                    </a:lnTo>
                    <a:lnTo>
                      <a:pt x="87" y="151"/>
                    </a:lnTo>
                    <a:lnTo>
                      <a:pt x="83" y="147"/>
                    </a:lnTo>
                    <a:lnTo>
                      <a:pt x="78" y="143"/>
                    </a:lnTo>
                    <a:lnTo>
                      <a:pt x="75" y="137"/>
                    </a:lnTo>
                    <a:lnTo>
                      <a:pt x="71" y="131"/>
                    </a:lnTo>
                    <a:lnTo>
                      <a:pt x="68" y="126"/>
                    </a:lnTo>
                    <a:lnTo>
                      <a:pt x="64" y="120"/>
                    </a:lnTo>
                    <a:lnTo>
                      <a:pt x="61" y="114"/>
                    </a:lnTo>
                    <a:lnTo>
                      <a:pt x="56" y="110"/>
                    </a:lnTo>
                    <a:lnTo>
                      <a:pt x="51" y="98"/>
                    </a:lnTo>
                    <a:lnTo>
                      <a:pt x="45" y="87"/>
                    </a:lnTo>
                    <a:lnTo>
                      <a:pt x="40" y="74"/>
                    </a:lnTo>
                    <a:lnTo>
                      <a:pt x="36" y="62"/>
                    </a:lnTo>
                    <a:lnTo>
                      <a:pt x="31" y="50"/>
                    </a:lnTo>
                    <a:lnTo>
                      <a:pt x="26" y="38"/>
                    </a:lnTo>
                    <a:lnTo>
                      <a:pt x="22" y="27"/>
                    </a:lnTo>
                    <a:lnTo>
                      <a:pt x="16" y="15"/>
                    </a:lnTo>
                    <a:lnTo>
                      <a:pt x="10" y="14"/>
                    </a:lnTo>
                    <a:lnTo>
                      <a:pt x="5" y="12"/>
                    </a:lnTo>
                    <a:lnTo>
                      <a:pt x="1" y="8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98" name="Freeform 314"/>
              <p:cNvSpPr>
                <a:spLocks/>
              </p:cNvSpPr>
              <p:nvPr/>
            </p:nvSpPr>
            <p:spPr bwMode="auto">
              <a:xfrm>
                <a:off x="2812" y="1039"/>
                <a:ext cx="185" cy="263"/>
              </a:xfrm>
              <a:custGeom>
                <a:avLst/>
                <a:gdLst>
                  <a:gd name="T0" fmla="*/ 972 w 1111"/>
                  <a:gd name="T1" fmla="*/ 86 h 1579"/>
                  <a:gd name="T2" fmla="*/ 1010 w 1111"/>
                  <a:gd name="T3" fmla="*/ 187 h 1579"/>
                  <a:gd name="T4" fmla="*/ 1071 w 1111"/>
                  <a:gd name="T5" fmla="*/ 266 h 1579"/>
                  <a:gd name="T6" fmla="*/ 1110 w 1111"/>
                  <a:gd name="T7" fmla="*/ 318 h 1579"/>
                  <a:gd name="T8" fmla="*/ 1107 w 1111"/>
                  <a:gd name="T9" fmla="*/ 394 h 1579"/>
                  <a:gd name="T10" fmla="*/ 1085 w 1111"/>
                  <a:gd name="T11" fmla="*/ 498 h 1579"/>
                  <a:gd name="T12" fmla="*/ 1050 w 1111"/>
                  <a:gd name="T13" fmla="*/ 622 h 1579"/>
                  <a:gd name="T14" fmla="*/ 1025 w 1111"/>
                  <a:gd name="T15" fmla="*/ 708 h 1579"/>
                  <a:gd name="T16" fmla="*/ 1004 w 1111"/>
                  <a:gd name="T17" fmla="*/ 776 h 1579"/>
                  <a:gd name="T18" fmla="*/ 985 w 1111"/>
                  <a:gd name="T19" fmla="*/ 835 h 1579"/>
                  <a:gd name="T20" fmla="*/ 972 w 1111"/>
                  <a:gd name="T21" fmla="*/ 869 h 1579"/>
                  <a:gd name="T22" fmla="*/ 962 w 1111"/>
                  <a:gd name="T23" fmla="*/ 897 h 1579"/>
                  <a:gd name="T24" fmla="*/ 948 w 1111"/>
                  <a:gd name="T25" fmla="*/ 927 h 1579"/>
                  <a:gd name="T26" fmla="*/ 925 w 1111"/>
                  <a:gd name="T27" fmla="*/ 978 h 1579"/>
                  <a:gd name="T28" fmla="*/ 903 w 1111"/>
                  <a:gd name="T29" fmla="*/ 1032 h 1579"/>
                  <a:gd name="T30" fmla="*/ 884 w 1111"/>
                  <a:gd name="T31" fmla="*/ 1071 h 1579"/>
                  <a:gd name="T32" fmla="*/ 865 w 1111"/>
                  <a:gd name="T33" fmla="*/ 1110 h 1579"/>
                  <a:gd name="T34" fmla="*/ 828 w 1111"/>
                  <a:gd name="T35" fmla="*/ 1199 h 1579"/>
                  <a:gd name="T36" fmla="*/ 793 w 1111"/>
                  <a:gd name="T37" fmla="*/ 1268 h 1579"/>
                  <a:gd name="T38" fmla="*/ 744 w 1111"/>
                  <a:gd name="T39" fmla="*/ 1364 h 1579"/>
                  <a:gd name="T40" fmla="*/ 686 w 1111"/>
                  <a:gd name="T41" fmla="*/ 1481 h 1579"/>
                  <a:gd name="T42" fmla="*/ 657 w 1111"/>
                  <a:gd name="T43" fmla="*/ 1535 h 1579"/>
                  <a:gd name="T44" fmla="*/ 624 w 1111"/>
                  <a:gd name="T45" fmla="*/ 1577 h 1579"/>
                  <a:gd name="T46" fmla="*/ 583 w 1111"/>
                  <a:gd name="T47" fmla="*/ 1562 h 1579"/>
                  <a:gd name="T48" fmla="*/ 548 w 1111"/>
                  <a:gd name="T49" fmla="*/ 1535 h 1579"/>
                  <a:gd name="T50" fmla="*/ 497 w 1111"/>
                  <a:gd name="T51" fmla="*/ 1497 h 1579"/>
                  <a:gd name="T52" fmla="*/ 454 w 1111"/>
                  <a:gd name="T53" fmla="*/ 1458 h 1579"/>
                  <a:gd name="T54" fmla="*/ 416 w 1111"/>
                  <a:gd name="T55" fmla="*/ 1428 h 1579"/>
                  <a:gd name="T56" fmla="*/ 388 w 1111"/>
                  <a:gd name="T57" fmla="*/ 1399 h 1579"/>
                  <a:gd name="T58" fmla="*/ 345 w 1111"/>
                  <a:gd name="T59" fmla="*/ 1355 h 1579"/>
                  <a:gd name="T60" fmla="*/ 298 w 1111"/>
                  <a:gd name="T61" fmla="*/ 1299 h 1579"/>
                  <a:gd name="T62" fmla="*/ 256 w 1111"/>
                  <a:gd name="T63" fmla="*/ 1248 h 1579"/>
                  <a:gd name="T64" fmla="*/ 222 w 1111"/>
                  <a:gd name="T65" fmla="*/ 1205 h 1579"/>
                  <a:gd name="T66" fmla="*/ 199 w 1111"/>
                  <a:gd name="T67" fmla="*/ 1176 h 1579"/>
                  <a:gd name="T68" fmla="*/ 172 w 1111"/>
                  <a:gd name="T69" fmla="*/ 1144 h 1579"/>
                  <a:gd name="T70" fmla="*/ 123 w 1111"/>
                  <a:gd name="T71" fmla="*/ 1105 h 1579"/>
                  <a:gd name="T72" fmla="*/ 58 w 1111"/>
                  <a:gd name="T73" fmla="*/ 1066 h 1579"/>
                  <a:gd name="T74" fmla="*/ 6 w 1111"/>
                  <a:gd name="T75" fmla="*/ 1050 h 1579"/>
                  <a:gd name="T76" fmla="*/ 53 w 1111"/>
                  <a:gd name="T77" fmla="*/ 1023 h 1579"/>
                  <a:gd name="T78" fmla="*/ 100 w 1111"/>
                  <a:gd name="T79" fmla="*/ 993 h 1579"/>
                  <a:gd name="T80" fmla="*/ 134 w 1111"/>
                  <a:gd name="T81" fmla="*/ 965 h 1579"/>
                  <a:gd name="T82" fmla="*/ 186 w 1111"/>
                  <a:gd name="T83" fmla="*/ 917 h 1579"/>
                  <a:gd name="T84" fmla="*/ 244 w 1111"/>
                  <a:gd name="T85" fmla="*/ 862 h 1579"/>
                  <a:gd name="T86" fmla="*/ 294 w 1111"/>
                  <a:gd name="T87" fmla="*/ 817 h 1579"/>
                  <a:gd name="T88" fmla="*/ 329 w 1111"/>
                  <a:gd name="T89" fmla="*/ 777 h 1579"/>
                  <a:gd name="T90" fmla="*/ 366 w 1111"/>
                  <a:gd name="T91" fmla="*/ 738 h 1579"/>
                  <a:gd name="T92" fmla="*/ 405 w 1111"/>
                  <a:gd name="T93" fmla="*/ 696 h 1579"/>
                  <a:gd name="T94" fmla="*/ 444 w 1111"/>
                  <a:gd name="T95" fmla="*/ 654 h 1579"/>
                  <a:gd name="T96" fmla="*/ 480 w 1111"/>
                  <a:gd name="T97" fmla="*/ 611 h 1579"/>
                  <a:gd name="T98" fmla="*/ 514 w 1111"/>
                  <a:gd name="T99" fmla="*/ 569 h 1579"/>
                  <a:gd name="T100" fmla="*/ 537 w 1111"/>
                  <a:gd name="T101" fmla="*/ 541 h 1579"/>
                  <a:gd name="T102" fmla="*/ 580 w 1111"/>
                  <a:gd name="T103" fmla="*/ 486 h 1579"/>
                  <a:gd name="T104" fmla="*/ 643 w 1111"/>
                  <a:gd name="T105" fmla="*/ 413 h 1579"/>
                  <a:gd name="T106" fmla="*/ 684 w 1111"/>
                  <a:gd name="T107" fmla="*/ 368 h 1579"/>
                  <a:gd name="T108" fmla="*/ 727 w 1111"/>
                  <a:gd name="T109" fmla="*/ 320 h 1579"/>
                  <a:gd name="T110" fmla="*/ 757 w 1111"/>
                  <a:gd name="T111" fmla="*/ 287 h 1579"/>
                  <a:gd name="T112" fmla="*/ 782 w 1111"/>
                  <a:gd name="T113" fmla="*/ 255 h 1579"/>
                  <a:gd name="T114" fmla="*/ 816 w 1111"/>
                  <a:gd name="T115" fmla="*/ 214 h 1579"/>
                  <a:gd name="T116" fmla="*/ 853 w 1111"/>
                  <a:gd name="T117" fmla="*/ 159 h 1579"/>
                  <a:gd name="T118" fmla="*/ 884 w 1111"/>
                  <a:gd name="T119" fmla="*/ 112 h 1579"/>
                  <a:gd name="T120" fmla="*/ 903 w 1111"/>
                  <a:gd name="T121" fmla="*/ 78 h 1579"/>
                  <a:gd name="T122" fmla="*/ 917 w 1111"/>
                  <a:gd name="T123" fmla="*/ 47 h 1579"/>
                  <a:gd name="T124" fmla="*/ 932 w 1111"/>
                  <a:gd name="T125" fmla="*/ 17 h 1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11" h="1579">
                    <a:moveTo>
                      <a:pt x="945" y="0"/>
                    </a:moveTo>
                    <a:lnTo>
                      <a:pt x="950" y="17"/>
                    </a:lnTo>
                    <a:lnTo>
                      <a:pt x="956" y="34"/>
                    </a:lnTo>
                    <a:lnTo>
                      <a:pt x="962" y="51"/>
                    </a:lnTo>
                    <a:lnTo>
                      <a:pt x="968" y="69"/>
                    </a:lnTo>
                    <a:lnTo>
                      <a:pt x="972" y="86"/>
                    </a:lnTo>
                    <a:lnTo>
                      <a:pt x="978" y="104"/>
                    </a:lnTo>
                    <a:lnTo>
                      <a:pt x="984" y="121"/>
                    </a:lnTo>
                    <a:lnTo>
                      <a:pt x="989" y="138"/>
                    </a:lnTo>
                    <a:lnTo>
                      <a:pt x="996" y="155"/>
                    </a:lnTo>
                    <a:lnTo>
                      <a:pt x="1003" y="171"/>
                    </a:lnTo>
                    <a:lnTo>
                      <a:pt x="1010" y="187"/>
                    </a:lnTo>
                    <a:lnTo>
                      <a:pt x="1019" y="204"/>
                    </a:lnTo>
                    <a:lnTo>
                      <a:pt x="1029" y="218"/>
                    </a:lnTo>
                    <a:lnTo>
                      <a:pt x="1039" y="232"/>
                    </a:lnTo>
                    <a:lnTo>
                      <a:pt x="1050" y="246"/>
                    </a:lnTo>
                    <a:lnTo>
                      <a:pt x="1063" y="259"/>
                    </a:lnTo>
                    <a:lnTo>
                      <a:pt x="1071" y="266"/>
                    </a:lnTo>
                    <a:lnTo>
                      <a:pt x="1079" y="272"/>
                    </a:lnTo>
                    <a:lnTo>
                      <a:pt x="1087" y="280"/>
                    </a:lnTo>
                    <a:lnTo>
                      <a:pt x="1094" y="289"/>
                    </a:lnTo>
                    <a:lnTo>
                      <a:pt x="1101" y="298"/>
                    </a:lnTo>
                    <a:lnTo>
                      <a:pt x="1107" y="307"/>
                    </a:lnTo>
                    <a:lnTo>
                      <a:pt x="1110" y="318"/>
                    </a:lnTo>
                    <a:lnTo>
                      <a:pt x="1111" y="330"/>
                    </a:lnTo>
                    <a:lnTo>
                      <a:pt x="1111" y="343"/>
                    </a:lnTo>
                    <a:lnTo>
                      <a:pt x="1111" y="355"/>
                    </a:lnTo>
                    <a:lnTo>
                      <a:pt x="1110" y="369"/>
                    </a:lnTo>
                    <a:lnTo>
                      <a:pt x="1109" y="382"/>
                    </a:lnTo>
                    <a:lnTo>
                      <a:pt x="1107" y="394"/>
                    </a:lnTo>
                    <a:lnTo>
                      <a:pt x="1104" y="406"/>
                    </a:lnTo>
                    <a:lnTo>
                      <a:pt x="1101" y="418"/>
                    </a:lnTo>
                    <a:lnTo>
                      <a:pt x="1099" y="430"/>
                    </a:lnTo>
                    <a:lnTo>
                      <a:pt x="1095" y="453"/>
                    </a:lnTo>
                    <a:lnTo>
                      <a:pt x="1091" y="475"/>
                    </a:lnTo>
                    <a:lnTo>
                      <a:pt x="1085" y="498"/>
                    </a:lnTo>
                    <a:lnTo>
                      <a:pt x="1079" y="521"/>
                    </a:lnTo>
                    <a:lnTo>
                      <a:pt x="1072" y="542"/>
                    </a:lnTo>
                    <a:lnTo>
                      <a:pt x="1067" y="564"/>
                    </a:lnTo>
                    <a:lnTo>
                      <a:pt x="1061" y="585"/>
                    </a:lnTo>
                    <a:lnTo>
                      <a:pt x="1055" y="606"/>
                    </a:lnTo>
                    <a:lnTo>
                      <a:pt x="1050" y="622"/>
                    </a:lnTo>
                    <a:lnTo>
                      <a:pt x="1046" y="637"/>
                    </a:lnTo>
                    <a:lnTo>
                      <a:pt x="1041" y="652"/>
                    </a:lnTo>
                    <a:lnTo>
                      <a:pt x="1038" y="665"/>
                    </a:lnTo>
                    <a:lnTo>
                      <a:pt x="1033" y="679"/>
                    </a:lnTo>
                    <a:lnTo>
                      <a:pt x="1030" y="693"/>
                    </a:lnTo>
                    <a:lnTo>
                      <a:pt x="1025" y="708"/>
                    </a:lnTo>
                    <a:lnTo>
                      <a:pt x="1021" y="722"/>
                    </a:lnTo>
                    <a:lnTo>
                      <a:pt x="1017" y="732"/>
                    </a:lnTo>
                    <a:lnTo>
                      <a:pt x="1014" y="742"/>
                    </a:lnTo>
                    <a:lnTo>
                      <a:pt x="1010" y="754"/>
                    </a:lnTo>
                    <a:lnTo>
                      <a:pt x="1008" y="765"/>
                    </a:lnTo>
                    <a:lnTo>
                      <a:pt x="1004" y="776"/>
                    </a:lnTo>
                    <a:lnTo>
                      <a:pt x="1001" y="787"/>
                    </a:lnTo>
                    <a:lnTo>
                      <a:pt x="998" y="799"/>
                    </a:lnTo>
                    <a:lnTo>
                      <a:pt x="993" y="809"/>
                    </a:lnTo>
                    <a:lnTo>
                      <a:pt x="992" y="818"/>
                    </a:lnTo>
                    <a:lnTo>
                      <a:pt x="988" y="827"/>
                    </a:lnTo>
                    <a:lnTo>
                      <a:pt x="985" y="835"/>
                    </a:lnTo>
                    <a:lnTo>
                      <a:pt x="984" y="842"/>
                    </a:lnTo>
                    <a:lnTo>
                      <a:pt x="980" y="847"/>
                    </a:lnTo>
                    <a:lnTo>
                      <a:pt x="978" y="853"/>
                    </a:lnTo>
                    <a:lnTo>
                      <a:pt x="976" y="858"/>
                    </a:lnTo>
                    <a:lnTo>
                      <a:pt x="975" y="863"/>
                    </a:lnTo>
                    <a:lnTo>
                      <a:pt x="972" y="869"/>
                    </a:lnTo>
                    <a:lnTo>
                      <a:pt x="971" y="873"/>
                    </a:lnTo>
                    <a:lnTo>
                      <a:pt x="969" y="878"/>
                    </a:lnTo>
                    <a:lnTo>
                      <a:pt x="966" y="881"/>
                    </a:lnTo>
                    <a:lnTo>
                      <a:pt x="965" y="887"/>
                    </a:lnTo>
                    <a:lnTo>
                      <a:pt x="964" y="893"/>
                    </a:lnTo>
                    <a:lnTo>
                      <a:pt x="962" y="897"/>
                    </a:lnTo>
                    <a:lnTo>
                      <a:pt x="960" y="902"/>
                    </a:lnTo>
                    <a:lnTo>
                      <a:pt x="957" y="905"/>
                    </a:lnTo>
                    <a:lnTo>
                      <a:pt x="955" y="910"/>
                    </a:lnTo>
                    <a:lnTo>
                      <a:pt x="954" y="913"/>
                    </a:lnTo>
                    <a:lnTo>
                      <a:pt x="953" y="918"/>
                    </a:lnTo>
                    <a:lnTo>
                      <a:pt x="948" y="927"/>
                    </a:lnTo>
                    <a:lnTo>
                      <a:pt x="945" y="935"/>
                    </a:lnTo>
                    <a:lnTo>
                      <a:pt x="941" y="944"/>
                    </a:lnTo>
                    <a:lnTo>
                      <a:pt x="937" y="954"/>
                    </a:lnTo>
                    <a:lnTo>
                      <a:pt x="933" y="962"/>
                    </a:lnTo>
                    <a:lnTo>
                      <a:pt x="930" y="970"/>
                    </a:lnTo>
                    <a:lnTo>
                      <a:pt x="925" y="978"/>
                    </a:lnTo>
                    <a:lnTo>
                      <a:pt x="920" y="986"/>
                    </a:lnTo>
                    <a:lnTo>
                      <a:pt x="917" y="996"/>
                    </a:lnTo>
                    <a:lnTo>
                      <a:pt x="914" y="1005"/>
                    </a:lnTo>
                    <a:lnTo>
                      <a:pt x="910" y="1015"/>
                    </a:lnTo>
                    <a:lnTo>
                      <a:pt x="907" y="1023"/>
                    </a:lnTo>
                    <a:lnTo>
                      <a:pt x="903" y="1032"/>
                    </a:lnTo>
                    <a:lnTo>
                      <a:pt x="900" y="1040"/>
                    </a:lnTo>
                    <a:lnTo>
                      <a:pt x="896" y="1048"/>
                    </a:lnTo>
                    <a:lnTo>
                      <a:pt x="893" y="1056"/>
                    </a:lnTo>
                    <a:lnTo>
                      <a:pt x="889" y="1060"/>
                    </a:lnTo>
                    <a:lnTo>
                      <a:pt x="887" y="1065"/>
                    </a:lnTo>
                    <a:lnTo>
                      <a:pt x="884" y="1071"/>
                    </a:lnTo>
                    <a:lnTo>
                      <a:pt x="881" y="1075"/>
                    </a:lnTo>
                    <a:lnTo>
                      <a:pt x="879" y="1080"/>
                    </a:lnTo>
                    <a:lnTo>
                      <a:pt x="877" y="1086"/>
                    </a:lnTo>
                    <a:lnTo>
                      <a:pt x="873" y="1090"/>
                    </a:lnTo>
                    <a:lnTo>
                      <a:pt x="871" y="1095"/>
                    </a:lnTo>
                    <a:lnTo>
                      <a:pt x="865" y="1110"/>
                    </a:lnTo>
                    <a:lnTo>
                      <a:pt x="858" y="1125"/>
                    </a:lnTo>
                    <a:lnTo>
                      <a:pt x="853" y="1140"/>
                    </a:lnTo>
                    <a:lnTo>
                      <a:pt x="847" y="1155"/>
                    </a:lnTo>
                    <a:lnTo>
                      <a:pt x="841" y="1170"/>
                    </a:lnTo>
                    <a:lnTo>
                      <a:pt x="834" y="1185"/>
                    </a:lnTo>
                    <a:lnTo>
                      <a:pt x="828" y="1199"/>
                    </a:lnTo>
                    <a:lnTo>
                      <a:pt x="822" y="1213"/>
                    </a:lnTo>
                    <a:lnTo>
                      <a:pt x="816" y="1225"/>
                    </a:lnTo>
                    <a:lnTo>
                      <a:pt x="810" y="1236"/>
                    </a:lnTo>
                    <a:lnTo>
                      <a:pt x="804" y="1247"/>
                    </a:lnTo>
                    <a:lnTo>
                      <a:pt x="799" y="1257"/>
                    </a:lnTo>
                    <a:lnTo>
                      <a:pt x="793" y="1268"/>
                    </a:lnTo>
                    <a:lnTo>
                      <a:pt x="787" y="1279"/>
                    </a:lnTo>
                    <a:lnTo>
                      <a:pt x="780" y="1289"/>
                    </a:lnTo>
                    <a:lnTo>
                      <a:pt x="774" y="1301"/>
                    </a:lnTo>
                    <a:lnTo>
                      <a:pt x="764" y="1321"/>
                    </a:lnTo>
                    <a:lnTo>
                      <a:pt x="755" y="1343"/>
                    </a:lnTo>
                    <a:lnTo>
                      <a:pt x="744" y="1364"/>
                    </a:lnTo>
                    <a:lnTo>
                      <a:pt x="734" y="1386"/>
                    </a:lnTo>
                    <a:lnTo>
                      <a:pt x="724" y="1407"/>
                    </a:lnTo>
                    <a:lnTo>
                      <a:pt x="713" y="1428"/>
                    </a:lnTo>
                    <a:lnTo>
                      <a:pt x="702" y="1450"/>
                    </a:lnTo>
                    <a:lnTo>
                      <a:pt x="690" y="1471"/>
                    </a:lnTo>
                    <a:lnTo>
                      <a:pt x="686" y="1481"/>
                    </a:lnTo>
                    <a:lnTo>
                      <a:pt x="681" y="1490"/>
                    </a:lnTo>
                    <a:lnTo>
                      <a:pt x="678" y="1499"/>
                    </a:lnTo>
                    <a:lnTo>
                      <a:pt x="673" y="1508"/>
                    </a:lnTo>
                    <a:lnTo>
                      <a:pt x="667" y="1518"/>
                    </a:lnTo>
                    <a:lnTo>
                      <a:pt x="663" y="1526"/>
                    </a:lnTo>
                    <a:lnTo>
                      <a:pt x="657" y="1535"/>
                    </a:lnTo>
                    <a:lnTo>
                      <a:pt x="651" y="1543"/>
                    </a:lnTo>
                    <a:lnTo>
                      <a:pt x="646" y="1551"/>
                    </a:lnTo>
                    <a:lnTo>
                      <a:pt x="641" y="1559"/>
                    </a:lnTo>
                    <a:lnTo>
                      <a:pt x="636" y="1567"/>
                    </a:lnTo>
                    <a:lnTo>
                      <a:pt x="629" y="1574"/>
                    </a:lnTo>
                    <a:lnTo>
                      <a:pt x="624" y="1577"/>
                    </a:lnTo>
                    <a:lnTo>
                      <a:pt x="616" y="1579"/>
                    </a:lnTo>
                    <a:lnTo>
                      <a:pt x="609" y="1576"/>
                    </a:lnTo>
                    <a:lnTo>
                      <a:pt x="603" y="1574"/>
                    </a:lnTo>
                    <a:lnTo>
                      <a:pt x="596" y="1571"/>
                    </a:lnTo>
                    <a:lnTo>
                      <a:pt x="589" y="1567"/>
                    </a:lnTo>
                    <a:lnTo>
                      <a:pt x="583" y="1562"/>
                    </a:lnTo>
                    <a:lnTo>
                      <a:pt x="578" y="1559"/>
                    </a:lnTo>
                    <a:lnTo>
                      <a:pt x="572" y="1554"/>
                    </a:lnTo>
                    <a:lnTo>
                      <a:pt x="567" y="1551"/>
                    </a:lnTo>
                    <a:lnTo>
                      <a:pt x="560" y="1546"/>
                    </a:lnTo>
                    <a:lnTo>
                      <a:pt x="555" y="1543"/>
                    </a:lnTo>
                    <a:lnTo>
                      <a:pt x="548" y="1535"/>
                    </a:lnTo>
                    <a:lnTo>
                      <a:pt x="539" y="1529"/>
                    </a:lnTo>
                    <a:lnTo>
                      <a:pt x="531" y="1525"/>
                    </a:lnTo>
                    <a:lnTo>
                      <a:pt x="523" y="1517"/>
                    </a:lnTo>
                    <a:lnTo>
                      <a:pt x="514" y="1510"/>
                    </a:lnTo>
                    <a:lnTo>
                      <a:pt x="505" y="1503"/>
                    </a:lnTo>
                    <a:lnTo>
                      <a:pt x="497" y="1497"/>
                    </a:lnTo>
                    <a:lnTo>
                      <a:pt x="490" y="1490"/>
                    </a:lnTo>
                    <a:lnTo>
                      <a:pt x="482" y="1484"/>
                    </a:lnTo>
                    <a:lnTo>
                      <a:pt x="474" y="1479"/>
                    </a:lnTo>
                    <a:lnTo>
                      <a:pt x="467" y="1473"/>
                    </a:lnTo>
                    <a:lnTo>
                      <a:pt x="460" y="1467"/>
                    </a:lnTo>
                    <a:lnTo>
                      <a:pt x="454" y="1458"/>
                    </a:lnTo>
                    <a:lnTo>
                      <a:pt x="445" y="1452"/>
                    </a:lnTo>
                    <a:lnTo>
                      <a:pt x="437" y="1446"/>
                    </a:lnTo>
                    <a:lnTo>
                      <a:pt x="429" y="1440"/>
                    </a:lnTo>
                    <a:lnTo>
                      <a:pt x="425" y="1436"/>
                    </a:lnTo>
                    <a:lnTo>
                      <a:pt x="420" y="1432"/>
                    </a:lnTo>
                    <a:lnTo>
                      <a:pt x="416" y="1428"/>
                    </a:lnTo>
                    <a:lnTo>
                      <a:pt x="412" y="1425"/>
                    </a:lnTo>
                    <a:lnTo>
                      <a:pt x="408" y="1420"/>
                    </a:lnTo>
                    <a:lnTo>
                      <a:pt x="403" y="1417"/>
                    </a:lnTo>
                    <a:lnTo>
                      <a:pt x="399" y="1412"/>
                    </a:lnTo>
                    <a:lnTo>
                      <a:pt x="395" y="1407"/>
                    </a:lnTo>
                    <a:lnTo>
                      <a:pt x="388" y="1399"/>
                    </a:lnTo>
                    <a:lnTo>
                      <a:pt x="380" y="1391"/>
                    </a:lnTo>
                    <a:lnTo>
                      <a:pt x="372" y="1384"/>
                    </a:lnTo>
                    <a:lnTo>
                      <a:pt x="366" y="1376"/>
                    </a:lnTo>
                    <a:lnTo>
                      <a:pt x="358" y="1369"/>
                    </a:lnTo>
                    <a:lnTo>
                      <a:pt x="352" y="1363"/>
                    </a:lnTo>
                    <a:lnTo>
                      <a:pt x="345" y="1355"/>
                    </a:lnTo>
                    <a:lnTo>
                      <a:pt x="337" y="1349"/>
                    </a:lnTo>
                    <a:lnTo>
                      <a:pt x="329" y="1338"/>
                    </a:lnTo>
                    <a:lnTo>
                      <a:pt x="322" y="1328"/>
                    </a:lnTo>
                    <a:lnTo>
                      <a:pt x="314" y="1319"/>
                    </a:lnTo>
                    <a:lnTo>
                      <a:pt x="306" y="1309"/>
                    </a:lnTo>
                    <a:lnTo>
                      <a:pt x="298" y="1299"/>
                    </a:lnTo>
                    <a:lnTo>
                      <a:pt x="290" y="1290"/>
                    </a:lnTo>
                    <a:lnTo>
                      <a:pt x="282" y="1280"/>
                    </a:lnTo>
                    <a:lnTo>
                      <a:pt x="275" y="1271"/>
                    </a:lnTo>
                    <a:lnTo>
                      <a:pt x="268" y="1263"/>
                    </a:lnTo>
                    <a:lnTo>
                      <a:pt x="261" y="1255"/>
                    </a:lnTo>
                    <a:lnTo>
                      <a:pt x="256" y="1248"/>
                    </a:lnTo>
                    <a:lnTo>
                      <a:pt x="249" y="1240"/>
                    </a:lnTo>
                    <a:lnTo>
                      <a:pt x="243" y="1232"/>
                    </a:lnTo>
                    <a:lnTo>
                      <a:pt x="237" y="1225"/>
                    </a:lnTo>
                    <a:lnTo>
                      <a:pt x="232" y="1218"/>
                    </a:lnTo>
                    <a:lnTo>
                      <a:pt x="226" y="1211"/>
                    </a:lnTo>
                    <a:lnTo>
                      <a:pt x="222" y="1205"/>
                    </a:lnTo>
                    <a:lnTo>
                      <a:pt x="219" y="1199"/>
                    </a:lnTo>
                    <a:lnTo>
                      <a:pt x="214" y="1195"/>
                    </a:lnTo>
                    <a:lnTo>
                      <a:pt x="211" y="1190"/>
                    </a:lnTo>
                    <a:lnTo>
                      <a:pt x="206" y="1186"/>
                    </a:lnTo>
                    <a:lnTo>
                      <a:pt x="203" y="1181"/>
                    </a:lnTo>
                    <a:lnTo>
                      <a:pt x="199" y="1176"/>
                    </a:lnTo>
                    <a:lnTo>
                      <a:pt x="197" y="1171"/>
                    </a:lnTo>
                    <a:lnTo>
                      <a:pt x="191" y="1165"/>
                    </a:lnTo>
                    <a:lnTo>
                      <a:pt x="186" y="1160"/>
                    </a:lnTo>
                    <a:lnTo>
                      <a:pt x="181" y="1155"/>
                    </a:lnTo>
                    <a:lnTo>
                      <a:pt x="176" y="1149"/>
                    </a:lnTo>
                    <a:lnTo>
                      <a:pt x="172" y="1144"/>
                    </a:lnTo>
                    <a:lnTo>
                      <a:pt x="167" y="1140"/>
                    </a:lnTo>
                    <a:lnTo>
                      <a:pt x="163" y="1136"/>
                    </a:lnTo>
                    <a:lnTo>
                      <a:pt x="156" y="1133"/>
                    </a:lnTo>
                    <a:lnTo>
                      <a:pt x="146" y="1123"/>
                    </a:lnTo>
                    <a:lnTo>
                      <a:pt x="135" y="1113"/>
                    </a:lnTo>
                    <a:lnTo>
                      <a:pt x="123" y="1105"/>
                    </a:lnTo>
                    <a:lnTo>
                      <a:pt x="112" y="1098"/>
                    </a:lnTo>
                    <a:lnTo>
                      <a:pt x="100" y="1091"/>
                    </a:lnTo>
                    <a:lnTo>
                      <a:pt x="88" y="1085"/>
                    </a:lnTo>
                    <a:lnTo>
                      <a:pt x="76" y="1078"/>
                    </a:lnTo>
                    <a:lnTo>
                      <a:pt x="66" y="1071"/>
                    </a:lnTo>
                    <a:lnTo>
                      <a:pt x="58" y="1066"/>
                    </a:lnTo>
                    <a:lnTo>
                      <a:pt x="49" y="1063"/>
                    </a:lnTo>
                    <a:lnTo>
                      <a:pt x="40" y="1060"/>
                    </a:lnTo>
                    <a:lnTo>
                      <a:pt x="30" y="1058"/>
                    </a:lnTo>
                    <a:lnTo>
                      <a:pt x="21" y="1056"/>
                    </a:lnTo>
                    <a:lnTo>
                      <a:pt x="13" y="1054"/>
                    </a:lnTo>
                    <a:lnTo>
                      <a:pt x="6" y="1050"/>
                    </a:lnTo>
                    <a:lnTo>
                      <a:pt x="0" y="1046"/>
                    </a:lnTo>
                    <a:lnTo>
                      <a:pt x="12" y="1042"/>
                    </a:lnTo>
                    <a:lnTo>
                      <a:pt x="23" y="1039"/>
                    </a:lnTo>
                    <a:lnTo>
                      <a:pt x="34" y="1033"/>
                    </a:lnTo>
                    <a:lnTo>
                      <a:pt x="44" y="1028"/>
                    </a:lnTo>
                    <a:lnTo>
                      <a:pt x="53" y="1023"/>
                    </a:lnTo>
                    <a:lnTo>
                      <a:pt x="64" y="1017"/>
                    </a:lnTo>
                    <a:lnTo>
                      <a:pt x="74" y="1011"/>
                    </a:lnTo>
                    <a:lnTo>
                      <a:pt x="84" y="1005"/>
                    </a:lnTo>
                    <a:lnTo>
                      <a:pt x="90" y="1002"/>
                    </a:lnTo>
                    <a:lnTo>
                      <a:pt x="95" y="997"/>
                    </a:lnTo>
                    <a:lnTo>
                      <a:pt x="100" y="993"/>
                    </a:lnTo>
                    <a:lnTo>
                      <a:pt x="105" y="989"/>
                    </a:lnTo>
                    <a:lnTo>
                      <a:pt x="110" y="985"/>
                    </a:lnTo>
                    <a:lnTo>
                      <a:pt x="115" y="981"/>
                    </a:lnTo>
                    <a:lnTo>
                      <a:pt x="120" y="978"/>
                    </a:lnTo>
                    <a:lnTo>
                      <a:pt x="126" y="975"/>
                    </a:lnTo>
                    <a:lnTo>
                      <a:pt x="134" y="965"/>
                    </a:lnTo>
                    <a:lnTo>
                      <a:pt x="142" y="956"/>
                    </a:lnTo>
                    <a:lnTo>
                      <a:pt x="151" y="948"/>
                    </a:lnTo>
                    <a:lnTo>
                      <a:pt x="159" y="941"/>
                    </a:lnTo>
                    <a:lnTo>
                      <a:pt x="168" y="933"/>
                    </a:lnTo>
                    <a:lnTo>
                      <a:pt x="178" y="925"/>
                    </a:lnTo>
                    <a:lnTo>
                      <a:pt x="186" y="917"/>
                    </a:lnTo>
                    <a:lnTo>
                      <a:pt x="195" y="908"/>
                    </a:lnTo>
                    <a:lnTo>
                      <a:pt x="205" y="900"/>
                    </a:lnTo>
                    <a:lnTo>
                      <a:pt x="215" y="890"/>
                    </a:lnTo>
                    <a:lnTo>
                      <a:pt x="226" y="880"/>
                    </a:lnTo>
                    <a:lnTo>
                      <a:pt x="235" y="871"/>
                    </a:lnTo>
                    <a:lnTo>
                      <a:pt x="244" y="862"/>
                    </a:lnTo>
                    <a:lnTo>
                      <a:pt x="255" y="853"/>
                    </a:lnTo>
                    <a:lnTo>
                      <a:pt x="264" y="845"/>
                    </a:lnTo>
                    <a:lnTo>
                      <a:pt x="273" y="838"/>
                    </a:lnTo>
                    <a:lnTo>
                      <a:pt x="279" y="828"/>
                    </a:lnTo>
                    <a:lnTo>
                      <a:pt x="287" y="823"/>
                    </a:lnTo>
                    <a:lnTo>
                      <a:pt x="294" y="817"/>
                    </a:lnTo>
                    <a:lnTo>
                      <a:pt x="298" y="810"/>
                    </a:lnTo>
                    <a:lnTo>
                      <a:pt x="305" y="803"/>
                    </a:lnTo>
                    <a:lnTo>
                      <a:pt x="312" y="796"/>
                    </a:lnTo>
                    <a:lnTo>
                      <a:pt x="318" y="789"/>
                    </a:lnTo>
                    <a:lnTo>
                      <a:pt x="324" y="782"/>
                    </a:lnTo>
                    <a:lnTo>
                      <a:pt x="329" y="777"/>
                    </a:lnTo>
                    <a:lnTo>
                      <a:pt x="335" y="770"/>
                    </a:lnTo>
                    <a:lnTo>
                      <a:pt x="340" y="764"/>
                    </a:lnTo>
                    <a:lnTo>
                      <a:pt x="345" y="758"/>
                    </a:lnTo>
                    <a:lnTo>
                      <a:pt x="351" y="749"/>
                    </a:lnTo>
                    <a:lnTo>
                      <a:pt x="359" y="743"/>
                    </a:lnTo>
                    <a:lnTo>
                      <a:pt x="366" y="738"/>
                    </a:lnTo>
                    <a:lnTo>
                      <a:pt x="372" y="731"/>
                    </a:lnTo>
                    <a:lnTo>
                      <a:pt x="379" y="724"/>
                    </a:lnTo>
                    <a:lnTo>
                      <a:pt x="387" y="717"/>
                    </a:lnTo>
                    <a:lnTo>
                      <a:pt x="393" y="710"/>
                    </a:lnTo>
                    <a:lnTo>
                      <a:pt x="399" y="703"/>
                    </a:lnTo>
                    <a:lnTo>
                      <a:pt x="405" y="696"/>
                    </a:lnTo>
                    <a:lnTo>
                      <a:pt x="411" y="689"/>
                    </a:lnTo>
                    <a:lnTo>
                      <a:pt x="417" y="683"/>
                    </a:lnTo>
                    <a:lnTo>
                      <a:pt x="424" y="674"/>
                    </a:lnTo>
                    <a:lnTo>
                      <a:pt x="432" y="668"/>
                    </a:lnTo>
                    <a:lnTo>
                      <a:pt x="439" y="661"/>
                    </a:lnTo>
                    <a:lnTo>
                      <a:pt x="444" y="654"/>
                    </a:lnTo>
                    <a:lnTo>
                      <a:pt x="450" y="647"/>
                    </a:lnTo>
                    <a:lnTo>
                      <a:pt x="456" y="640"/>
                    </a:lnTo>
                    <a:lnTo>
                      <a:pt x="462" y="633"/>
                    </a:lnTo>
                    <a:lnTo>
                      <a:pt x="467" y="626"/>
                    </a:lnTo>
                    <a:lnTo>
                      <a:pt x="474" y="619"/>
                    </a:lnTo>
                    <a:lnTo>
                      <a:pt x="480" y="611"/>
                    </a:lnTo>
                    <a:lnTo>
                      <a:pt x="487" y="604"/>
                    </a:lnTo>
                    <a:lnTo>
                      <a:pt x="494" y="598"/>
                    </a:lnTo>
                    <a:lnTo>
                      <a:pt x="498" y="589"/>
                    </a:lnTo>
                    <a:lnTo>
                      <a:pt x="505" y="584"/>
                    </a:lnTo>
                    <a:lnTo>
                      <a:pt x="510" y="576"/>
                    </a:lnTo>
                    <a:lnTo>
                      <a:pt x="514" y="569"/>
                    </a:lnTo>
                    <a:lnTo>
                      <a:pt x="519" y="564"/>
                    </a:lnTo>
                    <a:lnTo>
                      <a:pt x="523" y="560"/>
                    </a:lnTo>
                    <a:lnTo>
                      <a:pt x="526" y="555"/>
                    </a:lnTo>
                    <a:lnTo>
                      <a:pt x="531" y="550"/>
                    </a:lnTo>
                    <a:lnTo>
                      <a:pt x="534" y="546"/>
                    </a:lnTo>
                    <a:lnTo>
                      <a:pt x="537" y="541"/>
                    </a:lnTo>
                    <a:lnTo>
                      <a:pt x="541" y="537"/>
                    </a:lnTo>
                    <a:lnTo>
                      <a:pt x="544" y="532"/>
                    </a:lnTo>
                    <a:lnTo>
                      <a:pt x="547" y="527"/>
                    </a:lnTo>
                    <a:lnTo>
                      <a:pt x="558" y="514"/>
                    </a:lnTo>
                    <a:lnTo>
                      <a:pt x="570" y="500"/>
                    </a:lnTo>
                    <a:lnTo>
                      <a:pt x="580" y="486"/>
                    </a:lnTo>
                    <a:lnTo>
                      <a:pt x="592" y="472"/>
                    </a:lnTo>
                    <a:lnTo>
                      <a:pt x="603" y="460"/>
                    </a:lnTo>
                    <a:lnTo>
                      <a:pt x="615" y="447"/>
                    </a:lnTo>
                    <a:lnTo>
                      <a:pt x="626" y="434"/>
                    </a:lnTo>
                    <a:lnTo>
                      <a:pt x="638" y="422"/>
                    </a:lnTo>
                    <a:lnTo>
                      <a:pt x="643" y="413"/>
                    </a:lnTo>
                    <a:lnTo>
                      <a:pt x="649" y="403"/>
                    </a:lnTo>
                    <a:lnTo>
                      <a:pt x="656" y="397"/>
                    </a:lnTo>
                    <a:lnTo>
                      <a:pt x="663" y="388"/>
                    </a:lnTo>
                    <a:lnTo>
                      <a:pt x="670" y="382"/>
                    </a:lnTo>
                    <a:lnTo>
                      <a:pt x="677" y="375"/>
                    </a:lnTo>
                    <a:lnTo>
                      <a:pt x="684" y="368"/>
                    </a:lnTo>
                    <a:lnTo>
                      <a:pt x="690" y="360"/>
                    </a:lnTo>
                    <a:lnTo>
                      <a:pt x="701" y="353"/>
                    </a:lnTo>
                    <a:lnTo>
                      <a:pt x="708" y="344"/>
                    </a:lnTo>
                    <a:lnTo>
                      <a:pt x="715" y="334"/>
                    </a:lnTo>
                    <a:lnTo>
                      <a:pt x="723" y="326"/>
                    </a:lnTo>
                    <a:lnTo>
                      <a:pt x="727" y="320"/>
                    </a:lnTo>
                    <a:lnTo>
                      <a:pt x="732" y="314"/>
                    </a:lnTo>
                    <a:lnTo>
                      <a:pt x="738" y="308"/>
                    </a:lnTo>
                    <a:lnTo>
                      <a:pt x="743" y="303"/>
                    </a:lnTo>
                    <a:lnTo>
                      <a:pt x="748" y="298"/>
                    </a:lnTo>
                    <a:lnTo>
                      <a:pt x="753" y="293"/>
                    </a:lnTo>
                    <a:lnTo>
                      <a:pt x="757" y="287"/>
                    </a:lnTo>
                    <a:lnTo>
                      <a:pt x="761" y="280"/>
                    </a:lnTo>
                    <a:lnTo>
                      <a:pt x="766" y="276"/>
                    </a:lnTo>
                    <a:lnTo>
                      <a:pt x="771" y="271"/>
                    </a:lnTo>
                    <a:lnTo>
                      <a:pt x="776" y="266"/>
                    </a:lnTo>
                    <a:lnTo>
                      <a:pt x="779" y="261"/>
                    </a:lnTo>
                    <a:lnTo>
                      <a:pt x="782" y="255"/>
                    </a:lnTo>
                    <a:lnTo>
                      <a:pt x="787" y="249"/>
                    </a:lnTo>
                    <a:lnTo>
                      <a:pt x="790" y="245"/>
                    </a:lnTo>
                    <a:lnTo>
                      <a:pt x="795" y="241"/>
                    </a:lnTo>
                    <a:lnTo>
                      <a:pt x="802" y="232"/>
                    </a:lnTo>
                    <a:lnTo>
                      <a:pt x="809" y="223"/>
                    </a:lnTo>
                    <a:lnTo>
                      <a:pt x="816" y="214"/>
                    </a:lnTo>
                    <a:lnTo>
                      <a:pt x="823" y="204"/>
                    </a:lnTo>
                    <a:lnTo>
                      <a:pt x="830" y="194"/>
                    </a:lnTo>
                    <a:lnTo>
                      <a:pt x="835" y="185"/>
                    </a:lnTo>
                    <a:lnTo>
                      <a:pt x="842" y="176"/>
                    </a:lnTo>
                    <a:lnTo>
                      <a:pt x="848" y="167"/>
                    </a:lnTo>
                    <a:lnTo>
                      <a:pt x="853" y="159"/>
                    </a:lnTo>
                    <a:lnTo>
                      <a:pt x="858" y="151"/>
                    </a:lnTo>
                    <a:lnTo>
                      <a:pt x="863" y="143"/>
                    </a:lnTo>
                    <a:lnTo>
                      <a:pt x="869" y="135"/>
                    </a:lnTo>
                    <a:lnTo>
                      <a:pt x="873" y="128"/>
                    </a:lnTo>
                    <a:lnTo>
                      <a:pt x="878" y="120"/>
                    </a:lnTo>
                    <a:lnTo>
                      <a:pt x="884" y="112"/>
                    </a:lnTo>
                    <a:lnTo>
                      <a:pt x="888" y="104"/>
                    </a:lnTo>
                    <a:lnTo>
                      <a:pt x="891" y="98"/>
                    </a:lnTo>
                    <a:lnTo>
                      <a:pt x="894" y="92"/>
                    </a:lnTo>
                    <a:lnTo>
                      <a:pt x="897" y="87"/>
                    </a:lnTo>
                    <a:lnTo>
                      <a:pt x="900" y="83"/>
                    </a:lnTo>
                    <a:lnTo>
                      <a:pt x="903" y="78"/>
                    </a:lnTo>
                    <a:lnTo>
                      <a:pt x="906" y="74"/>
                    </a:lnTo>
                    <a:lnTo>
                      <a:pt x="908" y="68"/>
                    </a:lnTo>
                    <a:lnTo>
                      <a:pt x="910" y="62"/>
                    </a:lnTo>
                    <a:lnTo>
                      <a:pt x="912" y="58"/>
                    </a:lnTo>
                    <a:lnTo>
                      <a:pt x="915" y="52"/>
                    </a:lnTo>
                    <a:lnTo>
                      <a:pt x="917" y="47"/>
                    </a:lnTo>
                    <a:lnTo>
                      <a:pt x="919" y="43"/>
                    </a:lnTo>
                    <a:lnTo>
                      <a:pt x="922" y="38"/>
                    </a:lnTo>
                    <a:lnTo>
                      <a:pt x="924" y="34"/>
                    </a:lnTo>
                    <a:lnTo>
                      <a:pt x="926" y="29"/>
                    </a:lnTo>
                    <a:lnTo>
                      <a:pt x="930" y="25"/>
                    </a:lnTo>
                    <a:lnTo>
                      <a:pt x="932" y="17"/>
                    </a:lnTo>
                    <a:lnTo>
                      <a:pt x="935" y="9"/>
                    </a:lnTo>
                    <a:lnTo>
                      <a:pt x="939" y="4"/>
                    </a:lnTo>
                    <a:lnTo>
                      <a:pt x="94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899" name="Freeform 315"/>
              <p:cNvSpPr>
                <a:spLocks/>
              </p:cNvSpPr>
              <p:nvPr/>
            </p:nvSpPr>
            <p:spPr bwMode="auto">
              <a:xfrm>
                <a:off x="2872" y="1062"/>
                <a:ext cx="41" cy="52"/>
              </a:xfrm>
              <a:custGeom>
                <a:avLst/>
                <a:gdLst>
                  <a:gd name="T0" fmla="*/ 246 w 248"/>
                  <a:gd name="T1" fmla="*/ 11 h 311"/>
                  <a:gd name="T2" fmla="*/ 242 w 248"/>
                  <a:gd name="T3" fmla="*/ 30 h 311"/>
                  <a:gd name="T4" fmla="*/ 235 w 248"/>
                  <a:gd name="T5" fmla="*/ 50 h 311"/>
                  <a:gd name="T6" fmla="*/ 227 w 248"/>
                  <a:gd name="T7" fmla="*/ 69 h 311"/>
                  <a:gd name="T8" fmla="*/ 221 w 248"/>
                  <a:gd name="T9" fmla="*/ 87 h 311"/>
                  <a:gd name="T10" fmla="*/ 214 w 248"/>
                  <a:gd name="T11" fmla="*/ 98 h 311"/>
                  <a:gd name="T12" fmla="*/ 207 w 248"/>
                  <a:gd name="T13" fmla="*/ 108 h 311"/>
                  <a:gd name="T14" fmla="*/ 200 w 248"/>
                  <a:gd name="T15" fmla="*/ 120 h 311"/>
                  <a:gd name="T16" fmla="*/ 190 w 248"/>
                  <a:gd name="T17" fmla="*/ 135 h 311"/>
                  <a:gd name="T18" fmla="*/ 176 w 248"/>
                  <a:gd name="T19" fmla="*/ 153 h 311"/>
                  <a:gd name="T20" fmla="*/ 164 w 248"/>
                  <a:gd name="T21" fmla="*/ 170 h 311"/>
                  <a:gd name="T22" fmla="*/ 149 w 248"/>
                  <a:gd name="T23" fmla="*/ 187 h 311"/>
                  <a:gd name="T24" fmla="*/ 134 w 248"/>
                  <a:gd name="T25" fmla="*/ 204 h 311"/>
                  <a:gd name="T26" fmla="*/ 117 w 248"/>
                  <a:gd name="T27" fmla="*/ 216 h 311"/>
                  <a:gd name="T28" fmla="*/ 102 w 248"/>
                  <a:gd name="T29" fmla="*/ 230 h 311"/>
                  <a:gd name="T30" fmla="*/ 87 w 248"/>
                  <a:gd name="T31" fmla="*/ 243 h 311"/>
                  <a:gd name="T32" fmla="*/ 72 w 248"/>
                  <a:gd name="T33" fmla="*/ 256 h 311"/>
                  <a:gd name="T34" fmla="*/ 56 w 248"/>
                  <a:gd name="T35" fmla="*/ 267 h 311"/>
                  <a:gd name="T36" fmla="*/ 43 w 248"/>
                  <a:gd name="T37" fmla="*/ 276 h 311"/>
                  <a:gd name="T38" fmla="*/ 34 w 248"/>
                  <a:gd name="T39" fmla="*/ 284 h 311"/>
                  <a:gd name="T40" fmla="*/ 23 w 248"/>
                  <a:gd name="T41" fmla="*/ 291 h 311"/>
                  <a:gd name="T42" fmla="*/ 14 w 248"/>
                  <a:gd name="T43" fmla="*/ 299 h 311"/>
                  <a:gd name="T44" fmla="*/ 7 w 248"/>
                  <a:gd name="T45" fmla="*/ 306 h 311"/>
                  <a:gd name="T46" fmla="*/ 3 w 248"/>
                  <a:gd name="T47" fmla="*/ 309 h 311"/>
                  <a:gd name="T48" fmla="*/ 6 w 248"/>
                  <a:gd name="T49" fmla="*/ 301 h 311"/>
                  <a:gd name="T50" fmla="*/ 20 w 248"/>
                  <a:gd name="T51" fmla="*/ 285 h 311"/>
                  <a:gd name="T52" fmla="*/ 35 w 248"/>
                  <a:gd name="T53" fmla="*/ 272 h 311"/>
                  <a:gd name="T54" fmla="*/ 50 w 248"/>
                  <a:gd name="T55" fmla="*/ 259 h 311"/>
                  <a:gd name="T56" fmla="*/ 66 w 248"/>
                  <a:gd name="T57" fmla="*/ 246 h 311"/>
                  <a:gd name="T58" fmla="*/ 81 w 248"/>
                  <a:gd name="T59" fmla="*/ 235 h 311"/>
                  <a:gd name="T60" fmla="*/ 98 w 248"/>
                  <a:gd name="T61" fmla="*/ 219 h 311"/>
                  <a:gd name="T62" fmla="*/ 117 w 248"/>
                  <a:gd name="T63" fmla="*/ 205 h 311"/>
                  <a:gd name="T64" fmla="*/ 130 w 248"/>
                  <a:gd name="T65" fmla="*/ 188 h 311"/>
                  <a:gd name="T66" fmla="*/ 145 w 248"/>
                  <a:gd name="T67" fmla="*/ 169 h 311"/>
                  <a:gd name="T68" fmla="*/ 160 w 248"/>
                  <a:gd name="T69" fmla="*/ 151 h 311"/>
                  <a:gd name="T70" fmla="*/ 175 w 248"/>
                  <a:gd name="T71" fmla="*/ 133 h 311"/>
                  <a:gd name="T72" fmla="*/ 184 w 248"/>
                  <a:gd name="T73" fmla="*/ 119 h 311"/>
                  <a:gd name="T74" fmla="*/ 190 w 248"/>
                  <a:gd name="T75" fmla="*/ 110 h 311"/>
                  <a:gd name="T76" fmla="*/ 196 w 248"/>
                  <a:gd name="T77" fmla="*/ 102 h 311"/>
                  <a:gd name="T78" fmla="*/ 202 w 248"/>
                  <a:gd name="T79" fmla="*/ 94 h 311"/>
                  <a:gd name="T80" fmla="*/ 211 w 248"/>
                  <a:gd name="T81" fmla="*/ 79 h 311"/>
                  <a:gd name="T82" fmla="*/ 221 w 248"/>
                  <a:gd name="T83" fmla="*/ 54 h 311"/>
                  <a:gd name="T84" fmla="*/ 230 w 248"/>
                  <a:gd name="T85" fmla="*/ 30 h 311"/>
                  <a:gd name="T86" fmla="*/ 241 w 248"/>
                  <a:gd name="T87" fmla="*/ 9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48" h="311">
                    <a:moveTo>
                      <a:pt x="248" y="0"/>
                    </a:moveTo>
                    <a:lnTo>
                      <a:pt x="246" y="11"/>
                    </a:lnTo>
                    <a:lnTo>
                      <a:pt x="245" y="20"/>
                    </a:lnTo>
                    <a:lnTo>
                      <a:pt x="242" y="30"/>
                    </a:lnTo>
                    <a:lnTo>
                      <a:pt x="240" y="40"/>
                    </a:lnTo>
                    <a:lnTo>
                      <a:pt x="235" y="50"/>
                    </a:lnTo>
                    <a:lnTo>
                      <a:pt x="232" y="59"/>
                    </a:lnTo>
                    <a:lnTo>
                      <a:pt x="227" y="69"/>
                    </a:lnTo>
                    <a:lnTo>
                      <a:pt x="223" y="80"/>
                    </a:lnTo>
                    <a:lnTo>
                      <a:pt x="221" y="87"/>
                    </a:lnTo>
                    <a:lnTo>
                      <a:pt x="218" y="92"/>
                    </a:lnTo>
                    <a:lnTo>
                      <a:pt x="214" y="98"/>
                    </a:lnTo>
                    <a:lnTo>
                      <a:pt x="211" y="104"/>
                    </a:lnTo>
                    <a:lnTo>
                      <a:pt x="207" y="108"/>
                    </a:lnTo>
                    <a:lnTo>
                      <a:pt x="204" y="114"/>
                    </a:lnTo>
                    <a:lnTo>
                      <a:pt x="200" y="120"/>
                    </a:lnTo>
                    <a:lnTo>
                      <a:pt x="197" y="126"/>
                    </a:lnTo>
                    <a:lnTo>
                      <a:pt x="190" y="135"/>
                    </a:lnTo>
                    <a:lnTo>
                      <a:pt x="183" y="145"/>
                    </a:lnTo>
                    <a:lnTo>
                      <a:pt x="176" y="153"/>
                    </a:lnTo>
                    <a:lnTo>
                      <a:pt x="171" y="162"/>
                    </a:lnTo>
                    <a:lnTo>
                      <a:pt x="164" y="170"/>
                    </a:lnTo>
                    <a:lnTo>
                      <a:pt x="157" y="179"/>
                    </a:lnTo>
                    <a:lnTo>
                      <a:pt x="149" y="187"/>
                    </a:lnTo>
                    <a:lnTo>
                      <a:pt x="141" y="195"/>
                    </a:lnTo>
                    <a:lnTo>
                      <a:pt x="134" y="204"/>
                    </a:lnTo>
                    <a:lnTo>
                      <a:pt x="126" y="210"/>
                    </a:lnTo>
                    <a:lnTo>
                      <a:pt x="117" y="216"/>
                    </a:lnTo>
                    <a:lnTo>
                      <a:pt x="111" y="224"/>
                    </a:lnTo>
                    <a:lnTo>
                      <a:pt x="102" y="230"/>
                    </a:lnTo>
                    <a:lnTo>
                      <a:pt x="94" y="236"/>
                    </a:lnTo>
                    <a:lnTo>
                      <a:pt x="87" y="243"/>
                    </a:lnTo>
                    <a:lnTo>
                      <a:pt x="79" y="249"/>
                    </a:lnTo>
                    <a:lnTo>
                      <a:pt x="72" y="256"/>
                    </a:lnTo>
                    <a:lnTo>
                      <a:pt x="64" y="261"/>
                    </a:lnTo>
                    <a:lnTo>
                      <a:pt x="56" y="267"/>
                    </a:lnTo>
                    <a:lnTo>
                      <a:pt x="48" y="272"/>
                    </a:lnTo>
                    <a:lnTo>
                      <a:pt x="43" y="276"/>
                    </a:lnTo>
                    <a:lnTo>
                      <a:pt x="38" y="281"/>
                    </a:lnTo>
                    <a:lnTo>
                      <a:pt x="34" y="284"/>
                    </a:lnTo>
                    <a:lnTo>
                      <a:pt x="29" y="288"/>
                    </a:lnTo>
                    <a:lnTo>
                      <a:pt x="23" y="291"/>
                    </a:lnTo>
                    <a:lnTo>
                      <a:pt x="19" y="295"/>
                    </a:lnTo>
                    <a:lnTo>
                      <a:pt x="14" y="299"/>
                    </a:lnTo>
                    <a:lnTo>
                      <a:pt x="11" y="304"/>
                    </a:lnTo>
                    <a:lnTo>
                      <a:pt x="7" y="306"/>
                    </a:lnTo>
                    <a:lnTo>
                      <a:pt x="5" y="308"/>
                    </a:lnTo>
                    <a:lnTo>
                      <a:pt x="3" y="309"/>
                    </a:lnTo>
                    <a:lnTo>
                      <a:pt x="0" y="311"/>
                    </a:lnTo>
                    <a:lnTo>
                      <a:pt x="6" y="301"/>
                    </a:lnTo>
                    <a:lnTo>
                      <a:pt x="13" y="293"/>
                    </a:lnTo>
                    <a:lnTo>
                      <a:pt x="20" y="285"/>
                    </a:lnTo>
                    <a:lnTo>
                      <a:pt x="28" y="278"/>
                    </a:lnTo>
                    <a:lnTo>
                      <a:pt x="35" y="272"/>
                    </a:lnTo>
                    <a:lnTo>
                      <a:pt x="43" y="265"/>
                    </a:lnTo>
                    <a:lnTo>
                      <a:pt x="50" y="259"/>
                    </a:lnTo>
                    <a:lnTo>
                      <a:pt x="58" y="253"/>
                    </a:lnTo>
                    <a:lnTo>
                      <a:pt x="66" y="246"/>
                    </a:lnTo>
                    <a:lnTo>
                      <a:pt x="74" y="241"/>
                    </a:lnTo>
                    <a:lnTo>
                      <a:pt x="81" y="235"/>
                    </a:lnTo>
                    <a:lnTo>
                      <a:pt x="89" y="228"/>
                    </a:lnTo>
                    <a:lnTo>
                      <a:pt x="98" y="219"/>
                    </a:lnTo>
                    <a:lnTo>
                      <a:pt x="107" y="212"/>
                    </a:lnTo>
                    <a:lnTo>
                      <a:pt x="117" y="205"/>
                    </a:lnTo>
                    <a:lnTo>
                      <a:pt x="122" y="196"/>
                    </a:lnTo>
                    <a:lnTo>
                      <a:pt x="130" y="188"/>
                    </a:lnTo>
                    <a:lnTo>
                      <a:pt x="138" y="179"/>
                    </a:lnTo>
                    <a:lnTo>
                      <a:pt x="145" y="169"/>
                    </a:lnTo>
                    <a:lnTo>
                      <a:pt x="153" y="160"/>
                    </a:lnTo>
                    <a:lnTo>
                      <a:pt x="160" y="151"/>
                    </a:lnTo>
                    <a:lnTo>
                      <a:pt x="167" y="142"/>
                    </a:lnTo>
                    <a:lnTo>
                      <a:pt x="175" y="133"/>
                    </a:lnTo>
                    <a:lnTo>
                      <a:pt x="182" y="123"/>
                    </a:lnTo>
                    <a:lnTo>
                      <a:pt x="184" y="119"/>
                    </a:lnTo>
                    <a:lnTo>
                      <a:pt x="188" y="114"/>
                    </a:lnTo>
                    <a:lnTo>
                      <a:pt x="190" y="110"/>
                    </a:lnTo>
                    <a:lnTo>
                      <a:pt x="194" y="105"/>
                    </a:lnTo>
                    <a:lnTo>
                      <a:pt x="196" y="102"/>
                    </a:lnTo>
                    <a:lnTo>
                      <a:pt x="199" y="97"/>
                    </a:lnTo>
                    <a:lnTo>
                      <a:pt x="202" y="94"/>
                    </a:lnTo>
                    <a:lnTo>
                      <a:pt x="204" y="89"/>
                    </a:lnTo>
                    <a:lnTo>
                      <a:pt x="211" y="79"/>
                    </a:lnTo>
                    <a:lnTo>
                      <a:pt x="215" y="67"/>
                    </a:lnTo>
                    <a:lnTo>
                      <a:pt x="221" y="54"/>
                    </a:lnTo>
                    <a:lnTo>
                      <a:pt x="226" y="42"/>
                    </a:lnTo>
                    <a:lnTo>
                      <a:pt x="230" y="30"/>
                    </a:lnTo>
                    <a:lnTo>
                      <a:pt x="236" y="19"/>
                    </a:lnTo>
                    <a:lnTo>
                      <a:pt x="241" y="9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900" name="Freeform 316"/>
              <p:cNvSpPr>
                <a:spLocks/>
              </p:cNvSpPr>
              <p:nvPr/>
            </p:nvSpPr>
            <p:spPr bwMode="auto">
              <a:xfrm>
                <a:off x="2783" y="1072"/>
                <a:ext cx="37" cy="6"/>
              </a:xfrm>
              <a:custGeom>
                <a:avLst/>
                <a:gdLst>
                  <a:gd name="T0" fmla="*/ 163 w 225"/>
                  <a:gd name="T1" fmla="*/ 0 h 35"/>
                  <a:gd name="T2" fmla="*/ 225 w 225"/>
                  <a:gd name="T3" fmla="*/ 6 h 35"/>
                  <a:gd name="T4" fmla="*/ 213 w 225"/>
                  <a:gd name="T5" fmla="*/ 6 h 35"/>
                  <a:gd name="T6" fmla="*/ 201 w 225"/>
                  <a:gd name="T7" fmla="*/ 7 h 35"/>
                  <a:gd name="T8" fmla="*/ 189 w 225"/>
                  <a:gd name="T9" fmla="*/ 7 h 35"/>
                  <a:gd name="T10" fmla="*/ 176 w 225"/>
                  <a:gd name="T11" fmla="*/ 8 h 35"/>
                  <a:gd name="T12" fmla="*/ 164 w 225"/>
                  <a:gd name="T13" fmla="*/ 9 h 35"/>
                  <a:gd name="T14" fmla="*/ 151 w 225"/>
                  <a:gd name="T15" fmla="*/ 10 h 35"/>
                  <a:gd name="T16" fmla="*/ 138 w 225"/>
                  <a:gd name="T17" fmla="*/ 11 h 35"/>
                  <a:gd name="T18" fmla="*/ 126 w 225"/>
                  <a:gd name="T19" fmla="*/ 11 h 35"/>
                  <a:gd name="T20" fmla="*/ 113 w 225"/>
                  <a:gd name="T21" fmla="*/ 14 h 35"/>
                  <a:gd name="T22" fmla="*/ 102 w 225"/>
                  <a:gd name="T23" fmla="*/ 15 h 35"/>
                  <a:gd name="T24" fmla="*/ 89 w 225"/>
                  <a:gd name="T25" fmla="*/ 16 h 35"/>
                  <a:gd name="T26" fmla="*/ 76 w 225"/>
                  <a:gd name="T27" fmla="*/ 17 h 35"/>
                  <a:gd name="T28" fmla="*/ 64 w 225"/>
                  <a:gd name="T29" fmla="*/ 19 h 35"/>
                  <a:gd name="T30" fmla="*/ 51 w 225"/>
                  <a:gd name="T31" fmla="*/ 20 h 35"/>
                  <a:gd name="T32" fmla="*/ 40 w 225"/>
                  <a:gd name="T33" fmla="*/ 23 h 35"/>
                  <a:gd name="T34" fmla="*/ 27 w 225"/>
                  <a:gd name="T35" fmla="*/ 25 h 35"/>
                  <a:gd name="T36" fmla="*/ 19 w 225"/>
                  <a:gd name="T37" fmla="*/ 27 h 35"/>
                  <a:gd name="T38" fmla="*/ 13 w 225"/>
                  <a:gd name="T39" fmla="*/ 30 h 35"/>
                  <a:gd name="T40" fmla="*/ 7 w 225"/>
                  <a:gd name="T41" fmla="*/ 33 h 35"/>
                  <a:gd name="T42" fmla="*/ 3 w 225"/>
                  <a:gd name="T43" fmla="*/ 35 h 35"/>
                  <a:gd name="T44" fmla="*/ 0 w 225"/>
                  <a:gd name="T45" fmla="*/ 34 h 35"/>
                  <a:gd name="T46" fmla="*/ 0 w 225"/>
                  <a:gd name="T47" fmla="*/ 32 h 35"/>
                  <a:gd name="T48" fmla="*/ 2 w 225"/>
                  <a:gd name="T49" fmla="*/ 30 h 35"/>
                  <a:gd name="T50" fmla="*/ 3 w 225"/>
                  <a:gd name="T51" fmla="*/ 27 h 35"/>
                  <a:gd name="T52" fmla="*/ 22 w 225"/>
                  <a:gd name="T53" fmla="*/ 22 h 35"/>
                  <a:gd name="T54" fmla="*/ 43 w 225"/>
                  <a:gd name="T55" fmla="*/ 16 h 35"/>
                  <a:gd name="T56" fmla="*/ 63 w 225"/>
                  <a:gd name="T57" fmla="*/ 12 h 35"/>
                  <a:gd name="T58" fmla="*/ 83 w 225"/>
                  <a:gd name="T59" fmla="*/ 10 h 35"/>
                  <a:gd name="T60" fmla="*/ 103 w 225"/>
                  <a:gd name="T61" fmla="*/ 7 h 35"/>
                  <a:gd name="T62" fmla="*/ 124 w 225"/>
                  <a:gd name="T63" fmla="*/ 4 h 35"/>
                  <a:gd name="T64" fmla="*/ 143 w 225"/>
                  <a:gd name="T65" fmla="*/ 2 h 35"/>
                  <a:gd name="T66" fmla="*/ 163 w 225"/>
                  <a:gd name="T6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5" h="35">
                    <a:moveTo>
                      <a:pt x="163" y="0"/>
                    </a:moveTo>
                    <a:lnTo>
                      <a:pt x="225" y="6"/>
                    </a:lnTo>
                    <a:lnTo>
                      <a:pt x="213" y="6"/>
                    </a:lnTo>
                    <a:lnTo>
                      <a:pt x="201" y="7"/>
                    </a:lnTo>
                    <a:lnTo>
                      <a:pt x="189" y="7"/>
                    </a:lnTo>
                    <a:lnTo>
                      <a:pt x="176" y="8"/>
                    </a:lnTo>
                    <a:lnTo>
                      <a:pt x="164" y="9"/>
                    </a:lnTo>
                    <a:lnTo>
                      <a:pt x="151" y="10"/>
                    </a:lnTo>
                    <a:lnTo>
                      <a:pt x="138" y="11"/>
                    </a:lnTo>
                    <a:lnTo>
                      <a:pt x="126" y="11"/>
                    </a:lnTo>
                    <a:lnTo>
                      <a:pt x="113" y="14"/>
                    </a:lnTo>
                    <a:lnTo>
                      <a:pt x="102" y="15"/>
                    </a:lnTo>
                    <a:lnTo>
                      <a:pt x="89" y="16"/>
                    </a:lnTo>
                    <a:lnTo>
                      <a:pt x="76" y="17"/>
                    </a:lnTo>
                    <a:lnTo>
                      <a:pt x="64" y="19"/>
                    </a:lnTo>
                    <a:lnTo>
                      <a:pt x="51" y="20"/>
                    </a:lnTo>
                    <a:lnTo>
                      <a:pt x="40" y="23"/>
                    </a:lnTo>
                    <a:lnTo>
                      <a:pt x="27" y="25"/>
                    </a:lnTo>
                    <a:lnTo>
                      <a:pt x="19" y="27"/>
                    </a:lnTo>
                    <a:lnTo>
                      <a:pt x="13" y="30"/>
                    </a:lnTo>
                    <a:lnTo>
                      <a:pt x="7" y="33"/>
                    </a:lnTo>
                    <a:lnTo>
                      <a:pt x="3" y="35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2" y="30"/>
                    </a:lnTo>
                    <a:lnTo>
                      <a:pt x="3" y="27"/>
                    </a:lnTo>
                    <a:lnTo>
                      <a:pt x="22" y="22"/>
                    </a:lnTo>
                    <a:lnTo>
                      <a:pt x="43" y="16"/>
                    </a:lnTo>
                    <a:lnTo>
                      <a:pt x="63" y="12"/>
                    </a:lnTo>
                    <a:lnTo>
                      <a:pt x="83" y="10"/>
                    </a:lnTo>
                    <a:lnTo>
                      <a:pt x="103" y="7"/>
                    </a:lnTo>
                    <a:lnTo>
                      <a:pt x="124" y="4"/>
                    </a:lnTo>
                    <a:lnTo>
                      <a:pt x="143" y="2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901" name="Freeform 317"/>
              <p:cNvSpPr>
                <a:spLocks/>
              </p:cNvSpPr>
              <p:nvPr/>
            </p:nvSpPr>
            <p:spPr bwMode="auto">
              <a:xfrm>
                <a:off x="2741" y="1134"/>
                <a:ext cx="51" cy="162"/>
              </a:xfrm>
              <a:custGeom>
                <a:avLst/>
                <a:gdLst>
                  <a:gd name="T0" fmla="*/ 111 w 303"/>
                  <a:gd name="T1" fmla="*/ 8 h 974"/>
                  <a:gd name="T2" fmla="*/ 123 w 303"/>
                  <a:gd name="T3" fmla="*/ 24 h 974"/>
                  <a:gd name="T4" fmla="*/ 132 w 303"/>
                  <a:gd name="T5" fmla="*/ 43 h 974"/>
                  <a:gd name="T6" fmla="*/ 139 w 303"/>
                  <a:gd name="T7" fmla="*/ 61 h 974"/>
                  <a:gd name="T8" fmla="*/ 147 w 303"/>
                  <a:gd name="T9" fmla="*/ 85 h 974"/>
                  <a:gd name="T10" fmla="*/ 153 w 303"/>
                  <a:gd name="T11" fmla="*/ 113 h 974"/>
                  <a:gd name="T12" fmla="*/ 162 w 303"/>
                  <a:gd name="T13" fmla="*/ 140 h 974"/>
                  <a:gd name="T14" fmla="*/ 189 w 303"/>
                  <a:gd name="T15" fmla="*/ 184 h 974"/>
                  <a:gd name="T16" fmla="*/ 206 w 303"/>
                  <a:gd name="T17" fmla="*/ 232 h 974"/>
                  <a:gd name="T18" fmla="*/ 220 w 303"/>
                  <a:gd name="T19" fmla="*/ 283 h 974"/>
                  <a:gd name="T20" fmla="*/ 231 w 303"/>
                  <a:gd name="T21" fmla="*/ 336 h 974"/>
                  <a:gd name="T22" fmla="*/ 244 w 303"/>
                  <a:gd name="T23" fmla="*/ 387 h 974"/>
                  <a:gd name="T24" fmla="*/ 262 w 303"/>
                  <a:gd name="T25" fmla="*/ 424 h 974"/>
                  <a:gd name="T26" fmla="*/ 281 w 303"/>
                  <a:gd name="T27" fmla="*/ 451 h 974"/>
                  <a:gd name="T28" fmla="*/ 303 w 303"/>
                  <a:gd name="T29" fmla="*/ 475 h 974"/>
                  <a:gd name="T30" fmla="*/ 259 w 303"/>
                  <a:gd name="T31" fmla="*/ 500 h 974"/>
                  <a:gd name="T32" fmla="*/ 224 w 303"/>
                  <a:gd name="T33" fmla="*/ 534 h 974"/>
                  <a:gd name="T34" fmla="*/ 197 w 303"/>
                  <a:gd name="T35" fmla="*/ 576 h 974"/>
                  <a:gd name="T36" fmla="*/ 174 w 303"/>
                  <a:gd name="T37" fmla="*/ 621 h 974"/>
                  <a:gd name="T38" fmla="*/ 154 w 303"/>
                  <a:gd name="T39" fmla="*/ 668 h 974"/>
                  <a:gd name="T40" fmla="*/ 139 w 303"/>
                  <a:gd name="T41" fmla="*/ 708 h 974"/>
                  <a:gd name="T42" fmla="*/ 128 w 303"/>
                  <a:gd name="T43" fmla="*/ 745 h 974"/>
                  <a:gd name="T44" fmla="*/ 116 w 303"/>
                  <a:gd name="T45" fmla="*/ 780 h 974"/>
                  <a:gd name="T46" fmla="*/ 104 w 303"/>
                  <a:gd name="T47" fmla="*/ 816 h 974"/>
                  <a:gd name="T48" fmla="*/ 90 w 303"/>
                  <a:gd name="T49" fmla="*/ 850 h 974"/>
                  <a:gd name="T50" fmla="*/ 76 w 303"/>
                  <a:gd name="T51" fmla="*/ 881 h 974"/>
                  <a:gd name="T52" fmla="*/ 61 w 303"/>
                  <a:gd name="T53" fmla="*/ 907 h 974"/>
                  <a:gd name="T54" fmla="*/ 51 w 303"/>
                  <a:gd name="T55" fmla="*/ 925 h 974"/>
                  <a:gd name="T56" fmla="*/ 40 w 303"/>
                  <a:gd name="T57" fmla="*/ 942 h 974"/>
                  <a:gd name="T58" fmla="*/ 25 w 303"/>
                  <a:gd name="T59" fmla="*/ 959 h 974"/>
                  <a:gd name="T60" fmla="*/ 2 w 303"/>
                  <a:gd name="T61" fmla="*/ 974 h 974"/>
                  <a:gd name="T62" fmla="*/ 0 w 303"/>
                  <a:gd name="T63" fmla="*/ 905 h 974"/>
                  <a:gd name="T64" fmla="*/ 2 w 303"/>
                  <a:gd name="T65" fmla="*/ 837 h 974"/>
                  <a:gd name="T66" fmla="*/ 7 w 303"/>
                  <a:gd name="T67" fmla="*/ 768 h 974"/>
                  <a:gd name="T68" fmla="*/ 15 w 303"/>
                  <a:gd name="T69" fmla="*/ 698 h 974"/>
                  <a:gd name="T70" fmla="*/ 21 w 303"/>
                  <a:gd name="T71" fmla="*/ 627 h 974"/>
                  <a:gd name="T72" fmla="*/ 28 w 303"/>
                  <a:gd name="T73" fmla="*/ 559 h 974"/>
                  <a:gd name="T74" fmla="*/ 34 w 303"/>
                  <a:gd name="T75" fmla="*/ 488 h 974"/>
                  <a:gd name="T76" fmla="*/ 37 w 303"/>
                  <a:gd name="T77" fmla="*/ 420 h 974"/>
                  <a:gd name="T78" fmla="*/ 42 w 303"/>
                  <a:gd name="T79" fmla="*/ 351 h 974"/>
                  <a:gd name="T80" fmla="*/ 48 w 303"/>
                  <a:gd name="T81" fmla="*/ 284 h 974"/>
                  <a:gd name="T82" fmla="*/ 58 w 303"/>
                  <a:gd name="T83" fmla="*/ 224 h 974"/>
                  <a:gd name="T84" fmla="*/ 65 w 303"/>
                  <a:gd name="T85" fmla="*/ 177 h 974"/>
                  <a:gd name="T86" fmla="*/ 71 w 303"/>
                  <a:gd name="T87" fmla="*/ 131 h 974"/>
                  <a:gd name="T88" fmla="*/ 78 w 303"/>
                  <a:gd name="T89" fmla="*/ 86 h 974"/>
                  <a:gd name="T90" fmla="*/ 89 w 303"/>
                  <a:gd name="T91" fmla="*/ 43 h 974"/>
                  <a:gd name="T92" fmla="*/ 101 w 303"/>
                  <a:gd name="T93" fmla="*/ 0 h 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03" h="974">
                    <a:moveTo>
                      <a:pt x="101" y="0"/>
                    </a:moveTo>
                    <a:lnTo>
                      <a:pt x="107" y="3"/>
                    </a:lnTo>
                    <a:lnTo>
                      <a:pt x="111" y="8"/>
                    </a:lnTo>
                    <a:lnTo>
                      <a:pt x="114" y="15"/>
                    </a:lnTo>
                    <a:lnTo>
                      <a:pt x="121" y="19"/>
                    </a:lnTo>
                    <a:lnTo>
                      <a:pt x="123" y="24"/>
                    </a:lnTo>
                    <a:lnTo>
                      <a:pt x="127" y="31"/>
                    </a:lnTo>
                    <a:lnTo>
                      <a:pt x="129" y="37"/>
                    </a:lnTo>
                    <a:lnTo>
                      <a:pt x="132" y="43"/>
                    </a:lnTo>
                    <a:lnTo>
                      <a:pt x="136" y="49"/>
                    </a:lnTo>
                    <a:lnTo>
                      <a:pt x="138" y="55"/>
                    </a:lnTo>
                    <a:lnTo>
                      <a:pt x="139" y="61"/>
                    </a:lnTo>
                    <a:lnTo>
                      <a:pt x="140" y="68"/>
                    </a:lnTo>
                    <a:lnTo>
                      <a:pt x="145" y="76"/>
                    </a:lnTo>
                    <a:lnTo>
                      <a:pt x="147" y="85"/>
                    </a:lnTo>
                    <a:lnTo>
                      <a:pt x="150" y="94"/>
                    </a:lnTo>
                    <a:lnTo>
                      <a:pt x="152" y="104"/>
                    </a:lnTo>
                    <a:lnTo>
                      <a:pt x="153" y="113"/>
                    </a:lnTo>
                    <a:lnTo>
                      <a:pt x="155" y="122"/>
                    </a:lnTo>
                    <a:lnTo>
                      <a:pt x="159" y="131"/>
                    </a:lnTo>
                    <a:lnTo>
                      <a:pt x="162" y="140"/>
                    </a:lnTo>
                    <a:lnTo>
                      <a:pt x="172" y="154"/>
                    </a:lnTo>
                    <a:lnTo>
                      <a:pt x="181" y="169"/>
                    </a:lnTo>
                    <a:lnTo>
                      <a:pt x="189" y="184"/>
                    </a:lnTo>
                    <a:lnTo>
                      <a:pt x="195" y="200"/>
                    </a:lnTo>
                    <a:lnTo>
                      <a:pt x="201" y="216"/>
                    </a:lnTo>
                    <a:lnTo>
                      <a:pt x="206" y="232"/>
                    </a:lnTo>
                    <a:lnTo>
                      <a:pt x="211" y="250"/>
                    </a:lnTo>
                    <a:lnTo>
                      <a:pt x="215" y="266"/>
                    </a:lnTo>
                    <a:lnTo>
                      <a:pt x="220" y="283"/>
                    </a:lnTo>
                    <a:lnTo>
                      <a:pt x="223" y="301"/>
                    </a:lnTo>
                    <a:lnTo>
                      <a:pt x="228" y="318"/>
                    </a:lnTo>
                    <a:lnTo>
                      <a:pt x="231" y="336"/>
                    </a:lnTo>
                    <a:lnTo>
                      <a:pt x="235" y="353"/>
                    </a:lnTo>
                    <a:lnTo>
                      <a:pt x="239" y="370"/>
                    </a:lnTo>
                    <a:lnTo>
                      <a:pt x="244" y="387"/>
                    </a:lnTo>
                    <a:lnTo>
                      <a:pt x="250" y="405"/>
                    </a:lnTo>
                    <a:lnTo>
                      <a:pt x="256" y="415"/>
                    </a:lnTo>
                    <a:lnTo>
                      <a:pt x="262" y="424"/>
                    </a:lnTo>
                    <a:lnTo>
                      <a:pt x="268" y="433"/>
                    </a:lnTo>
                    <a:lnTo>
                      <a:pt x="275" y="441"/>
                    </a:lnTo>
                    <a:lnTo>
                      <a:pt x="281" y="451"/>
                    </a:lnTo>
                    <a:lnTo>
                      <a:pt x="288" y="459"/>
                    </a:lnTo>
                    <a:lnTo>
                      <a:pt x="295" y="467"/>
                    </a:lnTo>
                    <a:lnTo>
                      <a:pt x="303" y="475"/>
                    </a:lnTo>
                    <a:lnTo>
                      <a:pt x="287" y="483"/>
                    </a:lnTo>
                    <a:lnTo>
                      <a:pt x="273" y="491"/>
                    </a:lnTo>
                    <a:lnTo>
                      <a:pt x="259" y="500"/>
                    </a:lnTo>
                    <a:lnTo>
                      <a:pt x="246" y="511"/>
                    </a:lnTo>
                    <a:lnTo>
                      <a:pt x="235" y="522"/>
                    </a:lnTo>
                    <a:lnTo>
                      <a:pt x="224" y="534"/>
                    </a:lnTo>
                    <a:lnTo>
                      <a:pt x="215" y="547"/>
                    </a:lnTo>
                    <a:lnTo>
                      <a:pt x="206" y="561"/>
                    </a:lnTo>
                    <a:lnTo>
                      <a:pt x="197" y="576"/>
                    </a:lnTo>
                    <a:lnTo>
                      <a:pt x="189" y="590"/>
                    </a:lnTo>
                    <a:lnTo>
                      <a:pt x="181" y="604"/>
                    </a:lnTo>
                    <a:lnTo>
                      <a:pt x="174" y="621"/>
                    </a:lnTo>
                    <a:lnTo>
                      <a:pt x="167" y="636"/>
                    </a:lnTo>
                    <a:lnTo>
                      <a:pt x="160" y="652"/>
                    </a:lnTo>
                    <a:lnTo>
                      <a:pt x="154" y="668"/>
                    </a:lnTo>
                    <a:lnTo>
                      <a:pt x="147" y="684"/>
                    </a:lnTo>
                    <a:lnTo>
                      <a:pt x="143" y="696"/>
                    </a:lnTo>
                    <a:lnTo>
                      <a:pt x="139" y="708"/>
                    </a:lnTo>
                    <a:lnTo>
                      <a:pt x="136" y="721"/>
                    </a:lnTo>
                    <a:lnTo>
                      <a:pt x="131" y="732"/>
                    </a:lnTo>
                    <a:lnTo>
                      <a:pt x="128" y="745"/>
                    </a:lnTo>
                    <a:lnTo>
                      <a:pt x="123" y="756"/>
                    </a:lnTo>
                    <a:lnTo>
                      <a:pt x="120" y="769"/>
                    </a:lnTo>
                    <a:lnTo>
                      <a:pt x="116" y="780"/>
                    </a:lnTo>
                    <a:lnTo>
                      <a:pt x="112" y="792"/>
                    </a:lnTo>
                    <a:lnTo>
                      <a:pt x="107" y="804"/>
                    </a:lnTo>
                    <a:lnTo>
                      <a:pt x="104" y="816"/>
                    </a:lnTo>
                    <a:lnTo>
                      <a:pt x="99" y="827"/>
                    </a:lnTo>
                    <a:lnTo>
                      <a:pt x="94" y="839"/>
                    </a:lnTo>
                    <a:lnTo>
                      <a:pt x="90" y="850"/>
                    </a:lnTo>
                    <a:lnTo>
                      <a:pt x="85" y="862"/>
                    </a:lnTo>
                    <a:lnTo>
                      <a:pt x="81" y="873"/>
                    </a:lnTo>
                    <a:lnTo>
                      <a:pt x="76" y="881"/>
                    </a:lnTo>
                    <a:lnTo>
                      <a:pt x="71" y="892"/>
                    </a:lnTo>
                    <a:lnTo>
                      <a:pt x="67" y="900"/>
                    </a:lnTo>
                    <a:lnTo>
                      <a:pt x="61" y="907"/>
                    </a:lnTo>
                    <a:lnTo>
                      <a:pt x="58" y="914"/>
                    </a:lnTo>
                    <a:lnTo>
                      <a:pt x="54" y="919"/>
                    </a:lnTo>
                    <a:lnTo>
                      <a:pt x="51" y="925"/>
                    </a:lnTo>
                    <a:lnTo>
                      <a:pt x="47" y="931"/>
                    </a:lnTo>
                    <a:lnTo>
                      <a:pt x="44" y="936"/>
                    </a:lnTo>
                    <a:lnTo>
                      <a:pt x="40" y="942"/>
                    </a:lnTo>
                    <a:lnTo>
                      <a:pt x="37" y="948"/>
                    </a:lnTo>
                    <a:lnTo>
                      <a:pt x="34" y="954"/>
                    </a:lnTo>
                    <a:lnTo>
                      <a:pt x="25" y="959"/>
                    </a:lnTo>
                    <a:lnTo>
                      <a:pt x="19" y="966"/>
                    </a:lnTo>
                    <a:lnTo>
                      <a:pt x="11" y="972"/>
                    </a:lnTo>
                    <a:lnTo>
                      <a:pt x="2" y="974"/>
                    </a:lnTo>
                    <a:lnTo>
                      <a:pt x="1" y="951"/>
                    </a:lnTo>
                    <a:lnTo>
                      <a:pt x="0" y="928"/>
                    </a:lnTo>
                    <a:lnTo>
                      <a:pt x="0" y="905"/>
                    </a:lnTo>
                    <a:lnTo>
                      <a:pt x="0" y="882"/>
                    </a:lnTo>
                    <a:lnTo>
                      <a:pt x="1" y="860"/>
                    </a:lnTo>
                    <a:lnTo>
                      <a:pt x="2" y="837"/>
                    </a:lnTo>
                    <a:lnTo>
                      <a:pt x="4" y="814"/>
                    </a:lnTo>
                    <a:lnTo>
                      <a:pt x="6" y="791"/>
                    </a:lnTo>
                    <a:lnTo>
                      <a:pt x="7" y="768"/>
                    </a:lnTo>
                    <a:lnTo>
                      <a:pt x="9" y="743"/>
                    </a:lnTo>
                    <a:lnTo>
                      <a:pt x="12" y="721"/>
                    </a:lnTo>
                    <a:lnTo>
                      <a:pt x="15" y="698"/>
                    </a:lnTo>
                    <a:lnTo>
                      <a:pt x="17" y="675"/>
                    </a:lnTo>
                    <a:lnTo>
                      <a:pt x="20" y="650"/>
                    </a:lnTo>
                    <a:lnTo>
                      <a:pt x="21" y="627"/>
                    </a:lnTo>
                    <a:lnTo>
                      <a:pt x="23" y="604"/>
                    </a:lnTo>
                    <a:lnTo>
                      <a:pt x="25" y="582"/>
                    </a:lnTo>
                    <a:lnTo>
                      <a:pt x="28" y="559"/>
                    </a:lnTo>
                    <a:lnTo>
                      <a:pt x="30" y="534"/>
                    </a:lnTo>
                    <a:lnTo>
                      <a:pt x="32" y="511"/>
                    </a:lnTo>
                    <a:lnTo>
                      <a:pt x="34" y="488"/>
                    </a:lnTo>
                    <a:lnTo>
                      <a:pt x="35" y="465"/>
                    </a:lnTo>
                    <a:lnTo>
                      <a:pt x="36" y="443"/>
                    </a:lnTo>
                    <a:lnTo>
                      <a:pt x="37" y="420"/>
                    </a:lnTo>
                    <a:lnTo>
                      <a:pt x="38" y="397"/>
                    </a:lnTo>
                    <a:lnTo>
                      <a:pt x="40" y="374"/>
                    </a:lnTo>
                    <a:lnTo>
                      <a:pt x="42" y="351"/>
                    </a:lnTo>
                    <a:lnTo>
                      <a:pt x="44" y="329"/>
                    </a:lnTo>
                    <a:lnTo>
                      <a:pt x="45" y="306"/>
                    </a:lnTo>
                    <a:lnTo>
                      <a:pt x="48" y="284"/>
                    </a:lnTo>
                    <a:lnTo>
                      <a:pt x="51" y="261"/>
                    </a:lnTo>
                    <a:lnTo>
                      <a:pt x="54" y="239"/>
                    </a:lnTo>
                    <a:lnTo>
                      <a:pt x="58" y="224"/>
                    </a:lnTo>
                    <a:lnTo>
                      <a:pt x="60" y="208"/>
                    </a:lnTo>
                    <a:lnTo>
                      <a:pt x="62" y="193"/>
                    </a:lnTo>
                    <a:lnTo>
                      <a:pt x="65" y="177"/>
                    </a:lnTo>
                    <a:lnTo>
                      <a:pt x="67" y="162"/>
                    </a:lnTo>
                    <a:lnTo>
                      <a:pt x="69" y="147"/>
                    </a:lnTo>
                    <a:lnTo>
                      <a:pt x="71" y="131"/>
                    </a:lnTo>
                    <a:lnTo>
                      <a:pt x="74" y="116"/>
                    </a:lnTo>
                    <a:lnTo>
                      <a:pt x="76" y="101"/>
                    </a:lnTo>
                    <a:lnTo>
                      <a:pt x="78" y="86"/>
                    </a:lnTo>
                    <a:lnTo>
                      <a:pt x="82" y="71"/>
                    </a:lnTo>
                    <a:lnTo>
                      <a:pt x="85" y="57"/>
                    </a:lnTo>
                    <a:lnTo>
                      <a:pt x="89" y="43"/>
                    </a:lnTo>
                    <a:lnTo>
                      <a:pt x="92" y="28"/>
                    </a:lnTo>
                    <a:lnTo>
                      <a:pt x="97" y="14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902" name="Freeform 318"/>
              <p:cNvSpPr>
                <a:spLocks/>
              </p:cNvSpPr>
              <p:nvPr/>
            </p:nvSpPr>
            <p:spPr bwMode="auto">
              <a:xfrm>
                <a:off x="2808" y="1160"/>
                <a:ext cx="13" cy="6"/>
              </a:xfrm>
              <a:custGeom>
                <a:avLst/>
                <a:gdLst>
                  <a:gd name="T0" fmla="*/ 73 w 75"/>
                  <a:gd name="T1" fmla="*/ 0 h 33"/>
                  <a:gd name="T2" fmla="*/ 75 w 75"/>
                  <a:gd name="T3" fmla="*/ 2 h 33"/>
                  <a:gd name="T4" fmla="*/ 75 w 75"/>
                  <a:gd name="T5" fmla="*/ 4 h 33"/>
                  <a:gd name="T6" fmla="*/ 74 w 75"/>
                  <a:gd name="T7" fmla="*/ 7 h 33"/>
                  <a:gd name="T8" fmla="*/ 72 w 75"/>
                  <a:gd name="T9" fmla="*/ 8 h 33"/>
                  <a:gd name="T10" fmla="*/ 63 w 75"/>
                  <a:gd name="T11" fmla="*/ 10 h 33"/>
                  <a:gd name="T12" fmla="*/ 53 w 75"/>
                  <a:gd name="T13" fmla="*/ 15 h 33"/>
                  <a:gd name="T14" fmla="*/ 44 w 75"/>
                  <a:gd name="T15" fmla="*/ 18 h 33"/>
                  <a:gd name="T16" fmla="*/ 36 w 75"/>
                  <a:gd name="T17" fmla="*/ 23 h 33"/>
                  <a:gd name="T18" fmla="*/ 27 w 75"/>
                  <a:gd name="T19" fmla="*/ 27 h 33"/>
                  <a:gd name="T20" fmla="*/ 19 w 75"/>
                  <a:gd name="T21" fmla="*/ 31 h 33"/>
                  <a:gd name="T22" fmla="*/ 10 w 75"/>
                  <a:gd name="T23" fmla="*/ 33 h 33"/>
                  <a:gd name="T24" fmla="*/ 0 w 75"/>
                  <a:gd name="T25" fmla="*/ 33 h 33"/>
                  <a:gd name="T26" fmla="*/ 6 w 75"/>
                  <a:gd name="T27" fmla="*/ 26 h 33"/>
                  <a:gd name="T28" fmla="*/ 14 w 75"/>
                  <a:gd name="T29" fmla="*/ 23 h 33"/>
                  <a:gd name="T30" fmla="*/ 23 w 75"/>
                  <a:gd name="T31" fmla="*/ 19 h 33"/>
                  <a:gd name="T32" fmla="*/ 33 w 75"/>
                  <a:gd name="T33" fmla="*/ 18 h 33"/>
                  <a:gd name="T34" fmla="*/ 43 w 75"/>
                  <a:gd name="T35" fmla="*/ 17 h 33"/>
                  <a:gd name="T36" fmla="*/ 52 w 75"/>
                  <a:gd name="T37" fmla="*/ 15 h 33"/>
                  <a:gd name="T38" fmla="*/ 61 w 75"/>
                  <a:gd name="T39" fmla="*/ 10 h 33"/>
                  <a:gd name="T40" fmla="*/ 68 w 75"/>
                  <a:gd name="T41" fmla="*/ 4 h 33"/>
                  <a:gd name="T42" fmla="*/ 69 w 75"/>
                  <a:gd name="T43" fmla="*/ 2 h 33"/>
                  <a:gd name="T44" fmla="*/ 69 w 75"/>
                  <a:gd name="T45" fmla="*/ 1 h 33"/>
                  <a:gd name="T46" fmla="*/ 71 w 75"/>
                  <a:gd name="T47" fmla="*/ 0 h 33"/>
                  <a:gd name="T48" fmla="*/ 73 w 75"/>
                  <a:gd name="T4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5" h="33">
                    <a:moveTo>
                      <a:pt x="73" y="0"/>
                    </a:moveTo>
                    <a:lnTo>
                      <a:pt x="75" y="2"/>
                    </a:lnTo>
                    <a:lnTo>
                      <a:pt x="75" y="4"/>
                    </a:lnTo>
                    <a:lnTo>
                      <a:pt x="74" y="7"/>
                    </a:lnTo>
                    <a:lnTo>
                      <a:pt x="72" y="8"/>
                    </a:lnTo>
                    <a:lnTo>
                      <a:pt x="63" y="10"/>
                    </a:lnTo>
                    <a:lnTo>
                      <a:pt x="53" y="15"/>
                    </a:lnTo>
                    <a:lnTo>
                      <a:pt x="44" y="18"/>
                    </a:lnTo>
                    <a:lnTo>
                      <a:pt x="36" y="23"/>
                    </a:lnTo>
                    <a:lnTo>
                      <a:pt x="27" y="27"/>
                    </a:lnTo>
                    <a:lnTo>
                      <a:pt x="19" y="31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6" y="26"/>
                    </a:lnTo>
                    <a:lnTo>
                      <a:pt x="14" y="23"/>
                    </a:lnTo>
                    <a:lnTo>
                      <a:pt x="23" y="19"/>
                    </a:lnTo>
                    <a:lnTo>
                      <a:pt x="33" y="18"/>
                    </a:lnTo>
                    <a:lnTo>
                      <a:pt x="43" y="17"/>
                    </a:lnTo>
                    <a:lnTo>
                      <a:pt x="52" y="15"/>
                    </a:lnTo>
                    <a:lnTo>
                      <a:pt x="61" y="10"/>
                    </a:lnTo>
                    <a:lnTo>
                      <a:pt x="68" y="4"/>
                    </a:lnTo>
                    <a:lnTo>
                      <a:pt x="69" y="2"/>
                    </a:lnTo>
                    <a:lnTo>
                      <a:pt x="69" y="1"/>
                    </a:lnTo>
                    <a:lnTo>
                      <a:pt x="71" y="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903" name="Freeform 319"/>
              <p:cNvSpPr>
                <a:spLocks/>
              </p:cNvSpPr>
              <p:nvPr/>
            </p:nvSpPr>
            <p:spPr bwMode="auto">
              <a:xfrm>
                <a:off x="2831" y="866"/>
                <a:ext cx="14" cy="13"/>
              </a:xfrm>
              <a:custGeom>
                <a:avLst/>
                <a:gdLst>
                  <a:gd name="T0" fmla="*/ 40 w 80"/>
                  <a:gd name="T1" fmla="*/ 0 h 79"/>
                  <a:gd name="T2" fmla="*/ 48 w 80"/>
                  <a:gd name="T3" fmla="*/ 1 h 79"/>
                  <a:gd name="T4" fmla="*/ 56 w 80"/>
                  <a:gd name="T5" fmla="*/ 3 h 79"/>
                  <a:gd name="T6" fmla="*/ 63 w 80"/>
                  <a:gd name="T7" fmla="*/ 7 h 79"/>
                  <a:gd name="T8" fmla="*/ 69 w 80"/>
                  <a:gd name="T9" fmla="*/ 11 h 79"/>
                  <a:gd name="T10" fmla="*/ 73 w 80"/>
                  <a:gd name="T11" fmla="*/ 18 h 79"/>
                  <a:gd name="T12" fmla="*/ 77 w 80"/>
                  <a:gd name="T13" fmla="*/ 25 h 79"/>
                  <a:gd name="T14" fmla="*/ 79 w 80"/>
                  <a:gd name="T15" fmla="*/ 32 h 79"/>
                  <a:gd name="T16" fmla="*/ 80 w 80"/>
                  <a:gd name="T17" fmla="*/ 40 h 79"/>
                  <a:gd name="T18" fmla="*/ 79 w 80"/>
                  <a:gd name="T19" fmla="*/ 48 h 79"/>
                  <a:gd name="T20" fmla="*/ 77 w 80"/>
                  <a:gd name="T21" fmla="*/ 55 h 79"/>
                  <a:gd name="T22" fmla="*/ 73 w 80"/>
                  <a:gd name="T23" fmla="*/ 62 h 79"/>
                  <a:gd name="T24" fmla="*/ 69 w 80"/>
                  <a:gd name="T25" fmla="*/ 68 h 79"/>
                  <a:gd name="T26" fmla="*/ 63 w 80"/>
                  <a:gd name="T27" fmla="*/ 72 h 79"/>
                  <a:gd name="T28" fmla="*/ 56 w 80"/>
                  <a:gd name="T29" fmla="*/ 76 h 79"/>
                  <a:gd name="T30" fmla="*/ 48 w 80"/>
                  <a:gd name="T31" fmla="*/ 78 h 79"/>
                  <a:gd name="T32" fmla="*/ 40 w 80"/>
                  <a:gd name="T33" fmla="*/ 79 h 79"/>
                  <a:gd name="T34" fmla="*/ 32 w 80"/>
                  <a:gd name="T35" fmla="*/ 78 h 79"/>
                  <a:gd name="T36" fmla="*/ 25 w 80"/>
                  <a:gd name="T37" fmla="*/ 76 h 79"/>
                  <a:gd name="T38" fmla="*/ 18 w 80"/>
                  <a:gd name="T39" fmla="*/ 72 h 79"/>
                  <a:gd name="T40" fmla="*/ 11 w 80"/>
                  <a:gd name="T41" fmla="*/ 68 h 79"/>
                  <a:gd name="T42" fmla="*/ 6 w 80"/>
                  <a:gd name="T43" fmla="*/ 62 h 79"/>
                  <a:gd name="T44" fmla="*/ 3 w 80"/>
                  <a:gd name="T45" fmla="*/ 55 h 79"/>
                  <a:gd name="T46" fmla="*/ 1 w 80"/>
                  <a:gd name="T47" fmla="*/ 48 h 79"/>
                  <a:gd name="T48" fmla="*/ 0 w 80"/>
                  <a:gd name="T49" fmla="*/ 40 h 79"/>
                  <a:gd name="T50" fmla="*/ 1 w 80"/>
                  <a:gd name="T51" fmla="*/ 32 h 79"/>
                  <a:gd name="T52" fmla="*/ 3 w 80"/>
                  <a:gd name="T53" fmla="*/ 25 h 79"/>
                  <a:gd name="T54" fmla="*/ 6 w 80"/>
                  <a:gd name="T55" fmla="*/ 18 h 79"/>
                  <a:gd name="T56" fmla="*/ 11 w 80"/>
                  <a:gd name="T57" fmla="*/ 11 h 79"/>
                  <a:gd name="T58" fmla="*/ 18 w 80"/>
                  <a:gd name="T59" fmla="*/ 7 h 79"/>
                  <a:gd name="T60" fmla="*/ 25 w 80"/>
                  <a:gd name="T61" fmla="*/ 3 h 79"/>
                  <a:gd name="T62" fmla="*/ 32 w 80"/>
                  <a:gd name="T63" fmla="*/ 1 h 79"/>
                  <a:gd name="T64" fmla="*/ 40 w 80"/>
                  <a:gd name="T6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0" y="0"/>
                    </a:moveTo>
                    <a:lnTo>
                      <a:pt x="48" y="1"/>
                    </a:lnTo>
                    <a:lnTo>
                      <a:pt x="56" y="3"/>
                    </a:lnTo>
                    <a:lnTo>
                      <a:pt x="63" y="7"/>
                    </a:lnTo>
                    <a:lnTo>
                      <a:pt x="69" y="11"/>
                    </a:lnTo>
                    <a:lnTo>
                      <a:pt x="73" y="18"/>
                    </a:lnTo>
                    <a:lnTo>
                      <a:pt x="77" y="25"/>
                    </a:lnTo>
                    <a:lnTo>
                      <a:pt x="79" y="32"/>
                    </a:lnTo>
                    <a:lnTo>
                      <a:pt x="80" y="40"/>
                    </a:lnTo>
                    <a:lnTo>
                      <a:pt x="79" y="48"/>
                    </a:lnTo>
                    <a:lnTo>
                      <a:pt x="77" y="55"/>
                    </a:lnTo>
                    <a:lnTo>
                      <a:pt x="73" y="62"/>
                    </a:lnTo>
                    <a:lnTo>
                      <a:pt x="69" y="68"/>
                    </a:lnTo>
                    <a:lnTo>
                      <a:pt x="63" y="72"/>
                    </a:lnTo>
                    <a:lnTo>
                      <a:pt x="56" y="76"/>
                    </a:lnTo>
                    <a:lnTo>
                      <a:pt x="48" y="78"/>
                    </a:lnTo>
                    <a:lnTo>
                      <a:pt x="40" y="79"/>
                    </a:lnTo>
                    <a:lnTo>
                      <a:pt x="32" y="78"/>
                    </a:lnTo>
                    <a:lnTo>
                      <a:pt x="25" y="76"/>
                    </a:lnTo>
                    <a:lnTo>
                      <a:pt x="18" y="72"/>
                    </a:lnTo>
                    <a:lnTo>
                      <a:pt x="11" y="68"/>
                    </a:lnTo>
                    <a:lnTo>
                      <a:pt x="6" y="62"/>
                    </a:lnTo>
                    <a:lnTo>
                      <a:pt x="3" y="55"/>
                    </a:lnTo>
                    <a:lnTo>
                      <a:pt x="1" y="48"/>
                    </a:lnTo>
                    <a:lnTo>
                      <a:pt x="0" y="40"/>
                    </a:lnTo>
                    <a:lnTo>
                      <a:pt x="1" y="32"/>
                    </a:lnTo>
                    <a:lnTo>
                      <a:pt x="3" y="25"/>
                    </a:lnTo>
                    <a:lnTo>
                      <a:pt x="6" y="18"/>
                    </a:lnTo>
                    <a:lnTo>
                      <a:pt x="11" y="11"/>
                    </a:lnTo>
                    <a:lnTo>
                      <a:pt x="18" y="7"/>
                    </a:lnTo>
                    <a:lnTo>
                      <a:pt x="25" y="3"/>
                    </a:lnTo>
                    <a:lnTo>
                      <a:pt x="32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904" name="Freeform 320"/>
              <p:cNvSpPr>
                <a:spLocks/>
              </p:cNvSpPr>
              <p:nvPr/>
            </p:nvSpPr>
            <p:spPr bwMode="auto">
              <a:xfrm>
                <a:off x="2840" y="868"/>
                <a:ext cx="3" cy="3"/>
              </a:xfrm>
              <a:custGeom>
                <a:avLst/>
                <a:gdLst>
                  <a:gd name="T0" fmla="*/ 11 w 20"/>
                  <a:gd name="T1" fmla="*/ 0 h 21"/>
                  <a:gd name="T2" fmla="*/ 14 w 20"/>
                  <a:gd name="T3" fmla="*/ 2 h 21"/>
                  <a:gd name="T4" fmla="*/ 17 w 20"/>
                  <a:gd name="T5" fmla="*/ 4 h 21"/>
                  <a:gd name="T6" fmla="*/ 19 w 20"/>
                  <a:gd name="T7" fmla="*/ 6 h 21"/>
                  <a:gd name="T8" fmla="*/ 20 w 20"/>
                  <a:gd name="T9" fmla="*/ 11 h 21"/>
                  <a:gd name="T10" fmla="*/ 19 w 20"/>
                  <a:gd name="T11" fmla="*/ 15 h 21"/>
                  <a:gd name="T12" fmla="*/ 17 w 20"/>
                  <a:gd name="T13" fmla="*/ 18 h 21"/>
                  <a:gd name="T14" fmla="*/ 14 w 20"/>
                  <a:gd name="T15" fmla="*/ 20 h 21"/>
                  <a:gd name="T16" fmla="*/ 11 w 20"/>
                  <a:gd name="T17" fmla="*/ 21 h 21"/>
                  <a:gd name="T18" fmla="*/ 6 w 20"/>
                  <a:gd name="T19" fmla="*/ 20 h 21"/>
                  <a:gd name="T20" fmla="*/ 4 w 20"/>
                  <a:gd name="T21" fmla="*/ 18 h 21"/>
                  <a:gd name="T22" fmla="*/ 1 w 20"/>
                  <a:gd name="T23" fmla="*/ 15 h 21"/>
                  <a:gd name="T24" fmla="*/ 0 w 20"/>
                  <a:gd name="T25" fmla="*/ 11 h 21"/>
                  <a:gd name="T26" fmla="*/ 1 w 20"/>
                  <a:gd name="T27" fmla="*/ 6 h 21"/>
                  <a:gd name="T28" fmla="*/ 4 w 20"/>
                  <a:gd name="T29" fmla="*/ 4 h 21"/>
                  <a:gd name="T30" fmla="*/ 6 w 20"/>
                  <a:gd name="T31" fmla="*/ 2 h 21"/>
                  <a:gd name="T32" fmla="*/ 11 w 20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1">
                    <a:moveTo>
                      <a:pt x="11" y="0"/>
                    </a:moveTo>
                    <a:lnTo>
                      <a:pt x="14" y="2"/>
                    </a:lnTo>
                    <a:lnTo>
                      <a:pt x="17" y="4"/>
                    </a:lnTo>
                    <a:lnTo>
                      <a:pt x="19" y="6"/>
                    </a:lnTo>
                    <a:lnTo>
                      <a:pt x="20" y="11"/>
                    </a:lnTo>
                    <a:lnTo>
                      <a:pt x="19" y="15"/>
                    </a:lnTo>
                    <a:lnTo>
                      <a:pt x="17" y="18"/>
                    </a:lnTo>
                    <a:lnTo>
                      <a:pt x="14" y="20"/>
                    </a:lnTo>
                    <a:lnTo>
                      <a:pt x="11" y="21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1" y="15"/>
                    </a:lnTo>
                    <a:lnTo>
                      <a:pt x="0" y="11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905" name="Freeform 321"/>
              <p:cNvSpPr>
                <a:spLocks/>
              </p:cNvSpPr>
              <p:nvPr/>
            </p:nvSpPr>
            <p:spPr bwMode="auto">
              <a:xfrm>
                <a:off x="2704" y="894"/>
                <a:ext cx="14" cy="13"/>
              </a:xfrm>
              <a:custGeom>
                <a:avLst/>
                <a:gdLst>
                  <a:gd name="T0" fmla="*/ 40 w 80"/>
                  <a:gd name="T1" fmla="*/ 0 h 79"/>
                  <a:gd name="T2" fmla="*/ 49 w 80"/>
                  <a:gd name="T3" fmla="*/ 1 h 79"/>
                  <a:gd name="T4" fmla="*/ 55 w 80"/>
                  <a:gd name="T5" fmla="*/ 3 h 79"/>
                  <a:gd name="T6" fmla="*/ 62 w 80"/>
                  <a:gd name="T7" fmla="*/ 6 h 79"/>
                  <a:gd name="T8" fmla="*/ 68 w 80"/>
                  <a:gd name="T9" fmla="*/ 11 h 79"/>
                  <a:gd name="T10" fmla="*/ 73 w 80"/>
                  <a:gd name="T11" fmla="*/ 18 h 79"/>
                  <a:gd name="T12" fmla="*/ 76 w 80"/>
                  <a:gd name="T13" fmla="*/ 25 h 79"/>
                  <a:gd name="T14" fmla="*/ 78 w 80"/>
                  <a:gd name="T15" fmla="*/ 32 h 79"/>
                  <a:gd name="T16" fmla="*/ 80 w 80"/>
                  <a:gd name="T17" fmla="*/ 40 h 79"/>
                  <a:gd name="T18" fmla="*/ 78 w 80"/>
                  <a:gd name="T19" fmla="*/ 48 h 79"/>
                  <a:gd name="T20" fmla="*/ 76 w 80"/>
                  <a:gd name="T21" fmla="*/ 55 h 79"/>
                  <a:gd name="T22" fmla="*/ 73 w 80"/>
                  <a:gd name="T23" fmla="*/ 62 h 79"/>
                  <a:gd name="T24" fmla="*/ 68 w 80"/>
                  <a:gd name="T25" fmla="*/ 67 h 79"/>
                  <a:gd name="T26" fmla="*/ 62 w 80"/>
                  <a:gd name="T27" fmla="*/ 72 h 79"/>
                  <a:gd name="T28" fmla="*/ 55 w 80"/>
                  <a:gd name="T29" fmla="*/ 75 h 79"/>
                  <a:gd name="T30" fmla="*/ 49 w 80"/>
                  <a:gd name="T31" fmla="*/ 78 h 79"/>
                  <a:gd name="T32" fmla="*/ 40 w 80"/>
                  <a:gd name="T33" fmla="*/ 79 h 79"/>
                  <a:gd name="T34" fmla="*/ 32 w 80"/>
                  <a:gd name="T35" fmla="*/ 78 h 79"/>
                  <a:gd name="T36" fmla="*/ 26 w 80"/>
                  <a:gd name="T37" fmla="*/ 75 h 79"/>
                  <a:gd name="T38" fmla="*/ 19 w 80"/>
                  <a:gd name="T39" fmla="*/ 72 h 79"/>
                  <a:gd name="T40" fmla="*/ 12 w 80"/>
                  <a:gd name="T41" fmla="*/ 67 h 79"/>
                  <a:gd name="T42" fmla="*/ 7 w 80"/>
                  <a:gd name="T43" fmla="*/ 62 h 79"/>
                  <a:gd name="T44" fmla="*/ 4 w 80"/>
                  <a:gd name="T45" fmla="*/ 55 h 79"/>
                  <a:gd name="T46" fmla="*/ 1 w 80"/>
                  <a:gd name="T47" fmla="*/ 48 h 79"/>
                  <a:gd name="T48" fmla="*/ 0 w 80"/>
                  <a:gd name="T49" fmla="*/ 40 h 79"/>
                  <a:gd name="T50" fmla="*/ 1 w 80"/>
                  <a:gd name="T51" fmla="*/ 32 h 79"/>
                  <a:gd name="T52" fmla="*/ 4 w 80"/>
                  <a:gd name="T53" fmla="*/ 25 h 79"/>
                  <a:gd name="T54" fmla="*/ 7 w 80"/>
                  <a:gd name="T55" fmla="*/ 18 h 79"/>
                  <a:gd name="T56" fmla="*/ 12 w 80"/>
                  <a:gd name="T57" fmla="*/ 11 h 79"/>
                  <a:gd name="T58" fmla="*/ 19 w 80"/>
                  <a:gd name="T59" fmla="*/ 6 h 79"/>
                  <a:gd name="T60" fmla="*/ 26 w 80"/>
                  <a:gd name="T61" fmla="*/ 3 h 79"/>
                  <a:gd name="T62" fmla="*/ 32 w 80"/>
                  <a:gd name="T63" fmla="*/ 1 h 79"/>
                  <a:gd name="T64" fmla="*/ 40 w 80"/>
                  <a:gd name="T6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0" y="0"/>
                    </a:moveTo>
                    <a:lnTo>
                      <a:pt x="49" y="1"/>
                    </a:lnTo>
                    <a:lnTo>
                      <a:pt x="55" y="3"/>
                    </a:lnTo>
                    <a:lnTo>
                      <a:pt x="62" y="6"/>
                    </a:lnTo>
                    <a:lnTo>
                      <a:pt x="68" y="11"/>
                    </a:lnTo>
                    <a:lnTo>
                      <a:pt x="73" y="18"/>
                    </a:lnTo>
                    <a:lnTo>
                      <a:pt x="76" y="25"/>
                    </a:lnTo>
                    <a:lnTo>
                      <a:pt x="78" y="32"/>
                    </a:lnTo>
                    <a:lnTo>
                      <a:pt x="80" y="40"/>
                    </a:lnTo>
                    <a:lnTo>
                      <a:pt x="78" y="48"/>
                    </a:lnTo>
                    <a:lnTo>
                      <a:pt x="76" y="55"/>
                    </a:lnTo>
                    <a:lnTo>
                      <a:pt x="73" y="62"/>
                    </a:lnTo>
                    <a:lnTo>
                      <a:pt x="68" y="67"/>
                    </a:lnTo>
                    <a:lnTo>
                      <a:pt x="62" y="72"/>
                    </a:lnTo>
                    <a:lnTo>
                      <a:pt x="55" y="75"/>
                    </a:lnTo>
                    <a:lnTo>
                      <a:pt x="49" y="78"/>
                    </a:lnTo>
                    <a:lnTo>
                      <a:pt x="40" y="79"/>
                    </a:lnTo>
                    <a:lnTo>
                      <a:pt x="32" y="78"/>
                    </a:lnTo>
                    <a:lnTo>
                      <a:pt x="26" y="75"/>
                    </a:lnTo>
                    <a:lnTo>
                      <a:pt x="19" y="72"/>
                    </a:lnTo>
                    <a:lnTo>
                      <a:pt x="12" y="67"/>
                    </a:lnTo>
                    <a:lnTo>
                      <a:pt x="7" y="62"/>
                    </a:lnTo>
                    <a:lnTo>
                      <a:pt x="4" y="55"/>
                    </a:lnTo>
                    <a:lnTo>
                      <a:pt x="1" y="48"/>
                    </a:lnTo>
                    <a:lnTo>
                      <a:pt x="0" y="40"/>
                    </a:lnTo>
                    <a:lnTo>
                      <a:pt x="1" y="32"/>
                    </a:lnTo>
                    <a:lnTo>
                      <a:pt x="4" y="25"/>
                    </a:lnTo>
                    <a:lnTo>
                      <a:pt x="7" y="18"/>
                    </a:lnTo>
                    <a:lnTo>
                      <a:pt x="12" y="11"/>
                    </a:lnTo>
                    <a:lnTo>
                      <a:pt x="19" y="6"/>
                    </a:lnTo>
                    <a:lnTo>
                      <a:pt x="26" y="3"/>
                    </a:lnTo>
                    <a:lnTo>
                      <a:pt x="32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906" name="Freeform 322"/>
              <p:cNvSpPr>
                <a:spLocks/>
              </p:cNvSpPr>
              <p:nvPr/>
            </p:nvSpPr>
            <p:spPr bwMode="auto">
              <a:xfrm>
                <a:off x="2713" y="896"/>
                <a:ext cx="3" cy="3"/>
              </a:xfrm>
              <a:custGeom>
                <a:avLst/>
                <a:gdLst>
                  <a:gd name="T0" fmla="*/ 9 w 19"/>
                  <a:gd name="T1" fmla="*/ 0 h 21"/>
                  <a:gd name="T2" fmla="*/ 14 w 19"/>
                  <a:gd name="T3" fmla="*/ 1 h 21"/>
                  <a:gd name="T4" fmla="*/ 16 w 19"/>
                  <a:gd name="T5" fmla="*/ 4 h 21"/>
                  <a:gd name="T6" fmla="*/ 18 w 19"/>
                  <a:gd name="T7" fmla="*/ 6 h 21"/>
                  <a:gd name="T8" fmla="*/ 19 w 19"/>
                  <a:gd name="T9" fmla="*/ 10 h 21"/>
                  <a:gd name="T10" fmla="*/ 18 w 19"/>
                  <a:gd name="T11" fmla="*/ 15 h 21"/>
                  <a:gd name="T12" fmla="*/ 16 w 19"/>
                  <a:gd name="T13" fmla="*/ 17 h 21"/>
                  <a:gd name="T14" fmla="*/ 14 w 19"/>
                  <a:gd name="T15" fmla="*/ 20 h 21"/>
                  <a:gd name="T16" fmla="*/ 9 w 19"/>
                  <a:gd name="T17" fmla="*/ 21 h 21"/>
                  <a:gd name="T18" fmla="*/ 6 w 19"/>
                  <a:gd name="T19" fmla="*/ 20 h 21"/>
                  <a:gd name="T20" fmla="*/ 2 w 19"/>
                  <a:gd name="T21" fmla="*/ 17 h 21"/>
                  <a:gd name="T22" fmla="*/ 1 w 19"/>
                  <a:gd name="T23" fmla="*/ 15 h 21"/>
                  <a:gd name="T24" fmla="*/ 0 w 19"/>
                  <a:gd name="T25" fmla="*/ 10 h 21"/>
                  <a:gd name="T26" fmla="*/ 1 w 19"/>
                  <a:gd name="T27" fmla="*/ 6 h 21"/>
                  <a:gd name="T28" fmla="*/ 2 w 19"/>
                  <a:gd name="T29" fmla="*/ 4 h 21"/>
                  <a:gd name="T30" fmla="*/ 6 w 19"/>
                  <a:gd name="T31" fmla="*/ 1 h 21"/>
                  <a:gd name="T32" fmla="*/ 9 w 19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1">
                    <a:moveTo>
                      <a:pt x="9" y="0"/>
                    </a:moveTo>
                    <a:lnTo>
                      <a:pt x="14" y="1"/>
                    </a:lnTo>
                    <a:lnTo>
                      <a:pt x="16" y="4"/>
                    </a:lnTo>
                    <a:lnTo>
                      <a:pt x="18" y="6"/>
                    </a:lnTo>
                    <a:lnTo>
                      <a:pt x="19" y="10"/>
                    </a:lnTo>
                    <a:lnTo>
                      <a:pt x="18" y="15"/>
                    </a:lnTo>
                    <a:lnTo>
                      <a:pt x="16" y="17"/>
                    </a:lnTo>
                    <a:lnTo>
                      <a:pt x="14" y="20"/>
                    </a:lnTo>
                    <a:lnTo>
                      <a:pt x="9" y="21"/>
                    </a:lnTo>
                    <a:lnTo>
                      <a:pt x="6" y="20"/>
                    </a:lnTo>
                    <a:lnTo>
                      <a:pt x="2" y="17"/>
                    </a:lnTo>
                    <a:lnTo>
                      <a:pt x="1" y="15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6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907" name="Freeform 323"/>
              <p:cNvSpPr>
                <a:spLocks/>
              </p:cNvSpPr>
              <p:nvPr/>
            </p:nvSpPr>
            <p:spPr bwMode="auto">
              <a:xfrm>
                <a:off x="2738" y="1004"/>
                <a:ext cx="107" cy="49"/>
              </a:xfrm>
              <a:custGeom>
                <a:avLst/>
                <a:gdLst>
                  <a:gd name="T0" fmla="*/ 306 w 637"/>
                  <a:gd name="T1" fmla="*/ 107 h 293"/>
                  <a:gd name="T2" fmla="*/ 346 w 637"/>
                  <a:gd name="T3" fmla="*/ 99 h 293"/>
                  <a:gd name="T4" fmla="*/ 390 w 637"/>
                  <a:gd name="T5" fmla="*/ 86 h 293"/>
                  <a:gd name="T6" fmla="*/ 434 w 637"/>
                  <a:gd name="T7" fmla="*/ 71 h 293"/>
                  <a:gd name="T8" fmla="*/ 478 w 637"/>
                  <a:gd name="T9" fmla="*/ 53 h 293"/>
                  <a:gd name="T10" fmla="*/ 524 w 637"/>
                  <a:gd name="T11" fmla="*/ 36 h 293"/>
                  <a:gd name="T12" fmla="*/ 570 w 637"/>
                  <a:gd name="T13" fmla="*/ 20 h 293"/>
                  <a:gd name="T14" fmla="*/ 615 w 637"/>
                  <a:gd name="T15" fmla="*/ 6 h 293"/>
                  <a:gd name="T16" fmla="*/ 634 w 637"/>
                  <a:gd name="T17" fmla="*/ 10 h 293"/>
                  <a:gd name="T18" fmla="*/ 626 w 637"/>
                  <a:gd name="T19" fmla="*/ 40 h 293"/>
                  <a:gd name="T20" fmla="*/ 613 w 637"/>
                  <a:gd name="T21" fmla="*/ 81 h 293"/>
                  <a:gd name="T22" fmla="*/ 591 w 637"/>
                  <a:gd name="T23" fmla="*/ 126 h 293"/>
                  <a:gd name="T24" fmla="*/ 557 w 637"/>
                  <a:gd name="T25" fmla="*/ 172 h 293"/>
                  <a:gd name="T26" fmla="*/ 509 w 637"/>
                  <a:gd name="T27" fmla="*/ 215 h 293"/>
                  <a:gd name="T28" fmla="*/ 444 w 637"/>
                  <a:gd name="T29" fmla="*/ 249 h 293"/>
                  <a:gd name="T30" fmla="*/ 358 w 637"/>
                  <a:gd name="T31" fmla="*/ 271 h 293"/>
                  <a:gd name="T32" fmla="*/ 259 w 637"/>
                  <a:gd name="T33" fmla="*/ 286 h 293"/>
                  <a:gd name="T34" fmla="*/ 179 w 637"/>
                  <a:gd name="T35" fmla="*/ 293 h 293"/>
                  <a:gd name="T36" fmla="*/ 120 w 637"/>
                  <a:gd name="T37" fmla="*/ 284 h 293"/>
                  <a:gd name="T38" fmla="*/ 77 w 637"/>
                  <a:gd name="T39" fmla="*/ 261 h 293"/>
                  <a:gd name="T40" fmla="*/ 47 w 637"/>
                  <a:gd name="T41" fmla="*/ 230 h 293"/>
                  <a:gd name="T42" fmla="*/ 28 w 637"/>
                  <a:gd name="T43" fmla="*/ 193 h 293"/>
                  <a:gd name="T44" fmla="*/ 14 w 637"/>
                  <a:gd name="T45" fmla="*/ 155 h 293"/>
                  <a:gd name="T46" fmla="*/ 5 w 637"/>
                  <a:gd name="T47" fmla="*/ 120 h 293"/>
                  <a:gd name="T48" fmla="*/ 15 w 637"/>
                  <a:gd name="T49" fmla="*/ 107 h 293"/>
                  <a:gd name="T50" fmla="*/ 47 w 637"/>
                  <a:gd name="T51" fmla="*/ 109 h 293"/>
                  <a:gd name="T52" fmla="*/ 82 w 637"/>
                  <a:gd name="T53" fmla="*/ 110 h 293"/>
                  <a:gd name="T54" fmla="*/ 118 w 637"/>
                  <a:gd name="T55" fmla="*/ 110 h 293"/>
                  <a:gd name="T56" fmla="*/ 157 w 637"/>
                  <a:gd name="T57" fmla="*/ 110 h 293"/>
                  <a:gd name="T58" fmla="*/ 195 w 637"/>
                  <a:gd name="T59" fmla="*/ 109 h 293"/>
                  <a:gd name="T60" fmla="*/ 233 w 637"/>
                  <a:gd name="T61" fmla="*/ 109 h 293"/>
                  <a:gd name="T62" fmla="*/ 269 w 637"/>
                  <a:gd name="T63" fmla="*/ 108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37" h="293">
                    <a:moveTo>
                      <a:pt x="286" y="108"/>
                    </a:moveTo>
                    <a:lnTo>
                      <a:pt x="306" y="107"/>
                    </a:lnTo>
                    <a:lnTo>
                      <a:pt x="325" y="104"/>
                    </a:lnTo>
                    <a:lnTo>
                      <a:pt x="346" y="99"/>
                    </a:lnTo>
                    <a:lnTo>
                      <a:pt x="368" y="93"/>
                    </a:lnTo>
                    <a:lnTo>
                      <a:pt x="390" y="86"/>
                    </a:lnTo>
                    <a:lnTo>
                      <a:pt x="412" y="79"/>
                    </a:lnTo>
                    <a:lnTo>
                      <a:pt x="434" y="71"/>
                    </a:lnTo>
                    <a:lnTo>
                      <a:pt x="457" y="62"/>
                    </a:lnTo>
                    <a:lnTo>
                      <a:pt x="478" y="53"/>
                    </a:lnTo>
                    <a:lnTo>
                      <a:pt x="501" y="45"/>
                    </a:lnTo>
                    <a:lnTo>
                      <a:pt x="524" y="36"/>
                    </a:lnTo>
                    <a:lnTo>
                      <a:pt x="547" y="28"/>
                    </a:lnTo>
                    <a:lnTo>
                      <a:pt x="570" y="20"/>
                    </a:lnTo>
                    <a:lnTo>
                      <a:pt x="592" y="12"/>
                    </a:lnTo>
                    <a:lnTo>
                      <a:pt x="615" y="6"/>
                    </a:lnTo>
                    <a:lnTo>
                      <a:pt x="637" y="0"/>
                    </a:lnTo>
                    <a:lnTo>
                      <a:pt x="634" y="10"/>
                    </a:lnTo>
                    <a:lnTo>
                      <a:pt x="630" y="24"/>
                    </a:lnTo>
                    <a:lnTo>
                      <a:pt x="626" y="40"/>
                    </a:lnTo>
                    <a:lnTo>
                      <a:pt x="620" y="60"/>
                    </a:lnTo>
                    <a:lnTo>
                      <a:pt x="613" y="81"/>
                    </a:lnTo>
                    <a:lnTo>
                      <a:pt x="603" y="102"/>
                    </a:lnTo>
                    <a:lnTo>
                      <a:pt x="591" y="126"/>
                    </a:lnTo>
                    <a:lnTo>
                      <a:pt x="575" y="149"/>
                    </a:lnTo>
                    <a:lnTo>
                      <a:pt x="557" y="172"/>
                    </a:lnTo>
                    <a:lnTo>
                      <a:pt x="535" y="194"/>
                    </a:lnTo>
                    <a:lnTo>
                      <a:pt x="509" y="215"/>
                    </a:lnTo>
                    <a:lnTo>
                      <a:pt x="478" y="233"/>
                    </a:lnTo>
                    <a:lnTo>
                      <a:pt x="444" y="249"/>
                    </a:lnTo>
                    <a:lnTo>
                      <a:pt x="404" y="262"/>
                    </a:lnTo>
                    <a:lnTo>
                      <a:pt x="358" y="271"/>
                    </a:lnTo>
                    <a:lnTo>
                      <a:pt x="306" y="276"/>
                    </a:lnTo>
                    <a:lnTo>
                      <a:pt x="259" y="286"/>
                    </a:lnTo>
                    <a:lnTo>
                      <a:pt x="216" y="292"/>
                    </a:lnTo>
                    <a:lnTo>
                      <a:pt x="179" y="293"/>
                    </a:lnTo>
                    <a:lnTo>
                      <a:pt x="147" y="291"/>
                    </a:lnTo>
                    <a:lnTo>
                      <a:pt x="120" y="284"/>
                    </a:lnTo>
                    <a:lnTo>
                      <a:pt x="97" y="274"/>
                    </a:lnTo>
                    <a:lnTo>
                      <a:pt x="77" y="261"/>
                    </a:lnTo>
                    <a:lnTo>
                      <a:pt x="61" y="246"/>
                    </a:lnTo>
                    <a:lnTo>
                      <a:pt x="47" y="230"/>
                    </a:lnTo>
                    <a:lnTo>
                      <a:pt x="36" y="211"/>
                    </a:lnTo>
                    <a:lnTo>
                      <a:pt x="28" y="193"/>
                    </a:lnTo>
                    <a:lnTo>
                      <a:pt x="19" y="174"/>
                    </a:lnTo>
                    <a:lnTo>
                      <a:pt x="14" y="155"/>
                    </a:lnTo>
                    <a:lnTo>
                      <a:pt x="9" y="137"/>
                    </a:lnTo>
                    <a:lnTo>
                      <a:pt x="5" y="120"/>
                    </a:lnTo>
                    <a:lnTo>
                      <a:pt x="0" y="105"/>
                    </a:lnTo>
                    <a:lnTo>
                      <a:pt x="15" y="107"/>
                    </a:lnTo>
                    <a:lnTo>
                      <a:pt x="30" y="108"/>
                    </a:lnTo>
                    <a:lnTo>
                      <a:pt x="47" y="109"/>
                    </a:lnTo>
                    <a:lnTo>
                      <a:pt x="64" y="110"/>
                    </a:lnTo>
                    <a:lnTo>
                      <a:pt x="82" y="110"/>
                    </a:lnTo>
                    <a:lnTo>
                      <a:pt x="100" y="110"/>
                    </a:lnTo>
                    <a:lnTo>
                      <a:pt x="118" y="110"/>
                    </a:lnTo>
                    <a:lnTo>
                      <a:pt x="138" y="110"/>
                    </a:lnTo>
                    <a:lnTo>
                      <a:pt x="157" y="110"/>
                    </a:lnTo>
                    <a:lnTo>
                      <a:pt x="177" y="110"/>
                    </a:lnTo>
                    <a:lnTo>
                      <a:pt x="195" y="109"/>
                    </a:lnTo>
                    <a:lnTo>
                      <a:pt x="215" y="109"/>
                    </a:lnTo>
                    <a:lnTo>
                      <a:pt x="233" y="109"/>
                    </a:lnTo>
                    <a:lnTo>
                      <a:pt x="252" y="108"/>
                    </a:lnTo>
                    <a:lnTo>
                      <a:pt x="269" y="108"/>
                    </a:lnTo>
                    <a:lnTo>
                      <a:pt x="286" y="108"/>
                    </a:lnTo>
                    <a:close/>
                  </a:path>
                </a:pathLst>
              </a:custGeom>
              <a:solidFill>
                <a:srgbClr val="EDC9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908" name="Freeform 324"/>
              <p:cNvSpPr>
                <a:spLocks/>
              </p:cNvSpPr>
              <p:nvPr/>
            </p:nvSpPr>
            <p:spPr bwMode="auto">
              <a:xfrm>
                <a:off x="2738" y="1215"/>
                <a:ext cx="104" cy="167"/>
              </a:xfrm>
              <a:custGeom>
                <a:avLst/>
                <a:gdLst>
                  <a:gd name="T0" fmla="*/ 567 w 623"/>
                  <a:gd name="T1" fmla="*/ 944 h 1004"/>
                  <a:gd name="T2" fmla="*/ 546 w 623"/>
                  <a:gd name="T3" fmla="*/ 874 h 1004"/>
                  <a:gd name="T4" fmla="*/ 522 w 623"/>
                  <a:gd name="T5" fmla="*/ 819 h 1004"/>
                  <a:gd name="T6" fmla="*/ 506 w 623"/>
                  <a:gd name="T7" fmla="*/ 786 h 1004"/>
                  <a:gd name="T8" fmla="*/ 493 w 623"/>
                  <a:gd name="T9" fmla="*/ 725 h 1004"/>
                  <a:gd name="T10" fmla="*/ 484 w 623"/>
                  <a:gd name="T11" fmla="*/ 647 h 1004"/>
                  <a:gd name="T12" fmla="*/ 477 w 623"/>
                  <a:gd name="T13" fmla="*/ 569 h 1004"/>
                  <a:gd name="T14" fmla="*/ 463 w 623"/>
                  <a:gd name="T15" fmla="*/ 492 h 1004"/>
                  <a:gd name="T16" fmla="*/ 453 w 623"/>
                  <a:gd name="T17" fmla="*/ 452 h 1004"/>
                  <a:gd name="T18" fmla="*/ 441 w 623"/>
                  <a:gd name="T19" fmla="*/ 426 h 1004"/>
                  <a:gd name="T20" fmla="*/ 418 w 623"/>
                  <a:gd name="T21" fmla="*/ 406 h 1004"/>
                  <a:gd name="T22" fmla="*/ 452 w 623"/>
                  <a:gd name="T23" fmla="*/ 378 h 1004"/>
                  <a:gd name="T24" fmla="*/ 484 w 623"/>
                  <a:gd name="T25" fmla="*/ 336 h 1004"/>
                  <a:gd name="T26" fmla="*/ 507 w 623"/>
                  <a:gd name="T27" fmla="*/ 287 h 1004"/>
                  <a:gd name="T28" fmla="*/ 533 w 623"/>
                  <a:gd name="T29" fmla="*/ 244 h 1004"/>
                  <a:gd name="T30" fmla="*/ 564 w 623"/>
                  <a:gd name="T31" fmla="*/ 206 h 1004"/>
                  <a:gd name="T32" fmla="*/ 599 w 623"/>
                  <a:gd name="T33" fmla="*/ 176 h 1004"/>
                  <a:gd name="T34" fmla="*/ 623 w 623"/>
                  <a:gd name="T35" fmla="*/ 143 h 1004"/>
                  <a:gd name="T36" fmla="*/ 605 w 623"/>
                  <a:gd name="T37" fmla="*/ 112 h 1004"/>
                  <a:gd name="T38" fmla="*/ 581 w 623"/>
                  <a:gd name="T39" fmla="*/ 89 h 1004"/>
                  <a:gd name="T40" fmla="*/ 552 w 623"/>
                  <a:gd name="T41" fmla="*/ 67 h 1004"/>
                  <a:gd name="T42" fmla="*/ 523 w 623"/>
                  <a:gd name="T43" fmla="*/ 47 h 1004"/>
                  <a:gd name="T44" fmla="*/ 486 w 623"/>
                  <a:gd name="T45" fmla="*/ 25 h 1004"/>
                  <a:gd name="T46" fmla="*/ 444 w 623"/>
                  <a:gd name="T47" fmla="*/ 12 h 1004"/>
                  <a:gd name="T48" fmla="*/ 375 w 623"/>
                  <a:gd name="T49" fmla="*/ 0 h 1004"/>
                  <a:gd name="T50" fmla="*/ 308 w 623"/>
                  <a:gd name="T51" fmla="*/ 21 h 1004"/>
                  <a:gd name="T52" fmla="*/ 272 w 623"/>
                  <a:gd name="T53" fmla="*/ 53 h 1004"/>
                  <a:gd name="T54" fmla="*/ 249 w 623"/>
                  <a:gd name="T55" fmla="*/ 78 h 1004"/>
                  <a:gd name="T56" fmla="*/ 237 w 623"/>
                  <a:gd name="T57" fmla="*/ 102 h 1004"/>
                  <a:gd name="T58" fmla="*/ 224 w 623"/>
                  <a:gd name="T59" fmla="*/ 123 h 1004"/>
                  <a:gd name="T60" fmla="*/ 224 w 623"/>
                  <a:gd name="T61" fmla="*/ 175 h 1004"/>
                  <a:gd name="T62" fmla="*/ 225 w 623"/>
                  <a:gd name="T63" fmla="*/ 239 h 1004"/>
                  <a:gd name="T64" fmla="*/ 230 w 623"/>
                  <a:gd name="T65" fmla="*/ 301 h 1004"/>
                  <a:gd name="T66" fmla="*/ 241 w 623"/>
                  <a:gd name="T67" fmla="*/ 359 h 1004"/>
                  <a:gd name="T68" fmla="*/ 261 w 623"/>
                  <a:gd name="T69" fmla="*/ 379 h 1004"/>
                  <a:gd name="T70" fmla="*/ 279 w 623"/>
                  <a:gd name="T71" fmla="*/ 385 h 1004"/>
                  <a:gd name="T72" fmla="*/ 311 w 623"/>
                  <a:gd name="T73" fmla="*/ 394 h 1004"/>
                  <a:gd name="T74" fmla="*/ 347 w 623"/>
                  <a:gd name="T75" fmla="*/ 400 h 1004"/>
                  <a:gd name="T76" fmla="*/ 374 w 623"/>
                  <a:gd name="T77" fmla="*/ 403 h 1004"/>
                  <a:gd name="T78" fmla="*/ 380 w 623"/>
                  <a:gd name="T79" fmla="*/ 410 h 1004"/>
                  <a:gd name="T80" fmla="*/ 345 w 623"/>
                  <a:gd name="T81" fmla="*/ 413 h 1004"/>
                  <a:gd name="T82" fmla="*/ 295 w 623"/>
                  <a:gd name="T83" fmla="*/ 402 h 1004"/>
                  <a:gd name="T84" fmla="*/ 264 w 623"/>
                  <a:gd name="T85" fmla="*/ 391 h 1004"/>
                  <a:gd name="T86" fmla="*/ 238 w 623"/>
                  <a:gd name="T87" fmla="*/ 392 h 1004"/>
                  <a:gd name="T88" fmla="*/ 193 w 623"/>
                  <a:gd name="T89" fmla="*/ 455 h 1004"/>
                  <a:gd name="T90" fmla="*/ 153 w 623"/>
                  <a:gd name="T91" fmla="*/ 546 h 1004"/>
                  <a:gd name="T92" fmla="*/ 137 w 623"/>
                  <a:gd name="T93" fmla="*/ 596 h 1004"/>
                  <a:gd name="T94" fmla="*/ 126 w 623"/>
                  <a:gd name="T95" fmla="*/ 634 h 1004"/>
                  <a:gd name="T96" fmla="*/ 111 w 623"/>
                  <a:gd name="T97" fmla="*/ 684 h 1004"/>
                  <a:gd name="T98" fmla="*/ 96 w 623"/>
                  <a:gd name="T99" fmla="*/ 741 h 1004"/>
                  <a:gd name="T100" fmla="*/ 72 w 623"/>
                  <a:gd name="T101" fmla="*/ 802 h 1004"/>
                  <a:gd name="T102" fmla="*/ 43 w 623"/>
                  <a:gd name="T103" fmla="*/ 867 h 1004"/>
                  <a:gd name="T104" fmla="*/ 16 w 623"/>
                  <a:gd name="T105" fmla="*/ 931 h 1004"/>
                  <a:gd name="T106" fmla="*/ 1 w 623"/>
                  <a:gd name="T107" fmla="*/ 988 h 1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23" h="1004">
                    <a:moveTo>
                      <a:pt x="575" y="1004"/>
                    </a:moveTo>
                    <a:lnTo>
                      <a:pt x="574" y="983"/>
                    </a:lnTo>
                    <a:lnTo>
                      <a:pt x="570" y="964"/>
                    </a:lnTo>
                    <a:lnTo>
                      <a:pt x="567" y="944"/>
                    </a:lnTo>
                    <a:lnTo>
                      <a:pt x="562" y="926"/>
                    </a:lnTo>
                    <a:lnTo>
                      <a:pt x="558" y="908"/>
                    </a:lnTo>
                    <a:lnTo>
                      <a:pt x="552" y="890"/>
                    </a:lnTo>
                    <a:lnTo>
                      <a:pt x="546" y="874"/>
                    </a:lnTo>
                    <a:lnTo>
                      <a:pt x="540" y="858"/>
                    </a:lnTo>
                    <a:lnTo>
                      <a:pt x="533" y="844"/>
                    </a:lnTo>
                    <a:lnTo>
                      <a:pt x="528" y="831"/>
                    </a:lnTo>
                    <a:lnTo>
                      <a:pt x="522" y="819"/>
                    </a:lnTo>
                    <a:lnTo>
                      <a:pt x="517" y="809"/>
                    </a:lnTo>
                    <a:lnTo>
                      <a:pt x="513" y="800"/>
                    </a:lnTo>
                    <a:lnTo>
                      <a:pt x="509" y="792"/>
                    </a:lnTo>
                    <a:lnTo>
                      <a:pt x="506" y="786"/>
                    </a:lnTo>
                    <a:lnTo>
                      <a:pt x="505" y="782"/>
                    </a:lnTo>
                    <a:lnTo>
                      <a:pt x="500" y="763"/>
                    </a:lnTo>
                    <a:lnTo>
                      <a:pt x="495" y="745"/>
                    </a:lnTo>
                    <a:lnTo>
                      <a:pt x="493" y="725"/>
                    </a:lnTo>
                    <a:lnTo>
                      <a:pt x="490" y="706"/>
                    </a:lnTo>
                    <a:lnTo>
                      <a:pt x="487" y="686"/>
                    </a:lnTo>
                    <a:lnTo>
                      <a:pt x="486" y="666"/>
                    </a:lnTo>
                    <a:lnTo>
                      <a:pt x="484" y="647"/>
                    </a:lnTo>
                    <a:lnTo>
                      <a:pt x="483" y="627"/>
                    </a:lnTo>
                    <a:lnTo>
                      <a:pt x="482" y="608"/>
                    </a:lnTo>
                    <a:lnTo>
                      <a:pt x="479" y="588"/>
                    </a:lnTo>
                    <a:lnTo>
                      <a:pt x="477" y="569"/>
                    </a:lnTo>
                    <a:lnTo>
                      <a:pt x="475" y="549"/>
                    </a:lnTo>
                    <a:lnTo>
                      <a:pt x="471" y="530"/>
                    </a:lnTo>
                    <a:lnTo>
                      <a:pt x="468" y="511"/>
                    </a:lnTo>
                    <a:lnTo>
                      <a:pt x="463" y="492"/>
                    </a:lnTo>
                    <a:lnTo>
                      <a:pt x="458" y="473"/>
                    </a:lnTo>
                    <a:lnTo>
                      <a:pt x="456" y="467"/>
                    </a:lnTo>
                    <a:lnTo>
                      <a:pt x="454" y="459"/>
                    </a:lnTo>
                    <a:lnTo>
                      <a:pt x="453" y="452"/>
                    </a:lnTo>
                    <a:lnTo>
                      <a:pt x="449" y="445"/>
                    </a:lnTo>
                    <a:lnTo>
                      <a:pt x="447" y="439"/>
                    </a:lnTo>
                    <a:lnTo>
                      <a:pt x="444" y="432"/>
                    </a:lnTo>
                    <a:lnTo>
                      <a:pt x="441" y="426"/>
                    </a:lnTo>
                    <a:lnTo>
                      <a:pt x="438" y="421"/>
                    </a:lnTo>
                    <a:lnTo>
                      <a:pt x="431" y="415"/>
                    </a:lnTo>
                    <a:lnTo>
                      <a:pt x="424" y="410"/>
                    </a:lnTo>
                    <a:lnTo>
                      <a:pt x="418" y="406"/>
                    </a:lnTo>
                    <a:lnTo>
                      <a:pt x="418" y="400"/>
                    </a:lnTo>
                    <a:lnTo>
                      <a:pt x="430" y="393"/>
                    </a:lnTo>
                    <a:lnTo>
                      <a:pt x="440" y="386"/>
                    </a:lnTo>
                    <a:lnTo>
                      <a:pt x="452" y="378"/>
                    </a:lnTo>
                    <a:lnTo>
                      <a:pt x="462" y="369"/>
                    </a:lnTo>
                    <a:lnTo>
                      <a:pt x="470" y="359"/>
                    </a:lnTo>
                    <a:lnTo>
                      <a:pt x="478" y="348"/>
                    </a:lnTo>
                    <a:lnTo>
                      <a:pt x="484" y="336"/>
                    </a:lnTo>
                    <a:lnTo>
                      <a:pt x="487" y="323"/>
                    </a:lnTo>
                    <a:lnTo>
                      <a:pt x="494" y="311"/>
                    </a:lnTo>
                    <a:lnTo>
                      <a:pt x="501" y="299"/>
                    </a:lnTo>
                    <a:lnTo>
                      <a:pt x="507" y="287"/>
                    </a:lnTo>
                    <a:lnTo>
                      <a:pt x="513" y="276"/>
                    </a:lnTo>
                    <a:lnTo>
                      <a:pt x="518" y="264"/>
                    </a:lnTo>
                    <a:lnTo>
                      <a:pt x="525" y="254"/>
                    </a:lnTo>
                    <a:lnTo>
                      <a:pt x="533" y="244"/>
                    </a:lnTo>
                    <a:lnTo>
                      <a:pt x="543" y="235"/>
                    </a:lnTo>
                    <a:lnTo>
                      <a:pt x="548" y="224"/>
                    </a:lnTo>
                    <a:lnTo>
                      <a:pt x="556" y="214"/>
                    </a:lnTo>
                    <a:lnTo>
                      <a:pt x="564" y="206"/>
                    </a:lnTo>
                    <a:lnTo>
                      <a:pt x="573" y="199"/>
                    </a:lnTo>
                    <a:lnTo>
                      <a:pt x="582" y="191"/>
                    </a:lnTo>
                    <a:lnTo>
                      <a:pt x="590" y="184"/>
                    </a:lnTo>
                    <a:lnTo>
                      <a:pt x="599" y="176"/>
                    </a:lnTo>
                    <a:lnTo>
                      <a:pt x="607" y="167"/>
                    </a:lnTo>
                    <a:lnTo>
                      <a:pt x="615" y="160"/>
                    </a:lnTo>
                    <a:lnTo>
                      <a:pt x="621" y="152"/>
                    </a:lnTo>
                    <a:lnTo>
                      <a:pt x="623" y="143"/>
                    </a:lnTo>
                    <a:lnTo>
                      <a:pt x="623" y="135"/>
                    </a:lnTo>
                    <a:lnTo>
                      <a:pt x="617" y="127"/>
                    </a:lnTo>
                    <a:lnTo>
                      <a:pt x="610" y="118"/>
                    </a:lnTo>
                    <a:lnTo>
                      <a:pt x="605" y="112"/>
                    </a:lnTo>
                    <a:lnTo>
                      <a:pt x="599" y="106"/>
                    </a:lnTo>
                    <a:lnTo>
                      <a:pt x="592" y="100"/>
                    </a:lnTo>
                    <a:lnTo>
                      <a:pt x="586" y="94"/>
                    </a:lnTo>
                    <a:lnTo>
                      <a:pt x="581" y="89"/>
                    </a:lnTo>
                    <a:lnTo>
                      <a:pt x="575" y="82"/>
                    </a:lnTo>
                    <a:lnTo>
                      <a:pt x="567" y="77"/>
                    </a:lnTo>
                    <a:lnTo>
                      <a:pt x="559" y="73"/>
                    </a:lnTo>
                    <a:lnTo>
                      <a:pt x="552" y="67"/>
                    </a:lnTo>
                    <a:lnTo>
                      <a:pt x="545" y="61"/>
                    </a:lnTo>
                    <a:lnTo>
                      <a:pt x="538" y="56"/>
                    </a:lnTo>
                    <a:lnTo>
                      <a:pt x="530" y="52"/>
                    </a:lnTo>
                    <a:lnTo>
                      <a:pt x="523" y="47"/>
                    </a:lnTo>
                    <a:lnTo>
                      <a:pt x="515" y="44"/>
                    </a:lnTo>
                    <a:lnTo>
                      <a:pt x="506" y="37"/>
                    </a:lnTo>
                    <a:lnTo>
                      <a:pt x="495" y="31"/>
                    </a:lnTo>
                    <a:lnTo>
                      <a:pt x="486" y="25"/>
                    </a:lnTo>
                    <a:lnTo>
                      <a:pt x="476" y="22"/>
                    </a:lnTo>
                    <a:lnTo>
                      <a:pt x="464" y="19"/>
                    </a:lnTo>
                    <a:lnTo>
                      <a:pt x="454" y="15"/>
                    </a:lnTo>
                    <a:lnTo>
                      <a:pt x="444" y="12"/>
                    </a:lnTo>
                    <a:lnTo>
                      <a:pt x="433" y="8"/>
                    </a:lnTo>
                    <a:lnTo>
                      <a:pt x="414" y="4"/>
                    </a:lnTo>
                    <a:lnTo>
                      <a:pt x="394" y="0"/>
                    </a:lnTo>
                    <a:lnTo>
                      <a:pt x="375" y="0"/>
                    </a:lnTo>
                    <a:lnTo>
                      <a:pt x="356" y="2"/>
                    </a:lnTo>
                    <a:lnTo>
                      <a:pt x="339" y="6"/>
                    </a:lnTo>
                    <a:lnTo>
                      <a:pt x="323" y="13"/>
                    </a:lnTo>
                    <a:lnTo>
                      <a:pt x="308" y="21"/>
                    </a:lnTo>
                    <a:lnTo>
                      <a:pt x="294" y="31"/>
                    </a:lnTo>
                    <a:lnTo>
                      <a:pt x="286" y="39"/>
                    </a:lnTo>
                    <a:lnTo>
                      <a:pt x="279" y="46"/>
                    </a:lnTo>
                    <a:lnTo>
                      <a:pt x="272" y="53"/>
                    </a:lnTo>
                    <a:lnTo>
                      <a:pt x="267" y="60"/>
                    </a:lnTo>
                    <a:lnTo>
                      <a:pt x="260" y="66"/>
                    </a:lnTo>
                    <a:lnTo>
                      <a:pt x="255" y="73"/>
                    </a:lnTo>
                    <a:lnTo>
                      <a:pt x="249" y="78"/>
                    </a:lnTo>
                    <a:lnTo>
                      <a:pt x="245" y="84"/>
                    </a:lnTo>
                    <a:lnTo>
                      <a:pt x="242" y="91"/>
                    </a:lnTo>
                    <a:lnTo>
                      <a:pt x="239" y="97"/>
                    </a:lnTo>
                    <a:lnTo>
                      <a:pt x="237" y="102"/>
                    </a:lnTo>
                    <a:lnTo>
                      <a:pt x="233" y="107"/>
                    </a:lnTo>
                    <a:lnTo>
                      <a:pt x="230" y="113"/>
                    </a:lnTo>
                    <a:lnTo>
                      <a:pt x="228" y="117"/>
                    </a:lnTo>
                    <a:lnTo>
                      <a:pt x="224" y="123"/>
                    </a:lnTo>
                    <a:lnTo>
                      <a:pt x="222" y="129"/>
                    </a:lnTo>
                    <a:lnTo>
                      <a:pt x="223" y="144"/>
                    </a:lnTo>
                    <a:lnTo>
                      <a:pt x="223" y="160"/>
                    </a:lnTo>
                    <a:lnTo>
                      <a:pt x="224" y="175"/>
                    </a:lnTo>
                    <a:lnTo>
                      <a:pt x="224" y="191"/>
                    </a:lnTo>
                    <a:lnTo>
                      <a:pt x="224" y="207"/>
                    </a:lnTo>
                    <a:lnTo>
                      <a:pt x="225" y="223"/>
                    </a:lnTo>
                    <a:lnTo>
                      <a:pt x="225" y="239"/>
                    </a:lnTo>
                    <a:lnTo>
                      <a:pt x="226" y="254"/>
                    </a:lnTo>
                    <a:lnTo>
                      <a:pt x="228" y="270"/>
                    </a:lnTo>
                    <a:lnTo>
                      <a:pt x="229" y="286"/>
                    </a:lnTo>
                    <a:lnTo>
                      <a:pt x="230" y="301"/>
                    </a:lnTo>
                    <a:lnTo>
                      <a:pt x="232" y="316"/>
                    </a:lnTo>
                    <a:lnTo>
                      <a:pt x="234" y="331"/>
                    </a:lnTo>
                    <a:lnTo>
                      <a:pt x="238" y="345"/>
                    </a:lnTo>
                    <a:lnTo>
                      <a:pt x="241" y="359"/>
                    </a:lnTo>
                    <a:lnTo>
                      <a:pt x="246" y="372"/>
                    </a:lnTo>
                    <a:lnTo>
                      <a:pt x="251" y="376"/>
                    </a:lnTo>
                    <a:lnTo>
                      <a:pt x="256" y="378"/>
                    </a:lnTo>
                    <a:lnTo>
                      <a:pt x="261" y="379"/>
                    </a:lnTo>
                    <a:lnTo>
                      <a:pt x="267" y="380"/>
                    </a:lnTo>
                    <a:lnTo>
                      <a:pt x="271" y="382"/>
                    </a:lnTo>
                    <a:lnTo>
                      <a:pt x="276" y="383"/>
                    </a:lnTo>
                    <a:lnTo>
                      <a:pt x="279" y="385"/>
                    </a:lnTo>
                    <a:lnTo>
                      <a:pt x="283" y="388"/>
                    </a:lnTo>
                    <a:lnTo>
                      <a:pt x="292" y="391"/>
                    </a:lnTo>
                    <a:lnTo>
                      <a:pt x="301" y="392"/>
                    </a:lnTo>
                    <a:lnTo>
                      <a:pt x="311" y="394"/>
                    </a:lnTo>
                    <a:lnTo>
                      <a:pt x="321" y="395"/>
                    </a:lnTo>
                    <a:lnTo>
                      <a:pt x="330" y="398"/>
                    </a:lnTo>
                    <a:lnTo>
                      <a:pt x="339" y="399"/>
                    </a:lnTo>
                    <a:lnTo>
                      <a:pt x="347" y="400"/>
                    </a:lnTo>
                    <a:lnTo>
                      <a:pt x="356" y="401"/>
                    </a:lnTo>
                    <a:lnTo>
                      <a:pt x="362" y="402"/>
                    </a:lnTo>
                    <a:lnTo>
                      <a:pt x="369" y="402"/>
                    </a:lnTo>
                    <a:lnTo>
                      <a:pt x="374" y="403"/>
                    </a:lnTo>
                    <a:lnTo>
                      <a:pt x="377" y="406"/>
                    </a:lnTo>
                    <a:lnTo>
                      <a:pt x="378" y="407"/>
                    </a:lnTo>
                    <a:lnTo>
                      <a:pt x="379" y="408"/>
                    </a:lnTo>
                    <a:lnTo>
                      <a:pt x="380" y="410"/>
                    </a:lnTo>
                    <a:lnTo>
                      <a:pt x="369" y="413"/>
                    </a:lnTo>
                    <a:lnTo>
                      <a:pt x="357" y="413"/>
                    </a:lnTo>
                    <a:lnTo>
                      <a:pt x="345" y="413"/>
                    </a:lnTo>
                    <a:lnTo>
                      <a:pt x="332" y="410"/>
                    </a:lnTo>
                    <a:lnTo>
                      <a:pt x="320" y="408"/>
                    </a:lnTo>
                    <a:lnTo>
                      <a:pt x="307" y="405"/>
                    </a:lnTo>
                    <a:lnTo>
                      <a:pt x="295" y="402"/>
                    </a:lnTo>
                    <a:lnTo>
                      <a:pt x="283" y="399"/>
                    </a:lnTo>
                    <a:lnTo>
                      <a:pt x="277" y="395"/>
                    </a:lnTo>
                    <a:lnTo>
                      <a:pt x="271" y="393"/>
                    </a:lnTo>
                    <a:lnTo>
                      <a:pt x="264" y="391"/>
                    </a:lnTo>
                    <a:lnTo>
                      <a:pt x="257" y="391"/>
                    </a:lnTo>
                    <a:lnTo>
                      <a:pt x="251" y="391"/>
                    </a:lnTo>
                    <a:lnTo>
                      <a:pt x="244" y="391"/>
                    </a:lnTo>
                    <a:lnTo>
                      <a:pt x="238" y="392"/>
                    </a:lnTo>
                    <a:lnTo>
                      <a:pt x="232" y="394"/>
                    </a:lnTo>
                    <a:lnTo>
                      <a:pt x="218" y="414"/>
                    </a:lnTo>
                    <a:lnTo>
                      <a:pt x="206" y="434"/>
                    </a:lnTo>
                    <a:lnTo>
                      <a:pt x="193" y="455"/>
                    </a:lnTo>
                    <a:lnTo>
                      <a:pt x="182" y="477"/>
                    </a:lnTo>
                    <a:lnTo>
                      <a:pt x="171" y="499"/>
                    </a:lnTo>
                    <a:lnTo>
                      <a:pt x="161" y="522"/>
                    </a:lnTo>
                    <a:lnTo>
                      <a:pt x="153" y="546"/>
                    </a:lnTo>
                    <a:lnTo>
                      <a:pt x="145" y="570"/>
                    </a:lnTo>
                    <a:lnTo>
                      <a:pt x="141" y="578"/>
                    </a:lnTo>
                    <a:lnTo>
                      <a:pt x="139" y="587"/>
                    </a:lnTo>
                    <a:lnTo>
                      <a:pt x="137" y="596"/>
                    </a:lnTo>
                    <a:lnTo>
                      <a:pt x="134" y="606"/>
                    </a:lnTo>
                    <a:lnTo>
                      <a:pt x="132" y="616"/>
                    </a:lnTo>
                    <a:lnTo>
                      <a:pt x="130" y="625"/>
                    </a:lnTo>
                    <a:lnTo>
                      <a:pt x="126" y="634"/>
                    </a:lnTo>
                    <a:lnTo>
                      <a:pt x="123" y="642"/>
                    </a:lnTo>
                    <a:lnTo>
                      <a:pt x="118" y="656"/>
                    </a:lnTo>
                    <a:lnTo>
                      <a:pt x="115" y="670"/>
                    </a:lnTo>
                    <a:lnTo>
                      <a:pt x="111" y="684"/>
                    </a:lnTo>
                    <a:lnTo>
                      <a:pt x="108" y="699"/>
                    </a:lnTo>
                    <a:lnTo>
                      <a:pt x="104" y="712"/>
                    </a:lnTo>
                    <a:lnTo>
                      <a:pt x="100" y="727"/>
                    </a:lnTo>
                    <a:lnTo>
                      <a:pt x="96" y="741"/>
                    </a:lnTo>
                    <a:lnTo>
                      <a:pt x="91" y="755"/>
                    </a:lnTo>
                    <a:lnTo>
                      <a:pt x="85" y="771"/>
                    </a:lnTo>
                    <a:lnTo>
                      <a:pt x="79" y="786"/>
                    </a:lnTo>
                    <a:lnTo>
                      <a:pt x="72" y="802"/>
                    </a:lnTo>
                    <a:lnTo>
                      <a:pt x="65" y="818"/>
                    </a:lnTo>
                    <a:lnTo>
                      <a:pt x="57" y="834"/>
                    </a:lnTo>
                    <a:lnTo>
                      <a:pt x="50" y="851"/>
                    </a:lnTo>
                    <a:lnTo>
                      <a:pt x="43" y="867"/>
                    </a:lnTo>
                    <a:lnTo>
                      <a:pt x="35" y="884"/>
                    </a:lnTo>
                    <a:lnTo>
                      <a:pt x="29" y="898"/>
                    </a:lnTo>
                    <a:lnTo>
                      <a:pt x="23" y="915"/>
                    </a:lnTo>
                    <a:lnTo>
                      <a:pt x="16" y="931"/>
                    </a:lnTo>
                    <a:lnTo>
                      <a:pt x="11" y="946"/>
                    </a:lnTo>
                    <a:lnTo>
                      <a:pt x="7" y="961"/>
                    </a:lnTo>
                    <a:lnTo>
                      <a:pt x="3" y="974"/>
                    </a:lnTo>
                    <a:lnTo>
                      <a:pt x="1" y="988"/>
                    </a:lnTo>
                    <a:lnTo>
                      <a:pt x="0" y="1002"/>
                    </a:lnTo>
                    <a:lnTo>
                      <a:pt x="575" y="1004"/>
                    </a:lnTo>
                    <a:close/>
                  </a:path>
                </a:pathLst>
              </a:custGeom>
              <a:solidFill>
                <a:srgbClr val="5C21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909" name="Freeform 325"/>
              <p:cNvSpPr>
                <a:spLocks/>
              </p:cNvSpPr>
              <p:nvPr/>
            </p:nvSpPr>
            <p:spPr bwMode="auto">
              <a:xfrm>
                <a:off x="2730" y="1000"/>
                <a:ext cx="123" cy="34"/>
              </a:xfrm>
              <a:custGeom>
                <a:avLst/>
                <a:gdLst>
                  <a:gd name="T0" fmla="*/ 440 w 733"/>
                  <a:gd name="T1" fmla="*/ 2 h 207"/>
                  <a:gd name="T2" fmla="*/ 483 w 733"/>
                  <a:gd name="T3" fmla="*/ 6 h 207"/>
                  <a:gd name="T4" fmla="*/ 525 w 733"/>
                  <a:gd name="T5" fmla="*/ 8 h 207"/>
                  <a:gd name="T6" fmla="*/ 569 w 733"/>
                  <a:gd name="T7" fmla="*/ 12 h 207"/>
                  <a:gd name="T8" fmla="*/ 611 w 733"/>
                  <a:gd name="T9" fmla="*/ 13 h 207"/>
                  <a:gd name="T10" fmla="*/ 653 w 733"/>
                  <a:gd name="T11" fmla="*/ 14 h 207"/>
                  <a:gd name="T12" fmla="*/ 686 w 733"/>
                  <a:gd name="T13" fmla="*/ 9 h 207"/>
                  <a:gd name="T14" fmla="*/ 720 w 733"/>
                  <a:gd name="T15" fmla="*/ 7 h 207"/>
                  <a:gd name="T16" fmla="*/ 733 w 733"/>
                  <a:gd name="T17" fmla="*/ 16 h 207"/>
                  <a:gd name="T18" fmla="*/ 725 w 733"/>
                  <a:gd name="T19" fmla="*/ 20 h 207"/>
                  <a:gd name="T20" fmla="*/ 709 w 733"/>
                  <a:gd name="T21" fmla="*/ 23 h 207"/>
                  <a:gd name="T22" fmla="*/ 697 w 733"/>
                  <a:gd name="T23" fmla="*/ 32 h 207"/>
                  <a:gd name="T24" fmla="*/ 676 w 733"/>
                  <a:gd name="T25" fmla="*/ 55 h 207"/>
                  <a:gd name="T26" fmla="*/ 646 w 733"/>
                  <a:gd name="T27" fmla="*/ 81 h 207"/>
                  <a:gd name="T28" fmla="*/ 615 w 733"/>
                  <a:gd name="T29" fmla="*/ 102 h 207"/>
                  <a:gd name="T30" fmla="*/ 554 w 733"/>
                  <a:gd name="T31" fmla="*/ 136 h 207"/>
                  <a:gd name="T32" fmla="*/ 494 w 733"/>
                  <a:gd name="T33" fmla="*/ 162 h 207"/>
                  <a:gd name="T34" fmla="*/ 429 w 733"/>
                  <a:gd name="T35" fmla="*/ 179 h 207"/>
                  <a:gd name="T36" fmla="*/ 370 w 733"/>
                  <a:gd name="T37" fmla="*/ 190 h 207"/>
                  <a:gd name="T38" fmla="*/ 311 w 733"/>
                  <a:gd name="T39" fmla="*/ 198 h 207"/>
                  <a:gd name="T40" fmla="*/ 254 w 733"/>
                  <a:gd name="T41" fmla="*/ 205 h 207"/>
                  <a:gd name="T42" fmla="*/ 195 w 733"/>
                  <a:gd name="T43" fmla="*/ 207 h 207"/>
                  <a:gd name="T44" fmla="*/ 138 w 733"/>
                  <a:gd name="T45" fmla="*/ 202 h 207"/>
                  <a:gd name="T46" fmla="*/ 118 w 733"/>
                  <a:gd name="T47" fmla="*/ 191 h 207"/>
                  <a:gd name="T48" fmla="*/ 97 w 733"/>
                  <a:gd name="T49" fmla="*/ 182 h 207"/>
                  <a:gd name="T50" fmla="*/ 80 w 733"/>
                  <a:gd name="T51" fmla="*/ 167 h 207"/>
                  <a:gd name="T52" fmla="*/ 57 w 733"/>
                  <a:gd name="T53" fmla="*/ 148 h 207"/>
                  <a:gd name="T54" fmla="*/ 35 w 733"/>
                  <a:gd name="T55" fmla="*/ 136 h 207"/>
                  <a:gd name="T56" fmla="*/ 15 w 733"/>
                  <a:gd name="T57" fmla="*/ 139 h 207"/>
                  <a:gd name="T58" fmla="*/ 0 w 733"/>
                  <a:gd name="T59" fmla="*/ 140 h 207"/>
                  <a:gd name="T60" fmla="*/ 1 w 733"/>
                  <a:gd name="T61" fmla="*/ 128 h 207"/>
                  <a:gd name="T62" fmla="*/ 62 w 733"/>
                  <a:gd name="T63" fmla="*/ 100 h 207"/>
                  <a:gd name="T64" fmla="*/ 115 w 733"/>
                  <a:gd name="T65" fmla="*/ 63 h 207"/>
                  <a:gd name="T66" fmla="*/ 162 w 733"/>
                  <a:gd name="T67" fmla="*/ 39 h 207"/>
                  <a:gd name="T68" fmla="*/ 189 w 733"/>
                  <a:gd name="T69" fmla="*/ 33 h 207"/>
                  <a:gd name="T70" fmla="*/ 217 w 733"/>
                  <a:gd name="T71" fmla="*/ 37 h 207"/>
                  <a:gd name="T72" fmla="*/ 246 w 733"/>
                  <a:gd name="T73" fmla="*/ 44 h 207"/>
                  <a:gd name="T74" fmla="*/ 270 w 733"/>
                  <a:gd name="T75" fmla="*/ 46 h 207"/>
                  <a:gd name="T76" fmla="*/ 291 w 733"/>
                  <a:gd name="T77" fmla="*/ 41 h 207"/>
                  <a:gd name="T78" fmla="*/ 312 w 733"/>
                  <a:gd name="T79" fmla="*/ 32 h 207"/>
                  <a:gd name="T80" fmla="*/ 334 w 733"/>
                  <a:gd name="T81" fmla="*/ 23 h 207"/>
                  <a:gd name="T82" fmla="*/ 357 w 733"/>
                  <a:gd name="T83" fmla="*/ 9 h 207"/>
                  <a:gd name="T84" fmla="*/ 377 w 733"/>
                  <a:gd name="T85" fmla="*/ 1 h 207"/>
                  <a:gd name="T86" fmla="*/ 401 w 733"/>
                  <a:gd name="T87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33" h="207">
                    <a:moveTo>
                      <a:pt x="411" y="1"/>
                    </a:moveTo>
                    <a:lnTo>
                      <a:pt x="426" y="2"/>
                    </a:lnTo>
                    <a:lnTo>
                      <a:pt x="440" y="2"/>
                    </a:lnTo>
                    <a:lnTo>
                      <a:pt x="454" y="4"/>
                    </a:lnTo>
                    <a:lnTo>
                      <a:pt x="469" y="5"/>
                    </a:lnTo>
                    <a:lnTo>
                      <a:pt x="483" y="6"/>
                    </a:lnTo>
                    <a:lnTo>
                      <a:pt x="498" y="7"/>
                    </a:lnTo>
                    <a:lnTo>
                      <a:pt x="511" y="7"/>
                    </a:lnTo>
                    <a:lnTo>
                      <a:pt x="525" y="8"/>
                    </a:lnTo>
                    <a:lnTo>
                      <a:pt x="540" y="9"/>
                    </a:lnTo>
                    <a:lnTo>
                      <a:pt x="554" y="10"/>
                    </a:lnTo>
                    <a:lnTo>
                      <a:pt x="569" y="12"/>
                    </a:lnTo>
                    <a:lnTo>
                      <a:pt x="583" y="12"/>
                    </a:lnTo>
                    <a:lnTo>
                      <a:pt x="598" y="13"/>
                    </a:lnTo>
                    <a:lnTo>
                      <a:pt x="611" y="13"/>
                    </a:lnTo>
                    <a:lnTo>
                      <a:pt x="626" y="14"/>
                    </a:lnTo>
                    <a:lnTo>
                      <a:pt x="641" y="14"/>
                    </a:lnTo>
                    <a:lnTo>
                      <a:pt x="653" y="14"/>
                    </a:lnTo>
                    <a:lnTo>
                      <a:pt x="664" y="14"/>
                    </a:lnTo>
                    <a:lnTo>
                      <a:pt x="676" y="12"/>
                    </a:lnTo>
                    <a:lnTo>
                      <a:pt x="686" y="9"/>
                    </a:lnTo>
                    <a:lnTo>
                      <a:pt x="698" y="8"/>
                    </a:lnTo>
                    <a:lnTo>
                      <a:pt x="708" y="7"/>
                    </a:lnTo>
                    <a:lnTo>
                      <a:pt x="720" y="7"/>
                    </a:lnTo>
                    <a:lnTo>
                      <a:pt x="730" y="9"/>
                    </a:lnTo>
                    <a:lnTo>
                      <a:pt x="732" y="13"/>
                    </a:lnTo>
                    <a:lnTo>
                      <a:pt x="733" y="16"/>
                    </a:lnTo>
                    <a:lnTo>
                      <a:pt x="733" y="20"/>
                    </a:lnTo>
                    <a:lnTo>
                      <a:pt x="732" y="21"/>
                    </a:lnTo>
                    <a:lnTo>
                      <a:pt x="725" y="20"/>
                    </a:lnTo>
                    <a:lnTo>
                      <a:pt x="720" y="20"/>
                    </a:lnTo>
                    <a:lnTo>
                      <a:pt x="714" y="21"/>
                    </a:lnTo>
                    <a:lnTo>
                      <a:pt x="709" y="23"/>
                    </a:lnTo>
                    <a:lnTo>
                      <a:pt x="705" y="25"/>
                    </a:lnTo>
                    <a:lnTo>
                      <a:pt x="700" y="29"/>
                    </a:lnTo>
                    <a:lnTo>
                      <a:pt x="697" y="32"/>
                    </a:lnTo>
                    <a:lnTo>
                      <a:pt x="693" y="36"/>
                    </a:lnTo>
                    <a:lnTo>
                      <a:pt x="685" y="46"/>
                    </a:lnTo>
                    <a:lnTo>
                      <a:pt x="676" y="55"/>
                    </a:lnTo>
                    <a:lnTo>
                      <a:pt x="667" y="64"/>
                    </a:lnTo>
                    <a:lnTo>
                      <a:pt x="656" y="73"/>
                    </a:lnTo>
                    <a:lnTo>
                      <a:pt x="646" y="81"/>
                    </a:lnTo>
                    <a:lnTo>
                      <a:pt x="637" y="89"/>
                    </a:lnTo>
                    <a:lnTo>
                      <a:pt x="625" y="95"/>
                    </a:lnTo>
                    <a:lnTo>
                      <a:pt x="615" y="102"/>
                    </a:lnTo>
                    <a:lnTo>
                      <a:pt x="594" y="114"/>
                    </a:lnTo>
                    <a:lnTo>
                      <a:pt x="574" y="125"/>
                    </a:lnTo>
                    <a:lnTo>
                      <a:pt x="554" y="136"/>
                    </a:lnTo>
                    <a:lnTo>
                      <a:pt x="534" y="145"/>
                    </a:lnTo>
                    <a:lnTo>
                      <a:pt x="515" y="154"/>
                    </a:lnTo>
                    <a:lnTo>
                      <a:pt x="494" y="162"/>
                    </a:lnTo>
                    <a:lnTo>
                      <a:pt x="472" y="169"/>
                    </a:lnTo>
                    <a:lnTo>
                      <a:pt x="448" y="176"/>
                    </a:lnTo>
                    <a:lnTo>
                      <a:pt x="429" y="179"/>
                    </a:lnTo>
                    <a:lnTo>
                      <a:pt x="409" y="183"/>
                    </a:lnTo>
                    <a:lnTo>
                      <a:pt x="390" y="186"/>
                    </a:lnTo>
                    <a:lnTo>
                      <a:pt x="370" y="190"/>
                    </a:lnTo>
                    <a:lnTo>
                      <a:pt x="350" y="192"/>
                    </a:lnTo>
                    <a:lnTo>
                      <a:pt x="331" y="195"/>
                    </a:lnTo>
                    <a:lnTo>
                      <a:pt x="311" y="198"/>
                    </a:lnTo>
                    <a:lnTo>
                      <a:pt x="292" y="201"/>
                    </a:lnTo>
                    <a:lnTo>
                      <a:pt x="272" y="202"/>
                    </a:lnTo>
                    <a:lnTo>
                      <a:pt x="254" y="205"/>
                    </a:lnTo>
                    <a:lnTo>
                      <a:pt x="234" y="206"/>
                    </a:lnTo>
                    <a:lnTo>
                      <a:pt x="215" y="207"/>
                    </a:lnTo>
                    <a:lnTo>
                      <a:pt x="195" y="207"/>
                    </a:lnTo>
                    <a:lnTo>
                      <a:pt x="176" y="206"/>
                    </a:lnTo>
                    <a:lnTo>
                      <a:pt x="157" y="205"/>
                    </a:lnTo>
                    <a:lnTo>
                      <a:pt x="138" y="202"/>
                    </a:lnTo>
                    <a:lnTo>
                      <a:pt x="132" y="197"/>
                    </a:lnTo>
                    <a:lnTo>
                      <a:pt x="125" y="193"/>
                    </a:lnTo>
                    <a:lnTo>
                      <a:pt x="118" y="191"/>
                    </a:lnTo>
                    <a:lnTo>
                      <a:pt x="111" y="187"/>
                    </a:lnTo>
                    <a:lnTo>
                      <a:pt x="104" y="185"/>
                    </a:lnTo>
                    <a:lnTo>
                      <a:pt x="97" y="182"/>
                    </a:lnTo>
                    <a:lnTo>
                      <a:pt x="92" y="178"/>
                    </a:lnTo>
                    <a:lnTo>
                      <a:pt x="87" y="172"/>
                    </a:lnTo>
                    <a:lnTo>
                      <a:pt x="80" y="167"/>
                    </a:lnTo>
                    <a:lnTo>
                      <a:pt x="72" y="160"/>
                    </a:lnTo>
                    <a:lnTo>
                      <a:pt x="64" y="154"/>
                    </a:lnTo>
                    <a:lnTo>
                      <a:pt x="57" y="148"/>
                    </a:lnTo>
                    <a:lnTo>
                      <a:pt x="49" y="144"/>
                    </a:lnTo>
                    <a:lnTo>
                      <a:pt x="42" y="139"/>
                    </a:lnTo>
                    <a:lnTo>
                      <a:pt x="35" y="136"/>
                    </a:lnTo>
                    <a:lnTo>
                      <a:pt x="28" y="133"/>
                    </a:lnTo>
                    <a:lnTo>
                      <a:pt x="20" y="136"/>
                    </a:lnTo>
                    <a:lnTo>
                      <a:pt x="15" y="139"/>
                    </a:lnTo>
                    <a:lnTo>
                      <a:pt x="9" y="143"/>
                    </a:lnTo>
                    <a:lnTo>
                      <a:pt x="1" y="143"/>
                    </a:lnTo>
                    <a:lnTo>
                      <a:pt x="0" y="140"/>
                    </a:lnTo>
                    <a:lnTo>
                      <a:pt x="0" y="137"/>
                    </a:lnTo>
                    <a:lnTo>
                      <a:pt x="0" y="132"/>
                    </a:lnTo>
                    <a:lnTo>
                      <a:pt x="1" y="128"/>
                    </a:lnTo>
                    <a:lnTo>
                      <a:pt x="23" y="121"/>
                    </a:lnTo>
                    <a:lnTo>
                      <a:pt x="42" y="112"/>
                    </a:lnTo>
                    <a:lnTo>
                      <a:pt x="62" y="100"/>
                    </a:lnTo>
                    <a:lnTo>
                      <a:pt x="79" y="89"/>
                    </a:lnTo>
                    <a:lnTo>
                      <a:pt x="97" y="76"/>
                    </a:lnTo>
                    <a:lnTo>
                      <a:pt x="115" y="63"/>
                    </a:lnTo>
                    <a:lnTo>
                      <a:pt x="134" y="53"/>
                    </a:lnTo>
                    <a:lnTo>
                      <a:pt x="154" y="44"/>
                    </a:lnTo>
                    <a:lnTo>
                      <a:pt x="162" y="39"/>
                    </a:lnTo>
                    <a:lnTo>
                      <a:pt x="171" y="36"/>
                    </a:lnTo>
                    <a:lnTo>
                      <a:pt x="180" y="35"/>
                    </a:lnTo>
                    <a:lnTo>
                      <a:pt x="189" y="33"/>
                    </a:lnTo>
                    <a:lnTo>
                      <a:pt x="199" y="33"/>
                    </a:lnTo>
                    <a:lnTo>
                      <a:pt x="208" y="35"/>
                    </a:lnTo>
                    <a:lnTo>
                      <a:pt x="217" y="37"/>
                    </a:lnTo>
                    <a:lnTo>
                      <a:pt x="225" y="39"/>
                    </a:lnTo>
                    <a:lnTo>
                      <a:pt x="237" y="41"/>
                    </a:lnTo>
                    <a:lnTo>
                      <a:pt x="246" y="44"/>
                    </a:lnTo>
                    <a:lnTo>
                      <a:pt x="254" y="45"/>
                    </a:lnTo>
                    <a:lnTo>
                      <a:pt x="262" y="46"/>
                    </a:lnTo>
                    <a:lnTo>
                      <a:pt x="270" y="46"/>
                    </a:lnTo>
                    <a:lnTo>
                      <a:pt x="277" y="45"/>
                    </a:lnTo>
                    <a:lnTo>
                      <a:pt x="284" y="44"/>
                    </a:lnTo>
                    <a:lnTo>
                      <a:pt x="291" y="41"/>
                    </a:lnTo>
                    <a:lnTo>
                      <a:pt x="298" y="38"/>
                    </a:lnTo>
                    <a:lnTo>
                      <a:pt x="306" y="35"/>
                    </a:lnTo>
                    <a:lnTo>
                      <a:pt x="312" y="32"/>
                    </a:lnTo>
                    <a:lnTo>
                      <a:pt x="319" y="29"/>
                    </a:lnTo>
                    <a:lnTo>
                      <a:pt x="326" y="27"/>
                    </a:lnTo>
                    <a:lnTo>
                      <a:pt x="334" y="23"/>
                    </a:lnTo>
                    <a:lnTo>
                      <a:pt x="341" y="20"/>
                    </a:lnTo>
                    <a:lnTo>
                      <a:pt x="349" y="15"/>
                    </a:lnTo>
                    <a:lnTo>
                      <a:pt x="357" y="9"/>
                    </a:lnTo>
                    <a:lnTo>
                      <a:pt x="364" y="6"/>
                    </a:lnTo>
                    <a:lnTo>
                      <a:pt x="371" y="2"/>
                    </a:lnTo>
                    <a:lnTo>
                      <a:pt x="377" y="1"/>
                    </a:lnTo>
                    <a:lnTo>
                      <a:pt x="384" y="0"/>
                    </a:lnTo>
                    <a:lnTo>
                      <a:pt x="392" y="0"/>
                    </a:lnTo>
                    <a:lnTo>
                      <a:pt x="401" y="0"/>
                    </a:lnTo>
                    <a:lnTo>
                      <a:pt x="41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910" name="Freeform 326"/>
              <p:cNvSpPr>
                <a:spLocks/>
              </p:cNvSpPr>
              <p:nvPr/>
            </p:nvSpPr>
            <p:spPr bwMode="auto">
              <a:xfrm>
                <a:off x="2742" y="1002"/>
                <a:ext cx="86" cy="17"/>
              </a:xfrm>
              <a:custGeom>
                <a:avLst/>
                <a:gdLst>
                  <a:gd name="T0" fmla="*/ 341 w 520"/>
                  <a:gd name="T1" fmla="*/ 0 h 99"/>
                  <a:gd name="T2" fmla="*/ 365 w 520"/>
                  <a:gd name="T3" fmla="*/ 1 h 99"/>
                  <a:gd name="T4" fmla="*/ 388 w 520"/>
                  <a:gd name="T5" fmla="*/ 2 h 99"/>
                  <a:gd name="T6" fmla="*/ 412 w 520"/>
                  <a:gd name="T7" fmla="*/ 6 h 99"/>
                  <a:gd name="T8" fmla="*/ 435 w 520"/>
                  <a:gd name="T9" fmla="*/ 8 h 99"/>
                  <a:gd name="T10" fmla="*/ 458 w 520"/>
                  <a:gd name="T11" fmla="*/ 11 h 99"/>
                  <a:gd name="T12" fmla="*/ 482 w 520"/>
                  <a:gd name="T13" fmla="*/ 14 h 99"/>
                  <a:gd name="T14" fmla="*/ 508 w 520"/>
                  <a:gd name="T15" fmla="*/ 14 h 99"/>
                  <a:gd name="T16" fmla="*/ 504 w 520"/>
                  <a:gd name="T17" fmla="*/ 15 h 99"/>
                  <a:gd name="T18" fmla="*/ 471 w 520"/>
                  <a:gd name="T19" fmla="*/ 22 h 99"/>
                  <a:gd name="T20" fmla="*/ 440 w 520"/>
                  <a:gd name="T21" fmla="*/ 30 h 99"/>
                  <a:gd name="T22" fmla="*/ 409 w 520"/>
                  <a:gd name="T23" fmla="*/ 38 h 99"/>
                  <a:gd name="T24" fmla="*/ 381 w 520"/>
                  <a:gd name="T25" fmla="*/ 44 h 99"/>
                  <a:gd name="T26" fmla="*/ 362 w 520"/>
                  <a:gd name="T27" fmla="*/ 50 h 99"/>
                  <a:gd name="T28" fmla="*/ 342 w 520"/>
                  <a:gd name="T29" fmla="*/ 56 h 99"/>
                  <a:gd name="T30" fmla="*/ 323 w 520"/>
                  <a:gd name="T31" fmla="*/ 62 h 99"/>
                  <a:gd name="T32" fmla="*/ 293 w 520"/>
                  <a:gd name="T33" fmla="*/ 71 h 99"/>
                  <a:gd name="T34" fmla="*/ 255 w 520"/>
                  <a:gd name="T35" fmla="*/ 81 h 99"/>
                  <a:gd name="T36" fmla="*/ 216 w 520"/>
                  <a:gd name="T37" fmla="*/ 87 h 99"/>
                  <a:gd name="T38" fmla="*/ 178 w 520"/>
                  <a:gd name="T39" fmla="*/ 91 h 99"/>
                  <a:gd name="T40" fmla="*/ 138 w 520"/>
                  <a:gd name="T41" fmla="*/ 92 h 99"/>
                  <a:gd name="T42" fmla="*/ 99 w 520"/>
                  <a:gd name="T43" fmla="*/ 93 h 99"/>
                  <a:gd name="T44" fmla="*/ 60 w 520"/>
                  <a:gd name="T45" fmla="*/ 94 h 99"/>
                  <a:gd name="T46" fmla="*/ 20 w 520"/>
                  <a:gd name="T47" fmla="*/ 96 h 99"/>
                  <a:gd name="T48" fmla="*/ 6 w 520"/>
                  <a:gd name="T49" fmla="*/ 95 h 99"/>
                  <a:gd name="T50" fmla="*/ 17 w 520"/>
                  <a:gd name="T51" fmla="*/ 88 h 99"/>
                  <a:gd name="T52" fmla="*/ 27 w 520"/>
                  <a:gd name="T53" fmla="*/ 80 h 99"/>
                  <a:gd name="T54" fmla="*/ 36 w 520"/>
                  <a:gd name="T55" fmla="*/ 72 h 99"/>
                  <a:gd name="T56" fmla="*/ 52 w 520"/>
                  <a:gd name="T57" fmla="*/ 57 h 99"/>
                  <a:gd name="T58" fmla="*/ 78 w 520"/>
                  <a:gd name="T59" fmla="*/ 45 h 99"/>
                  <a:gd name="T60" fmla="*/ 103 w 520"/>
                  <a:gd name="T61" fmla="*/ 39 h 99"/>
                  <a:gd name="T62" fmla="*/ 129 w 520"/>
                  <a:gd name="T63" fmla="*/ 38 h 99"/>
                  <a:gd name="T64" fmla="*/ 155 w 520"/>
                  <a:gd name="T65" fmla="*/ 40 h 99"/>
                  <a:gd name="T66" fmla="*/ 179 w 520"/>
                  <a:gd name="T67" fmla="*/ 45 h 99"/>
                  <a:gd name="T68" fmla="*/ 201 w 520"/>
                  <a:gd name="T69" fmla="*/ 46 h 99"/>
                  <a:gd name="T70" fmla="*/ 219 w 520"/>
                  <a:gd name="T71" fmla="*/ 45 h 99"/>
                  <a:gd name="T72" fmla="*/ 239 w 520"/>
                  <a:gd name="T73" fmla="*/ 39 h 99"/>
                  <a:gd name="T74" fmla="*/ 264 w 520"/>
                  <a:gd name="T75" fmla="*/ 29 h 99"/>
                  <a:gd name="T76" fmla="*/ 290 w 520"/>
                  <a:gd name="T77" fmla="*/ 15 h 99"/>
                  <a:gd name="T78" fmla="*/ 317 w 520"/>
                  <a:gd name="T7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20" h="99">
                    <a:moveTo>
                      <a:pt x="328" y="1"/>
                    </a:moveTo>
                    <a:lnTo>
                      <a:pt x="341" y="0"/>
                    </a:lnTo>
                    <a:lnTo>
                      <a:pt x="352" y="0"/>
                    </a:lnTo>
                    <a:lnTo>
                      <a:pt x="365" y="1"/>
                    </a:lnTo>
                    <a:lnTo>
                      <a:pt x="377" y="1"/>
                    </a:lnTo>
                    <a:lnTo>
                      <a:pt x="388" y="2"/>
                    </a:lnTo>
                    <a:lnTo>
                      <a:pt x="401" y="5"/>
                    </a:lnTo>
                    <a:lnTo>
                      <a:pt x="412" y="6"/>
                    </a:lnTo>
                    <a:lnTo>
                      <a:pt x="424" y="7"/>
                    </a:lnTo>
                    <a:lnTo>
                      <a:pt x="435" y="8"/>
                    </a:lnTo>
                    <a:lnTo>
                      <a:pt x="447" y="10"/>
                    </a:lnTo>
                    <a:lnTo>
                      <a:pt x="458" y="11"/>
                    </a:lnTo>
                    <a:lnTo>
                      <a:pt x="471" y="13"/>
                    </a:lnTo>
                    <a:lnTo>
                      <a:pt x="482" y="14"/>
                    </a:lnTo>
                    <a:lnTo>
                      <a:pt x="495" y="14"/>
                    </a:lnTo>
                    <a:lnTo>
                      <a:pt x="508" y="14"/>
                    </a:lnTo>
                    <a:lnTo>
                      <a:pt x="520" y="14"/>
                    </a:lnTo>
                    <a:lnTo>
                      <a:pt x="504" y="15"/>
                    </a:lnTo>
                    <a:lnTo>
                      <a:pt x="487" y="17"/>
                    </a:lnTo>
                    <a:lnTo>
                      <a:pt x="471" y="22"/>
                    </a:lnTo>
                    <a:lnTo>
                      <a:pt x="456" y="25"/>
                    </a:lnTo>
                    <a:lnTo>
                      <a:pt x="440" y="30"/>
                    </a:lnTo>
                    <a:lnTo>
                      <a:pt x="424" y="34"/>
                    </a:lnTo>
                    <a:lnTo>
                      <a:pt x="409" y="38"/>
                    </a:lnTo>
                    <a:lnTo>
                      <a:pt x="393" y="40"/>
                    </a:lnTo>
                    <a:lnTo>
                      <a:pt x="381" y="44"/>
                    </a:lnTo>
                    <a:lnTo>
                      <a:pt x="371" y="47"/>
                    </a:lnTo>
                    <a:lnTo>
                      <a:pt x="362" y="50"/>
                    </a:lnTo>
                    <a:lnTo>
                      <a:pt x="351" y="54"/>
                    </a:lnTo>
                    <a:lnTo>
                      <a:pt x="342" y="56"/>
                    </a:lnTo>
                    <a:lnTo>
                      <a:pt x="333" y="59"/>
                    </a:lnTo>
                    <a:lnTo>
                      <a:pt x="323" y="62"/>
                    </a:lnTo>
                    <a:lnTo>
                      <a:pt x="312" y="64"/>
                    </a:lnTo>
                    <a:lnTo>
                      <a:pt x="293" y="71"/>
                    </a:lnTo>
                    <a:lnTo>
                      <a:pt x="274" y="77"/>
                    </a:lnTo>
                    <a:lnTo>
                      <a:pt x="255" y="81"/>
                    </a:lnTo>
                    <a:lnTo>
                      <a:pt x="235" y="85"/>
                    </a:lnTo>
                    <a:lnTo>
                      <a:pt x="216" y="87"/>
                    </a:lnTo>
                    <a:lnTo>
                      <a:pt x="196" y="90"/>
                    </a:lnTo>
                    <a:lnTo>
                      <a:pt x="178" y="91"/>
                    </a:lnTo>
                    <a:lnTo>
                      <a:pt x="158" y="92"/>
                    </a:lnTo>
                    <a:lnTo>
                      <a:pt x="138" y="92"/>
                    </a:lnTo>
                    <a:lnTo>
                      <a:pt x="119" y="93"/>
                    </a:lnTo>
                    <a:lnTo>
                      <a:pt x="99" y="93"/>
                    </a:lnTo>
                    <a:lnTo>
                      <a:pt x="80" y="93"/>
                    </a:lnTo>
                    <a:lnTo>
                      <a:pt x="60" y="94"/>
                    </a:lnTo>
                    <a:lnTo>
                      <a:pt x="40" y="95"/>
                    </a:lnTo>
                    <a:lnTo>
                      <a:pt x="20" y="96"/>
                    </a:lnTo>
                    <a:lnTo>
                      <a:pt x="0" y="99"/>
                    </a:lnTo>
                    <a:lnTo>
                      <a:pt x="6" y="95"/>
                    </a:lnTo>
                    <a:lnTo>
                      <a:pt x="12" y="92"/>
                    </a:lnTo>
                    <a:lnTo>
                      <a:pt x="17" y="88"/>
                    </a:lnTo>
                    <a:lnTo>
                      <a:pt x="22" y="85"/>
                    </a:lnTo>
                    <a:lnTo>
                      <a:pt x="27" y="80"/>
                    </a:lnTo>
                    <a:lnTo>
                      <a:pt x="32" y="77"/>
                    </a:lnTo>
                    <a:lnTo>
                      <a:pt x="36" y="72"/>
                    </a:lnTo>
                    <a:lnTo>
                      <a:pt x="41" y="68"/>
                    </a:lnTo>
                    <a:lnTo>
                      <a:pt x="52" y="57"/>
                    </a:lnTo>
                    <a:lnTo>
                      <a:pt x="65" y="49"/>
                    </a:lnTo>
                    <a:lnTo>
                      <a:pt x="78" y="45"/>
                    </a:lnTo>
                    <a:lnTo>
                      <a:pt x="90" y="40"/>
                    </a:lnTo>
                    <a:lnTo>
                      <a:pt x="103" y="39"/>
                    </a:lnTo>
                    <a:lnTo>
                      <a:pt x="117" y="38"/>
                    </a:lnTo>
                    <a:lnTo>
                      <a:pt x="129" y="38"/>
                    </a:lnTo>
                    <a:lnTo>
                      <a:pt x="142" y="39"/>
                    </a:lnTo>
                    <a:lnTo>
                      <a:pt x="155" y="40"/>
                    </a:lnTo>
                    <a:lnTo>
                      <a:pt x="167" y="42"/>
                    </a:lnTo>
                    <a:lnTo>
                      <a:pt x="179" y="45"/>
                    </a:lnTo>
                    <a:lnTo>
                      <a:pt x="190" y="46"/>
                    </a:lnTo>
                    <a:lnTo>
                      <a:pt x="201" y="46"/>
                    </a:lnTo>
                    <a:lnTo>
                      <a:pt x="210" y="46"/>
                    </a:lnTo>
                    <a:lnTo>
                      <a:pt x="219" y="45"/>
                    </a:lnTo>
                    <a:lnTo>
                      <a:pt x="227" y="42"/>
                    </a:lnTo>
                    <a:lnTo>
                      <a:pt x="239" y="39"/>
                    </a:lnTo>
                    <a:lnTo>
                      <a:pt x="250" y="34"/>
                    </a:lnTo>
                    <a:lnTo>
                      <a:pt x="264" y="29"/>
                    </a:lnTo>
                    <a:lnTo>
                      <a:pt x="278" y="22"/>
                    </a:lnTo>
                    <a:lnTo>
                      <a:pt x="290" y="15"/>
                    </a:lnTo>
                    <a:lnTo>
                      <a:pt x="304" y="9"/>
                    </a:lnTo>
                    <a:lnTo>
                      <a:pt x="317" y="5"/>
                    </a:lnTo>
                    <a:lnTo>
                      <a:pt x="328" y="1"/>
                    </a:lnTo>
                    <a:close/>
                  </a:path>
                </a:pathLst>
              </a:custGeom>
              <a:solidFill>
                <a:srgbClr val="E1B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911" name="Freeform 327"/>
              <p:cNvSpPr>
                <a:spLocks/>
              </p:cNvSpPr>
              <p:nvPr/>
            </p:nvSpPr>
            <p:spPr bwMode="auto">
              <a:xfrm>
                <a:off x="2749" y="1005"/>
                <a:ext cx="91" cy="27"/>
              </a:xfrm>
              <a:custGeom>
                <a:avLst/>
                <a:gdLst>
                  <a:gd name="T0" fmla="*/ 539 w 544"/>
                  <a:gd name="T1" fmla="*/ 12 h 159"/>
                  <a:gd name="T2" fmla="*/ 524 w 544"/>
                  <a:gd name="T3" fmla="*/ 31 h 159"/>
                  <a:gd name="T4" fmla="*/ 505 w 544"/>
                  <a:gd name="T5" fmla="*/ 47 h 159"/>
                  <a:gd name="T6" fmla="*/ 486 w 544"/>
                  <a:gd name="T7" fmla="*/ 61 h 159"/>
                  <a:gd name="T8" fmla="*/ 464 w 544"/>
                  <a:gd name="T9" fmla="*/ 73 h 159"/>
                  <a:gd name="T10" fmla="*/ 441 w 544"/>
                  <a:gd name="T11" fmla="*/ 83 h 159"/>
                  <a:gd name="T12" fmla="*/ 420 w 544"/>
                  <a:gd name="T13" fmla="*/ 93 h 159"/>
                  <a:gd name="T14" fmla="*/ 397 w 544"/>
                  <a:gd name="T15" fmla="*/ 104 h 159"/>
                  <a:gd name="T16" fmla="*/ 373 w 544"/>
                  <a:gd name="T17" fmla="*/ 116 h 159"/>
                  <a:gd name="T18" fmla="*/ 343 w 544"/>
                  <a:gd name="T19" fmla="*/ 127 h 159"/>
                  <a:gd name="T20" fmla="*/ 312 w 544"/>
                  <a:gd name="T21" fmla="*/ 133 h 159"/>
                  <a:gd name="T22" fmla="*/ 282 w 544"/>
                  <a:gd name="T23" fmla="*/ 141 h 159"/>
                  <a:gd name="T24" fmla="*/ 252 w 544"/>
                  <a:gd name="T25" fmla="*/ 148 h 159"/>
                  <a:gd name="T26" fmla="*/ 221 w 544"/>
                  <a:gd name="T27" fmla="*/ 152 h 159"/>
                  <a:gd name="T28" fmla="*/ 189 w 544"/>
                  <a:gd name="T29" fmla="*/ 154 h 159"/>
                  <a:gd name="T30" fmla="*/ 158 w 544"/>
                  <a:gd name="T31" fmla="*/ 158 h 159"/>
                  <a:gd name="T32" fmla="*/ 127 w 544"/>
                  <a:gd name="T33" fmla="*/ 159 h 159"/>
                  <a:gd name="T34" fmla="*/ 96 w 544"/>
                  <a:gd name="T35" fmla="*/ 159 h 159"/>
                  <a:gd name="T36" fmla="*/ 65 w 544"/>
                  <a:gd name="T37" fmla="*/ 156 h 159"/>
                  <a:gd name="T38" fmla="*/ 35 w 544"/>
                  <a:gd name="T39" fmla="*/ 151 h 159"/>
                  <a:gd name="T40" fmla="*/ 19 w 544"/>
                  <a:gd name="T41" fmla="*/ 140 h 159"/>
                  <a:gd name="T42" fmla="*/ 14 w 544"/>
                  <a:gd name="T43" fmla="*/ 130 h 159"/>
                  <a:gd name="T44" fmla="*/ 11 w 544"/>
                  <a:gd name="T45" fmla="*/ 120 h 159"/>
                  <a:gd name="T46" fmla="*/ 6 w 544"/>
                  <a:gd name="T47" fmla="*/ 110 h 159"/>
                  <a:gd name="T48" fmla="*/ 4 w 544"/>
                  <a:gd name="T49" fmla="*/ 104 h 159"/>
                  <a:gd name="T50" fmla="*/ 0 w 544"/>
                  <a:gd name="T51" fmla="*/ 100 h 159"/>
                  <a:gd name="T52" fmla="*/ 19 w 544"/>
                  <a:gd name="T53" fmla="*/ 96 h 159"/>
                  <a:gd name="T54" fmla="*/ 57 w 544"/>
                  <a:gd name="T55" fmla="*/ 93 h 159"/>
                  <a:gd name="T56" fmla="*/ 96 w 544"/>
                  <a:gd name="T57" fmla="*/ 93 h 159"/>
                  <a:gd name="T58" fmla="*/ 135 w 544"/>
                  <a:gd name="T59" fmla="*/ 90 h 159"/>
                  <a:gd name="T60" fmla="*/ 166 w 544"/>
                  <a:gd name="T61" fmla="*/ 84 h 159"/>
                  <a:gd name="T62" fmla="*/ 187 w 544"/>
                  <a:gd name="T63" fmla="*/ 82 h 159"/>
                  <a:gd name="T64" fmla="*/ 208 w 544"/>
                  <a:gd name="T65" fmla="*/ 79 h 159"/>
                  <a:gd name="T66" fmla="*/ 227 w 544"/>
                  <a:gd name="T67" fmla="*/ 74 h 159"/>
                  <a:gd name="T68" fmla="*/ 254 w 544"/>
                  <a:gd name="T69" fmla="*/ 66 h 159"/>
                  <a:gd name="T70" fmla="*/ 285 w 544"/>
                  <a:gd name="T71" fmla="*/ 58 h 159"/>
                  <a:gd name="T72" fmla="*/ 317 w 544"/>
                  <a:gd name="T73" fmla="*/ 50 h 159"/>
                  <a:gd name="T74" fmla="*/ 349 w 544"/>
                  <a:gd name="T75" fmla="*/ 42 h 159"/>
                  <a:gd name="T76" fmla="*/ 380 w 544"/>
                  <a:gd name="T77" fmla="*/ 30 h 159"/>
                  <a:gd name="T78" fmla="*/ 415 w 544"/>
                  <a:gd name="T79" fmla="*/ 23 h 159"/>
                  <a:gd name="T80" fmla="*/ 449 w 544"/>
                  <a:gd name="T81" fmla="*/ 19 h 159"/>
                  <a:gd name="T82" fmla="*/ 482 w 544"/>
                  <a:gd name="T83" fmla="*/ 12 h 159"/>
                  <a:gd name="T84" fmla="*/ 505 w 544"/>
                  <a:gd name="T85" fmla="*/ 6 h 159"/>
                  <a:gd name="T86" fmla="*/ 517 w 544"/>
                  <a:gd name="T87" fmla="*/ 5 h 159"/>
                  <a:gd name="T88" fmla="*/ 528 w 544"/>
                  <a:gd name="T89" fmla="*/ 2 h 159"/>
                  <a:gd name="T90" fmla="*/ 540 w 544"/>
                  <a:gd name="T91" fmla="*/ 1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4" h="159">
                    <a:moveTo>
                      <a:pt x="544" y="0"/>
                    </a:moveTo>
                    <a:lnTo>
                      <a:pt x="539" y="12"/>
                    </a:lnTo>
                    <a:lnTo>
                      <a:pt x="532" y="22"/>
                    </a:lnTo>
                    <a:lnTo>
                      <a:pt x="524" y="31"/>
                    </a:lnTo>
                    <a:lnTo>
                      <a:pt x="515" y="39"/>
                    </a:lnTo>
                    <a:lnTo>
                      <a:pt x="505" y="47"/>
                    </a:lnTo>
                    <a:lnTo>
                      <a:pt x="496" y="54"/>
                    </a:lnTo>
                    <a:lnTo>
                      <a:pt x="486" y="61"/>
                    </a:lnTo>
                    <a:lnTo>
                      <a:pt x="477" y="68"/>
                    </a:lnTo>
                    <a:lnTo>
                      <a:pt x="464" y="73"/>
                    </a:lnTo>
                    <a:lnTo>
                      <a:pt x="452" y="77"/>
                    </a:lnTo>
                    <a:lnTo>
                      <a:pt x="441" y="83"/>
                    </a:lnTo>
                    <a:lnTo>
                      <a:pt x="431" y="87"/>
                    </a:lnTo>
                    <a:lnTo>
                      <a:pt x="420" y="93"/>
                    </a:lnTo>
                    <a:lnTo>
                      <a:pt x="409" y="99"/>
                    </a:lnTo>
                    <a:lnTo>
                      <a:pt x="397" y="104"/>
                    </a:lnTo>
                    <a:lnTo>
                      <a:pt x="386" y="108"/>
                    </a:lnTo>
                    <a:lnTo>
                      <a:pt x="373" y="116"/>
                    </a:lnTo>
                    <a:lnTo>
                      <a:pt x="358" y="122"/>
                    </a:lnTo>
                    <a:lnTo>
                      <a:pt x="343" y="127"/>
                    </a:lnTo>
                    <a:lnTo>
                      <a:pt x="328" y="130"/>
                    </a:lnTo>
                    <a:lnTo>
                      <a:pt x="312" y="133"/>
                    </a:lnTo>
                    <a:lnTo>
                      <a:pt x="297" y="138"/>
                    </a:lnTo>
                    <a:lnTo>
                      <a:pt x="282" y="141"/>
                    </a:lnTo>
                    <a:lnTo>
                      <a:pt x="268" y="147"/>
                    </a:lnTo>
                    <a:lnTo>
                      <a:pt x="252" y="148"/>
                    </a:lnTo>
                    <a:lnTo>
                      <a:pt x="236" y="149"/>
                    </a:lnTo>
                    <a:lnTo>
                      <a:pt x="221" y="152"/>
                    </a:lnTo>
                    <a:lnTo>
                      <a:pt x="205" y="153"/>
                    </a:lnTo>
                    <a:lnTo>
                      <a:pt x="189" y="154"/>
                    </a:lnTo>
                    <a:lnTo>
                      <a:pt x="173" y="155"/>
                    </a:lnTo>
                    <a:lnTo>
                      <a:pt x="158" y="158"/>
                    </a:lnTo>
                    <a:lnTo>
                      <a:pt x="142" y="158"/>
                    </a:lnTo>
                    <a:lnTo>
                      <a:pt x="127" y="159"/>
                    </a:lnTo>
                    <a:lnTo>
                      <a:pt x="111" y="159"/>
                    </a:lnTo>
                    <a:lnTo>
                      <a:pt x="96" y="159"/>
                    </a:lnTo>
                    <a:lnTo>
                      <a:pt x="80" y="158"/>
                    </a:lnTo>
                    <a:lnTo>
                      <a:pt x="65" y="156"/>
                    </a:lnTo>
                    <a:lnTo>
                      <a:pt x="50" y="154"/>
                    </a:lnTo>
                    <a:lnTo>
                      <a:pt x="35" y="151"/>
                    </a:lnTo>
                    <a:lnTo>
                      <a:pt x="20" y="147"/>
                    </a:lnTo>
                    <a:lnTo>
                      <a:pt x="19" y="140"/>
                    </a:lnTo>
                    <a:lnTo>
                      <a:pt x="17" y="135"/>
                    </a:lnTo>
                    <a:lnTo>
                      <a:pt x="14" y="130"/>
                    </a:lnTo>
                    <a:lnTo>
                      <a:pt x="13" y="124"/>
                    </a:lnTo>
                    <a:lnTo>
                      <a:pt x="11" y="120"/>
                    </a:lnTo>
                    <a:lnTo>
                      <a:pt x="9" y="115"/>
                    </a:lnTo>
                    <a:lnTo>
                      <a:pt x="6" y="110"/>
                    </a:lnTo>
                    <a:lnTo>
                      <a:pt x="5" y="106"/>
                    </a:lnTo>
                    <a:lnTo>
                      <a:pt x="4" y="104"/>
                    </a:lnTo>
                    <a:lnTo>
                      <a:pt x="2" y="101"/>
                    </a:lnTo>
                    <a:lnTo>
                      <a:pt x="0" y="100"/>
                    </a:lnTo>
                    <a:lnTo>
                      <a:pt x="19" y="96"/>
                    </a:lnTo>
                    <a:lnTo>
                      <a:pt x="38" y="94"/>
                    </a:lnTo>
                    <a:lnTo>
                      <a:pt x="57" y="93"/>
                    </a:lnTo>
                    <a:lnTo>
                      <a:pt x="76" y="93"/>
                    </a:lnTo>
                    <a:lnTo>
                      <a:pt x="96" y="93"/>
                    </a:lnTo>
                    <a:lnTo>
                      <a:pt x="114" y="92"/>
                    </a:lnTo>
                    <a:lnTo>
                      <a:pt x="135" y="90"/>
                    </a:lnTo>
                    <a:lnTo>
                      <a:pt x="155" y="84"/>
                    </a:lnTo>
                    <a:lnTo>
                      <a:pt x="166" y="84"/>
                    </a:lnTo>
                    <a:lnTo>
                      <a:pt x="176" y="83"/>
                    </a:lnTo>
                    <a:lnTo>
                      <a:pt x="187" y="82"/>
                    </a:lnTo>
                    <a:lnTo>
                      <a:pt x="197" y="81"/>
                    </a:lnTo>
                    <a:lnTo>
                      <a:pt x="208" y="79"/>
                    </a:lnTo>
                    <a:lnTo>
                      <a:pt x="217" y="77"/>
                    </a:lnTo>
                    <a:lnTo>
                      <a:pt x="227" y="74"/>
                    </a:lnTo>
                    <a:lnTo>
                      <a:pt x="237" y="71"/>
                    </a:lnTo>
                    <a:lnTo>
                      <a:pt x="254" y="66"/>
                    </a:lnTo>
                    <a:lnTo>
                      <a:pt x="268" y="61"/>
                    </a:lnTo>
                    <a:lnTo>
                      <a:pt x="285" y="58"/>
                    </a:lnTo>
                    <a:lnTo>
                      <a:pt x="301" y="53"/>
                    </a:lnTo>
                    <a:lnTo>
                      <a:pt x="317" y="50"/>
                    </a:lnTo>
                    <a:lnTo>
                      <a:pt x="333" y="45"/>
                    </a:lnTo>
                    <a:lnTo>
                      <a:pt x="349" y="42"/>
                    </a:lnTo>
                    <a:lnTo>
                      <a:pt x="364" y="36"/>
                    </a:lnTo>
                    <a:lnTo>
                      <a:pt x="380" y="30"/>
                    </a:lnTo>
                    <a:lnTo>
                      <a:pt x="397" y="27"/>
                    </a:lnTo>
                    <a:lnTo>
                      <a:pt x="415" y="23"/>
                    </a:lnTo>
                    <a:lnTo>
                      <a:pt x="432" y="21"/>
                    </a:lnTo>
                    <a:lnTo>
                      <a:pt x="449" y="19"/>
                    </a:lnTo>
                    <a:lnTo>
                      <a:pt x="466" y="16"/>
                    </a:lnTo>
                    <a:lnTo>
                      <a:pt x="482" y="12"/>
                    </a:lnTo>
                    <a:lnTo>
                      <a:pt x="498" y="7"/>
                    </a:lnTo>
                    <a:lnTo>
                      <a:pt x="505" y="6"/>
                    </a:lnTo>
                    <a:lnTo>
                      <a:pt x="511" y="5"/>
                    </a:lnTo>
                    <a:lnTo>
                      <a:pt x="517" y="5"/>
                    </a:lnTo>
                    <a:lnTo>
                      <a:pt x="524" y="4"/>
                    </a:lnTo>
                    <a:lnTo>
                      <a:pt x="528" y="2"/>
                    </a:lnTo>
                    <a:lnTo>
                      <a:pt x="534" y="1"/>
                    </a:lnTo>
                    <a:lnTo>
                      <a:pt x="540" y="1"/>
                    </a:lnTo>
                    <a:lnTo>
                      <a:pt x="54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912" name="Freeform 328"/>
              <p:cNvSpPr>
                <a:spLocks/>
              </p:cNvSpPr>
              <p:nvPr/>
            </p:nvSpPr>
            <p:spPr bwMode="auto">
              <a:xfrm>
                <a:off x="2752" y="1027"/>
                <a:ext cx="85" cy="27"/>
              </a:xfrm>
              <a:custGeom>
                <a:avLst/>
                <a:gdLst>
                  <a:gd name="T0" fmla="*/ 513 w 513"/>
                  <a:gd name="T1" fmla="*/ 6 h 160"/>
                  <a:gd name="T2" fmla="*/ 505 w 513"/>
                  <a:gd name="T3" fmla="*/ 17 h 160"/>
                  <a:gd name="T4" fmla="*/ 489 w 513"/>
                  <a:gd name="T5" fmla="*/ 31 h 160"/>
                  <a:gd name="T6" fmla="*/ 472 w 513"/>
                  <a:gd name="T7" fmla="*/ 48 h 160"/>
                  <a:gd name="T8" fmla="*/ 455 w 513"/>
                  <a:gd name="T9" fmla="*/ 66 h 160"/>
                  <a:gd name="T10" fmla="*/ 435 w 513"/>
                  <a:gd name="T11" fmla="*/ 82 h 160"/>
                  <a:gd name="T12" fmla="*/ 417 w 513"/>
                  <a:gd name="T13" fmla="*/ 94 h 160"/>
                  <a:gd name="T14" fmla="*/ 399 w 513"/>
                  <a:gd name="T15" fmla="*/ 102 h 160"/>
                  <a:gd name="T16" fmla="*/ 381 w 513"/>
                  <a:gd name="T17" fmla="*/ 107 h 160"/>
                  <a:gd name="T18" fmla="*/ 365 w 513"/>
                  <a:gd name="T19" fmla="*/ 114 h 160"/>
                  <a:gd name="T20" fmla="*/ 336 w 513"/>
                  <a:gd name="T21" fmla="*/ 123 h 160"/>
                  <a:gd name="T22" fmla="*/ 292 w 513"/>
                  <a:gd name="T23" fmla="*/ 132 h 160"/>
                  <a:gd name="T24" fmla="*/ 249 w 513"/>
                  <a:gd name="T25" fmla="*/ 141 h 160"/>
                  <a:gd name="T26" fmla="*/ 205 w 513"/>
                  <a:gd name="T27" fmla="*/ 149 h 160"/>
                  <a:gd name="T28" fmla="*/ 161 w 513"/>
                  <a:gd name="T29" fmla="*/ 156 h 160"/>
                  <a:gd name="T30" fmla="*/ 118 w 513"/>
                  <a:gd name="T31" fmla="*/ 160 h 160"/>
                  <a:gd name="T32" fmla="*/ 74 w 513"/>
                  <a:gd name="T33" fmla="*/ 159 h 160"/>
                  <a:gd name="T34" fmla="*/ 32 w 513"/>
                  <a:gd name="T35" fmla="*/ 152 h 160"/>
                  <a:gd name="T36" fmla="*/ 8 w 513"/>
                  <a:gd name="T37" fmla="*/ 139 h 160"/>
                  <a:gd name="T38" fmla="*/ 0 w 513"/>
                  <a:gd name="T39" fmla="*/ 129 h 160"/>
                  <a:gd name="T40" fmla="*/ 5 w 513"/>
                  <a:gd name="T41" fmla="*/ 124 h 160"/>
                  <a:gd name="T42" fmla="*/ 13 w 513"/>
                  <a:gd name="T43" fmla="*/ 129 h 160"/>
                  <a:gd name="T44" fmla="*/ 22 w 513"/>
                  <a:gd name="T45" fmla="*/ 136 h 160"/>
                  <a:gd name="T46" fmla="*/ 31 w 513"/>
                  <a:gd name="T47" fmla="*/ 141 h 160"/>
                  <a:gd name="T48" fmla="*/ 54 w 513"/>
                  <a:gd name="T49" fmla="*/ 146 h 160"/>
                  <a:gd name="T50" fmla="*/ 89 w 513"/>
                  <a:gd name="T51" fmla="*/ 149 h 160"/>
                  <a:gd name="T52" fmla="*/ 123 w 513"/>
                  <a:gd name="T53" fmla="*/ 148 h 160"/>
                  <a:gd name="T54" fmla="*/ 158 w 513"/>
                  <a:gd name="T55" fmla="*/ 145 h 160"/>
                  <a:gd name="T56" fmla="*/ 192 w 513"/>
                  <a:gd name="T57" fmla="*/ 139 h 160"/>
                  <a:gd name="T58" fmla="*/ 227 w 513"/>
                  <a:gd name="T59" fmla="*/ 133 h 160"/>
                  <a:gd name="T60" fmla="*/ 261 w 513"/>
                  <a:gd name="T61" fmla="*/ 128 h 160"/>
                  <a:gd name="T62" fmla="*/ 296 w 513"/>
                  <a:gd name="T63" fmla="*/ 123 h 160"/>
                  <a:gd name="T64" fmla="*/ 320 w 513"/>
                  <a:gd name="T65" fmla="*/ 118 h 160"/>
                  <a:gd name="T66" fmla="*/ 335 w 513"/>
                  <a:gd name="T67" fmla="*/ 112 h 160"/>
                  <a:gd name="T68" fmla="*/ 350 w 513"/>
                  <a:gd name="T69" fmla="*/ 107 h 160"/>
                  <a:gd name="T70" fmla="*/ 365 w 513"/>
                  <a:gd name="T71" fmla="*/ 104 h 160"/>
                  <a:gd name="T72" fmla="*/ 381 w 513"/>
                  <a:gd name="T73" fmla="*/ 101 h 160"/>
                  <a:gd name="T74" fmla="*/ 394 w 513"/>
                  <a:gd name="T75" fmla="*/ 91 h 160"/>
                  <a:gd name="T76" fmla="*/ 413 w 513"/>
                  <a:gd name="T77" fmla="*/ 82 h 160"/>
                  <a:gd name="T78" fmla="*/ 436 w 513"/>
                  <a:gd name="T79" fmla="*/ 64 h 160"/>
                  <a:gd name="T80" fmla="*/ 457 w 513"/>
                  <a:gd name="T81" fmla="*/ 44 h 160"/>
                  <a:gd name="T82" fmla="*/ 479 w 513"/>
                  <a:gd name="T83" fmla="*/ 25 h 160"/>
                  <a:gd name="T84" fmla="*/ 497 w 513"/>
                  <a:gd name="T85" fmla="*/ 13 h 160"/>
                  <a:gd name="T86" fmla="*/ 507 w 513"/>
                  <a:gd name="T87" fmla="*/ 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13" h="160">
                    <a:moveTo>
                      <a:pt x="513" y="0"/>
                    </a:moveTo>
                    <a:lnTo>
                      <a:pt x="513" y="6"/>
                    </a:lnTo>
                    <a:lnTo>
                      <a:pt x="510" y="12"/>
                    </a:lnTo>
                    <a:lnTo>
                      <a:pt x="505" y="17"/>
                    </a:lnTo>
                    <a:lnTo>
                      <a:pt x="499" y="23"/>
                    </a:lnTo>
                    <a:lnTo>
                      <a:pt x="489" y="31"/>
                    </a:lnTo>
                    <a:lnTo>
                      <a:pt x="480" y="39"/>
                    </a:lnTo>
                    <a:lnTo>
                      <a:pt x="472" y="48"/>
                    </a:lnTo>
                    <a:lnTo>
                      <a:pt x="463" y="56"/>
                    </a:lnTo>
                    <a:lnTo>
                      <a:pt x="455" y="66"/>
                    </a:lnTo>
                    <a:lnTo>
                      <a:pt x="445" y="74"/>
                    </a:lnTo>
                    <a:lnTo>
                      <a:pt x="435" y="82"/>
                    </a:lnTo>
                    <a:lnTo>
                      <a:pt x="425" y="89"/>
                    </a:lnTo>
                    <a:lnTo>
                      <a:pt x="417" y="94"/>
                    </a:lnTo>
                    <a:lnTo>
                      <a:pt x="409" y="99"/>
                    </a:lnTo>
                    <a:lnTo>
                      <a:pt x="399" y="102"/>
                    </a:lnTo>
                    <a:lnTo>
                      <a:pt x="390" y="105"/>
                    </a:lnTo>
                    <a:lnTo>
                      <a:pt x="381" y="107"/>
                    </a:lnTo>
                    <a:lnTo>
                      <a:pt x="373" y="110"/>
                    </a:lnTo>
                    <a:lnTo>
                      <a:pt x="365" y="114"/>
                    </a:lnTo>
                    <a:lnTo>
                      <a:pt x="358" y="120"/>
                    </a:lnTo>
                    <a:lnTo>
                      <a:pt x="336" y="123"/>
                    </a:lnTo>
                    <a:lnTo>
                      <a:pt x="314" y="128"/>
                    </a:lnTo>
                    <a:lnTo>
                      <a:pt x="292" y="132"/>
                    </a:lnTo>
                    <a:lnTo>
                      <a:pt x="271" y="137"/>
                    </a:lnTo>
                    <a:lnTo>
                      <a:pt x="249" y="141"/>
                    </a:lnTo>
                    <a:lnTo>
                      <a:pt x="227" y="146"/>
                    </a:lnTo>
                    <a:lnTo>
                      <a:pt x="205" y="149"/>
                    </a:lnTo>
                    <a:lnTo>
                      <a:pt x="183" y="154"/>
                    </a:lnTo>
                    <a:lnTo>
                      <a:pt x="161" y="156"/>
                    </a:lnTo>
                    <a:lnTo>
                      <a:pt x="139" y="159"/>
                    </a:lnTo>
                    <a:lnTo>
                      <a:pt x="118" y="160"/>
                    </a:lnTo>
                    <a:lnTo>
                      <a:pt x="96" y="160"/>
                    </a:lnTo>
                    <a:lnTo>
                      <a:pt x="74" y="159"/>
                    </a:lnTo>
                    <a:lnTo>
                      <a:pt x="53" y="156"/>
                    </a:lnTo>
                    <a:lnTo>
                      <a:pt x="32" y="152"/>
                    </a:lnTo>
                    <a:lnTo>
                      <a:pt x="12" y="145"/>
                    </a:lnTo>
                    <a:lnTo>
                      <a:pt x="8" y="139"/>
                    </a:lnTo>
                    <a:lnTo>
                      <a:pt x="4" y="135"/>
                    </a:lnTo>
                    <a:lnTo>
                      <a:pt x="0" y="129"/>
                    </a:lnTo>
                    <a:lnTo>
                      <a:pt x="0" y="123"/>
                    </a:lnTo>
                    <a:lnTo>
                      <a:pt x="5" y="124"/>
                    </a:lnTo>
                    <a:lnTo>
                      <a:pt x="9" y="126"/>
                    </a:lnTo>
                    <a:lnTo>
                      <a:pt x="13" y="129"/>
                    </a:lnTo>
                    <a:lnTo>
                      <a:pt x="18" y="132"/>
                    </a:lnTo>
                    <a:lnTo>
                      <a:pt x="22" y="136"/>
                    </a:lnTo>
                    <a:lnTo>
                      <a:pt x="27" y="139"/>
                    </a:lnTo>
                    <a:lnTo>
                      <a:pt x="31" y="141"/>
                    </a:lnTo>
                    <a:lnTo>
                      <a:pt x="37" y="144"/>
                    </a:lnTo>
                    <a:lnTo>
                      <a:pt x="54" y="146"/>
                    </a:lnTo>
                    <a:lnTo>
                      <a:pt x="72" y="148"/>
                    </a:lnTo>
                    <a:lnTo>
                      <a:pt x="89" y="149"/>
                    </a:lnTo>
                    <a:lnTo>
                      <a:pt x="106" y="149"/>
                    </a:lnTo>
                    <a:lnTo>
                      <a:pt x="123" y="148"/>
                    </a:lnTo>
                    <a:lnTo>
                      <a:pt x="141" y="147"/>
                    </a:lnTo>
                    <a:lnTo>
                      <a:pt x="158" y="145"/>
                    </a:lnTo>
                    <a:lnTo>
                      <a:pt x="175" y="143"/>
                    </a:lnTo>
                    <a:lnTo>
                      <a:pt x="192" y="139"/>
                    </a:lnTo>
                    <a:lnTo>
                      <a:pt x="210" y="137"/>
                    </a:lnTo>
                    <a:lnTo>
                      <a:pt x="227" y="133"/>
                    </a:lnTo>
                    <a:lnTo>
                      <a:pt x="244" y="131"/>
                    </a:lnTo>
                    <a:lnTo>
                      <a:pt x="261" y="128"/>
                    </a:lnTo>
                    <a:lnTo>
                      <a:pt x="279" y="125"/>
                    </a:lnTo>
                    <a:lnTo>
                      <a:pt x="296" y="123"/>
                    </a:lnTo>
                    <a:lnTo>
                      <a:pt x="313" y="122"/>
                    </a:lnTo>
                    <a:lnTo>
                      <a:pt x="320" y="118"/>
                    </a:lnTo>
                    <a:lnTo>
                      <a:pt x="327" y="115"/>
                    </a:lnTo>
                    <a:lnTo>
                      <a:pt x="335" y="112"/>
                    </a:lnTo>
                    <a:lnTo>
                      <a:pt x="343" y="109"/>
                    </a:lnTo>
                    <a:lnTo>
                      <a:pt x="350" y="107"/>
                    </a:lnTo>
                    <a:lnTo>
                      <a:pt x="358" y="106"/>
                    </a:lnTo>
                    <a:lnTo>
                      <a:pt x="365" y="104"/>
                    </a:lnTo>
                    <a:lnTo>
                      <a:pt x="372" y="102"/>
                    </a:lnTo>
                    <a:lnTo>
                      <a:pt x="381" y="101"/>
                    </a:lnTo>
                    <a:lnTo>
                      <a:pt x="388" y="95"/>
                    </a:lnTo>
                    <a:lnTo>
                      <a:pt x="394" y="91"/>
                    </a:lnTo>
                    <a:lnTo>
                      <a:pt x="401" y="89"/>
                    </a:lnTo>
                    <a:lnTo>
                      <a:pt x="413" y="82"/>
                    </a:lnTo>
                    <a:lnTo>
                      <a:pt x="426" y="74"/>
                    </a:lnTo>
                    <a:lnTo>
                      <a:pt x="436" y="64"/>
                    </a:lnTo>
                    <a:lnTo>
                      <a:pt x="447" y="54"/>
                    </a:lnTo>
                    <a:lnTo>
                      <a:pt x="457" y="44"/>
                    </a:lnTo>
                    <a:lnTo>
                      <a:pt x="468" y="33"/>
                    </a:lnTo>
                    <a:lnTo>
                      <a:pt x="479" y="25"/>
                    </a:lnTo>
                    <a:lnTo>
                      <a:pt x="491" y="18"/>
                    </a:lnTo>
                    <a:lnTo>
                      <a:pt x="497" y="13"/>
                    </a:lnTo>
                    <a:lnTo>
                      <a:pt x="502" y="8"/>
                    </a:lnTo>
                    <a:lnTo>
                      <a:pt x="507" y="4"/>
                    </a:lnTo>
                    <a:lnTo>
                      <a:pt x="5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913" name="Freeform 329"/>
              <p:cNvSpPr>
                <a:spLocks/>
              </p:cNvSpPr>
              <p:nvPr/>
            </p:nvSpPr>
            <p:spPr bwMode="auto">
              <a:xfrm>
                <a:off x="2765" y="1294"/>
                <a:ext cx="57" cy="52"/>
              </a:xfrm>
              <a:custGeom>
                <a:avLst/>
                <a:gdLst>
                  <a:gd name="T0" fmla="*/ 24 w 342"/>
                  <a:gd name="T1" fmla="*/ 0 h 311"/>
                  <a:gd name="T2" fmla="*/ 330 w 342"/>
                  <a:gd name="T3" fmla="*/ 243 h 311"/>
                  <a:gd name="T4" fmla="*/ 342 w 342"/>
                  <a:gd name="T5" fmla="*/ 311 h 311"/>
                  <a:gd name="T6" fmla="*/ 0 w 342"/>
                  <a:gd name="T7" fmla="*/ 50 h 311"/>
                  <a:gd name="T8" fmla="*/ 24 w 342"/>
                  <a:gd name="T9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2" h="311">
                    <a:moveTo>
                      <a:pt x="24" y="0"/>
                    </a:moveTo>
                    <a:lnTo>
                      <a:pt x="330" y="243"/>
                    </a:lnTo>
                    <a:lnTo>
                      <a:pt x="342" y="311"/>
                    </a:lnTo>
                    <a:lnTo>
                      <a:pt x="0" y="5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BDB8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914" name="Freeform 330"/>
              <p:cNvSpPr>
                <a:spLocks/>
              </p:cNvSpPr>
              <p:nvPr/>
            </p:nvSpPr>
            <p:spPr bwMode="auto">
              <a:xfrm>
                <a:off x="2777" y="1225"/>
                <a:ext cx="59" cy="50"/>
              </a:xfrm>
              <a:custGeom>
                <a:avLst/>
                <a:gdLst>
                  <a:gd name="T0" fmla="*/ 315 w 354"/>
                  <a:gd name="T1" fmla="*/ 0 h 298"/>
                  <a:gd name="T2" fmla="*/ 0 w 354"/>
                  <a:gd name="T3" fmla="*/ 243 h 298"/>
                  <a:gd name="T4" fmla="*/ 0 w 354"/>
                  <a:gd name="T5" fmla="*/ 251 h 298"/>
                  <a:gd name="T6" fmla="*/ 0 w 354"/>
                  <a:gd name="T7" fmla="*/ 258 h 298"/>
                  <a:gd name="T8" fmla="*/ 1 w 354"/>
                  <a:gd name="T9" fmla="*/ 264 h 298"/>
                  <a:gd name="T10" fmla="*/ 2 w 354"/>
                  <a:gd name="T11" fmla="*/ 271 h 298"/>
                  <a:gd name="T12" fmla="*/ 4 w 354"/>
                  <a:gd name="T13" fmla="*/ 278 h 298"/>
                  <a:gd name="T14" fmla="*/ 6 w 354"/>
                  <a:gd name="T15" fmla="*/ 284 h 298"/>
                  <a:gd name="T16" fmla="*/ 7 w 354"/>
                  <a:gd name="T17" fmla="*/ 291 h 298"/>
                  <a:gd name="T18" fmla="*/ 9 w 354"/>
                  <a:gd name="T19" fmla="*/ 298 h 298"/>
                  <a:gd name="T20" fmla="*/ 354 w 354"/>
                  <a:gd name="T21" fmla="*/ 32 h 298"/>
                  <a:gd name="T22" fmla="*/ 315 w 354"/>
                  <a:gd name="T23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4" h="298">
                    <a:moveTo>
                      <a:pt x="315" y="0"/>
                    </a:moveTo>
                    <a:lnTo>
                      <a:pt x="0" y="243"/>
                    </a:lnTo>
                    <a:lnTo>
                      <a:pt x="0" y="251"/>
                    </a:lnTo>
                    <a:lnTo>
                      <a:pt x="0" y="258"/>
                    </a:lnTo>
                    <a:lnTo>
                      <a:pt x="1" y="264"/>
                    </a:lnTo>
                    <a:lnTo>
                      <a:pt x="2" y="271"/>
                    </a:lnTo>
                    <a:lnTo>
                      <a:pt x="4" y="278"/>
                    </a:lnTo>
                    <a:lnTo>
                      <a:pt x="6" y="284"/>
                    </a:lnTo>
                    <a:lnTo>
                      <a:pt x="7" y="291"/>
                    </a:lnTo>
                    <a:lnTo>
                      <a:pt x="9" y="298"/>
                    </a:lnTo>
                    <a:lnTo>
                      <a:pt x="354" y="32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BDB8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3915" name="Freeform 331"/>
              <p:cNvSpPr>
                <a:spLocks/>
              </p:cNvSpPr>
              <p:nvPr/>
            </p:nvSpPr>
            <p:spPr bwMode="auto">
              <a:xfrm>
                <a:off x="2752" y="1335"/>
                <a:ext cx="64" cy="47"/>
              </a:xfrm>
              <a:custGeom>
                <a:avLst/>
                <a:gdLst>
                  <a:gd name="T0" fmla="*/ 17 w 379"/>
                  <a:gd name="T1" fmla="*/ 0 h 281"/>
                  <a:gd name="T2" fmla="*/ 379 w 379"/>
                  <a:gd name="T3" fmla="*/ 281 h 281"/>
                  <a:gd name="T4" fmla="*/ 306 w 379"/>
                  <a:gd name="T5" fmla="*/ 281 h 281"/>
                  <a:gd name="T6" fmla="*/ 0 w 379"/>
                  <a:gd name="T7" fmla="*/ 52 h 281"/>
                  <a:gd name="T8" fmla="*/ 17 w 379"/>
                  <a:gd name="T9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9" h="281">
                    <a:moveTo>
                      <a:pt x="17" y="0"/>
                    </a:moveTo>
                    <a:lnTo>
                      <a:pt x="379" y="281"/>
                    </a:lnTo>
                    <a:lnTo>
                      <a:pt x="306" y="281"/>
                    </a:lnTo>
                    <a:lnTo>
                      <a:pt x="0" y="5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DB8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0" name="Group 2081"/>
          <p:cNvGrpSpPr>
            <a:grpSpLocks/>
          </p:cNvGrpSpPr>
          <p:nvPr/>
        </p:nvGrpSpPr>
        <p:grpSpPr bwMode="auto">
          <a:xfrm>
            <a:off x="6763431" y="605349"/>
            <a:ext cx="1683544" cy="1609725"/>
            <a:chOff x="4006" y="445"/>
            <a:chExt cx="1414" cy="1352"/>
          </a:xfrm>
        </p:grpSpPr>
        <p:sp>
          <p:nvSpPr>
            <p:cNvPr id="1603593" name="Text Box 9"/>
            <p:cNvSpPr txBox="1">
              <a:spLocks noChangeArrowheads="1"/>
            </p:cNvSpPr>
            <p:nvPr/>
          </p:nvSpPr>
          <p:spPr bwMode="auto">
            <a:xfrm>
              <a:off x="4006" y="1347"/>
              <a:ext cx="1414" cy="4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/>
              <a:r>
                <a:rPr lang="ru-RU" altLang="ru-RU" sz="1200" b="1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Генератор идей</a:t>
              </a:r>
              <a:endParaRPr lang="en-US" altLang="ru-RU" sz="12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/>
              <a:endParaRPr lang="ru-RU" altLang="ru-RU" sz="1200" dirty="0">
                <a:latin typeface="Arial" panose="020B0604020202020204" pitchFamily="34" charset="0"/>
              </a:endParaRPr>
            </a:p>
          </p:txBody>
        </p:sp>
        <p:grpSp>
          <p:nvGrpSpPr>
            <p:cNvPr id="11" name="Group 332"/>
            <p:cNvGrpSpPr>
              <a:grpSpLocks noChangeAspect="1"/>
            </p:cNvGrpSpPr>
            <p:nvPr/>
          </p:nvGrpSpPr>
          <p:grpSpPr bwMode="auto">
            <a:xfrm>
              <a:off x="4366" y="445"/>
              <a:ext cx="673" cy="862"/>
              <a:chOff x="4384" y="572"/>
              <a:chExt cx="673" cy="862"/>
            </a:xfrm>
          </p:grpSpPr>
          <p:sp>
            <p:nvSpPr>
              <p:cNvPr id="1603917" name="AutoShape 333"/>
              <p:cNvSpPr>
                <a:spLocks noChangeAspect="1" noChangeArrowheads="1" noTextEdit="1"/>
              </p:cNvSpPr>
              <p:nvPr/>
            </p:nvSpPr>
            <p:spPr bwMode="auto">
              <a:xfrm>
                <a:off x="4384" y="572"/>
                <a:ext cx="673" cy="86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2" name="Group 334"/>
              <p:cNvGrpSpPr>
                <a:grpSpLocks/>
              </p:cNvGrpSpPr>
              <p:nvPr/>
            </p:nvGrpSpPr>
            <p:grpSpPr bwMode="auto">
              <a:xfrm>
                <a:off x="4386" y="604"/>
                <a:ext cx="671" cy="828"/>
                <a:chOff x="4386" y="604"/>
                <a:chExt cx="671" cy="828"/>
              </a:xfrm>
            </p:grpSpPr>
            <p:sp>
              <p:nvSpPr>
                <p:cNvPr id="1603919" name="Freeform 335"/>
                <p:cNvSpPr>
                  <a:spLocks/>
                </p:cNvSpPr>
                <p:nvPr/>
              </p:nvSpPr>
              <p:spPr bwMode="auto">
                <a:xfrm>
                  <a:off x="5009" y="719"/>
                  <a:ext cx="38" cy="190"/>
                </a:xfrm>
                <a:custGeom>
                  <a:avLst/>
                  <a:gdLst>
                    <a:gd name="T0" fmla="*/ 316 w 375"/>
                    <a:gd name="T1" fmla="*/ 2 h 1895"/>
                    <a:gd name="T2" fmla="*/ 338 w 375"/>
                    <a:gd name="T3" fmla="*/ 15 h 1895"/>
                    <a:gd name="T4" fmla="*/ 355 w 375"/>
                    <a:gd name="T5" fmla="*/ 39 h 1895"/>
                    <a:gd name="T6" fmla="*/ 367 w 375"/>
                    <a:gd name="T7" fmla="*/ 75 h 1895"/>
                    <a:gd name="T8" fmla="*/ 374 w 375"/>
                    <a:gd name="T9" fmla="*/ 125 h 1895"/>
                    <a:gd name="T10" fmla="*/ 375 w 375"/>
                    <a:gd name="T11" fmla="*/ 179 h 1895"/>
                    <a:gd name="T12" fmla="*/ 374 w 375"/>
                    <a:gd name="T13" fmla="*/ 237 h 1895"/>
                    <a:gd name="T14" fmla="*/ 372 w 375"/>
                    <a:gd name="T15" fmla="*/ 320 h 1895"/>
                    <a:gd name="T16" fmla="*/ 370 w 375"/>
                    <a:gd name="T17" fmla="*/ 420 h 1895"/>
                    <a:gd name="T18" fmla="*/ 367 w 375"/>
                    <a:gd name="T19" fmla="*/ 532 h 1895"/>
                    <a:gd name="T20" fmla="*/ 365 w 375"/>
                    <a:gd name="T21" fmla="*/ 649 h 1895"/>
                    <a:gd name="T22" fmla="*/ 362 w 375"/>
                    <a:gd name="T23" fmla="*/ 765 h 1895"/>
                    <a:gd name="T24" fmla="*/ 359 w 375"/>
                    <a:gd name="T25" fmla="*/ 875 h 1895"/>
                    <a:gd name="T26" fmla="*/ 357 w 375"/>
                    <a:gd name="T27" fmla="*/ 971 h 1895"/>
                    <a:gd name="T28" fmla="*/ 355 w 375"/>
                    <a:gd name="T29" fmla="*/ 1046 h 1895"/>
                    <a:gd name="T30" fmla="*/ 354 w 375"/>
                    <a:gd name="T31" fmla="*/ 1096 h 1895"/>
                    <a:gd name="T32" fmla="*/ 352 w 375"/>
                    <a:gd name="T33" fmla="*/ 1329 h 1895"/>
                    <a:gd name="T34" fmla="*/ 340 w 375"/>
                    <a:gd name="T35" fmla="*/ 1581 h 1895"/>
                    <a:gd name="T36" fmla="*/ 319 w 375"/>
                    <a:gd name="T37" fmla="*/ 1749 h 1895"/>
                    <a:gd name="T38" fmla="*/ 291 w 375"/>
                    <a:gd name="T39" fmla="*/ 1848 h 1895"/>
                    <a:gd name="T40" fmla="*/ 258 w 375"/>
                    <a:gd name="T41" fmla="*/ 1891 h 1895"/>
                    <a:gd name="T42" fmla="*/ 221 w 375"/>
                    <a:gd name="T43" fmla="*/ 1891 h 1895"/>
                    <a:gd name="T44" fmla="*/ 181 w 375"/>
                    <a:gd name="T45" fmla="*/ 1864 h 1895"/>
                    <a:gd name="T46" fmla="*/ 142 w 375"/>
                    <a:gd name="T47" fmla="*/ 1824 h 1895"/>
                    <a:gd name="T48" fmla="*/ 103 w 375"/>
                    <a:gd name="T49" fmla="*/ 1782 h 1895"/>
                    <a:gd name="T50" fmla="*/ 67 w 375"/>
                    <a:gd name="T51" fmla="*/ 1757 h 1895"/>
                    <a:gd name="T52" fmla="*/ 35 w 375"/>
                    <a:gd name="T53" fmla="*/ 1759 h 1895"/>
                    <a:gd name="T54" fmla="*/ 1 w 375"/>
                    <a:gd name="T55" fmla="*/ 1755 h 1895"/>
                    <a:gd name="T56" fmla="*/ 9 w 375"/>
                    <a:gd name="T57" fmla="*/ 1680 h 1895"/>
                    <a:gd name="T58" fmla="*/ 40 w 375"/>
                    <a:gd name="T59" fmla="*/ 1568 h 1895"/>
                    <a:gd name="T60" fmla="*/ 73 w 375"/>
                    <a:gd name="T61" fmla="*/ 1454 h 1895"/>
                    <a:gd name="T62" fmla="*/ 91 w 375"/>
                    <a:gd name="T63" fmla="*/ 1371 h 1895"/>
                    <a:gd name="T64" fmla="*/ 88 w 375"/>
                    <a:gd name="T65" fmla="*/ 1335 h 1895"/>
                    <a:gd name="T66" fmla="*/ 85 w 375"/>
                    <a:gd name="T67" fmla="*/ 1261 h 1895"/>
                    <a:gd name="T68" fmla="*/ 85 w 375"/>
                    <a:gd name="T69" fmla="*/ 1149 h 1895"/>
                    <a:gd name="T70" fmla="*/ 85 w 375"/>
                    <a:gd name="T71" fmla="*/ 1010 h 1895"/>
                    <a:gd name="T72" fmla="*/ 87 w 375"/>
                    <a:gd name="T73" fmla="*/ 853 h 1895"/>
                    <a:gd name="T74" fmla="*/ 90 w 375"/>
                    <a:gd name="T75" fmla="*/ 688 h 1895"/>
                    <a:gd name="T76" fmla="*/ 95 w 375"/>
                    <a:gd name="T77" fmla="*/ 527 h 1895"/>
                    <a:gd name="T78" fmla="*/ 101 w 375"/>
                    <a:gd name="T79" fmla="*/ 380 h 1895"/>
                    <a:gd name="T80" fmla="*/ 108 w 375"/>
                    <a:gd name="T81" fmla="*/ 257 h 1895"/>
                    <a:gd name="T82" fmla="*/ 116 w 375"/>
                    <a:gd name="T83" fmla="*/ 168 h 1895"/>
                    <a:gd name="T84" fmla="*/ 125 w 375"/>
                    <a:gd name="T85" fmla="*/ 125 h 1895"/>
                    <a:gd name="T86" fmla="*/ 154 w 375"/>
                    <a:gd name="T87" fmla="*/ 90 h 1895"/>
                    <a:gd name="T88" fmla="*/ 195 w 375"/>
                    <a:gd name="T89" fmla="*/ 58 h 1895"/>
                    <a:gd name="T90" fmla="*/ 240 w 375"/>
                    <a:gd name="T91" fmla="*/ 30 h 1895"/>
                    <a:gd name="T92" fmla="*/ 277 w 375"/>
                    <a:gd name="T93" fmla="*/ 11 h 1895"/>
                    <a:gd name="T94" fmla="*/ 297 w 375"/>
                    <a:gd name="T95" fmla="*/ 1 h 1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75" h="1895">
                      <a:moveTo>
                        <a:pt x="299" y="0"/>
                      </a:moveTo>
                      <a:lnTo>
                        <a:pt x="308" y="1"/>
                      </a:lnTo>
                      <a:lnTo>
                        <a:pt x="316" y="2"/>
                      </a:lnTo>
                      <a:lnTo>
                        <a:pt x="324" y="5"/>
                      </a:lnTo>
                      <a:lnTo>
                        <a:pt x="331" y="9"/>
                      </a:lnTo>
                      <a:lnTo>
                        <a:pt x="338" y="15"/>
                      </a:lnTo>
                      <a:lnTo>
                        <a:pt x="344" y="21"/>
                      </a:lnTo>
                      <a:lnTo>
                        <a:pt x="350" y="29"/>
                      </a:lnTo>
                      <a:lnTo>
                        <a:pt x="355" y="39"/>
                      </a:lnTo>
                      <a:lnTo>
                        <a:pt x="360" y="49"/>
                      </a:lnTo>
                      <a:lnTo>
                        <a:pt x="364" y="62"/>
                      </a:lnTo>
                      <a:lnTo>
                        <a:pt x="367" y="75"/>
                      </a:lnTo>
                      <a:lnTo>
                        <a:pt x="370" y="90"/>
                      </a:lnTo>
                      <a:lnTo>
                        <a:pt x="372" y="107"/>
                      </a:lnTo>
                      <a:lnTo>
                        <a:pt x="374" y="125"/>
                      </a:lnTo>
                      <a:lnTo>
                        <a:pt x="375" y="145"/>
                      </a:lnTo>
                      <a:lnTo>
                        <a:pt x="375" y="166"/>
                      </a:lnTo>
                      <a:lnTo>
                        <a:pt x="375" y="179"/>
                      </a:lnTo>
                      <a:lnTo>
                        <a:pt x="375" y="195"/>
                      </a:lnTo>
                      <a:lnTo>
                        <a:pt x="374" y="214"/>
                      </a:lnTo>
                      <a:lnTo>
                        <a:pt x="374" y="237"/>
                      </a:lnTo>
                      <a:lnTo>
                        <a:pt x="374" y="262"/>
                      </a:lnTo>
                      <a:lnTo>
                        <a:pt x="373" y="289"/>
                      </a:lnTo>
                      <a:lnTo>
                        <a:pt x="372" y="320"/>
                      </a:lnTo>
                      <a:lnTo>
                        <a:pt x="372" y="352"/>
                      </a:lnTo>
                      <a:lnTo>
                        <a:pt x="371" y="385"/>
                      </a:lnTo>
                      <a:lnTo>
                        <a:pt x="370" y="420"/>
                      </a:lnTo>
                      <a:lnTo>
                        <a:pt x="369" y="456"/>
                      </a:lnTo>
                      <a:lnTo>
                        <a:pt x="368" y="493"/>
                      </a:lnTo>
                      <a:lnTo>
                        <a:pt x="367" y="532"/>
                      </a:lnTo>
                      <a:lnTo>
                        <a:pt x="366" y="570"/>
                      </a:lnTo>
                      <a:lnTo>
                        <a:pt x="365" y="610"/>
                      </a:lnTo>
                      <a:lnTo>
                        <a:pt x="365" y="649"/>
                      </a:lnTo>
                      <a:lnTo>
                        <a:pt x="364" y="688"/>
                      </a:lnTo>
                      <a:lnTo>
                        <a:pt x="363" y="727"/>
                      </a:lnTo>
                      <a:lnTo>
                        <a:pt x="362" y="765"/>
                      </a:lnTo>
                      <a:lnTo>
                        <a:pt x="361" y="802"/>
                      </a:lnTo>
                      <a:lnTo>
                        <a:pt x="360" y="840"/>
                      </a:lnTo>
                      <a:lnTo>
                        <a:pt x="359" y="875"/>
                      </a:lnTo>
                      <a:lnTo>
                        <a:pt x="358" y="909"/>
                      </a:lnTo>
                      <a:lnTo>
                        <a:pt x="357" y="941"/>
                      </a:lnTo>
                      <a:lnTo>
                        <a:pt x="357" y="971"/>
                      </a:lnTo>
                      <a:lnTo>
                        <a:pt x="356" y="998"/>
                      </a:lnTo>
                      <a:lnTo>
                        <a:pt x="355" y="1024"/>
                      </a:lnTo>
                      <a:lnTo>
                        <a:pt x="355" y="1046"/>
                      </a:lnTo>
                      <a:lnTo>
                        <a:pt x="355" y="1066"/>
                      </a:lnTo>
                      <a:lnTo>
                        <a:pt x="354" y="1083"/>
                      </a:lnTo>
                      <a:lnTo>
                        <a:pt x="354" y="1096"/>
                      </a:lnTo>
                      <a:lnTo>
                        <a:pt x="354" y="1106"/>
                      </a:lnTo>
                      <a:lnTo>
                        <a:pt x="353" y="1222"/>
                      </a:lnTo>
                      <a:lnTo>
                        <a:pt x="352" y="1329"/>
                      </a:lnTo>
                      <a:lnTo>
                        <a:pt x="349" y="1423"/>
                      </a:lnTo>
                      <a:lnTo>
                        <a:pt x="345" y="1507"/>
                      </a:lnTo>
                      <a:lnTo>
                        <a:pt x="340" y="1581"/>
                      </a:lnTo>
                      <a:lnTo>
                        <a:pt x="334" y="1645"/>
                      </a:lnTo>
                      <a:lnTo>
                        <a:pt x="327" y="1701"/>
                      </a:lnTo>
                      <a:lnTo>
                        <a:pt x="319" y="1749"/>
                      </a:lnTo>
                      <a:lnTo>
                        <a:pt x="310" y="1789"/>
                      </a:lnTo>
                      <a:lnTo>
                        <a:pt x="301" y="1821"/>
                      </a:lnTo>
                      <a:lnTo>
                        <a:pt x="291" y="1848"/>
                      </a:lnTo>
                      <a:lnTo>
                        <a:pt x="281" y="1868"/>
                      </a:lnTo>
                      <a:lnTo>
                        <a:pt x="270" y="1882"/>
                      </a:lnTo>
                      <a:lnTo>
                        <a:pt x="258" y="1891"/>
                      </a:lnTo>
                      <a:lnTo>
                        <a:pt x="246" y="1895"/>
                      </a:lnTo>
                      <a:lnTo>
                        <a:pt x="234" y="1895"/>
                      </a:lnTo>
                      <a:lnTo>
                        <a:pt x="221" y="1891"/>
                      </a:lnTo>
                      <a:lnTo>
                        <a:pt x="208" y="1885"/>
                      </a:lnTo>
                      <a:lnTo>
                        <a:pt x="194" y="1876"/>
                      </a:lnTo>
                      <a:lnTo>
                        <a:pt x="181" y="1864"/>
                      </a:lnTo>
                      <a:lnTo>
                        <a:pt x="168" y="1852"/>
                      </a:lnTo>
                      <a:lnTo>
                        <a:pt x="155" y="1838"/>
                      </a:lnTo>
                      <a:lnTo>
                        <a:pt x="142" y="1824"/>
                      </a:lnTo>
                      <a:lnTo>
                        <a:pt x="129" y="1809"/>
                      </a:lnTo>
                      <a:lnTo>
                        <a:pt x="116" y="1795"/>
                      </a:lnTo>
                      <a:lnTo>
                        <a:pt x="103" y="1782"/>
                      </a:lnTo>
                      <a:lnTo>
                        <a:pt x="91" y="1772"/>
                      </a:lnTo>
                      <a:lnTo>
                        <a:pt x="79" y="1763"/>
                      </a:lnTo>
                      <a:lnTo>
                        <a:pt x="67" y="1757"/>
                      </a:lnTo>
                      <a:lnTo>
                        <a:pt x="56" y="1753"/>
                      </a:lnTo>
                      <a:lnTo>
                        <a:pt x="45" y="1754"/>
                      </a:lnTo>
                      <a:lnTo>
                        <a:pt x="35" y="1759"/>
                      </a:lnTo>
                      <a:lnTo>
                        <a:pt x="17" y="1768"/>
                      </a:lnTo>
                      <a:lnTo>
                        <a:pt x="7" y="1766"/>
                      </a:lnTo>
                      <a:lnTo>
                        <a:pt x="1" y="1755"/>
                      </a:lnTo>
                      <a:lnTo>
                        <a:pt x="0" y="1736"/>
                      </a:lnTo>
                      <a:lnTo>
                        <a:pt x="3" y="1711"/>
                      </a:lnTo>
                      <a:lnTo>
                        <a:pt x="9" y="1680"/>
                      </a:lnTo>
                      <a:lnTo>
                        <a:pt x="17" y="1645"/>
                      </a:lnTo>
                      <a:lnTo>
                        <a:pt x="27" y="1607"/>
                      </a:lnTo>
                      <a:lnTo>
                        <a:pt x="40" y="1568"/>
                      </a:lnTo>
                      <a:lnTo>
                        <a:pt x="51" y="1529"/>
                      </a:lnTo>
                      <a:lnTo>
                        <a:pt x="62" y="1490"/>
                      </a:lnTo>
                      <a:lnTo>
                        <a:pt x="73" y="1454"/>
                      </a:lnTo>
                      <a:lnTo>
                        <a:pt x="81" y="1421"/>
                      </a:lnTo>
                      <a:lnTo>
                        <a:pt x="87" y="1393"/>
                      </a:lnTo>
                      <a:lnTo>
                        <a:pt x="91" y="1371"/>
                      </a:lnTo>
                      <a:lnTo>
                        <a:pt x="90" y="1357"/>
                      </a:lnTo>
                      <a:lnTo>
                        <a:pt x="89" y="1349"/>
                      </a:lnTo>
                      <a:lnTo>
                        <a:pt x="88" y="1335"/>
                      </a:lnTo>
                      <a:lnTo>
                        <a:pt x="87" y="1314"/>
                      </a:lnTo>
                      <a:lnTo>
                        <a:pt x="86" y="1290"/>
                      </a:lnTo>
                      <a:lnTo>
                        <a:pt x="85" y="1261"/>
                      </a:lnTo>
                      <a:lnTo>
                        <a:pt x="85" y="1227"/>
                      </a:lnTo>
                      <a:lnTo>
                        <a:pt x="85" y="1190"/>
                      </a:lnTo>
                      <a:lnTo>
                        <a:pt x="85" y="1149"/>
                      </a:lnTo>
                      <a:lnTo>
                        <a:pt x="85" y="1105"/>
                      </a:lnTo>
                      <a:lnTo>
                        <a:pt x="85" y="1059"/>
                      </a:lnTo>
                      <a:lnTo>
                        <a:pt x="85" y="1010"/>
                      </a:lnTo>
                      <a:lnTo>
                        <a:pt x="86" y="959"/>
                      </a:lnTo>
                      <a:lnTo>
                        <a:pt x="86" y="906"/>
                      </a:lnTo>
                      <a:lnTo>
                        <a:pt x="87" y="853"/>
                      </a:lnTo>
                      <a:lnTo>
                        <a:pt x="88" y="798"/>
                      </a:lnTo>
                      <a:lnTo>
                        <a:pt x="89" y="743"/>
                      </a:lnTo>
                      <a:lnTo>
                        <a:pt x="90" y="688"/>
                      </a:lnTo>
                      <a:lnTo>
                        <a:pt x="92" y="634"/>
                      </a:lnTo>
                      <a:lnTo>
                        <a:pt x="93" y="580"/>
                      </a:lnTo>
                      <a:lnTo>
                        <a:pt x="95" y="527"/>
                      </a:lnTo>
                      <a:lnTo>
                        <a:pt x="97" y="476"/>
                      </a:lnTo>
                      <a:lnTo>
                        <a:pt x="99" y="427"/>
                      </a:lnTo>
                      <a:lnTo>
                        <a:pt x="101" y="380"/>
                      </a:lnTo>
                      <a:lnTo>
                        <a:pt x="103" y="336"/>
                      </a:lnTo>
                      <a:lnTo>
                        <a:pt x="105" y="294"/>
                      </a:lnTo>
                      <a:lnTo>
                        <a:pt x="108" y="257"/>
                      </a:lnTo>
                      <a:lnTo>
                        <a:pt x="110" y="223"/>
                      </a:lnTo>
                      <a:lnTo>
                        <a:pt x="113" y="193"/>
                      </a:lnTo>
                      <a:lnTo>
                        <a:pt x="116" y="168"/>
                      </a:lnTo>
                      <a:lnTo>
                        <a:pt x="119" y="148"/>
                      </a:lnTo>
                      <a:lnTo>
                        <a:pt x="122" y="134"/>
                      </a:lnTo>
                      <a:lnTo>
                        <a:pt x="125" y="125"/>
                      </a:lnTo>
                      <a:lnTo>
                        <a:pt x="133" y="113"/>
                      </a:lnTo>
                      <a:lnTo>
                        <a:pt x="142" y="102"/>
                      </a:lnTo>
                      <a:lnTo>
                        <a:pt x="154" y="90"/>
                      </a:lnTo>
                      <a:lnTo>
                        <a:pt x="167" y="79"/>
                      </a:lnTo>
                      <a:lnTo>
                        <a:pt x="181" y="68"/>
                      </a:lnTo>
                      <a:lnTo>
                        <a:pt x="195" y="58"/>
                      </a:lnTo>
                      <a:lnTo>
                        <a:pt x="210" y="48"/>
                      </a:lnTo>
                      <a:lnTo>
                        <a:pt x="226" y="39"/>
                      </a:lnTo>
                      <a:lnTo>
                        <a:pt x="240" y="30"/>
                      </a:lnTo>
                      <a:lnTo>
                        <a:pt x="253" y="23"/>
                      </a:lnTo>
                      <a:lnTo>
                        <a:pt x="266" y="16"/>
                      </a:lnTo>
                      <a:lnTo>
                        <a:pt x="277" y="11"/>
                      </a:lnTo>
                      <a:lnTo>
                        <a:pt x="286" y="6"/>
                      </a:lnTo>
                      <a:lnTo>
                        <a:pt x="293" y="3"/>
                      </a:lnTo>
                      <a:lnTo>
                        <a:pt x="297" y="1"/>
                      </a:lnTo>
                      <a:lnTo>
                        <a:pt x="299" y="0"/>
                      </a:lnTo>
                      <a:close/>
                    </a:path>
                  </a:pathLst>
                </a:custGeom>
                <a:solidFill>
                  <a:srgbClr val="B2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20" name="Freeform 336"/>
                <p:cNvSpPr>
                  <a:spLocks/>
                </p:cNvSpPr>
                <p:nvPr/>
              </p:nvSpPr>
              <p:spPr bwMode="auto">
                <a:xfrm>
                  <a:off x="5009" y="719"/>
                  <a:ext cx="38" cy="190"/>
                </a:xfrm>
                <a:custGeom>
                  <a:avLst/>
                  <a:gdLst>
                    <a:gd name="T0" fmla="*/ 308 w 375"/>
                    <a:gd name="T1" fmla="*/ 1 h 1895"/>
                    <a:gd name="T2" fmla="*/ 331 w 375"/>
                    <a:gd name="T3" fmla="*/ 9 h 1895"/>
                    <a:gd name="T4" fmla="*/ 350 w 375"/>
                    <a:gd name="T5" fmla="*/ 29 h 1895"/>
                    <a:gd name="T6" fmla="*/ 364 w 375"/>
                    <a:gd name="T7" fmla="*/ 62 h 1895"/>
                    <a:gd name="T8" fmla="*/ 372 w 375"/>
                    <a:gd name="T9" fmla="*/ 107 h 1895"/>
                    <a:gd name="T10" fmla="*/ 375 w 375"/>
                    <a:gd name="T11" fmla="*/ 166 h 1895"/>
                    <a:gd name="T12" fmla="*/ 375 w 375"/>
                    <a:gd name="T13" fmla="*/ 195 h 1895"/>
                    <a:gd name="T14" fmla="*/ 374 w 375"/>
                    <a:gd name="T15" fmla="*/ 262 h 1895"/>
                    <a:gd name="T16" fmla="*/ 372 w 375"/>
                    <a:gd name="T17" fmla="*/ 352 h 1895"/>
                    <a:gd name="T18" fmla="*/ 369 w 375"/>
                    <a:gd name="T19" fmla="*/ 456 h 1895"/>
                    <a:gd name="T20" fmla="*/ 366 w 375"/>
                    <a:gd name="T21" fmla="*/ 570 h 1895"/>
                    <a:gd name="T22" fmla="*/ 364 w 375"/>
                    <a:gd name="T23" fmla="*/ 688 h 1895"/>
                    <a:gd name="T24" fmla="*/ 361 w 375"/>
                    <a:gd name="T25" fmla="*/ 802 h 1895"/>
                    <a:gd name="T26" fmla="*/ 358 w 375"/>
                    <a:gd name="T27" fmla="*/ 909 h 1895"/>
                    <a:gd name="T28" fmla="*/ 356 w 375"/>
                    <a:gd name="T29" fmla="*/ 998 h 1895"/>
                    <a:gd name="T30" fmla="*/ 355 w 375"/>
                    <a:gd name="T31" fmla="*/ 1066 h 1895"/>
                    <a:gd name="T32" fmla="*/ 354 w 375"/>
                    <a:gd name="T33" fmla="*/ 1106 h 1895"/>
                    <a:gd name="T34" fmla="*/ 352 w 375"/>
                    <a:gd name="T35" fmla="*/ 1329 h 1895"/>
                    <a:gd name="T36" fmla="*/ 340 w 375"/>
                    <a:gd name="T37" fmla="*/ 1581 h 1895"/>
                    <a:gd name="T38" fmla="*/ 319 w 375"/>
                    <a:gd name="T39" fmla="*/ 1749 h 1895"/>
                    <a:gd name="T40" fmla="*/ 291 w 375"/>
                    <a:gd name="T41" fmla="*/ 1848 h 1895"/>
                    <a:gd name="T42" fmla="*/ 258 w 375"/>
                    <a:gd name="T43" fmla="*/ 1891 h 1895"/>
                    <a:gd name="T44" fmla="*/ 221 w 375"/>
                    <a:gd name="T45" fmla="*/ 1891 h 1895"/>
                    <a:gd name="T46" fmla="*/ 181 w 375"/>
                    <a:gd name="T47" fmla="*/ 1864 h 1895"/>
                    <a:gd name="T48" fmla="*/ 142 w 375"/>
                    <a:gd name="T49" fmla="*/ 1824 h 1895"/>
                    <a:gd name="T50" fmla="*/ 103 w 375"/>
                    <a:gd name="T51" fmla="*/ 1782 h 1895"/>
                    <a:gd name="T52" fmla="*/ 67 w 375"/>
                    <a:gd name="T53" fmla="*/ 1757 h 1895"/>
                    <a:gd name="T54" fmla="*/ 35 w 375"/>
                    <a:gd name="T55" fmla="*/ 1759 h 1895"/>
                    <a:gd name="T56" fmla="*/ 7 w 375"/>
                    <a:gd name="T57" fmla="*/ 1766 h 1895"/>
                    <a:gd name="T58" fmla="*/ 3 w 375"/>
                    <a:gd name="T59" fmla="*/ 1711 h 1895"/>
                    <a:gd name="T60" fmla="*/ 27 w 375"/>
                    <a:gd name="T61" fmla="*/ 1607 h 1895"/>
                    <a:gd name="T62" fmla="*/ 62 w 375"/>
                    <a:gd name="T63" fmla="*/ 1490 h 1895"/>
                    <a:gd name="T64" fmla="*/ 87 w 375"/>
                    <a:gd name="T65" fmla="*/ 1393 h 1895"/>
                    <a:gd name="T66" fmla="*/ 90 w 375"/>
                    <a:gd name="T67" fmla="*/ 1357 h 1895"/>
                    <a:gd name="T68" fmla="*/ 87 w 375"/>
                    <a:gd name="T69" fmla="*/ 1314 h 1895"/>
                    <a:gd name="T70" fmla="*/ 85 w 375"/>
                    <a:gd name="T71" fmla="*/ 1227 h 1895"/>
                    <a:gd name="T72" fmla="*/ 85 w 375"/>
                    <a:gd name="T73" fmla="*/ 1105 h 1895"/>
                    <a:gd name="T74" fmla="*/ 86 w 375"/>
                    <a:gd name="T75" fmla="*/ 959 h 1895"/>
                    <a:gd name="T76" fmla="*/ 88 w 375"/>
                    <a:gd name="T77" fmla="*/ 798 h 1895"/>
                    <a:gd name="T78" fmla="*/ 92 w 375"/>
                    <a:gd name="T79" fmla="*/ 634 h 1895"/>
                    <a:gd name="T80" fmla="*/ 97 w 375"/>
                    <a:gd name="T81" fmla="*/ 476 h 1895"/>
                    <a:gd name="T82" fmla="*/ 103 w 375"/>
                    <a:gd name="T83" fmla="*/ 336 h 1895"/>
                    <a:gd name="T84" fmla="*/ 110 w 375"/>
                    <a:gd name="T85" fmla="*/ 223 h 1895"/>
                    <a:gd name="T86" fmla="*/ 119 w 375"/>
                    <a:gd name="T87" fmla="*/ 148 h 1895"/>
                    <a:gd name="T88" fmla="*/ 125 w 375"/>
                    <a:gd name="T89" fmla="*/ 125 h 1895"/>
                    <a:gd name="T90" fmla="*/ 154 w 375"/>
                    <a:gd name="T91" fmla="*/ 90 h 1895"/>
                    <a:gd name="T92" fmla="*/ 195 w 375"/>
                    <a:gd name="T93" fmla="*/ 58 h 1895"/>
                    <a:gd name="T94" fmla="*/ 240 w 375"/>
                    <a:gd name="T95" fmla="*/ 30 h 1895"/>
                    <a:gd name="T96" fmla="*/ 277 w 375"/>
                    <a:gd name="T97" fmla="*/ 11 h 1895"/>
                    <a:gd name="T98" fmla="*/ 297 w 375"/>
                    <a:gd name="T99" fmla="*/ 1 h 1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75" h="1895">
                      <a:moveTo>
                        <a:pt x="299" y="0"/>
                      </a:moveTo>
                      <a:lnTo>
                        <a:pt x="299" y="0"/>
                      </a:lnTo>
                      <a:lnTo>
                        <a:pt x="308" y="1"/>
                      </a:lnTo>
                      <a:lnTo>
                        <a:pt x="316" y="2"/>
                      </a:lnTo>
                      <a:lnTo>
                        <a:pt x="324" y="5"/>
                      </a:lnTo>
                      <a:lnTo>
                        <a:pt x="331" y="9"/>
                      </a:lnTo>
                      <a:lnTo>
                        <a:pt x="338" y="15"/>
                      </a:lnTo>
                      <a:lnTo>
                        <a:pt x="344" y="21"/>
                      </a:lnTo>
                      <a:lnTo>
                        <a:pt x="350" y="29"/>
                      </a:lnTo>
                      <a:lnTo>
                        <a:pt x="355" y="39"/>
                      </a:lnTo>
                      <a:lnTo>
                        <a:pt x="360" y="49"/>
                      </a:lnTo>
                      <a:lnTo>
                        <a:pt x="364" y="62"/>
                      </a:lnTo>
                      <a:lnTo>
                        <a:pt x="367" y="75"/>
                      </a:lnTo>
                      <a:lnTo>
                        <a:pt x="370" y="90"/>
                      </a:lnTo>
                      <a:lnTo>
                        <a:pt x="372" y="107"/>
                      </a:lnTo>
                      <a:lnTo>
                        <a:pt x="374" y="125"/>
                      </a:lnTo>
                      <a:lnTo>
                        <a:pt x="375" y="145"/>
                      </a:lnTo>
                      <a:lnTo>
                        <a:pt x="375" y="166"/>
                      </a:lnTo>
                      <a:lnTo>
                        <a:pt x="375" y="179"/>
                      </a:lnTo>
                      <a:lnTo>
                        <a:pt x="375" y="195"/>
                      </a:lnTo>
                      <a:lnTo>
                        <a:pt x="374" y="214"/>
                      </a:lnTo>
                      <a:lnTo>
                        <a:pt x="374" y="237"/>
                      </a:lnTo>
                      <a:lnTo>
                        <a:pt x="374" y="262"/>
                      </a:lnTo>
                      <a:lnTo>
                        <a:pt x="373" y="289"/>
                      </a:lnTo>
                      <a:lnTo>
                        <a:pt x="372" y="320"/>
                      </a:lnTo>
                      <a:lnTo>
                        <a:pt x="372" y="352"/>
                      </a:lnTo>
                      <a:lnTo>
                        <a:pt x="371" y="385"/>
                      </a:lnTo>
                      <a:lnTo>
                        <a:pt x="370" y="420"/>
                      </a:lnTo>
                      <a:lnTo>
                        <a:pt x="369" y="456"/>
                      </a:lnTo>
                      <a:lnTo>
                        <a:pt x="368" y="493"/>
                      </a:lnTo>
                      <a:lnTo>
                        <a:pt x="367" y="532"/>
                      </a:lnTo>
                      <a:lnTo>
                        <a:pt x="366" y="570"/>
                      </a:lnTo>
                      <a:lnTo>
                        <a:pt x="365" y="610"/>
                      </a:lnTo>
                      <a:lnTo>
                        <a:pt x="365" y="649"/>
                      </a:lnTo>
                      <a:lnTo>
                        <a:pt x="364" y="688"/>
                      </a:lnTo>
                      <a:lnTo>
                        <a:pt x="363" y="727"/>
                      </a:lnTo>
                      <a:lnTo>
                        <a:pt x="362" y="765"/>
                      </a:lnTo>
                      <a:lnTo>
                        <a:pt x="361" y="802"/>
                      </a:lnTo>
                      <a:lnTo>
                        <a:pt x="360" y="840"/>
                      </a:lnTo>
                      <a:lnTo>
                        <a:pt x="359" y="875"/>
                      </a:lnTo>
                      <a:lnTo>
                        <a:pt x="358" y="909"/>
                      </a:lnTo>
                      <a:lnTo>
                        <a:pt x="357" y="941"/>
                      </a:lnTo>
                      <a:lnTo>
                        <a:pt x="357" y="971"/>
                      </a:lnTo>
                      <a:lnTo>
                        <a:pt x="356" y="998"/>
                      </a:lnTo>
                      <a:lnTo>
                        <a:pt x="355" y="1024"/>
                      </a:lnTo>
                      <a:lnTo>
                        <a:pt x="355" y="1046"/>
                      </a:lnTo>
                      <a:lnTo>
                        <a:pt x="355" y="1066"/>
                      </a:lnTo>
                      <a:lnTo>
                        <a:pt x="354" y="1083"/>
                      </a:lnTo>
                      <a:lnTo>
                        <a:pt x="354" y="1096"/>
                      </a:lnTo>
                      <a:lnTo>
                        <a:pt x="354" y="1106"/>
                      </a:lnTo>
                      <a:lnTo>
                        <a:pt x="353" y="1222"/>
                      </a:lnTo>
                      <a:lnTo>
                        <a:pt x="352" y="1329"/>
                      </a:lnTo>
                      <a:lnTo>
                        <a:pt x="349" y="1423"/>
                      </a:lnTo>
                      <a:lnTo>
                        <a:pt x="345" y="1507"/>
                      </a:lnTo>
                      <a:lnTo>
                        <a:pt x="340" y="1581"/>
                      </a:lnTo>
                      <a:lnTo>
                        <a:pt x="334" y="1645"/>
                      </a:lnTo>
                      <a:lnTo>
                        <a:pt x="327" y="1701"/>
                      </a:lnTo>
                      <a:lnTo>
                        <a:pt x="319" y="1749"/>
                      </a:lnTo>
                      <a:lnTo>
                        <a:pt x="310" y="1789"/>
                      </a:lnTo>
                      <a:lnTo>
                        <a:pt x="301" y="1821"/>
                      </a:lnTo>
                      <a:lnTo>
                        <a:pt x="291" y="1848"/>
                      </a:lnTo>
                      <a:lnTo>
                        <a:pt x="281" y="1868"/>
                      </a:lnTo>
                      <a:lnTo>
                        <a:pt x="270" y="1882"/>
                      </a:lnTo>
                      <a:lnTo>
                        <a:pt x="258" y="1891"/>
                      </a:lnTo>
                      <a:lnTo>
                        <a:pt x="246" y="1895"/>
                      </a:lnTo>
                      <a:lnTo>
                        <a:pt x="234" y="1895"/>
                      </a:lnTo>
                      <a:lnTo>
                        <a:pt x="221" y="1891"/>
                      </a:lnTo>
                      <a:lnTo>
                        <a:pt x="208" y="1885"/>
                      </a:lnTo>
                      <a:lnTo>
                        <a:pt x="194" y="1876"/>
                      </a:lnTo>
                      <a:lnTo>
                        <a:pt x="181" y="1864"/>
                      </a:lnTo>
                      <a:lnTo>
                        <a:pt x="168" y="1852"/>
                      </a:lnTo>
                      <a:lnTo>
                        <a:pt x="155" y="1838"/>
                      </a:lnTo>
                      <a:lnTo>
                        <a:pt x="142" y="1824"/>
                      </a:lnTo>
                      <a:lnTo>
                        <a:pt x="129" y="1809"/>
                      </a:lnTo>
                      <a:lnTo>
                        <a:pt x="116" y="1795"/>
                      </a:lnTo>
                      <a:lnTo>
                        <a:pt x="103" y="1782"/>
                      </a:lnTo>
                      <a:lnTo>
                        <a:pt x="91" y="1772"/>
                      </a:lnTo>
                      <a:lnTo>
                        <a:pt x="79" y="1763"/>
                      </a:lnTo>
                      <a:lnTo>
                        <a:pt x="67" y="1757"/>
                      </a:lnTo>
                      <a:lnTo>
                        <a:pt x="56" y="1753"/>
                      </a:lnTo>
                      <a:lnTo>
                        <a:pt x="45" y="1754"/>
                      </a:lnTo>
                      <a:lnTo>
                        <a:pt x="35" y="1759"/>
                      </a:lnTo>
                      <a:lnTo>
                        <a:pt x="17" y="1768"/>
                      </a:lnTo>
                      <a:lnTo>
                        <a:pt x="7" y="1766"/>
                      </a:lnTo>
                      <a:lnTo>
                        <a:pt x="1" y="1755"/>
                      </a:lnTo>
                      <a:lnTo>
                        <a:pt x="0" y="1736"/>
                      </a:lnTo>
                      <a:lnTo>
                        <a:pt x="3" y="1711"/>
                      </a:lnTo>
                      <a:lnTo>
                        <a:pt x="9" y="1680"/>
                      </a:lnTo>
                      <a:lnTo>
                        <a:pt x="17" y="1645"/>
                      </a:lnTo>
                      <a:lnTo>
                        <a:pt x="27" y="1607"/>
                      </a:lnTo>
                      <a:lnTo>
                        <a:pt x="40" y="1568"/>
                      </a:lnTo>
                      <a:lnTo>
                        <a:pt x="51" y="1529"/>
                      </a:lnTo>
                      <a:lnTo>
                        <a:pt x="62" y="1490"/>
                      </a:lnTo>
                      <a:lnTo>
                        <a:pt x="73" y="1454"/>
                      </a:lnTo>
                      <a:lnTo>
                        <a:pt x="81" y="1421"/>
                      </a:lnTo>
                      <a:lnTo>
                        <a:pt x="87" y="1393"/>
                      </a:lnTo>
                      <a:lnTo>
                        <a:pt x="91" y="1371"/>
                      </a:lnTo>
                      <a:lnTo>
                        <a:pt x="90" y="1357"/>
                      </a:lnTo>
                      <a:lnTo>
                        <a:pt x="89" y="1349"/>
                      </a:lnTo>
                      <a:lnTo>
                        <a:pt x="88" y="1335"/>
                      </a:lnTo>
                      <a:lnTo>
                        <a:pt x="87" y="1314"/>
                      </a:lnTo>
                      <a:lnTo>
                        <a:pt x="86" y="1290"/>
                      </a:lnTo>
                      <a:lnTo>
                        <a:pt x="85" y="1261"/>
                      </a:lnTo>
                      <a:lnTo>
                        <a:pt x="85" y="1227"/>
                      </a:lnTo>
                      <a:lnTo>
                        <a:pt x="85" y="1190"/>
                      </a:lnTo>
                      <a:lnTo>
                        <a:pt x="85" y="1149"/>
                      </a:lnTo>
                      <a:lnTo>
                        <a:pt x="85" y="1105"/>
                      </a:lnTo>
                      <a:lnTo>
                        <a:pt x="85" y="1059"/>
                      </a:lnTo>
                      <a:lnTo>
                        <a:pt x="85" y="1010"/>
                      </a:lnTo>
                      <a:lnTo>
                        <a:pt x="86" y="959"/>
                      </a:lnTo>
                      <a:lnTo>
                        <a:pt x="86" y="906"/>
                      </a:lnTo>
                      <a:lnTo>
                        <a:pt x="87" y="853"/>
                      </a:lnTo>
                      <a:lnTo>
                        <a:pt x="88" y="798"/>
                      </a:lnTo>
                      <a:lnTo>
                        <a:pt x="89" y="743"/>
                      </a:lnTo>
                      <a:lnTo>
                        <a:pt x="90" y="688"/>
                      </a:lnTo>
                      <a:lnTo>
                        <a:pt x="92" y="634"/>
                      </a:lnTo>
                      <a:lnTo>
                        <a:pt x="93" y="580"/>
                      </a:lnTo>
                      <a:lnTo>
                        <a:pt x="95" y="527"/>
                      </a:lnTo>
                      <a:lnTo>
                        <a:pt x="97" y="476"/>
                      </a:lnTo>
                      <a:lnTo>
                        <a:pt x="99" y="427"/>
                      </a:lnTo>
                      <a:lnTo>
                        <a:pt x="101" y="380"/>
                      </a:lnTo>
                      <a:lnTo>
                        <a:pt x="103" y="336"/>
                      </a:lnTo>
                      <a:lnTo>
                        <a:pt x="105" y="294"/>
                      </a:lnTo>
                      <a:lnTo>
                        <a:pt x="108" y="257"/>
                      </a:lnTo>
                      <a:lnTo>
                        <a:pt x="110" y="223"/>
                      </a:lnTo>
                      <a:lnTo>
                        <a:pt x="113" y="193"/>
                      </a:lnTo>
                      <a:lnTo>
                        <a:pt x="116" y="168"/>
                      </a:lnTo>
                      <a:lnTo>
                        <a:pt x="119" y="148"/>
                      </a:lnTo>
                      <a:lnTo>
                        <a:pt x="122" y="134"/>
                      </a:lnTo>
                      <a:lnTo>
                        <a:pt x="125" y="125"/>
                      </a:lnTo>
                      <a:lnTo>
                        <a:pt x="133" y="113"/>
                      </a:lnTo>
                      <a:lnTo>
                        <a:pt x="142" y="102"/>
                      </a:lnTo>
                      <a:lnTo>
                        <a:pt x="154" y="90"/>
                      </a:lnTo>
                      <a:lnTo>
                        <a:pt x="167" y="79"/>
                      </a:lnTo>
                      <a:lnTo>
                        <a:pt x="181" y="68"/>
                      </a:lnTo>
                      <a:lnTo>
                        <a:pt x="195" y="58"/>
                      </a:lnTo>
                      <a:lnTo>
                        <a:pt x="210" y="48"/>
                      </a:lnTo>
                      <a:lnTo>
                        <a:pt x="226" y="39"/>
                      </a:lnTo>
                      <a:lnTo>
                        <a:pt x="240" y="30"/>
                      </a:lnTo>
                      <a:lnTo>
                        <a:pt x="253" y="23"/>
                      </a:lnTo>
                      <a:lnTo>
                        <a:pt x="266" y="16"/>
                      </a:lnTo>
                      <a:lnTo>
                        <a:pt x="277" y="11"/>
                      </a:lnTo>
                      <a:lnTo>
                        <a:pt x="286" y="6"/>
                      </a:lnTo>
                      <a:lnTo>
                        <a:pt x="293" y="3"/>
                      </a:lnTo>
                      <a:lnTo>
                        <a:pt x="297" y="1"/>
                      </a:lnTo>
                      <a:lnTo>
                        <a:pt x="299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21" name="Freeform 337"/>
                <p:cNvSpPr>
                  <a:spLocks/>
                </p:cNvSpPr>
                <p:nvPr/>
              </p:nvSpPr>
              <p:spPr bwMode="auto">
                <a:xfrm>
                  <a:off x="4784" y="1252"/>
                  <a:ext cx="38" cy="44"/>
                </a:xfrm>
                <a:custGeom>
                  <a:avLst/>
                  <a:gdLst>
                    <a:gd name="T0" fmla="*/ 315 w 377"/>
                    <a:gd name="T1" fmla="*/ 374 h 444"/>
                    <a:gd name="T2" fmla="*/ 327 w 377"/>
                    <a:gd name="T3" fmla="*/ 367 h 444"/>
                    <a:gd name="T4" fmla="*/ 338 w 377"/>
                    <a:gd name="T5" fmla="*/ 359 h 444"/>
                    <a:gd name="T6" fmla="*/ 348 w 377"/>
                    <a:gd name="T7" fmla="*/ 350 h 444"/>
                    <a:gd name="T8" fmla="*/ 356 w 377"/>
                    <a:gd name="T9" fmla="*/ 339 h 444"/>
                    <a:gd name="T10" fmla="*/ 363 w 377"/>
                    <a:gd name="T11" fmla="*/ 327 h 444"/>
                    <a:gd name="T12" fmla="*/ 368 w 377"/>
                    <a:gd name="T13" fmla="*/ 315 h 444"/>
                    <a:gd name="T14" fmla="*/ 372 w 377"/>
                    <a:gd name="T15" fmla="*/ 301 h 444"/>
                    <a:gd name="T16" fmla="*/ 375 w 377"/>
                    <a:gd name="T17" fmla="*/ 286 h 444"/>
                    <a:gd name="T18" fmla="*/ 376 w 377"/>
                    <a:gd name="T19" fmla="*/ 271 h 444"/>
                    <a:gd name="T20" fmla="*/ 377 w 377"/>
                    <a:gd name="T21" fmla="*/ 254 h 444"/>
                    <a:gd name="T22" fmla="*/ 376 w 377"/>
                    <a:gd name="T23" fmla="*/ 237 h 444"/>
                    <a:gd name="T24" fmla="*/ 373 w 377"/>
                    <a:gd name="T25" fmla="*/ 219 h 444"/>
                    <a:gd name="T26" fmla="*/ 370 w 377"/>
                    <a:gd name="T27" fmla="*/ 201 h 444"/>
                    <a:gd name="T28" fmla="*/ 365 w 377"/>
                    <a:gd name="T29" fmla="*/ 182 h 444"/>
                    <a:gd name="T30" fmla="*/ 360 w 377"/>
                    <a:gd name="T31" fmla="*/ 162 h 444"/>
                    <a:gd name="T32" fmla="*/ 353 w 377"/>
                    <a:gd name="T33" fmla="*/ 142 h 444"/>
                    <a:gd name="T34" fmla="*/ 345 w 377"/>
                    <a:gd name="T35" fmla="*/ 123 h 444"/>
                    <a:gd name="T36" fmla="*/ 336 w 377"/>
                    <a:gd name="T37" fmla="*/ 105 h 444"/>
                    <a:gd name="T38" fmla="*/ 326 w 377"/>
                    <a:gd name="T39" fmla="*/ 88 h 444"/>
                    <a:gd name="T40" fmla="*/ 315 w 377"/>
                    <a:gd name="T41" fmla="*/ 72 h 444"/>
                    <a:gd name="T42" fmla="*/ 303 w 377"/>
                    <a:gd name="T43" fmla="*/ 58 h 444"/>
                    <a:gd name="T44" fmla="*/ 290 w 377"/>
                    <a:gd name="T45" fmla="*/ 44 h 444"/>
                    <a:gd name="T46" fmla="*/ 277 w 377"/>
                    <a:gd name="T47" fmla="*/ 33 h 444"/>
                    <a:gd name="T48" fmla="*/ 263 w 377"/>
                    <a:gd name="T49" fmla="*/ 23 h 444"/>
                    <a:gd name="T50" fmla="*/ 249 w 377"/>
                    <a:gd name="T51" fmla="*/ 15 h 444"/>
                    <a:gd name="T52" fmla="*/ 235 w 377"/>
                    <a:gd name="T53" fmla="*/ 9 h 444"/>
                    <a:gd name="T54" fmla="*/ 220 w 377"/>
                    <a:gd name="T55" fmla="*/ 4 h 444"/>
                    <a:gd name="T56" fmla="*/ 205 w 377"/>
                    <a:gd name="T57" fmla="*/ 1 h 444"/>
                    <a:gd name="T58" fmla="*/ 191 w 377"/>
                    <a:gd name="T59" fmla="*/ 0 h 444"/>
                    <a:gd name="T60" fmla="*/ 177 w 377"/>
                    <a:gd name="T61" fmla="*/ 1 h 444"/>
                    <a:gd name="T62" fmla="*/ 164 w 377"/>
                    <a:gd name="T63" fmla="*/ 3 h 444"/>
                    <a:gd name="T64" fmla="*/ 151 w 377"/>
                    <a:gd name="T65" fmla="*/ 8 h 444"/>
                    <a:gd name="T66" fmla="*/ 0 w 377"/>
                    <a:gd name="T67" fmla="*/ 72 h 444"/>
                    <a:gd name="T68" fmla="*/ 161 w 377"/>
                    <a:gd name="T69" fmla="*/ 444 h 444"/>
                    <a:gd name="T70" fmla="*/ 315 w 377"/>
                    <a:gd name="T71" fmla="*/ 374 h 4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77" h="444">
                      <a:moveTo>
                        <a:pt x="315" y="374"/>
                      </a:moveTo>
                      <a:lnTo>
                        <a:pt x="327" y="367"/>
                      </a:lnTo>
                      <a:lnTo>
                        <a:pt x="338" y="359"/>
                      </a:lnTo>
                      <a:lnTo>
                        <a:pt x="348" y="350"/>
                      </a:lnTo>
                      <a:lnTo>
                        <a:pt x="356" y="339"/>
                      </a:lnTo>
                      <a:lnTo>
                        <a:pt x="363" y="327"/>
                      </a:lnTo>
                      <a:lnTo>
                        <a:pt x="368" y="315"/>
                      </a:lnTo>
                      <a:lnTo>
                        <a:pt x="372" y="301"/>
                      </a:lnTo>
                      <a:lnTo>
                        <a:pt x="375" y="286"/>
                      </a:lnTo>
                      <a:lnTo>
                        <a:pt x="376" y="271"/>
                      </a:lnTo>
                      <a:lnTo>
                        <a:pt x="377" y="254"/>
                      </a:lnTo>
                      <a:lnTo>
                        <a:pt x="376" y="237"/>
                      </a:lnTo>
                      <a:lnTo>
                        <a:pt x="373" y="219"/>
                      </a:lnTo>
                      <a:lnTo>
                        <a:pt x="370" y="201"/>
                      </a:lnTo>
                      <a:lnTo>
                        <a:pt x="365" y="182"/>
                      </a:lnTo>
                      <a:lnTo>
                        <a:pt x="360" y="162"/>
                      </a:lnTo>
                      <a:lnTo>
                        <a:pt x="353" y="142"/>
                      </a:lnTo>
                      <a:lnTo>
                        <a:pt x="345" y="123"/>
                      </a:lnTo>
                      <a:lnTo>
                        <a:pt x="336" y="105"/>
                      </a:lnTo>
                      <a:lnTo>
                        <a:pt x="326" y="88"/>
                      </a:lnTo>
                      <a:lnTo>
                        <a:pt x="315" y="72"/>
                      </a:lnTo>
                      <a:lnTo>
                        <a:pt x="303" y="58"/>
                      </a:lnTo>
                      <a:lnTo>
                        <a:pt x="290" y="44"/>
                      </a:lnTo>
                      <a:lnTo>
                        <a:pt x="277" y="33"/>
                      </a:lnTo>
                      <a:lnTo>
                        <a:pt x="263" y="23"/>
                      </a:lnTo>
                      <a:lnTo>
                        <a:pt x="249" y="15"/>
                      </a:lnTo>
                      <a:lnTo>
                        <a:pt x="235" y="9"/>
                      </a:lnTo>
                      <a:lnTo>
                        <a:pt x="220" y="4"/>
                      </a:lnTo>
                      <a:lnTo>
                        <a:pt x="205" y="1"/>
                      </a:lnTo>
                      <a:lnTo>
                        <a:pt x="191" y="0"/>
                      </a:lnTo>
                      <a:lnTo>
                        <a:pt x="177" y="1"/>
                      </a:lnTo>
                      <a:lnTo>
                        <a:pt x="164" y="3"/>
                      </a:lnTo>
                      <a:lnTo>
                        <a:pt x="151" y="8"/>
                      </a:lnTo>
                      <a:lnTo>
                        <a:pt x="0" y="72"/>
                      </a:lnTo>
                      <a:lnTo>
                        <a:pt x="161" y="444"/>
                      </a:lnTo>
                      <a:lnTo>
                        <a:pt x="315" y="374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22" name="Freeform 338"/>
                <p:cNvSpPr>
                  <a:spLocks/>
                </p:cNvSpPr>
                <p:nvPr/>
              </p:nvSpPr>
              <p:spPr bwMode="auto">
                <a:xfrm>
                  <a:off x="4777" y="1258"/>
                  <a:ext cx="29" cy="39"/>
                </a:xfrm>
                <a:custGeom>
                  <a:avLst/>
                  <a:gdLst>
                    <a:gd name="T0" fmla="*/ 240 w 293"/>
                    <a:gd name="T1" fmla="*/ 373 h 386"/>
                    <a:gd name="T2" fmla="*/ 260 w 293"/>
                    <a:gd name="T3" fmla="*/ 355 h 386"/>
                    <a:gd name="T4" fmla="*/ 275 w 293"/>
                    <a:gd name="T5" fmla="*/ 331 h 386"/>
                    <a:gd name="T6" fmla="*/ 286 w 293"/>
                    <a:gd name="T7" fmla="*/ 303 h 386"/>
                    <a:gd name="T8" fmla="*/ 292 w 293"/>
                    <a:gd name="T9" fmla="*/ 271 h 386"/>
                    <a:gd name="T10" fmla="*/ 292 w 293"/>
                    <a:gd name="T11" fmla="*/ 236 h 386"/>
                    <a:gd name="T12" fmla="*/ 285 w 293"/>
                    <a:gd name="T13" fmla="*/ 198 h 386"/>
                    <a:gd name="T14" fmla="*/ 274 w 293"/>
                    <a:gd name="T15" fmla="*/ 160 h 386"/>
                    <a:gd name="T16" fmla="*/ 257 w 293"/>
                    <a:gd name="T17" fmla="*/ 122 h 386"/>
                    <a:gd name="T18" fmla="*/ 237 w 293"/>
                    <a:gd name="T19" fmla="*/ 88 h 386"/>
                    <a:gd name="T20" fmla="*/ 213 w 293"/>
                    <a:gd name="T21" fmla="*/ 58 h 386"/>
                    <a:gd name="T22" fmla="*/ 188 w 293"/>
                    <a:gd name="T23" fmla="*/ 34 h 386"/>
                    <a:gd name="T24" fmla="*/ 160 w 293"/>
                    <a:gd name="T25" fmla="*/ 16 h 386"/>
                    <a:gd name="T26" fmla="*/ 132 w 293"/>
                    <a:gd name="T27" fmla="*/ 5 h 386"/>
                    <a:gd name="T28" fmla="*/ 105 w 293"/>
                    <a:gd name="T29" fmla="*/ 0 h 386"/>
                    <a:gd name="T30" fmla="*/ 77 w 293"/>
                    <a:gd name="T31" fmla="*/ 3 h 386"/>
                    <a:gd name="T32" fmla="*/ 52 w 293"/>
                    <a:gd name="T33" fmla="*/ 14 h 386"/>
                    <a:gd name="T34" fmla="*/ 32 w 293"/>
                    <a:gd name="T35" fmla="*/ 32 h 386"/>
                    <a:gd name="T36" fmla="*/ 16 w 293"/>
                    <a:gd name="T37" fmla="*/ 56 h 386"/>
                    <a:gd name="T38" fmla="*/ 6 w 293"/>
                    <a:gd name="T39" fmla="*/ 84 h 386"/>
                    <a:gd name="T40" fmla="*/ 1 w 293"/>
                    <a:gd name="T41" fmla="*/ 116 h 386"/>
                    <a:gd name="T42" fmla="*/ 1 w 293"/>
                    <a:gd name="T43" fmla="*/ 152 h 386"/>
                    <a:gd name="T44" fmla="*/ 6 w 293"/>
                    <a:gd name="T45" fmla="*/ 189 h 386"/>
                    <a:gd name="T46" fmla="*/ 17 w 293"/>
                    <a:gd name="T47" fmla="*/ 228 h 386"/>
                    <a:gd name="T48" fmla="*/ 34 w 293"/>
                    <a:gd name="T49" fmla="*/ 266 h 386"/>
                    <a:gd name="T50" fmla="*/ 55 w 293"/>
                    <a:gd name="T51" fmla="*/ 300 h 386"/>
                    <a:gd name="T52" fmla="*/ 78 w 293"/>
                    <a:gd name="T53" fmla="*/ 329 h 386"/>
                    <a:gd name="T54" fmla="*/ 106 w 293"/>
                    <a:gd name="T55" fmla="*/ 352 h 386"/>
                    <a:gd name="T56" fmla="*/ 133 w 293"/>
                    <a:gd name="T57" fmla="*/ 370 h 386"/>
                    <a:gd name="T58" fmla="*/ 161 w 293"/>
                    <a:gd name="T59" fmla="*/ 382 h 386"/>
                    <a:gd name="T60" fmla="*/ 189 w 293"/>
                    <a:gd name="T61" fmla="*/ 386 h 386"/>
                    <a:gd name="T62" fmla="*/ 215 w 293"/>
                    <a:gd name="T63" fmla="*/ 383 h 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93" h="386">
                      <a:moveTo>
                        <a:pt x="228" y="379"/>
                      </a:moveTo>
                      <a:lnTo>
                        <a:pt x="240" y="373"/>
                      </a:lnTo>
                      <a:lnTo>
                        <a:pt x="250" y="365"/>
                      </a:lnTo>
                      <a:lnTo>
                        <a:pt x="260" y="355"/>
                      </a:lnTo>
                      <a:lnTo>
                        <a:pt x="268" y="344"/>
                      </a:lnTo>
                      <a:lnTo>
                        <a:pt x="275" y="331"/>
                      </a:lnTo>
                      <a:lnTo>
                        <a:pt x="281" y="318"/>
                      </a:lnTo>
                      <a:lnTo>
                        <a:pt x="286" y="303"/>
                      </a:lnTo>
                      <a:lnTo>
                        <a:pt x="290" y="287"/>
                      </a:lnTo>
                      <a:lnTo>
                        <a:pt x="292" y="271"/>
                      </a:lnTo>
                      <a:lnTo>
                        <a:pt x="293" y="253"/>
                      </a:lnTo>
                      <a:lnTo>
                        <a:pt x="292" y="236"/>
                      </a:lnTo>
                      <a:lnTo>
                        <a:pt x="290" y="217"/>
                      </a:lnTo>
                      <a:lnTo>
                        <a:pt x="285" y="198"/>
                      </a:lnTo>
                      <a:lnTo>
                        <a:pt x="280" y="179"/>
                      </a:lnTo>
                      <a:lnTo>
                        <a:pt x="274" y="160"/>
                      </a:lnTo>
                      <a:lnTo>
                        <a:pt x="266" y="141"/>
                      </a:lnTo>
                      <a:lnTo>
                        <a:pt x="257" y="122"/>
                      </a:lnTo>
                      <a:lnTo>
                        <a:pt x="247" y="104"/>
                      </a:lnTo>
                      <a:lnTo>
                        <a:pt x="237" y="88"/>
                      </a:lnTo>
                      <a:lnTo>
                        <a:pt x="225" y="73"/>
                      </a:lnTo>
                      <a:lnTo>
                        <a:pt x="213" y="58"/>
                      </a:lnTo>
                      <a:lnTo>
                        <a:pt x="201" y="46"/>
                      </a:lnTo>
                      <a:lnTo>
                        <a:pt x="188" y="34"/>
                      </a:lnTo>
                      <a:lnTo>
                        <a:pt x="174" y="25"/>
                      </a:lnTo>
                      <a:lnTo>
                        <a:pt x="160" y="16"/>
                      </a:lnTo>
                      <a:lnTo>
                        <a:pt x="146" y="10"/>
                      </a:lnTo>
                      <a:lnTo>
                        <a:pt x="132" y="5"/>
                      </a:lnTo>
                      <a:lnTo>
                        <a:pt x="118" y="2"/>
                      </a:lnTo>
                      <a:lnTo>
                        <a:pt x="105" y="0"/>
                      </a:lnTo>
                      <a:lnTo>
                        <a:pt x="90" y="1"/>
                      </a:lnTo>
                      <a:lnTo>
                        <a:pt x="77" y="3"/>
                      </a:lnTo>
                      <a:lnTo>
                        <a:pt x="64" y="8"/>
                      </a:lnTo>
                      <a:lnTo>
                        <a:pt x="52" y="14"/>
                      </a:lnTo>
                      <a:lnTo>
                        <a:pt x="41" y="22"/>
                      </a:lnTo>
                      <a:lnTo>
                        <a:pt x="32" y="32"/>
                      </a:lnTo>
                      <a:lnTo>
                        <a:pt x="23" y="43"/>
                      </a:lnTo>
                      <a:lnTo>
                        <a:pt x="16" y="56"/>
                      </a:lnTo>
                      <a:lnTo>
                        <a:pt x="10" y="69"/>
                      </a:lnTo>
                      <a:lnTo>
                        <a:pt x="6" y="84"/>
                      </a:lnTo>
                      <a:lnTo>
                        <a:pt x="3" y="100"/>
                      </a:lnTo>
                      <a:lnTo>
                        <a:pt x="1" y="116"/>
                      </a:lnTo>
                      <a:lnTo>
                        <a:pt x="0" y="134"/>
                      </a:lnTo>
                      <a:lnTo>
                        <a:pt x="1" y="152"/>
                      </a:lnTo>
                      <a:lnTo>
                        <a:pt x="3" y="170"/>
                      </a:lnTo>
                      <a:lnTo>
                        <a:pt x="6" y="189"/>
                      </a:lnTo>
                      <a:lnTo>
                        <a:pt x="11" y="208"/>
                      </a:lnTo>
                      <a:lnTo>
                        <a:pt x="17" y="228"/>
                      </a:lnTo>
                      <a:lnTo>
                        <a:pt x="25" y="247"/>
                      </a:lnTo>
                      <a:lnTo>
                        <a:pt x="34" y="266"/>
                      </a:lnTo>
                      <a:lnTo>
                        <a:pt x="44" y="283"/>
                      </a:lnTo>
                      <a:lnTo>
                        <a:pt x="55" y="300"/>
                      </a:lnTo>
                      <a:lnTo>
                        <a:pt x="66" y="315"/>
                      </a:lnTo>
                      <a:lnTo>
                        <a:pt x="78" y="329"/>
                      </a:lnTo>
                      <a:lnTo>
                        <a:pt x="91" y="341"/>
                      </a:lnTo>
                      <a:lnTo>
                        <a:pt x="106" y="352"/>
                      </a:lnTo>
                      <a:lnTo>
                        <a:pt x="119" y="362"/>
                      </a:lnTo>
                      <a:lnTo>
                        <a:pt x="133" y="370"/>
                      </a:lnTo>
                      <a:lnTo>
                        <a:pt x="147" y="377"/>
                      </a:lnTo>
                      <a:lnTo>
                        <a:pt x="161" y="382"/>
                      </a:lnTo>
                      <a:lnTo>
                        <a:pt x="175" y="385"/>
                      </a:lnTo>
                      <a:lnTo>
                        <a:pt x="189" y="386"/>
                      </a:lnTo>
                      <a:lnTo>
                        <a:pt x="202" y="386"/>
                      </a:lnTo>
                      <a:lnTo>
                        <a:pt x="215" y="383"/>
                      </a:lnTo>
                      <a:lnTo>
                        <a:pt x="228" y="37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23" name="Freeform 339"/>
                <p:cNvSpPr>
                  <a:spLocks/>
                </p:cNvSpPr>
                <p:nvPr/>
              </p:nvSpPr>
              <p:spPr bwMode="auto">
                <a:xfrm>
                  <a:off x="4777" y="1258"/>
                  <a:ext cx="29" cy="39"/>
                </a:xfrm>
                <a:custGeom>
                  <a:avLst/>
                  <a:gdLst>
                    <a:gd name="T0" fmla="*/ 228 w 293"/>
                    <a:gd name="T1" fmla="*/ 379 h 386"/>
                    <a:gd name="T2" fmla="*/ 250 w 293"/>
                    <a:gd name="T3" fmla="*/ 365 h 386"/>
                    <a:gd name="T4" fmla="*/ 268 w 293"/>
                    <a:gd name="T5" fmla="*/ 344 h 386"/>
                    <a:gd name="T6" fmla="*/ 281 w 293"/>
                    <a:gd name="T7" fmla="*/ 318 h 386"/>
                    <a:gd name="T8" fmla="*/ 290 w 293"/>
                    <a:gd name="T9" fmla="*/ 287 h 386"/>
                    <a:gd name="T10" fmla="*/ 293 w 293"/>
                    <a:gd name="T11" fmla="*/ 253 h 386"/>
                    <a:gd name="T12" fmla="*/ 290 w 293"/>
                    <a:gd name="T13" fmla="*/ 217 h 386"/>
                    <a:gd name="T14" fmla="*/ 280 w 293"/>
                    <a:gd name="T15" fmla="*/ 179 h 386"/>
                    <a:gd name="T16" fmla="*/ 266 w 293"/>
                    <a:gd name="T17" fmla="*/ 141 h 386"/>
                    <a:gd name="T18" fmla="*/ 257 w 293"/>
                    <a:gd name="T19" fmla="*/ 122 h 386"/>
                    <a:gd name="T20" fmla="*/ 237 w 293"/>
                    <a:gd name="T21" fmla="*/ 88 h 386"/>
                    <a:gd name="T22" fmla="*/ 213 w 293"/>
                    <a:gd name="T23" fmla="*/ 58 h 386"/>
                    <a:gd name="T24" fmla="*/ 188 w 293"/>
                    <a:gd name="T25" fmla="*/ 34 h 386"/>
                    <a:gd name="T26" fmla="*/ 160 w 293"/>
                    <a:gd name="T27" fmla="*/ 16 h 386"/>
                    <a:gd name="T28" fmla="*/ 132 w 293"/>
                    <a:gd name="T29" fmla="*/ 5 h 386"/>
                    <a:gd name="T30" fmla="*/ 105 w 293"/>
                    <a:gd name="T31" fmla="*/ 0 h 386"/>
                    <a:gd name="T32" fmla="*/ 77 w 293"/>
                    <a:gd name="T33" fmla="*/ 3 h 386"/>
                    <a:gd name="T34" fmla="*/ 64 w 293"/>
                    <a:gd name="T35" fmla="*/ 8 h 386"/>
                    <a:gd name="T36" fmla="*/ 41 w 293"/>
                    <a:gd name="T37" fmla="*/ 22 h 386"/>
                    <a:gd name="T38" fmla="*/ 23 w 293"/>
                    <a:gd name="T39" fmla="*/ 43 h 386"/>
                    <a:gd name="T40" fmla="*/ 10 w 293"/>
                    <a:gd name="T41" fmla="*/ 69 h 386"/>
                    <a:gd name="T42" fmla="*/ 3 w 293"/>
                    <a:gd name="T43" fmla="*/ 100 h 386"/>
                    <a:gd name="T44" fmla="*/ 0 w 293"/>
                    <a:gd name="T45" fmla="*/ 134 h 386"/>
                    <a:gd name="T46" fmla="*/ 3 w 293"/>
                    <a:gd name="T47" fmla="*/ 170 h 386"/>
                    <a:gd name="T48" fmla="*/ 11 w 293"/>
                    <a:gd name="T49" fmla="*/ 208 h 386"/>
                    <a:gd name="T50" fmla="*/ 25 w 293"/>
                    <a:gd name="T51" fmla="*/ 247 h 386"/>
                    <a:gd name="T52" fmla="*/ 34 w 293"/>
                    <a:gd name="T53" fmla="*/ 266 h 386"/>
                    <a:gd name="T54" fmla="*/ 55 w 293"/>
                    <a:gd name="T55" fmla="*/ 300 h 386"/>
                    <a:gd name="T56" fmla="*/ 78 w 293"/>
                    <a:gd name="T57" fmla="*/ 329 h 386"/>
                    <a:gd name="T58" fmla="*/ 106 w 293"/>
                    <a:gd name="T59" fmla="*/ 352 h 386"/>
                    <a:gd name="T60" fmla="*/ 133 w 293"/>
                    <a:gd name="T61" fmla="*/ 370 h 386"/>
                    <a:gd name="T62" fmla="*/ 161 w 293"/>
                    <a:gd name="T63" fmla="*/ 382 h 386"/>
                    <a:gd name="T64" fmla="*/ 189 w 293"/>
                    <a:gd name="T65" fmla="*/ 386 h 386"/>
                    <a:gd name="T66" fmla="*/ 215 w 293"/>
                    <a:gd name="T67" fmla="*/ 383 h 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93" h="386">
                      <a:moveTo>
                        <a:pt x="228" y="379"/>
                      </a:moveTo>
                      <a:lnTo>
                        <a:pt x="228" y="379"/>
                      </a:lnTo>
                      <a:lnTo>
                        <a:pt x="240" y="373"/>
                      </a:lnTo>
                      <a:lnTo>
                        <a:pt x="250" y="365"/>
                      </a:lnTo>
                      <a:lnTo>
                        <a:pt x="260" y="355"/>
                      </a:lnTo>
                      <a:lnTo>
                        <a:pt x="268" y="344"/>
                      </a:lnTo>
                      <a:lnTo>
                        <a:pt x="275" y="331"/>
                      </a:lnTo>
                      <a:lnTo>
                        <a:pt x="281" y="318"/>
                      </a:lnTo>
                      <a:lnTo>
                        <a:pt x="286" y="303"/>
                      </a:lnTo>
                      <a:lnTo>
                        <a:pt x="290" y="287"/>
                      </a:lnTo>
                      <a:lnTo>
                        <a:pt x="292" y="271"/>
                      </a:lnTo>
                      <a:lnTo>
                        <a:pt x="293" y="253"/>
                      </a:lnTo>
                      <a:lnTo>
                        <a:pt x="292" y="236"/>
                      </a:lnTo>
                      <a:lnTo>
                        <a:pt x="290" y="217"/>
                      </a:lnTo>
                      <a:lnTo>
                        <a:pt x="285" y="198"/>
                      </a:lnTo>
                      <a:lnTo>
                        <a:pt x="280" y="179"/>
                      </a:lnTo>
                      <a:lnTo>
                        <a:pt x="274" y="160"/>
                      </a:lnTo>
                      <a:lnTo>
                        <a:pt x="266" y="141"/>
                      </a:lnTo>
                      <a:lnTo>
                        <a:pt x="257" y="122"/>
                      </a:lnTo>
                      <a:lnTo>
                        <a:pt x="247" y="104"/>
                      </a:lnTo>
                      <a:lnTo>
                        <a:pt x="237" y="88"/>
                      </a:lnTo>
                      <a:lnTo>
                        <a:pt x="225" y="73"/>
                      </a:lnTo>
                      <a:lnTo>
                        <a:pt x="213" y="58"/>
                      </a:lnTo>
                      <a:lnTo>
                        <a:pt x="201" y="46"/>
                      </a:lnTo>
                      <a:lnTo>
                        <a:pt x="188" y="34"/>
                      </a:lnTo>
                      <a:lnTo>
                        <a:pt x="174" y="25"/>
                      </a:lnTo>
                      <a:lnTo>
                        <a:pt x="160" y="16"/>
                      </a:lnTo>
                      <a:lnTo>
                        <a:pt x="146" y="10"/>
                      </a:lnTo>
                      <a:lnTo>
                        <a:pt x="132" y="5"/>
                      </a:lnTo>
                      <a:lnTo>
                        <a:pt x="118" y="2"/>
                      </a:lnTo>
                      <a:lnTo>
                        <a:pt x="105" y="0"/>
                      </a:lnTo>
                      <a:lnTo>
                        <a:pt x="90" y="1"/>
                      </a:lnTo>
                      <a:lnTo>
                        <a:pt x="77" y="3"/>
                      </a:lnTo>
                      <a:lnTo>
                        <a:pt x="64" y="8"/>
                      </a:lnTo>
                      <a:lnTo>
                        <a:pt x="52" y="14"/>
                      </a:lnTo>
                      <a:lnTo>
                        <a:pt x="41" y="22"/>
                      </a:lnTo>
                      <a:lnTo>
                        <a:pt x="32" y="32"/>
                      </a:lnTo>
                      <a:lnTo>
                        <a:pt x="23" y="43"/>
                      </a:lnTo>
                      <a:lnTo>
                        <a:pt x="16" y="56"/>
                      </a:lnTo>
                      <a:lnTo>
                        <a:pt x="10" y="69"/>
                      </a:lnTo>
                      <a:lnTo>
                        <a:pt x="6" y="84"/>
                      </a:lnTo>
                      <a:lnTo>
                        <a:pt x="3" y="100"/>
                      </a:lnTo>
                      <a:lnTo>
                        <a:pt x="1" y="116"/>
                      </a:lnTo>
                      <a:lnTo>
                        <a:pt x="0" y="134"/>
                      </a:lnTo>
                      <a:lnTo>
                        <a:pt x="1" y="152"/>
                      </a:lnTo>
                      <a:lnTo>
                        <a:pt x="3" y="170"/>
                      </a:lnTo>
                      <a:lnTo>
                        <a:pt x="6" y="189"/>
                      </a:lnTo>
                      <a:lnTo>
                        <a:pt x="11" y="208"/>
                      </a:lnTo>
                      <a:lnTo>
                        <a:pt x="17" y="228"/>
                      </a:lnTo>
                      <a:lnTo>
                        <a:pt x="25" y="247"/>
                      </a:lnTo>
                      <a:lnTo>
                        <a:pt x="34" y="266"/>
                      </a:lnTo>
                      <a:lnTo>
                        <a:pt x="44" y="283"/>
                      </a:lnTo>
                      <a:lnTo>
                        <a:pt x="55" y="300"/>
                      </a:lnTo>
                      <a:lnTo>
                        <a:pt x="66" y="315"/>
                      </a:lnTo>
                      <a:lnTo>
                        <a:pt x="78" y="329"/>
                      </a:lnTo>
                      <a:lnTo>
                        <a:pt x="91" y="341"/>
                      </a:lnTo>
                      <a:lnTo>
                        <a:pt x="106" y="352"/>
                      </a:lnTo>
                      <a:lnTo>
                        <a:pt x="119" y="362"/>
                      </a:lnTo>
                      <a:lnTo>
                        <a:pt x="133" y="370"/>
                      </a:lnTo>
                      <a:lnTo>
                        <a:pt x="147" y="377"/>
                      </a:lnTo>
                      <a:lnTo>
                        <a:pt x="161" y="382"/>
                      </a:lnTo>
                      <a:lnTo>
                        <a:pt x="175" y="385"/>
                      </a:lnTo>
                      <a:lnTo>
                        <a:pt x="189" y="386"/>
                      </a:lnTo>
                      <a:lnTo>
                        <a:pt x="202" y="386"/>
                      </a:lnTo>
                      <a:lnTo>
                        <a:pt x="215" y="383"/>
                      </a:lnTo>
                      <a:lnTo>
                        <a:pt x="228" y="37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24" name="Freeform 340"/>
                <p:cNvSpPr>
                  <a:spLocks/>
                </p:cNvSpPr>
                <p:nvPr/>
              </p:nvSpPr>
              <p:spPr bwMode="auto">
                <a:xfrm>
                  <a:off x="4781" y="1264"/>
                  <a:ext cx="21" cy="27"/>
                </a:xfrm>
                <a:custGeom>
                  <a:avLst/>
                  <a:gdLst>
                    <a:gd name="T0" fmla="*/ 160 w 204"/>
                    <a:gd name="T1" fmla="*/ 265 h 270"/>
                    <a:gd name="T2" fmla="*/ 168 w 204"/>
                    <a:gd name="T3" fmla="*/ 261 h 270"/>
                    <a:gd name="T4" fmla="*/ 176 w 204"/>
                    <a:gd name="T5" fmla="*/ 255 h 270"/>
                    <a:gd name="T6" fmla="*/ 182 w 204"/>
                    <a:gd name="T7" fmla="*/ 248 h 270"/>
                    <a:gd name="T8" fmla="*/ 188 w 204"/>
                    <a:gd name="T9" fmla="*/ 241 h 270"/>
                    <a:gd name="T10" fmla="*/ 193 w 204"/>
                    <a:gd name="T11" fmla="*/ 232 h 270"/>
                    <a:gd name="T12" fmla="*/ 197 w 204"/>
                    <a:gd name="T13" fmla="*/ 222 h 270"/>
                    <a:gd name="T14" fmla="*/ 200 w 204"/>
                    <a:gd name="T15" fmla="*/ 212 h 270"/>
                    <a:gd name="T16" fmla="*/ 202 w 204"/>
                    <a:gd name="T17" fmla="*/ 201 h 270"/>
                    <a:gd name="T18" fmla="*/ 204 w 204"/>
                    <a:gd name="T19" fmla="*/ 189 h 270"/>
                    <a:gd name="T20" fmla="*/ 204 w 204"/>
                    <a:gd name="T21" fmla="*/ 177 h 270"/>
                    <a:gd name="T22" fmla="*/ 204 w 204"/>
                    <a:gd name="T23" fmla="*/ 165 h 270"/>
                    <a:gd name="T24" fmla="*/ 202 w 204"/>
                    <a:gd name="T25" fmla="*/ 152 h 270"/>
                    <a:gd name="T26" fmla="*/ 200 w 204"/>
                    <a:gd name="T27" fmla="*/ 138 h 270"/>
                    <a:gd name="T28" fmla="*/ 197 w 204"/>
                    <a:gd name="T29" fmla="*/ 125 h 270"/>
                    <a:gd name="T30" fmla="*/ 192 w 204"/>
                    <a:gd name="T31" fmla="*/ 112 h 270"/>
                    <a:gd name="T32" fmla="*/ 187 w 204"/>
                    <a:gd name="T33" fmla="*/ 98 h 270"/>
                    <a:gd name="T34" fmla="*/ 174 w 204"/>
                    <a:gd name="T35" fmla="*/ 73 h 270"/>
                    <a:gd name="T36" fmla="*/ 159 w 204"/>
                    <a:gd name="T37" fmla="*/ 50 h 270"/>
                    <a:gd name="T38" fmla="*/ 141 w 204"/>
                    <a:gd name="T39" fmla="*/ 32 h 270"/>
                    <a:gd name="T40" fmla="*/ 123 w 204"/>
                    <a:gd name="T41" fmla="*/ 17 h 270"/>
                    <a:gd name="T42" fmla="*/ 103 w 204"/>
                    <a:gd name="T43" fmla="*/ 7 h 270"/>
                    <a:gd name="T44" fmla="*/ 84 w 204"/>
                    <a:gd name="T45" fmla="*/ 1 h 270"/>
                    <a:gd name="T46" fmla="*/ 64 w 204"/>
                    <a:gd name="T47" fmla="*/ 0 h 270"/>
                    <a:gd name="T48" fmla="*/ 45 w 204"/>
                    <a:gd name="T49" fmla="*/ 5 h 270"/>
                    <a:gd name="T50" fmla="*/ 37 w 204"/>
                    <a:gd name="T51" fmla="*/ 10 h 270"/>
                    <a:gd name="T52" fmla="*/ 29 w 204"/>
                    <a:gd name="T53" fmla="*/ 15 h 270"/>
                    <a:gd name="T54" fmla="*/ 22 w 204"/>
                    <a:gd name="T55" fmla="*/ 22 h 270"/>
                    <a:gd name="T56" fmla="*/ 16 w 204"/>
                    <a:gd name="T57" fmla="*/ 30 h 270"/>
                    <a:gd name="T58" fmla="*/ 11 w 204"/>
                    <a:gd name="T59" fmla="*/ 39 h 270"/>
                    <a:gd name="T60" fmla="*/ 7 w 204"/>
                    <a:gd name="T61" fmla="*/ 48 h 270"/>
                    <a:gd name="T62" fmla="*/ 4 w 204"/>
                    <a:gd name="T63" fmla="*/ 59 h 270"/>
                    <a:gd name="T64" fmla="*/ 2 w 204"/>
                    <a:gd name="T65" fmla="*/ 70 h 270"/>
                    <a:gd name="T66" fmla="*/ 1 w 204"/>
                    <a:gd name="T67" fmla="*/ 82 h 270"/>
                    <a:gd name="T68" fmla="*/ 0 w 204"/>
                    <a:gd name="T69" fmla="*/ 94 h 270"/>
                    <a:gd name="T70" fmla="*/ 1 w 204"/>
                    <a:gd name="T71" fmla="*/ 106 h 270"/>
                    <a:gd name="T72" fmla="*/ 2 w 204"/>
                    <a:gd name="T73" fmla="*/ 119 h 270"/>
                    <a:gd name="T74" fmla="*/ 5 w 204"/>
                    <a:gd name="T75" fmla="*/ 133 h 270"/>
                    <a:gd name="T76" fmla="*/ 8 w 204"/>
                    <a:gd name="T77" fmla="*/ 146 h 270"/>
                    <a:gd name="T78" fmla="*/ 13 w 204"/>
                    <a:gd name="T79" fmla="*/ 159 h 270"/>
                    <a:gd name="T80" fmla="*/ 18 w 204"/>
                    <a:gd name="T81" fmla="*/ 173 h 270"/>
                    <a:gd name="T82" fmla="*/ 31 w 204"/>
                    <a:gd name="T83" fmla="*/ 198 h 270"/>
                    <a:gd name="T84" fmla="*/ 47 w 204"/>
                    <a:gd name="T85" fmla="*/ 220 h 270"/>
                    <a:gd name="T86" fmla="*/ 65 w 204"/>
                    <a:gd name="T87" fmla="*/ 239 h 270"/>
                    <a:gd name="T88" fmla="*/ 84 w 204"/>
                    <a:gd name="T89" fmla="*/ 253 h 270"/>
                    <a:gd name="T90" fmla="*/ 103 w 204"/>
                    <a:gd name="T91" fmla="*/ 263 h 270"/>
                    <a:gd name="T92" fmla="*/ 123 w 204"/>
                    <a:gd name="T93" fmla="*/ 269 h 270"/>
                    <a:gd name="T94" fmla="*/ 142 w 204"/>
                    <a:gd name="T95" fmla="*/ 270 h 270"/>
                    <a:gd name="T96" fmla="*/ 160 w 204"/>
                    <a:gd name="T97" fmla="*/ 265 h 2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04" h="270">
                      <a:moveTo>
                        <a:pt x="160" y="265"/>
                      </a:moveTo>
                      <a:lnTo>
                        <a:pt x="168" y="261"/>
                      </a:lnTo>
                      <a:lnTo>
                        <a:pt x="176" y="255"/>
                      </a:lnTo>
                      <a:lnTo>
                        <a:pt x="182" y="248"/>
                      </a:lnTo>
                      <a:lnTo>
                        <a:pt x="188" y="241"/>
                      </a:lnTo>
                      <a:lnTo>
                        <a:pt x="193" y="232"/>
                      </a:lnTo>
                      <a:lnTo>
                        <a:pt x="197" y="222"/>
                      </a:lnTo>
                      <a:lnTo>
                        <a:pt x="200" y="212"/>
                      </a:lnTo>
                      <a:lnTo>
                        <a:pt x="202" y="201"/>
                      </a:lnTo>
                      <a:lnTo>
                        <a:pt x="204" y="189"/>
                      </a:lnTo>
                      <a:lnTo>
                        <a:pt x="204" y="177"/>
                      </a:lnTo>
                      <a:lnTo>
                        <a:pt x="204" y="165"/>
                      </a:lnTo>
                      <a:lnTo>
                        <a:pt x="202" y="152"/>
                      </a:lnTo>
                      <a:lnTo>
                        <a:pt x="200" y="138"/>
                      </a:lnTo>
                      <a:lnTo>
                        <a:pt x="197" y="125"/>
                      </a:lnTo>
                      <a:lnTo>
                        <a:pt x="192" y="112"/>
                      </a:lnTo>
                      <a:lnTo>
                        <a:pt x="187" y="98"/>
                      </a:lnTo>
                      <a:lnTo>
                        <a:pt x="174" y="73"/>
                      </a:lnTo>
                      <a:lnTo>
                        <a:pt x="159" y="50"/>
                      </a:lnTo>
                      <a:lnTo>
                        <a:pt x="141" y="32"/>
                      </a:lnTo>
                      <a:lnTo>
                        <a:pt x="123" y="17"/>
                      </a:lnTo>
                      <a:lnTo>
                        <a:pt x="103" y="7"/>
                      </a:lnTo>
                      <a:lnTo>
                        <a:pt x="84" y="1"/>
                      </a:lnTo>
                      <a:lnTo>
                        <a:pt x="64" y="0"/>
                      </a:lnTo>
                      <a:lnTo>
                        <a:pt x="45" y="5"/>
                      </a:lnTo>
                      <a:lnTo>
                        <a:pt x="37" y="10"/>
                      </a:lnTo>
                      <a:lnTo>
                        <a:pt x="29" y="15"/>
                      </a:lnTo>
                      <a:lnTo>
                        <a:pt x="22" y="22"/>
                      </a:lnTo>
                      <a:lnTo>
                        <a:pt x="16" y="30"/>
                      </a:lnTo>
                      <a:lnTo>
                        <a:pt x="11" y="39"/>
                      </a:lnTo>
                      <a:lnTo>
                        <a:pt x="7" y="48"/>
                      </a:lnTo>
                      <a:lnTo>
                        <a:pt x="4" y="59"/>
                      </a:lnTo>
                      <a:lnTo>
                        <a:pt x="2" y="70"/>
                      </a:lnTo>
                      <a:lnTo>
                        <a:pt x="1" y="82"/>
                      </a:lnTo>
                      <a:lnTo>
                        <a:pt x="0" y="94"/>
                      </a:lnTo>
                      <a:lnTo>
                        <a:pt x="1" y="106"/>
                      </a:lnTo>
                      <a:lnTo>
                        <a:pt x="2" y="119"/>
                      </a:lnTo>
                      <a:lnTo>
                        <a:pt x="5" y="133"/>
                      </a:lnTo>
                      <a:lnTo>
                        <a:pt x="8" y="146"/>
                      </a:lnTo>
                      <a:lnTo>
                        <a:pt x="13" y="159"/>
                      </a:lnTo>
                      <a:lnTo>
                        <a:pt x="18" y="173"/>
                      </a:lnTo>
                      <a:lnTo>
                        <a:pt x="31" y="198"/>
                      </a:lnTo>
                      <a:lnTo>
                        <a:pt x="47" y="220"/>
                      </a:lnTo>
                      <a:lnTo>
                        <a:pt x="65" y="239"/>
                      </a:lnTo>
                      <a:lnTo>
                        <a:pt x="84" y="253"/>
                      </a:lnTo>
                      <a:lnTo>
                        <a:pt x="103" y="263"/>
                      </a:lnTo>
                      <a:lnTo>
                        <a:pt x="123" y="269"/>
                      </a:lnTo>
                      <a:lnTo>
                        <a:pt x="142" y="270"/>
                      </a:lnTo>
                      <a:lnTo>
                        <a:pt x="160" y="26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25" name="Freeform 341"/>
                <p:cNvSpPr>
                  <a:spLocks/>
                </p:cNvSpPr>
                <p:nvPr/>
              </p:nvSpPr>
              <p:spPr bwMode="auto">
                <a:xfrm>
                  <a:off x="4781" y="1264"/>
                  <a:ext cx="21" cy="27"/>
                </a:xfrm>
                <a:custGeom>
                  <a:avLst/>
                  <a:gdLst>
                    <a:gd name="T0" fmla="*/ 160 w 204"/>
                    <a:gd name="T1" fmla="*/ 265 h 270"/>
                    <a:gd name="T2" fmla="*/ 160 w 204"/>
                    <a:gd name="T3" fmla="*/ 265 h 270"/>
                    <a:gd name="T4" fmla="*/ 168 w 204"/>
                    <a:gd name="T5" fmla="*/ 261 h 270"/>
                    <a:gd name="T6" fmla="*/ 176 w 204"/>
                    <a:gd name="T7" fmla="*/ 255 h 270"/>
                    <a:gd name="T8" fmla="*/ 182 w 204"/>
                    <a:gd name="T9" fmla="*/ 248 h 270"/>
                    <a:gd name="T10" fmla="*/ 188 w 204"/>
                    <a:gd name="T11" fmla="*/ 241 h 270"/>
                    <a:gd name="T12" fmla="*/ 193 w 204"/>
                    <a:gd name="T13" fmla="*/ 232 h 270"/>
                    <a:gd name="T14" fmla="*/ 197 w 204"/>
                    <a:gd name="T15" fmla="*/ 222 h 270"/>
                    <a:gd name="T16" fmla="*/ 200 w 204"/>
                    <a:gd name="T17" fmla="*/ 212 h 270"/>
                    <a:gd name="T18" fmla="*/ 202 w 204"/>
                    <a:gd name="T19" fmla="*/ 201 h 270"/>
                    <a:gd name="T20" fmla="*/ 204 w 204"/>
                    <a:gd name="T21" fmla="*/ 189 h 270"/>
                    <a:gd name="T22" fmla="*/ 204 w 204"/>
                    <a:gd name="T23" fmla="*/ 177 h 270"/>
                    <a:gd name="T24" fmla="*/ 204 w 204"/>
                    <a:gd name="T25" fmla="*/ 165 h 270"/>
                    <a:gd name="T26" fmla="*/ 202 w 204"/>
                    <a:gd name="T27" fmla="*/ 152 h 270"/>
                    <a:gd name="T28" fmla="*/ 200 w 204"/>
                    <a:gd name="T29" fmla="*/ 138 h 270"/>
                    <a:gd name="T30" fmla="*/ 197 w 204"/>
                    <a:gd name="T31" fmla="*/ 125 h 270"/>
                    <a:gd name="T32" fmla="*/ 192 w 204"/>
                    <a:gd name="T33" fmla="*/ 112 h 270"/>
                    <a:gd name="T34" fmla="*/ 187 w 204"/>
                    <a:gd name="T35" fmla="*/ 98 h 270"/>
                    <a:gd name="T36" fmla="*/ 187 w 204"/>
                    <a:gd name="T37" fmla="*/ 98 h 270"/>
                    <a:gd name="T38" fmla="*/ 174 w 204"/>
                    <a:gd name="T39" fmla="*/ 73 h 270"/>
                    <a:gd name="T40" fmla="*/ 159 w 204"/>
                    <a:gd name="T41" fmla="*/ 50 h 270"/>
                    <a:gd name="T42" fmla="*/ 141 w 204"/>
                    <a:gd name="T43" fmla="*/ 32 h 270"/>
                    <a:gd name="T44" fmla="*/ 123 w 204"/>
                    <a:gd name="T45" fmla="*/ 17 h 270"/>
                    <a:gd name="T46" fmla="*/ 103 w 204"/>
                    <a:gd name="T47" fmla="*/ 7 h 270"/>
                    <a:gd name="T48" fmla="*/ 84 w 204"/>
                    <a:gd name="T49" fmla="*/ 1 h 270"/>
                    <a:gd name="T50" fmla="*/ 64 w 204"/>
                    <a:gd name="T51" fmla="*/ 0 h 270"/>
                    <a:gd name="T52" fmla="*/ 45 w 204"/>
                    <a:gd name="T53" fmla="*/ 5 h 270"/>
                    <a:gd name="T54" fmla="*/ 45 w 204"/>
                    <a:gd name="T55" fmla="*/ 5 h 270"/>
                    <a:gd name="T56" fmla="*/ 37 w 204"/>
                    <a:gd name="T57" fmla="*/ 10 h 270"/>
                    <a:gd name="T58" fmla="*/ 29 w 204"/>
                    <a:gd name="T59" fmla="*/ 15 h 270"/>
                    <a:gd name="T60" fmla="*/ 22 w 204"/>
                    <a:gd name="T61" fmla="*/ 22 h 270"/>
                    <a:gd name="T62" fmla="*/ 16 w 204"/>
                    <a:gd name="T63" fmla="*/ 30 h 270"/>
                    <a:gd name="T64" fmla="*/ 11 w 204"/>
                    <a:gd name="T65" fmla="*/ 39 h 270"/>
                    <a:gd name="T66" fmla="*/ 7 w 204"/>
                    <a:gd name="T67" fmla="*/ 48 h 270"/>
                    <a:gd name="T68" fmla="*/ 4 w 204"/>
                    <a:gd name="T69" fmla="*/ 59 h 270"/>
                    <a:gd name="T70" fmla="*/ 2 w 204"/>
                    <a:gd name="T71" fmla="*/ 70 h 270"/>
                    <a:gd name="T72" fmla="*/ 1 w 204"/>
                    <a:gd name="T73" fmla="*/ 82 h 270"/>
                    <a:gd name="T74" fmla="*/ 0 w 204"/>
                    <a:gd name="T75" fmla="*/ 94 h 270"/>
                    <a:gd name="T76" fmla="*/ 1 w 204"/>
                    <a:gd name="T77" fmla="*/ 106 h 270"/>
                    <a:gd name="T78" fmla="*/ 2 w 204"/>
                    <a:gd name="T79" fmla="*/ 119 h 270"/>
                    <a:gd name="T80" fmla="*/ 5 w 204"/>
                    <a:gd name="T81" fmla="*/ 133 h 270"/>
                    <a:gd name="T82" fmla="*/ 8 w 204"/>
                    <a:gd name="T83" fmla="*/ 146 h 270"/>
                    <a:gd name="T84" fmla="*/ 13 w 204"/>
                    <a:gd name="T85" fmla="*/ 159 h 270"/>
                    <a:gd name="T86" fmla="*/ 18 w 204"/>
                    <a:gd name="T87" fmla="*/ 173 h 270"/>
                    <a:gd name="T88" fmla="*/ 18 w 204"/>
                    <a:gd name="T89" fmla="*/ 173 h 270"/>
                    <a:gd name="T90" fmla="*/ 31 w 204"/>
                    <a:gd name="T91" fmla="*/ 198 h 270"/>
                    <a:gd name="T92" fmla="*/ 47 w 204"/>
                    <a:gd name="T93" fmla="*/ 220 h 270"/>
                    <a:gd name="T94" fmla="*/ 65 w 204"/>
                    <a:gd name="T95" fmla="*/ 239 h 270"/>
                    <a:gd name="T96" fmla="*/ 84 w 204"/>
                    <a:gd name="T97" fmla="*/ 253 h 270"/>
                    <a:gd name="T98" fmla="*/ 103 w 204"/>
                    <a:gd name="T99" fmla="*/ 263 h 270"/>
                    <a:gd name="T100" fmla="*/ 123 w 204"/>
                    <a:gd name="T101" fmla="*/ 269 h 270"/>
                    <a:gd name="T102" fmla="*/ 142 w 204"/>
                    <a:gd name="T103" fmla="*/ 270 h 270"/>
                    <a:gd name="T104" fmla="*/ 160 w 204"/>
                    <a:gd name="T105" fmla="*/ 265 h 2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04" h="270">
                      <a:moveTo>
                        <a:pt x="160" y="265"/>
                      </a:moveTo>
                      <a:lnTo>
                        <a:pt x="160" y="265"/>
                      </a:lnTo>
                      <a:lnTo>
                        <a:pt x="168" y="261"/>
                      </a:lnTo>
                      <a:lnTo>
                        <a:pt x="176" y="255"/>
                      </a:lnTo>
                      <a:lnTo>
                        <a:pt x="182" y="248"/>
                      </a:lnTo>
                      <a:lnTo>
                        <a:pt x="188" y="241"/>
                      </a:lnTo>
                      <a:lnTo>
                        <a:pt x="193" y="232"/>
                      </a:lnTo>
                      <a:lnTo>
                        <a:pt x="197" y="222"/>
                      </a:lnTo>
                      <a:lnTo>
                        <a:pt x="200" y="212"/>
                      </a:lnTo>
                      <a:lnTo>
                        <a:pt x="202" y="201"/>
                      </a:lnTo>
                      <a:lnTo>
                        <a:pt x="204" y="189"/>
                      </a:lnTo>
                      <a:lnTo>
                        <a:pt x="204" y="177"/>
                      </a:lnTo>
                      <a:lnTo>
                        <a:pt x="204" y="165"/>
                      </a:lnTo>
                      <a:lnTo>
                        <a:pt x="202" y="152"/>
                      </a:lnTo>
                      <a:lnTo>
                        <a:pt x="200" y="138"/>
                      </a:lnTo>
                      <a:lnTo>
                        <a:pt x="197" y="125"/>
                      </a:lnTo>
                      <a:lnTo>
                        <a:pt x="192" y="112"/>
                      </a:lnTo>
                      <a:lnTo>
                        <a:pt x="187" y="98"/>
                      </a:lnTo>
                      <a:lnTo>
                        <a:pt x="174" y="73"/>
                      </a:lnTo>
                      <a:lnTo>
                        <a:pt x="159" y="50"/>
                      </a:lnTo>
                      <a:lnTo>
                        <a:pt x="141" y="32"/>
                      </a:lnTo>
                      <a:lnTo>
                        <a:pt x="123" y="17"/>
                      </a:lnTo>
                      <a:lnTo>
                        <a:pt x="103" y="7"/>
                      </a:lnTo>
                      <a:lnTo>
                        <a:pt x="84" y="1"/>
                      </a:lnTo>
                      <a:lnTo>
                        <a:pt x="64" y="0"/>
                      </a:lnTo>
                      <a:lnTo>
                        <a:pt x="45" y="5"/>
                      </a:lnTo>
                      <a:lnTo>
                        <a:pt x="37" y="10"/>
                      </a:lnTo>
                      <a:lnTo>
                        <a:pt x="29" y="15"/>
                      </a:lnTo>
                      <a:lnTo>
                        <a:pt x="22" y="22"/>
                      </a:lnTo>
                      <a:lnTo>
                        <a:pt x="16" y="30"/>
                      </a:lnTo>
                      <a:lnTo>
                        <a:pt x="11" y="39"/>
                      </a:lnTo>
                      <a:lnTo>
                        <a:pt x="7" y="48"/>
                      </a:lnTo>
                      <a:lnTo>
                        <a:pt x="4" y="59"/>
                      </a:lnTo>
                      <a:lnTo>
                        <a:pt x="2" y="70"/>
                      </a:lnTo>
                      <a:lnTo>
                        <a:pt x="1" y="82"/>
                      </a:lnTo>
                      <a:lnTo>
                        <a:pt x="0" y="94"/>
                      </a:lnTo>
                      <a:lnTo>
                        <a:pt x="1" y="106"/>
                      </a:lnTo>
                      <a:lnTo>
                        <a:pt x="2" y="119"/>
                      </a:lnTo>
                      <a:lnTo>
                        <a:pt x="5" y="133"/>
                      </a:lnTo>
                      <a:lnTo>
                        <a:pt x="8" y="146"/>
                      </a:lnTo>
                      <a:lnTo>
                        <a:pt x="13" y="159"/>
                      </a:lnTo>
                      <a:lnTo>
                        <a:pt x="18" y="173"/>
                      </a:lnTo>
                      <a:lnTo>
                        <a:pt x="31" y="198"/>
                      </a:lnTo>
                      <a:lnTo>
                        <a:pt x="47" y="220"/>
                      </a:lnTo>
                      <a:lnTo>
                        <a:pt x="65" y="239"/>
                      </a:lnTo>
                      <a:lnTo>
                        <a:pt x="84" y="253"/>
                      </a:lnTo>
                      <a:lnTo>
                        <a:pt x="103" y="263"/>
                      </a:lnTo>
                      <a:lnTo>
                        <a:pt x="123" y="269"/>
                      </a:lnTo>
                      <a:lnTo>
                        <a:pt x="142" y="270"/>
                      </a:lnTo>
                      <a:lnTo>
                        <a:pt x="160" y="26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26" name="Freeform 342"/>
                <p:cNvSpPr>
                  <a:spLocks/>
                </p:cNvSpPr>
                <p:nvPr/>
              </p:nvSpPr>
              <p:spPr bwMode="auto">
                <a:xfrm>
                  <a:off x="4779" y="1245"/>
                  <a:ext cx="22" cy="15"/>
                </a:xfrm>
                <a:custGeom>
                  <a:avLst/>
                  <a:gdLst>
                    <a:gd name="T0" fmla="*/ 24 w 212"/>
                    <a:gd name="T1" fmla="*/ 146 h 146"/>
                    <a:gd name="T2" fmla="*/ 15 w 212"/>
                    <a:gd name="T3" fmla="*/ 130 h 146"/>
                    <a:gd name="T4" fmla="*/ 8 w 212"/>
                    <a:gd name="T5" fmla="*/ 111 h 146"/>
                    <a:gd name="T6" fmla="*/ 3 w 212"/>
                    <a:gd name="T7" fmla="*/ 92 h 146"/>
                    <a:gd name="T8" fmla="*/ 1 w 212"/>
                    <a:gd name="T9" fmla="*/ 73 h 146"/>
                    <a:gd name="T10" fmla="*/ 0 w 212"/>
                    <a:gd name="T11" fmla="*/ 53 h 146"/>
                    <a:gd name="T12" fmla="*/ 3 w 212"/>
                    <a:gd name="T13" fmla="*/ 34 h 146"/>
                    <a:gd name="T14" fmla="*/ 7 w 212"/>
                    <a:gd name="T15" fmla="*/ 17 h 146"/>
                    <a:gd name="T16" fmla="*/ 15 w 212"/>
                    <a:gd name="T17" fmla="*/ 2 h 146"/>
                    <a:gd name="T18" fmla="*/ 212 w 212"/>
                    <a:gd name="T19" fmla="*/ 0 h 146"/>
                    <a:gd name="T20" fmla="*/ 24 w 212"/>
                    <a:gd name="T21" fmla="*/ 146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12" h="146">
                      <a:moveTo>
                        <a:pt x="24" y="146"/>
                      </a:moveTo>
                      <a:lnTo>
                        <a:pt x="15" y="130"/>
                      </a:lnTo>
                      <a:lnTo>
                        <a:pt x="8" y="111"/>
                      </a:lnTo>
                      <a:lnTo>
                        <a:pt x="3" y="92"/>
                      </a:lnTo>
                      <a:lnTo>
                        <a:pt x="1" y="73"/>
                      </a:lnTo>
                      <a:lnTo>
                        <a:pt x="0" y="53"/>
                      </a:lnTo>
                      <a:lnTo>
                        <a:pt x="3" y="34"/>
                      </a:lnTo>
                      <a:lnTo>
                        <a:pt x="7" y="17"/>
                      </a:lnTo>
                      <a:lnTo>
                        <a:pt x="15" y="2"/>
                      </a:lnTo>
                      <a:lnTo>
                        <a:pt x="212" y="0"/>
                      </a:lnTo>
                      <a:lnTo>
                        <a:pt x="24" y="146"/>
                      </a:lnTo>
                      <a:close/>
                    </a:path>
                  </a:pathLst>
                </a:custGeom>
                <a:solidFill>
                  <a:srgbClr val="A5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27" name="Freeform 343"/>
                <p:cNvSpPr>
                  <a:spLocks/>
                </p:cNvSpPr>
                <p:nvPr/>
              </p:nvSpPr>
              <p:spPr bwMode="auto">
                <a:xfrm>
                  <a:off x="4779" y="1245"/>
                  <a:ext cx="22" cy="15"/>
                </a:xfrm>
                <a:custGeom>
                  <a:avLst/>
                  <a:gdLst>
                    <a:gd name="T0" fmla="*/ 24 w 212"/>
                    <a:gd name="T1" fmla="*/ 146 h 146"/>
                    <a:gd name="T2" fmla="*/ 24 w 212"/>
                    <a:gd name="T3" fmla="*/ 146 h 146"/>
                    <a:gd name="T4" fmla="*/ 15 w 212"/>
                    <a:gd name="T5" fmla="*/ 130 h 146"/>
                    <a:gd name="T6" fmla="*/ 8 w 212"/>
                    <a:gd name="T7" fmla="*/ 111 h 146"/>
                    <a:gd name="T8" fmla="*/ 3 w 212"/>
                    <a:gd name="T9" fmla="*/ 92 h 146"/>
                    <a:gd name="T10" fmla="*/ 1 w 212"/>
                    <a:gd name="T11" fmla="*/ 73 h 146"/>
                    <a:gd name="T12" fmla="*/ 0 w 212"/>
                    <a:gd name="T13" fmla="*/ 53 h 146"/>
                    <a:gd name="T14" fmla="*/ 3 w 212"/>
                    <a:gd name="T15" fmla="*/ 34 h 146"/>
                    <a:gd name="T16" fmla="*/ 7 w 212"/>
                    <a:gd name="T17" fmla="*/ 17 h 146"/>
                    <a:gd name="T18" fmla="*/ 15 w 212"/>
                    <a:gd name="T19" fmla="*/ 2 h 146"/>
                    <a:gd name="T20" fmla="*/ 212 w 212"/>
                    <a:gd name="T21" fmla="*/ 0 h 146"/>
                    <a:gd name="T22" fmla="*/ 24 w 212"/>
                    <a:gd name="T23" fmla="*/ 146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2" h="146">
                      <a:moveTo>
                        <a:pt x="24" y="146"/>
                      </a:moveTo>
                      <a:lnTo>
                        <a:pt x="24" y="146"/>
                      </a:lnTo>
                      <a:lnTo>
                        <a:pt x="15" y="130"/>
                      </a:lnTo>
                      <a:lnTo>
                        <a:pt x="8" y="111"/>
                      </a:lnTo>
                      <a:lnTo>
                        <a:pt x="3" y="92"/>
                      </a:lnTo>
                      <a:lnTo>
                        <a:pt x="1" y="73"/>
                      </a:lnTo>
                      <a:lnTo>
                        <a:pt x="0" y="53"/>
                      </a:lnTo>
                      <a:lnTo>
                        <a:pt x="3" y="34"/>
                      </a:lnTo>
                      <a:lnTo>
                        <a:pt x="7" y="17"/>
                      </a:lnTo>
                      <a:lnTo>
                        <a:pt x="15" y="2"/>
                      </a:lnTo>
                      <a:lnTo>
                        <a:pt x="212" y="0"/>
                      </a:lnTo>
                      <a:lnTo>
                        <a:pt x="24" y="146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28" name="Freeform 344"/>
                <p:cNvSpPr>
                  <a:spLocks/>
                </p:cNvSpPr>
                <p:nvPr/>
              </p:nvSpPr>
              <p:spPr bwMode="auto">
                <a:xfrm>
                  <a:off x="4778" y="1240"/>
                  <a:ext cx="26" cy="12"/>
                </a:xfrm>
                <a:custGeom>
                  <a:avLst/>
                  <a:gdLst>
                    <a:gd name="T0" fmla="*/ 257 w 261"/>
                    <a:gd name="T1" fmla="*/ 22 h 112"/>
                    <a:gd name="T2" fmla="*/ 260 w 261"/>
                    <a:gd name="T3" fmla="*/ 35 h 112"/>
                    <a:gd name="T4" fmla="*/ 261 w 261"/>
                    <a:gd name="T5" fmla="*/ 49 h 112"/>
                    <a:gd name="T6" fmla="*/ 258 w 261"/>
                    <a:gd name="T7" fmla="*/ 64 h 112"/>
                    <a:gd name="T8" fmla="*/ 250 w 261"/>
                    <a:gd name="T9" fmla="*/ 78 h 112"/>
                    <a:gd name="T10" fmla="*/ 235 w 261"/>
                    <a:gd name="T11" fmla="*/ 91 h 112"/>
                    <a:gd name="T12" fmla="*/ 212 w 261"/>
                    <a:gd name="T13" fmla="*/ 101 h 112"/>
                    <a:gd name="T14" fmla="*/ 180 w 261"/>
                    <a:gd name="T15" fmla="*/ 109 h 112"/>
                    <a:gd name="T16" fmla="*/ 136 w 261"/>
                    <a:gd name="T17" fmla="*/ 112 h 112"/>
                    <a:gd name="T18" fmla="*/ 100 w 261"/>
                    <a:gd name="T19" fmla="*/ 111 h 112"/>
                    <a:gd name="T20" fmla="*/ 68 w 261"/>
                    <a:gd name="T21" fmla="*/ 106 h 112"/>
                    <a:gd name="T22" fmla="*/ 43 w 261"/>
                    <a:gd name="T23" fmla="*/ 98 h 112"/>
                    <a:gd name="T24" fmla="*/ 23 w 261"/>
                    <a:gd name="T25" fmla="*/ 87 h 112"/>
                    <a:gd name="T26" fmla="*/ 9 w 261"/>
                    <a:gd name="T27" fmla="*/ 74 h 112"/>
                    <a:gd name="T28" fmla="*/ 2 w 261"/>
                    <a:gd name="T29" fmla="*/ 59 h 112"/>
                    <a:gd name="T30" fmla="*/ 0 w 261"/>
                    <a:gd name="T31" fmla="*/ 42 h 112"/>
                    <a:gd name="T32" fmla="*/ 5 w 261"/>
                    <a:gd name="T33" fmla="*/ 23 h 112"/>
                    <a:gd name="T34" fmla="*/ 11 w 261"/>
                    <a:gd name="T35" fmla="*/ 15 h 112"/>
                    <a:gd name="T36" fmla="*/ 22 w 261"/>
                    <a:gd name="T37" fmla="*/ 8 h 112"/>
                    <a:gd name="T38" fmla="*/ 36 w 261"/>
                    <a:gd name="T39" fmla="*/ 4 h 112"/>
                    <a:gd name="T40" fmla="*/ 53 w 261"/>
                    <a:gd name="T41" fmla="*/ 1 h 112"/>
                    <a:gd name="T42" fmla="*/ 73 w 261"/>
                    <a:gd name="T43" fmla="*/ 0 h 112"/>
                    <a:gd name="T44" fmla="*/ 95 w 261"/>
                    <a:gd name="T45" fmla="*/ 0 h 112"/>
                    <a:gd name="T46" fmla="*/ 117 w 261"/>
                    <a:gd name="T47" fmla="*/ 1 h 112"/>
                    <a:gd name="T48" fmla="*/ 139 w 261"/>
                    <a:gd name="T49" fmla="*/ 3 h 112"/>
                    <a:gd name="T50" fmla="*/ 162 w 261"/>
                    <a:gd name="T51" fmla="*/ 6 h 112"/>
                    <a:gd name="T52" fmla="*/ 183 w 261"/>
                    <a:gd name="T53" fmla="*/ 9 h 112"/>
                    <a:gd name="T54" fmla="*/ 203 w 261"/>
                    <a:gd name="T55" fmla="*/ 12 h 112"/>
                    <a:gd name="T56" fmla="*/ 221 w 261"/>
                    <a:gd name="T57" fmla="*/ 15 h 112"/>
                    <a:gd name="T58" fmla="*/ 236 w 261"/>
                    <a:gd name="T59" fmla="*/ 18 h 112"/>
                    <a:gd name="T60" fmla="*/ 247 w 261"/>
                    <a:gd name="T61" fmla="*/ 20 h 112"/>
                    <a:gd name="T62" fmla="*/ 254 w 261"/>
                    <a:gd name="T63" fmla="*/ 21 h 112"/>
                    <a:gd name="T64" fmla="*/ 257 w 261"/>
                    <a:gd name="T65" fmla="*/ 2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61" h="112">
                      <a:moveTo>
                        <a:pt x="257" y="22"/>
                      </a:moveTo>
                      <a:lnTo>
                        <a:pt x="260" y="35"/>
                      </a:lnTo>
                      <a:lnTo>
                        <a:pt x="261" y="49"/>
                      </a:lnTo>
                      <a:lnTo>
                        <a:pt x="258" y="64"/>
                      </a:lnTo>
                      <a:lnTo>
                        <a:pt x="250" y="78"/>
                      </a:lnTo>
                      <a:lnTo>
                        <a:pt x="235" y="91"/>
                      </a:lnTo>
                      <a:lnTo>
                        <a:pt x="212" y="101"/>
                      </a:lnTo>
                      <a:lnTo>
                        <a:pt x="180" y="109"/>
                      </a:lnTo>
                      <a:lnTo>
                        <a:pt x="136" y="112"/>
                      </a:lnTo>
                      <a:lnTo>
                        <a:pt x="100" y="111"/>
                      </a:lnTo>
                      <a:lnTo>
                        <a:pt x="68" y="106"/>
                      </a:lnTo>
                      <a:lnTo>
                        <a:pt x="43" y="98"/>
                      </a:lnTo>
                      <a:lnTo>
                        <a:pt x="23" y="87"/>
                      </a:lnTo>
                      <a:lnTo>
                        <a:pt x="9" y="74"/>
                      </a:lnTo>
                      <a:lnTo>
                        <a:pt x="2" y="59"/>
                      </a:lnTo>
                      <a:lnTo>
                        <a:pt x="0" y="42"/>
                      </a:lnTo>
                      <a:lnTo>
                        <a:pt x="5" y="23"/>
                      </a:lnTo>
                      <a:lnTo>
                        <a:pt x="11" y="15"/>
                      </a:lnTo>
                      <a:lnTo>
                        <a:pt x="22" y="8"/>
                      </a:lnTo>
                      <a:lnTo>
                        <a:pt x="36" y="4"/>
                      </a:lnTo>
                      <a:lnTo>
                        <a:pt x="53" y="1"/>
                      </a:lnTo>
                      <a:lnTo>
                        <a:pt x="73" y="0"/>
                      </a:lnTo>
                      <a:lnTo>
                        <a:pt x="95" y="0"/>
                      </a:lnTo>
                      <a:lnTo>
                        <a:pt x="117" y="1"/>
                      </a:lnTo>
                      <a:lnTo>
                        <a:pt x="139" y="3"/>
                      </a:lnTo>
                      <a:lnTo>
                        <a:pt x="162" y="6"/>
                      </a:lnTo>
                      <a:lnTo>
                        <a:pt x="183" y="9"/>
                      </a:lnTo>
                      <a:lnTo>
                        <a:pt x="203" y="12"/>
                      </a:lnTo>
                      <a:lnTo>
                        <a:pt x="221" y="15"/>
                      </a:lnTo>
                      <a:lnTo>
                        <a:pt x="236" y="18"/>
                      </a:lnTo>
                      <a:lnTo>
                        <a:pt x="247" y="20"/>
                      </a:lnTo>
                      <a:lnTo>
                        <a:pt x="254" y="21"/>
                      </a:lnTo>
                      <a:lnTo>
                        <a:pt x="257" y="22"/>
                      </a:lnTo>
                      <a:close/>
                    </a:path>
                  </a:pathLst>
                </a:custGeom>
                <a:solidFill>
                  <a:srgbClr val="BF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29" name="Freeform 345"/>
                <p:cNvSpPr>
                  <a:spLocks/>
                </p:cNvSpPr>
                <p:nvPr/>
              </p:nvSpPr>
              <p:spPr bwMode="auto">
                <a:xfrm>
                  <a:off x="4778" y="1240"/>
                  <a:ext cx="26" cy="12"/>
                </a:xfrm>
                <a:custGeom>
                  <a:avLst/>
                  <a:gdLst>
                    <a:gd name="T0" fmla="*/ 257 w 261"/>
                    <a:gd name="T1" fmla="*/ 22 h 112"/>
                    <a:gd name="T2" fmla="*/ 257 w 261"/>
                    <a:gd name="T3" fmla="*/ 22 h 112"/>
                    <a:gd name="T4" fmla="*/ 260 w 261"/>
                    <a:gd name="T5" fmla="*/ 35 h 112"/>
                    <a:gd name="T6" fmla="*/ 261 w 261"/>
                    <a:gd name="T7" fmla="*/ 49 h 112"/>
                    <a:gd name="T8" fmla="*/ 258 w 261"/>
                    <a:gd name="T9" fmla="*/ 64 h 112"/>
                    <a:gd name="T10" fmla="*/ 250 w 261"/>
                    <a:gd name="T11" fmla="*/ 78 h 112"/>
                    <a:gd name="T12" fmla="*/ 235 w 261"/>
                    <a:gd name="T13" fmla="*/ 91 h 112"/>
                    <a:gd name="T14" fmla="*/ 212 w 261"/>
                    <a:gd name="T15" fmla="*/ 101 h 112"/>
                    <a:gd name="T16" fmla="*/ 180 w 261"/>
                    <a:gd name="T17" fmla="*/ 109 h 112"/>
                    <a:gd name="T18" fmla="*/ 136 w 261"/>
                    <a:gd name="T19" fmla="*/ 112 h 112"/>
                    <a:gd name="T20" fmla="*/ 136 w 261"/>
                    <a:gd name="T21" fmla="*/ 112 h 112"/>
                    <a:gd name="T22" fmla="*/ 100 w 261"/>
                    <a:gd name="T23" fmla="*/ 111 h 112"/>
                    <a:gd name="T24" fmla="*/ 68 w 261"/>
                    <a:gd name="T25" fmla="*/ 106 h 112"/>
                    <a:gd name="T26" fmla="*/ 43 w 261"/>
                    <a:gd name="T27" fmla="*/ 98 h 112"/>
                    <a:gd name="T28" fmla="*/ 23 w 261"/>
                    <a:gd name="T29" fmla="*/ 87 h 112"/>
                    <a:gd name="T30" fmla="*/ 9 w 261"/>
                    <a:gd name="T31" fmla="*/ 74 h 112"/>
                    <a:gd name="T32" fmla="*/ 2 w 261"/>
                    <a:gd name="T33" fmla="*/ 59 h 112"/>
                    <a:gd name="T34" fmla="*/ 0 w 261"/>
                    <a:gd name="T35" fmla="*/ 42 h 112"/>
                    <a:gd name="T36" fmla="*/ 5 w 261"/>
                    <a:gd name="T37" fmla="*/ 23 h 112"/>
                    <a:gd name="T38" fmla="*/ 5 w 261"/>
                    <a:gd name="T39" fmla="*/ 23 h 112"/>
                    <a:gd name="T40" fmla="*/ 11 w 261"/>
                    <a:gd name="T41" fmla="*/ 15 h 112"/>
                    <a:gd name="T42" fmla="*/ 22 w 261"/>
                    <a:gd name="T43" fmla="*/ 8 h 112"/>
                    <a:gd name="T44" fmla="*/ 36 w 261"/>
                    <a:gd name="T45" fmla="*/ 4 h 112"/>
                    <a:gd name="T46" fmla="*/ 53 w 261"/>
                    <a:gd name="T47" fmla="*/ 1 h 112"/>
                    <a:gd name="T48" fmla="*/ 73 w 261"/>
                    <a:gd name="T49" fmla="*/ 0 h 112"/>
                    <a:gd name="T50" fmla="*/ 95 w 261"/>
                    <a:gd name="T51" fmla="*/ 0 h 112"/>
                    <a:gd name="T52" fmla="*/ 117 w 261"/>
                    <a:gd name="T53" fmla="*/ 1 h 112"/>
                    <a:gd name="T54" fmla="*/ 139 w 261"/>
                    <a:gd name="T55" fmla="*/ 3 h 112"/>
                    <a:gd name="T56" fmla="*/ 162 w 261"/>
                    <a:gd name="T57" fmla="*/ 6 h 112"/>
                    <a:gd name="T58" fmla="*/ 183 w 261"/>
                    <a:gd name="T59" fmla="*/ 9 h 112"/>
                    <a:gd name="T60" fmla="*/ 203 w 261"/>
                    <a:gd name="T61" fmla="*/ 12 h 112"/>
                    <a:gd name="T62" fmla="*/ 221 w 261"/>
                    <a:gd name="T63" fmla="*/ 15 h 112"/>
                    <a:gd name="T64" fmla="*/ 236 w 261"/>
                    <a:gd name="T65" fmla="*/ 18 h 112"/>
                    <a:gd name="T66" fmla="*/ 247 w 261"/>
                    <a:gd name="T67" fmla="*/ 20 h 112"/>
                    <a:gd name="T68" fmla="*/ 254 w 261"/>
                    <a:gd name="T69" fmla="*/ 21 h 112"/>
                    <a:gd name="T70" fmla="*/ 257 w 261"/>
                    <a:gd name="T71" fmla="*/ 2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61" h="112">
                      <a:moveTo>
                        <a:pt x="257" y="22"/>
                      </a:moveTo>
                      <a:lnTo>
                        <a:pt x="257" y="22"/>
                      </a:lnTo>
                      <a:lnTo>
                        <a:pt x="260" y="35"/>
                      </a:lnTo>
                      <a:lnTo>
                        <a:pt x="261" y="49"/>
                      </a:lnTo>
                      <a:lnTo>
                        <a:pt x="258" y="64"/>
                      </a:lnTo>
                      <a:lnTo>
                        <a:pt x="250" y="78"/>
                      </a:lnTo>
                      <a:lnTo>
                        <a:pt x="235" y="91"/>
                      </a:lnTo>
                      <a:lnTo>
                        <a:pt x="212" y="101"/>
                      </a:lnTo>
                      <a:lnTo>
                        <a:pt x="180" y="109"/>
                      </a:lnTo>
                      <a:lnTo>
                        <a:pt x="136" y="112"/>
                      </a:lnTo>
                      <a:lnTo>
                        <a:pt x="100" y="111"/>
                      </a:lnTo>
                      <a:lnTo>
                        <a:pt x="68" y="106"/>
                      </a:lnTo>
                      <a:lnTo>
                        <a:pt x="43" y="98"/>
                      </a:lnTo>
                      <a:lnTo>
                        <a:pt x="23" y="87"/>
                      </a:lnTo>
                      <a:lnTo>
                        <a:pt x="9" y="74"/>
                      </a:lnTo>
                      <a:lnTo>
                        <a:pt x="2" y="59"/>
                      </a:lnTo>
                      <a:lnTo>
                        <a:pt x="0" y="42"/>
                      </a:lnTo>
                      <a:lnTo>
                        <a:pt x="5" y="23"/>
                      </a:lnTo>
                      <a:lnTo>
                        <a:pt x="11" y="15"/>
                      </a:lnTo>
                      <a:lnTo>
                        <a:pt x="22" y="8"/>
                      </a:lnTo>
                      <a:lnTo>
                        <a:pt x="36" y="4"/>
                      </a:lnTo>
                      <a:lnTo>
                        <a:pt x="53" y="1"/>
                      </a:lnTo>
                      <a:lnTo>
                        <a:pt x="73" y="0"/>
                      </a:lnTo>
                      <a:lnTo>
                        <a:pt x="95" y="0"/>
                      </a:lnTo>
                      <a:lnTo>
                        <a:pt x="117" y="1"/>
                      </a:lnTo>
                      <a:lnTo>
                        <a:pt x="139" y="3"/>
                      </a:lnTo>
                      <a:lnTo>
                        <a:pt x="162" y="6"/>
                      </a:lnTo>
                      <a:lnTo>
                        <a:pt x="183" y="9"/>
                      </a:lnTo>
                      <a:lnTo>
                        <a:pt x="203" y="12"/>
                      </a:lnTo>
                      <a:lnTo>
                        <a:pt x="221" y="15"/>
                      </a:lnTo>
                      <a:lnTo>
                        <a:pt x="236" y="18"/>
                      </a:lnTo>
                      <a:lnTo>
                        <a:pt x="247" y="20"/>
                      </a:lnTo>
                      <a:lnTo>
                        <a:pt x="254" y="21"/>
                      </a:lnTo>
                      <a:lnTo>
                        <a:pt x="257" y="22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30" name="Freeform 346"/>
                <p:cNvSpPr>
                  <a:spLocks/>
                </p:cNvSpPr>
                <p:nvPr/>
              </p:nvSpPr>
              <p:spPr bwMode="auto">
                <a:xfrm>
                  <a:off x="4790" y="1249"/>
                  <a:ext cx="1" cy="2"/>
                </a:xfrm>
                <a:custGeom>
                  <a:avLst/>
                  <a:gdLst>
                    <a:gd name="T0" fmla="*/ 0 w 10"/>
                    <a:gd name="T1" fmla="*/ 20 h 20"/>
                    <a:gd name="T2" fmla="*/ 7 w 10"/>
                    <a:gd name="T3" fmla="*/ 17 h 20"/>
                    <a:gd name="T4" fmla="*/ 10 w 10"/>
                    <a:gd name="T5" fmla="*/ 10 h 20"/>
                    <a:gd name="T6" fmla="*/ 7 w 10"/>
                    <a:gd name="T7" fmla="*/ 3 h 20"/>
                    <a:gd name="T8" fmla="*/ 0 w 10"/>
                    <a:gd name="T9" fmla="*/ 0 h 20"/>
                    <a:gd name="T10" fmla="*/ 0 w 10"/>
                    <a:gd name="T11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20">
                      <a:moveTo>
                        <a:pt x="0" y="20"/>
                      </a:moveTo>
                      <a:lnTo>
                        <a:pt x="7" y="17"/>
                      </a:lnTo>
                      <a:lnTo>
                        <a:pt x="10" y="10"/>
                      </a:lnTo>
                      <a:lnTo>
                        <a:pt x="7" y="3"/>
                      </a:lnTo>
                      <a:lnTo>
                        <a:pt x="0" y="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D8F2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31" name="Freeform 347"/>
                <p:cNvSpPr>
                  <a:spLocks/>
                </p:cNvSpPr>
                <p:nvPr/>
              </p:nvSpPr>
              <p:spPr bwMode="auto">
                <a:xfrm>
                  <a:off x="4779" y="1246"/>
                  <a:ext cx="11" cy="5"/>
                </a:xfrm>
                <a:custGeom>
                  <a:avLst/>
                  <a:gdLst>
                    <a:gd name="T0" fmla="*/ 0 w 104"/>
                    <a:gd name="T1" fmla="*/ 10 h 51"/>
                    <a:gd name="T2" fmla="*/ 13 w 104"/>
                    <a:gd name="T3" fmla="*/ 25 h 51"/>
                    <a:gd name="T4" fmla="*/ 28 w 104"/>
                    <a:gd name="T5" fmla="*/ 35 h 51"/>
                    <a:gd name="T6" fmla="*/ 46 w 104"/>
                    <a:gd name="T7" fmla="*/ 42 h 51"/>
                    <a:gd name="T8" fmla="*/ 63 w 104"/>
                    <a:gd name="T9" fmla="*/ 47 h 51"/>
                    <a:gd name="T10" fmla="*/ 79 w 104"/>
                    <a:gd name="T11" fmla="*/ 49 h 51"/>
                    <a:gd name="T12" fmla="*/ 92 w 104"/>
                    <a:gd name="T13" fmla="*/ 51 h 51"/>
                    <a:gd name="T14" fmla="*/ 101 w 104"/>
                    <a:gd name="T15" fmla="*/ 51 h 51"/>
                    <a:gd name="T16" fmla="*/ 104 w 104"/>
                    <a:gd name="T17" fmla="*/ 51 h 51"/>
                    <a:gd name="T18" fmla="*/ 104 w 104"/>
                    <a:gd name="T19" fmla="*/ 31 h 51"/>
                    <a:gd name="T20" fmla="*/ 101 w 104"/>
                    <a:gd name="T21" fmla="*/ 31 h 51"/>
                    <a:gd name="T22" fmla="*/ 94 w 104"/>
                    <a:gd name="T23" fmla="*/ 31 h 51"/>
                    <a:gd name="T24" fmla="*/ 81 w 104"/>
                    <a:gd name="T25" fmla="*/ 29 h 51"/>
                    <a:gd name="T26" fmla="*/ 67 w 104"/>
                    <a:gd name="T27" fmla="*/ 27 h 51"/>
                    <a:gd name="T28" fmla="*/ 52 w 104"/>
                    <a:gd name="T29" fmla="*/ 24 h 51"/>
                    <a:gd name="T30" fmla="*/ 38 w 104"/>
                    <a:gd name="T31" fmla="*/ 17 h 51"/>
                    <a:gd name="T32" fmla="*/ 25 w 104"/>
                    <a:gd name="T33" fmla="*/ 9 h 51"/>
                    <a:gd name="T34" fmla="*/ 16 w 104"/>
                    <a:gd name="T35" fmla="*/ 0 h 51"/>
                    <a:gd name="T36" fmla="*/ 0 w 104"/>
                    <a:gd name="T37" fmla="*/ 1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4" h="51">
                      <a:moveTo>
                        <a:pt x="0" y="10"/>
                      </a:moveTo>
                      <a:lnTo>
                        <a:pt x="13" y="25"/>
                      </a:lnTo>
                      <a:lnTo>
                        <a:pt x="28" y="35"/>
                      </a:lnTo>
                      <a:lnTo>
                        <a:pt x="46" y="42"/>
                      </a:lnTo>
                      <a:lnTo>
                        <a:pt x="63" y="47"/>
                      </a:lnTo>
                      <a:lnTo>
                        <a:pt x="79" y="49"/>
                      </a:lnTo>
                      <a:lnTo>
                        <a:pt x="92" y="51"/>
                      </a:lnTo>
                      <a:lnTo>
                        <a:pt x="101" y="51"/>
                      </a:lnTo>
                      <a:lnTo>
                        <a:pt x="104" y="51"/>
                      </a:lnTo>
                      <a:lnTo>
                        <a:pt x="104" y="31"/>
                      </a:lnTo>
                      <a:lnTo>
                        <a:pt x="101" y="31"/>
                      </a:lnTo>
                      <a:lnTo>
                        <a:pt x="94" y="31"/>
                      </a:lnTo>
                      <a:lnTo>
                        <a:pt x="81" y="29"/>
                      </a:lnTo>
                      <a:lnTo>
                        <a:pt x="67" y="27"/>
                      </a:lnTo>
                      <a:lnTo>
                        <a:pt x="52" y="24"/>
                      </a:lnTo>
                      <a:lnTo>
                        <a:pt x="38" y="17"/>
                      </a:lnTo>
                      <a:lnTo>
                        <a:pt x="25" y="9"/>
                      </a:lnTo>
                      <a:lnTo>
                        <a:pt x="16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D8F2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32" name="Freeform 348"/>
                <p:cNvSpPr>
                  <a:spLocks/>
                </p:cNvSpPr>
                <p:nvPr/>
              </p:nvSpPr>
              <p:spPr bwMode="auto">
                <a:xfrm>
                  <a:off x="4779" y="1245"/>
                  <a:ext cx="2" cy="2"/>
                </a:xfrm>
                <a:custGeom>
                  <a:avLst/>
                  <a:gdLst>
                    <a:gd name="T0" fmla="*/ 17 w 17"/>
                    <a:gd name="T1" fmla="*/ 4 h 14"/>
                    <a:gd name="T2" fmla="*/ 11 w 17"/>
                    <a:gd name="T3" fmla="*/ 0 h 14"/>
                    <a:gd name="T4" fmla="*/ 5 w 17"/>
                    <a:gd name="T5" fmla="*/ 1 h 14"/>
                    <a:gd name="T6" fmla="*/ 0 w 17"/>
                    <a:gd name="T7" fmla="*/ 7 h 14"/>
                    <a:gd name="T8" fmla="*/ 1 w 17"/>
                    <a:gd name="T9" fmla="*/ 14 h 14"/>
                    <a:gd name="T10" fmla="*/ 17 w 17"/>
                    <a:gd name="T11" fmla="*/ 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14">
                      <a:moveTo>
                        <a:pt x="17" y="4"/>
                      </a:moveTo>
                      <a:lnTo>
                        <a:pt x="11" y="0"/>
                      </a:lnTo>
                      <a:lnTo>
                        <a:pt x="5" y="1"/>
                      </a:lnTo>
                      <a:lnTo>
                        <a:pt x="0" y="7"/>
                      </a:lnTo>
                      <a:lnTo>
                        <a:pt x="1" y="14"/>
                      </a:lnTo>
                      <a:lnTo>
                        <a:pt x="17" y="4"/>
                      </a:lnTo>
                      <a:close/>
                    </a:path>
                  </a:pathLst>
                </a:custGeom>
                <a:solidFill>
                  <a:srgbClr val="D8F2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33" name="Freeform 349"/>
                <p:cNvSpPr>
                  <a:spLocks/>
                </p:cNvSpPr>
                <p:nvPr/>
              </p:nvSpPr>
              <p:spPr bwMode="auto">
                <a:xfrm>
                  <a:off x="4978" y="1291"/>
                  <a:ext cx="38" cy="44"/>
                </a:xfrm>
                <a:custGeom>
                  <a:avLst/>
                  <a:gdLst>
                    <a:gd name="T0" fmla="*/ 314 w 377"/>
                    <a:gd name="T1" fmla="*/ 374 h 444"/>
                    <a:gd name="T2" fmla="*/ 326 w 377"/>
                    <a:gd name="T3" fmla="*/ 367 h 444"/>
                    <a:gd name="T4" fmla="*/ 337 w 377"/>
                    <a:gd name="T5" fmla="*/ 359 h 444"/>
                    <a:gd name="T6" fmla="*/ 348 w 377"/>
                    <a:gd name="T7" fmla="*/ 350 h 444"/>
                    <a:gd name="T8" fmla="*/ 356 w 377"/>
                    <a:gd name="T9" fmla="*/ 339 h 444"/>
                    <a:gd name="T10" fmla="*/ 363 w 377"/>
                    <a:gd name="T11" fmla="*/ 327 h 444"/>
                    <a:gd name="T12" fmla="*/ 368 w 377"/>
                    <a:gd name="T13" fmla="*/ 315 h 444"/>
                    <a:gd name="T14" fmla="*/ 372 w 377"/>
                    <a:gd name="T15" fmla="*/ 301 h 444"/>
                    <a:gd name="T16" fmla="*/ 375 w 377"/>
                    <a:gd name="T17" fmla="*/ 286 h 444"/>
                    <a:gd name="T18" fmla="*/ 376 w 377"/>
                    <a:gd name="T19" fmla="*/ 271 h 444"/>
                    <a:gd name="T20" fmla="*/ 377 w 377"/>
                    <a:gd name="T21" fmla="*/ 254 h 444"/>
                    <a:gd name="T22" fmla="*/ 376 w 377"/>
                    <a:gd name="T23" fmla="*/ 237 h 444"/>
                    <a:gd name="T24" fmla="*/ 373 w 377"/>
                    <a:gd name="T25" fmla="*/ 219 h 444"/>
                    <a:gd name="T26" fmla="*/ 370 w 377"/>
                    <a:gd name="T27" fmla="*/ 201 h 444"/>
                    <a:gd name="T28" fmla="*/ 365 w 377"/>
                    <a:gd name="T29" fmla="*/ 182 h 444"/>
                    <a:gd name="T30" fmla="*/ 360 w 377"/>
                    <a:gd name="T31" fmla="*/ 161 h 444"/>
                    <a:gd name="T32" fmla="*/ 353 w 377"/>
                    <a:gd name="T33" fmla="*/ 141 h 444"/>
                    <a:gd name="T34" fmla="*/ 345 w 377"/>
                    <a:gd name="T35" fmla="*/ 122 h 444"/>
                    <a:gd name="T36" fmla="*/ 335 w 377"/>
                    <a:gd name="T37" fmla="*/ 104 h 444"/>
                    <a:gd name="T38" fmla="*/ 325 w 377"/>
                    <a:gd name="T39" fmla="*/ 87 h 444"/>
                    <a:gd name="T40" fmla="*/ 314 w 377"/>
                    <a:gd name="T41" fmla="*/ 71 h 444"/>
                    <a:gd name="T42" fmla="*/ 302 w 377"/>
                    <a:gd name="T43" fmla="*/ 57 h 444"/>
                    <a:gd name="T44" fmla="*/ 289 w 377"/>
                    <a:gd name="T45" fmla="*/ 44 h 444"/>
                    <a:gd name="T46" fmla="*/ 276 w 377"/>
                    <a:gd name="T47" fmla="*/ 33 h 444"/>
                    <a:gd name="T48" fmla="*/ 262 w 377"/>
                    <a:gd name="T49" fmla="*/ 23 h 444"/>
                    <a:gd name="T50" fmla="*/ 248 w 377"/>
                    <a:gd name="T51" fmla="*/ 15 h 444"/>
                    <a:gd name="T52" fmla="*/ 234 w 377"/>
                    <a:gd name="T53" fmla="*/ 9 h 444"/>
                    <a:gd name="T54" fmla="*/ 220 w 377"/>
                    <a:gd name="T55" fmla="*/ 4 h 444"/>
                    <a:gd name="T56" fmla="*/ 205 w 377"/>
                    <a:gd name="T57" fmla="*/ 1 h 444"/>
                    <a:gd name="T58" fmla="*/ 191 w 377"/>
                    <a:gd name="T59" fmla="*/ 0 h 444"/>
                    <a:gd name="T60" fmla="*/ 177 w 377"/>
                    <a:gd name="T61" fmla="*/ 1 h 444"/>
                    <a:gd name="T62" fmla="*/ 164 w 377"/>
                    <a:gd name="T63" fmla="*/ 3 h 444"/>
                    <a:gd name="T64" fmla="*/ 150 w 377"/>
                    <a:gd name="T65" fmla="*/ 8 h 444"/>
                    <a:gd name="T66" fmla="*/ 0 w 377"/>
                    <a:gd name="T67" fmla="*/ 71 h 444"/>
                    <a:gd name="T68" fmla="*/ 161 w 377"/>
                    <a:gd name="T69" fmla="*/ 444 h 444"/>
                    <a:gd name="T70" fmla="*/ 314 w 377"/>
                    <a:gd name="T71" fmla="*/ 374 h 4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77" h="444">
                      <a:moveTo>
                        <a:pt x="314" y="374"/>
                      </a:moveTo>
                      <a:lnTo>
                        <a:pt x="326" y="367"/>
                      </a:lnTo>
                      <a:lnTo>
                        <a:pt x="337" y="359"/>
                      </a:lnTo>
                      <a:lnTo>
                        <a:pt x="348" y="350"/>
                      </a:lnTo>
                      <a:lnTo>
                        <a:pt x="356" y="339"/>
                      </a:lnTo>
                      <a:lnTo>
                        <a:pt x="363" y="327"/>
                      </a:lnTo>
                      <a:lnTo>
                        <a:pt x="368" y="315"/>
                      </a:lnTo>
                      <a:lnTo>
                        <a:pt x="372" y="301"/>
                      </a:lnTo>
                      <a:lnTo>
                        <a:pt x="375" y="286"/>
                      </a:lnTo>
                      <a:lnTo>
                        <a:pt x="376" y="271"/>
                      </a:lnTo>
                      <a:lnTo>
                        <a:pt x="377" y="254"/>
                      </a:lnTo>
                      <a:lnTo>
                        <a:pt x="376" y="237"/>
                      </a:lnTo>
                      <a:lnTo>
                        <a:pt x="373" y="219"/>
                      </a:lnTo>
                      <a:lnTo>
                        <a:pt x="370" y="201"/>
                      </a:lnTo>
                      <a:lnTo>
                        <a:pt x="365" y="182"/>
                      </a:lnTo>
                      <a:lnTo>
                        <a:pt x="360" y="161"/>
                      </a:lnTo>
                      <a:lnTo>
                        <a:pt x="353" y="141"/>
                      </a:lnTo>
                      <a:lnTo>
                        <a:pt x="345" y="122"/>
                      </a:lnTo>
                      <a:lnTo>
                        <a:pt x="335" y="104"/>
                      </a:lnTo>
                      <a:lnTo>
                        <a:pt x="325" y="87"/>
                      </a:lnTo>
                      <a:lnTo>
                        <a:pt x="314" y="71"/>
                      </a:lnTo>
                      <a:lnTo>
                        <a:pt x="302" y="57"/>
                      </a:lnTo>
                      <a:lnTo>
                        <a:pt x="289" y="44"/>
                      </a:lnTo>
                      <a:lnTo>
                        <a:pt x="276" y="33"/>
                      </a:lnTo>
                      <a:lnTo>
                        <a:pt x="262" y="23"/>
                      </a:lnTo>
                      <a:lnTo>
                        <a:pt x="248" y="15"/>
                      </a:lnTo>
                      <a:lnTo>
                        <a:pt x="234" y="9"/>
                      </a:lnTo>
                      <a:lnTo>
                        <a:pt x="220" y="4"/>
                      </a:lnTo>
                      <a:lnTo>
                        <a:pt x="205" y="1"/>
                      </a:lnTo>
                      <a:lnTo>
                        <a:pt x="191" y="0"/>
                      </a:lnTo>
                      <a:lnTo>
                        <a:pt x="177" y="1"/>
                      </a:lnTo>
                      <a:lnTo>
                        <a:pt x="164" y="3"/>
                      </a:lnTo>
                      <a:lnTo>
                        <a:pt x="150" y="8"/>
                      </a:lnTo>
                      <a:lnTo>
                        <a:pt x="0" y="71"/>
                      </a:lnTo>
                      <a:lnTo>
                        <a:pt x="161" y="444"/>
                      </a:lnTo>
                      <a:lnTo>
                        <a:pt x="314" y="374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34" name="Freeform 350"/>
                <p:cNvSpPr>
                  <a:spLocks/>
                </p:cNvSpPr>
                <p:nvPr/>
              </p:nvSpPr>
              <p:spPr bwMode="auto">
                <a:xfrm>
                  <a:off x="4997" y="1313"/>
                  <a:ext cx="18" cy="18"/>
                </a:xfrm>
                <a:custGeom>
                  <a:avLst/>
                  <a:gdLst>
                    <a:gd name="T0" fmla="*/ 164 w 182"/>
                    <a:gd name="T1" fmla="*/ 112 h 179"/>
                    <a:gd name="T2" fmla="*/ 162 w 182"/>
                    <a:gd name="T3" fmla="*/ 113 h 179"/>
                    <a:gd name="T4" fmla="*/ 157 w 182"/>
                    <a:gd name="T5" fmla="*/ 115 h 179"/>
                    <a:gd name="T6" fmla="*/ 149 w 182"/>
                    <a:gd name="T7" fmla="*/ 118 h 179"/>
                    <a:gd name="T8" fmla="*/ 139 w 182"/>
                    <a:gd name="T9" fmla="*/ 122 h 179"/>
                    <a:gd name="T10" fmla="*/ 127 w 182"/>
                    <a:gd name="T11" fmla="*/ 127 h 179"/>
                    <a:gd name="T12" fmla="*/ 114 w 182"/>
                    <a:gd name="T13" fmla="*/ 132 h 179"/>
                    <a:gd name="T14" fmla="*/ 100 w 182"/>
                    <a:gd name="T15" fmla="*/ 138 h 179"/>
                    <a:gd name="T16" fmla="*/ 86 w 182"/>
                    <a:gd name="T17" fmla="*/ 144 h 179"/>
                    <a:gd name="T18" fmla="*/ 71 w 182"/>
                    <a:gd name="T19" fmla="*/ 150 h 179"/>
                    <a:gd name="T20" fmla="*/ 56 w 182"/>
                    <a:gd name="T21" fmla="*/ 156 h 179"/>
                    <a:gd name="T22" fmla="*/ 43 w 182"/>
                    <a:gd name="T23" fmla="*/ 162 h 179"/>
                    <a:gd name="T24" fmla="*/ 31 w 182"/>
                    <a:gd name="T25" fmla="*/ 167 h 179"/>
                    <a:gd name="T26" fmla="*/ 20 w 182"/>
                    <a:gd name="T27" fmla="*/ 171 h 179"/>
                    <a:gd name="T28" fmla="*/ 11 w 182"/>
                    <a:gd name="T29" fmla="*/ 175 h 179"/>
                    <a:gd name="T30" fmla="*/ 5 w 182"/>
                    <a:gd name="T31" fmla="*/ 178 h 179"/>
                    <a:gd name="T32" fmla="*/ 2 w 182"/>
                    <a:gd name="T33" fmla="*/ 179 h 179"/>
                    <a:gd name="T34" fmla="*/ 0 w 182"/>
                    <a:gd name="T35" fmla="*/ 174 h 179"/>
                    <a:gd name="T36" fmla="*/ 1 w 182"/>
                    <a:gd name="T37" fmla="*/ 159 h 179"/>
                    <a:gd name="T38" fmla="*/ 2 w 182"/>
                    <a:gd name="T39" fmla="*/ 136 h 179"/>
                    <a:gd name="T40" fmla="*/ 5 w 182"/>
                    <a:gd name="T41" fmla="*/ 109 h 179"/>
                    <a:gd name="T42" fmla="*/ 8 w 182"/>
                    <a:gd name="T43" fmla="*/ 82 h 179"/>
                    <a:gd name="T44" fmla="*/ 10 w 182"/>
                    <a:gd name="T45" fmla="*/ 58 h 179"/>
                    <a:gd name="T46" fmla="*/ 12 w 182"/>
                    <a:gd name="T47" fmla="*/ 41 h 179"/>
                    <a:gd name="T48" fmla="*/ 13 w 182"/>
                    <a:gd name="T49" fmla="*/ 35 h 179"/>
                    <a:gd name="T50" fmla="*/ 180 w 182"/>
                    <a:gd name="T51" fmla="*/ 0 h 179"/>
                    <a:gd name="T52" fmla="*/ 180 w 182"/>
                    <a:gd name="T53" fmla="*/ 3 h 179"/>
                    <a:gd name="T54" fmla="*/ 181 w 182"/>
                    <a:gd name="T55" fmla="*/ 12 h 179"/>
                    <a:gd name="T56" fmla="*/ 182 w 182"/>
                    <a:gd name="T57" fmla="*/ 24 h 179"/>
                    <a:gd name="T58" fmla="*/ 182 w 182"/>
                    <a:gd name="T59" fmla="*/ 40 h 179"/>
                    <a:gd name="T60" fmla="*/ 180 w 182"/>
                    <a:gd name="T61" fmla="*/ 58 h 179"/>
                    <a:gd name="T62" fmla="*/ 177 w 182"/>
                    <a:gd name="T63" fmla="*/ 77 h 179"/>
                    <a:gd name="T64" fmla="*/ 172 w 182"/>
                    <a:gd name="T65" fmla="*/ 95 h 179"/>
                    <a:gd name="T66" fmla="*/ 164 w 182"/>
                    <a:gd name="T67" fmla="*/ 112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82" h="179">
                      <a:moveTo>
                        <a:pt x="164" y="112"/>
                      </a:moveTo>
                      <a:lnTo>
                        <a:pt x="162" y="113"/>
                      </a:lnTo>
                      <a:lnTo>
                        <a:pt x="157" y="115"/>
                      </a:lnTo>
                      <a:lnTo>
                        <a:pt x="149" y="118"/>
                      </a:lnTo>
                      <a:lnTo>
                        <a:pt x="139" y="122"/>
                      </a:lnTo>
                      <a:lnTo>
                        <a:pt x="127" y="127"/>
                      </a:lnTo>
                      <a:lnTo>
                        <a:pt x="114" y="132"/>
                      </a:lnTo>
                      <a:lnTo>
                        <a:pt x="100" y="138"/>
                      </a:lnTo>
                      <a:lnTo>
                        <a:pt x="86" y="144"/>
                      </a:lnTo>
                      <a:lnTo>
                        <a:pt x="71" y="150"/>
                      </a:lnTo>
                      <a:lnTo>
                        <a:pt x="56" y="156"/>
                      </a:lnTo>
                      <a:lnTo>
                        <a:pt x="43" y="162"/>
                      </a:lnTo>
                      <a:lnTo>
                        <a:pt x="31" y="167"/>
                      </a:lnTo>
                      <a:lnTo>
                        <a:pt x="20" y="171"/>
                      </a:lnTo>
                      <a:lnTo>
                        <a:pt x="11" y="175"/>
                      </a:lnTo>
                      <a:lnTo>
                        <a:pt x="5" y="178"/>
                      </a:lnTo>
                      <a:lnTo>
                        <a:pt x="2" y="179"/>
                      </a:lnTo>
                      <a:lnTo>
                        <a:pt x="0" y="174"/>
                      </a:lnTo>
                      <a:lnTo>
                        <a:pt x="1" y="159"/>
                      </a:lnTo>
                      <a:lnTo>
                        <a:pt x="2" y="136"/>
                      </a:lnTo>
                      <a:lnTo>
                        <a:pt x="5" y="109"/>
                      </a:lnTo>
                      <a:lnTo>
                        <a:pt x="8" y="82"/>
                      </a:lnTo>
                      <a:lnTo>
                        <a:pt x="10" y="58"/>
                      </a:lnTo>
                      <a:lnTo>
                        <a:pt x="12" y="41"/>
                      </a:lnTo>
                      <a:lnTo>
                        <a:pt x="13" y="35"/>
                      </a:lnTo>
                      <a:lnTo>
                        <a:pt x="180" y="0"/>
                      </a:lnTo>
                      <a:lnTo>
                        <a:pt x="180" y="3"/>
                      </a:lnTo>
                      <a:lnTo>
                        <a:pt x="181" y="12"/>
                      </a:lnTo>
                      <a:lnTo>
                        <a:pt x="182" y="24"/>
                      </a:lnTo>
                      <a:lnTo>
                        <a:pt x="182" y="40"/>
                      </a:lnTo>
                      <a:lnTo>
                        <a:pt x="180" y="58"/>
                      </a:lnTo>
                      <a:lnTo>
                        <a:pt x="177" y="77"/>
                      </a:lnTo>
                      <a:lnTo>
                        <a:pt x="172" y="95"/>
                      </a:lnTo>
                      <a:lnTo>
                        <a:pt x="164" y="112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35" name="Freeform 351"/>
                <p:cNvSpPr>
                  <a:spLocks/>
                </p:cNvSpPr>
                <p:nvPr/>
              </p:nvSpPr>
              <p:spPr bwMode="auto">
                <a:xfrm>
                  <a:off x="4997" y="1312"/>
                  <a:ext cx="18" cy="17"/>
                </a:xfrm>
                <a:custGeom>
                  <a:avLst/>
                  <a:gdLst>
                    <a:gd name="T0" fmla="*/ 2 w 178"/>
                    <a:gd name="T1" fmla="*/ 172 h 172"/>
                    <a:gd name="T2" fmla="*/ 0 w 178"/>
                    <a:gd name="T3" fmla="*/ 167 h 172"/>
                    <a:gd name="T4" fmla="*/ 1 w 178"/>
                    <a:gd name="T5" fmla="*/ 151 h 172"/>
                    <a:gd name="T6" fmla="*/ 2 w 178"/>
                    <a:gd name="T7" fmla="*/ 129 h 172"/>
                    <a:gd name="T8" fmla="*/ 4 w 178"/>
                    <a:gd name="T9" fmla="*/ 102 h 172"/>
                    <a:gd name="T10" fmla="*/ 7 w 178"/>
                    <a:gd name="T11" fmla="*/ 75 h 172"/>
                    <a:gd name="T12" fmla="*/ 9 w 178"/>
                    <a:gd name="T13" fmla="*/ 52 h 172"/>
                    <a:gd name="T14" fmla="*/ 11 w 178"/>
                    <a:gd name="T15" fmla="*/ 35 h 172"/>
                    <a:gd name="T16" fmla="*/ 12 w 178"/>
                    <a:gd name="T17" fmla="*/ 29 h 172"/>
                    <a:gd name="T18" fmla="*/ 176 w 178"/>
                    <a:gd name="T19" fmla="*/ 0 h 172"/>
                    <a:gd name="T20" fmla="*/ 176 w 178"/>
                    <a:gd name="T21" fmla="*/ 3 h 172"/>
                    <a:gd name="T22" fmla="*/ 177 w 178"/>
                    <a:gd name="T23" fmla="*/ 10 h 172"/>
                    <a:gd name="T24" fmla="*/ 178 w 178"/>
                    <a:gd name="T25" fmla="*/ 22 h 172"/>
                    <a:gd name="T26" fmla="*/ 178 w 178"/>
                    <a:gd name="T27" fmla="*/ 36 h 172"/>
                    <a:gd name="T28" fmla="*/ 178 w 178"/>
                    <a:gd name="T29" fmla="*/ 53 h 172"/>
                    <a:gd name="T30" fmla="*/ 176 w 178"/>
                    <a:gd name="T31" fmla="*/ 70 h 172"/>
                    <a:gd name="T32" fmla="*/ 172 w 178"/>
                    <a:gd name="T33" fmla="*/ 88 h 172"/>
                    <a:gd name="T34" fmla="*/ 165 w 178"/>
                    <a:gd name="T35" fmla="*/ 105 h 172"/>
                    <a:gd name="T36" fmla="*/ 163 w 178"/>
                    <a:gd name="T37" fmla="*/ 106 h 172"/>
                    <a:gd name="T38" fmla="*/ 158 w 178"/>
                    <a:gd name="T39" fmla="*/ 108 h 172"/>
                    <a:gd name="T40" fmla="*/ 151 w 178"/>
                    <a:gd name="T41" fmla="*/ 111 h 172"/>
                    <a:gd name="T42" fmla="*/ 140 w 178"/>
                    <a:gd name="T43" fmla="*/ 115 h 172"/>
                    <a:gd name="T44" fmla="*/ 128 w 178"/>
                    <a:gd name="T45" fmla="*/ 120 h 172"/>
                    <a:gd name="T46" fmla="*/ 115 w 178"/>
                    <a:gd name="T47" fmla="*/ 125 h 172"/>
                    <a:gd name="T48" fmla="*/ 100 w 178"/>
                    <a:gd name="T49" fmla="*/ 131 h 172"/>
                    <a:gd name="T50" fmla="*/ 86 w 178"/>
                    <a:gd name="T51" fmla="*/ 137 h 172"/>
                    <a:gd name="T52" fmla="*/ 71 w 178"/>
                    <a:gd name="T53" fmla="*/ 143 h 172"/>
                    <a:gd name="T54" fmla="*/ 56 w 178"/>
                    <a:gd name="T55" fmla="*/ 149 h 172"/>
                    <a:gd name="T56" fmla="*/ 43 w 178"/>
                    <a:gd name="T57" fmla="*/ 155 h 172"/>
                    <a:gd name="T58" fmla="*/ 30 w 178"/>
                    <a:gd name="T59" fmla="*/ 160 h 172"/>
                    <a:gd name="T60" fmla="*/ 20 w 178"/>
                    <a:gd name="T61" fmla="*/ 164 h 172"/>
                    <a:gd name="T62" fmla="*/ 11 w 178"/>
                    <a:gd name="T63" fmla="*/ 168 h 172"/>
                    <a:gd name="T64" fmla="*/ 5 w 178"/>
                    <a:gd name="T65" fmla="*/ 171 h 172"/>
                    <a:gd name="T66" fmla="*/ 2 w 178"/>
                    <a:gd name="T67" fmla="*/ 172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8" h="172">
                      <a:moveTo>
                        <a:pt x="2" y="172"/>
                      </a:moveTo>
                      <a:lnTo>
                        <a:pt x="0" y="167"/>
                      </a:lnTo>
                      <a:lnTo>
                        <a:pt x="1" y="151"/>
                      </a:lnTo>
                      <a:lnTo>
                        <a:pt x="2" y="129"/>
                      </a:lnTo>
                      <a:lnTo>
                        <a:pt x="4" y="102"/>
                      </a:lnTo>
                      <a:lnTo>
                        <a:pt x="7" y="75"/>
                      </a:lnTo>
                      <a:lnTo>
                        <a:pt x="9" y="52"/>
                      </a:lnTo>
                      <a:lnTo>
                        <a:pt x="11" y="35"/>
                      </a:lnTo>
                      <a:lnTo>
                        <a:pt x="12" y="29"/>
                      </a:lnTo>
                      <a:lnTo>
                        <a:pt x="176" y="0"/>
                      </a:lnTo>
                      <a:lnTo>
                        <a:pt x="176" y="3"/>
                      </a:lnTo>
                      <a:lnTo>
                        <a:pt x="177" y="10"/>
                      </a:lnTo>
                      <a:lnTo>
                        <a:pt x="178" y="22"/>
                      </a:lnTo>
                      <a:lnTo>
                        <a:pt x="178" y="36"/>
                      </a:lnTo>
                      <a:lnTo>
                        <a:pt x="178" y="53"/>
                      </a:lnTo>
                      <a:lnTo>
                        <a:pt x="176" y="70"/>
                      </a:lnTo>
                      <a:lnTo>
                        <a:pt x="172" y="88"/>
                      </a:lnTo>
                      <a:lnTo>
                        <a:pt x="165" y="105"/>
                      </a:lnTo>
                      <a:lnTo>
                        <a:pt x="163" y="106"/>
                      </a:lnTo>
                      <a:lnTo>
                        <a:pt x="158" y="108"/>
                      </a:lnTo>
                      <a:lnTo>
                        <a:pt x="151" y="111"/>
                      </a:lnTo>
                      <a:lnTo>
                        <a:pt x="140" y="115"/>
                      </a:lnTo>
                      <a:lnTo>
                        <a:pt x="128" y="120"/>
                      </a:lnTo>
                      <a:lnTo>
                        <a:pt x="115" y="125"/>
                      </a:lnTo>
                      <a:lnTo>
                        <a:pt x="100" y="131"/>
                      </a:lnTo>
                      <a:lnTo>
                        <a:pt x="86" y="137"/>
                      </a:lnTo>
                      <a:lnTo>
                        <a:pt x="71" y="143"/>
                      </a:lnTo>
                      <a:lnTo>
                        <a:pt x="56" y="149"/>
                      </a:lnTo>
                      <a:lnTo>
                        <a:pt x="43" y="155"/>
                      </a:lnTo>
                      <a:lnTo>
                        <a:pt x="30" y="160"/>
                      </a:lnTo>
                      <a:lnTo>
                        <a:pt x="20" y="164"/>
                      </a:lnTo>
                      <a:lnTo>
                        <a:pt x="11" y="168"/>
                      </a:lnTo>
                      <a:lnTo>
                        <a:pt x="5" y="171"/>
                      </a:lnTo>
                      <a:lnTo>
                        <a:pt x="2" y="172"/>
                      </a:lnTo>
                      <a:close/>
                    </a:path>
                  </a:pathLst>
                </a:custGeom>
                <a:solidFill>
                  <a:srgbClr val="0F0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36" name="Freeform 352"/>
                <p:cNvSpPr>
                  <a:spLocks/>
                </p:cNvSpPr>
                <p:nvPr/>
              </p:nvSpPr>
              <p:spPr bwMode="auto">
                <a:xfrm>
                  <a:off x="4998" y="1312"/>
                  <a:ext cx="17" cy="16"/>
                </a:xfrm>
                <a:custGeom>
                  <a:avLst/>
                  <a:gdLst>
                    <a:gd name="T0" fmla="*/ 2 w 175"/>
                    <a:gd name="T1" fmla="*/ 165 h 165"/>
                    <a:gd name="T2" fmla="*/ 0 w 175"/>
                    <a:gd name="T3" fmla="*/ 160 h 165"/>
                    <a:gd name="T4" fmla="*/ 1 w 175"/>
                    <a:gd name="T5" fmla="*/ 145 h 165"/>
                    <a:gd name="T6" fmla="*/ 2 w 175"/>
                    <a:gd name="T7" fmla="*/ 122 h 165"/>
                    <a:gd name="T8" fmla="*/ 4 w 175"/>
                    <a:gd name="T9" fmla="*/ 96 h 165"/>
                    <a:gd name="T10" fmla="*/ 7 w 175"/>
                    <a:gd name="T11" fmla="*/ 70 h 165"/>
                    <a:gd name="T12" fmla="*/ 9 w 175"/>
                    <a:gd name="T13" fmla="*/ 47 h 165"/>
                    <a:gd name="T14" fmla="*/ 11 w 175"/>
                    <a:gd name="T15" fmla="*/ 30 h 165"/>
                    <a:gd name="T16" fmla="*/ 12 w 175"/>
                    <a:gd name="T17" fmla="*/ 24 h 165"/>
                    <a:gd name="T18" fmla="*/ 172 w 175"/>
                    <a:gd name="T19" fmla="*/ 0 h 165"/>
                    <a:gd name="T20" fmla="*/ 172 w 175"/>
                    <a:gd name="T21" fmla="*/ 2 h 165"/>
                    <a:gd name="T22" fmla="*/ 173 w 175"/>
                    <a:gd name="T23" fmla="*/ 9 h 165"/>
                    <a:gd name="T24" fmla="*/ 174 w 175"/>
                    <a:gd name="T25" fmla="*/ 20 h 165"/>
                    <a:gd name="T26" fmla="*/ 175 w 175"/>
                    <a:gd name="T27" fmla="*/ 33 h 165"/>
                    <a:gd name="T28" fmla="*/ 175 w 175"/>
                    <a:gd name="T29" fmla="*/ 49 h 165"/>
                    <a:gd name="T30" fmla="*/ 173 w 175"/>
                    <a:gd name="T31" fmla="*/ 65 h 165"/>
                    <a:gd name="T32" fmla="*/ 170 w 175"/>
                    <a:gd name="T33" fmla="*/ 82 h 165"/>
                    <a:gd name="T34" fmla="*/ 165 w 175"/>
                    <a:gd name="T35" fmla="*/ 98 h 165"/>
                    <a:gd name="T36" fmla="*/ 163 w 175"/>
                    <a:gd name="T37" fmla="*/ 99 h 165"/>
                    <a:gd name="T38" fmla="*/ 158 w 175"/>
                    <a:gd name="T39" fmla="*/ 101 h 165"/>
                    <a:gd name="T40" fmla="*/ 151 w 175"/>
                    <a:gd name="T41" fmla="*/ 104 h 165"/>
                    <a:gd name="T42" fmla="*/ 140 w 175"/>
                    <a:gd name="T43" fmla="*/ 108 h 165"/>
                    <a:gd name="T44" fmla="*/ 128 w 175"/>
                    <a:gd name="T45" fmla="*/ 113 h 165"/>
                    <a:gd name="T46" fmla="*/ 115 w 175"/>
                    <a:gd name="T47" fmla="*/ 118 h 165"/>
                    <a:gd name="T48" fmla="*/ 100 w 175"/>
                    <a:gd name="T49" fmla="*/ 124 h 165"/>
                    <a:gd name="T50" fmla="*/ 86 w 175"/>
                    <a:gd name="T51" fmla="*/ 130 h 165"/>
                    <a:gd name="T52" fmla="*/ 71 w 175"/>
                    <a:gd name="T53" fmla="*/ 136 h 165"/>
                    <a:gd name="T54" fmla="*/ 56 w 175"/>
                    <a:gd name="T55" fmla="*/ 142 h 165"/>
                    <a:gd name="T56" fmla="*/ 43 w 175"/>
                    <a:gd name="T57" fmla="*/ 148 h 165"/>
                    <a:gd name="T58" fmla="*/ 30 w 175"/>
                    <a:gd name="T59" fmla="*/ 153 h 165"/>
                    <a:gd name="T60" fmla="*/ 20 w 175"/>
                    <a:gd name="T61" fmla="*/ 157 h 165"/>
                    <a:gd name="T62" fmla="*/ 11 w 175"/>
                    <a:gd name="T63" fmla="*/ 161 h 165"/>
                    <a:gd name="T64" fmla="*/ 5 w 175"/>
                    <a:gd name="T65" fmla="*/ 164 h 165"/>
                    <a:gd name="T66" fmla="*/ 2 w 175"/>
                    <a:gd name="T67" fmla="*/ 165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5" h="165">
                      <a:moveTo>
                        <a:pt x="2" y="165"/>
                      </a:moveTo>
                      <a:lnTo>
                        <a:pt x="0" y="160"/>
                      </a:lnTo>
                      <a:lnTo>
                        <a:pt x="1" y="145"/>
                      </a:lnTo>
                      <a:lnTo>
                        <a:pt x="2" y="122"/>
                      </a:lnTo>
                      <a:lnTo>
                        <a:pt x="4" y="96"/>
                      </a:lnTo>
                      <a:lnTo>
                        <a:pt x="7" y="70"/>
                      </a:lnTo>
                      <a:lnTo>
                        <a:pt x="9" y="47"/>
                      </a:lnTo>
                      <a:lnTo>
                        <a:pt x="11" y="30"/>
                      </a:lnTo>
                      <a:lnTo>
                        <a:pt x="12" y="24"/>
                      </a:lnTo>
                      <a:lnTo>
                        <a:pt x="172" y="0"/>
                      </a:lnTo>
                      <a:lnTo>
                        <a:pt x="172" y="2"/>
                      </a:lnTo>
                      <a:lnTo>
                        <a:pt x="173" y="9"/>
                      </a:lnTo>
                      <a:lnTo>
                        <a:pt x="174" y="20"/>
                      </a:lnTo>
                      <a:lnTo>
                        <a:pt x="175" y="33"/>
                      </a:lnTo>
                      <a:lnTo>
                        <a:pt x="175" y="49"/>
                      </a:lnTo>
                      <a:lnTo>
                        <a:pt x="173" y="65"/>
                      </a:lnTo>
                      <a:lnTo>
                        <a:pt x="170" y="82"/>
                      </a:lnTo>
                      <a:lnTo>
                        <a:pt x="165" y="98"/>
                      </a:lnTo>
                      <a:lnTo>
                        <a:pt x="163" y="99"/>
                      </a:lnTo>
                      <a:lnTo>
                        <a:pt x="158" y="101"/>
                      </a:lnTo>
                      <a:lnTo>
                        <a:pt x="151" y="104"/>
                      </a:lnTo>
                      <a:lnTo>
                        <a:pt x="140" y="108"/>
                      </a:lnTo>
                      <a:lnTo>
                        <a:pt x="128" y="113"/>
                      </a:lnTo>
                      <a:lnTo>
                        <a:pt x="115" y="118"/>
                      </a:lnTo>
                      <a:lnTo>
                        <a:pt x="100" y="124"/>
                      </a:lnTo>
                      <a:lnTo>
                        <a:pt x="86" y="130"/>
                      </a:lnTo>
                      <a:lnTo>
                        <a:pt x="71" y="136"/>
                      </a:lnTo>
                      <a:lnTo>
                        <a:pt x="56" y="142"/>
                      </a:lnTo>
                      <a:lnTo>
                        <a:pt x="43" y="148"/>
                      </a:lnTo>
                      <a:lnTo>
                        <a:pt x="30" y="153"/>
                      </a:lnTo>
                      <a:lnTo>
                        <a:pt x="20" y="157"/>
                      </a:lnTo>
                      <a:lnTo>
                        <a:pt x="11" y="161"/>
                      </a:lnTo>
                      <a:lnTo>
                        <a:pt x="5" y="164"/>
                      </a:lnTo>
                      <a:lnTo>
                        <a:pt x="2" y="165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37" name="Freeform 353"/>
                <p:cNvSpPr>
                  <a:spLocks/>
                </p:cNvSpPr>
                <p:nvPr/>
              </p:nvSpPr>
              <p:spPr bwMode="auto">
                <a:xfrm>
                  <a:off x="4998" y="1311"/>
                  <a:ext cx="17" cy="16"/>
                </a:xfrm>
                <a:custGeom>
                  <a:avLst/>
                  <a:gdLst>
                    <a:gd name="T0" fmla="*/ 2 w 172"/>
                    <a:gd name="T1" fmla="*/ 157 h 157"/>
                    <a:gd name="T2" fmla="*/ 0 w 172"/>
                    <a:gd name="T3" fmla="*/ 152 h 157"/>
                    <a:gd name="T4" fmla="*/ 1 w 172"/>
                    <a:gd name="T5" fmla="*/ 137 h 157"/>
                    <a:gd name="T6" fmla="*/ 2 w 172"/>
                    <a:gd name="T7" fmla="*/ 115 h 157"/>
                    <a:gd name="T8" fmla="*/ 4 w 172"/>
                    <a:gd name="T9" fmla="*/ 89 h 157"/>
                    <a:gd name="T10" fmla="*/ 7 w 172"/>
                    <a:gd name="T11" fmla="*/ 63 h 157"/>
                    <a:gd name="T12" fmla="*/ 9 w 172"/>
                    <a:gd name="T13" fmla="*/ 40 h 157"/>
                    <a:gd name="T14" fmla="*/ 11 w 172"/>
                    <a:gd name="T15" fmla="*/ 24 h 157"/>
                    <a:gd name="T16" fmla="*/ 12 w 172"/>
                    <a:gd name="T17" fmla="*/ 18 h 157"/>
                    <a:gd name="T18" fmla="*/ 168 w 172"/>
                    <a:gd name="T19" fmla="*/ 0 h 157"/>
                    <a:gd name="T20" fmla="*/ 168 w 172"/>
                    <a:gd name="T21" fmla="*/ 2 h 157"/>
                    <a:gd name="T22" fmla="*/ 169 w 172"/>
                    <a:gd name="T23" fmla="*/ 8 h 157"/>
                    <a:gd name="T24" fmla="*/ 171 w 172"/>
                    <a:gd name="T25" fmla="*/ 17 h 157"/>
                    <a:gd name="T26" fmla="*/ 172 w 172"/>
                    <a:gd name="T27" fmla="*/ 29 h 157"/>
                    <a:gd name="T28" fmla="*/ 172 w 172"/>
                    <a:gd name="T29" fmla="*/ 43 h 157"/>
                    <a:gd name="T30" fmla="*/ 171 w 172"/>
                    <a:gd name="T31" fmla="*/ 58 h 157"/>
                    <a:gd name="T32" fmla="*/ 170 w 172"/>
                    <a:gd name="T33" fmla="*/ 74 h 157"/>
                    <a:gd name="T34" fmla="*/ 166 w 172"/>
                    <a:gd name="T35" fmla="*/ 90 h 157"/>
                    <a:gd name="T36" fmla="*/ 164 w 172"/>
                    <a:gd name="T37" fmla="*/ 91 h 157"/>
                    <a:gd name="T38" fmla="*/ 159 w 172"/>
                    <a:gd name="T39" fmla="*/ 93 h 157"/>
                    <a:gd name="T40" fmla="*/ 152 w 172"/>
                    <a:gd name="T41" fmla="*/ 96 h 157"/>
                    <a:gd name="T42" fmla="*/ 142 w 172"/>
                    <a:gd name="T43" fmla="*/ 100 h 157"/>
                    <a:gd name="T44" fmla="*/ 129 w 172"/>
                    <a:gd name="T45" fmla="*/ 105 h 157"/>
                    <a:gd name="T46" fmla="*/ 115 w 172"/>
                    <a:gd name="T47" fmla="*/ 110 h 157"/>
                    <a:gd name="T48" fmla="*/ 101 w 172"/>
                    <a:gd name="T49" fmla="*/ 116 h 157"/>
                    <a:gd name="T50" fmla="*/ 86 w 172"/>
                    <a:gd name="T51" fmla="*/ 122 h 157"/>
                    <a:gd name="T52" fmla="*/ 71 w 172"/>
                    <a:gd name="T53" fmla="*/ 128 h 157"/>
                    <a:gd name="T54" fmla="*/ 57 w 172"/>
                    <a:gd name="T55" fmla="*/ 134 h 157"/>
                    <a:gd name="T56" fmla="*/ 43 w 172"/>
                    <a:gd name="T57" fmla="*/ 140 h 157"/>
                    <a:gd name="T58" fmla="*/ 30 w 172"/>
                    <a:gd name="T59" fmla="*/ 145 h 157"/>
                    <a:gd name="T60" fmla="*/ 20 w 172"/>
                    <a:gd name="T61" fmla="*/ 149 h 157"/>
                    <a:gd name="T62" fmla="*/ 11 w 172"/>
                    <a:gd name="T63" fmla="*/ 153 h 157"/>
                    <a:gd name="T64" fmla="*/ 5 w 172"/>
                    <a:gd name="T65" fmla="*/ 156 h 157"/>
                    <a:gd name="T66" fmla="*/ 2 w 172"/>
                    <a:gd name="T67" fmla="*/ 157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2" h="157">
                      <a:moveTo>
                        <a:pt x="2" y="157"/>
                      </a:moveTo>
                      <a:lnTo>
                        <a:pt x="0" y="152"/>
                      </a:lnTo>
                      <a:lnTo>
                        <a:pt x="1" y="137"/>
                      </a:lnTo>
                      <a:lnTo>
                        <a:pt x="2" y="115"/>
                      </a:lnTo>
                      <a:lnTo>
                        <a:pt x="4" y="89"/>
                      </a:lnTo>
                      <a:lnTo>
                        <a:pt x="7" y="63"/>
                      </a:lnTo>
                      <a:lnTo>
                        <a:pt x="9" y="40"/>
                      </a:lnTo>
                      <a:lnTo>
                        <a:pt x="11" y="24"/>
                      </a:lnTo>
                      <a:lnTo>
                        <a:pt x="12" y="18"/>
                      </a:lnTo>
                      <a:lnTo>
                        <a:pt x="168" y="0"/>
                      </a:lnTo>
                      <a:lnTo>
                        <a:pt x="168" y="2"/>
                      </a:lnTo>
                      <a:lnTo>
                        <a:pt x="169" y="8"/>
                      </a:lnTo>
                      <a:lnTo>
                        <a:pt x="171" y="17"/>
                      </a:lnTo>
                      <a:lnTo>
                        <a:pt x="172" y="29"/>
                      </a:lnTo>
                      <a:lnTo>
                        <a:pt x="172" y="43"/>
                      </a:lnTo>
                      <a:lnTo>
                        <a:pt x="171" y="58"/>
                      </a:lnTo>
                      <a:lnTo>
                        <a:pt x="170" y="74"/>
                      </a:lnTo>
                      <a:lnTo>
                        <a:pt x="166" y="90"/>
                      </a:lnTo>
                      <a:lnTo>
                        <a:pt x="164" y="91"/>
                      </a:lnTo>
                      <a:lnTo>
                        <a:pt x="159" y="93"/>
                      </a:lnTo>
                      <a:lnTo>
                        <a:pt x="152" y="96"/>
                      </a:lnTo>
                      <a:lnTo>
                        <a:pt x="142" y="100"/>
                      </a:lnTo>
                      <a:lnTo>
                        <a:pt x="129" y="105"/>
                      </a:lnTo>
                      <a:lnTo>
                        <a:pt x="115" y="110"/>
                      </a:lnTo>
                      <a:lnTo>
                        <a:pt x="101" y="116"/>
                      </a:lnTo>
                      <a:lnTo>
                        <a:pt x="86" y="122"/>
                      </a:lnTo>
                      <a:lnTo>
                        <a:pt x="71" y="128"/>
                      </a:lnTo>
                      <a:lnTo>
                        <a:pt x="57" y="134"/>
                      </a:lnTo>
                      <a:lnTo>
                        <a:pt x="43" y="140"/>
                      </a:lnTo>
                      <a:lnTo>
                        <a:pt x="30" y="145"/>
                      </a:lnTo>
                      <a:lnTo>
                        <a:pt x="20" y="149"/>
                      </a:lnTo>
                      <a:lnTo>
                        <a:pt x="11" y="153"/>
                      </a:lnTo>
                      <a:lnTo>
                        <a:pt x="5" y="156"/>
                      </a:lnTo>
                      <a:lnTo>
                        <a:pt x="2" y="157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38" name="Freeform 354"/>
                <p:cNvSpPr>
                  <a:spLocks/>
                </p:cNvSpPr>
                <p:nvPr/>
              </p:nvSpPr>
              <p:spPr bwMode="auto">
                <a:xfrm>
                  <a:off x="4998" y="1311"/>
                  <a:ext cx="17" cy="15"/>
                </a:xfrm>
                <a:custGeom>
                  <a:avLst/>
                  <a:gdLst>
                    <a:gd name="T0" fmla="*/ 167 w 169"/>
                    <a:gd name="T1" fmla="*/ 83 h 149"/>
                    <a:gd name="T2" fmla="*/ 165 w 169"/>
                    <a:gd name="T3" fmla="*/ 84 h 149"/>
                    <a:gd name="T4" fmla="*/ 160 w 169"/>
                    <a:gd name="T5" fmla="*/ 86 h 149"/>
                    <a:gd name="T6" fmla="*/ 153 w 169"/>
                    <a:gd name="T7" fmla="*/ 89 h 149"/>
                    <a:gd name="T8" fmla="*/ 143 w 169"/>
                    <a:gd name="T9" fmla="*/ 93 h 149"/>
                    <a:gd name="T10" fmla="*/ 130 w 169"/>
                    <a:gd name="T11" fmla="*/ 98 h 149"/>
                    <a:gd name="T12" fmla="*/ 116 w 169"/>
                    <a:gd name="T13" fmla="*/ 103 h 149"/>
                    <a:gd name="T14" fmla="*/ 102 w 169"/>
                    <a:gd name="T15" fmla="*/ 109 h 149"/>
                    <a:gd name="T16" fmla="*/ 87 w 169"/>
                    <a:gd name="T17" fmla="*/ 114 h 149"/>
                    <a:gd name="T18" fmla="*/ 72 w 169"/>
                    <a:gd name="T19" fmla="*/ 120 h 149"/>
                    <a:gd name="T20" fmla="*/ 57 w 169"/>
                    <a:gd name="T21" fmla="*/ 126 h 149"/>
                    <a:gd name="T22" fmla="*/ 44 w 169"/>
                    <a:gd name="T23" fmla="*/ 132 h 149"/>
                    <a:gd name="T24" fmla="*/ 31 w 169"/>
                    <a:gd name="T25" fmla="*/ 137 h 149"/>
                    <a:gd name="T26" fmla="*/ 20 w 169"/>
                    <a:gd name="T27" fmla="*/ 141 h 149"/>
                    <a:gd name="T28" fmla="*/ 11 w 169"/>
                    <a:gd name="T29" fmla="*/ 145 h 149"/>
                    <a:gd name="T30" fmla="*/ 5 w 169"/>
                    <a:gd name="T31" fmla="*/ 148 h 149"/>
                    <a:gd name="T32" fmla="*/ 2 w 169"/>
                    <a:gd name="T33" fmla="*/ 149 h 149"/>
                    <a:gd name="T34" fmla="*/ 0 w 169"/>
                    <a:gd name="T35" fmla="*/ 145 h 149"/>
                    <a:gd name="T36" fmla="*/ 0 w 169"/>
                    <a:gd name="T37" fmla="*/ 130 h 149"/>
                    <a:gd name="T38" fmla="*/ 2 w 169"/>
                    <a:gd name="T39" fmla="*/ 108 h 149"/>
                    <a:gd name="T40" fmla="*/ 5 w 169"/>
                    <a:gd name="T41" fmla="*/ 83 h 149"/>
                    <a:gd name="T42" fmla="*/ 7 w 169"/>
                    <a:gd name="T43" fmla="*/ 57 h 149"/>
                    <a:gd name="T44" fmla="*/ 10 w 169"/>
                    <a:gd name="T45" fmla="*/ 35 h 149"/>
                    <a:gd name="T46" fmla="*/ 12 w 169"/>
                    <a:gd name="T47" fmla="*/ 19 h 149"/>
                    <a:gd name="T48" fmla="*/ 13 w 169"/>
                    <a:gd name="T49" fmla="*/ 13 h 149"/>
                    <a:gd name="T50" fmla="*/ 164 w 169"/>
                    <a:gd name="T51" fmla="*/ 0 h 149"/>
                    <a:gd name="T52" fmla="*/ 164 w 169"/>
                    <a:gd name="T53" fmla="*/ 2 h 149"/>
                    <a:gd name="T54" fmla="*/ 165 w 169"/>
                    <a:gd name="T55" fmla="*/ 7 h 149"/>
                    <a:gd name="T56" fmla="*/ 167 w 169"/>
                    <a:gd name="T57" fmla="*/ 15 h 149"/>
                    <a:gd name="T58" fmla="*/ 168 w 169"/>
                    <a:gd name="T59" fmla="*/ 26 h 149"/>
                    <a:gd name="T60" fmla="*/ 169 w 169"/>
                    <a:gd name="T61" fmla="*/ 39 h 149"/>
                    <a:gd name="T62" fmla="*/ 169 w 169"/>
                    <a:gd name="T63" fmla="*/ 53 h 149"/>
                    <a:gd name="T64" fmla="*/ 169 w 169"/>
                    <a:gd name="T65" fmla="*/ 68 h 149"/>
                    <a:gd name="T66" fmla="*/ 167 w 169"/>
                    <a:gd name="T67" fmla="*/ 83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69" h="149">
                      <a:moveTo>
                        <a:pt x="167" y="83"/>
                      </a:moveTo>
                      <a:lnTo>
                        <a:pt x="165" y="84"/>
                      </a:lnTo>
                      <a:lnTo>
                        <a:pt x="160" y="86"/>
                      </a:lnTo>
                      <a:lnTo>
                        <a:pt x="153" y="89"/>
                      </a:lnTo>
                      <a:lnTo>
                        <a:pt x="143" y="93"/>
                      </a:lnTo>
                      <a:lnTo>
                        <a:pt x="130" y="98"/>
                      </a:lnTo>
                      <a:lnTo>
                        <a:pt x="116" y="103"/>
                      </a:lnTo>
                      <a:lnTo>
                        <a:pt x="102" y="109"/>
                      </a:lnTo>
                      <a:lnTo>
                        <a:pt x="87" y="114"/>
                      </a:lnTo>
                      <a:lnTo>
                        <a:pt x="72" y="120"/>
                      </a:lnTo>
                      <a:lnTo>
                        <a:pt x="57" y="126"/>
                      </a:lnTo>
                      <a:lnTo>
                        <a:pt x="44" y="132"/>
                      </a:lnTo>
                      <a:lnTo>
                        <a:pt x="31" y="137"/>
                      </a:lnTo>
                      <a:lnTo>
                        <a:pt x="20" y="141"/>
                      </a:lnTo>
                      <a:lnTo>
                        <a:pt x="11" y="145"/>
                      </a:lnTo>
                      <a:lnTo>
                        <a:pt x="5" y="148"/>
                      </a:lnTo>
                      <a:lnTo>
                        <a:pt x="2" y="149"/>
                      </a:lnTo>
                      <a:lnTo>
                        <a:pt x="0" y="145"/>
                      </a:lnTo>
                      <a:lnTo>
                        <a:pt x="0" y="130"/>
                      </a:lnTo>
                      <a:lnTo>
                        <a:pt x="2" y="108"/>
                      </a:lnTo>
                      <a:lnTo>
                        <a:pt x="5" y="83"/>
                      </a:lnTo>
                      <a:lnTo>
                        <a:pt x="7" y="57"/>
                      </a:lnTo>
                      <a:lnTo>
                        <a:pt x="10" y="35"/>
                      </a:lnTo>
                      <a:lnTo>
                        <a:pt x="12" y="19"/>
                      </a:lnTo>
                      <a:lnTo>
                        <a:pt x="13" y="13"/>
                      </a:lnTo>
                      <a:lnTo>
                        <a:pt x="164" y="0"/>
                      </a:lnTo>
                      <a:lnTo>
                        <a:pt x="164" y="2"/>
                      </a:lnTo>
                      <a:lnTo>
                        <a:pt x="165" y="7"/>
                      </a:lnTo>
                      <a:lnTo>
                        <a:pt x="167" y="15"/>
                      </a:lnTo>
                      <a:lnTo>
                        <a:pt x="168" y="26"/>
                      </a:lnTo>
                      <a:lnTo>
                        <a:pt x="169" y="39"/>
                      </a:lnTo>
                      <a:lnTo>
                        <a:pt x="169" y="53"/>
                      </a:lnTo>
                      <a:lnTo>
                        <a:pt x="169" y="68"/>
                      </a:lnTo>
                      <a:lnTo>
                        <a:pt x="167" y="8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39" name="Freeform 355"/>
                <p:cNvSpPr>
                  <a:spLocks/>
                </p:cNvSpPr>
                <p:nvPr/>
              </p:nvSpPr>
              <p:spPr bwMode="auto">
                <a:xfrm>
                  <a:off x="4971" y="1297"/>
                  <a:ext cx="29" cy="39"/>
                </a:xfrm>
                <a:custGeom>
                  <a:avLst/>
                  <a:gdLst>
                    <a:gd name="T0" fmla="*/ 241 w 293"/>
                    <a:gd name="T1" fmla="*/ 374 h 387"/>
                    <a:gd name="T2" fmla="*/ 261 w 293"/>
                    <a:gd name="T3" fmla="*/ 356 h 387"/>
                    <a:gd name="T4" fmla="*/ 276 w 293"/>
                    <a:gd name="T5" fmla="*/ 332 h 387"/>
                    <a:gd name="T6" fmla="*/ 287 w 293"/>
                    <a:gd name="T7" fmla="*/ 304 h 387"/>
                    <a:gd name="T8" fmla="*/ 292 w 293"/>
                    <a:gd name="T9" fmla="*/ 272 h 387"/>
                    <a:gd name="T10" fmla="*/ 292 w 293"/>
                    <a:gd name="T11" fmla="*/ 237 h 387"/>
                    <a:gd name="T12" fmla="*/ 286 w 293"/>
                    <a:gd name="T13" fmla="*/ 199 h 387"/>
                    <a:gd name="T14" fmla="*/ 275 w 293"/>
                    <a:gd name="T15" fmla="*/ 161 h 387"/>
                    <a:gd name="T16" fmla="*/ 258 w 293"/>
                    <a:gd name="T17" fmla="*/ 123 h 387"/>
                    <a:gd name="T18" fmla="*/ 238 w 293"/>
                    <a:gd name="T19" fmla="*/ 88 h 387"/>
                    <a:gd name="T20" fmla="*/ 213 w 293"/>
                    <a:gd name="T21" fmla="*/ 58 h 387"/>
                    <a:gd name="T22" fmla="*/ 188 w 293"/>
                    <a:gd name="T23" fmla="*/ 34 h 387"/>
                    <a:gd name="T24" fmla="*/ 160 w 293"/>
                    <a:gd name="T25" fmla="*/ 16 h 387"/>
                    <a:gd name="T26" fmla="*/ 132 w 293"/>
                    <a:gd name="T27" fmla="*/ 5 h 387"/>
                    <a:gd name="T28" fmla="*/ 105 w 293"/>
                    <a:gd name="T29" fmla="*/ 0 h 387"/>
                    <a:gd name="T30" fmla="*/ 78 w 293"/>
                    <a:gd name="T31" fmla="*/ 3 h 387"/>
                    <a:gd name="T32" fmla="*/ 53 w 293"/>
                    <a:gd name="T33" fmla="*/ 14 h 387"/>
                    <a:gd name="T34" fmla="*/ 32 w 293"/>
                    <a:gd name="T35" fmla="*/ 32 h 387"/>
                    <a:gd name="T36" fmla="*/ 16 w 293"/>
                    <a:gd name="T37" fmla="*/ 56 h 387"/>
                    <a:gd name="T38" fmla="*/ 6 w 293"/>
                    <a:gd name="T39" fmla="*/ 84 h 387"/>
                    <a:gd name="T40" fmla="*/ 1 w 293"/>
                    <a:gd name="T41" fmla="*/ 117 h 387"/>
                    <a:gd name="T42" fmla="*/ 1 w 293"/>
                    <a:gd name="T43" fmla="*/ 153 h 387"/>
                    <a:gd name="T44" fmla="*/ 6 w 293"/>
                    <a:gd name="T45" fmla="*/ 190 h 387"/>
                    <a:gd name="T46" fmla="*/ 17 w 293"/>
                    <a:gd name="T47" fmla="*/ 229 h 387"/>
                    <a:gd name="T48" fmla="*/ 34 w 293"/>
                    <a:gd name="T49" fmla="*/ 267 h 387"/>
                    <a:gd name="T50" fmla="*/ 56 w 293"/>
                    <a:gd name="T51" fmla="*/ 301 h 387"/>
                    <a:gd name="T52" fmla="*/ 79 w 293"/>
                    <a:gd name="T53" fmla="*/ 330 h 387"/>
                    <a:gd name="T54" fmla="*/ 106 w 293"/>
                    <a:gd name="T55" fmla="*/ 353 h 387"/>
                    <a:gd name="T56" fmla="*/ 133 w 293"/>
                    <a:gd name="T57" fmla="*/ 371 h 387"/>
                    <a:gd name="T58" fmla="*/ 161 w 293"/>
                    <a:gd name="T59" fmla="*/ 383 h 387"/>
                    <a:gd name="T60" fmla="*/ 189 w 293"/>
                    <a:gd name="T61" fmla="*/ 387 h 387"/>
                    <a:gd name="T62" fmla="*/ 215 w 293"/>
                    <a:gd name="T63" fmla="*/ 384 h 3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93" h="387">
                      <a:moveTo>
                        <a:pt x="229" y="380"/>
                      </a:moveTo>
                      <a:lnTo>
                        <a:pt x="241" y="374"/>
                      </a:lnTo>
                      <a:lnTo>
                        <a:pt x="251" y="366"/>
                      </a:lnTo>
                      <a:lnTo>
                        <a:pt x="261" y="356"/>
                      </a:lnTo>
                      <a:lnTo>
                        <a:pt x="269" y="345"/>
                      </a:lnTo>
                      <a:lnTo>
                        <a:pt x="276" y="332"/>
                      </a:lnTo>
                      <a:lnTo>
                        <a:pt x="282" y="319"/>
                      </a:lnTo>
                      <a:lnTo>
                        <a:pt x="287" y="304"/>
                      </a:lnTo>
                      <a:lnTo>
                        <a:pt x="290" y="288"/>
                      </a:lnTo>
                      <a:lnTo>
                        <a:pt x="292" y="272"/>
                      </a:lnTo>
                      <a:lnTo>
                        <a:pt x="293" y="254"/>
                      </a:lnTo>
                      <a:lnTo>
                        <a:pt x="292" y="237"/>
                      </a:lnTo>
                      <a:lnTo>
                        <a:pt x="290" y="218"/>
                      </a:lnTo>
                      <a:lnTo>
                        <a:pt x="286" y="199"/>
                      </a:lnTo>
                      <a:lnTo>
                        <a:pt x="281" y="180"/>
                      </a:lnTo>
                      <a:lnTo>
                        <a:pt x="275" y="161"/>
                      </a:lnTo>
                      <a:lnTo>
                        <a:pt x="267" y="142"/>
                      </a:lnTo>
                      <a:lnTo>
                        <a:pt x="258" y="123"/>
                      </a:lnTo>
                      <a:lnTo>
                        <a:pt x="248" y="105"/>
                      </a:lnTo>
                      <a:lnTo>
                        <a:pt x="238" y="88"/>
                      </a:lnTo>
                      <a:lnTo>
                        <a:pt x="226" y="73"/>
                      </a:lnTo>
                      <a:lnTo>
                        <a:pt x="213" y="58"/>
                      </a:lnTo>
                      <a:lnTo>
                        <a:pt x="201" y="46"/>
                      </a:lnTo>
                      <a:lnTo>
                        <a:pt x="188" y="34"/>
                      </a:lnTo>
                      <a:lnTo>
                        <a:pt x="174" y="25"/>
                      </a:lnTo>
                      <a:lnTo>
                        <a:pt x="160" y="16"/>
                      </a:lnTo>
                      <a:lnTo>
                        <a:pt x="146" y="10"/>
                      </a:lnTo>
                      <a:lnTo>
                        <a:pt x="132" y="5"/>
                      </a:lnTo>
                      <a:lnTo>
                        <a:pt x="118" y="2"/>
                      </a:lnTo>
                      <a:lnTo>
                        <a:pt x="105" y="0"/>
                      </a:lnTo>
                      <a:lnTo>
                        <a:pt x="91" y="1"/>
                      </a:lnTo>
                      <a:lnTo>
                        <a:pt x="78" y="3"/>
                      </a:lnTo>
                      <a:lnTo>
                        <a:pt x="65" y="8"/>
                      </a:lnTo>
                      <a:lnTo>
                        <a:pt x="53" y="14"/>
                      </a:lnTo>
                      <a:lnTo>
                        <a:pt x="42" y="22"/>
                      </a:lnTo>
                      <a:lnTo>
                        <a:pt x="32" y="32"/>
                      </a:lnTo>
                      <a:lnTo>
                        <a:pt x="23" y="43"/>
                      </a:lnTo>
                      <a:lnTo>
                        <a:pt x="16" y="56"/>
                      </a:lnTo>
                      <a:lnTo>
                        <a:pt x="10" y="69"/>
                      </a:lnTo>
                      <a:lnTo>
                        <a:pt x="6" y="84"/>
                      </a:lnTo>
                      <a:lnTo>
                        <a:pt x="3" y="100"/>
                      </a:lnTo>
                      <a:lnTo>
                        <a:pt x="1" y="117"/>
                      </a:lnTo>
                      <a:lnTo>
                        <a:pt x="0" y="135"/>
                      </a:lnTo>
                      <a:lnTo>
                        <a:pt x="1" y="153"/>
                      </a:lnTo>
                      <a:lnTo>
                        <a:pt x="3" y="171"/>
                      </a:lnTo>
                      <a:lnTo>
                        <a:pt x="6" y="190"/>
                      </a:lnTo>
                      <a:lnTo>
                        <a:pt x="11" y="209"/>
                      </a:lnTo>
                      <a:lnTo>
                        <a:pt x="17" y="229"/>
                      </a:lnTo>
                      <a:lnTo>
                        <a:pt x="25" y="248"/>
                      </a:lnTo>
                      <a:lnTo>
                        <a:pt x="34" y="267"/>
                      </a:lnTo>
                      <a:lnTo>
                        <a:pt x="45" y="284"/>
                      </a:lnTo>
                      <a:lnTo>
                        <a:pt x="56" y="301"/>
                      </a:lnTo>
                      <a:lnTo>
                        <a:pt x="67" y="316"/>
                      </a:lnTo>
                      <a:lnTo>
                        <a:pt x="79" y="330"/>
                      </a:lnTo>
                      <a:lnTo>
                        <a:pt x="92" y="342"/>
                      </a:lnTo>
                      <a:lnTo>
                        <a:pt x="106" y="353"/>
                      </a:lnTo>
                      <a:lnTo>
                        <a:pt x="119" y="363"/>
                      </a:lnTo>
                      <a:lnTo>
                        <a:pt x="133" y="371"/>
                      </a:lnTo>
                      <a:lnTo>
                        <a:pt x="147" y="378"/>
                      </a:lnTo>
                      <a:lnTo>
                        <a:pt x="161" y="383"/>
                      </a:lnTo>
                      <a:lnTo>
                        <a:pt x="175" y="386"/>
                      </a:lnTo>
                      <a:lnTo>
                        <a:pt x="189" y="387"/>
                      </a:lnTo>
                      <a:lnTo>
                        <a:pt x="202" y="387"/>
                      </a:lnTo>
                      <a:lnTo>
                        <a:pt x="215" y="384"/>
                      </a:lnTo>
                      <a:lnTo>
                        <a:pt x="229" y="38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40" name="Freeform 356"/>
                <p:cNvSpPr>
                  <a:spLocks/>
                </p:cNvSpPr>
                <p:nvPr/>
              </p:nvSpPr>
              <p:spPr bwMode="auto">
                <a:xfrm>
                  <a:off x="4971" y="1297"/>
                  <a:ext cx="29" cy="39"/>
                </a:xfrm>
                <a:custGeom>
                  <a:avLst/>
                  <a:gdLst>
                    <a:gd name="T0" fmla="*/ 229 w 293"/>
                    <a:gd name="T1" fmla="*/ 380 h 387"/>
                    <a:gd name="T2" fmla="*/ 251 w 293"/>
                    <a:gd name="T3" fmla="*/ 366 h 387"/>
                    <a:gd name="T4" fmla="*/ 269 w 293"/>
                    <a:gd name="T5" fmla="*/ 345 h 387"/>
                    <a:gd name="T6" fmla="*/ 282 w 293"/>
                    <a:gd name="T7" fmla="*/ 319 h 387"/>
                    <a:gd name="T8" fmla="*/ 290 w 293"/>
                    <a:gd name="T9" fmla="*/ 288 h 387"/>
                    <a:gd name="T10" fmla="*/ 293 w 293"/>
                    <a:gd name="T11" fmla="*/ 254 h 387"/>
                    <a:gd name="T12" fmla="*/ 290 w 293"/>
                    <a:gd name="T13" fmla="*/ 218 h 387"/>
                    <a:gd name="T14" fmla="*/ 281 w 293"/>
                    <a:gd name="T15" fmla="*/ 180 h 387"/>
                    <a:gd name="T16" fmla="*/ 267 w 293"/>
                    <a:gd name="T17" fmla="*/ 142 h 387"/>
                    <a:gd name="T18" fmla="*/ 258 w 293"/>
                    <a:gd name="T19" fmla="*/ 123 h 387"/>
                    <a:gd name="T20" fmla="*/ 238 w 293"/>
                    <a:gd name="T21" fmla="*/ 88 h 387"/>
                    <a:gd name="T22" fmla="*/ 213 w 293"/>
                    <a:gd name="T23" fmla="*/ 58 h 387"/>
                    <a:gd name="T24" fmla="*/ 188 w 293"/>
                    <a:gd name="T25" fmla="*/ 34 h 387"/>
                    <a:gd name="T26" fmla="*/ 160 w 293"/>
                    <a:gd name="T27" fmla="*/ 16 h 387"/>
                    <a:gd name="T28" fmla="*/ 132 w 293"/>
                    <a:gd name="T29" fmla="*/ 5 h 387"/>
                    <a:gd name="T30" fmla="*/ 105 w 293"/>
                    <a:gd name="T31" fmla="*/ 0 h 387"/>
                    <a:gd name="T32" fmla="*/ 78 w 293"/>
                    <a:gd name="T33" fmla="*/ 3 h 387"/>
                    <a:gd name="T34" fmla="*/ 65 w 293"/>
                    <a:gd name="T35" fmla="*/ 8 h 387"/>
                    <a:gd name="T36" fmla="*/ 42 w 293"/>
                    <a:gd name="T37" fmla="*/ 22 h 387"/>
                    <a:gd name="T38" fmla="*/ 23 w 293"/>
                    <a:gd name="T39" fmla="*/ 43 h 387"/>
                    <a:gd name="T40" fmla="*/ 10 w 293"/>
                    <a:gd name="T41" fmla="*/ 69 h 387"/>
                    <a:gd name="T42" fmla="*/ 3 w 293"/>
                    <a:gd name="T43" fmla="*/ 100 h 387"/>
                    <a:gd name="T44" fmla="*/ 0 w 293"/>
                    <a:gd name="T45" fmla="*/ 135 h 387"/>
                    <a:gd name="T46" fmla="*/ 3 w 293"/>
                    <a:gd name="T47" fmla="*/ 171 h 387"/>
                    <a:gd name="T48" fmla="*/ 11 w 293"/>
                    <a:gd name="T49" fmla="*/ 209 h 387"/>
                    <a:gd name="T50" fmla="*/ 25 w 293"/>
                    <a:gd name="T51" fmla="*/ 248 h 387"/>
                    <a:gd name="T52" fmla="*/ 34 w 293"/>
                    <a:gd name="T53" fmla="*/ 267 h 387"/>
                    <a:gd name="T54" fmla="*/ 56 w 293"/>
                    <a:gd name="T55" fmla="*/ 301 h 387"/>
                    <a:gd name="T56" fmla="*/ 79 w 293"/>
                    <a:gd name="T57" fmla="*/ 330 h 387"/>
                    <a:gd name="T58" fmla="*/ 106 w 293"/>
                    <a:gd name="T59" fmla="*/ 353 h 387"/>
                    <a:gd name="T60" fmla="*/ 133 w 293"/>
                    <a:gd name="T61" fmla="*/ 371 h 387"/>
                    <a:gd name="T62" fmla="*/ 161 w 293"/>
                    <a:gd name="T63" fmla="*/ 383 h 387"/>
                    <a:gd name="T64" fmla="*/ 189 w 293"/>
                    <a:gd name="T65" fmla="*/ 387 h 387"/>
                    <a:gd name="T66" fmla="*/ 215 w 293"/>
                    <a:gd name="T67" fmla="*/ 384 h 3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93" h="387">
                      <a:moveTo>
                        <a:pt x="229" y="380"/>
                      </a:moveTo>
                      <a:lnTo>
                        <a:pt x="229" y="380"/>
                      </a:lnTo>
                      <a:lnTo>
                        <a:pt x="241" y="374"/>
                      </a:lnTo>
                      <a:lnTo>
                        <a:pt x="251" y="366"/>
                      </a:lnTo>
                      <a:lnTo>
                        <a:pt x="261" y="356"/>
                      </a:lnTo>
                      <a:lnTo>
                        <a:pt x="269" y="345"/>
                      </a:lnTo>
                      <a:lnTo>
                        <a:pt x="276" y="332"/>
                      </a:lnTo>
                      <a:lnTo>
                        <a:pt x="282" y="319"/>
                      </a:lnTo>
                      <a:lnTo>
                        <a:pt x="287" y="304"/>
                      </a:lnTo>
                      <a:lnTo>
                        <a:pt x="290" y="288"/>
                      </a:lnTo>
                      <a:lnTo>
                        <a:pt x="292" y="272"/>
                      </a:lnTo>
                      <a:lnTo>
                        <a:pt x="293" y="254"/>
                      </a:lnTo>
                      <a:lnTo>
                        <a:pt x="292" y="237"/>
                      </a:lnTo>
                      <a:lnTo>
                        <a:pt x="290" y="218"/>
                      </a:lnTo>
                      <a:lnTo>
                        <a:pt x="286" y="199"/>
                      </a:lnTo>
                      <a:lnTo>
                        <a:pt x="281" y="180"/>
                      </a:lnTo>
                      <a:lnTo>
                        <a:pt x="275" y="161"/>
                      </a:lnTo>
                      <a:lnTo>
                        <a:pt x="267" y="142"/>
                      </a:lnTo>
                      <a:lnTo>
                        <a:pt x="258" y="123"/>
                      </a:lnTo>
                      <a:lnTo>
                        <a:pt x="248" y="105"/>
                      </a:lnTo>
                      <a:lnTo>
                        <a:pt x="238" y="88"/>
                      </a:lnTo>
                      <a:lnTo>
                        <a:pt x="226" y="73"/>
                      </a:lnTo>
                      <a:lnTo>
                        <a:pt x="213" y="58"/>
                      </a:lnTo>
                      <a:lnTo>
                        <a:pt x="201" y="46"/>
                      </a:lnTo>
                      <a:lnTo>
                        <a:pt x="188" y="34"/>
                      </a:lnTo>
                      <a:lnTo>
                        <a:pt x="174" y="25"/>
                      </a:lnTo>
                      <a:lnTo>
                        <a:pt x="160" y="16"/>
                      </a:lnTo>
                      <a:lnTo>
                        <a:pt x="146" y="10"/>
                      </a:lnTo>
                      <a:lnTo>
                        <a:pt x="132" y="5"/>
                      </a:lnTo>
                      <a:lnTo>
                        <a:pt x="118" y="2"/>
                      </a:lnTo>
                      <a:lnTo>
                        <a:pt x="105" y="0"/>
                      </a:lnTo>
                      <a:lnTo>
                        <a:pt x="91" y="1"/>
                      </a:lnTo>
                      <a:lnTo>
                        <a:pt x="78" y="3"/>
                      </a:lnTo>
                      <a:lnTo>
                        <a:pt x="65" y="8"/>
                      </a:lnTo>
                      <a:lnTo>
                        <a:pt x="53" y="14"/>
                      </a:lnTo>
                      <a:lnTo>
                        <a:pt x="42" y="22"/>
                      </a:lnTo>
                      <a:lnTo>
                        <a:pt x="32" y="32"/>
                      </a:lnTo>
                      <a:lnTo>
                        <a:pt x="23" y="43"/>
                      </a:lnTo>
                      <a:lnTo>
                        <a:pt x="16" y="56"/>
                      </a:lnTo>
                      <a:lnTo>
                        <a:pt x="10" y="69"/>
                      </a:lnTo>
                      <a:lnTo>
                        <a:pt x="6" y="84"/>
                      </a:lnTo>
                      <a:lnTo>
                        <a:pt x="3" y="100"/>
                      </a:lnTo>
                      <a:lnTo>
                        <a:pt x="1" y="117"/>
                      </a:lnTo>
                      <a:lnTo>
                        <a:pt x="0" y="135"/>
                      </a:lnTo>
                      <a:lnTo>
                        <a:pt x="1" y="153"/>
                      </a:lnTo>
                      <a:lnTo>
                        <a:pt x="3" y="171"/>
                      </a:lnTo>
                      <a:lnTo>
                        <a:pt x="6" y="190"/>
                      </a:lnTo>
                      <a:lnTo>
                        <a:pt x="11" y="209"/>
                      </a:lnTo>
                      <a:lnTo>
                        <a:pt x="17" y="229"/>
                      </a:lnTo>
                      <a:lnTo>
                        <a:pt x="25" y="248"/>
                      </a:lnTo>
                      <a:lnTo>
                        <a:pt x="34" y="267"/>
                      </a:lnTo>
                      <a:lnTo>
                        <a:pt x="45" y="284"/>
                      </a:lnTo>
                      <a:lnTo>
                        <a:pt x="56" y="301"/>
                      </a:lnTo>
                      <a:lnTo>
                        <a:pt x="67" y="316"/>
                      </a:lnTo>
                      <a:lnTo>
                        <a:pt x="79" y="330"/>
                      </a:lnTo>
                      <a:lnTo>
                        <a:pt x="92" y="342"/>
                      </a:lnTo>
                      <a:lnTo>
                        <a:pt x="106" y="353"/>
                      </a:lnTo>
                      <a:lnTo>
                        <a:pt x="119" y="363"/>
                      </a:lnTo>
                      <a:lnTo>
                        <a:pt x="133" y="371"/>
                      </a:lnTo>
                      <a:lnTo>
                        <a:pt x="147" y="378"/>
                      </a:lnTo>
                      <a:lnTo>
                        <a:pt x="161" y="383"/>
                      </a:lnTo>
                      <a:lnTo>
                        <a:pt x="175" y="386"/>
                      </a:lnTo>
                      <a:lnTo>
                        <a:pt x="189" y="387"/>
                      </a:lnTo>
                      <a:lnTo>
                        <a:pt x="202" y="387"/>
                      </a:lnTo>
                      <a:lnTo>
                        <a:pt x="215" y="384"/>
                      </a:lnTo>
                      <a:lnTo>
                        <a:pt x="229" y="38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41" name="Freeform 357"/>
                <p:cNvSpPr>
                  <a:spLocks/>
                </p:cNvSpPr>
                <p:nvPr/>
              </p:nvSpPr>
              <p:spPr bwMode="auto">
                <a:xfrm>
                  <a:off x="4976" y="1303"/>
                  <a:ext cx="20" cy="27"/>
                </a:xfrm>
                <a:custGeom>
                  <a:avLst/>
                  <a:gdLst>
                    <a:gd name="T0" fmla="*/ 159 w 204"/>
                    <a:gd name="T1" fmla="*/ 266 h 271"/>
                    <a:gd name="T2" fmla="*/ 167 w 204"/>
                    <a:gd name="T3" fmla="*/ 262 h 271"/>
                    <a:gd name="T4" fmla="*/ 175 w 204"/>
                    <a:gd name="T5" fmla="*/ 256 h 271"/>
                    <a:gd name="T6" fmla="*/ 182 w 204"/>
                    <a:gd name="T7" fmla="*/ 249 h 271"/>
                    <a:gd name="T8" fmla="*/ 188 w 204"/>
                    <a:gd name="T9" fmla="*/ 242 h 271"/>
                    <a:gd name="T10" fmla="*/ 193 w 204"/>
                    <a:gd name="T11" fmla="*/ 233 h 271"/>
                    <a:gd name="T12" fmla="*/ 197 w 204"/>
                    <a:gd name="T13" fmla="*/ 223 h 271"/>
                    <a:gd name="T14" fmla="*/ 200 w 204"/>
                    <a:gd name="T15" fmla="*/ 213 h 271"/>
                    <a:gd name="T16" fmla="*/ 202 w 204"/>
                    <a:gd name="T17" fmla="*/ 202 h 271"/>
                    <a:gd name="T18" fmla="*/ 204 w 204"/>
                    <a:gd name="T19" fmla="*/ 190 h 271"/>
                    <a:gd name="T20" fmla="*/ 204 w 204"/>
                    <a:gd name="T21" fmla="*/ 178 h 271"/>
                    <a:gd name="T22" fmla="*/ 204 w 204"/>
                    <a:gd name="T23" fmla="*/ 166 h 271"/>
                    <a:gd name="T24" fmla="*/ 202 w 204"/>
                    <a:gd name="T25" fmla="*/ 153 h 271"/>
                    <a:gd name="T26" fmla="*/ 200 w 204"/>
                    <a:gd name="T27" fmla="*/ 139 h 271"/>
                    <a:gd name="T28" fmla="*/ 197 w 204"/>
                    <a:gd name="T29" fmla="*/ 126 h 271"/>
                    <a:gd name="T30" fmla="*/ 192 w 204"/>
                    <a:gd name="T31" fmla="*/ 113 h 271"/>
                    <a:gd name="T32" fmla="*/ 187 w 204"/>
                    <a:gd name="T33" fmla="*/ 99 h 271"/>
                    <a:gd name="T34" fmla="*/ 173 w 204"/>
                    <a:gd name="T35" fmla="*/ 74 h 271"/>
                    <a:gd name="T36" fmla="*/ 158 w 204"/>
                    <a:gd name="T37" fmla="*/ 51 h 271"/>
                    <a:gd name="T38" fmla="*/ 140 w 204"/>
                    <a:gd name="T39" fmla="*/ 32 h 271"/>
                    <a:gd name="T40" fmla="*/ 122 w 204"/>
                    <a:gd name="T41" fmla="*/ 17 h 271"/>
                    <a:gd name="T42" fmla="*/ 102 w 204"/>
                    <a:gd name="T43" fmla="*/ 7 h 271"/>
                    <a:gd name="T44" fmla="*/ 83 w 204"/>
                    <a:gd name="T45" fmla="*/ 1 h 271"/>
                    <a:gd name="T46" fmla="*/ 63 w 204"/>
                    <a:gd name="T47" fmla="*/ 0 h 271"/>
                    <a:gd name="T48" fmla="*/ 45 w 204"/>
                    <a:gd name="T49" fmla="*/ 5 h 271"/>
                    <a:gd name="T50" fmla="*/ 37 w 204"/>
                    <a:gd name="T51" fmla="*/ 10 h 271"/>
                    <a:gd name="T52" fmla="*/ 29 w 204"/>
                    <a:gd name="T53" fmla="*/ 15 h 271"/>
                    <a:gd name="T54" fmla="*/ 22 w 204"/>
                    <a:gd name="T55" fmla="*/ 22 h 271"/>
                    <a:gd name="T56" fmla="*/ 16 w 204"/>
                    <a:gd name="T57" fmla="*/ 30 h 271"/>
                    <a:gd name="T58" fmla="*/ 11 w 204"/>
                    <a:gd name="T59" fmla="*/ 39 h 271"/>
                    <a:gd name="T60" fmla="*/ 7 w 204"/>
                    <a:gd name="T61" fmla="*/ 49 h 271"/>
                    <a:gd name="T62" fmla="*/ 4 w 204"/>
                    <a:gd name="T63" fmla="*/ 60 h 271"/>
                    <a:gd name="T64" fmla="*/ 2 w 204"/>
                    <a:gd name="T65" fmla="*/ 71 h 271"/>
                    <a:gd name="T66" fmla="*/ 1 w 204"/>
                    <a:gd name="T67" fmla="*/ 83 h 271"/>
                    <a:gd name="T68" fmla="*/ 0 w 204"/>
                    <a:gd name="T69" fmla="*/ 95 h 271"/>
                    <a:gd name="T70" fmla="*/ 1 w 204"/>
                    <a:gd name="T71" fmla="*/ 107 h 271"/>
                    <a:gd name="T72" fmla="*/ 2 w 204"/>
                    <a:gd name="T73" fmla="*/ 120 h 271"/>
                    <a:gd name="T74" fmla="*/ 5 w 204"/>
                    <a:gd name="T75" fmla="*/ 134 h 271"/>
                    <a:gd name="T76" fmla="*/ 8 w 204"/>
                    <a:gd name="T77" fmla="*/ 147 h 271"/>
                    <a:gd name="T78" fmla="*/ 13 w 204"/>
                    <a:gd name="T79" fmla="*/ 160 h 271"/>
                    <a:gd name="T80" fmla="*/ 18 w 204"/>
                    <a:gd name="T81" fmla="*/ 174 h 271"/>
                    <a:gd name="T82" fmla="*/ 31 w 204"/>
                    <a:gd name="T83" fmla="*/ 199 h 271"/>
                    <a:gd name="T84" fmla="*/ 47 w 204"/>
                    <a:gd name="T85" fmla="*/ 221 h 271"/>
                    <a:gd name="T86" fmla="*/ 64 w 204"/>
                    <a:gd name="T87" fmla="*/ 240 h 271"/>
                    <a:gd name="T88" fmla="*/ 83 w 204"/>
                    <a:gd name="T89" fmla="*/ 254 h 271"/>
                    <a:gd name="T90" fmla="*/ 102 w 204"/>
                    <a:gd name="T91" fmla="*/ 264 h 271"/>
                    <a:gd name="T92" fmla="*/ 122 w 204"/>
                    <a:gd name="T93" fmla="*/ 270 h 271"/>
                    <a:gd name="T94" fmla="*/ 141 w 204"/>
                    <a:gd name="T95" fmla="*/ 271 h 271"/>
                    <a:gd name="T96" fmla="*/ 159 w 204"/>
                    <a:gd name="T97" fmla="*/ 266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04" h="271">
                      <a:moveTo>
                        <a:pt x="159" y="266"/>
                      </a:moveTo>
                      <a:lnTo>
                        <a:pt x="167" y="262"/>
                      </a:lnTo>
                      <a:lnTo>
                        <a:pt x="175" y="256"/>
                      </a:lnTo>
                      <a:lnTo>
                        <a:pt x="182" y="249"/>
                      </a:lnTo>
                      <a:lnTo>
                        <a:pt x="188" y="242"/>
                      </a:lnTo>
                      <a:lnTo>
                        <a:pt x="193" y="233"/>
                      </a:lnTo>
                      <a:lnTo>
                        <a:pt x="197" y="223"/>
                      </a:lnTo>
                      <a:lnTo>
                        <a:pt x="200" y="213"/>
                      </a:lnTo>
                      <a:lnTo>
                        <a:pt x="202" y="202"/>
                      </a:lnTo>
                      <a:lnTo>
                        <a:pt x="204" y="190"/>
                      </a:lnTo>
                      <a:lnTo>
                        <a:pt x="204" y="178"/>
                      </a:lnTo>
                      <a:lnTo>
                        <a:pt x="204" y="166"/>
                      </a:lnTo>
                      <a:lnTo>
                        <a:pt x="202" y="153"/>
                      </a:lnTo>
                      <a:lnTo>
                        <a:pt x="200" y="139"/>
                      </a:lnTo>
                      <a:lnTo>
                        <a:pt x="197" y="126"/>
                      </a:lnTo>
                      <a:lnTo>
                        <a:pt x="192" y="113"/>
                      </a:lnTo>
                      <a:lnTo>
                        <a:pt x="187" y="99"/>
                      </a:lnTo>
                      <a:lnTo>
                        <a:pt x="173" y="74"/>
                      </a:lnTo>
                      <a:lnTo>
                        <a:pt x="158" y="51"/>
                      </a:lnTo>
                      <a:lnTo>
                        <a:pt x="140" y="32"/>
                      </a:lnTo>
                      <a:lnTo>
                        <a:pt x="122" y="17"/>
                      </a:lnTo>
                      <a:lnTo>
                        <a:pt x="102" y="7"/>
                      </a:lnTo>
                      <a:lnTo>
                        <a:pt x="83" y="1"/>
                      </a:lnTo>
                      <a:lnTo>
                        <a:pt x="63" y="0"/>
                      </a:lnTo>
                      <a:lnTo>
                        <a:pt x="45" y="5"/>
                      </a:lnTo>
                      <a:lnTo>
                        <a:pt x="37" y="10"/>
                      </a:lnTo>
                      <a:lnTo>
                        <a:pt x="29" y="15"/>
                      </a:lnTo>
                      <a:lnTo>
                        <a:pt x="22" y="22"/>
                      </a:lnTo>
                      <a:lnTo>
                        <a:pt x="16" y="30"/>
                      </a:lnTo>
                      <a:lnTo>
                        <a:pt x="11" y="39"/>
                      </a:lnTo>
                      <a:lnTo>
                        <a:pt x="7" y="49"/>
                      </a:lnTo>
                      <a:lnTo>
                        <a:pt x="4" y="60"/>
                      </a:lnTo>
                      <a:lnTo>
                        <a:pt x="2" y="71"/>
                      </a:lnTo>
                      <a:lnTo>
                        <a:pt x="1" y="83"/>
                      </a:lnTo>
                      <a:lnTo>
                        <a:pt x="0" y="95"/>
                      </a:lnTo>
                      <a:lnTo>
                        <a:pt x="1" y="107"/>
                      </a:lnTo>
                      <a:lnTo>
                        <a:pt x="2" y="120"/>
                      </a:lnTo>
                      <a:lnTo>
                        <a:pt x="5" y="134"/>
                      </a:lnTo>
                      <a:lnTo>
                        <a:pt x="8" y="147"/>
                      </a:lnTo>
                      <a:lnTo>
                        <a:pt x="13" y="160"/>
                      </a:lnTo>
                      <a:lnTo>
                        <a:pt x="18" y="174"/>
                      </a:lnTo>
                      <a:lnTo>
                        <a:pt x="31" y="199"/>
                      </a:lnTo>
                      <a:lnTo>
                        <a:pt x="47" y="221"/>
                      </a:lnTo>
                      <a:lnTo>
                        <a:pt x="64" y="240"/>
                      </a:lnTo>
                      <a:lnTo>
                        <a:pt x="83" y="254"/>
                      </a:lnTo>
                      <a:lnTo>
                        <a:pt x="102" y="264"/>
                      </a:lnTo>
                      <a:lnTo>
                        <a:pt x="122" y="270"/>
                      </a:lnTo>
                      <a:lnTo>
                        <a:pt x="141" y="271"/>
                      </a:lnTo>
                      <a:lnTo>
                        <a:pt x="159" y="26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42" name="Freeform 358"/>
                <p:cNvSpPr>
                  <a:spLocks/>
                </p:cNvSpPr>
                <p:nvPr/>
              </p:nvSpPr>
              <p:spPr bwMode="auto">
                <a:xfrm>
                  <a:off x="4976" y="1303"/>
                  <a:ext cx="20" cy="27"/>
                </a:xfrm>
                <a:custGeom>
                  <a:avLst/>
                  <a:gdLst>
                    <a:gd name="T0" fmla="*/ 159 w 204"/>
                    <a:gd name="T1" fmla="*/ 266 h 271"/>
                    <a:gd name="T2" fmla="*/ 159 w 204"/>
                    <a:gd name="T3" fmla="*/ 266 h 271"/>
                    <a:gd name="T4" fmla="*/ 167 w 204"/>
                    <a:gd name="T5" fmla="*/ 262 h 271"/>
                    <a:gd name="T6" fmla="*/ 175 w 204"/>
                    <a:gd name="T7" fmla="*/ 256 h 271"/>
                    <a:gd name="T8" fmla="*/ 182 w 204"/>
                    <a:gd name="T9" fmla="*/ 249 h 271"/>
                    <a:gd name="T10" fmla="*/ 188 w 204"/>
                    <a:gd name="T11" fmla="*/ 242 h 271"/>
                    <a:gd name="T12" fmla="*/ 193 w 204"/>
                    <a:gd name="T13" fmla="*/ 233 h 271"/>
                    <a:gd name="T14" fmla="*/ 197 w 204"/>
                    <a:gd name="T15" fmla="*/ 223 h 271"/>
                    <a:gd name="T16" fmla="*/ 200 w 204"/>
                    <a:gd name="T17" fmla="*/ 213 h 271"/>
                    <a:gd name="T18" fmla="*/ 202 w 204"/>
                    <a:gd name="T19" fmla="*/ 202 h 271"/>
                    <a:gd name="T20" fmla="*/ 204 w 204"/>
                    <a:gd name="T21" fmla="*/ 190 h 271"/>
                    <a:gd name="T22" fmla="*/ 204 w 204"/>
                    <a:gd name="T23" fmla="*/ 178 h 271"/>
                    <a:gd name="T24" fmla="*/ 204 w 204"/>
                    <a:gd name="T25" fmla="*/ 166 h 271"/>
                    <a:gd name="T26" fmla="*/ 202 w 204"/>
                    <a:gd name="T27" fmla="*/ 153 h 271"/>
                    <a:gd name="T28" fmla="*/ 200 w 204"/>
                    <a:gd name="T29" fmla="*/ 139 h 271"/>
                    <a:gd name="T30" fmla="*/ 197 w 204"/>
                    <a:gd name="T31" fmla="*/ 126 h 271"/>
                    <a:gd name="T32" fmla="*/ 192 w 204"/>
                    <a:gd name="T33" fmla="*/ 113 h 271"/>
                    <a:gd name="T34" fmla="*/ 187 w 204"/>
                    <a:gd name="T35" fmla="*/ 99 h 271"/>
                    <a:gd name="T36" fmla="*/ 187 w 204"/>
                    <a:gd name="T37" fmla="*/ 99 h 271"/>
                    <a:gd name="T38" fmla="*/ 173 w 204"/>
                    <a:gd name="T39" fmla="*/ 74 h 271"/>
                    <a:gd name="T40" fmla="*/ 158 w 204"/>
                    <a:gd name="T41" fmla="*/ 51 h 271"/>
                    <a:gd name="T42" fmla="*/ 140 w 204"/>
                    <a:gd name="T43" fmla="*/ 32 h 271"/>
                    <a:gd name="T44" fmla="*/ 122 w 204"/>
                    <a:gd name="T45" fmla="*/ 17 h 271"/>
                    <a:gd name="T46" fmla="*/ 102 w 204"/>
                    <a:gd name="T47" fmla="*/ 7 h 271"/>
                    <a:gd name="T48" fmla="*/ 83 w 204"/>
                    <a:gd name="T49" fmla="*/ 1 h 271"/>
                    <a:gd name="T50" fmla="*/ 63 w 204"/>
                    <a:gd name="T51" fmla="*/ 0 h 271"/>
                    <a:gd name="T52" fmla="*/ 45 w 204"/>
                    <a:gd name="T53" fmla="*/ 5 h 271"/>
                    <a:gd name="T54" fmla="*/ 45 w 204"/>
                    <a:gd name="T55" fmla="*/ 5 h 271"/>
                    <a:gd name="T56" fmla="*/ 37 w 204"/>
                    <a:gd name="T57" fmla="*/ 10 h 271"/>
                    <a:gd name="T58" fmla="*/ 29 w 204"/>
                    <a:gd name="T59" fmla="*/ 15 h 271"/>
                    <a:gd name="T60" fmla="*/ 22 w 204"/>
                    <a:gd name="T61" fmla="*/ 22 h 271"/>
                    <a:gd name="T62" fmla="*/ 16 w 204"/>
                    <a:gd name="T63" fmla="*/ 30 h 271"/>
                    <a:gd name="T64" fmla="*/ 11 w 204"/>
                    <a:gd name="T65" fmla="*/ 39 h 271"/>
                    <a:gd name="T66" fmla="*/ 7 w 204"/>
                    <a:gd name="T67" fmla="*/ 49 h 271"/>
                    <a:gd name="T68" fmla="*/ 4 w 204"/>
                    <a:gd name="T69" fmla="*/ 60 h 271"/>
                    <a:gd name="T70" fmla="*/ 2 w 204"/>
                    <a:gd name="T71" fmla="*/ 71 h 271"/>
                    <a:gd name="T72" fmla="*/ 1 w 204"/>
                    <a:gd name="T73" fmla="*/ 83 h 271"/>
                    <a:gd name="T74" fmla="*/ 0 w 204"/>
                    <a:gd name="T75" fmla="*/ 95 h 271"/>
                    <a:gd name="T76" fmla="*/ 1 w 204"/>
                    <a:gd name="T77" fmla="*/ 107 h 271"/>
                    <a:gd name="T78" fmla="*/ 2 w 204"/>
                    <a:gd name="T79" fmla="*/ 120 h 271"/>
                    <a:gd name="T80" fmla="*/ 5 w 204"/>
                    <a:gd name="T81" fmla="*/ 134 h 271"/>
                    <a:gd name="T82" fmla="*/ 8 w 204"/>
                    <a:gd name="T83" fmla="*/ 147 h 271"/>
                    <a:gd name="T84" fmla="*/ 13 w 204"/>
                    <a:gd name="T85" fmla="*/ 160 h 271"/>
                    <a:gd name="T86" fmla="*/ 18 w 204"/>
                    <a:gd name="T87" fmla="*/ 174 h 271"/>
                    <a:gd name="T88" fmla="*/ 18 w 204"/>
                    <a:gd name="T89" fmla="*/ 174 h 271"/>
                    <a:gd name="T90" fmla="*/ 31 w 204"/>
                    <a:gd name="T91" fmla="*/ 199 h 271"/>
                    <a:gd name="T92" fmla="*/ 47 w 204"/>
                    <a:gd name="T93" fmla="*/ 221 h 271"/>
                    <a:gd name="T94" fmla="*/ 64 w 204"/>
                    <a:gd name="T95" fmla="*/ 240 h 271"/>
                    <a:gd name="T96" fmla="*/ 83 w 204"/>
                    <a:gd name="T97" fmla="*/ 254 h 271"/>
                    <a:gd name="T98" fmla="*/ 102 w 204"/>
                    <a:gd name="T99" fmla="*/ 264 h 271"/>
                    <a:gd name="T100" fmla="*/ 122 w 204"/>
                    <a:gd name="T101" fmla="*/ 270 h 271"/>
                    <a:gd name="T102" fmla="*/ 141 w 204"/>
                    <a:gd name="T103" fmla="*/ 271 h 271"/>
                    <a:gd name="T104" fmla="*/ 159 w 204"/>
                    <a:gd name="T105" fmla="*/ 266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04" h="271">
                      <a:moveTo>
                        <a:pt x="159" y="266"/>
                      </a:moveTo>
                      <a:lnTo>
                        <a:pt x="159" y="266"/>
                      </a:lnTo>
                      <a:lnTo>
                        <a:pt x="167" y="262"/>
                      </a:lnTo>
                      <a:lnTo>
                        <a:pt x="175" y="256"/>
                      </a:lnTo>
                      <a:lnTo>
                        <a:pt x="182" y="249"/>
                      </a:lnTo>
                      <a:lnTo>
                        <a:pt x="188" y="242"/>
                      </a:lnTo>
                      <a:lnTo>
                        <a:pt x="193" y="233"/>
                      </a:lnTo>
                      <a:lnTo>
                        <a:pt x="197" y="223"/>
                      </a:lnTo>
                      <a:lnTo>
                        <a:pt x="200" y="213"/>
                      </a:lnTo>
                      <a:lnTo>
                        <a:pt x="202" y="202"/>
                      </a:lnTo>
                      <a:lnTo>
                        <a:pt x="204" y="190"/>
                      </a:lnTo>
                      <a:lnTo>
                        <a:pt x="204" y="178"/>
                      </a:lnTo>
                      <a:lnTo>
                        <a:pt x="204" y="166"/>
                      </a:lnTo>
                      <a:lnTo>
                        <a:pt x="202" y="153"/>
                      </a:lnTo>
                      <a:lnTo>
                        <a:pt x="200" y="139"/>
                      </a:lnTo>
                      <a:lnTo>
                        <a:pt x="197" y="126"/>
                      </a:lnTo>
                      <a:lnTo>
                        <a:pt x="192" y="113"/>
                      </a:lnTo>
                      <a:lnTo>
                        <a:pt x="187" y="99"/>
                      </a:lnTo>
                      <a:lnTo>
                        <a:pt x="173" y="74"/>
                      </a:lnTo>
                      <a:lnTo>
                        <a:pt x="158" y="51"/>
                      </a:lnTo>
                      <a:lnTo>
                        <a:pt x="140" y="32"/>
                      </a:lnTo>
                      <a:lnTo>
                        <a:pt x="122" y="17"/>
                      </a:lnTo>
                      <a:lnTo>
                        <a:pt x="102" y="7"/>
                      </a:lnTo>
                      <a:lnTo>
                        <a:pt x="83" y="1"/>
                      </a:lnTo>
                      <a:lnTo>
                        <a:pt x="63" y="0"/>
                      </a:lnTo>
                      <a:lnTo>
                        <a:pt x="45" y="5"/>
                      </a:lnTo>
                      <a:lnTo>
                        <a:pt x="37" y="10"/>
                      </a:lnTo>
                      <a:lnTo>
                        <a:pt x="29" y="15"/>
                      </a:lnTo>
                      <a:lnTo>
                        <a:pt x="22" y="22"/>
                      </a:lnTo>
                      <a:lnTo>
                        <a:pt x="16" y="30"/>
                      </a:lnTo>
                      <a:lnTo>
                        <a:pt x="11" y="39"/>
                      </a:lnTo>
                      <a:lnTo>
                        <a:pt x="7" y="49"/>
                      </a:lnTo>
                      <a:lnTo>
                        <a:pt x="4" y="60"/>
                      </a:lnTo>
                      <a:lnTo>
                        <a:pt x="2" y="71"/>
                      </a:lnTo>
                      <a:lnTo>
                        <a:pt x="1" y="83"/>
                      </a:lnTo>
                      <a:lnTo>
                        <a:pt x="0" y="95"/>
                      </a:lnTo>
                      <a:lnTo>
                        <a:pt x="1" y="107"/>
                      </a:lnTo>
                      <a:lnTo>
                        <a:pt x="2" y="120"/>
                      </a:lnTo>
                      <a:lnTo>
                        <a:pt x="5" y="134"/>
                      </a:lnTo>
                      <a:lnTo>
                        <a:pt x="8" y="147"/>
                      </a:lnTo>
                      <a:lnTo>
                        <a:pt x="13" y="160"/>
                      </a:lnTo>
                      <a:lnTo>
                        <a:pt x="18" y="174"/>
                      </a:lnTo>
                      <a:lnTo>
                        <a:pt x="31" y="199"/>
                      </a:lnTo>
                      <a:lnTo>
                        <a:pt x="47" y="221"/>
                      </a:lnTo>
                      <a:lnTo>
                        <a:pt x="64" y="240"/>
                      </a:lnTo>
                      <a:lnTo>
                        <a:pt x="83" y="254"/>
                      </a:lnTo>
                      <a:lnTo>
                        <a:pt x="102" y="264"/>
                      </a:lnTo>
                      <a:lnTo>
                        <a:pt x="122" y="270"/>
                      </a:lnTo>
                      <a:lnTo>
                        <a:pt x="141" y="271"/>
                      </a:lnTo>
                      <a:lnTo>
                        <a:pt x="159" y="266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43" name="Freeform 359"/>
                <p:cNvSpPr>
                  <a:spLocks/>
                </p:cNvSpPr>
                <p:nvPr/>
              </p:nvSpPr>
              <p:spPr bwMode="auto">
                <a:xfrm>
                  <a:off x="4974" y="1284"/>
                  <a:ext cx="45" cy="38"/>
                </a:xfrm>
                <a:custGeom>
                  <a:avLst/>
                  <a:gdLst>
                    <a:gd name="T0" fmla="*/ 215 w 457"/>
                    <a:gd name="T1" fmla="*/ 1 h 376"/>
                    <a:gd name="T2" fmla="*/ 225 w 457"/>
                    <a:gd name="T3" fmla="*/ 13 h 376"/>
                    <a:gd name="T4" fmla="*/ 247 w 457"/>
                    <a:gd name="T5" fmla="*/ 33 h 376"/>
                    <a:gd name="T6" fmla="*/ 285 w 457"/>
                    <a:gd name="T7" fmla="*/ 59 h 376"/>
                    <a:gd name="T8" fmla="*/ 319 w 457"/>
                    <a:gd name="T9" fmla="*/ 80 h 376"/>
                    <a:gd name="T10" fmla="*/ 339 w 457"/>
                    <a:gd name="T11" fmla="*/ 93 h 376"/>
                    <a:gd name="T12" fmla="*/ 360 w 457"/>
                    <a:gd name="T13" fmla="*/ 111 h 376"/>
                    <a:gd name="T14" fmla="*/ 382 w 457"/>
                    <a:gd name="T15" fmla="*/ 133 h 376"/>
                    <a:gd name="T16" fmla="*/ 404 w 457"/>
                    <a:gd name="T17" fmla="*/ 159 h 376"/>
                    <a:gd name="T18" fmla="*/ 423 w 457"/>
                    <a:gd name="T19" fmla="*/ 190 h 376"/>
                    <a:gd name="T20" fmla="*/ 439 w 457"/>
                    <a:gd name="T21" fmla="*/ 226 h 376"/>
                    <a:gd name="T22" fmla="*/ 452 w 457"/>
                    <a:gd name="T23" fmla="*/ 269 h 376"/>
                    <a:gd name="T24" fmla="*/ 456 w 457"/>
                    <a:gd name="T25" fmla="*/ 293 h 376"/>
                    <a:gd name="T26" fmla="*/ 447 w 457"/>
                    <a:gd name="T27" fmla="*/ 297 h 376"/>
                    <a:gd name="T28" fmla="*/ 432 w 457"/>
                    <a:gd name="T29" fmla="*/ 306 h 376"/>
                    <a:gd name="T30" fmla="*/ 410 w 457"/>
                    <a:gd name="T31" fmla="*/ 316 h 376"/>
                    <a:gd name="T32" fmla="*/ 383 w 457"/>
                    <a:gd name="T33" fmla="*/ 327 h 376"/>
                    <a:gd name="T34" fmla="*/ 352 w 457"/>
                    <a:gd name="T35" fmla="*/ 340 h 376"/>
                    <a:gd name="T36" fmla="*/ 321 w 457"/>
                    <a:gd name="T37" fmla="*/ 353 h 376"/>
                    <a:gd name="T38" fmla="*/ 294 w 457"/>
                    <a:gd name="T39" fmla="*/ 359 h 376"/>
                    <a:gd name="T40" fmla="*/ 279 w 457"/>
                    <a:gd name="T41" fmla="*/ 357 h 376"/>
                    <a:gd name="T42" fmla="*/ 262 w 457"/>
                    <a:gd name="T43" fmla="*/ 355 h 376"/>
                    <a:gd name="T44" fmla="*/ 241 w 457"/>
                    <a:gd name="T45" fmla="*/ 354 h 376"/>
                    <a:gd name="T46" fmla="*/ 218 w 457"/>
                    <a:gd name="T47" fmla="*/ 354 h 376"/>
                    <a:gd name="T48" fmla="*/ 192 w 457"/>
                    <a:gd name="T49" fmla="*/ 356 h 376"/>
                    <a:gd name="T50" fmla="*/ 167 w 457"/>
                    <a:gd name="T51" fmla="*/ 359 h 376"/>
                    <a:gd name="T52" fmla="*/ 143 w 457"/>
                    <a:gd name="T53" fmla="*/ 364 h 376"/>
                    <a:gd name="T54" fmla="*/ 123 w 457"/>
                    <a:gd name="T55" fmla="*/ 371 h 376"/>
                    <a:gd name="T56" fmla="*/ 113 w 457"/>
                    <a:gd name="T57" fmla="*/ 375 h 376"/>
                    <a:gd name="T58" fmla="*/ 106 w 457"/>
                    <a:gd name="T59" fmla="*/ 376 h 376"/>
                    <a:gd name="T60" fmla="*/ 95 w 457"/>
                    <a:gd name="T61" fmla="*/ 372 h 376"/>
                    <a:gd name="T62" fmla="*/ 83 w 457"/>
                    <a:gd name="T63" fmla="*/ 359 h 376"/>
                    <a:gd name="T64" fmla="*/ 75 w 457"/>
                    <a:gd name="T65" fmla="*/ 338 h 376"/>
                    <a:gd name="T66" fmla="*/ 70 w 457"/>
                    <a:gd name="T67" fmla="*/ 316 h 376"/>
                    <a:gd name="T68" fmla="*/ 66 w 457"/>
                    <a:gd name="T69" fmla="*/ 291 h 376"/>
                    <a:gd name="T70" fmla="*/ 62 w 457"/>
                    <a:gd name="T71" fmla="*/ 264 h 376"/>
                    <a:gd name="T72" fmla="*/ 57 w 457"/>
                    <a:gd name="T73" fmla="*/ 236 h 376"/>
                    <a:gd name="T74" fmla="*/ 51 w 457"/>
                    <a:gd name="T75" fmla="*/ 207 h 376"/>
                    <a:gd name="T76" fmla="*/ 43 w 457"/>
                    <a:gd name="T77" fmla="*/ 180 h 376"/>
                    <a:gd name="T78" fmla="*/ 32 w 457"/>
                    <a:gd name="T79" fmla="*/ 156 h 376"/>
                    <a:gd name="T80" fmla="*/ 17 w 457"/>
                    <a:gd name="T81" fmla="*/ 129 h 376"/>
                    <a:gd name="T82" fmla="*/ 4 w 457"/>
                    <a:gd name="T83" fmla="*/ 92 h 376"/>
                    <a:gd name="T84" fmla="*/ 0 w 457"/>
                    <a:gd name="T85" fmla="*/ 52 h 376"/>
                    <a:gd name="T86" fmla="*/ 7 w 457"/>
                    <a:gd name="T87" fmla="*/ 16 h 376"/>
                    <a:gd name="T88" fmla="*/ 214 w 457"/>
                    <a:gd name="T89" fmla="*/ 0 h 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57" h="376">
                      <a:moveTo>
                        <a:pt x="214" y="0"/>
                      </a:moveTo>
                      <a:lnTo>
                        <a:pt x="215" y="1"/>
                      </a:lnTo>
                      <a:lnTo>
                        <a:pt x="219" y="6"/>
                      </a:lnTo>
                      <a:lnTo>
                        <a:pt x="225" y="13"/>
                      </a:lnTo>
                      <a:lnTo>
                        <a:pt x="234" y="22"/>
                      </a:lnTo>
                      <a:lnTo>
                        <a:pt x="247" y="33"/>
                      </a:lnTo>
                      <a:lnTo>
                        <a:pt x="264" y="45"/>
                      </a:lnTo>
                      <a:lnTo>
                        <a:pt x="285" y="59"/>
                      </a:lnTo>
                      <a:lnTo>
                        <a:pt x="310" y="74"/>
                      </a:lnTo>
                      <a:lnTo>
                        <a:pt x="319" y="80"/>
                      </a:lnTo>
                      <a:lnTo>
                        <a:pt x="329" y="86"/>
                      </a:lnTo>
                      <a:lnTo>
                        <a:pt x="339" y="93"/>
                      </a:lnTo>
                      <a:lnTo>
                        <a:pt x="350" y="102"/>
                      </a:lnTo>
                      <a:lnTo>
                        <a:pt x="360" y="111"/>
                      </a:lnTo>
                      <a:lnTo>
                        <a:pt x="371" y="121"/>
                      </a:lnTo>
                      <a:lnTo>
                        <a:pt x="382" y="133"/>
                      </a:lnTo>
                      <a:lnTo>
                        <a:pt x="393" y="145"/>
                      </a:lnTo>
                      <a:lnTo>
                        <a:pt x="404" y="159"/>
                      </a:lnTo>
                      <a:lnTo>
                        <a:pt x="414" y="174"/>
                      </a:lnTo>
                      <a:lnTo>
                        <a:pt x="423" y="190"/>
                      </a:lnTo>
                      <a:lnTo>
                        <a:pt x="432" y="208"/>
                      </a:lnTo>
                      <a:lnTo>
                        <a:pt x="439" y="226"/>
                      </a:lnTo>
                      <a:lnTo>
                        <a:pt x="446" y="248"/>
                      </a:lnTo>
                      <a:lnTo>
                        <a:pt x="452" y="269"/>
                      </a:lnTo>
                      <a:lnTo>
                        <a:pt x="457" y="292"/>
                      </a:lnTo>
                      <a:lnTo>
                        <a:pt x="456" y="293"/>
                      </a:lnTo>
                      <a:lnTo>
                        <a:pt x="453" y="295"/>
                      </a:lnTo>
                      <a:lnTo>
                        <a:pt x="447" y="297"/>
                      </a:lnTo>
                      <a:lnTo>
                        <a:pt x="440" y="301"/>
                      </a:lnTo>
                      <a:lnTo>
                        <a:pt x="432" y="306"/>
                      </a:lnTo>
                      <a:lnTo>
                        <a:pt x="422" y="311"/>
                      </a:lnTo>
                      <a:lnTo>
                        <a:pt x="410" y="316"/>
                      </a:lnTo>
                      <a:lnTo>
                        <a:pt x="398" y="321"/>
                      </a:lnTo>
                      <a:lnTo>
                        <a:pt x="383" y="327"/>
                      </a:lnTo>
                      <a:lnTo>
                        <a:pt x="368" y="334"/>
                      </a:lnTo>
                      <a:lnTo>
                        <a:pt x="352" y="340"/>
                      </a:lnTo>
                      <a:lnTo>
                        <a:pt x="336" y="347"/>
                      </a:lnTo>
                      <a:lnTo>
                        <a:pt x="321" y="353"/>
                      </a:lnTo>
                      <a:lnTo>
                        <a:pt x="307" y="357"/>
                      </a:lnTo>
                      <a:lnTo>
                        <a:pt x="294" y="359"/>
                      </a:lnTo>
                      <a:lnTo>
                        <a:pt x="285" y="358"/>
                      </a:lnTo>
                      <a:lnTo>
                        <a:pt x="279" y="357"/>
                      </a:lnTo>
                      <a:lnTo>
                        <a:pt x="271" y="355"/>
                      </a:lnTo>
                      <a:lnTo>
                        <a:pt x="262" y="355"/>
                      </a:lnTo>
                      <a:lnTo>
                        <a:pt x="252" y="354"/>
                      </a:lnTo>
                      <a:lnTo>
                        <a:pt x="241" y="354"/>
                      </a:lnTo>
                      <a:lnTo>
                        <a:pt x="230" y="354"/>
                      </a:lnTo>
                      <a:lnTo>
                        <a:pt x="218" y="354"/>
                      </a:lnTo>
                      <a:lnTo>
                        <a:pt x="205" y="355"/>
                      </a:lnTo>
                      <a:lnTo>
                        <a:pt x="192" y="356"/>
                      </a:lnTo>
                      <a:lnTo>
                        <a:pt x="179" y="357"/>
                      </a:lnTo>
                      <a:lnTo>
                        <a:pt x="167" y="359"/>
                      </a:lnTo>
                      <a:lnTo>
                        <a:pt x="155" y="362"/>
                      </a:lnTo>
                      <a:lnTo>
                        <a:pt x="143" y="364"/>
                      </a:lnTo>
                      <a:lnTo>
                        <a:pt x="132" y="367"/>
                      </a:lnTo>
                      <a:lnTo>
                        <a:pt x="123" y="371"/>
                      </a:lnTo>
                      <a:lnTo>
                        <a:pt x="114" y="375"/>
                      </a:lnTo>
                      <a:lnTo>
                        <a:pt x="113" y="375"/>
                      </a:lnTo>
                      <a:lnTo>
                        <a:pt x="110" y="376"/>
                      </a:lnTo>
                      <a:lnTo>
                        <a:pt x="106" y="376"/>
                      </a:lnTo>
                      <a:lnTo>
                        <a:pt x="101" y="375"/>
                      </a:lnTo>
                      <a:lnTo>
                        <a:pt x="95" y="372"/>
                      </a:lnTo>
                      <a:lnTo>
                        <a:pt x="89" y="367"/>
                      </a:lnTo>
                      <a:lnTo>
                        <a:pt x="83" y="359"/>
                      </a:lnTo>
                      <a:lnTo>
                        <a:pt x="78" y="347"/>
                      </a:lnTo>
                      <a:lnTo>
                        <a:pt x="75" y="338"/>
                      </a:lnTo>
                      <a:lnTo>
                        <a:pt x="73" y="327"/>
                      </a:lnTo>
                      <a:lnTo>
                        <a:pt x="70" y="316"/>
                      </a:lnTo>
                      <a:lnTo>
                        <a:pt x="68" y="304"/>
                      </a:lnTo>
                      <a:lnTo>
                        <a:pt x="66" y="291"/>
                      </a:lnTo>
                      <a:lnTo>
                        <a:pt x="64" y="278"/>
                      </a:lnTo>
                      <a:lnTo>
                        <a:pt x="62" y="264"/>
                      </a:lnTo>
                      <a:lnTo>
                        <a:pt x="60" y="250"/>
                      </a:lnTo>
                      <a:lnTo>
                        <a:pt x="57" y="236"/>
                      </a:lnTo>
                      <a:lnTo>
                        <a:pt x="54" y="221"/>
                      </a:lnTo>
                      <a:lnTo>
                        <a:pt x="51" y="207"/>
                      </a:lnTo>
                      <a:lnTo>
                        <a:pt x="47" y="193"/>
                      </a:lnTo>
                      <a:lnTo>
                        <a:pt x="43" y="180"/>
                      </a:lnTo>
                      <a:lnTo>
                        <a:pt x="38" y="168"/>
                      </a:lnTo>
                      <a:lnTo>
                        <a:pt x="32" y="156"/>
                      </a:lnTo>
                      <a:lnTo>
                        <a:pt x="26" y="145"/>
                      </a:lnTo>
                      <a:lnTo>
                        <a:pt x="17" y="129"/>
                      </a:lnTo>
                      <a:lnTo>
                        <a:pt x="9" y="111"/>
                      </a:lnTo>
                      <a:lnTo>
                        <a:pt x="4" y="92"/>
                      </a:lnTo>
                      <a:lnTo>
                        <a:pt x="1" y="72"/>
                      </a:lnTo>
                      <a:lnTo>
                        <a:pt x="0" y="52"/>
                      </a:lnTo>
                      <a:lnTo>
                        <a:pt x="3" y="33"/>
                      </a:lnTo>
                      <a:lnTo>
                        <a:pt x="7" y="16"/>
                      </a:lnTo>
                      <a:lnTo>
                        <a:pt x="16" y="1"/>
                      </a:lnTo>
                      <a:lnTo>
                        <a:pt x="214" y="0"/>
                      </a:lnTo>
                      <a:close/>
                    </a:path>
                  </a:pathLst>
                </a:custGeom>
                <a:solidFill>
                  <a:srgbClr val="BF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44" name="Freeform 360"/>
                <p:cNvSpPr>
                  <a:spLocks/>
                </p:cNvSpPr>
                <p:nvPr/>
              </p:nvSpPr>
              <p:spPr bwMode="auto">
                <a:xfrm>
                  <a:off x="4974" y="1284"/>
                  <a:ext cx="45" cy="38"/>
                </a:xfrm>
                <a:custGeom>
                  <a:avLst/>
                  <a:gdLst>
                    <a:gd name="T0" fmla="*/ 214 w 457"/>
                    <a:gd name="T1" fmla="*/ 0 h 376"/>
                    <a:gd name="T2" fmla="*/ 219 w 457"/>
                    <a:gd name="T3" fmla="*/ 6 h 376"/>
                    <a:gd name="T4" fmla="*/ 234 w 457"/>
                    <a:gd name="T5" fmla="*/ 22 h 376"/>
                    <a:gd name="T6" fmla="*/ 264 w 457"/>
                    <a:gd name="T7" fmla="*/ 45 h 376"/>
                    <a:gd name="T8" fmla="*/ 310 w 457"/>
                    <a:gd name="T9" fmla="*/ 74 h 376"/>
                    <a:gd name="T10" fmla="*/ 319 w 457"/>
                    <a:gd name="T11" fmla="*/ 80 h 376"/>
                    <a:gd name="T12" fmla="*/ 339 w 457"/>
                    <a:gd name="T13" fmla="*/ 93 h 376"/>
                    <a:gd name="T14" fmla="*/ 360 w 457"/>
                    <a:gd name="T15" fmla="*/ 111 h 376"/>
                    <a:gd name="T16" fmla="*/ 382 w 457"/>
                    <a:gd name="T17" fmla="*/ 133 h 376"/>
                    <a:gd name="T18" fmla="*/ 404 w 457"/>
                    <a:gd name="T19" fmla="*/ 159 h 376"/>
                    <a:gd name="T20" fmla="*/ 423 w 457"/>
                    <a:gd name="T21" fmla="*/ 190 h 376"/>
                    <a:gd name="T22" fmla="*/ 439 w 457"/>
                    <a:gd name="T23" fmla="*/ 226 h 376"/>
                    <a:gd name="T24" fmla="*/ 452 w 457"/>
                    <a:gd name="T25" fmla="*/ 269 h 376"/>
                    <a:gd name="T26" fmla="*/ 457 w 457"/>
                    <a:gd name="T27" fmla="*/ 292 h 376"/>
                    <a:gd name="T28" fmla="*/ 453 w 457"/>
                    <a:gd name="T29" fmla="*/ 295 h 376"/>
                    <a:gd name="T30" fmla="*/ 440 w 457"/>
                    <a:gd name="T31" fmla="*/ 301 h 376"/>
                    <a:gd name="T32" fmla="*/ 422 w 457"/>
                    <a:gd name="T33" fmla="*/ 311 h 376"/>
                    <a:gd name="T34" fmla="*/ 398 w 457"/>
                    <a:gd name="T35" fmla="*/ 321 h 376"/>
                    <a:gd name="T36" fmla="*/ 383 w 457"/>
                    <a:gd name="T37" fmla="*/ 327 h 376"/>
                    <a:gd name="T38" fmla="*/ 352 w 457"/>
                    <a:gd name="T39" fmla="*/ 340 h 376"/>
                    <a:gd name="T40" fmla="*/ 321 w 457"/>
                    <a:gd name="T41" fmla="*/ 353 h 376"/>
                    <a:gd name="T42" fmla="*/ 294 w 457"/>
                    <a:gd name="T43" fmla="*/ 359 h 376"/>
                    <a:gd name="T44" fmla="*/ 285 w 457"/>
                    <a:gd name="T45" fmla="*/ 358 h 376"/>
                    <a:gd name="T46" fmla="*/ 271 w 457"/>
                    <a:gd name="T47" fmla="*/ 355 h 376"/>
                    <a:gd name="T48" fmla="*/ 252 w 457"/>
                    <a:gd name="T49" fmla="*/ 354 h 376"/>
                    <a:gd name="T50" fmla="*/ 230 w 457"/>
                    <a:gd name="T51" fmla="*/ 354 h 376"/>
                    <a:gd name="T52" fmla="*/ 205 w 457"/>
                    <a:gd name="T53" fmla="*/ 355 h 376"/>
                    <a:gd name="T54" fmla="*/ 179 w 457"/>
                    <a:gd name="T55" fmla="*/ 357 h 376"/>
                    <a:gd name="T56" fmla="*/ 155 w 457"/>
                    <a:gd name="T57" fmla="*/ 362 h 376"/>
                    <a:gd name="T58" fmla="*/ 132 w 457"/>
                    <a:gd name="T59" fmla="*/ 367 h 376"/>
                    <a:gd name="T60" fmla="*/ 114 w 457"/>
                    <a:gd name="T61" fmla="*/ 375 h 376"/>
                    <a:gd name="T62" fmla="*/ 113 w 457"/>
                    <a:gd name="T63" fmla="*/ 375 h 376"/>
                    <a:gd name="T64" fmla="*/ 106 w 457"/>
                    <a:gd name="T65" fmla="*/ 376 h 376"/>
                    <a:gd name="T66" fmla="*/ 95 w 457"/>
                    <a:gd name="T67" fmla="*/ 372 h 376"/>
                    <a:gd name="T68" fmla="*/ 83 w 457"/>
                    <a:gd name="T69" fmla="*/ 359 h 376"/>
                    <a:gd name="T70" fmla="*/ 78 w 457"/>
                    <a:gd name="T71" fmla="*/ 347 h 376"/>
                    <a:gd name="T72" fmla="*/ 73 w 457"/>
                    <a:gd name="T73" fmla="*/ 327 h 376"/>
                    <a:gd name="T74" fmla="*/ 68 w 457"/>
                    <a:gd name="T75" fmla="*/ 304 h 376"/>
                    <a:gd name="T76" fmla="*/ 64 w 457"/>
                    <a:gd name="T77" fmla="*/ 278 h 376"/>
                    <a:gd name="T78" fmla="*/ 60 w 457"/>
                    <a:gd name="T79" fmla="*/ 250 h 376"/>
                    <a:gd name="T80" fmla="*/ 54 w 457"/>
                    <a:gd name="T81" fmla="*/ 221 h 376"/>
                    <a:gd name="T82" fmla="*/ 47 w 457"/>
                    <a:gd name="T83" fmla="*/ 193 h 376"/>
                    <a:gd name="T84" fmla="*/ 38 w 457"/>
                    <a:gd name="T85" fmla="*/ 168 h 376"/>
                    <a:gd name="T86" fmla="*/ 26 w 457"/>
                    <a:gd name="T87" fmla="*/ 145 h 376"/>
                    <a:gd name="T88" fmla="*/ 17 w 457"/>
                    <a:gd name="T89" fmla="*/ 129 h 376"/>
                    <a:gd name="T90" fmla="*/ 4 w 457"/>
                    <a:gd name="T91" fmla="*/ 92 h 376"/>
                    <a:gd name="T92" fmla="*/ 0 w 457"/>
                    <a:gd name="T93" fmla="*/ 52 h 376"/>
                    <a:gd name="T94" fmla="*/ 7 w 457"/>
                    <a:gd name="T95" fmla="*/ 16 h 376"/>
                    <a:gd name="T96" fmla="*/ 214 w 457"/>
                    <a:gd name="T97" fmla="*/ 0 h 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57" h="376">
                      <a:moveTo>
                        <a:pt x="214" y="0"/>
                      </a:moveTo>
                      <a:lnTo>
                        <a:pt x="214" y="0"/>
                      </a:lnTo>
                      <a:lnTo>
                        <a:pt x="215" y="1"/>
                      </a:lnTo>
                      <a:lnTo>
                        <a:pt x="219" y="6"/>
                      </a:lnTo>
                      <a:lnTo>
                        <a:pt x="225" y="13"/>
                      </a:lnTo>
                      <a:lnTo>
                        <a:pt x="234" y="22"/>
                      </a:lnTo>
                      <a:lnTo>
                        <a:pt x="247" y="33"/>
                      </a:lnTo>
                      <a:lnTo>
                        <a:pt x="264" y="45"/>
                      </a:lnTo>
                      <a:lnTo>
                        <a:pt x="285" y="59"/>
                      </a:lnTo>
                      <a:lnTo>
                        <a:pt x="310" y="74"/>
                      </a:lnTo>
                      <a:lnTo>
                        <a:pt x="319" y="80"/>
                      </a:lnTo>
                      <a:lnTo>
                        <a:pt x="329" y="86"/>
                      </a:lnTo>
                      <a:lnTo>
                        <a:pt x="339" y="93"/>
                      </a:lnTo>
                      <a:lnTo>
                        <a:pt x="350" y="102"/>
                      </a:lnTo>
                      <a:lnTo>
                        <a:pt x="360" y="111"/>
                      </a:lnTo>
                      <a:lnTo>
                        <a:pt x="371" y="121"/>
                      </a:lnTo>
                      <a:lnTo>
                        <a:pt x="382" y="133"/>
                      </a:lnTo>
                      <a:lnTo>
                        <a:pt x="393" y="145"/>
                      </a:lnTo>
                      <a:lnTo>
                        <a:pt x="404" y="159"/>
                      </a:lnTo>
                      <a:lnTo>
                        <a:pt x="414" y="174"/>
                      </a:lnTo>
                      <a:lnTo>
                        <a:pt x="423" y="190"/>
                      </a:lnTo>
                      <a:lnTo>
                        <a:pt x="432" y="208"/>
                      </a:lnTo>
                      <a:lnTo>
                        <a:pt x="439" y="226"/>
                      </a:lnTo>
                      <a:lnTo>
                        <a:pt x="446" y="248"/>
                      </a:lnTo>
                      <a:lnTo>
                        <a:pt x="452" y="269"/>
                      </a:lnTo>
                      <a:lnTo>
                        <a:pt x="457" y="292"/>
                      </a:lnTo>
                      <a:lnTo>
                        <a:pt x="456" y="293"/>
                      </a:lnTo>
                      <a:lnTo>
                        <a:pt x="453" y="295"/>
                      </a:lnTo>
                      <a:lnTo>
                        <a:pt x="447" y="297"/>
                      </a:lnTo>
                      <a:lnTo>
                        <a:pt x="440" y="301"/>
                      </a:lnTo>
                      <a:lnTo>
                        <a:pt x="432" y="306"/>
                      </a:lnTo>
                      <a:lnTo>
                        <a:pt x="422" y="311"/>
                      </a:lnTo>
                      <a:lnTo>
                        <a:pt x="410" y="316"/>
                      </a:lnTo>
                      <a:lnTo>
                        <a:pt x="398" y="321"/>
                      </a:lnTo>
                      <a:lnTo>
                        <a:pt x="383" y="327"/>
                      </a:lnTo>
                      <a:lnTo>
                        <a:pt x="368" y="334"/>
                      </a:lnTo>
                      <a:lnTo>
                        <a:pt x="352" y="340"/>
                      </a:lnTo>
                      <a:lnTo>
                        <a:pt x="336" y="347"/>
                      </a:lnTo>
                      <a:lnTo>
                        <a:pt x="321" y="353"/>
                      </a:lnTo>
                      <a:lnTo>
                        <a:pt x="307" y="357"/>
                      </a:lnTo>
                      <a:lnTo>
                        <a:pt x="294" y="359"/>
                      </a:lnTo>
                      <a:lnTo>
                        <a:pt x="285" y="358"/>
                      </a:lnTo>
                      <a:lnTo>
                        <a:pt x="279" y="357"/>
                      </a:lnTo>
                      <a:lnTo>
                        <a:pt x="271" y="355"/>
                      </a:lnTo>
                      <a:lnTo>
                        <a:pt x="262" y="355"/>
                      </a:lnTo>
                      <a:lnTo>
                        <a:pt x="252" y="354"/>
                      </a:lnTo>
                      <a:lnTo>
                        <a:pt x="241" y="354"/>
                      </a:lnTo>
                      <a:lnTo>
                        <a:pt x="230" y="354"/>
                      </a:lnTo>
                      <a:lnTo>
                        <a:pt x="218" y="354"/>
                      </a:lnTo>
                      <a:lnTo>
                        <a:pt x="205" y="355"/>
                      </a:lnTo>
                      <a:lnTo>
                        <a:pt x="192" y="356"/>
                      </a:lnTo>
                      <a:lnTo>
                        <a:pt x="179" y="357"/>
                      </a:lnTo>
                      <a:lnTo>
                        <a:pt x="167" y="359"/>
                      </a:lnTo>
                      <a:lnTo>
                        <a:pt x="155" y="362"/>
                      </a:lnTo>
                      <a:lnTo>
                        <a:pt x="143" y="364"/>
                      </a:lnTo>
                      <a:lnTo>
                        <a:pt x="132" y="367"/>
                      </a:lnTo>
                      <a:lnTo>
                        <a:pt x="123" y="371"/>
                      </a:lnTo>
                      <a:lnTo>
                        <a:pt x="114" y="375"/>
                      </a:lnTo>
                      <a:lnTo>
                        <a:pt x="113" y="375"/>
                      </a:lnTo>
                      <a:lnTo>
                        <a:pt x="110" y="376"/>
                      </a:lnTo>
                      <a:lnTo>
                        <a:pt x="106" y="376"/>
                      </a:lnTo>
                      <a:lnTo>
                        <a:pt x="101" y="375"/>
                      </a:lnTo>
                      <a:lnTo>
                        <a:pt x="95" y="372"/>
                      </a:lnTo>
                      <a:lnTo>
                        <a:pt x="89" y="367"/>
                      </a:lnTo>
                      <a:lnTo>
                        <a:pt x="83" y="359"/>
                      </a:lnTo>
                      <a:lnTo>
                        <a:pt x="78" y="347"/>
                      </a:lnTo>
                      <a:lnTo>
                        <a:pt x="75" y="338"/>
                      </a:lnTo>
                      <a:lnTo>
                        <a:pt x="73" y="327"/>
                      </a:lnTo>
                      <a:lnTo>
                        <a:pt x="70" y="316"/>
                      </a:lnTo>
                      <a:lnTo>
                        <a:pt x="68" y="304"/>
                      </a:lnTo>
                      <a:lnTo>
                        <a:pt x="66" y="291"/>
                      </a:lnTo>
                      <a:lnTo>
                        <a:pt x="64" y="278"/>
                      </a:lnTo>
                      <a:lnTo>
                        <a:pt x="62" y="264"/>
                      </a:lnTo>
                      <a:lnTo>
                        <a:pt x="60" y="250"/>
                      </a:lnTo>
                      <a:lnTo>
                        <a:pt x="57" y="236"/>
                      </a:lnTo>
                      <a:lnTo>
                        <a:pt x="54" y="221"/>
                      </a:lnTo>
                      <a:lnTo>
                        <a:pt x="51" y="207"/>
                      </a:lnTo>
                      <a:lnTo>
                        <a:pt x="47" y="193"/>
                      </a:lnTo>
                      <a:lnTo>
                        <a:pt x="43" y="180"/>
                      </a:lnTo>
                      <a:lnTo>
                        <a:pt x="38" y="168"/>
                      </a:lnTo>
                      <a:lnTo>
                        <a:pt x="32" y="156"/>
                      </a:lnTo>
                      <a:lnTo>
                        <a:pt x="26" y="145"/>
                      </a:lnTo>
                      <a:lnTo>
                        <a:pt x="17" y="129"/>
                      </a:lnTo>
                      <a:lnTo>
                        <a:pt x="9" y="111"/>
                      </a:lnTo>
                      <a:lnTo>
                        <a:pt x="4" y="92"/>
                      </a:lnTo>
                      <a:lnTo>
                        <a:pt x="1" y="72"/>
                      </a:lnTo>
                      <a:lnTo>
                        <a:pt x="0" y="52"/>
                      </a:lnTo>
                      <a:lnTo>
                        <a:pt x="3" y="33"/>
                      </a:lnTo>
                      <a:lnTo>
                        <a:pt x="7" y="16"/>
                      </a:lnTo>
                      <a:lnTo>
                        <a:pt x="16" y="1"/>
                      </a:lnTo>
                      <a:lnTo>
                        <a:pt x="214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45" name="Freeform 361"/>
                <p:cNvSpPr>
                  <a:spLocks/>
                </p:cNvSpPr>
                <p:nvPr/>
              </p:nvSpPr>
              <p:spPr bwMode="auto">
                <a:xfrm>
                  <a:off x="4989" y="1292"/>
                  <a:ext cx="26" cy="16"/>
                </a:xfrm>
                <a:custGeom>
                  <a:avLst/>
                  <a:gdLst>
                    <a:gd name="T0" fmla="*/ 257 w 257"/>
                    <a:gd name="T1" fmla="*/ 105 h 159"/>
                    <a:gd name="T2" fmla="*/ 117 w 257"/>
                    <a:gd name="T3" fmla="*/ 159 h 159"/>
                    <a:gd name="T4" fmla="*/ 0 w 257"/>
                    <a:gd name="T5" fmla="*/ 52 h 159"/>
                    <a:gd name="T6" fmla="*/ 153 w 257"/>
                    <a:gd name="T7" fmla="*/ 0 h 159"/>
                    <a:gd name="T8" fmla="*/ 156 w 257"/>
                    <a:gd name="T9" fmla="*/ 1 h 159"/>
                    <a:gd name="T10" fmla="*/ 163 w 257"/>
                    <a:gd name="T11" fmla="*/ 6 h 159"/>
                    <a:gd name="T12" fmla="*/ 174 w 257"/>
                    <a:gd name="T13" fmla="*/ 13 h 159"/>
                    <a:gd name="T14" fmla="*/ 188 w 257"/>
                    <a:gd name="T15" fmla="*/ 24 h 159"/>
                    <a:gd name="T16" fmla="*/ 204 w 257"/>
                    <a:gd name="T17" fmla="*/ 38 h 159"/>
                    <a:gd name="T18" fmla="*/ 221 w 257"/>
                    <a:gd name="T19" fmla="*/ 56 h 159"/>
                    <a:gd name="T20" fmla="*/ 240 w 257"/>
                    <a:gd name="T21" fmla="*/ 78 h 159"/>
                    <a:gd name="T22" fmla="*/ 257 w 257"/>
                    <a:gd name="T23" fmla="*/ 105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57" h="159">
                      <a:moveTo>
                        <a:pt x="257" y="105"/>
                      </a:moveTo>
                      <a:lnTo>
                        <a:pt x="117" y="159"/>
                      </a:lnTo>
                      <a:lnTo>
                        <a:pt x="0" y="52"/>
                      </a:lnTo>
                      <a:lnTo>
                        <a:pt x="153" y="0"/>
                      </a:lnTo>
                      <a:lnTo>
                        <a:pt x="156" y="1"/>
                      </a:lnTo>
                      <a:lnTo>
                        <a:pt x="163" y="6"/>
                      </a:lnTo>
                      <a:lnTo>
                        <a:pt x="174" y="13"/>
                      </a:lnTo>
                      <a:lnTo>
                        <a:pt x="188" y="24"/>
                      </a:lnTo>
                      <a:lnTo>
                        <a:pt x="204" y="38"/>
                      </a:lnTo>
                      <a:lnTo>
                        <a:pt x="221" y="56"/>
                      </a:lnTo>
                      <a:lnTo>
                        <a:pt x="240" y="78"/>
                      </a:lnTo>
                      <a:lnTo>
                        <a:pt x="257" y="105"/>
                      </a:lnTo>
                      <a:close/>
                    </a:path>
                  </a:pathLst>
                </a:custGeom>
                <a:solidFill>
                  <a:srgbClr val="BF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46" name="Freeform 362"/>
                <p:cNvSpPr>
                  <a:spLocks/>
                </p:cNvSpPr>
                <p:nvPr/>
              </p:nvSpPr>
              <p:spPr bwMode="auto">
                <a:xfrm>
                  <a:off x="4990" y="1293"/>
                  <a:ext cx="25" cy="14"/>
                </a:xfrm>
                <a:custGeom>
                  <a:avLst/>
                  <a:gdLst>
                    <a:gd name="T0" fmla="*/ 245 w 245"/>
                    <a:gd name="T1" fmla="*/ 93 h 147"/>
                    <a:gd name="T2" fmla="*/ 105 w 245"/>
                    <a:gd name="T3" fmla="*/ 147 h 147"/>
                    <a:gd name="T4" fmla="*/ 0 w 245"/>
                    <a:gd name="T5" fmla="*/ 51 h 147"/>
                    <a:gd name="T6" fmla="*/ 152 w 245"/>
                    <a:gd name="T7" fmla="*/ 0 h 147"/>
                    <a:gd name="T8" fmla="*/ 154 w 245"/>
                    <a:gd name="T9" fmla="*/ 1 h 147"/>
                    <a:gd name="T10" fmla="*/ 161 w 245"/>
                    <a:gd name="T11" fmla="*/ 5 h 147"/>
                    <a:gd name="T12" fmla="*/ 171 w 245"/>
                    <a:gd name="T13" fmla="*/ 11 h 147"/>
                    <a:gd name="T14" fmla="*/ 183 w 245"/>
                    <a:gd name="T15" fmla="*/ 21 h 147"/>
                    <a:gd name="T16" fmla="*/ 197 w 245"/>
                    <a:gd name="T17" fmla="*/ 34 h 147"/>
                    <a:gd name="T18" fmla="*/ 213 w 245"/>
                    <a:gd name="T19" fmla="*/ 50 h 147"/>
                    <a:gd name="T20" fmla="*/ 230 w 245"/>
                    <a:gd name="T21" fmla="*/ 69 h 147"/>
                    <a:gd name="T22" fmla="*/ 245 w 245"/>
                    <a:gd name="T23" fmla="*/ 93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5" h="147">
                      <a:moveTo>
                        <a:pt x="245" y="93"/>
                      </a:moveTo>
                      <a:lnTo>
                        <a:pt x="105" y="147"/>
                      </a:lnTo>
                      <a:lnTo>
                        <a:pt x="0" y="51"/>
                      </a:lnTo>
                      <a:lnTo>
                        <a:pt x="152" y="0"/>
                      </a:lnTo>
                      <a:lnTo>
                        <a:pt x="154" y="1"/>
                      </a:lnTo>
                      <a:lnTo>
                        <a:pt x="161" y="5"/>
                      </a:lnTo>
                      <a:lnTo>
                        <a:pt x="171" y="11"/>
                      </a:lnTo>
                      <a:lnTo>
                        <a:pt x="183" y="21"/>
                      </a:lnTo>
                      <a:lnTo>
                        <a:pt x="197" y="34"/>
                      </a:lnTo>
                      <a:lnTo>
                        <a:pt x="213" y="50"/>
                      </a:lnTo>
                      <a:lnTo>
                        <a:pt x="230" y="69"/>
                      </a:lnTo>
                      <a:lnTo>
                        <a:pt x="245" y="93"/>
                      </a:lnTo>
                      <a:close/>
                    </a:path>
                  </a:pathLst>
                </a:custGeom>
                <a:solidFill>
                  <a:srgbClr val="C6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47" name="Freeform 363"/>
                <p:cNvSpPr>
                  <a:spLocks/>
                </p:cNvSpPr>
                <p:nvPr/>
              </p:nvSpPr>
              <p:spPr bwMode="auto">
                <a:xfrm>
                  <a:off x="4991" y="1293"/>
                  <a:ext cx="23" cy="14"/>
                </a:xfrm>
                <a:custGeom>
                  <a:avLst/>
                  <a:gdLst>
                    <a:gd name="T0" fmla="*/ 234 w 234"/>
                    <a:gd name="T1" fmla="*/ 82 h 135"/>
                    <a:gd name="T2" fmla="*/ 94 w 234"/>
                    <a:gd name="T3" fmla="*/ 135 h 135"/>
                    <a:gd name="T4" fmla="*/ 0 w 234"/>
                    <a:gd name="T5" fmla="*/ 52 h 135"/>
                    <a:gd name="T6" fmla="*/ 152 w 234"/>
                    <a:gd name="T7" fmla="*/ 0 h 135"/>
                    <a:gd name="T8" fmla="*/ 154 w 234"/>
                    <a:gd name="T9" fmla="*/ 1 h 135"/>
                    <a:gd name="T10" fmla="*/ 160 w 234"/>
                    <a:gd name="T11" fmla="*/ 5 h 135"/>
                    <a:gd name="T12" fmla="*/ 168 w 234"/>
                    <a:gd name="T13" fmla="*/ 10 h 135"/>
                    <a:gd name="T14" fmla="*/ 179 w 234"/>
                    <a:gd name="T15" fmla="*/ 19 h 135"/>
                    <a:gd name="T16" fmla="*/ 192 w 234"/>
                    <a:gd name="T17" fmla="*/ 30 h 135"/>
                    <a:gd name="T18" fmla="*/ 205 w 234"/>
                    <a:gd name="T19" fmla="*/ 44 h 135"/>
                    <a:gd name="T20" fmla="*/ 220 w 234"/>
                    <a:gd name="T21" fmla="*/ 62 h 135"/>
                    <a:gd name="T22" fmla="*/ 234 w 234"/>
                    <a:gd name="T23" fmla="*/ 82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4" h="135">
                      <a:moveTo>
                        <a:pt x="234" y="82"/>
                      </a:moveTo>
                      <a:lnTo>
                        <a:pt x="94" y="135"/>
                      </a:lnTo>
                      <a:lnTo>
                        <a:pt x="0" y="52"/>
                      </a:lnTo>
                      <a:lnTo>
                        <a:pt x="152" y="0"/>
                      </a:lnTo>
                      <a:lnTo>
                        <a:pt x="154" y="1"/>
                      </a:lnTo>
                      <a:lnTo>
                        <a:pt x="160" y="5"/>
                      </a:lnTo>
                      <a:lnTo>
                        <a:pt x="168" y="10"/>
                      </a:lnTo>
                      <a:lnTo>
                        <a:pt x="179" y="19"/>
                      </a:lnTo>
                      <a:lnTo>
                        <a:pt x="192" y="30"/>
                      </a:lnTo>
                      <a:lnTo>
                        <a:pt x="205" y="44"/>
                      </a:lnTo>
                      <a:lnTo>
                        <a:pt x="220" y="62"/>
                      </a:lnTo>
                      <a:lnTo>
                        <a:pt x="234" y="82"/>
                      </a:lnTo>
                      <a:close/>
                    </a:path>
                  </a:pathLst>
                </a:custGeom>
                <a:solidFill>
                  <a:srgbClr val="CEE8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48" name="Freeform 364"/>
                <p:cNvSpPr>
                  <a:spLocks/>
                </p:cNvSpPr>
                <p:nvPr/>
              </p:nvSpPr>
              <p:spPr bwMode="auto">
                <a:xfrm>
                  <a:off x="4991" y="1294"/>
                  <a:ext cx="23" cy="12"/>
                </a:xfrm>
                <a:custGeom>
                  <a:avLst/>
                  <a:gdLst>
                    <a:gd name="T0" fmla="*/ 223 w 223"/>
                    <a:gd name="T1" fmla="*/ 71 h 124"/>
                    <a:gd name="T2" fmla="*/ 83 w 223"/>
                    <a:gd name="T3" fmla="*/ 124 h 124"/>
                    <a:gd name="T4" fmla="*/ 0 w 223"/>
                    <a:gd name="T5" fmla="*/ 52 h 124"/>
                    <a:gd name="T6" fmla="*/ 152 w 223"/>
                    <a:gd name="T7" fmla="*/ 0 h 124"/>
                    <a:gd name="T8" fmla="*/ 154 w 223"/>
                    <a:gd name="T9" fmla="*/ 1 h 124"/>
                    <a:gd name="T10" fmla="*/ 158 w 223"/>
                    <a:gd name="T11" fmla="*/ 4 h 124"/>
                    <a:gd name="T12" fmla="*/ 165 w 223"/>
                    <a:gd name="T13" fmla="*/ 9 h 124"/>
                    <a:gd name="T14" fmla="*/ 175 w 223"/>
                    <a:gd name="T15" fmla="*/ 17 h 124"/>
                    <a:gd name="T16" fmla="*/ 185 w 223"/>
                    <a:gd name="T17" fmla="*/ 27 h 124"/>
                    <a:gd name="T18" fmla="*/ 197 w 223"/>
                    <a:gd name="T19" fmla="*/ 39 h 124"/>
                    <a:gd name="T20" fmla="*/ 211 w 223"/>
                    <a:gd name="T21" fmla="*/ 54 h 124"/>
                    <a:gd name="T22" fmla="*/ 223 w 223"/>
                    <a:gd name="T23" fmla="*/ 7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3" h="124">
                      <a:moveTo>
                        <a:pt x="223" y="71"/>
                      </a:moveTo>
                      <a:lnTo>
                        <a:pt x="83" y="124"/>
                      </a:lnTo>
                      <a:lnTo>
                        <a:pt x="0" y="52"/>
                      </a:lnTo>
                      <a:lnTo>
                        <a:pt x="152" y="0"/>
                      </a:lnTo>
                      <a:lnTo>
                        <a:pt x="154" y="1"/>
                      </a:lnTo>
                      <a:lnTo>
                        <a:pt x="158" y="4"/>
                      </a:lnTo>
                      <a:lnTo>
                        <a:pt x="165" y="9"/>
                      </a:lnTo>
                      <a:lnTo>
                        <a:pt x="175" y="17"/>
                      </a:lnTo>
                      <a:lnTo>
                        <a:pt x="185" y="27"/>
                      </a:lnTo>
                      <a:lnTo>
                        <a:pt x="197" y="39"/>
                      </a:lnTo>
                      <a:lnTo>
                        <a:pt x="211" y="54"/>
                      </a:lnTo>
                      <a:lnTo>
                        <a:pt x="223" y="71"/>
                      </a:lnTo>
                      <a:close/>
                    </a:path>
                  </a:pathLst>
                </a:custGeom>
                <a:solidFill>
                  <a:srgbClr val="D6F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49" name="Freeform 365"/>
                <p:cNvSpPr>
                  <a:spLocks/>
                </p:cNvSpPr>
                <p:nvPr/>
              </p:nvSpPr>
              <p:spPr bwMode="auto">
                <a:xfrm>
                  <a:off x="4992" y="1294"/>
                  <a:ext cx="21" cy="11"/>
                </a:xfrm>
                <a:custGeom>
                  <a:avLst/>
                  <a:gdLst>
                    <a:gd name="T0" fmla="*/ 212 w 212"/>
                    <a:gd name="T1" fmla="*/ 59 h 112"/>
                    <a:gd name="T2" fmla="*/ 72 w 212"/>
                    <a:gd name="T3" fmla="*/ 112 h 112"/>
                    <a:gd name="T4" fmla="*/ 0 w 212"/>
                    <a:gd name="T5" fmla="*/ 52 h 112"/>
                    <a:gd name="T6" fmla="*/ 152 w 212"/>
                    <a:gd name="T7" fmla="*/ 0 h 112"/>
                    <a:gd name="T8" fmla="*/ 153 w 212"/>
                    <a:gd name="T9" fmla="*/ 1 h 112"/>
                    <a:gd name="T10" fmla="*/ 157 w 212"/>
                    <a:gd name="T11" fmla="*/ 3 h 112"/>
                    <a:gd name="T12" fmla="*/ 163 w 212"/>
                    <a:gd name="T13" fmla="*/ 8 h 112"/>
                    <a:gd name="T14" fmla="*/ 171 w 212"/>
                    <a:gd name="T15" fmla="*/ 14 h 112"/>
                    <a:gd name="T16" fmla="*/ 180 w 212"/>
                    <a:gd name="T17" fmla="*/ 22 h 112"/>
                    <a:gd name="T18" fmla="*/ 190 w 212"/>
                    <a:gd name="T19" fmla="*/ 32 h 112"/>
                    <a:gd name="T20" fmla="*/ 200 w 212"/>
                    <a:gd name="T21" fmla="*/ 45 h 112"/>
                    <a:gd name="T22" fmla="*/ 212 w 212"/>
                    <a:gd name="T23" fmla="*/ 59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2" h="112">
                      <a:moveTo>
                        <a:pt x="212" y="59"/>
                      </a:moveTo>
                      <a:lnTo>
                        <a:pt x="72" y="112"/>
                      </a:lnTo>
                      <a:lnTo>
                        <a:pt x="0" y="52"/>
                      </a:lnTo>
                      <a:lnTo>
                        <a:pt x="152" y="0"/>
                      </a:lnTo>
                      <a:lnTo>
                        <a:pt x="153" y="1"/>
                      </a:lnTo>
                      <a:lnTo>
                        <a:pt x="157" y="3"/>
                      </a:lnTo>
                      <a:lnTo>
                        <a:pt x="163" y="8"/>
                      </a:lnTo>
                      <a:lnTo>
                        <a:pt x="171" y="14"/>
                      </a:lnTo>
                      <a:lnTo>
                        <a:pt x="180" y="22"/>
                      </a:lnTo>
                      <a:lnTo>
                        <a:pt x="190" y="32"/>
                      </a:lnTo>
                      <a:lnTo>
                        <a:pt x="200" y="45"/>
                      </a:lnTo>
                      <a:lnTo>
                        <a:pt x="212" y="59"/>
                      </a:lnTo>
                      <a:close/>
                    </a:path>
                  </a:pathLst>
                </a:custGeom>
                <a:solidFill>
                  <a:srgbClr val="DD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50" name="Freeform 366"/>
                <p:cNvSpPr>
                  <a:spLocks/>
                </p:cNvSpPr>
                <p:nvPr/>
              </p:nvSpPr>
              <p:spPr bwMode="auto">
                <a:xfrm>
                  <a:off x="4993" y="1294"/>
                  <a:ext cx="20" cy="10"/>
                </a:xfrm>
                <a:custGeom>
                  <a:avLst/>
                  <a:gdLst>
                    <a:gd name="T0" fmla="*/ 201 w 201"/>
                    <a:gd name="T1" fmla="*/ 48 h 101"/>
                    <a:gd name="T2" fmla="*/ 61 w 201"/>
                    <a:gd name="T3" fmla="*/ 101 h 101"/>
                    <a:gd name="T4" fmla="*/ 0 w 201"/>
                    <a:gd name="T5" fmla="*/ 51 h 101"/>
                    <a:gd name="T6" fmla="*/ 152 w 201"/>
                    <a:gd name="T7" fmla="*/ 0 h 101"/>
                    <a:gd name="T8" fmla="*/ 153 w 201"/>
                    <a:gd name="T9" fmla="*/ 1 h 101"/>
                    <a:gd name="T10" fmla="*/ 156 w 201"/>
                    <a:gd name="T11" fmla="*/ 3 h 101"/>
                    <a:gd name="T12" fmla="*/ 161 w 201"/>
                    <a:gd name="T13" fmla="*/ 7 h 101"/>
                    <a:gd name="T14" fmla="*/ 167 w 201"/>
                    <a:gd name="T15" fmla="*/ 12 h 101"/>
                    <a:gd name="T16" fmla="*/ 174 w 201"/>
                    <a:gd name="T17" fmla="*/ 19 h 101"/>
                    <a:gd name="T18" fmla="*/ 182 w 201"/>
                    <a:gd name="T19" fmla="*/ 27 h 101"/>
                    <a:gd name="T20" fmla="*/ 191 w 201"/>
                    <a:gd name="T21" fmla="*/ 37 h 101"/>
                    <a:gd name="T22" fmla="*/ 201 w 201"/>
                    <a:gd name="T23" fmla="*/ 4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1" h="101">
                      <a:moveTo>
                        <a:pt x="201" y="48"/>
                      </a:moveTo>
                      <a:lnTo>
                        <a:pt x="61" y="101"/>
                      </a:lnTo>
                      <a:lnTo>
                        <a:pt x="0" y="51"/>
                      </a:lnTo>
                      <a:lnTo>
                        <a:pt x="152" y="0"/>
                      </a:lnTo>
                      <a:lnTo>
                        <a:pt x="153" y="1"/>
                      </a:lnTo>
                      <a:lnTo>
                        <a:pt x="156" y="3"/>
                      </a:lnTo>
                      <a:lnTo>
                        <a:pt x="161" y="7"/>
                      </a:lnTo>
                      <a:lnTo>
                        <a:pt x="167" y="12"/>
                      </a:lnTo>
                      <a:lnTo>
                        <a:pt x="174" y="19"/>
                      </a:lnTo>
                      <a:lnTo>
                        <a:pt x="182" y="27"/>
                      </a:lnTo>
                      <a:lnTo>
                        <a:pt x="191" y="37"/>
                      </a:lnTo>
                      <a:lnTo>
                        <a:pt x="201" y="48"/>
                      </a:lnTo>
                      <a:close/>
                    </a:path>
                  </a:pathLst>
                </a:custGeom>
                <a:solidFill>
                  <a:srgbClr val="E5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51" name="Freeform 367"/>
                <p:cNvSpPr>
                  <a:spLocks/>
                </p:cNvSpPr>
                <p:nvPr/>
              </p:nvSpPr>
              <p:spPr bwMode="auto">
                <a:xfrm>
                  <a:off x="4974" y="1286"/>
                  <a:ext cx="31" cy="35"/>
                </a:xfrm>
                <a:custGeom>
                  <a:avLst/>
                  <a:gdLst>
                    <a:gd name="T0" fmla="*/ 304 w 305"/>
                    <a:gd name="T1" fmla="*/ 323 h 354"/>
                    <a:gd name="T2" fmla="*/ 299 w 305"/>
                    <a:gd name="T3" fmla="*/ 300 h 354"/>
                    <a:gd name="T4" fmla="*/ 290 w 305"/>
                    <a:gd name="T5" fmla="*/ 273 h 354"/>
                    <a:gd name="T6" fmla="*/ 276 w 305"/>
                    <a:gd name="T7" fmla="*/ 244 h 354"/>
                    <a:gd name="T8" fmla="*/ 258 w 305"/>
                    <a:gd name="T9" fmla="*/ 213 h 354"/>
                    <a:gd name="T10" fmla="*/ 238 w 305"/>
                    <a:gd name="T11" fmla="*/ 185 h 354"/>
                    <a:gd name="T12" fmla="*/ 214 w 305"/>
                    <a:gd name="T13" fmla="*/ 159 h 354"/>
                    <a:gd name="T14" fmla="*/ 187 w 305"/>
                    <a:gd name="T15" fmla="*/ 139 h 354"/>
                    <a:gd name="T16" fmla="*/ 159 w 305"/>
                    <a:gd name="T17" fmla="*/ 124 h 354"/>
                    <a:gd name="T18" fmla="*/ 131 w 305"/>
                    <a:gd name="T19" fmla="*/ 109 h 354"/>
                    <a:gd name="T20" fmla="*/ 105 w 305"/>
                    <a:gd name="T21" fmla="*/ 92 h 354"/>
                    <a:gd name="T22" fmla="*/ 81 w 305"/>
                    <a:gd name="T23" fmla="*/ 74 h 354"/>
                    <a:gd name="T24" fmla="*/ 59 w 305"/>
                    <a:gd name="T25" fmla="*/ 56 h 354"/>
                    <a:gd name="T26" fmla="*/ 40 w 305"/>
                    <a:gd name="T27" fmla="*/ 39 h 354"/>
                    <a:gd name="T28" fmla="*/ 25 w 305"/>
                    <a:gd name="T29" fmla="*/ 22 h 354"/>
                    <a:gd name="T30" fmla="*/ 14 w 305"/>
                    <a:gd name="T31" fmla="*/ 7 h 354"/>
                    <a:gd name="T32" fmla="*/ 9 w 305"/>
                    <a:gd name="T33" fmla="*/ 1 h 354"/>
                    <a:gd name="T34" fmla="*/ 6 w 305"/>
                    <a:gd name="T35" fmla="*/ 10 h 354"/>
                    <a:gd name="T36" fmla="*/ 1 w 305"/>
                    <a:gd name="T37" fmla="*/ 27 h 354"/>
                    <a:gd name="T38" fmla="*/ 0 w 305"/>
                    <a:gd name="T39" fmla="*/ 50 h 354"/>
                    <a:gd name="T40" fmla="*/ 1 w 305"/>
                    <a:gd name="T41" fmla="*/ 64 h 354"/>
                    <a:gd name="T42" fmla="*/ 4 w 305"/>
                    <a:gd name="T43" fmla="*/ 74 h 354"/>
                    <a:gd name="T44" fmla="*/ 9 w 305"/>
                    <a:gd name="T45" fmla="*/ 95 h 354"/>
                    <a:gd name="T46" fmla="*/ 21 w 305"/>
                    <a:gd name="T47" fmla="*/ 125 h 354"/>
                    <a:gd name="T48" fmla="*/ 32 w 305"/>
                    <a:gd name="T49" fmla="*/ 145 h 354"/>
                    <a:gd name="T50" fmla="*/ 36 w 305"/>
                    <a:gd name="T51" fmla="*/ 156 h 354"/>
                    <a:gd name="T52" fmla="*/ 43 w 305"/>
                    <a:gd name="T53" fmla="*/ 175 h 354"/>
                    <a:gd name="T54" fmla="*/ 51 w 305"/>
                    <a:gd name="T55" fmla="*/ 200 h 354"/>
                    <a:gd name="T56" fmla="*/ 55 w 305"/>
                    <a:gd name="T57" fmla="*/ 219 h 354"/>
                    <a:gd name="T58" fmla="*/ 60 w 305"/>
                    <a:gd name="T59" fmla="*/ 246 h 354"/>
                    <a:gd name="T60" fmla="*/ 66 w 305"/>
                    <a:gd name="T61" fmla="*/ 282 h 354"/>
                    <a:gd name="T62" fmla="*/ 71 w 305"/>
                    <a:gd name="T63" fmla="*/ 311 h 354"/>
                    <a:gd name="T64" fmla="*/ 72 w 305"/>
                    <a:gd name="T65" fmla="*/ 321 h 354"/>
                    <a:gd name="T66" fmla="*/ 76 w 305"/>
                    <a:gd name="T67" fmla="*/ 334 h 354"/>
                    <a:gd name="T68" fmla="*/ 84 w 305"/>
                    <a:gd name="T69" fmla="*/ 348 h 354"/>
                    <a:gd name="T70" fmla="*/ 99 w 305"/>
                    <a:gd name="T71" fmla="*/ 354 h 354"/>
                    <a:gd name="T72" fmla="*/ 122 w 305"/>
                    <a:gd name="T73" fmla="*/ 346 h 354"/>
                    <a:gd name="T74" fmla="*/ 145 w 305"/>
                    <a:gd name="T75" fmla="*/ 340 h 354"/>
                    <a:gd name="T76" fmla="*/ 167 w 305"/>
                    <a:gd name="T77" fmla="*/ 335 h 354"/>
                    <a:gd name="T78" fmla="*/ 190 w 305"/>
                    <a:gd name="T79" fmla="*/ 333 h 354"/>
                    <a:gd name="T80" fmla="*/ 213 w 305"/>
                    <a:gd name="T81" fmla="*/ 333 h 354"/>
                    <a:gd name="T82" fmla="*/ 233 w 305"/>
                    <a:gd name="T83" fmla="*/ 333 h 354"/>
                    <a:gd name="T84" fmla="*/ 250 w 305"/>
                    <a:gd name="T85" fmla="*/ 333 h 354"/>
                    <a:gd name="T86" fmla="*/ 264 w 305"/>
                    <a:gd name="T87" fmla="*/ 334 h 354"/>
                    <a:gd name="T88" fmla="*/ 274 w 305"/>
                    <a:gd name="T89" fmla="*/ 336 h 354"/>
                    <a:gd name="T90" fmla="*/ 286 w 305"/>
                    <a:gd name="T91" fmla="*/ 337 h 354"/>
                    <a:gd name="T92" fmla="*/ 297 w 305"/>
                    <a:gd name="T93" fmla="*/ 337 h 354"/>
                    <a:gd name="T94" fmla="*/ 304 w 305"/>
                    <a:gd name="T95" fmla="*/ 335 h 3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05" h="354">
                      <a:moveTo>
                        <a:pt x="305" y="332"/>
                      </a:moveTo>
                      <a:lnTo>
                        <a:pt x="304" y="323"/>
                      </a:lnTo>
                      <a:lnTo>
                        <a:pt x="302" y="312"/>
                      </a:lnTo>
                      <a:lnTo>
                        <a:pt x="299" y="300"/>
                      </a:lnTo>
                      <a:lnTo>
                        <a:pt x="295" y="287"/>
                      </a:lnTo>
                      <a:lnTo>
                        <a:pt x="290" y="273"/>
                      </a:lnTo>
                      <a:lnTo>
                        <a:pt x="283" y="259"/>
                      </a:lnTo>
                      <a:lnTo>
                        <a:pt x="276" y="244"/>
                      </a:lnTo>
                      <a:lnTo>
                        <a:pt x="268" y="229"/>
                      </a:lnTo>
                      <a:lnTo>
                        <a:pt x="258" y="213"/>
                      </a:lnTo>
                      <a:lnTo>
                        <a:pt x="248" y="199"/>
                      </a:lnTo>
                      <a:lnTo>
                        <a:pt x="238" y="185"/>
                      </a:lnTo>
                      <a:lnTo>
                        <a:pt x="226" y="172"/>
                      </a:lnTo>
                      <a:lnTo>
                        <a:pt x="214" y="159"/>
                      </a:lnTo>
                      <a:lnTo>
                        <a:pt x="201" y="148"/>
                      </a:lnTo>
                      <a:lnTo>
                        <a:pt x="187" y="139"/>
                      </a:lnTo>
                      <a:lnTo>
                        <a:pt x="173" y="131"/>
                      </a:lnTo>
                      <a:lnTo>
                        <a:pt x="159" y="124"/>
                      </a:lnTo>
                      <a:lnTo>
                        <a:pt x="145" y="116"/>
                      </a:lnTo>
                      <a:lnTo>
                        <a:pt x="131" y="109"/>
                      </a:lnTo>
                      <a:lnTo>
                        <a:pt x="118" y="100"/>
                      </a:lnTo>
                      <a:lnTo>
                        <a:pt x="105" y="92"/>
                      </a:lnTo>
                      <a:lnTo>
                        <a:pt x="93" y="83"/>
                      </a:lnTo>
                      <a:lnTo>
                        <a:pt x="81" y="74"/>
                      </a:lnTo>
                      <a:lnTo>
                        <a:pt x="69" y="65"/>
                      </a:lnTo>
                      <a:lnTo>
                        <a:pt x="59" y="56"/>
                      </a:lnTo>
                      <a:lnTo>
                        <a:pt x="49" y="47"/>
                      </a:lnTo>
                      <a:lnTo>
                        <a:pt x="40" y="39"/>
                      </a:lnTo>
                      <a:lnTo>
                        <a:pt x="32" y="30"/>
                      </a:lnTo>
                      <a:lnTo>
                        <a:pt x="25" y="22"/>
                      </a:lnTo>
                      <a:lnTo>
                        <a:pt x="19" y="14"/>
                      </a:lnTo>
                      <a:lnTo>
                        <a:pt x="14" y="7"/>
                      </a:ln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8" y="5"/>
                      </a:lnTo>
                      <a:lnTo>
                        <a:pt x="6" y="10"/>
                      </a:lnTo>
                      <a:lnTo>
                        <a:pt x="4" y="18"/>
                      </a:lnTo>
                      <a:lnTo>
                        <a:pt x="1" y="27"/>
                      </a:lnTo>
                      <a:lnTo>
                        <a:pt x="0" y="38"/>
                      </a:lnTo>
                      <a:lnTo>
                        <a:pt x="0" y="50"/>
                      </a:lnTo>
                      <a:lnTo>
                        <a:pt x="1" y="63"/>
                      </a:lnTo>
                      <a:lnTo>
                        <a:pt x="1" y="64"/>
                      </a:lnTo>
                      <a:lnTo>
                        <a:pt x="1" y="68"/>
                      </a:lnTo>
                      <a:lnTo>
                        <a:pt x="4" y="74"/>
                      </a:lnTo>
                      <a:lnTo>
                        <a:pt x="6" y="83"/>
                      </a:lnTo>
                      <a:lnTo>
                        <a:pt x="9" y="95"/>
                      </a:lnTo>
                      <a:lnTo>
                        <a:pt x="14" y="109"/>
                      </a:lnTo>
                      <a:lnTo>
                        <a:pt x="21" y="125"/>
                      </a:lnTo>
                      <a:lnTo>
                        <a:pt x="31" y="144"/>
                      </a:lnTo>
                      <a:lnTo>
                        <a:pt x="32" y="145"/>
                      </a:lnTo>
                      <a:lnTo>
                        <a:pt x="33" y="150"/>
                      </a:lnTo>
                      <a:lnTo>
                        <a:pt x="36" y="156"/>
                      </a:lnTo>
                      <a:lnTo>
                        <a:pt x="40" y="165"/>
                      </a:lnTo>
                      <a:lnTo>
                        <a:pt x="43" y="175"/>
                      </a:lnTo>
                      <a:lnTo>
                        <a:pt x="47" y="187"/>
                      </a:lnTo>
                      <a:lnTo>
                        <a:pt x="51" y="200"/>
                      </a:lnTo>
                      <a:lnTo>
                        <a:pt x="54" y="214"/>
                      </a:lnTo>
                      <a:lnTo>
                        <a:pt x="55" y="219"/>
                      </a:lnTo>
                      <a:lnTo>
                        <a:pt x="57" y="230"/>
                      </a:lnTo>
                      <a:lnTo>
                        <a:pt x="60" y="246"/>
                      </a:lnTo>
                      <a:lnTo>
                        <a:pt x="63" y="264"/>
                      </a:lnTo>
                      <a:lnTo>
                        <a:pt x="66" y="282"/>
                      </a:lnTo>
                      <a:lnTo>
                        <a:pt x="69" y="299"/>
                      </a:lnTo>
                      <a:lnTo>
                        <a:pt x="71" y="311"/>
                      </a:lnTo>
                      <a:lnTo>
                        <a:pt x="72" y="317"/>
                      </a:lnTo>
                      <a:lnTo>
                        <a:pt x="72" y="321"/>
                      </a:lnTo>
                      <a:lnTo>
                        <a:pt x="73" y="327"/>
                      </a:lnTo>
                      <a:lnTo>
                        <a:pt x="76" y="334"/>
                      </a:lnTo>
                      <a:lnTo>
                        <a:pt x="79" y="341"/>
                      </a:lnTo>
                      <a:lnTo>
                        <a:pt x="84" y="348"/>
                      </a:lnTo>
                      <a:lnTo>
                        <a:pt x="91" y="352"/>
                      </a:lnTo>
                      <a:lnTo>
                        <a:pt x="99" y="354"/>
                      </a:lnTo>
                      <a:lnTo>
                        <a:pt x="110" y="351"/>
                      </a:lnTo>
                      <a:lnTo>
                        <a:pt x="122" y="346"/>
                      </a:lnTo>
                      <a:lnTo>
                        <a:pt x="134" y="343"/>
                      </a:lnTo>
                      <a:lnTo>
                        <a:pt x="145" y="340"/>
                      </a:lnTo>
                      <a:lnTo>
                        <a:pt x="156" y="337"/>
                      </a:lnTo>
                      <a:lnTo>
                        <a:pt x="167" y="335"/>
                      </a:lnTo>
                      <a:lnTo>
                        <a:pt x="178" y="334"/>
                      </a:lnTo>
                      <a:lnTo>
                        <a:pt x="190" y="333"/>
                      </a:lnTo>
                      <a:lnTo>
                        <a:pt x="202" y="333"/>
                      </a:lnTo>
                      <a:lnTo>
                        <a:pt x="213" y="333"/>
                      </a:lnTo>
                      <a:lnTo>
                        <a:pt x="223" y="333"/>
                      </a:lnTo>
                      <a:lnTo>
                        <a:pt x="233" y="333"/>
                      </a:lnTo>
                      <a:lnTo>
                        <a:pt x="242" y="333"/>
                      </a:lnTo>
                      <a:lnTo>
                        <a:pt x="250" y="333"/>
                      </a:lnTo>
                      <a:lnTo>
                        <a:pt x="258" y="333"/>
                      </a:lnTo>
                      <a:lnTo>
                        <a:pt x="264" y="334"/>
                      </a:lnTo>
                      <a:lnTo>
                        <a:pt x="269" y="335"/>
                      </a:lnTo>
                      <a:lnTo>
                        <a:pt x="274" y="336"/>
                      </a:lnTo>
                      <a:lnTo>
                        <a:pt x="280" y="337"/>
                      </a:lnTo>
                      <a:lnTo>
                        <a:pt x="286" y="337"/>
                      </a:lnTo>
                      <a:lnTo>
                        <a:pt x="292" y="338"/>
                      </a:lnTo>
                      <a:lnTo>
                        <a:pt x="297" y="337"/>
                      </a:lnTo>
                      <a:lnTo>
                        <a:pt x="301" y="336"/>
                      </a:lnTo>
                      <a:lnTo>
                        <a:pt x="304" y="335"/>
                      </a:lnTo>
                      <a:lnTo>
                        <a:pt x="305" y="332"/>
                      </a:lnTo>
                      <a:close/>
                    </a:path>
                  </a:pathLst>
                </a:custGeom>
                <a:solidFill>
                  <a:srgbClr val="A5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52" name="Freeform 368"/>
                <p:cNvSpPr>
                  <a:spLocks/>
                </p:cNvSpPr>
                <p:nvPr/>
              </p:nvSpPr>
              <p:spPr bwMode="auto">
                <a:xfrm>
                  <a:off x="4975" y="1286"/>
                  <a:ext cx="30" cy="33"/>
                </a:xfrm>
                <a:custGeom>
                  <a:avLst/>
                  <a:gdLst>
                    <a:gd name="T0" fmla="*/ 13 w 295"/>
                    <a:gd name="T1" fmla="*/ 12 h 332"/>
                    <a:gd name="T2" fmla="*/ 19 w 295"/>
                    <a:gd name="T3" fmla="*/ 18 h 332"/>
                    <a:gd name="T4" fmla="*/ 26 w 295"/>
                    <a:gd name="T5" fmla="*/ 25 h 332"/>
                    <a:gd name="T6" fmla="*/ 33 w 295"/>
                    <a:gd name="T7" fmla="*/ 32 h 332"/>
                    <a:gd name="T8" fmla="*/ 42 w 295"/>
                    <a:gd name="T9" fmla="*/ 39 h 332"/>
                    <a:gd name="T10" fmla="*/ 52 w 295"/>
                    <a:gd name="T11" fmla="*/ 47 h 332"/>
                    <a:gd name="T12" fmla="*/ 64 w 295"/>
                    <a:gd name="T13" fmla="*/ 56 h 332"/>
                    <a:gd name="T14" fmla="*/ 77 w 295"/>
                    <a:gd name="T15" fmla="*/ 66 h 332"/>
                    <a:gd name="T16" fmla="*/ 93 w 295"/>
                    <a:gd name="T17" fmla="*/ 77 h 332"/>
                    <a:gd name="T18" fmla="*/ 105 w 295"/>
                    <a:gd name="T19" fmla="*/ 85 h 332"/>
                    <a:gd name="T20" fmla="*/ 122 w 295"/>
                    <a:gd name="T21" fmla="*/ 95 h 332"/>
                    <a:gd name="T22" fmla="*/ 141 w 295"/>
                    <a:gd name="T23" fmla="*/ 107 h 332"/>
                    <a:gd name="T24" fmla="*/ 163 w 295"/>
                    <a:gd name="T25" fmla="*/ 120 h 332"/>
                    <a:gd name="T26" fmla="*/ 185 w 295"/>
                    <a:gd name="T27" fmla="*/ 135 h 332"/>
                    <a:gd name="T28" fmla="*/ 205 w 295"/>
                    <a:gd name="T29" fmla="*/ 150 h 332"/>
                    <a:gd name="T30" fmla="*/ 223 w 295"/>
                    <a:gd name="T31" fmla="*/ 166 h 332"/>
                    <a:gd name="T32" fmla="*/ 237 w 295"/>
                    <a:gd name="T33" fmla="*/ 181 h 332"/>
                    <a:gd name="T34" fmla="*/ 247 w 295"/>
                    <a:gd name="T35" fmla="*/ 195 h 332"/>
                    <a:gd name="T36" fmla="*/ 257 w 295"/>
                    <a:gd name="T37" fmla="*/ 211 h 332"/>
                    <a:gd name="T38" fmla="*/ 267 w 295"/>
                    <a:gd name="T39" fmla="*/ 231 h 332"/>
                    <a:gd name="T40" fmla="*/ 276 w 295"/>
                    <a:gd name="T41" fmla="*/ 250 h 332"/>
                    <a:gd name="T42" fmla="*/ 284 w 295"/>
                    <a:gd name="T43" fmla="*/ 271 h 332"/>
                    <a:gd name="T44" fmla="*/ 290 w 295"/>
                    <a:gd name="T45" fmla="*/ 291 h 332"/>
                    <a:gd name="T46" fmla="*/ 294 w 295"/>
                    <a:gd name="T47" fmla="*/ 312 h 332"/>
                    <a:gd name="T48" fmla="*/ 295 w 295"/>
                    <a:gd name="T49" fmla="*/ 332 h 332"/>
                    <a:gd name="T50" fmla="*/ 294 w 295"/>
                    <a:gd name="T51" fmla="*/ 328 h 332"/>
                    <a:gd name="T52" fmla="*/ 291 w 295"/>
                    <a:gd name="T53" fmla="*/ 318 h 332"/>
                    <a:gd name="T54" fmla="*/ 287 w 295"/>
                    <a:gd name="T55" fmla="*/ 303 h 332"/>
                    <a:gd name="T56" fmla="*/ 279 w 295"/>
                    <a:gd name="T57" fmla="*/ 284 h 332"/>
                    <a:gd name="T58" fmla="*/ 269 w 295"/>
                    <a:gd name="T59" fmla="*/ 262 h 332"/>
                    <a:gd name="T60" fmla="*/ 257 w 295"/>
                    <a:gd name="T61" fmla="*/ 237 h 332"/>
                    <a:gd name="T62" fmla="*/ 241 w 295"/>
                    <a:gd name="T63" fmla="*/ 212 h 332"/>
                    <a:gd name="T64" fmla="*/ 221 w 295"/>
                    <a:gd name="T65" fmla="*/ 187 h 332"/>
                    <a:gd name="T66" fmla="*/ 218 w 295"/>
                    <a:gd name="T67" fmla="*/ 184 h 332"/>
                    <a:gd name="T68" fmla="*/ 210 w 295"/>
                    <a:gd name="T69" fmla="*/ 177 h 332"/>
                    <a:gd name="T70" fmla="*/ 198 w 295"/>
                    <a:gd name="T71" fmla="*/ 167 h 332"/>
                    <a:gd name="T72" fmla="*/ 183 w 295"/>
                    <a:gd name="T73" fmla="*/ 154 h 332"/>
                    <a:gd name="T74" fmla="*/ 164 w 295"/>
                    <a:gd name="T75" fmla="*/ 140 h 332"/>
                    <a:gd name="T76" fmla="*/ 144 w 295"/>
                    <a:gd name="T77" fmla="*/ 126 h 332"/>
                    <a:gd name="T78" fmla="*/ 122 w 295"/>
                    <a:gd name="T79" fmla="*/ 113 h 332"/>
                    <a:gd name="T80" fmla="*/ 101 w 295"/>
                    <a:gd name="T81" fmla="*/ 102 h 332"/>
                    <a:gd name="T82" fmla="*/ 98 w 295"/>
                    <a:gd name="T83" fmla="*/ 100 h 332"/>
                    <a:gd name="T84" fmla="*/ 90 w 295"/>
                    <a:gd name="T85" fmla="*/ 95 h 332"/>
                    <a:gd name="T86" fmla="*/ 79 w 295"/>
                    <a:gd name="T87" fmla="*/ 86 h 332"/>
                    <a:gd name="T88" fmla="*/ 66 w 295"/>
                    <a:gd name="T89" fmla="*/ 76 h 332"/>
                    <a:gd name="T90" fmla="*/ 52 w 295"/>
                    <a:gd name="T91" fmla="*/ 65 h 332"/>
                    <a:gd name="T92" fmla="*/ 38 w 295"/>
                    <a:gd name="T93" fmla="*/ 53 h 332"/>
                    <a:gd name="T94" fmla="*/ 27 w 295"/>
                    <a:gd name="T95" fmla="*/ 42 h 332"/>
                    <a:gd name="T96" fmla="*/ 19 w 295"/>
                    <a:gd name="T97" fmla="*/ 31 h 332"/>
                    <a:gd name="T98" fmla="*/ 13 w 295"/>
                    <a:gd name="T99" fmla="*/ 22 h 332"/>
                    <a:gd name="T100" fmla="*/ 8 w 295"/>
                    <a:gd name="T101" fmla="*/ 14 h 332"/>
                    <a:gd name="T102" fmla="*/ 4 w 295"/>
                    <a:gd name="T103" fmla="*/ 7 h 332"/>
                    <a:gd name="T104" fmla="*/ 1 w 295"/>
                    <a:gd name="T105" fmla="*/ 3 h 332"/>
                    <a:gd name="T106" fmla="*/ 0 w 295"/>
                    <a:gd name="T107" fmla="*/ 0 h 332"/>
                    <a:gd name="T108" fmla="*/ 2 w 295"/>
                    <a:gd name="T109" fmla="*/ 1 h 332"/>
                    <a:gd name="T110" fmla="*/ 6 w 295"/>
                    <a:gd name="T111" fmla="*/ 5 h 332"/>
                    <a:gd name="T112" fmla="*/ 13 w 295"/>
                    <a:gd name="T113" fmla="*/ 12 h 3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5" h="332">
                      <a:moveTo>
                        <a:pt x="13" y="12"/>
                      </a:moveTo>
                      <a:lnTo>
                        <a:pt x="19" y="18"/>
                      </a:lnTo>
                      <a:lnTo>
                        <a:pt x="26" y="25"/>
                      </a:lnTo>
                      <a:lnTo>
                        <a:pt x="33" y="32"/>
                      </a:lnTo>
                      <a:lnTo>
                        <a:pt x="42" y="39"/>
                      </a:lnTo>
                      <a:lnTo>
                        <a:pt x="52" y="47"/>
                      </a:lnTo>
                      <a:lnTo>
                        <a:pt x="64" y="56"/>
                      </a:lnTo>
                      <a:lnTo>
                        <a:pt x="77" y="66"/>
                      </a:lnTo>
                      <a:lnTo>
                        <a:pt x="93" y="77"/>
                      </a:lnTo>
                      <a:lnTo>
                        <a:pt x="105" y="85"/>
                      </a:lnTo>
                      <a:lnTo>
                        <a:pt x="122" y="95"/>
                      </a:lnTo>
                      <a:lnTo>
                        <a:pt x="141" y="107"/>
                      </a:lnTo>
                      <a:lnTo>
                        <a:pt x="163" y="120"/>
                      </a:lnTo>
                      <a:lnTo>
                        <a:pt x="185" y="135"/>
                      </a:lnTo>
                      <a:lnTo>
                        <a:pt x="205" y="150"/>
                      </a:lnTo>
                      <a:lnTo>
                        <a:pt x="223" y="166"/>
                      </a:lnTo>
                      <a:lnTo>
                        <a:pt x="237" y="181"/>
                      </a:lnTo>
                      <a:lnTo>
                        <a:pt x="247" y="195"/>
                      </a:lnTo>
                      <a:lnTo>
                        <a:pt x="257" y="211"/>
                      </a:lnTo>
                      <a:lnTo>
                        <a:pt x="267" y="231"/>
                      </a:lnTo>
                      <a:lnTo>
                        <a:pt x="276" y="250"/>
                      </a:lnTo>
                      <a:lnTo>
                        <a:pt x="284" y="271"/>
                      </a:lnTo>
                      <a:lnTo>
                        <a:pt x="290" y="291"/>
                      </a:lnTo>
                      <a:lnTo>
                        <a:pt x="294" y="312"/>
                      </a:lnTo>
                      <a:lnTo>
                        <a:pt x="295" y="332"/>
                      </a:lnTo>
                      <a:lnTo>
                        <a:pt x="294" y="328"/>
                      </a:lnTo>
                      <a:lnTo>
                        <a:pt x="291" y="318"/>
                      </a:lnTo>
                      <a:lnTo>
                        <a:pt x="287" y="303"/>
                      </a:lnTo>
                      <a:lnTo>
                        <a:pt x="279" y="284"/>
                      </a:lnTo>
                      <a:lnTo>
                        <a:pt x="269" y="262"/>
                      </a:lnTo>
                      <a:lnTo>
                        <a:pt x="257" y="237"/>
                      </a:lnTo>
                      <a:lnTo>
                        <a:pt x="241" y="212"/>
                      </a:lnTo>
                      <a:lnTo>
                        <a:pt x="221" y="187"/>
                      </a:lnTo>
                      <a:lnTo>
                        <a:pt x="218" y="184"/>
                      </a:lnTo>
                      <a:lnTo>
                        <a:pt x="210" y="177"/>
                      </a:lnTo>
                      <a:lnTo>
                        <a:pt x="198" y="167"/>
                      </a:lnTo>
                      <a:lnTo>
                        <a:pt x="183" y="154"/>
                      </a:lnTo>
                      <a:lnTo>
                        <a:pt x="164" y="140"/>
                      </a:lnTo>
                      <a:lnTo>
                        <a:pt x="144" y="126"/>
                      </a:lnTo>
                      <a:lnTo>
                        <a:pt x="122" y="113"/>
                      </a:lnTo>
                      <a:lnTo>
                        <a:pt x="101" y="102"/>
                      </a:lnTo>
                      <a:lnTo>
                        <a:pt x="98" y="100"/>
                      </a:lnTo>
                      <a:lnTo>
                        <a:pt x="90" y="95"/>
                      </a:lnTo>
                      <a:lnTo>
                        <a:pt x="79" y="86"/>
                      </a:lnTo>
                      <a:lnTo>
                        <a:pt x="66" y="76"/>
                      </a:lnTo>
                      <a:lnTo>
                        <a:pt x="52" y="65"/>
                      </a:lnTo>
                      <a:lnTo>
                        <a:pt x="38" y="53"/>
                      </a:lnTo>
                      <a:lnTo>
                        <a:pt x="27" y="42"/>
                      </a:lnTo>
                      <a:lnTo>
                        <a:pt x="19" y="31"/>
                      </a:lnTo>
                      <a:lnTo>
                        <a:pt x="13" y="22"/>
                      </a:lnTo>
                      <a:lnTo>
                        <a:pt x="8" y="14"/>
                      </a:lnTo>
                      <a:lnTo>
                        <a:pt x="4" y="7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6" y="5"/>
                      </a:lnTo>
                      <a:lnTo>
                        <a:pt x="13" y="12"/>
                      </a:lnTo>
                      <a:close/>
                    </a:path>
                  </a:pathLst>
                </a:custGeom>
                <a:solidFill>
                  <a:srgbClr val="D8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53" name="Freeform 369"/>
                <p:cNvSpPr>
                  <a:spLocks/>
                </p:cNvSpPr>
                <p:nvPr/>
              </p:nvSpPr>
              <p:spPr bwMode="auto">
                <a:xfrm>
                  <a:off x="4978" y="1289"/>
                  <a:ext cx="24" cy="20"/>
                </a:xfrm>
                <a:custGeom>
                  <a:avLst/>
                  <a:gdLst>
                    <a:gd name="T0" fmla="*/ 232 w 234"/>
                    <a:gd name="T1" fmla="*/ 199 h 203"/>
                    <a:gd name="T2" fmla="*/ 228 w 234"/>
                    <a:gd name="T3" fmla="*/ 192 h 203"/>
                    <a:gd name="T4" fmla="*/ 224 w 234"/>
                    <a:gd name="T5" fmla="*/ 184 h 203"/>
                    <a:gd name="T6" fmla="*/ 219 w 234"/>
                    <a:gd name="T7" fmla="*/ 174 h 203"/>
                    <a:gd name="T8" fmla="*/ 213 w 234"/>
                    <a:gd name="T9" fmla="*/ 164 h 203"/>
                    <a:gd name="T10" fmla="*/ 205 w 234"/>
                    <a:gd name="T11" fmla="*/ 154 h 203"/>
                    <a:gd name="T12" fmla="*/ 195 w 234"/>
                    <a:gd name="T13" fmla="*/ 143 h 203"/>
                    <a:gd name="T14" fmla="*/ 183 w 234"/>
                    <a:gd name="T15" fmla="*/ 131 h 203"/>
                    <a:gd name="T16" fmla="*/ 169 w 234"/>
                    <a:gd name="T17" fmla="*/ 119 h 203"/>
                    <a:gd name="T18" fmla="*/ 154 w 234"/>
                    <a:gd name="T19" fmla="*/ 108 h 203"/>
                    <a:gd name="T20" fmla="*/ 137 w 234"/>
                    <a:gd name="T21" fmla="*/ 97 h 203"/>
                    <a:gd name="T22" fmla="*/ 120 w 234"/>
                    <a:gd name="T23" fmla="*/ 86 h 203"/>
                    <a:gd name="T24" fmla="*/ 104 w 234"/>
                    <a:gd name="T25" fmla="*/ 75 h 203"/>
                    <a:gd name="T26" fmla="*/ 88 w 234"/>
                    <a:gd name="T27" fmla="*/ 65 h 203"/>
                    <a:gd name="T28" fmla="*/ 76 w 234"/>
                    <a:gd name="T29" fmla="*/ 57 h 203"/>
                    <a:gd name="T30" fmla="*/ 67 w 234"/>
                    <a:gd name="T31" fmla="*/ 51 h 203"/>
                    <a:gd name="T32" fmla="*/ 63 w 234"/>
                    <a:gd name="T33" fmla="*/ 48 h 203"/>
                    <a:gd name="T34" fmla="*/ 59 w 234"/>
                    <a:gd name="T35" fmla="*/ 45 h 203"/>
                    <a:gd name="T36" fmla="*/ 53 w 234"/>
                    <a:gd name="T37" fmla="*/ 40 h 203"/>
                    <a:gd name="T38" fmla="*/ 44 w 234"/>
                    <a:gd name="T39" fmla="*/ 34 h 203"/>
                    <a:gd name="T40" fmla="*/ 34 w 234"/>
                    <a:gd name="T41" fmla="*/ 27 h 203"/>
                    <a:gd name="T42" fmla="*/ 23 w 234"/>
                    <a:gd name="T43" fmla="*/ 20 h 203"/>
                    <a:gd name="T44" fmla="*/ 14 w 234"/>
                    <a:gd name="T45" fmla="*/ 13 h 203"/>
                    <a:gd name="T46" fmla="*/ 6 w 234"/>
                    <a:gd name="T47" fmla="*/ 6 h 203"/>
                    <a:gd name="T48" fmla="*/ 0 w 234"/>
                    <a:gd name="T49" fmla="*/ 0 h 203"/>
                    <a:gd name="T50" fmla="*/ 2 w 234"/>
                    <a:gd name="T51" fmla="*/ 2 h 203"/>
                    <a:gd name="T52" fmla="*/ 8 w 234"/>
                    <a:gd name="T53" fmla="*/ 7 h 203"/>
                    <a:gd name="T54" fmla="*/ 17 w 234"/>
                    <a:gd name="T55" fmla="*/ 14 h 203"/>
                    <a:gd name="T56" fmla="*/ 28 w 234"/>
                    <a:gd name="T57" fmla="*/ 23 h 203"/>
                    <a:gd name="T58" fmla="*/ 39 w 234"/>
                    <a:gd name="T59" fmla="*/ 33 h 203"/>
                    <a:gd name="T60" fmla="*/ 51 w 234"/>
                    <a:gd name="T61" fmla="*/ 42 h 203"/>
                    <a:gd name="T62" fmla="*/ 62 w 234"/>
                    <a:gd name="T63" fmla="*/ 51 h 203"/>
                    <a:gd name="T64" fmla="*/ 71 w 234"/>
                    <a:gd name="T65" fmla="*/ 57 h 203"/>
                    <a:gd name="T66" fmla="*/ 81 w 234"/>
                    <a:gd name="T67" fmla="*/ 63 h 203"/>
                    <a:gd name="T68" fmla="*/ 93 w 234"/>
                    <a:gd name="T69" fmla="*/ 72 h 203"/>
                    <a:gd name="T70" fmla="*/ 108 w 234"/>
                    <a:gd name="T71" fmla="*/ 82 h 203"/>
                    <a:gd name="T72" fmla="*/ 123 w 234"/>
                    <a:gd name="T73" fmla="*/ 92 h 203"/>
                    <a:gd name="T74" fmla="*/ 138 w 234"/>
                    <a:gd name="T75" fmla="*/ 102 h 203"/>
                    <a:gd name="T76" fmla="*/ 152 w 234"/>
                    <a:gd name="T77" fmla="*/ 110 h 203"/>
                    <a:gd name="T78" fmla="*/ 162 w 234"/>
                    <a:gd name="T79" fmla="*/ 117 h 203"/>
                    <a:gd name="T80" fmla="*/ 168 w 234"/>
                    <a:gd name="T81" fmla="*/ 122 h 203"/>
                    <a:gd name="T82" fmla="*/ 181 w 234"/>
                    <a:gd name="T83" fmla="*/ 133 h 203"/>
                    <a:gd name="T84" fmla="*/ 194 w 234"/>
                    <a:gd name="T85" fmla="*/ 148 h 203"/>
                    <a:gd name="T86" fmla="*/ 206 w 234"/>
                    <a:gd name="T87" fmla="*/ 163 h 203"/>
                    <a:gd name="T88" fmla="*/ 217 w 234"/>
                    <a:gd name="T89" fmla="*/ 178 h 203"/>
                    <a:gd name="T90" fmla="*/ 226 w 234"/>
                    <a:gd name="T91" fmla="*/ 191 h 203"/>
                    <a:gd name="T92" fmla="*/ 231 w 234"/>
                    <a:gd name="T93" fmla="*/ 200 h 203"/>
                    <a:gd name="T94" fmla="*/ 234 w 234"/>
                    <a:gd name="T95" fmla="*/ 203 h 203"/>
                    <a:gd name="T96" fmla="*/ 232 w 234"/>
                    <a:gd name="T97" fmla="*/ 199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34" h="203">
                      <a:moveTo>
                        <a:pt x="232" y="199"/>
                      </a:moveTo>
                      <a:lnTo>
                        <a:pt x="228" y="192"/>
                      </a:lnTo>
                      <a:lnTo>
                        <a:pt x="224" y="184"/>
                      </a:lnTo>
                      <a:lnTo>
                        <a:pt x="219" y="174"/>
                      </a:lnTo>
                      <a:lnTo>
                        <a:pt x="213" y="164"/>
                      </a:lnTo>
                      <a:lnTo>
                        <a:pt x="205" y="154"/>
                      </a:lnTo>
                      <a:lnTo>
                        <a:pt x="195" y="143"/>
                      </a:lnTo>
                      <a:lnTo>
                        <a:pt x="183" y="131"/>
                      </a:lnTo>
                      <a:lnTo>
                        <a:pt x="169" y="119"/>
                      </a:lnTo>
                      <a:lnTo>
                        <a:pt x="154" y="108"/>
                      </a:lnTo>
                      <a:lnTo>
                        <a:pt x="137" y="97"/>
                      </a:lnTo>
                      <a:lnTo>
                        <a:pt x="120" y="86"/>
                      </a:lnTo>
                      <a:lnTo>
                        <a:pt x="104" y="75"/>
                      </a:lnTo>
                      <a:lnTo>
                        <a:pt x="88" y="65"/>
                      </a:lnTo>
                      <a:lnTo>
                        <a:pt x="76" y="57"/>
                      </a:lnTo>
                      <a:lnTo>
                        <a:pt x="67" y="51"/>
                      </a:lnTo>
                      <a:lnTo>
                        <a:pt x="63" y="48"/>
                      </a:lnTo>
                      <a:lnTo>
                        <a:pt x="59" y="45"/>
                      </a:lnTo>
                      <a:lnTo>
                        <a:pt x="53" y="40"/>
                      </a:lnTo>
                      <a:lnTo>
                        <a:pt x="44" y="34"/>
                      </a:lnTo>
                      <a:lnTo>
                        <a:pt x="34" y="27"/>
                      </a:lnTo>
                      <a:lnTo>
                        <a:pt x="23" y="20"/>
                      </a:lnTo>
                      <a:lnTo>
                        <a:pt x="14" y="13"/>
                      </a:lnTo>
                      <a:lnTo>
                        <a:pt x="6" y="6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8" y="7"/>
                      </a:lnTo>
                      <a:lnTo>
                        <a:pt x="17" y="14"/>
                      </a:lnTo>
                      <a:lnTo>
                        <a:pt x="28" y="23"/>
                      </a:lnTo>
                      <a:lnTo>
                        <a:pt x="39" y="33"/>
                      </a:lnTo>
                      <a:lnTo>
                        <a:pt x="51" y="42"/>
                      </a:lnTo>
                      <a:lnTo>
                        <a:pt x="62" y="51"/>
                      </a:lnTo>
                      <a:lnTo>
                        <a:pt x="71" y="57"/>
                      </a:lnTo>
                      <a:lnTo>
                        <a:pt x="81" y="63"/>
                      </a:lnTo>
                      <a:lnTo>
                        <a:pt x="93" y="72"/>
                      </a:lnTo>
                      <a:lnTo>
                        <a:pt x="108" y="82"/>
                      </a:lnTo>
                      <a:lnTo>
                        <a:pt x="123" y="92"/>
                      </a:lnTo>
                      <a:lnTo>
                        <a:pt x="138" y="102"/>
                      </a:lnTo>
                      <a:lnTo>
                        <a:pt x="152" y="110"/>
                      </a:lnTo>
                      <a:lnTo>
                        <a:pt x="162" y="117"/>
                      </a:lnTo>
                      <a:lnTo>
                        <a:pt x="168" y="122"/>
                      </a:lnTo>
                      <a:lnTo>
                        <a:pt x="181" y="133"/>
                      </a:lnTo>
                      <a:lnTo>
                        <a:pt x="194" y="148"/>
                      </a:lnTo>
                      <a:lnTo>
                        <a:pt x="206" y="163"/>
                      </a:lnTo>
                      <a:lnTo>
                        <a:pt x="217" y="178"/>
                      </a:lnTo>
                      <a:lnTo>
                        <a:pt x="226" y="191"/>
                      </a:lnTo>
                      <a:lnTo>
                        <a:pt x="231" y="200"/>
                      </a:lnTo>
                      <a:lnTo>
                        <a:pt x="234" y="203"/>
                      </a:lnTo>
                      <a:lnTo>
                        <a:pt x="232" y="199"/>
                      </a:lnTo>
                      <a:close/>
                    </a:path>
                  </a:pathLst>
                </a:custGeom>
                <a:solidFill>
                  <a:srgbClr val="F2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54" name="Freeform 370"/>
                <p:cNvSpPr>
                  <a:spLocks/>
                </p:cNvSpPr>
                <p:nvPr/>
              </p:nvSpPr>
              <p:spPr bwMode="auto">
                <a:xfrm>
                  <a:off x="4982" y="1315"/>
                  <a:ext cx="4" cy="5"/>
                </a:xfrm>
                <a:custGeom>
                  <a:avLst/>
                  <a:gdLst>
                    <a:gd name="T0" fmla="*/ 27 w 36"/>
                    <a:gd name="T1" fmla="*/ 48 h 48"/>
                    <a:gd name="T2" fmla="*/ 30 w 36"/>
                    <a:gd name="T3" fmla="*/ 46 h 48"/>
                    <a:gd name="T4" fmla="*/ 32 w 36"/>
                    <a:gd name="T5" fmla="*/ 44 h 48"/>
                    <a:gd name="T6" fmla="*/ 34 w 36"/>
                    <a:gd name="T7" fmla="*/ 41 h 48"/>
                    <a:gd name="T8" fmla="*/ 35 w 36"/>
                    <a:gd name="T9" fmla="*/ 37 h 48"/>
                    <a:gd name="T10" fmla="*/ 36 w 36"/>
                    <a:gd name="T11" fmla="*/ 33 h 48"/>
                    <a:gd name="T12" fmla="*/ 36 w 36"/>
                    <a:gd name="T13" fmla="*/ 28 h 48"/>
                    <a:gd name="T14" fmla="*/ 35 w 36"/>
                    <a:gd name="T15" fmla="*/ 23 h 48"/>
                    <a:gd name="T16" fmla="*/ 34 w 36"/>
                    <a:gd name="T17" fmla="*/ 18 h 48"/>
                    <a:gd name="T18" fmla="*/ 29 w 36"/>
                    <a:gd name="T19" fmla="*/ 9 h 48"/>
                    <a:gd name="T20" fmla="*/ 23 w 36"/>
                    <a:gd name="T21" fmla="*/ 3 h 48"/>
                    <a:gd name="T22" fmla="*/ 16 w 36"/>
                    <a:gd name="T23" fmla="*/ 0 h 48"/>
                    <a:gd name="T24" fmla="*/ 9 w 36"/>
                    <a:gd name="T25" fmla="*/ 0 h 48"/>
                    <a:gd name="T26" fmla="*/ 6 w 36"/>
                    <a:gd name="T27" fmla="*/ 2 h 48"/>
                    <a:gd name="T28" fmla="*/ 3 w 36"/>
                    <a:gd name="T29" fmla="*/ 4 h 48"/>
                    <a:gd name="T30" fmla="*/ 2 w 36"/>
                    <a:gd name="T31" fmla="*/ 7 h 48"/>
                    <a:gd name="T32" fmla="*/ 0 w 36"/>
                    <a:gd name="T33" fmla="*/ 11 h 48"/>
                    <a:gd name="T34" fmla="*/ 0 w 36"/>
                    <a:gd name="T35" fmla="*/ 16 h 48"/>
                    <a:gd name="T36" fmla="*/ 0 w 36"/>
                    <a:gd name="T37" fmla="*/ 20 h 48"/>
                    <a:gd name="T38" fmla="*/ 0 w 36"/>
                    <a:gd name="T39" fmla="*/ 25 h 48"/>
                    <a:gd name="T40" fmla="*/ 2 w 36"/>
                    <a:gd name="T41" fmla="*/ 30 h 48"/>
                    <a:gd name="T42" fmla="*/ 7 w 36"/>
                    <a:gd name="T43" fmla="*/ 39 h 48"/>
                    <a:gd name="T44" fmla="*/ 13 w 36"/>
                    <a:gd name="T45" fmla="*/ 45 h 48"/>
                    <a:gd name="T46" fmla="*/ 20 w 36"/>
                    <a:gd name="T47" fmla="*/ 48 h 48"/>
                    <a:gd name="T48" fmla="*/ 27 w 36"/>
                    <a:gd name="T49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6" h="48">
                      <a:moveTo>
                        <a:pt x="27" y="48"/>
                      </a:moveTo>
                      <a:lnTo>
                        <a:pt x="30" y="46"/>
                      </a:lnTo>
                      <a:lnTo>
                        <a:pt x="32" y="44"/>
                      </a:lnTo>
                      <a:lnTo>
                        <a:pt x="34" y="41"/>
                      </a:lnTo>
                      <a:lnTo>
                        <a:pt x="35" y="37"/>
                      </a:lnTo>
                      <a:lnTo>
                        <a:pt x="36" y="33"/>
                      </a:lnTo>
                      <a:lnTo>
                        <a:pt x="36" y="28"/>
                      </a:lnTo>
                      <a:lnTo>
                        <a:pt x="35" y="23"/>
                      </a:lnTo>
                      <a:lnTo>
                        <a:pt x="34" y="18"/>
                      </a:lnTo>
                      <a:lnTo>
                        <a:pt x="29" y="9"/>
                      </a:lnTo>
                      <a:lnTo>
                        <a:pt x="23" y="3"/>
                      </a:lnTo>
                      <a:lnTo>
                        <a:pt x="16" y="0"/>
                      </a:ln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0" y="11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0" y="25"/>
                      </a:lnTo>
                      <a:lnTo>
                        <a:pt x="2" y="30"/>
                      </a:lnTo>
                      <a:lnTo>
                        <a:pt x="7" y="39"/>
                      </a:lnTo>
                      <a:lnTo>
                        <a:pt x="13" y="45"/>
                      </a:lnTo>
                      <a:lnTo>
                        <a:pt x="20" y="48"/>
                      </a:lnTo>
                      <a:lnTo>
                        <a:pt x="27" y="48"/>
                      </a:lnTo>
                      <a:close/>
                    </a:path>
                  </a:pathLst>
                </a:custGeom>
                <a:solidFill>
                  <a:srgbClr val="E5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55" name="Freeform 371"/>
                <p:cNvSpPr>
                  <a:spLocks/>
                </p:cNvSpPr>
                <p:nvPr/>
              </p:nvSpPr>
              <p:spPr bwMode="auto">
                <a:xfrm>
                  <a:off x="4982" y="1315"/>
                  <a:ext cx="4" cy="5"/>
                </a:xfrm>
                <a:custGeom>
                  <a:avLst/>
                  <a:gdLst>
                    <a:gd name="T0" fmla="*/ 27 w 36"/>
                    <a:gd name="T1" fmla="*/ 48 h 48"/>
                    <a:gd name="T2" fmla="*/ 27 w 36"/>
                    <a:gd name="T3" fmla="*/ 48 h 48"/>
                    <a:gd name="T4" fmla="*/ 30 w 36"/>
                    <a:gd name="T5" fmla="*/ 46 h 48"/>
                    <a:gd name="T6" fmla="*/ 32 w 36"/>
                    <a:gd name="T7" fmla="*/ 44 h 48"/>
                    <a:gd name="T8" fmla="*/ 34 w 36"/>
                    <a:gd name="T9" fmla="*/ 41 h 48"/>
                    <a:gd name="T10" fmla="*/ 35 w 36"/>
                    <a:gd name="T11" fmla="*/ 37 h 48"/>
                    <a:gd name="T12" fmla="*/ 36 w 36"/>
                    <a:gd name="T13" fmla="*/ 33 h 48"/>
                    <a:gd name="T14" fmla="*/ 36 w 36"/>
                    <a:gd name="T15" fmla="*/ 28 h 48"/>
                    <a:gd name="T16" fmla="*/ 35 w 36"/>
                    <a:gd name="T17" fmla="*/ 23 h 48"/>
                    <a:gd name="T18" fmla="*/ 34 w 36"/>
                    <a:gd name="T19" fmla="*/ 18 h 48"/>
                    <a:gd name="T20" fmla="*/ 34 w 36"/>
                    <a:gd name="T21" fmla="*/ 18 h 48"/>
                    <a:gd name="T22" fmla="*/ 29 w 36"/>
                    <a:gd name="T23" fmla="*/ 9 h 48"/>
                    <a:gd name="T24" fmla="*/ 23 w 36"/>
                    <a:gd name="T25" fmla="*/ 3 h 48"/>
                    <a:gd name="T26" fmla="*/ 16 w 36"/>
                    <a:gd name="T27" fmla="*/ 0 h 48"/>
                    <a:gd name="T28" fmla="*/ 9 w 36"/>
                    <a:gd name="T29" fmla="*/ 0 h 48"/>
                    <a:gd name="T30" fmla="*/ 9 w 36"/>
                    <a:gd name="T31" fmla="*/ 0 h 48"/>
                    <a:gd name="T32" fmla="*/ 6 w 36"/>
                    <a:gd name="T33" fmla="*/ 2 h 48"/>
                    <a:gd name="T34" fmla="*/ 3 w 36"/>
                    <a:gd name="T35" fmla="*/ 4 h 48"/>
                    <a:gd name="T36" fmla="*/ 2 w 36"/>
                    <a:gd name="T37" fmla="*/ 7 h 48"/>
                    <a:gd name="T38" fmla="*/ 0 w 36"/>
                    <a:gd name="T39" fmla="*/ 11 h 48"/>
                    <a:gd name="T40" fmla="*/ 0 w 36"/>
                    <a:gd name="T41" fmla="*/ 16 h 48"/>
                    <a:gd name="T42" fmla="*/ 0 w 36"/>
                    <a:gd name="T43" fmla="*/ 20 h 48"/>
                    <a:gd name="T44" fmla="*/ 0 w 36"/>
                    <a:gd name="T45" fmla="*/ 25 h 48"/>
                    <a:gd name="T46" fmla="*/ 2 w 36"/>
                    <a:gd name="T47" fmla="*/ 30 h 48"/>
                    <a:gd name="T48" fmla="*/ 2 w 36"/>
                    <a:gd name="T49" fmla="*/ 30 h 48"/>
                    <a:gd name="T50" fmla="*/ 7 w 36"/>
                    <a:gd name="T51" fmla="*/ 39 h 48"/>
                    <a:gd name="T52" fmla="*/ 13 w 36"/>
                    <a:gd name="T53" fmla="*/ 45 h 48"/>
                    <a:gd name="T54" fmla="*/ 20 w 36"/>
                    <a:gd name="T55" fmla="*/ 48 h 48"/>
                    <a:gd name="T56" fmla="*/ 27 w 36"/>
                    <a:gd name="T57" fmla="*/ 4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6" h="48">
                      <a:moveTo>
                        <a:pt x="27" y="48"/>
                      </a:moveTo>
                      <a:lnTo>
                        <a:pt x="27" y="48"/>
                      </a:lnTo>
                      <a:lnTo>
                        <a:pt x="30" y="46"/>
                      </a:lnTo>
                      <a:lnTo>
                        <a:pt x="32" y="44"/>
                      </a:lnTo>
                      <a:lnTo>
                        <a:pt x="34" y="41"/>
                      </a:lnTo>
                      <a:lnTo>
                        <a:pt x="35" y="37"/>
                      </a:lnTo>
                      <a:lnTo>
                        <a:pt x="36" y="33"/>
                      </a:lnTo>
                      <a:lnTo>
                        <a:pt x="36" y="28"/>
                      </a:lnTo>
                      <a:lnTo>
                        <a:pt x="35" y="23"/>
                      </a:lnTo>
                      <a:lnTo>
                        <a:pt x="34" y="18"/>
                      </a:lnTo>
                      <a:lnTo>
                        <a:pt x="29" y="9"/>
                      </a:lnTo>
                      <a:lnTo>
                        <a:pt x="23" y="3"/>
                      </a:lnTo>
                      <a:lnTo>
                        <a:pt x="16" y="0"/>
                      </a:ln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0" y="11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0" y="25"/>
                      </a:lnTo>
                      <a:lnTo>
                        <a:pt x="2" y="30"/>
                      </a:lnTo>
                      <a:lnTo>
                        <a:pt x="7" y="39"/>
                      </a:lnTo>
                      <a:lnTo>
                        <a:pt x="13" y="45"/>
                      </a:lnTo>
                      <a:lnTo>
                        <a:pt x="20" y="48"/>
                      </a:lnTo>
                      <a:lnTo>
                        <a:pt x="27" y="4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56" name="Freeform 372"/>
                <p:cNvSpPr>
                  <a:spLocks/>
                </p:cNvSpPr>
                <p:nvPr/>
              </p:nvSpPr>
              <p:spPr bwMode="auto">
                <a:xfrm>
                  <a:off x="4972" y="1277"/>
                  <a:ext cx="24" cy="12"/>
                </a:xfrm>
                <a:custGeom>
                  <a:avLst/>
                  <a:gdLst>
                    <a:gd name="T0" fmla="*/ 239 w 243"/>
                    <a:gd name="T1" fmla="*/ 23 h 111"/>
                    <a:gd name="T2" fmla="*/ 242 w 243"/>
                    <a:gd name="T3" fmla="*/ 36 h 111"/>
                    <a:gd name="T4" fmla="*/ 243 w 243"/>
                    <a:gd name="T5" fmla="*/ 50 h 111"/>
                    <a:gd name="T6" fmla="*/ 241 w 243"/>
                    <a:gd name="T7" fmla="*/ 64 h 111"/>
                    <a:gd name="T8" fmla="*/ 234 w 243"/>
                    <a:gd name="T9" fmla="*/ 78 h 111"/>
                    <a:gd name="T10" fmla="*/ 220 w 243"/>
                    <a:gd name="T11" fmla="*/ 90 h 111"/>
                    <a:gd name="T12" fmla="*/ 198 w 243"/>
                    <a:gd name="T13" fmla="*/ 101 h 111"/>
                    <a:gd name="T14" fmla="*/ 168 w 243"/>
                    <a:gd name="T15" fmla="*/ 108 h 111"/>
                    <a:gd name="T16" fmla="*/ 127 w 243"/>
                    <a:gd name="T17" fmla="*/ 111 h 111"/>
                    <a:gd name="T18" fmla="*/ 91 w 243"/>
                    <a:gd name="T19" fmla="*/ 110 h 111"/>
                    <a:gd name="T20" fmla="*/ 61 w 243"/>
                    <a:gd name="T21" fmla="*/ 105 h 111"/>
                    <a:gd name="T22" fmla="*/ 37 w 243"/>
                    <a:gd name="T23" fmla="*/ 97 h 111"/>
                    <a:gd name="T24" fmla="*/ 19 w 243"/>
                    <a:gd name="T25" fmla="*/ 87 h 111"/>
                    <a:gd name="T26" fmla="*/ 7 w 243"/>
                    <a:gd name="T27" fmla="*/ 74 h 111"/>
                    <a:gd name="T28" fmla="*/ 0 w 243"/>
                    <a:gd name="T29" fmla="*/ 59 h 111"/>
                    <a:gd name="T30" fmla="*/ 0 w 243"/>
                    <a:gd name="T31" fmla="*/ 42 h 111"/>
                    <a:gd name="T32" fmla="*/ 5 w 243"/>
                    <a:gd name="T33" fmla="*/ 23 h 111"/>
                    <a:gd name="T34" fmla="*/ 11 w 243"/>
                    <a:gd name="T35" fmla="*/ 14 h 111"/>
                    <a:gd name="T36" fmla="*/ 21 w 243"/>
                    <a:gd name="T37" fmla="*/ 8 h 111"/>
                    <a:gd name="T38" fmla="*/ 35 w 243"/>
                    <a:gd name="T39" fmla="*/ 4 h 111"/>
                    <a:gd name="T40" fmla="*/ 51 w 243"/>
                    <a:gd name="T41" fmla="*/ 1 h 111"/>
                    <a:gd name="T42" fmla="*/ 69 w 243"/>
                    <a:gd name="T43" fmla="*/ 0 h 111"/>
                    <a:gd name="T44" fmla="*/ 89 w 243"/>
                    <a:gd name="T45" fmla="*/ 0 h 111"/>
                    <a:gd name="T46" fmla="*/ 109 w 243"/>
                    <a:gd name="T47" fmla="*/ 1 h 111"/>
                    <a:gd name="T48" fmla="*/ 130 w 243"/>
                    <a:gd name="T49" fmla="*/ 3 h 111"/>
                    <a:gd name="T50" fmla="*/ 150 w 243"/>
                    <a:gd name="T51" fmla="*/ 6 h 111"/>
                    <a:gd name="T52" fmla="*/ 170 w 243"/>
                    <a:gd name="T53" fmla="*/ 9 h 111"/>
                    <a:gd name="T54" fmla="*/ 188 w 243"/>
                    <a:gd name="T55" fmla="*/ 13 h 111"/>
                    <a:gd name="T56" fmla="*/ 205 w 243"/>
                    <a:gd name="T57" fmla="*/ 16 h 111"/>
                    <a:gd name="T58" fmla="*/ 219 w 243"/>
                    <a:gd name="T59" fmla="*/ 19 h 111"/>
                    <a:gd name="T60" fmla="*/ 230 w 243"/>
                    <a:gd name="T61" fmla="*/ 21 h 111"/>
                    <a:gd name="T62" fmla="*/ 237 w 243"/>
                    <a:gd name="T63" fmla="*/ 22 h 111"/>
                    <a:gd name="T64" fmla="*/ 239 w 243"/>
                    <a:gd name="T65" fmla="*/ 23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43" h="111">
                      <a:moveTo>
                        <a:pt x="239" y="23"/>
                      </a:moveTo>
                      <a:lnTo>
                        <a:pt x="242" y="36"/>
                      </a:lnTo>
                      <a:lnTo>
                        <a:pt x="243" y="50"/>
                      </a:lnTo>
                      <a:lnTo>
                        <a:pt x="241" y="64"/>
                      </a:lnTo>
                      <a:lnTo>
                        <a:pt x="234" y="78"/>
                      </a:lnTo>
                      <a:lnTo>
                        <a:pt x="220" y="90"/>
                      </a:lnTo>
                      <a:lnTo>
                        <a:pt x="198" y="101"/>
                      </a:lnTo>
                      <a:lnTo>
                        <a:pt x="168" y="108"/>
                      </a:lnTo>
                      <a:lnTo>
                        <a:pt x="127" y="111"/>
                      </a:lnTo>
                      <a:lnTo>
                        <a:pt x="91" y="110"/>
                      </a:lnTo>
                      <a:lnTo>
                        <a:pt x="61" y="105"/>
                      </a:lnTo>
                      <a:lnTo>
                        <a:pt x="37" y="97"/>
                      </a:lnTo>
                      <a:lnTo>
                        <a:pt x="19" y="87"/>
                      </a:lnTo>
                      <a:lnTo>
                        <a:pt x="7" y="74"/>
                      </a:lnTo>
                      <a:lnTo>
                        <a:pt x="0" y="59"/>
                      </a:lnTo>
                      <a:lnTo>
                        <a:pt x="0" y="42"/>
                      </a:lnTo>
                      <a:lnTo>
                        <a:pt x="5" y="23"/>
                      </a:lnTo>
                      <a:lnTo>
                        <a:pt x="11" y="14"/>
                      </a:lnTo>
                      <a:lnTo>
                        <a:pt x="21" y="8"/>
                      </a:lnTo>
                      <a:lnTo>
                        <a:pt x="35" y="4"/>
                      </a:lnTo>
                      <a:lnTo>
                        <a:pt x="51" y="1"/>
                      </a:lnTo>
                      <a:lnTo>
                        <a:pt x="69" y="0"/>
                      </a:lnTo>
                      <a:lnTo>
                        <a:pt x="89" y="0"/>
                      </a:lnTo>
                      <a:lnTo>
                        <a:pt x="109" y="1"/>
                      </a:lnTo>
                      <a:lnTo>
                        <a:pt x="130" y="3"/>
                      </a:lnTo>
                      <a:lnTo>
                        <a:pt x="150" y="6"/>
                      </a:lnTo>
                      <a:lnTo>
                        <a:pt x="170" y="9"/>
                      </a:lnTo>
                      <a:lnTo>
                        <a:pt x="188" y="13"/>
                      </a:lnTo>
                      <a:lnTo>
                        <a:pt x="205" y="16"/>
                      </a:lnTo>
                      <a:lnTo>
                        <a:pt x="219" y="19"/>
                      </a:lnTo>
                      <a:lnTo>
                        <a:pt x="230" y="21"/>
                      </a:lnTo>
                      <a:lnTo>
                        <a:pt x="237" y="22"/>
                      </a:lnTo>
                      <a:lnTo>
                        <a:pt x="239" y="23"/>
                      </a:lnTo>
                      <a:close/>
                    </a:path>
                  </a:pathLst>
                </a:custGeom>
                <a:solidFill>
                  <a:srgbClr val="BF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57" name="Freeform 373"/>
                <p:cNvSpPr>
                  <a:spLocks/>
                </p:cNvSpPr>
                <p:nvPr/>
              </p:nvSpPr>
              <p:spPr bwMode="auto">
                <a:xfrm>
                  <a:off x="4972" y="1277"/>
                  <a:ext cx="24" cy="12"/>
                </a:xfrm>
                <a:custGeom>
                  <a:avLst/>
                  <a:gdLst>
                    <a:gd name="T0" fmla="*/ 239 w 243"/>
                    <a:gd name="T1" fmla="*/ 23 h 111"/>
                    <a:gd name="T2" fmla="*/ 239 w 243"/>
                    <a:gd name="T3" fmla="*/ 23 h 111"/>
                    <a:gd name="T4" fmla="*/ 242 w 243"/>
                    <a:gd name="T5" fmla="*/ 36 h 111"/>
                    <a:gd name="T6" fmla="*/ 243 w 243"/>
                    <a:gd name="T7" fmla="*/ 50 h 111"/>
                    <a:gd name="T8" fmla="*/ 241 w 243"/>
                    <a:gd name="T9" fmla="*/ 64 h 111"/>
                    <a:gd name="T10" fmla="*/ 234 w 243"/>
                    <a:gd name="T11" fmla="*/ 78 h 111"/>
                    <a:gd name="T12" fmla="*/ 220 w 243"/>
                    <a:gd name="T13" fmla="*/ 90 h 111"/>
                    <a:gd name="T14" fmla="*/ 198 w 243"/>
                    <a:gd name="T15" fmla="*/ 101 h 111"/>
                    <a:gd name="T16" fmla="*/ 168 w 243"/>
                    <a:gd name="T17" fmla="*/ 108 h 111"/>
                    <a:gd name="T18" fmla="*/ 127 w 243"/>
                    <a:gd name="T19" fmla="*/ 111 h 111"/>
                    <a:gd name="T20" fmla="*/ 127 w 243"/>
                    <a:gd name="T21" fmla="*/ 111 h 111"/>
                    <a:gd name="T22" fmla="*/ 91 w 243"/>
                    <a:gd name="T23" fmla="*/ 110 h 111"/>
                    <a:gd name="T24" fmla="*/ 61 w 243"/>
                    <a:gd name="T25" fmla="*/ 105 h 111"/>
                    <a:gd name="T26" fmla="*/ 37 w 243"/>
                    <a:gd name="T27" fmla="*/ 97 h 111"/>
                    <a:gd name="T28" fmla="*/ 19 w 243"/>
                    <a:gd name="T29" fmla="*/ 87 h 111"/>
                    <a:gd name="T30" fmla="*/ 7 w 243"/>
                    <a:gd name="T31" fmla="*/ 74 h 111"/>
                    <a:gd name="T32" fmla="*/ 0 w 243"/>
                    <a:gd name="T33" fmla="*/ 59 h 111"/>
                    <a:gd name="T34" fmla="*/ 0 w 243"/>
                    <a:gd name="T35" fmla="*/ 42 h 111"/>
                    <a:gd name="T36" fmla="*/ 5 w 243"/>
                    <a:gd name="T37" fmla="*/ 23 h 111"/>
                    <a:gd name="T38" fmla="*/ 5 w 243"/>
                    <a:gd name="T39" fmla="*/ 23 h 111"/>
                    <a:gd name="T40" fmla="*/ 11 w 243"/>
                    <a:gd name="T41" fmla="*/ 14 h 111"/>
                    <a:gd name="T42" fmla="*/ 21 w 243"/>
                    <a:gd name="T43" fmla="*/ 8 h 111"/>
                    <a:gd name="T44" fmla="*/ 35 w 243"/>
                    <a:gd name="T45" fmla="*/ 4 h 111"/>
                    <a:gd name="T46" fmla="*/ 51 w 243"/>
                    <a:gd name="T47" fmla="*/ 1 h 111"/>
                    <a:gd name="T48" fmla="*/ 69 w 243"/>
                    <a:gd name="T49" fmla="*/ 0 h 111"/>
                    <a:gd name="T50" fmla="*/ 89 w 243"/>
                    <a:gd name="T51" fmla="*/ 0 h 111"/>
                    <a:gd name="T52" fmla="*/ 109 w 243"/>
                    <a:gd name="T53" fmla="*/ 1 h 111"/>
                    <a:gd name="T54" fmla="*/ 130 w 243"/>
                    <a:gd name="T55" fmla="*/ 3 h 111"/>
                    <a:gd name="T56" fmla="*/ 150 w 243"/>
                    <a:gd name="T57" fmla="*/ 6 h 111"/>
                    <a:gd name="T58" fmla="*/ 170 w 243"/>
                    <a:gd name="T59" fmla="*/ 9 h 111"/>
                    <a:gd name="T60" fmla="*/ 188 w 243"/>
                    <a:gd name="T61" fmla="*/ 13 h 111"/>
                    <a:gd name="T62" fmla="*/ 205 w 243"/>
                    <a:gd name="T63" fmla="*/ 16 h 111"/>
                    <a:gd name="T64" fmla="*/ 219 w 243"/>
                    <a:gd name="T65" fmla="*/ 19 h 111"/>
                    <a:gd name="T66" fmla="*/ 230 w 243"/>
                    <a:gd name="T67" fmla="*/ 21 h 111"/>
                    <a:gd name="T68" fmla="*/ 237 w 243"/>
                    <a:gd name="T69" fmla="*/ 22 h 111"/>
                    <a:gd name="T70" fmla="*/ 239 w 243"/>
                    <a:gd name="T71" fmla="*/ 23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43" h="111">
                      <a:moveTo>
                        <a:pt x="239" y="23"/>
                      </a:moveTo>
                      <a:lnTo>
                        <a:pt x="239" y="23"/>
                      </a:lnTo>
                      <a:lnTo>
                        <a:pt x="242" y="36"/>
                      </a:lnTo>
                      <a:lnTo>
                        <a:pt x="243" y="50"/>
                      </a:lnTo>
                      <a:lnTo>
                        <a:pt x="241" y="64"/>
                      </a:lnTo>
                      <a:lnTo>
                        <a:pt x="234" y="78"/>
                      </a:lnTo>
                      <a:lnTo>
                        <a:pt x="220" y="90"/>
                      </a:lnTo>
                      <a:lnTo>
                        <a:pt x="198" y="101"/>
                      </a:lnTo>
                      <a:lnTo>
                        <a:pt x="168" y="108"/>
                      </a:lnTo>
                      <a:lnTo>
                        <a:pt x="127" y="111"/>
                      </a:lnTo>
                      <a:lnTo>
                        <a:pt x="91" y="110"/>
                      </a:lnTo>
                      <a:lnTo>
                        <a:pt x="61" y="105"/>
                      </a:lnTo>
                      <a:lnTo>
                        <a:pt x="37" y="97"/>
                      </a:lnTo>
                      <a:lnTo>
                        <a:pt x="19" y="87"/>
                      </a:lnTo>
                      <a:lnTo>
                        <a:pt x="7" y="74"/>
                      </a:lnTo>
                      <a:lnTo>
                        <a:pt x="0" y="59"/>
                      </a:lnTo>
                      <a:lnTo>
                        <a:pt x="0" y="42"/>
                      </a:lnTo>
                      <a:lnTo>
                        <a:pt x="5" y="23"/>
                      </a:lnTo>
                      <a:lnTo>
                        <a:pt x="11" y="14"/>
                      </a:lnTo>
                      <a:lnTo>
                        <a:pt x="21" y="8"/>
                      </a:lnTo>
                      <a:lnTo>
                        <a:pt x="35" y="4"/>
                      </a:lnTo>
                      <a:lnTo>
                        <a:pt x="51" y="1"/>
                      </a:lnTo>
                      <a:lnTo>
                        <a:pt x="69" y="0"/>
                      </a:lnTo>
                      <a:lnTo>
                        <a:pt x="89" y="0"/>
                      </a:lnTo>
                      <a:lnTo>
                        <a:pt x="109" y="1"/>
                      </a:lnTo>
                      <a:lnTo>
                        <a:pt x="130" y="3"/>
                      </a:lnTo>
                      <a:lnTo>
                        <a:pt x="150" y="6"/>
                      </a:lnTo>
                      <a:lnTo>
                        <a:pt x="170" y="9"/>
                      </a:lnTo>
                      <a:lnTo>
                        <a:pt x="188" y="13"/>
                      </a:lnTo>
                      <a:lnTo>
                        <a:pt x="205" y="16"/>
                      </a:lnTo>
                      <a:lnTo>
                        <a:pt x="219" y="19"/>
                      </a:lnTo>
                      <a:lnTo>
                        <a:pt x="230" y="21"/>
                      </a:lnTo>
                      <a:lnTo>
                        <a:pt x="237" y="22"/>
                      </a:lnTo>
                      <a:lnTo>
                        <a:pt x="239" y="23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58" name="Freeform 374"/>
                <p:cNvSpPr>
                  <a:spLocks/>
                </p:cNvSpPr>
                <p:nvPr/>
              </p:nvSpPr>
              <p:spPr bwMode="auto">
                <a:xfrm>
                  <a:off x="4991" y="1285"/>
                  <a:ext cx="1" cy="2"/>
                </a:xfrm>
                <a:custGeom>
                  <a:avLst/>
                  <a:gdLst>
                    <a:gd name="T0" fmla="*/ 6 w 12"/>
                    <a:gd name="T1" fmla="*/ 18 h 18"/>
                    <a:gd name="T2" fmla="*/ 12 w 12"/>
                    <a:gd name="T3" fmla="*/ 13 h 18"/>
                    <a:gd name="T4" fmla="*/ 12 w 12"/>
                    <a:gd name="T5" fmla="*/ 6 h 18"/>
                    <a:gd name="T6" fmla="*/ 8 w 12"/>
                    <a:gd name="T7" fmla="*/ 1 h 18"/>
                    <a:gd name="T8" fmla="*/ 0 w 12"/>
                    <a:gd name="T9" fmla="*/ 0 h 18"/>
                    <a:gd name="T10" fmla="*/ 6 w 12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8">
                      <a:moveTo>
                        <a:pt x="6" y="18"/>
                      </a:moveTo>
                      <a:lnTo>
                        <a:pt x="12" y="13"/>
                      </a:lnTo>
                      <a:lnTo>
                        <a:pt x="12" y="6"/>
                      </a:lnTo>
                      <a:lnTo>
                        <a:pt x="8" y="1"/>
                      </a:lnTo>
                      <a:lnTo>
                        <a:pt x="0" y="0"/>
                      </a:lnTo>
                      <a:lnTo>
                        <a:pt x="6" y="18"/>
                      </a:lnTo>
                      <a:close/>
                    </a:path>
                  </a:pathLst>
                </a:custGeom>
                <a:solidFill>
                  <a:srgbClr val="D8F2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59" name="Freeform 375"/>
                <p:cNvSpPr>
                  <a:spLocks/>
                </p:cNvSpPr>
                <p:nvPr/>
              </p:nvSpPr>
              <p:spPr bwMode="auto">
                <a:xfrm>
                  <a:off x="4978" y="1285"/>
                  <a:ext cx="14" cy="3"/>
                </a:xfrm>
                <a:custGeom>
                  <a:avLst/>
                  <a:gdLst>
                    <a:gd name="T0" fmla="*/ 0 w 131"/>
                    <a:gd name="T1" fmla="*/ 22 h 29"/>
                    <a:gd name="T2" fmla="*/ 25 w 131"/>
                    <a:gd name="T3" fmla="*/ 27 h 29"/>
                    <a:gd name="T4" fmla="*/ 50 w 131"/>
                    <a:gd name="T5" fmla="*/ 29 h 29"/>
                    <a:gd name="T6" fmla="*/ 71 w 131"/>
                    <a:gd name="T7" fmla="*/ 29 h 29"/>
                    <a:gd name="T8" fmla="*/ 91 w 131"/>
                    <a:gd name="T9" fmla="*/ 27 h 29"/>
                    <a:gd name="T10" fmla="*/ 108 w 131"/>
                    <a:gd name="T11" fmla="*/ 24 h 29"/>
                    <a:gd name="T12" fmla="*/ 120 w 131"/>
                    <a:gd name="T13" fmla="*/ 22 h 29"/>
                    <a:gd name="T14" fmla="*/ 128 w 131"/>
                    <a:gd name="T15" fmla="*/ 20 h 29"/>
                    <a:gd name="T16" fmla="*/ 131 w 131"/>
                    <a:gd name="T17" fmla="*/ 18 h 29"/>
                    <a:gd name="T18" fmla="*/ 125 w 131"/>
                    <a:gd name="T19" fmla="*/ 0 h 29"/>
                    <a:gd name="T20" fmla="*/ 122 w 131"/>
                    <a:gd name="T21" fmla="*/ 0 h 29"/>
                    <a:gd name="T22" fmla="*/ 116 w 131"/>
                    <a:gd name="T23" fmla="*/ 2 h 29"/>
                    <a:gd name="T24" fmla="*/ 104 w 131"/>
                    <a:gd name="T25" fmla="*/ 4 h 29"/>
                    <a:gd name="T26" fmla="*/ 89 w 131"/>
                    <a:gd name="T27" fmla="*/ 7 h 29"/>
                    <a:gd name="T28" fmla="*/ 71 w 131"/>
                    <a:gd name="T29" fmla="*/ 9 h 29"/>
                    <a:gd name="T30" fmla="*/ 50 w 131"/>
                    <a:gd name="T31" fmla="*/ 9 h 29"/>
                    <a:gd name="T32" fmla="*/ 27 w 131"/>
                    <a:gd name="T33" fmla="*/ 7 h 29"/>
                    <a:gd name="T34" fmla="*/ 4 w 131"/>
                    <a:gd name="T35" fmla="*/ 2 h 29"/>
                    <a:gd name="T36" fmla="*/ 0 w 131"/>
                    <a:gd name="T37" fmla="*/ 2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1" h="29">
                      <a:moveTo>
                        <a:pt x="0" y="22"/>
                      </a:moveTo>
                      <a:lnTo>
                        <a:pt x="25" y="27"/>
                      </a:lnTo>
                      <a:lnTo>
                        <a:pt x="50" y="29"/>
                      </a:lnTo>
                      <a:lnTo>
                        <a:pt x="71" y="29"/>
                      </a:lnTo>
                      <a:lnTo>
                        <a:pt x="91" y="27"/>
                      </a:lnTo>
                      <a:lnTo>
                        <a:pt x="108" y="24"/>
                      </a:lnTo>
                      <a:lnTo>
                        <a:pt x="120" y="22"/>
                      </a:lnTo>
                      <a:lnTo>
                        <a:pt x="128" y="20"/>
                      </a:lnTo>
                      <a:lnTo>
                        <a:pt x="131" y="18"/>
                      </a:lnTo>
                      <a:lnTo>
                        <a:pt x="125" y="0"/>
                      </a:lnTo>
                      <a:lnTo>
                        <a:pt x="122" y="0"/>
                      </a:lnTo>
                      <a:lnTo>
                        <a:pt x="116" y="2"/>
                      </a:lnTo>
                      <a:lnTo>
                        <a:pt x="104" y="4"/>
                      </a:lnTo>
                      <a:lnTo>
                        <a:pt x="89" y="7"/>
                      </a:lnTo>
                      <a:lnTo>
                        <a:pt x="71" y="9"/>
                      </a:lnTo>
                      <a:lnTo>
                        <a:pt x="50" y="9"/>
                      </a:lnTo>
                      <a:lnTo>
                        <a:pt x="27" y="7"/>
                      </a:lnTo>
                      <a:lnTo>
                        <a:pt x="4" y="2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D8F2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60" name="Freeform 376"/>
                <p:cNvSpPr>
                  <a:spLocks/>
                </p:cNvSpPr>
                <p:nvPr/>
              </p:nvSpPr>
              <p:spPr bwMode="auto">
                <a:xfrm>
                  <a:off x="4978" y="1285"/>
                  <a:ext cx="1" cy="2"/>
                </a:xfrm>
                <a:custGeom>
                  <a:avLst/>
                  <a:gdLst>
                    <a:gd name="T0" fmla="*/ 12 w 12"/>
                    <a:gd name="T1" fmla="*/ 0 h 20"/>
                    <a:gd name="T2" fmla="*/ 4 w 12"/>
                    <a:gd name="T3" fmla="*/ 2 h 20"/>
                    <a:gd name="T4" fmla="*/ 0 w 12"/>
                    <a:gd name="T5" fmla="*/ 8 h 20"/>
                    <a:gd name="T6" fmla="*/ 1 w 12"/>
                    <a:gd name="T7" fmla="*/ 16 h 20"/>
                    <a:gd name="T8" fmla="*/ 8 w 12"/>
                    <a:gd name="T9" fmla="*/ 20 h 20"/>
                    <a:gd name="T10" fmla="*/ 12 w 12"/>
                    <a:gd name="T1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20">
                      <a:moveTo>
                        <a:pt x="12" y="0"/>
                      </a:moveTo>
                      <a:lnTo>
                        <a:pt x="4" y="2"/>
                      </a:lnTo>
                      <a:lnTo>
                        <a:pt x="0" y="8"/>
                      </a:lnTo>
                      <a:lnTo>
                        <a:pt x="1" y="16"/>
                      </a:lnTo>
                      <a:lnTo>
                        <a:pt x="8" y="2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D8F2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61" name="Freeform 377"/>
                <p:cNvSpPr>
                  <a:spLocks/>
                </p:cNvSpPr>
                <p:nvPr/>
              </p:nvSpPr>
              <p:spPr bwMode="auto">
                <a:xfrm>
                  <a:off x="4895" y="1381"/>
                  <a:ext cx="43" cy="50"/>
                </a:xfrm>
                <a:custGeom>
                  <a:avLst/>
                  <a:gdLst>
                    <a:gd name="T0" fmla="*/ 358 w 429"/>
                    <a:gd name="T1" fmla="*/ 425 h 504"/>
                    <a:gd name="T2" fmla="*/ 372 w 429"/>
                    <a:gd name="T3" fmla="*/ 417 h 504"/>
                    <a:gd name="T4" fmla="*/ 384 w 429"/>
                    <a:gd name="T5" fmla="*/ 408 h 504"/>
                    <a:gd name="T6" fmla="*/ 395 w 429"/>
                    <a:gd name="T7" fmla="*/ 397 h 504"/>
                    <a:gd name="T8" fmla="*/ 404 w 429"/>
                    <a:gd name="T9" fmla="*/ 385 h 504"/>
                    <a:gd name="T10" fmla="*/ 412 w 429"/>
                    <a:gd name="T11" fmla="*/ 372 h 504"/>
                    <a:gd name="T12" fmla="*/ 419 w 429"/>
                    <a:gd name="T13" fmla="*/ 357 h 504"/>
                    <a:gd name="T14" fmla="*/ 424 w 429"/>
                    <a:gd name="T15" fmla="*/ 342 h 504"/>
                    <a:gd name="T16" fmla="*/ 427 w 429"/>
                    <a:gd name="T17" fmla="*/ 325 h 504"/>
                    <a:gd name="T18" fmla="*/ 429 w 429"/>
                    <a:gd name="T19" fmla="*/ 307 h 504"/>
                    <a:gd name="T20" fmla="*/ 429 w 429"/>
                    <a:gd name="T21" fmla="*/ 289 h 504"/>
                    <a:gd name="T22" fmla="*/ 428 w 429"/>
                    <a:gd name="T23" fmla="*/ 268 h 504"/>
                    <a:gd name="T24" fmla="*/ 426 w 429"/>
                    <a:gd name="T25" fmla="*/ 248 h 504"/>
                    <a:gd name="T26" fmla="*/ 422 w 429"/>
                    <a:gd name="T27" fmla="*/ 227 h 504"/>
                    <a:gd name="T28" fmla="*/ 416 w 429"/>
                    <a:gd name="T29" fmla="*/ 205 h 504"/>
                    <a:gd name="T30" fmla="*/ 410 w 429"/>
                    <a:gd name="T31" fmla="*/ 183 h 504"/>
                    <a:gd name="T32" fmla="*/ 402 w 429"/>
                    <a:gd name="T33" fmla="*/ 160 h 504"/>
                    <a:gd name="T34" fmla="*/ 393 w 429"/>
                    <a:gd name="T35" fmla="*/ 138 h 504"/>
                    <a:gd name="T36" fmla="*/ 383 w 429"/>
                    <a:gd name="T37" fmla="*/ 118 h 504"/>
                    <a:gd name="T38" fmla="*/ 371 w 429"/>
                    <a:gd name="T39" fmla="*/ 99 h 504"/>
                    <a:gd name="T40" fmla="*/ 358 w 429"/>
                    <a:gd name="T41" fmla="*/ 81 h 504"/>
                    <a:gd name="T42" fmla="*/ 344 w 429"/>
                    <a:gd name="T43" fmla="*/ 65 h 504"/>
                    <a:gd name="T44" fmla="*/ 330 w 429"/>
                    <a:gd name="T45" fmla="*/ 51 h 504"/>
                    <a:gd name="T46" fmla="*/ 315 w 429"/>
                    <a:gd name="T47" fmla="*/ 38 h 504"/>
                    <a:gd name="T48" fmla="*/ 299 w 429"/>
                    <a:gd name="T49" fmla="*/ 27 h 504"/>
                    <a:gd name="T50" fmla="*/ 283 w 429"/>
                    <a:gd name="T51" fmla="*/ 18 h 504"/>
                    <a:gd name="T52" fmla="*/ 267 w 429"/>
                    <a:gd name="T53" fmla="*/ 11 h 504"/>
                    <a:gd name="T54" fmla="*/ 250 w 429"/>
                    <a:gd name="T55" fmla="*/ 5 h 504"/>
                    <a:gd name="T56" fmla="*/ 234 w 429"/>
                    <a:gd name="T57" fmla="*/ 2 h 504"/>
                    <a:gd name="T58" fmla="*/ 217 w 429"/>
                    <a:gd name="T59" fmla="*/ 0 h 504"/>
                    <a:gd name="T60" fmla="*/ 202 w 429"/>
                    <a:gd name="T61" fmla="*/ 1 h 504"/>
                    <a:gd name="T62" fmla="*/ 186 w 429"/>
                    <a:gd name="T63" fmla="*/ 4 h 504"/>
                    <a:gd name="T64" fmla="*/ 172 w 429"/>
                    <a:gd name="T65" fmla="*/ 9 h 504"/>
                    <a:gd name="T66" fmla="*/ 0 w 429"/>
                    <a:gd name="T67" fmla="*/ 81 h 504"/>
                    <a:gd name="T68" fmla="*/ 183 w 429"/>
                    <a:gd name="T69" fmla="*/ 504 h 504"/>
                    <a:gd name="T70" fmla="*/ 358 w 429"/>
                    <a:gd name="T71" fmla="*/ 425 h 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29" h="504">
                      <a:moveTo>
                        <a:pt x="358" y="425"/>
                      </a:moveTo>
                      <a:lnTo>
                        <a:pt x="372" y="417"/>
                      </a:lnTo>
                      <a:lnTo>
                        <a:pt x="384" y="408"/>
                      </a:lnTo>
                      <a:lnTo>
                        <a:pt x="395" y="397"/>
                      </a:lnTo>
                      <a:lnTo>
                        <a:pt x="404" y="385"/>
                      </a:lnTo>
                      <a:lnTo>
                        <a:pt x="412" y="372"/>
                      </a:lnTo>
                      <a:lnTo>
                        <a:pt x="419" y="357"/>
                      </a:lnTo>
                      <a:lnTo>
                        <a:pt x="424" y="342"/>
                      </a:lnTo>
                      <a:lnTo>
                        <a:pt x="427" y="325"/>
                      </a:lnTo>
                      <a:lnTo>
                        <a:pt x="429" y="307"/>
                      </a:lnTo>
                      <a:lnTo>
                        <a:pt x="429" y="289"/>
                      </a:lnTo>
                      <a:lnTo>
                        <a:pt x="428" y="268"/>
                      </a:lnTo>
                      <a:lnTo>
                        <a:pt x="426" y="248"/>
                      </a:lnTo>
                      <a:lnTo>
                        <a:pt x="422" y="227"/>
                      </a:lnTo>
                      <a:lnTo>
                        <a:pt x="416" y="205"/>
                      </a:lnTo>
                      <a:lnTo>
                        <a:pt x="410" y="183"/>
                      </a:lnTo>
                      <a:lnTo>
                        <a:pt x="402" y="160"/>
                      </a:lnTo>
                      <a:lnTo>
                        <a:pt x="393" y="138"/>
                      </a:lnTo>
                      <a:lnTo>
                        <a:pt x="383" y="118"/>
                      </a:lnTo>
                      <a:lnTo>
                        <a:pt x="371" y="99"/>
                      </a:lnTo>
                      <a:lnTo>
                        <a:pt x="358" y="81"/>
                      </a:lnTo>
                      <a:lnTo>
                        <a:pt x="344" y="65"/>
                      </a:lnTo>
                      <a:lnTo>
                        <a:pt x="330" y="51"/>
                      </a:lnTo>
                      <a:lnTo>
                        <a:pt x="315" y="38"/>
                      </a:lnTo>
                      <a:lnTo>
                        <a:pt x="299" y="27"/>
                      </a:lnTo>
                      <a:lnTo>
                        <a:pt x="283" y="18"/>
                      </a:lnTo>
                      <a:lnTo>
                        <a:pt x="267" y="11"/>
                      </a:lnTo>
                      <a:lnTo>
                        <a:pt x="250" y="5"/>
                      </a:lnTo>
                      <a:lnTo>
                        <a:pt x="234" y="2"/>
                      </a:lnTo>
                      <a:lnTo>
                        <a:pt x="217" y="0"/>
                      </a:lnTo>
                      <a:lnTo>
                        <a:pt x="202" y="1"/>
                      </a:lnTo>
                      <a:lnTo>
                        <a:pt x="186" y="4"/>
                      </a:lnTo>
                      <a:lnTo>
                        <a:pt x="172" y="9"/>
                      </a:lnTo>
                      <a:lnTo>
                        <a:pt x="0" y="81"/>
                      </a:lnTo>
                      <a:lnTo>
                        <a:pt x="183" y="504"/>
                      </a:lnTo>
                      <a:lnTo>
                        <a:pt x="358" y="425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62" name="Freeform 378"/>
                <p:cNvSpPr>
                  <a:spLocks/>
                </p:cNvSpPr>
                <p:nvPr/>
              </p:nvSpPr>
              <p:spPr bwMode="auto">
                <a:xfrm>
                  <a:off x="4917" y="1406"/>
                  <a:ext cx="21" cy="21"/>
                </a:xfrm>
                <a:custGeom>
                  <a:avLst/>
                  <a:gdLst>
                    <a:gd name="T0" fmla="*/ 186 w 207"/>
                    <a:gd name="T1" fmla="*/ 128 h 205"/>
                    <a:gd name="T2" fmla="*/ 184 w 207"/>
                    <a:gd name="T3" fmla="*/ 129 h 205"/>
                    <a:gd name="T4" fmla="*/ 179 w 207"/>
                    <a:gd name="T5" fmla="*/ 131 h 205"/>
                    <a:gd name="T6" fmla="*/ 170 w 207"/>
                    <a:gd name="T7" fmla="*/ 135 h 205"/>
                    <a:gd name="T8" fmla="*/ 159 w 207"/>
                    <a:gd name="T9" fmla="*/ 139 h 205"/>
                    <a:gd name="T10" fmla="*/ 145 w 207"/>
                    <a:gd name="T11" fmla="*/ 145 h 205"/>
                    <a:gd name="T12" fmla="*/ 130 w 207"/>
                    <a:gd name="T13" fmla="*/ 151 h 205"/>
                    <a:gd name="T14" fmla="*/ 114 w 207"/>
                    <a:gd name="T15" fmla="*/ 158 h 205"/>
                    <a:gd name="T16" fmla="*/ 98 w 207"/>
                    <a:gd name="T17" fmla="*/ 165 h 205"/>
                    <a:gd name="T18" fmla="*/ 81 w 207"/>
                    <a:gd name="T19" fmla="*/ 172 h 205"/>
                    <a:gd name="T20" fmla="*/ 65 w 207"/>
                    <a:gd name="T21" fmla="*/ 178 h 205"/>
                    <a:gd name="T22" fmla="*/ 49 w 207"/>
                    <a:gd name="T23" fmla="*/ 185 h 205"/>
                    <a:gd name="T24" fmla="*/ 35 w 207"/>
                    <a:gd name="T25" fmla="*/ 191 h 205"/>
                    <a:gd name="T26" fmla="*/ 23 w 207"/>
                    <a:gd name="T27" fmla="*/ 196 h 205"/>
                    <a:gd name="T28" fmla="*/ 13 w 207"/>
                    <a:gd name="T29" fmla="*/ 200 h 205"/>
                    <a:gd name="T30" fmla="*/ 6 w 207"/>
                    <a:gd name="T31" fmla="*/ 203 h 205"/>
                    <a:gd name="T32" fmla="*/ 2 w 207"/>
                    <a:gd name="T33" fmla="*/ 205 h 205"/>
                    <a:gd name="T34" fmla="*/ 1 w 207"/>
                    <a:gd name="T35" fmla="*/ 204 h 205"/>
                    <a:gd name="T36" fmla="*/ 0 w 207"/>
                    <a:gd name="T37" fmla="*/ 199 h 205"/>
                    <a:gd name="T38" fmla="*/ 0 w 207"/>
                    <a:gd name="T39" fmla="*/ 192 h 205"/>
                    <a:gd name="T40" fmla="*/ 1 w 207"/>
                    <a:gd name="T41" fmla="*/ 181 h 205"/>
                    <a:gd name="T42" fmla="*/ 1 w 207"/>
                    <a:gd name="T43" fmla="*/ 169 h 205"/>
                    <a:gd name="T44" fmla="*/ 2 w 207"/>
                    <a:gd name="T45" fmla="*/ 155 h 205"/>
                    <a:gd name="T46" fmla="*/ 4 w 207"/>
                    <a:gd name="T47" fmla="*/ 140 h 205"/>
                    <a:gd name="T48" fmla="*/ 5 w 207"/>
                    <a:gd name="T49" fmla="*/ 125 h 205"/>
                    <a:gd name="T50" fmla="*/ 7 w 207"/>
                    <a:gd name="T51" fmla="*/ 109 h 205"/>
                    <a:gd name="T52" fmla="*/ 8 w 207"/>
                    <a:gd name="T53" fmla="*/ 94 h 205"/>
                    <a:gd name="T54" fmla="*/ 10 w 207"/>
                    <a:gd name="T55" fmla="*/ 80 h 205"/>
                    <a:gd name="T56" fmla="*/ 12 w 207"/>
                    <a:gd name="T57" fmla="*/ 67 h 205"/>
                    <a:gd name="T58" fmla="*/ 13 w 207"/>
                    <a:gd name="T59" fmla="*/ 57 h 205"/>
                    <a:gd name="T60" fmla="*/ 14 w 207"/>
                    <a:gd name="T61" fmla="*/ 48 h 205"/>
                    <a:gd name="T62" fmla="*/ 15 w 207"/>
                    <a:gd name="T63" fmla="*/ 43 h 205"/>
                    <a:gd name="T64" fmla="*/ 15 w 207"/>
                    <a:gd name="T65" fmla="*/ 41 h 205"/>
                    <a:gd name="T66" fmla="*/ 205 w 207"/>
                    <a:gd name="T67" fmla="*/ 0 h 205"/>
                    <a:gd name="T68" fmla="*/ 205 w 207"/>
                    <a:gd name="T69" fmla="*/ 3 h 205"/>
                    <a:gd name="T70" fmla="*/ 206 w 207"/>
                    <a:gd name="T71" fmla="*/ 13 h 205"/>
                    <a:gd name="T72" fmla="*/ 207 w 207"/>
                    <a:gd name="T73" fmla="*/ 29 h 205"/>
                    <a:gd name="T74" fmla="*/ 207 w 207"/>
                    <a:gd name="T75" fmla="*/ 46 h 205"/>
                    <a:gd name="T76" fmla="*/ 206 w 207"/>
                    <a:gd name="T77" fmla="*/ 67 h 205"/>
                    <a:gd name="T78" fmla="*/ 202 w 207"/>
                    <a:gd name="T79" fmla="*/ 88 h 205"/>
                    <a:gd name="T80" fmla="*/ 195 w 207"/>
                    <a:gd name="T81" fmla="*/ 109 h 205"/>
                    <a:gd name="T82" fmla="*/ 186 w 207"/>
                    <a:gd name="T83" fmla="*/ 128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07" h="205">
                      <a:moveTo>
                        <a:pt x="186" y="128"/>
                      </a:moveTo>
                      <a:lnTo>
                        <a:pt x="184" y="129"/>
                      </a:lnTo>
                      <a:lnTo>
                        <a:pt x="179" y="131"/>
                      </a:lnTo>
                      <a:lnTo>
                        <a:pt x="170" y="135"/>
                      </a:lnTo>
                      <a:lnTo>
                        <a:pt x="159" y="139"/>
                      </a:lnTo>
                      <a:lnTo>
                        <a:pt x="145" y="145"/>
                      </a:lnTo>
                      <a:lnTo>
                        <a:pt x="130" y="151"/>
                      </a:lnTo>
                      <a:lnTo>
                        <a:pt x="114" y="158"/>
                      </a:lnTo>
                      <a:lnTo>
                        <a:pt x="98" y="165"/>
                      </a:lnTo>
                      <a:lnTo>
                        <a:pt x="81" y="172"/>
                      </a:lnTo>
                      <a:lnTo>
                        <a:pt x="65" y="178"/>
                      </a:lnTo>
                      <a:lnTo>
                        <a:pt x="49" y="185"/>
                      </a:lnTo>
                      <a:lnTo>
                        <a:pt x="35" y="191"/>
                      </a:lnTo>
                      <a:lnTo>
                        <a:pt x="23" y="196"/>
                      </a:lnTo>
                      <a:lnTo>
                        <a:pt x="13" y="200"/>
                      </a:lnTo>
                      <a:lnTo>
                        <a:pt x="6" y="203"/>
                      </a:lnTo>
                      <a:lnTo>
                        <a:pt x="2" y="205"/>
                      </a:lnTo>
                      <a:lnTo>
                        <a:pt x="1" y="204"/>
                      </a:lnTo>
                      <a:lnTo>
                        <a:pt x="0" y="199"/>
                      </a:lnTo>
                      <a:lnTo>
                        <a:pt x="0" y="192"/>
                      </a:lnTo>
                      <a:lnTo>
                        <a:pt x="1" y="181"/>
                      </a:lnTo>
                      <a:lnTo>
                        <a:pt x="1" y="169"/>
                      </a:lnTo>
                      <a:lnTo>
                        <a:pt x="2" y="155"/>
                      </a:lnTo>
                      <a:lnTo>
                        <a:pt x="4" y="140"/>
                      </a:lnTo>
                      <a:lnTo>
                        <a:pt x="5" y="125"/>
                      </a:lnTo>
                      <a:lnTo>
                        <a:pt x="7" y="109"/>
                      </a:lnTo>
                      <a:lnTo>
                        <a:pt x="8" y="94"/>
                      </a:lnTo>
                      <a:lnTo>
                        <a:pt x="10" y="80"/>
                      </a:lnTo>
                      <a:lnTo>
                        <a:pt x="12" y="67"/>
                      </a:lnTo>
                      <a:lnTo>
                        <a:pt x="13" y="57"/>
                      </a:lnTo>
                      <a:lnTo>
                        <a:pt x="14" y="48"/>
                      </a:lnTo>
                      <a:lnTo>
                        <a:pt x="15" y="43"/>
                      </a:lnTo>
                      <a:lnTo>
                        <a:pt x="15" y="41"/>
                      </a:lnTo>
                      <a:lnTo>
                        <a:pt x="205" y="0"/>
                      </a:lnTo>
                      <a:lnTo>
                        <a:pt x="205" y="3"/>
                      </a:lnTo>
                      <a:lnTo>
                        <a:pt x="206" y="13"/>
                      </a:lnTo>
                      <a:lnTo>
                        <a:pt x="207" y="29"/>
                      </a:lnTo>
                      <a:lnTo>
                        <a:pt x="207" y="46"/>
                      </a:lnTo>
                      <a:lnTo>
                        <a:pt x="206" y="67"/>
                      </a:lnTo>
                      <a:lnTo>
                        <a:pt x="202" y="88"/>
                      </a:lnTo>
                      <a:lnTo>
                        <a:pt x="195" y="109"/>
                      </a:lnTo>
                      <a:lnTo>
                        <a:pt x="186" y="128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63" name="Freeform 379"/>
                <p:cNvSpPr>
                  <a:spLocks/>
                </p:cNvSpPr>
                <p:nvPr/>
              </p:nvSpPr>
              <p:spPr bwMode="auto">
                <a:xfrm>
                  <a:off x="4918" y="1406"/>
                  <a:ext cx="20" cy="19"/>
                </a:xfrm>
                <a:custGeom>
                  <a:avLst/>
                  <a:gdLst>
                    <a:gd name="T0" fmla="*/ 2 w 203"/>
                    <a:gd name="T1" fmla="*/ 197 h 197"/>
                    <a:gd name="T2" fmla="*/ 1 w 203"/>
                    <a:gd name="T3" fmla="*/ 196 h 197"/>
                    <a:gd name="T4" fmla="*/ 0 w 203"/>
                    <a:gd name="T5" fmla="*/ 191 h 197"/>
                    <a:gd name="T6" fmla="*/ 0 w 203"/>
                    <a:gd name="T7" fmla="*/ 184 h 197"/>
                    <a:gd name="T8" fmla="*/ 1 w 203"/>
                    <a:gd name="T9" fmla="*/ 174 h 197"/>
                    <a:gd name="T10" fmla="*/ 1 w 203"/>
                    <a:gd name="T11" fmla="*/ 162 h 197"/>
                    <a:gd name="T12" fmla="*/ 2 w 203"/>
                    <a:gd name="T13" fmla="*/ 148 h 197"/>
                    <a:gd name="T14" fmla="*/ 4 w 203"/>
                    <a:gd name="T15" fmla="*/ 133 h 197"/>
                    <a:gd name="T16" fmla="*/ 5 w 203"/>
                    <a:gd name="T17" fmla="*/ 118 h 197"/>
                    <a:gd name="T18" fmla="*/ 7 w 203"/>
                    <a:gd name="T19" fmla="*/ 103 h 197"/>
                    <a:gd name="T20" fmla="*/ 9 w 203"/>
                    <a:gd name="T21" fmla="*/ 88 h 197"/>
                    <a:gd name="T22" fmla="*/ 11 w 203"/>
                    <a:gd name="T23" fmla="*/ 74 h 197"/>
                    <a:gd name="T24" fmla="*/ 12 w 203"/>
                    <a:gd name="T25" fmla="*/ 61 h 197"/>
                    <a:gd name="T26" fmla="*/ 13 w 203"/>
                    <a:gd name="T27" fmla="*/ 50 h 197"/>
                    <a:gd name="T28" fmla="*/ 14 w 203"/>
                    <a:gd name="T29" fmla="*/ 42 h 197"/>
                    <a:gd name="T30" fmla="*/ 15 w 203"/>
                    <a:gd name="T31" fmla="*/ 37 h 197"/>
                    <a:gd name="T32" fmla="*/ 15 w 203"/>
                    <a:gd name="T33" fmla="*/ 35 h 197"/>
                    <a:gd name="T34" fmla="*/ 200 w 203"/>
                    <a:gd name="T35" fmla="*/ 0 h 197"/>
                    <a:gd name="T36" fmla="*/ 200 w 203"/>
                    <a:gd name="T37" fmla="*/ 3 h 197"/>
                    <a:gd name="T38" fmla="*/ 202 w 203"/>
                    <a:gd name="T39" fmla="*/ 12 h 197"/>
                    <a:gd name="T40" fmla="*/ 203 w 203"/>
                    <a:gd name="T41" fmla="*/ 25 h 197"/>
                    <a:gd name="T42" fmla="*/ 203 w 203"/>
                    <a:gd name="T43" fmla="*/ 43 h 197"/>
                    <a:gd name="T44" fmla="*/ 202 w 203"/>
                    <a:gd name="T45" fmla="*/ 61 h 197"/>
                    <a:gd name="T46" fmla="*/ 200 w 203"/>
                    <a:gd name="T47" fmla="*/ 82 h 197"/>
                    <a:gd name="T48" fmla="*/ 194 w 203"/>
                    <a:gd name="T49" fmla="*/ 102 h 197"/>
                    <a:gd name="T50" fmla="*/ 187 w 203"/>
                    <a:gd name="T51" fmla="*/ 121 h 197"/>
                    <a:gd name="T52" fmla="*/ 185 w 203"/>
                    <a:gd name="T53" fmla="*/ 122 h 197"/>
                    <a:gd name="T54" fmla="*/ 179 w 203"/>
                    <a:gd name="T55" fmla="*/ 124 h 197"/>
                    <a:gd name="T56" fmla="*/ 171 w 203"/>
                    <a:gd name="T57" fmla="*/ 128 h 197"/>
                    <a:gd name="T58" fmla="*/ 159 w 203"/>
                    <a:gd name="T59" fmla="*/ 132 h 197"/>
                    <a:gd name="T60" fmla="*/ 146 w 203"/>
                    <a:gd name="T61" fmla="*/ 138 h 197"/>
                    <a:gd name="T62" fmla="*/ 131 w 203"/>
                    <a:gd name="T63" fmla="*/ 144 h 197"/>
                    <a:gd name="T64" fmla="*/ 115 w 203"/>
                    <a:gd name="T65" fmla="*/ 150 h 197"/>
                    <a:gd name="T66" fmla="*/ 98 w 203"/>
                    <a:gd name="T67" fmla="*/ 157 h 197"/>
                    <a:gd name="T68" fmla="*/ 81 w 203"/>
                    <a:gd name="T69" fmla="*/ 164 h 197"/>
                    <a:gd name="T70" fmla="*/ 65 w 203"/>
                    <a:gd name="T71" fmla="*/ 171 h 197"/>
                    <a:gd name="T72" fmla="*/ 49 w 203"/>
                    <a:gd name="T73" fmla="*/ 177 h 197"/>
                    <a:gd name="T74" fmla="*/ 35 w 203"/>
                    <a:gd name="T75" fmla="*/ 183 h 197"/>
                    <a:gd name="T76" fmla="*/ 23 w 203"/>
                    <a:gd name="T77" fmla="*/ 188 h 197"/>
                    <a:gd name="T78" fmla="*/ 13 w 203"/>
                    <a:gd name="T79" fmla="*/ 192 h 197"/>
                    <a:gd name="T80" fmla="*/ 5 w 203"/>
                    <a:gd name="T81" fmla="*/ 195 h 197"/>
                    <a:gd name="T82" fmla="*/ 2 w 203"/>
                    <a:gd name="T83" fmla="*/ 197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03" h="197">
                      <a:moveTo>
                        <a:pt x="2" y="197"/>
                      </a:moveTo>
                      <a:lnTo>
                        <a:pt x="1" y="196"/>
                      </a:lnTo>
                      <a:lnTo>
                        <a:pt x="0" y="191"/>
                      </a:lnTo>
                      <a:lnTo>
                        <a:pt x="0" y="184"/>
                      </a:lnTo>
                      <a:lnTo>
                        <a:pt x="1" y="174"/>
                      </a:lnTo>
                      <a:lnTo>
                        <a:pt x="1" y="162"/>
                      </a:lnTo>
                      <a:lnTo>
                        <a:pt x="2" y="148"/>
                      </a:lnTo>
                      <a:lnTo>
                        <a:pt x="4" y="133"/>
                      </a:lnTo>
                      <a:lnTo>
                        <a:pt x="5" y="118"/>
                      </a:lnTo>
                      <a:lnTo>
                        <a:pt x="7" y="103"/>
                      </a:lnTo>
                      <a:lnTo>
                        <a:pt x="9" y="88"/>
                      </a:lnTo>
                      <a:lnTo>
                        <a:pt x="11" y="74"/>
                      </a:lnTo>
                      <a:lnTo>
                        <a:pt x="12" y="61"/>
                      </a:lnTo>
                      <a:lnTo>
                        <a:pt x="13" y="50"/>
                      </a:lnTo>
                      <a:lnTo>
                        <a:pt x="14" y="42"/>
                      </a:lnTo>
                      <a:lnTo>
                        <a:pt x="15" y="37"/>
                      </a:lnTo>
                      <a:lnTo>
                        <a:pt x="15" y="35"/>
                      </a:lnTo>
                      <a:lnTo>
                        <a:pt x="200" y="0"/>
                      </a:lnTo>
                      <a:lnTo>
                        <a:pt x="200" y="3"/>
                      </a:lnTo>
                      <a:lnTo>
                        <a:pt x="202" y="12"/>
                      </a:lnTo>
                      <a:lnTo>
                        <a:pt x="203" y="25"/>
                      </a:lnTo>
                      <a:lnTo>
                        <a:pt x="203" y="43"/>
                      </a:lnTo>
                      <a:lnTo>
                        <a:pt x="202" y="61"/>
                      </a:lnTo>
                      <a:lnTo>
                        <a:pt x="200" y="82"/>
                      </a:lnTo>
                      <a:lnTo>
                        <a:pt x="194" y="102"/>
                      </a:lnTo>
                      <a:lnTo>
                        <a:pt x="187" y="121"/>
                      </a:lnTo>
                      <a:lnTo>
                        <a:pt x="185" y="122"/>
                      </a:lnTo>
                      <a:lnTo>
                        <a:pt x="179" y="124"/>
                      </a:lnTo>
                      <a:lnTo>
                        <a:pt x="171" y="128"/>
                      </a:lnTo>
                      <a:lnTo>
                        <a:pt x="159" y="132"/>
                      </a:lnTo>
                      <a:lnTo>
                        <a:pt x="146" y="138"/>
                      </a:lnTo>
                      <a:lnTo>
                        <a:pt x="131" y="144"/>
                      </a:lnTo>
                      <a:lnTo>
                        <a:pt x="115" y="150"/>
                      </a:lnTo>
                      <a:lnTo>
                        <a:pt x="98" y="157"/>
                      </a:lnTo>
                      <a:lnTo>
                        <a:pt x="81" y="164"/>
                      </a:lnTo>
                      <a:lnTo>
                        <a:pt x="65" y="171"/>
                      </a:lnTo>
                      <a:lnTo>
                        <a:pt x="49" y="177"/>
                      </a:lnTo>
                      <a:lnTo>
                        <a:pt x="35" y="183"/>
                      </a:lnTo>
                      <a:lnTo>
                        <a:pt x="23" y="188"/>
                      </a:lnTo>
                      <a:lnTo>
                        <a:pt x="13" y="192"/>
                      </a:lnTo>
                      <a:lnTo>
                        <a:pt x="5" y="195"/>
                      </a:lnTo>
                      <a:lnTo>
                        <a:pt x="2" y="197"/>
                      </a:lnTo>
                      <a:close/>
                    </a:path>
                  </a:pathLst>
                </a:custGeom>
                <a:solidFill>
                  <a:srgbClr val="0F0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64" name="Freeform 380"/>
                <p:cNvSpPr>
                  <a:spLocks/>
                </p:cNvSpPr>
                <p:nvPr/>
              </p:nvSpPr>
              <p:spPr bwMode="auto">
                <a:xfrm>
                  <a:off x="4918" y="1405"/>
                  <a:ext cx="20" cy="19"/>
                </a:xfrm>
                <a:custGeom>
                  <a:avLst/>
                  <a:gdLst>
                    <a:gd name="T0" fmla="*/ 2 w 200"/>
                    <a:gd name="T1" fmla="*/ 188 h 188"/>
                    <a:gd name="T2" fmla="*/ 1 w 200"/>
                    <a:gd name="T3" fmla="*/ 187 h 188"/>
                    <a:gd name="T4" fmla="*/ 0 w 200"/>
                    <a:gd name="T5" fmla="*/ 183 h 188"/>
                    <a:gd name="T6" fmla="*/ 0 w 200"/>
                    <a:gd name="T7" fmla="*/ 175 h 188"/>
                    <a:gd name="T8" fmla="*/ 1 w 200"/>
                    <a:gd name="T9" fmla="*/ 165 h 188"/>
                    <a:gd name="T10" fmla="*/ 1 w 200"/>
                    <a:gd name="T11" fmla="*/ 153 h 188"/>
                    <a:gd name="T12" fmla="*/ 2 w 200"/>
                    <a:gd name="T13" fmla="*/ 140 h 188"/>
                    <a:gd name="T14" fmla="*/ 5 w 200"/>
                    <a:gd name="T15" fmla="*/ 125 h 188"/>
                    <a:gd name="T16" fmla="*/ 6 w 200"/>
                    <a:gd name="T17" fmla="*/ 110 h 188"/>
                    <a:gd name="T18" fmla="*/ 8 w 200"/>
                    <a:gd name="T19" fmla="*/ 95 h 188"/>
                    <a:gd name="T20" fmla="*/ 9 w 200"/>
                    <a:gd name="T21" fmla="*/ 80 h 188"/>
                    <a:gd name="T22" fmla="*/ 11 w 200"/>
                    <a:gd name="T23" fmla="*/ 66 h 188"/>
                    <a:gd name="T24" fmla="*/ 12 w 200"/>
                    <a:gd name="T25" fmla="*/ 54 h 188"/>
                    <a:gd name="T26" fmla="*/ 13 w 200"/>
                    <a:gd name="T27" fmla="*/ 43 h 188"/>
                    <a:gd name="T28" fmla="*/ 14 w 200"/>
                    <a:gd name="T29" fmla="*/ 34 h 188"/>
                    <a:gd name="T30" fmla="*/ 15 w 200"/>
                    <a:gd name="T31" fmla="*/ 29 h 188"/>
                    <a:gd name="T32" fmla="*/ 15 w 200"/>
                    <a:gd name="T33" fmla="*/ 27 h 188"/>
                    <a:gd name="T34" fmla="*/ 196 w 200"/>
                    <a:gd name="T35" fmla="*/ 0 h 188"/>
                    <a:gd name="T36" fmla="*/ 196 w 200"/>
                    <a:gd name="T37" fmla="*/ 3 h 188"/>
                    <a:gd name="T38" fmla="*/ 198 w 200"/>
                    <a:gd name="T39" fmla="*/ 11 h 188"/>
                    <a:gd name="T40" fmla="*/ 199 w 200"/>
                    <a:gd name="T41" fmla="*/ 22 h 188"/>
                    <a:gd name="T42" fmla="*/ 200 w 200"/>
                    <a:gd name="T43" fmla="*/ 38 h 188"/>
                    <a:gd name="T44" fmla="*/ 200 w 200"/>
                    <a:gd name="T45" fmla="*/ 56 h 188"/>
                    <a:gd name="T46" fmla="*/ 198 w 200"/>
                    <a:gd name="T47" fmla="*/ 74 h 188"/>
                    <a:gd name="T48" fmla="*/ 195 w 200"/>
                    <a:gd name="T49" fmla="*/ 93 h 188"/>
                    <a:gd name="T50" fmla="*/ 188 w 200"/>
                    <a:gd name="T51" fmla="*/ 112 h 188"/>
                    <a:gd name="T52" fmla="*/ 186 w 200"/>
                    <a:gd name="T53" fmla="*/ 113 h 188"/>
                    <a:gd name="T54" fmla="*/ 180 w 200"/>
                    <a:gd name="T55" fmla="*/ 115 h 188"/>
                    <a:gd name="T56" fmla="*/ 172 w 200"/>
                    <a:gd name="T57" fmla="*/ 119 h 188"/>
                    <a:gd name="T58" fmla="*/ 160 w 200"/>
                    <a:gd name="T59" fmla="*/ 123 h 188"/>
                    <a:gd name="T60" fmla="*/ 147 w 200"/>
                    <a:gd name="T61" fmla="*/ 129 h 188"/>
                    <a:gd name="T62" fmla="*/ 132 w 200"/>
                    <a:gd name="T63" fmla="*/ 135 h 188"/>
                    <a:gd name="T64" fmla="*/ 115 w 200"/>
                    <a:gd name="T65" fmla="*/ 141 h 188"/>
                    <a:gd name="T66" fmla="*/ 99 w 200"/>
                    <a:gd name="T67" fmla="*/ 148 h 188"/>
                    <a:gd name="T68" fmla="*/ 82 w 200"/>
                    <a:gd name="T69" fmla="*/ 155 h 188"/>
                    <a:gd name="T70" fmla="*/ 65 w 200"/>
                    <a:gd name="T71" fmla="*/ 162 h 188"/>
                    <a:gd name="T72" fmla="*/ 49 w 200"/>
                    <a:gd name="T73" fmla="*/ 168 h 188"/>
                    <a:gd name="T74" fmla="*/ 35 w 200"/>
                    <a:gd name="T75" fmla="*/ 174 h 188"/>
                    <a:gd name="T76" fmla="*/ 23 w 200"/>
                    <a:gd name="T77" fmla="*/ 179 h 188"/>
                    <a:gd name="T78" fmla="*/ 13 w 200"/>
                    <a:gd name="T79" fmla="*/ 183 h 188"/>
                    <a:gd name="T80" fmla="*/ 6 w 200"/>
                    <a:gd name="T81" fmla="*/ 186 h 188"/>
                    <a:gd name="T82" fmla="*/ 2 w 200"/>
                    <a:gd name="T83" fmla="*/ 188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00" h="188">
                      <a:moveTo>
                        <a:pt x="2" y="188"/>
                      </a:moveTo>
                      <a:lnTo>
                        <a:pt x="1" y="187"/>
                      </a:lnTo>
                      <a:lnTo>
                        <a:pt x="0" y="183"/>
                      </a:lnTo>
                      <a:lnTo>
                        <a:pt x="0" y="175"/>
                      </a:lnTo>
                      <a:lnTo>
                        <a:pt x="1" y="165"/>
                      </a:lnTo>
                      <a:lnTo>
                        <a:pt x="1" y="153"/>
                      </a:lnTo>
                      <a:lnTo>
                        <a:pt x="2" y="140"/>
                      </a:lnTo>
                      <a:lnTo>
                        <a:pt x="5" y="125"/>
                      </a:lnTo>
                      <a:lnTo>
                        <a:pt x="6" y="110"/>
                      </a:lnTo>
                      <a:lnTo>
                        <a:pt x="8" y="95"/>
                      </a:lnTo>
                      <a:lnTo>
                        <a:pt x="9" y="80"/>
                      </a:lnTo>
                      <a:lnTo>
                        <a:pt x="11" y="66"/>
                      </a:lnTo>
                      <a:lnTo>
                        <a:pt x="12" y="54"/>
                      </a:lnTo>
                      <a:lnTo>
                        <a:pt x="13" y="43"/>
                      </a:lnTo>
                      <a:lnTo>
                        <a:pt x="14" y="34"/>
                      </a:lnTo>
                      <a:lnTo>
                        <a:pt x="15" y="29"/>
                      </a:lnTo>
                      <a:lnTo>
                        <a:pt x="15" y="27"/>
                      </a:lnTo>
                      <a:lnTo>
                        <a:pt x="196" y="0"/>
                      </a:lnTo>
                      <a:lnTo>
                        <a:pt x="196" y="3"/>
                      </a:lnTo>
                      <a:lnTo>
                        <a:pt x="198" y="11"/>
                      </a:lnTo>
                      <a:lnTo>
                        <a:pt x="199" y="22"/>
                      </a:lnTo>
                      <a:lnTo>
                        <a:pt x="200" y="38"/>
                      </a:lnTo>
                      <a:lnTo>
                        <a:pt x="200" y="56"/>
                      </a:lnTo>
                      <a:lnTo>
                        <a:pt x="198" y="74"/>
                      </a:lnTo>
                      <a:lnTo>
                        <a:pt x="195" y="93"/>
                      </a:lnTo>
                      <a:lnTo>
                        <a:pt x="188" y="112"/>
                      </a:lnTo>
                      <a:lnTo>
                        <a:pt x="186" y="113"/>
                      </a:lnTo>
                      <a:lnTo>
                        <a:pt x="180" y="115"/>
                      </a:lnTo>
                      <a:lnTo>
                        <a:pt x="172" y="119"/>
                      </a:lnTo>
                      <a:lnTo>
                        <a:pt x="160" y="123"/>
                      </a:lnTo>
                      <a:lnTo>
                        <a:pt x="147" y="129"/>
                      </a:lnTo>
                      <a:lnTo>
                        <a:pt x="132" y="135"/>
                      </a:lnTo>
                      <a:lnTo>
                        <a:pt x="115" y="141"/>
                      </a:lnTo>
                      <a:lnTo>
                        <a:pt x="99" y="148"/>
                      </a:lnTo>
                      <a:lnTo>
                        <a:pt x="82" y="155"/>
                      </a:lnTo>
                      <a:lnTo>
                        <a:pt x="65" y="162"/>
                      </a:lnTo>
                      <a:lnTo>
                        <a:pt x="49" y="168"/>
                      </a:lnTo>
                      <a:lnTo>
                        <a:pt x="35" y="174"/>
                      </a:lnTo>
                      <a:lnTo>
                        <a:pt x="23" y="179"/>
                      </a:lnTo>
                      <a:lnTo>
                        <a:pt x="13" y="183"/>
                      </a:lnTo>
                      <a:lnTo>
                        <a:pt x="6" y="186"/>
                      </a:lnTo>
                      <a:lnTo>
                        <a:pt x="2" y="188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65" name="Freeform 381"/>
                <p:cNvSpPr>
                  <a:spLocks/>
                </p:cNvSpPr>
                <p:nvPr/>
              </p:nvSpPr>
              <p:spPr bwMode="auto">
                <a:xfrm>
                  <a:off x="4918" y="1405"/>
                  <a:ext cx="20" cy="17"/>
                </a:xfrm>
                <a:custGeom>
                  <a:avLst/>
                  <a:gdLst>
                    <a:gd name="T0" fmla="*/ 3 w 196"/>
                    <a:gd name="T1" fmla="*/ 180 h 180"/>
                    <a:gd name="T2" fmla="*/ 2 w 196"/>
                    <a:gd name="T3" fmla="*/ 179 h 180"/>
                    <a:gd name="T4" fmla="*/ 0 w 196"/>
                    <a:gd name="T5" fmla="*/ 175 h 180"/>
                    <a:gd name="T6" fmla="*/ 0 w 196"/>
                    <a:gd name="T7" fmla="*/ 167 h 180"/>
                    <a:gd name="T8" fmla="*/ 2 w 196"/>
                    <a:gd name="T9" fmla="*/ 157 h 180"/>
                    <a:gd name="T10" fmla="*/ 2 w 196"/>
                    <a:gd name="T11" fmla="*/ 146 h 180"/>
                    <a:gd name="T12" fmla="*/ 3 w 196"/>
                    <a:gd name="T13" fmla="*/ 132 h 180"/>
                    <a:gd name="T14" fmla="*/ 5 w 196"/>
                    <a:gd name="T15" fmla="*/ 118 h 180"/>
                    <a:gd name="T16" fmla="*/ 6 w 196"/>
                    <a:gd name="T17" fmla="*/ 103 h 180"/>
                    <a:gd name="T18" fmla="*/ 8 w 196"/>
                    <a:gd name="T19" fmla="*/ 88 h 180"/>
                    <a:gd name="T20" fmla="*/ 9 w 196"/>
                    <a:gd name="T21" fmla="*/ 73 h 180"/>
                    <a:gd name="T22" fmla="*/ 11 w 196"/>
                    <a:gd name="T23" fmla="*/ 60 h 180"/>
                    <a:gd name="T24" fmla="*/ 12 w 196"/>
                    <a:gd name="T25" fmla="*/ 47 h 180"/>
                    <a:gd name="T26" fmla="*/ 13 w 196"/>
                    <a:gd name="T27" fmla="*/ 36 h 180"/>
                    <a:gd name="T28" fmla="*/ 14 w 196"/>
                    <a:gd name="T29" fmla="*/ 28 h 180"/>
                    <a:gd name="T30" fmla="*/ 15 w 196"/>
                    <a:gd name="T31" fmla="*/ 23 h 180"/>
                    <a:gd name="T32" fmla="*/ 15 w 196"/>
                    <a:gd name="T33" fmla="*/ 21 h 180"/>
                    <a:gd name="T34" fmla="*/ 191 w 196"/>
                    <a:gd name="T35" fmla="*/ 0 h 180"/>
                    <a:gd name="T36" fmla="*/ 191 w 196"/>
                    <a:gd name="T37" fmla="*/ 2 h 180"/>
                    <a:gd name="T38" fmla="*/ 193 w 196"/>
                    <a:gd name="T39" fmla="*/ 9 h 180"/>
                    <a:gd name="T40" fmla="*/ 194 w 196"/>
                    <a:gd name="T41" fmla="*/ 20 h 180"/>
                    <a:gd name="T42" fmla="*/ 195 w 196"/>
                    <a:gd name="T43" fmla="*/ 34 h 180"/>
                    <a:gd name="T44" fmla="*/ 196 w 196"/>
                    <a:gd name="T45" fmla="*/ 51 h 180"/>
                    <a:gd name="T46" fmla="*/ 196 w 196"/>
                    <a:gd name="T47" fmla="*/ 68 h 180"/>
                    <a:gd name="T48" fmla="*/ 194 w 196"/>
                    <a:gd name="T49" fmla="*/ 86 h 180"/>
                    <a:gd name="T50" fmla="*/ 190 w 196"/>
                    <a:gd name="T51" fmla="*/ 104 h 180"/>
                    <a:gd name="T52" fmla="*/ 187 w 196"/>
                    <a:gd name="T53" fmla="*/ 105 h 180"/>
                    <a:gd name="T54" fmla="*/ 181 w 196"/>
                    <a:gd name="T55" fmla="*/ 107 h 180"/>
                    <a:gd name="T56" fmla="*/ 173 w 196"/>
                    <a:gd name="T57" fmla="*/ 111 h 180"/>
                    <a:gd name="T58" fmla="*/ 161 w 196"/>
                    <a:gd name="T59" fmla="*/ 115 h 180"/>
                    <a:gd name="T60" fmla="*/ 147 w 196"/>
                    <a:gd name="T61" fmla="*/ 121 h 180"/>
                    <a:gd name="T62" fmla="*/ 132 w 196"/>
                    <a:gd name="T63" fmla="*/ 127 h 180"/>
                    <a:gd name="T64" fmla="*/ 116 w 196"/>
                    <a:gd name="T65" fmla="*/ 133 h 180"/>
                    <a:gd name="T66" fmla="*/ 99 w 196"/>
                    <a:gd name="T67" fmla="*/ 140 h 180"/>
                    <a:gd name="T68" fmla="*/ 82 w 196"/>
                    <a:gd name="T69" fmla="*/ 147 h 180"/>
                    <a:gd name="T70" fmla="*/ 65 w 196"/>
                    <a:gd name="T71" fmla="*/ 154 h 180"/>
                    <a:gd name="T72" fmla="*/ 50 w 196"/>
                    <a:gd name="T73" fmla="*/ 160 h 180"/>
                    <a:gd name="T74" fmla="*/ 35 w 196"/>
                    <a:gd name="T75" fmla="*/ 166 h 180"/>
                    <a:gd name="T76" fmla="*/ 23 w 196"/>
                    <a:gd name="T77" fmla="*/ 171 h 180"/>
                    <a:gd name="T78" fmla="*/ 13 w 196"/>
                    <a:gd name="T79" fmla="*/ 175 h 180"/>
                    <a:gd name="T80" fmla="*/ 6 w 196"/>
                    <a:gd name="T81" fmla="*/ 178 h 180"/>
                    <a:gd name="T82" fmla="*/ 3 w 196"/>
                    <a:gd name="T83" fmla="*/ 180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96" h="180">
                      <a:moveTo>
                        <a:pt x="3" y="180"/>
                      </a:moveTo>
                      <a:lnTo>
                        <a:pt x="2" y="179"/>
                      </a:lnTo>
                      <a:lnTo>
                        <a:pt x="0" y="175"/>
                      </a:lnTo>
                      <a:lnTo>
                        <a:pt x="0" y="167"/>
                      </a:lnTo>
                      <a:lnTo>
                        <a:pt x="2" y="157"/>
                      </a:lnTo>
                      <a:lnTo>
                        <a:pt x="2" y="146"/>
                      </a:lnTo>
                      <a:lnTo>
                        <a:pt x="3" y="132"/>
                      </a:lnTo>
                      <a:lnTo>
                        <a:pt x="5" y="118"/>
                      </a:lnTo>
                      <a:lnTo>
                        <a:pt x="6" y="103"/>
                      </a:lnTo>
                      <a:lnTo>
                        <a:pt x="8" y="88"/>
                      </a:lnTo>
                      <a:lnTo>
                        <a:pt x="9" y="73"/>
                      </a:lnTo>
                      <a:lnTo>
                        <a:pt x="11" y="60"/>
                      </a:lnTo>
                      <a:lnTo>
                        <a:pt x="12" y="47"/>
                      </a:lnTo>
                      <a:lnTo>
                        <a:pt x="13" y="36"/>
                      </a:lnTo>
                      <a:lnTo>
                        <a:pt x="14" y="28"/>
                      </a:lnTo>
                      <a:lnTo>
                        <a:pt x="15" y="23"/>
                      </a:lnTo>
                      <a:lnTo>
                        <a:pt x="15" y="21"/>
                      </a:lnTo>
                      <a:lnTo>
                        <a:pt x="191" y="0"/>
                      </a:lnTo>
                      <a:lnTo>
                        <a:pt x="191" y="2"/>
                      </a:lnTo>
                      <a:lnTo>
                        <a:pt x="193" y="9"/>
                      </a:lnTo>
                      <a:lnTo>
                        <a:pt x="194" y="20"/>
                      </a:lnTo>
                      <a:lnTo>
                        <a:pt x="195" y="34"/>
                      </a:lnTo>
                      <a:lnTo>
                        <a:pt x="196" y="51"/>
                      </a:lnTo>
                      <a:lnTo>
                        <a:pt x="196" y="68"/>
                      </a:lnTo>
                      <a:lnTo>
                        <a:pt x="194" y="86"/>
                      </a:lnTo>
                      <a:lnTo>
                        <a:pt x="190" y="104"/>
                      </a:lnTo>
                      <a:lnTo>
                        <a:pt x="187" y="105"/>
                      </a:lnTo>
                      <a:lnTo>
                        <a:pt x="181" y="107"/>
                      </a:lnTo>
                      <a:lnTo>
                        <a:pt x="173" y="111"/>
                      </a:lnTo>
                      <a:lnTo>
                        <a:pt x="161" y="115"/>
                      </a:lnTo>
                      <a:lnTo>
                        <a:pt x="147" y="121"/>
                      </a:lnTo>
                      <a:lnTo>
                        <a:pt x="132" y="127"/>
                      </a:lnTo>
                      <a:lnTo>
                        <a:pt x="116" y="133"/>
                      </a:lnTo>
                      <a:lnTo>
                        <a:pt x="99" y="140"/>
                      </a:lnTo>
                      <a:lnTo>
                        <a:pt x="82" y="147"/>
                      </a:lnTo>
                      <a:lnTo>
                        <a:pt x="65" y="154"/>
                      </a:lnTo>
                      <a:lnTo>
                        <a:pt x="50" y="160"/>
                      </a:lnTo>
                      <a:lnTo>
                        <a:pt x="35" y="166"/>
                      </a:lnTo>
                      <a:lnTo>
                        <a:pt x="23" y="171"/>
                      </a:lnTo>
                      <a:lnTo>
                        <a:pt x="13" y="175"/>
                      </a:lnTo>
                      <a:lnTo>
                        <a:pt x="6" y="178"/>
                      </a:lnTo>
                      <a:lnTo>
                        <a:pt x="3" y="18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66" name="Freeform 382"/>
                <p:cNvSpPr>
                  <a:spLocks/>
                </p:cNvSpPr>
                <p:nvPr/>
              </p:nvSpPr>
              <p:spPr bwMode="auto">
                <a:xfrm>
                  <a:off x="4919" y="1404"/>
                  <a:ext cx="19" cy="17"/>
                </a:xfrm>
                <a:custGeom>
                  <a:avLst/>
                  <a:gdLst>
                    <a:gd name="T0" fmla="*/ 190 w 192"/>
                    <a:gd name="T1" fmla="*/ 96 h 171"/>
                    <a:gd name="T2" fmla="*/ 188 w 192"/>
                    <a:gd name="T3" fmla="*/ 97 h 171"/>
                    <a:gd name="T4" fmla="*/ 181 w 192"/>
                    <a:gd name="T5" fmla="*/ 99 h 171"/>
                    <a:gd name="T6" fmla="*/ 173 w 192"/>
                    <a:gd name="T7" fmla="*/ 102 h 171"/>
                    <a:gd name="T8" fmla="*/ 161 w 192"/>
                    <a:gd name="T9" fmla="*/ 107 h 171"/>
                    <a:gd name="T10" fmla="*/ 147 w 192"/>
                    <a:gd name="T11" fmla="*/ 112 h 171"/>
                    <a:gd name="T12" fmla="*/ 132 w 192"/>
                    <a:gd name="T13" fmla="*/ 118 h 171"/>
                    <a:gd name="T14" fmla="*/ 116 w 192"/>
                    <a:gd name="T15" fmla="*/ 125 h 171"/>
                    <a:gd name="T16" fmla="*/ 99 w 192"/>
                    <a:gd name="T17" fmla="*/ 132 h 171"/>
                    <a:gd name="T18" fmla="*/ 82 w 192"/>
                    <a:gd name="T19" fmla="*/ 138 h 171"/>
                    <a:gd name="T20" fmla="*/ 65 w 192"/>
                    <a:gd name="T21" fmla="*/ 145 h 171"/>
                    <a:gd name="T22" fmla="*/ 49 w 192"/>
                    <a:gd name="T23" fmla="*/ 151 h 171"/>
                    <a:gd name="T24" fmla="*/ 35 w 192"/>
                    <a:gd name="T25" fmla="*/ 157 h 171"/>
                    <a:gd name="T26" fmla="*/ 23 w 192"/>
                    <a:gd name="T27" fmla="*/ 162 h 171"/>
                    <a:gd name="T28" fmla="*/ 13 w 192"/>
                    <a:gd name="T29" fmla="*/ 166 h 171"/>
                    <a:gd name="T30" fmla="*/ 6 w 192"/>
                    <a:gd name="T31" fmla="*/ 169 h 171"/>
                    <a:gd name="T32" fmla="*/ 2 w 192"/>
                    <a:gd name="T33" fmla="*/ 171 h 171"/>
                    <a:gd name="T34" fmla="*/ 1 w 192"/>
                    <a:gd name="T35" fmla="*/ 170 h 171"/>
                    <a:gd name="T36" fmla="*/ 0 w 192"/>
                    <a:gd name="T37" fmla="*/ 166 h 171"/>
                    <a:gd name="T38" fmla="*/ 0 w 192"/>
                    <a:gd name="T39" fmla="*/ 159 h 171"/>
                    <a:gd name="T40" fmla="*/ 1 w 192"/>
                    <a:gd name="T41" fmla="*/ 149 h 171"/>
                    <a:gd name="T42" fmla="*/ 1 w 192"/>
                    <a:gd name="T43" fmla="*/ 138 h 171"/>
                    <a:gd name="T44" fmla="*/ 3 w 192"/>
                    <a:gd name="T45" fmla="*/ 125 h 171"/>
                    <a:gd name="T46" fmla="*/ 4 w 192"/>
                    <a:gd name="T47" fmla="*/ 110 h 171"/>
                    <a:gd name="T48" fmla="*/ 6 w 192"/>
                    <a:gd name="T49" fmla="*/ 96 h 171"/>
                    <a:gd name="T50" fmla="*/ 7 w 192"/>
                    <a:gd name="T51" fmla="*/ 81 h 171"/>
                    <a:gd name="T52" fmla="*/ 9 w 192"/>
                    <a:gd name="T53" fmla="*/ 67 h 171"/>
                    <a:gd name="T54" fmla="*/ 10 w 192"/>
                    <a:gd name="T55" fmla="*/ 53 h 171"/>
                    <a:gd name="T56" fmla="*/ 12 w 192"/>
                    <a:gd name="T57" fmla="*/ 40 h 171"/>
                    <a:gd name="T58" fmla="*/ 13 w 192"/>
                    <a:gd name="T59" fmla="*/ 30 h 171"/>
                    <a:gd name="T60" fmla="*/ 14 w 192"/>
                    <a:gd name="T61" fmla="*/ 22 h 171"/>
                    <a:gd name="T62" fmla="*/ 15 w 192"/>
                    <a:gd name="T63" fmla="*/ 17 h 171"/>
                    <a:gd name="T64" fmla="*/ 15 w 192"/>
                    <a:gd name="T65" fmla="*/ 15 h 171"/>
                    <a:gd name="T66" fmla="*/ 187 w 192"/>
                    <a:gd name="T67" fmla="*/ 0 h 171"/>
                    <a:gd name="T68" fmla="*/ 187 w 192"/>
                    <a:gd name="T69" fmla="*/ 2 h 171"/>
                    <a:gd name="T70" fmla="*/ 188 w 192"/>
                    <a:gd name="T71" fmla="*/ 8 h 171"/>
                    <a:gd name="T72" fmla="*/ 190 w 192"/>
                    <a:gd name="T73" fmla="*/ 18 h 171"/>
                    <a:gd name="T74" fmla="*/ 191 w 192"/>
                    <a:gd name="T75" fmla="*/ 30 h 171"/>
                    <a:gd name="T76" fmla="*/ 192 w 192"/>
                    <a:gd name="T77" fmla="*/ 44 h 171"/>
                    <a:gd name="T78" fmla="*/ 192 w 192"/>
                    <a:gd name="T79" fmla="*/ 61 h 171"/>
                    <a:gd name="T80" fmla="*/ 192 w 192"/>
                    <a:gd name="T81" fmla="*/ 78 h 171"/>
                    <a:gd name="T82" fmla="*/ 190 w 192"/>
                    <a:gd name="T83" fmla="*/ 96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92" h="171">
                      <a:moveTo>
                        <a:pt x="190" y="96"/>
                      </a:moveTo>
                      <a:lnTo>
                        <a:pt x="188" y="97"/>
                      </a:lnTo>
                      <a:lnTo>
                        <a:pt x="181" y="99"/>
                      </a:lnTo>
                      <a:lnTo>
                        <a:pt x="173" y="102"/>
                      </a:lnTo>
                      <a:lnTo>
                        <a:pt x="161" y="107"/>
                      </a:lnTo>
                      <a:lnTo>
                        <a:pt x="147" y="112"/>
                      </a:lnTo>
                      <a:lnTo>
                        <a:pt x="132" y="118"/>
                      </a:lnTo>
                      <a:lnTo>
                        <a:pt x="116" y="125"/>
                      </a:lnTo>
                      <a:lnTo>
                        <a:pt x="99" y="132"/>
                      </a:lnTo>
                      <a:lnTo>
                        <a:pt x="82" y="138"/>
                      </a:lnTo>
                      <a:lnTo>
                        <a:pt x="65" y="145"/>
                      </a:lnTo>
                      <a:lnTo>
                        <a:pt x="49" y="151"/>
                      </a:lnTo>
                      <a:lnTo>
                        <a:pt x="35" y="157"/>
                      </a:lnTo>
                      <a:lnTo>
                        <a:pt x="23" y="162"/>
                      </a:lnTo>
                      <a:lnTo>
                        <a:pt x="13" y="166"/>
                      </a:lnTo>
                      <a:lnTo>
                        <a:pt x="6" y="169"/>
                      </a:lnTo>
                      <a:lnTo>
                        <a:pt x="2" y="171"/>
                      </a:lnTo>
                      <a:lnTo>
                        <a:pt x="1" y="170"/>
                      </a:lnTo>
                      <a:lnTo>
                        <a:pt x="0" y="166"/>
                      </a:lnTo>
                      <a:lnTo>
                        <a:pt x="0" y="159"/>
                      </a:lnTo>
                      <a:lnTo>
                        <a:pt x="1" y="149"/>
                      </a:lnTo>
                      <a:lnTo>
                        <a:pt x="1" y="138"/>
                      </a:lnTo>
                      <a:lnTo>
                        <a:pt x="3" y="125"/>
                      </a:lnTo>
                      <a:lnTo>
                        <a:pt x="4" y="110"/>
                      </a:lnTo>
                      <a:lnTo>
                        <a:pt x="6" y="96"/>
                      </a:lnTo>
                      <a:lnTo>
                        <a:pt x="7" y="81"/>
                      </a:lnTo>
                      <a:lnTo>
                        <a:pt x="9" y="67"/>
                      </a:lnTo>
                      <a:lnTo>
                        <a:pt x="10" y="53"/>
                      </a:lnTo>
                      <a:lnTo>
                        <a:pt x="12" y="40"/>
                      </a:lnTo>
                      <a:lnTo>
                        <a:pt x="13" y="30"/>
                      </a:lnTo>
                      <a:lnTo>
                        <a:pt x="14" y="22"/>
                      </a:lnTo>
                      <a:lnTo>
                        <a:pt x="15" y="17"/>
                      </a:lnTo>
                      <a:lnTo>
                        <a:pt x="15" y="15"/>
                      </a:lnTo>
                      <a:lnTo>
                        <a:pt x="187" y="0"/>
                      </a:lnTo>
                      <a:lnTo>
                        <a:pt x="187" y="2"/>
                      </a:lnTo>
                      <a:lnTo>
                        <a:pt x="188" y="8"/>
                      </a:lnTo>
                      <a:lnTo>
                        <a:pt x="190" y="18"/>
                      </a:lnTo>
                      <a:lnTo>
                        <a:pt x="191" y="30"/>
                      </a:lnTo>
                      <a:lnTo>
                        <a:pt x="192" y="44"/>
                      </a:lnTo>
                      <a:lnTo>
                        <a:pt x="192" y="61"/>
                      </a:lnTo>
                      <a:lnTo>
                        <a:pt x="192" y="78"/>
                      </a:lnTo>
                      <a:lnTo>
                        <a:pt x="190" y="9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67" name="Freeform 383"/>
                <p:cNvSpPr>
                  <a:spLocks/>
                </p:cNvSpPr>
                <p:nvPr/>
              </p:nvSpPr>
              <p:spPr bwMode="auto">
                <a:xfrm>
                  <a:off x="4888" y="1388"/>
                  <a:ext cx="33" cy="44"/>
                </a:xfrm>
                <a:custGeom>
                  <a:avLst/>
                  <a:gdLst>
                    <a:gd name="T0" fmla="*/ 272 w 332"/>
                    <a:gd name="T1" fmla="*/ 424 h 439"/>
                    <a:gd name="T2" fmla="*/ 295 w 332"/>
                    <a:gd name="T3" fmla="*/ 404 h 439"/>
                    <a:gd name="T4" fmla="*/ 314 w 332"/>
                    <a:gd name="T5" fmla="*/ 377 h 439"/>
                    <a:gd name="T6" fmla="*/ 326 w 332"/>
                    <a:gd name="T7" fmla="*/ 345 h 439"/>
                    <a:gd name="T8" fmla="*/ 332 w 332"/>
                    <a:gd name="T9" fmla="*/ 308 h 439"/>
                    <a:gd name="T10" fmla="*/ 332 w 332"/>
                    <a:gd name="T11" fmla="*/ 268 h 439"/>
                    <a:gd name="T12" fmla="*/ 325 w 332"/>
                    <a:gd name="T13" fmla="*/ 226 h 439"/>
                    <a:gd name="T14" fmla="*/ 313 w 332"/>
                    <a:gd name="T15" fmla="*/ 181 h 439"/>
                    <a:gd name="T16" fmla="*/ 293 w 332"/>
                    <a:gd name="T17" fmla="*/ 138 h 439"/>
                    <a:gd name="T18" fmla="*/ 269 w 332"/>
                    <a:gd name="T19" fmla="*/ 99 h 439"/>
                    <a:gd name="T20" fmla="*/ 242 w 332"/>
                    <a:gd name="T21" fmla="*/ 65 h 439"/>
                    <a:gd name="T22" fmla="*/ 213 w 332"/>
                    <a:gd name="T23" fmla="*/ 38 h 439"/>
                    <a:gd name="T24" fmla="*/ 182 w 332"/>
                    <a:gd name="T25" fmla="*/ 18 h 439"/>
                    <a:gd name="T26" fmla="*/ 150 w 332"/>
                    <a:gd name="T27" fmla="*/ 5 h 439"/>
                    <a:gd name="T28" fmla="*/ 119 w 332"/>
                    <a:gd name="T29" fmla="*/ 0 h 439"/>
                    <a:gd name="T30" fmla="*/ 87 w 332"/>
                    <a:gd name="T31" fmla="*/ 3 h 439"/>
                    <a:gd name="T32" fmla="*/ 59 w 332"/>
                    <a:gd name="T33" fmla="*/ 15 h 439"/>
                    <a:gd name="T34" fmla="*/ 36 w 332"/>
                    <a:gd name="T35" fmla="*/ 35 h 439"/>
                    <a:gd name="T36" fmla="*/ 19 w 332"/>
                    <a:gd name="T37" fmla="*/ 62 h 439"/>
                    <a:gd name="T38" fmla="*/ 7 w 332"/>
                    <a:gd name="T39" fmla="*/ 95 h 439"/>
                    <a:gd name="T40" fmla="*/ 1 w 332"/>
                    <a:gd name="T41" fmla="*/ 131 h 439"/>
                    <a:gd name="T42" fmla="*/ 1 w 332"/>
                    <a:gd name="T43" fmla="*/ 172 h 439"/>
                    <a:gd name="T44" fmla="*/ 7 w 332"/>
                    <a:gd name="T45" fmla="*/ 215 h 439"/>
                    <a:gd name="T46" fmla="*/ 19 w 332"/>
                    <a:gd name="T47" fmla="*/ 259 h 439"/>
                    <a:gd name="T48" fmla="*/ 38 w 332"/>
                    <a:gd name="T49" fmla="*/ 302 h 439"/>
                    <a:gd name="T50" fmla="*/ 62 w 332"/>
                    <a:gd name="T51" fmla="*/ 341 h 439"/>
                    <a:gd name="T52" fmla="*/ 89 w 332"/>
                    <a:gd name="T53" fmla="*/ 374 h 439"/>
                    <a:gd name="T54" fmla="*/ 120 w 332"/>
                    <a:gd name="T55" fmla="*/ 401 h 439"/>
                    <a:gd name="T56" fmla="*/ 151 w 332"/>
                    <a:gd name="T57" fmla="*/ 421 h 439"/>
                    <a:gd name="T58" fmla="*/ 183 w 332"/>
                    <a:gd name="T59" fmla="*/ 434 h 439"/>
                    <a:gd name="T60" fmla="*/ 214 w 332"/>
                    <a:gd name="T61" fmla="*/ 439 h 439"/>
                    <a:gd name="T62" fmla="*/ 245 w 332"/>
                    <a:gd name="T63" fmla="*/ 436 h 4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32" h="439">
                      <a:moveTo>
                        <a:pt x="259" y="431"/>
                      </a:moveTo>
                      <a:lnTo>
                        <a:pt x="272" y="424"/>
                      </a:lnTo>
                      <a:lnTo>
                        <a:pt x="285" y="415"/>
                      </a:lnTo>
                      <a:lnTo>
                        <a:pt x="295" y="404"/>
                      </a:lnTo>
                      <a:lnTo>
                        <a:pt x="306" y="391"/>
                      </a:lnTo>
                      <a:lnTo>
                        <a:pt x="314" y="377"/>
                      </a:lnTo>
                      <a:lnTo>
                        <a:pt x="320" y="362"/>
                      </a:lnTo>
                      <a:lnTo>
                        <a:pt x="326" y="345"/>
                      </a:lnTo>
                      <a:lnTo>
                        <a:pt x="329" y="327"/>
                      </a:lnTo>
                      <a:lnTo>
                        <a:pt x="332" y="308"/>
                      </a:lnTo>
                      <a:lnTo>
                        <a:pt x="332" y="288"/>
                      </a:lnTo>
                      <a:lnTo>
                        <a:pt x="332" y="268"/>
                      </a:lnTo>
                      <a:lnTo>
                        <a:pt x="329" y="247"/>
                      </a:lnTo>
                      <a:lnTo>
                        <a:pt x="325" y="226"/>
                      </a:lnTo>
                      <a:lnTo>
                        <a:pt x="320" y="204"/>
                      </a:lnTo>
                      <a:lnTo>
                        <a:pt x="313" y="181"/>
                      </a:lnTo>
                      <a:lnTo>
                        <a:pt x="303" y="159"/>
                      </a:lnTo>
                      <a:lnTo>
                        <a:pt x="293" y="138"/>
                      </a:lnTo>
                      <a:lnTo>
                        <a:pt x="282" y="118"/>
                      </a:lnTo>
                      <a:lnTo>
                        <a:pt x="269" y="99"/>
                      </a:lnTo>
                      <a:lnTo>
                        <a:pt x="256" y="81"/>
                      </a:lnTo>
                      <a:lnTo>
                        <a:pt x="242" y="65"/>
                      </a:lnTo>
                      <a:lnTo>
                        <a:pt x="228" y="51"/>
                      </a:lnTo>
                      <a:lnTo>
                        <a:pt x="213" y="38"/>
                      </a:lnTo>
                      <a:lnTo>
                        <a:pt x="198" y="27"/>
                      </a:lnTo>
                      <a:lnTo>
                        <a:pt x="182" y="18"/>
                      </a:lnTo>
                      <a:lnTo>
                        <a:pt x="166" y="10"/>
                      </a:lnTo>
                      <a:lnTo>
                        <a:pt x="150" y="5"/>
                      </a:lnTo>
                      <a:lnTo>
                        <a:pt x="134" y="1"/>
                      </a:lnTo>
                      <a:lnTo>
                        <a:pt x="119" y="0"/>
                      </a:lnTo>
                      <a:lnTo>
                        <a:pt x="102" y="0"/>
                      </a:lnTo>
                      <a:lnTo>
                        <a:pt x="87" y="3"/>
                      </a:lnTo>
                      <a:lnTo>
                        <a:pt x="73" y="8"/>
                      </a:lnTo>
                      <a:lnTo>
                        <a:pt x="59" y="15"/>
                      </a:lnTo>
                      <a:lnTo>
                        <a:pt x="47" y="24"/>
                      </a:lnTo>
                      <a:lnTo>
                        <a:pt x="36" y="35"/>
                      </a:lnTo>
                      <a:lnTo>
                        <a:pt x="27" y="48"/>
                      </a:lnTo>
                      <a:lnTo>
                        <a:pt x="19" y="62"/>
                      </a:lnTo>
                      <a:lnTo>
                        <a:pt x="12" y="78"/>
                      </a:lnTo>
                      <a:lnTo>
                        <a:pt x="7" y="95"/>
                      </a:lnTo>
                      <a:lnTo>
                        <a:pt x="3" y="112"/>
                      </a:lnTo>
                      <a:lnTo>
                        <a:pt x="1" y="131"/>
                      </a:lnTo>
                      <a:lnTo>
                        <a:pt x="0" y="151"/>
                      </a:lnTo>
                      <a:lnTo>
                        <a:pt x="1" y="172"/>
                      </a:lnTo>
                      <a:lnTo>
                        <a:pt x="3" y="193"/>
                      </a:lnTo>
                      <a:lnTo>
                        <a:pt x="7" y="215"/>
                      </a:lnTo>
                      <a:lnTo>
                        <a:pt x="12" y="237"/>
                      </a:lnTo>
                      <a:lnTo>
                        <a:pt x="19" y="259"/>
                      </a:lnTo>
                      <a:lnTo>
                        <a:pt x="28" y="281"/>
                      </a:lnTo>
                      <a:lnTo>
                        <a:pt x="38" y="302"/>
                      </a:lnTo>
                      <a:lnTo>
                        <a:pt x="50" y="322"/>
                      </a:lnTo>
                      <a:lnTo>
                        <a:pt x="62" y="341"/>
                      </a:lnTo>
                      <a:lnTo>
                        <a:pt x="75" y="358"/>
                      </a:lnTo>
                      <a:lnTo>
                        <a:pt x="89" y="374"/>
                      </a:lnTo>
                      <a:lnTo>
                        <a:pt x="104" y="388"/>
                      </a:lnTo>
                      <a:lnTo>
                        <a:pt x="120" y="401"/>
                      </a:lnTo>
                      <a:lnTo>
                        <a:pt x="135" y="412"/>
                      </a:lnTo>
                      <a:lnTo>
                        <a:pt x="151" y="421"/>
                      </a:lnTo>
                      <a:lnTo>
                        <a:pt x="167" y="429"/>
                      </a:lnTo>
                      <a:lnTo>
                        <a:pt x="183" y="434"/>
                      </a:lnTo>
                      <a:lnTo>
                        <a:pt x="199" y="438"/>
                      </a:lnTo>
                      <a:lnTo>
                        <a:pt x="214" y="439"/>
                      </a:lnTo>
                      <a:lnTo>
                        <a:pt x="230" y="439"/>
                      </a:lnTo>
                      <a:lnTo>
                        <a:pt x="245" y="436"/>
                      </a:lnTo>
                      <a:lnTo>
                        <a:pt x="259" y="43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68" name="Freeform 384"/>
                <p:cNvSpPr>
                  <a:spLocks/>
                </p:cNvSpPr>
                <p:nvPr/>
              </p:nvSpPr>
              <p:spPr bwMode="auto">
                <a:xfrm>
                  <a:off x="4888" y="1388"/>
                  <a:ext cx="33" cy="44"/>
                </a:xfrm>
                <a:custGeom>
                  <a:avLst/>
                  <a:gdLst>
                    <a:gd name="T0" fmla="*/ 259 w 332"/>
                    <a:gd name="T1" fmla="*/ 431 h 439"/>
                    <a:gd name="T2" fmla="*/ 285 w 332"/>
                    <a:gd name="T3" fmla="*/ 415 h 439"/>
                    <a:gd name="T4" fmla="*/ 306 w 332"/>
                    <a:gd name="T5" fmla="*/ 391 h 439"/>
                    <a:gd name="T6" fmla="*/ 320 w 332"/>
                    <a:gd name="T7" fmla="*/ 362 h 439"/>
                    <a:gd name="T8" fmla="*/ 329 w 332"/>
                    <a:gd name="T9" fmla="*/ 327 h 439"/>
                    <a:gd name="T10" fmla="*/ 332 w 332"/>
                    <a:gd name="T11" fmla="*/ 288 h 439"/>
                    <a:gd name="T12" fmla="*/ 329 w 332"/>
                    <a:gd name="T13" fmla="*/ 247 h 439"/>
                    <a:gd name="T14" fmla="*/ 320 w 332"/>
                    <a:gd name="T15" fmla="*/ 204 h 439"/>
                    <a:gd name="T16" fmla="*/ 303 w 332"/>
                    <a:gd name="T17" fmla="*/ 159 h 439"/>
                    <a:gd name="T18" fmla="*/ 293 w 332"/>
                    <a:gd name="T19" fmla="*/ 138 h 439"/>
                    <a:gd name="T20" fmla="*/ 269 w 332"/>
                    <a:gd name="T21" fmla="*/ 99 h 439"/>
                    <a:gd name="T22" fmla="*/ 242 w 332"/>
                    <a:gd name="T23" fmla="*/ 65 h 439"/>
                    <a:gd name="T24" fmla="*/ 213 w 332"/>
                    <a:gd name="T25" fmla="*/ 38 h 439"/>
                    <a:gd name="T26" fmla="*/ 182 w 332"/>
                    <a:gd name="T27" fmla="*/ 18 h 439"/>
                    <a:gd name="T28" fmla="*/ 150 w 332"/>
                    <a:gd name="T29" fmla="*/ 5 h 439"/>
                    <a:gd name="T30" fmla="*/ 119 w 332"/>
                    <a:gd name="T31" fmla="*/ 0 h 439"/>
                    <a:gd name="T32" fmla="*/ 87 w 332"/>
                    <a:gd name="T33" fmla="*/ 3 h 439"/>
                    <a:gd name="T34" fmla="*/ 73 w 332"/>
                    <a:gd name="T35" fmla="*/ 8 h 439"/>
                    <a:gd name="T36" fmla="*/ 47 w 332"/>
                    <a:gd name="T37" fmla="*/ 24 h 439"/>
                    <a:gd name="T38" fmla="*/ 27 w 332"/>
                    <a:gd name="T39" fmla="*/ 48 h 439"/>
                    <a:gd name="T40" fmla="*/ 12 w 332"/>
                    <a:gd name="T41" fmla="*/ 78 h 439"/>
                    <a:gd name="T42" fmla="*/ 3 w 332"/>
                    <a:gd name="T43" fmla="*/ 112 h 439"/>
                    <a:gd name="T44" fmla="*/ 0 w 332"/>
                    <a:gd name="T45" fmla="*/ 151 h 439"/>
                    <a:gd name="T46" fmla="*/ 3 w 332"/>
                    <a:gd name="T47" fmla="*/ 193 h 439"/>
                    <a:gd name="T48" fmla="*/ 12 w 332"/>
                    <a:gd name="T49" fmla="*/ 237 h 439"/>
                    <a:gd name="T50" fmla="*/ 28 w 332"/>
                    <a:gd name="T51" fmla="*/ 281 h 439"/>
                    <a:gd name="T52" fmla="*/ 38 w 332"/>
                    <a:gd name="T53" fmla="*/ 302 h 439"/>
                    <a:gd name="T54" fmla="*/ 62 w 332"/>
                    <a:gd name="T55" fmla="*/ 341 h 439"/>
                    <a:gd name="T56" fmla="*/ 89 w 332"/>
                    <a:gd name="T57" fmla="*/ 374 h 439"/>
                    <a:gd name="T58" fmla="*/ 120 w 332"/>
                    <a:gd name="T59" fmla="*/ 401 h 439"/>
                    <a:gd name="T60" fmla="*/ 151 w 332"/>
                    <a:gd name="T61" fmla="*/ 421 h 439"/>
                    <a:gd name="T62" fmla="*/ 183 w 332"/>
                    <a:gd name="T63" fmla="*/ 434 h 439"/>
                    <a:gd name="T64" fmla="*/ 214 w 332"/>
                    <a:gd name="T65" fmla="*/ 439 h 439"/>
                    <a:gd name="T66" fmla="*/ 245 w 332"/>
                    <a:gd name="T67" fmla="*/ 436 h 4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32" h="439">
                      <a:moveTo>
                        <a:pt x="259" y="431"/>
                      </a:moveTo>
                      <a:lnTo>
                        <a:pt x="259" y="431"/>
                      </a:lnTo>
                      <a:lnTo>
                        <a:pt x="272" y="424"/>
                      </a:lnTo>
                      <a:lnTo>
                        <a:pt x="285" y="415"/>
                      </a:lnTo>
                      <a:lnTo>
                        <a:pt x="295" y="404"/>
                      </a:lnTo>
                      <a:lnTo>
                        <a:pt x="306" y="391"/>
                      </a:lnTo>
                      <a:lnTo>
                        <a:pt x="314" y="377"/>
                      </a:lnTo>
                      <a:lnTo>
                        <a:pt x="320" y="362"/>
                      </a:lnTo>
                      <a:lnTo>
                        <a:pt x="326" y="345"/>
                      </a:lnTo>
                      <a:lnTo>
                        <a:pt x="329" y="327"/>
                      </a:lnTo>
                      <a:lnTo>
                        <a:pt x="332" y="308"/>
                      </a:lnTo>
                      <a:lnTo>
                        <a:pt x="332" y="288"/>
                      </a:lnTo>
                      <a:lnTo>
                        <a:pt x="332" y="268"/>
                      </a:lnTo>
                      <a:lnTo>
                        <a:pt x="329" y="247"/>
                      </a:lnTo>
                      <a:lnTo>
                        <a:pt x="325" y="226"/>
                      </a:lnTo>
                      <a:lnTo>
                        <a:pt x="320" y="204"/>
                      </a:lnTo>
                      <a:lnTo>
                        <a:pt x="313" y="181"/>
                      </a:lnTo>
                      <a:lnTo>
                        <a:pt x="303" y="159"/>
                      </a:lnTo>
                      <a:lnTo>
                        <a:pt x="293" y="138"/>
                      </a:lnTo>
                      <a:lnTo>
                        <a:pt x="282" y="118"/>
                      </a:lnTo>
                      <a:lnTo>
                        <a:pt x="269" y="99"/>
                      </a:lnTo>
                      <a:lnTo>
                        <a:pt x="256" y="81"/>
                      </a:lnTo>
                      <a:lnTo>
                        <a:pt x="242" y="65"/>
                      </a:lnTo>
                      <a:lnTo>
                        <a:pt x="228" y="51"/>
                      </a:lnTo>
                      <a:lnTo>
                        <a:pt x="213" y="38"/>
                      </a:lnTo>
                      <a:lnTo>
                        <a:pt x="198" y="27"/>
                      </a:lnTo>
                      <a:lnTo>
                        <a:pt x="182" y="18"/>
                      </a:lnTo>
                      <a:lnTo>
                        <a:pt x="166" y="10"/>
                      </a:lnTo>
                      <a:lnTo>
                        <a:pt x="150" y="5"/>
                      </a:lnTo>
                      <a:lnTo>
                        <a:pt x="134" y="1"/>
                      </a:lnTo>
                      <a:lnTo>
                        <a:pt x="119" y="0"/>
                      </a:lnTo>
                      <a:lnTo>
                        <a:pt x="102" y="0"/>
                      </a:lnTo>
                      <a:lnTo>
                        <a:pt x="87" y="3"/>
                      </a:lnTo>
                      <a:lnTo>
                        <a:pt x="73" y="8"/>
                      </a:lnTo>
                      <a:lnTo>
                        <a:pt x="59" y="15"/>
                      </a:lnTo>
                      <a:lnTo>
                        <a:pt x="47" y="24"/>
                      </a:lnTo>
                      <a:lnTo>
                        <a:pt x="36" y="35"/>
                      </a:lnTo>
                      <a:lnTo>
                        <a:pt x="27" y="48"/>
                      </a:lnTo>
                      <a:lnTo>
                        <a:pt x="19" y="62"/>
                      </a:lnTo>
                      <a:lnTo>
                        <a:pt x="12" y="78"/>
                      </a:lnTo>
                      <a:lnTo>
                        <a:pt x="7" y="95"/>
                      </a:lnTo>
                      <a:lnTo>
                        <a:pt x="3" y="112"/>
                      </a:lnTo>
                      <a:lnTo>
                        <a:pt x="1" y="131"/>
                      </a:lnTo>
                      <a:lnTo>
                        <a:pt x="0" y="151"/>
                      </a:lnTo>
                      <a:lnTo>
                        <a:pt x="1" y="172"/>
                      </a:lnTo>
                      <a:lnTo>
                        <a:pt x="3" y="193"/>
                      </a:lnTo>
                      <a:lnTo>
                        <a:pt x="7" y="215"/>
                      </a:lnTo>
                      <a:lnTo>
                        <a:pt x="12" y="237"/>
                      </a:lnTo>
                      <a:lnTo>
                        <a:pt x="19" y="259"/>
                      </a:lnTo>
                      <a:lnTo>
                        <a:pt x="28" y="281"/>
                      </a:lnTo>
                      <a:lnTo>
                        <a:pt x="38" y="302"/>
                      </a:lnTo>
                      <a:lnTo>
                        <a:pt x="50" y="322"/>
                      </a:lnTo>
                      <a:lnTo>
                        <a:pt x="62" y="341"/>
                      </a:lnTo>
                      <a:lnTo>
                        <a:pt x="75" y="358"/>
                      </a:lnTo>
                      <a:lnTo>
                        <a:pt x="89" y="374"/>
                      </a:lnTo>
                      <a:lnTo>
                        <a:pt x="104" y="388"/>
                      </a:lnTo>
                      <a:lnTo>
                        <a:pt x="120" y="401"/>
                      </a:lnTo>
                      <a:lnTo>
                        <a:pt x="135" y="412"/>
                      </a:lnTo>
                      <a:lnTo>
                        <a:pt x="151" y="421"/>
                      </a:lnTo>
                      <a:lnTo>
                        <a:pt x="167" y="429"/>
                      </a:lnTo>
                      <a:lnTo>
                        <a:pt x="183" y="434"/>
                      </a:lnTo>
                      <a:lnTo>
                        <a:pt x="199" y="438"/>
                      </a:lnTo>
                      <a:lnTo>
                        <a:pt x="214" y="439"/>
                      </a:lnTo>
                      <a:lnTo>
                        <a:pt x="230" y="439"/>
                      </a:lnTo>
                      <a:lnTo>
                        <a:pt x="245" y="436"/>
                      </a:lnTo>
                      <a:lnTo>
                        <a:pt x="259" y="43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69" name="Freeform 385"/>
                <p:cNvSpPr>
                  <a:spLocks/>
                </p:cNvSpPr>
                <p:nvPr/>
              </p:nvSpPr>
              <p:spPr bwMode="auto">
                <a:xfrm>
                  <a:off x="4893" y="1395"/>
                  <a:ext cx="23" cy="31"/>
                </a:xfrm>
                <a:custGeom>
                  <a:avLst/>
                  <a:gdLst>
                    <a:gd name="T0" fmla="*/ 191 w 232"/>
                    <a:gd name="T1" fmla="*/ 297 h 308"/>
                    <a:gd name="T2" fmla="*/ 207 w 232"/>
                    <a:gd name="T3" fmla="*/ 283 h 308"/>
                    <a:gd name="T4" fmla="*/ 219 w 232"/>
                    <a:gd name="T5" fmla="*/ 264 h 308"/>
                    <a:gd name="T6" fmla="*/ 227 w 232"/>
                    <a:gd name="T7" fmla="*/ 242 h 308"/>
                    <a:gd name="T8" fmla="*/ 232 w 232"/>
                    <a:gd name="T9" fmla="*/ 216 h 308"/>
                    <a:gd name="T10" fmla="*/ 231 w 232"/>
                    <a:gd name="T11" fmla="*/ 188 h 308"/>
                    <a:gd name="T12" fmla="*/ 227 w 232"/>
                    <a:gd name="T13" fmla="*/ 158 h 308"/>
                    <a:gd name="T14" fmla="*/ 218 w 232"/>
                    <a:gd name="T15" fmla="*/ 126 h 308"/>
                    <a:gd name="T16" fmla="*/ 205 w 232"/>
                    <a:gd name="T17" fmla="*/ 96 h 308"/>
                    <a:gd name="T18" fmla="*/ 189 w 232"/>
                    <a:gd name="T19" fmla="*/ 69 h 308"/>
                    <a:gd name="T20" fmla="*/ 170 w 232"/>
                    <a:gd name="T21" fmla="*/ 46 h 308"/>
                    <a:gd name="T22" fmla="*/ 150 w 232"/>
                    <a:gd name="T23" fmla="*/ 27 h 308"/>
                    <a:gd name="T24" fmla="*/ 128 w 232"/>
                    <a:gd name="T25" fmla="*/ 13 h 308"/>
                    <a:gd name="T26" fmla="*/ 106 w 232"/>
                    <a:gd name="T27" fmla="*/ 3 h 308"/>
                    <a:gd name="T28" fmla="*/ 83 w 232"/>
                    <a:gd name="T29" fmla="*/ 0 h 308"/>
                    <a:gd name="T30" fmla="*/ 61 w 232"/>
                    <a:gd name="T31" fmla="*/ 2 h 308"/>
                    <a:gd name="T32" fmla="*/ 42 w 232"/>
                    <a:gd name="T33" fmla="*/ 11 h 308"/>
                    <a:gd name="T34" fmla="*/ 25 w 232"/>
                    <a:gd name="T35" fmla="*/ 25 h 308"/>
                    <a:gd name="T36" fmla="*/ 13 w 232"/>
                    <a:gd name="T37" fmla="*/ 44 h 308"/>
                    <a:gd name="T38" fmla="*/ 5 w 232"/>
                    <a:gd name="T39" fmla="*/ 66 h 308"/>
                    <a:gd name="T40" fmla="*/ 1 w 232"/>
                    <a:gd name="T41" fmla="*/ 92 h 308"/>
                    <a:gd name="T42" fmla="*/ 1 w 232"/>
                    <a:gd name="T43" fmla="*/ 120 h 308"/>
                    <a:gd name="T44" fmla="*/ 5 w 232"/>
                    <a:gd name="T45" fmla="*/ 151 h 308"/>
                    <a:gd name="T46" fmla="*/ 14 w 232"/>
                    <a:gd name="T47" fmla="*/ 182 h 308"/>
                    <a:gd name="T48" fmla="*/ 27 w 232"/>
                    <a:gd name="T49" fmla="*/ 212 h 308"/>
                    <a:gd name="T50" fmla="*/ 44 w 232"/>
                    <a:gd name="T51" fmla="*/ 239 h 308"/>
                    <a:gd name="T52" fmla="*/ 63 w 232"/>
                    <a:gd name="T53" fmla="*/ 262 h 308"/>
                    <a:gd name="T54" fmla="*/ 85 w 232"/>
                    <a:gd name="T55" fmla="*/ 281 h 308"/>
                    <a:gd name="T56" fmla="*/ 107 w 232"/>
                    <a:gd name="T57" fmla="*/ 295 h 308"/>
                    <a:gd name="T58" fmla="*/ 129 w 232"/>
                    <a:gd name="T59" fmla="*/ 304 h 308"/>
                    <a:gd name="T60" fmla="*/ 151 w 232"/>
                    <a:gd name="T61" fmla="*/ 308 h 308"/>
                    <a:gd name="T62" fmla="*/ 172 w 232"/>
                    <a:gd name="T63" fmla="*/ 306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32" h="308">
                      <a:moveTo>
                        <a:pt x="182" y="302"/>
                      </a:moveTo>
                      <a:lnTo>
                        <a:pt x="191" y="297"/>
                      </a:lnTo>
                      <a:lnTo>
                        <a:pt x="200" y="291"/>
                      </a:lnTo>
                      <a:lnTo>
                        <a:pt x="207" y="283"/>
                      </a:lnTo>
                      <a:lnTo>
                        <a:pt x="214" y="274"/>
                      </a:lnTo>
                      <a:lnTo>
                        <a:pt x="219" y="264"/>
                      </a:lnTo>
                      <a:lnTo>
                        <a:pt x="224" y="253"/>
                      </a:lnTo>
                      <a:lnTo>
                        <a:pt x="227" y="242"/>
                      </a:lnTo>
                      <a:lnTo>
                        <a:pt x="230" y="229"/>
                      </a:lnTo>
                      <a:lnTo>
                        <a:pt x="232" y="216"/>
                      </a:lnTo>
                      <a:lnTo>
                        <a:pt x="232" y="202"/>
                      </a:lnTo>
                      <a:lnTo>
                        <a:pt x="231" y="188"/>
                      </a:lnTo>
                      <a:lnTo>
                        <a:pt x="230" y="173"/>
                      </a:lnTo>
                      <a:lnTo>
                        <a:pt x="227" y="158"/>
                      </a:lnTo>
                      <a:lnTo>
                        <a:pt x="223" y="143"/>
                      </a:lnTo>
                      <a:lnTo>
                        <a:pt x="218" y="126"/>
                      </a:lnTo>
                      <a:lnTo>
                        <a:pt x="212" y="111"/>
                      </a:lnTo>
                      <a:lnTo>
                        <a:pt x="205" y="96"/>
                      </a:lnTo>
                      <a:lnTo>
                        <a:pt x="197" y="82"/>
                      </a:lnTo>
                      <a:lnTo>
                        <a:pt x="189" y="69"/>
                      </a:lnTo>
                      <a:lnTo>
                        <a:pt x="180" y="57"/>
                      </a:lnTo>
                      <a:lnTo>
                        <a:pt x="170" y="46"/>
                      </a:lnTo>
                      <a:lnTo>
                        <a:pt x="160" y="36"/>
                      </a:lnTo>
                      <a:lnTo>
                        <a:pt x="150" y="27"/>
                      </a:lnTo>
                      <a:lnTo>
                        <a:pt x="139" y="19"/>
                      </a:lnTo>
                      <a:lnTo>
                        <a:pt x="128" y="13"/>
                      </a:lnTo>
                      <a:lnTo>
                        <a:pt x="117" y="7"/>
                      </a:lnTo>
                      <a:lnTo>
                        <a:pt x="106" y="3"/>
                      </a:lnTo>
                      <a:lnTo>
                        <a:pt x="94" y="1"/>
                      </a:lnTo>
                      <a:lnTo>
                        <a:pt x="83" y="0"/>
                      </a:lnTo>
                      <a:lnTo>
                        <a:pt x="73" y="0"/>
                      </a:lnTo>
                      <a:lnTo>
                        <a:pt x="61" y="2"/>
                      </a:lnTo>
                      <a:lnTo>
                        <a:pt x="51" y="6"/>
                      </a:lnTo>
                      <a:lnTo>
                        <a:pt x="42" y="11"/>
                      </a:lnTo>
                      <a:lnTo>
                        <a:pt x="33" y="17"/>
                      </a:lnTo>
                      <a:lnTo>
                        <a:pt x="25" y="25"/>
                      </a:lnTo>
                      <a:lnTo>
                        <a:pt x="19" y="34"/>
                      </a:lnTo>
                      <a:lnTo>
                        <a:pt x="13" y="44"/>
                      </a:lnTo>
                      <a:lnTo>
                        <a:pt x="9" y="55"/>
                      </a:lnTo>
                      <a:lnTo>
                        <a:pt x="5" y="66"/>
                      </a:lnTo>
                      <a:lnTo>
                        <a:pt x="3" y="79"/>
                      </a:lnTo>
                      <a:lnTo>
                        <a:pt x="1" y="92"/>
                      </a:lnTo>
                      <a:lnTo>
                        <a:pt x="0" y="106"/>
                      </a:lnTo>
                      <a:lnTo>
                        <a:pt x="1" y="120"/>
                      </a:lnTo>
                      <a:lnTo>
                        <a:pt x="3" y="136"/>
                      </a:lnTo>
                      <a:lnTo>
                        <a:pt x="5" y="151"/>
                      </a:lnTo>
                      <a:lnTo>
                        <a:pt x="9" y="166"/>
                      </a:lnTo>
                      <a:lnTo>
                        <a:pt x="14" y="182"/>
                      </a:lnTo>
                      <a:lnTo>
                        <a:pt x="20" y="197"/>
                      </a:lnTo>
                      <a:lnTo>
                        <a:pt x="27" y="212"/>
                      </a:lnTo>
                      <a:lnTo>
                        <a:pt x="35" y="226"/>
                      </a:lnTo>
                      <a:lnTo>
                        <a:pt x="44" y="239"/>
                      </a:lnTo>
                      <a:lnTo>
                        <a:pt x="53" y="251"/>
                      </a:lnTo>
                      <a:lnTo>
                        <a:pt x="63" y="262"/>
                      </a:lnTo>
                      <a:lnTo>
                        <a:pt x="74" y="272"/>
                      </a:lnTo>
                      <a:lnTo>
                        <a:pt x="85" y="281"/>
                      </a:lnTo>
                      <a:lnTo>
                        <a:pt x="96" y="289"/>
                      </a:lnTo>
                      <a:lnTo>
                        <a:pt x="107" y="295"/>
                      </a:lnTo>
                      <a:lnTo>
                        <a:pt x="118" y="301"/>
                      </a:lnTo>
                      <a:lnTo>
                        <a:pt x="129" y="304"/>
                      </a:lnTo>
                      <a:lnTo>
                        <a:pt x="140" y="307"/>
                      </a:lnTo>
                      <a:lnTo>
                        <a:pt x="151" y="308"/>
                      </a:lnTo>
                      <a:lnTo>
                        <a:pt x="162" y="307"/>
                      </a:lnTo>
                      <a:lnTo>
                        <a:pt x="172" y="306"/>
                      </a:lnTo>
                      <a:lnTo>
                        <a:pt x="182" y="30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70" name="Freeform 386"/>
                <p:cNvSpPr>
                  <a:spLocks/>
                </p:cNvSpPr>
                <p:nvPr/>
              </p:nvSpPr>
              <p:spPr bwMode="auto">
                <a:xfrm>
                  <a:off x="4893" y="1395"/>
                  <a:ext cx="23" cy="31"/>
                </a:xfrm>
                <a:custGeom>
                  <a:avLst/>
                  <a:gdLst>
                    <a:gd name="T0" fmla="*/ 182 w 232"/>
                    <a:gd name="T1" fmla="*/ 302 h 308"/>
                    <a:gd name="T2" fmla="*/ 200 w 232"/>
                    <a:gd name="T3" fmla="*/ 291 h 308"/>
                    <a:gd name="T4" fmla="*/ 214 w 232"/>
                    <a:gd name="T5" fmla="*/ 274 h 308"/>
                    <a:gd name="T6" fmla="*/ 224 w 232"/>
                    <a:gd name="T7" fmla="*/ 253 h 308"/>
                    <a:gd name="T8" fmla="*/ 230 w 232"/>
                    <a:gd name="T9" fmla="*/ 229 h 308"/>
                    <a:gd name="T10" fmla="*/ 232 w 232"/>
                    <a:gd name="T11" fmla="*/ 202 h 308"/>
                    <a:gd name="T12" fmla="*/ 230 w 232"/>
                    <a:gd name="T13" fmla="*/ 173 h 308"/>
                    <a:gd name="T14" fmla="*/ 223 w 232"/>
                    <a:gd name="T15" fmla="*/ 143 h 308"/>
                    <a:gd name="T16" fmla="*/ 212 w 232"/>
                    <a:gd name="T17" fmla="*/ 111 h 308"/>
                    <a:gd name="T18" fmla="*/ 205 w 232"/>
                    <a:gd name="T19" fmla="*/ 96 h 308"/>
                    <a:gd name="T20" fmla="*/ 189 w 232"/>
                    <a:gd name="T21" fmla="*/ 69 h 308"/>
                    <a:gd name="T22" fmla="*/ 170 w 232"/>
                    <a:gd name="T23" fmla="*/ 46 h 308"/>
                    <a:gd name="T24" fmla="*/ 150 w 232"/>
                    <a:gd name="T25" fmla="*/ 27 h 308"/>
                    <a:gd name="T26" fmla="*/ 128 w 232"/>
                    <a:gd name="T27" fmla="*/ 13 h 308"/>
                    <a:gd name="T28" fmla="*/ 106 w 232"/>
                    <a:gd name="T29" fmla="*/ 3 h 308"/>
                    <a:gd name="T30" fmla="*/ 83 w 232"/>
                    <a:gd name="T31" fmla="*/ 0 h 308"/>
                    <a:gd name="T32" fmla="*/ 61 w 232"/>
                    <a:gd name="T33" fmla="*/ 2 h 308"/>
                    <a:gd name="T34" fmla="*/ 51 w 232"/>
                    <a:gd name="T35" fmla="*/ 6 h 308"/>
                    <a:gd name="T36" fmla="*/ 33 w 232"/>
                    <a:gd name="T37" fmla="*/ 17 h 308"/>
                    <a:gd name="T38" fmla="*/ 19 w 232"/>
                    <a:gd name="T39" fmla="*/ 34 h 308"/>
                    <a:gd name="T40" fmla="*/ 9 w 232"/>
                    <a:gd name="T41" fmla="*/ 55 h 308"/>
                    <a:gd name="T42" fmla="*/ 3 w 232"/>
                    <a:gd name="T43" fmla="*/ 79 h 308"/>
                    <a:gd name="T44" fmla="*/ 0 w 232"/>
                    <a:gd name="T45" fmla="*/ 106 h 308"/>
                    <a:gd name="T46" fmla="*/ 3 w 232"/>
                    <a:gd name="T47" fmla="*/ 136 h 308"/>
                    <a:gd name="T48" fmla="*/ 9 w 232"/>
                    <a:gd name="T49" fmla="*/ 166 h 308"/>
                    <a:gd name="T50" fmla="*/ 20 w 232"/>
                    <a:gd name="T51" fmla="*/ 197 h 308"/>
                    <a:gd name="T52" fmla="*/ 27 w 232"/>
                    <a:gd name="T53" fmla="*/ 212 h 308"/>
                    <a:gd name="T54" fmla="*/ 44 w 232"/>
                    <a:gd name="T55" fmla="*/ 239 h 308"/>
                    <a:gd name="T56" fmla="*/ 63 w 232"/>
                    <a:gd name="T57" fmla="*/ 262 h 308"/>
                    <a:gd name="T58" fmla="*/ 85 w 232"/>
                    <a:gd name="T59" fmla="*/ 281 h 308"/>
                    <a:gd name="T60" fmla="*/ 107 w 232"/>
                    <a:gd name="T61" fmla="*/ 295 h 308"/>
                    <a:gd name="T62" fmla="*/ 129 w 232"/>
                    <a:gd name="T63" fmla="*/ 304 h 308"/>
                    <a:gd name="T64" fmla="*/ 151 w 232"/>
                    <a:gd name="T65" fmla="*/ 308 h 308"/>
                    <a:gd name="T66" fmla="*/ 172 w 232"/>
                    <a:gd name="T67" fmla="*/ 306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32" h="308">
                      <a:moveTo>
                        <a:pt x="182" y="302"/>
                      </a:moveTo>
                      <a:lnTo>
                        <a:pt x="182" y="302"/>
                      </a:lnTo>
                      <a:lnTo>
                        <a:pt x="191" y="297"/>
                      </a:lnTo>
                      <a:lnTo>
                        <a:pt x="200" y="291"/>
                      </a:lnTo>
                      <a:lnTo>
                        <a:pt x="207" y="283"/>
                      </a:lnTo>
                      <a:lnTo>
                        <a:pt x="214" y="274"/>
                      </a:lnTo>
                      <a:lnTo>
                        <a:pt x="219" y="264"/>
                      </a:lnTo>
                      <a:lnTo>
                        <a:pt x="224" y="253"/>
                      </a:lnTo>
                      <a:lnTo>
                        <a:pt x="227" y="242"/>
                      </a:lnTo>
                      <a:lnTo>
                        <a:pt x="230" y="229"/>
                      </a:lnTo>
                      <a:lnTo>
                        <a:pt x="232" y="216"/>
                      </a:lnTo>
                      <a:lnTo>
                        <a:pt x="232" y="202"/>
                      </a:lnTo>
                      <a:lnTo>
                        <a:pt x="231" y="188"/>
                      </a:lnTo>
                      <a:lnTo>
                        <a:pt x="230" y="173"/>
                      </a:lnTo>
                      <a:lnTo>
                        <a:pt x="227" y="158"/>
                      </a:lnTo>
                      <a:lnTo>
                        <a:pt x="223" y="143"/>
                      </a:lnTo>
                      <a:lnTo>
                        <a:pt x="218" y="126"/>
                      </a:lnTo>
                      <a:lnTo>
                        <a:pt x="212" y="111"/>
                      </a:lnTo>
                      <a:lnTo>
                        <a:pt x="205" y="96"/>
                      </a:lnTo>
                      <a:lnTo>
                        <a:pt x="197" y="82"/>
                      </a:lnTo>
                      <a:lnTo>
                        <a:pt x="189" y="69"/>
                      </a:lnTo>
                      <a:lnTo>
                        <a:pt x="180" y="57"/>
                      </a:lnTo>
                      <a:lnTo>
                        <a:pt x="170" y="46"/>
                      </a:lnTo>
                      <a:lnTo>
                        <a:pt x="160" y="36"/>
                      </a:lnTo>
                      <a:lnTo>
                        <a:pt x="150" y="27"/>
                      </a:lnTo>
                      <a:lnTo>
                        <a:pt x="139" y="19"/>
                      </a:lnTo>
                      <a:lnTo>
                        <a:pt x="128" y="13"/>
                      </a:lnTo>
                      <a:lnTo>
                        <a:pt x="117" y="7"/>
                      </a:lnTo>
                      <a:lnTo>
                        <a:pt x="106" y="3"/>
                      </a:lnTo>
                      <a:lnTo>
                        <a:pt x="94" y="1"/>
                      </a:lnTo>
                      <a:lnTo>
                        <a:pt x="83" y="0"/>
                      </a:lnTo>
                      <a:lnTo>
                        <a:pt x="73" y="0"/>
                      </a:lnTo>
                      <a:lnTo>
                        <a:pt x="61" y="2"/>
                      </a:lnTo>
                      <a:lnTo>
                        <a:pt x="51" y="6"/>
                      </a:lnTo>
                      <a:lnTo>
                        <a:pt x="42" y="11"/>
                      </a:lnTo>
                      <a:lnTo>
                        <a:pt x="33" y="17"/>
                      </a:lnTo>
                      <a:lnTo>
                        <a:pt x="25" y="25"/>
                      </a:lnTo>
                      <a:lnTo>
                        <a:pt x="19" y="34"/>
                      </a:lnTo>
                      <a:lnTo>
                        <a:pt x="13" y="44"/>
                      </a:lnTo>
                      <a:lnTo>
                        <a:pt x="9" y="55"/>
                      </a:lnTo>
                      <a:lnTo>
                        <a:pt x="5" y="66"/>
                      </a:lnTo>
                      <a:lnTo>
                        <a:pt x="3" y="79"/>
                      </a:lnTo>
                      <a:lnTo>
                        <a:pt x="1" y="92"/>
                      </a:lnTo>
                      <a:lnTo>
                        <a:pt x="0" y="106"/>
                      </a:lnTo>
                      <a:lnTo>
                        <a:pt x="1" y="120"/>
                      </a:lnTo>
                      <a:lnTo>
                        <a:pt x="3" y="136"/>
                      </a:lnTo>
                      <a:lnTo>
                        <a:pt x="5" y="151"/>
                      </a:lnTo>
                      <a:lnTo>
                        <a:pt x="9" y="166"/>
                      </a:lnTo>
                      <a:lnTo>
                        <a:pt x="14" y="182"/>
                      </a:lnTo>
                      <a:lnTo>
                        <a:pt x="20" y="197"/>
                      </a:lnTo>
                      <a:lnTo>
                        <a:pt x="27" y="212"/>
                      </a:lnTo>
                      <a:lnTo>
                        <a:pt x="35" y="226"/>
                      </a:lnTo>
                      <a:lnTo>
                        <a:pt x="44" y="239"/>
                      </a:lnTo>
                      <a:lnTo>
                        <a:pt x="53" y="251"/>
                      </a:lnTo>
                      <a:lnTo>
                        <a:pt x="63" y="262"/>
                      </a:lnTo>
                      <a:lnTo>
                        <a:pt x="74" y="272"/>
                      </a:lnTo>
                      <a:lnTo>
                        <a:pt x="85" y="281"/>
                      </a:lnTo>
                      <a:lnTo>
                        <a:pt x="96" y="289"/>
                      </a:lnTo>
                      <a:lnTo>
                        <a:pt x="107" y="295"/>
                      </a:lnTo>
                      <a:lnTo>
                        <a:pt x="118" y="301"/>
                      </a:lnTo>
                      <a:lnTo>
                        <a:pt x="129" y="304"/>
                      </a:lnTo>
                      <a:lnTo>
                        <a:pt x="140" y="307"/>
                      </a:lnTo>
                      <a:lnTo>
                        <a:pt x="151" y="308"/>
                      </a:lnTo>
                      <a:lnTo>
                        <a:pt x="162" y="307"/>
                      </a:lnTo>
                      <a:lnTo>
                        <a:pt x="172" y="306"/>
                      </a:lnTo>
                      <a:lnTo>
                        <a:pt x="182" y="302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71" name="Freeform 387"/>
                <p:cNvSpPr>
                  <a:spLocks/>
                </p:cNvSpPr>
                <p:nvPr/>
              </p:nvSpPr>
              <p:spPr bwMode="auto">
                <a:xfrm>
                  <a:off x="4891" y="1373"/>
                  <a:ext cx="51" cy="43"/>
                </a:xfrm>
                <a:custGeom>
                  <a:avLst/>
                  <a:gdLst>
                    <a:gd name="T0" fmla="*/ 242 w 519"/>
                    <a:gd name="T1" fmla="*/ 2 h 427"/>
                    <a:gd name="T2" fmla="*/ 254 w 519"/>
                    <a:gd name="T3" fmla="*/ 15 h 427"/>
                    <a:gd name="T4" fmla="*/ 280 w 519"/>
                    <a:gd name="T5" fmla="*/ 37 h 427"/>
                    <a:gd name="T6" fmla="*/ 322 w 519"/>
                    <a:gd name="T7" fmla="*/ 68 h 427"/>
                    <a:gd name="T8" fmla="*/ 361 w 519"/>
                    <a:gd name="T9" fmla="*/ 91 h 427"/>
                    <a:gd name="T10" fmla="*/ 384 w 519"/>
                    <a:gd name="T11" fmla="*/ 107 h 427"/>
                    <a:gd name="T12" fmla="*/ 408 w 519"/>
                    <a:gd name="T13" fmla="*/ 126 h 427"/>
                    <a:gd name="T14" fmla="*/ 433 w 519"/>
                    <a:gd name="T15" fmla="*/ 151 h 427"/>
                    <a:gd name="T16" fmla="*/ 456 w 519"/>
                    <a:gd name="T17" fmla="*/ 181 h 427"/>
                    <a:gd name="T18" fmla="*/ 479 w 519"/>
                    <a:gd name="T19" fmla="*/ 216 h 427"/>
                    <a:gd name="T20" fmla="*/ 498 w 519"/>
                    <a:gd name="T21" fmla="*/ 257 h 427"/>
                    <a:gd name="T22" fmla="*/ 513 w 519"/>
                    <a:gd name="T23" fmla="*/ 305 h 427"/>
                    <a:gd name="T24" fmla="*/ 518 w 519"/>
                    <a:gd name="T25" fmla="*/ 332 h 427"/>
                    <a:gd name="T26" fmla="*/ 508 w 519"/>
                    <a:gd name="T27" fmla="*/ 337 h 427"/>
                    <a:gd name="T28" fmla="*/ 490 w 519"/>
                    <a:gd name="T29" fmla="*/ 347 h 427"/>
                    <a:gd name="T30" fmla="*/ 464 w 519"/>
                    <a:gd name="T31" fmla="*/ 359 h 427"/>
                    <a:gd name="T32" fmla="*/ 435 w 519"/>
                    <a:gd name="T33" fmla="*/ 372 h 427"/>
                    <a:gd name="T34" fmla="*/ 399 w 519"/>
                    <a:gd name="T35" fmla="*/ 387 h 427"/>
                    <a:gd name="T36" fmla="*/ 364 w 519"/>
                    <a:gd name="T37" fmla="*/ 401 h 427"/>
                    <a:gd name="T38" fmla="*/ 334 w 519"/>
                    <a:gd name="T39" fmla="*/ 408 h 427"/>
                    <a:gd name="T40" fmla="*/ 316 w 519"/>
                    <a:gd name="T41" fmla="*/ 405 h 427"/>
                    <a:gd name="T42" fmla="*/ 297 w 519"/>
                    <a:gd name="T43" fmla="*/ 403 h 427"/>
                    <a:gd name="T44" fmla="*/ 272 w 519"/>
                    <a:gd name="T45" fmla="*/ 402 h 427"/>
                    <a:gd name="T46" fmla="*/ 245 w 519"/>
                    <a:gd name="T47" fmla="*/ 403 h 427"/>
                    <a:gd name="T48" fmla="*/ 217 w 519"/>
                    <a:gd name="T49" fmla="*/ 405 h 427"/>
                    <a:gd name="T50" fmla="*/ 188 w 519"/>
                    <a:gd name="T51" fmla="*/ 408 h 427"/>
                    <a:gd name="T52" fmla="*/ 162 w 519"/>
                    <a:gd name="T53" fmla="*/ 414 h 427"/>
                    <a:gd name="T54" fmla="*/ 139 w 519"/>
                    <a:gd name="T55" fmla="*/ 421 h 427"/>
                    <a:gd name="T56" fmla="*/ 128 w 519"/>
                    <a:gd name="T57" fmla="*/ 426 h 427"/>
                    <a:gd name="T58" fmla="*/ 119 w 519"/>
                    <a:gd name="T59" fmla="*/ 427 h 427"/>
                    <a:gd name="T60" fmla="*/ 106 w 519"/>
                    <a:gd name="T61" fmla="*/ 423 h 427"/>
                    <a:gd name="T62" fmla="*/ 93 w 519"/>
                    <a:gd name="T63" fmla="*/ 408 h 427"/>
                    <a:gd name="T64" fmla="*/ 83 w 519"/>
                    <a:gd name="T65" fmla="*/ 385 h 427"/>
                    <a:gd name="T66" fmla="*/ 78 w 519"/>
                    <a:gd name="T67" fmla="*/ 360 h 427"/>
                    <a:gd name="T68" fmla="*/ 73 w 519"/>
                    <a:gd name="T69" fmla="*/ 330 h 427"/>
                    <a:gd name="T70" fmla="*/ 69 w 519"/>
                    <a:gd name="T71" fmla="*/ 299 h 427"/>
                    <a:gd name="T72" fmla="*/ 63 w 519"/>
                    <a:gd name="T73" fmla="*/ 267 h 427"/>
                    <a:gd name="T74" fmla="*/ 56 w 519"/>
                    <a:gd name="T75" fmla="*/ 235 h 427"/>
                    <a:gd name="T76" fmla="*/ 47 w 519"/>
                    <a:gd name="T77" fmla="*/ 204 h 427"/>
                    <a:gd name="T78" fmla="*/ 34 w 519"/>
                    <a:gd name="T79" fmla="*/ 176 h 427"/>
                    <a:gd name="T80" fmla="*/ 22 w 519"/>
                    <a:gd name="T81" fmla="*/ 155 h 427"/>
                    <a:gd name="T82" fmla="*/ 13 w 519"/>
                    <a:gd name="T83" fmla="*/ 136 h 427"/>
                    <a:gd name="T84" fmla="*/ 6 w 519"/>
                    <a:gd name="T85" fmla="*/ 115 h 427"/>
                    <a:gd name="T86" fmla="*/ 1 w 519"/>
                    <a:gd name="T87" fmla="*/ 93 h 427"/>
                    <a:gd name="T88" fmla="*/ 0 w 519"/>
                    <a:gd name="T89" fmla="*/ 70 h 427"/>
                    <a:gd name="T90" fmla="*/ 1 w 519"/>
                    <a:gd name="T91" fmla="*/ 48 h 427"/>
                    <a:gd name="T92" fmla="*/ 5 w 519"/>
                    <a:gd name="T93" fmla="*/ 28 h 427"/>
                    <a:gd name="T94" fmla="*/ 12 w 519"/>
                    <a:gd name="T95" fmla="*/ 9 h 427"/>
                    <a:gd name="T96" fmla="*/ 241 w 519"/>
                    <a:gd name="T97" fmla="*/ 0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19" h="427">
                      <a:moveTo>
                        <a:pt x="241" y="0"/>
                      </a:moveTo>
                      <a:lnTo>
                        <a:pt x="242" y="2"/>
                      </a:lnTo>
                      <a:lnTo>
                        <a:pt x="246" y="7"/>
                      </a:lnTo>
                      <a:lnTo>
                        <a:pt x="254" y="15"/>
                      </a:lnTo>
                      <a:lnTo>
                        <a:pt x="264" y="25"/>
                      </a:lnTo>
                      <a:lnTo>
                        <a:pt x="280" y="37"/>
                      </a:lnTo>
                      <a:lnTo>
                        <a:pt x="299" y="52"/>
                      </a:lnTo>
                      <a:lnTo>
                        <a:pt x="322" y="68"/>
                      </a:lnTo>
                      <a:lnTo>
                        <a:pt x="351" y="85"/>
                      </a:lnTo>
                      <a:lnTo>
                        <a:pt x="361" y="91"/>
                      </a:lnTo>
                      <a:lnTo>
                        <a:pt x="372" y="98"/>
                      </a:lnTo>
                      <a:lnTo>
                        <a:pt x="384" y="107"/>
                      </a:lnTo>
                      <a:lnTo>
                        <a:pt x="396" y="116"/>
                      </a:lnTo>
                      <a:lnTo>
                        <a:pt x="408" y="126"/>
                      </a:lnTo>
                      <a:lnTo>
                        <a:pt x="420" y="138"/>
                      </a:lnTo>
                      <a:lnTo>
                        <a:pt x="433" y="151"/>
                      </a:lnTo>
                      <a:lnTo>
                        <a:pt x="445" y="165"/>
                      </a:lnTo>
                      <a:lnTo>
                        <a:pt x="456" y="181"/>
                      </a:lnTo>
                      <a:lnTo>
                        <a:pt x="469" y="198"/>
                      </a:lnTo>
                      <a:lnTo>
                        <a:pt x="479" y="216"/>
                      </a:lnTo>
                      <a:lnTo>
                        <a:pt x="489" y="236"/>
                      </a:lnTo>
                      <a:lnTo>
                        <a:pt x="498" y="257"/>
                      </a:lnTo>
                      <a:lnTo>
                        <a:pt x="507" y="280"/>
                      </a:lnTo>
                      <a:lnTo>
                        <a:pt x="513" y="305"/>
                      </a:lnTo>
                      <a:lnTo>
                        <a:pt x="519" y="331"/>
                      </a:lnTo>
                      <a:lnTo>
                        <a:pt x="518" y="332"/>
                      </a:lnTo>
                      <a:lnTo>
                        <a:pt x="514" y="334"/>
                      </a:lnTo>
                      <a:lnTo>
                        <a:pt x="508" y="337"/>
                      </a:lnTo>
                      <a:lnTo>
                        <a:pt x="500" y="341"/>
                      </a:lnTo>
                      <a:lnTo>
                        <a:pt x="490" y="347"/>
                      </a:lnTo>
                      <a:lnTo>
                        <a:pt x="478" y="353"/>
                      </a:lnTo>
                      <a:lnTo>
                        <a:pt x="464" y="359"/>
                      </a:lnTo>
                      <a:lnTo>
                        <a:pt x="450" y="365"/>
                      </a:lnTo>
                      <a:lnTo>
                        <a:pt x="435" y="372"/>
                      </a:lnTo>
                      <a:lnTo>
                        <a:pt x="418" y="379"/>
                      </a:lnTo>
                      <a:lnTo>
                        <a:pt x="399" y="387"/>
                      </a:lnTo>
                      <a:lnTo>
                        <a:pt x="381" y="394"/>
                      </a:lnTo>
                      <a:lnTo>
                        <a:pt x="364" y="401"/>
                      </a:lnTo>
                      <a:lnTo>
                        <a:pt x="348" y="405"/>
                      </a:lnTo>
                      <a:lnTo>
                        <a:pt x="334" y="408"/>
                      </a:lnTo>
                      <a:lnTo>
                        <a:pt x="323" y="407"/>
                      </a:lnTo>
                      <a:lnTo>
                        <a:pt x="316" y="405"/>
                      </a:lnTo>
                      <a:lnTo>
                        <a:pt x="307" y="404"/>
                      </a:lnTo>
                      <a:lnTo>
                        <a:pt x="297" y="403"/>
                      </a:lnTo>
                      <a:lnTo>
                        <a:pt x="286" y="403"/>
                      </a:lnTo>
                      <a:lnTo>
                        <a:pt x="272" y="402"/>
                      </a:lnTo>
                      <a:lnTo>
                        <a:pt x="259" y="402"/>
                      </a:lnTo>
                      <a:lnTo>
                        <a:pt x="245" y="403"/>
                      </a:lnTo>
                      <a:lnTo>
                        <a:pt x="231" y="403"/>
                      </a:lnTo>
                      <a:lnTo>
                        <a:pt x="217" y="405"/>
                      </a:lnTo>
                      <a:lnTo>
                        <a:pt x="202" y="406"/>
                      </a:lnTo>
                      <a:lnTo>
                        <a:pt x="188" y="408"/>
                      </a:lnTo>
                      <a:lnTo>
                        <a:pt x="175" y="411"/>
                      </a:lnTo>
                      <a:lnTo>
                        <a:pt x="162" y="414"/>
                      </a:lnTo>
                      <a:lnTo>
                        <a:pt x="150" y="417"/>
                      </a:lnTo>
                      <a:lnTo>
                        <a:pt x="139" y="421"/>
                      </a:lnTo>
                      <a:lnTo>
                        <a:pt x="129" y="426"/>
                      </a:lnTo>
                      <a:lnTo>
                        <a:pt x="128" y="426"/>
                      </a:lnTo>
                      <a:lnTo>
                        <a:pt x="124" y="427"/>
                      </a:lnTo>
                      <a:lnTo>
                        <a:pt x="119" y="427"/>
                      </a:lnTo>
                      <a:lnTo>
                        <a:pt x="113" y="426"/>
                      </a:lnTo>
                      <a:lnTo>
                        <a:pt x="106" y="423"/>
                      </a:lnTo>
                      <a:lnTo>
                        <a:pt x="99" y="417"/>
                      </a:lnTo>
                      <a:lnTo>
                        <a:pt x="93" y="408"/>
                      </a:lnTo>
                      <a:lnTo>
                        <a:pt x="86" y="395"/>
                      </a:lnTo>
                      <a:lnTo>
                        <a:pt x="83" y="385"/>
                      </a:lnTo>
                      <a:lnTo>
                        <a:pt x="80" y="373"/>
                      </a:lnTo>
                      <a:lnTo>
                        <a:pt x="78" y="360"/>
                      </a:lnTo>
                      <a:lnTo>
                        <a:pt x="76" y="345"/>
                      </a:lnTo>
                      <a:lnTo>
                        <a:pt x="73" y="330"/>
                      </a:lnTo>
                      <a:lnTo>
                        <a:pt x="71" y="315"/>
                      </a:lnTo>
                      <a:lnTo>
                        <a:pt x="69" y="299"/>
                      </a:lnTo>
                      <a:lnTo>
                        <a:pt x="66" y="283"/>
                      </a:lnTo>
                      <a:lnTo>
                        <a:pt x="63" y="267"/>
                      </a:lnTo>
                      <a:lnTo>
                        <a:pt x="60" y="251"/>
                      </a:lnTo>
                      <a:lnTo>
                        <a:pt x="56" y="235"/>
                      </a:lnTo>
                      <a:lnTo>
                        <a:pt x="52" y="219"/>
                      </a:lnTo>
                      <a:lnTo>
                        <a:pt x="47" y="204"/>
                      </a:lnTo>
                      <a:lnTo>
                        <a:pt x="41" y="190"/>
                      </a:lnTo>
                      <a:lnTo>
                        <a:pt x="34" y="176"/>
                      </a:lnTo>
                      <a:lnTo>
                        <a:pt x="27" y="164"/>
                      </a:lnTo>
                      <a:lnTo>
                        <a:pt x="22" y="155"/>
                      </a:lnTo>
                      <a:lnTo>
                        <a:pt x="17" y="146"/>
                      </a:lnTo>
                      <a:lnTo>
                        <a:pt x="13" y="136"/>
                      </a:lnTo>
                      <a:lnTo>
                        <a:pt x="9" y="125"/>
                      </a:lnTo>
                      <a:lnTo>
                        <a:pt x="6" y="115"/>
                      </a:lnTo>
                      <a:lnTo>
                        <a:pt x="3" y="104"/>
                      </a:lnTo>
                      <a:lnTo>
                        <a:pt x="1" y="93"/>
                      </a:lnTo>
                      <a:lnTo>
                        <a:pt x="0" y="81"/>
                      </a:lnTo>
                      <a:lnTo>
                        <a:pt x="0" y="70"/>
                      </a:lnTo>
                      <a:lnTo>
                        <a:pt x="0" y="59"/>
                      </a:lnTo>
                      <a:lnTo>
                        <a:pt x="1" y="48"/>
                      </a:lnTo>
                      <a:lnTo>
                        <a:pt x="3" y="38"/>
                      </a:lnTo>
                      <a:lnTo>
                        <a:pt x="5" y="28"/>
                      </a:lnTo>
                      <a:lnTo>
                        <a:pt x="8" y="18"/>
                      </a:lnTo>
                      <a:lnTo>
                        <a:pt x="12" y="9"/>
                      </a:lnTo>
                      <a:lnTo>
                        <a:pt x="17" y="1"/>
                      </a:lnTo>
                      <a:lnTo>
                        <a:pt x="241" y="0"/>
                      </a:lnTo>
                      <a:close/>
                    </a:path>
                  </a:pathLst>
                </a:custGeom>
                <a:solidFill>
                  <a:srgbClr val="BF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72" name="Freeform 388"/>
                <p:cNvSpPr>
                  <a:spLocks/>
                </p:cNvSpPr>
                <p:nvPr/>
              </p:nvSpPr>
              <p:spPr bwMode="auto">
                <a:xfrm>
                  <a:off x="4891" y="1373"/>
                  <a:ext cx="51" cy="43"/>
                </a:xfrm>
                <a:custGeom>
                  <a:avLst/>
                  <a:gdLst>
                    <a:gd name="T0" fmla="*/ 241 w 519"/>
                    <a:gd name="T1" fmla="*/ 0 h 427"/>
                    <a:gd name="T2" fmla="*/ 246 w 519"/>
                    <a:gd name="T3" fmla="*/ 7 h 427"/>
                    <a:gd name="T4" fmla="*/ 264 w 519"/>
                    <a:gd name="T5" fmla="*/ 25 h 427"/>
                    <a:gd name="T6" fmla="*/ 299 w 519"/>
                    <a:gd name="T7" fmla="*/ 52 h 427"/>
                    <a:gd name="T8" fmla="*/ 351 w 519"/>
                    <a:gd name="T9" fmla="*/ 85 h 427"/>
                    <a:gd name="T10" fmla="*/ 361 w 519"/>
                    <a:gd name="T11" fmla="*/ 91 h 427"/>
                    <a:gd name="T12" fmla="*/ 384 w 519"/>
                    <a:gd name="T13" fmla="*/ 107 h 427"/>
                    <a:gd name="T14" fmla="*/ 408 w 519"/>
                    <a:gd name="T15" fmla="*/ 126 h 427"/>
                    <a:gd name="T16" fmla="*/ 433 w 519"/>
                    <a:gd name="T17" fmla="*/ 151 h 427"/>
                    <a:gd name="T18" fmla="*/ 456 w 519"/>
                    <a:gd name="T19" fmla="*/ 181 h 427"/>
                    <a:gd name="T20" fmla="*/ 479 w 519"/>
                    <a:gd name="T21" fmla="*/ 216 h 427"/>
                    <a:gd name="T22" fmla="*/ 498 w 519"/>
                    <a:gd name="T23" fmla="*/ 257 h 427"/>
                    <a:gd name="T24" fmla="*/ 513 w 519"/>
                    <a:gd name="T25" fmla="*/ 305 h 427"/>
                    <a:gd name="T26" fmla="*/ 519 w 519"/>
                    <a:gd name="T27" fmla="*/ 331 h 427"/>
                    <a:gd name="T28" fmla="*/ 514 w 519"/>
                    <a:gd name="T29" fmla="*/ 334 h 427"/>
                    <a:gd name="T30" fmla="*/ 500 w 519"/>
                    <a:gd name="T31" fmla="*/ 341 h 427"/>
                    <a:gd name="T32" fmla="*/ 478 w 519"/>
                    <a:gd name="T33" fmla="*/ 353 h 427"/>
                    <a:gd name="T34" fmla="*/ 450 w 519"/>
                    <a:gd name="T35" fmla="*/ 365 h 427"/>
                    <a:gd name="T36" fmla="*/ 435 w 519"/>
                    <a:gd name="T37" fmla="*/ 372 h 427"/>
                    <a:gd name="T38" fmla="*/ 399 w 519"/>
                    <a:gd name="T39" fmla="*/ 387 h 427"/>
                    <a:gd name="T40" fmla="*/ 364 w 519"/>
                    <a:gd name="T41" fmla="*/ 401 h 427"/>
                    <a:gd name="T42" fmla="*/ 334 w 519"/>
                    <a:gd name="T43" fmla="*/ 408 h 427"/>
                    <a:gd name="T44" fmla="*/ 323 w 519"/>
                    <a:gd name="T45" fmla="*/ 407 h 427"/>
                    <a:gd name="T46" fmla="*/ 307 w 519"/>
                    <a:gd name="T47" fmla="*/ 404 h 427"/>
                    <a:gd name="T48" fmla="*/ 286 w 519"/>
                    <a:gd name="T49" fmla="*/ 403 h 427"/>
                    <a:gd name="T50" fmla="*/ 259 w 519"/>
                    <a:gd name="T51" fmla="*/ 402 h 427"/>
                    <a:gd name="T52" fmla="*/ 231 w 519"/>
                    <a:gd name="T53" fmla="*/ 403 h 427"/>
                    <a:gd name="T54" fmla="*/ 202 w 519"/>
                    <a:gd name="T55" fmla="*/ 406 h 427"/>
                    <a:gd name="T56" fmla="*/ 175 w 519"/>
                    <a:gd name="T57" fmla="*/ 411 h 427"/>
                    <a:gd name="T58" fmla="*/ 150 w 519"/>
                    <a:gd name="T59" fmla="*/ 417 h 427"/>
                    <a:gd name="T60" fmla="*/ 129 w 519"/>
                    <a:gd name="T61" fmla="*/ 426 h 427"/>
                    <a:gd name="T62" fmla="*/ 128 w 519"/>
                    <a:gd name="T63" fmla="*/ 426 h 427"/>
                    <a:gd name="T64" fmla="*/ 119 w 519"/>
                    <a:gd name="T65" fmla="*/ 427 h 427"/>
                    <a:gd name="T66" fmla="*/ 106 w 519"/>
                    <a:gd name="T67" fmla="*/ 423 h 427"/>
                    <a:gd name="T68" fmla="*/ 93 w 519"/>
                    <a:gd name="T69" fmla="*/ 408 h 427"/>
                    <a:gd name="T70" fmla="*/ 86 w 519"/>
                    <a:gd name="T71" fmla="*/ 395 h 427"/>
                    <a:gd name="T72" fmla="*/ 80 w 519"/>
                    <a:gd name="T73" fmla="*/ 373 h 427"/>
                    <a:gd name="T74" fmla="*/ 76 w 519"/>
                    <a:gd name="T75" fmla="*/ 345 h 427"/>
                    <a:gd name="T76" fmla="*/ 71 w 519"/>
                    <a:gd name="T77" fmla="*/ 315 h 427"/>
                    <a:gd name="T78" fmla="*/ 66 w 519"/>
                    <a:gd name="T79" fmla="*/ 283 h 427"/>
                    <a:gd name="T80" fmla="*/ 60 w 519"/>
                    <a:gd name="T81" fmla="*/ 251 h 427"/>
                    <a:gd name="T82" fmla="*/ 52 w 519"/>
                    <a:gd name="T83" fmla="*/ 219 h 427"/>
                    <a:gd name="T84" fmla="*/ 41 w 519"/>
                    <a:gd name="T85" fmla="*/ 190 h 427"/>
                    <a:gd name="T86" fmla="*/ 27 w 519"/>
                    <a:gd name="T87" fmla="*/ 164 h 427"/>
                    <a:gd name="T88" fmla="*/ 22 w 519"/>
                    <a:gd name="T89" fmla="*/ 155 h 427"/>
                    <a:gd name="T90" fmla="*/ 13 w 519"/>
                    <a:gd name="T91" fmla="*/ 136 h 427"/>
                    <a:gd name="T92" fmla="*/ 6 w 519"/>
                    <a:gd name="T93" fmla="*/ 115 h 427"/>
                    <a:gd name="T94" fmla="*/ 1 w 519"/>
                    <a:gd name="T95" fmla="*/ 93 h 427"/>
                    <a:gd name="T96" fmla="*/ 0 w 519"/>
                    <a:gd name="T97" fmla="*/ 70 h 427"/>
                    <a:gd name="T98" fmla="*/ 1 w 519"/>
                    <a:gd name="T99" fmla="*/ 48 h 427"/>
                    <a:gd name="T100" fmla="*/ 5 w 519"/>
                    <a:gd name="T101" fmla="*/ 28 h 427"/>
                    <a:gd name="T102" fmla="*/ 12 w 519"/>
                    <a:gd name="T103" fmla="*/ 9 h 427"/>
                    <a:gd name="T104" fmla="*/ 241 w 519"/>
                    <a:gd name="T105" fmla="*/ 0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19" h="427">
                      <a:moveTo>
                        <a:pt x="241" y="0"/>
                      </a:moveTo>
                      <a:lnTo>
                        <a:pt x="241" y="0"/>
                      </a:lnTo>
                      <a:lnTo>
                        <a:pt x="242" y="2"/>
                      </a:lnTo>
                      <a:lnTo>
                        <a:pt x="246" y="7"/>
                      </a:lnTo>
                      <a:lnTo>
                        <a:pt x="254" y="15"/>
                      </a:lnTo>
                      <a:lnTo>
                        <a:pt x="264" y="25"/>
                      </a:lnTo>
                      <a:lnTo>
                        <a:pt x="280" y="37"/>
                      </a:lnTo>
                      <a:lnTo>
                        <a:pt x="299" y="52"/>
                      </a:lnTo>
                      <a:lnTo>
                        <a:pt x="322" y="68"/>
                      </a:lnTo>
                      <a:lnTo>
                        <a:pt x="351" y="85"/>
                      </a:lnTo>
                      <a:lnTo>
                        <a:pt x="361" y="91"/>
                      </a:lnTo>
                      <a:lnTo>
                        <a:pt x="372" y="98"/>
                      </a:lnTo>
                      <a:lnTo>
                        <a:pt x="384" y="107"/>
                      </a:lnTo>
                      <a:lnTo>
                        <a:pt x="396" y="116"/>
                      </a:lnTo>
                      <a:lnTo>
                        <a:pt x="408" y="126"/>
                      </a:lnTo>
                      <a:lnTo>
                        <a:pt x="420" y="138"/>
                      </a:lnTo>
                      <a:lnTo>
                        <a:pt x="433" y="151"/>
                      </a:lnTo>
                      <a:lnTo>
                        <a:pt x="445" y="165"/>
                      </a:lnTo>
                      <a:lnTo>
                        <a:pt x="456" y="181"/>
                      </a:lnTo>
                      <a:lnTo>
                        <a:pt x="469" y="198"/>
                      </a:lnTo>
                      <a:lnTo>
                        <a:pt x="479" y="216"/>
                      </a:lnTo>
                      <a:lnTo>
                        <a:pt x="489" y="236"/>
                      </a:lnTo>
                      <a:lnTo>
                        <a:pt x="498" y="257"/>
                      </a:lnTo>
                      <a:lnTo>
                        <a:pt x="507" y="280"/>
                      </a:lnTo>
                      <a:lnTo>
                        <a:pt x="513" y="305"/>
                      </a:lnTo>
                      <a:lnTo>
                        <a:pt x="519" y="331"/>
                      </a:lnTo>
                      <a:lnTo>
                        <a:pt x="518" y="332"/>
                      </a:lnTo>
                      <a:lnTo>
                        <a:pt x="514" y="334"/>
                      </a:lnTo>
                      <a:lnTo>
                        <a:pt x="508" y="337"/>
                      </a:lnTo>
                      <a:lnTo>
                        <a:pt x="500" y="341"/>
                      </a:lnTo>
                      <a:lnTo>
                        <a:pt x="490" y="347"/>
                      </a:lnTo>
                      <a:lnTo>
                        <a:pt x="478" y="353"/>
                      </a:lnTo>
                      <a:lnTo>
                        <a:pt x="464" y="359"/>
                      </a:lnTo>
                      <a:lnTo>
                        <a:pt x="450" y="365"/>
                      </a:lnTo>
                      <a:lnTo>
                        <a:pt x="435" y="372"/>
                      </a:lnTo>
                      <a:lnTo>
                        <a:pt x="418" y="379"/>
                      </a:lnTo>
                      <a:lnTo>
                        <a:pt x="399" y="387"/>
                      </a:lnTo>
                      <a:lnTo>
                        <a:pt x="381" y="394"/>
                      </a:lnTo>
                      <a:lnTo>
                        <a:pt x="364" y="401"/>
                      </a:lnTo>
                      <a:lnTo>
                        <a:pt x="348" y="405"/>
                      </a:lnTo>
                      <a:lnTo>
                        <a:pt x="334" y="408"/>
                      </a:lnTo>
                      <a:lnTo>
                        <a:pt x="323" y="407"/>
                      </a:lnTo>
                      <a:lnTo>
                        <a:pt x="316" y="405"/>
                      </a:lnTo>
                      <a:lnTo>
                        <a:pt x="307" y="404"/>
                      </a:lnTo>
                      <a:lnTo>
                        <a:pt x="297" y="403"/>
                      </a:lnTo>
                      <a:lnTo>
                        <a:pt x="286" y="403"/>
                      </a:lnTo>
                      <a:lnTo>
                        <a:pt x="272" y="402"/>
                      </a:lnTo>
                      <a:lnTo>
                        <a:pt x="259" y="402"/>
                      </a:lnTo>
                      <a:lnTo>
                        <a:pt x="245" y="403"/>
                      </a:lnTo>
                      <a:lnTo>
                        <a:pt x="231" y="403"/>
                      </a:lnTo>
                      <a:lnTo>
                        <a:pt x="217" y="405"/>
                      </a:lnTo>
                      <a:lnTo>
                        <a:pt x="202" y="406"/>
                      </a:lnTo>
                      <a:lnTo>
                        <a:pt x="188" y="408"/>
                      </a:lnTo>
                      <a:lnTo>
                        <a:pt x="175" y="411"/>
                      </a:lnTo>
                      <a:lnTo>
                        <a:pt x="162" y="414"/>
                      </a:lnTo>
                      <a:lnTo>
                        <a:pt x="150" y="417"/>
                      </a:lnTo>
                      <a:lnTo>
                        <a:pt x="139" y="421"/>
                      </a:lnTo>
                      <a:lnTo>
                        <a:pt x="129" y="426"/>
                      </a:lnTo>
                      <a:lnTo>
                        <a:pt x="128" y="426"/>
                      </a:lnTo>
                      <a:lnTo>
                        <a:pt x="124" y="427"/>
                      </a:lnTo>
                      <a:lnTo>
                        <a:pt x="119" y="427"/>
                      </a:lnTo>
                      <a:lnTo>
                        <a:pt x="113" y="426"/>
                      </a:lnTo>
                      <a:lnTo>
                        <a:pt x="106" y="423"/>
                      </a:lnTo>
                      <a:lnTo>
                        <a:pt x="99" y="417"/>
                      </a:lnTo>
                      <a:lnTo>
                        <a:pt x="93" y="408"/>
                      </a:lnTo>
                      <a:lnTo>
                        <a:pt x="86" y="395"/>
                      </a:lnTo>
                      <a:lnTo>
                        <a:pt x="83" y="385"/>
                      </a:lnTo>
                      <a:lnTo>
                        <a:pt x="80" y="373"/>
                      </a:lnTo>
                      <a:lnTo>
                        <a:pt x="78" y="360"/>
                      </a:lnTo>
                      <a:lnTo>
                        <a:pt x="76" y="345"/>
                      </a:lnTo>
                      <a:lnTo>
                        <a:pt x="73" y="330"/>
                      </a:lnTo>
                      <a:lnTo>
                        <a:pt x="71" y="315"/>
                      </a:lnTo>
                      <a:lnTo>
                        <a:pt x="69" y="299"/>
                      </a:lnTo>
                      <a:lnTo>
                        <a:pt x="66" y="283"/>
                      </a:lnTo>
                      <a:lnTo>
                        <a:pt x="63" y="267"/>
                      </a:lnTo>
                      <a:lnTo>
                        <a:pt x="60" y="251"/>
                      </a:lnTo>
                      <a:lnTo>
                        <a:pt x="56" y="235"/>
                      </a:lnTo>
                      <a:lnTo>
                        <a:pt x="52" y="219"/>
                      </a:lnTo>
                      <a:lnTo>
                        <a:pt x="47" y="204"/>
                      </a:lnTo>
                      <a:lnTo>
                        <a:pt x="41" y="190"/>
                      </a:lnTo>
                      <a:lnTo>
                        <a:pt x="34" y="176"/>
                      </a:lnTo>
                      <a:lnTo>
                        <a:pt x="27" y="164"/>
                      </a:lnTo>
                      <a:lnTo>
                        <a:pt x="22" y="155"/>
                      </a:lnTo>
                      <a:lnTo>
                        <a:pt x="17" y="146"/>
                      </a:lnTo>
                      <a:lnTo>
                        <a:pt x="13" y="136"/>
                      </a:lnTo>
                      <a:lnTo>
                        <a:pt x="9" y="125"/>
                      </a:lnTo>
                      <a:lnTo>
                        <a:pt x="6" y="115"/>
                      </a:lnTo>
                      <a:lnTo>
                        <a:pt x="3" y="104"/>
                      </a:lnTo>
                      <a:lnTo>
                        <a:pt x="1" y="93"/>
                      </a:lnTo>
                      <a:lnTo>
                        <a:pt x="0" y="81"/>
                      </a:lnTo>
                      <a:lnTo>
                        <a:pt x="0" y="70"/>
                      </a:lnTo>
                      <a:lnTo>
                        <a:pt x="0" y="59"/>
                      </a:lnTo>
                      <a:lnTo>
                        <a:pt x="1" y="48"/>
                      </a:lnTo>
                      <a:lnTo>
                        <a:pt x="3" y="38"/>
                      </a:lnTo>
                      <a:lnTo>
                        <a:pt x="5" y="28"/>
                      </a:lnTo>
                      <a:lnTo>
                        <a:pt x="8" y="18"/>
                      </a:lnTo>
                      <a:lnTo>
                        <a:pt x="12" y="9"/>
                      </a:lnTo>
                      <a:lnTo>
                        <a:pt x="17" y="1"/>
                      </a:lnTo>
                      <a:lnTo>
                        <a:pt x="241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73" name="Freeform 389"/>
                <p:cNvSpPr>
                  <a:spLocks/>
                </p:cNvSpPr>
                <p:nvPr/>
              </p:nvSpPr>
              <p:spPr bwMode="auto">
                <a:xfrm>
                  <a:off x="4909" y="1383"/>
                  <a:ext cx="29" cy="18"/>
                </a:xfrm>
                <a:custGeom>
                  <a:avLst/>
                  <a:gdLst>
                    <a:gd name="T0" fmla="*/ 291 w 291"/>
                    <a:gd name="T1" fmla="*/ 119 h 179"/>
                    <a:gd name="T2" fmla="*/ 133 w 291"/>
                    <a:gd name="T3" fmla="*/ 179 h 179"/>
                    <a:gd name="T4" fmla="*/ 0 w 291"/>
                    <a:gd name="T5" fmla="*/ 59 h 179"/>
                    <a:gd name="T6" fmla="*/ 172 w 291"/>
                    <a:gd name="T7" fmla="*/ 0 h 179"/>
                    <a:gd name="T8" fmla="*/ 175 w 291"/>
                    <a:gd name="T9" fmla="*/ 2 h 179"/>
                    <a:gd name="T10" fmla="*/ 183 w 291"/>
                    <a:gd name="T11" fmla="*/ 6 h 179"/>
                    <a:gd name="T12" fmla="*/ 196 w 291"/>
                    <a:gd name="T13" fmla="*/ 14 h 179"/>
                    <a:gd name="T14" fmla="*/ 212 w 291"/>
                    <a:gd name="T15" fmla="*/ 26 h 179"/>
                    <a:gd name="T16" fmla="*/ 231 w 291"/>
                    <a:gd name="T17" fmla="*/ 43 h 179"/>
                    <a:gd name="T18" fmla="*/ 250 w 291"/>
                    <a:gd name="T19" fmla="*/ 63 h 179"/>
                    <a:gd name="T20" fmla="*/ 271 w 291"/>
                    <a:gd name="T21" fmla="*/ 89 h 179"/>
                    <a:gd name="T22" fmla="*/ 291 w 291"/>
                    <a:gd name="T23" fmla="*/ 119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91" h="179">
                      <a:moveTo>
                        <a:pt x="291" y="119"/>
                      </a:moveTo>
                      <a:lnTo>
                        <a:pt x="133" y="179"/>
                      </a:lnTo>
                      <a:lnTo>
                        <a:pt x="0" y="59"/>
                      </a:lnTo>
                      <a:lnTo>
                        <a:pt x="172" y="0"/>
                      </a:lnTo>
                      <a:lnTo>
                        <a:pt x="175" y="2"/>
                      </a:lnTo>
                      <a:lnTo>
                        <a:pt x="183" y="6"/>
                      </a:lnTo>
                      <a:lnTo>
                        <a:pt x="196" y="14"/>
                      </a:lnTo>
                      <a:lnTo>
                        <a:pt x="212" y="26"/>
                      </a:lnTo>
                      <a:lnTo>
                        <a:pt x="231" y="43"/>
                      </a:lnTo>
                      <a:lnTo>
                        <a:pt x="250" y="63"/>
                      </a:lnTo>
                      <a:lnTo>
                        <a:pt x="271" y="89"/>
                      </a:lnTo>
                      <a:lnTo>
                        <a:pt x="291" y="119"/>
                      </a:lnTo>
                      <a:close/>
                    </a:path>
                  </a:pathLst>
                </a:custGeom>
                <a:solidFill>
                  <a:srgbClr val="BF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74" name="Freeform 390"/>
                <p:cNvSpPr>
                  <a:spLocks/>
                </p:cNvSpPr>
                <p:nvPr/>
              </p:nvSpPr>
              <p:spPr bwMode="auto">
                <a:xfrm>
                  <a:off x="4909" y="1384"/>
                  <a:ext cx="28" cy="16"/>
                </a:xfrm>
                <a:custGeom>
                  <a:avLst/>
                  <a:gdLst>
                    <a:gd name="T0" fmla="*/ 279 w 279"/>
                    <a:gd name="T1" fmla="*/ 106 h 166"/>
                    <a:gd name="T2" fmla="*/ 121 w 279"/>
                    <a:gd name="T3" fmla="*/ 166 h 166"/>
                    <a:gd name="T4" fmla="*/ 0 w 279"/>
                    <a:gd name="T5" fmla="*/ 59 h 166"/>
                    <a:gd name="T6" fmla="*/ 173 w 279"/>
                    <a:gd name="T7" fmla="*/ 0 h 166"/>
                    <a:gd name="T8" fmla="*/ 176 w 279"/>
                    <a:gd name="T9" fmla="*/ 1 h 166"/>
                    <a:gd name="T10" fmla="*/ 183 w 279"/>
                    <a:gd name="T11" fmla="*/ 6 h 166"/>
                    <a:gd name="T12" fmla="*/ 194 w 279"/>
                    <a:gd name="T13" fmla="*/ 13 h 166"/>
                    <a:gd name="T14" fmla="*/ 208 w 279"/>
                    <a:gd name="T15" fmla="*/ 24 h 166"/>
                    <a:gd name="T16" fmla="*/ 225 w 279"/>
                    <a:gd name="T17" fmla="*/ 38 h 166"/>
                    <a:gd name="T18" fmla="*/ 242 w 279"/>
                    <a:gd name="T19" fmla="*/ 57 h 166"/>
                    <a:gd name="T20" fmla="*/ 260 w 279"/>
                    <a:gd name="T21" fmla="*/ 79 h 166"/>
                    <a:gd name="T22" fmla="*/ 279 w 279"/>
                    <a:gd name="T23" fmla="*/ 106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79" h="166">
                      <a:moveTo>
                        <a:pt x="279" y="106"/>
                      </a:moveTo>
                      <a:lnTo>
                        <a:pt x="121" y="166"/>
                      </a:lnTo>
                      <a:lnTo>
                        <a:pt x="0" y="59"/>
                      </a:lnTo>
                      <a:lnTo>
                        <a:pt x="173" y="0"/>
                      </a:lnTo>
                      <a:lnTo>
                        <a:pt x="176" y="1"/>
                      </a:lnTo>
                      <a:lnTo>
                        <a:pt x="183" y="6"/>
                      </a:lnTo>
                      <a:lnTo>
                        <a:pt x="194" y="13"/>
                      </a:lnTo>
                      <a:lnTo>
                        <a:pt x="208" y="24"/>
                      </a:lnTo>
                      <a:lnTo>
                        <a:pt x="225" y="38"/>
                      </a:lnTo>
                      <a:lnTo>
                        <a:pt x="242" y="57"/>
                      </a:lnTo>
                      <a:lnTo>
                        <a:pt x="260" y="79"/>
                      </a:lnTo>
                      <a:lnTo>
                        <a:pt x="279" y="106"/>
                      </a:lnTo>
                      <a:close/>
                    </a:path>
                  </a:pathLst>
                </a:custGeom>
                <a:solidFill>
                  <a:srgbClr val="C6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75" name="Freeform 391"/>
                <p:cNvSpPr>
                  <a:spLocks/>
                </p:cNvSpPr>
                <p:nvPr/>
              </p:nvSpPr>
              <p:spPr bwMode="auto">
                <a:xfrm>
                  <a:off x="4910" y="1384"/>
                  <a:ext cx="27" cy="15"/>
                </a:xfrm>
                <a:custGeom>
                  <a:avLst/>
                  <a:gdLst>
                    <a:gd name="T0" fmla="*/ 265 w 265"/>
                    <a:gd name="T1" fmla="*/ 93 h 153"/>
                    <a:gd name="T2" fmla="*/ 108 w 265"/>
                    <a:gd name="T3" fmla="*/ 153 h 153"/>
                    <a:gd name="T4" fmla="*/ 0 w 265"/>
                    <a:gd name="T5" fmla="*/ 59 h 153"/>
                    <a:gd name="T6" fmla="*/ 173 w 265"/>
                    <a:gd name="T7" fmla="*/ 0 h 153"/>
                    <a:gd name="T8" fmla="*/ 175 w 265"/>
                    <a:gd name="T9" fmla="*/ 1 h 153"/>
                    <a:gd name="T10" fmla="*/ 181 w 265"/>
                    <a:gd name="T11" fmla="*/ 5 h 153"/>
                    <a:gd name="T12" fmla="*/ 191 w 265"/>
                    <a:gd name="T13" fmla="*/ 12 h 153"/>
                    <a:gd name="T14" fmla="*/ 203 w 265"/>
                    <a:gd name="T15" fmla="*/ 21 h 153"/>
                    <a:gd name="T16" fmla="*/ 217 w 265"/>
                    <a:gd name="T17" fmla="*/ 34 h 153"/>
                    <a:gd name="T18" fmla="*/ 233 w 265"/>
                    <a:gd name="T19" fmla="*/ 50 h 153"/>
                    <a:gd name="T20" fmla="*/ 249 w 265"/>
                    <a:gd name="T21" fmla="*/ 70 h 153"/>
                    <a:gd name="T22" fmla="*/ 265 w 265"/>
                    <a:gd name="T23" fmla="*/ 9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65" h="153">
                      <a:moveTo>
                        <a:pt x="265" y="93"/>
                      </a:moveTo>
                      <a:lnTo>
                        <a:pt x="108" y="153"/>
                      </a:lnTo>
                      <a:lnTo>
                        <a:pt x="0" y="59"/>
                      </a:lnTo>
                      <a:lnTo>
                        <a:pt x="173" y="0"/>
                      </a:lnTo>
                      <a:lnTo>
                        <a:pt x="175" y="1"/>
                      </a:lnTo>
                      <a:lnTo>
                        <a:pt x="181" y="5"/>
                      </a:lnTo>
                      <a:lnTo>
                        <a:pt x="191" y="12"/>
                      </a:lnTo>
                      <a:lnTo>
                        <a:pt x="203" y="21"/>
                      </a:lnTo>
                      <a:lnTo>
                        <a:pt x="217" y="34"/>
                      </a:lnTo>
                      <a:lnTo>
                        <a:pt x="233" y="50"/>
                      </a:lnTo>
                      <a:lnTo>
                        <a:pt x="249" y="70"/>
                      </a:lnTo>
                      <a:lnTo>
                        <a:pt x="265" y="93"/>
                      </a:lnTo>
                      <a:close/>
                    </a:path>
                  </a:pathLst>
                </a:custGeom>
                <a:solidFill>
                  <a:srgbClr val="CEE8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76" name="Freeform 392"/>
                <p:cNvSpPr>
                  <a:spLocks/>
                </p:cNvSpPr>
                <p:nvPr/>
              </p:nvSpPr>
              <p:spPr bwMode="auto">
                <a:xfrm>
                  <a:off x="4911" y="1384"/>
                  <a:ext cx="25" cy="14"/>
                </a:xfrm>
                <a:custGeom>
                  <a:avLst/>
                  <a:gdLst>
                    <a:gd name="T0" fmla="*/ 252 w 252"/>
                    <a:gd name="T1" fmla="*/ 80 h 140"/>
                    <a:gd name="T2" fmla="*/ 95 w 252"/>
                    <a:gd name="T3" fmla="*/ 140 h 140"/>
                    <a:gd name="T4" fmla="*/ 0 w 252"/>
                    <a:gd name="T5" fmla="*/ 59 h 140"/>
                    <a:gd name="T6" fmla="*/ 172 w 252"/>
                    <a:gd name="T7" fmla="*/ 0 h 140"/>
                    <a:gd name="T8" fmla="*/ 174 w 252"/>
                    <a:gd name="T9" fmla="*/ 1 h 140"/>
                    <a:gd name="T10" fmla="*/ 179 w 252"/>
                    <a:gd name="T11" fmla="*/ 4 h 140"/>
                    <a:gd name="T12" fmla="*/ 188 w 252"/>
                    <a:gd name="T13" fmla="*/ 10 h 140"/>
                    <a:gd name="T14" fmla="*/ 198 w 252"/>
                    <a:gd name="T15" fmla="*/ 19 h 140"/>
                    <a:gd name="T16" fmla="*/ 210 w 252"/>
                    <a:gd name="T17" fmla="*/ 30 h 140"/>
                    <a:gd name="T18" fmla="*/ 224 w 252"/>
                    <a:gd name="T19" fmla="*/ 43 h 140"/>
                    <a:gd name="T20" fmla="*/ 238 w 252"/>
                    <a:gd name="T21" fmla="*/ 60 h 140"/>
                    <a:gd name="T22" fmla="*/ 252 w 252"/>
                    <a:gd name="T23" fmla="*/ 80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52" h="140">
                      <a:moveTo>
                        <a:pt x="252" y="80"/>
                      </a:moveTo>
                      <a:lnTo>
                        <a:pt x="95" y="140"/>
                      </a:lnTo>
                      <a:lnTo>
                        <a:pt x="0" y="59"/>
                      </a:lnTo>
                      <a:lnTo>
                        <a:pt x="172" y="0"/>
                      </a:lnTo>
                      <a:lnTo>
                        <a:pt x="174" y="1"/>
                      </a:lnTo>
                      <a:lnTo>
                        <a:pt x="179" y="4"/>
                      </a:lnTo>
                      <a:lnTo>
                        <a:pt x="188" y="10"/>
                      </a:lnTo>
                      <a:lnTo>
                        <a:pt x="198" y="19"/>
                      </a:lnTo>
                      <a:lnTo>
                        <a:pt x="210" y="30"/>
                      </a:lnTo>
                      <a:lnTo>
                        <a:pt x="224" y="43"/>
                      </a:lnTo>
                      <a:lnTo>
                        <a:pt x="238" y="60"/>
                      </a:lnTo>
                      <a:lnTo>
                        <a:pt x="252" y="80"/>
                      </a:lnTo>
                      <a:close/>
                    </a:path>
                  </a:pathLst>
                </a:custGeom>
                <a:solidFill>
                  <a:srgbClr val="D6F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77" name="Freeform 393"/>
                <p:cNvSpPr>
                  <a:spLocks/>
                </p:cNvSpPr>
                <p:nvPr/>
              </p:nvSpPr>
              <p:spPr bwMode="auto">
                <a:xfrm>
                  <a:off x="4912" y="1385"/>
                  <a:ext cx="24" cy="13"/>
                </a:xfrm>
                <a:custGeom>
                  <a:avLst/>
                  <a:gdLst>
                    <a:gd name="T0" fmla="*/ 240 w 240"/>
                    <a:gd name="T1" fmla="*/ 67 h 127"/>
                    <a:gd name="T2" fmla="*/ 83 w 240"/>
                    <a:gd name="T3" fmla="*/ 127 h 127"/>
                    <a:gd name="T4" fmla="*/ 0 w 240"/>
                    <a:gd name="T5" fmla="*/ 59 h 127"/>
                    <a:gd name="T6" fmla="*/ 173 w 240"/>
                    <a:gd name="T7" fmla="*/ 0 h 127"/>
                    <a:gd name="T8" fmla="*/ 175 w 240"/>
                    <a:gd name="T9" fmla="*/ 1 h 127"/>
                    <a:gd name="T10" fmla="*/ 179 w 240"/>
                    <a:gd name="T11" fmla="*/ 4 h 127"/>
                    <a:gd name="T12" fmla="*/ 185 w 240"/>
                    <a:gd name="T13" fmla="*/ 9 h 127"/>
                    <a:gd name="T14" fmla="*/ 194 w 240"/>
                    <a:gd name="T15" fmla="*/ 16 h 127"/>
                    <a:gd name="T16" fmla="*/ 204 w 240"/>
                    <a:gd name="T17" fmla="*/ 26 h 127"/>
                    <a:gd name="T18" fmla="*/ 216 w 240"/>
                    <a:gd name="T19" fmla="*/ 37 h 127"/>
                    <a:gd name="T20" fmla="*/ 228 w 240"/>
                    <a:gd name="T21" fmla="*/ 51 h 127"/>
                    <a:gd name="T22" fmla="*/ 240 w 240"/>
                    <a:gd name="T23" fmla="*/ 67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0" h="127">
                      <a:moveTo>
                        <a:pt x="240" y="67"/>
                      </a:moveTo>
                      <a:lnTo>
                        <a:pt x="83" y="127"/>
                      </a:lnTo>
                      <a:lnTo>
                        <a:pt x="0" y="59"/>
                      </a:lnTo>
                      <a:lnTo>
                        <a:pt x="173" y="0"/>
                      </a:lnTo>
                      <a:lnTo>
                        <a:pt x="175" y="1"/>
                      </a:lnTo>
                      <a:lnTo>
                        <a:pt x="179" y="4"/>
                      </a:lnTo>
                      <a:lnTo>
                        <a:pt x="185" y="9"/>
                      </a:lnTo>
                      <a:lnTo>
                        <a:pt x="194" y="16"/>
                      </a:lnTo>
                      <a:lnTo>
                        <a:pt x="204" y="26"/>
                      </a:lnTo>
                      <a:lnTo>
                        <a:pt x="216" y="37"/>
                      </a:lnTo>
                      <a:lnTo>
                        <a:pt x="228" y="51"/>
                      </a:lnTo>
                      <a:lnTo>
                        <a:pt x="240" y="67"/>
                      </a:lnTo>
                      <a:close/>
                    </a:path>
                  </a:pathLst>
                </a:custGeom>
                <a:solidFill>
                  <a:srgbClr val="DD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78" name="Freeform 394"/>
                <p:cNvSpPr>
                  <a:spLocks/>
                </p:cNvSpPr>
                <p:nvPr/>
              </p:nvSpPr>
              <p:spPr bwMode="auto">
                <a:xfrm>
                  <a:off x="4912" y="1385"/>
                  <a:ext cx="23" cy="12"/>
                </a:xfrm>
                <a:custGeom>
                  <a:avLst/>
                  <a:gdLst>
                    <a:gd name="T0" fmla="*/ 227 w 227"/>
                    <a:gd name="T1" fmla="*/ 54 h 114"/>
                    <a:gd name="T2" fmla="*/ 70 w 227"/>
                    <a:gd name="T3" fmla="*/ 114 h 114"/>
                    <a:gd name="T4" fmla="*/ 0 w 227"/>
                    <a:gd name="T5" fmla="*/ 58 h 114"/>
                    <a:gd name="T6" fmla="*/ 173 w 227"/>
                    <a:gd name="T7" fmla="*/ 0 h 114"/>
                    <a:gd name="T8" fmla="*/ 174 w 227"/>
                    <a:gd name="T9" fmla="*/ 1 h 114"/>
                    <a:gd name="T10" fmla="*/ 177 w 227"/>
                    <a:gd name="T11" fmla="*/ 3 h 114"/>
                    <a:gd name="T12" fmla="*/ 182 w 227"/>
                    <a:gd name="T13" fmla="*/ 8 h 114"/>
                    <a:gd name="T14" fmla="*/ 189 w 227"/>
                    <a:gd name="T15" fmla="*/ 13 h 114"/>
                    <a:gd name="T16" fmla="*/ 197 w 227"/>
                    <a:gd name="T17" fmla="*/ 21 h 114"/>
                    <a:gd name="T18" fmla="*/ 206 w 227"/>
                    <a:gd name="T19" fmla="*/ 30 h 114"/>
                    <a:gd name="T20" fmla="*/ 216 w 227"/>
                    <a:gd name="T21" fmla="*/ 41 h 114"/>
                    <a:gd name="T22" fmla="*/ 227 w 227"/>
                    <a:gd name="T23" fmla="*/ 5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7" h="114">
                      <a:moveTo>
                        <a:pt x="227" y="54"/>
                      </a:moveTo>
                      <a:lnTo>
                        <a:pt x="70" y="114"/>
                      </a:lnTo>
                      <a:lnTo>
                        <a:pt x="0" y="58"/>
                      </a:lnTo>
                      <a:lnTo>
                        <a:pt x="173" y="0"/>
                      </a:lnTo>
                      <a:lnTo>
                        <a:pt x="174" y="1"/>
                      </a:lnTo>
                      <a:lnTo>
                        <a:pt x="177" y="3"/>
                      </a:lnTo>
                      <a:lnTo>
                        <a:pt x="182" y="8"/>
                      </a:lnTo>
                      <a:lnTo>
                        <a:pt x="189" y="13"/>
                      </a:lnTo>
                      <a:lnTo>
                        <a:pt x="197" y="21"/>
                      </a:lnTo>
                      <a:lnTo>
                        <a:pt x="206" y="30"/>
                      </a:lnTo>
                      <a:lnTo>
                        <a:pt x="216" y="41"/>
                      </a:lnTo>
                      <a:lnTo>
                        <a:pt x="227" y="54"/>
                      </a:lnTo>
                      <a:close/>
                    </a:path>
                  </a:pathLst>
                </a:custGeom>
                <a:solidFill>
                  <a:srgbClr val="E5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79" name="Freeform 395"/>
                <p:cNvSpPr>
                  <a:spLocks/>
                </p:cNvSpPr>
                <p:nvPr/>
              </p:nvSpPr>
              <p:spPr bwMode="auto">
                <a:xfrm>
                  <a:off x="4891" y="1375"/>
                  <a:ext cx="35" cy="40"/>
                </a:xfrm>
                <a:custGeom>
                  <a:avLst/>
                  <a:gdLst>
                    <a:gd name="T0" fmla="*/ 346 w 347"/>
                    <a:gd name="T1" fmla="*/ 366 h 402"/>
                    <a:gd name="T2" fmla="*/ 341 w 347"/>
                    <a:gd name="T3" fmla="*/ 340 h 402"/>
                    <a:gd name="T4" fmla="*/ 330 w 347"/>
                    <a:gd name="T5" fmla="*/ 309 h 402"/>
                    <a:gd name="T6" fmla="*/ 314 w 347"/>
                    <a:gd name="T7" fmla="*/ 276 h 402"/>
                    <a:gd name="T8" fmla="*/ 294 w 347"/>
                    <a:gd name="T9" fmla="*/ 242 h 402"/>
                    <a:gd name="T10" fmla="*/ 269 w 347"/>
                    <a:gd name="T11" fmla="*/ 210 h 402"/>
                    <a:gd name="T12" fmla="*/ 242 w 347"/>
                    <a:gd name="T13" fmla="*/ 181 h 402"/>
                    <a:gd name="T14" fmla="*/ 213 w 347"/>
                    <a:gd name="T15" fmla="*/ 158 h 402"/>
                    <a:gd name="T16" fmla="*/ 181 w 347"/>
                    <a:gd name="T17" fmla="*/ 141 h 402"/>
                    <a:gd name="T18" fmla="*/ 150 w 347"/>
                    <a:gd name="T19" fmla="*/ 123 h 402"/>
                    <a:gd name="T20" fmla="*/ 120 w 347"/>
                    <a:gd name="T21" fmla="*/ 104 h 402"/>
                    <a:gd name="T22" fmla="*/ 93 w 347"/>
                    <a:gd name="T23" fmla="*/ 84 h 402"/>
                    <a:gd name="T24" fmla="*/ 67 w 347"/>
                    <a:gd name="T25" fmla="*/ 64 h 402"/>
                    <a:gd name="T26" fmla="*/ 45 w 347"/>
                    <a:gd name="T27" fmla="*/ 44 h 402"/>
                    <a:gd name="T28" fmla="*/ 27 w 347"/>
                    <a:gd name="T29" fmla="*/ 25 h 402"/>
                    <a:gd name="T30" fmla="*/ 14 w 347"/>
                    <a:gd name="T31" fmla="*/ 8 h 402"/>
                    <a:gd name="T32" fmla="*/ 9 w 347"/>
                    <a:gd name="T33" fmla="*/ 1 h 402"/>
                    <a:gd name="T34" fmla="*/ 6 w 347"/>
                    <a:gd name="T35" fmla="*/ 11 h 402"/>
                    <a:gd name="T36" fmla="*/ 1 w 347"/>
                    <a:gd name="T37" fmla="*/ 30 h 402"/>
                    <a:gd name="T38" fmla="*/ 0 w 347"/>
                    <a:gd name="T39" fmla="*/ 56 h 402"/>
                    <a:gd name="T40" fmla="*/ 2 w 347"/>
                    <a:gd name="T41" fmla="*/ 72 h 402"/>
                    <a:gd name="T42" fmla="*/ 4 w 347"/>
                    <a:gd name="T43" fmla="*/ 84 h 402"/>
                    <a:gd name="T44" fmla="*/ 10 w 347"/>
                    <a:gd name="T45" fmla="*/ 107 h 402"/>
                    <a:gd name="T46" fmla="*/ 24 w 347"/>
                    <a:gd name="T47" fmla="*/ 142 h 402"/>
                    <a:gd name="T48" fmla="*/ 36 w 347"/>
                    <a:gd name="T49" fmla="*/ 165 h 402"/>
                    <a:gd name="T50" fmla="*/ 41 w 347"/>
                    <a:gd name="T51" fmla="*/ 177 h 402"/>
                    <a:gd name="T52" fmla="*/ 49 w 347"/>
                    <a:gd name="T53" fmla="*/ 198 h 402"/>
                    <a:gd name="T54" fmla="*/ 57 w 347"/>
                    <a:gd name="T55" fmla="*/ 227 h 402"/>
                    <a:gd name="T56" fmla="*/ 62 w 347"/>
                    <a:gd name="T57" fmla="*/ 248 h 402"/>
                    <a:gd name="T58" fmla="*/ 68 w 347"/>
                    <a:gd name="T59" fmla="*/ 278 h 402"/>
                    <a:gd name="T60" fmla="*/ 75 w 347"/>
                    <a:gd name="T61" fmla="*/ 319 h 402"/>
                    <a:gd name="T62" fmla="*/ 81 w 347"/>
                    <a:gd name="T63" fmla="*/ 353 h 402"/>
                    <a:gd name="T64" fmla="*/ 83 w 347"/>
                    <a:gd name="T65" fmla="*/ 364 h 402"/>
                    <a:gd name="T66" fmla="*/ 87 w 347"/>
                    <a:gd name="T67" fmla="*/ 380 h 402"/>
                    <a:gd name="T68" fmla="*/ 97 w 347"/>
                    <a:gd name="T69" fmla="*/ 396 h 402"/>
                    <a:gd name="T70" fmla="*/ 114 w 347"/>
                    <a:gd name="T71" fmla="*/ 402 h 402"/>
                    <a:gd name="T72" fmla="*/ 139 w 347"/>
                    <a:gd name="T73" fmla="*/ 394 h 402"/>
                    <a:gd name="T74" fmla="*/ 165 w 347"/>
                    <a:gd name="T75" fmla="*/ 385 h 402"/>
                    <a:gd name="T76" fmla="*/ 190 w 347"/>
                    <a:gd name="T77" fmla="*/ 380 h 402"/>
                    <a:gd name="T78" fmla="*/ 215 w 347"/>
                    <a:gd name="T79" fmla="*/ 378 h 402"/>
                    <a:gd name="T80" fmla="*/ 241 w 347"/>
                    <a:gd name="T81" fmla="*/ 378 h 402"/>
                    <a:gd name="T82" fmla="*/ 264 w 347"/>
                    <a:gd name="T83" fmla="*/ 378 h 402"/>
                    <a:gd name="T84" fmla="*/ 285 w 347"/>
                    <a:gd name="T85" fmla="*/ 378 h 402"/>
                    <a:gd name="T86" fmla="*/ 300 w 347"/>
                    <a:gd name="T87" fmla="*/ 379 h 402"/>
                    <a:gd name="T88" fmla="*/ 312 w 347"/>
                    <a:gd name="T89" fmla="*/ 381 h 402"/>
                    <a:gd name="T90" fmla="*/ 325 w 347"/>
                    <a:gd name="T91" fmla="*/ 383 h 402"/>
                    <a:gd name="T92" fmla="*/ 338 w 347"/>
                    <a:gd name="T93" fmla="*/ 383 h 402"/>
                    <a:gd name="T94" fmla="*/ 346 w 347"/>
                    <a:gd name="T95" fmla="*/ 380 h 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47" h="402">
                      <a:moveTo>
                        <a:pt x="347" y="377"/>
                      </a:moveTo>
                      <a:lnTo>
                        <a:pt x="346" y="366"/>
                      </a:lnTo>
                      <a:lnTo>
                        <a:pt x="344" y="354"/>
                      </a:lnTo>
                      <a:lnTo>
                        <a:pt x="341" y="340"/>
                      </a:lnTo>
                      <a:lnTo>
                        <a:pt x="336" y="324"/>
                      </a:lnTo>
                      <a:lnTo>
                        <a:pt x="330" y="309"/>
                      </a:lnTo>
                      <a:lnTo>
                        <a:pt x="322" y="292"/>
                      </a:lnTo>
                      <a:lnTo>
                        <a:pt x="314" y="276"/>
                      </a:lnTo>
                      <a:lnTo>
                        <a:pt x="304" y="259"/>
                      </a:lnTo>
                      <a:lnTo>
                        <a:pt x="294" y="242"/>
                      </a:lnTo>
                      <a:lnTo>
                        <a:pt x="282" y="226"/>
                      </a:lnTo>
                      <a:lnTo>
                        <a:pt x="269" y="210"/>
                      </a:lnTo>
                      <a:lnTo>
                        <a:pt x="256" y="195"/>
                      </a:lnTo>
                      <a:lnTo>
                        <a:pt x="242" y="181"/>
                      </a:lnTo>
                      <a:lnTo>
                        <a:pt x="228" y="169"/>
                      </a:lnTo>
                      <a:lnTo>
                        <a:pt x="213" y="158"/>
                      </a:lnTo>
                      <a:lnTo>
                        <a:pt x="197" y="149"/>
                      </a:lnTo>
                      <a:lnTo>
                        <a:pt x="181" y="141"/>
                      </a:lnTo>
                      <a:lnTo>
                        <a:pt x="165" y="132"/>
                      </a:lnTo>
                      <a:lnTo>
                        <a:pt x="150" y="123"/>
                      </a:lnTo>
                      <a:lnTo>
                        <a:pt x="135" y="114"/>
                      </a:lnTo>
                      <a:lnTo>
                        <a:pt x="120" y="104"/>
                      </a:lnTo>
                      <a:lnTo>
                        <a:pt x="106" y="94"/>
                      </a:lnTo>
                      <a:lnTo>
                        <a:pt x="93" y="84"/>
                      </a:lnTo>
                      <a:lnTo>
                        <a:pt x="79" y="74"/>
                      </a:lnTo>
                      <a:lnTo>
                        <a:pt x="67" y="64"/>
                      </a:lnTo>
                      <a:lnTo>
                        <a:pt x="55" y="54"/>
                      </a:lnTo>
                      <a:lnTo>
                        <a:pt x="45" y="44"/>
                      </a:lnTo>
                      <a:lnTo>
                        <a:pt x="36" y="34"/>
                      </a:lnTo>
                      <a:lnTo>
                        <a:pt x="27" y="25"/>
                      </a:lnTo>
                      <a:lnTo>
                        <a:pt x="20" y="16"/>
                      </a:lnTo>
                      <a:lnTo>
                        <a:pt x="14" y="8"/>
                      </a:lnTo>
                      <a:lnTo>
                        <a:pt x="10" y="0"/>
                      </a:lnTo>
                      <a:lnTo>
                        <a:pt x="9" y="1"/>
                      </a:lnTo>
                      <a:lnTo>
                        <a:pt x="8" y="5"/>
                      </a:lnTo>
                      <a:lnTo>
                        <a:pt x="6" y="11"/>
                      </a:lnTo>
                      <a:lnTo>
                        <a:pt x="3" y="20"/>
                      </a:lnTo>
                      <a:lnTo>
                        <a:pt x="1" y="30"/>
                      </a:lnTo>
                      <a:lnTo>
                        <a:pt x="0" y="42"/>
                      </a:lnTo>
                      <a:lnTo>
                        <a:pt x="0" y="56"/>
                      </a:lnTo>
                      <a:lnTo>
                        <a:pt x="2" y="71"/>
                      </a:lnTo>
                      <a:lnTo>
                        <a:pt x="2" y="72"/>
                      </a:lnTo>
                      <a:lnTo>
                        <a:pt x="3" y="77"/>
                      </a:lnTo>
                      <a:lnTo>
                        <a:pt x="4" y="84"/>
                      </a:lnTo>
                      <a:lnTo>
                        <a:pt x="6" y="94"/>
                      </a:lnTo>
                      <a:lnTo>
                        <a:pt x="10" y="107"/>
                      </a:lnTo>
                      <a:lnTo>
                        <a:pt x="16" y="123"/>
                      </a:lnTo>
                      <a:lnTo>
                        <a:pt x="24" y="142"/>
                      </a:lnTo>
                      <a:lnTo>
                        <a:pt x="35" y="163"/>
                      </a:lnTo>
                      <a:lnTo>
                        <a:pt x="36" y="165"/>
                      </a:lnTo>
                      <a:lnTo>
                        <a:pt x="38" y="169"/>
                      </a:lnTo>
                      <a:lnTo>
                        <a:pt x="41" y="177"/>
                      </a:lnTo>
                      <a:lnTo>
                        <a:pt x="45" y="186"/>
                      </a:lnTo>
                      <a:lnTo>
                        <a:pt x="49" y="198"/>
                      </a:lnTo>
                      <a:lnTo>
                        <a:pt x="53" y="212"/>
                      </a:lnTo>
                      <a:lnTo>
                        <a:pt x="57" y="227"/>
                      </a:lnTo>
                      <a:lnTo>
                        <a:pt x="61" y="243"/>
                      </a:lnTo>
                      <a:lnTo>
                        <a:pt x="62" y="248"/>
                      </a:lnTo>
                      <a:lnTo>
                        <a:pt x="64" y="260"/>
                      </a:lnTo>
                      <a:lnTo>
                        <a:pt x="68" y="278"/>
                      </a:lnTo>
                      <a:lnTo>
                        <a:pt x="72" y="298"/>
                      </a:lnTo>
                      <a:lnTo>
                        <a:pt x="75" y="319"/>
                      </a:lnTo>
                      <a:lnTo>
                        <a:pt x="79" y="339"/>
                      </a:lnTo>
                      <a:lnTo>
                        <a:pt x="81" y="353"/>
                      </a:lnTo>
                      <a:lnTo>
                        <a:pt x="83" y="360"/>
                      </a:lnTo>
                      <a:lnTo>
                        <a:pt x="83" y="364"/>
                      </a:lnTo>
                      <a:lnTo>
                        <a:pt x="85" y="371"/>
                      </a:lnTo>
                      <a:lnTo>
                        <a:pt x="87" y="380"/>
                      </a:lnTo>
                      <a:lnTo>
                        <a:pt x="91" y="388"/>
                      </a:lnTo>
                      <a:lnTo>
                        <a:pt x="97" y="396"/>
                      </a:lnTo>
                      <a:lnTo>
                        <a:pt x="104" y="401"/>
                      </a:lnTo>
                      <a:lnTo>
                        <a:pt x="114" y="402"/>
                      </a:lnTo>
                      <a:lnTo>
                        <a:pt x="126" y="399"/>
                      </a:lnTo>
                      <a:lnTo>
                        <a:pt x="139" y="394"/>
                      </a:lnTo>
                      <a:lnTo>
                        <a:pt x="152" y="389"/>
                      </a:lnTo>
                      <a:lnTo>
                        <a:pt x="165" y="385"/>
                      </a:lnTo>
                      <a:lnTo>
                        <a:pt x="178" y="382"/>
                      </a:lnTo>
                      <a:lnTo>
                        <a:pt x="190" y="380"/>
                      </a:lnTo>
                      <a:lnTo>
                        <a:pt x="203" y="379"/>
                      </a:lnTo>
                      <a:lnTo>
                        <a:pt x="215" y="378"/>
                      </a:lnTo>
                      <a:lnTo>
                        <a:pt x="228" y="378"/>
                      </a:lnTo>
                      <a:lnTo>
                        <a:pt x="241" y="378"/>
                      </a:lnTo>
                      <a:lnTo>
                        <a:pt x="253" y="378"/>
                      </a:lnTo>
                      <a:lnTo>
                        <a:pt x="264" y="378"/>
                      </a:lnTo>
                      <a:lnTo>
                        <a:pt x="275" y="378"/>
                      </a:lnTo>
                      <a:lnTo>
                        <a:pt x="285" y="378"/>
                      </a:lnTo>
                      <a:lnTo>
                        <a:pt x="293" y="378"/>
                      </a:lnTo>
                      <a:lnTo>
                        <a:pt x="300" y="379"/>
                      </a:lnTo>
                      <a:lnTo>
                        <a:pt x="306" y="380"/>
                      </a:lnTo>
                      <a:lnTo>
                        <a:pt x="312" y="381"/>
                      </a:lnTo>
                      <a:lnTo>
                        <a:pt x="318" y="382"/>
                      </a:lnTo>
                      <a:lnTo>
                        <a:pt x="325" y="383"/>
                      </a:lnTo>
                      <a:lnTo>
                        <a:pt x="332" y="383"/>
                      </a:lnTo>
                      <a:lnTo>
                        <a:pt x="338" y="383"/>
                      </a:lnTo>
                      <a:lnTo>
                        <a:pt x="343" y="382"/>
                      </a:lnTo>
                      <a:lnTo>
                        <a:pt x="346" y="380"/>
                      </a:lnTo>
                      <a:lnTo>
                        <a:pt x="347" y="377"/>
                      </a:lnTo>
                      <a:close/>
                    </a:path>
                  </a:pathLst>
                </a:custGeom>
                <a:solidFill>
                  <a:srgbClr val="A5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80" name="Freeform 396"/>
                <p:cNvSpPr>
                  <a:spLocks/>
                </p:cNvSpPr>
                <p:nvPr/>
              </p:nvSpPr>
              <p:spPr bwMode="auto">
                <a:xfrm>
                  <a:off x="4893" y="1375"/>
                  <a:ext cx="33" cy="38"/>
                </a:xfrm>
                <a:custGeom>
                  <a:avLst/>
                  <a:gdLst>
                    <a:gd name="T0" fmla="*/ 21 w 335"/>
                    <a:gd name="T1" fmla="*/ 20 h 376"/>
                    <a:gd name="T2" fmla="*/ 37 w 335"/>
                    <a:gd name="T3" fmla="*/ 35 h 376"/>
                    <a:gd name="T4" fmla="*/ 58 w 335"/>
                    <a:gd name="T5" fmla="*/ 53 h 376"/>
                    <a:gd name="T6" fmla="*/ 89 w 335"/>
                    <a:gd name="T7" fmla="*/ 75 h 376"/>
                    <a:gd name="T8" fmla="*/ 113 w 335"/>
                    <a:gd name="T9" fmla="*/ 91 h 376"/>
                    <a:gd name="T10" fmla="*/ 130 w 335"/>
                    <a:gd name="T11" fmla="*/ 101 h 376"/>
                    <a:gd name="T12" fmla="*/ 150 w 335"/>
                    <a:gd name="T13" fmla="*/ 114 h 376"/>
                    <a:gd name="T14" fmla="*/ 173 w 335"/>
                    <a:gd name="T15" fmla="*/ 129 h 376"/>
                    <a:gd name="T16" fmla="*/ 197 w 335"/>
                    <a:gd name="T17" fmla="*/ 145 h 376"/>
                    <a:gd name="T18" fmla="*/ 221 w 335"/>
                    <a:gd name="T19" fmla="*/ 162 h 376"/>
                    <a:gd name="T20" fmla="*/ 243 w 335"/>
                    <a:gd name="T21" fmla="*/ 179 h 376"/>
                    <a:gd name="T22" fmla="*/ 262 w 335"/>
                    <a:gd name="T23" fmla="*/ 196 h 376"/>
                    <a:gd name="T24" fmla="*/ 275 w 335"/>
                    <a:gd name="T25" fmla="*/ 213 h 376"/>
                    <a:gd name="T26" fmla="*/ 286 w 335"/>
                    <a:gd name="T27" fmla="*/ 230 h 376"/>
                    <a:gd name="T28" fmla="*/ 297 w 335"/>
                    <a:gd name="T29" fmla="*/ 249 h 376"/>
                    <a:gd name="T30" fmla="*/ 308 w 335"/>
                    <a:gd name="T31" fmla="*/ 271 h 376"/>
                    <a:gd name="T32" fmla="*/ 318 w 335"/>
                    <a:gd name="T33" fmla="*/ 294 h 376"/>
                    <a:gd name="T34" fmla="*/ 326 w 335"/>
                    <a:gd name="T35" fmla="*/ 317 h 376"/>
                    <a:gd name="T36" fmla="*/ 331 w 335"/>
                    <a:gd name="T37" fmla="*/ 342 h 376"/>
                    <a:gd name="T38" fmla="*/ 335 w 335"/>
                    <a:gd name="T39" fmla="*/ 365 h 376"/>
                    <a:gd name="T40" fmla="*/ 335 w 335"/>
                    <a:gd name="T41" fmla="*/ 375 h 376"/>
                    <a:gd name="T42" fmla="*/ 333 w 335"/>
                    <a:gd name="T43" fmla="*/ 367 h 376"/>
                    <a:gd name="T44" fmla="*/ 329 w 335"/>
                    <a:gd name="T45" fmla="*/ 353 h 376"/>
                    <a:gd name="T46" fmla="*/ 322 w 335"/>
                    <a:gd name="T47" fmla="*/ 333 h 376"/>
                    <a:gd name="T48" fmla="*/ 312 w 335"/>
                    <a:gd name="T49" fmla="*/ 309 h 376"/>
                    <a:gd name="T50" fmla="*/ 300 w 335"/>
                    <a:gd name="T51" fmla="*/ 282 h 376"/>
                    <a:gd name="T52" fmla="*/ 283 w 335"/>
                    <a:gd name="T53" fmla="*/ 254 h 376"/>
                    <a:gd name="T54" fmla="*/ 263 w 335"/>
                    <a:gd name="T55" fmla="*/ 226 h 376"/>
                    <a:gd name="T56" fmla="*/ 248 w 335"/>
                    <a:gd name="T57" fmla="*/ 209 h 376"/>
                    <a:gd name="T58" fmla="*/ 225 w 335"/>
                    <a:gd name="T59" fmla="*/ 189 h 376"/>
                    <a:gd name="T60" fmla="*/ 186 w 335"/>
                    <a:gd name="T61" fmla="*/ 158 h 376"/>
                    <a:gd name="T62" fmla="*/ 139 w 335"/>
                    <a:gd name="T63" fmla="*/ 127 h 376"/>
                    <a:gd name="T64" fmla="*/ 112 w 335"/>
                    <a:gd name="T65" fmla="*/ 113 h 376"/>
                    <a:gd name="T66" fmla="*/ 90 w 335"/>
                    <a:gd name="T67" fmla="*/ 98 h 376"/>
                    <a:gd name="T68" fmla="*/ 58 w 335"/>
                    <a:gd name="T69" fmla="*/ 73 h 376"/>
                    <a:gd name="T70" fmla="*/ 29 w 335"/>
                    <a:gd name="T71" fmla="*/ 47 h 376"/>
                    <a:gd name="T72" fmla="*/ 14 w 335"/>
                    <a:gd name="T73" fmla="*/ 25 h 376"/>
                    <a:gd name="T74" fmla="*/ 4 w 335"/>
                    <a:gd name="T75" fmla="*/ 8 h 376"/>
                    <a:gd name="T76" fmla="*/ 0 w 335"/>
                    <a:gd name="T77" fmla="*/ 0 h 376"/>
                    <a:gd name="T78" fmla="*/ 6 w 335"/>
                    <a:gd name="T79" fmla="*/ 4 h 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35" h="376">
                      <a:moveTo>
                        <a:pt x="14" y="13"/>
                      </a:moveTo>
                      <a:lnTo>
                        <a:pt x="21" y="20"/>
                      </a:lnTo>
                      <a:lnTo>
                        <a:pt x="28" y="27"/>
                      </a:lnTo>
                      <a:lnTo>
                        <a:pt x="37" y="35"/>
                      </a:lnTo>
                      <a:lnTo>
                        <a:pt x="47" y="44"/>
                      </a:lnTo>
                      <a:lnTo>
                        <a:pt x="58" y="53"/>
                      </a:lnTo>
                      <a:lnTo>
                        <a:pt x="73" y="63"/>
                      </a:lnTo>
                      <a:lnTo>
                        <a:pt x="89" y="75"/>
                      </a:lnTo>
                      <a:lnTo>
                        <a:pt x="107" y="87"/>
                      </a:lnTo>
                      <a:lnTo>
                        <a:pt x="113" y="91"/>
                      </a:lnTo>
                      <a:lnTo>
                        <a:pt x="121" y="96"/>
                      </a:lnTo>
                      <a:lnTo>
                        <a:pt x="130" y="101"/>
                      </a:lnTo>
                      <a:lnTo>
                        <a:pt x="139" y="108"/>
                      </a:lnTo>
                      <a:lnTo>
                        <a:pt x="150" y="114"/>
                      </a:lnTo>
                      <a:lnTo>
                        <a:pt x="161" y="121"/>
                      </a:lnTo>
                      <a:lnTo>
                        <a:pt x="173" y="129"/>
                      </a:lnTo>
                      <a:lnTo>
                        <a:pt x="185" y="137"/>
                      </a:lnTo>
                      <a:lnTo>
                        <a:pt x="197" y="145"/>
                      </a:lnTo>
                      <a:lnTo>
                        <a:pt x="209" y="153"/>
                      </a:lnTo>
                      <a:lnTo>
                        <a:pt x="221" y="162"/>
                      </a:lnTo>
                      <a:lnTo>
                        <a:pt x="232" y="170"/>
                      </a:lnTo>
                      <a:lnTo>
                        <a:pt x="243" y="179"/>
                      </a:lnTo>
                      <a:lnTo>
                        <a:pt x="252" y="188"/>
                      </a:lnTo>
                      <a:lnTo>
                        <a:pt x="262" y="196"/>
                      </a:lnTo>
                      <a:lnTo>
                        <a:pt x="269" y="205"/>
                      </a:lnTo>
                      <a:lnTo>
                        <a:pt x="275" y="213"/>
                      </a:lnTo>
                      <a:lnTo>
                        <a:pt x="280" y="221"/>
                      </a:lnTo>
                      <a:lnTo>
                        <a:pt x="286" y="230"/>
                      </a:lnTo>
                      <a:lnTo>
                        <a:pt x="292" y="239"/>
                      </a:lnTo>
                      <a:lnTo>
                        <a:pt x="297" y="249"/>
                      </a:lnTo>
                      <a:lnTo>
                        <a:pt x="303" y="260"/>
                      </a:lnTo>
                      <a:lnTo>
                        <a:pt x="308" y="271"/>
                      </a:lnTo>
                      <a:lnTo>
                        <a:pt x="313" y="282"/>
                      </a:lnTo>
                      <a:lnTo>
                        <a:pt x="318" y="294"/>
                      </a:lnTo>
                      <a:lnTo>
                        <a:pt x="322" y="305"/>
                      </a:lnTo>
                      <a:lnTo>
                        <a:pt x="326" y="317"/>
                      </a:lnTo>
                      <a:lnTo>
                        <a:pt x="329" y="329"/>
                      </a:lnTo>
                      <a:lnTo>
                        <a:pt x="331" y="342"/>
                      </a:lnTo>
                      <a:lnTo>
                        <a:pt x="333" y="353"/>
                      </a:lnTo>
                      <a:lnTo>
                        <a:pt x="335" y="365"/>
                      </a:lnTo>
                      <a:lnTo>
                        <a:pt x="335" y="376"/>
                      </a:lnTo>
                      <a:lnTo>
                        <a:pt x="335" y="375"/>
                      </a:lnTo>
                      <a:lnTo>
                        <a:pt x="334" y="372"/>
                      </a:lnTo>
                      <a:lnTo>
                        <a:pt x="333" y="367"/>
                      </a:lnTo>
                      <a:lnTo>
                        <a:pt x="331" y="361"/>
                      </a:lnTo>
                      <a:lnTo>
                        <a:pt x="329" y="353"/>
                      </a:lnTo>
                      <a:lnTo>
                        <a:pt x="326" y="344"/>
                      </a:lnTo>
                      <a:lnTo>
                        <a:pt x="322" y="333"/>
                      </a:lnTo>
                      <a:lnTo>
                        <a:pt x="318" y="321"/>
                      </a:lnTo>
                      <a:lnTo>
                        <a:pt x="312" y="309"/>
                      </a:lnTo>
                      <a:lnTo>
                        <a:pt x="306" y="296"/>
                      </a:lnTo>
                      <a:lnTo>
                        <a:pt x="300" y="282"/>
                      </a:lnTo>
                      <a:lnTo>
                        <a:pt x="292" y="268"/>
                      </a:lnTo>
                      <a:lnTo>
                        <a:pt x="283" y="254"/>
                      </a:lnTo>
                      <a:lnTo>
                        <a:pt x="274" y="240"/>
                      </a:lnTo>
                      <a:lnTo>
                        <a:pt x="263" y="226"/>
                      </a:lnTo>
                      <a:lnTo>
                        <a:pt x="251" y="212"/>
                      </a:lnTo>
                      <a:lnTo>
                        <a:pt x="248" y="209"/>
                      </a:lnTo>
                      <a:lnTo>
                        <a:pt x="239" y="201"/>
                      </a:lnTo>
                      <a:lnTo>
                        <a:pt x="225" y="189"/>
                      </a:lnTo>
                      <a:lnTo>
                        <a:pt x="207" y="174"/>
                      </a:lnTo>
                      <a:lnTo>
                        <a:pt x="186" y="158"/>
                      </a:lnTo>
                      <a:lnTo>
                        <a:pt x="163" y="142"/>
                      </a:lnTo>
                      <a:lnTo>
                        <a:pt x="139" y="127"/>
                      </a:lnTo>
                      <a:lnTo>
                        <a:pt x="115" y="115"/>
                      </a:lnTo>
                      <a:lnTo>
                        <a:pt x="112" y="113"/>
                      </a:lnTo>
                      <a:lnTo>
                        <a:pt x="103" y="107"/>
                      </a:lnTo>
                      <a:lnTo>
                        <a:pt x="90" y="98"/>
                      </a:lnTo>
                      <a:lnTo>
                        <a:pt x="75" y="86"/>
                      </a:lnTo>
                      <a:lnTo>
                        <a:pt x="58" y="73"/>
                      </a:lnTo>
                      <a:lnTo>
                        <a:pt x="42" y="60"/>
                      </a:lnTo>
                      <a:lnTo>
                        <a:pt x="29" y="47"/>
                      </a:lnTo>
                      <a:lnTo>
                        <a:pt x="20" y="35"/>
                      </a:lnTo>
                      <a:lnTo>
                        <a:pt x="14" y="25"/>
                      </a:lnTo>
                      <a:lnTo>
                        <a:pt x="9" y="16"/>
                      </a:lnTo>
                      <a:lnTo>
                        <a:pt x="4" y="8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6" y="4"/>
                      </a:lnTo>
                      <a:lnTo>
                        <a:pt x="14" y="13"/>
                      </a:lnTo>
                      <a:close/>
                    </a:path>
                  </a:pathLst>
                </a:custGeom>
                <a:solidFill>
                  <a:srgbClr val="D8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81" name="Freeform 397"/>
                <p:cNvSpPr>
                  <a:spLocks/>
                </p:cNvSpPr>
                <p:nvPr/>
              </p:nvSpPr>
              <p:spPr bwMode="auto">
                <a:xfrm>
                  <a:off x="4891" y="1366"/>
                  <a:ext cx="27" cy="11"/>
                </a:xfrm>
                <a:custGeom>
                  <a:avLst/>
                  <a:gdLst>
                    <a:gd name="T0" fmla="*/ 257 w 261"/>
                    <a:gd name="T1" fmla="*/ 22 h 112"/>
                    <a:gd name="T2" fmla="*/ 260 w 261"/>
                    <a:gd name="T3" fmla="*/ 35 h 112"/>
                    <a:gd name="T4" fmla="*/ 261 w 261"/>
                    <a:gd name="T5" fmla="*/ 49 h 112"/>
                    <a:gd name="T6" fmla="*/ 258 w 261"/>
                    <a:gd name="T7" fmla="*/ 64 h 112"/>
                    <a:gd name="T8" fmla="*/ 250 w 261"/>
                    <a:gd name="T9" fmla="*/ 78 h 112"/>
                    <a:gd name="T10" fmla="*/ 235 w 261"/>
                    <a:gd name="T11" fmla="*/ 91 h 112"/>
                    <a:gd name="T12" fmla="*/ 212 w 261"/>
                    <a:gd name="T13" fmla="*/ 101 h 112"/>
                    <a:gd name="T14" fmla="*/ 180 w 261"/>
                    <a:gd name="T15" fmla="*/ 109 h 112"/>
                    <a:gd name="T16" fmla="*/ 136 w 261"/>
                    <a:gd name="T17" fmla="*/ 112 h 112"/>
                    <a:gd name="T18" fmla="*/ 100 w 261"/>
                    <a:gd name="T19" fmla="*/ 111 h 112"/>
                    <a:gd name="T20" fmla="*/ 68 w 261"/>
                    <a:gd name="T21" fmla="*/ 106 h 112"/>
                    <a:gd name="T22" fmla="*/ 43 w 261"/>
                    <a:gd name="T23" fmla="*/ 98 h 112"/>
                    <a:gd name="T24" fmla="*/ 23 w 261"/>
                    <a:gd name="T25" fmla="*/ 87 h 112"/>
                    <a:gd name="T26" fmla="*/ 9 w 261"/>
                    <a:gd name="T27" fmla="*/ 74 h 112"/>
                    <a:gd name="T28" fmla="*/ 2 w 261"/>
                    <a:gd name="T29" fmla="*/ 59 h 112"/>
                    <a:gd name="T30" fmla="*/ 0 w 261"/>
                    <a:gd name="T31" fmla="*/ 42 h 112"/>
                    <a:gd name="T32" fmla="*/ 5 w 261"/>
                    <a:gd name="T33" fmla="*/ 23 h 112"/>
                    <a:gd name="T34" fmla="*/ 11 w 261"/>
                    <a:gd name="T35" fmla="*/ 15 h 112"/>
                    <a:gd name="T36" fmla="*/ 22 w 261"/>
                    <a:gd name="T37" fmla="*/ 8 h 112"/>
                    <a:gd name="T38" fmla="*/ 36 w 261"/>
                    <a:gd name="T39" fmla="*/ 4 h 112"/>
                    <a:gd name="T40" fmla="*/ 53 w 261"/>
                    <a:gd name="T41" fmla="*/ 1 h 112"/>
                    <a:gd name="T42" fmla="*/ 73 w 261"/>
                    <a:gd name="T43" fmla="*/ 0 h 112"/>
                    <a:gd name="T44" fmla="*/ 95 w 261"/>
                    <a:gd name="T45" fmla="*/ 0 h 112"/>
                    <a:gd name="T46" fmla="*/ 117 w 261"/>
                    <a:gd name="T47" fmla="*/ 1 h 112"/>
                    <a:gd name="T48" fmla="*/ 139 w 261"/>
                    <a:gd name="T49" fmla="*/ 3 h 112"/>
                    <a:gd name="T50" fmla="*/ 162 w 261"/>
                    <a:gd name="T51" fmla="*/ 6 h 112"/>
                    <a:gd name="T52" fmla="*/ 183 w 261"/>
                    <a:gd name="T53" fmla="*/ 9 h 112"/>
                    <a:gd name="T54" fmla="*/ 203 w 261"/>
                    <a:gd name="T55" fmla="*/ 12 h 112"/>
                    <a:gd name="T56" fmla="*/ 221 w 261"/>
                    <a:gd name="T57" fmla="*/ 15 h 112"/>
                    <a:gd name="T58" fmla="*/ 236 w 261"/>
                    <a:gd name="T59" fmla="*/ 18 h 112"/>
                    <a:gd name="T60" fmla="*/ 247 w 261"/>
                    <a:gd name="T61" fmla="*/ 20 h 112"/>
                    <a:gd name="T62" fmla="*/ 254 w 261"/>
                    <a:gd name="T63" fmla="*/ 21 h 112"/>
                    <a:gd name="T64" fmla="*/ 257 w 261"/>
                    <a:gd name="T65" fmla="*/ 2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61" h="112">
                      <a:moveTo>
                        <a:pt x="257" y="22"/>
                      </a:moveTo>
                      <a:lnTo>
                        <a:pt x="260" y="35"/>
                      </a:lnTo>
                      <a:lnTo>
                        <a:pt x="261" y="49"/>
                      </a:lnTo>
                      <a:lnTo>
                        <a:pt x="258" y="64"/>
                      </a:lnTo>
                      <a:lnTo>
                        <a:pt x="250" y="78"/>
                      </a:lnTo>
                      <a:lnTo>
                        <a:pt x="235" y="91"/>
                      </a:lnTo>
                      <a:lnTo>
                        <a:pt x="212" y="101"/>
                      </a:lnTo>
                      <a:lnTo>
                        <a:pt x="180" y="109"/>
                      </a:lnTo>
                      <a:lnTo>
                        <a:pt x="136" y="112"/>
                      </a:lnTo>
                      <a:lnTo>
                        <a:pt x="100" y="111"/>
                      </a:lnTo>
                      <a:lnTo>
                        <a:pt x="68" y="106"/>
                      </a:lnTo>
                      <a:lnTo>
                        <a:pt x="43" y="98"/>
                      </a:lnTo>
                      <a:lnTo>
                        <a:pt x="23" y="87"/>
                      </a:lnTo>
                      <a:lnTo>
                        <a:pt x="9" y="74"/>
                      </a:lnTo>
                      <a:lnTo>
                        <a:pt x="2" y="59"/>
                      </a:lnTo>
                      <a:lnTo>
                        <a:pt x="0" y="42"/>
                      </a:lnTo>
                      <a:lnTo>
                        <a:pt x="5" y="23"/>
                      </a:lnTo>
                      <a:lnTo>
                        <a:pt x="11" y="15"/>
                      </a:lnTo>
                      <a:lnTo>
                        <a:pt x="22" y="8"/>
                      </a:lnTo>
                      <a:lnTo>
                        <a:pt x="36" y="4"/>
                      </a:lnTo>
                      <a:lnTo>
                        <a:pt x="53" y="1"/>
                      </a:lnTo>
                      <a:lnTo>
                        <a:pt x="73" y="0"/>
                      </a:lnTo>
                      <a:lnTo>
                        <a:pt x="95" y="0"/>
                      </a:lnTo>
                      <a:lnTo>
                        <a:pt x="117" y="1"/>
                      </a:lnTo>
                      <a:lnTo>
                        <a:pt x="139" y="3"/>
                      </a:lnTo>
                      <a:lnTo>
                        <a:pt x="162" y="6"/>
                      </a:lnTo>
                      <a:lnTo>
                        <a:pt x="183" y="9"/>
                      </a:lnTo>
                      <a:lnTo>
                        <a:pt x="203" y="12"/>
                      </a:lnTo>
                      <a:lnTo>
                        <a:pt x="221" y="15"/>
                      </a:lnTo>
                      <a:lnTo>
                        <a:pt x="236" y="18"/>
                      </a:lnTo>
                      <a:lnTo>
                        <a:pt x="247" y="20"/>
                      </a:lnTo>
                      <a:lnTo>
                        <a:pt x="254" y="21"/>
                      </a:lnTo>
                      <a:lnTo>
                        <a:pt x="257" y="22"/>
                      </a:lnTo>
                      <a:close/>
                    </a:path>
                  </a:pathLst>
                </a:custGeom>
                <a:solidFill>
                  <a:srgbClr val="BF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82" name="Freeform 398"/>
                <p:cNvSpPr>
                  <a:spLocks/>
                </p:cNvSpPr>
                <p:nvPr/>
              </p:nvSpPr>
              <p:spPr bwMode="auto">
                <a:xfrm>
                  <a:off x="4891" y="1366"/>
                  <a:ext cx="27" cy="11"/>
                </a:xfrm>
                <a:custGeom>
                  <a:avLst/>
                  <a:gdLst>
                    <a:gd name="T0" fmla="*/ 257 w 261"/>
                    <a:gd name="T1" fmla="*/ 22 h 112"/>
                    <a:gd name="T2" fmla="*/ 257 w 261"/>
                    <a:gd name="T3" fmla="*/ 22 h 112"/>
                    <a:gd name="T4" fmla="*/ 260 w 261"/>
                    <a:gd name="T5" fmla="*/ 35 h 112"/>
                    <a:gd name="T6" fmla="*/ 261 w 261"/>
                    <a:gd name="T7" fmla="*/ 49 h 112"/>
                    <a:gd name="T8" fmla="*/ 258 w 261"/>
                    <a:gd name="T9" fmla="*/ 64 h 112"/>
                    <a:gd name="T10" fmla="*/ 250 w 261"/>
                    <a:gd name="T11" fmla="*/ 78 h 112"/>
                    <a:gd name="T12" fmla="*/ 235 w 261"/>
                    <a:gd name="T13" fmla="*/ 91 h 112"/>
                    <a:gd name="T14" fmla="*/ 212 w 261"/>
                    <a:gd name="T15" fmla="*/ 101 h 112"/>
                    <a:gd name="T16" fmla="*/ 180 w 261"/>
                    <a:gd name="T17" fmla="*/ 109 h 112"/>
                    <a:gd name="T18" fmla="*/ 136 w 261"/>
                    <a:gd name="T19" fmla="*/ 112 h 112"/>
                    <a:gd name="T20" fmla="*/ 136 w 261"/>
                    <a:gd name="T21" fmla="*/ 112 h 112"/>
                    <a:gd name="T22" fmla="*/ 100 w 261"/>
                    <a:gd name="T23" fmla="*/ 111 h 112"/>
                    <a:gd name="T24" fmla="*/ 68 w 261"/>
                    <a:gd name="T25" fmla="*/ 106 h 112"/>
                    <a:gd name="T26" fmla="*/ 43 w 261"/>
                    <a:gd name="T27" fmla="*/ 98 h 112"/>
                    <a:gd name="T28" fmla="*/ 23 w 261"/>
                    <a:gd name="T29" fmla="*/ 87 h 112"/>
                    <a:gd name="T30" fmla="*/ 9 w 261"/>
                    <a:gd name="T31" fmla="*/ 74 h 112"/>
                    <a:gd name="T32" fmla="*/ 2 w 261"/>
                    <a:gd name="T33" fmla="*/ 59 h 112"/>
                    <a:gd name="T34" fmla="*/ 0 w 261"/>
                    <a:gd name="T35" fmla="*/ 42 h 112"/>
                    <a:gd name="T36" fmla="*/ 5 w 261"/>
                    <a:gd name="T37" fmla="*/ 23 h 112"/>
                    <a:gd name="T38" fmla="*/ 5 w 261"/>
                    <a:gd name="T39" fmla="*/ 23 h 112"/>
                    <a:gd name="T40" fmla="*/ 11 w 261"/>
                    <a:gd name="T41" fmla="*/ 15 h 112"/>
                    <a:gd name="T42" fmla="*/ 22 w 261"/>
                    <a:gd name="T43" fmla="*/ 8 h 112"/>
                    <a:gd name="T44" fmla="*/ 36 w 261"/>
                    <a:gd name="T45" fmla="*/ 4 h 112"/>
                    <a:gd name="T46" fmla="*/ 53 w 261"/>
                    <a:gd name="T47" fmla="*/ 1 h 112"/>
                    <a:gd name="T48" fmla="*/ 73 w 261"/>
                    <a:gd name="T49" fmla="*/ 0 h 112"/>
                    <a:gd name="T50" fmla="*/ 95 w 261"/>
                    <a:gd name="T51" fmla="*/ 0 h 112"/>
                    <a:gd name="T52" fmla="*/ 117 w 261"/>
                    <a:gd name="T53" fmla="*/ 1 h 112"/>
                    <a:gd name="T54" fmla="*/ 139 w 261"/>
                    <a:gd name="T55" fmla="*/ 3 h 112"/>
                    <a:gd name="T56" fmla="*/ 162 w 261"/>
                    <a:gd name="T57" fmla="*/ 6 h 112"/>
                    <a:gd name="T58" fmla="*/ 183 w 261"/>
                    <a:gd name="T59" fmla="*/ 9 h 112"/>
                    <a:gd name="T60" fmla="*/ 203 w 261"/>
                    <a:gd name="T61" fmla="*/ 12 h 112"/>
                    <a:gd name="T62" fmla="*/ 221 w 261"/>
                    <a:gd name="T63" fmla="*/ 15 h 112"/>
                    <a:gd name="T64" fmla="*/ 236 w 261"/>
                    <a:gd name="T65" fmla="*/ 18 h 112"/>
                    <a:gd name="T66" fmla="*/ 247 w 261"/>
                    <a:gd name="T67" fmla="*/ 20 h 112"/>
                    <a:gd name="T68" fmla="*/ 254 w 261"/>
                    <a:gd name="T69" fmla="*/ 21 h 112"/>
                    <a:gd name="T70" fmla="*/ 257 w 261"/>
                    <a:gd name="T71" fmla="*/ 2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61" h="112">
                      <a:moveTo>
                        <a:pt x="257" y="22"/>
                      </a:moveTo>
                      <a:lnTo>
                        <a:pt x="257" y="22"/>
                      </a:lnTo>
                      <a:lnTo>
                        <a:pt x="260" y="35"/>
                      </a:lnTo>
                      <a:lnTo>
                        <a:pt x="261" y="49"/>
                      </a:lnTo>
                      <a:lnTo>
                        <a:pt x="258" y="64"/>
                      </a:lnTo>
                      <a:lnTo>
                        <a:pt x="250" y="78"/>
                      </a:lnTo>
                      <a:lnTo>
                        <a:pt x="235" y="91"/>
                      </a:lnTo>
                      <a:lnTo>
                        <a:pt x="212" y="101"/>
                      </a:lnTo>
                      <a:lnTo>
                        <a:pt x="180" y="109"/>
                      </a:lnTo>
                      <a:lnTo>
                        <a:pt x="136" y="112"/>
                      </a:lnTo>
                      <a:lnTo>
                        <a:pt x="100" y="111"/>
                      </a:lnTo>
                      <a:lnTo>
                        <a:pt x="68" y="106"/>
                      </a:lnTo>
                      <a:lnTo>
                        <a:pt x="43" y="98"/>
                      </a:lnTo>
                      <a:lnTo>
                        <a:pt x="23" y="87"/>
                      </a:lnTo>
                      <a:lnTo>
                        <a:pt x="9" y="74"/>
                      </a:lnTo>
                      <a:lnTo>
                        <a:pt x="2" y="59"/>
                      </a:lnTo>
                      <a:lnTo>
                        <a:pt x="0" y="42"/>
                      </a:lnTo>
                      <a:lnTo>
                        <a:pt x="5" y="23"/>
                      </a:lnTo>
                      <a:lnTo>
                        <a:pt x="11" y="15"/>
                      </a:lnTo>
                      <a:lnTo>
                        <a:pt x="22" y="8"/>
                      </a:lnTo>
                      <a:lnTo>
                        <a:pt x="36" y="4"/>
                      </a:lnTo>
                      <a:lnTo>
                        <a:pt x="53" y="1"/>
                      </a:lnTo>
                      <a:lnTo>
                        <a:pt x="73" y="0"/>
                      </a:lnTo>
                      <a:lnTo>
                        <a:pt x="95" y="0"/>
                      </a:lnTo>
                      <a:lnTo>
                        <a:pt x="117" y="1"/>
                      </a:lnTo>
                      <a:lnTo>
                        <a:pt x="139" y="3"/>
                      </a:lnTo>
                      <a:lnTo>
                        <a:pt x="162" y="6"/>
                      </a:lnTo>
                      <a:lnTo>
                        <a:pt x="183" y="9"/>
                      </a:lnTo>
                      <a:lnTo>
                        <a:pt x="203" y="12"/>
                      </a:lnTo>
                      <a:lnTo>
                        <a:pt x="221" y="15"/>
                      </a:lnTo>
                      <a:lnTo>
                        <a:pt x="236" y="18"/>
                      </a:lnTo>
                      <a:lnTo>
                        <a:pt x="247" y="20"/>
                      </a:lnTo>
                      <a:lnTo>
                        <a:pt x="254" y="21"/>
                      </a:lnTo>
                      <a:lnTo>
                        <a:pt x="257" y="22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83" name="Freeform 399"/>
                <p:cNvSpPr>
                  <a:spLocks/>
                </p:cNvSpPr>
                <p:nvPr/>
              </p:nvSpPr>
              <p:spPr bwMode="auto">
                <a:xfrm>
                  <a:off x="4910" y="1374"/>
                  <a:ext cx="1" cy="2"/>
                </a:xfrm>
                <a:custGeom>
                  <a:avLst/>
                  <a:gdLst>
                    <a:gd name="T0" fmla="*/ 4 w 12"/>
                    <a:gd name="T1" fmla="*/ 20 h 20"/>
                    <a:gd name="T2" fmla="*/ 11 w 12"/>
                    <a:gd name="T3" fmla="*/ 16 h 20"/>
                    <a:gd name="T4" fmla="*/ 12 w 12"/>
                    <a:gd name="T5" fmla="*/ 8 h 20"/>
                    <a:gd name="T6" fmla="*/ 8 w 12"/>
                    <a:gd name="T7" fmla="*/ 2 h 20"/>
                    <a:gd name="T8" fmla="*/ 0 w 12"/>
                    <a:gd name="T9" fmla="*/ 0 h 20"/>
                    <a:gd name="T10" fmla="*/ 4 w 12"/>
                    <a:gd name="T11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20">
                      <a:moveTo>
                        <a:pt x="4" y="20"/>
                      </a:moveTo>
                      <a:lnTo>
                        <a:pt x="11" y="16"/>
                      </a:lnTo>
                      <a:lnTo>
                        <a:pt x="12" y="8"/>
                      </a:lnTo>
                      <a:lnTo>
                        <a:pt x="8" y="2"/>
                      </a:lnTo>
                      <a:lnTo>
                        <a:pt x="0" y="0"/>
                      </a:lnTo>
                      <a:lnTo>
                        <a:pt x="4" y="20"/>
                      </a:lnTo>
                      <a:close/>
                    </a:path>
                  </a:pathLst>
                </a:custGeom>
                <a:solidFill>
                  <a:srgbClr val="D8F2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84" name="Freeform 400"/>
                <p:cNvSpPr>
                  <a:spLocks/>
                </p:cNvSpPr>
                <p:nvPr/>
              </p:nvSpPr>
              <p:spPr bwMode="auto">
                <a:xfrm>
                  <a:off x="4898" y="1373"/>
                  <a:ext cx="12" cy="3"/>
                </a:xfrm>
                <a:custGeom>
                  <a:avLst/>
                  <a:gdLst>
                    <a:gd name="T0" fmla="*/ 0 w 125"/>
                    <a:gd name="T1" fmla="*/ 18 h 29"/>
                    <a:gd name="T2" fmla="*/ 22 w 125"/>
                    <a:gd name="T3" fmla="*/ 25 h 29"/>
                    <a:gd name="T4" fmla="*/ 43 w 125"/>
                    <a:gd name="T5" fmla="*/ 28 h 29"/>
                    <a:gd name="T6" fmla="*/ 64 w 125"/>
                    <a:gd name="T7" fmla="*/ 29 h 29"/>
                    <a:gd name="T8" fmla="*/ 82 w 125"/>
                    <a:gd name="T9" fmla="*/ 29 h 29"/>
                    <a:gd name="T10" fmla="*/ 100 w 125"/>
                    <a:gd name="T11" fmla="*/ 28 h 29"/>
                    <a:gd name="T12" fmla="*/ 112 w 125"/>
                    <a:gd name="T13" fmla="*/ 26 h 29"/>
                    <a:gd name="T14" fmla="*/ 122 w 125"/>
                    <a:gd name="T15" fmla="*/ 25 h 29"/>
                    <a:gd name="T16" fmla="*/ 125 w 125"/>
                    <a:gd name="T17" fmla="*/ 24 h 29"/>
                    <a:gd name="T18" fmla="*/ 121 w 125"/>
                    <a:gd name="T19" fmla="*/ 4 h 29"/>
                    <a:gd name="T20" fmla="*/ 118 w 125"/>
                    <a:gd name="T21" fmla="*/ 5 h 29"/>
                    <a:gd name="T22" fmla="*/ 110 w 125"/>
                    <a:gd name="T23" fmla="*/ 6 h 29"/>
                    <a:gd name="T24" fmla="*/ 98 w 125"/>
                    <a:gd name="T25" fmla="*/ 8 h 29"/>
                    <a:gd name="T26" fmla="*/ 82 w 125"/>
                    <a:gd name="T27" fmla="*/ 9 h 29"/>
                    <a:gd name="T28" fmla="*/ 64 w 125"/>
                    <a:gd name="T29" fmla="*/ 9 h 29"/>
                    <a:gd name="T30" fmla="*/ 45 w 125"/>
                    <a:gd name="T31" fmla="*/ 8 h 29"/>
                    <a:gd name="T32" fmla="*/ 26 w 125"/>
                    <a:gd name="T33" fmla="*/ 5 h 29"/>
                    <a:gd name="T34" fmla="*/ 8 w 125"/>
                    <a:gd name="T35" fmla="*/ 0 h 29"/>
                    <a:gd name="T36" fmla="*/ 0 w 125"/>
                    <a:gd name="T37" fmla="*/ 1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5" h="29">
                      <a:moveTo>
                        <a:pt x="0" y="18"/>
                      </a:moveTo>
                      <a:lnTo>
                        <a:pt x="22" y="25"/>
                      </a:lnTo>
                      <a:lnTo>
                        <a:pt x="43" y="28"/>
                      </a:lnTo>
                      <a:lnTo>
                        <a:pt x="64" y="29"/>
                      </a:lnTo>
                      <a:lnTo>
                        <a:pt x="82" y="29"/>
                      </a:lnTo>
                      <a:lnTo>
                        <a:pt x="100" y="28"/>
                      </a:lnTo>
                      <a:lnTo>
                        <a:pt x="112" y="26"/>
                      </a:lnTo>
                      <a:lnTo>
                        <a:pt x="122" y="25"/>
                      </a:lnTo>
                      <a:lnTo>
                        <a:pt x="125" y="24"/>
                      </a:lnTo>
                      <a:lnTo>
                        <a:pt x="121" y="4"/>
                      </a:lnTo>
                      <a:lnTo>
                        <a:pt x="118" y="5"/>
                      </a:lnTo>
                      <a:lnTo>
                        <a:pt x="110" y="6"/>
                      </a:lnTo>
                      <a:lnTo>
                        <a:pt x="98" y="8"/>
                      </a:lnTo>
                      <a:lnTo>
                        <a:pt x="82" y="9"/>
                      </a:lnTo>
                      <a:lnTo>
                        <a:pt x="64" y="9"/>
                      </a:lnTo>
                      <a:lnTo>
                        <a:pt x="45" y="8"/>
                      </a:lnTo>
                      <a:lnTo>
                        <a:pt x="26" y="5"/>
                      </a:lnTo>
                      <a:lnTo>
                        <a:pt x="8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D8F2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85" name="Freeform 401"/>
                <p:cNvSpPr>
                  <a:spLocks/>
                </p:cNvSpPr>
                <p:nvPr/>
              </p:nvSpPr>
              <p:spPr bwMode="auto">
                <a:xfrm>
                  <a:off x="4897" y="1373"/>
                  <a:ext cx="1" cy="2"/>
                </a:xfrm>
                <a:custGeom>
                  <a:avLst/>
                  <a:gdLst>
                    <a:gd name="T0" fmla="*/ 13 w 13"/>
                    <a:gd name="T1" fmla="*/ 0 h 18"/>
                    <a:gd name="T2" fmla="*/ 5 w 13"/>
                    <a:gd name="T3" fmla="*/ 0 h 18"/>
                    <a:gd name="T4" fmla="*/ 0 w 13"/>
                    <a:gd name="T5" fmla="*/ 5 h 18"/>
                    <a:gd name="T6" fmla="*/ 0 w 13"/>
                    <a:gd name="T7" fmla="*/ 12 h 18"/>
                    <a:gd name="T8" fmla="*/ 5 w 13"/>
                    <a:gd name="T9" fmla="*/ 18 h 18"/>
                    <a:gd name="T10" fmla="*/ 13 w 13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8">
                      <a:moveTo>
                        <a:pt x="13" y="0"/>
                      </a:move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0" y="12"/>
                      </a:lnTo>
                      <a:lnTo>
                        <a:pt x="5" y="18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D8F2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86" name="Freeform 402"/>
                <p:cNvSpPr>
                  <a:spLocks/>
                </p:cNvSpPr>
                <p:nvPr/>
              </p:nvSpPr>
              <p:spPr bwMode="auto">
                <a:xfrm>
                  <a:off x="4651" y="1300"/>
                  <a:ext cx="43" cy="51"/>
                </a:xfrm>
                <a:custGeom>
                  <a:avLst/>
                  <a:gdLst>
                    <a:gd name="T0" fmla="*/ 358 w 429"/>
                    <a:gd name="T1" fmla="*/ 425 h 504"/>
                    <a:gd name="T2" fmla="*/ 372 w 429"/>
                    <a:gd name="T3" fmla="*/ 417 h 504"/>
                    <a:gd name="T4" fmla="*/ 384 w 429"/>
                    <a:gd name="T5" fmla="*/ 408 h 504"/>
                    <a:gd name="T6" fmla="*/ 395 w 429"/>
                    <a:gd name="T7" fmla="*/ 397 h 504"/>
                    <a:gd name="T8" fmla="*/ 404 w 429"/>
                    <a:gd name="T9" fmla="*/ 385 h 504"/>
                    <a:gd name="T10" fmla="*/ 412 w 429"/>
                    <a:gd name="T11" fmla="*/ 372 h 504"/>
                    <a:gd name="T12" fmla="*/ 418 w 429"/>
                    <a:gd name="T13" fmla="*/ 357 h 504"/>
                    <a:gd name="T14" fmla="*/ 424 w 429"/>
                    <a:gd name="T15" fmla="*/ 342 h 504"/>
                    <a:gd name="T16" fmla="*/ 427 w 429"/>
                    <a:gd name="T17" fmla="*/ 325 h 504"/>
                    <a:gd name="T18" fmla="*/ 429 w 429"/>
                    <a:gd name="T19" fmla="*/ 307 h 504"/>
                    <a:gd name="T20" fmla="*/ 429 w 429"/>
                    <a:gd name="T21" fmla="*/ 289 h 504"/>
                    <a:gd name="T22" fmla="*/ 428 w 429"/>
                    <a:gd name="T23" fmla="*/ 269 h 504"/>
                    <a:gd name="T24" fmla="*/ 426 w 429"/>
                    <a:gd name="T25" fmla="*/ 249 h 504"/>
                    <a:gd name="T26" fmla="*/ 421 w 429"/>
                    <a:gd name="T27" fmla="*/ 228 h 504"/>
                    <a:gd name="T28" fmla="*/ 416 w 429"/>
                    <a:gd name="T29" fmla="*/ 206 h 504"/>
                    <a:gd name="T30" fmla="*/ 410 w 429"/>
                    <a:gd name="T31" fmla="*/ 184 h 504"/>
                    <a:gd name="T32" fmla="*/ 402 w 429"/>
                    <a:gd name="T33" fmla="*/ 161 h 504"/>
                    <a:gd name="T34" fmla="*/ 393 w 429"/>
                    <a:gd name="T35" fmla="*/ 139 h 504"/>
                    <a:gd name="T36" fmla="*/ 383 w 429"/>
                    <a:gd name="T37" fmla="*/ 119 h 504"/>
                    <a:gd name="T38" fmla="*/ 371 w 429"/>
                    <a:gd name="T39" fmla="*/ 100 h 504"/>
                    <a:gd name="T40" fmla="*/ 358 w 429"/>
                    <a:gd name="T41" fmla="*/ 82 h 504"/>
                    <a:gd name="T42" fmla="*/ 344 w 429"/>
                    <a:gd name="T43" fmla="*/ 65 h 504"/>
                    <a:gd name="T44" fmla="*/ 330 w 429"/>
                    <a:gd name="T45" fmla="*/ 51 h 504"/>
                    <a:gd name="T46" fmla="*/ 315 w 429"/>
                    <a:gd name="T47" fmla="*/ 38 h 504"/>
                    <a:gd name="T48" fmla="*/ 299 w 429"/>
                    <a:gd name="T49" fmla="*/ 27 h 504"/>
                    <a:gd name="T50" fmla="*/ 283 w 429"/>
                    <a:gd name="T51" fmla="*/ 18 h 504"/>
                    <a:gd name="T52" fmla="*/ 267 w 429"/>
                    <a:gd name="T53" fmla="*/ 11 h 504"/>
                    <a:gd name="T54" fmla="*/ 250 w 429"/>
                    <a:gd name="T55" fmla="*/ 5 h 504"/>
                    <a:gd name="T56" fmla="*/ 233 w 429"/>
                    <a:gd name="T57" fmla="*/ 2 h 504"/>
                    <a:gd name="T58" fmla="*/ 217 w 429"/>
                    <a:gd name="T59" fmla="*/ 0 h 504"/>
                    <a:gd name="T60" fmla="*/ 202 w 429"/>
                    <a:gd name="T61" fmla="*/ 1 h 504"/>
                    <a:gd name="T62" fmla="*/ 186 w 429"/>
                    <a:gd name="T63" fmla="*/ 4 h 504"/>
                    <a:gd name="T64" fmla="*/ 172 w 429"/>
                    <a:gd name="T65" fmla="*/ 9 h 504"/>
                    <a:gd name="T66" fmla="*/ 0 w 429"/>
                    <a:gd name="T67" fmla="*/ 82 h 504"/>
                    <a:gd name="T68" fmla="*/ 183 w 429"/>
                    <a:gd name="T69" fmla="*/ 504 h 504"/>
                    <a:gd name="T70" fmla="*/ 358 w 429"/>
                    <a:gd name="T71" fmla="*/ 425 h 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29" h="504">
                      <a:moveTo>
                        <a:pt x="358" y="425"/>
                      </a:moveTo>
                      <a:lnTo>
                        <a:pt x="372" y="417"/>
                      </a:lnTo>
                      <a:lnTo>
                        <a:pt x="384" y="408"/>
                      </a:lnTo>
                      <a:lnTo>
                        <a:pt x="395" y="397"/>
                      </a:lnTo>
                      <a:lnTo>
                        <a:pt x="404" y="385"/>
                      </a:lnTo>
                      <a:lnTo>
                        <a:pt x="412" y="372"/>
                      </a:lnTo>
                      <a:lnTo>
                        <a:pt x="418" y="357"/>
                      </a:lnTo>
                      <a:lnTo>
                        <a:pt x="424" y="342"/>
                      </a:lnTo>
                      <a:lnTo>
                        <a:pt x="427" y="325"/>
                      </a:lnTo>
                      <a:lnTo>
                        <a:pt x="429" y="307"/>
                      </a:lnTo>
                      <a:lnTo>
                        <a:pt x="429" y="289"/>
                      </a:lnTo>
                      <a:lnTo>
                        <a:pt x="428" y="269"/>
                      </a:lnTo>
                      <a:lnTo>
                        <a:pt x="426" y="249"/>
                      </a:lnTo>
                      <a:lnTo>
                        <a:pt x="421" y="228"/>
                      </a:lnTo>
                      <a:lnTo>
                        <a:pt x="416" y="206"/>
                      </a:lnTo>
                      <a:lnTo>
                        <a:pt x="410" y="184"/>
                      </a:lnTo>
                      <a:lnTo>
                        <a:pt x="402" y="161"/>
                      </a:lnTo>
                      <a:lnTo>
                        <a:pt x="393" y="139"/>
                      </a:lnTo>
                      <a:lnTo>
                        <a:pt x="383" y="119"/>
                      </a:lnTo>
                      <a:lnTo>
                        <a:pt x="371" y="100"/>
                      </a:lnTo>
                      <a:lnTo>
                        <a:pt x="358" y="82"/>
                      </a:lnTo>
                      <a:lnTo>
                        <a:pt x="344" y="65"/>
                      </a:lnTo>
                      <a:lnTo>
                        <a:pt x="330" y="51"/>
                      </a:lnTo>
                      <a:lnTo>
                        <a:pt x="315" y="38"/>
                      </a:lnTo>
                      <a:lnTo>
                        <a:pt x="299" y="27"/>
                      </a:lnTo>
                      <a:lnTo>
                        <a:pt x="283" y="18"/>
                      </a:lnTo>
                      <a:lnTo>
                        <a:pt x="267" y="11"/>
                      </a:lnTo>
                      <a:lnTo>
                        <a:pt x="250" y="5"/>
                      </a:lnTo>
                      <a:lnTo>
                        <a:pt x="233" y="2"/>
                      </a:lnTo>
                      <a:lnTo>
                        <a:pt x="217" y="0"/>
                      </a:lnTo>
                      <a:lnTo>
                        <a:pt x="202" y="1"/>
                      </a:lnTo>
                      <a:lnTo>
                        <a:pt x="186" y="4"/>
                      </a:lnTo>
                      <a:lnTo>
                        <a:pt x="172" y="9"/>
                      </a:lnTo>
                      <a:lnTo>
                        <a:pt x="0" y="82"/>
                      </a:lnTo>
                      <a:lnTo>
                        <a:pt x="183" y="504"/>
                      </a:lnTo>
                      <a:lnTo>
                        <a:pt x="358" y="425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87" name="Freeform 403"/>
                <p:cNvSpPr>
                  <a:spLocks/>
                </p:cNvSpPr>
                <p:nvPr/>
              </p:nvSpPr>
              <p:spPr bwMode="auto">
                <a:xfrm>
                  <a:off x="4673" y="1325"/>
                  <a:ext cx="21" cy="21"/>
                </a:xfrm>
                <a:custGeom>
                  <a:avLst/>
                  <a:gdLst>
                    <a:gd name="T0" fmla="*/ 186 w 207"/>
                    <a:gd name="T1" fmla="*/ 127 h 204"/>
                    <a:gd name="T2" fmla="*/ 184 w 207"/>
                    <a:gd name="T3" fmla="*/ 128 h 204"/>
                    <a:gd name="T4" fmla="*/ 179 w 207"/>
                    <a:gd name="T5" fmla="*/ 130 h 204"/>
                    <a:gd name="T6" fmla="*/ 170 w 207"/>
                    <a:gd name="T7" fmla="*/ 134 h 204"/>
                    <a:gd name="T8" fmla="*/ 159 w 207"/>
                    <a:gd name="T9" fmla="*/ 138 h 204"/>
                    <a:gd name="T10" fmla="*/ 145 w 207"/>
                    <a:gd name="T11" fmla="*/ 144 h 204"/>
                    <a:gd name="T12" fmla="*/ 130 w 207"/>
                    <a:gd name="T13" fmla="*/ 150 h 204"/>
                    <a:gd name="T14" fmla="*/ 114 w 207"/>
                    <a:gd name="T15" fmla="*/ 157 h 204"/>
                    <a:gd name="T16" fmla="*/ 98 w 207"/>
                    <a:gd name="T17" fmla="*/ 164 h 204"/>
                    <a:gd name="T18" fmla="*/ 81 w 207"/>
                    <a:gd name="T19" fmla="*/ 171 h 204"/>
                    <a:gd name="T20" fmla="*/ 65 w 207"/>
                    <a:gd name="T21" fmla="*/ 177 h 204"/>
                    <a:gd name="T22" fmla="*/ 49 w 207"/>
                    <a:gd name="T23" fmla="*/ 184 h 204"/>
                    <a:gd name="T24" fmla="*/ 35 w 207"/>
                    <a:gd name="T25" fmla="*/ 190 h 204"/>
                    <a:gd name="T26" fmla="*/ 23 w 207"/>
                    <a:gd name="T27" fmla="*/ 195 h 204"/>
                    <a:gd name="T28" fmla="*/ 12 w 207"/>
                    <a:gd name="T29" fmla="*/ 199 h 204"/>
                    <a:gd name="T30" fmla="*/ 6 w 207"/>
                    <a:gd name="T31" fmla="*/ 202 h 204"/>
                    <a:gd name="T32" fmla="*/ 2 w 207"/>
                    <a:gd name="T33" fmla="*/ 204 h 204"/>
                    <a:gd name="T34" fmla="*/ 1 w 207"/>
                    <a:gd name="T35" fmla="*/ 203 h 204"/>
                    <a:gd name="T36" fmla="*/ 0 w 207"/>
                    <a:gd name="T37" fmla="*/ 198 h 204"/>
                    <a:gd name="T38" fmla="*/ 0 w 207"/>
                    <a:gd name="T39" fmla="*/ 191 h 204"/>
                    <a:gd name="T40" fmla="*/ 1 w 207"/>
                    <a:gd name="T41" fmla="*/ 180 h 204"/>
                    <a:gd name="T42" fmla="*/ 1 w 207"/>
                    <a:gd name="T43" fmla="*/ 168 h 204"/>
                    <a:gd name="T44" fmla="*/ 2 w 207"/>
                    <a:gd name="T45" fmla="*/ 154 h 204"/>
                    <a:gd name="T46" fmla="*/ 4 w 207"/>
                    <a:gd name="T47" fmla="*/ 139 h 204"/>
                    <a:gd name="T48" fmla="*/ 5 w 207"/>
                    <a:gd name="T49" fmla="*/ 124 h 204"/>
                    <a:gd name="T50" fmla="*/ 7 w 207"/>
                    <a:gd name="T51" fmla="*/ 108 h 204"/>
                    <a:gd name="T52" fmla="*/ 8 w 207"/>
                    <a:gd name="T53" fmla="*/ 93 h 204"/>
                    <a:gd name="T54" fmla="*/ 10 w 207"/>
                    <a:gd name="T55" fmla="*/ 79 h 204"/>
                    <a:gd name="T56" fmla="*/ 11 w 207"/>
                    <a:gd name="T57" fmla="*/ 66 h 204"/>
                    <a:gd name="T58" fmla="*/ 12 w 207"/>
                    <a:gd name="T59" fmla="*/ 56 h 204"/>
                    <a:gd name="T60" fmla="*/ 13 w 207"/>
                    <a:gd name="T61" fmla="*/ 47 h 204"/>
                    <a:gd name="T62" fmla="*/ 14 w 207"/>
                    <a:gd name="T63" fmla="*/ 42 h 204"/>
                    <a:gd name="T64" fmla="*/ 14 w 207"/>
                    <a:gd name="T65" fmla="*/ 40 h 204"/>
                    <a:gd name="T66" fmla="*/ 205 w 207"/>
                    <a:gd name="T67" fmla="*/ 0 h 204"/>
                    <a:gd name="T68" fmla="*/ 205 w 207"/>
                    <a:gd name="T69" fmla="*/ 3 h 204"/>
                    <a:gd name="T70" fmla="*/ 206 w 207"/>
                    <a:gd name="T71" fmla="*/ 13 h 204"/>
                    <a:gd name="T72" fmla="*/ 207 w 207"/>
                    <a:gd name="T73" fmla="*/ 28 h 204"/>
                    <a:gd name="T74" fmla="*/ 207 w 207"/>
                    <a:gd name="T75" fmla="*/ 45 h 204"/>
                    <a:gd name="T76" fmla="*/ 206 w 207"/>
                    <a:gd name="T77" fmla="*/ 66 h 204"/>
                    <a:gd name="T78" fmla="*/ 201 w 207"/>
                    <a:gd name="T79" fmla="*/ 87 h 204"/>
                    <a:gd name="T80" fmla="*/ 195 w 207"/>
                    <a:gd name="T81" fmla="*/ 108 h 204"/>
                    <a:gd name="T82" fmla="*/ 186 w 207"/>
                    <a:gd name="T83" fmla="*/ 127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07" h="204">
                      <a:moveTo>
                        <a:pt x="186" y="127"/>
                      </a:moveTo>
                      <a:lnTo>
                        <a:pt x="184" y="128"/>
                      </a:lnTo>
                      <a:lnTo>
                        <a:pt x="179" y="130"/>
                      </a:lnTo>
                      <a:lnTo>
                        <a:pt x="170" y="134"/>
                      </a:lnTo>
                      <a:lnTo>
                        <a:pt x="159" y="138"/>
                      </a:lnTo>
                      <a:lnTo>
                        <a:pt x="145" y="144"/>
                      </a:lnTo>
                      <a:lnTo>
                        <a:pt x="130" y="150"/>
                      </a:lnTo>
                      <a:lnTo>
                        <a:pt x="114" y="157"/>
                      </a:lnTo>
                      <a:lnTo>
                        <a:pt x="98" y="164"/>
                      </a:lnTo>
                      <a:lnTo>
                        <a:pt x="81" y="171"/>
                      </a:lnTo>
                      <a:lnTo>
                        <a:pt x="65" y="177"/>
                      </a:lnTo>
                      <a:lnTo>
                        <a:pt x="49" y="184"/>
                      </a:lnTo>
                      <a:lnTo>
                        <a:pt x="35" y="190"/>
                      </a:lnTo>
                      <a:lnTo>
                        <a:pt x="23" y="195"/>
                      </a:lnTo>
                      <a:lnTo>
                        <a:pt x="12" y="199"/>
                      </a:lnTo>
                      <a:lnTo>
                        <a:pt x="6" y="202"/>
                      </a:lnTo>
                      <a:lnTo>
                        <a:pt x="2" y="204"/>
                      </a:lnTo>
                      <a:lnTo>
                        <a:pt x="1" y="203"/>
                      </a:lnTo>
                      <a:lnTo>
                        <a:pt x="0" y="198"/>
                      </a:lnTo>
                      <a:lnTo>
                        <a:pt x="0" y="191"/>
                      </a:lnTo>
                      <a:lnTo>
                        <a:pt x="1" y="180"/>
                      </a:lnTo>
                      <a:lnTo>
                        <a:pt x="1" y="168"/>
                      </a:lnTo>
                      <a:lnTo>
                        <a:pt x="2" y="154"/>
                      </a:lnTo>
                      <a:lnTo>
                        <a:pt x="4" y="139"/>
                      </a:lnTo>
                      <a:lnTo>
                        <a:pt x="5" y="124"/>
                      </a:lnTo>
                      <a:lnTo>
                        <a:pt x="7" y="108"/>
                      </a:lnTo>
                      <a:lnTo>
                        <a:pt x="8" y="93"/>
                      </a:lnTo>
                      <a:lnTo>
                        <a:pt x="10" y="79"/>
                      </a:lnTo>
                      <a:lnTo>
                        <a:pt x="11" y="66"/>
                      </a:lnTo>
                      <a:lnTo>
                        <a:pt x="12" y="56"/>
                      </a:lnTo>
                      <a:lnTo>
                        <a:pt x="13" y="47"/>
                      </a:lnTo>
                      <a:lnTo>
                        <a:pt x="14" y="42"/>
                      </a:lnTo>
                      <a:lnTo>
                        <a:pt x="14" y="40"/>
                      </a:lnTo>
                      <a:lnTo>
                        <a:pt x="205" y="0"/>
                      </a:lnTo>
                      <a:lnTo>
                        <a:pt x="205" y="3"/>
                      </a:lnTo>
                      <a:lnTo>
                        <a:pt x="206" y="13"/>
                      </a:lnTo>
                      <a:lnTo>
                        <a:pt x="207" y="28"/>
                      </a:lnTo>
                      <a:lnTo>
                        <a:pt x="207" y="45"/>
                      </a:lnTo>
                      <a:lnTo>
                        <a:pt x="206" y="66"/>
                      </a:lnTo>
                      <a:lnTo>
                        <a:pt x="201" y="87"/>
                      </a:lnTo>
                      <a:lnTo>
                        <a:pt x="195" y="108"/>
                      </a:lnTo>
                      <a:lnTo>
                        <a:pt x="186" y="127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88" name="Freeform 404"/>
                <p:cNvSpPr>
                  <a:spLocks/>
                </p:cNvSpPr>
                <p:nvPr/>
              </p:nvSpPr>
              <p:spPr bwMode="auto">
                <a:xfrm>
                  <a:off x="4673" y="1325"/>
                  <a:ext cx="21" cy="20"/>
                </a:xfrm>
                <a:custGeom>
                  <a:avLst/>
                  <a:gdLst>
                    <a:gd name="T0" fmla="*/ 2 w 203"/>
                    <a:gd name="T1" fmla="*/ 196 h 196"/>
                    <a:gd name="T2" fmla="*/ 1 w 203"/>
                    <a:gd name="T3" fmla="*/ 195 h 196"/>
                    <a:gd name="T4" fmla="*/ 0 w 203"/>
                    <a:gd name="T5" fmla="*/ 190 h 196"/>
                    <a:gd name="T6" fmla="*/ 0 w 203"/>
                    <a:gd name="T7" fmla="*/ 183 h 196"/>
                    <a:gd name="T8" fmla="*/ 1 w 203"/>
                    <a:gd name="T9" fmla="*/ 173 h 196"/>
                    <a:gd name="T10" fmla="*/ 1 w 203"/>
                    <a:gd name="T11" fmla="*/ 161 h 196"/>
                    <a:gd name="T12" fmla="*/ 2 w 203"/>
                    <a:gd name="T13" fmla="*/ 147 h 196"/>
                    <a:gd name="T14" fmla="*/ 4 w 203"/>
                    <a:gd name="T15" fmla="*/ 132 h 196"/>
                    <a:gd name="T16" fmla="*/ 5 w 203"/>
                    <a:gd name="T17" fmla="*/ 117 h 196"/>
                    <a:gd name="T18" fmla="*/ 7 w 203"/>
                    <a:gd name="T19" fmla="*/ 102 h 196"/>
                    <a:gd name="T20" fmla="*/ 8 w 203"/>
                    <a:gd name="T21" fmla="*/ 87 h 196"/>
                    <a:gd name="T22" fmla="*/ 10 w 203"/>
                    <a:gd name="T23" fmla="*/ 73 h 196"/>
                    <a:gd name="T24" fmla="*/ 11 w 203"/>
                    <a:gd name="T25" fmla="*/ 60 h 196"/>
                    <a:gd name="T26" fmla="*/ 13 w 203"/>
                    <a:gd name="T27" fmla="*/ 49 h 196"/>
                    <a:gd name="T28" fmla="*/ 14 w 203"/>
                    <a:gd name="T29" fmla="*/ 41 h 196"/>
                    <a:gd name="T30" fmla="*/ 15 w 203"/>
                    <a:gd name="T31" fmla="*/ 36 h 196"/>
                    <a:gd name="T32" fmla="*/ 15 w 203"/>
                    <a:gd name="T33" fmla="*/ 34 h 196"/>
                    <a:gd name="T34" fmla="*/ 199 w 203"/>
                    <a:gd name="T35" fmla="*/ 0 h 196"/>
                    <a:gd name="T36" fmla="*/ 199 w 203"/>
                    <a:gd name="T37" fmla="*/ 3 h 196"/>
                    <a:gd name="T38" fmla="*/ 202 w 203"/>
                    <a:gd name="T39" fmla="*/ 12 h 196"/>
                    <a:gd name="T40" fmla="*/ 203 w 203"/>
                    <a:gd name="T41" fmla="*/ 25 h 196"/>
                    <a:gd name="T42" fmla="*/ 203 w 203"/>
                    <a:gd name="T43" fmla="*/ 42 h 196"/>
                    <a:gd name="T44" fmla="*/ 202 w 203"/>
                    <a:gd name="T45" fmla="*/ 60 h 196"/>
                    <a:gd name="T46" fmla="*/ 199 w 203"/>
                    <a:gd name="T47" fmla="*/ 81 h 196"/>
                    <a:gd name="T48" fmla="*/ 194 w 203"/>
                    <a:gd name="T49" fmla="*/ 101 h 196"/>
                    <a:gd name="T50" fmla="*/ 187 w 203"/>
                    <a:gd name="T51" fmla="*/ 120 h 196"/>
                    <a:gd name="T52" fmla="*/ 185 w 203"/>
                    <a:gd name="T53" fmla="*/ 121 h 196"/>
                    <a:gd name="T54" fmla="*/ 179 w 203"/>
                    <a:gd name="T55" fmla="*/ 123 h 196"/>
                    <a:gd name="T56" fmla="*/ 171 w 203"/>
                    <a:gd name="T57" fmla="*/ 127 h 196"/>
                    <a:gd name="T58" fmla="*/ 159 w 203"/>
                    <a:gd name="T59" fmla="*/ 131 h 196"/>
                    <a:gd name="T60" fmla="*/ 146 w 203"/>
                    <a:gd name="T61" fmla="*/ 137 h 196"/>
                    <a:gd name="T62" fmla="*/ 131 w 203"/>
                    <a:gd name="T63" fmla="*/ 143 h 196"/>
                    <a:gd name="T64" fmla="*/ 115 w 203"/>
                    <a:gd name="T65" fmla="*/ 149 h 196"/>
                    <a:gd name="T66" fmla="*/ 98 w 203"/>
                    <a:gd name="T67" fmla="*/ 156 h 196"/>
                    <a:gd name="T68" fmla="*/ 81 w 203"/>
                    <a:gd name="T69" fmla="*/ 163 h 196"/>
                    <a:gd name="T70" fmla="*/ 65 w 203"/>
                    <a:gd name="T71" fmla="*/ 170 h 196"/>
                    <a:gd name="T72" fmla="*/ 49 w 203"/>
                    <a:gd name="T73" fmla="*/ 176 h 196"/>
                    <a:gd name="T74" fmla="*/ 35 w 203"/>
                    <a:gd name="T75" fmla="*/ 182 h 196"/>
                    <a:gd name="T76" fmla="*/ 23 w 203"/>
                    <a:gd name="T77" fmla="*/ 187 h 196"/>
                    <a:gd name="T78" fmla="*/ 13 w 203"/>
                    <a:gd name="T79" fmla="*/ 191 h 196"/>
                    <a:gd name="T80" fmla="*/ 5 w 203"/>
                    <a:gd name="T81" fmla="*/ 194 h 196"/>
                    <a:gd name="T82" fmla="*/ 2 w 203"/>
                    <a:gd name="T83" fmla="*/ 196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03" h="196">
                      <a:moveTo>
                        <a:pt x="2" y="196"/>
                      </a:moveTo>
                      <a:lnTo>
                        <a:pt x="1" y="195"/>
                      </a:lnTo>
                      <a:lnTo>
                        <a:pt x="0" y="190"/>
                      </a:lnTo>
                      <a:lnTo>
                        <a:pt x="0" y="183"/>
                      </a:lnTo>
                      <a:lnTo>
                        <a:pt x="1" y="173"/>
                      </a:lnTo>
                      <a:lnTo>
                        <a:pt x="1" y="161"/>
                      </a:lnTo>
                      <a:lnTo>
                        <a:pt x="2" y="147"/>
                      </a:lnTo>
                      <a:lnTo>
                        <a:pt x="4" y="132"/>
                      </a:lnTo>
                      <a:lnTo>
                        <a:pt x="5" y="117"/>
                      </a:lnTo>
                      <a:lnTo>
                        <a:pt x="7" y="102"/>
                      </a:lnTo>
                      <a:lnTo>
                        <a:pt x="8" y="87"/>
                      </a:lnTo>
                      <a:lnTo>
                        <a:pt x="10" y="73"/>
                      </a:lnTo>
                      <a:lnTo>
                        <a:pt x="11" y="60"/>
                      </a:lnTo>
                      <a:lnTo>
                        <a:pt x="13" y="49"/>
                      </a:lnTo>
                      <a:lnTo>
                        <a:pt x="14" y="41"/>
                      </a:lnTo>
                      <a:lnTo>
                        <a:pt x="15" y="36"/>
                      </a:lnTo>
                      <a:lnTo>
                        <a:pt x="15" y="34"/>
                      </a:lnTo>
                      <a:lnTo>
                        <a:pt x="199" y="0"/>
                      </a:lnTo>
                      <a:lnTo>
                        <a:pt x="199" y="3"/>
                      </a:lnTo>
                      <a:lnTo>
                        <a:pt x="202" y="12"/>
                      </a:lnTo>
                      <a:lnTo>
                        <a:pt x="203" y="25"/>
                      </a:lnTo>
                      <a:lnTo>
                        <a:pt x="203" y="42"/>
                      </a:lnTo>
                      <a:lnTo>
                        <a:pt x="202" y="60"/>
                      </a:lnTo>
                      <a:lnTo>
                        <a:pt x="199" y="81"/>
                      </a:lnTo>
                      <a:lnTo>
                        <a:pt x="194" y="101"/>
                      </a:lnTo>
                      <a:lnTo>
                        <a:pt x="187" y="120"/>
                      </a:lnTo>
                      <a:lnTo>
                        <a:pt x="185" y="121"/>
                      </a:lnTo>
                      <a:lnTo>
                        <a:pt x="179" y="123"/>
                      </a:lnTo>
                      <a:lnTo>
                        <a:pt x="171" y="127"/>
                      </a:lnTo>
                      <a:lnTo>
                        <a:pt x="159" y="131"/>
                      </a:lnTo>
                      <a:lnTo>
                        <a:pt x="146" y="137"/>
                      </a:lnTo>
                      <a:lnTo>
                        <a:pt x="131" y="143"/>
                      </a:lnTo>
                      <a:lnTo>
                        <a:pt x="115" y="149"/>
                      </a:lnTo>
                      <a:lnTo>
                        <a:pt x="98" y="156"/>
                      </a:lnTo>
                      <a:lnTo>
                        <a:pt x="81" y="163"/>
                      </a:lnTo>
                      <a:lnTo>
                        <a:pt x="65" y="170"/>
                      </a:lnTo>
                      <a:lnTo>
                        <a:pt x="49" y="176"/>
                      </a:lnTo>
                      <a:lnTo>
                        <a:pt x="35" y="182"/>
                      </a:lnTo>
                      <a:lnTo>
                        <a:pt x="23" y="187"/>
                      </a:lnTo>
                      <a:lnTo>
                        <a:pt x="13" y="191"/>
                      </a:lnTo>
                      <a:lnTo>
                        <a:pt x="5" y="194"/>
                      </a:lnTo>
                      <a:lnTo>
                        <a:pt x="2" y="196"/>
                      </a:lnTo>
                      <a:close/>
                    </a:path>
                  </a:pathLst>
                </a:custGeom>
                <a:solidFill>
                  <a:srgbClr val="0F0F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89" name="Freeform 405"/>
                <p:cNvSpPr>
                  <a:spLocks/>
                </p:cNvSpPr>
                <p:nvPr/>
              </p:nvSpPr>
              <p:spPr bwMode="auto">
                <a:xfrm>
                  <a:off x="4674" y="1324"/>
                  <a:ext cx="20" cy="19"/>
                </a:xfrm>
                <a:custGeom>
                  <a:avLst/>
                  <a:gdLst>
                    <a:gd name="T0" fmla="*/ 2 w 200"/>
                    <a:gd name="T1" fmla="*/ 187 h 187"/>
                    <a:gd name="T2" fmla="*/ 1 w 200"/>
                    <a:gd name="T3" fmla="*/ 186 h 187"/>
                    <a:gd name="T4" fmla="*/ 0 w 200"/>
                    <a:gd name="T5" fmla="*/ 182 h 187"/>
                    <a:gd name="T6" fmla="*/ 0 w 200"/>
                    <a:gd name="T7" fmla="*/ 174 h 187"/>
                    <a:gd name="T8" fmla="*/ 1 w 200"/>
                    <a:gd name="T9" fmla="*/ 164 h 187"/>
                    <a:gd name="T10" fmla="*/ 1 w 200"/>
                    <a:gd name="T11" fmla="*/ 152 h 187"/>
                    <a:gd name="T12" fmla="*/ 2 w 200"/>
                    <a:gd name="T13" fmla="*/ 139 h 187"/>
                    <a:gd name="T14" fmla="*/ 4 w 200"/>
                    <a:gd name="T15" fmla="*/ 124 h 187"/>
                    <a:gd name="T16" fmla="*/ 5 w 200"/>
                    <a:gd name="T17" fmla="*/ 109 h 187"/>
                    <a:gd name="T18" fmla="*/ 7 w 200"/>
                    <a:gd name="T19" fmla="*/ 94 h 187"/>
                    <a:gd name="T20" fmla="*/ 8 w 200"/>
                    <a:gd name="T21" fmla="*/ 79 h 187"/>
                    <a:gd name="T22" fmla="*/ 11 w 200"/>
                    <a:gd name="T23" fmla="*/ 65 h 187"/>
                    <a:gd name="T24" fmla="*/ 12 w 200"/>
                    <a:gd name="T25" fmla="*/ 53 h 187"/>
                    <a:gd name="T26" fmla="*/ 13 w 200"/>
                    <a:gd name="T27" fmla="*/ 42 h 187"/>
                    <a:gd name="T28" fmla="*/ 14 w 200"/>
                    <a:gd name="T29" fmla="*/ 34 h 187"/>
                    <a:gd name="T30" fmla="*/ 15 w 200"/>
                    <a:gd name="T31" fmla="*/ 29 h 187"/>
                    <a:gd name="T32" fmla="*/ 15 w 200"/>
                    <a:gd name="T33" fmla="*/ 27 h 187"/>
                    <a:gd name="T34" fmla="*/ 195 w 200"/>
                    <a:gd name="T35" fmla="*/ 0 h 187"/>
                    <a:gd name="T36" fmla="*/ 195 w 200"/>
                    <a:gd name="T37" fmla="*/ 3 h 187"/>
                    <a:gd name="T38" fmla="*/ 198 w 200"/>
                    <a:gd name="T39" fmla="*/ 11 h 187"/>
                    <a:gd name="T40" fmla="*/ 199 w 200"/>
                    <a:gd name="T41" fmla="*/ 22 h 187"/>
                    <a:gd name="T42" fmla="*/ 200 w 200"/>
                    <a:gd name="T43" fmla="*/ 37 h 187"/>
                    <a:gd name="T44" fmla="*/ 200 w 200"/>
                    <a:gd name="T45" fmla="*/ 55 h 187"/>
                    <a:gd name="T46" fmla="*/ 198 w 200"/>
                    <a:gd name="T47" fmla="*/ 73 h 187"/>
                    <a:gd name="T48" fmla="*/ 194 w 200"/>
                    <a:gd name="T49" fmla="*/ 92 h 187"/>
                    <a:gd name="T50" fmla="*/ 188 w 200"/>
                    <a:gd name="T51" fmla="*/ 111 h 187"/>
                    <a:gd name="T52" fmla="*/ 186 w 200"/>
                    <a:gd name="T53" fmla="*/ 112 h 187"/>
                    <a:gd name="T54" fmla="*/ 180 w 200"/>
                    <a:gd name="T55" fmla="*/ 114 h 187"/>
                    <a:gd name="T56" fmla="*/ 172 w 200"/>
                    <a:gd name="T57" fmla="*/ 118 h 187"/>
                    <a:gd name="T58" fmla="*/ 160 w 200"/>
                    <a:gd name="T59" fmla="*/ 122 h 187"/>
                    <a:gd name="T60" fmla="*/ 147 w 200"/>
                    <a:gd name="T61" fmla="*/ 128 h 187"/>
                    <a:gd name="T62" fmla="*/ 132 w 200"/>
                    <a:gd name="T63" fmla="*/ 134 h 187"/>
                    <a:gd name="T64" fmla="*/ 115 w 200"/>
                    <a:gd name="T65" fmla="*/ 140 h 187"/>
                    <a:gd name="T66" fmla="*/ 99 w 200"/>
                    <a:gd name="T67" fmla="*/ 147 h 187"/>
                    <a:gd name="T68" fmla="*/ 82 w 200"/>
                    <a:gd name="T69" fmla="*/ 154 h 187"/>
                    <a:gd name="T70" fmla="*/ 65 w 200"/>
                    <a:gd name="T71" fmla="*/ 161 h 187"/>
                    <a:gd name="T72" fmla="*/ 49 w 200"/>
                    <a:gd name="T73" fmla="*/ 167 h 187"/>
                    <a:gd name="T74" fmla="*/ 35 w 200"/>
                    <a:gd name="T75" fmla="*/ 173 h 187"/>
                    <a:gd name="T76" fmla="*/ 23 w 200"/>
                    <a:gd name="T77" fmla="*/ 178 h 187"/>
                    <a:gd name="T78" fmla="*/ 13 w 200"/>
                    <a:gd name="T79" fmla="*/ 182 h 187"/>
                    <a:gd name="T80" fmla="*/ 5 w 200"/>
                    <a:gd name="T81" fmla="*/ 185 h 187"/>
                    <a:gd name="T82" fmla="*/ 2 w 200"/>
                    <a:gd name="T83" fmla="*/ 187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00" h="187">
                      <a:moveTo>
                        <a:pt x="2" y="187"/>
                      </a:moveTo>
                      <a:lnTo>
                        <a:pt x="1" y="186"/>
                      </a:lnTo>
                      <a:lnTo>
                        <a:pt x="0" y="182"/>
                      </a:lnTo>
                      <a:lnTo>
                        <a:pt x="0" y="174"/>
                      </a:lnTo>
                      <a:lnTo>
                        <a:pt x="1" y="164"/>
                      </a:lnTo>
                      <a:lnTo>
                        <a:pt x="1" y="152"/>
                      </a:lnTo>
                      <a:lnTo>
                        <a:pt x="2" y="139"/>
                      </a:lnTo>
                      <a:lnTo>
                        <a:pt x="4" y="124"/>
                      </a:lnTo>
                      <a:lnTo>
                        <a:pt x="5" y="109"/>
                      </a:lnTo>
                      <a:lnTo>
                        <a:pt x="7" y="94"/>
                      </a:lnTo>
                      <a:lnTo>
                        <a:pt x="8" y="79"/>
                      </a:lnTo>
                      <a:lnTo>
                        <a:pt x="11" y="65"/>
                      </a:lnTo>
                      <a:lnTo>
                        <a:pt x="12" y="53"/>
                      </a:lnTo>
                      <a:lnTo>
                        <a:pt x="13" y="42"/>
                      </a:lnTo>
                      <a:lnTo>
                        <a:pt x="14" y="34"/>
                      </a:lnTo>
                      <a:lnTo>
                        <a:pt x="15" y="29"/>
                      </a:lnTo>
                      <a:lnTo>
                        <a:pt x="15" y="27"/>
                      </a:lnTo>
                      <a:lnTo>
                        <a:pt x="195" y="0"/>
                      </a:lnTo>
                      <a:lnTo>
                        <a:pt x="195" y="3"/>
                      </a:lnTo>
                      <a:lnTo>
                        <a:pt x="198" y="11"/>
                      </a:lnTo>
                      <a:lnTo>
                        <a:pt x="199" y="22"/>
                      </a:lnTo>
                      <a:lnTo>
                        <a:pt x="200" y="37"/>
                      </a:lnTo>
                      <a:lnTo>
                        <a:pt x="200" y="55"/>
                      </a:lnTo>
                      <a:lnTo>
                        <a:pt x="198" y="73"/>
                      </a:lnTo>
                      <a:lnTo>
                        <a:pt x="194" y="92"/>
                      </a:lnTo>
                      <a:lnTo>
                        <a:pt x="188" y="111"/>
                      </a:lnTo>
                      <a:lnTo>
                        <a:pt x="186" y="112"/>
                      </a:lnTo>
                      <a:lnTo>
                        <a:pt x="180" y="114"/>
                      </a:lnTo>
                      <a:lnTo>
                        <a:pt x="172" y="118"/>
                      </a:lnTo>
                      <a:lnTo>
                        <a:pt x="160" y="122"/>
                      </a:lnTo>
                      <a:lnTo>
                        <a:pt x="147" y="128"/>
                      </a:lnTo>
                      <a:lnTo>
                        <a:pt x="132" y="134"/>
                      </a:lnTo>
                      <a:lnTo>
                        <a:pt x="115" y="140"/>
                      </a:lnTo>
                      <a:lnTo>
                        <a:pt x="99" y="147"/>
                      </a:lnTo>
                      <a:lnTo>
                        <a:pt x="82" y="154"/>
                      </a:lnTo>
                      <a:lnTo>
                        <a:pt x="65" y="161"/>
                      </a:lnTo>
                      <a:lnTo>
                        <a:pt x="49" y="167"/>
                      </a:lnTo>
                      <a:lnTo>
                        <a:pt x="35" y="173"/>
                      </a:lnTo>
                      <a:lnTo>
                        <a:pt x="23" y="178"/>
                      </a:lnTo>
                      <a:lnTo>
                        <a:pt x="13" y="182"/>
                      </a:lnTo>
                      <a:lnTo>
                        <a:pt x="5" y="185"/>
                      </a:lnTo>
                      <a:lnTo>
                        <a:pt x="2" y="187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90" name="Freeform 406"/>
                <p:cNvSpPr>
                  <a:spLocks/>
                </p:cNvSpPr>
                <p:nvPr/>
              </p:nvSpPr>
              <p:spPr bwMode="auto">
                <a:xfrm>
                  <a:off x="4674" y="1324"/>
                  <a:ext cx="20" cy="18"/>
                </a:xfrm>
                <a:custGeom>
                  <a:avLst/>
                  <a:gdLst>
                    <a:gd name="T0" fmla="*/ 2 w 196"/>
                    <a:gd name="T1" fmla="*/ 179 h 179"/>
                    <a:gd name="T2" fmla="*/ 1 w 196"/>
                    <a:gd name="T3" fmla="*/ 178 h 179"/>
                    <a:gd name="T4" fmla="*/ 0 w 196"/>
                    <a:gd name="T5" fmla="*/ 174 h 179"/>
                    <a:gd name="T6" fmla="*/ 0 w 196"/>
                    <a:gd name="T7" fmla="*/ 166 h 179"/>
                    <a:gd name="T8" fmla="*/ 1 w 196"/>
                    <a:gd name="T9" fmla="*/ 156 h 179"/>
                    <a:gd name="T10" fmla="*/ 1 w 196"/>
                    <a:gd name="T11" fmla="*/ 145 h 179"/>
                    <a:gd name="T12" fmla="*/ 2 w 196"/>
                    <a:gd name="T13" fmla="*/ 131 h 179"/>
                    <a:gd name="T14" fmla="*/ 4 w 196"/>
                    <a:gd name="T15" fmla="*/ 117 h 179"/>
                    <a:gd name="T16" fmla="*/ 6 w 196"/>
                    <a:gd name="T17" fmla="*/ 102 h 179"/>
                    <a:gd name="T18" fmla="*/ 8 w 196"/>
                    <a:gd name="T19" fmla="*/ 87 h 179"/>
                    <a:gd name="T20" fmla="*/ 9 w 196"/>
                    <a:gd name="T21" fmla="*/ 72 h 179"/>
                    <a:gd name="T22" fmla="*/ 11 w 196"/>
                    <a:gd name="T23" fmla="*/ 59 h 179"/>
                    <a:gd name="T24" fmla="*/ 12 w 196"/>
                    <a:gd name="T25" fmla="*/ 46 h 179"/>
                    <a:gd name="T26" fmla="*/ 13 w 196"/>
                    <a:gd name="T27" fmla="*/ 36 h 179"/>
                    <a:gd name="T28" fmla="*/ 14 w 196"/>
                    <a:gd name="T29" fmla="*/ 28 h 179"/>
                    <a:gd name="T30" fmla="*/ 15 w 196"/>
                    <a:gd name="T31" fmla="*/ 23 h 179"/>
                    <a:gd name="T32" fmla="*/ 15 w 196"/>
                    <a:gd name="T33" fmla="*/ 21 h 179"/>
                    <a:gd name="T34" fmla="*/ 190 w 196"/>
                    <a:gd name="T35" fmla="*/ 0 h 179"/>
                    <a:gd name="T36" fmla="*/ 190 w 196"/>
                    <a:gd name="T37" fmla="*/ 2 h 179"/>
                    <a:gd name="T38" fmla="*/ 192 w 196"/>
                    <a:gd name="T39" fmla="*/ 9 h 179"/>
                    <a:gd name="T40" fmla="*/ 194 w 196"/>
                    <a:gd name="T41" fmla="*/ 20 h 179"/>
                    <a:gd name="T42" fmla="*/ 195 w 196"/>
                    <a:gd name="T43" fmla="*/ 34 h 179"/>
                    <a:gd name="T44" fmla="*/ 196 w 196"/>
                    <a:gd name="T45" fmla="*/ 50 h 179"/>
                    <a:gd name="T46" fmla="*/ 196 w 196"/>
                    <a:gd name="T47" fmla="*/ 67 h 179"/>
                    <a:gd name="T48" fmla="*/ 194 w 196"/>
                    <a:gd name="T49" fmla="*/ 85 h 179"/>
                    <a:gd name="T50" fmla="*/ 189 w 196"/>
                    <a:gd name="T51" fmla="*/ 103 h 179"/>
                    <a:gd name="T52" fmla="*/ 187 w 196"/>
                    <a:gd name="T53" fmla="*/ 104 h 179"/>
                    <a:gd name="T54" fmla="*/ 181 w 196"/>
                    <a:gd name="T55" fmla="*/ 106 h 179"/>
                    <a:gd name="T56" fmla="*/ 173 w 196"/>
                    <a:gd name="T57" fmla="*/ 110 h 179"/>
                    <a:gd name="T58" fmla="*/ 161 w 196"/>
                    <a:gd name="T59" fmla="*/ 114 h 179"/>
                    <a:gd name="T60" fmla="*/ 147 w 196"/>
                    <a:gd name="T61" fmla="*/ 120 h 179"/>
                    <a:gd name="T62" fmla="*/ 132 w 196"/>
                    <a:gd name="T63" fmla="*/ 126 h 179"/>
                    <a:gd name="T64" fmla="*/ 116 w 196"/>
                    <a:gd name="T65" fmla="*/ 132 h 179"/>
                    <a:gd name="T66" fmla="*/ 99 w 196"/>
                    <a:gd name="T67" fmla="*/ 139 h 179"/>
                    <a:gd name="T68" fmla="*/ 82 w 196"/>
                    <a:gd name="T69" fmla="*/ 146 h 179"/>
                    <a:gd name="T70" fmla="*/ 65 w 196"/>
                    <a:gd name="T71" fmla="*/ 153 h 179"/>
                    <a:gd name="T72" fmla="*/ 50 w 196"/>
                    <a:gd name="T73" fmla="*/ 159 h 179"/>
                    <a:gd name="T74" fmla="*/ 35 w 196"/>
                    <a:gd name="T75" fmla="*/ 165 h 179"/>
                    <a:gd name="T76" fmla="*/ 23 w 196"/>
                    <a:gd name="T77" fmla="*/ 170 h 179"/>
                    <a:gd name="T78" fmla="*/ 13 w 196"/>
                    <a:gd name="T79" fmla="*/ 174 h 179"/>
                    <a:gd name="T80" fmla="*/ 6 w 196"/>
                    <a:gd name="T81" fmla="*/ 177 h 179"/>
                    <a:gd name="T82" fmla="*/ 2 w 196"/>
                    <a:gd name="T83" fmla="*/ 179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96" h="179">
                      <a:moveTo>
                        <a:pt x="2" y="179"/>
                      </a:moveTo>
                      <a:lnTo>
                        <a:pt x="1" y="178"/>
                      </a:lnTo>
                      <a:lnTo>
                        <a:pt x="0" y="174"/>
                      </a:lnTo>
                      <a:lnTo>
                        <a:pt x="0" y="166"/>
                      </a:lnTo>
                      <a:lnTo>
                        <a:pt x="1" y="156"/>
                      </a:lnTo>
                      <a:lnTo>
                        <a:pt x="1" y="145"/>
                      </a:lnTo>
                      <a:lnTo>
                        <a:pt x="2" y="131"/>
                      </a:lnTo>
                      <a:lnTo>
                        <a:pt x="4" y="117"/>
                      </a:lnTo>
                      <a:lnTo>
                        <a:pt x="6" y="102"/>
                      </a:lnTo>
                      <a:lnTo>
                        <a:pt x="8" y="87"/>
                      </a:lnTo>
                      <a:lnTo>
                        <a:pt x="9" y="72"/>
                      </a:lnTo>
                      <a:lnTo>
                        <a:pt x="11" y="59"/>
                      </a:lnTo>
                      <a:lnTo>
                        <a:pt x="12" y="46"/>
                      </a:lnTo>
                      <a:lnTo>
                        <a:pt x="13" y="36"/>
                      </a:lnTo>
                      <a:lnTo>
                        <a:pt x="14" y="28"/>
                      </a:lnTo>
                      <a:lnTo>
                        <a:pt x="15" y="23"/>
                      </a:lnTo>
                      <a:lnTo>
                        <a:pt x="15" y="21"/>
                      </a:lnTo>
                      <a:lnTo>
                        <a:pt x="190" y="0"/>
                      </a:lnTo>
                      <a:lnTo>
                        <a:pt x="190" y="2"/>
                      </a:lnTo>
                      <a:lnTo>
                        <a:pt x="192" y="9"/>
                      </a:lnTo>
                      <a:lnTo>
                        <a:pt x="194" y="20"/>
                      </a:lnTo>
                      <a:lnTo>
                        <a:pt x="195" y="34"/>
                      </a:lnTo>
                      <a:lnTo>
                        <a:pt x="196" y="50"/>
                      </a:lnTo>
                      <a:lnTo>
                        <a:pt x="196" y="67"/>
                      </a:lnTo>
                      <a:lnTo>
                        <a:pt x="194" y="85"/>
                      </a:lnTo>
                      <a:lnTo>
                        <a:pt x="189" y="103"/>
                      </a:lnTo>
                      <a:lnTo>
                        <a:pt x="187" y="104"/>
                      </a:lnTo>
                      <a:lnTo>
                        <a:pt x="181" y="106"/>
                      </a:lnTo>
                      <a:lnTo>
                        <a:pt x="173" y="110"/>
                      </a:lnTo>
                      <a:lnTo>
                        <a:pt x="161" y="114"/>
                      </a:lnTo>
                      <a:lnTo>
                        <a:pt x="147" y="120"/>
                      </a:lnTo>
                      <a:lnTo>
                        <a:pt x="132" y="126"/>
                      </a:lnTo>
                      <a:lnTo>
                        <a:pt x="116" y="132"/>
                      </a:lnTo>
                      <a:lnTo>
                        <a:pt x="99" y="139"/>
                      </a:lnTo>
                      <a:lnTo>
                        <a:pt x="82" y="146"/>
                      </a:lnTo>
                      <a:lnTo>
                        <a:pt x="65" y="153"/>
                      </a:lnTo>
                      <a:lnTo>
                        <a:pt x="50" y="159"/>
                      </a:lnTo>
                      <a:lnTo>
                        <a:pt x="35" y="165"/>
                      </a:lnTo>
                      <a:lnTo>
                        <a:pt x="23" y="170"/>
                      </a:lnTo>
                      <a:lnTo>
                        <a:pt x="13" y="174"/>
                      </a:lnTo>
                      <a:lnTo>
                        <a:pt x="6" y="177"/>
                      </a:lnTo>
                      <a:lnTo>
                        <a:pt x="2" y="179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91" name="Freeform 407"/>
                <p:cNvSpPr>
                  <a:spLocks/>
                </p:cNvSpPr>
                <p:nvPr/>
              </p:nvSpPr>
              <p:spPr bwMode="auto">
                <a:xfrm>
                  <a:off x="4674" y="1323"/>
                  <a:ext cx="20" cy="17"/>
                </a:xfrm>
                <a:custGeom>
                  <a:avLst/>
                  <a:gdLst>
                    <a:gd name="T0" fmla="*/ 191 w 193"/>
                    <a:gd name="T1" fmla="*/ 95 h 170"/>
                    <a:gd name="T2" fmla="*/ 188 w 193"/>
                    <a:gd name="T3" fmla="*/ 96 h 170"/>
                    <a:gd name="T4" fmla="*/ 182 w 193"/>
                    <a:gd name="T5" fmla="*/ 98 h 170"/>
                    <a:gd name="T6" fmla="*/ 174 w 193"/>
                    <a:gd name="T7" fmla="*/ 101 h 170"/>
                    <a:gd name="T8" fmla="*/ 162 w 193"/>
                    <a:gd name="T9" fmla="*/ 106 h 170"/>
                    <a:gd name="T10" fmla="*/ 148 w 193"/>
                    <a:gd name="T11" fmla="*/ 111 h 170"/>
                    <a:gd name="T12" fmla="*/ 133 w 193"/>
                    <a:gd name="T13" fmla="*/ 117 h 170"/>
                    <a:gd name="T14" fmla="*/ 117 w 193"/>
                    <a:gd name="T15" fmla="*/ 124 h 170"/>
                    <a:gd name="T16" fmla="*/ 100 w 193"/>
                    <a:gd name="T17" fmla="*/ 131 h 170"/>
                    <a:gd name="T18" fmla="*/ 83 w 193"/>
                    <a:gd name="T19" fmla="*/ 137 h 170"/>
                    <a:gd name="T20" fmla="*/ 66 w 193"/>
                    <a:gd name="T21" fmla="*/ 144 h 170"/>
                    <a:gd name="T22" fmla="*/ 50 w 193"/>
                    <a:gd name="T23" fmla="*/ 150 h 170"/>
                    <a:gd name="T24" fmla="*/ 36 w 193"/>
                    <a:gd name="T25" fmla="*/ 156 h 170"/>
                    <a:gd name="T26" fmla="*/ 24 w 193"/>
                    <a:gd name="T27" fmla="*/ 161 h 170"/>
                    <a:gd name="T28" fmla="*/ 14 w 193"/>
                    <a:gd name="T29" fmla="*/ 165 h 170"/>
                    <a:gd name="T30" fmla="*/ 7 w 193"/>
                    <a:gd name="T31" fmla="*/ 168 h 170"/>
                    <a:gd name="T32" fmla="*/ 3 w 193"/>
                    <a:gd name="T33" fmla="*/ 170 h 170"/>
                    <a:gd name="T34" fmla="*/ 1 w 193"/>
                    <a:gd name="T35" fmla="*/ 169 h 170"/>
                    <a:gd name="T36" fmla="*/ 0 w 193"/>
                    <a:gd name="T37" fmla="*/ 165 h 170"/>
                    <a:gd name="T38" fmla="*/ 0 w 193"/>
                    <a:gd name="T39" fmla="*/ 158 h 170"/>
                    <a:gd name="T40" fmla="*/ 1 w 193"/>
                    <a:gd name="T41" fmla="*/ 148 h 170"/>
                    <a:gd name="T42" fmla="*/ 1 w 193"/>
                    <a:gd name="T43" fmla="*/ 137 h 170"/>
                    <a:gd name="T44" fmla="*/ 4 w 193"/>
                    <a:gd name="T45" fmla="*/ 124 h 170"/>
                    <a:gd name="T46" fmla="*/ 5 w 193"/>
                    <a:gd name="T47" fmla="*/ 109 h 170"/>
                    <a:gd name="T48" fmla="*/ 7 w 193"/>
                    <a:gd name="T49" fmla="*/ 95 h 170"/>
                    <a:gd name="T50" fmla="*/ 8 w 193"/>
                    <a:gd name="T51" fmla="*/ 80 h 170"/>
                    <a:gd name="T52" fmla="*/ 10 w 193"/>
                    <a:gd name="T53" fmla="*/ 66 h 170"/>
                    <a:gd name="T54" fmla="*/ 11 w 193"/>
                    <a:gd name="T55" fmla="*/ 52 h 170"/>
                    <a:gd name="T56" fmla="*/ 13 w 193"/>
                    <a:gd name="T57" fmla="*/ 40 h 170"/>
                    <a:gd name="T58" fmla="*/ 14 w 193"/>
                    <a:gd name="T59" fmla="*/ 30 h 170"/>
                    <a:gd name="T60" fmla="*/ 15 w 193"/>
                    <a:gd name="T61" fmla="*/ 22 h 170"/>
                    <a:gd name="T62" fmla="*/ 16 w 193"/>
                    <a:gd name="T63" fmla="*/ 17 h 170"/>
                    <a:gd name="T64" fmla="*/ 16 w 193"/>
                    <a:gd name="T65" fmla="*/ 15 h 170"/>
                    <a:gd name="T66" fmla="*/ 187 w 193"/>
                    <a:gd name="T67" fmla="*/ 0 h 170"/>
                    <a:gd name="T68" fmla="*/ 187 w 193"/>
                    <a:gd name="T69" fmla="*/ 2 h 170"/>
                    <a:gd name="T70" fmla="*/ 188 w 193"/>
                    <a:gd name="T71" fmla="*/ 8 h 170"/>
                    <a:gd name="T72" fmla="*/ 191 w 193"/>
                    <a:gd name="T73" fmla="*/ 18 h 170"/>
                    <a:gd name="T74" fmla="*/ 192 w 193"/>
                    <a:gd name="T75" fmla="*/ 30 h 170"/>
                    <a:gd name="T76" fmla="*/ 193 w 193"/>
                    <a:gd name="T77" fmla="*/ 44 h 170"/>
                    <a:gd name="T78" fmla="*/ 193 w 193"/>
                    <a:gd name="T79" fmla="*/ 60 h 170"/>
                    <a:gd name="T80" fmla="*/ 193 w 193"/>
                    <a:gd name="T81" fmla="*/ 77 h 170"/>
                    <a:gd name="T82" fmla="*/ 191 w 193"/>
                    <a:gd name="T83" fmla="*/ 95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93" h="170">
                      <a:moveTo>
                        <a:pt x="191" y="95"/>
                      </a:moveTo>
                      <a:lnTo>
                        <a:pt x="188" y="96"/>
                      </a:lnTo>
                      <a:lnTo>
                        <a:pt x="182" y="98"/>
                      </a:lnTo>
                      <a:lnTo>
                        <a:pt x="174" y="101"/>
                      </a:lnTo>
                      <a:lnTo>
                        <a:pt x="162" y="106"/>
                      </a:lnTo>
                      <a:lnTo>
                        <a:pt x="148" y="111"/>
                      </a:lnTo>
                      <a:lnTo>
                        <a:pt x="133" y="117"/>
                      </a:lnTo>
                      <a:lnTo>
                        <a:pt x="117" y="124"/>
                      </a:lnTo>
                      <a:lnTo>
                        <a:pt x="100" y="131"/>
                      </a:lnTo>
                      <a:lnTo>
                        <a:pt x="83" y="137"/>
                      </a:lnTo>
                      <a:lnTo>
                        <a:pt x="66" y="144"/>
                      </a:lnTo>
                      <a:lnTo>
                        <a:pt x="50" y="150"/>
                      </a:lnTo>
                      <a:lnTo>
                        <a:pt x="36" y="156"/>
                      </a:lnTo>
                      <a:lnTo>
                        <a:pt x="24" y="161"/>
                      </a:lnTo>
                      <a:lnTo>
                        <a:pt x="14" y="165"/>
                      </a:lnTo>
                      <a:lnTo>
                        <a:pt x="7" y="168"/>
                      </a:lnTo>
                      <a:lnTo>
                        <a:pt x="3" y="170"/>
                      </a:lnTo>
                      <a:lnTo>
                        <a:pt x="1" y="169"/>
                      </a:lnTo>
                      <a:lnTo>
                        <a:pt x="0" y="165"/>
                      </a:lnTo>
                      <a:lnTo>
                        <a:pt x="0" y="158"/>
                      </a:lnTo>
                      <a:lnTo>
                        <a:pt x="1" y="148"/>
                      </a:lnTo>
                      <a:lnTo>
                        <a:pt x="1" y="137"/>
                      </a:lnTo>
                      <a:lnTo>
                        <a:pt x="4" y="124"/>
                      </a:lnTo>
                      <a:lnTo>
                        <a:pt x="5" y="109"/>
                      </a:lnTo>
                      <a:lnTo>
                        <a:pt x="7" y="95"/>
                      </a:lnTo>
                      <a:lnTo>
                        <a:pt x="8" y="80"/>
                      </a:lnTo>
                      <a:lnTo>
                        <a:pt x="10" y="66"/>
                      </a:lnTo>
                      <a:lnTo>
                        <a:pt x="11" y="52"/>
                      </a:lnTo>
                      <a:lnTo>
                        <a:pt x="13" y="40"/>
                      </a:lnTo>
                      <a:lnTo>
                        <a:pt x="14" y="30"/>
                      </a:lnTo>
                      <a:lnTo>
                        <a:pt x="15" y="22"/>
                      </a:lnTo>
                      <a:lnTo>
                        <a:pt x="16" y="17"/>
                      </a:lnTo>
                      <a:lnTo>
                        <a:pt x="16" y="15"/>
                      </a:lnTo>
                      <a:lnTo>
                        <a:pt x="187" y="0"/>
                      </a:lnTo>
                      <a:lnTo>
                        <a:pt x="187" y="2"/>
                      </a:lnTo>
                      <a:lnTo>
                        <a:pt x="188" y="8"/>
                      </a:lnTo>
                      <a:lnTo>
                        <a:pt x="191" y="18"/>
                      </a:lnTo>
                      <a:lnTo>
                        <a:pt x="192" y="30"/>
                      </a:lnTo>
                      <a:lnTo>
                        <a:pt x="193" y="44"/>
                      </a:lnTo>
                      <a:lnTo>
                        <a:pt x="193" y="60"/>
                      </a:lnTo>
                      <a:lnTo>
                        <a:pt x="193" y="77"/>
                      </a:lnTo>
                      <a:lnTo>
                        <a:pt x="191" y="9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92" name="Freeform 408"/>
                <p:cNvSpPr>
                  <a:spLocks/>
                </p:cNvSpPr>
                <p:nvPr/>
              </p:nvSpPr>
              <p:spPr bwMode="auto">
                <a:xfrm>
                  <a:off x="4644" y="1308"/>
                  <a:ext cx="33" cy="43"/>
                </a:xfrm>
                <a:custGeom>
                  <a:avLst/>
                  <a:gdLst>
                    <a:gd name="T0" fmla="*/ 272 w 332"/>
                    <a:gd name="T1" fmla="*/ 423 h 438"/>
                    <a:gd name="T2" fmla="*/ 295 w 332"/>
                    <a:gd name="T3" fmla="*/ 403 h 438"/>
                    <a:gd name="T4" fmla="*/ 314 w 332"/>
                    <a:gd name="T5" fmla="*/ 376 h 438"/>
                    <a:gd name="T6" fmla="*/ 326 w 332"/>
                    <a:gd name="T7" fmla="*/ 344 h 438"/>
                    <a:gd name="T8" fmla="*/ 332 w 332"/>
                    <a:gd name="T9" fmla="*/ 307 h 438"/>
                    <a:gd name="T10" fmla="*/ 332 w 332"/>
                    <a:gd name="T11" fmla="*/ 267 h 438"/>
                    <a:gd name="T12" fmla="*/ 325 w 332"/>
                    <a:gd name="T13" fmla="*/ 225 h 438"/>
                    <a:gd name="T14" fmla="*/ 313 w 332"/>
                    <a:gd name="T15" fmla="*/ 181 h 438"/>
                    <a:gd name="T16" fmla="*/ 293 w 332"/>
                    <a:gd name="T17" fmla="*/ 138 h 438"/>
                    <a:gd name="T18" fmla="*/ 269 w 332"/>
                    <a:gd name="T19" fmla="*/ 99 h 438"/>
                    <a:gd name="T20" fmla="*/ 242 w 332"/>
                    <a:gd name="T21" fmla="*/ 65 h 438"/>
                    <a:gd name="T22" fmla="*/ 213 w 332"/>
                    <a:gd name="T23" fmla="*/ 38 h 438"/>
                    <a:gd name="T24" fmla="*/ 182 w 332"/>
                    <a:gd name="T25" fmla="*/ 18 h 438"/>
                    <a:gd name="T26" fmla="*/ 150 w 332"/>
                    <a:gd name="T27" fmla="*/ 5 h 438"/>
                    <a:gd name="T28" fmla="*/ 118 w 332"/>
                    <a:gd name="T29" fmla="*/ 0 h 438"/>
                    <a:gd name="T30" fmla="*/ 87 w 332"/>
                    <a:gd name="T31" fmla="*/ 3 h 438"/>
                    <a:gd name="T32" fmla="*/ 59 w 332"/>
                    <a:gd name="T33" fmla="*/ 15 h 438"/>
                    <a:gd name="T34" fmla="*/ 36 w 332"/>
                    <a:gd name="T35" fmla="*/ 35 h 438"/>
                    <a:gd name="T36" fmla="*/ 19 w 332"/>
                    <a:gd name="T37" fmla="*/ 62 h 438"/>
                    <a:gd name="T38" fmla="*/ 7 w 332"/>
                    <a:gd name="T39" fmla="*/ 95 h 438"/>
                    <a:gd name="T40" fmla="*/ 1 w 332"/>
                    <a:gd name="T41" fmla="*/ 131 h 438"/>
                    <a:gd name="T42" fmla="*/ 1 w 332"/>
                    <a:gd name="T43" fmla="*/ 172 h 438"/>
                    <a:gd name="T44" fmla="*/ 7 w 332"/>
                    <a:gd name="T45" fmla="*/ 214 h 438"/>
                    <a:gd name="T46" fmla="*/ 19 w 332"/>
                    <a:gd name="T47" fmla="*/ 258 h 438"/>
                    <a:gd name="T48" fmla="*/ 38 w 332"/>
                    <a:gd name="T49" fmla="*/ 301 h 438"/>
                    <a:gd name="T50" fmla="*/ 62 w 332"/>
                    <a:gd name="T51" fmla="*/ 340 h 438"/>
                    <a:gd name="T52" fmla="*/ 89 w 332"/>
                    <a:gd name="T53" fmla="*/ 373 h 438"/>
                    <a:gd name="T54" fmla="*/ 119 w 332"/>
                    <a:gd name="T55" fmla="*/ 400 h 438"/>
                    <a:gd name="T56" fmla="*/ 151 w 332"/>
                    <a:gd name="T57" fmla="*/ 420 h 438"/>
                    <a:gd name="T58" fmla="*/ 183 w 332"/>
                    <a:gd name="T59" fmla="*/ 433 h 438"/>
                    <a:gd name="T60" fmla="*/ 214 w 332"/>
                    <a:gd name="T61" fmla="*/ 438 h 438"/>
                    <a:gd name="T62" fmla="*/ 245 w 332"/>
                    <a:gd name="T63" fmla="*/ 435 h 4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32" h="438">
                      <a:moveTo>
                        <a:pt x="259" y="430"/>
                      </a:moveTo>
                      <a:lnTo>
                        <a:pt x="272" y="423"/>
                      </a:lnTo>
                      <a:lnTo>
                        <a:pt x="285" y="414"/>
                      </a:lnTo>
                      <a:lnTo>
                        <a:pt x="295" y="403"/>
                      </a:lnTo>
                      <a:lnTo>
                        <a:pt x="305" y="390"/>
                      </a:lnTo>
                      <a:lnTo>
                        <a:pt x="314" y="376"/>
                      </a:lnTo>
                      <a:lnTo>
                        <a:pt x="320" y="361"/>
                      </a:lnTo>
                      <a:lnTo>
                        <a:pt x="326" y="344"/>
                      </a:lnTo>
                      <a:lnTo>
                        <a:pt x="329" y="326"/>
                      </a:lnTo>
                      <a:lnTo>
                        <a:pt x="332" y="307"/>
                      </a:lnTo>
                      <a:lnTo>
                        <a:pt x="332" y="287"/>
                      </a:lnTo>
                      <a:lnTo>
                        <a:pt x="332" y="267"/>
                      </a:lnTo>
                      <a:lnTo>
                        <a:pt x="329" y="246"/>
                      </a:lnTo>
                      <a:lnTo>
                        <a:pt x="325" y="225"/>
                      </a:lnTo>
                      <a:lnTo>
                        <a:pt x="320" y="203"/>
                      </a:lnTo>
                      <a:lnTo>
                        <a:pt x="313" y="181"/>
                      </a:lnTo>
                      <a:lnTo>
                        <a:pt x="303" y="159"/>
                      </a:lnTo>
                      <a:lnTo>
                        <a:pt x="293" y="138"/>
                      </a:lnTo>
                      <a:lnTo>
                        <a:pt x="282" y="118"/>
                      </a:lnTo>
                      <a:lnTo>
                        <a:pt x="269" y="99"/>
                      </a:lnTo>
                      <a:lnTo>
                        <a:pt x="256" y="81"/>
                      </a:lnTo>
                      <a:lnTo>
                        <a:pt x="242" y="65"/>
                      </a:lnTo>
                      <a:lnTo>
                        <a:pt x="228" y="51"/>
                      </a:lnTo>
                      <a:lnTo>
                        <a:pt x="213" y="38"/>
                      </a:lnTo>
                      <a:lnTo>
                        <a:pt x="198" y="27"/>
                      </a:lnTo>
                      <a:lnTo>
                        <a:pt x="182" y="18"/>
                      </a:lnTo>
                      <a:lnTo>
                        <a:pt x="166" y="10"/>
                      </a:lnTo>
                      <a:lnTo>
                        <a:pt x="150" y="5"/>
                      </a:lnTo>
                      <a:lnTo>
                        <a:pt x="134" y="1"/>
                      </a:lnTo>
                      <a:lnTo>
                        <a:pt x="118" y="0"/>
                      </a:lnTo>
                      <a:lnTo>
                        <a:pt x="102" y="0"/>
                      </a:lnTo>
                      <a:lnTo>
                        <a:pt x="87" y="3"/>
                      </a:lnTo>
                      <a:lnTo>
                        <a:pt x="73" y="8"/>
                      </a:lnTo>
                      <a:lnTo>
                        <a:pt x="59" y="15"/>
                      </a:lnTo>
                      <a:lnTo>
                        <a:pt x="47" y="24"/>
                      </a:lnTo>
                      <a:lnTo>
                        <a:pt x="36" y="35"/>
                      </a:lnTo>
                      <a:lnTo>
                        <a:pt x="27" y="48"/>
                      </a:lnTo>
                      <a:lnTo>
                        <a:pt x="19" y="62"/>
                      </a:lnTo>
                      <a:lnTo>
                        <a:pt x="12" y="78"/>
                      </a:lnTo>
                      <a:lnTo>
                        <a:pt x="7" y="95"/>
                      </a:lnTo>
                      <a:lnTo>
                        <a:pt x="3" y="112"/>
                      </a:lnTo>
                      <a:lnTo>
                        <a:pt x="1" y="131"/>
                      </a:lnTo>
                      <a:lnTo>
                        <a:pt x="0" y="151"/>
                      </a:lnTo>
                      <a:lnTo>
                        <a:pt x="1" y="172"/>
                      </a:lnTo>
                      <a:lnTo>
                        <a:pt x="3" y="193"/>
                      </a:lnTo>
                      <a:lnTo>
                        <a:pt x="7" y="214"/>
                      </a:lnTo>
                      <a:lnTo>
                        <a:pt x="12" y="236"/>
                      </a:lnTo>
                      <a:lnTo>
                        <a:pt x="19" y="258"/>
                      </a:lnTo>
                      <a:lnTo>
                        <a:pt x="28" y="280"/>
                      </a:lnTo>
                      <a:lnTo>
                        <a:pt x="38" y="301"/>
                      </a:lnTo>
                      <a:lnTo>
                        <a:pt x="50" y="321"/>
                      </a:lnTo>
                      <a:lnTo>
                        <a:pt x="62" y="340"/>
                      </a:lnTo>
                      <a:lnTo>
                        <a:pt x="75" y="357"/>
                      </a:lnTo>
                      <a:lnTo>
                        <a:pt x="89" y="373"/>
                      </a:lnTo>
                      <a:lnTo>
                        <a:pt x="104" y="387"/>
                      </a:lnTo>
                      <a:lnTo>
                        <a:pt x="119" y="400"/>
                      </a:lnTo>
                      <a:lnTo>
                        <a:pt x="135" y="411"/>
                      </a:lnTo>
                      <a:lnTo>
                        <a:pt x="151" y="420"/>
                      </a:lnTo>
                      <a:lnTo>
                        <a:pt x="167" y="428"/>
                      </a:lnTo>
                      <a:lnTo>
                        <a:pt x="183" y="433"/>
                      </a:lnTo>
                      <a:lnTo>
                        <a:pt x="199" y="437"/>
                      </a:lnTo>
                      <a:lnTo>
                        <a:pt x="214" y="438"/>
                      </a:lnTo>
                      <a:lnTo>
                        <a:pt x="230" y="438"/>
                      </a:lnTo>
                      <a:lnTo>
                        <a:pt x="245" y="435"/>
                      </a:lnTo>
                      <a:lnTo>
                        <a:pt x="259" y="43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93" name="Freeform 409"/>
                <p:cNvSpPr>
                  <a:spLocks/>
                </p:cNvSpPr>
                <p:nvPr/>
              </p:nvSpPr>
              <p:spPr bwMode="auto">
                <a:xfrm>
                  <a:off x="4644" y="1308"/>
                  <a:ext cx="33" cy="43"/>
                </a:xfrm>
                <a:custGeom>
                  <a:avLst/>
                  <a:gdLst>
                    <a:gd name="T0" fmla="*/ 259 w 332"/>
                    <a:gd name="T1" fmla="*/ 430 h 438"/>
                    <a:gd name="T2" fmla="*/ 285 w 332"/>
                    <a:gd name="T3" fmla="*/ 414 h 438"/>
                    <a:gd name="T4" fmla="*/ 305 w 332"/>
                    <a:gd name="T5" fmla="*/ 390 h 438"/>
                    <a:gd name="T6" fmla="*/ 320 w 332"/>
                    <a:gd name="T7" fmla="*/ 361 h 438"/>
                    <a:gd name="T8" fmla="*/ 329 w 332"/>
                    <a:gd name="T9" fmla="*/ 326 h 438"/>
                    <a:gd name="T10" fmla="*/ 332 w 332"/>
                    <a:gd name="T11" fmla="*/ 287 h 438"/>
                    <a:gd name="T12" fmla="*/ 329 w 332"/>
                    <a:gd name="T13" fmla="*/ 246 h 438"/>
                    <a:gd name="T14" fmla="*/ 320 w 332"/>
                    <a:gd name="T15" fmla="*/ 203 h 438"/>
                    <a:gd name="T16" fmla="*/ 303 w 332"/>
                    <a:gd name="T17" fmla="*/ 159 h 438"/>
                    <a:gd name="T18" fmla="*/ 293 w 332"/>
                    <a:gd name="T19" fmla="*/ 138 h 438"/>
                    <a:gd name="T20" fmla="*/ 269 w 332"/>
                    <a:gd name="T21" fmla="*/ 99 h 438"/>
                    <a:gd name="T22" fmla="*/ 242 w 332"/>
                    <a:gd name="T23" fmla="*/ 65 h 438"/>
                    <a:gd name="T24" fmla="*/ 213 w 332"/>
                    <a:gd name="T25" fmla="*/ 38 h 438"/>
                    <a:gd name="T26" fmla="*/ 182 w 332"/>
                    <a:gd name="T27" fmla="*/ 18 h 438"/>
                    <a:gd name="T28" fmla="*/ 150 w 332"/>
                    <a:gd name="T29" fmla="*/ 5 h 438"/>
                    <a:gd name="T30" fmla="*/ 118 w 332"/>
                    <a:gd name="T31" fmla="*/ 0 h 438"/>
                    <a:gd name="T32" fmla="*/ 87 w 332"/>
                    <a:gd name="T33" fmla="*/ 3 h 438"/>
                    <a:gd name="T34" fmla="*/ 73 w 332"/>
                    <a:gd name="T35" fmla="*/ 8 h 438"/>
                    <a:gd name="T36" fmla="*/ 47 w 332"/>
                    <a:gd name="T37" fmla="*/ 24 h 438"/>
                    <a:gd name="T38" fmla="*/ 27 w 332"/>
                    <a:gd name="T39" fmla="*/ 48 h 438"/>
                    <a:gd name="T40" fmla="*/ 12 w 332"/>
                    <a:gd name="T41" fmla="*/ 78 h 438"/>
                    <a:gd name="T42" fmla="*/ 3 w 332"/>
                    <a:gd name="T43" fmla="*/ 112 h 438"/>
                    <a:gd name="T44" fmla="*/ 0 w 332"/>
                    <a:gd name="T45" fmla="*/ 151 h 438"/>
                    <a:gd name="T46" fmla="*/ 3 w 332"/>
                    <a:gd name="T47" fmla="*/ 193 h 438"/>
                    <a:gd name="T48" fmla="*/ 12 w 332"/>
                    <a:gd name="T49" fmla="*/ 236 h 438"/>
                    <a:gd name="T50" fmla="*/ 28 w 332"/>
                    <a:gd name="T51" fmla="*/ 280 h 438"/>
                    <a:gd name="T52" fmla="*/ 38 w 332"/>
                    <a:gd name="T53" fmla="*/ 301 h 438"/>
                    <a:gd name="T54" fmla="*/ 62 w 332"/>
                    <a:gd name="T55" fmla="*/ 340 h 438"/>
                    <a:gd name="T56" fmla="*/ 89 w 332"/>
                    <a:gd name="T57" fmla="*/ 373 h 438"/>
                    <a:gd name="T58" fmla="*/ 119 w 332"/>
                    <a:gd name="T59" fmla="*/ 400 h 438"/>
                    <a:gd name="T60" fmla="*/ 151 w 332"/>
                    <a:gd name="T61" fmla="*/ 420 h 438"/>
                    <a:gd name="T62" fmla="*/ 183 w 332"/>
                    <a:gd name="T63" fmla="*/ 433 h 438"/>
                    <a:gd name="T64" fmla="*/ 214 w 332"/>
                    <a:gd name="T65" fmla="*/ 438 h 438"/>
                    <a:gd name="T66" fmla="*/ 245 w 332"/>
                    <a:gd name="T67" fmla="*/ 435 h 4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32" h="438">
                      <a:moveTo>
                        <a:pt x="259" y="430"/>
                      </a:moveTo>
                      <a:lnTo>
                        <a:pt x="259" y="430"/>
                      </a:lnTo>
                      <a:lnTo>
                        <a:pt x="272" y="423"/>
                      </a:lnTo>
                      <a:lnTo>
                        <a:pt x="285" y="414"/>
                      </a:lnTo>
                      <a:lnTo>
                        <a:pt x="295" y="403"/>
                      </a:lnTo>
                      <a:lnTo>
                        <a:pt x="305" y="390"/>
                      </a:lnTo>
                      <a:lnTo>
                        <a:pt x="314" y="376"/>
                      </a:lnTo>
                      <a:lnTo>
                        <a:pt x="320" y="361"/>
                      </a:lnTo>
                      <a:lnTo>
                        <a:pt x="326" y="344"/>
                      </a:lnTo>
                      <a:lnTo>
                        <a:pt x="329" y="326"/>
                      </a:lnTo>
                      <a:lnTo>
                        <a:pt x="332" y="307"/>
                      </a:lnTo>
                      <a:lnTo>
                        <a:pt x="332" y="287"/>
                      </a:lnTo>
                      <a:lnTo>
                        <a:pt x="332" y="267"/>
                      </a:lnTo>
                      <a:lnTo>
                        <a:pt x="329" y="246"/>
                      </a:lnTo>
                      <a:lnTo>
                        <a:pt x="325" y="225"/>
                      </a:lnTo>
                      <a:lnTo>
                        <a:pt x="320" y="203"/>
                      </a:lnTo>
                      <a:lnTo>
                        <a:pt x="313" y="181"/>
                      </a:lnTo>
                      <a:lnTo>
                        <a:pt x="303" y="159"/>
                      </a:lnTo>
                      <a:lnTo>
                        <a:pt x="293" y="138"/>
                      </a:lnTo>
                      <a:lnTo>
                        <a:pt x="282" y="118"/>
                      </a:lnTo>
                      <a:lnTo>
                        <a:pt x="269" y="99"/>
                      </a:lnTo>
                      <a:lnTo>
                        <a:pt x="256" y="81"/>
                      </a:lnTo>
                      <a:lnTo>
                        <a:pt x="242" y="65"/>
                      </a:lnTo>
                      <a:lnTo>
                        <a:pt x="228" y="51"/>
                      </a:lnTo>
                      <a:lnTo>
                        <a:pt x="213" y="38"/>
                      </a:lnTo>
                      <a:lnTo>
                        <a:pt x="198" y="27"/>
                      </a:lnTo>
                      <a:lnTo>
                        <a:pt x="182" y="18"/>
                      </a:lnTo>
                      <a:lnTo>
                        <a:pt x="166" y="10"/>
                      </a:lnTo>
                      <a:lnTo>
                        <a:pt x="150" y="5"/>
                      </a:lnTo>
                      <a:lnTo>
                        <a:pt x="134" y="1"/>
                      </a:lnTo>
                      <a:lnTo>
                        <a:pt x="118" y="0"/>
                      </a:lnTo>
                      <a:lnTo>
                        <a:pt x="102" y="0"/>
                      </a:lnTo>
                      <a:lnTo>
                        <a:pt x="87" y="3"/>
                      </a:lnTo>
                      <a:lnTo>
                        <a:pt x="73" y="8"/>
                      </a:lnTo>
                      <a:lnTo>
                        <a:pt x="59" y="15"/>
                      </a:lnTo>
                      <a:lnTo>
                        <a:pt x="47" y="24"/>
                      </a:lnTo>
                      <a:lnTo>
                        <a:pt x="36" y="35"/>
                      </a:lnTo>
                      <a:lnTo>
                        <a:pt x="27" y="48"/>
                      </a:lnTo>
                      <a:lnTo>
                        <a:pt x="19" y="62"/>
                      </a:lnTo>
                      <a:lnTo>
                        <a:pt x="12" y="78"/>
                      </a:lnTo>
                      <a:lnTo>
                        <a:pt x="7" y="95"/>
                      </a:lnTo>
                      <a:lnTo>
                        <a:pt x="3" y="112"/>
                      </a:lnTo>
                      <a:lnTo>
                        <a:pt x="1" y="131"/>
                      </a:lnTo>
                      <a:lnTo>
                        <a:pt x="0" y="151"/>
                      </a:lnTo>
                      <a:lnTo>
                        <a:pt x="1" y="172"/>
                      </a:lnTo>
                      <a:lnTo>
                        <a:pt x="3" y="193"/>
                      </a:lnTo>
                      <a:lnTo>
                        <a:pt x="7" y="214"/>
                      </a:lnTo>
                      <a:lnTo>
                        <a:pt x="12" y="236"/>
                      </a:lnTo>
                      <a:lnTo>
                        <a:pt x="19" y="258"/>
                      </a:lnTo>
                      <a:lnTo>
                        <a:pt x="28" y="280"/>
                      </a:lnTo>
                      <a:lnTo>
                        <a:pt x="38" y="301"/>
                      </a:lnTo>
                      <a:lnTo>
                        <a:pt x="50" y="321"/>
                      </a:lnTo>
                      <a:lnTo>
                        <a:pt x="62" y="340"/>
                      </a:lnTo>
                      <a:lnTo>
                        <a:pt x="75" y="357"/>
                      </a:lnTo>
                      <a:lnTo>
                        <a:pt x="89" y="373"/>
                      </a:lnTo>
                      <a:lnTo>
                        <a:pt x="104" y="387"/>
                      </a:lnTo>
                      <a:lnTo>
                        <a:pt x="119" y="400"/>
                      </a:lnTo>
                      <a:lnTo>
                        <a:pt x="135" y="411"/>
                      </a:lnTo>
                      <a:lnTo>
                        <a:pt x="151" y="420"/>
                      </a:lnTo>
                      <a:lnTo>
                        <a:pt x="167" y="428"/>
                      </a:lnTo>
                      <a:lnTo>
                        <a:pt x="183" y="433"/>
                      </a:lnTo>
                      <a:lnTo>
                        <a:pt x="199" y="437"/>
                      </a:lnTo>
                      <a:lnTo>
                        <a:pt x="214" y="438"/>
                      </a:lnTo>
                      <a:lnTo>
                        <a:pt x="230" y="438"/>
                      </a:lnTo>
                      <a:lnTo>
                        <a:pt x="245" y="435"/>
                      </a:lnTo>
                      <a:lnTo>
                        <a:pt x="259" y="43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94" name="Freeform 410"/>
                <p:cNvSpPr>
                  <a:spLocks/>
                </p:cNvSpPr>
                <p:nvPr/>
              </p:nvSpPr>
              <p:spPr bwMode="auto">
                <a:xfrm>
                  <a:off x="4646" y="1293"/>
                  <a:ext cx="52" cy="43"/>
                </a:xfrm>
                <a:custGeom>
                  <a:avLst/>
                  <a:gdLst>
                    <a:gd name="T0" fmla="*/ 242 w 519"/>
                    <a:gd name="T1" fmla="*/ 2 h 427"/>
                    <a:gd name="T2" fmla="*/ 254 w 519"/>
                    <a:gd name="T3" fmla="*/ 15 h 427"/>
                    <a:gd name="T4" fmla="*/ 279 w 519"/>
                    <a:gd name="T5" fmla="*/ 37 h 427"/>
                    <a:gd name="T6" fmla="*/ 322 w 519"/>
                    <a:gd name="T7" fmla="*/ 68 h 427"/>
                    <a:gd name="T8" fmla="*/ 361 w 519"/>
                    <a:gd name="T9" fmla="*/ 91 h 427"/>
                    <a:gd name="T10" fmla="*/ 384 w 519"/>
                    <a:gd name="T11" fmla="*/ 107 h 427"/>
                    <a:gd name="T12" fmla="*/ 408 w 519"/>
                    <a:gd name="T13" fmla="*/ 126 h 427"/>
                    <a:gd name="T14" fmla="*/ 433 w 519"/>
                    <a:gd name="T15" fmla="*/ 152 h 427"/>
                    <a:gd name="T16" fmla="*/ 456 w 519"/>
                    <a:gd name="T17" fmla="*/ 182 h 427"/>
                    <a:gd name="T18" fmla="*/ 479 w 519"/>
                    <a:gd name="T19" fmla="*/ 217 h 427"/>
                    <a:gd name="T20" fmla="*/ 498 w 519"/>
                    <a:gd name="T21" fmla="*/ 258 h 427"/>
                    <a:gd name="T22" fmla="*/ 513 w 519"/>
                    <a:gd name="T23" fmla="*/ 306 h 427"/>
                    <a:gd name="T24" fmla="*/ 518 w 519"/>
                    <a:gd name="T25" fmla="*/ 333 h 427"/>
                    <a:gd name="T26" fmla="*/ 508 w 519"/>
                    <a:gd name="T27" fmla="*/ 338 h 427"/>
                    <a:gd name="T28" fmla="*/ 490 w 519"/>
                    <a:gd name="T29" fmla="*/ 348 h 427"/>
                    <a:gd name="T30" fmla="*/ 464 w 519"/>
                    <a:gd name="T31" fmla="*/ 359 h 427"/>
                    <a:gd name="T32" fmla="*/ 435 w 519"/>
                    <a:gd name="T33" fmla="*/ 372 h 427"/>
                    <a:gd name="T34" fmla="*/ 399 w 519"/>
                    <a:gd name="T35" fmla="*/ 387 h 427"/>
                    <a:gd name="T36" fmla="*/ 364 w 519"/>
                    <a:gd name="T37" fmla="*/ 401 h 427"/>
                    <a:gd name="T38" fmla="*/ 334 w 519"/>
                    <a:gd name="T39" fmla="*/ 408 h 427"/>
                    <a:gd name="T40" fmla="*/ 316 w 519"/>
                    <a:gd name="T41" fmla="*/ 405 h 427"/>
                    <a:gd name="T42" fmla="*/ 297 w 519"/>
                    <a:gd name="T43" fmla="*/ 403 h 427"/>
                    <a:gd name="T44" fmla="*/ 272 w 519"/>
                    <a:gd name="T45" fmla="*/ 402 h 427"/>
                    <a:gd name="T46" fmla="*/ 245 w 519"/>
                    <a:gd name="T47" fmla="*/ 403 h 427"/>
                    <a:gd name="T48" fmla="*/ 217 w 519"/>
                    <a:gd name="T49" fmla="*/ 405 h 427"/>
                    <a:gd name="T50" fmla="*/ 188 w 519"/>
                    <a:gd name="T51" fmla="*/ 408 h 427"/>
                    <a:gd name="T52" fmla="*/ 162 w 519"/>
                    <a:gd name="T53" fmla="*/ 414 h 427"/>
                    <a:gd name="T54" fmla="*/ 139 w 519"/>
                    <a:gd name="T55" fmla="*/ 421 h 427"/>
                    <a:gd name="T56" fmla="*/ 128 w 519"/>
                    <a:gd name="T57" fmla="*/ 426 h 427"/>
                    <a:gd name="T58" fmla="*/ 119 w 519"/>
                    <a:gd name="T59" fmla="*/ 427 h 427"/>
                    <a:gd name="T60" fmla="*/ 106 w 519"/>
                    <a:gd name="T61" fmla="*/ 423 h 427"/>
                    <a:gd name="T62" fmla="*/ 92 w 519"/>
                    <a:gd name="T63" fmla="*/ 408 h 427"/>
                    <a:gd name="T64" fmla="*/ 83 w 519"/>
                    <a:gd name="T65" fmla="*/ 385 h 427"/>
                    <a:gd name="T66" fmla="*/ 78 w 519"/>
                    <a:gd name="T67" fmla="*/ 360 h 427"/>
                    <a:gd name="T68" fmla="*/ 73 w 519"/>
                    <a:gd name="T69" fmla="*/ 331 h 427"/>
                    <a:gd name="T70" fmla="*/ 69 w 519"/>
                    <a:gd name="T71" fmla="*/ 300 h 427"/>
                    <a:gd name="T72" fmla="*/ 63 w 519"/>
                    <a:gd name="T73" fmla="*/ 268 h 427"/>
                    <a:gd name="T74" fmla="*/ 56 w 519"/>
                    <a:gd name="T75" fmla="*/ 236 h 427"/>
                    <a:gd name="T76" fmla="*/ 47 w 519"/>
                    <a:gd name="T77" fmla="*/ 205 h 427"/>
                    <a:gd name="T78" fmla="*/ 34 w 519"/>
                    <a:gd name="T79" fmla="*/ 177 h 427"/>
                    <a:gd name="T80" fmla="*/ 22 w 519"/>
                    <a:gd name="T81" fmla="*/ 156 h 427"/>
                    <a:gd name="T82" fmla="*/ 13 w 519"/>
                    <a:gd name="T83" fmla="*/ 136 h 427"/>
                    <a:gd name="T84" fmla="*/ 6 w 519"/>
                    <a:gd name="T85" fmla="*/ 115 h 427"/>
                    <a:gd name="T86" fmla="*/ 1 w 519"/>
                    <a:gd name="T87" fmla="*/ 93 h 427"/>
                    <a:gd name="T88" fmla="*/ 0 w 519"/>
                    <a:gd name="T89" fmla="*/ 70 h 427"/>
                    <a:gd name="T90" fmla="*/ 1 w 519"/>
                    <a:gd name="T91" fmla="*/ 48 h 427"/>
                    <a:gd name="T92" fmla="*/ 5 w 519"/>
                    <a:gd name="T93" fmla="*/ 28 h 427"/>
                    <a:gd name="T94" fmla="*/ 12 w 519"/>
                    <a:gd name="T95" fmla="*/ 9 h 427"/>
                    <a:gd name="T96" fmla="*/ 241 w 519"/>
                    <a:gd name="T97" fmla="*/ 0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19" h="427">
                      <a:moveTo>
                        <a:pt x="241" y="0"/>
                      </a:moveTo>
                      <a:lnTo>
                        <a:pt x="242" y="2"/>
                      </a:lnTo>
                      <a:lnTo>
                        <a:pt x="246" y="7"/>
                      </a:lnTo>
                      <a:lnTo>
                        <a:pt x="254" y="15"/>
                      </a:lnTo>
                      <a:lnTo>
                        <a:pt x="264" y="25"/>
                      </a:lnTo>
                      <a:lnTo>
                        <a:pt x="279" y="37"/>
                      </a:lnTo>
                      <a:lnTo>
                        <a:pt x="299" y="52"/>
                      </a:lnTo>
                      <a:lnTo>
                        <a:pt x="322" y="68"/>
                      </a:lnTo>
                      <a:lnTo>
                        <a:pt x="351" y="85"/>
                      </a:lnTo>
                      <a:lnTo>
                        <a:pt x="361" y="91"/>
                      </a:lnTo>
                      <a:lnTo>
                        <a:pt x="372" y="98"/>
                      </a:lnTo>
                      <a:lnTo>
                        <a:pt x="384" y="107"/>
                      </a:lnTo>
                      <a:lnTo>
                        <a:pt x="396" y="116"/>
                      </a:lnTo>
                      <a:lnTo>
                        <a:pt x="408" y="126"/>
                      </a:lnTo>
                      <a:lnTo>
                        <a:pt x="420" y="138"/>
                      </a:lnTo>
                      <a:lnTo>
                        <a:pt x="433" y="152"/>
                      </a:lnTo>
                      <a:lnTo>
                        <a:pt x="445" y="166"/>
                      </a:lnTo>
                      <a:lnTo>
                        <a:pt x="456" y="182"/>
                      </a:lnTo>
                      <a:lnTo>
                        <a:pt x="468" y="199"/>
                      </a:lnTo>
                      <a:lnTo>
                        <a:pt x="479" y="217"/>
                      </a:lnTo>
                      <a:lnTo>
                        <a:pt x="489" y="237"/>
                      </a:lnTo>
                      <a:lnTo>
                        <a:pt x="498" y="258"/>
                      </a:lnTo>
                      <a:lnTo>
                        <a:pt x="507" y="281"/>
                      </a:lnTo>
                      <a:lnTo>
                        <a:pt x="513" y="306"/>
                      </a:lnTo>
                      <a:lnTo>
                        <a:pt x="519" y="332"/>
                      </a:lnTo>
                      <a:lnTo>
                        <a:pt x="518" y="333"/>
                      </a:lnTo>
                      <a:lnTo>
                        <a:pt x="514" y="335"/>
                      </a:lnTo>
                      <a:lnTo>
                        <a:pt x="508" y="338"/>
                      </a:lnTo>
                      <a:lnTo>
                        <a:pt x="500" y="342"/>
                      </a:lnTo>
                      <a:lnTo>
                        <a:pt x="490" y="348"/>
                      </a:lnTo>
                      <a:lnTo>
                        <a:pt x="478" y="353"/>
                      </a:lnTo>
                      <a:lnTo>
                        <a:pt x="464" y="359"/>
                      </a:lnTo>
                      <a:lnTo>
                        <a:pt x="450" y="365"/>
                      </a:lnTo>
                      <a:lnTo>
                        <a:pt x="435" y="372"/>
                      </a:lnTo>
                      <a:lnTo>
                        <a:pt x="418" y="379"/>
                      </a:lnTo>
                      <a:lnTo>
                        <a:pt x="399" y="387"/>
                      </a:lnTo>
                      <a:lnTo>
                        <a:pt x="381" y="394"/>
                      </a:lnTo>
                      <a:lnTo>
                        <a:pt x="364" y="401"/>
                      </a:lnTo>
                      <a:lnTo>
                        <a:pt x="348" y="405"/>
                      </a:lnTo>
                      <a:lnTo>
                        <a:pt x="334" y="408"/>
                      </a:lnTo>
                      <a:lnTo>
                        <a:pt x="323" y="407"/>
                      </a:lnTo>
                      <a:lnTo>
                        <a:pt x="316" y="405"/>
                      </a:lnTo>
                      <a:lnTo>
                        <a:pt x="307" y="404"/>
                      </a:lnTo>
                      <a:lnTo>
                        <a:pt x="297" y="403"/>
                      </a:lnTo>
                      <a:lnTo>
                        <a:pt x="286" y="403"/>
                      </a:lnTo>
                      <a:lnTo>
                        <a:pt x="272" y="402"/>
                      </a:lnTo>
                      <a:lnTo>
                        <a:pt x="259" y="402"/>
                      </a:lnTo>
                      <a:lnTo>
                        <a:pt x="245" y="403"/>
                      </a:lnTo>
                      <a:lnTo>
                        <a:pt x="231" y="403"/>
                      </a:lnTo>
                      <a:lnTo>
                        <a:pt x="217" y="405"/>
                      </a:lnTo>
                      <a:lnTo>
                        <a:pt x="202" y="406"/>
                      </a:lnTo>
                      <a:lnTo>
                        <a:pt x="188" y="408"/>
                      </a:lnTo>
                      <a:lnTo>
                        <a:pt x="175" y="411"/>
                      </a:lnTo>
                      <a:lnTo>
                        <a:pt x="162" y="414"/>
                      </a:lnTo>
                      <a:lnTo>
                        <a:pt x="150" y="417"/>
                      </a:lnTo>
                      <a:lnTo>
                        <a:pt x="139" y="421"/>
                      </a:lnTo>
                      <a:lnTo>
                        <a:pt x="129" y="426"/>
                      </a:lnTo>
                      <a:lnTo>
                        <a:pt x="128" y="426"/>
                      </a:lnTo>
                      <a:lnTo>
                        <a:pt x="124" y="427"/>
                      </a:lnTo>
                      <a:lnTo>
                        <a:pt x="119" y="427"/>
                      </a:lnTo>
                      <a:lnTo>
                        <a:pt x="113" y="426"/>
                      </a:lnTo>
                      <a:lnTo>
                        <a:pt x="106" y="423"/>
                      </a:lnTo>
                      <a:lnTo>
                        <a:pt x="99" y="417"/>
                      </a:lnTo>
                      <a:lnTo>
                        <a:pt x="92" y="408"/>
                      </a:lnTo>
                      <a:lnTo>
                        <a:pt x="86" y="395"/>
                      </a:lnTo>
                      <a:lnTo>
                        <a:pt x="83" y="385"/>
                      </a:lnTo>
                      <a:lnTo>
                        <a:pt x="80" y="373"/>
                      </a:lnTo>
                      <a:lnTo>
                        <a:pt x="78" y="360"/>
                      </a:lnTo>
                      <a:lnTo>
                        <a:pt x="76" y="346"/>
                      </a:lnTo>
                      <a:lnTo>
                        <a:pt x="73" y="331"/>
                      </a:lnTo>
                      <a:lnTo>
                        <a:pt x="71" y="316"/>
                      </a:lnTo>
                      <a:lnTo>
                        <a:pt x="69" y="300"/>
                      </a:lnTo>
                      <a:lnTo>
                        <a:pt x="66" y="284"/>
                      </a:lnTo>
                      <a:lnTo>
                        <a:pt x="63" y="268"/>
                      </a:lnTo>
                      <a:lnTo>
                        <a:pt x="60" y="252"/>
                      </a:lnTo>
                      <a:lnTo>
                        <a:pt x="56" y="236"/>
                      </a:lnTo>
                      <a:lnTo>
                        <a:pt x="52" y="220"/>
                      </a:lnTo>
                      <a:lnTo>
                        <a:pt x="47" y="205"/>
                      </a:lnTo>
                      <a:lnTo>
                        <a:pt x="41" y="191"/>
                      </a:lnTo>
                      <a:lnTo>
                        <a:pt x="34" y="177"/>
                      </a:lnTo>
                      <a:lnTo>
                        <a:pt x="27" y="165"/>
                      </a:lnTo>
                      <a:lnTo>
                        <a:pt x="22" y="156"/>
                      </a:lnTo>
                      <a:lnTo>
                        <a:pt x="17" y="147"/>
                      </a:lnTo>
                      <a:lnTo>
                        <a:pt x="13" y="136"/>
                      </a:lnTo>
                      <a:lnTo>
                        <a:pt x="9" y="125"/>
                      </a:lnTo>
                      <a:lnTo>
                        <a:pt x="6" y="115"/>
                      </a:lnTo>
                      <a:lnTo>
                        <a:pt x="3" y="104"/>
                      </a:lnTo>
                      <a:lnTo>
                        <a:pt x="1" y="93"/>
                      </a:lnTo>
                      <a:lnTo>
                        <a:pt x="0" y="81"/>
                      </a:lnTo>
                      <a:lnTo>
                        <a:pt x="0" y="70"/>
                      </a:lnTo>
                      <a:lnTo>
                        <a:pt x="0" y="59"/>
                      </a:lnTo>
                      <a:lnTo>
                        <a:pt x="1" y="48"/>
                      </a:lnTo>
                      <a:lnTo>
                        <a:pt x="3" y="38"/>
                      </a:lnTo>
                      <a:lnTo>
                        <a:pt x="5" y="28"/>
                      </a:lnTo>
                      <a:lnTo>
                        <a:pt x="8" y="18"/>
                      </a:lnTo>
                      <a:lnTo>
                        <a:pt x="12" y="9"/>
                      </a:lnTo>
                      <a:lnTo>
                        <a:pt x="17" y="1"/>
                      </a:lnTo>
                      <a:lnTo>
                        <a:pt x="241" y="0"/>
                      </a:lnTo>
                      <a:close/>
                    </a:path>
                  </a:pathLst>
                </a:custGeom>
                <a:solidFill>
                  <a:srgbClr val="BF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95" name="Freeform 411"/>
                <p:cNvSpPr>
                  <a:spLocks/>
                </p:cNvSpPr>
                <p:nvPr/>
              </p:nvSpPr>
              <p:spPr bwMode="auto">
                <a:xfrm>
                  <a:off x="4646" y="1293"/>
                  <a:ext cx="52" cy="43"/>
                </a:xfrm>
                <a:custGeom>
                  <a:avLst/>
                  <a:gdLst>
                    <a:gd name="T0" fmla="*/ 241 w 519"/>
                    <a:gd name="T1" fmla="*/ 0 h 427"/>
                    <a:gd name="T2" fmla="*/ 246 w 519"/>
                    <a:gd name="T3" fmla="*/ 7 h 427"/>
                    <a:gd name="T4" fmla="*/ 264 w 519"/>
                    <a:gd name="T5" fmla="*/ 25 h 427"/>
                    <a:gd name="T6" fmla="*/ 299 w 519"/>
                    <a:gd name="T7" fmla="*/ 52 h 427"/>
                    <a:gd name="T8" fmla="*/ 351 w 519"/>
                    <a:gd name="T9" fmla="*/ 85 h 427"/>
                    <a:gd name="T10" fmla="*/ 361 w 519"/>
                    <a:gd name="T11" fmla="*/ 91 h 427"/>
                    <a:gd name="T12" fmla="*/ 384 w 519"/>
                    <a:gd name="T13" fmla="*/ 107 h 427"/>
                    <a:gd name="T14" fmla="*/ 408 w 519"/>
                    <a:gd name="T15" fmla="*/ 126 h 427"/>
                    <a:gd name="T16" fmla="*/ 433 w 519"/>
                    <a:gd name="T17" fmla="*/ 152 h 427"/>
                    <a:gd name="T18" fmla="*/ 456 w 519"/>
                    <a:gd name="T19" fmla="*/ 182 h 427"/>
                    <a:gd name="T20" fmla="*/ 479 w 519"/>
                    <a:gd name="T21" fmla="*/ 217 h 427"/>
                    <a:gd name="T22" fmla="*/ 498 w 519"/>
                    <a:gd name="T23" fmla="*/ 258 h 427"/>
                    <a:gd name="T24" fmla="*/ 513 w 519"/>
                    <a:gd name="T25" fmla="*/ 306 h 427"/>
                    <a:gd name="T26" fmla="*/ 519 w 519"/>
                    <a:gd name="T27" fmla="*/ 332 h 427"/>
                    <a:gd name="T28" fmla="*/ 514 w 519"/>
                    <a:gd name="T29" fmla="*/ 335 h 427"/>
                    <a:gd name="T30" fmla="*/ 500 w 519"/>
                    <a:gd name="T31" fmla="*/ 342 h 427"/>
                    <a:gd name="T32" fmla="*/ 478 w 519"/>
                    <a:gd name="T33" fmla="*/ 353 h 427"/>
                    <a:gd name="T34" fmla="*/ 450 w 519"/>
                    <a:gd name="T35" fmla="*/ 365 h 427"/>
                    <a:gd name="T36" fmla="*/ 435 w 519"/>
                    <a:gd name="T37" fmla="*/ 372 h 427"/>
                    <a:gd name="T38" fmla="*/ 399 w 519"/>
                    <a:gd name="T39" fmla="*/ 387 h 427"/>
                    <a:gd name="T40" fmla="*/ 364 w 519"/>
                    <a:gd name="T41" fmla="*/ 401 h 427"/>
                    <a:gd name="T42" fmla="*/ 334 w 519"/>
                    <a:gd name="T43" fmla="*/ 408 h 427"/>
                    <a:gd name="T44" fmla="*/ 323 w 519"/>
                    <a:gd name="T45" fmla="*/ 407 h 427"/>
                    <a:gd name="T46" fmla="*/ 307 w 519"/>
                    <a:gd name="T47" fmla="*/ 404 h 427"/>
                    <a:gd name="T48" fmla="*/ 286 w 519"/>
                    <a:gd name="T49" fmla="*/ 403 h 427"/>
                    <a:gd name="T50" fmla="*/ 259 w 519"/>
                    <a:gd name="T51" fmla="*/ 402 h 427"/>
                    <a:gd name="T52" fmla="*/ 231 w 519"/>
                    <a:gd name="T53" fmla="*/ 403 h 427"/>
                    <a:gd name="T54" fmla="*/ 202 w 519"/>
                    <a:gd name="T55" fmla="*/ 406 h 427"/>
                    <a:gd name="T56" fmla="*/ 175 w 519"/>
                    <a:gd name="T57" fmla="*/ 411 h 427"/>
                    <a:gd name="T58" fmla="*/ 150 w 519"/>
                    <a:gd name="T59" fmla="*/ 417 h 427"/>
                    <a:gd name="T60" fmla="*/ 129 w 519"/>
                    <a:gd name="T61" fmla="*/ 426 h 427"/>
                    <a:gd name="T62" fmla="*/ 128 w 519"/>
                    <a:gd name="T63" fmla="*/ 426 h 427"/>
                    <a:gd name="T64" fmla="*/ 119 w 519"/>
                    <a:gd name="T65" fmla="*/ 427 h 427"/>
                    <a:gd name="T66" fmla="*/ 106 w 519"/>
                    <a:gd name="T67" fmla="*/ 423 h 427"/>
                    <a:gd name="T68" fmla="*/ 92 w 519"/>
                    <a:gd name="T69" fmla="*/ 408 h 427"/>
                    <a:gd name="T70" fmla="*/ 86 w 519"/>
                    <a:gd name="T71" fmla="*/ 395 h 427"/>
                    <a:gd name="T72" fmla="*/ 80 w 519"/>
                    <a:gd name="T73" fmla="*/ 373 h 427"/>
                    <a:gd name="T74" fmla="*/ 76 w 519"/>
                    <a:gd name="T75" fmla="*/ 346 h 427"/>
                    <a:gd name="T76" fmla="*/ 71 w 519"/>
                    <a:gd name="T77" fmla="*/ 316 h 427"/>
                    <a:gd name="T78" fmla="*/ 66 w 519"/>
                    <a:gd name="T79" fmla="*/ 284 h 427"/>
                    <a:gd name="T80" fmla="*/ 60 w 519"/>
                    <a:gd name="T81" fmla="*/ 252 h 427"/>
                    <a:gd name="T82" fmla="*/ 52 w 519"/>
                    <a:gd name="T83" fmla="*/ 220 h 427"/>
                    <a:gd name="T84" fmla="*/ 41 w 519"/>
                    <a:gd name="T85" fmla="*/ 191 h 427"/>
                    <a:gd name="T86" fmla="*/ 27 w 519"/>
                    <a:gd name="T87" fmla="*/ 165 h 427"/>
                    <a:gd name="T88" fmla="*/ 22 w 519"/>
                    <a:gd name="T89" fmla="*/ 156 h 427"/>
                    <a:gd name="T90" fmla="*/ 13 w 519"/>
                    <a:gd name="T91" fmla="*/ 136 h 427"/>
                    <a:gd name="T92" fmla="*/ 6 w 519"/>
                    <a:gd name="T93" fmla="*/ 115 h 427"/>
                    <a:gd name="T94" fmla="*/ 1 w 519"/>
                    <a:gd name="T95" fmla="*/ 93 h 427"/>
                    <a:gd name="T96" fmla="*/ 0 w 519"/>
                    <a:gd name="T97" fmla="*/ 70 h 427"/>
                    <a:gd name="T98" fmla="*/ 1 w 519"/>
                    <a:gd name="T99" fmla="*/ 48 h 427"/>
                    <a:gd name="T100" fmla="*/ 5 w 519"/>
                    <a:gd name="T101" fmla="*/ 28 h 427"/>
                    <a:gd name="T102" fmla="*/ 12 w 519"/>
                    <a:gd name="T103" fmla="*/ 9 h 427"/>
                    <a:gd name="T104" fmla="*/ 241 w 519"/>
                    <a:gd name="T105" fmla="*/ 0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19" h="427">
                      <a:moveTo>
                        <a:pt x="241" y="0"/>
                      </a:moveTo>
                      <a:lnTo>
                        <a:pt x="241" y="0"/>
                      </a:lnTo>
                      <a:lnTo>
                        <a:pt x="242" y="2"/>
                      </a:lnTo>
                      <a:lnTo>
                        <a:pt x="246" y="7"/>
                      </a:lnTo>
                      <a:lnTo>
                        <a:pt x="254" y="15"/>
                      </a:lnTo>
                      <a:lnTo>
                        <a:pt x="264" y="25"/>
                      </a:lnTo>
                      <a:lnTo>
                        <a:pt x="279" y="37"/>
                      </a:lnTo>
                      <a:lnTo>
                        <a:pt x="299" y="52"/>
                      </a:lnTo>
                      <a:lnTo>
                        <a:pt x="322" y="68"/>
                      </a:lnTo>
                      <a:lnTo>
                        <a:pt x="351" y="85"/>
                      </a:lnTo>
                      <a:lnTo>
                        <a:pt x="361" y="91"/>
                      </a:lnTo>
                      <a:lnTo>
                        <a:pt x="372" y="98"/>
                      </a:lnTo>
                      <a:lnTo>
                        <a:pt x="384" y="107"/>
                      </a:lnTo>
                      <a:lnTo>
                        <a:pt x="396" y="116"/>
                      </a:lnTo>
                      <a:lnTo>
                        <a:pt x="408" y="126"/>
                      </a:lnTo>
                      <a:lnTo>
                        <a:pt x="420" y="138"/>
                      </a:lnTo>
                      <a:lnTo>
                        <a:pt x="433" y="152"/>
                      </a:lnTo>
                      <a:lnTo>
                        <a:pt x="445" y="166"/>
                      </a:lnTo>
                      <a:lnTo>
                        <a:pt x="456" y="182"/>
                      </a:lnTo>
                      <a:lnTo>
                        <a:pt x="468" y="199"/>
                      </a:lnTo>
                      <a:lnTo>
                        <a:pt x="479" y="217"/>
                      </a:lnTo>
                      <a:lnTo>
                        <a:pt x="489" y="237"/>
                      </a:lnTo>
                      <a:lnTo>
                        <a:pt x="498" y="258"/>
                      </a:lnTo>
                      <a:lnTo>
                        <a:pt x="507" y="281"/>
                      </a:lnTo>
                      <a:lnTo>
                        <a:pt x="513" y="306"/>
                      </a:lnTo>
                      <a:lnTo>
                        <a:pt x="519" y="332"/>
                      </a:lnTo>
                      <a:lnTo>
                        <a:pt x="518" y="333"/>
                      </a:lnTo>
                      <a:lnTo>
                        <a:pt x="514" y="335"/>
                      </a:lnTo>
                      <a:lnTo>
                        <a:pt x="508" y="338"/>
                      </a:lnTo>
                      <a:lnTo>
                        <a:pt x="500" y="342"/>
                      </a:lnTo>
                      <a:lnTo>
                        <a:pt x="490" y="348"/>
                      </a:lnTo>
                      <a:lnTo>
                        <a:pt x="478" y="353"/>
                      </a:lnTo>
                      <a:lnTo>
                        <a:pt x="464" y="359"/>
                      </a:lnTo>
                      <a:lnTo>
                        <a:pt x="450" y="365"/>
                      </a:lnTo>
                      <a:lnTo>
                        <a:pt x="435" y="372"/>
                      </a:lnTo>
                      <a:lnTo>
                        <a:pt x="418" y="379"/>
                      </a:lnTo>
                      <a:lnTo>
                        <a:pt x="399" y="387"/>
                      </a:lnTo>
                      <a:lnTo>
                        <a:pt x="381" y="394"/>
                      </a:lnTo>
                      <a:lnTo>
                        <a:pt x="364" y="401"/>
                      </a:lnTo>
                      <a:lnTo>
                        <a:pt x="348" y="405"/>
                      </a:lnTo>
                      <a:lnTo>
                        <a:pt x="334" y="408"/>
                      </a:lnTo>
                      <a:lnTo>
                        <a:pt x="323" y="407"/>
                      </a:lnTo>
                      <a:lnTo>
                        <a:pt x="316" y="405"/>
                      </a:lnTo>
                      <a:lnTo>
                        <a:pt x="307" y="404"/>
                      </a:lnTo>
                      <a:lnTo>
                        <a:pt x="297" y="403"/>
                      </a:lnTo>
                      <a:lnTo>
                        <a:pt x="286" y="403"/>
                      </a:lnTo>
                      <a:lnTo>
                        <a:pt x="272" y="402"/>
                      </a:lnTo>
                      <a:lnTo>
                        <a:pt x="259" y="402"/>
                      </a:lnTo>
                      <a:lnTo>
                        <a:pt x="245" y="403"/>
                      </a:lnTo>
                      <a:lnTo>
                        <a:pt x="231" y="403"/>
                      </a:lnTo>
                      <a:lnTo>
                        <a:pt x="217" y="405"/>
                      </a:lnTo>
                      <a:lnTo>
                        <a:pt x="202" y="406"/>
                      </a:lnTo>
                      <a:lnTo>
                        <a:pt x="188" y="408"/>
                      </a:lnTo>
                      <a:lnTo>
                        <a:pt x="175" y="411"/>
                      </a:lnTo>
                      <a:lnTo>
                        <a:pt x="162" y="414"/>
                      </a:lnTo>
                      <a:lnTo>
                        <a:pt x="150" y="417"/>
                      </a:lnTo>
                      <a:lnTo>
                        <a:pt x="139" y="421"/>
                      </a:lnTo>
                      <a:lnTo>
                        <a:pt x="129" y="426"/>
                      </a:lnTo>
                      <a:lnTo>
                        <a:pt x="128" y="426"/>
                      </a:lnTo>
                      <a:lnTo>
                        <a:pt x="124" y="427"/>
                      </a:lnTo>
                      <a:lnTo>
                        <a:pt x="119" y="427"/>
                      </a:lnTo>
                      <a:lnTo>
                        <a:pt x="113" y="426"/>
                      </a:lnTo>
                      <a:lnTo>
                        <a:pt x="106" y="423"/>
                      </a:lnTo>
                      <a:lnTo>
                        <a:pt x="99" y="417"/>
                      </a:lnTo>
                      <a:lnTo>
                        <a:pt x="92" y="408"/>
                      </a:lnTo>
                      <a:lnTo>
                        <a:pt x="86" y="395"/>
                      </a:lnTo>
                      <a:lnTo>
                        <a:pt x="83" y="385"/>
                      </a:lnTo>
                      <a:lnTo>
                        <a:pt x="80" y="373"/>
                      </a:lnTo>
                      <a:lnTo>
                        <a:pt x="78" y="360"/>
                      </a:lnTo>
                      <a:lnTo>
                        <a:pt x="76" y="346"/>
                      </a:lnTo>
                      <a:lnTo>
                        <a:pt x="73" y="331"/>
                      </a:lnTo>
                      <a:lnTo>
                        <a:pt x="71" y="316"/>
                      </a:lnTo>
                      <a:lnTo>
                        <a:pt x="69" y="300"/>
                      </a:lnTo>
                      <a:lnTo>
                        <a:pt x="66" y="284"/>
                      </a:lnTo>
                      <a:lnTo>
                        <a:pt x="63" y="268"/>
                      </a:lnTo>
                      <a:lnTo>
                        <a:pt x="60" y="252"/>
                      </a:lnTo>
                      <a:lnTo>
                        <a:pt x="56" y="236"/>
                      </a:lnTo>
                      <a:lnTo>
                        <a:pt x="52" y="220"/>
                      </a:lnTo>
                      <a:lnTo>
                        <a:pt x="47" y="205"/>
                      </a:lnTo>
                      <a:lnTo>
                        <a:pt x="41" y="191"/>
                      </a:lnTo>
                      <a:lnTo>
                        <a:pt x="34" y="177"/>
                      </a:lnTo>
                      <a:lnTo>
                        <a:pt x="27" y="165"/>
                      </a:lnTo>
                      <a:lnTo>
                        <a:pt x="22" y="156"/>
                      </a:lnTo>
                      <a:lnTo>
                        <a:pt x="17" y="147"/>
                      </a:lnTo>
                      <a:lnTo>
                        <a:pt x="13" y="136"/>
                      </a:lnTo>
                      <a:lnTo>
                        <a:pt x="9" y="125"/>
                      </a:lnTo>
                      <a:lnTo>
                        <a:pt x="6" y="115"/>
                      </a:lnTo>
                      <a:lnTo>
                        <a:pt x="3" y="104"/>
                      </a:lnTo>
                      <a:lnTo>
                        <a:pt x="1" y="93"/>
                      </a:lnTo>
                      <a:lnTo>
                        <a:pt x="0" y="81"/>
                      </a:lnTo>
                      <a:lnTo>
                        <a:pt x="0" y="70"/>
                      </a:lnTo>
                      <a:lnTo>
                        <a:pt x="0" y="59"/>
                      </a:lnTo>
                      <a:lnTo>
                        <a:pt x="1" y="48"/>
                      </a:lnTo>
                      <a:lnTo>
                        <a:pt x="3" y="38"/>
                      </a:lnTo>
                      <a:lnTo>
                        <a:pt x="5" y="28"/>
                      </a:lnTo>
                      <a:lnTo>
                        <a:pt x="8" y="18"/>
                      </a:lnTo>
                      <a:lnTo>
                        <a:pt x="12" y="9"/>
                      </a:lnTo>
                      <a:lnTo>
                        <a:pt x="17" y="1"/>
                      </a:lnTo>
                      <a:lnTo>
                        <a:pt x="241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96" name="Freeform 412"/>
                <p:cNvSpPr>
                  <a:spLocks/>
                </p:cNvSpPr>
                <p:nvPr/>
              </p:nvSpPr>
              <p:spPr bwMode="auto">
                <a:xfrm>
                  <a:off x="4664" y="1302"/>
                  <a:ext cx="30" cy="18"/>
                </a:xfrm>
                <a:custGeom>
                  <a:avLst/>
                  <a:gdLst>
                    <a:gd name="T0" fmla="*/ 291 w 291"/>
                    <a:gd name="T1" fmla="*/ 120 h 180"/>
                    <a:gd name="T2" fmla="*/ 133 w 291"/>
                    <a:gd name="T3" fmla="*/ 180 h 180"/>
                    <a:gd name="T4" fmla="*/ 0 w 291"/>
                    <a:gd name="T5" fmla="*/ 60 h 180"/>
                    <a:gd name="T6" fmla="*/ 172 w 291"/>
                    <a:gd name="T7" fmla="*/ 0 h 180"/>
                    <a:gd name="T8" fmla="*/ 175 w 291"/>
                    <a:gd name="T9" fmla="*/ 2 h 180"/>
                    <a:gd name="T10" fmla="*/ 183 w 291"/>
                    <a:gd name="T11" fmla="*/ 6 h 180"/>
                    <a:gd name="T12" fmla="*/ 196 w 291"/>
                    <a:gd name="T13" fmla="*/ 14 h 180"/>
                    <a:gd name="T14" fmla="*/ 212 w 291"/>
                    <a:gd name="T15" fmla="*/ 26 h 180"/>
                    <a:gd name="T16" fmla="*/ 231 w 291"/>
                    <a:gd name="T17" fmla="*/ 43 h 180"/>
                    <a:gd name="T18" fmla="*/ 250 w 291"/>
                    <a:gd name="T19" fmla="*/ 64 h 180"/>
                    <a:gd name="T20" fmla="*/ 271 w 291"/>
                    <a:gd name="T21" fmla="*/ 90 h 180"/>
                    <a:gd name="T22" fmla="*/ 291 w 291"/>
                    <a:gd name="T23" fmla="*/ 120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91" h="180">
                      <a:moveTo>
                        <a:pt x="291" y="120"/>
                      </a:moveTo>
                      <a:lnTo>
                        <a:pt x="133" y="180"/>
                      </a:lnTo>
                      <a:lnTo>
                        <a:pt x="0" y="60"/>
                      </a:lnTo>
                      <a:lnTo>
                        <a:pt x="172" y="0"/>
                      </a:lnTo>
                      <a:lnTo>
                        <a:pt x="175" y="2"/>
                      </a:lnTo>
                      <a:lnTo>
                        <a:pt x="183" y="6"/>
                      </a:lnTo>
                      <a:lnTo>
                        <a:pt x="196" y="14"/>
                      </a:lnTo>
                      <a:lnTo>
                        <a:pt x="212" y="26"/>
                      </a:lnTo>
                      <a:lnTo>
                        <a:pt x="231" y="43"/>
                      </a:lnTo>
                      <a:lnTo>
                        <a:pt x="250" y="64"/>
                      </a:lnTo>
                      <a:lnTo>
                        <a:pt x="271" y="90"/>
                      </a:lnTo>
                      <a:lnTo>
                        <a:pt x="291" y="120"/>
                      </a:lnTo>
                      <a:close/>
                    </a:path>
                  </a:pathLst>
                </a:custGeom>
                <a:solidFill>
                  <a:srgbClr val="BF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97" name="Freeform 413"/>
                <p:cNvSpPr>
                  <a:spLocks/>
                </p:cNvSpPr>
                <p:nvPr/>
              </p:nvSpPr>
              <p:spPr bwMode="auto">
                <a:xfrm>
                  <a:off x="4665" y="1303"/>
                  <a:ext cx="28" cy="16"/>
                </a:xfrm>
                <a:custGeom>
                  <a:avLst/>
                  <a:gdLst>
                    <a:gd name="T0" fmla="*/ 278 w 278"/>
                    <a:gd name="T1" fmla="*/ 107 h 167"/>
                    <a:gd name="T2" fmla="*/ 121 w 278"/>
                    <a:gd name="T3" fmla="*/ 167 h 167"/>
                    <a:gd name="T4" fmla="*/ 0 w 278"/>
                    <a:gd name="T5" fmla="*/ 60 h 167"/>
                    <a:gd name="T6" fmla="*/ 173 w 278"/>
                    <a:gd name="T7" fmla="*/ 0 h 167"/>
                    <a:gd name="T8" fmla="*/ 176 w 278"/>
                    <a:gd name="T9" fmla="*/ 1 h 167"/>
                    <a:gd name="T10" fmla="*/ 183 w 278"/>
                    <a:gd name="T11" fmla="*/ 6 h 167"/>
                    <a:gd name="T12" fmla="*/ 194 w 278"/>
                    <a:gd name="T13" fmla="*/ 13 h 167"/>
                    <a:gd name="T14" fmla="*/ 208 w 278"/>
                    <a:gd name="T15" fmla="*/ 24 h 167"/>
                    <a:gd name="T16" fmla="*/ 225 w 278"/>
                    <a:gd name="T17" fmla="*/ 38 h 167"/>
                    <a:gd name="T18" fmla="*/ 242 w 278"/>
                    <a:gd name="T19" fmla="*/ 58 h 167"/>
                    <a:gd name="T20" fmla="*/ 260 w 278"/>
                    <a:gd name="T21" fmla="*/ 80 h 167"/>
                    <a:gd name="T22" fmla="*/ 278 w 278"/>
                    <a:gd name="T23" fmla="*/ 107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78" h="167">
                      <a:moveTo>
                        <a:pt x="278" y="107"/>
                      </a:moveTo>
                      <a:lnTo>
                        <a:pt x="121" y="167"/>
                      </a:lnTo>
                      <a:lnTo>
                        <a:pt x="0" y="60"/>
                      </a:lnTo>
                      <a:lnTo>
                        <a:pt x="173" y="0"/>
                      </a:lnTo>
                      <a:lnTo>
                        <a:pt x="176" y="1"/>
                      </a:lnTo>
                      <a:lnTo>
                        <a:pt x="183" y="6"/>
                      </a:lnTo>
                      <a:lnTo>
                        <a:pt x="194" y="13"/>
                      </a:lnTo>
                      <a:lnTo>
                        <a:pt x="208" y="24"/>
                      </a:lnTo>
                      <a:lnTo>
                        <a:pt x="225" y="38"/>
                      </a:lnTo>
                      <a:lnTo>
                        <a:pt x="242" y="58"/>
                      </a:lnTo>
                      <a:lnTo>
                        <a:pt x="260" y="80"/>
                      </a:lnTo>
                      <a:lnTo>
                        <a:pt x="278" y="107"/>
                      </a:lnTo>
                      <a:close/>
                    </a:path>
                  </a:pathLst>
                </a:custGeom>
                <a:solidFill>
                  <a:srgbClr val="C6E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98" name="Freeform 414"/>
                <p:cNvSpPr>
                  <a:spLocks/>
                </p:cNvSpPr>
                <p:nvPr/>
              </p:nvSpPr>
              <p:spPr bwMode="auto">
                <a:xfrm>
                  <a:off x="4666" y="1303"/>
                  <a:ext cx="26" cy="16"/>
                </a:xfrm>
                <a:custGeom>
                  <a:avLst/>
                  <a:gdLst>
                    <a:gd name="T0" fmla="*/ 265 w 265"/>
                    <a:gd name="T1" fmla="*/ 94 h 154"/>
                    <a:gd name="T2" fmla="*/ 108 w 265"/>
                    <a:gd name="T3" fmla="*/ 154 h 154"/>
                    <a:gd name="T4" fmla="*/ 0 w 265"/>
                    <a:gd name="T5" fmla="*/ 60 h 154"/>
                    <a:gd name="T6" fmla="*/ 173 w 265"/>
                    <a:gd name="T7" fmla="*/ 0 h 154"/>
                    <a:gd name="T8" fmla="*/ 175 w 265"/>
                    <a:gd name="T9" fmla="*/ 1 h 154"/>
                    <a:gd name="T10" fmla="*/ 181 w 265"/>
                    <a:gd name="T11" fmla="*/ 5 h 154"/>
                    <a:gd name="T12" fmla="*/ 191 w 265"/>
                    <a:gd name="T13" fmla="*/ 12 h 154"/>
                    <a:gd name="T14" fmla="*/ 203 w 265"/>
                    <a:gd name="T15" fmla="*/ 21 h 154"/>
                    <a:gd name="T16" fmla="*/ 217 w 265"/>
                    <a:gd name="T17" fmla="*/ 34 h 154"/>
                    <a:gd name="T18" fmla="*/ 233 w 265"/>
                    <a:gd name="T19" fmla="*/ 51 h 154"/>
                    <a:gd name="T20" fmla="*/ 249 w 265"/>
                    <a:gd name="T21" fmla="*/ 71 h 154"/>
                    <a:gd name="T22" fmla="*/ 265 w 265"/>
                    <a:gd name="T23" fmla="*/ 94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65" h="154">
                      <a:moveTo>
                        <a:pt x="265" y="94"/>
                      </a:moveTo>
                      <a:lnTo>
                        <a:pt x="108" y="154"/>
                      </a:lnTo>
                      <a:lnTo>
                        <a:pt x="0" y="60"/>
                      </a:lnTo>
                      <a:lnTo>
                        <a:pt x="173" y="0"/>
                      </a:lnTo>
                      <a:lnTo>
                        <a:pt x="175" y="1"/>
                      </a:lnTo>
                      <a:lnTo>
                        <a:pt x="181" y="5"/>
                      </a:lnTo>
                      <a:lnTo>
                        <a:pt x="191" y="12"/>
                      </a:lnTo>
                      <a:lnTo>
                        <a:pt x="203" y="21"/>
                      </a:lnTo>
                      <a:lnTo>
                        <a:pt x="217" y="34"/>
                      </a:lnTo>
                      <a:lnTo>
                        <a:pt x="233" y="51"/>
                      </a:lnTo>
                      <a:lnTo>
                        <a:pt x="249" y="71"/>
                      </a:lnTo>
                      <a:lnTo>
                        <a:pt x="265" y="94"/>
                      </a:lnTo>
                      <a:close/>
                    </a:path>
                  </a:pathLst>
                </a:custGeom>
                <a:solidFill>
                  <a:srgbClr val="CEE8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3999" name="Freeform 415"/>
                <p:cNvSpPr>
                  <a:spLocks/>
                </p:cNvSpPr>
                <p:nvPr/>
              </p:nvSpPr>
              <p:spPr bwMode="auto">
                <a:xfrm>
                  <a:off x="4667" y="1304"/>
                  <a:ext cx="25" cy="14"/>
                </a:xfrm>
                <a:custGeom>
                  <a:avLst/>
                  <a:gdLst>
                    <a:gd name="T0" fmla="*/ 252 w 252"/>
                    <a:gd name="T1" fmla="*/ 81 h 141"/>
                    <a:gd name="T2" fmla="*/ 95 w 252"/>
                    <a:gd name="T3" fmla="*/ 141 h 141"/>
                    <a:gd name="T4" fmla="*/ 0 w 252"/>
                    <a:gd name="T5" fmla="*/ 60 h 141"/>
                    <a:gd name="T6" fmla="*/ 172 w 252"/>
                    <a:gd name="T7" fmla="*/ 0 h 141"/>
                    <a:gd name="T8" fmla="*/ 174 w 252"/>
                    <a:gd name="T9" fmla="*/ 1 h 141"/>
                    <a:gd name="T10" fmla="*/ 179 w 252"/>
                    <a:gd name="T11" fmla="*/ 4 h 141"/>
                    <a:gd name="T12" fmla="*/ 188 w 252"/>
                    <a:gd name="T13" fmla="*/ 10 h 141"/>
                    <a:gd name="T14" fmla="*/ 198 w 252"/>
                    <a:gd name="T15" fmla="*/ 19 h 141"/>
                    <a:gd name="T16" fmla="*/ 210 w 252"/>
                    <a:gd name="T17" fmla="*/ 30 h 141"/>
                    <a:gd name="T18" fmla="*/ 224 w 252"/>
                    <a:gd name="T19" fmla="*/ 44 h 141"/>
                    <a:gd name="T20" fmla="*/ 238 w 252"/>
                    <a:gd name="T21" fmla="*/ 61 h 141"/>
                    <a:gd name="T22" fmla="*/ 252 w 252"/>
                    <a:gd name="T23" fmla="*/ 8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52" h="141">
                      <a:moveTo>
                        <a:pt x="252" y="81"/>
                      </a:moveTo>
                      <a:lnTo>
                        <a:pt x="95" y="141"/>
                      </a:lnTo>
                      <a:lnTo>
                        <a:pt x="0" y="60"/>
                      </a:lnTo>
                      <a:lnTo>
                        <a:pt x="172" y="0"/>
                      </a:lnTo>
                      <a:lnTo>
                        <a:pt x="174" y="1"/>
                      </a:lnTo>
                      <a:lnTo>
                        <a:pt x="179" y="4"/>
                      </a:lnTo>
                      <a:lnTo>
                        <a:pt x="188" y="10"/>
                      </a:lnTo>
                      <a:lnTo>
                        <a:pt x="198" y="19"/>
                      </a:lnTo>
                      <a:lnTo>
                        <a:pt x="210" y="30"/>
                      </a:lnTo>
                      <a:lnTo>
                        <a:pt x="224" y="44"/>
                      </a:lnTo>
                      <a:lnTo>
                        <a:pt x="238" y="61"/>
                      </a:lnTo>
                      <a:lnTo>
                        <a:pt x="252" y="81"/>
                      </a:lnTo>
                      <a:close/>
                    </a:path>
                  </a:pathLst>
                </a:custGeom>
                <a:solidFill>
                  <a:srgbClr val="D6F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00" name="Freeform 416"/>
                <p:cNvSpPr>
                  <a:spLocks/>
                </p:cNvSpPr>
                <p:nvPr/>
              </p:nvSpPr>
              <p:spPr bwMode="auto">
                <a:xfrm>
                  <a:off x="4667" y="1304"/>
                  <a:ext cx="24" cy="13"/>
                </a:xfrm>
                <a:custGeom>
                  <a:avLst/>
                  <a:gdLst>
                    <a:gd name="T0" fmla="*/ 240 w 240"/>
                    <a:gd name="T1" fmla="*/ 68 h 128"/>
                    <a:gd name="T2" fmla="*/ 83 w 240"/>
                    <a:gd name="T3" fmla="*/ 128 h 128"/>
                    <a:gd name="T4" fmla="*/ 0 w 240"/>
                    <a:gd name="T5" fmla="*/ 60 h 128"/>
                    <a:gd name="T6" fmla="*/ 173 w 240"/>
                    <a:gd name="T7" fmla="*/ 0 h 128"/>
                    <a:gd name="T8" fmla="*/ 175 w 240"/>
                    <a:gd name="T9" fmla="*/ 1 h 128"/>
                    <a:gd name="T10" fmla="*/ 179 w 240"/>
                    <a:gd name="T11" fmla="*/ 4 h 128"/>
                    <a:gd name="T12" fmla="*/ 185 w 240"/>
                    <a:gd name="T13" fmla="*/ 9 h 128"/>
                    <a:gd name="T14" fmla="*/ 194 w 240"/>
                    <a:gd name="T15" fmla="*/ 16 h 128"/>
                    <a:gd name="T16" fmla="*/ 204 w 240"/>
                    <a:gd name="T17" fmla="*/ 26 h 128"/>
                    <a:gd name="T18" fmla="*/ 216 w 240"/>
                    <a:gd name="T19" fmla="*/ 38 h 128"/>
                    <a:gd name="T20" fmla="*/ 228 w 240"/>
                    <a:gd name="T21" fmla="*/ 52 h 128"/>
                    <a:gd name="T22" fmla="*/ 240 w 240"/>
                    <a:gd name="T23" fmla="*/ 6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0" h="128">
                      <a:moveTo>
                        <a:pt x="240" y="68"/>
                      </a:moveTo>
                      <a:lnTo>
                        <a:pt x="83" y="128"/>
                      </a:lnTo>
                      <a:lnTo>
                        <a:pt x="0" y="60"/>
                      </a:lnTo>
                      <a:lnTo>
                        <a:pt x="173" y="0"/>
                      </a:lnTo>
                      <a:lnTo>
                        <a:pt x="175" y="1"/>
                      </a:lnTo>
                      <a:lnTo>
                        <a:pt x="179" y="4"/>
                      </a:lnTo>
                      <a:lnTo>
                        <a:pt x="185" y="9"/>
                      </a:lnTo>
                      <a:lnTo>
                        <a:pt x="194" y="16"/>
                      </a:lnTo>
                      <a:lnTo>
                        <a:pt x="204" y="26"/>
                      </a:lnTo>
                      <a:lnTo>
                        <a:pt x="216" y="38"/>
                      </a:lnTo>
                      <a:lnTo>
                        <a:pt x="228" y="52"/>
                      </a:lnTo>
                      <a:lnTo>
                        <a:pt x="240" y="68"/>
                      </a:lnTo>
                      <a:close/>
                    </a:path>
                  </a:pathLst>
                </a:custGeom>
                <a:solidFill>
                  <a:srgbClr val="DD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01" name="Freeform 417"/>
                <p:cNvSpPr>
                  <a:spLocks/>
                </p:cNvSpPr>
                <p:nvPr/>
              </p:nvSpPr>
              <p:spPr bwMode="auto">
                <a:xfrm>
                  <a:off x="4668" y="1305"/>
                  <a:ext cx="23" cy="11"/>
                </a:xfrm>
                <a:custGeom>
                  <a:avLst/>
                  <a:gdLst>
                    <a:gd name="T0" fmla="*/ 227 w 227"/>
                    <a:gd name="T1" fmla="*/ 55 h 115"/>
                    <a:gd name="T2" fmla="*/ 70 w 227"/>
                    <a:gd name="T3" fmla="*/ 115 h 115"/>
                    <a:gd name="T4" fmla="*/ 0 w 227"/>
                    <a:gd name="T5" fmla="*/ 59 h 115"/>
                    <a:gd name="T6" fmla="*/ 173 w 227"/>
                    <a:gd name="T7" fmla="*/ 0 h 115"/>
                    <a:gd name="T8" fmla="*/ 174 w 227"/>
                    <a:gd name="T9" fmla="*/ 1 h 115"/>
                    <a:gd name="T10" fmla="*/ 177 w 227"/>
                    <a:gd name="T11" fmla="*/ 3 h 115"/>
                    <a:gd name="T12" fmla="*/ 182 w 227"/>
                    <a:gd name="T13" fmla="*/ 8 h 115"/>
                    <a:gd name="T14" fmla="*/ 189 w 227"/>
                    <a:gd name="T15" fmla="*/ 13 h 115"/>
                    <a:gd name="T16" fmla="*/ 197 w 227"/>
                    <a:gd name="T17" fmla="*/ 21 h 115"/>
                    <a:gd name="T18" fmla="*/ 206 w 227"/>
                    <a:gd name="T19" fmla="*/ 31 h 115"/>
                    <a:gd name="T20" fmla="*/ 216 w 227"/>
                    <a:gd name="T21" fmla="*/ 42 h 115"/>
                    <a:gd name="T22" fmla="*/ 227 w 227"/>
                    <a:gd name="T23" fmla="*/ 55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7" h="115">
                      <a:moveTo>
                        <a:pt x="227" y="55"/>
                      </a:moveTo>
                      <a:lnTo>
                        <a:pt x="70" y="115"/>
                      </a:lnTo>
                      <a:lnTo>
                        <a:pt x="0" y="59"/>
                      </a:lnTo>
                      <a:lnTo>
                        <a:pt x="173" y="0"/>
                      </a:lnTo>
                      <a:lnTo>
                        <a:pt x="174" y="1"/>
                      </a:lnTo>
                      <a:lnTo>
                        <a:pt x="177" y="3"/>
                      </a:lnTo>
                      <a:lnTo>
                        <a:pt x="182" y="8"/>
                      </a:lnTo>
                      <a:lnTo>
                        <a:pt x="189" y="13"/>
                      </a:lnTo>
                      <a:lnTo>
                        <a:pt x="197" y="21"/>
                      </a:lnTo>
                      <a:lnTo>
                        <a:pt x="206" y="31"/>
                      </a:lnTo>
                      <a:lnTo>
                        <a:pt x="216" y="42"/>
                      </a:lnTo>
                      <a:lnTo>
                        <a:pt x="227" y="55"/>
                      </a:lnTo>
                      <a:close/>
                    </a:path>
                  </a:pathLst>
                </a:custGeom>
                <a:solidFill>
                  <a:srgbClr val="E5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02" name="Freeform 418"/>
                <p:cNvSpPr>
                  <a:spLocks/>
                </p:cNvSpPr>
                <p:nvPr/>
              </p:nvSpPr>
              <p:spPr bwMode="auto">
                <a:xfrm>
                  <a:off x="4655" y="1231"/>
                  <a:ext cx="342" cy="142"/>
                </a:xfrm>
                <a:custGeom>
                  <a:avLst/>
                  <a:gdLst>
                    <a:gd name="T0" fmla="*/ 1930 w 3415"/>
                    <a:gd name="T1" fmla="*/ 185 h 1419"/>
                    <a:gd name="T2" fmla="*/ 2188 w 3415"/>
                    <a:gd name="T3" fmla="*/ 210 h 1419"/>
                    <a:gd name="T4" fmla="*/ 2517 w 3415"/>
                    <a:gd name="T5" fmla="*/ 242 h 1419"/>
                    <a:gd name="T6" fmla="*/ 2827 w 3415"/>
                    <a:gd name="T7" fmla="*/ 273 h 1419"/>
                    <a:gd name="T8" fmla="*/ 3030 w 3415"/>
                    <a:gd name="T9" fmla="*/ 292 h 1419"/>
                    <a:gd name="T10" fmla="*/ 3090 w 3415"/>
                    <a:gd name="T11" fmla="*/ 297 h 1419"/>
                    <a:gd name="T12" fmla="*/ 3197 w 3415"/>
                    <a:gd name="T13" fmla="*/ 305 h 1419"/>
                    <a:gd name="T14" fmla="*/ 3298 w 3415"/>
                    <a:gd name="T15" fmla="*/ 312 h 1419"/>
                    <a:gd name="T16" fmla="*/ 3388 w 3415"/>
                    <a:gd name="T17" fmla="*/ 331 h 1419"/>
                    <a:gd name="T18" fmla="*/ 3415 w 3415"/>
                    <a:gd name="T19" fmla="*/ 457 h 1419"/>
                    <a:gd name="T20" fmla="*/ 3363 w 3415"/>
                    <a:gd name="T21" fmla="*/ 521 h 1419"/>
                    <a:gd name="T22" fmla="*/ 3291 w 3415"/>
                    <a:gd name="T23" fmla="*/ 534 h 1419"/>
                    <a:gd name="T24" fmla="*/ 3204 w 3415"/>
                    <a:gd name="T25" fmla="*/ 524 h 1419"/>
                    <a:gd name="T26" fmla="*/ 3160 w 3415"/>
                    <a:gd name="T27" fmla="*/ 503 h 1419"/>
                    <a:gd name="T28" fmla="*/ 3072 w 3415"/>
                    <a:gd name="T29" fmla="*/ 489 h 1419"/>
                    <a:gd name="T30" fmla="*/ 2914 w 3415"/>
                    <a:gd name="T31" fmla="*/ 491 h 1419"/>
                    <a:gd name="T32" fmla="*/ 2670 w 3415"/>
                    <a:gd name="T33" fmla="*/ 493 h 1419"/>
                    <a:gd name="T34" fmla="*/ 2404 w 3415"/>
                    <a:gd name="T35" fmla="*/ 494 h 1419"/>
                    <a:gd name="T36" fmla="*/ 2184 w 3415"/>
                    <a:gd name="T37" fmla="*/ 495 h 1419"/>
                    <a:gd name="T38" fmla="*/ 2076 w 3415"/>
                    <a:gd name="T39" fmla="*/ 496 h 1419"/>
                    <a:gd name="T40" fmla="*/ 2147 w 3415"/>
                    <a:gd name="T41" fmla="*/ 607 h 1419"/>
                    <a:gd name="T42" fmla="*/ 2329 w 3415"/>
                    <a:gd name="T43" fmla="*/ 872 h 1419"/>
                    <a:gd name="T44" fmla="*/ 2437 w 3415"/>
                    <a:gd name="T45" fmla="*/ 1012 h 1419"/>
                    <a:gd name="T46" fmla="*/ 2506 w 3415"/>
                    <a:gd name="T47" fmla="*/ 1083 h 1419"/>
                    <a:gd name="T48" fmla="*/ 2572 w 3415"/>
                    <a:gd name="T49" fmla="*/ 1155 h 1419"/>
                    <a:gd name="T50" fmla="*/ 2608 w 3415"/>
                    <a:gd name="T51" fmla="*/ 1186 h 1419"/>
                    <a:gd name="T52" fmla="*/ 2627 w 3415"/>
                    <a:gd name="T53" fmla="*/ 1254 h 1419"/>
                    <a:gd name="T54" fmla="*/ 2613 w 3415"/>
                    <a:gd name="T55" fmla="*/ 1383 h 1419"/>
                    <a:gd name="T56" fmla="*/ 2527 w 3415"/>
                    <a:gd name="T57" fmla="*/ 1418 h 1419"/>
                    <a:gd name="T58" fmla="*/ 2415 w 3415"/>
                    <a:gd name="T59" fmla="*/ 1405 h 1419"/>
                    <a:gd name="T60" fmla="*/ 2346 w 3415"/>
                    <a:gd name="T61" fmla="*/ 1348 h 1419"/>
                    <a:gd name="T62" fmla="*/ 2263 w 3415"/>
                    <a:gd name="T63" fmla="*/ 1244 h 1419"/>
                    <a:gd name="T64" fmla="*/ 2174 w 3415"/>
                    <a:gd name="T65" fmla="*/ 1177 h 1419"/>
                    <a:gd name="T66" fmla="*/ 2018 w 3415"/>
                    <a:gd name="T67" fmla="*/ 1040 h 1419"/>
                    <a:gd name="T68" fmla="*/ 1825 w 3415"/>
                    <a:gd name="T69" fmla="*/ 866 h 1419"/>
                    <a:gd name="T70" fmla="*/ 1644 w 3415"/>
                    <a:gd name="T71" fmla="*/ 702 h 1419"/>
                    <a:gd name="T72" fmla="*/ 1524 w 3415"/>
                    <a:gd name="T73" fmla="*/ 596 h 1419"/>
                    <a:gd name="T74" fmla="*/ 1497 w 3415"/>
                    <a:gd name="T75" fmla="*/ 575 h 1419"/>
                    <a:gd name="T76" fmla="*/ 1447 w 3415"/>
                    <a:gd name="T77" fmla="*/ 557 h 1419"/>
                    <a:gd name="T78" fmla="*/ 1310 w 3415"/>
                    <a:gd name="T79" fmla="*/ 550 h 1419"/>
                    <a:gd name="T80" fmla="*/ 1130 w 3415"/>
                    <a:gd name="T81" fmla="*/ 565 h 1419"/>
                    <a:gd name="T82" fmla="*/ 845 w 3415"/>
                    <a:gd name="T83" fmla="*/ 592 h 1419"/>
                    <a:gd name="T84" fmla="*/ 513 w 3415"/>
                    <a:gd name="T85" fmla="*/ 625 h 1419"/>
                    <a:gd name="T86" fmla="*/ 215 w 3415"/>
                    <a:gd name="T87" fmla="*/ 655 h 1419"/>
                    <a:gd name="T88" fmla="*/ 28 w 3415"/>
                    <a:gd name="T89" fmla="*/ 674 h 1419"/>
                    <a:gd name="T90" fmla="*/ 2 w 3415"/>
                    <a:gd name="T91" fmla="*/ 659 h 1419"/>
                    <a:gd name="T92" fmla="*/ 24 w 3415"/>
                    <a:gd name="T93" fmla="*/ 559 h 1419"/>
                    <a:gd name="T94" fmla="*/ 83 w 3415"/>
                    <a:gd name="T95" fmla="*/ 462 h 1419"/>
                    <a:gd name="T96" fmla="*/ 206 w 3415"/>
                    <a:gd name="T97" fmla="*/ 429 h 1419"/>
                    <a:gd name="T98" fmla="*/ 469 w 3415"/>
                    <a:gd name="T99" fmla="*/ 380 h 1419"/>
                    <a:gd name="T100" fmla="*/ 795 w 3415"/>
                    <a:gd name="T101" fmla="*/ 325 h 1419"/>
                    <a:gd name="T102" fmla="*/ 1098 w 3415"/>
                    <a:gd name="T103" fmla="*/ 275 h 1419"/>
                    <a:gd name="T104" fmla="*/ 1291 w 3415"/>
                    <a:gd name="T105" fmla="*/ 243 h 1419"/>
                    <a:gd name="T106" fmla="*/ 1264 w 3415"/>
                    <a:gd name="T107" fmla="*/ 144 h 1419"/>
                    <a:gd name="T108" fmla="*/ 1250 w 3415"/>
                    <a:gd name="T109" fmla="*/ 58 h 1419"/>
                    <a:gd name="T110" fmla="*/ 1267 w 3415"/>
                    <a:gd name="T111" fmla="*/ 21 h 1419"/>
                    <a:gd name="T112" fmla="*/ 1332 w 3415"/>
                    <a:gd name="T113" fmla="*/ 0 h 1419"/>
                    <a:gd name="T114" fmla="*/ 1415 w 3415"/>
                    <a:gd name="T115" fmla="*/ 20 h 1419"/>
                    <a:gd name="T116" fmla="*/ 1536 w 3415"/>
                    <a:gd name="T117" fmla="*/ 66 h 1419"/>
                    <a:gd name="T118" fmla="*/ 1635 w 3415"/>
                    <a:gd name="T119" fmla="*/ 104 h 14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415" h="1419">
                      <a:moveTo>
                        <a:pt x="1832" y="176"/>
                      </a:moveTo>
                      <a:lnTo>
                        <a:pt x="1840" y="177"/>
                      </a:lnTo>
                      <a:lnTo>
                        <a:pt x="1855" y="178"/>
                      </a:lnTo>
                      <a:lnTo>
                        <a:pt x="1874" y="180"/>
                      </a:lnTo>
                      <a:lnTo>
                        <a:pt x="1901" y="182"/>
                      </a:lnTo>
                      <a:lnTo>
                        <a:pt x="1930" y="185"/>
                      </a:lnTo>
                      <a:lnTo>
                        <a:pt x="1965" y="188"/>
                      </a:lnTo>
                      <a:lnTo>
                        <a:pt x="2003" y="192"/>
                      </a:lnTo>
                      <a:lnTo>
                        <a:pt x="2045" y="196"/>
                      </a:lnTo>
                      <a:lnTo>
                        <a:pt x="2091" y="200"/>
                      </a:lnTo>
                      <a:lnTo>
                        <a:pt x="2138" y="205"/>
                      </a:lnTo>
                      <a:lnTo>
                        <a:pt x="2188" y="210"/>
                      </a:lnTo>
                      <a:lnTo>
                        <a:pt x="2240" y="215"/>
                      </a:lnTo>
                      <a:lnTo>
                        <a:pt x="2295" y="220"/>
                      </a:lnTo>
                      <a:lnTo>
                        <a:pt x="2349" y="225"/>
                      </a:lnTo>
                      <a:lnTo>
                        <a:pt x="2405" y="231"/>
                      </a:lnTo>
                      <a:lnTo>
                        <a:pt x="2461" y="236"/>
                      </a:lnTo>
                      <a:lnTo>
                        <a:pt x="2517" y="242"/>
                      </a:lnTo>
                      <a:lnTo>
                        <a:pt x="2572" y="247"/>
                      </a:lnTo>
                      <a:lnTo>
                        <a:pt x="2626" y="252"/>
                      </a:lnTo>
                      <a:lnTo>
                        <a:pt x="2680" y="258"/>
                      </a:lnTo>
                      <a:lnTo>
                        <a:pt x="2731" y="263"/>
                      </a:lnTo>
                      <a:lnTo>
                        <a:pt x="2780" y="268"/>
                      </a:lnTo>
                      <a:lnTo>
                        <a:pt x="2827" y="273"/>
                      </a:lnTo>
                      <a:lnTo>
                        <a:pt x="2870" y="277"/>
                      </a:lnTo>
                      <a:lnTo>
                        <a:pt x="2911" y="281"/>
                      </a:lnTo>
                      <a:lnTo>
                        <a:pt x="2947" y="284"/>
                      </a:lnTo>
                      <a:lnTo>
                        <a:pt x="2979" y="287"/>
                      </a:lnTo>
                      <a:lnTo>
                        <a:pt x="3008" y="290"/>
                      </a:lnTo>
                      <a:lnTo>
                        <a:pt x="3030" y="292"/>
                      </a:lnTo>
                      <a:lnTo>
                        <a:pt x="3047" y="294"/>
                      </a:lnTo>
                      <a:lnTo>
                        <a:pt x="3059" y="295"/>
                      </a:lnTo>
                      <a:lnTo>
                        <a:pt x="3064" y="295"/>
                      </a:lnTo>
                      <a:lnTo>
                        <a:pt x="3070" y="295"/>
                      </a:lnTo>
                      <a:lnTo>
                        <a:pt x="3079" y="296"/>
                      </a:lnTo>
                      <a:lnTo>
                        <a:pt x="3090" y="297"/>
                      </a:lnTo>
                      <a:lnTo>
                        <a:pt x="3105" y="298"/>
                      </a:lnTo>
                      <a:lnTo>
                        <a:pt x="3121" y="299"/>
                      </a:lnTo>
                      <a:lnTo>
                        <a:pt x="3138" y="300"/>
                      </a:lnTo>
                      <a:lnTo>
                        <a:pt x="3157" y="302"/>
                      </a:lnTo>
                      <a:lnTo>
                        <a:pt x="3177" y="303"/>
                      </a:lnTo>
                      <a:lnTo>
                        <a:pt x="3197" y="305"/>
                      </a:lnTo>
                      <a:lnTo>
                        <a:pt x="3217" y="307"/>
                      </a:lnTo>
                      <a:lnTo>
                        <a:pt x="3236" y="308"/>
                      </a:lnTo>
                      <a:lnTo>
                        <a:pt x="3254" y="309"/>
                      </a:lnTo>
                      <a:lnTo>
                        <a:pt x="3271" y="310"/>
                      </a:lnTo>
                      <a:lnTo>
                        <a:pt x="3286" y="311"/>
                      </a:lnTo>
                      <a:lnTo>
                        <a:pt x="3298" y="312"/>
                      </a:lnTo>
                      <a:lnTo>
                        <a:pt x="3308" y="312"/>
                      </a:lnTo>
                      <a:lnTo>
                        <a:pt x="3325" y="313"/>
                      </a:lnTo>
                      <a:lnTo>
                        <a:pt x="3342" y="315"/>
                      </a:lnTo>
                      <a:lnTo>
                        <a:pt x="3359" y="318"/>
                      </a:lnTo>
                      <a:lnTo>
                        <a:pt x="3374" y="324"/>
                      </a:lnTo>
                      <a:lnTo>
                        <a:pt x="3388" y="331"/>
                      </a:lnTo>
                      <a:lnTo>
                        <a:pt x="3399" y="340"/>
                      </a:lnTo>
                      <a:lnTo>
                        <a:pt x="3406" y="351"/>
                      </a:lnTo>
                      <a:lnTo>
                        <a:pt x="3410" y="364"/>
                      </a:lnTo>
                      <a:lnTo>
                        <a:pt x="3413" y="403"/>
                      </a:lnTo>
                      <a:lnTo>
                        <a:pt x="3415" y="434"/>
                      </a:lnTo>
                      <a:lnTo>
                        <a:pt x="3415" y="457"/>
                      </a:lnTo>
                      <a:lnTo>
                        <a:pt x="3412" y="474"/>
                      </a:lnTo>
                      <a:lnTo>
                        <a:pt x="3407" y="487"/>
                      </a:lnTo>
                      <a:lnTo>
                        <a:pt x="3398" y="497"/>
                      </a:lnTo>
                      <a:lnTo>
                        <a:pt x="3387" y="507"/>
                      </a:lnTo>
                      <a:lnTo>
                        <a:pt x="3371" y="517"/>
                      </a:lnTo>
                      <a:lnTo>
                        <a:pt x="3363" y="521"/>
                      </a:lnTo>
                      <a:lnTo>
                        <a:pt x="3354" y="525"/>
                      </a:lnTo>
                      <a:lnTo>
                        <a:pt x="3343" y="528"/>
                      </a:lnTo>
                      <a:lnTo>
                        <a:pt x="3331" y="530"/>
                      </a:lnTo>
                      <a:lnTo>
                        <a:pt x="3318" y="532"/>
                      </a:lnTo>
                      <a:lnTo>
                        <a:pt x="3305" y="534"/>
                      </a:lnTo>
                      <a:lnTo>
                        <a:pt x="3291" y="534"/>
                      </a:lnTo>
                      <a:lnTo>
                        <a:pt x="3276" y="534"/>
                      </a:lnTo>
                      <a:lnTo>
                        <a:pt x="3262" y="533"/>
                      </a:lnTo>
                      <a:lnTo>
                        <a:pt x="3247" y="532"/>
                      </a:lnTo>
                      <a:lnTo>
                        <a:pt x="3232" y="530"/>
                      </a:lnTo>
                      <a:lnTo>
                        <a:pt x="3218" y="528"/>
                      </a:lnTo>
                      <a:lnTo>
                        <a:pt x="3204" y="524"/>
                      </a:lnTo>
                      <a:lnTo>
                        <a:pt x="3189" y="520"/>
                      </a:lnTo>
                      <a:lnTo>
                        <a:pt x="3177" y="515"/>
                      </a:lnTo>
                      <a:lnTo>
                        <a:pt x="3165" y="510"/>
                      </a:lnTo>
                      <a:lnTo>
                        <a:pt x="3165" y="509"/>
                      </a:lnTo>
                      <a:lnTo>
                        <a:pt x="3163" y="506"/>
                      </a:lnTo>
                      <a:lnTo>
                        <a:pt x="3160" y="503"/>
                      </a:lnTo>
                      <a:lnTo>
                        <a:pt x="3154" y="499"/>
                      </a:lnTo>
                      <a:lnTo>
                        <a:pt x="3144" y="495"/>
                      </a:lnTo>
                      <a:lnTo>
                        <a:pt x="3130" y="491"/>
                      </a:lnTo>
                      <a:lnTo>
                        <a:pt x="3110" y="489"/>
                      </a:lnTo>
                      <a:lnTo>
                        <a:pt x="3085" y="489"/>
                      </a:lnTo>
                      <a:lnTo>
                        <a:pt x="3072" y="489"/>
                      </a:lnTo>
                      <a:lnTo>
                        <a:pt x="3055" y="490"/>
                      </a:lnTo>
                      <a:lnTo>
                        <a:pt x="3034" y="490"/>
                      </a:lnTo>
                      <a:lnTo>
                        <a:pt x="3009" y="490"/>
                      </a:lnTo>
                      <a:lnTo>
                        <a:pt x="2980" y="490"/>
                      </a:lnTo>
                      <a:lnTo>
                        <a:pt x="2948" y="491"/>
                      </a:lnTo>
                      <a:lnTo>
                        <a:pt x="2914" y="491"/>
                      </a:lnTo>
                      <a:lnTo>
                        <a:pt x="2878" y="491"/>
                      </a:lnTo>
                      <a:lnTo>
                        <a:pt x="2840" y="492"/>
                      </a:lnTo>
                      <a:lnTo>
                        <a:pt x="2798" y="492"/>
                      </a:lnTo>
                      <a:lnTo>
                        <a:pt x="2757" y="492"/>
                      </a:lnTo>
                      <a:lnTo>
                        <a:pt x="2714" y="493"/>
                      </a:lnTo>
                      <a:lnTo>
                        <a:pt x="2670" y="493"/>
                      </a:lnTo>
                      <a:lnTo>
                        <a:pt x="2625" y="493"/>
                      </a:lnTo>
                      <a:lnTo>
                        <a:pt x="2580" y="493"/>
                      </a:lnTo>
                      <a:lnTo>
                        <a:pt x="2535" y="494"/>
                      </a:lnTo>
                      <a:lnTo>
                        <a:pt x="2491" y="494"/>
                      </a:lnTo>
                      <a:lnTo>
                        <a:pt x="2447" y="494"/>
                      </a:lnTo>
                      <a:lnTo>
                        <a:pt x="2404" y="494"/>
                      </a:lnTo>
                      <a:lnTo>
                        <a:pt x="2362" y="495"/>
                      </a:lnTo>
                      <a:lnTo>
                        <a:pt x="2322" y="495"/>
                      </a:lnTo>
                      <a:lnTo>
                        <a:pt x="2284" y="495"/>
                      </a:lnTo>
                      <a:lnTo>
                        <a:pt x="2248" y="495"/>
                      </a:lnTo>
                      <a:lnTo>
                        <a:pt x="2214" y="495"/>
                      </a:lnTo>
                      <a:lnTo>
                        <a:pt x="2184" y="495"/>
                      </a:lnTo>
                      <a:lnTo>
                        <a:pt x="2156" y="496"/>
                      </a:lnTo>
                      <a:lnTo>
                        <a:pt x="2132" y="496"/>
                      </a:lnTo>
                      <a:lnTo>
                        <a:pt x="2112" y="496"/>
                      </a:lnTo>
                      <a:lnTo>
                        <a:pt x="2095" y="496"/>
                      </a:lnTo>
                      <a:lnTo>
                        <a:pt x="2083" y="496"/>
                      </a:lnTo>
                      <a:lnTo>
                        <a:pt x="2076" y="496"/>
                      </a:lnTo>
                      <a:lnTo>
                        <a:pt x="2073" y="496"/>
                      </a:lnTo>
                      <a:lnTo>
                        <a:pt x="2077" y="501"/>
                      </a:lnTo>
                      <a:lnTo>
                        <a:pt x="2087" y="516"/>
                      </a:lnTo>
                      <a:lnTo>
                        <a:pt x="2102" y="540"/>
                      </a:lnTo>
                      <a:lnTo>
                        <a:pt x="2123" y="571"/>
                      </a:lnTo>
                      <a:lnTo>
                        <a:pt x="2147" y="607"/>
                      </a:lnTo>
                      <a:lnTo>
                        <a:pt x="2175" y="648"/>
                      </a:lnTo>
                      <a:lnTo>
                        <a:pt x="2205" y="692"/>
                      </a:lnTo>
                      <a:lnTo>
                        <a:pt x="2236" y="737"/>
                      </a:lnTo>
                      <a:lnTo>
                        <a:pt x="2268" y="784"/>
                      </a:lnTo>
                      <a:lnTo>
                        <a:pt x="2299" y="830"/>
                      </a:lnTo>
                      <a:lnTo>
                        <a:pt x="2329" y="872"/>
                      </a:lnTo>
                      <a:lnTo>
                        <a:pt x="2357" y="911"/>
                      </a:lnTo>
                      <a:lnTo>
                        <a:pt x="2381" y="945"/>
                      </a:lnTo>
                      <a:lnTo>
                        <a:pt x="2402" y="973"/>
                      </a:lnTo>
                      <a:lnTo>
                        <a:pt x="2418" y="993"/>
                      </a:lnTo>
                      <a:lnTo>
                        <a:pt x="2428" y="1004"/>
                      </a:lnTo>
                      <a:lnTo>
                        <a:pt x="2437" y="1012"/>
                      </a:lnTo>
                      <a:lnTo>
                        <a:pt x="2447" y="1021"/>
                      </a:lnTo>
                      <a:lnTo>
                        <a:pt x="2458" y="1031"/>
                      </a:lnTo>
                      <a:lnTo>
                        <a:pt x="2469" y="1043"/>
                      </a:lnTo>
                      <a:lnTo>
                        <a:pt x="2481" y="1056"/>
                      </a:lnTo>
                      <a:lnTo>
                        <a:pt x="2494" y="1069"/>
                      </a:lnTo>
                      <a:lnTo>
                        <a:pt x="2506" y="1083"/>
                      </a:lnTo>
                      <a:lnTo>
                        <a:pt x="2518" y="1096"/>
                      </a:lnTo>
                      <a:lnTo>
                        <a:pt x="2530" y="1110"/>
                      </a:lnTo>
                      <a:lnTo>
                        <a:pt x="2542" y="1123"/>
                      </a:lnTo>
                      <a:lnTo>
                        <a:pt x="2553" y="1134"/>
                      </a:lnTo>
                      <a:lnTo>
                        <a:pt x="2563" y="1145"/>
                      </a:lnTo>
                      <a:lnTo>
                        <a:pt x="2572" y="1155"/>
                      </a:lnTo>
                      <a:lnTo>
                        <a:pt x="2579" y="1162"/>
                      </a:lnTo>
                      <a:lnTo>
                        <a:pt x="2585" y="1168"/>
                      </a:lnTo>
                      <a:lnTo>
                        <a:pt x="2589" y="1171"/>
                      </a:lnTo>
                      <a:lnTo>
                        <a:pt x="2596" y="1175"/>
                      </a:lnTo>
                      <a:lnTo>
                        <a:pt x="2602" y="1180"/>
                      </a:lnTo>
                      <a:lnTo>
                        <a:pt x="2608" y="1186"/>
                      </a:lnTo>
                      <a:lnTo>
                        <a:pt x="2614" y="1193"/>
                      </a:lnTo>
                      <a:lnTo>
                        <a:pt x="2619" y="1202"/>
                      </a:lnTo>
                      <a:lnTo>
                        <a:pt x="2623" y="1212"/>
                      </a:lnTo>
                      <a:lnTo>
                        <a:pt x="2626" y="1223"/>
                      </a:lnTo>
                      <a:lnTo>
                        <a:pt x="2627" y="1237"/>
                      </a:lnTo>
                      <a:lnTo>
                        <a:pt x="2627" y="1254"/>
                      </a:lnTo>
                      <a:lnTo>
                        <a:pt x="2628" y="1275"/>
                      </a:lnTo>
                      <a:lnTo>
                        <a:pt x="2628" y="1299"/>
                      </a:lnTo>
                      <a:lnTo>
                        <a:pt x="2627" y="1322"/>
                      </a:lnTo>
                      <a:lnTo>
                        <a:pt x="2624" y="1345"/>
                      </a:lnTo>
                      <a:lnTo>
                        <a:pt x="2620" y="1366"/>
                      </a:lnTo>
                      <a:lnTo>
                        <a:pt x="2613" y="1383"/>
                      </a:lnTo>
                      <a:lnTo>
                        <a:pt x="2603" y="1394"/>
                      </a:lnTo>
                      <a:lnTo>
                        <a:pt x="2591" y="1401"/>
                      </a:lnTo>
                      <a:lnTo>
                        <a:pt x="2577" y="1407"/>
                      </a:lnTo>
                      <a:lnTo>
                        <a:pt x="2562" y="1411"/>
                      </a:lnTo>
                      <a:lnTo>
                        <a:pt x="2545" y="1415"/>
                      </a:lnTo>
                      <a:lnTo>
                        <a:pt x="2527" y="1418"/>
                      </a:lnTo>
                      <a:lnTo>
                        <a:pt x="2509" y="1419"/>
                      </a:lnTo>
                      <a:lnTo>
                        <a:pt x="2490" y="1419"/>
                      </a:lnTo>
                      <a:lnTo>
                        <a:pt x="2471" y="1418"/>
                      </a:lnTo>
                      <a:lnTo>
                        <a:pt x="2452" y="1415"/>
                      </a:lnTo>
                      <a:lnTo>
                        <a:pt x="2433" y="1411"/>
                      </a:lnTo>
                      <a:lnTo>
                        <a:pt x="2415" y="1405"/>
                      </a:lnTo>
                      <a:lnTo>
                        <a:pt x="2399" y="1398"/>
                      </a:lnTo>
                      <a:lnTo>
                        <a:pt x="2383" y="1389"/>
                      </a:lnTo>
                      <a:lnTo>
                        <a:pt x="2370" y="1378"/>
                      </a:lnTo>
                      <a:lnTo>
                        <a:pt x="2358" y="1366"/>
                      </a:lnTo>
                      <a:lnTo>
                        <a:pt x="2348" y="1352"/>
                      </a:lnTo>
                      <a:lnTo>
                        <a:pt x="2346" y="1348"/>
                      </a:lnTo>
                      <a:lnTo>
                        <a:pt x="2340" y="1337"/>
                      </a:lnTo>
                      <a:lnTo>
                        <a:pt x="2330" y="1322"/>
                      </a:lnTo>
                      <a:lnTo>
                        <a:pt x="2317" y="1303"/>
                      </a:lnTo>
                      <a:lnTo>
                        <a:pt x="2301" y="1283"/>
                      </a:lnTo>
                      <a:lnTo>
                        <a:pt x="2283" y="1262"/>
                      </a:lnTo>
                      <a:lnTo>
                        <a:pt x="2263" y="1244"/>
                      </a:lnTo>
                      <a:lnTo>
                        <a:pt x="2240" y="1230"/>
                      </a:lnTo>
                      <a:lnTo>
                        <a:pt x="2233" y="1225"/>
                      </a:lnTo>
                      <a:lnTo>
                        <a:pt x="2222" y="1218"/>
                      </a:lnTo>
                      <a:lnTo>
                        <a:pt x="2209" y="1207"/>
                      </a:lnTo>
                      <a:lnTo>
                        <a:pt x="2192" y="1193"/>
                      </a:lnTo>
                      <a:lnTo>
                        <a:pt x="2174" y="1177"/>
                      </a:lnTo>
                      <a:lnTo>
                        <a:pt x="2152" y="1159"/>
                      </a:lnTo>
                      <a:lnTo>
                        <a:pt x="2129" y="1138"/>
                      </a:lnTo>
                      <a:lnTo>
                        <a:pt x="2104" y="1116"/>
                      </a:lnTo>
                      <a:lnTo>
                        <a:pt x="2077" y="1092"/>
                      </a:lnTo>
                      <a:lnTo>
                        <a:pt x="2047" y="1066"/>
                      </a:lnTo>
                      <a:lnTo>
                        <a:pt x="2018" y="1040"/>
                      </a:lnTo>
                      <a:lnTo>
                        <a:pt x="1987" y="1012"/>
                      </a:lnTo>
                      <a:lnTo>
                        <a:pt x="1955" y="984"/>
                      </a:lnTo>
                      <a:lnTo>
                        <a:pt x="1923" y="955"/>
                      </a:lnTo>
                      <a:lnTo>
                        <a:pt x="1891" y="925"/>
                      </a:lnTo>
                      <a:lnTo>
                        <a:pt x="1857" y="896"/>
                      </a:lnTo>
                      <a:lnTo>
                        <a:pt x="1825" y="866"/>
                      </a:lnTo>
                      <a:lnTo>
                        <a:pt x="1793" y="837"/>
                      </a:lnTo>
                      <a:lnTo>
                        <a:pt x="1761" y="808"/>
                      </a:lnTo>
                      <a:lnTo>
                        <a:pt x="1731" y="780"/>
                      </a:lnTo>
                      <a:lnTo>
                        <a:pt x="1701" y="752"/>
                      </a:lnTo>
                      <a:lnTo>
                        <a:pt x="1671" y="726"/>
                      </a:lnTo>
                      <a:lnTo>
                        <a:pt x="1644" y="702"/>
                      </a:lnTo>
                      <a:lnTo>
                        <a:pt x="1619" y="679"/>
                      </a:lnTo>
                      <a:lnTo>
                        <a:pt x="1595" y="658"/>
                      </a:lnTo>
                      <a:lnTo>
                        <a:pt x="1574" y="639"/>
                      </a:lnTo>
                      <a:lnTo>
                        <a:pt x="1555" y="622"/>
                      </a:lnTo>
                      <a:lnTo>
                        <a:pt x="1538" y="608"/>
                      </a:lnTo>
                      <a:lnTo>
                        <a:pt x="1524" y="596"/>
                      </a:lnTo>
                      <a:lnTo>
                        <a:pt x="1514" y="587"/>
                      </a:lnTo>
                      <a:lnTo>
                        <a:pt x="1505" y="581"/>
                      </a:lnTo>
                      <a:lnTo>
                        <a:pt x="1501" y="579"/>
                      </a:lnTo>
                      <a:lnTo>
                        <a:pt x="1499" y="577"/>
                      </a:lnTo>
                      <a:lnTo>
                        <a:pt x="1497" y="575"/>
                      </a:lnTo>
                      <a:lnTo>
                        <a:pt x="1493" y="573"/>
                      </a:lnTo>
                      <a:lnTo>
                        <a:pt x="1487" y="570"/>
                      </a:lnTo>
                      <a:lnTo>
                        <a:pt x="1480" y="567"/>
                      </a:lnTo>
                      <a:lnTo>
                        <a:pt x="1471" y="563"/>
                      </a:lnTo>
                      <a:lnTo>
                        <a:pt x="1460" y="560"/>
                      </a:lnTo>
                      <a:lnTo>
                        <a:pt x="1447" y="557"/>
                      </a:lnTo>
                      <a:lnTo>
                        <a:pt x="1431" y="554"/>
                      </a:lnTo>
                      <a:lnTo>
                        <a:pt x="1413" y="552"/>
                      </a:lnTo>
                      <a:lnTo>
                        <a:pt x="1392" y="550"/>
                      </a:lnTo>
                      <a:lnTo>
                        <a:pt x="1368" y="549"/>
                      </a:lnTo>
                      <a:lnTo>
                        <a:pt x="1342" y="549"/>
                      </a:lnTo>
                      <a:lnTo>
                        <a:pt x="1310" y="550"/>
                      </a:lnTo>
                      <a:lnTo>
                        <a:pt x="1277" y="552"/>
                      </a:lnTo>
                      <a:lnTo>
                        <a:pt x="1257" y="554"/>
                      </a:lnTo>
                      <a:lnTo>
                        <a:pt x="1232" y="556"/>
                      </a:lnTo>
                      <a:lnTo>
                        <a:pt x="1202" y="558"/>
                      </a:lnTo>
                      <a:lnTo>
                        <a:pt x="1169" y="561"/>
                      </a:lnTo>
                      <a:lnTo>
                        <a:pt x="1130" y="565"/>
                      </a:lnTo>
                      <a:lnTo>
                        <a:pt x="1089" y="568"/>
                      </a:lnTo>
                      <a:lnTo>
                        <a:pt x="1045" y="573"/>
                      </a:lnTo>
                      <a:lnTo>
                        <a:pt x="999" y="577"/>
                      </a:lnTo>
                      <a:lnTo>
                        <a:pt x="950" y="582"/>
                      </a:lnTo>
                      <a:lnTo>
                        <a:pt x="898" y="587"/>
                      </a:lnTo>
                      <a:lnTo>
                        <a:pt x="845" y="592"/>
                      </a:lnTo>
                      <a:lnTo>
                        <a:pt x="791" y="597"/>
                      </a:lnTo>
                      <a:lnTo>
                        <a:pt x="735" y="603"/>
                      </a:lnTo>
                      <a:lnTo>
                        <a:pt x="680" y="608"/>
                      </a:lnTo>
                      <a:lnTo>
                        <a:pt x="624" y="614"/>
                      </a:lnTo>
                      <a:lnTo>
                        <a:pt x="568" y="619"/>
                      </a:lnTo>
                      <a:lnTo>
                        <a:pt x="513" y="625"/>
                      </a:lnTo>
                      <a:lnTo>
                        <a:pt x="459" y="630"/>
                      </a:lnTo>
                      <a:lnTo>
                        <a:pt x="407" y="636"/>
                      </a:lnTo>
                      <a:lnTo>
                        <a:pt x="355" y="641"/>
                      </a:lnTo>
                      <a:lnTo>
                        <a:pt x="306" y="646"/>
                      </a:lnTo>
                      <a:lnTo>
                        <a:pt x="259" y="651"/>
                      </a:lnTo>
                      <a:lnTo>
                        <a:pt x="215" y="655"/>
                      </a:lnTo>
                      <a:lnTo>
                        <a:pt x="173" y="659"/>
                      </a:lnTo>
                      <a:lnTo>
                        <a:pt x="136" y="663"/>
                      </a:lnTo>
                      <a:lnTo>
                        <a:pt x="102" y="667"/>
                      </a:lnTo>
                      <a:lnTo>
                        <a:pt x="73" y="670"/>
                      </a:lnTo>
                      <a:lnTo>
                        <a:pt x="48" y="672"/>
                      </a:lnTo>
                      <a:lnTo>
                        <a:pt x="28" y="674"/>
                      </a:lnTo>
                      <a:lnTo>
                        <a:pt x="13" y="676"/>
                      </a:lnTo>
                      <a:lnTo>
                        <a:pt x="3" y="677"/>
                      </a:lnTo>
                      <a:lnTo>
                        <a:pt x="0" y="677"/>
                      </a:lnTo>
                      <a:lnTo>
                        <a:pt x="0" y="675"/>
                      </a:lnTo>
                      <a:lnTo>
                        <a:pt x="1" y="669"/>
                      </a:lnTo>
                      <a:lnTo>
                        <a:pt x="2" y="659"/>
                      </a:lnTo>
                      <a:lnTo>
                        <a:pt x="3" y="647"/>
                      </a:lnTo>
                      <a:lnTo>
                        <a:pt x="6" y="632"/>
                      </a:lnTo>
                      <a:lnTo>
                        <a:pt x="10" y="616"/>
                      </a:lnTo>
                      <a:lnTo>
                        <a:pt x="13" y="598"/>
                      </a:lnTo>
                      <a:lnTo>
                        <a:pt x="18" y="579"/>
                      </a:lnTo>
                      <a:lnTo>
                        <a:pt x="24" y="559"/>
                      </a:lnTo>
                      <a:lnTo>
                        <a:pt x="30" y="540"/>
                      </a:lnTo>
                      <a:lnTo>
                        <a:pt x="38" y="521"/>
                      </a:lnTo>
                      <a:lnTo>
                        <a:pt x="47" y="504"/>
                      </a:lnTo>
                      <a:lnTo>
                        <a:pt x="58" y="488"/>
                      </a:lnTo>
                      <a:lnTo>
                        <a:pt x="70" y="474"/>
                      </a:lnTo>
                      <a:lnTo>
                        <a:pt x="83" y="462"/>
                      </a:lnTo>
                      <a:lnTo>
                        <a:pt x="98" y="454"/>
                      </a:lnTo>
                      <a:lnTo>
                        <a:pt x="109" y="450"/>
                      </a:lnTo>
                      <a:lnTo>
                        <a:pt x="125" y="446"/>
                      </a:lnTo>
                      <a:lnTo>
                        <a:pt x="147" y="441"/>
                      </a:lnTo>
                      <a:lnTo>
                        <a:pt x="174" y="435"/>
                      </a:lnTo>
                      <a:lnTo>
                        <a:pt x="206" y="429"/>
                      </a:lnTo>
                      <a:lnTo>
                        <a:pt x="242" y="422"/>
                      </a:lnTo>
                      <a:lnTo>
                        <a:pt x="281" y="414"/>
                      </a:lnTo>
                      <a:lnTo>
                        <a:pt x="324" y="406"/>
                      </a:lnTo>
                      <a:lnTo>
                        <a:pt x="369" y="398"/>
                      </a:lnTo>
                      <a:lnTo>
                        <a:pt x="419" y="389"/>
                      </a:lnTo>
                      <a:lnTo>
                        <a:pt x="469" y="380"/>
                      </a:lnTo>
                      <a:lnTo>
                        <a:pt x="521" y="371"/>
                      </a:lnTo>
                      <a:lnTo>
                        <a:pt x="575" y="362"/>
                      </a:lnTo>
                      <a:lnTo>
                        <a:pt x="630" y="352"/>
                      </a:lnTo>
                      <a:lnTo>
                        <a:pt x="685" y="343"/>
                      </a:lnTo>
                      <a:lnTo>
                        <a:pt x="740" y="334"/>
                      </a:lnTo>
                      <a:lnTo>
                        <a:pt x="795" y="325"/>
                      </a:lnTo>
                      <a:lnTo>
                        <a:pt x="850" y="315"/>
                      </a:lnTo>
                      <a:lnTo>
                        <a:pt x="903" y="307"/>
                      </a:lnTo>
                      <a:lnTo>
                        <a:pt x="955" y="298"/>
                      </a:lnTo>
                      <a:lnTo>
                        <a:pt x="1005" y="290"/>
                      </a:lnTo>
                      <a:lnTo>
                        <a:pt x="1053" y="282"/>
                      </a:lnTo>
                      <a:lnTo>
                        <a:pt x="1098" y="275"/>
                      </a:lnTo>
                      <a:lnTo>
                        <a:pt x="1141" y="268"/>
                      </a:lnTo>
                      <a:lnTo>
                        <a:pt x="1179" y="262"/>
                      </a:lnTo>
                      <a:lnTo>
                        <a:pt x="1214" y="256"/>
                      </a:lnTo>
                      <a:lnTo>
                        <a:pt x="1244" y="250"/>
                      </a:lnTo>
                      <a:lnTo>
                        <a:pt x="1270" y="246"/>
                      </a:lnTo>
                      <a:lnTo>
                        <a:pt x="1291" y="243"/>
                      </a:lnTo>
                      <a:lnTo>
                        <a:pt x="1306" y="240"/>
                      </a:lnTo>
                      <a:lnTo>
                        <a:pt x="1316" y="239"/>
                      </a:lnTo>
                      <a:lnTo>
                        <a:pt x="1320" y="238"/>
                      </a:lnTo>
                      <a:lnTo>
                        <a:pt x="1270" y="149"/>
                      </a:lnTo>
                      <a:lnTo>
                        <a:pt x="1268" y="148"/>
                      </a:lnTo>
                      <a:lnTo>
                        <a:pt x="1264" y="144"/>
                      </a:lnTo>
                      <a:lnTo>
                        <a:pt x="1258" y="137"/>
                      </a:lnTo>
                      <a:lnTo>
                        <a:pt x="1252" y="128"/>
                      </a:lnTo>
                      <a:lnTo>
                        <a:pt x="1247" y="115"/>
                      </a:lnTo>
                      <a:lnTo>
                        <a:pt x="1244" y="100"/>
                      </a:lnTo>
                      <a:lnTo>
                        <a:pt x="1245" y="81"/>
                      </a:lnTo>
                      <a:lnTo>
                        <a:pt x="1250" y="58"/>
                      </a:lnTo>
                      <a:lnTo>
                        <a:pt x="1252" y="52"/>
                      </a:lnTo>
                      <a:lnTo>
                        <a:pt x="1254" y="45"/>
                      </a:lnTo>
                      <a:lnTo>
                        <a:pt x="1257" y="39"/>
                      </a:lnTo>
                      <a:lnTo>
                        <a:pt x="1260" y="32"/>
                      </a:lnTo>
                      <a:lnTo>
                        <a:pt x="1263" y="26"/>
                      </a:lnTo>
                      <a:lnTo>
                        <a:pt x="1267" y="21"/>
                      </a:lnTo>
                      <a:lnTo>
                        <a:pt x="1271" y="17"/>
                      </a:lnTo>
                      <a:lnTo>
                        <a:pt x="1275" y="14"/>
                      </a:lnTo>
                      <a:lnTo>
                        <a:pt x="1288" y="9"/>
                      </a:lnTo>
                      <a:lnTo>
                        <a:pt x="1302" y="4"/>
                      </a:lnTo>
                      <a:lnTo>
                        <a:pt x="1316" y="1"/>
                      </a:lnTo>
                      <a:lnTo>
                        <a:pt x="1332" y="0"/>
                      </a:lnTo>
                      <a:lnTo>
                        <a:pt x="1347" y="0"/>
                      </a:lnTo>
                      <a:lnTo>
                        <a:pt x="1361" y="2"/>
                      </a:lnTo>
                      <a:lnTo>
                        <a:pt x="1376" y="5"/>
                      </a:lnTo>
                      <a:lnTo>
                        <a:pt x="1390" y="10"/>
                      </a:lnTo>
                      <a:lnTo>
                        <a:pt x="1401" y="15"/>
                      </a:lnTo>
                      <a:lnTo>
                        <a:pt x="1415" y="20"/>
                      </a:lnTo>
                      <a:lnTo>
                        <a:pt x="1431" y="27"/>
                      </a:lnTo>
                      <a:lnTo>
                        <a:pt x="1450" y="34"/>
                      </a:lnTo>
                      <a:lnTo>
                        <a:pt x="1470" y="42"/>
                      </a:lnTo>
                      <a:lnTo>
                        <a:pt x="1491" y="50"/>
                      </a:lnTo>
                      <a:lnTo>
                        <a:pt x="1514" y="58"/>
                      </a:lnTo>
                      <a:lnTo>
                        <a:pt x="1536" y="66"/>
                      </a:lnTo>
                      <a:lnTo>
                        <a:pt x="1557" y="74"/>
                      </a:lnTo>
                      <a:lnTo>
                        <a:pt x="1577" y="82"/>
                      </a:lnTo>
                      <a:lnTo>
                        <a:pt x="1595" y="89"/>
                      </a:lnTo>
                      <a:lnTo>
                        <a:pt x="1611" y="95"/>
                      </a:lnTo>
                      <a:lnTo>
                        <a:pt x="1625" y="100"/>
                      </a:lnTo>
                      <a:lnTo>
                        <a:pt x="1635" y="104"/>
                      </a:lnTo>
                      <a:lnTo>
                        <a:pt x="1642" y="106"/>
                      </a:lnTo>
                      <a:lnTo>
                        <a:pt x="1644" y="107"/>
                      </a:lnTo>
                      <a:lnTo>
                        <a:pt x="1832" y="176"/>
                      </a:lnTo>
                      <a:close/>
                    </a:path>
                  </a:pathLst>
                </a:custGeom>
                <a:solidFill>
                  <a:srgbClr val="BF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03" name="Freeform 419"/>
                <p:cNvSpPr>
                  <a:spLocks/>
                </p:cNvSpPr>
                <p:nvPr/>
              </p:nvSpPr>
              <p:spPr bwMode="auto">
                <a:xfrm>
                  <a:off x="4655" y="1231"/>
                  <a:ext cx="342" cy="142"/>
                </a:xfrm>
                <a:custGeom>
                  <a:avLst/>
                  <a:gdLst>
                    <a:gd name="T0" fmla="*/ 1930 w 3415"/>
                    <a:gd name="T1" fmla="*/ 185 h 1419"/>
                    <a:gd name="T2" fmla="*/ 2240 w 3415"/>
                    <a:gd name="T3" fmla="*/ 215 h 1419"/>
                    <a:gd name="T4" fmla="*/ 2626 w 3415"/>
                    <a:gd name="T5" fmla="*/ 252 h 1419"/>
                    <a:gd name="T6" fmla="*/ 2947 w 3415"/>
                    <a:gd name="T7" fmla="*/ 284 h 1419"/>
                    <a:gd name="T8" fmla="*/ 3064 w 3415"/>
                    <a:gd name="T9" fmla="*/ 295 h 1419"/>
                    <a:gd name="T10" fmla="*/ 3157 w 3415"/>
                    <a:gd name="T11" fmla="*/ 302 h 1419"/>
                    <a:gd name="T12" fmla="*/ 3286 w 3415"/>
                    <a:gd name="T13" fmla="*/ 311 h 1419"/>
                    <a:gd name="T14" fmla="*/ 3374 w 3415"/>
                    <a:gd name="T15" fmla="*/ 324 h 1419"/>
                    <a:gd name="T16" fmla="*/ 3415 w 3415"/>
                    <a:gd name="T17" fmla="*/ 434 h 1419"/>
                    <a:gd name="T18" fmla="*/ 3371 w 3415"/>
                    <a:gd name="T19" fmla="*/ 517 h 1419"/>
                    <a:gd name="T20" fmla="*/ 3291 w 3415"/>
                    <a:gd name="T21" fmla="*/ 534 h 1419"/>
                    <a:gd name="T22" fmla="*/ 3189 w 3415"/>
                    <a:gd name="T23" fmla="*/ 520 h 1419"/>
                    <a:gd name="T24" fmla="*/ 3154 w 3415"/>
                    <a:gd name="T25" fmla="*/ 499 h 1419"/>
                    <a:gd name="T26" fmla="*/ 3055 w 3415"/>
                    <a:gd name="T27" fmla="*/ 490 h 1419"/>
                    <a:gd name="T28" fmla="*/ 2840 w 3415"/>
                    <a:gd name="T29" fmla="*/ 492 h 1419"/>
                    <a:gd name="T30" fmla="*/ 2535 w 3415"/>
                    <a:gd name="T31" fmla="*/ 494 h 1419"/>
                    <a:gd name="T32" fmla="*/ 2248 w 3415"/>
                    <a:gd name="T33" fmla="*/ 495 h 1419"/>
                    <a:gd name="T34" fmla="*/ 2083 w 3415"/>
                    <a:gd name="T35" fmla="*/ 496 h 1419"/>
                    <a:gd name="T36" fmla="*/ 2123 w 3415"/>
                    <a:gd name="T37" fmla="*/ 571 h 1419"/>
                    <a:gd name="T38" fmla="*/ 2329 w 3415"/>
                    <a:gd name="T39" fmla="*/ 872 h 1419"/>
                    <a:gd name="T40" fmla="*/ 2437 w 3415"/>
                    <a:gd name="T41" fmla="*/ 1012 h 1419"/>
                    <a:gd name="T42" fmla="*/ 2518 w 3415"/>
                    <a:gd name="T43" fmla="*/ 1096 h 1419"/>
                    <a:gd name="T44" fmla="*/ 2585 w 3415"/>
                    <a:gd name="T45" fmla="*/ 1168 h 1419"/>
                    <a:gd name="T46" fmla="*/ 2619 w 3415"/>
                    <a:gd name="T47" fmla="*/ 1202 h 1419"/>
                    <a:gd name="T48" fmla="*/ 2628 w 3415"/>
                    <a:gd name="T49" fmla="*/ 1299 h 1419"/>
                    <a:gd name="T50" fmla="*/ 2591 w 3415"/>
                    <a:gd name="T51" fmla="*/ 1401 h 1419"/>
                    <a:gd name="T52" fmla="*/ 2471 w 3415"/>
                    <a:gd name="T53" fmla="*/ 1418 h 1419"/>
                    <a:gd name="T54" fmla="*/ 2358 w 3415"/>
                    <a:gd name="T55" fmla="*/ 1366 h 1419"/>
                    <a:gd name="T56" fmla="*/ 2301 w 3415"/>
                    <a:gd name="T57" fmla="*/ 1283 h 1419"/>
                    <a:gd name="T58" fmla="*/ 2209 w 3415"/>
                    <a:gd name="T59" fmla="*/ 1207 h 1419"/>
                    <a:gd name="T60" fmla="*/ 2047 w 3415"/>
                    <a:gd name="T61" fmla="*/ 1066 h 1419"/>
                    <a:gd name="T62" fmla="*/ 1825 w 3415"/>
                    <a:gd name="T63" fmla="*/ 866 h 1419"/>
                    <a:gd name="T64" fmla="*/ 1619 w 3415"/>
                    <a:gd name="T65" fmla="*/ 679 h 1419"/>
                    <a:gd name="T66" fmla="*/ 1505 w 3415"/>
                    <a:gd name="T67" fmla="*/ 581 h 1419"/>
                    <a:gd name="T68" fmla="*/ 1487 w 3415"/>
                    <a:gd name="T69" fmla="*/ 570 h 1419"/>
                    <a:gd name="T70" fmla="*/ 1392 w 3415"/>
                    <a:gd name="T71" fmla="*/ 550 h 1419"/>
                    <a:gd name="T72" fmla="*/ 1232 w 3415"/>
                    <a:gd name="T73" fmla="*/ 556 h 1419"/>
                    <a:gd name="T74" fmla="*/ 950 w 3415"/>
                    <a:gd name="T75" fmla="*/ 582 h 1419"/>
                    <a:gd name="T76" fmla="*/ 568 w 3415"/>
                    <a:gd name="T77" fmla="*/ 619 h 1419"/>
                    <a:gd name="T78" fmla="*/ 215 w 3415"/>
                    <a:gd name="T79" fmla="*/ 655 h 1419"/>
                    <a:gd name="T80" fmla="*/ 13 w 3415"/>
                    <a:gd name="T81" fmla="*/ 676 h 1419"/>
                    <a:gd name="T82" fmla="*/ 3 w 3415"/>
                    <a:gd name="T83" fmla="*/ 647 h 1419"/>
                    <a:gd name="T84" fmla="*/ 38 w 3415"/>
                    <a:gd name="T85" fmla="*/ 521 h 1419"/>
                    <a:gd name="T86" fmla="*/ 109 w 3415"/>
                    <a:gd name="T87" fmla="*/ 450 h 1419"/>
                    <a:gd name="T88" fmla="*/ 324 w 3415"/>
                    <a:gd name="T89" fmla="*/ 406 h 1419"/>
                    <a:gd name="T90" fmla="*/ 685 w 3415"/>
                    <a:gd name="T91" fmla="*/ 343 h 1419"/>
                    <a:gd name="T92" fmla="*/ 1053 w 3415"/>
                    <a:gd name="T93" fmla="*/ 282 h 1419"/>
                    <a:gd name="T94" fmla="*/ 1291 w 3415"/>
                    <a:gd name="T95" fmla="*/ 243 h 1419"/>
                    <a:gd name="T96" fmla="*/ 1264 w 3415"/>
                    <a:gd name="T97" fmla="*/ 144 h 1419"/>
                    <a:gd name="T98" fmla="*/ 1250 w 3415"/>
                    <a:gd name="T99" fmla="*/ 58 h 1419"/>
                    <a:gd name="T100" fmla="*/ 1271 w 3415"/>
                    <a:gd name="T101" fmla="*/ 17 h 1419"/>
                    <a:gd name="T102" fmla="*/ 1347 w 3415"/>
                    <a:gd name="T103" fmla="*/ 0 h 1419"/>
                    <a:gd name="T104" fmla="*/ 1431 w 3415"/>
                    <a:gd name="T105" fmla="*/ 27 h 1419"/>
                    <a:gd name="T106" fmla="*/ 1577 w 3415"/>
                    <a:gd name="T107" fmla="*/ 82 h 1419"/>
                    <a:gd name="T108" fmla="*/ 1832 w 3415"/>
                    <a:gd name="T109" fmla="*/ 176 h 14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415" h="1419">
                      <a:moveTo>
                        <a:pt x="1832" y="176"/>
                      </a:moveTo>
                      <a:lnTo>
                        <a:pt x="1832" y="176"/>
                      </a:lnTo>
                      <a:lnTo>
                        <a:pt x="1840" y="177"/>
                      </a:lnTo>
                      <a:lnTo>
                        <a:pt x="1855" y="178"/>
                      </a:lnTo>
                      <a:lnTo>
                        <a:pt x="1874" y="180"/>
                      </a:lnTo>
                      <a:lnTo>
                        <a:pt x="1901" y="182"/>
                      </a:lnTo>
                      <a:lnTo>
                        <a:pt x="1930" y="185"/>
                      </a:lnTo>
                      <a:lnTo>
                        <a:pt x="1965" y="188"/>
                      </a:lnTo>
                      <a:lnTo>
                        <a:pt x="2003" y="192"/>
                      </a:lnTo>
                      <a:lnTo>
                        <a:pt x="2045" y="196"/>
                      </a:lnTo>
                      <a:lnTo>
                        <a:pt x="2091" y="200"/>
                      </a:lnTo>
                      <a:lnTo>
                        <a:pt x="2138" y="205"/>
                      </a:lnTo>
                      <a:lnTo>
                        <a:pt x="2188" y="210"/>
                      </a:lnTo>
                      <a:lnTo>
                        <a:pt x="2240" y="215"/>
                      </a:lnTo>
                      <a:lnTo>
                        <a:pt x="2295" y="220"/>
                      </a:lnTo>
                      <a:lnTo>
                        <a:pt x="2349" y="225"/>
                      </a:lnTo>
                      <a:lnTo>
                        <a:pt x="2405" y="231"/>
                      </a:lnTo>
                      <a:lnTo>
                        <a:pt x="2461" y="236"/>
                      </a:lnTo>
                      <a:lnTo>
                        <a:pt x="2517" y="242"/>
                      </a:lnTo>
                      <a:lnTo>
                        <a:pt x="2572" y="247"/>
                      </a:lnTo>
                      <a:lnTo>
                        <a:pt x="2626" y="252"/>
                      </a:lnTo>
                      <a:lnTo>
                        <a:pt x="2680" y="258"/>
                      </a:lnTo>
                      <a:lnTo>
                        <a:pt x="2731" y="263"/>
                      </a:lnTo>
                      <a:lnTo>
                        <a:pt x="2780" y="268"/>
                      </a:lnTo>
                      <a:lnTo>
                        <a:pt x="2827" y="273"/>
                      </a:lnTo>
                      <a:lnTo>
                        <a:pt x="2870" y="277"/>
                      </a:lnTo>
                      <a:lnTo>
                        <a:pt x="2911" y="281"/>
                      </a:lnTo>
                      <a:lnTo>
                        <a:pt x="2947" y="284"/>
                      </a:lnTo>
                      <a:lnTo>
                        <a:pt x="2979" y="287"/>
                      </a:lnTo>
                      <a:lnTo>
                        <a:pt x="3008" y="290"/>
                      </a:lnTo>
                      <a:lnTo>
                        <a:pt x="3030" y="292"/>
                      </a:lnTo>
                      <a:lnTo>
                        <a:pt x="3047" y="294"/>
                      </a:lnTo>
                      <a:lnTo>
                        <a:pt x="3059" y="295"/>
                      </a:lnTo>
                      <a:lnTo>
                        <a:pt x="3064" y="295"/>
                      </a:lnTo>
                      <a:lnTo>
                        <a:pt x="3070" y="295"/>
                      </a:lnTo>
                      <a:lnTo>
                        <a:pt x="3079" y="296"/>
                      </a:lnTo>
                      <a:lnTo>
                        <a:pt x="3090" y="297"/>
                      </a:lnTo>
                      <a:lnTo>
                        <a:pt x="3105" y="298"/>
                      </a:lnTo>
                      <a:lnTo>
                        <a:pt x="3121" y="299"/>
                      </a:lnTo>
                      <a:lnTo>
                        <a:pt x="3138" y="300"/>
                      </a:lnTo>
                      <a:lnTo>
                        <a:pt x="3157" y="302"/>
                      </a:lnTo>
                      <a:lnTo>
                        <a:pt x="3177" y="303"/>
                      </a:lnTo>
                      <a:lnTo>
                        <a:pt x="3197" y="305"/>
                      </a:lnTo>
                      <a:lnTo>
                        <a:pt x="3217" y="307"/>
                      </a:lnTo>
                      <a:lnTo>
                        <a:pt x="3236" y="308"/>
                      </a:lnTo>
                      <a:lnTo>
                        <a:pt x="3254" y="309"/>
                      </a:lnTo>
                      <a:lnTo>
                        <a:pt x="3271" y="310"/>
                      </a:lnTo>
                      <a:lnTo>
                        <a:pt x="3286" y="311"/>
                      </a:lnTo>
                      <a:lnTo>
                        <a:pt x="3298" y="312"/>
                      </a:lnTo>
                      <a:lnTo>
                        <a:pt x="3308" y="312"/>
                      </a:lnTo>
                      <a:lnTo>
                        <a:pt x="3325" y="313"/>
                      </a:lnTo>
                      <a:lnTo>
                        <a:pt x="3342" y="315"/>
                      </a:lnTo>
                      <a:lnTo>
                        <a:pt x="3359" y="318"/>
                      </a:lnTo>
                      <a:lnTo>
                        <a:pt x="3374" y="324"/>
                      </a:lnTo>
                      <a:lnTo>
                        <a:pt x="3388" y="331"/>
                      </a:lnTo>
                      <a:lnTo>
                        <a:pt x="3399" y="340"/>
                      </a:lnTo>
                      <a:lnTo>
                        <a:pt x="3406" y="351"/>
                      </a:lnTo>
                      <a:lnTo>
                        <a:pt x="3410" y="364"/>
                      </a:lnTo>
                      <a:lnTo>
                        <a:pt x="3413" y="403"/>
                      </a:lnTo>
                      <a:lnTo>
                        <a:pt x="3415" y="434"/>
                      </a:lnTo>
                      <a:lnTo>
                        <a:pt x="3415" y="457"/>
                      </a:lnTo>
                      <a:lnTo>
                        <a:pt x="3412" y="474"/>
                      </a:lnTo>
                      <a:lnTo>
                        <a:pt x="3407" y="487"/>
                      </a:lnTo>
                      <a:lnTo>
                        <a:pt x="3398" y="497"/>
                      </a:lnTo>
                      <a:lnTo>
                        <a:pt x="3387" y="507"/>
                      </a:lnTo>
                      <a:lnTo>
                        <a:pt x="3371" y="517"/>
                      </a:lnTo>
                      <a:lnTo>
                        <a:pt x="3363" y="521"/>
                      </a:lnTo>
                      <a:lnTo>
                        <a:pt x="3354" y="525"/>
                      </a:lnTo>
                      <a:lnTo>
                        <a:pt x="3343" y="528"/>
                      </a:lnTo>
                      <a:lnTo>
                        <a:pt x="3331" y="530"/>
                      </a:lnTo>
                      <a:lnTo>
                        <a:pt x="3318" y="532"/>
                      </a:lnTo>
                      <a:lnTo>
                        <a:pt x="3305" y="534"/>
                      </a:lnTo>
                      <a:lnTo>
                        <a:pt x="3291" y="534"/>
                      </a:lnTo>
                      <a:lnTo>
                        <a:pt x="3276" y="534"/>
                      </a:lnTo>
                      <a:lnTo>
                        <a:pt x="3262" y="533"/>
                      </a:lnTo>
                      <a:lnTo>
                        <a:pt x="3247" y="532"/>
                      </a:lnTo>
                      <a:lnTo>
                        <a:pt x="3232" y="530"/>
                      </a:lnTo>
                      <a:lnTo>
                        <a:pt x="3218" y="528"/>
                      </a:lnTo>
                      <a:lnTo>
                        <a:pt x="3204" y="524"/>
                      </a:lnTo>
                      <a:lnTo>
                        <a:pt x="3189" y="520"/>
                      </a:lnTo>
                      <a:lnTo>
                        <a:pt x="3177" y="515"/>
                      </a:lnTo>
                      <a:lnTo>
                        <a:pt x="3165" y="510"/>
                      </a:lnTo>
                      <a:lnTo>
                        <a:pt x="3165" y="509"/>
                      </a:lnTo>
                      <a:lnTo>
                        <a:pt x="3163" y="506"/>
                      </a:lnTo>
                      <a:lnTo>
                        <a:pt x="3160" y="503"/>
                      </a:lnTo>
                      <a:lnTo>
                        <a:pt x="3154" y="499"/>
                      </a:lnTo>
                      <a:lnTo>
                        <a:pt x="3144" y="495"/>
                      </a:lnTo>
                      <a:lnTo>
                        <a:pt x="3130" y="491"/>
                      </a:lnTo>
                      <a:lnTo>
                        <a:pt x="3110" y="489"/>
                      </a:lnTo>
                      <a:lnTo>
                        <a:pt x="3085" y="489"/>
                      </a:lnTo>
                      <a:lnTo>
                        <a:pt x="3072" y="489"/>
                      </a:lnTo>
                      <a:lnTo>
                        <a:pt x="3055" y="490"/>
                      </a:lnTo>
                      <a:lnTo>
                        <a:pt x="3034" y="490"/>
                      </a:lnTo>
                      <a:lnTo>
                        <a:pt x="3009" y="490"/>
                      </a:lnTo>
                      <a:lnTo>
                        <a:pt x="2980" y="490"/>
                      </a:lnTo>
                      <a:lnTo>
                        <a:pt x="2948" y="491"/>
                      </a:lnTo>
                      <a:lnTo>
                        <a:pt x="2914" y="491"/>
                      </a:lnTo>
                      <a:lnTo>
                        <a:pt x="2878" y="491"/>
                      </a:lnTo>
                      <a:lnTo>
                        <a:pt x="2840" y="492"/>
                      </a:lnTo>
                      <a:lnTo>
                        <a:pt x="2798" y="492"/>
                      </a:lnTo>
                      <a:lnTo>
                        <a:pt x="2757" y="492"/>
                      </a:lnTo>
                      <a:lnTo>
                        <a:pt x="2714" y="493"/>
                      </a:lnTo>
                      <a:lnTo>
                        <a:pt x="2670" y="493"/>
                      </a:lnTo>
                      <a:lnTo>
                        <a:pt x="2625" y="493"/>
                      </a:lnTo>
                      <a:lnTo>
                        <a:pt x="2580" y="493"/>
                      </a:lnTo>
                      <a:lnTo>
                        <a:pt x="2535" y="494"/>
                      </a:lnTo>
                      <a:lnTo>
                        <a:pt x="2491" y="494"/>
                      </a:lnTo>
                      <a:lnTo>
                        <a:pt x="2447" y="494"/>
                      </a:lnTo>
                      <a:lnTo>
                        <a:pt x="2404" y="494"/>
                      </a:lnTo>
                      <a:lnTo>
                        <a:pt x="2362" y="495"/>
                      </a:lnTo>
                      <a:lnTo>
                        <a:pt x="2322" y="495"/>
                      </a:lnTo>
                      <a:lnTo>
                        <a:pt x="2284" y="495"/>
                      </a:lnTo>
                      <a:lnTo>
                        <a:pt x="2248" y="495"/>
                      </a:lnTo>
                      <a:lnTo>
                        <a:pt x="2214" y="495"/>
                      </a:lnTo>
                      <a:lnTo>
                        <a:pt x="2184" y="495"/>
                      </a:lnTo>
                      <a:lnTo>
                        <a:pt x="2156" y="496"/>
                      </a:lnTo>
                      <a:lnTo>
                        <a:pt x="2132" y="496"/>
                      </a:lnTo>
                      <a:lnTo>
                        <a:pt x="2112" y="496"/>
                      </a:lnTo>
                      <a:lnTo>
                        <a:pt x="2095" y="496"/>
                      </a:lnTo>
                      <a:lnTo>
                        <a:pt x="2083" y="496"/>
                      </a:lnTo>
                      <a:lnTo>
                        <a:pt x="2076" y="496"/>
                      </a:lnTo>
                      <a:lnTo>
                        <a:pt x="2073" y="496"/>
                      </a:lnTo>
                      <a:lnTo>
                        <a:pt x="2077" y="501"/>
                      </a:lnTo>
                      <a:lnTo>
                        <a:pt x="2087" y="516"/>
                      </a:lnTo>
                      <a:lnTo>
                        <a:pt x="2102" y="540"/>
                      </a:lnTo>
                      <a:lnTo>
                        <a:pt x="2123" y="571"/>
                      </a:lnTo>
                      <a:lnTo>
                        <a:pt x="2147" y="607"/>
                      </a:lnTo>
                      <a:lnTo>
                        <a:pt x="2175" y="648"/>
                      </a:lnTo>
                      <a:lnTo>
                        <a:pt x="2205" y="692"/>
                      </a:lnTo>
                      <a:lnTo>
                        <a:pt x="2236" y="737"/>
                      </a:lnTo>
                      <a:lnTo>
                        <a:pt x="2268" y="784"/>
                      </a:lnTo>
                      <a:lnTo>
                        <a:pt x="2299" y="830"/>
                      </a:lnTo>
                      <a:lnTo>
                        <a:pt x="2329" y="872"/>
                      </a:lnTo>
                      <a:lnTo>
                        <a:pt x="2357" y="911"/>
                      </a:lnTo>
                      <a:lnTo>
                        <a:pt x="2381" y="945"/>
                      </a:lnTo>
                      <a:lnTo>
                        <a:pt x="2402" y="973"/>
                      </a:lnTo>
                      <a:lnTo>
                        <a:pt x="2418" y="993"/>
                      </a:lnTo>
                      <a:lnTo>
                        <a:pt x="2428" y="1004"/>
                      </a:lnTo>
                      <a:lnTo>
                        <a:pt x="2437" y="1012"/>
                      </a:lnTo>
                      <a:lnTo>
                        <a:pt x="2447" y="1021"/>
                      </a:lnTo>
                      <a:lnTo>
                        <a:pt x="2458" y="1031"/>
                      </a:lnTo>
                      <a:lnTo>
                        <a:pt x="2469" y="1043"/>
                      </a:lnTo>
                      <a:lnTo>
                        <a:pt x="2481" y="1056"/>
                      </a:lnTo>
                      <a:lnTo>
                        <a:pt x="2494" y="1069"/>
                      </a:lnTo>
                      <a:lnTo>
                        <a:pt x="2506" y="1083"/>
                      </a:lnTo>
                      <a:lnTo>
                        <a:pt x="2518" y="1096"/>
                      </a:lnTo>
                      <a:lnTo>
                        <a:pt x="2530" y="1110"/>
                      </a:lnTo>
                      <a:lnTo>
                        <a:pt x="2542" y="1123"/>
                      </a:lnTo>
                      <a:lnTo>
                        <a:pt x="2553" y="1134"/>
                      </a:lnTo>
                      <a:lnTo>
                        <a:pt x="2563" y="1145"/>
                      </a:lnTo>
                      <a:lnTo>
                        <a:pt x="2572" y="1155"/>
                      </a:lnTo>
                      <a:lnTo>
                        <a:pt x="2579" y="1162"/>
                      </a:lnTo>
                      <a:lnTo>
                        <a:pt x="2585" y="1168"/>
                      </a:lnTo>
                      <a:lnTo>
                        <a:pt x="2589" y="1171"/>
                      </a:lnTo>
                      <a:lnTo>
                        <a:pt x="2596" y="1175"/>
                      </a:lnTo>
                      <a:lnTo>
                        <a:pt x="2602" y="1180"/>
                      </a:lnTo>
                      <a:lnTo>
                        <a:pt x="2608" y="1186"/>
                      </a:lnTo>
                      <a:lnTo>
                        <a:pt x="2614" y="1193"/>
                      </a:lnTo>
                      <a:lnTo>
                        <a:pt x="2619" y="1202"/>
                      </a:lnTo>
                      <a:lnTo>
                        <a:pt x="2623" y="1212"/>
                      </a:lnTo>
                      <a:lnTo>
                        <a:pt x="2626" y="1223"/>
                      </a:lnTo>
                      <a:lnTo>
                        <a:pt x="2627" y="1237"/>
                      </a:lnTo>
                      <a:lnTo>
                        <a:pt x="2627" y="1254"/>
                      </a:lnTo>
                      <a:lnTo>
                        <a:pt x="2628" y="1275"/>
                      </a:lnTo>
                      <a:lnTo>
                        <a:pt x="2628" y="1299"/>
                      </a:lnTo>
                      <a:lnTo>
                        <a:pt x="2627" y="1322"/>
                      </a:lnTo>
                      <a:lnTo>
                        <a:pt x="2624" y="1345"/>
                      </a:lnTo>
                      <a:lnTo>
                        <a:pt x="2620" y="1366"/>
                      </a:lnTo>
                      <a:lnTo>
                        <a:pt x="2613" y="1383"/>
                      </a:lnTo>
                      <a:lnTo>
                        <a:pt x="2603" y="1394"/>
                      </a:lnTo>
                      <a:lnTo>
                        <a:pt x="2591" y="1401"/>
                      </a:lnTo>
                      <a:lnTo>
                        <a:pt x="2577" y="1407"/>
                      </a:lnTo>
                      <a:lnTo>
                        <a:pt x="2562" y="1411"/>
                      </a:lnTo>
                      <a:lnTo>
                        <a:pt x="2545" y="1415"/>
                      </a:lnTo>
                      <a:lnTo>
                        <a:pt x="2527" y="1418"/>
                      </a:lnTo>
                      <a:lnTo>
                        <a:pt x="2509" y="1419"/>
                      </a:lnTo>
                      <a:lnTo>
                        <a:pt x="2490" y="1419"/>
                      </a:lnTo>
                      <a:lnTo>
                        <a:pt x="2471" y="1418"/>
                      </a:lnTo>
                      <a:lnTo>
                        <a:pt x="2452" y="1415"/>
                      </a:lnTo>
                      <a:lnTo>
                        <a:pt x="2433" y="1411"/>
                      </a:lnTo>
                      <a:lnTo>
                        <a:pt x="2415" y="1405"/>
                      </a:lnTo>
                      <a:lnTo>
                        <a:pt x="2399" y="1398"/>
                      </a:lnTo>
                      <a:lnTo>
                        <a:pt x="2383" y="1389"/>
                      </a:lnTo>
                      <a:lnTo>
                        <a:pt x="2370" y="1378"/>
                      </a:lnTo>
                      <a:lnTo>
                        <a:pt x="2358" y="1366"/>
                      </a:lnTo>
                      <a:lnTo>
                        <a:pt x="2348" y="1352"/>
                      </a:lnTo>
                      <a:lnTo>
                        <a:pt x="2346" y="1348"/>
                      </a:lnTo>
                      <a:lnTo>
                        <a:pt x="2340" y="1337"/>
                      </a:lnTo>
                      <a:lnTo>
                        <a:pt x="2330" y="1322"/>
                      </a:lnTo>
                      <a:lnTo>
                        <a:pt x="2317" y="1303"/>
                      </a:lnTo>
                      <a:lnTo>
                        <a:pt x="2301" y="1283"/>
                      </a:lnTo>
                      <a:lnTo>
                        <a:pt x="2283" y="1262"/>
                      </a:lnTo>
                      <a:lnTo>
                        <a:pt x="2263" y="1244"/>
                      </a:lnTo>
                      <a:lnTo>
                        <a:pt x="2240" y="1230"/>
                      </a:lnTo>
                      <a:lnTo>
                        <a:pt x="2233" y="1225"/>
                      </a:lnTo>
                      <a:lnTo>
                        <a:pt x="2222" y="1218"/>
                      </a:lnTo>
                      <a:lnTo>
                        <a:pt x="2209" y="1207"/>
                      </a:lnTo>
                      <a:lnTo>
                        <a:pt x="2192" y="1193"/>
                      </a:lnTo>
                      <a:lnTo>
                        <a:pt x="2174" y="1177"/>
                      </a:lnTo>
                      <a:lnTo>
                        <a:pt x="2152" y="1159"/>
                      </a:lnTo>
                      <a:lnTo>
                        <a:pt x="2129" y="1138"/>
                      </a:lnTo>
                      <a:lnTo>
                        <a:pt x="2104" y="1116"/>
                      </a:lnTo>
                      <a:lnTo>
                        <a:pt x="2077" y="1092"/>
                      </a:lnTo>
                      <a:lnTo>
                        <a:pt x="2047" y="1066"/>
                      </a:lnTo>
                      <a:lnTo>
                        <a:pt x="2018" y="1040"/>
                      </a:lnTo>
                      <a:lnTo>
                        <a:pt x="1987" y="1012"/>
                      </a:lnTo>
                      <a:lnTo>
                        <a:pt x="1955" y="984"/>
                      </a:lnTo>
                      <a:lnTo>
                        <a:pt x="1923" y="955"/>
                      </a:lnTo>
                      <a:lnTo>
                        <a:pt x="1891" y="925"/>
                      </a:lnTo>
                      <a:lnTo>
                        <a:pt x="1857" y="896"/>
                      </a:lnTo>
                      <a:lnTo>
                        <a:pt x="1825" y="866"/>
                      </a:lnTo>
                      <a:lnTo>
                        <a:pt x="1793" y="837"/>
                      </a:lnTo>
                      <a:lnTo>
                        <a:pt x="1761" y="808"/>
                      </a:lnTo>
                      <a:lnTo>
                        <a:pt x="1731" y="780"/>
                      </a:lnTo>
                      <a:lnTo>
                        <a:pt x="1701" y="752"/>
                      </a:lnTo>
                      <a:lnTo>
                        <a:pt x="1671" y="726"/>
                      </a:lnTo>
                      <a:lnTo>
                        <a:pt x="1644" y="702"/>
                      </a:lnTo>
                      <a:lnTo>
                        <a:pt x="1619" y="679"/>
                      </a:lnTo>
                      <a:lnTo>
                        <a:pt x="1595" y="658"/>
                      </a:lnTo>
                      <a:lnTo>
                        <a:pt x="1574" y="639"/>
                      </a:lnTo>
                      <a:lnTo>
                        <a:pt x="1555" y="622"/>
                      </a:lnTo>
                      <a:lnTo>
                        <a:pt x="1538" y="608"/>
                      </a:lnTo>
                      <a:lnTo>
                        <a:pt x="1524" y="596"/>
                      </a:lnTo>
                      <a:lnTo>
                        <a:pt x="1514" y="587"/>
                      </a:lnTo>
                      <a:lnTo>
                        <a:pt x="1505" y="581"/>
                      </a:lnTo>
                      <a:lnTo>
                        <a:pt x="1501" y="579"/>
                      </a:lnTo>
                      <a:lnTo>
                        <a:pt x="1499" y="577"/>
                      </a:lnTo>
                      <a:lnTo>
                        <a:pt x="1497" y="575"/>
                      </a:lnTo>
                      <a:lnTo>
                        <a:pt x="1493" y="573"/>
                      </a:lnTo>
                      <a:lnTo>
                        <a:pt x="1487" y="570"/>
                      </a:lnTo>
                      <a:lnTo>
                        <a:pt x="1480" y="567"/>
                      </a:lnTo>
                      <a:lnTo>
                        <a:pt x="1471" y="563"/>
                      </a:lnTo>
                      <a:lnTo>
                        <a:pt x="1460" y="560"/>
                      </a:lnTo>
                      <a:lnTo>
                        <a:pt x="1447" y="557"/>
                      </a:lnTo>
                      <a:lnTo>
                        <a:pt x="1431" y="554"/>
                      </a:lnTo>
                      <a:lnTo>
                        <a:pt x="1413" y="552"/>
                      </a:lnTo>
                      <a:lnTo>
                        <a:pt x="1392" y="550"/>
                      </a:lnTo>
                      <a:lnTo>
                        <a:pt x="1368" y="549"/>
                      </a:lnTo>
                      <a:lnTo>
                        <a:pt x="1342" y="549"/>
                      </a:lnTo>
                      <a:lnTo>
                        <a:pt x="1310" y="550"/>
                      </a:lnTo>
                      <a:lnTo>
                        <a:pt x="1277" y="552"/>
                      </a:lnTo>
                      <a:lnTo>
                        <a:pt x="1257" y="554"/>
                      </a:lnTo>
                      <a:lnTo>
                        <a:pt x="1232" y="556"/>
                      </a:lnTo>
                      <a:lnTo>
                        <a:pt x="1202" y="558"/>
                      </a:lnTo>
                      <a:lnTo>
                        <a:pt x="1169" y="561"/>
                      </a:lnTo>
                      <a:lnTo>
                        <a:pt x="1130" y="565"/>
                      </a:lnTo>
                      <a:lnTo>
                        <a:pt x="1089" y="568"/>
                      </a:lnTo>
                      <a:lnTo>
                        <a:pt x="1045" y="573"/>
                      </a:lnTo>
                      <a:lnTo>
                        <a:pt x="999" y="577"/>
                      </a:lnTo>
                      <a:lnTo>
                        <a:pt x="950" y="582"/>
                      </a:lnTo>
                      <a:lnTo>
                        <a:pt x="898" y="587"/>
                      </a:lnTo>
                      <a:lnTo>
                        <a:pt x="845" y="592"/>
                      </a:lnTo>
                      <a:lnTo>
                        <a:pt x="791" y="597"/>
                      </a:lnTo>
                      <a:lnTo>
                        <a:pt x="735" y="603"/>
                      </a:lnTo>
                      <a:lnTo>
                        <a:pt x="680" y="608"/>
                      </a:lnTo>
                      <a:lnTo>
                        <a:pt x="624" y="614"/>
                      </a:lnTo>
                      <a:lnTo>
                        <a:pt x="568" y="619"/>
                      </a:lnTo>
                      <a:lnTo>
                        <a:pt x="513" y="625"/>
                      </a:lnTo>
                      <a:lnTo>
                        <a:pt x="459" y="630"/>
                      </a:lnTo>
                      <a:lnTo>
                        <a:pt x="407" y="636"/>
                      </a:lnTo>
                      <a:lnTo>
                        <a:pt x="355" y="641"/>
                      </a:lnTo>
                      <a:lnTo>
                        <a:pt x="306" y="646"/>
                      </a:lnTo>
                      <a:lnTo>
                        <a:pt x="259" y="651"/>
                      </a:lnTo>
                      <a:lnTo>
                        <a:pt x="215" y="655"/>
                      </a:lnTo>
                      <a:lnTo>
                        <a:pt x="173" y="659"/>
                      </a:lnTo>
                      <a:lnTo>
                        <a:pt x="136" y="663"/>
                      </a:lnTo>
                      <a:lnTo>
                        <a:pt x="102" y="667"/>
                      </a:lnTo>
                      <a:lnTo>
                        <a:pt x="73" y="670"/>
                      </a:lnTo>
                      <a:lnTo>
                        <a:pt x="48" y="672"/>
                      </a:lnTo>
                      <a:lnTo>
                        <a:pt x="28" y="674"/>
                      </a:lnTo>
                      <a:lnTo>
                        <a:pt x="13" y="676"/>
                      </a:lnTo>
                      <a:lnTo>
                        <a:pt x="3" y="677"/>
                      </a:lnTo>
                      <a:lnTo>
                        <a:pt x="0" y="677"/>
                      </a:lnTo>
                      <a:lnTo>
                        <a:pt x="0" y="675"/>
                      </a:lnTo>
                      <a:lnTo>
                        <a:pt x="1" y="669"/>
                      </a:lnTo>
                      <a:lnTo>
                        <a:pt x="2" y="659"/>
                      </a:lnTo>
                      <a:lnTo>
                        <a:pt x="3" y="647"/>
                      </a:lnTo>
                      <a:lnTo>
                        <a:pt x="6" y="632"/>
                      </a:lnTo>
                      <a:lnTo>
                        <a:pt x="10" y="616"/>
                      </a:lnTo>
                      <a:lnTo>
                        <a:pt x="13" y="598"/>
                      </a:lnTo>
                      <a:lnTo>
                        <a:pt x="18" y="579"/>
                      </a:lnTo>
                      <a:lnTo>
                        <a:pt x="24" y="559"/>
                      </a:lnTo>
                      <a:lnTo>
                        <a:pt x="30" y="540"/>
                      </a:lnTo>
                      <a:lnTo>
                        <a:pt x="38" y="521"/>
                      </a:lnTo>
                      <a:lnTo>
                        <a:pt x="47" y="504"/>
                      </a:lnTo>
                      <a:lnTo>
                        <a:pt x="58" y="488"/>
                      </a:lnTo>
                      <a:lnTo>
                        <a:pt x="70" y="474"/>
                      </a:lnTo>
                      <a:lnTo>
                        <a:pt x="83" y="462"/>
                      </a:lnTo>
                      <a:lnTo>
                        <a:pt x="98" y="454"/>
                      </a:lnTo>
                      <a:lnTo>
                        <a:pt x="109" y="450"/>
                      </a:lnTo>
                      <a:lnTo>
                        <a:pt x="125" y="446"/>
                      </a:lnTo>
                      <a:lnTo>
                        <a:pt x="147" y="441"/>
                      </a:lnTo>
                      <a:lnTo>
                        <a:pt x="174" y="435"/>
                      </a:lnTo>
                      <a:lnTo>
                        <a:pt x="206" y="429"/>
                      </a:lnTo>
                      <a:lnTo>
                        <a:pt x="242" y="422"/>
                      </a:lnTo>
                      <a:lnTo>
                        <a:pt x="281" y="414"/>
                      </a:lnTo>
                      <a:lnTo>
                        <a:pt x="324" y="406"/>
                      </a:lnTo>
                      <a:lnTo>
                        <a:pt x="369" y="398"/>
                      </a:lnTo>
                      <a:lnTo>
                        <a:pt x="419" y="389"/>
                      </a:lnTo>
                      <a:lnTo>
                        <a:pt x="469" y="380"/>
                      </a:lnTo>
                      <a:lnTo>
                        <a:pt x="521" y="371"/>
                      </a:lnTo>
                      <a:lnTo>
                        <a:pt x="575" y="362"/>
                      </a:lnTo>
                      <a:lnTo>
                        <a:pt x="630" y="352"/>
                      </a:lnTo>
                      <a:lnTo>
                        <a:pt x="685" y="343"/>
                      </a:lnTo>
                      <a:lnTo>
                        <a:pt x="740" y="334"/>
                      </a:lnTo>
                      <a:lnTo>
                        <a:pt x="795" y="325"/>
                      </a:lnTo>
                      <a:lnTo>
                        <a:pt x="850" y="315"/>
                      </a:lnTo>
                      <a:lnTo>
                        <a:pt x="903" y="307"/>
                      </a:lnTo>
                      <a:lnTo>
                        <a:pt x="955" y="298"/>
                      </a:lnTo>
                      <a:lnTo>
                        <a:pt x="1005" y="290"/>
                      </a:lnTo>
                      <a:lnTo>
                        <a:pt x="1053" y="282"/>
                      </a:lnTo>
                      <a:lnTo>
                        <a:pt x="1098" y="275"/>
                      </a:lnTo>
                      <a:lnTo>
                        <a:pt x="1141" y="268"/>
                      </a:lnTo>
                      <a:lnTo>
                        <a:pt x="1179" y="262"/>
                      </a:lnTo>
                      <a:lnTo>
                        <a:pt x="1214" y="256"/>
                      </a:lnTo>
                      <a:lnTo>
                        <a:pt x="1244" y="250"/>
                      </a:lnTo>
                      <a:lnTo>
                        <a:pt x="1270" y="246"/>
                      </a:lnTo>
                      <a:lnTo>
                        <a:pt x="1291" y="243"/>
                      </a:lnTo>
                      <a:lnTo>
                        <a:pt x="1306" y="240"/>
                      </a:lnTo>
                      <a:lnTo>
                        <a:pt x="1316" y="239"/>
                      </a:lnTo>
                      <a:lnTo>
                        <a:pt x="1320" y="238"/>
                      </a:lnTo>
                      <a:lnTo>
                        <a:pt x="1270" y="149"/>
                      </a:lnTo>
                      <a:lnTo>
                        <a:pt x="1268" y="148"/>
                      </a:lnTo>
                      <a:lnTo>
                        <a:pt x="1264" y="144"/>
                      </a:lnTo>
                      <a:lnTo>
                        <a:pt x="1258" y="137"/>
                      </a:lnTo>
                      <a:lnTo>
                        <a:pt x="1252" y="128"/>
                      </a:lnTo>
                      <a:lnTo>
                        <a:pt x="1247" y="115"/>
                      </a:lnTo>
                      <a:lnTo>
                        <a:pt x="1244" y="100"/>
                      </a:lnTo>
                      <a:lnTo>
                        <a:pt x="1245" y="81"/>
                      </a:lnTo>
                      <a:lnTo>
                        <a:pt x="1250" y="58"/>
                      </a:lnTo>
                      <a:lnTo>
                        <a:pt x="1252" y="52"/>
                      </a:lnTo>
                      <a:lnTo>
                        <a:pt x="1254" y="45"/>
                      </a:lnTo>
                      <a:lnTo>
                        <a:pt x="1257" y="39"/>
                      </a:lnTo>
                      <a:lnTo>
                        <a:pt x="1260" y="32"/>
                      </a:lnTo>
                      <a:lnTo>
                        <a:pt x="1263" y="26"/>
                      </a:lnTo>
                      <a:lnTo>
                        <a:pt x="1267" y="21"/>
                      </a:lnTo>
                      <a:lnTo>
                        <a:pt x="1271" y="17"/>
                      </a:lnTo>
                      <a:lnTo>
                        <a:pt x="1275" y="14"/>
                      </a:lnTo>
                      <a:lnTo>
                        <a:pt x="1288" y="9"/>
                      </a:lnTo>
                      <a:lnTo>
                        <a:pt x="1302" y="4"/>
                      </a:lnTo>
                      <a:lnTo>
                        <a:pt x="1316" y="1"/>
                      </a:lnTo>
                      <a:lnTo>
                        <a:pt x="1332" y="0"/>
                      </a:lnTo>
                      <a:lnTo>
                        <a:pt x="1347" y="0"/>
                      </a:lnTo>
                      <a:lnTo>
                        <a:pt x="1361" y="2"/>
                      </a:lnTo>
                      <a:lnTo>
                        <a:pt x="1376" y="5"/>
                      </a:lnTo>
                      <a:lnTo>
                        <a:pt x="1390" y="10"/>
                      </a:lnTo>
                      <a:lnTo>
                        <a:pt x="1401" y="15"/>
                      </a:lnTo>
                      <a:lnTo>
                        <a:pt x="1415" y="20"/>
                      </a:lnTo>
                      <a:lnTo>
                        <a:pt x="1431" y="27"/>
                      </a:lnTo>
                      <a:lnTo>
                        <a:pt x="1450" y="34"/>
                      </a:lnTo>
                      <a:lnTo>
                        <a:pt x="1470" y="42"/>
                      </a:lnTo>
                      <a:lnTo>
                        <a:pt x="1491" y="50"/>
                      </a:lnTo>
                      <a:lnTo>
                        <a:pt x="1514" y="58"/>
                      </a:lnTo>
                      <a:lnTo>
                        <a:pt x="1536" y="66"/>
                      </a:lnTo>
                      <a:lnTo>
                        <a:pt x="1557" y="74"/>
                      </a:lnTo>
                      <a:lnTo>
                        <a:pt x="1577" y="82"/>
                      </a:lnTo>
                      <a:lnTo>
                        <a:pt x="1595" y="89"/>
                      </a:lnTo>
                      <a:lnTo>
                        <a:pt x="1611" y="95"/>
                      </a:lnTo>
                      <a:lnTo>
                        <a:pt x="1625" y="100"/>
                      </a:lnTo>
                      <a:lnTo>
                        <a:pt x="1635" y="104"/>
                      </a:lnTo>
                      <a:lnTo>
                        <a:pt x="1642" y="106"/>
                      </a:lnTo>
                      <a:lnTo>
                        <a:pt x="1644" y="107"/>
                      </a:lnTo>
                      <a:lnTo>
                        <a:pt x="1832" y="176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04" name="Freeform 420"/>
                <p:cNvSpPr>
                  <a:spLocks/>
                </p:cNvSpPr>
                <p:nvPr/>
              </p:nvSpPr>
              <p:spPr bwMode="auto">
                <a:xfrm>
                  <a:off x="4665" y="1269"/>
                  <a:ext cx="224" cy="93"/>
                </a:xfrm>
                <a:custGeom>
                  <a:avLst/>
                  <a:gdLst>
                    <a:gd name="T0" fmla="*/ 2239 w 2240"/>
                    <a:gd name="T1" fmla="*/ 910 h 926"/>
                    <a:gd name="T2" fmla="*/ 2237 w 2240"/>
                    <a:gd name="T3" fmla="*/ 847 h 926"/>
                    <a:gd name="T4" fmla="*/ 2203 w 2240"/>
                    <a:gd name="T5" fmla="*/ 780 h 926"/>
                    <a:gd name="T6" fmla="*/ 2187 w 2240"/>
                    <a:gd name="T7" fmla="*/ 763 h 926"/>
                    <a:gd name="T8" fmla="*/ 2142 w 2240"/>
                    <a:gd name="T9" fmla="*/ 717 h 926"/>
                    <a:gd name="T10" fmla="*/ 2075 w 2240"/>
                    <a:gd name="T11" fmla="*/ 649 h 926"/>
                    <a:gd name="T12" fmla="*/ 1992 w 2240"/>
                    <a:gd name="T13" fmla="*/ 563 h 926"/>
                    <a:gd name="T14" fmla="*/ 1898 w 2240"/>
                    <a:gd name="T15" fmla="*/ 468 h 926"/>
                    <a:gd name="T16" fmla="*/ 1799 w 2240"/>
                    <a:gd name="T17" fmla="*/ 368 h 926"/>
                    <a:gd name="T18" fmla="*/ 1701 w 2240"/>
                    <a:gd name="T19" fmla="*/ 272 h 926"/>
                    <a:gd name="T20" fmla="*/ 1611 w 2240"/>
                    <a:gd name="T21" fmla="*/ 184 h 926"/>
                    <a:gd name="T22" fmla="*/ 1533 w 2240"/>
                    <a:gd name="T23" fmla="*/ 112 h 926"/>
                    <a:gd name="T24" fmla="*/ 1475 w 2240"/>
                    <a:gd name="T25" fmla="*/ 61 h 926"/>
                    <a:gd name="T26" fmla="*/ 1448 w 2240"/>
                    <a:gd name="T27" fmla="*/ 42 h 926"/>
                    <a:gd name="T28" fmla="*/ 1437 w 2240"/>
                    <a:gd name="T29" fmla="*/ 32 h 926"/>
                    <a:gd name="T30" fmla="*/ 1404 w 2240"/>
                    <a:gd name="T31" fmla="*/ 17 h 926"/>
                    <a:gd name="T32" fmla="*/ 1344 w 2240"/>
                    <a:gd name="T33" fmla="*/ 4 h 926"/>
                    <a:gd name="T34" fmla="*/ 1245 w 2240"/>
                    <a:gd name="T35" fmla="*/ 1 h 926"/>
                    <a:gd name="T36" fmla="*/ 1100 w 2240"/>
                    <a:gd name="T37" fmla="*/ 15 h 926"/>
                    <a:gd name="T38" fmla="*/ 3 w 2240"/>
                    <a:gd name="T39" fmla="*/ 275 h 926"/>
                    <a:gd name="T40" fmla="*/ 47 w 2240"/>
                    <a:gd name="T41" fmla="*/ 270 h 926"/>
                    <a:gd name="T42" fmla="*/ 137 w 2240"/>
                    <a:gd name="T43" fmla="*/ 262 h 926"/>
                    <a:gd name="T44" fmla="*/ 259 w 2240"/>
                    <a:gd name="T45" fmla="*/ 250 h 926"/>
                    <a:gd name="T46" fmla="*/ 405 w 2240"/>
                    <a:gd name="T47" fmla="*/ 236 h 926"/>
                    <a:gd name="T48" fmla="*/ 564 w 2240"/>
                    <a:gd name="T49" fmla="*/ 221 h 926"/>
                    <a:gd name="T50" fmla="*/ 726 w 2240"/>
                    <a:gd name="T51" fmla="*/ 205 h 926"/>
                    <a:gd name="T52" fmla="*/ 879 w 2240"/>
                    <a:gd name="T53" fmla="*/ 191 h 926"/>
                    <a:gd name="T54" fmla="*/ 1014 w 2240"/>
                    <a:gd name="T55" fmla="*/ 178 h 926"/>
                    <a:gd name="T56" fmla="*/ 1120 w 2240"/>
                    <a:gd name="T57" fmla="*/ 168 h 926"/>
                    <a:gd name="T58" fmla="*/ 1186 w 2240"/>
                    <a:gd name="T59" fmla="*/ 162 h 926"/>
                    <a:gd name="T60" fmla="*/ 1232 w 2240"/>
                    <a:gd name="T61" fmla="*/ 159 h 926"/>
                    <a:gd name="T62" fmla="*/ 1282 w 2240"/>
                    <a:gd name="T63" fmla="*/ 159 h 926"/>
                    <a:gd name="T64" fmla="*/ 1331 w 2240"/>
                    <a:gd name="T65" fmla="*/ 164 h 926"/>
                    <a:gd name="T66" fmla="*/ 1375 w 2240"/>
                    <a:gd name="T67" fmla="*/ 175 h 926"/>
                    <a:gd name="T68" fmla="*/ 1416 w 2240"/>
                    <a:gd name="T69" fmla="*/ 193 h 926"/>
                    <a:gd name="T70" fmla="*/ 1451 w 2240"/>
                    <a:gd name="T71" fmla="*/ 221 h 926"/>
                    <a:gd name="T72" fmla="*/ 1519 w 2240"/>
                    <a:gd name="T73" fmla="*/ 279 h 926"/>
                    <a:gd name="T74" fmla="*/ 1612 w 2240"/>
                    <a:gd name="T75" fmla="*/ 360 h 926"/>
                    <a:gd name="T76" fmla="*/ 1709 w 2240"/>
                    <a:gd name="T77" fmla="*/ 447 h 926"/>
                    <a:gd name="T78" fmla="*/ 1791 w 2240"/>
                    <a:gd name="T79" fmla="*/ 520 h 926"/>
                    <a:gd name="T80" fmla="*/ 1836 w 2240"/>
                    <a:gd name="T81" fmla="*/ 564 h 926"/>
                    <a:gd name="T82" fmla="*/ 1878 w 2240"/>
                    <a:gd name="T83" fmla="*/ 605 h 926"/>
                    <a:gd name="T84" fmla="*/ 1950 w 2240"/>
                    <a:gd name="T85" fmla="*/ 669 h 926"/>
                    <a:gd name="T86" fmla="*/ 2035 w 2240"/>
                    <a:gd name="T87" fmla="*/ 741 h 926"/>
                    <a:gd name="T88" fmla="*/ 2112 w 2240"/>
                    <a:gd name="T89" fmla="*/ 804 h 926"/>
                    <a:gd name="T90" fmla="*/ 2161 w 2240"/>
                    <a:gd name="T91" fmla="*/ 844 h 926"/>
                    <a:gd name="T92" fmla="*/ 2187 w 2240"/>
                    <a:gd name="T93" fmla="*/ 863 h 926"/>
                    <a:gd name="T94" fmla="*/ 2218 w 2240"/>
                    <a:gd name="T95" fmla="*/ 894 h 926"/>
                    <a:gd name="T96" fmla="*/ 2237 w 2240"/>
                    <a:gd name="T97" fmla="*/ 926 h 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240" h="926">
                      <a:moveTo>
                        <a:pt x="2237" y="926"/>
                      </a:moveTo>
                      <a:lnTo>
                        <a:pt x="2238" y="922"/>
                      </a:lnTo>
                      <a:lnTo>
                        <a:pt x="2239" y="910"/>
                      </a:lnTo>
                      <a:lnTo>
                        <a:pt x="2240" y="893"/>
                      </a:lnTo>
                      <a:lnTo>
                        <a:pt x="2240" y="870"/>
                      </a:lnTo>
                      <a:lnTo>
                        <a:pt x="2237" y="847"/>
                      </a:lnTo>
                      <a:lnTo>
                        <a:pt x="2231" y="823"/>
                      </a:lnTo>
                      <a:lnTo>
                        <a:pt x="2220" y="800"/>
                      </a:lnTo>
                      <a:lnTo>
                        <a:pt x="2203" y="780"/>
                      </a:lnTo>
                      <a:lnTo>
                        <a:pt x="2201" y="778"/>
                      </a:lnTo>
                      <a:lnTo>
                        <a:pt x="2196" y="772"/>
                      </a:lnTo>
                      <a:lnTo>
                        <a:pt x="2187" y="763"/>
                      </a:lnTo>
                      <a:lnTo>
                        <a:pt x="2175" y="751"/>
                      </a:lnTo>
                      <a:lnTo>
                        <a:pt x="2160" y="736"/>
                      </a:lnTo>
                      <a:lnTo>
                        <a:pt x="2142" y="717"/>
                      </a:lnTo>
                      <a:lnTo>
                        <a:pt x="2122" y="697"/>
                      </a:lnTo>
                      <a:lnTo>
                        <a:pt x="2099" y="674"/>
                      </a:lnTo>
                      <a:lnTo>
                        <a:pt x="2075" y="649"/>
                      </a:lnTo>
                      <a:lnTo>
                        <a:pt x="2049" y="622"/>
                      </a:lnTo>
                      <a:lnTo>
                        <a:pt x="2021" y="593"/>
                      </a:lnTo>
                      <a:lnTo>
                        <a:pt x="1992" y="563"/>
                      </a:lnTo>
                      <a:lnTo>
                        <a:pt x="1961" y="533"/>
                      </a:lnTo>
                      <a:lnTo>
                        <a:pt x="1930" y="501"/>
                      </a:lnTo>
                      <a:lnTo>
                        <a:pt x="1898" y="468"/>
                      </a:lnTo>
                      <a:lnTo>
                        <a:pt x="1865" y="435"/>
                      </a:lnTo>
                      <a:lnTo>
                        <a:pt x="1832" y="402"/>
                      </a:lnTo>
                      <a:lnTo>
                        <a:pt x="1799" y="368"/>
                      </a:lnTo>
                      <a:lnTo>
                        <a:pt x="1765" y="335"/>
                      </a:lnTo>
                      <a:lnTo>
                        <a:pt x="1733" y="303"/>
                      </a:lnTo>
                      <a:lnTo>
                        <a:pt x="1701" y="272"/>
                      </a:lnTo>
                      <a:lnTo>
                        <a:pt x="1670" y="241"/>
                      </a:lnTo>
                      <a:lnTo>
                        <a:pt x="1640" y="212"/>
                      </a:lnTo>
                      <a:lnTo>
                        <a:pt x="1611" y="184"/>
                      </a:lnTo>
                      <a:lnTo>
                        <a:pt x="1583" y="158"/>
                      </a:lnTo>
                      <a:lnTo>
                        <a:pt x="1557" y="134"/>
                      </a:lnTo>
                      <a:lnTo>
                        <a:pt x="1533" y="112"/>
                      </a:lnTo>
                      <a:lnTo>
                        <a:pt x="1511" y="92"/>
                      </a:lnTo>
                      <a:lnTo>
                        <a:pt x="1492" y="76"/>
                      </a:lnTo>
                      <a:lnTo>
                        <a:pt x="1475" y="61"/>
                      </a:lnTo>
                      <a:lnTo>
                        <a:pt x="1460" y="51"/>
                      </a:lnTo>
                      <a:lnTo>
                        <a:pt x="1449" y="43"/>
                      </a:lnTo>
                      <a:lnTo>
                        <a:pt x="1448" y="42"/>
                      </a:lnTo>
                      <a:lnTo>
                        <a:pt x="1446" y="40"/>
                      </a:lnTo>
                      <a:lnTo>
                        <a:pt x="1443" y="37"/>
                      </a:lnTo>
                      <a:lnTo>
                        <a:pt x="1437" y="32"/>
                      </a:lnTo>
                      <a:lnTo>
                        <a:pt x="1429" y="27"/>
                      </a:lnTo>
                      <a:lnTo>
                        <a:pt x="1419" y="22"/>
                      </a:lnTo>
                      <a:lnTo>
                        <a:pt x="1404" y="17"/>
                      </a:lnTo>
                      <a:lnTo>
                        <a:pt x="1388" y="12"/>
                      </a:lnTo>
                      <a:lnTo>
                        <a:pt x="1368" y="8"/>
                      </a:lnTo>
                      <a:lnTo>
                        <a:pt x="1344" y="4"/>
                      </a:lnTo>
                      <a:lnTo>
                        <a:pt x="1315" y="2"/>
                      </a:lnTo>
                      <a:lnTo>
                        <a:pt x="1283" y="0"/>
                      </a:lnTo>
                      <a:lnTo>
                        <a:pt x="1245" y="1"/>
                      </a:lnTo>
                      <a:lnTo>
                        <a:pt x="1202" y="3"/>
                      </a:lnTo>
                      <a:lnTo>
                        <a:pt x="1154" y="8"/>
                      </a:lnTo>
                      <a:lnTo>
                        <a:pt x="1100" y="15"/>
                      </a:lnTo>
                      <a:lnTo>
                        <a:pt x="3" y="161"/>
                      </a:lnTo>
                      <a:lnTo>
                        <a:pt x="0" y="275"/>
                      </a:lnTo>
                      <a:lnTo>
                        <a:pt x="3" y="275"/>
                      </a:lnTo>
                      <a:lnTo>
                        <a:pt x="12" y="274"/>
                      </a:lnTo>
                      <a:lnTo>
                        <a:pt x="27" y="272"/>
                      </a:lnTo>
                      <a:lnTo>
                        <a:pt x="47" y="270"/>
                      </a:lnTo>
                      <a:lnTo>
                        <a:pt x="73" y="268"/>
                      </a:lnTo>
                      <a:lnTo>
                        <a:pt x="103" y="265"/>
                      </a:lnTo>
                      <a:lnTo>
                        <a:pt x="137" y="262"/>
                      </a:lnTo>
                      <a:lnTo>
                        <a:pt x="174" y="258"/>
                      </a:lnTo>
                      <a:lnTo>
                        <a:pt x="215" y="254"/>
                      </a:lnTo>
                      <a:lnTo>
                        <a:pt x="259" y="250"/>
                      </a:lnTo>
                      <a:lnTo>
                        <a:pt x="306" y="245"/>
                      </a:lnTo>
                      <a:lnTo>
                        <a:pt x="355" y="241"/>
                      </a:lnTo>
                      <a:lnTo>
                        <a:pt x="405" y="236"/>
                      </a:lnTo>
                      <a:lnTo>
                        <a:pt x="457" y="231"/>
                      </a:lnTo>
                      <a:lnTo>
                        <a:pt x="511" y="226"/>
                      </a:lnTo>
                      <a:lnTo>
                        <a:pt x="564" y="221"/>
                      </a:lnTo>
                      <a:lnTo>
                        <a:pt x="618" y="215"/>
                      </a:lnTo>
                      <a:lnTo>
                        <a:pt x="673" y="210"/>
                      </a:lnTo>
                      <a:lnTo>
                        <a:pt x="726" y="205"/>
                      </a:lnTo>
                      <a:lnTo>
                        <a:pt x="778" y="200"/>
                      </a:lnTo>
                      <a:lnTo>
                        <a:pt x="829" y="195"/>
                      </a:lnTo>
                      <a:lnTo>
                        <a:pt x="879" y="191"/>
                      </a:lnTo>
                      <a:lnTo>
                        <a:pt x="927" y="186"/>
                      </a:lnTo>
                      <a:lnTo>
                        <a:pt x="972" y="182"/>
                      </a:lnTo>
                      <a:lnTo>
                        <a:pt x="1014" y="178"/>
                      </a:lnTo>
                      <a:lnTo>
                        <a:pt x="1053" y="174"/>
                      </a:lnTo>
                      <a:lnTo>
                        <a:pt x="1088" y="171"/>
                      </a:lnTo>
                      <a:lnTo>
                        <a:pt x="1120" y="168"/>
                      </a:lnTo>
                      <a:lnTo>
                        <a:pt x="1147" y="165"/>
                      </a:lnTo>
                      <a:lnTo>
                        <a:pt x="1169" y="163"/>
                      </a:lnTo>
                      <a:lnTo>
                        <a:pt x="1186" y="162"/>
                      </a:lnTo>
                      <a:lnTo>
                        <a:pt x="1197" y="161"/>
                      </a:lnTo>
                      <a:lnTo>
                        <a:pt x="1214" y="160"/>
                      </a:lnTo>
                      <a:lnTo>
                        <a:pt x="1232" y="159"/>
                      </a:lnTo>
                      <a:lnTo>
                        <a:pt x="1249" y="159"/>
                      </a:lnTo>
                      <a:lnTo>
                        <a:pt x="1266" y="159"/>
                      </a:lnTo>
                      <a:lnTo>
                        <a:pt x="1282" y="159"/>
                      </a:lnTo>
                      <a:lnTo>
                        <a:pt x="1299" y="160"/>
                      </a:lnTo>
                      <a:lnTo>
                        <a:pt x="1315" y="162"/>
                      </a:lnTo>
                      <a:lnTo>
                        <a:pt x="1331" y="164"/>
                      </a:lnTo>
                      <a:lnTo>
                        <a:pt x="1346" y="167"/>
                      </a:lnTo>
                      <a:lnTo>
                        <a:pt x="1361" y="171"/>
                      </a:lnTo>
                      <a:lnTo>
                        <a:pt x="1375" y="175"/>
                      </a:lnTo>
                      <a:lnTo>
                        <a:pt x="1389" y="180"/>
                      </a:lnTo>
                      <a:lnTo>
                        <a:pt x="1402" y="186"/>
                      </a:lnTo>
                      <a:lnTo>
                        <a:pt x="1416" y="193"/>
                      </a:lnTo>
                      <a:lnTo>
                        <a:pt x="1427" y="200"/>
                      </a:lnTo>
                      <a:lnTo>
                        <a:pt x="1438" y="209"/>
                      </a:lnTo>
                      <a:lnTo>
                        <a:pt x="1451" y="221"/>
                      </a:lnTo>
                      <a:lnTo>
                        <a:pt x="1470" y="237"/>
                      </a:lnTo>
                      <a:lnTo>
                        <a:pt x="1492" y="256"/>
                      </a:lnTo>
                      <a:lnTo>
                        <a:pt x="1519" y="279"/>
                      </a:lnTo>
                      <a:lnTo>
                        <a:pt x="1548" y="305"/>
                      </a:lnTo>
                      <a:lnTo>
                        <a:pt x="1579" y="332"/>
                      </a:lnTo>
                      <a:lnTo>
                        <a:pt x="1612" y="360"/>
                      </a:lnTo>
                      <a:lnTo>
                        <a:pt x="1645" y="390"/>
                      </a:lnTo>
                      <a:lnTo>
                        <a:pt x="1677" y="419"/>
                      </a:lnTo>
                      <a:lnTo>
                        <a:pt x="1709" y="447"/>
                      </a:lnTo>
                      <a:lnTo>
                        <a:pt x="1739" y="474"/>
                      </a:lnTo>
                      <a:lnTo>
                        <a:pt x="1766" y="498"/>
                      </a:lnTo>
                      <a:lnTo>
                        <a:pt x="1791" y="520"/>
                      </a:lnTo>
                      <a:lnTo>
                        <a:pt x="1811" y="539"/>
                      </a:lnTo>
                      <a:lnTo>
                        <a:pt x="1826" y="554"/>
                      </a:lnTo>
                      <a:lnTo>
                        <a:pt x="1836" y="564"/>
                      </a:lnTo>
                      <a:lnTo>
                        <a:pt x="1845" y="574"/>
                      </a:lnTo>
                      <a:lnTo>
                        <a:pt x="1859" y="588"/>
                      </a:lnTo>
                      <a:lnTo>
                        <a:pt x="1878" y="605"/>
                      </a:lnTo>
                      <a:lnTo>
                        <a:pt x="1899" y="624"/>
                      </a:lnTo>
                      <a:lnTo>
                        <a:pt x="1924" y="646"/>
                      </a:lnTo>
                      <a:lnTo>
                        <a:pt x="1950" y="669"/>
                      </a:lnTo>
                      <a:lnTo>
                        <a:pt x="1979" y="693"/>
                      </a:lnTo>
                      <a:lnTo>
                        <a:pt x="2007" y="717"/>
                      </a:lnTo>
                      <a:lnTo>
                        <a:pt x="2035" y="741"/>
                      </a:lnTo>
                      <a:lnTo>
                        <a:pt x="2063" y="764"/>
                      </a:lnTo>
                      <a:lnTo>
                        <a:pt x="2088" y="785"/>
                      </a:lnTo>
                      <a:lnTo>
                        <a:pt x="2112" y="804"/>
                      </a:lnTo>
                      <a:lnTo>
                        <a:pt x="2132" y="821"/>
                      </a:lnTo>
                      <a:lnTo>
                        <a:pt x="2148" y="834"/>
                      </a:lnTo>
                      <a:lnTo>
                        <a:pt x="2161" y="844"/>
                      </a:lnTo>
                      <a:lnTo>
                        <a:pt x="2168" y="849"/>
                      </a:lnTo>
                      <a:lnTo>
                        <a:pt x="2177" y="855"/>
                      </a:lnTo>
                      <a:lnTo>
                        <a:pt x="2187" y="863"/>
                      </a:lnTo>
                      <a:lnTo>
                        <a:pt x="2197" y="872"/>
                      </a:lnTo>
                      <a:lnTo>
                        <a:pt x="2208" y="882"/>
                      </a:lnTo>
                      <a:lnTo>
                        <a:pt x="2218" y="894"/>
                      </a:lnTo>
                      <a:lnTo>
                        <a:pt x="2227" y="905"/>
                      </a:lnTo>
                      <a:lnTo>
                        <a:pt x="2233" y="916"/>
                      </a:lnTo>
                      <a:lnTo>
                        <a:pt x="2237" y="926"/>
                      </a:lnTo>
                      <a:close/>
                    </a:path>
                  </a:pathLst>
                </a:custGeom>
                <a:solidFill>
                  <a:srgbClr val="A5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05" name="Freeform 421"/>
                <p:cNvSpPr>
                  <a:spLocks/>
                </p:cNvSpPr>
                <p:nvPr/>
              </p:nvSpPr>
              <p:spPr bwMode="auto">
                <a:xfrm>
                  <a:off x="4782" y="1237"/>
                  <a:ext cx="16" cy="18"/>
                </a:xfrm>
                <a:custGeom>
                  <a:avLst/>
                  <a:gdLst>
                    <a:gd name="T0" fmla="*/ 60 w 157"/>
                    <a:gd name="T1" fmla="*/ 173 h 173"/>
                    <a:gd name="T2" fmla="*/ 64 w 157"/>
                    <a:gd name="T3" fmla="*/ 172 h 173"/>
                    <a:gd name="T4" fmla="*/ 75 w 157"/>
                    <a:gd name="T5" fmla="*/ 170 h 173"/>
                    <a:gd name="T6" fmla="*/ 91 w 157"/>
                    <a:gd name="T7" fmla="*/ 166 h 173"/>
                    <a:gd name="T8" fmla="*/ 109 w 157"/>
                    <a:gd name="T9" fmla="*/ 160 h 173"/>
                    <a:gd name="T10" fmla="*/ 126 w 157"/>
                    <a:gd name="T11" fmla="*/ 153 h 173"/>
                    <a:gd name="T12" fmla="*/ 142 w 157"/>
                    <a:gd name="T13" fmla="*/ 144 h 173"/>
                    <a:gd name="T14" fmla="*/ 153 w 157"/>
                    <a:gd name="T15" fmla="*/ 133 h 173"/>
                    <a:gd name="T16" fmla="*/ 157 w 157"/>
                    <a:gd name="T17" fmla="*/ 121 h 173"/>
                    <a:gd name="T18" fmla="*/ 152 w 157"/>
                    <a:gd name="T19" fmla="*/ 107 h 173"/>
                    <a:gd name="T20" fmla="*/ 138 w 157"/>
                    <a:gd name="T21" fmla="*/ 90 h 173"/>
                    <a:gd name="T22" fmla="*/ 118 w 157"/>
                    <a:gd name="T23" fmla="*/ 72 h 173"/>
                    <a:gd name="T24" fmla="*/ 94 w 157"/>
                    <a:gd name="T25" fmla="*/ 54 h 173"/>
                    <a:gd name="T26" fmla="*/ 70 w 157"/>
                    <a:gd name="T27" fmla="*/ 37 h 173"/>
                    <a:gd name="T28" fmla="*/ 47 w 157"/>
                    <a:gd name="T29" fmla="*/ 21 h 173"/>
                    <a:gd name="T30" fmla="*/ 29 w 157"/>
                    <a:gd name="T31" fmla="*/ 9 h 173"/>
                    <a:gd name="T32" fmla="*/ 18 w 157"/>
                    <a:gd name="T33" fmla="*/ 0 h 173"/>
                    <a:gd name="T34" fmla="*/ 17 w 157"/>
                    <a:gd name="T35" fmla="*/ 2 h 173"/>
                    <a:gd name="T36" fmla="*/ 14 w 157"/>
                    <a:gd name="T37" fmla="*/ 7 h 173"/>
                    <a:gd name="T38" fmla="*/ 10 w 157"/>
                    <a:gd name="T39" fmla="*/ 15 h 173"/>
                    <a:gd name="T40" fmla="*/ 6 w 157"/>
                    <a:gd name="T41" fmla="*/ 25 h 173"/>
                    <a:gd name="T42" fmla="*/ 2 w 157"/>
                    <a:gd name="T43" fmla="*/ 36 h 173"/>
                    <a:gd name="T44" fmla="*/ 0 w 157"/>
                    <a:gd name="T45" fmla="*/ 49 h 173"/>
                    <a:gd name="T46" fmla="*/ 1 w 157"/>
                    <a:gd name="T47" fmla="*/ 61 h 173"/>
                    <a:gd name="T48" fmla="*/ 4 w 157"/>
                    <a:gd name="T49" fmla="*/ 73 h 173"/>
                    <a:gd name="T50" fmla="*/ 10 w 157"/>
                    <a:gd name="T51" fmla="*/ 86 h 173"/>
                    <a:gd name="T52" fmla="*/ 19 w 157"/>
                    <a:gd name="T53" fmla="*/ 102 h 173"/>
                    <a:gd name="T54" fmla="*/ 28 w 157"/>
                    <a:gd name="T55" fmla="*/ 118 h 173"/>
                    <a:gd name="T56" fmla="*/ 37 w 157"/>
                    <a:gd name="T57" fmla="*/ 135 h 173"/>
                    <a:gd name="T58" fmla="*/ 45 w 157"/>
                    <a:gd name="T59" fmla="*/ 150 h 173"/>
                    <a:gd name="T60" fmla="*/ 53 w 157"/>
                    <a:gd name="T61" fmla="*/ 162 h 173"/>
                    <a:gd name="T62" fmla="*/ 58 w 157"/>
                    <a:gd name="T63" fmla="*/ 170 h 173"/>
                    <a:gd name="T64" fmla="*/ 60 w 157"/>
                    <a:gd name="T65" fmla="*/ 173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7" h="173">
                      <a:moveTo>
                        <a:pt x="60" y="173"/>
                      </a:moveTo>
                      <a:lnTo>
                        <a:pt x="64" y="172"/>
                      </a:lnTo>
                      <a:lnTo>
                        <a:pt x="75" y="170"/>
                      </a:lnTo>
                      <a:lnTo>
                        <a:pt x="91" y="166"/>
                      </a:lnTo>
                      <a:lnTo>
                        <a:pt x="109" y="160"/>
                      </a:lnTo>
                      <a:lnTo>
                        <a:pt x="126" y="153"/>
                      </a:lnTo>
                      <a:lnTo>
                        <a:pt x="142" y="144"/>
                      </a:lnTo>
                      <a:lnTo>
                        <a:pt x="153" y="133"/>
                      </a:lnTo>
                      <a:lnTo>
                        <a:pt x="157" y="121"/>
                      </a:lnTo>
                      <a:lnTo>
                        <a:pt x="152" y="107"/>
                      </a:lnTo>
                      <a:lnTo>
                        <a:pt x="138" y="90"/>
                      </a:lnTo>
                      <a:lnTo>
                        <a:pt x="118" y="72"/>
                      </a:lnTo>
                      <a:lnTo>
                        <a:pt x="94" y="54"/>
                      </a:lnTo>
                      <a:lnTo>
                        <a:pt x="70" y="37"/>
                      </a:lnTo>
                      <a:lnTo>
                        <a:pt x="47" y="21"/>
                      </a:lnTo>
                      <a:lnTo>
                        <a:pt x="29" y="9"/>
                      </a:lnTo>
                      <a:lnTo>
                        <a:pt x="18" y="0"/>
                      </a:lnTo>
                      <a:lnTo>
                        <a:pt x="17" y="2"/>
                      </a:lnTo>
                      <a:lnTo>
                        <a:pt x="14" y="7"/>
                      </a:lnTo>
                      <a:lnTo>
                        <a:pt x="10" y="15"/>
                      </a:lnTo>
                      <a:lnTo>
                        <a:pt x="6" y="25"/>
                      </a:lnTo>
                      <a:lnTo>
                        <a:pt x="2" y="36"/>
                      </a:lnTo>
                      <a:lnTo>
                        <a:pt x="0" y="49"/>
                      </a:lnTo>
                      <a:lnTo>
                        <a:pt x="1" y="61"/>
                      </a:lnTo>
                      <a:lnTo>
                        <a:pt x="4" y="73"/>
                      </a:lnTo>
                      <a:lnTo>
                        <a:pt x="10" y="86"/>
                      </a:lnTo>
                      <a:lnTo>
                        <a:pt x="19" y="102"/>
                      </a:lnTo>
                      <a:lnTo>
                        <a:pt x="28" y="118"/>
                      </a:lnTo>
                      <a:lnTo>
                        <a:pt x="37" y="135"/>
                      </a:lnTo>
                      <a:lnTo>
                        <a:pt x="45" y="150"/>
                      </a:lnTo>
                      <a:lnTo>
                        <a:pt x="53" y="162"/>
                      </a:lnTo>
                      <a:lnTo>
                        <a:pt x="58" y="170"/>
                      </a:lnTo>
                      <a:lnTo>
                        <a:pt x="60" y="173"/>
                      </a:lnTo>
                      <a:close/>
                    </a:path>
                  </a:pathLst>
                </a:custGeom>
                <a:solidFill>
                  <a:srgbClr val="A5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06" name="Freeform 422"/>
                <p:cNvSpPr>
                  <a:spLocks/>
                </p:cNvSpPr>
                <p:nvPr/>
              </p:nvSpPr>
              <p:spPr bwMode="auto">
                <a:xfrm>
                  <a:off x="4851" y="1262"/>
                  <a:ext cx="125" cy="19"/>
                </a:xfrm>
                <a:custGeom>
                  <a:avLst/>
                  <a:gdLst>
                    <a:gd name="T0" fmla="*/ 1222 w 1245"/>
                    <a:gd name="T1" fmla="*/ 180 h 190"/>
                    <a:gd name="T2" fmla="*/ 1221 w 1245"/>
                    <a:gd name="T3" fmla="*/ 156 h 190"/>
                    <a:gd name="T4" fmla="*/ 1223 w 1245"/>
                    <a:gd name="T5" fmla="*/ 122 h 190"/>
                    <a:gd name="T6" fmla="*/ 1229 w 1245"/>
                    <a:gd name="T7" fmla="*/ 93 h 190"/>
                    <a:gd name="T8" fmla="*/ 1242 w 1245"/>
                    <a:gd name="T9" fmla="*/ 78 h 190"/>
                    <a:gd name="T10" fmla="*/ 1245 w 1245"/>
                    <a:gd name="T11" fmla="*/ 69 h 190"/>
                    <a:gd name="T12" fmla="*/ 1237 w 1245"/>
                    <a:gd name="T13" fmla="*/ 61 h 190"/>
                    <a:gd name="T14" fmla="*/ 1220 w 1245"/>
                    <a:gd name="T15" fmla="*/ 56 h 190"/>
                    <a:gd name="T16" fmla="*/ 1197 w 1245"/>
                    <a:gd name="T17" fmla="*/ 51 h 190"/>
                    <a:gd name="T18" fmla="*/ 1171 w 1245"/>
                    <a:gd name="T19" fmla="*/ 49 h 190"/>
                    <a:gd name="T20" fmla="*/ 1143 w 1245"/>
                    <a:gd name="T21" fmla="*/ 47 h 190"/>
                    <a:gd name="T22" fmla="*/ 1116 w 1245"/>
                    <a:gd name="T23" fmla="*/ 46 h 190"/>
                    <a:gd name="T24" fmla="*/ 1102 w 1245"/>
                    <a:gd name="T25" fmla="*/ 46 h 190"/>
                    <a:gd name="T26" fmla="*/ 1083 w 1245"/>
                    <a:gd name="T27" fmla="*/ 45 h 190"/>
                    <a:gd name="T28" fmla="*/ 1048 w 1245"/>
                    <a:gd name="T29" fmla="*/ 43 h 190"/>
                    <a:gd name="T30" fmla="*/ 997 w 1245"/>
                    <a:gd name="T31" fmla="*/ 40 h 190"/>
                    <a:gd name="T32" fmla="*/ 936 w 1245"/>
                    <a:gd name="T33" fmla="*/ 37 h 190"/>
                    <a:gd name="T34" fmla="*/ 865 w 1245"/>
                    <a:gd name="T35" fmla="*/ 33 h 190"/>
                    <a:gd name="T36" fmla="*/ 785 w 1245"/>
                    <a:gd name="T37" fmla="*/ 29 h 190"/>
                    <a:gd name="T38" fmla="*/ 700 w 1245"/>
                    <a:gd name="T39" fmla="*/ 24 h 190"/>
                    <a:gd name="T40" fmla="*/ 612 w 1245"/>
                    <a:gd name="T41" fmla="*/ 20 h 190"/>
                    <a:gd name="T42" fmla="*/ 524 w 1245"/>
                    <a:gd name="T43" fmla="*/ 15 h 190"/>
                    <a:gd name="T44" fmla="*/ 436 w 1245"/>
                    <a:gd name="T45" fmla="*/ 11 h 190"/>
                    <a:gd name="T46" fmla="*/ 352 w 1245"/>
                    <a:gd name="T47" fmla="*/ 8 h 190"/>
                    <a:gd name="T48" fmla="*/ 273 w 1245"/>
                    <a:gd name="T49" fmla="*/ 4 h 190"/>
                    <a:gd name="T50" fmla="*/ 204 w 1245"/>
                    <a:gd name="T51" fmla="*/ 2 h 190"/>
                    <a:gd name="T52" fmla="*/ 144 w 1245"/>
                    <a:gd name="T53" fmla="*/ 0 h 190"/>
                    <a:gd name="T54" fmla="*/ 96 w 1245"/>
                    <a:gd name="T55" fmla="*/ 0 h 190"/>
                    <a:gd name="T56" fmla="*/ 73 w 1245"/>
                    <a:gd name="T57" fmla="*/ 0 h 190"/>
                    <a:gd name="T58" fmla="*/ 43 w 1245"/>
                    <a:gd name="T59" fmla="*/ 1 h 190"/>
                    <a:gd name="T60" fmla="*/ 10 w 1245"/>
                    <a:gd name="T61" fmla="*/ 9 h 190"/>
                    <a:gd name="T62" fmla="*/ 0 w 1245"/>
                    <a:gd name="T63" fmla="*/ 29 h 190"/>
                    <a:gd name="T64" fmla="*/ 105 w 1245"/>
                    <a:gd name="T65" fmla="*/ 178 h 190"/>
                    <a:gd name="T66" fmla="*/ 127 w 1245"/>
                    <a:gd name="T67" fmla="*/ 178 h 190"/>
                    <a:gd name="T68" fmla="*/ 183 w 1245"/>
                    <a:gd name="T69" fmla="*/ 177 h 190"/>
                    <a:gd name="T70" fmla="*/ 263 w 1245"/>
                    <a:gd name="T71" fmla="*/ 177 h 190"/>
                    <a:gd name="T72" fmla="*/ 358 w 1245"/>
                    <a:gd name="T73" fmla="*/ 176 h 190"/>
                    <a:gd name="T74" fmla="*/ 455 w 1245"/>
                    <a:gd name="T75" fmla="*/ 175 h 190"/>
                    <a:gd name="T76" fmla="*/ 546 w 1245"/>
                    <a:gd name="T77" fmla="*/ 175 h 190"/>
                    <a:gd name="T78" fmla="*/ 617 w 1245"/>
                    <a:gd name="T79" fmla="*/ 174 h 190"/>
                    <a:gd name="T80" fmla="*/ 660 w 1245"/>
                    <a:gd name="T81" fmla="*/ 174 h 190"/>
                    <a:gd name="T82" fmla="*/ 700 w 1245"/>
                    <a:gd name="T83" fmla="*/ 174 h 190"/>
                    <a:gd name="T84" fmla="*/ 761 w 1245"/>
                    <a:gd name="T85" fmla="*/ 174 h 190"/>
                    <a:gd name="T86" fmla="*/ 836 w 1245"/>
                    <a:gd name="T87" fmla="*/ 173 h 190"/>
                    <a:gd name="T88" fmla="*/ 918 w 1245"/>
                    <a:gd name="T89" fmla="*/ 172 h 190"/>
                    <a:gd name="T90" fmla="*/ 996 w 1245"/>
                    <a:gd name="T91" fmla="*/ 172 h 190"/>
                    <a:gd name="T92" fmla="*/ 1064 w 1245"/>
                    <a:gd name="T93" fmla="*/ 171 h 190"/>
                    <a:gd name="T94" fmla="*/ 1112 w 1245"/>
                    <a:gd name="T95" fmla="*/ 171 h 190"/>
                    <a:gd name="T96" fmla="*/ 1132 w 1245"/>
                    <a:gd name="T97" fmla="*/ 171 h 190"/>
                    <a:gd name="T98" fmla="*/ 1145 w 1245"/>
                    <a:gd name="T99" fmla="*/ 171 h 190"/>
                    <a:gd name="T100" fmla="*/ 1164 w 1245"/>
                    <a:gd name="T101" fmla="*/ 172 h 190"/>
                    <a:gd name="T102" fmla="*/ 1183 w 1245"/>
                    <a:gd name="T103" fmla="*/ 175 h 190"/>
                    <a:gd name="T104" fmla="*/ 1198 w 1245"/>
                    <a:gd name="T105" fmla="*/ 181 h 190"/>
                    <a:gd name="T106" fmla="*/ 1214 w 1245"/>
                    <a:gd name="T107" fmla="*/ 190 h 190"/>
                    <a:gd name="T108" fmla="*/ 1222 w 1245"/>
                    <a:gd name="T109" fmla="*/ 184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245" h="190">
                      <a:moveTo>
                        <a:pt x="1222" y="184"/>
                      </a:moveTo>
                      <a:lnTo>
                        <a:pt x="1222" y="180"/>
                      </a:lnTo>
                      <a:lnTo>
                        <a:pt x="1221" y="170"/>
                      </a:lnTo>
                      <a:lnTo>
                        <a:pt x="1221" y="156"/>
                      </a:lnTo>
                      <a:lnTo>
                        <a:pt x="1221" y="140"/>
                      </a:lnTo>
                      <a:lnTo>
                        <a:pt x="1223" y="122"/>
                      </a:lnTo>
                      <a:lnTo>
                        <a:pt x="1225" y="106"/>
                      </a:lnTo>
                      <a:lnTo>
                        <a:pt x="1229" y="93"/>
                      </a:lnTo>
                      <a:lnTo>
                        <a:pt x="1236" y="84"/>
                      </a:lnTo>
                      <a:lnTo>
                        <a:pt x="1242" y="78"/>
                      </a:lnTo>
                      <a:lnTo>
                        <a:pt x="1245" y="73"/>
                      </a:lnTo>
                      <a:lnTo>
                        <a:pt x="1245" y="69"/>
                      </a:lnTo>
                      <a:lnTo>
                        <a:pt x="1242" y="65"/>
                      </a:lnTo>
                      <a:lnTo>
                        <a:pt x="1237" y="61"/>
                      </a:lnTo>
                      <a:lnTo>
                        <a:pt x="1229" y="58"/>
                      </a:lnTo>
                      <a:lnTo>
                        <a:pt x="1220" y="56"/>
                      </a:lnTo>
                      <a:lnTo>
                        <a:pt x="1209" y="53"/>
                      </a:lnTo>
                      <a:lnTo>
                        <a:pt x="1197" y="51"/>
                      </a:lnTo>
                      <a:lnTo>
                        <a:pt x="1184" y="50"/>
                      </a:lnTo>
                      <a:lnTo>
                        <a:pt x="1171" y="49"/>
                      </a:lnTo>
                      <a:lnTo>
                        <a:pt x="1157" y="48"/>
                      </a:lnTo>
                      <a:lnTo>
                        <a:pt x="1143" y="47"/>
                      </a:lnTo>
                      <a:lnTo>
                        <a:pt x="1129" y="46"/>
                      </a:lnTo>
                      <a:lnTo>
                        <a:pt x="1116" y="46"/>
                      </a:lnTo>
                      <a:lnTo>
                        <a:pt x="1104" y="46"/>
                      </a:lnTo>
                      <a:lnTo>
                        <a:pt x="1102" y="46"/>
                      </a:lnTo>
                      <a:lnTo>
                        <a:pt x="1094" y="45"/>
                      </a:lnTo>
                      <a:lnTo>
                        <a:pt x="1083" y="45"/>
                      </a:lnTo>
                      <a:lnTo>
                        <a:pt x="1067" y="44"/>
                      </a:lnTo>
                      <a:lnTo>
                        <a:pt x="1048" y="43"/>
                      </a:lnTo>
                      <a:lnTo>
                        <a:pt x="1024" y="41"/>
                      </a:lnTo>
                      <a:lnTo>
                        <a:pt x="997" y="40"/>
                      </a:lnTo>
                      <a:lnTo>
                        <a:pt x="968" y="38"/>
                      </a:lnTo>
                      <a:lnTo>
                        <a:pt x="936" y="37"/>
                      </a:lnTo>
                      <a:lnTo>
                        <a:pt x="901" y="35"/>
                      </a:lnTo>
                      <a:lnTo>
                        <a:pt x="865" y="33"/>
                      </a:lnTo>
                      <a:lnTo>
                        <a:pt x="825" y="31"/>
                      </a:lnTo>
                      <a:lnTo>
                        <a:pt x="785" y="29"/>
                      </a:lnTo>
                      <a:lnTo>
                        <a:pt x="743" y="26"/>
                      </a:lnTo>
                      <a:lnTo>
                        <a:pt x="700" y="24"/>
                      </a:lnTo>
                      <a:lnTo>
                        <a:pt x="656" y="22"/>
                      </a:lnTo>
                      <a:lnTo>
                        <a:pt x="612" y="20"/>
                      </a:lnTo>
                      <a:lnTo>
                        <a:pt x="568" y="17"/>
                      </a:lnTo>
                      <a:lnTo>
                        <a:pt x="524" y="15"/>
                      </a:lnTo>
                      <a:lnTo>
                        <a:pt x="479" y="13"/>
                      </a:lnTo>
                      <a:lnTo>
                        <a:pt x="436" y="11"/>
                      </a:lnTo>
                      <a:lnTo>
                        <a:pt x="393" y="9"/>
                      </a:lnTo>
                      <a:lnTo>
                        <a:pt x="352" y="8"/>
                      </a:lnTo>
                      <a:lnTo>
                        <a:pt x="312" y="6"/>
                      </a:lnTo>
                      <a:lnTo>
                        <a:pt x="273" y="4"/>
                      </a:lnTo>
                      <a:lnTo>
                        <a:pt x="237" y="3"/>
                      </a:lnTo>
                      <a:lnTo>
                        <a:pt x="204" y="2"/>
                      </a:lnTo>
                      <a:lnTo>
                        <a:pt x="172" y="1"/>
                      </a:lnTo>
                      <a:lnTo>
                        <a:pt x="144" y="0"/>
                      </a:lnTo>
                      <a:lnTo>
                        <a:pt x="119" y="0"/>
                      </a:lnTo>
                      <a:lnTo>
                        <a:pt x="96" y="0"/>
                      </a:lnTo>
                      <a:lnTo>
                        <a:pt x="78" y="0"/>
                      </a:lnTo>
                      <a:lnTo>
                        <a:pt x="73" y="0"/>
                      </a:lnTo>
                      <a:lnTo>
                        <a:pt x="60" y="0"/>
                      </a:lnTo>
                      <a:lnTo>
                        <a:pt x="43" y="1"/>
                      </a:lnTo>
                      <a:lnTo>
                        <a:pt x="26" y="3"/>
                      </a:lnTo>
                      <a:lnTo>
                        <a:pt x="10" y="9"/>
                      </a:lnTo>
                      <a:lnTo>
                        <a:pt x="0" y="17"/>
                      </a:lnTo>
                      <a:lnTo>
                        <a:pt x="0" y="29"/>
                      </a:lnTo>
                      <a:lnTo>
                        <a:pt x="12" y="46"/>
                      </a:lnTo>
                      <a:lnTo>
                        <a:pt x="105" y="178"/>
                      </a:lnTo>
                      <a:lnTo>
                        <a:pt x="111" y="178"/>
                      </a:lnTo>
                      <a:lnTo>
                        <a:pt x="127" y="178"/>
                      </a:lnTo>
                      <a:lnTo>
                        <a:pt x="151" y="178"/>
                      </a:lnTo>
                      <a:lnTo>
                        <a:pt x="183" y="177"/>
                      </a:lnTo>
                      <a:lnTo>
                        <a:pt x="221" y="177"/>
                      </a:lnTo>
                      <a:lnTo>
                        <a:pt x="263" y="177"/>
                      </a:lnTo>
                      <a:lnTo>
                        <a:pt x="310" y="176"/>
                      </a:lnTo>
                      <a:lnTo>
                        <a:pt x="358" y="176"/>
                      </a:lnTo>
                      <a:lnTo>
                        <a:pt x="407" y="176"/>
                      </a:lnTo>
                      <a:lnTo>
                        <a:pt x="455" y="175"/>
                      </a:lnTo>
                      <a:lnTo>
                        <a:pt x="503" y="175"/>
                      </a:lnTo>
                      <a:lnTo>
                        <a:pt x="546" y="175"/>
                      </a:lnTo>
                      <a:lnTo>
                        <a:pt x="585" y="174"/>
                      </a:lnTo>
                      <a:lnTo>
                        <a:pt x="617" y="174"/>
                      </a:lnTo>
                      <a:lnTo>
                        <a:pt x="643" y="174"/>
                      </a:lnTo>
                      <a:lnTo>
                        <a:pt x="660" y="174"/>
                      </a:lnTo>
                      <a:lnTo>
                        <a:pt x="677" y="174"/>
                      </a:lnTo>
                      <a:lnTo>
                        <a:pt x="700" y="174"/>
                      </a:lnTo>
                      <a:lnTo>
                        <a:pt x="728" y="174"/>
                      </a:lnTo>
                      <a:lnTo>
                        <a:pt x="761" y="174"/>
                      </a:lnTo>
                      <a:lnTo>
                        <a:pt x="797" y="173"/>
                      </a:lnTo>
                      <a:lnTo>
                        <a:pt x="836" y="173"/>
                      </a:lnTo>
                      <a:lnTo>
                        <a:pt x="877" y="173"/>
                      </a:lnTo>
                      <a:lnTo>
                        <a:pt x="918" y="172"/>
                      </a:lnTo>
                      <a:lnTo>
                        <a:pt x="957" y="172"/>
                      </a:lnTo>
                      <a:lnTo>
                        <a:pt x="996" y="172"/>
                      </a:lnTo>
                      <a:lnTo>
                        <a:pt x="1031" y="172"/>
                      </a:lnTo>
                      <a:lnTo>
                        <a:pt x="1064" y="171"/>
                      </a:lnTo>
                      <a:lnTo>
                        <a:pt x="1091" y="171"/>
                      </a:lnTo>
                      <a:lnTo>
                        <a:pt x="1112" y="171"/>
                      </a:lnTo>
                      <a:lnTo>
                        <a:pt x="1126" y="171"/>
                      </a:lnTo>
                      <a:lnTo>
                        <a:pt x="1132" y="171"/>
                      </a:lnTo>
                      <a:lnTo>
                        <a:pt x="1137" y="171"/>
                      </a:lnTo>
                      <a:lnTo>
                        <a:pt x="1145" y="171"/>
                      </a:lnTo>
                      <a:lnTo>
                        <a:pt x="1154" y="172"/>
                      </a:lnTo>
                      <a:lnTo>
                        <a:pt x="1164" y="172"/>
                      </a:lnTo>
                      <a:lnTo>
                        <a:pt x="1174" y="173"/>
                      </a:lnTo>
                      <a:lnTo>
                        <a:pt x="1183" y="175"/>
                      </a:lnTo>
                      <a:lnTo>
                        <a:pt x="1192" y="178"/>
                      </a:lnTo>
                      <a:lnTo>
                        <a:pt x="1198" y="181"/>
                      </a:lnTo>
                      <a:lnTo>
                        <a:pt x="1207" y="187"/>
                      </a:lnTo>
                      <a:lnTo>
                        <a:pt x="1214" y="190"/>
                      </a:lnTo>
                      <a:lnTo>
                        <a:pt x="1219" y="189"/>
                      </a:lnTo>
                      <a:lnTo>
                        <a:pt x="1222" y="184"/>
                      </a:lnTo>
                      <a:close/>
                    </a:path>
                  </a:pathLst>
                </a:custGeom>
                <a:solidFill>
                  <a:srgbClr val="A5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07" name="Freeform 423"/>
                <p:cNvSpPr>
                  <a:spLocks/>
                </p:cNvSpPr>
                <p:nvPr/>
              </p:nvSpPr>
              <p:spPr bwMode="auto">
                <a:xfrm>
                  <a:off x="4672" y="1232"/>
                  <a:ext cx="295" cy="123"/>
                </a:xfrm>
                <a:custGeom>
                  <a:avLst/>
                  <a:gdLst>
                    <a:gd name="T0" fmla="*/ 2410 w 2951"/>
                    <a:gd name="T1" fmla="*/ 1208 h 1229"/>
                    <a:gd name="T2" fmla="*/ 2372 w 2951"/>
                    <a:gd name="T3" fmla="*/ 1226 h 1229"/>
                    <a:gd name="T4" fmla="*/ 2308 w 2951"/>
                    <a:gd name="T5" fmla="*/ 1224 h 1229"/>
                    <a:gd name="T6" fmla="*/ 2224 w 2951"/>
                    <a:gd name="T7" fmla="*/ 1180 h 1229"/>
                    <a:gd name="T8" fmla="*/ 2157 w 2951"/>
                    <a:gd name="T9" fmla="*/ 1119 h 1229"/>
                    <a:gd name="T10" fmla="*/ 2068 w 2951"/>
                    <a:gd name="T11" fmla="*/ 1033 h 1229"/>
                    <a:gd name="T12" fmla="*/ 1958 w 2951"/>
                    <a:gd name="T13" fmla="*/ 923 h 1229"/>
                    <a:gd name="T14" fmla="*/ 1834 w 2951"/>
                    <a:gd name="T15" fmla="*/ 801 h 1229"/>
                    <a:gd name="T16" fmla="*/ 1711 w 2951"/>
                    <a:gd name="T17" fmla="*/ 677 h 1229"/>
                    <a:gd name="T18" fmla="*/ 1599 w 2951"/>
                    <a:gd name="T19" fmla="*/ 565 h 1229"/>
                    <a:gd name="T20" fmla="*/ 1510 w 2951"/>
                    <a:gd name="T21" fmla="*/ 477 h 1229"/>
                    <a:gd name="T22" fmla="*/ 1456 w 2951"/>
                    <a:gd name="T23" fmla="*/ 425 h 1229"/>
                    <a:gd name="T24" fmla="*/ 1402 w 2951"/>
                    <a:gd name="T25" fmla="*/ 385 h 1229"/>
                    <a:gd name="T26" fmla="*/ 1330 w 2951"/>
                    <a:gd name="T27" fmla="*/ 354 h 1229"/>
                    <a:gd name="T28" fmla="*/ 1247 w 2951"/>
                    <a:gd name="T29" fmla="*/ 342 h 1229"/>
                    <a:gd name="T30" fmla="*/ 1150 w 2951"/>
                    <a:gd name="T31" fmla="*/ 348 h 1229"/>
                    <a:gd name="T32" fmla="*/ 1079 w 2951"/>
                    <a:gd name="T33" fmla="*/ 360 h 1229"/>
                    <a:gd name="T34" fmla="*/ 956 w 2951"/>
                    <a:gd name="T35" fmla="*/ 377 h 1229"/>
                    <a:gd name="T36" fmla="*/ 784 w 2951"/>
                    <a:gd name="T37" fmla="*/ 401 h 1229"/>
                    <a:gd name="T38" fmla="*/ 585 w 2951"/>
                    <a:gd name="T39" fmla="*/ 427 h 1229"/>
                    <a:gd name="T40" fmla="*/ 384 w 2951"/>
                    <a:gd name="T41" fmla="*/ 453 h 1229"/>
                    <a:gd name="T42" fmla="*/ 204 w 2951"/>
                    <a:gd name="T43" fmla="*/ 477 h 1229"/>
                    <a:gd name="T44" fmla="*/ 70 w 2951"/>
                    <a:gd name="T45" fmla="*/ 494 h 1229"/>
                    <a:gd name="T46" fmla="*/ 3 w 2951"/>
                    <a:gd name="T47" fmla="*/ 503 h 1229"/>
                    <a:gd name="T48" fmla="*/ 1198 w 2951"/>
                    <a:gd name="T49" fmla="*/ 230 h 1229"/>
                    <a:gd name="T50" fmla="*/ 1250 w 2951"/>
                    <a:gd name="T51" fmla="*/ 210 h 1229"/>
                    <a:gd name="T52" fmla="*/ 1274 w 2951"/>
                    <a:gd name="T53" fmla="*/ 157 h 1229"/>
                    <a:gd name="T54" fmla="*/ 1260 w 2951"/>
                    <a:gd name="T55" fmla="*/ 127 h 1229"/>
                    <a:gd name="T56" fmla="*/ 1219 w 2951"/>
                    <a:gd name="T57" fmla="*/ 94 h 1229"/>
                    <a:gd name="T58" fmla="*/ 1147 w 2951"/>
                    <a:gd name="T59" fmla="*/ 41 h 1229"/>
                    <a:gd name="T60" fmla="*/ 1120 w 2951"/>
                    <a:gd name="T61" fmla="*/ 20 h 1229"/>
                    <a:gd name="T62" fmla="*/ 1150 w 2951"/>
                    <a:gd name="T63" fmla="*/ 3 h 1229"/>
                    <a:gd name="T64" fmla="*/ 1218 w 2951"/>
                    <a:gd name="T65" fmla="*/ 12 h 1229"/>
                    <a:gd name="T66" fmla="*/ 1335 w 2951"/>
                    <a:gd name="T67" fmla="*/ 56 h 1229"/>
                    <a:gd name="T68" fmla="*/ 1494 w 2951"/>
                    <a:gd name="T69" fmla="*/ 116 h 1229"/>
                    <a:gd name="T70" fmla="*/ 1625 w 2951"/>
                    <a:gd name="T71" fmla="*/ 165 h 1229"/>
                    <a:gd name="T72" fmla="*/ 2932 w 2951"/>
                    <a:gd name="T73" fmla="*/ 298 h 1229"/>
                    <a:gd name="T74" fmla="*/ 2950 w 2951"/>
                    <a:gd name="T75" fmla="*/ 315 h 1229"/>
                    <a:gd name="T76" fmla="*/ 2918 w 2951"/>
                    <a:gd name="T77" fmla="*/ 329 h 1229"/>
                    <a:gd name="T78" fmla="*/ 2862 w 2951"/>
                    <a:gd name="T79" fmla="*/ 326 h 1229"/>
                    <a:gd name="T80" fmla="*/ 2755 w 2951"/>
                    <a:gd name="T81" fmla="*/ 321 h 1229"/>
                    <a:gd name="T82" fmla="*/ 2613 w 2951"/>
                    <a:gd name="T83" fmla="*/ 314 h 1229"/>
                    <a:gd name="T84" fmla="*/ 2456 w 2951"/>
                    <a:gd name="T85" fmla="*/ 306 h 1229"/>
                    <a:gd name="T86" fmla="*/ 2301 w 2951"/>
                    <a:gd name="T87" fmla="*/ 299 h 1229"/>
                    <a:gd name="T88" fmla="*/ 2163 w 2951"/>
                    <a:gd name="T89" fmla="*/ 293 h 1229"/>
                    <a:gd name="T90" fmla="*/ 2060 w 2951"/>
                    <a:gd name="T91" fmla="*/ 289 h 1229"/>
                    <a:gd name="T92" fmla="*/ 2011 w 2951"/>
                    <a:gd name="T93" fmla="*/ 287 h 1229"/>
                    <a:gd name="T94" fmla="*/ 1957 w 2951"/>
                    <a:gd name="T95" fmla="*/ 284 h 1229"/>
                    <a:gd name="T96" fmla="*/ 1881 w 2951"/>
                    <a:gd name="T97" fmla="*/ 281 h 1229"/>
                    <a:gd name="T98" fmla="*/ 1812 w 2951"/>
                    <a:gd name="T99" fmla="*/ 286 h 1229"/>
                    <a:gd name="T100" fmla="*/ 1778 w 2951"/>
                    <a:gd name="T101" fmla="*/ 305 h 1229"/>
                    <a:gd name="T102" fmla="*/ 1803 w 2951"/>
                    <a:gd name="T103" fmla="*/ 372 h 1229"/>
                    <a:gd name="T104" fmla="*/ 1864 w 2951"/>
                    <a:gd name="T105" fmla="*/ 461 h 1229"/>
                    <a:gd name="T106" fmla="*/ 1937 w 2951"/>
                    <a:gd name="T107" fmla="*/ 570 h 1229"/>
                    <a:gd name="T108" fmla="*/ 2059 w 2951"/>
                    <a:gd name="T109" fmla="*/ 746 h 1229"/>
                    <a:gd name="T110" fmla="*/ 2178 w 2951"/>
                    <a:gd name="T111" fmla="*/ 916 h 1229"/>
                    <a:gd name="T112" fmla="*/ 2241 w 2951"/>
                    <a:gd name="T113" fmla="*/ 1000 h 1229"/>
                    <a:gd name="T114" fmla="*/ 2287 w 2951"/>
                    <a:gd name="T115" fmla="*/ 1044 h 1229"/>
                    <a:gd name="T116" fmla="*/ 2346 w 2951"/>
                    <a:gd name="T117" fmla="*/ 1104 h 1229"/>
                    <a:gd name="T118" fmla="*/ 2397 w 2951"/>
                    <a:gd name="T119" fmla="*/ 1161 h 1229"/>
                    <a:gd name="T120" fmla="*/ 2419 w 2951"/>
                    <a:gd name="T121" fmla="*/ 1194 h 1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951" h="1229">
                      <a:moveTo>
                        <a:pt x="2419" y="1194"/>
                      </a:moveTo>
                      <a:lnTo>
                        <a:pt x="2418" y="1198"/>
                      </a:lnTo>
                      <a:lnTo>
                        <a:pt x="2415" y="1203"/>
                      </a:lnTo>
                      <a:lnTo>
                        <a:pt x="2410" y="1208"/>
                      </a:lnTo>
                      <a:lnTo>
                        <a:pt x="2403" y="1214"/>
                      </a:lnTo>
                      <a:lnTo>
                        <a:pt x="2394" y="1219"/>
                      </a:lnTo>
                      <a:lnTo>
                        <a:pt x="2384" y="1223"/>
                      </a:lnTo>
                      <a:lnTo>
                        <a:pt x="2372" y="1226"/>
                      </a:lnTo>
                      <a:lnTo>
                        <a:pt x="2358" y="1228"/>
                      </a:lnTo>
                      <a:lnTo>
                        <a:pt x="2343" y="1229"/>
                      </a:lnTo>
                      <a:lnTo>
                        <a:pt x="2326" y="1227"/>
                      </a:lnTo>
                      <a:lnTo>
                        <a:pt x="2308" y="1224"/>
                      </a:lnTo>
                      <a:lnTo>
                        <a:pt x="2289" y="1217"/>
                      </a:lnTo>
                      <a:lnTo>
                        <a:pt x="2268" y="1208"/>
                      </a:lnTo>
                      <a:lnTo>
                        <a:pt x="2246" y="1196"/>
                      </a:lnTo>
                      <a:lnTo>
                        <a:pt x="2224" y="1180"/>
                      </a:lnTo>
                      <a:lnTo>
                        <a:pt x="2200" y="1160"/>
                      </a:lnTo>
                      <a:lnTo>
                        <a:pt x="2188" y="1149"/>
                      </a:lnTo>
                      <a:lnTo>
                        <a:pt x="2174" y="1135"/>
                      </a:lnTo>
                      <a:lnTo>
                        <a:pt x="2157" y="1119"/>
                      </a:lnTo>
                      <a:lnTo>
                        <a:pt x="2138" y="1100"/>
                      </a:lnTo>
                      <a:lnTo>
                        <a:pt x="2117" y="1080"/>
                      </a:lnTo>
                      <a:lnTo>
                        <a:pt x="2094" y="1057"/>
                      </a:lnTo>
                      <a:lnTo>
                        <a:pt x="2068" y="1033"/>
                      </a:lnTo>
                      <a:lnTo>
                        <a:pt x="2042" y="1007"/>
                      </a:lnTo>
                      <a:lnTo>
                        <a:pt x="2015" y="980"/>
                      </a:lnTo>
                      <a:lnTo>
                        <a:pt x="1987" y="952"/>
                      </a:lnTo>
                      <a:lnTo>
                        <a:pt x="1958" y="923"/>
                      </a:lnTo>
                      <a:lnTo>
                        <a:pt x="1928" y="893"/>
                      </a:lnTo>
                      <a:lnTo>
                        <a:pt x="1896" y="863"/>
                      </a:lnTo>
                      <a:lnTo>
                        <a:pt x="1865" y="832"/>
                      </a:lnTo>
                      <a:lnTo>
                        <a:pt x="1834" y="801"/>
                      </a:lnTo>
                      <a:lnTo>
                        <a:pt x="1803" y="769"/>
                      </a:lnTo>
                      <a:lnTo>
                        <a:pt x="1772" y="737"/>
                      </a:lnTo>
                      <a:lnTo>
                        <a:pt x="1742" y="707"/>
                      </a:lnTo>
                      <a:lnTo>
                        <a:pt x="1711" y="677"/>
                      </a:lnTo>
                      <a:lnTo>
                        <a:pt x="1681" y="647"/>
                      </a:lnTo>
                      <a:lnTo>
                        <a:pt x="1653" y="619"/>
                      </a:lnTo>
                      <a:lnTo>
                        <a:pt x="1625" y="591"/>
                      </a:lnTo>
                      <a:lnTo>
                        <a:pt x="1599" y="565"/>
                      </a:lnTo>
                      <a:lnTo>
                        <a:pt x="1574" y="541"/>
                      </a:lnTo>
                      <a:lnTo>
                        <a:pt x="1551" y="518"/>
                      </a:lnTo>
                      <a:lnTo>
                        <a:pt x="1530" y="497"/>
                      </a:lnTo>
                      <a:lnTo>
                        <a:pt x="1510" y="477"/>
                      </a:lnTo>
                      <a:lnTo>
                        <a:pt x="1493" y="461"/>
                      </a:lnTo>
                      <a:lnTo>
                        <a:pt x="1478" y="446"/>
                      </a:lnTo>
                      <a:lnTo>
                        <a:pt x="1465" y="434"/>
                      </a:lnTo>
                      <a:lnTo>
                        <a:pt x="1456" y="425"/>
                      </a:lnTo>
                      <a:lnTo>
                        <a:pt x="1449" y="419"/>
                      </a:lnTo>
                      <a:lnTo>
                        <a:pt x="1434" y="407"/>
                      </a:lnTo>
                      <a:lnTo>
                        <a:pt x="1418" y="395"/>
                      </a:lnTo>
                      <a:lnTo>
                        <a:pt x="1402" y="385"/>
                      </a:lnTo>
                      <a:lnTo>
                        <a:pt x="1385" y="376"/>
                      </a:lnTo>
                      <a:lnTo>
                        <a:pt x="1367" y="367"/>
                      </a:lnTo>
                      <a:lnTo>
                        <a:pt x="1349" y="360"/>
                      </a:lnTo>
                      <a:lnTo>
                        <a:pt x="1330" y="354"/>
                      </a:lnTo>
                      <a:lnTo>
                        <a:pt x="1310" y="350"/>
                      </a:lnTo>
                      <a:lnTo>
                        <a:pt x="1290" y="346"/>
                      </a:lnTo>
                      <a:lnTo>
                        <a:pt x="1269" y="343"/>
                      </a:lnTo>
                      <a:lnTo>
                        <a:pt x="1247" y="342"/>
                      </a:lnTo>
                      <a:lnTo>
                        <a:pt x="1225" y="342"/>
                      </a:lnTo>
                      <a:lnTo>
                        <a:pt x="1201" y="343"/>
                      </a:lnTo>
                      <a:lnTo>
                        <a:pt x="1177" y="345"/>
                      </a:lnTo>
                      <a:lnTo>
                        <a:pt x="1150" y="348"/>
                      </a:lnTo>
                      <a:lnTo>
                        <a:pt x="1124" y="353"/>
                      </a:lnTo>
                      <a:lnTo>
                        <a:pt x="1114" y="355"/>
                      </a:lnTo>
                      <a:lnTo>
                        <a:pt x="1099" y="357"/>
                      </a:lnTo>
                      <a:lnTo>
                        <a:pt x="1079" y="360"/>
                      </a:lnTo>
                      <a:lnTo>
                        <a:pt x="1054" y="364"/>
                      </a:lnTo>
                      <a:lnTo>
                        <a:pt x="1026" y="368"/>
                      </a:lnTo>
                      <a:lnTo>
                        <a:pt x="993" y="372"/>
                      </a:lnTo>
                      <a:lnTo>
                        <a:pt x="956" y="377"/>
                      </a:lnTo>
                      <a:lnTo>
                        <a:pt x="917" y="383"/>
                      </a:lnTo>
                      <a:lnTo>
                        <a:pt x="875" y="388"/>
                      </a:lnTo>
                      <a:lnTo>
                        <a:pt x="830" y="394"/>
                      </a:lnTo>
                      <a:lnTo>
                        <a:pt x="784" y="401"/>
                      </a:lnTo>
                      <a:lnTo>
                        <a:pt x="735" y="407"/>
                      </a:lnTo>
                      <a:lnTo>
                        <a:pt x="686" y="414"/>
                      </a:lnTo>
                      <a:lnTo>
                        <a:pt x="636" y="420"/>
                      </a:lnTo>
                      <a:lnTo>
                        <a:pt x="585" y="427"/>
                      </a:lnTo>
                      <a:lnTo>
                        <a:pt x="534" y="434"/>
                      </a:lnTo>
                      <a:lnTo>
                        <a:pt x="483" y="440"/>
                      </a:lnTo>
                      <a:lnTo>
                        <a:pt x="434" y="447"/>
                      </a:lnTo>
                      <a:lnTo>
                        <a:pt x="384" y="453"/>
                      </a:lnTo>
                      <a:lnTo>
                        <a:pt x="336" y="459"/>
                      </a:lnTo>
                      <a:lnTo>
                        <a:pt x="290" y="466"/>
                      </a:lnTo>
                      <a:lnTo>
                        <a:pt x="246" y="471"/>
                      </a:lnTo>
                      <a:lnTo>
                        <a:pt x="204" y="477"/>
                      </a:lnTo>
                      <a:lnTo>
                        <a:pt x="165" y="482"/>
                      </a:lnTo>
                      <a:lnTo>
                        <a:pt x="130" y="486"/>
                      </a:lnTo>
                      <a:lnTo>
                        <a:pt x="98" y="490"/>
                      </a:lnTo>
                      <a:lnTo>
                        <a:pt x="70" y="494"/>
                      </a:lnTo>
                      <a:lnTo>
                        <a:pt x="46" y="497"/>
                      </a:lnTo>
                      <a:lnTo>
                        <a:pt x="26" y="500"/>
                      </a:lnTo>
                      <a:lnTo>
                        <a:pt x="12" y="501"/>
                      </a:lnTo>
                      <a:lnTo>
                        <a:pt x="3" y="503"/>
                      </a:lnTo>
                      <a:lnTo>
                        <a:pt x="0" y="503"/>
                      </a:lnTo>
                      <a:lnTo>
                        <a:pt x="18" y="430"/>
                      </a:lnTo>
                      <a:lnTo>
                        <a:pt x="1195" y="231"/>
                      </a:lnTo>
                      <a:lnTo>
                        <a:pt x="1198" y="230"/>
                      </a:lnTo>
                      <a:lnTo>
                        <a:pt x="1208" y="228"/>
                      </a:lnTo>
                      <a:lnTo>
                        <a:pt x="1220" y="224"/>
                      </a:lnTo>
                      <a:lnTo>
                        <a:pt x="1235" y="218"/>
                      </a:lnTo>
                      <a:lnTo>
                        <a:pt x="1250" y="210"/>
                      </a:lnTo>
                      <a:lnTo>
                        <a:pt x="1263" y="200"/>
                      </a:lnTo>
                      <a:lnTo>
                        <a:pt x="1272" y="187"/>
                      </a:lnTo>
                      <a:lnTo>
                        <a:pt x="1275" y="172"/>
                      </a:lnTo>
                      <a:lnTo>
                        <a:pt x="1274" y="157"/>
                      </a:lnTo>
                      <a:lnTo>
                        <a:pt x="1273" y="146"/>
                      </a:lnTo>
                      <a:lnTo>
                        <a:pt x="1270" y="138"/>
                      </a:lnTo>
                      <a:lnTo>
                        <a:pt x="1266" y="132"/>
                      </a:lnTo>
                      <a:lnTo>
                        <a:pt x="1260" y="127"/>
                      </a:lnTo>
                      <a:lnTo>
                        <a:pt x="1253" y="121"/>
                      </a:lnTo>
                      <a:lnTo>
                        <a:pt x="1244" y="115"/>
                      </a:lnTo>
                      <a:lnTo>
                        <a:pt x="1233" y="106"/>
                      </a:lnTo>
                      <a:lnTo>
                        <a:pt x="1219" y="94"/>
                      </a:lnTo>
                      <a:lnTo>
                        <a:pt x="1202" y="81"/>
                      </a:lnTo>
                      <a:lnTo>
                        <a:pt x="1184" y="67"/>
                      </a:lnTo>
                      <a:lnTo>
                        <a:pt x="1165" y="53"/>
                      </a:lnTo>
                      <a:lnTo>
                        <a:pt x="1147" y="41"/>
                      </a:lnTo>
                      <a:lnTo>
                        <a:pt x="1132" y="31"/>
                      </a:lnTo>
                      <a:lnTo>
                        <a:pt x="1123" y="24"/>
                      </a:lnTo>
                      <a:lnTo>
                        <a:pt x="1119" y="22"/>
                      </a:lnTo>
                      <a:lnTo>
                        <a:pt x="1120" y="20"/>
                      </a:lnTo>
                      <a:lnTo>
                        <a:pt x="1124" y="17"/>
                      </a:lnTo>
                      <a:lnTo>
                        <a:pt x="1130" y="12"/>
                      </a:lnTo>
                      <a:lnTo>
                        <a:pt x="1138" y="7"/>
                      </a:lnTo>
                      <a:lnTo>
                        <a:pt x="1150" y="3"/>
                      </a:lnTo>
                      <a:lnTo>
                        <a:pt x="1165" y="0"/>
                      </a:lnTo>
                      <a:lnTo>
                        <a:pt x="1182" y="2"/>
                      </a:lnTo>
                      <a:lnTo>
                        <a:pt x="1203" y="7"/>
                      </a:lnTo>
                      <a:lnTo>
                        <a:pt x="1218" y="12"/>
                      </a:lnTo>
                      <a:lnTo>
                        <a:pt x="1240" y="20"/>
                      </a:lnTo>
                      <a:lnTo>
                        <a:pt x="1267" y="31"/>
                      </a:lnTo>
                      <a:lnTo>
                        <a:pt x="1299" y="43"/>
                      </a:lnTo>
                      <a:lnTo>
                        <a:pt x="1335" y="56"/>
                      </a:lnTo>
                      <a:lnTo>
                        <a:pt x="1375" y="71"/>
                      </a:lnTo>
                      <a:lnTo>
                        <a:pt x="1414" y="86"/>
                      </a:lnTo>
                      <a:lnTo>
                        <a:pt x="1455" y="101"/>
                      </a:lnTo>
                      <a:lnTo>
                        <a:pt x="1494" y="116"/>
                      </a:lnTo>
                      <a:lnTo>
                        <a:pt x="1533" y="130"/>
                      </a:lnTo>
                      <a:lnTo>
                        <a:pt x="1568" y="143"/>
                      </a:lnTo>
                      <a:lnTo>
                        <a:pt x="1599" y="155"/>
                      </a:lnTo>
                      <a:lnTo>
                        <a:pt x="1625" y="165"/>
                      </a:lnTo>
                      <a:lnTo>
                        <a:pt x="1645" y="172"/>
                      </a:lnTo>
                      <a:lnTo>
                        <a:pt x="1658" y="177"/>
                      </a:lnTo>
                      <a:lnTo>
                        <a:pt x="1662" y="179"/>
                      </a:lnTo>
                      <a:lnTo>
                        <a:pt x="2932" y="298"/>
                      </a:lnTo>
                      <a:lnTo>
                        <a:pt x="2934" y="299"/>
                      </a:lnTo>
                      <a:lnTo>
                        <a:pt x="2939" y="303"/>
                      </a:lnTo>
                      <a:lnTo>
                        <a:pt x="2945" y="309"/>
                      </a:lnTo>
                      <a:lnTo>
                        <a:pt x="2950" y="315"/>
                      </a:lnTo>
                      <a:lnTo>
                        <a:pt x="2951" y="321"/>
                      </a:lnTo>
                      <a:lnTo>
                        <a:pt x="2948" y="325"/>
                      </a:lnTo>
                      <a:lnTo>
                        <a:pt x="2938" y="329"/>
                      </a:lnTo>
                      <a:lnTo>
                        <a:pt x="2918" y="329"/>
                      </a:lnTo>
                      <a:lnTo>
                        <a:pt x="2910" y="329"/>
                      </a:lnTo>
                      <a:lnTo>
                        <a:pt x="2897" y="328"/>
                      </a:lnTo>
                      <a:lnTo>
                        <a:pt x="2882" y="327"/>
                      </a:lnTo>
                      <a:lnTo>
                        <a:pt x="2862" y="326"/>
                      </a:lnTo>
                      <a:lnTo>
                        <a:pt x="2839" y="325"/>
                      </a:lnTo>
                      <a:lnTo>
                        <a:pt x="2813" y="324"/>
                      </a:lnTo>
                      <a:lnTo>
                        <a:pt x="2785" y="322"/>
                      </a:lnTo>
                      <a:lnTo>
                        <a:pt x="2755" y="321"/>
                      </a:lnTo>
                      <a:lnTo>
                        <a:pt x="2722" y="319"/>
                      </a:lnTo>
                      <a:lnTo>
                        <a:pt x="2688" y="317"/>
                      </a:lnTo>
                      <a:lnTo>
                        <a:pt x="2651" y="316"/>
                      </a:lnTo>
                      <a:lnTo>
                        <a:pt x="2613" y="314"/>
                      </a:lnTo>
                      <a:lnTo>
                        <a:pt x="2575" y="312"/>
                      </a:lnTo>
                      <a:lnTo>
                        <a:pt x="2536" y="310"/>
                      </a:lnTo>
                      <a:lnTo>
                        <a:pt x="2497" y="308"/>
                      </a:lnTo>
                      <a:lnTo>
                        <a:pt x="2456" y="306"/>
                      </a:lnTo>
                      <a:lnTo>
                        <a:pt x="2417" y="305"/>
                      </a:lnTo>
                      <a:lnTo>
                        <a:pt x="2377" y="303"/>
                      </a:lnTo>
                      <a:lnTo>
                        <a:pt x="2339" y="301"/>
                      </a:lnTo>
                      <a:lnTo>
                        <a:pt x="2301" y="299"/>
                      </a:lnTo>
                      <a:lnTo>
                        <a:pt x="2263" y="298"/>
                      </a:lnTo>
                      <a:lnTo>
                        <a:pt x="2228" y="296"/>
                      </a:lnTo>
                      <a:lnTo>
                        <a:pt x="2194" y="294"/>
                      </a:lnTo>
                      <a:lnTo>
                        <a:pt x="2163" y="293"/>
                      </a:lnTo>
                      <a:lnTo>
                        <a:pt x="2133" y="292"/>
                      </a:lnTo>
                      <a:lnTo>
                        <a:pt x="2106" y="291"/>
                      </a:lnTo>
                      <a:lnTo>
                        <a:pt x="2081" y="290"/>
                      </a:lnTo>
                      <a:lnTo>
                        <a:pt x="2060" y="289"/>
                      </a:lnTo>
                      <a:lnTo>
                        <a:pt x="2042" y="288"/>
                      </a:lnTo>
                      <a:lnTo>
                        <a:pt x="2028" y="287"/>
                      </a:lnTo>
                      <a:lnTo>
                        <a:pt x="2017" y="287"/>
                      </a:lnTo>
                      <a:lnTo>
                        <a:pt x="2011" y="287"/>
                      </a:lnTo>
                      <a:lnTo>
                        <a:pt x="2001" y="287"/>
                      </a:lnTo>
                      <a:lnTo>
                        <a:pt x="1989" y="286"/>
                      </a:lnTo>
                      <a:lnTo>
                        <a:pt x="1974" y="285"/>
                      </a:lnTo>
                      <a:lnTo>
                        <a:pt x="1957" y="284"/>
                      </a:lnTo>
                      <a:lnTo>
                        <a:pt x="1939" y="283"/>
                      </a:lnTo>
                      <a:lnTo>
                        <a:pt x="1920" y="282"/>
                      </a:lnTo>
                      <a:lnTo>
                        <a:pt x="1900" y="282"/>
                      </a:lnTo>
                      <a:lnTo>
                        <a:pt x="1881" y="281"/>
                      </a:lnTo>
                      <a:lnTo>
                        <a:pt x="1862" y="281"/>
                      </a:lnTo>
                      <a:lnTo>
                        <a:pt x="1844" y="282"/>
                      </a:lnTo>
                      <a:lnTo>
                        <a:pt x="1827" y="284"/>
                      </a:lnTo>
                      <a:lnTo>
                        <a:pt x="1812" y="286"/>
                      </a:lnTo>
                      <a:lnTo>
                        <a:pt x="1799" y="289"/>
                      </a:lnTo>
                      <a:lnTo>
                        <a:pt x="1789" y="293"/>
                      </a:lnTo>
                      <a:lnTo>
                        <a:pt x="1782" y="298"/>
                      </a:lnTo>
                      <a:lnTo>
                        <a:pt x="1778" y="305"/>
                      </a:lnTo>
                      <a:lnTo>
                        <a:pt x="1777" y="320"/>
                      </a:lnTo>
                      <a:lnTo>
                        <a:pt x="1781" y="336"/>
                      </a:lnTo>
                      <a:lnTo>
                        <a:pt x="1790" y="354"/>
                      </a:lnTo>
                      <a:lnTo>
                        <a:pt x="1803" y="372"/>
                      </a:lnTo>
                      <a:lnTo>
                        <a:pt x="1817" y="393"/>
                      </a:lnTo>
                      <a:lnTo>
                        <a:pt x="1833" y="414"/>
                      </a:lnTo>
                      <a:lnTo>
                        <a:pt x="1849" y="437"/>
                      </a:lnTo>
                      <a:lnTo>
                        <a:pt x="1864" y="461"/>
                      </a:lnTo>
                      <a:lnTo>
                        <a:pt x="1874" y="478"/>
                      </a:lnTo>
                      <a:lnTo>
                        <a:pt x="1890" y="502"/>
                      </a:lnTo>
                      <a:lnTo>
                        <a:pt x="1912" y="533"/>
                      </a:lnTo>
                      <a:lnTo>
                        <a:pt x="1937" y="570"/>
                      </a:lnTo>
                      <a:lnTo>
                        <a:pt x="1965" y="611"/>
                      </a:lnTo>
                      <a:lnTo>
                        <a:pt x="1995" y="654"/>
                      </a:lnTo>
                      <a:lnTo>
                        <a:pt x="2026" y="700"/>
                      </a:lnTo>
                      <a:lnTo>
                        <a:pt x="2059" y="746"/>
                      </a:lnTo>
                      <a:lnTo>
                        <a:pt x="2092" y="793"/>
                      </a:lnTo>
                      <a:lnTo>
                        <a:pt x="2123" y="838"/>
                      </a:lnTo>
                      <a:lnTo>
                        <a:pt x="2152" y="879"/>
                      </a:lnTo>
                      <a:lnTo>
                        <a:pt x="2178" y="916"/>
                      </a:lnTo>
                      <a:lnTo>
                        <a:pt x="2201" y="948"/>
                      </a:lnTo>
                      <a:lnTo>
                        <a:pt x="2220" y="973"/>
                      </a:lnTo>
                      <a:lnTo>
                        <a:pt x="2233" y="991"/>
                      </a:lnTo>
                      <a:lnTo>
                        <a:pt x="2241" y="1000"/>
                      </a:lnTo>
                      <a:lnTo>
                        <a:pt x="2250" y="1008"/>
                      </a:lnTo>
                      <a:lnTo>
                        <a:pt x="2261" y="1018"/>
                      </a:lnTo>
                      <a:lnTo>
                        <a:pt x="2273" y="1030"/>
                      </a:lnTo>
                      <a:lnTo>
                        <a:pt x="2287" y="1044"/>
                      </a:lnTo>
                      <a:lnTo>
                        <a:pt x="2302" y="1058"/>
                      </a:lnTo>
                      <a:lnTo>
                        <a:pt x="2316" y="1073"/>
                      </a:lnTo>
                      <a:lnTo>
                        <a:pt x="2331" y="1088"/>
                      </a:lnTo>
                      <a:lnTo>
                        <a:pt x="2346" y="1104"/>
                      </a:lnTo>
                      <a:lnTo>
                        <a:pt x="2361" y="1119"/>
                      </a:lnTo>
                      <a:lnTo>
                        <a:pt x="2374" y="1134"/>
                      </a:lnTo>
                      <a:lnTo>
                        <a:pt x="2386" y="1148"/>
                      </a:lnTo>
                      <a:lnTo>
                        <a:pt x="2397" y="1161"/>
                      </a:lnTo>
                      <a:lnTo>
                        <a:pt x="2406" y="1172"/>
                      </a:lnTo>
                      <a:lnTo>
                        <a:pt x="2413" y="1181"/>
                      </a:lnTo>
                      <a:lnTo>
                        <a:pt x="2417" y="1189"/>
                      </a:lnTo>
                      <a:lnTo>
                        <a:pt x="2419" y="1194"/>
                      </a:lnTo>
                      <a:close/>
                    </a:path>
                  </a:pathLst>
                </a:custGeom>
                <a:solidFill>
                  <a:srgbClr val="D7EB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08" name="Freeform 424"/>
                <p:cNvSpPr>
                  <a:spLocks/>
                </p:cNvSpPr>
                <p:nvPr/>
              </p:nvSpPr>
              <p:spPr bwMode="auto">
                <a:xfrm>
                  <a:off x="4672" y="1267"/>
                  <a:ext cx="242" cy="88"/>
                </a:xfrm>
                <a:custGeom>
                  <a:avLst/>
                  <a:gdLst>
                    <a:gd name="T0" fmla="*/ 2419 w 2419"/>
                    <a:gd name="T1" fmla="*/ 847 h 882"/>
                    <a:gd name="T2" fmla="*/ 2408 w 2419"/>
                    <a:gd name="T3" fmla="*/ 863 h 882"/>
                    <a:gd name="T4" fmla="*/ 2391 w 2419"/>
                    <a:gd name="T5" fmla="*/ 874 h 882"/>
                    <a:gd name="T6" fmla="*/ 2367 w 2419"/>
                    <a:gd name="T7" fmla="*/ 880 h 882"/>
                    <a:gd name="T8" fmla="*/ 2340 w 2419"/>
                    <a:gd name="T9" fmla="*/ 882 h 882"/>
                    <a:gd name="T10" fmla="*/ 2311 w 2419"/>
                    <a:gd name="T11" fmla="*/ 879 h 882"/>
                    <a:gd name="T12" fmla="*/ 2281 w 2419"/>
                    <a:gd name="T13" fmla="*/ 871 h 882"/>
                    <a:gd name="T14" fmla="*/ 2251 w 2419"/>
                    <a:gd name="T15" fmla="*/ 859 h 882"/>
                    <a:gd name="T16" fmla="*/ 2226 w 2419"/>
                    <a:gd name="T17" fmla="*/ 841 h 882"/>
                    <a:gd name="T18" fmla="*/ 2217 w 2419"/>
                    <a:gd name="T19" fmla="*/ 833 h 882"/>
                    <a:gd name="T20" fmla="*/ 2190 w 2419"/>
                    <a:gd name="T21" fmla="*/ 807 h 882"/>
                    <a:gd name="T22" fmla="*/ 2152 w 2419"/>
                    <a:gd name="T23" fmla="*/ 769 h 882"/>
                    <a:gd name="T24" fmla="*/ 2104 w 2419"/>
                    <a:gd name="T25" fmla="*/ 722 h 882"/>
                    <a:gd name="T26" fmla="*/ 2048 w 2419"/>
                    <a:gd name="T27" fmla="*/ 667 h 882"/>
                    <a:gd name="T28" fmla="*/ 1987 w 2419"/>
                    <a:gd name="T29" fmla="*/ 606 h 882"/>
                    <a:gd name="T30" fmla="*/ 1921 w 2419"/>
                    <a:gd name="T31" fmla="*/ 540 h 882"/>
                    <a:gd name="T32" fmla="*/ 1853 w 2419"/>
                    <a:gd name="T33" fmla="*/ 473 h 882"/>
                    <a:gd name="T34" fmla="*/ 1784 w 2419"/>
                    <a:gd name="T35" fmla="*/ 404 h 882"/>
                    <a:gd name="T36" fmla="*/ 1717 w 2419"/>
                    <a:gd name="T37" fmla="*/ 337 h 882"/>
                    <a:gd name="T38" fmla="*/ 1653 w 2419"/>
                    <a:gd name="T39" fmla="*/ 273 h 882"/>
                    <a:gd name="T40" fmla="*/ 1593 w 2419"/>
                    <a:gd name="T41" fmla="*/ 214 h 882"/>
                    <a:gd name="T42" fmla="*/ 1541 w 2419"/>
                    <a:gd name="T43" fmla="*/ 163 h 882"/>
                    <a:gd name="T44" fmla="*/ 1495 w 2419"/>
                    <a:gd name="T45" fmla="*/ 120 h 882"/>
                    <a:gd name="T46" fmla="*/ 1461 w 2419"/>
                    <a:gd name="T47" fmla="*/ 87 h 882"/>
                    <a:gd name="T48" fmla="*/ 1438 w 2419"/>
                    <a:gd name="T49" fmla="*/ 67 h 882"/>
                    <a:gd name="T50" fmla="*/ 1432 w 2419"/>
                    <a:gd name="T51" fmla="*/ 62 h 882"/>
                    <a:gd name="T52" fmla="*/ 1415 w 2419"/>
                    <a:gd name="T53" fmla="*/ 51 h 882"/>
                    <a:gd name="T54" fmla="*/ 1396 w 2419"/>
                    <a:gd name="T55" fmla="*/ 39 h 882"/>
                    <a:gd name="T56" fmla="*/ 1374 w 2419"/>
                    <a:gd name="T57" fmla="*/ 27 h 882"/>
                    <a:gd name="T58" fmla="*/ 1347 w 2419"/>
                    <a:gd name="T59" fmla="*/ 17 h 882"/>
                    <a:gd name="T60" fmla="*/ 1314 w 2419"/>
                    <a:gd name="T61" fmla="*/ 8 h 882"/>
                    <a:gd name="T62" fmla="*/ 1275 w 2419"/>
                    <a:gd name="T63" fmla="*/ 2 h 882"/>
                    <a:gd name="T64" fmla="*/ 1230 w 2419"/>
                    <a:gd name="T65" fmla="*/ 0 h 882"/>
                    <a:gd name="T66" fmla="*/ 1177 w 2419"/>
                    <a:gd name="T67" fmla="*/ 3 h 882"/>
                    <a:gd name="T68" fmla="*/ 1159 w 2419"/>
                    <a:gd name="T69" fmla="*/ 5 h 882"/>
                    <a:gd name="T70" fmla="*/ 1109 w 2419"/>
                    <a:gd name="T71" fmla="*/ 10 h 882"/>
                    <a:gd name="T72" fmla="*/ 1044 w 2419"/>
                    <a:gd name="T73" fmla="*/ 18 h 882"/>
                    <a:gd name="T74" fmla="*/ 966 w 2419"/>
                    <a:gd name="T75" fmla="*/ 28 h 882"/>
                    <a:gd name="T76" fmla="*/ 877 w 2419"/>
                    <a:gd name="T77" fmla="*/ 39 h 882"/>
                    <a:gd name="T78" fmla="*/ 782 w 2419"/>
                    <a:gd name="T79" fmla="*/ 51 h 882"/>
                    <a:gd name="T80" fmla="*/ 680 w 2419"/>
                    <a:gd name="T81" fmla="*/ 65 h 882"/>
                    <a:gd name="T82" fmla="*/ 577 w 2419"/>
                    <a:gd name="T83" fmla="*/ 78 h 882"/>
                    <a:gd name="T84" fmla="*/ 475 w 2419"/>
                    <a:gd name="T85" fmla="*/ 92 h 882"/>
                    <a:gd name="T86" fmla="*/ 376 w 2419"/>
                    <a:gd name="T87" fmla="*/ 105 h 882"/>
                    <a:gd name="T88" fmla="*/ 283 w 2419"/>
                    <a:gd name="T89" fmla="*/ 118 h 882"/>
                    <a:gd name="T90" fmla="*/ 198 w 2419"/>
                    <a:gd name="T91" fmla="*/ 129 h 882"/>
                    <a:gd name="T92" fmla="*/ 126 w 2419"/>
                    <a:gd name="T93" fmla="*/ 139 h 882"/>
                    <a:gd name="T94" fmla="*/ 68 w 2419"/>
                    <a:gd name="T95" fmla="*/ 147 h 882"/>
                    <a:gd name="T96" fmla="*/ 25 w 2419"/>
                    <a:gd name="T97" fmla="*/ 153 h 882"/>
                    <a:gd name="T98" fmla="*/ 3 w 2419"/>
                    <a:gd name="T99" fmla="*/ 156 h 8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419" h="882">
                      <a:moveTo>
                        <a:pt x="2419" y="847"/>
                      </a:moveTo>
                      <a:lnTo>
                        <a:pt x="2419" y="847"/>
                      </a:lnTo>
                      <a:lnTo>
                        <a:pt x="2415" y="855"/>
                      </a:lnTo>
                      <a:lnTo>
                        <a:pt x="2408" y="863"/>
                      </a:lnTo>
                      <a:lnTo>
                        <a:pt x="2400" y="869"/>
                      </a:lnTo>
                      <a:lnTo>
                        <a:pt x="2391" y="874"/>
                      </a:lnTo>
                      <a:lnTo>
                        <a:pt x="2379" y="878"/>
                      </a:lnTo>
                      <a:lnTo>
                        <a:pt x="2367" y="880"/>
                      </a:lnTo>
                      <a:lnTo>
                        <a:pt x="2354" y="882"/>
                      </a:lnTo>
                      <a:lnTo>
                        <a:pt x="2340" y="882"/>
                      </a:lnTo>
                      <a:lnTo>
                        <a:pt x="2325" y="881"/>
                      </a:lnTo>
                      <a:lnTo>
                        <a:pt x="2311" y="879"/>
                      </a:lnTo>
                      <a:lnTo>
                        <a:pt x="2296" y="876"/>
                      </a:lnTo>
                      <a:lnTo>
                        <a:pt x="2281" y="871"/>
                      </a:lnTo>
                      <a:lnTo>
                        <a:pt x="2265" y="866"/>
                      </a:lnTo>
                      <a:lnTo>
                        <a:pt x="2251" y="859"/>
                      </a:lnTo>
                      <a:lnTo>
                        <a:pt x="2238" y="850"/>
                      </a:lnTo>
                      <a:lnTo>
                        <a:pt x="2226" y="841"/>
                      </a:lnTo>
                      <a:lnTo>
                        <a:pt x="2217" y="833"/>
                      </a:lnTo>
                      <a:lnTo>
                        <a:pt x="2205" y="821"/>
                      </a:lnTo>
                      <a:lnTo>
                        <a:pt x="2190" y="807"/>
                      </a:lnTo>
                      <a:lnTo>
                        <a:pt x="2172" y="789"/>
                      </a:lnTo>
                      <a:lnTo>
                        <a:pt x="2152" y="769"/>
                      </a:lnTo>
                      <a:lnTo>
                        <a:pt x="2129" y="747"/>
                      </a:lnTo>
                      <a:lnTo>
                        <a:pt x="2104" y="722"/>
                      </a:lnTo>
                      <a:lnTo>
                        <a:pt x="2076" y="695"/>
                      </a:lnTo>
                      <a:lnTo>
                        <a:pt x="2048" y="667"/>
                      </a:lnTo>
                      <a:lnTo>
                        <a:pt x="2018" y="637"/>
                      </a:lnTo>
                      <a:lnTo>
                        <a:pt x="1987" y="606"/>
                      </a:lnTo>
                      <a:lnTo>
                        <a:pt x="1954" y="573"/>
                      </a:lnTo>
                      <a:lnTo>
                        <a:pt x="1921" y="540"/>
                      </a:lnTo>
                      <a:lnTo>
                        <a:pt x="1887" y="507"/>
                      </a:lnTo>
                      <a:lnTo>
                        <a:pt x="1853" y="473"/>
                      </a:lnTo>
                      <a:lnTo>
                        <a:pt x="1819" y="438"/>
                      </a:lnTo>
                      <a:lnTo>
                        <a:pt x="1784" y="404"/>
                      </a:lnTo>
                      <a:lnTo>
                        <a:pt x="1751" y="370"/>
                      </a:lnTo>
                      <a:lnTo>
                        <a:pt x="1717" y="337"/>
                      </a:lnTo>
                      <a:lnTo>
                        <a:pt x="1684" y="304"/>
                      </a:lnTo>
                      <a:lnTo>
                        <a:pt x="1653" y="273"/>
                      </a:lnTo>
                      <a:lnTo>
                        <a:pt x="1622" y="243"/>
                      </a:lnTo>
                      <a:lnTo>
                        <a:pt x="1593" y="214"/>
                      </a:lnTo>
                      <a:lnTo>
                        <a:pt x="1566" y="187"/>
                      </a:lnTo>
                      <a:lnTo>
                        <a:pt x="1541" y="163"/>
                      </a:lnTo>
                      <a:lnTo>
                        <a:pt x="1516" y="140"/>
                      </a:lnTo>
                      <a:lnTo>
                        <a:pt x="1495" y="120"/>
                      </a:lnTo>
                      <a:lnTo>
                        <a:pt x="1477" y="102"/>
                      </a:lnTo>
                      <a:lnTo>
                        <a:pt x="1461" y="87"/>
                      </a:lnTo>
                      <a:lnTo>
                        <a:pt x="1448" y="75"/>
                      </a:lnTo>
                      <a:lnTo>
                        <a:pt x="1438" y="67"/>
                      </a:lnTo>
                      <a:lnTo>
                        <a:pt x="1432" y="62"/>
                      </a:lnTo>
                      <a:lnTo>
                        <a:pt x="1424" y="57"/>
                      </a:lnTo>
                      <a:lnTo>
                        <a:pt x="1415" y="51"/>
                      </a:lnTo>
                      <a:lnTo>
                        <a:pt x="1406" y="45"/>
                      </a:lnTo>
                      <a:lnTo>
                        <a:pt x="1396" y="39"/>
                      </a:lnTo>
                      <a:lnTo>
                        <a:pt x="1385" y="33"/>
                      </a:lnTo>
                      <a:lnTo>
                        <a:pt x="1374" y="27"/>
                      </a:lnTo>
                      <a:lnTo>
                        <a:pt x="1361" y="22"/>
                      </a:lnTo>
                      <a:lnTo>
                        <a:pt x="1347" y="17"/>
                      </a:lnTo>
                      <a:lnTo>
                        <a:pt x="1330" y="12"/>
                      </a:lnTo>
                      <a:lnTo>
                        <a:pt x="1314" y="8"/>
                      </a:lnTo>
                      <a:lnTo>
                        <a:pt x="1295" y="5"/>
                      </a:lnTo>
                      <a:lnTo>
                        <a:pt x="1275" y="2"/>
                      </a:lnTo>
                      <a:lnTo>
                        <a:pt x="1254" y="1"/>
                      </a:lnTo>
                      <a:lnTo>
                        <a:pt x="1230" y="0"/>
                      </a:lnTo>
                      <a:lnTo>
                        <a:pt x="1205" y="1"/>
                      </a:lnTo>
                      <a:lnTo>
                        <a:pt x="1177" y="3"/>
                      </a:lnTo>
                      <a:lnTo>
                        <a:pt x="1159" y="5"/>
                      </a:lnTo>
                      <a:lnTo>
                        <a:pt x="1136" y="7"/>
                      </a:lnTo>
                      <a:lnTo>
                        <a:pt x="1109" y="10"/>
                      </a:lnTo>
                      <a:lnTo>
                        <a:pt x="1078" y="14"/>
                      </a:lnTo>
                      <a:lnTo>
                        <a:pt x="1044" y="18"/>
                      </a:lnTo>
                      <a:lnTo>
                        <a:pt x="1006" y="23"/>
                      </a:lnTo>
                      <a:lnTo>
                        <a:pt x="966" y="28"/>
                      </a:lnTo>
                      <a:lnTo>
                        <a:pt x="922" y="33"/>
                      </a:lnTo>
                      <a:lnTo>
                        <a:pt x="877" y="39"/>
                      </a:lnTo>
                      <a:lnTo>
                        <a:pt x="830" y="45"/>
                      </a:lnTo>
                      <a:lnTo>
                        <a:pt x="782" y="51"/>
                      </a:lnTo>
                      <a:lnTo>
                        <a:pt x="731" y="58"/>
                      </a:lnTo>
                      <a:lnTo>
                        <a:pt x="680" y="65"/>
                      </a:lnTo>
                      <a:lnTo>
                        <a:pt x="629" y="71"/>
                      </a:lnTo>
                      <a:lnTo>
                        <a:pt x="577" y="78"/>
                      </a:lnTo>
                      <a:lnTo>
                        <a:pt x="526" y="85"/>
                      </a:lnTo>
                      <a:lnTo>
                        <a:pt x="475" y="92"/>
                      </a:lnTo>
                      <a:lnTo>
                        <a:pt x="425" y="99"/>
                      </a:lnTo>
                      <a:lnTo>
                        <a:pt x="376" y="105"/>
                      </a:lnTo>
                      <a:lnTo>
                        <a:pt x="328" y="112"/>
                      </a:lnTo>
                      <a:lnTo>
                        <a:pt x="283" y="118"/>
                      </a:lnTo>
                      <a:lnTo>
                        <a:pt x="240" y="124"/>
                      </a:lnTo>
                      <a:lnTo>
                        <a:pt x="198" y="129"/>
                      </a:lnTo>
                      <a:lnTo>
                        <a:pt x="160" y="134"/>
                      </a:lnTo>
                      <a:lnTo>
                        <a:pt x="126" y="139"/>
                      </a:lnTo>
                      <a:lnTo>
                        <a:pt x="95" y="143"/>
                      </a:lnTo>
                      <a:lnTo>
                        <a:pt x="68" y="147"/>
                      </a:lnTo>
                      <a:lnTo>
                        <a:pt x="44" y="150"/>
                      </a:lnTo>
                      <a:lnTo>
                        <a:pt x="25" y="153"/>
                      </a:lnTo>
                      <a:lnTo>
                        <a:pt x="11" y="154"/>
                      </a:lnTo>
                      <a:lnTo>
                        <a:pt x="3" y="156"/>
                      </a:lnTo>
                      <a:lnTo>
                        <a:pt x="0" y="156"/>
                      </a:lnTo>
                    </a:path>
                  </a:pathLst>
                </a:custGeom>
                <a:noFill/>
                <a:ln w="0">
                  <a:solidFill>
                    <a:srgbClr val="ED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09" name="Freeform 425"/>
                <p:cNvSpPr>
                  <a:spLocks/>
                </p:cNvSpPr>
                <p:nvPr/>
              </p:nvSpPr>
              <p:spPr bwMode="auto">
                <a:xfrm>
                  <a:off x="4852" y="1262"/>
                  <a:ext cx="142" cy="7"/>
                </a:xfrm>
                <a:custGeom>
                  <a:avLst/>
                  <a:gdLst>
                    <a:gd name="T0" fmla="*/ 1421 w 1421"/>
                    <a:gd name="T1" fmla="*/ 57 h 77"/>
                    <a:gd name="T2" fmla="*/ 1421 w 1421"/>
                    <a:gd name="T3" fmla="*/ 57 h 77"/>
                    <a:gd name="T4" fmla="*/ 1418 w 1421"/>
                    <a:gd name="T5" fmla="*/ 58 h 77"/>
                    <a:gd name="T6" fmla="*/ 1408 w 1421"/>
                    <a:gd name="T7" fmla="*/ 62 h 77"/>
                    <a:gd name="T8" fmla="*/ 1393 w 1421"/>
                    <a:gd name="T9" fmla="*/ 66 h 77"/>
                    <a:gd name="T10" fmla="*/ 1375 w 1421"/>
                    <a:gd name="T11" fmla="*/ 71 h 77"/>
                    <a:gd name="T12" fmla="*/ 1353 w 1421"/>
                    <a:gd name="T13" fmla="*/ 75 h 77"/>
                    <a:gd name="T14" fmla="*/ 1328 w 1421"/>
                    <a:gd name="T15" fmla="*/ 77 h 77"/>
                    <a:gd name="T16" fmla="*/ 1302 w 1421"/>
                    <a:gd name="T17" fmla="*/ 77 h 77"/>
                    <a:gd name="T18" fmla="*/ 1275 w 1421"/>
                    <a:gd name="T19" fmla="*/ 74 h 77"/>
                    <a:gd name="T20" fmla="*/ 1275 w 1421"/>
                    <a:gd name="T21" fmla="*/ 74 h 77"/>
                    <a:gd name="T22" fmla="*/ 1262 w 1421"/>
                    <a:gd name="T23" fmla="*/ 71 h 77"/>
                    <a:gd name="T24" fmla="*/ 1248 w 1421"/>
                    <a:gd name="T25" fmla="*/ 69 h 77"/>
                    <a:gd name="T26" fmla="*/ 1236 w 1421"/>
                    <a:gd name="T27" fmla="*/ 67 h 77"/>
                    <a:gd name="T28" fmla="*/ 1223 w 1421"/>
                    <a:gd name="T29" fmla="*/ 64 h 77"/>
                    <a:gd name="T30" fmla="*/ 1211 w 1421"/>
                    <a:gd name="T31" fmla="*/ 62 h 77"/>
                    <a:gd name="T32" fmla="*/ 1199 w 1421"/>
                    <a:gd name="T33" fmla="*/ 61 h 77"/>
                    <a:gd name="T34" fmla="*/ 1188 w 1421"/>
                    <a:gd name="T35" fmla="*/ 59 h 77"/>
                    <a:gd name="T36" fmla="*/ 1178 w 1421"/>
                    <a:gd name="T37" fmla="*/ 57 h 77"/>
                    <a:gd name="T38" fmla="*/ 1168 w 1421"/>
                    <a:gd name="T39" fmla="*/ 56 h 77"/>
                    <a:gd name="T40" fmla="*/ 1158 w 1421"/>
                    <a:gd name="T41" fmla="*/ 55 h 77"/>
                    <a:gd name="T42" fmla="*/ 1149 w 1421"/>
                    <a:gd name="T43" fmla="*/ 54 h 77"/>
                    <a:gd name="T44" fmla="*/ 1140 w 1421"/>
                    <a:gd name="T45" fmla="*/ 53 h 77"/>
                    <a:gd name="T46" fmla="*/ 1132 w 1421"/>
                    <a:gd name="T47" fmla="*/ 52 h 77"/>
                    <a:gd name="T48" fmla="*/ 1124 w 1421"/>
                    <a:gd name="T49" fmla="*/ 51 h 77"/>
                    <a:gd name="T50" fmla="*/ 1117 w 1421"/>
                    <a:gd name="T51" fmla="*/ 51 h 77"/>
                    <a:gd name="T52" fmla="*/ 1110 w 1421"/>
                    <a:gd name="T53" fmla="*/ 51 h 77"/>
                    <a:gd name="T54" fmla="*/ 1110 w 1421"/>
                    <a:gd name="T55" fmla="*/ 51 h 77"/>
                    <a:gd name="T56" fmla="*/ 1104 w 1421"/>
                    <a:gd name="T57" fmla="*/ 51 h 77"/>
                    <a:gd name="T58" fmla="*/ 1093 w 1421"/>
                    <a:gd name="T59" fmla="*/ 50 h 77"/>
                    <a:gd name="T60" fmla="*/ 1077 w 1421"/>
                    <a:gd name="T61" fmla="*/ 49 h 77"/>
                    <a:gd name="T62" fmla="*/ 1056 w 1421"/>
                    <a:gd name="T63" fmla="*/ 48 h 77"/>
                    <a:gd name="T64" fmla="*/ 1030 w 1421"/>
                    <a:gd name="T65" fmla="*/ 46 h 77"/>
                    <a:gd name="T66" fmla="*/ 1000 w 1421"/>
                    <a:gd name="T67" fmla="*/ 45 h 77"/>
                    <a:gd name="T68" fmla="*/ 968 w 1421"/>
                    <a:gd name="T69" fmla="*/ 43 h 77"/>
                    <a:gd name="T70" fmla="*/ 932 w 1421"/>
                    <a:gd name="T71" fmla="*/ 40 h 77"/>
                    <a:gd name="T72" fmla="*/ 893 w 1421"/>
                    <a:gd name="T73" fmla="*/ 38 h 77"/>
                    <a:gd name="T74" fmla="*/ 852 w 1421"/>
                    <a:gd name="T75" fmla="*/ 35 h 77"/>
                    <a:gd name="T76" fmla="*/ 808 w 1421"/>
                    <a:gd name="T77" fmla="*/ 33 h 77"/>
                    <a:gd name="T78" fmla="*/ 762 w 1421"/>
                    <a:gd name="T79" fmla="*/ 30 h 77"/>
                    <a:gd name="T80" fmla="*/ 715 w 1421"/>
                    <a:gd name="T81" fmla="*/ 27 h 77"/>
                    <a:gd name="T82" fmla="*/ 667 w 1421"/>
                    <a:gd name="T83" fmla="*/ 25 h 77"/>
                    <a:gd name="T84" fmla="*/ 618 w 1421"/>
                    <a:gd name="T85" fmla="*/ 22 h 77"/>
                    <a:gd name="T86" fmla="*/ 569 w 1421"/>
                    <a:gd name="T87" fmla="*/ 19 h 77"/>
                    <a:gd name="T88" fmla="*/ 519 w 1421"/>
                    <a:gd name="T89" fmla="*/ 16 h 77"/>
                    <a:gd name="T90" fmla="*/ 469 w 1421"/>
                    <a:gd name="T91" fmla="*/ 14 h 77"/>
                    <a:gd name="T92" fmla="*/ 421 w 1421"/>
                    <a:gd name="T93" fmla="*/ 11 h 77"/>
                    <a:gd name="T94" fmla="*/ 373 w 1421"/>
                    <a:gd name="T95" fmla="*/ 9 h 77"/>
                    <a:gd name="T96" fmla="*/ 327 w 1421"/>
                    <a:gd name="T97" fmla="*/ 7 h 77"/>
                    <a:gd name="T98" fmla="*/ 281 w 1421"/>
                    <a:gd name="T99" fmla="*/ 5 h 77"/>
                    <a:gd name="T100" fmla="*/ 239 w 1421"/>
                    <a:gd name="T101" fmla="*/ 3 h 77"/>
                    <a:gd name="T102" fmla="*/ 198 w 1421"/>
                    <a:gd name="T103" fmla="*/ 2 h 77"/>
                    <a:gd name="T104" fmla="*/ 161 w 1421"/>
                    <a:gd name="T105" fmla="*/ 1 h 77"/>
                    <a:gd name="T106" fmla="*/ 126 w 1421"/>
                    <a:gd name="T107" fmla="*/ 0 h 77"/>
                    <a:gd name="T108" fmla="*/ 94 w 1421"/>
                    <a:gd name="T109" fmla="*/ 0 h 77"/>
                    <a:gd name="T110" fmla="*/ 66 w 1421"/>
                    <a:gd name="T111" fmla="*/ 0 h 77"/>
                    <a:gd name="T112" fmla="*/ 43 w 1421"/>
                    <a:gd name="T113" fmla="*/ 1 h 77"/>
                    <a:gd name="T114" fmla="*/ 24 w 1421"/>
                    <a:gd name="T115" fmla="*/ 2 h 77"/>
                    <a:gd name="T116" fmla="*/ 9 w 1421"/>
                    <a:gd name="T117" fmla="*/ 3 h 77"/>
                    <a:gd name="T118" fmla="*/ 0 w 1421"/>
                    <a:gd name="T119" fmla="*/ 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421" h="77">
                      <a:moveTo>
                        <a:pt x="1421" y="57"/>
                      </a:moveTo>
                      <a:lnTo>
                        <a:pt x="1421" y="57"/>
                      </a:lnTo>
                      <a:lnTo>
                        <a:pt x="1418" y="58"/>
                      </a:lnTo>
                      <a:lnTo>
                        <a:pt x="1408" y="62"/>
                      </a:lnTo>
                      <a:lnTo>
                        <a:pt x="1393" y="66"/>
                      </a:lnTo>
                      <a:lnTo>
                        <a:pt x="1375" y="71"/>
                      </a:lnTo>
                      <a:lnTo>
                        <a:pt x="1353" y="75"/>
                      </a:lnTo>
                      <a:lnTo>
                        <a:pt x="1328" y="77"/>
                      </a:lnTo>
                      <a:lnTo>
                        <a:pt x="1302" y="77"/>
                      </a:lnTo>
                      <a:lnTo>
                        <a:pt x="1275" y="74"/>
                      </a:lnTo>
                      <a:lnTo>
                        <a:pt x="1262" y="71"/>
                      </a:lnTo>
                      <a:lnTo>
                        <a:pt x="1248" y="69"/>
                      </a:lnTo>
                      <a:lnTo>
                        <a:pt x="1236" y="67"/>
                      </a:lnTo>
                      <a:lnTo>
                        <a:pt x="1223" y="64"/>
                      </a:lnTo>
                      <a:lnTo>
                        <a:pt x="1211" y="62"/>
                      </a:lnTo>
                      <a:lnTo>
                        <a:pt x="1199" y="61"/>
                      </a:lnTo>
                      <a:lnTo>
                        <a:pt x="1188" y="59"/>
                      </a:lnTo>
                      <a:lnTo>
                        <a:pt x="1178" y="57"/>
                      </a:lnTo>
                      <a:lnTo>
                        <a:pt x="1168" y="56"/>
                      </a:lnTo>
                      <a:lnTo>
                        <a:pt x="1158" y="55"/>
                      </a:lnTo>
                      <a:lnTo>
                        <a:pt x="1149" y="54"/>
                      </a:lnTo>
                      <a:lnTo>
                        <a:pt x="1140" y="53"/>
                      </a:lnTo>
                      <a:lnTo>
                        <a:pt x="1132" y="52"/>
                      </a:lnTo>
                      <a:lnTo>
                        <a:pt x="1124" y="51"/>
                      </a:lnTo>
                      <a:lnTo>
                        <a:pt x="1117" y="51"/>
                      </a:lnTo>
                      <a:lnTo>
                        <a:pt x="1110" y="51"/>
                      </a:lnTo>
                      <a:lnTo>
                        <a:pt x="1104" y="51"/>
                      </a:lnTo>
                      <a:lnTo>
                        <a:pt x="1093" y="50"/>
                      </a:lnTo>
                      <a:lnTo>
                        <a:pt x="1077" y="49"/>
                      </a:lnTo>
                      <a:lnTo>
                        <a:pt x="1056" y="48"/>
                      </a:lnTo>
                      <a:lnTo>
                        <a:pt x="1030" y="46"/>
                      </a:lnTo>
                      <a:lnTo>
                        <a:pt x="1000" y="45"/>
                      </a:lnTo>
                      <a:lnTo>
                        <a:pt x="968" y="43"/>
                      </a:lnTo>
                      <a:lnTo>
                        <a:pt x="932" y="40"/>
                      </a:lnTo>
                      <a:lnTo>
                        <a:pt x="893" y="38"/>
                      </a:lnTo>
                      <a:lnTo>
                        <a:pt x="852" y="35"/>
                      </a:lnTo>
                      <a:lnTo>
                        <a:pt x="808" y="33"/>
                      </a:lnTo>
                      <a:lnTo>
                        <a:pt x="762" y="30"/>
                      </a:lnTo>
                      <a:lnTo>
                        <a:pt x="715" y="27"/>
                      </a:lnTo>
                      <a:lnTo>
                        <a:pt x="667" y="25"/>
                      </a:lnTo>
                      <a:lnTo>
                        <a:pt x="618" y="22"/>
                      </a:lnTo>
                      <a:lnTo>
                        <a:pt x="569" y="19"/>
                      </a:lnTo>
                      <a:lnTo>
                        <a:pt x="519" y="16"/>
                      </a:lnTo>
                      <a:lnTo>
                        <a:pt x="469" y="14"/>
                      </a:lnTo>
                      <a:lnTo>
                        <a:pt x="421" y="11"/>
                      </a:lnTo>
                      <a:lnTo>
                        <a:pt x="373" y="9"/>
                      </a:lnTo>
                      <a:lnTo>
                        <a:pt x="327" y="7"/>
                      </a:lnTo>
                      <a:lnTo>
                        <a:pt x="281" y="5"/>
                      </a:lnTo>
                      <a:lnTo>
                        <a:pt x="239" y="3"/>
                      </a:lnTo>
                      <a:lnTo>
                        <a:pt x="198" y="2"/>
                      </a:lnTo>
                      <a:lnTo>
                        <a:pt x="161" y="1"/>
                      </a:lnTo>
                      <a:lnTo>
                        <a:pt x="126" y="0"/>
                      </a:lnTo>
                      <a:lnTo>
                        <a:pt x="94" y="0"/>
                      </a:lnTo>
                      <a:lnTo>
                        <a:pt x="66" y="0"/>
                      </a:lnTo>
                      <a:lnTo>
                        <a:pt x="43" y="1"/>
                      </a:lnTo>
                      <a:lnTo>
                        <a:pt x="24" y="2"/>
                      </a:lnTo>
                      <a:lnTo>
                        <a:pt x="9" y="3"/>
                      </a:lnTo>
                      <a:lnTo>
                        <a:pt x="0" y="5"/>
                      </a:lnTo>
                    </a:path>
                  </a:pathLst>
                </a:custGeom>
                <a:noFill/>
                <a:ln w="0">
                  <a:solidFill>
                    <a:srgbClr val="ED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10" name="Freeform 426"/>
                <p:cNvSpPr>
                  <a:spLocks/>
                </p:cNvSpPr>
                <p:nvPr/>
              </p:nvSpPr>
              <p:spPr bwMode="auto">
                <a:xfrm>
                  <a:off x="4783" y="1236"/>
                  <a:ext cx="15" cy="15"/>
                </a:xfrm>
                <a:custGeom>
                  <a:avLst/>
                  <a:gdLst>
                    <a:gd name="T0" fmla="*/ 0 w 149"/>
                    <a:gd name="T1" fmla="*/ 0 h 149"/>
                    <a:gd name="T2" fmla="*/ 0 w 149"/>
                    <a:gd name="T3" fmla="*/ 0 h 149"/>
                    <a:gd name="T4" fmla="*/ 5 w 149"/>
                    <a:gd name="T5" fmla="*/ 3 h 149"/>
                    <a:gd name="T6" fmla="*/ 20 w 149"/>
                    <a:gd name="T7" fmla="*/ 13 h 149"/>
                    <a:gd name="T8" fmla="*/ 41 w 149"/>
                    <a:gd name="T9" fmla="*/ 26 h 149"/>
                    <a:gd name="T10" fmla="*/ 66 w 149"/>
                    <a:gd name="T11" fmla="*/ 42 h 149"/>
                    <a:gd name="T12" fmla="*/ 90 w 149"/>
                    <a:gd name="T13" fmla="*/ 58 h 149"/>
                    <a:gd name="T14" fmla="*/ 112 w 149"/>
                    <a:gd name="T15" fmla="*/ 73 h 149"/>
                    <a:gd name="T16" fmla="*/ 130 w 149"/>
                    <a:gd name="T17" fmla="*/ 85 h 149"/>
                    <a:gd name="T18" fmla="*/ 139 w 149"/>
                    <a:gd name="T19" fmla="*/ 93 h 149"/>
                    <a:gd name="T20" fmla="*/ 139 w 149"/>
                    <a:gd name="T21" fmla="*/ 93 h 149"/>
                    <a:gd name="T22" fmla="*/ 144 w 149"/>
                    <a:gd name="T23" fmla="*/ 101 h 149"/>
                    <a:gd name="T24" fmla="*/ 148 w 149"/>
                    <a:gd name="T25" fmla="*/ 109 h 149"/>
                    <a:gd name="T26" fmla="*/ 149 w 149"/>
                    <a:gd name="T27" fmla="*/ 119 h 149"/>
                    <a:gd name="T28" fmla="*/ 149 w 149"/>
                    <a:gd name="T29" fmla="*/ 128 h 149"/>
                    <a:gd name="T30" fmla="*/ 149 w 149"/>
                    <a:gd name="T31" fmla="*/ 136 h 149"/>
                    <a:gd name="T32" fmla="*/ 147 w 149"/>
                    <a:gd name="T33" fmla="*/ 143 h 149"/>
                    <a:gd name="T34" fmla="*/ 146 w 149"/>
                    <a:gd name="T35" fmla="*/ 147 h 149"/>
                    <a:gd name="T36" fmla="*/ 146 w 149"/>
                    <a:gd name="T37" fmla="*/ 149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49" h="14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20" y="13"/>
                      </a:lnTo>
                      <a:lnTo>
                        <a:pt x="41" y="26"/>
                      </a:lnTo>
                      <a:lnTo>
                        <a:pt x="66" y="42"/>
                      </a:lnTo>
                      <a:lnTo>
                        <a:pt x="90" y="58"/>
                      </a:lnTo>
                      <a:lnTo>
                        <a:pt x="112" y="73"/>
                      </a:lnTo>
                      <a:lnTo>
                        <a:pt x="130" y="85"/>
                      </a:lnTo>
                      <a:lnTo>
                        <a:pt x="139" y="93"/>
                      </a:lnTo>
                      <a:lnTo>
                        <a:pt x="144" y="101"/>
                      </a:lnTo>
                      <a:lnTo>
                        <a:pt x="148" y="109"/>
                      </a:lnTo>
                      <a:lnTo>
                        <a:pt x="149" y="119"/>
                      </a:lnTo>
                      <a:lnTo>
                        <a:pt x="149" y="128"/>
                      </a:lnTo>
                      <a:lnTo>
                        <a:pt x="149" y="136"/>
                      </a:lnTo>
                      <a:lnTo>
                        <a:pt x="147" y="143"/>
                      </a:lnTo>
                      <a:lnTo>
                        <a:pt x="146" y="147"/>
                      </a:lnTo>
                      <a:lnTo>
                        <a:pt x="146" y="149"/>
                      </a:lnTo>
                    </a:path>
                  </a:pathLst>
                </a:custGeom>
                <a:noFill/>
                <a:ln w="0">
                  <a:solidFill>
                    <a:srgbClr val="ED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11" name="Freeform 427"/>
                <p:cNvSpPr>
                  <a:spLocks/>
                </p:cNvSpPr>
                <p:nvPr/>
              </p:nvSpPr>
              <p:spPr bwMode="auto">
                <a:xfrm>
                  <a:off x="4806" y="1152"/>
                  <a:ext cx="35" cy="109"/>
                </a:xfrm>
                <a:custGeom>
                  <a:avLst/>
                  <a:gdLst>
                    <a:gd name="T0" fmla="*/ 348 w 348"/>
                    <a:gd name="T1" fmla="*/ 1002 h 1095"/>
                    <a:gd name="T2" fmla="*/ 343 w 348"/>
                    <a:gd name="T3" fmla="*/ 1026 h 1095"/>
                    <a:gd name="T4" fmla="*/ 329 w 348"/>
                    <a:gd name="T5" fmla="*/ 1045 h 1095"/>
                    <a:gd name="T6" fmla="*/ 309 w 348"/>
                    <a:gd name="T7" fmla="*/ 1062 h 1095"/>
                    <a:gd name="T8" fmla="*/ 285 w 348"/>
                    <a:gd name="T9" fmla="*/ 1074 h 1095"/>
                    <a:gd name="T10" fmla="*/ 258 w 348"/>
                    <a:gd name="T11" fmla="*/ 1083 h 1095"/>
                    <a:gd name="T12" fmla="*/ 231 w 348"/>
                    <a:gd name="T13" fmla="*/ 1089 h 1095"/>
                    <a:gd name="T14" fmla="*/ 206 w 348"/>
                    <a:gd name="T15" fmla="*/ 1093 h 1095"/>
                    <a:gd name="T16" fmla="*/ 184 w 348"/>
                    <a:gd name="T17" fmla="*/ 1095 h 1095"/>
                    <a:gd name="T18" fmla="*/ 159 w 348"/>
                    <a:gd name="T19" fmla="*/ 1095 h 1095"/>
                    <a:gd name="T20" fmla="*/ 130 w 348"/>
                    <a:gd name="T21" fmla="*/ 1093 h 1095"/>
                    <a:gd name="T22" fmla="*/ 100 w 348"/>
                    <a:gd name="T23" fmla="*/ 1088 h 1095"/>
                    <a:gd name="T24" fmla="*/ 70 w 348"/>
                    <a:gd name="T25" fmla="*/ 1080 h 1095"/>
                    <a:gd name="T26" fmla="*/ 43 w 348"/>
                    <a:gd name="T27" fmla="*/ 1070 h 1095"/>
                    <a:gd name="T28" fmla="*/ 20 w 348"/>
                    <a:gd name="T29" fmla="*/ 1056 h 1095"/>
                    <a:gd name="T30" fmla="*/ 5 w 348"/>
                    <a:gd name="T31" fmla="*/ 1039 h 1095"/>
                    <a:gd name="T32" fmla="*/ 0 w 348"/>
                    <a:gd name="T33" fmla="*/ 1019 h 1095"/>
                    <a:gd name="T34" fmla="*/ 0 w 348"/>
                    <a:gd name="T35" fmla="*/ 988 h 1095"/>
                    <a:gd name="T36" fmla="*/ 0 w 348"/>
                    <a:gd name="T37" fmla="*/ 942 h 1095"/>
                    <a:gd name="T38" fmla="*/ 0 w 348"/>
                    <a:gd name="T39" fmla="*/ 882 h 1095"/>
                    <a:gd name="T40" fmla="*/ 0 w 348"/>
                    <a:gd name="T41" fmla="*/ 812 h 1095"/>
                    <a:gd name="T42" fmla="*/ 0 w 348"/>
                    <a:gd name="T43" fmla="*/ 733 h 1095"/>
                    <a:gd name="T44" fmla="*/ 0 w 348"/>
                    <a:gd name="T45" fmla="*/ 649 h 1095"/>
                    <a:gd name="T46" fmla="*/ 0 w 348"/>
                    <a:gd name="T47" fmla="*/ 560 h 1095"/>
                    <a:gd name="T48" fmla="*/ 0 w 348"/>
                    <a:gd name="T49" fmla="*/ 470 h 1095"/>
                    <a:gd name="T50" fmla="*/ 0 w 348"/>
                    <a:gd name="T51" fmla="*/ 382 h 1095"/>
                    <a:gd name="T52" fmla="*/ 0 w 348"/>
                    <a:gd name="T53" fmla="*/ 299 h 1095"/>
                    <a:gd name="T54" fmla="*/ 0 w 348"/>
                    <a:gd name="T55" fmla="*/ 221 h 1095"/>
                    <a:gd name="T56" fmla="*/ 0 w 348"/>
                    <a:gd name="T57" fmla="*/ 152 h 1095"/>
                    <a:gd name="T58" fmla="*/ 0 w 348"/>
                    <a:gd name="T59" fmla="*/ 94 h 1095"/>
                    <a:gd name="T60" fmla="*/ 0 w 348"/>
                    <a:gd name="T61" fmla="*/ 49 h 1095"/>
                    <a:gd name="T62" fmla="*/ 0 w 348"/>
                    <a:gd name="T63" fmla="*/ 20 h 1095"/>
                    <a:gd name="T64" fmla="*/ 0 w 348"/>
                    <a:gd name="T65" fmla="*/ 10 h 10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48" h="1095">
                      <a:moveTo>
                        <a:pt x="348" y="0"/>
                      </a:moveTo>
                      <a:lnTo>
                        <a:pt x="348" y="1002"/>
                      </a:lnTo>
                      <a:lnTo>
                        <a:pt x="347" y="1014"/>
                      </a:lnTo>
                      <a:lnTo>
                        <a:pt x="343" y="1026"/>
                      </a:lnTo>
                      <a:lnTo>
                        <a:pt x="337" y="1036"/>
                      </a:lnTo>
                      <a:lnTo>
                        <a:pt x="329" y="1045"/>
                      </a:lnTo>
                      <a:lnTo>
                        <a:pt x="320" y="1054"/>
                      </a:lnTo>
                      <a:lnTo>
                        <a:pt x="309" y="1062"/>
                      </a:lnTo>
                      <a:lnTo>
                        <a:pt x="298" y="1068"/>
                      </a:lnTo>
                      <a:lnTo>
                        <a:pt x="285" y="1074"/>
                      </a:lnTo>
                      <a:lnTo>
                        <a:pt x="272" y="1079"/>
                      </a:lnTo>
                      <a:lnTo>
                        <a:pt x="258" y="1083"/>
                      </a:lnTo>
                      <a:lnTo>
                        <a:pt x="245" y="1086"/>
                      </a:lnTo>
                      <a:lnTo>
                        <a:pt x="231" y="1089"/>
                      </a:lnTo>
                      <a:lnTo>
                        <a:pt x="218" y="1091"/>
                      </a:lnTo>
                      <a:lnTo>
                        <a:pt x="206" y="1093"/>
                      </a:lnTo>
                      <a:lnTo>
                        <a:pt x="195" y="1094"/>
                      </a:lnTo>
                      <a:lnTo>
                        <a:pt x="184" y="1095"/>
                      </a:lnTo>
                      <a:lnTo>
                        <a:pt x="172" y="1095"/>
                      </a:lnTo>
                      <a:lnTo>
                        <a:pt x="159" y="1095"/>
                      </a:lnTo>
                      <a:lnTo>
                        <a:pt x="145" y="1094"/>
                      </a:lnTo>
                      <a:lnTo>
                        <a:pt x="130" y="1093"/>
                      </a:lnTo>
                      <a:lnTo>
                        <a:pt x="115" y="1090"/>
                      </a:lnTo>
                      <a:lnTo>
                        <a:pt x="100" y="1088"/>
                      </a:lnTo>
                      <a:lnTo>
                        <a:pt x="85" y="1084"/>
                      </a:lnTo>
                      <a:lnTo>
                        <a:pt x="70" y="1080"/>
                      </a:lnTo>
                      <a:lnTo>
                        <a:pt x="56" y="1075"/>
                      </a:lnTo>
                      <a:lnTo>
                        <a:pt x="43" y="1070"/>
                      </a:lnTo>
                      <a:lnTo>
                        <a:pt x="31" y="1063"/>
                      </a:lnTo>
                      <a:lnTo>
                        <a:pt x="20" y="1056"/>
                      </a:lnTo>
                      <a:lnTo>
                        <a:pt x="12" y="1047"/>
                      </a:lnTo>
                      <a:lnTo>
                        <a:pt x="5" y="1039"/>
                      </a:lnTo>
                      <a:lnTo>
                        <a:pt x="1" y="1029"/>
                      </a:lnTo>
                      <a:lnTo>
                        <a:pt x="0" y="1019"/>
                      </a:lnTo>
                      <a:lnTo>
                        <a:pt x="0" y="1006"/>
                      </a:lnTo>
                      <a:lnTo>
                        <a:pt x="0" y="988"/>
                      </a:lnTo>
                      <a:lnTo>
                        <a:pt x="0" y="967"/>
                      </a:lnTo>
                      <a:lnTo>
                        <a:pt x="0" y="942"/>
                      </a:lnTo>
                      <a:lnTo>
                        <a:pt x="0" y="914"/>
                      </a:lnTo>
                      <a:lnTo>
                        <a:pt x="0" y="882"/>
                      </a:lnTo>
                      <a:lnTo>
                        <a:pt x="0" y="848"/>
                      </a:lnTo>
                      <a:lnTo>
                        <a:pt x="0" y="812"/>
                      </a:lnTo>
                      <a:lnTo>
                        <a:pt x="0" y="773"/>
                      </a:lnTo>
                      <a:lnTo>
                        <a:pt x="0" y="733"/>
                      </a:lnTo>
                      <a:lnTo>
                        <a:pt x="0" y="691"/>
                      </a:lnTo>
                      <a:lnTo>
                        <a:pt x="0" y="649"/>
                      </a:lnTo>
                      <a:lnTo>
                        <a:pt x="0" y="605"/>
                      </a:lnTo>
                      <a:lnTo>
                        <a:pt x="0" y="560"/>
                      </a:lnTo>
                      <a:lnTo>
                        <a:pt x="0" y="515"/>
                      </a:lnTo>
                      <a:lnTo>
                        <a:pt x="0" y="470"/>
                      </a:lnTo>
                      <a:lnTo>
                        <a:pt x="0" y="426"/>
                      </a:lnTo>
                      <a:lnTo>
                        <a:pt x="0" y="382"/>
                      </a:lnTo>
                      <a:lnTo>
                        <a:pt x="0" y="340"/>
                      </a:lnTo>
                      <a:lnTo>
                        <a:pt x="0" y="299"/>
                      </a:lnTo>
                      <a:lnTo>
                        <a:pt x="0" y="259"/>
                      </a:lnTo>
                      <a:lnTo>
                        <a:pt x="0" y="221"/>
                      </a:lnTo>
                      <a:lnTo>
                        <a:pt x="0" y="185"/>
                      </a:lnTo>
                      <a:lnTo>
                        <a:pt x="0" y="152"/>
                      </a:lnTo>
                      <a:lnTo>
                        <a:pt x="0" y="121"/>
                      </a:lnTo>
                      <a:lnTo>
                        <a:pt x="0" y="94"/>
                      </a:lnTo>
                      <a:lnTo>
                        <a:pt x="0" y="70"/>
                      </a:lnTo>
                      <a:lnTo>
                        <a:pt x="0" y="49"/>
                      </a:lnTo>
                      <a:lnTo>
                        <a:pt x="0" y="32"/>
                      </a:lnTo>
                      <a:lnTo>
                        <a:pt x="0" y="20"/>
                      </a:lnTo>
                      <a:lnTo>
                        <a:pt x="0" y="13"/>
                      </a:lnTo>
                      <a:lnTo>
                        <a:pt x="0" y="10"/>
                      </a:lnTo>
                      <a:lnTo>
                        <a:pt x="348" y="0"/>
                      </a:lnTo>
                      <a:close/>
                    </a:path>
                  </a:pathLst>
                </a:custGeom>
                <a:solidFill>
                  <a:srgbClr val="D8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12" name="Freeform 428"/>
                <p:cNvSpPr>
                  <a:spLocks/>
                </p:cNvSpPr>
                <p:nvPr/>
              </p:nvSpPr>
              <p:spPr bwMode="auto">
                <a:xfrm>
                  <a:off x="4806" y="1152"/>
                  <a:ext cx="35" cy="109"/>
                </a:xfrm>
                <a:custGeom>
                  <a:avLst/>
                  <a:gdLst>
                    <a:gd name="T0" fmla="*/ 348 w 348"/>
                    <a:gd name="T1" fmla="*/ 1002 h 1095"/>
                    <a:gd name="T2" fmla="*/ 347 w 348"/>
                    <a:gd name="T3" fmla="*/ 1014 h 1095"/>
                    <a:gd name="T4" fmla="*/ 337 w 348"/>
                    <a:gd name="T5" fmla="*/ 1036 h 1095"/>
                    <a:gd name="T6" fmla="*/ 320 w 348"/>
                    <a:gd name="T7" fmla="*/ 1054 h 1095"/>
                    <a:gd name="T8" fmla="*/ 298 w 348"/>
                    <a:gd name="T9" fmla="*/ 1068 h 1095"/>
                    <a:gd name="T10" fmla="*/ 272 w 348"/>
                    <a:gd name="T11" fmla="*/ 1079 h 1095"/>
                    <a:gd name="T12" fmla="*/ 245 w 348"/>
                    <a:gd name="T13" fmla="*/ 1086 h 1095"/>
                    <a:gd name="T14" fmla="*/ 218 w 348"/>
                    <a:gd name="T15" fmla="*/ 1091 h 1095"/>
                    <a:gd name="T16" fmla="*/ 195 w 348"/>
                    <a:gd name="T17" fmla="*/ 1094 h 1095"/>
                    <a:gd name="T18" fmla="*/ 184 w 348"/>
                    <a:gd name="T19" fmla="*/ 1095 h 1095"/>
                    <a:gd name="T20" fmla="*/ 159 w 348"/>
                    <a:gd name="T21" fmla="*/ 1095 h 1095"/>
                    <a:gd name="T22" fmla="*/ 130 w 348"/>
                    <a:gd name="T23" fmla="*/ 1093 h 1095"/>
                    <a:gd name="T24" fmla="*/ 100 w 348"/>
                    <a:gd name="T25" fmla="*/ 1088 h 1095"/>
                    <a:gd name="T26" fmla="*/ 70 w 348"/>
                    <a:gd name="T27" fmla="*/ 1080 h 1095"/>
                    <a:gd name="T28" fmla="*/ 43 w 348"/>
                    <a:gd name="T29" fmla="*/ 1070 h 1095"/>
                    <a:gd name="T30" fmla="*/ 20 w 348"/>
                    <a:gd name="T31" fmla="*/ 1056 h 1095"/>
                    <a:gd name="T32" fmla="*/ 5 w 348"/>
                    <a:gd name="T33" fmla="*/ 1039 h 1095"/>
                    <a:gd name="T34" fmla="*/ 0 w 348"/>
                    <a:gd name="T35" fmla="*/ 1019 h 1095"/>
                    <a:gd name="T36" fmla="*/ 0 w 348"/>
                    <a:gd name="T37" fmla="*/ 1006 h 1095"/>
                    <a:gd name="T38" fmla="*/ 0 w 348"/>
                    <a:gd name="T39" fmla="*/ 967 h 1095"/>
                    <a:gd name="T40" fmla="*/ 0 w 348"/>
                    <a:gd name="T41" fmla="*/ 914 h 1095"/>
                    <a:gd name="T42" fmla="*/ 0 w 348"/>
                    <a:gd name="T43" fmla="*/ 848 h 1095"/>
                    <a:gd name="T44" fmla="*/ 0 w 348"/>
                    <a:gd name="T45" fmla="*/ 773 h 1095"/>
                    <a:gd name="T46" fmla="*/ 0 w 348"/>
                    <a:gd name="T47" fmla="*/ 691 h 1095"/>
                    <a:gd name="T48" fmla="*/ 0 w 348"/>
                    <a:gd name="T49" fmla="*/ 605 h 1095"/>
                    <a:gd name="T50" fmla="*/ 0 w 348"/>
                    <a:gd name="T51" fmla="*/ 515 h 1095"/>
                    <a:gd name="T52" fmla="*/ 0 w 348"/>
                    <a:gd name="T53" fmla="*/ 426 h 1095"/>
                    <a:gd name="T54" fmla="*/ 0 w 348"/>
                    <a:gd name="T55" fmla="*/ 340 h 1095"/>
                    <a:gd name="T56" fmla="*/ 0 w 348"/>
                    <a:gd name="T57" fmla="*/ 259 h 1095"/>
                    <a:gd name="T58" fmla="*/ 0 w 348"/>
                    <a:gd name="T59" fmla="*/ 185 h 1095"/>
                    <a:gd name="T60" fmla="*/ 0 w 348"/>
                    <a:gd name="T61" fmla="*/ 121 h 1095"/>
                    <a:gd name="T62" fmla="*/ 0 w 348"/>
                    <a:gd name="T63" fmla="*/ 70 h 1095"/>
                    <a:gd name="T64" fmla="*/ 0 w 348"/>
                    <a:gd name="T65" fmla="*/ 32 h 1095"/>
                    <a:gd name="T66" fmla="*/ 0 w 348"/>
                    <a:gd name="T67" fmla="*/ 13 h 1095"/>
                    <a:gd name="T68" fmla="*/ 348 w 348"/>
                    <a:gd name="T69" fmla="*/ 0 h 10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48" h="1095">
                      <a:moveTo>
                        <a:pt x="348" y="0"/>
                      </a:moveTo>
                      <a:lnTo>
                        <a:pt x="348" y="1002"/>
                      </a:lnTo>
                      <a:lnTo>
                        <a:pt x="347" y="1014"/>
                      </a:lnTo>
                      <a:lnTo>
                        <a:pt x="343" y="1026"/>
                      </a:lnTo>
                      <a:lnTo>
                        <a:pt x="337" y="1036"/>
                      </a:lnTo>
                      <a:lnTo>
                        <a:pt x="329" y="1045"/>
                      </a:lnTo>
                      <a:lnTo>
                        <a:pt x="320" y="1054"/>
                      </a:lnTo>
                      <a:lnTo>
                        <a:pt x="309" y="1062"/>
                      </a:lnTo>
                      <a:lnTo>
                        <a:pt x="298" y="1068"/>
                      </a:lnTo>
                      <a:lnTo>
                        <a:pt x="285" y="1074"/>
                      </a:lnTo>
                      <a:lnTo>
                        <a:pt x="272" y="1079"/>
                      </a:lnTo>
                      <a:lnTo>
                        <a:pt x="258" y="1083"/>
                      </a:lnTo>
                      <a:lnTo>
                        <a:pt x="245" y="1086"/>
                      </a:lnTo>
                      <a:lnTo>
                        <a:pt x="231" y="1089"/>
                      </a:lnTo>
                      <a:lnTo>
                        <a:pt x="218" y="1091"/>
                      </a:lnTo>
                      <a:lnTo>
                        <a:pt x="206" y="1093"/>
                      </a:lnTo>
                      <a:lnTo>
                        <a:pt x="195" y="1094"/>
                      </a:lnTo>
                      <a:lnTo>
                        <a:pt x="184" y="1095"/>
                      </a:lnTo>
                      <a:lnTo>
                        <a:pt x="172" y="1095"/>
                      </a:lnTo>
                      <a:lnTo>
                        <a:pt x="159" y="1095"/>
                      </a:lnTo>
                      <a:lnTo>
                        <a:pt x="145" y="1094"/>
                      </a:lnTo>
                      <a:lnTo>
                        <a:pt x="130" y="1093"/>
                      </a:lnTo>
                      <a:lnTo>
                        <a:pt x="115" y="1090"/>
                      </a:lnTo>
                      <a:lnTo>
                        <a:pt x="100" y="1088"/>
                      </a:lnTo>
                      <a:lnTo>
                        <a:pt x="85" y="1084"/>
                      </a:lnTo>
                      <a:lnTo>
                        <a:pt x="70" y="1080"/>
                      </a:lnTo>
                      <a:lnTo>
                        <a:pt x="56" y="1075"/>
                      </a:lnTo>
                      <a:lnTo>
                        <a:pt x="43" y="1070"/>
                      </a:lnTo>
                      <a:lnTo>
                        <a:pt x="31" y="1063"/>
                      </a:lnTo>
                      <a:lnTo>
                        <a:pt x="20" y="1056"/>
                      </a:lnTo>
                      <a:lnTo>
                        <a:pt x="12" y="1047"/>
                      </a:lnTo>
                      <a:lnTo>
                        <a:pt x="5" y="1039"/>
                      </a:lnTo>
                      <a:lnTo>
                        <a:pt x="1" y="1029"/>
                      </a:lnTo>
                      <a:lnTo>
                        <a:pt x="0" y="1019"/>
                      </a:lnTo>
                      <a:lnTo>
                        <a:pt x="0" y="1006"/>
                      </a:lnTo>
                      <a:lnTo>
                        <a:pt x="0" y="988"/>
                      </a:lnTo>
                      <a:lnTo>
                        <a:pt x="0" y="967"/>
                      </a:lnTo>
                      <a:lnTo>
                        <a:pt x="0" y="942"/>
                      </a:lnTo>
                      <a:lnTo>
                        <a:pt x="0" y="914"/>
                      </a:lnTo>
                      <a:lnTo>
                        <a:pt x="0" y="882"/>
                      </a:lnTo>
                      <a:lnTo>
                        <a:pt x="0" y="848"/>
                      </a:lnTo>
                      <a:lnTo>
                        <a:pt x="0" y="812"/>
                      </a:lnTo>
                      <a:lnTo>
                        <a:pt x="0" y="773"/>
                      </a:lnTo>
                      <a:lnTo>
                        <a:pt x="0" y="733"/>
                      </a:lnTo>
                      <a:lnTo>
                        <a:pt x="0" y="691"/>
                      </a:lnTo>
                      <a:lnTo>
                        <a:pt x="0" y="649"/>
                      </a:lnTo>
                      <a:lnTo>
                        <a:pt x="0" y="605"/>
                      </a:lnTo>
                      <a:lnTo>
                        <a:pt x="0" y="560"/>
                      </a:lnTo>
                      <a:lnTo>
                        <a:pt x="0" y="515"/>
                      </a:lnTo>
                      <a:lnTo>
                        <a:pt x="0" y="470"/>
                      </a:lnTo>
                      <a:lnTo>
                        <a:pt x="0" y="426"/>
                      </a:lnTo>
                      <a:lnTo>
                        <a:pt x="0" y="382"/>
                      </a:lnTo>
                      <a:lnTo>
                        <a:pt x="0" y="340"/>
                      </a:lnTo>
                      <a:lnTo>
                        <a:pt x="0" y="299"/>
                      </a:lnTo>
                      <a:lnTo>
                        <a:pt x="0" y="259"/>
                      </a:lnTo>
                      <a:lnTo>
                        <a:pt x="0" y="221"/>
                      </a:lnTo>
                      <a:lnTo>
                        <a:pt x="0" y="185"/>
                      </a:lnTo>
                      <a:lnTo>
                        <a:pt x="0" y="152"/>
                      </a:lnTo>
                      <a:lnTo>
                        <a:pt x="0" y="121"/>
                      </a:lnTo>
                      <a:lnTo>
                        <a:pt x="0" y="94"/>
                      </a:lnTo>
                      <a:lnTo>
                        <a:pt x="0" y="70"/>
                      </a:lnTo>
                      <a:lnTo>
                        <a:pt x="0" y="49"/>
                      </a:lnTo>
                      <a:lnTo>
                        <a:pt x="0" y="32"/>
                      </a:lnTo>
                      <a:lnTo>
                        <a:pt x="0" y="20"/>
                      </a:lnTo>
                      <a:lnTo>
                        <a:pt x="0" y="13"/>
                      </a:lnTo>
                      <a:lnTo>
                        <a:pt x="0" y="10"/>
                      </a:lnTo>
                      <a:lnTo>
                        <a:pt x="348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13" name="Freeform 429"/>
                <p:cNvSpPr>
                  <a:spLocks/>
                </p:cNvSpPr>
                <p:nvPr/>
              </p:nvSpPr>
              <p:spPr bwMode="auto">
                <a:xfrm>
                  <a:off x="4807" y="1154"/>
                  <a:ext cx="12" cy="106"/>
                </a:xfrm>
                <a:custGeom>
                  <a:avLst/>
                  <a:gdLst>
                    <a:gd name="T0" fmla="*/ 0 w 118"/>
                    <a:gd name="T1" fmla="*/ 0 h 1060"/>
                    <a:gd name="T2" fmla="*/ 0 w 118"/>
                    <a:gd name="T3" fmla="*/ 998 h 1060"/>
                    <a:gd name="T4" fmla="*/ 0 w 118"/>
                    <a:gd name="T5" fmla="*/ 1000 h 1060"/>
                    <a:gd name="T6" fmla="*/ 2 w 118"/>
                    <a:gd name="T7" fmla="*/ 1006 h 1060"/>
                    <a:gd name="T8" fmla="*/ 6 w 118"/>
                    <a:gd name="T9" fmla="*/ 1014 h 1060"/>
                    <a:gd name="T10" fmla="*/ 15 w 118"/>
                    <a:gd name="T11" fmla="*/ 1023 h 1060"/>
                    <a:gd name="T12" fmla="*/ 29 w 118"/>
                    <a:gd name="T13" fmla="*/ 1035 h 1060"/>
                    <a:gd name="T14" fmla="*/ 50 w 118"/>
                    <a:gd name="T15" fmla="*/ 1045 h 1060"/>
                    <a:gd name="T16" fmla="*/ 79 w 118"/>
                    <a:gd name="T17" fmla="*/ 1053 h 1060"/>
                    <a:gd name="T18" fmla="*/ 118 w 118"/>
                    <a:gd name="T19" fmla="*/ 1060 h 1060"/>
                    <a:gd name="T20" fmla="*/ 118 w 118"/>
                    <a:gd name="T21" fmla="*/ 0 h 1060"/>
                    <a:gd name="T22" fmla="*/ 0 w 118"/>
                    <a:gd name="T23" fmla="*/ 0 h 10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8" h="1060">
                      <a:moveTo>
                        <a:pt x="0" y="0"/>
                      </a:moveTo>
                      <a:lnTo>
                        <a:pt x="0" y="998"/>
                      </a:lnTo>
                      <a:lnTo>
                        <a:pt x="0" y="1000"/>
                      </a:lnTo>
                      <a:lnTo>
                        <a:pt x="2" y="1006"/>
                      </a:lnTo>
                      <a:lnTo>
                        <a:pt x="6" y="1014"/>
                      </a:lnTo>
                      <a:lnTo>
                        <a:pt x="15" y="1023"/>
                      </a:lnTo>
                      <a:lnTo>
                        <a:pt x="29" y="1035"/>
                      </a:lnTo>
                      <a:lnTo>
                        <a:pt x="50" y="1045"/>
                      </a:lnTo>
                      <a:lnTo>
                        <a:pt x="79" y="1053"/>
                      </a:lnTo>
                      <a:lnTo>
                        <a:pt x="118" y="1060"/>
                      </a:lnTo>
                      <a:lnTo>
                        <a:pt x="11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8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14" name="Freeform 430"/>
                <p:cNvSpPr>
                  <a:spLocks/>
                </p:cNvSpPr>
                <p:nvPr/>
              </p:nvSpPr>
              <p:spPr bwMode="auto">
                <a:xfrm>
                  <a:off x="4808" y="1154"/>
                  <a:ext cx="10" cy="106"/>
                </a:xfrm>
                <a:custGeom>
                  <a:avLst/>
                  <a:gdLst>
                    <a:gd name="T0" fmla="*/ 95 w 95"/>
                    <a:gd name="T1" fmla="*/ 1056 h 1056"/>
                    <a:gd name="T2" fmla="*/ 65 w 95"/>
                    <a:gd name="T3" fmla="*/ 1051 h 1056"/>
                    <a:gd name="T4" fmla="*/ 41 w 95"/>
                    <a:gd name="T5" fmla="*/ 1044 h 1056"/>
                    <a:gd name="T6" fmla="*/ 25 w 95"/>
                    <a:gd name="T7" fmla="*/ 1036 h 1056"/>
                    <a:gd name="T8" fmla="*/ 13 w 95"/>
                    <a:gd name="T9" fmla="*/ 1027 h 1056"/>
                    <a:gd name="T10" fmla="*/ 6 w 95"/>
                    <a:gd name="T11" fmla="*/ 1019 h 1056"/>
                    <a:gd name="T12" fmla="*/ 2 w 95"/>
                    <a:gd name="T13" fmla="*/ 1012 h 1056"/>
                    <a:gd name="T14" fmla="*/ 0 w 95"/>
                    <a:gd name="T15" fmla="*/ 1008 h 1056"/>
                    <a:gd name="T16" fmla="*/ 0 w 95"/>
                    <a:gd name="T17" fmla="*/ 1006 h 1056"/>
                    <a:gd name="T18" fmla="*/ 0 w 95"/>
                    <a:gd name="T19" fmla="*/ 0 h 1056"/>
                    <a:gd name="T20" fmla="*/ 95 w 95"/>
                    <a:gd name="T21" fmla="*/ 0 h 1056"/>
                    <a:gd name="T22" fmla="*/ 95 w 95"/>
                    <a:gd name="T23" fmla="*/ 1056 h 10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5" h="1056">
                      <a:moveTo>
                        <a:pt x="95" y="1056"/>
                      </a:moveTo>
                      <a:lnTo>
                        <a:pt x="65" y="1051"/>
                      </a:lnTo>
                      <a:lnTo>
                        <a:pt x="41" y="1044"/>
                      </a:lnTo>
                      <a:lnTo>
                        <a:pt x="25" y="1036"/>
                      </a:lnTo>
                      <a:lnTo>
                        <a:pt x="13" y="1027"/>
                      </a:lnTo>
                      <a:lnTo>
                        <a:pt x="6" y="1019"/>
                      </a:lnTo>
                      <a:lnTo>
                        <a:pt x="2" y="1012"/>
                      </a:lnTo>
                      <a:lnTo>
                        <a:pt x="0" y="1008"/>
                      </a:lnTo>
                      <a:lnTo>
                        <a:pt x="0" y="1006"/>
                      </a:lnTo>
                      <a:lnTo>
                        <a:pt x="0" y="0"/>
                      </a:lnTo>
                      <a:lnTo>
                        <a:pt x="95" y="0"/>
                      </a:lnTo>
                      <a:lnTo>
                        <a:pt x="95" y="1056"/>
                      </a:lnTo>
                      <a:close/>
                    </a:path>
                  </a:pathLst>
                </a:custGeom>
                <a:solidFill>
                  <a:srgbClr val="DCEB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15" name="Freeform 431"/>
                <p:cNvSpPr>
                  <a:spLocks/>
                </p:cNvSpPr>
                <p:nvPr/>
              </p:nvSpPr>
              <p:spPr bwMode="auto">
                <a:xfrm>
                  <a:off x="4809" y="1154"/>
                  <a:ext cx="7" cy="105"/>
                </a:xfrm>
                <a:custGeom>
                  <a:avLst/>
                  <a:gdLst>
                    <a:gd name="T0" fmla="*/ 73 w 73"/>
                    <a:gd name="T1" fmla="*/ 1053 h 1053"/>
                    <a:gd name="T2" fmla="*/ 50 w 73"/>
                    <a:gd name="T3" fmla="*/ 1049 h 1053"/>
                    <a:gd name="T4" fmla="*/ 33 w 73"/>
                    <a:gd name="T5" fmla="*/ 1044 h 1053"/>
                    <a:gd name="T6" fmla="*/ 20 w 73"/>
                    <a:gd name="T7" fmla="*/ 1037 h 1053"/>
                    <a:gd name="T8" fmla="*/ 12 w 73"/>
                    <a:gd name="T9" fmla="*/ 1030 h 1053"/>
                    <a:gd name="T10" fmla="*/ 6 w 73"/>
                    <a:gd name="T11" fmla="*/ 1023 h 1053"/>
                    <a:gd name="T12" fmla="*/ 3 w 73"/>
                    <a:gd name="T13" fmla="*/ 1018 h 1053"/>
                    <a:gd name="T14" fmla="*/ 1 w 73"/>
                    <a:gd name="T15" fmla="*/ 1014 h 1053"/>
                    <a:gd name="T16" fmla="*/ 1 w 73"/>
                    <a:gd name="T17" fmla="*/ 1013 h 1053"/>
                    <a:gd name="T18" fmla="*/ 0 w 73"/>
                    <a:gd name="T19" fmla="*/ 0 h 1053"/>
                    <a:gd name="T20" fmla="*/ 73 w 73"/>
                    <a:gd name="T21" fmla="*/ 0 h 1053"/>
                    <a:gd name="T22" fmla="*/ 73 w 73"/>
                    <a:gd name="T23" fmla="*/ 1053 h 10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3" h="1053">
                      <a:moveTo>
                        <a:pt x="73" y="1053"/>
                      </a:moveTo>
                      <a:lnTo>
                        <a:pt x="50" y="1049"/>
                      </a:lnTo>
                      <a:lnTo>
                        <a:pt x="33" y="1044"/>
                      </a:lnTo>
                      <a:lnTo>
                        <a:pt x="20" y="1037"/>
                      </a:lnTo>
                      <a:lnTo>
                        <a:pt x="12" y="1030"/>
                      </a:lnTo>
                      <a:lnTo>
                        <a:pt x="6" y="1023"/>
                      </a:lnTo>
                      <a:lnTo>
                        <a:pt x="3" y="1018"/>
                      </a:lnTo>
                      <a:lnTo>
                        <a:pt x="1" y="1014"/>
                      </a:lnTo>
                      <a:lnTo>
                        <a:pt x="1" y="1013"/>
                      </a:lnTo>
                      <a:lnTo>
                        <a:pt x="0" y="0"/>
                      </a:lnTo>
                      <a:lnTo>
                        <a:pt x="73" y="0"/>
                      </a:lnTo>
                      <a:lnTo>
                        <a:pt x="73" y="1053"/>
                      </a:lnTo>
                      <a:close/>
                    </a:path>
                  </a:pathLst>
                </a:custGeom>
                <a:solidFill>
                  <a:srgbClr val="DEF2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16" name="Freeform 432"/>
                <p:cNvSpPr>
                  <a:spLocks/>
                </p:cNvSpPr>
                <p:nvPr/>
              </p:nvSpPr>
              <p:spPr bwMode="auto">
                <a:xfrm>
                  <a:off x="4810" y="1154"/>
                  <a:ext cx="5" cy="105"/>
                </a:xfrm>
                <a:custGeom>
                  <a:avLst/>
                  <a:gdLst>
                    <a:gd name="T0" fmla="*/ 51 w 51"/>
                    <a:gd name="T1" fmla="*/ 1049 h 1049"/>
                    <a:gd name="T2" fmla="*/ 36 w 51"/>
                    <a:gd name="T3" fmla="*/ 1046 h 1049"/>
                    <a:gd name="T4" fmla="*/ 25 w 51"/>
                    <a:gd name="T5" fmla="*/ 1042 h 1049"/>
                    <a:gd name="T6" fmla="*/ 16 w 51"/>
                    <a:gd name="T7" fmla="*/ 1038 h 1049"/>
                    <a:gd name="T8" fmla="*/ 10 w 51"/>
                    <a:gd name="T9" fmla="*/ 1033 h 1049"/>
                    <a:gd name="T10" fmla="*/ 5 w 51"/>
                    <a:gd name="T11" fmla="*/ 1028 h 1049"/>
                    <a:gd name="T12" fmla="*/ 3 w 51"/>
                    <a:gd name="T13" fmla="*/ 1025 h 1049"/>
                    <a:gd name="T14" fmla="*/ 1 w 51"/>
                    <a:gd name="T15" fmla="*/ 1021 h 1049"/>
                    <a:gd name="T16" fmla="*/ 1 w 51"/>
                    <a:gd name="T17" fmla="*/ 1020 h 1049"/>
                    <a:gd name="T18" fmla="*/ 0 w 51"/>
                    <a:gd name="T19" fmla="*/ 0 h 1049"/>
                    <a:gd name="T20" fmla="*/ 51 w 51"/>
                    <a:gd name="T21" fmla="*/ 0 h 1049"/>
                    <a:gd name="T22" fmla="*/ 51 w 51"/>
                    <a:gd name="T23" fmla="*/ 1049 h 10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1" h="1049">
                      <a:moveTo>
                        <a:pt x="51" y="1049"/>
                      </a:moveTo>
                      <a:lnTo>
                        <a:pt x="36" y="1046"/>
                      </a:lnTo>
                      <a:lnTo>
                        <a:pt x="25" y="1042"/>
                      </a:lnTo>
                      <a:lnTo>
                        <a:pt x="16" y="1038"/>
                      </a:lnTo>
                      <a:lnTo>
                        <a:pt x="10" y="1033"/>
                      </a:lnTo>
                      <a:lnTo>
                        <a:pt x="5" y="1028"/>
                      </a:lnTo>
                      <a:lnTo>
                        <a:pt x="3" y="1025"/>
                      </a:lnTo>
                      <a:lnTo>
                        <a:pt x="1" y="1021"/>
                      </a:lnTo>
                      <a:lnTo>
                        <a:pt x="1" y="1020"/>
                      </a:lnTo>
                      <a:lnTo>
                        <a:pt x="0" y="0"/>
                      </a:lnTo>
                      <a:lnTo>
                        <a:pt x="51" y="0"/>
                      </a:lnTo>
                      <a:lnTo>
                        <a:pt x="51" y="1049"/>
                      </a:lnTo>
                      <a:close/>
                    </a:path>
                  </a:pathLst>
                </a:custGeom>
                <a:solidFill>
                  <a:srgbClr val="E0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17" name="Freeform 433"/>
                <p:cNvSpPr>
                  <a:spLocks/>
                </p:cNvSpPr>
                <p:nvPr/>
              </p:nvSpPr>
              <p:spPr bwMode="auto">
                <a:xfrm>
                  <a:off x="4810" y="1154"/>
                  <a:ext cx="3" cy="105"/>
                </a:xfrm>
                <a:custGeom>
                  <a:avLst/>
                  <a:gdLst>
                    <a:gd name="T0" fmla="*/ 0 w 29"/>
                    <a:gd name="T1" fmla="*/ 0 h 1046"/>
                    <a:gd name="T2" fmla="*/ 1 w 29"/>
                    <a:gd name="T3" fmla="*/ 1029 h 1046"/>
                    <a:gd name="T4" fmla="*/ 2 w 29"/>
                    <a:gd name="T5" fmla="*/ 1031 h 1046"/>
                    <a:gd name="T6" fmla="*/ 7 w 29"/>
                    <a:gd name="T7" fmla="*/ 1036 h 1046"/>
                    <a:gd name="T8" fmla="*/ 16 w 29"/>
                    <a:gd name="T9" fmla="*/ 1042 h 1046"/>
                    <a:gd name="T10" fmla="*/ 29 w 29"/>
                    <a:gd name="T11" fmla="*/ 1046 h 1046"/>
                    <a:gd name="T12" fmla="*/ 29 w 29"/>
                    <a:gd name="T13" fmla="*/ 0 h 1046"/>
                    <a:gd name="T14" fmla="*/ 0 w 29"/>
                    <a:gd name="T15" fmla="*/ 0 h 10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046">
                      <a:moveTo>
                        <a:pt x="0" y="0"/>
                      </a:moveTo>
                      <a:lnTo>
                        <a:pt x="1" y="1029"/>
                      </a:lnTo>
                      <a:lnTo>
                        <a:pt x="2" y="1031"/>
                      </a:lnTo>
                      <a:lnTo>
                        <a:pt x="7" y="1036"/>
                      </a:lnTo>
                      <a:lnTo>
                        <a:pt x="16" y="1042"/>
                      </a:lnTo>
                      <a:lnTo>
                        <a:pt x="29" y="1046"/>
                      </a:lnTo>
                      <a:lnTo>
                        <a:pt x="2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18" name="Freeform 434"/>
                <p:cNvSpPr>
                  <a:spLocks/>
                </p:cNvSpPr>
                <p:nvPr/>
              </p:nvSpPr>
              <p:spPr bwMode="auto">
                <a:xfrm>
                  <a:off x="4827" y="1154"/>
                  <a:ext cx="12" cy="106"/>
                </a:xfrm>
                <a:custGeom>
                  <a:avLst/>
                  <a:gdLst>
                    <a:gd name="T0" fmla="*/ 118 w 118"/>
                    <a:gd name="T1" fmla="*/ 0 h 1060"/>
                    <a:gd name="T2" fmla="*/ 118 w 118"/>
                    <a:gd name="T3" fmla="*/ 998 h 1060"/>
                    <a:gd name="T4" fmla="*/ 118 w 118"/>
                    <a:gd name="T5" fmla="*/ 1000 h 1060"/>
                    <a:gd name="T6" fmla="*/ 116 w 118"/>
                    <a:gd name="T7" fmla="*/ 1006 h 1060"/>
                    <a:gd name="T8" fmla="*/ 112 w 118"/>
                    <a:gd name="T9" fmla="*/ 1014 h 1060"/>
                    <a:gd name="T10" fmla="*/ 103 w 118"/>
                    <a:gd name="T11" fmla="*/ 1023 h 1060"/>
                    <a:gd name="T12" fmla="*/ 89 w 118"/>
                    <a:gd name="T13" fmla="*/ 1035 h 1060"/>
                    <a:gd name="T14" fmla="*/ 68 w 118"/>
                    <a:gd name="T15" fmla="*/ 1045 h 1060"/>
                    <a:gd name="T16" fmla="*/ 39 w 118"/>
                    <a:gd name="T17" fmla="*/ 1053 h 1060"/>
                    <a:gd name="T18" fmla="*/ 0 w 118"/>
                    <a:gd name="T19" fmla="*/ 1060 h 1060"/>
                    <a:gd name="T20" fmla="*/ 0 w 118"/>
                    <a:gd name="T21" fmla="*/ 0 h 1060"/>
                    <a:gd name="T22" fmla="*/ 118 w 118"/>
                    <a:gd name="T23" fmla="*/ 0 h 10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8" h="1060">
                      <a:moveTo>
                        <a:pt x="118" y="0"/>
                      </a:moveTo>
                      <a:lnTo>
                        <a:pt x="118" y="998"/>
                      </a:lnTo>
                      <a:lnTo>
                        <a:pt x="118" y="1000"/>
                      </a:lnTo>
                      <a:lnTo>
                        <a:pt x="116" y="1006"/>
                      </a:lnTo>
                      <a:lnTo>
                        <a:pt x="112" y="1014"/>
                      </a:lnTo>
                      <a:lnTo>
                        <a:pt x="103" y="1023"/>
                      </a:lnTo>
                      <a:lnTo>
                        <a:pt x="89" y="1035"/>
                      </a:lnTo>
                      <a:lnTo>
                        <a:pt x="68" y="1045"/>
                      </a:lnTo>
                      <a:lnTo>
                        <a:pt x="39" y="1053"/>
                      </a:lnTo>
                      <a:lnTo>
                        <a:pt x="0" y="1060"/>
                      </a:lnTo>
                      <a:lnTo>
                        <a:pt x="0" y="0"/>
                      </a:lnTo>
                      <a:lnTo>
                        <a:pt x="118" y="0"/>
                      </a:lnTo>
                      <a:close/>
                    </a:path>
                  </a:pathLst>
                </a:custGeom>
                <a:solidFill>
                  <a:srgbClr val="D8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19" name="Freeform 435"/>
                <p:cNvSpPr>
                  <a:spLocks/>
                </p:cNvSpPr>
                <p:nvPr/>
              </p:nvSpPr>
              <p:spPr bwMode="auto">
                <a:xfrm>
                  <a:off x="4829" y="1154"/>
                  <a:ext cx="9" cy="106"/>
                </a:xfrm>
                <a:custGeom>
                  <a:avLst/>
                  <a:gdLst>
                    <a:gd name="T0" fmla="*/ 0 w 95"/>
                    <a:gd name="T1" fmla="*/ 1056 h 1056"/>
                    <a:gd name="T2" fmla="*/ 0 w 95"/>
                    <a:gd name="T3" fmla="*/ 0 h 1056"/>
                    <a:gd name="T4" fmla="*/ 95 w 95"/>
                    <a:gd name="T5" fmla="*/ 0 h 1056"/>
                    <a:gd name="T6" fmla="*/ 95 w 95"/>
                    <a:gd name="T7" fmla="*/ 1006 h 1056"/>
                    <a:gd name="T8" fmla="*/ 95 w 95"/>
                    <a:gd name="T9" fmla="*/ 1008 h 1056"/>
                    <a:gd name="T10" fmla="*/ 93 w 95"/>
                    <a:gd name="T11" fmla="*/ 1012 h 1056"/>
                    <a:gd name="T12" fmla="*/ 89 w 95"/>
                    <a:gd name="T13" fmla="*/ 1019 h 1056"/>
                    <a:gd name="T14" fmla="*/ 82 w 95"/>
                    <a:gd name="T15" fmla="*/ 1027 h 1056"/>
                    <a:gd name="T16" fmla="*/ 70 w 95"/>
                    <a:gd name="T17" fmla="*/ 1036 h 1056"/>
                    <a:gd name="T18" fmla="*/ 54 w 95"/>
                    <a:gd name="T19" fmla="*/ 1044 h 1056"/>
                    <a:gd name="T20" fmla="*/ 30 w 95"/>
                    <a:gd name="T21" fmla="*/ 1051 h 1056"/>
                    <a:gd name="T22" fmla="*/ 0 w 95"/>
                    <a:gd name="T23" fmla="*/ 1056 h 10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5" h="1056">
                      <a:moveTo>
                        <a:pt x="0" y="1056"/>
                      </a:moveTo>
                      <a:lnTo>
                        <a:pt x="0" y="0"/>
                      </a:lnTo>
                      <a:lnTo>
                        <a:pt x="95" y="0"/>
                      </a:lnTo>
                      <a:lnTo>
                        <a:pt x="95" y="1006"/>
                      </a:lnTo>
                      <a:lnTo>
                        <a:pt x="95" y="1008"/>
                      </a:lnTo>
                      <a:lnTo>
                        <a:pt x="93" y="1012"/>
                      </a:lnTo>
                      <a:lnTo>
                        <a:pt x="89" y="1019"/>
                      </a:lnTo>
                      <a:lnTo>
                        <a:pt x="82" y="1027"/>
                      </a:lnTo>
                      <a:lnTo>
                        <a:pt x="70" y="1036"/>
                      </a:lnTo>
                      <a:lnTo>
                        <a:pt x="54" y="1044"/>
                      </a:lnTo>
                      <a:lnTo>
                        <a:pt x="30" y="1051"/>
                      </a:lnTo>
                      <a:lnTo>
                        <a:pt x="0" y="1056"/>
                      </a:lnTo>
                      <a:close/>
                    </a:path>
                  </a:pathLst>
                </a:custGeom>
                <a:solidFill>
                  <a:srgbClr val="BF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20" name="Freeform 436"/>
                <p:cNvSpPr>
                  <a:spLocks/>
                </p:cNvSpPr>
                <p:nvPr/>
              </p:nvSpPr>
              <p:spPr bwMode="auto">
                <a:xfrm>
                  <a:off x="4830" y="1154"/>
                  <a:ext cx="8" cy="105"/>
                </a:xfrm>
                <a:custGeom>
                  <a:avLst/>
                  <a:gdLst>
                    <a:gd name="T0" fmla="*/ 0 w 73"/>
                    <a:gd name="T1" fmla="*/ 1053 h 1053"/>
                    <a:gd name="T2" fmla="*/ 0 w 73"/>
                    <a:gd name="T3" fmla="*/ 0 h 1053"/>
                    <a:gd name="T4" fmla="*/ 73 w 73"/>
                    <a:gd name="T5" fmla="*/ 0 h 1053"/>
                    <a:gd name="T6" fmla="*/ 72 w 73"/>
                    <a:gd name="T7" fmla="*/ 1013 h 1053"/>
                    <a:gd name="T8" fmla="*/ 72 w 73"/>
                    <a:gd name="T9" fmla="*/ 1014 h 1053"/>
                    <a:gd name="T10" fmla="*/ 70 w 73"/>
                    <a:gd name="T11" fmla="*/ 1018 h 1053"/>
                    <a:gd name="T12" fmla="*/ 67 w 73"/>
                    <a:gd name="T13" fmla="*/ 1023 h 1053"/>
                    <a:gd name="T14" fmla="*/ 62 w 73"/>
                    <a:gd name="T15" fmla="*/ 1030 h 1053"/>
                    <a:gd name="T16" fmla="*/ 53 w 73"/>
                    <a:gd name="T17" fmla="*/ 1037 h 1053"/>
                    <a:gd name="T18" fmla="*/ 40 w 73"/>
                    <a:gd name="T19" fmla="*/ 1044 h 1053"/>
                    <a:gd name="T20" fmla="*/ 23 w 73"/>
                    <a:gd name="T21" fmla="*/ 1049 h 1053"/>
                    <a:gd name="T22" fmla="*/ 0 w 73"/>
                    <a:gd name="T23" fmla="*/ 1053 h 10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3" h="1053">
                      <a:moveTo>
                        <a:pt x="0" y="1053"/>
                      </a:moveTo>
                      <a:lnTo>
                        <a:pt x="0" y="0"/>
                      </a:lnTo>
                      <a:lnTo>
                        <a:pt x="73" y="0"/>
                      </a:lnTo>
                      <a:lnTo>
                        <a:pt x="72" y="1013"/>
                      </a:lnTo>
                      <a:lnTo>
                        <a:pt x="72" y="1014"/>
                      </a:lnTo>
                      <a:lnTo>
                        <a:pt x="70" y="1018"/>
                      </a:lnTo>
                      <a:lnTo>
                        <a:pt x="67" y="1023"/>
                      </a:lnTo>
                      <a:lnTo>
                        <a:pt x="62" y="1030"/>
                      </a:lnTo>
                      <a:lnTo>
                        <a:pt x="53" y="1037"/>
                      </a:lnTo>
                      <a:lnTo>
                        <a:pt x="40" y="1044"/>
                      </a:lnTo>
                      <a:lnTo>
                        <a:pt x="23" y="1049"/>
                      </a:lnTo>
                      <a:lnTo>
                        <a:pt x="0" y="1053"/>
                      </a:lnTo>
                      <a:close/>
                    </a:path>
                  </a:pathLst>
                </a:custGeom>
                <a:solidFill>
                  <a:srgbClr val="A5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21" name="Freeform 437"/>
                <p:cNvSpPr>
                  <a:spLocks/>
                </p:cNvSpPr>
                <p:nvPr/>
              </p:nvSpPr>
              <p:spPr bwMode="auto">
                <a:xfrm>
                  <a:off x="4832" y="1154"/>
                  <a:ext cx="5" cy="105"/>
                </a:xfrm>
                <a:custGeom>
                  <a:avLst/>
                  <a:gdLst>
                    <a:gd name="T0" fmla="*/ 0 w 51"/>
                    <a:gd name="T1" fmla="*/ 1049 h 1049"/>
                    <a:gd name="T2" fmla="*/ 0 w 51"/>
                    <a:gd name="T3" fmla="*/ 0 h 1049"/>
                    <a:gd name="T4" fmla="*/ 51 w 51"/>
                    <a:gd name="T5" fmla="*/ 0 h 1049"/>
                    <a:gd name="T6" fmla="*/ 50 w 51"/>
                    <a:gd name="T7" fmla="*/ 1020 h 1049"/>
                    <a:gd name="T8" fmla="*/ 50 w 51"/>
                    <a:gd name="T9" fmla="*/ 1021 h 1049"/>
                    <a:gd name="T10" fmla="*/ 48 w 51"/>
                    <a:gd name="T11" fmla="*/ 1025 h 1049"/>
                    <a:gd name="T12" fmla="*/ 46 w 51"/>
                    <a:gd name="T13" fmla="*/ 1028 h 1049"/>
                    <a:gd name="T14" fmla="*/ 42 w 51"/>
                    <a:gd name="T15" fmla="*/ 1033 h 1049"/>
                    <a:gd name="T16" fmla="*/ 35 w 51"/>
                    <a:gd name="T17" fmla="*/ 1038 h 1049"/>
                    <a:gd name="T18" fmla="*/ 26 w 51"/>
                    <a:gd name="T19" fmla="*/ 1042 h 1049"/>
                    <a:gd name="T20" fmla="*/ 15 w 51"/>
                    <a:gd name="T21" fmla="*/ 1046 h 1049"/>
                    <a:gd name="T22" fmla="*/ 0 w 51"/>
                    <a:gd name="T23" fmla="*/ 1049 h 10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1" h="1049">
                      <a:moveTo>
                        <a:pt x="0" y="1049"/>
                      </a:moveTo>
                      <a:lnTo>
                        <a:pt x="0" y="0"/>
                      </a:lnTo>
                      <a:lnTo>
                        <a:pt x="51" y="0"/>
                      </a:lnTo>
                      <a:lnTo>
                        <a:pt x="50" y="1020"/>
                      </a:lnTo>
                      <a:lnTo>
                        <a:pt x="50" y="1021"/>
                      </a:lnTo>
                      <a:lnTo>
                        <a:pt x="48" y="1025"/>
                      </a:lnTo>
                      <a:lnTo>
                        <a:pt x="46" y="1028"/>
                      </a:lnTo>
                      <a:lnTo>
                        <a:pt x="42" y="1033"/>
                      </a:lnTo>
                      <a:lnTo>
                        <a:pt x="35" y="1038"/>
                      </a:lnTo>
                      <a:lnTo>
                        <a:pt x="26" y="1042"/>
                      </a:lnTo>
                      <a:lnTo>
                        <a:pt x="15" y="1046"/>
                      </a:lnTo>
                      <a:lnTo>
                        <a:pt x="0" y="1049"/>
                      </a:lnTo>
                      <a:close/>
                    </a:path>
                  </a:pathLst>
                </a:custGeom>
                <a:solidFill>
                  <a:srgbClr val="8C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22" name="Freeform 438"/>
                <p:cNvSpPr>
                  <a:spLocks/>
                </p:cNvSpPr>
                <p:nvPr/>
              </p:nvSpPr>
              <p:spPr bwMode="auto">
                <a:xfrm>
                  <a:off x="4833" y="1154"/>
                  <a:ext cx="3" cy="105"/>
                </a:xfrm>
                <a:custGeom>
                  <a:avLst/>
                  <a:gdLst>
                    <a:gd name="T0" fmla="*/ 29 w 29"/>
                    <a:gd name="T1" fmla="*/ 0 h 1046"/>
                    <a:gd name="T2" fmla="*/ 28 w 29"/>
                    <a:gd name="T3" fmla="*/ 1029 h 1046"/>
                    <a:gd name="T4" fmla="*/ 27 w 29"/>
                    <a:gd name="T5" fmla="*/ 1031 h 1046"/>
                    <a:gd name="T6" fmla="*/ 22 w 29"/>
                    <a:gd name="T7" fmla="*/ 1036 h 1046"/>
                    <a:gd name="T8" fmla="*/ 13 w 29"/>
                    <a:gd name="T9" fmla="*/ 1042 h 1046"/>
                    <a:gd name="T10" fmla="*/ 0 w 29"/>
                    <a:gd name="T11" fmla="*/ 1046 h 1046"/>
                    <a:gd name="T12" fmla="*/ 0 w 29"/>
                    <a:gd name="T13" fmla="*/ 0 h 1046"/>
                    <a:gd name="T14" fmla="*/ 29 w 29"/>
                    <a:gd name="T15" fmla="*/ 0 h 10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046">
                      <a:moveTo>
                        <a:pt x="29" y="0"/>
                      </a:moveTo>
                      <a:lnTo>
                        <a:pt x="28" y="1029"/>
                      </a:lnTo>
                      <a:lnTo>
                        <a:pt x="27" y="1031"/>
                      </a:lnTo>
                      <a:lnTo>
                        <a:pt x="22" y="1036"/>
                      </a:lnTo>
                      <a:lnTo>
                        <a:pt x="13" y="1042"/>
                      </a:lnTo>
                      <a:lnTo>
                        <a:pt x="0" y="1046"/>
                      </a:lnTo>
                      <a:lnTo>
                        <a:pt x="0" y="0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solidFill>
                  <a:srgbClr val="72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23" name="Freeform 439"/>
                <p:cNvSpPr>
                  <a:spLocks/>
                </p:cNvSpPr>
                <p:nvPr/>
              </p:nvSpPr>
              <p:spPr bwMode="auto">
                <a:xfrm>
                  <a:off x="4697" y="604"/>
                  <a:ext cx="360" cy="554"/>
                </a:xfrm>
                <a:custGeom>
                  <a:avLst/>
                  <a:gdLst>
                    <a:gd name="T0" fmla="*/ 1804 w 3608"/>
                    <a:gd name="T1" fmla="*/ 0 h 5545"/>
                    <a:gd name="T2" fmla="*/ 2077 w 3608"/>
                    <a:gd name="T3" fmla="*/ 0 h 5545"/>
                    <a:gd name="T4" fmla="*/ 2258 w 3608"/>
                    <a:gd name="T5" fmla="*/ 0 h 5545"/>
                    <a:gd name="T6" fmla="*/ 2424 w 3608"/>
                    <a:gd name="T7" fmla="*/ 2 h 5545"/>
                    <a:gd name="T8" fmla="*/ 2692 w 3608"/>
                    <a:gd name="T9" fmla="*/ 12 h 5545"/>
                    <a:gd name="T10" fmla="*/ 2995 w 3608"/>
                    <a:gd name="T11" fmla="*/ 36 h 5545"/>
                    <a:gd name="T12" fmla="*/ 3266 w 3608"/>
                    <a:gd name="T13" fmla="*/ 81 h 5545"/>
                    <a:gd name="T14" fmla="*/ 3438 w 3608"/>
                    <a:gd name="T15" fmla="*/ 151 h 5545"/>
                    <a:gd name="T16" fmla="*/ 3504 w 3608"/>
                    <a:gd name="T17" fmla="*/ 255 h 5545"/>
                    <a:gd name="T18" fmla="*/ 3556 w 3608"/>
                    <a:gd name="T19" fmla="*/ 400 h 5545"/>
                    <a:gd name="T20" fmla="*/ 3592 w 3608"/>
                    <a:gd name="T21" fmla="*/ 573 h 5545"/>
                    <a:gd name="T22" fmla="*/ 3607 w 3608"/>
                    <a:gd name="T23" fmla="*/ 758 h 5545"/>
                    <a:gd name="T24" fmla="*/ 3599 w 3608"/>
                    <a:gd name="T25" fmla="*/ 942 h 5545"/>
                    <a:gd name="T26" fmla="*/ 3580 w 3608"/>
                    <a:gd name="T27" fmla="*/ 1042 h 5545"/>
                    <a:gd name="T28" fmla="*/ 3535 w 3608"/>
                    <a:gd name="T29" fmla="*/ 1126 h 5545"/>
                    <a:gd name="T30" fmla="*/ 3423 w 3608"/>
                    <a:gd name="T31" fmla="*/ 1245 h 5545"/>
                    <a:gd name="T32" fmla="*/ 3336 w 3608"/>
                    <a:gd name="T33" fmla="*/ 1304 h 5545"/>
                    <a:gd name="T34" fmla="*/ 3319 w 3608"/>
                    <a:gd name="T35" fmla="*/ 1371 h 5545"/>
                    <a:gd name="T36" fmla="*/ 3344 w 3608"/>
                    <a:gd name="T37" fmla="*/ 1427 h 5545"/>
                    <a:gd name="T38" fmla="*/ 3362 w 3608"/>
                    <a:gd name="T39" fmla="*/ 1527 h 5545"/>
                    <a:gd name="T40" fmla="*/ 3364 w 3608"/>
                    <a:gd name="T41" fmla="*/ 1705 h 5545"/>
                    <a:gd name="T42" fmla="*/ 3364 w 3608"/>
                    <a:gd name="T43" fmla="*/ 1907 h 5545"/>
                    <a:gd name="T44" fmla="*/ 3339 w 3608"/>
                    <a:gd name="T45" fmla="*/ 2039 h 5545"/>
                    <a:gd name="T46" fmla="*/ 3345 w 3608"/>
                    <a:gd name="T47" fmla="*/ 2129 h 5545"/>
                    <a:gd name="T48" fmla="*/ 3344 w 3608"/>
                    <a:gd name="T49" fmla="*/ 2239 h 5545"/>
                    <a:gd name="T50" fmla="*/ 3322 w 3608"/>
                    <a:gd name="T51" fmla="*/ 2440 h 5545"/>
                    <a:gd name="T52" fmla="*/ 3302 w 3608"/>
                    <a:gd name="T53" fmla="*/ 2592 h 5545"/>
                    <a:gd name="T54" fmla="*/ 3258 w 3608"/>
                    <a:gd name="T55" fmla="*/ 2732 h 5545"/>
                    <a:gd name="T56" fmla="*/ 3193 w 3608"/>
                    <a:gd name="T57" fmla="*/ 2870 h 5545"/>
                    <a:gd name="T58" fmla="*/ 3129 w 3608"/>
                    <a:gd name="T59" fmla="*/ 2983 h 5545"/>
                    <a:gd name="T60" fmla="*/ 3001 w 3608"/>
                    <a:gd name="T61" fmla="*/ 3370 h 5545"/>
                    <a:gd name="T62" fmla="*/ 2805 w 3608"/>
                    <a:gd name="T63" fmla="*/ 3961 h 5545"/>
                    <a:gd name="T64" fmla="*/ 2577 w 3608"/>
                    <a:gd name="T65" fmla="*/ 4595 h 5545"/>
                    <a:gd name="T66" fmla="*/ 2351 w 3608"/>
                    <a:gd name="T67" fmla="*/ 5111 h 5545"/>
                    <a:gd name="T68" fmla="*/ 2159 w 3608"/>
                    <a:gd name="T69" fmla="*/ 5355 h 5545"/>
                    <a:gd name="T70" fmla="*/ 1962 w 3608"/>
                    <a:gd name="T71" fmla="*/ 5445 h 5545"/>
                    <a:gd name="T72" fmla="*/ 1743 w 3608"/>
                    <a:gd name="T73" fmla="*/ 5500 h 5545"/>
                    <a:gd name="T74" fmla="*/ 1520 w 3608"/>
                    <a:gd name="T75" fmla="*/ 5531 h 5545"/>
                    <a:gd name="T76" fmla="*/ 1313 w 3608"/>
                    <a:gd name="T77" fmla="*/ 5543 h 5545"/>
                    <a:gd name="T78" fmla="*/ 1139 w 3608"/>
                    <a:gd name="T79" fmla="*/ 5545 h 5545"/>
                    <a:gd name="T80" fmla="*/ 967 w 3608"/>
                    <a:gd name="T81" fmla="*/ 5543 h 5545"/>
                    <a:gd name="T82" fmla="*/ 734 w 3608"/>
                    <a:gd name="T83" fmla="*/ 5532 h 5545"/>
                    <a:gd name="T84" fmla="*/ 478 w 3608"/>
                    <a:gd name="T85" fmla="*/ 5510 h 5545"/>
                    <a:gd name="T86" fmla="*/ 242 w 3608"/>
                    <a:gd name="T87" fmla="*/ 5475 h 5545"/>
                    <a:gd name="T88" fmla="*/ 65 w 3608"/>
                    <a:gd name="T89" fmla="*/ 5424 h 5545"/>
                    <a:gd name="T90" fmla="*/ 5 w 3608"/>
                    <a:gd name="T91" fmla="*/ 5305 h 5545"/>
                    <a:gd name="T92" fmla="*/ 148 w 3608"/>
                    <a:gd name="T93" fmla="*/ 4886 h 5545"/>
                    <a:gd name="T94" fmla="*/ 422 w 3608"/>
                    <a:gd name="T95" fmla="*/ 4273 h 5545"/>
                    <a:gd name="T96" fmla="*/ 732 w 3608"/>
                    <a:gd name="T97" fmla="*/ 3625 h 5545"/>
                    <a:gd name="T98" fmla="*/ 980 w 3608"/>
                    <a:gd name="T99" fmla="*/ 3101 h 5545"/>
                    <a:gd name="T100" fmla="*/ 1077 w 3608"/>
                    <a:gd name="T101" fmla="*/ 2846 h 5545"/>
                    <a:gd name="T102" fmla="*/ 1161 w 3608"/>
                    <a:gd name="T103" fmla="*/ 2437 h 5545"/>
                    <a:gd name="T104" fmla="*/ 1303 w 3608"/>
                    <a:gd name="T105" fmla="*/ 1746 h 5545"/>
                    <a:gd name="T106" fmla="*/ 1459 w 3608"/>
                    <a:gd name="T107" fmla="*/ 976 h 5545"/>
                    <a:gd name="T108" fmla="*/ 1591 w 3608"/>
                    <a:gd name="T109" fmla="*/ 328 h 5545"/>
                    <a:gd name="T110" fmla="*/ 1657 w 3608"/>
                    <a:gd name="T111" fmla="*/ 8 h 5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608" h="5545">
                      <a:moveTo>
                        <a:pt x="1659" y="0"/>
                      </a:moveTo>
                      <a:lnTo>
                        <a:pt x="1676" y="0"/>
                      </a:lnTo>
                      <a:lnTo>
                        <a:pt x="1700" y="0"/>
                      </a:lnTo>
                      <a:lnTo>
                        <a:pt x="1730" y="0"/>
                      </a:lnTo>
                      <a:lnTo>
                        <a:pt x="1765" y="0"/>
                      </a:lnTo>
                      <a:lnTo>
                        <a:pt x="1804" y="0"/>
                      </a:lnTo>
                      <a:lnTo>
                        <a:pt x="1847" y="0"/>
                      </a:lnTo>
                      <a:lnTo>
                        <a:pt x="1892" y="0"/>
                      </a:lnTo>
                      <a:lnTo>
                        <a:pt x="1938" y="0"/>
                      </a:lnTo>
                      <a:lnTo>
                        <a:pt x="1985" y="0"/>
                      </a:lnTo>
                      <a:lnTo>
                        <a:pt x="2032" y="0"/>
                      </a:lnTo>
                      <a:lnTo>
                        <a:pt x="2077" y="0"/>
                      </a:lnTo>
                      <a:lnTo>
                        <a:pt x="2119" y="0"/>
                      </a:lnTo>
                      <a:lnTo>
                        <a:pt x="2157" y="0"/>
                      </a:lnTo>
                      <a:lnTo>
                        <a:pt x="2192" y="0"/>
                      </a:lnTo>
                      <a:lnTo>
                        <a:pt x="2222" y="0"/>
                      </a:lnTo>
                      <a:lnTo>
                        <a:pt x="2245" y="0"/>
                      </a:lnTo>
                      <a:lnTo>
                        <a:pt x="2258" y="0"/>
                      </a:lnTo>
                      <a:lnTo>
                        <a:pt x="2275" y="0"/>
                      </a:lnTo>
                      <a:lnTo>
                        <a:pt x="2297" y="0"/>
                      </a:lnTo>
                      <a:lnTo>
                        <a:pt x="2323" y="0"/>
                      </a:lnTo>
                      <a:lnTo>
                        <a:pt x="2353" y="1"/>
                      </a:lnTo>
                      <a:lnTo>
                        <a:pt x="2386" y="1"/>
                      </a:lnTo>
                      <a:lnTo>
                        <a:pt x="2424" y="2"/>
                      </a:lnTo>
                      <a:lnTo>
                        <a:pt x="2463" y="3"/>
                      </a:lnTo>
                      <a:lnTo>
                        <a:pt x="2505" y="4"/>
                      </a:lnTo>
                      <a:lnTo>
                        <a:pt x="2549" y="6"/>
                      </a:lnTo>
                      <a:lnTo>
                        <a:pt x="2595" y="8"/>
                      </a:lnTo>
                      <a:lnTo>
                        <a:pt x="2643" y="10"/>
                      </a:lnTo>
                      <a:lnTo>
                        <a:pt x="2692" y="12"/>
                      </a:lnTo>
                      <a:lnTo>
                        <a:pt x="2741" y="15"/>
                      </a:lnTo>
                      <a:lnTo>
                        <a:pt x="2793" y="18"/>
                      </a:lnTo>
                      <a:lnTo>
                        <a:pt x="2843" y="22"/>
                      </a:lnTo>
                      <a:lnTo>
                        <a:pt x="2894" y="26"/>
                      </a:lnTo>
                      <a:lnTo>
                        <a:pt x="2944" y="31"/>
                      </a:lnTo>
                      <a:lnTo>
                        <a:pt x="2995" y="36"/>
                      </a:lnTo>
                      <a:lnTo>
                        <a:pt x="3044" y="42"/>
                      </a:lnTo>
                      <a:lnTo>
                        <a:pt x="3092" y="49"/>
                      </a:lnTo>
                      <a:lnTo>
                        <a:pt x="3138" y="56"/>
                      </a:lnTo>
                      <a:lnTo>
                        <a:pt x="3184" y="63"/>
                      </a:lnTo>
                      <a:lnTo>
                        <a:pt x="3226" y="72"/>
                      </a:lnTo>
                      <a:lnTo>
                        <a:pt x="3266" y="81"/>
                      </a:lnTo>
                      <a:lnTo>
                        <a:pt x="3303" y="91"/>
                      </a:lnTo>
                      <a:lnTo>
                        <a:pt x="3337" y="101"/>
                      </a:lnTo>
                      <a:lnTo>
                        <a:pt x="3369" y="112"/>
                      </a:lnTo>
                      <a:lnTo>
                        <a:pt x="3396" y="124"/>
                      </a:lnTo>
                      <a:lnTo>
                        <a:pt x="3419" y="137"/>
                      </a:lnTo>
                      <a:lnTo>
                        <a:pt x="3438" y="151"/>
                      </a:lnTo>
                      <a:lnTo>
                        <a:pt x="3452" y="166"/>
                      </a:lnTo>
                      <a:lnTo>
                        <a:pt x="3463" y="181"/>
                      </a:lnTo>
                      <a:lnTo>
                        <a:pt x="3474" y="198"/>
                      </a:lnTo>
                      <a:lnTo>
                        <a:pt x="3484" y="216"/>
                      </a:lnTo>
                      <a:lnTo>
                        <a:pt x="3494" y="235"/>
                      </a:lnTo>
                      <a:lnTo>
                        <a:pt x="3504" y="255"/>
                      </a:lnTo>
                      <a:lnTo>
                        <a:pt x="3513" y="277"/>
                      </a:lnTo>
                      <a:lnTo>
                        <a:pt x="3523" y="299"/>
                      </a:lnTo>
                      <a:lnTo>
                        <a:pt x="3532" y="323"/>
                      </a:lnTo>
                      <a:lnTo>
                        <a:pt x="3541" y="348"/>
                      </a:lnTo>
                      <a:lnTo>
                        <a:pt x="3549" y="373"/>
                      </a:lnTo>
                      <a:lnTo>
                        <a:pt x="3556" y="400"/>
                      </a:lnTo>
                      <a:lnTo>
                        <a:pt x="3563" y="427"/>
                      </a:lnTo>
                      <a:lnTo>
                        <a:pt x="3570" y="456"/>
                      </a:lnTo>
                      <a:lnTo>
                        <a:pt x="3576" y="484"/>
                      </a:lnTo>
                      <a:lnTo>
                        <a:pt x="3582" y="514"/>
                      </a:lnTo>
                      <a:lnTo>
                        <a:pt x="3587" y="543"/>
                      </a:lnTo>
                      <a:lnTo>
                        <a:pt x="3592" y="573"/>
                      </a:lnTo>
                      <a:lnTo>
                        <a:pt x="3596" y="603"/>
                      </a:lnTo>
                      <a:lnTo>
                        <a:pt x="3599" y="634"/>
                      </a:lnTo>
                      <a:lnTo>
                        <a:pt x="3602" y="665"/>
                      </a:lnTo>
                      <a:lnTo>
                        <a:pt x="3604" y="696"/>
                      </a:lnTo>
                      <a:lnTo>
                        <a:pt x="3606" y="727"/>
                      </a:lnTo>
                      <a:lnTo>
                        <a:pt x="3607" y="758"/>
                      </a:lnTo>
                      <a:lnTo>
                        <a:pt x="3608" y="789"/>
                      </a:lnTo>
                      <a:lnTo>
                        <a:pt x="3607" y="820"/>
                      </a:lnTo>
                      <a:lnTo>
                        <a:pt x="3606" y="851"/>
                      </a:lnTo>
                      <a:lnTo>
                        <a:pt x="3605" y="882"/>
                      </a:lnTo>
                      <a:lnTo>
                        <a:pt x="3602" y="912"/>
                      </a:lnTo>
                      <a:lnTo>
                        <a:pt x="3599" y="942"/>
                      </a:lnTo>
                      <a:lnTo>
                        <a:pt x="3595" y="972"/>
                      </a:lnTo>
                      <a:lnTo>
                        <a:pt x="3590" y="1001"/>
                      </a:lnTo>
                      <a:lnTo>
                        <a:pt x="3585" y="1029"/>
                      </a:lnTo>
                      <a:lnTo>
                        <a:pt x="3585" y="1031"/>
                      </a:lnTo>
                      <a:lnTo>
                        <a:pt x="3583" y="1035"/>
                      </a:lnTo>
                      <a:lnTo>
                        <a:pt x="3580" y="1042"/>
                      </a:lnTo>
                      <a:lnTo>
                        <a:pt x="3576" y="1051"/>
                      </a:lnTo>
                      <a:lnTo>
                        <a:pt x="3571" y="1063"/>
                      </a:lnTo>
                      <a:lnTo>
                        <a:pt x="3564" y="1076"/>
                      </a:lnTo>
                      <a:lnTo>
                        <a:pt x="3556" y="1091"/>
                      </a:lnTo>
                      <a:lnTo>
                        <a:pt x="3546" y="1108"/>
                      </a:lnTo>
                      <a:lnTo>
                        <a:pt x="3535" y="1126"/>
                      </a:lnTo>
                      <a:lnTo>
                        <a:pt x="3520" y="1145"/>
                      </a:lnTo>
                      <a:lnTo>
                        <a:pt x="3505" y="1164"/>
                      </a:lnTo>
                      <a:lnTo>
                        <a:pt x="3488" y="1184"/>
                      </a:lnTo>
                      <a:lnTo>
                        <a:pt x="3468" y="1205"/>
                      </a:lnTo>
                      <a:lnTo>
                        <a:pt x="3447" y="1225"/>
                      </a:lnTo>
                      <a:lnTo>
                        <a:pt x="3423" y="1245"/>
                      </a:lnTo>
                      <a:lnTo>
                        <a:pt x="3397" y="1265"/>
                      </a:lnTo>
                      <a:lnTo>
                        <a:pt x="3393" y="1267"/>
                      </a:lnTo>
                      <a:lnTo>
                        <a:pt x="3383" y="1272"/>
                      </a:lnTo>
                      <a:lnTo>
                        <a:pt x="3369" y="1281"/>
                      </a:lnTo>
                      <a:lnTo>
                        <a:pt x="3352" y="1291"/>
                      </a:lnTo>
                      <a:lnTo>
                        <a:pt x="3336" y="1304"/>
                      </a:lnTo>
                      <a:lnTo>
                        <a:pt x="3322" y="1318"/>
                      </a:lnTo>
                      <a:lnTo>
                        <a:pt x="3314" y="1333"/>
                      </a:lnTo>
                      <a:lnTo>
                        <a:pt x="3312" y="1349"/>
                      </a:lnTo>
                      <a:lnTo>
                        <a:pt x="3314" y="1357"/>
                      </a:lnTo>
                      <a:lnTo>
                        <a:pt x="3316" y="1364"/>
                      </a:lnTo>
                      <a:lnTo>
                        <a:pt x="3319" y="1371"/>
                      </a:lnTo>
                      <a:lnTo>
                        <a:pt x="3323" y="1379"/>
                      </a:lnTo>
                      <a:lnTo>
                        <a:pt x="3326" y="1387"/>
                      </a:lnTo>
                      <a:lnTo>
                        <a:pt x="3331" y="1396"/>
                      </a:lnTo>
                      <a:lnTo>
                        <a:pt x="3335" y="1405"/>
                      </a:lnTo>
                      <a:lnTo>
                        <a:pt x="3339" y="1415"/>
                      </a:lnTo>
                      <a:lnTo>
                        <a:pt x="3344" y="1427"/>
                      </a:lnTo>
                      <a:lnTo>
                        <a:pt x="3348" y="1439"/>
                      </a:lnTo>
                      <a:lnTo>
                        <a:pt x="3352" y="1453"/>
                      </a:lnTo>
                      <a:lnTo>
                        <a:pt x="3355" y="1470"/>
                      </a:lnTo>
                      <a:lnTo>
                        <a:pt x="3358" y="1487"/>
                      </a:lnTo>
                      <a:lnTo>
                        <a:pt x="3360" y="1506"/>
                      </a:lnTo>
                      <a:lnTo>
                        <a:pt x="3362" y="1527"/>
                      </a:lnTo>
                      <a:lnTo>
                        <a:pt x="3362" y="1551"/>
                      </a:lnTo>
                      <a:lnTo>
                        <a:pt x="3362" y="1577"/>
                      </a:lnTo>
                      <a:lnTo>
                        <a:pt x="3363" y="1606"/>
                      </a:lnTo>
                      <a:lnTo>
                        <a:pt x="3363" y="1638"/>
                      </a:lnTo>
                      <a:lnTo>
                        <a:pt x="3364" y="1671"/>
                      </a:lnTo>
                      <a:lnTo>
                        <a:pt x="3364" y="1705"/>
                      </a:lnTo>
                      <a:lnTo>
                        <a:pt x="3365" y="1740"/>
                      </a:lnTo>
                      <a:lnTo>
                        <a:pt x="3365" y="1775"/>
                      </a:lnTo>
                      <a:lnTo>
                        <a:pt x="3366" y="1810"/>
                      </a:lnTo>
                      <a:lnTo>
                        <a:pt x="3365" y="1844"/>
                      </a:lnTo>
                      <a:lnTo>
                        <a:pt x="3365" y="1876"/>
                      </a:lnTo>
                      <a:lnTo>
                        <a:pt x="3364" y="1907"/>
                      </a:lnTo>
                      <a:lnTo>
                        <a:pt x="3362" y="1936"/>
                      </a:lnTo>
                      <a:lnTo>
                        <a:pt x="3360" y="1961"/>
                      </a:lnTo>
                      <a:lnTo>
                        <a:pt x="3357" y="1985"/>
                      </a:lnTo>
                      <a:lnTo>
                        <a:pt x="3353" y="2003"/>
                      </a:lnTo>
                      <a:lnTo>
                        <a:pt x="3348" y="2017"/>
                      </a:lnTo>
                      <a:lnTo>
                        <a:pt x="3339" y="2039"/>
                      </a:lnTo>
                      <a:lnTo>
                        <a:pt x="3334" y="2058"/>
                      </a:lnTo>
                      <a:lnTo>
                        <a:pt x="3333" y="2075"/>
                      </a:lnTo>
                      <a:lnTo>
                        <a:pt x="3334" y="2090"/>
                      </a:lnTo>
                      <a:lnTo>
                        <a:pt x="3337" y="2104"/>
                      </a:lnTo>
                      <a:lnTo>
                        <a:pt x="3340" y="2117"/>
                      </a:lnTo>
                      <a:lnTo>
                        <a:pt x="3345" y="2129"/>
                      </a:lnTo>
                      <a:lnTo>
                        <a:pt x="3348" y="2142"/>
                      </a:lnTo>
                      <a:lnTo>
                        <a:pt x="3349" y="2152"/>
                      </a:lnTo>
                      <a:lnTo>
                        <a:pt x="3349" y="2167"/>
                      </a:lnTo>
                      <a:lnTo>
                        <a:pt x="3348" y="2187"/>
                      </a:lnTo>
                      <a:lnTo>
                        <a:pt x="3346" y="2211"/>
                      </a:lnTo>
                      <a:lnTo>
                        <a:pt x="3344" y="2239"/>
                      </a:lnTo>
                      <a:lnTo>
                        <a:pt x="3340" y="2270"/>
                      </a:lnTo>
                      <a:lnTo>
                        <a:pt x="3337" y="2303"/>
                      </a:lnTo>
                      <a:lnTo>
                        <a:pt x="3334" y="2337"/>
                      </a:lnTo>
                      <a:lnTo>
                        <a:pt x="3330" y="2372"/>
                      </a:lnTo>
                      <a:lnTo>
                        <a:pt x="3326" y="2406"/>
                      </a:lnTo>
                      <a:lnTo>
                        <a:pt x="3322" y="2440"/>
                      </a:lnTo>
                      <a:lnTo>
                        <a:pt x="3318" y="2474"/>
                      </a:lnTo>
                      <a:lnTo>
                        <a:pt x="3315" y="2504"/>
                      </a:lnTo>
                      <a:lnTo>
                        <a:pt x="3311" y="2531"/>
                      </a:lnTo>
                      <a:lnTo>
                        <a:pt x="3308" y="2555"/>
                      </a:lnTo>
                      <a:lnTo>
                        <a:pt x="3305" y="2574"/>
                      </a:lnTo>
                      <a:lnTo>
                        <a:pt x="3302" y="2592"/>
                      </a:lnTo>
                      <a:lnTo>
                        <a:pt x="3297" y="2612"/>
                      </a:lnTo>
                      <a:lnTo>
                        <a:pt x="3292" y="2634"/>
                      </a:lnTo>
                      <a:lnTo>
                        <a:pt x="3285" y="2657"/>
                      </a:lnTo>
                      <a:lnTo>
                        <a:pt x="3277" y="2682"/>
                      </a:lnTo>
                      <a:lnTo>
                        <a:pt x="3268" y="2707"/>
                      </a:lnTo>
                      <a:lnTo>
                        <a:pt x="3258" y="2732"/>
                      </a:lnTo>
                      <a:lnTo>
                        <a:pt x="3248" y="2757"/>
                      </a:lnTo>
                      <a:lnTo>
                        <a:pt x="3238" y="2782"/>
                      </a:lnTo>
                      <a:lnTo>
                        <a:pt x="3227" y="2806"/>
                      </a:lnTo>
                      <a:lnTo>
                        <a:pt x="3215" y="2829"/>
                      </a:lnTo>
                      <a:lnTo>
                        <a:pt x="3204" y="2850"/>
                      </a:lnTo>
                      <a:lnTo>
                        <a:pt x="3193" y="2870"/>
                      </a:lnTo>
                      <a:lnTo>
                        <a:pt x="3181" y="2887"/>
                      </a:lnTo>
                      <a:lnTo>
                        <a:pt x="3171" y="2902"/>
                      </a:lnTo>
                      <a:lnTo>
                        <a:pt x="3160" y="2914"/>
                      </a:lnTo>
                      <a:lnTo>
                        <a:pt x="3152" y="2925"/>
                      </a:lnTo>
                      <a:lnTo>
                        <a:pt x="3142" y="2948"/>
                      </a:lnTo>
                      <a:lnTo>
                        <a:pt x="3129" y="2983"/>
                      </a:lnTo>
                      <a:lnTo>
                        <a:pt x="3114" y="3026"/>
                      </a:lnTo>
                      <a:lnTo>
                        <a:pt x="3096" y="3079"/>
                      </a:lnTo>
                      <a:lnTo>
                        <a:pt x="3075" y="3141"/>
                      </a:lnTo>
                      <a:lnTo>
                        <a:pt x="3052" y="3210"/>
                      </a:lnTo>
                      <a:lnTo>
                        <a:pt x="3027" y="3287"/>
                      </a:lnTo>
                      <a:lnTo>
                        <a:pt x="3001" y="3370"/>
                      </a:lnTo>
                      <a:lnTo>
                        <a:pt x="2972" y="3459"/>
                      </a:lnTo>
                      <a:lnTo>
                        <a:pt x="2940" y="3553"/>
                      </a:lnTo>
                      <a:lnTo>
                        <a:pt x="2908" y="3651"/>
                      </a:lnTo>
                      <a:lnTo>
                        <a:pt x="2875" y="3752"/>
                      </a:lnTo>
                      <a:lnTo>
                        <a:pt x="2841" y="3855"/>
                      </a:lnTo>
                      <a:lnTo>
                        <a:pt x="2805" y="3961"/>
                      </a:lnTo>
                      <a:lnTo>
                        <a:pt x="2768" y="4068"/>
                      </a:lnTo>
                      <a:lnTo>
                        <a:pt x="2731" y="4176"/>
                      </a:lnTo>
                      <a:lnTo>
                        <a:pt x="2693" y="4283"/>
                      </a:lnTo>
                      <a:lnTo>
                        <a:pt x="2655" y="4389"/>
                      </a:lnTo>
                      <a:lnTo>
                        <a:pt x="2616" y="4493"/>
                      </a:lnTo>
                      <a:lnTo>
                        <a:pt x="2577" y="4595"/>
                      </a:lnTo>
                      <a:lnTo>
                        <a:pt x="2538" y="4694"/>
                      </a:lnTo>
                      <a:lnTo>
                        <a:pt x="2500" y="4788"/>
                      </a:lnTo>
                      <a:lnTo>
                        <a:pt x="2462" y="4877"/>
                      </a:lnTo>
                      <a:lnTo>
                        <a:pt x="2425" y="4962"/>
                      </a:lnTo>
                      <a:lnTo>
                        <a:pt x="2387" y="5041"/>
                      </a:lnTo>
                      <a:lnTo>
                        <a:pt x="2351" y="5111"/>
                      </a:lnTo>
                      <a:lnTo>
                        <a:pt x="2316" y="5175"/>
                      </a:lnTo>
                      <a:lnTo>
                        <a:pt x="2282" y="5230"/>
                      </a:lnTo>
                      <a:lnTo>
                        <a:pt x="2250" y="5275"/>
                      </a:lnTo>
                      <a:lnTo>
                        <a:pt x="2219" y="5311"/>
                      </a:lnTo>
                      <a:lnTo>
                        <a:pt x="2188" y="5336"/>
                      </a:lnTo>
                      <a:lnTo>
                        <a:pt x="2159" y="5355"/>
                      </a:lnTo>
                      <a:lnTo>
                        <a:pt x="2128" y="5373"/>
                      </a:lnTo>
                      <a:lnTo>
                        <a:pt x="2097" y="5389"/>
                      </a:lnTo>
                      <a:lnTo>
                        <a:pt x="2065" y="5405"/>
                      </a:lnTo>
                      <a:lnTo>
                        <a:pt x="2032" y="5419"/>
                      </a:lnTo>
                      <a:lnTo>
                        <a:pt x="1997" y="5432"/>
                      </a:lnTo>
                      <a:lnTo>
                        <a:pt x="1962" y="5445"/>
                      </a:lnTo>
                      <a:lnTo>
                        <a:pt x="1927" y="5456"/>
                      </a:lnTo>
                      <a:lnTo>
                        <a:pt x="1891" y="5467"/>
                      </a:lnTo>
                      <a:lnTo>
                        <a:pt x="1854" y="5476"/>
                      </a:lnTo>
                      <a:lnTo>
                        <a:pt x="1817" y="5485"/>
                      </a:lnTo>
                      <a:lnTo>
                        <a:pt x="1780" y="5493"/>
                      </a:lnTo>
                      <a:lnTo>
                        <a:pt x="1743" y="5500"/>
                      </a:lnTo>
                      <a:lnTo>
                        <a:pt x="1706" y="5507"/>
                      </a:lnTo>
                      <a:lnTo>
                        <a:pt x="1668" y="5514"/>
                      </a:lnTo>
                      <a:lnTo>
                        <a:pt x="1630" y="5519"/>
                      </a:lnTo>
                      <a:lnTo>
                        <a:pt x="1593" y="5524"/>
                      </a:lnTo>
                      <a:lnTo>
                        <a:pt x="1557" y="5528"/>
                      </a:lnTo>
                      <a:lnTo>
                        <a:pt x="1520" y="5531"/>
                      </a:lnTo>
                      <a:lnTo>
                        <a:pt x="1484" y="5534"/>
                      </a:lnTo>
                      <a:lnTo>
                        <a:pt x="1448" y="5537"/>
                      </a:lnTo>
                      <a:lnTo>
                        <a:pt x="1413" y="5539"/>
                      </a:lnTo>
                      <a:lnTo>
                        <a:pt x="1379" y="5540"/>
                      </a:lnTo>
                      <a:lnTo>
                        <a:pt x="1345" y="5542"/>
                      </a:lnTo>
                      <a:lnTo>
                        <a:pt x="1313" y="5543"/>
                      </a:lnTo>
                      <a:lnTo>
                        <a:pt x="1281" y="5544"/>
                      </a:lnTo>
                      <a:lnTo>
                        <a:pt x="1250" y="5544"/>
                      </a:lnTo>
                      <a:lnTo>
                        <a:pt x="1220" y="5545"/>
                      </a:lnTo>
                      <a:lnTo>
                        <a:pt x="1192" y="5545"/>
                      </a:lnTo>
                      <a:lnTo>
                        <a:pt x="1165" y="5545"/>
                      </a:lnTo>
                      <a:lnTo>
                        <a:pt x="1139" y="5545"/>
                      </a:lnTo>
                      <a:lnTo>
                        <a:pt x="1115" y="5545"/>
                      </a:lnTo>
                      <a:lnTo>
                        <a:pt x="1089" y="5545"/>
                      </a:lnTo>
                      <a:lnTo>
                        <a:pt x="1062" y="5545"/>
                      </a:lnTo>
                      <a:lnTo>
                        <a:pt x="1032" y="5544"/>
                      </a:lnTo>
                      <a:lnTo>
                        <a:pt x="1001" y="5544"/>
                      </a:lnTo>
                      <a:lnTo>
                        <a:pt x="967" y="5543"/>
                      </a:lnTo>
                      <a:lnTo>
                        <a:pt x="932" y="5542"/>
                      </a:lnTo>
                      <a:lnTo>
                        <a:pt x="894" y="5540"/>
                      </a:lnTo>
                      <a:lnTo>
                        <a:pt x="856" y="5539"/>
                      </a:lnTo>
                      <a:lnTo>
                        <a:pt x="816" y="5537"/>
                      </a:lnTo>
                      <a:lnTo>
                        <a:pt x="776" y="5535"/>
                      </a:lnTo>
                      <a:lnTo>
                        <a:pt x="734" y="5532"/>
                      </a:lnTo>
                      <a:lnTo>
                        <a:pt x="691" y="5530"/>
                      </a:lnTo>
                      <a:lnTo>
                        <a:pt x="649" y="5527"/>
                      </a:lnTo>
                      <a:lnTo>
                        <a:pt x="607" y="5523"/>
                      </a:lnTo>
                      <a:lnTo>
                        <a:pt x="564" y="5519"/>
                      </a:lnTo>
                      <a:lnTo>
                        <a:pt x="521" y="5515"/>
                      </a:lnTo>
                      <a:lnTo>
                        <a:pt x="478" y="5510"/>
                      </a:lnTo>
                      <a:lnTo>
                        <a:pt x="437" y="5505"/>
                      </a:lnTo>
                      <a:lnTo>
                        <a:pt x="396" y="5500"/>
                      </a:lnTo>
                      <a:lnTo>
                        <a:pt x="356" y="5494"/>
                      </a:lnTo>
                      <a:lnTo>
                        <a:pt x="316" y="5488"/>
                      </a:lnTo>
                      <a:lnTo>
                        <a:pt x="278" y="5482"/>
                      </a:lnTo>
                      <a:lnTo>
                        <a:pt x="242" y="5475"/>
                      </a:lnTo>
                      <a:lnTo>
                        <a:pt x="207" y="5468"/>
                      </a:lnTo>
                      <a:lnTo>
                        <a:pt x="175" y="5460"/>
                      </a:lnTo>
                      <a:lnTo>
                        <a:pt x="143" y="5452"/>
                      </a:lnTo>
                      <a:lnTo>
                        <a:pt x="115" y="5443"/>
                      </a:lnTo>
                      <a:lnTo>
                        <a:pt x="89" y="5433"/>
                      </a:lnTo>
                      <a:lnTo>
                        <a:pt x="65" y="5424"/>
                      </a:lnTo>
                      <a:lnTo>
                        <a:pt x="44" y="5413"/>
                      </a:lnTo>
                      <a:lnTo>
                        <a:pt x="27" y="5402"/>
                      </a:lnTo>
                      <a:lnTo>
                        <a:pt x="12" y="5391"/>
                      </a:lnTo>
                      <a:lnTo>
                        <a:pt x="3" y="5373"/>
                      </a:lnTo>
                      <a:lnTo>
                        <a:pt x="0" y="5344"/>
                      </a:lnTo>
                      <a:lnTo>
                        <a:pt x="5" y="5305"/>
                      </a:lnTo>
                      <a:lnTo>
                        <a:pt x="16" y="5256"/>
                      </a:lnTo>
                      <a:lnTo>
                        <a:pt x="32" y="5197"/>
                      </a:lnTo>
                      <a:lnTo>
                        <a:pt x="54" y="5130"/>
                      </a:lnTo>
                      <a:lnTo>
                        <a:pt x="81" y="5056"/>
                      </a:lnTo>
                      <a:lnTo>
                        <a:pt x="112" y="4974"/>
                      </a:lnTo>
                      <a:lnTo>
                        <a:pt x="148" y="4886"/>
                      </a:lnTo>
                      <a:lnTo>
                        <a:pt x="188" y="4794"/>
                      </a:lnTo>
                      <a:lnTo>
                        <a:pt x="230" y="4696"/>
                      </a:lnTo>
                      <a:lnTo>
                        <a:pt x="275" y="4595"/>
                      </a:lnTo>
                      <a:lnTo>
                        <a:pt x="322" y="4489"/>
                      </a:lnTo>
                      <a:lnTo>
                        <a:pt x="372" y="4382"/>
                      </a:lnTo>
                      <a:lnTo>
                        <a:pt x="422" y="4273"/>
                      </a:lnTo>
                      <a:lnTo>
                        <a:pt x="474" y="4164"/>
                      </a:lnTo>
                      <a:lnTo>
                        <a:pt x="526" y="4054"/>
                      </a:lnTo>
                      <a:lnTo>
                        <a:pt x="579" y="3943"/>
                      </a:lnTo>
                      <a:lnTo>
                        <a:pt x="630" y="3835"/>
                      </a:lnTo>
                      <a:lnTo>
                        <a:pt x="681" y="3729"/>
                      </a:lnTo>
                      <a:lnTo>
                        <a:pt x="732" y="3625"/>
                      </a:lnTo>
                      <a:lnTo>
                        <a:pt x="780" y="3525"/>
                      </a:lnTo>
                      <a:lnTo>
                        <a:pt x="826" y="3428"/>
                      </a:lnTo>
                      <a:lnTo>
                        <a:pt x="869" y="3337"/>
                      </a:lnTo>
                      <a:lnTo>
                        <a:pt x="910" y="3251"/>
                      </a:lnTo>
                      <a:lnTo>
                        <a:pt x="947" y="3172"/>
                      </a:lnTo>
                      <a:lnTo>
                        <a:pt x="980" y="3101"/>
                      </a:lnTo>
                      <a:lnTo>
                        <a:pt x="1009" y="3037"/>
                      </a:lnTo>
                      <a:lnTo>
                        <a:pt x="1033" y="2981"/>
                      </a:lnTo>
                      <a:lnTo>
                        <a:pt x="1052" y="2934"/>
                      </a:lnTo>
                      <a:lnTo>
                        <a:pt x="1065" y="2898"/>
                      </a:lnTo>
                      <a:lnTo>
                        <a:pt x="1072" y="2873"/>
                      </a:lnTo>
                      <a:lnTo>
                        <a:pt x="1077" y="2846"/>
                      </a:lnTo>
                      <a:lnTo>
                        <a:pt x="1085" y="2806"/>
                      </a:lnTo>
                      <a:lnTo>
                        <a:pt x="1097" y="2754"/>
                      </a:lnTo>
                      <a:lnTo>
                        <a:pt x="1110" y="2690"/>
                      </a:lnTo>
                      <a:lnTo>
                        <a:pt x="1125" y="2615"/>
                      </a:lnTo>
                      <a:lnTo>
                        <a:pt x="1142" y="2531"/>
                      </a:lnTo>
                      <a:lnTo>
                        <a:pt x="1161" y="2437"/>
                      </a:lnTo>
                      <a:lnTo>
                        <a:pt x="1182" y="2336"/>
                      </a:lnTo>
                      <a:lnTo>
                        <a:pt x="1204" y="2228"/>
                      </a:lnTo>
                      <a:lnTo>
                        <a:pt x="1227" y="2114"/>
                      </a:lnTo>
                      <a:lnTo>
                        <a:pt x="1251" y="1995"/>
                      </a:lnTo>
                      <a:lnTo>
                        <a:pt x="1276" y="1872"/>
                      </a:lnTo>
                      <a:lnTo>
                        <a:pt x="1303" y="1746"/>
                      </a:lnTo>
                      <a:lnTo>
                        <a:pt x="1329" y="1618"/>
                      </a:lnTo>
                      <a:lnTo>
                        <a:pt x="1355" y="1488"/>
                      </a:lnTo>
                      <a:lnTo>
                        <a:pt x="1381" y="1358"/>
                      </a:lnTo>
                      <a:lnTo>
                        <a:pt x="1408" y="1229"/>
                      </a:lnTo>
                      <a:lnTo>
                        <a:pt x="1433" y="1101"/>
                      </a:lnTo>
                      <a:lnTo>
                        <a:pt x="1459" y="976"/>
                      </a:lnTo>
                      <a:lnTo>
                        <a:pt x="1485" y="853"/>
                      </a:lnTo>
                      <a:lnTo>
                        <a:pt x="1508" y="736"/>
                      </a:lnTo>
                      <a:lnTo>
                        <a:pt x="1531" y="624"/>
                      </a:lnTo>
                      <a:lnTo>
                        <a:pt x="1553" y="518"/>
                      </a:lnTo>
                      <a:lnTo>
                        <a:pt x="1573" y="419"/>
                      </a:lnTo>
                      <a:lnTo>
                        <a:pt x="1591" y="328"/>
                      </a:lnTo>
                      <a:lnTo>
                        <a:pt x="1608" y="247"/>
                      </a:lnTo>
                      <a:lnTo>
                        <a:pt x="1622" y="175"/>
                      </a:lnTo>
                      <a:lnTo>
                        <a:pt x="1635" y="115"/>
                      </a:lnTo>
                      <a:lnTo>
                        <a:pt x="1645" y="66"/>
                      </a:lnTo>
                      <a:lnTo>
                        <a:pt x="1652" y="30"/>
                      </a:lnTo>
                      <a:lnTo>
                        <a:pt x="1657" y="8"/>
                      </a:lnTo>
                      <a:lnTo>
                        <a:pt x="1659" y="0"/>
                      </a:lnTo>
                      <a:close/>
                    </a:path>
                  </a:pathLst>
                </a:custGeom>
                <a:solidFill>
                  <a:srgbClr val="FFE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24" name="Freeform 440"/>
                <p:cNvSpPr>
                  <a:spLocks/>
                </p:cNvSpPr>
                <p:nvPr/>
              </p:nvSpPr>
              <p:spPr bwMode="auto">
                <a:xfrm>
                  <a:off x="4697" y="604"/>
                  <a:ext cx="360" cy="554"/>
                </a:xfrm>
                <a:custGeom>
                  <a:avLst/>
                  <a:gdLst>
                    <a:gd name="T0" fmla="*/ 1765 w 3608"/>
                    <a:gd name="T1" fmla="*/ 0 h 5545"/>
                    <a:gd name="T2" fmla="*/ 2032 w 3608"/>
                    <a:gd name="T3" fmla="*/ 0 h 5545"/>
                    <a:gd name="T4" fmla="*/ 2245 w 3608"/>
                    <a:gd name="T5" fmla="*/ 0 h 5545"/>
                    <a:gd name="T6" fmla="*/ 2353 w 3608"/>
                    <a:gd name="T7" fmla="*/ 1 h 5545"/>
                    <a:gd name="T8" fmla="*/ 2595 w 3608"/>
                    <a:gd name="T9" fmla="*/ 8 h 5545"/>
                    <a:gd name="T10" fmla="*/ 2894 w 3608"/>
                    <a:gd name="T11" fmla="*/ 26 h 5545"/>
                    <a:gd name="T12" fmla="*/ 3184 w 3608"/>
                    <a:gd name="T13" fmla="*/ 63 h 5545"/>
                    <a:gd name="T14" fmla="*/ 3396 w 3608"/>
                    <a:gd name="T15" fmla="*/ 124 h 5545"/>
                    <a:gd name="T16" fmla="*/ 3474 w 3608"/>
                    <a:gd name="T17" fmla="*/ 198 h 5545"/>
                    <a:gd name="T18" fmla="*/ 3532 w 3608"/>
                    <a:gd name="T19" fmla="*/ 323 h 5545"/>
                    <a:gd name="T20" fmla="*/ 3576 w 3608"/>
                    <a:gd name="T21" fmla="*/ 484 h 5545"/>
                    <a:gd name="T22" fmla="*/ 3602 w 3608"/>
                    <a:gd name="T23" fmla="*/ 665 h 5545"/>
                    <a:gd name="T24" fmla="*/ 3606 w 3608"/>
                    <a:gd name="T25" fmla="*/ 851 h 5545"/>
                    <a:gd name="T26" fmla="*/ 3585 w 3608"/>
                    <a:gd name="T27" fmla="*/ 1029 h 5545"/>
                    <a:gd name="T28" fmla="*/ 3571 w 3608"/>
                    <a:gd name="T29" fmla="*/ 1063 h 5545"/>
                    <a:gd name="T30" fmla="*/ 3505 w 3608"/>
                    <a:gd name="T31" fmla="*/ 1164 h 5545"/>
                    <a:gd name="T32" fmla="*/ 3397 w 3608"/>
                    <a:gd name="T33" fmla="*/ 1265 h 5545"/>
                    <a:gd name="T34" fmla="*/ 3322 w 3608"/>
                    <a:gd name="T35" fmla="*/ 1318 h 5545"/>
                    <a:gd name="T36" fmla="*/ 3319 w 3608"/>
                    <a:gd name="T37" fmla="*/ 1371 h 5545"/>
                    <a:gd name="T38" fmla="*/ 3344 w 3608"/>
                    <a:gd name="T39" fmla="*/ 1427 h 5545"/>
                    <a:gd name="T40" fmla="*/ 3362 w 3608"/>
                    <a:gd name="T41" fmla="*/ 1527 h 5545"/>
                    <a:gd name="T42" fmla="*/ 3364 w 3608"/>
                    <a:gd name="T43" fmla="*/ 1671 h 5545"/>
                    <a:gd name="T44" fmla="*/ 3365 w 3608"/>
                    <a:gd name="T45" fmla="*/ 1876 h 5545"/>
                    <a:gd name="T46" fmla="*/ 3348 w 3608"/>
                    <a:gd name="T47" fmla="*/ 2017 h 5545"/>
                    <a:gd name="T48" fmla="*/ 3337 w 3608"/>
                    <a:gd name="T49" fmla="*/ 2104 h 5545"/>
                    <a:gd name="T50" fmla="*/ 3349 w 3608"/>
                    <a:gd name="T51" fmla="*/ 2167 h 5545"/>
                    <a:gd name="T52" fmla="*/ 3334 w 3608"/>
                    <a:gd name="T53" fmla="*/ 2337 h 5545"/>
                    <a:gd name="T54" fmla="*/ 3311 w 3608"/>
                    <a:gd name="T55" fmla="*/ 2531 h 5545"/>
                    <a:gd name="T56" fmla="*/ 3292 w 3608"/>
                    <a:gd name="T57" fmla="*/ 2634 h 5545"/>
                    <a:gd name="T58" fmla="*/ 3238 w 3608"/>
                    <a:gd name="T59" fmla="*/ 2782 h 5545"/>
                    <a:gd name="T60" fmla="*/ 3171 w 3608"/>
                    <a:gd name="T61" fmla="*/ 2902 h 5545"/>
                    <a:gd name="T62" fmla="*/ 3114 w 3608"/>
                    <a:gd name="T63" fmla="*/ 3026 h 5545"/>
                    <a:gd name="T64" fmla="*/ 2972 w 3608"/>
                    <a:gd name="T65" fmla="*/ 3459 h 5545"/>
                    <a:gd name="T66" fmla="*/ 2768 w 3608"/>
                    <a:gd name="T67" fmla="*/ 4068 h 5545"/>
                    <a:gd name="T68" fmla="*/ 2538 w 3608"/>
                    <a:gd name="T69" fmla="*/ 4694 h 5545"/>
                    <a:gd name="T70" fmla="*/ 2316 w 3608"/>
                    <a:gd name="T71" fmla="*/ 5175 h 5545"/>
                    <a:gd name="T72" fmla="*/ 2159 w 3608"/>
                    <a:gd name="T73" fmla="*/ 5355 h 5545"/>
                    <a:gd name="T74" fmla="*/ 1962 w 3608"/>
                    <a:gd name="T75" fmla="*/ 5445 h 5545"/>
                    <a:gd name="T76" fmla="*/ 1743 w 3608"/>
                    <a:gd name="T77" fmla="*/ 5500 h 5545"/>
                    <a:gd name="T78" fmla="*/ 1520 w 3608"/>
                    <a:gd name="T79" fmla="*/ 5531 h 5545"/>
                    <a:gd name="T80" fmla="*/ 1313 w 3608"/>
                    <a:gd name="T81" fmla="*/ 5543 h 5545"/>
                    <a:gd name="T82" fmla="*/ 1139 w 3608"/>
                    <a:gd name="T83" fmla="*/ 5545 h 5545"/>
                    <a:gd name="T84" fmla="*/ 1001 w 3608"/>
                    <a:gd name="T85" fmla="*/ 5544 h 5545"/>
                    <a:gd name="T86" fmla="*/ 776 w 3608"/>
                    <a:gd name="T87" fmla="*/ 5535 h 5545"/>
                    <a:gd name="T88" fmla="*/ 521 w 3608"/>
                    <a:gd name="T89" fmla="*/ 5515 h 5545"/>
                    <a:gd name="T90" fmla="*/ 278 w 3608"/>
                    <a:gd name="T91" fmla="*/ 5482 h 5545"/>
                    <a:gd name="T92" fmla="*/ 89 w 3608"/>
                    <a:gd name="T93" fmla="*/ 5433 h 5545"/>
                    <a:gd name="T94" fmla="*/ 3 w 3608"/>
                    <a:gd name="T95" fmla="*/ 5373 h 5545"/>
                    <a:gd name="T96" fmla="*/ 81 w 3608"/>
                    <a:gd name="T97" fmla="*/ 5056 h 5545"/>
                    <a:gd name="T98" fmla="*/ 322 w 3608"/>
                    <a:gd name="T99" fmla="*/ 4489 h 5545"/>
                    <a:gd name="T100" fmla="*/ 630 w 3608"/>
                    <a:gd name="T101" fmla="*/ 3835 h 5545"/>
                    <a:gd name="T102" fmla="*/ 910 w 3608"/>
                    <a:gd name="T103" fmla="*/ 3251 h 5545"/>
                    <a:gd name="T104" fmla="*/ 1065 w 3608"/>
                    <a:gd name="T105" fmla="*/ 2898 h 5545"/>
                    <a:gd name="T106" fmla="*/ 1110 w 3608"/>
                    <a:gd name="T107" fmla="*/ 2690 h 5545"/>
                    <a:gd name="T108" fmla="*/ 1227 w 3608"/>
                    <a:gd name="T109" fmla="*/ 2114 h 5545"/>
                    <a:gd name="T110" fmla="*/ 1381 w 3608"/>
                    <a:gd name="T111" fmla="*/ 1358 h 5545"/>
                    <a:gd name="T112" fmla="*/ 1531 w 3608"/>
                    <a:gd name="T113" fmla="*/ 624 h 5545"/>
                    <a:gd name="T114" fmla="*/ 1635 w 3608"/>
                    <a:gd name="T115" fmla="*/ 115 h 5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608" h="5545">
                      <a:moveTo>
                        <a:pt x="1659" y="0"/>
                      </a:moveTo>
                      <a:lnTo>
                        <a:pt x="1659" y="0"/>
                      </a:lnTo>
                      <a:lnTo>
                        <a:pt x="1676" y="0"/>
                      </a:lnTo>
                      <a:lnTo>
                        <a:pt x="1700" y="0"/>
                      </a:lnTo>
                      <a:lnTo>
                        <a:pt x="1730" y="0"/>
                      </a:lnTo>
                      <a:lnTo>
                        <a:pt x="1765" y="0"/>
                      </a:lnTo>
                      <a:lnTo>
                        <a:pt x="1804" y="0"/>
                      </a:lnTo>
                      <a:lnTo>
                        <a:pt x="1847" y="0"/>
                      </a:lnTo>
                      <a:lnTo>
                        <a:pt x="1892" y="0"/>
                      </a:lnTo>
                      <a:lnTo>
                        <a:pt x="1938" y="0"/>
                      </a:lnTo>
                      <a:lnTo>
                        <a:pt x="1985" y="0"/>
                      </a:lnTo>
                      <a:lnTo>
                        <a:pt x="2032" y="0"/>
                      </a:lnTo>
                      <a:lnTo>
                        <a:pt x="2077" y="0"/>
                      </a:lnTo>
                      <a:lnTo>
                        <a:pt x="2119" y="0"/>
                      </a:lnTo>
                      <a:lnTo>
                        <a:pt x="2157" y="0"/>
                      </a:lnTo>
                      <a:lnTo>
                        <a:pt x="2192" y="0"/>
                      </a:lnTo>
                      <a:lnTo>
                        <a:pt x="2222" y="0"/>
                      </a:lnTo>
                      <a:lnTo>
                        <a:pt x="2245" y="0"/>
                      </a:lnTo>
                      <a:lnTo>
                        <a:pt x="2258" y="0"/>
                      </a:lnTo>
                      <a:lnTo>
                        <a:pt x="2275" y="0"/>
                      </a:lnTo>
                      <a:lnTo>
                        <a:pt x="2297" y="0"/>
                      </a:lnTo>
                      <a:lnTo>
                        <a:pt x="2323" y="0"/>
                      </a:lnTo>
                      <a:lnTo>
                        <a:pt x="2353" y="1"/>
                      </a:lnTo>
                      <a:lnTo>
                        <a:pt x="2386" y="1"/>
                      </a:lnTo>
                      <a:lnTo>
                        <a:pt x="2424" y="2"/>
                      </a:lnTo>
                      <a:lnTo>
                        <a:pt x="2463" y="3"/>
                      </a:lnTo>
                      <a:lnTo>
                        <a:pt x="2505" y="4"/>
                      </a:lnTo>
                      <a:lnTo>
                        <a:pt x="2549" y="6"/>
                      </a:lnTo>
                      <a:lnTo>
                        <a:pt x="2595" y="8"/>
                      </a:lnTo>
                      <a:lnTo>
                        <a:pt x="2643" y="10"/>
                      </a:lnTo>
                      <a:lnTo>
                        <a:pt x="2692" y="12"/>
                      </a:lnTo>
                      <a:lnTo>
                        <a:pt x="2741" y="15"/>
                      </a:lnTo>
                      <a:lnTo>
                        <a:pt x="2793" y="18"/>
                      </a:lnTo>
                      <a:lnTo>
                        <a:pt x="2843" y="22"/>
                      </a:lnTo>
                      <a:lnTo>
                        <a:pt x="2894" y="26"/>
                      </a:lnTo>
                      <a:lnTo>
                        <a:pt x="2944" y="31"/>
                      </a:lnTo>
                      <a:lnTo>
                        <a:pt x="2995" y="36"/>
                      </a:lnTo>
                      <a:lnTo>
                        <a:pt x="3044" y="42"/>
                      </a:lnTo>
                      <a:lnTo>
                        <a:pt x="3092" y="49"/>
                      </a:lnTo>
                      <a:lnTo>
                        <a:pt x="3138" y="56"/>
                      </a:lnTo>
                      <a:lnTo>
                        <a:pt x="3184" y="63"/>
                      </a:lnTo>
                      <a:lnTo>
                        <a:pt x="3226" y="72"/>
                      </a:lnTo>
                      <a:lnTo>
                        <a:pt x="3266" y="81"/>
                      </a:lnTo>
                      <a:lnTo>
                        <a:pt x="3303" y="91"/>
                      </a:lnTo>
                      <a:lnTo>
                        <a:pt x="3337" y="101"/>
                      </a:lnTo>
                      <a:lnTo>
                        <a:pt x="3369" y="112"/>
                      </a:lnTo>
                      <a:lnTo>
                        <a:pt x="3396" y="124"/>
                      </a:lnTo>
                      <a:lnTo>
                        <a:pt x="3419" y="137"/>
                      </a:lnTo>
                      <a:lnTo>
                        <a:pt x="3438" y="151"/>
                      </a:lnTo>
                      <a:lnTo>
                        <a:pt x="3452" y="166"/>
                      </a:lnTo>
                      <a:lnTo>
                        <a:pt x="3463" y="181"/>
                      </a:lnTo>
                      <a:lnTo>
                        <a:pt x="3474" y="198"/>
                      </a:lnTo>
                      <a:lnTo>
                        <a:pt x="3484" y="216"/>
                      </a:lnTo>
                      <a:lnTo>
                        <a:pt x="3494" y="235"/>
                      </a:lnTo>
                      <a:lnTo>
                        <a:pt x="3504" y="255"/>
                      </a:lnTo>
                      <a:lnTo>
                        <a:pt x="3513" y="277"/>
                      </a:lnTo>
                      <a:lnTo>
                        <a:pt x="3523" y="299"/>
                      </a:lnTo>
                      <a:lnTo>
                        <a:pt x="3532" y="323"/>
                      </a:lnTo>
                      <a:lnTo>
                        <a:pt x="3541" y="348"/>
                      </a:lnTo>
                      <a:lnTo>
                        <a:pt x="3549" y="373"/>
                      </a:lnTo>
                      <a:lnTo>
                        <a:pt x="3556" y="400"/>
                      </a:lnTo>
                      <a:lnTo>
                        <a:pt x="3563" y="427"/>
                      </a:lnTo>
                      <a:lnTo>
                        <a:pt x="3570" y="456"/>
                      </a:lnTo>
                      <a:lnTo>
                        <a:pt x="3576" y="484"/>
                      </a:lnTo>
                      <a:lnTo>
                        <a:pt x="3582" y="514"/>
                      </a:lnTo>
                      <a:lnTo>
                        <a:pt x="3587" y="543"/>
                      </a:lnTo>
                      <a:lnTo>
                        <a:pt x="3592" y="573"/>
                      </a:lnTo>
                      <a:lnTo>
                        <a:pt x="3596" y="603"/>
                      </a:lnTo>
                      <a:lnTo>
                        <a:pt x="3599" y="634"/>
                      </a:lnTo>
                      <a:lnTo>
                        <a:pt x="3602" y="665"/>
                      </a:lnTo>
                      <a:lnTo>
                        <a:pt x="3604" y="696"/>
                      </a:lnTo>
                      <a:lnTo>
                        <a:pt x="3606" y="727"/>
                      </a:lnTo>
                      <a:lnTo>
                        <a:pt x="3607" y="758"/>
                      </a:lnTo>
                      <a:lnTo>
                        <a:pt x="3608" y="789"/>
                      </a:lnTo>
                      <a:lnTo>
                        <a:pt x="3607" y="820"/>
                      </a:lnTo>
                      <a:lnTo>
                        <a:pt x="3606" y="851"/>
                      </a:lnTo>
                      <a:lnTo>
                        <a:pt x="3605" y="882"/>
                      </a:lnTo>
                      <a:lnTo>
                        <a:pt x="3602" y="912"/>
                      </a:lnTo>
                      <a:lnTo>
                        <a:pt x="3599" y="942"/>
                      </a:lnTo>
                      <a:lnTo>
                        <a:pt x="3595" y="972"/>
                      </a:lnTo>
                      <a:lnTo>
                        <a:pt x="3590" y="1001"/>
                      </a:lnTo>
                      <a:lnTo>
                        <a:pt x="3585" y="1029"/>
                      </a:lnTo>
                      <a:lnTo>
                        <a:pt x="3585" y="1031"/>
                      </a:lnTo>
                      <a:lnTo>
                        <a:pt x="3583" y="1035"/>
                      </a:lnTo>
                      <a:lnTo>
                        <a:pt x="3580" y="1042"/>
                      </a:lnTo>
                      <a:lnTo>
                        <a:pt x="3576" y="1051"/>
                      </a:lnTo>
                      <a:lnTo>
                        <a:pt x="3571" y="1063"/>
                      </a:lnTo>
                      <a:lnTo>
                        <a:pt x="3564" y="1076"/>
                      </a:lnTo>
                      <a:lnTo>
                        <a:pt x="3556" y="1091"/>
                      </a:lnTo>
                      <a:lnTo>
                        <a:pt x="3546" y="1108"/>
                      </a:lnTo>
                      <a:lnTo>
                        <a:pt x="3535" y="1126"/>
                      </a:lnTo>
                      <a:lnTo>
                        <a:pt x="3520" y="1145"/>
                      </a:lnTo>
                      <a:lnTo>
                        <a:pt x="3505" y="1164"/>
                      </a:lnTo>
                      <a:lnTo>
                        <a:pt x="3488" y="1184"/>
                      </a:lnTo>
                      <a:lnTo>
                        <a:pt x="3468" y="1205"/>
                      </a:lnTo>
                      <a:lnTo>
                        <a:pt x="3447" y="1225"/>
                      </a:lnTo>
                      <a:lnTo>
                        <a:pt x="3423" y="1245"/>
                      </a:lnTo>
                      <a:lnTo>
                        <a:pt x="3397" y="1265"/>
                      </a:lnTo>
                      <a:lnTo>
                        <a:pt x="3393" y="1267"/>
                      </a:lnTo>
                      <a:lnTo>
                        <a:pt x="3383" y="1272"/>
                      </a:lnTo>
                      <a:lnTo>
                        <a:pt x="3369" y="1281"/>
                      </a:lnTo>
                      <a:lnTo>
                        <a:pt x="3352" y="1291"/>
                      </a:lnTo>
                      <a:lnTo>
                        <a:pt x="3336" y="1304"/>
                      </a:lnTo>
                      <a:lnTo>
                        <a:pt x="3322" y="1318"/>
                      </a:lnTo>
                      <a:lnTo>
                        <a:pt x="3314" y="1333"/>
                      </a:lnTo>
                      <a:lnTo>
                        <a:pt x="3312" y="1349"/>
                      </a:lnTo>
                      <a:lnTo>
                        <a:pt x="3314" y="1357"/>
                      </a:lnTo>
                      <a:lnTo>
                        <a:pt x="3316" y="1364"/>
                      </a:lnTo>
                      <a:lnTo>
                        <a:pt x="3319" y="1371"/>
                      </a:lnTo>
                      <a:lnTo>
                        <a:pt x="3323" y="1379"/>
                      </a:lnTo>
                      <a:lnTo>
                        <a:pt x="3326" y="1387"/>
                      </a:lnTo>
                      <a:lnTo>
                        <a:pt x="3331" y="1396"/>
                      </a:lnTo>
                      <a:lnTo>
                        <a:pt x="3335" y="1405"/>
                      </a:lnTo>
                      <a:lnTo>
                        <a:pt x="3339" y="1415"/>
                      </a:lnTo>
                      <a:lnTo>
                        <a:pt x="3344" y="1427"/>
                      </a:lnTo>
                      <a:lnTo>
                        <a:pt x="3348" y="1439"/>
                      </a:lnTo>
                      <a:lnTo>
                        <a:pt x="3352" y="1453"/>
                      </a:lnTo>
                      <a:lnTo>
                        <a:pt x="3355" y="1470"/>
                      </a:lnTo>
                      <a:lnTo>
                        <a:pt x="3358" y="1487"/>
                      </a:lnTo>
                      <a:lnTo>
                        <a:pt x="3360" y="1506"/>
                      </a:lnTo>
                      <a:lnTo>
                        <a:pt x="3362" y="1527"/>
                      </a:lnTo>
                      <a:lnTo>
                        <a:pt x="3362" y="1551"/>
                      </a:lnTo>
                      <a:lnTo>
                        <a:pt x="3362" y="1577"/>
                      </a:lnTo>
                      <a:lnTo>
                        <a:pt x="3363" y="1606"/>
                      </a:lnTo>
                      <a:lnTo>
                        <a:pt x="3363" y="1638"/>
                      </a:lnTo>
                      <a:lnTo>
                        <a:pt x="3364" y="1671"/>
                      </a:lnTo>
                      <a:lnTo>
                        <a:pt x="3364" y="1705"/>
                      </a:lnTo>
                      <a:lnTo>
                        <a:pt x="3365" y="1740"/>
                      </a:lnTo>
                      <a:lnTo>
                        <a:pt x="3365" y="1775"/>
                      </a:lnTo>
                      <a:lnTo>
                        <a:pt x="3366" y="1810"/>
                      </a:lnTo>
                      <a:lnTo>
                        <a:pt x="3365" y="1844"/>
                      </a:lnTo>
                      <a:lnTo>
                        <a:pt x="3365" y="1876"/>
                      </a:lnTo>
                      <a:lnTo>
                        <a:pt x="3364" y="1907"/>
                      </a:lnTo>
                      <a:lnTo>
                        <a:pt x="3362" y="1936"/>
                      </a:lnTo>
                      <a:lnTo>
                        <a:pt x="3360" y="1961"/>
                      </a:lnTo>
                      <a:lnTo>
                        <a:pt x="3357" y="1985"/>
                      </a:lnTo>
                      <a:lnTo>
                        <a:pt x="3353" y="2003"/>
                      </a:lnTo>
                      <a:lnTo>
                        <a:pt x="3348" y="2017"/>
                      </a:lnTo>
                      <a:lnTo>
                        <a:pt x="3339" y="2039"/>
                      </a:lnTo>
                      <a:lnTo>
                        <a:pt x="3334" y="2058"/>
                      </a:lnTo>
                      <a:lnTo>
                        <a:pt x="3333" y="2075"/>
                      </a:lnTo>
                      <a:lnTo>
                        <a:pt x="3334" y="2090"/>
                      </a:lnTo>
                      <a:lnTo>
                        <a:pt x="3337" y="2104"/>
                      </a:lnTo>
                      <a:lnTo>
                        <a:pt x="3340" y="2117"/>
                      </a:lnTo>
                      <a:lnTo>
                        <a:pt x="3345" y="2129"/>
                      </a:lnTo>
                      <a:lnTo>
                        <a:pt x="3348" y="2142"/>
                      </a:lnTo>
                      <a:lnTo>
                        <a:pt x="3349" y="2152"/>
                      </a:lnTo>
                      <a:lnTo>
                        <a:pt x="3349" y="2167"/>
                      </a:lnTo>
                      <a:lnTo>
                        <a:pt x="3348" y="2187"/>
                      </a:lnTo>
                      <a:lnTo>
                        <a:pt x="3346" y="2211"/>
                      </a:lnTo>
                      <a:lnTo>
                        <a:pt x="3344" y="2239"/>
                      </a:lnTo>
                      <a:lnTo>
                        <a:pt x="3340" y="2270"/>
                      </a:lnTo>
                      <a:lnTo>
                        <a:pt x="3337" y="2303"/>
                      </a:lnTo>
                      <a:lnTo>
                        <a:pt x="3334" y="2337"/>
                      </a:lnTo>
                      <a:lnTo>
                        <a:pt x="3330" y="2372"/>
                      </a:lnTo>
                      <a:lnTo>
                        <a:pt x="3326" y="2406"/>
                      </a:lnTo>
                      <a:lnTo>
                        <a:pt x="3322" y="2440"/>
                      </a:lnTo>
                      <a:lnTo>
                        <a:pt x="3318" y="2474"/>
                      </a:lnTo>
                      <a:lnTo>
                        <a:pt x="3315" y="2504"/>
                      </a:lnTo>
                      <a:lnTo>
                        <a:pt x="3311" y="2531"/>
                      </a:lnTo>
                      <a:lnTo>
                        <a:pt x="3308" y="2555"/>
                      </a:lnTo>
                      <a:lnTo>
                        <a:pt x="3305" y="2574"/>
                      </a:lnTo>
                      <a:lnTo>
                        <a:pt x="3302" y="2592"/>
                      </a:lnTo>
                      <a:lnTo>
                        <a:pt x="3297" y="2612"/>
                      </a:lnTo>
                      <a:lnTo>
                        <a:pt x="3292" y="2634"/>
                      </a:lnTo>
                      <a:lnTo>
                        <a:pt x="3285" y="2657"/>
                      </a:lnTo>
                      <a:lnTo>
                        <a:pt x="3277" y="2682"/>
                      </a:lnTo>
                      <a:lnTo>
                        <a:pt x="3268" y="2707"/>
                      </a:lnTo>
                      <a:lnTo>
                        <a:pt x="3258" y="2732"/>
                      </a:lnTo>
                      <a:lnTo>
                        <a:pt x="3248" y="2757"/>
                      </a:lnTo>
                      <a:lnTo>
                        <a:pt x="3238" y="2782"/>
                      </a:lnTo>
                      <a:lnTo>
                        <a:pt x="3227" y="2806"/>
                      </a:lnTo>
                      <a:lnTo>
                        <a:pt x="3215" y="2829"/>
                      </a:lnTo>
                      <a:lnTo>
                        <a:pt x="3204" y="2850"/>
                      </a:lnTo>
                      <a:lnTo>
                        <a:pt x="3193" y="2870"/>
                      </a:lnTo>
                      <a:lnTo>
                        <a:pt x="3181" y="2887"/>
                      </a:lnTo>
                      <a:lnTo>
                        <a:pt x="3171" y="2902"/>
                      </a:lnTo>
                      <a:lnTo>
                        <a:pt x="3160" y="2914"/>
                      </a:lnTo>
                      <a:lnTo>
                        <a:pt x="3152" y="2925"/>
                      </a:lnTo>
                      <a:lnTo>
                        <a:pt x="3142" y="2948"/>
                      </a:lnTo>
                      <a:lnTo>
                        <a:pt x="3129" y="2983"/>
                      </a:lnTo>
                      <a:lnTo>
                        <a:pt x="3114" y="3026"/>
                      </a:lnTo>
                      <a:lnTo>
                        <a:pt x="3096" y="3079"/>
                      </a:lnTo>
                      <a:lnTo>
                        <a:pt x="3075" y="3141"/>
                      </a:lnTo>
                      <a:lnTo>
                        <a:pt x="3052" y="3210"/>
                      </a:lnTo>
                      <a:lnTo>
                        <a:pt x="3027" y="3287"/>
                      </a:lnTo>
                      <a:lnTo>
                        <a:pt x="3001" y="3370"/>
                      </a:lnTo>
                      <a:lnTo>
                        <a:pt x="2972" y="3459"/>
                      </a:lnTo>
                      <a:lnTo>
                        <a:pt x="2940" y="3553"/>
                      </a:lnTo>
                      <a:lnTo>
                        <a:pt x="2908" y="3651"/>
                      </a:lnTo>
                      <a:lnTo>
                        <a:pt x="2875" y="3752"/>
                      </a:lnTo>
                      <a:lnTo>
                        <a:pt x="2841" y="3855"/>
                      </a:lnTo>
                      <a:lnTo>
                        <a:pt x="2805" y="3961"/>
                      </a:lnTo>
                      <a:lnTo>
                        <a:pt x="2768" y="4068"/>
                      </a:lnTo>
                      <a:lnTo>
                        <a:pt x="2731" y="4176"/>
                      </a:lnTo>
                      <a:lnTo>
                        <a:pt x="2693" y="4283"/>
                      </a:lnTo>
                      <a:lnTo>
                        <a:pt x="2655" y="4389"/>
                      </a:lnTo>
                      <a:lnTo>
                        <a:pt x="2616" y="4493"/>
                      </a:lnTo>
                      <a:lnTo>
                        <a:pt x="2577" y="4595"/>
                      </a:lnTo>
                      <a:lnTo>
                        <a:pt x="2538" y="4694"/>
                      </a:lnTo>
                      <a:lnTo>
                        <a:pt x="2500" y="4788"/>
                      </a:lnTo>
                      <a:lnTo>
                        <a:pt x="2462" y="4877"/>
                      </a:lnTo>
                      <a:lnTo>
                        <a:pt x="2425" y="4962"/>
                      </a:lnTo>
                      <a:lnTo>
                        <a:pt x="2387" y="5041"/>
                      </a:lnTo>
                      <a:lnTo>
                        <a:pt x="2351" y="5111"/>
                      </a:lnTo>
                      <a:lnTo>
                        <a:pt x="2316" y="5175"/>
                      </a:lnTo>
                      <a:lnTo>
                        <a:pt x="2282" y="5230"/>
                      </a:lnTo>
                      <a:lnTo>
                        <a:pt x="2250" y="5275"/>
                      </a:lnTo>
                      <a:lnTo>
                        <a:pt x="2219" y="5311"/>
                      </a:lnTo>
                      <a:lnTo>
                        <a:pt x="2188" y="5336"/>
                      </a:lnTo>
                      <a:lnTo>
                        <a:pt x="2159" y="5355"/>
                      </a:lnTo>
                      <a:lnTo>
                        <a:pt x="2128" y="5373"/>
                      </a:lnTo>
                      <a:lnTo>
                        <a:pt x="2097" y="5389"/>
                      </a:lnTo>
                      <a:lnTo>
                        <a:pt x="2065" y="5405"/>
                      </a:lnTo>
                      <a:lnTo>
                        <a:pt x="2032" y="5419"/>
                      </a:lnTo>
                      <a:lnTo>
                        <a:pt x="1997" y="5432"/>
                      </a:lnTo>
                      <a:lnTo>
                        <a:pt x="1962" y="5445"/>
                      </a:lnTo>
                      <a:lnTo>
                        <a:pt x="1927" y="5456"/>
                      </a:lnTo>
                      <a:lnTo>
                        <a:pt x="1891" y="5467"/>
                      </a:lnTo>
                      <a:lnTo>
                        <a:pt x="1854" y="5476"/>
                      </a:lnTo>
                      <a:lnTo>
                        <a:pt x="1817" y="5485"/>
                      </a:lnTo>
                      <a:lnTo>
                        <a:pt x="1780" y="5493"/>
                      </a:lnTo>
                      <a:lnTo>
                        <a:pt x="1743" y="5500"/>
                      </a:lnTo>
                      <a:lnTo>
                        <a:pt x="1706" y="5507"/>
                      </a:lnTo>
                      <a:lnTo>
                        <a:pt x="1668" y="5514"/>
                      </a:lnTo>
                      <a:lnTo>
                        <a:pt x="1630" y="5519"/>
                      </a:lnTo>
                      <a:lnTo>
                        <a:pt x="1593" y="5524"/>
                      </a:lnTo>
                      <a:lnTo>
                        <a:pt x="1557" y="5528"/>
                      </a:lnTo>
                      <a:lnTo>
                        <a:pt x="1520" y="5531"/>
                      </a:lnTo>
                      <a:lnTo>
                        <a:pt x="1484" y="5534"/>
                      </a:lnTo>
                      <a:lnTo>
                        <a:pt x="1448" y="5537"/>
                      </a:lnTo>
                      <a:lnTo>
                        <a:pt x="1413" y="5539"/>
                      </a:lnTo>
                      <a:lnTo>
                        <a:pt x="1379" y="5540"/>
                      </a:lnTo>
                      <a:lnTo>
                        <a:pt x="1345" y="5542"/>
                      </a:lnTo>
                      <a:lnTo>
                        <a:pt x="1313" y="5543"/>
                      </a:lnTo>
                      <a:lnTo>
                        <a:pt x="1281" y="5544"/>
                      </a:lnTo>
                      <a:lnTo>
                        <a:pt x="1250" y="5544"/>
                      </a:lnTo>
                      <a:lnTo>
                        <a:pt x="1220" y="5545"/>
                      </a:lnTo>
                      <a:lnTo>
                        <a:pt x="1192" y="5545"/>
                      </a:lnTo>
                      <a:lnTo>
                        <a:pt x="1165" y="5545"/>
                      </a:lnTo>
                      <a:lnTo>
                        <a:pt x="1139" y="5545"/>
                      </a:lnTo>
                      <a:lnTo>
                        <a:pt x="1115" y="5545"/>
                      </a:lnTo>
                      <a:lnTo>
                        <a:pt x="1089" y="5545"/>
                      </a:lnTo>
                      <a:lnTo>
                        <a:pt x="1062" y="5545"/>
                      </a:lnTo>
                      <a:lnTo>
                        <a:pt x="1032" y="5544"/>
                      </a:lnTo>
                      <a:lnTo>
                        <a:pt x="1001" y="5544"/>
                      </a:lnTo>
                      <a:lnTo>
                        <a:pt x="967" y="5543"/>
                      </a:lnTo>
                      <a:lnTo>
                        <a:pt x="932" y="5542"/>
                      </a:lnTo>
                      <a:lnTo>
                        <a:pt x="894" y="5540"/>
                      </a:lnTo>
                      <a:lnTo>
                        <a:pt x="856" y="5539"/>
                      </a:lnTo>
                      <a:lnTo>
                        <a:pt x="816" y="5537"/>
                      </a:lnTo>
                      <a:lnTo>
                        <a:pt x="776" y="5535"/>
                      </a:lnTo>
                      <a:lnTo>
                        <a:pt x="734" y="5532"/>
                      </a:lnTo>
                      <a:lnTo>
                        <a:pt x="691" y="5530"/>
                      </a:lnTo>
                      <a:lnTo>
                        <a:pt x="649" y="5527"/>
                      </a:lnTo>
                      <a:lnTo>
                        <a:pt x="607" y="5523"/>
                      </a:lnTo>
                      <a:lnTo>
                        <a:pt x="564" y="5519"/>
                      </a:lnTo>
                      <a:lnTo>
                        <a:pt x="521" y="5515"/>
                      </a:lnTo>
                      <a:lnTo>
                        <a:pt x="478" y="5510"/>
                      </a:lnTo>
                      <a:lnTo>
                        <a:pt x="437" y="5505"/>
                      </a:lnTo>
                      <a:lnTo>
                        <a:pt x="396" y="5500"/>
                      </a:lnTo>
                      <a:lnTo>
                        <a:pt x="356" y="5494"/>
                      </a:lnTo>
                      <a:lnTo>
                        <a:pt x="316" y="5488"/>
                      </a:lnTo>
                      <a:lnTo>
                        <a:pt x="278" y="5482"/>
                      </a:lnTo>
                      <a:lnTo>
                        <a:pt x="242" y="5475"/>
                      </a:lnTo>
                      <a:lnTo>
                        <a:pt x="207" y="5468"/>
                      </a:lnTo>
                      <a:lnTo>
                        <a:pt x="175" y="5460"/>
                      </a:lnTo>
                      <a:lnTo>
                        <a:pt x="143" y="5452"/>
                      </a:lnTo>
                      <a:lnTo>
                        <a:pt x="115" y="5443"/>
                      </a:lnTo>
                      <a:lnTo>
                        <a:pt x="89" y="5433"/>
                      </a:lnTo>
                      <a:lnTo>
                        <a:pt x="65" y="5424"/>
                      </a:lnTo>
                      <a:lnTo>
                        <a:pt x="44" y="5413"/>
                      </a:lnTo>
                      <a:lnTo>
                        <a:pt x="27" y="5402"/>
                      </a:lnTo>
                      <a:lnTo>
                        <a:pt x="12" y="5391"/>
                      </a:lnTo>
                      <a:lnTo>
                        <a:pt x="3" y="5373"/>
                      </a:lnTo>
                      <a:lnTo>
                        <a:pt x="0" y="5344"/>
                      </a:lnTo>
                      <a:lnTo>
                        <a:pt x="5" y="5305"/>
                      </a:lnTo>
                      <a:lnTo>
                        <a:pt x="16" y="5256"/>
                      </a:lnTo>
                      <a:lnTo>
                        <a:pt x="32" y="5197"/>
                      </a:lnTo>
                      <a:lnTo>
                        <a:pt x="54" y="5130"/>
                      </a:lnTo>
                      <a:lnTo>
                        <a:pt x="81" y="5056"/>
                      </a:lnTo>
                      <a:lnTo>
                        <a:pt x="112" y="4974"/>
                      </a:lnTo>
                      <a:lnTo>
                        <a:pt x="148" y="4886"/>
                      </a:lnTo>
                      <a:lnTo>
                        <a:pt x="188" y="4794"/>
                      </a:lnTo>
                      <a:lnTo>
                        <a:pt x="230" y="4696"/>
                      </a:lnTo>
                      <a:lnTo>
                        <a:pt x="275" y="4595"/>
                      </a:lnTo>
                      <a:lnTo>
                        <a:pt x="322" y="4489"/>
                      </a:lnTo>
                      <a:lnTo>
                        <a:pt x="372" y="4382"/>
                      </a:lnTo>
                      <a:lnTo>
                        <a:pt x="422" y="4273"/>
                      </a:lnTo>
                      <a:lnTo>
                        <a:pt x="474" y="4164"/>
                      </a:lnTo>
                      <a:lnTo>
                        <a:pt x="526" y="4054"/>
                      </a:lnTo>
                      <a:lnTo>
                        <a:pt x="579" y="3943"/>
                      </a:lnTo>
                      <a:lnTo>
                        <a:pt x="630" y="3835"/>
                      </a:lnTo>
                      <a:lnTo>
                        <a:pt x="681" y="3729"/>
                      </a:lnTo>
                      <a:lnTo>
                        <a:pt x="732" y="3625"/>
                      </a:lnTo>
                      <a:lnTo>
                        <a:pt x="780" y="3525"/>
                      </a:lnTo>
                      <a:lnTo>
                        <a:pt x="826" y="3428"/>
                      </a:lnTo>
                      <a:lnTo>
                        <a:pt x="869" y="3337"/>
                      </a:lnTo>
                      <a:lnTo>
                        <a:pt x="910" y="3251"/>
                      </a:lnTo>
                      <a:lnTo>
                        <a:pt x="947" y="3172"/>
                      </a:lnTo>
                      <a:lnTo>
                        <a:pt x="980" y="3101"/>
                      </a:lnTo>
                      <a:lnTo>
                        <a:pt x="1009" y="3037"/>
                      </a:lnTo>
                      <a:lnTo>
                        <a:pt x="1033" y="2981"/>
                      </a:lnTo>
                      <a:lnTo>
                        <a:pt x="1052" y="2934"/>
                      </a:lnTo>
                      <a:lnTo>
                        <a:pt x="1065" y="2898"/>
                      </a:lnTo>
                      <a:lnTo>
                        <a:pt x="1072" y="2873"/>
                      </a:lnTo>
                      <a:lnTo>
                        <a:pt x="1077" y="2846"/>
                      </a:lnTo>
                      <a:lnTo>
                        <a:pt x="1085" y="2806"/>
                      </a:lnTo>
                      <a:lnTo>
                        <a:pt x="1097" y="2754"/>
                      </a:lnTo>
                      <a:lnTo>
                        <a:pt x="1110" y="2690"/>
                      </a:lnTo>
                      <a:lnTo>
                        <a:pt x="1125" y="2615"/>
                      </a:lnTo>
                      <a:lnTo>
                        <a:pt x="1142" y="2531"/>
                      </a:lnTo>
                      <a:lnTo>
                        <a:pt x="1161" y="2437"/>
                      </a:lnTo>
                      <a:lnTo>
                        <a:pt x="1182" y="2336"/>
                      </a:lnTo>
                      <a:lnTo>
                        <a:pt x="1204" y="2228"/>
                      </a:lnTo>
                      <a:lnTo>
                        <a:pt x="1227" y="2114"/>
                      </a:lnTo>
                      <a:lnTo>
                        <a:pt x="1251" y="1995"/>
                      </a:lnTo>
                      <a:lnTo>
                        <a:pt x="1276" y="1872"/>
                      </a:lnTo>
                      <a:lnTo>
                        <a:pt x="1303" y="1746"/>
                      </a:lnTo>
                      <a:lnTo>
                        <a:pt x="1329" y="1618"/>
                      </a:lnTo>
                      <a:lnTo>
                        <a:pt x="1355" y="1488"/>
                      </a:lnTo>
                      <a:lnTo>
                        <a:pt x="1381" y="1358"/>
                      </a:lnTo>
                      <a:lnTo>
                        <a:pt x="1408" y="1229"/>
                      </a:lnTo>
                      <a:lnTo>
                        <a:pt x="1433" y="1101"/>
                      </a:lnTo>
                      <a:lnTo>
                        <a:pt x="1459" y="976"/>
                      </a:lnTo>
                      <a:lnTo>
                        <a:pt x="1485" y="853"/>
                      </a:lnTo>
                      <a:lnTo>
                        <a:pt x="1508" y="736"/>
                      </a:lnTo>
                      <a:lnTo>
                        <a:pt x="1531" y="624"/>
                      </a:lnTo>
                      <a:lnTo>
                        <a:pt x="1553" y="518"/>
                      </a:lnTo>
                      <a:lnTo>
                        <a:pt x="1573" y="419"/>
                      </a:lnTo>
                      <a:lnTo>
                        <a:pt x="1591" y="328"/>
                      </a:lnTo>
                      <a:lnTo>
                        <a:pt x="1608" y="247"/>
                      </a:lnTo>
                      <a:lnTo>
                        <a:pt x="1622" y="175"/>
                      </a:lnTo>
                      <a:lnTo>
                        <a:pt x="1635" y="115"/>
                      </a:lnTo>
                      <a:lnTo>
                        <a:pt x="1645" y="66"/>
                      </a:lnTo>
                      <a:lnTo>
                        <a:pt x="1652" y="30"/>
                      </a:lnTo>
                      <a:lnTo>
                        <a:pt x="1657" y="8"/>
                      </a:lnTo>
                      <a:lnTo>
                        <a:pt x="1659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25" name="Freeform 441"/>
                <p:cNvSpPr>
                  <a:spLocks/>
                </p:cNvSpPr>
                <p:nvPr/>
              </p:nvSpPr>
              <p:spPr bwMode="auto">
                <a:xfrm>
                  <a:off x="4895" y="809"/>
                  <a:ext cx="92" cy="233"/>
                </a:xfrm>
                <a:custGeom>
                  <a:avLst/>
                  <a:gdLst>
                    <a:gd name="T0" fmla="*/ 897 w 920"/>
                    <a:gd name="T1" fmla="*/ 0 h 2337"/>
                    <a:gd name="T2" fmla="*/ 912 w 920"/>
                    <a:gd name="T3" fmla="*/ 17 h 2337"/>
                    <a:gd name="T4" fmla="*/ 879 w 920"/>
                    <a:gd name="T5" fmla="*/ 56 h 2337"/>
                    <a:gd name="T6" fmla="*/ 883 w 920"/>
                    <a:gd name="T7" fmla="*/ 125 h 2337"/>
                    <a:gd name="T8" fmla="*/ 902 w 920"/>
                    <a:gd name="T9" fmla="*/ 207 h 2337"/>
                    <a:gd name="T10" fmla="*/ 917 w 920"/>
                    <a:gd name="T11" fmla="*/ 280 h 2337"/>
                    <a:gd name="T12" fmla="*/ 919 w 920"/>
                    <a:gd name="T13" fmla="*/ 329 h 2337"/>
                    <a:gd name="T14" fmla="*/ 920 w 920"/>
                    <a:gd name="T15" fmla="*/ 416 h 2337"/>
                    <a:gd name="T16" fmla="*/ 919 w 920"/>
                    <a:gd name="T17" fmla="*/ 539 h 2337"/>
                    <a:gd name="T18" fmla="*/ 913 w 920"/>
                    <a:gd name="T19" fmla="*/ 685 h 2337"/>
                    <a:gd name="T20" fmla="*/ 899 w 920"/>
                    <a:gd name="T21" fmla="*/ 841 h 2337"/>
                    <a:gd name="T22" fmla="*/ 874 w 920"/>
                    <a:gd name="T23" fmla="*/ 998 h 2337"/>
                    <a:gd name="T24" fmla="*/ 835 w 920"/>
                    <a:gd name="T25" fmla="*/ 1139 h 2337"/>
                    <a:gd name="T26" fmla="*/ 779 w 920"/>
                    <a:gd name="T27" fmla="*/ 1255 h 2337"/>
                    <a:gd name="T28" fmla="*/ 676 w 920"/>
                    <a:gd name="T29" fmla="*/ 1394 h 2337"/>
                    <a:gd name="T30" fmla="*/ 612 w 920"/>
                    <a:gd name="T31" fmla="*/ 1508 h 2337"/>
                    <a:gd name="T32" fmla="*/ 589 w 920"/>
                    <a:gd name="T33" fmla="*/ 1592 h 2337"/>
                    <a:gd name="T34" fmla="*/ 587 w 920"/>
                    <a:gd name="T35" fmla="*/ 1669 h 2337"/>
                    <a:gd name="T36" fmla="*/ 605 w 920"/>
                    <a:gd name="T37" fmla="*/ 1758 h 2337"/>
                    <a:gd name="T38" fmla="*/ 660 w 920"/>
                    <a:gd name="T39" fmla="*/ 1861 h 2337"/>
                    <a:gd name="T40" fmla="*/ 698 w 920"/>
                    <a:gd name="T41" fmla="*/ 1964 h 2337"/>
                    <a:gd name="T42" fmla="*/ 668 w 920"/>
                    <a:gd name="T43" fmla="*/ 2048 h 2337"/>
                    <a:gd name="T44" fmla="*/ 572 w 920"/>
                    <a:gd name="T45" fmla="*/ 2093 h 2337"/>
                    <a:gd name="T46" fmla="*/ 503 w 920"/>
                    <a:gd name="T47" fmla="*/ 2091 h 2337"/>
                    <a:gd name="T48" fmla="*/ 429 w 920"/>
                    <a:gd name="T49" fmla="*/ 2079 h 2337"/>
                    <a:gd name="T50" fmla="*/ 308 w 920"/>
                    <a:gd name="T51" fmla="*/ 2091 h 2337"/>
                    <a:gd name="T52" fmla="*/ 247 w 920"/>
                    <a:gd name="T53" fmla="*/ 2121 h 2337"/>
                    <a:gd name="T54" fmla="*/ 178 w 920"/>
                    <a:gd name="T55" fmla="*/ 2184 h 2337"/>
                    <a:gd name="T56" fmla="*/ 100 w 920"/>
                    <a:gd name="T57" fmla="*/ 2261 h 2337"/>
                    <a:gd name="T58" fmla="*/ 52 w 920"/>
                    <a:gd name="T59" fmla="*/ 2321 h 2337"/>
                    <a:gd name="T60" fmla="*/ 44 w 920"/>
                    <a:gd name="T61" fmla="*/ 2337 h 2337"/>
                    <a:gd name="T62" fmla="*/ 27 w 920"/>
                    <a:gd name="T63" fmla="*/ 2316 h 2337"/>
                    <a:gd name="T64" fmla="*/ 9 w 920"/>
                    <a:gd name="T65" fmla="*/ 2269 h 2337"/>
                    <a:gd name="T66" fmla="*/ 0 w 920"/>
                    <a:gd name="T67" fmla="*/ 2207 h 2337"/>
                    <a:gd name="T68" fmla="*/ 6 w 920"/>
                    <a:gd name="T69" fmla="*/ 2139 h 2337"/>
                    <a:gd name="T70" fmla="*/ 23 w 920"/>
                    <a:gd name="T71" fmla="*/ 2002 h 2337"/>
                    <a:gd name="T72" fmla="*/ 48 w 920"/>
                    <a:gd name="T73" fmla="*/ 1809 h 2337"/>
                    <a:gd name="T74" fmla="*/ 81 w 920"/>
                    <a:gd name="T75" fmla="*/ 1586 h 2337"/>
                    <a:gd name="T76" fmla="*/ 116 w 920"/>
                    <a:gd name="T77" fmla="*/ 1354 h 2337"/>
                    <a:gd name="T78" fmla="*/ 152 w 920"/>
                    <a:gd name="T79" fmla="*/ 1142 h 2337"/>
                    <a:gd name="T80" fmla="*/ 187 w 920"/>
                    <a:gd name="T81" fmla="*/ 972 h 2337"/>
                    <a:gd name="T82" fmla="*/ 217 w 920"/>
                    <a:gd name="T83" fmla="*/ 867 h 2337"/>
                    <a:gd name="T84" fmla="*/ 256 w 920"/>
                    <a:gd name="T85" fmla="*/ 809 h 2337"/>
                    <a:gd name="T86" fmla="*/ 327 w 920"/>
                    <a:gd name="T87" fmla="*/ 708 h 2337"/>
                    <a:gd name="T88" fmla="*/ 422 w 920"/>
                    <a:gd name="T89" fmla="*/ 576 h 2337"/>
                    <a:gd name="T90" fmla="*/ 528 w 920"/>
                    <a:gd name="T91" fmla="*/ 429 h 2337"/>
                    <a:gd name="T92" fmla="*/ 635 w 920"/>
                    <a:gd name="T93" fmla="*/ 281 h 2337"/>
                    <a:gd name="T94" fmla="*/ 729 w 920"/>
                    <a:gd name="T95" fmla="*/ 152 h 2337"/>
                    <a:gd name="T96" fmla="*/ 798 w 920"/>
                    <a:gd name="T97" fmla="*/ 55 h 2337"/>
                    <a:gd name="T98" fmla="*/ 833 w 920"/>
                    <a:gd name="T99" fmla="*/ 8 h 23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20" h="2337">
                      <a:moveTo>
                        <a:pt x="835" y="6"/>
                      </a:moveTo>
                      <a:lnTo>
                        <a:pt x="858" y="2"/>
                      </a:lnTo>
                      <a:lnTo>
                        <a:pt x="879" y="0"/>
                      </a:lnTo>
                      <a:lnTo>
                        <a:pt x="897" y="0"/>
                      </a:lnTo>
                      <a:lnTo>
                        <a:pt x="910" y="1"/>
                      </a:lnTo>
                      <a:lnTo>
                        <a:pt x="917" y="5"/>
                      </a:lnTo>
                      <a:lnTo>
                        <a:pt x="918" y="10"/>
                      </a:lnTo>
                      <a:lnTo>
                        <a:pt x="912" y="17"/>
                      </a:lnTo>
                      <a:lnTo>
                        <a:pt x="897" y="26"/>
                      </a:lnTo>
                      <a:lnTo>
                        <a:pt x="888" y="33"/>
                      </a:lnTo>
                      <a:lnTo>
                        <a:pt x="882" y="43"/>
                      </a:lnTo>
                      <a:lnTo>
                        <a:pt x="879" y="56"/>
                      </a:lnTo>
                      <a:lnTo>
                        <a:pt x="877" y="71"/>
                      </a:lnTo>
                      <a:lnTo>
                        <a:pt x="877" y="87"/>
                      </a:lnTo>
                      <a:lnTo>
                        <a:pt x="879" y="106"/>
                      </a:lnTo>
                      <a:lnTo>
                        <a:pt x="883" y="125"/>
                      </a:lnTo>
                      <a:lnTo>
                        <a:pt x="887" y="145"/>
                      </a:lnTo>
                      <a:lnTo>
                        <a:pt x="892" y="166"/>
                      </a:lnTo>
                      <a:lnTo>
                        <a:pt x="897" y="186"/>
                      </a:lnTo>
                      <a:lnTo>
                        <a:pt x="902" y="207"/>
                      </a:lnTo>
                      <a:lnTo>
                        <a:pt x="907" y="227"/>
                      </a:lnTo>
                      <a:lnTo>
                        <a:pt x="911" y="246"/>
                      </a:lnTo>
                      <a:lnTo>
                        <a:pt x="915" y="264"/>
                      </a:lnTo>
                      <a:lnTo>
                        <a:pt x="917" y="280"/>
                      </a:lnTo>
                      <a:lnTo>
                        <a:pt x="918" y="294"/>
                      </a:lnTo>
                      <a:lnTo>
                        <a:pt x="918" y="302"/>
                      </a:lnTo>
                      <a:lnTo>
                        <a:pt x="918" y="314"/>
                      </a:lnTo>
                      <a:lnTo>
                        <a:pt x="919" y="329"/>
                      </a:lnTo>
                      <a:lnTo>
                        <a:pt x="919" y="346"/>
                      </a:lnTo>
                      <a:lnTo>
                        <a:pt x="919" y="367"/>
                      </a:lnTo>
                      <a:lnTo>
                        <a:pt x="920" y="390"/>
                      </a:lnTo>
                      <a:lnTo>
                        <a:pt x="920" y="416"/>
                      </a:lnTo>
                      <a:lnTo>
                        <a:pt x="920" y="444"/>
                      </a:lnTo>
                      <a:lnTo>
                        <a:pt x="920" y="474"/>
                      </a:lnTo>
                      <a:lnTo>
                        <a:pt x="920" y="506"/>
                      </a:lnTo>
                      <a:lnTo>
                        <a:pt x="919" y="539"/>
                      </a:lnTo>
                      <a:lnTo>
                        <a:pt x="918" y="574"/>
                      </a:lnTo>
                      <a:lnTo>
                        <a:pt x="917" y="610"/>
                      </a:lnTo>
                      <a:lnTo>
                        <a:pt x="915" y="647"/>
                      </a:lnTo>
                      <a:lnTo>
                        <a:pt x="913" y="685"/>
                      </a:lnTo>
                      <a:lnTo>
                        <a:pt x="910" y="723"/>
                      </a:lnTo>
                      <a:lnTo>
                        <a:pt x="907" y="762"/>
                      </a:lnTo>
                      <a:lnTo>
                        <a:pt x="903" y="802"/>
                      </a:lnTo>
                      <a:lnTo>
                        <a:pt x="899" y="841"/>
                      </a:lnTo>
                      <a:lnTo>
                        <a:pt x="894" y="881"/>
                      </a:lnTo>
                      <a:lnTo>
                        <a:pt x="888" y="920"/>
                      </a:lnTo>
                      <a:lnTo>
                        <a:pt x="881" y="960"/>
                      </a:lnTo>
                      <a:lnTo>
                        <a:pt x="874" y="998"/>
                      </a:lnTo>
                      <a:lnTo>
                        <a:pt x="866" y="1035"/>
                      </a:lnTo>
                      <a:lnTo>
                        <a:pt x="857" y="1071"/>
                      </a:lnTo>
                      <a:lnTo>
                        <a:pt x="846" y="1106"/>
                      </a:lnTo>
                      <a:lnTo>
                        <a:pt x="835" y="1139"/>
                      </a:lnTo>
                      <a:lnTo>
                        <a:pt x="823" y="1171"/>
                      </a:lnTo>
                      <a:lnTo>
                        <a:pt x="810" y="1201"/>
                      </a:lnTo>
                      <a:lnTo>
                        <a:pt x="794" y="1229"/>
                      </a:lnTo>
                      <a:lnTo>
                        <a:pt x="779" y="1255"/>
                      </a:lnTo>
                      <a:lnTo>
                        <a:pt x="762" y="1278"/>
                      </a:lnTo>
                      <a:lnTo>
                        <a:pt x="729" y="1320"/>
                      </a:lnTo>
                      <a:lnTo>
                        <a:pt x="701" y="1359"/>
                      </a:lnTo>
                      <a:lnTo>
                        <a:pt x="676" y="1394"/>
                      </a:lnTo>
                      <a:lnTo>
                        <a:pt x="656" y="1426"/>
                      </a:lnTo>
                      <a:lnTo>
                        <a:pt x="638" y="1456"/>
                      </a:lnTo>
                      <a:lnTo>
                        <a:pt x="624" y="1483"/>
                      </a:lnTo>
                      <a:lnTo>
                        <a:pt x="612" y="1508"/>
                      </a:lnTo>
                      <a:lnTo>
                        <a:pt x="604" y="1531"/>
                      </a:lnTo>
                      <a:lnTo>
                        <a:pt x="597" y="1552"/>
                      </a:lnTo>
                      <a:lnTo>
                        <a:pt x="592" y="1573"/>
                      </a:lnTo>
                      <a:lnTo>
                        <a:pt x="589" y="1592"/>
                      </a:lnTo>
                      <a:lnTo>
                        <a:pt x="588" y="1611"/>
                      </a:lnTo>
                      <a:lnTo>
                        <a:pt x="587" y="1630"/>
                      </a:lnTo>
                      <a:lnTo>
                        <a:pt x="587" y="1649"/>
                      </a:lnTo>
                      <a:lnTo>
                        <a:pt x="587" y="1669"/>
                      </a:lnTo>
                      <a:lnTo>
                        <a:pt x="587" y="1689"/>
                      </a:lnTo>
                      <a:lnTo>
                        <a:pt x="589" y="1711"/>
                      </a:lnTo>
                      <a:lnTo>
                        <a:pt x="596" y="1734"/>
                      </a:lnTo>
                      <a:lnTo>
                        <a:pt x="605" y="1758"/>
                      </a:lnTo>
                      <a:lnTo>
                        <a:pt x="618" y="1783"/>
                      </a:lnTo>
                      <a:lnTo>
                        <a:pt x="632" y="1808"/>
                      </a:lnTo>
                      <a:lnTo>
                        <a:pt x="646" y="1835"/>
                      </a:lnTo>
                      <a:lnTo>
                        <a:pt x="660" y="1861"/>
                      </a:lnTo>
                      <a:lnTo>
                        <a:pt x="673" y="1887"/>
                      </a:lnTo>
                      <a:lnTo>
                        <a:pt x="684" y="1913"/>
                      </a:lnTo>
                      <a:lnTo>
                        <a:pt x="693" y="1938"/>
                      </a:lnTo>
                      <a:lnTo>
                        <a:pt x="698" y="1964"/>
                      </a:lnTo>
                      <a:lnTo>
                        <a:pt x="699" y="1987"/>
                      </a:lnTo>
                      <a:lnTo>
                        <a:pt x="695" y="2009"/>
                      </a:lnTo>
                      <a:lnTo>
                        <a:pt x="685" y="2030"/>
                      </a:lnTo>
                      <a:lnTo>
                        <a:pt x="668" y="2048"/>
                      </a:lnTo>
                      <a:lnTo>
                        <a:pt x="644" y="2065"/>
                      </a:lnTo>
                      <a:lnTo>
                        <a:pt x="617" y="2078"/>
                      </a:lnTo>
                      <a:lnTo>
                        <a:pt x="593" y="2087"/>
                      </a:lnTo>
                      <a:lnTo>
                        <a:pt x="572" y="2093"/>
                      </a:lnTo>
                      <a:lnTo>
                        <a:pt x="553" y="2096"/>
                      </a:lnTo>
                      <a:lnTo>
                        <a:pt x="536" y="2096"/>
                      </a:lnTo>
                      <a:lnTo>
                        <a:pt x="519" y="2094"/>
                      </a:lnTo>
                      <a:lnTo>
                        <a:pt x="503" y="2091"/>
                      </a:lnTo>
                      <a:lnTo>
                        <a:pt x="487" y="2088"/>
                      </a:lnTo>
                      <a:lnTo>
                        <a:pt x="469" y="2084"/>
                      </a:lnTo>
                      <a:lnTo>
                        <a:pt x="450" y="2081"/>
                      </a:lnTo>
                      <a:lnTo>
                        <a:pt x="429" y="2079"/>
                      </a:lnTo>
                      <a:lnTo>
                        <a:pt x="404" y="2078"/>
                      </a:lnTo>
                      <a:lnTo>
                        <a:pt x="376" y="2079"/>
                      </a:lnTo>
                      <a:lnTo>
                        <a:pt x="345" y="2084"/>
                      </a:lnTo>
                      <a:lnTo>
                        <a:pt x="308" y="2091"/>
                      </a:lnTo>
                      <a:lnTo>
                        <a:pt x="267" y="2103"/>
                      </a:lnTo>
                      <a:lnTo>
                        <a:pt x="265" y="2105"/>
                      </a:lnTo>
                      <a:lnTo>
                        <a:pt x="258" y="2111"/>
                      </a:lnTo>
                      <a:lnTo>
                        <a:pt x="247" y="2121"/>
                      </a:lnTo>
                      <a:lnTo>
                        <a:pt x="232" y="2133"/>
                      </a:lnTo>
                      <a:lnTo>
                        <a:pt x="216" y="2148"/>
                      </a:lnTo>
                      <a:lnTo>
                        <a:pt x="198" y="2165"/>
                      </a:lnTo>
                      <a:lnTo>
                        <a:pt x="178" y="2184"/>
                      </a:lnTo>
                      <a:lnTo>
                        <a:pt x="158" y="2203"/>
                      </a:lnTo>
                      <a:lnTo>
                        <a:pt x="138" y="2223"/>
                      </a:lnTo>
                      <a:lnTo>
                        <a:pt x="118" y="2242"/>
                      </a:lnTo>
                      <a:lnTo>
                        <a:pt x="100" y="2261"/>
                      </a:lnTo>
                      <a:lnTo>
                        <a:pt x="84" y="2279"/>
                      </a:lnTo>
                      <a:lnTo>
                        <a:pt x="70" y="2295"/>
                      </a:lnTo>
                      <a:lnTo>
                        <a:pt x="59" y="2309"/>
                      </a:lnTo>
                      <a:lnTo>
                        <a:pt x="52" y="2321"/>
                      </a:lnTo>
                      <a:lnTo>
                        <a:pt x="49" y="2329"/>
                      </a:lnTo>
                      <a:lnTo>
                        <a:pt x="48" y="2334"/>
                      </a:lnTo>
                      <a:lnTo>
                        <a:pt x="47" y="2337"/>
                      </a:lnTo>
                      <a:lnTo>
                        <a:pt x="44" y="2337"/>
                      </a:lnTo>
                      <a:lnTo>
                        <a:pt x="41" y="2335"/>
                      </a:lnTo>
                      <a:lnTo>
                        <a:pt x="36" y="2330"/>
                      </a:lnTo>
                      <a:lnTo>
                        <a:pt x="32" y="2324"/>
                      </a:lnTo>
                      <a:lnTo>
                        <a:pt x="27" y="2316"/>
                      </a:lnTo>
                      <a:lnTo>
                        <a:pt x="22" y="2306"/>
                      </a:lnTo>
                      <a:lnTo>
                        <a:pt x="18" y="2295"/>
                      </a:lnTo>
                      <a:lnTo>
                        <a:pt x="13" y="2283"/>
                      </a:lnTo>
                      <a:lnTo>
                        <a:pt x="9" y="2269"/>
                      </a:lnTo>
                      <a:lnTo>
                        <a:pt x="6" y="2255"/>
                      </a:lnTo>
                      <a:lnTo>
                        <a:pt x="3" y="2239"/>
                      </a:lnTo>
                      <a:lnTo>
                        <a:pt x="1" y="2223"/>
                      </a:lnTo>
                      <a:lnTo>
                        <a:pt x="0" y="2207"/>
                      </a:lnTo>
                      <a:lnTo>
                        <a:pt x="1" y="2190"/>
                      </a:lnTo>
                      <a:lnTo>
                        <a:pt x="2" y="2179"/>
                      </a:lnTo>
                      <a:lnTo>
                        <a:pt x="4" y="2161"/>
                      </a:lnTo>
                      <a:lnTo>
                        <a:pt x="6" y="2139"/>
                      </a:lnTo>
                      <a:lnTo>
                        <a:pt x="10" y="2111"/>
                      </a:lnTo>
                      <a:lnTo>
                        <a:pt x="14" y="2079"/>
                      </a:lnTo>
                      <a:lnTo>
                        <a:pt x="18" y="2042"/>
                      </a:lnTo>
                      <a:lnTo>
                        <a:pt x="23" y="2002"/>
                      </a:lnTo>
                      <a:lnTo>
                        <a:pt x="29" y="1958"/>
                      </a:lnTo>
                      <a:lnTo>
                        <a:pt x="35" y="1910"/>
                      </a:lnTo>
                      <a:lnTo>
                        <a:pt x="41" y="1861"/>
                      </a:lnTo>
                      <a:lnTo>
                        <a:pt x="48" y="1809"/>
                      </a:lnTo>
                      <a:lnTo>
                        <a:pt x="57" y="1755"/>
                      </a:lnTo>
                      <a:lnTo>
                        <a:pt x="65" y="1700"/>
                      </a:lnTo>
                      <a:lnTo>
                        <a:pt x="73" y="1643"/>
                      </a:lnTo>
                      <a:lnTo>
                        <a:pt x="81" y="1586"/>
                      </a:lnTo>
                      <a:lnTo>
                        <a:pt x="89" y="1528"/>
                      </a:lnTo>
                      <a:lnTo>
                        <a:pt x="98" y="1470"/>
                      </a:lnTo>
                      <a:lnTo>
                        <a:pt x="107" y="1411"/>
                      </a:lnTo>
                      <a:lnTo>
                        <a:pt x="116" y="1354"/>
                      </a:lnTo>
                      <a:lnTo>
                        <a:pt x="125" y="1299"/>
                      </a:lnTo>
                      <a:lnTo>
                        <a:pt x="134" y="1244"/>
                      </a:lnTo>
                      <a:lnTo>
                        <a:pt x="143" y="1192"/>
                      </a:lnTo>
                      <a:lnTo>
                        <a:pt x="152" y="1142"/>
                      </a:lnTo>
                      <a:lnTo>
                        <a:pt x="161" y="1094"/>
                      </a:lnTo>
                      <a:lnTo>
                        <a:pt x="170" y="1050"/>
                      </a:lnTo>
                      <a:lnTo>
                        <a:pt x="178" y="1009"/>
                      </a:lnTo>
                      <a:lnTo>
                        <a:pt x="187" y="972"/>
                      </a:lnTo>
                      <a:lnTo>
                        <a:pt x="195" y="938"/>
                      </a:lnTo>
                      <a:lnTo>
                        <a:pt x="203" y="909"/>
                      </a:lnTo>
                      <a:lnTo>
                        <a:pt x="210" y="885"/>
                      </a:lnTo>
                      <a:lnTo>
                        <a:pt x="217" y="867"/>
                      </a:lnTo>
                      <a:lnTo>
                        <a:pt x="224" y="854"/>
                      </a:lnTo>
                      <a:lnTo>
                        <a:pt x="232" y="842"/>
                      </a:lnTo>
                      <a:lnTo>
                        <a:pt x="243" y="827"/>
                      </a:lnTo>
                      <a:lnTo>
                        <a:pt x="256" y="809"/>
                      </a:lnTo>
                      <a:lnTo>
                        <a:pt x="271" y="788"/>
                      </a:lnTo>
                      <a:lnTo>
                        <a:pt x="288" y="764"/>
                      </a:lnTo>
                      <a:lnTo>
                        <a:pt x="307" y="737"/>
                      </a:lnTo>
                      <a:lnTo>
                        <a:pt x="327" y="708"/>
                      </a:lnTo>
                      <a:lnTo>
                        <a:pt x="349" y="678"/>
                      </a:lnTo>
                      <a:lnTo>
                        <a:pt x="372" y="645"/>
                      </a:lnTo>
                      <a:lnTo>
                        <a:pt x="396" y="611"/>
                      </a:lnTo>
                      <a:lnTo>
                        <a:pt x="422" y="576"/>
                      </a:lnTo>
                      <a:lnTo>
                        <a:pt x="448" y="540"/>
                      </a:lnTo>
                      <a:lnTo>
                        <a:pt x="475" y="504"/>
                      </a:lnTo>
                      <a:lnTo>
                        <a:pt x="502" y="466"/>
                      </a:lnTo>
                      <a:lnTo>
                        <a:pt x="528" y="429"/>
                      </a:lnTo>
                      <a:lnTo>
                        <a:pt x="555" y="390"/>
                      </a:lnTo>
                      <a:lnTo>
                        <a:pt x="582" y="353"/>
                      </a:lnTo>
                      <a:lnTo>
                        <a:pt x="608" y="317"/>
                      </a:lnTo>
                      <a:lnTo>
                        <a:pt x="635" y="281"/>
                      </a:lnTo>
                      <a:lnTo>
                        <a:pt x="660" y="247"/>
                      </a:lnTo>
                      <a:lnTo>
                        <a:pt x="684" y="213"/>
                      </a:lnTo>
                      <a:lnTo>
                        <a:pt x="707" y="182"/>
                      </a:lnTo>
                      <a:lnTo>
                        <a:pt x="729" y="152"/>
                      </a:lnTo>
                      <a:lnTo>
                        <a:pt x="749" y="124"/>
                      </a:lnTo>
                      <a:lnTo>
                        <a:pt x="767" y="98"/>
                      </a:lnTo>
                      <a:lnTo>
                        <a:pt x="784" y="75"/>
                      </a:lnTo>
                      <a:lnTo>
                        <a:pt x="798" y="55"/>
                      </a:lnTo>
                      <a:lnTo>
                        <a:pt x="812" y="38"/>
                      </a:lnTo>
                      <a:lnTo>
                        <a:pt x="822" y="24"/>
                      </a:lnTo>
                      <a:lnTo>
                        <a:pt x="829" y="14"/>
                      </a:lnTo>
                      <a:lnTo>
                        <a:pt x="833" y="8"/>
                      </a:lnTo>
                      <a:lnTo>
                        <a:pt x="835" y="6"/>
                      </a:lnTo>
                      <a:close/>
                    </a:path>
                  </a:pathLst>
                </a:custGeom>
                <a:solidFill>
                  <a:srgbClr val="D1B7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26" name="Freeform 442"/>
                <p:cNvSpPr>
                  <a:spLocks/>
                </p:cNvSpPr>
                <p:nvPr/>
              </p:nvSpPr>
              <p:spPr bwMode="auto">
                <a:xfrm>
                  <a:off x="4905" y="951"/>
                  <a:ext cx="53" cy="61"/>
                </a:xfrm>
                <a:custGeom>
                  <a:avLst/>
                  <a:gdLst>
                    <a:gd name="T0" fmla="*/ 495 w 530"/>
                    <a:gd name="T1" fmla="*/ 536 h 608"/>
                    <a:gd name="T2" fmla="*/ 474 w 530"/>
                    <a:gd name="T3" fmla="*/ 538 h 608"/>
                    <a:gd name="T4" fmla="*/ 438 w 530"/>
                    <a:gd name="T5" fmla="*/ 539 h 608"/>
                    <a:gd name="T6" fmla="*/ 392 w 530"/>
                    <a:gd name="T7" fmla="*/ 539 h 608"/>
                    <a:gd name="T8" fmla="*/ 342 w 530"/>
                    <a:gd name="T9" fmla="*/ 535 h 608"/>
                    <a:gd name="T10" fmla="*/ 294 w 530"/>
                    <a:gd name="T11" fmla="*/ 526 h 608"/>
                    <a:gd name="T12" fmla="*/ 253 w 530"/>
                    <a:gd name="T13" fmla="*/ 508 h 608"/>
                    <a:gd name="T14" fmla="*/ 227 w 530"/>
                    <a:gd name="T15" fmla="*/ 483 h 608"/>
                    <a:gd name="T16" fmla="*/ 216 w 530"/>
                    <a:gd name="T17" fmla="*/ 448 h 608"/>
                    <a:gd name="T18" fmla="*/ 210 w 530"/>
                    <a:gd name="T19" fmla="*/ 411 h 608"/>
                    <a:gd name="T20" fmla="*/ 204 w 530"/>
                    <a:gd name="T21" fmla="*/ 374 h 608"/>
                    <a:gd name="T22" fmla="*/ 200 w 530"/>
                    <a:gd name="T23" fmla="*/ 339 h 608"/>
                    <a:gd name="T24" fmla="*/ 197 w 530"/>
                    <a:gd name="T25" fmla="*/ 304 h 608"/>
                    <a:gd name="T26" fmla="*/ 194 w 530"/>
                    <a:gd name="T27" fmla="*/ 272 h 608"/>
                    <a:gd name="T28" fmla="*/ 193 w 530"/>
                    <a:gd name="T29" fmla="*/ 241 h 608"/>
                    <a:gd name="T30" fmla="*/ 192 w 530"/>
                    <a:gd name="T31" fmla="*/ 214 h 608"/>
                    <a:gd name="T32" fmla="*/ 191 w 530"/>
                    <a:gd name="T33" fmla="*/ 190 h 608"/>
                    <a:gd name="T34" fmla="*/ 186 w 530"/>
                    <a:gd name="T35" fmla="*/ 160 h 608"/>
                    <a:gd name="T36" fmla="*/ 176 w 530"/>
                    <a:gd name="T37" fmla="*/ 128 h 608"/>
                    <a:gd name="T38" fmla="*/ 164 w 530"/>
                    <a:gd name="T39" fmla="*/ 94 h 608"/>
                    <a:gd name="T40" fmla="*/ 150 w 530"/>
                    <a:gd name="T41" fmla="*/ 63 h 608"/>
                    <a:gd name="T42" fmla="*/ 138 w 530"/>
                    <a:gd name="T43" fmla="*/ 35 h 608"/>
                    <a:gd name="T44" fmla="*/ 127 w 530"/>
                    <a:gd name="T45" fmla="*/ 14 h 608"/>
                    <a:gd name="T46" fmla="*/ 122 w 530"/>
                    <a:gd name="T47" fmla="*/ 2 h 608"/>
                    <a:gd name="T48" fmla="*/ 119 w 530"/>
                    <a:gd name="T49" fmla="*/ 7 h 608"/>
                    <a:gd name="T50" fmla="*/ 108 w 530"/>
                    <a:gd name="T51" fmla="*/ 57 h 608"/>
                    <a:gd name="T52" fmla="*/ 88 w 530"/>
                    <a:gd name="T53" fmla="*/ 142 h 608"/>
                    <a:gd name="T54" fmla="*/ 64 w 530"/>
                    <a:gd name="T55" fmla="*/ 249 h 608"/>
                    <a:gd name="T56" fmla="*/ 40 w 530"/>
                    <a:gd name="T57" fmla="*/ 362 h 608"/>
                    <a:gd name="T58" fmla="*/ 18 w 530"/>
                    <a:gd name="T59" fmla="*/ 468 h 608"/>
                    <a:gd name="T60" fmla="*/ 4 w 530"/>
                    <a:gd name="T61" fmla="*/ 554 h 608"/>
                    <a:gd name="T62" fmla="*/ 0 w 530"/>
                    <a:gd name="T63" fmla="*/ 602 h 608"/>
                    <a:gd name="T64" fmla="*/ 9 w 530"/>
                    <a:gd name="T65" fmla="*/ 607 h 608"/>
                    <a:gd name="T66" fmla="*/ 25 w 530"/>
                    <a:gd name="T67" fmla="*/ 603 h 608"/>
                    <a:gd name="T68" fmla="*/ 44 w 530"/>
                    <a:gd name="T69" fmla="*/ 596 h 608"/>
                    <a:gd name="T70" fmla="*/ 67 w 530"/>
                    <a:gd name="T71" fmla="*/ 588 h 608"/>
                    <a:gd name="T72" fmla="*/ 92 w 530"/>
                    <a:gd name="T73" fmla="*/ 580 h 608"/>
                    <a:gd name="T74" fmla="*/ 117 w 530"/>
                    <a:gd name="T75" fmla="*/ 573 h 608"/>
                    <a:gd name="T76" fmla="*/ 144 w 530"/>
                    <a:gd name="T77" fmla="*/ 567 h 608"/>
                    <a:gd name="T78" fmla="*/ 167 w 530"/>
                    <a:gd name="T79" fmla="*/ 563 h 608"/>
                    <a:gd name="T80" fmla="*/ 189 w 530"/>
                    <a:gd name="T81" fmla="*/ 563 h 608"/>
                    <a:gd name="T82" fmla="*/ 212 w 530"/>
                    <a:gd name="T83" fmla="*/ 562 h 608"/>
                    <a:gd name="T84" fmla="*/ 236 w 530"/>
                    <a:gd name="T85" fmla="*/ 561 h 608"/>
                    <a:gd name="T86" fmla="*/ 260 w 530"/>
                    <a:gd name="T87" fmla="*/ 560 h 608"/>
                    <a:gd name="T88" fmla="*/ 282 w 530"/>
                    <a:gd name="T89" fmla="*/ 559 h 608"/>
                    <a:gd name="T90" fmla="*/ 303 w 530"/>
                    <a:gd name="T91" fmla="*/ 558 h 608"/>
                    <a:gd name="T92" fmla="*/ 320 w 530"/>
                    <a:gd name="T93" fmla="*/ 557 h 608"/>
                    <a:gd name="T94" fmla="*/ 334 w 530"/>
                    <a:gd name="T95" fmla="*/ 556 h 608"/>
                    <a:gd name="T96" fmla="*/ 346 w 530"/>
                    <a:gd name="T97" fmla="*/ 556 h 608"/>
                    <a:gd name="T98" fmla="*/ 372 w 530"/>
                    <a:gd name="T99" fmla="*/ 556 h 608"/>
                    <a:gd name="T100" fmla="*/ 409 w 530"/>
                    <a:gd name="T101" fmla="*/ 557 h 608"/>
                    <a:gd name="T102" fmla="*/ 451 w 530"/>
                    <a:gd name="T103" fmla="*/ 557 h 608"/>
                    <a:gd name="T104" fmla="*/ 489 w 530"/>
                    <a:gd name="T105" fmla="*/ 555 h 608"/>
                    <a:gd name="T106" fmla="*/ 519 w 530"/>
                    <a:gd name="T107" fmla="*/ 553 h 608"/>
                    <a:gd name="T108" fmla="*/ 530 w 530"/>
                    <a:gd name="T109" fmla="*/ 548 h 608"/>
                    <a:gd name="T110" fmla="*/ 517 w 530"/>
                    <a:gd name="T111" fmla="*/ 541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530" h="608">
                      <a:moveTo>
                        <a:pt x="498" y="536"/>
                      </a:moveTo>
                      <a:lnTo>
                        <a:pt x="495" y="536"/>
                      </a:lnTo>
                      <a:lnTo>
                        <a:pt x="487" y="537"/>
                      </a:lnTo>
                      <a:lnTo>
                        <a:pt x="474" y="538"/>
                      </a:lnTo>
                      <a:lnTo>
                        <a:pt x="458" y="539"/>
                      </a:lnTo>
                      <a:lnTo>
                        <a:pt x="438" y="539"/>
                      </a:lnTo>
                      <a:lnTo>
                        <a:pt x="416" y="539"/>
                      </a:lnTo>
                      <a:lnTo>
                        <a:pt x="392" y="539"/>
                      </a:lnTo>
                      <a:lnTo>
                        <a:pt x="367" y="537"/>
                      </a:lnTo>
                      <a:lnTo>
                        <a:pt x="342" y="535"/>
                      </a:lnTo>
                      <a:lnTo>
                        <a:pt x="317" y="531"/>
                      </a:lnTo>
                      <a:lnTo>
                        <a:pt x="294" y="526"/>
                      </a:lnTo>
                      <a:lnTo>
                        <a:pt x="272" y="517"/>
                      </a:lnTo>
                      <a:lnTo>
                        <a:pt x="253" y="508"/>
                      </a:lnTo>
                      <a:lnTo>
                        <a:pt x="238" y="497"/>
                      </a:lnTo>
                      <a:lnTo>
                        <a:pt x="227" y="483"/>
                      </a:lnTo>
                      <a:lnTo>
                        <a:pt x="220" y="466"/>
                      </a:lnTo>
                      <a:lnTo>
                        <a:pt x="216" y="448"/>
                      </a:lnTo>
                      <a:lnTo>
                        <a:pt x="213" y="429"/>
                      </a:lnTo>
                      <a:lnTo>
                        <a:pt x="210" y="411"/>
                      </a:lnTo>
                      <a:lnTo>
                        <a:pt x="207" y="393"/>
                      </a:lnTo>
                      <a:lnTo>
                        <a:pt x="204" y="374"/>
                      </a:lnTo>
                      <a:lnTo>
                        <a:pt x="202" y="356"/>
                      </a:lnTo>
                      <a:lnTo>
                        <a:pt x="200" y="339"/>
                      </a:lnTo>
                      <a:lnTo>
                        <a:pt x="198" y="321"/>
                      </a:lnTo>
                      <a:lnTo>
                        <a:pt x="197" y="304"/>
                      </a:lnTo>
                      <a:lnTo>
                        <a:pt x="195" y="288"/>
                      </a:lnTo>
                      <a:lnTo>
                        <a:pt x="194" y="272"/>
                      </a:lnTo>
                      <a:lnTo>
                        <a:pt x="193" y="256"/>
                      </a:lnTo>
                      <a:lnTo>
                        <a:pt x="193" y="241"/>
                      </a:lnTo>
                      <a:lnTo>
                        <a:pt x="192" y="227"/>
                      </a:lnTo>
                      <a:lnTo>
                        <a:pt x="192" y="214"/>
                      </a:lnTo>
                      <a:lnTo>
                        <a:pt x="192" y="202"/>
                      </a:lnTo>
                      <a:lnTo>
                        <a:pt x="191" y="190"/>
                      </a:lnTo>
                      <a:lnTo>
                        <a:pt x="189" y="176"/>
                      </a:lnTo>
                      <a:lnTo>
                        <a:pt x="186" y="160"/>
                      </a:lnTo>
                      <a:lnTo>
                        <a:pt x="181" y="144"/>
                      </a:lnTo>
                      <a:lnTo>
                        <a:pt x="176" y="128"/>
                      </a:lnTo>
                      <a:lnTo>
                        <a:pt x="170" y="111"/>
                      </a:lnTo>
                      <a:lnTo>
                        <a:pt x="164" y="94"/>
                      </a:lnTo>
                      <a:lnTo>
                        <a:pt x="157" y="78"/>
                      </a:lnTo>
                      <a:lnTo>
                        <a:pt x="150" y="63"/>
                      </a:lnTo>
                      <a:lnTo>
                        <a:pt x="144" y="48"/>
                      </a:lnTo>
                      <a:lnTo>
                        <a:pt x="138" y="35"/>
                      </a:lnTo>
                      <a:lnTo>
                        <a:pt x="132" y="24"/>
                      </a:lnTo>
                      <a:lnTo>
                        <a:pt x="127" y="14"/>
                      </a:lnTo>
                      <a:lnTo>
                        <a:pt x="124" y="6"/>
                      </a:lnTo>
                      <a:lnTo>
                        <a:pt x="122" y="2"/>
                      </a:lnTo>
                      <a:lnTo>
                        <a:pt x="121" y="0"/>
                      </a:lnTo>
                      <a:lnTo>
                        <a:pt x="119" y="7"/>
                      </a:lnTo>
                      <a:lnTo>
                        <a:pt x="115" y="27"/>
                      </a:lnTo>
                      <a:lnTo>
                        <a:pt x="108" y="57"/>
                      </a:lnTo>
                      <a:lnTo>
                        <a:pt x="99" y="96"/>
                      </a:lnTo>
                      <a:lnTo>
                        <a:pt x="88" y="142"/>
                      </a:lnTo>
                      <a:lnTo>
                        <a:pt x="77" y="194"/>
                      </a:lnTo>
                      <a:lnTo>
                        <a:pt x="64" y="249"/>
                      </a:lnTo>
                      <a:lnTo>
                        <a:pt x="52" y="305"/>
                      </a:lnTo>
                      <a:lnTo>
                        <a:pt x="40" y="362"/>
                      </a:lnTo>
                      <a:lnTo>
                        <a:pt x="28" y="417"/>
                      </a:lnTo>
                      <a:lnTo>
                        <a:pt x="18" y="468"/>
                      </a:lnTo>
                      <a:lnTo>
                        <a:pt x="10" y="514"/>
                      </a:lnTo>
                      <a:lnTo>
                        <a:pt x="4" y="554"/>
                      </a:lnTo>
                      <a:lnTo>
                        <a:pt x="0" y="583"/>
                      </a:lnTo>
                      <a:lnTo>
                        <a:pt x="0" y="602"/>
                      </a:lnTo>
                      <a:lnTo>
                        <a:pt x="3" y="608"/>
                      </a:lnTo>
                      <a:lnTo>
                        <a:pt x="9" y="607"/>
                      </a:lnTo>
                      <a:lnTo>
                        <a:pt x="16" y="605"/>
                      </a:lnTo>
                      <a:lnTo>
                        <a:pt x="25" y="603"/>
                      </a:lnTo>
                      <a:lnTo>
                        <a:pt x="34" y="600"/>
                      </a:lnTo>
                      <a:lnTo>
                        <a:pt x="44" y="596"/>
                      </a:lnTo>
                      <a:lnTo>
                        <a:pt x="56" y="592"/>
                      </a:lnTo>
                      <a:lnTo>
                        <a:pt x="67" y="588"/>
                      </a:lnTo>
                      <a:lnTo>
                        <a:pt x="80" y="584"/>
                      </a:lnTo>
                      <a:lnTo>
                        <a:pt x="92" y="580"/>
                      </a:lnTo>
                      <a:lnTo>
                        <a:pt x="105" y="576"/>
                      </a:lnTo>
                      <a:lnTo>
                        <a:pt x="117" y="573"/>
                      </a:lnTo>
                      <a:lnTo>
                        <a:pt x="130" y="570"/>
                      </a:lnTo>
                      <a:lnTo>
                        <a:pt x="144" y="567"/>
                      </a:lnTo>
                      <a:lnTo>
                        <a:pt x="156" y="565"/>
                      </a:lnTo>
                      <a:lnTo>
                        <a:pt x="167" y="563"/>
                      </a:lnTo>
                      <a:lnTo>
                        <a:pt x="178" y="563"/>
                      </a:lnTo>
                      <a:lnTo>
                        <a:pt x="189" y="563"/>
                      </a:lnTo>
                      <a:lnTo>
                        <a:pt x="200" y="563"/>
                      </a:lnTo>
                      <a:lnTo>
                        <a:pt x="212" y="562"/>
                      </a:lnTo>
                      <a:lnTo>
                        <a:pt x="224" y="562"/>
                      </a:lnTo>
                      <a:lnTo>
                        <a:pt x="236" y="561"/>
                      </a:lnTo>
                      <a:lnTo>
                        <a:pt x="248" y="561"/>
                      </a:lnTo>
                      <a:lnTo>
                        <a:pt x="260" y="560"/>
                      </a:lnTo>
                      <a:lnTo>
                        <a:pt x="271" y="559"/>
                      </a:lnTo>
                      <a:lnTo>
                        <a:pt x="282" y="559"/>
                      </a:lnTo>
                      <a:lnTo>
                        <a:pt x="293" y="558"/>
                      </a:lnTo>
                      <a:lnTo>
                        <a:pt x="303" y="558"/>
                      </a:lnTo>
                      <a:lnTo>
                        <a:pt x="312" y="557"/>
                      </a:lnTo>
                      <a:lnTo>
                        <a:pt x="320" y="557"/>
                      </a:lnTo>
                      <a:lnTo>
                        <a:pt x="328" y="556"/>
                      </a:lnTo>
                      <a:lnTo>
                        <a:pt x="334" y="556"/>
                      </a:lnTo>
                      <a:lnTo>
                        <a:pt x="339" y="556"/>
                      </a:lnTo>
                      <a:lnTo>
                        <a:pt x="346" y="556"/>
                      </a:lnTo>
                      <a:lnTo>
                        <a:pt x="357" y="556"/>
                      </a:lnTo>
                      <a:lnTo>
                        <a:pt x="372" y="556"/>
                      </a:lnTo>
                      <a:lnTo>
                        <a:pt x="389" y="557"/>
                      </a:lnTo>
                      <a:lnTo>
                        <a:pt x="409" y="557"/>
                      </a:lnTo>
                      <a:lnTo>
                        <a:pt x="430" y="557"/>
                      </a:lnTo>
                      <a:lnTo>
                        <a:pt x="451" y="557"/>
                      </a:lnTo>
                      <a:lnTo>
                        <a:pt x="471" y="556"/>
                      </a:lnTo>
                      <a:lnTo>
                        <a:pt x="489" y="555"/>
                      </a:lnTo>
                      <a:lnTo>
                        <a:pt x="505" y="554"/>
                      </a:lnTo>
                      <a:lnTo>
                        <a:pt x="519" y="553"/>
                      </a:lnTo>
                      <a:lnTo>
                        <a:pt x="527" y="551"/>
                      </a:lnTo>
                      <a:lnTo>
                        <a:pt x="530" y="548"/>
                      </a:lnTo>
                      <a:lnTo>
                        <a:pt x="527" y="545"/>
                      </a:lnTo>
                      <a:lnTo>
                        <a:pt x="517" y="541"/>
                      </a:lnTo>
                      <a:lnTo>
                        <a:pt x="498" y="536"/>
                      </a:lnTo>
                      <a:close/>
                    </a:path>
                  </a:pathLst>
                </a:custGeom>
                <a:solidFill>
                  <a:srgbClr val="B2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27" name="Freeform 443"/>
                <p:cNvSpPr>
                  <a:spLocks/>
                </p:cNvSpPr>
                <p:nvPr/>
              </p:nvSpPr>
              <p:spPr bwMode="auto">
                <a:xfrm>
                  <a:off x="4829" y="1048"/>
                  <a:ext cx="103" cy="62"/>
                </a:xfrm>
                <a:custGeom>
                  <a:avLst/>
                  <a:gdLst>
                    <a:gd name="T0" fmla="*/ 1035 w 1035"/>
                    <a:gd name="T1" fmla="*/ 115 h 620"/>
                    <a:gd name="T2" fmla="*/ 1034 w 1035"/>
                    <a:gd name="T3" fmla="*/ 141 h 620"/>
                    <a:gd name="T4" fmla="*/ 1028 w 1035"/>
                    <a:gd name="T5" fmla="*/ 173 h 620"/>
                    <a:gd name="T6" fmla="*/ 1019 w 1035"/>
                    <a:gd name="T7" fmla="*/ 208 h 620"/>
                    <a:gd name="T8" fmla="*/ 1005 w 1035"/>
                    <a:gd name="T9" fmla="*/ 246 h 620"/>
                    <a:gd name="T10" fmla="*/ 985 w 1035"/>
                    <a:gd name="T11" fmla="*/ 287 h 620"/>
                    <a:gd name="T12" fmla="*/ 960 w 1035"/>
                    <a:gd name="T13" fmla="*/ 329 h 620"/>
                    <a:gd name="T14" fmla="*/ 928 w 1035"/>
                    <a:gd name="T15" fmla="*/ 371 h 620"/>
                    <a:gd name="T16" fmla="*/ 889 w 1035"/>
                    <a:gd name="T17" fmla="*/ 412 h 620"/>
                    <a:gd name="T18" fmla="*/ 844 w 1035"/>
                    <a:gd name="T19" fmla="*/ 453 h 620"/>
                    <a:gd name="T20" fmla="*/ 791 w 1035"/>
                    <a:gd name="T21" fmla="*/ 490 h 620"/>
                    <a:gd name="T22" fmla="*/ 729 w 1035"/>
                    <a:gd name="T23" fmla="*/ 525 h 620"/>
                    <a:gd name="T24" fmla="*/ 659 w 1035"/>
                    <a:gd name="T25" fmla="*/ 556 h 620"/>
                    <a:gd name="T26" fmla="*/ 580 w 1035"/>
                    <a:gd name="T27" fmla="*/ 582 h 620"/>
                    <a:gd name="T28" fmla="*/ 490 w 1035"/>
                    <a:gd name="T29" fmla="*/ 602 h 620"/>
                    <a:gd name="T30" fmla="*/ 391 w 1035"/>
                    <a:gd name="T31" fmla="*/ 614 h 620"/>
                    <a:gd name="T32" fmla="*/ 256 w 1035"/>
                    <a:gd name="T33" fmla="*/ 620 h 620"/>
                    <a:gd name="T34" fmla="*/ 130 w 1035"/>
                    <a:gd name="T35" fmla="*/ 609 h 620"/>
                    <a:gd name="T36" fmla="*/ 50 w 1035"/>
                    <a:gd name="T37" fmla="*/ 584 h 620"/>
                    <a:gd name="T38" fmla="*/ 9 w 1035"/>
                    <a:gd name="T39" fmla="*/ 547 h 620"/>
                    <a:gd name="T40" fmla="*/ 0 w 1035"/>
                    <a:gd name="T41" fmla="*/ 505 h 620"/>
                    <a:gd name="T42" fmla="*/ 19 w 1035"/>
                    <a:gd name="T43" fmla="*/ 461 h 620"/>
                    <a:gd name="T44" fmla="*/ 58 w 1035"/>
                    <a:gd name="T45" fmla="*/ 418 h 620"/>
                    <a:gd name="T46" fmla="*/ 112 w 1035"/>
                    <a:gd name="T47" fmla="*/ 382 h 620"/>
                    <a:gd name="T48" fmla="*/ 160 w 1035"/>
                    <a:gd name="T49" fmla="*/ 359 h 620"/>
                    <a:gd name="T50" fmla="*/ 203 w 1035"/>
                    <a:gd name="T51" fmla="*/ 337 h 620"/>
                    <a:gd name="T52" fmla="*/ 255 w 1035"/>
                    <a:gd name="T53" fmla="*/ 307 h 620"/>
                    <a:gd name="T54" fmla="*/ 315 w 1035"/>
                    <a:gd name="T55" fmla="*/ 271 h 620"/>
                    <a:gd name="T56" fmla="*/ 383 w 1035"/>
                    <a:gd name="T57" fmla="*/ 232 h 620"/>
                    <a:gd name="T58" fmla="*/ 454 w 1035"/>
                    <a:gd name="T59" fmla="*/ 190 h 620"/>
                    <a:gd name="T60" fmla="*/ 529 w 1035"/>
                    <a:gd name="T61" fmla="*/ 149 h 620"/>
                    <a:gd name="T62" fmla="*/ 604 w 1035"/>
                    <a:gd name="T63" fmla="*/ 109 h 620"/>
                    <a:gd name="T64" fmla="*/ 678 w 1035"/>
                    <a:gd name="T65" fmla="*/ 72 h 620"/>
                    <a:gd name="T66" fmla="*/ 751 w 1035"/>
                    <a:gd name="T67" fmla="*/ 41 h 620"/>
                    <a:gd name="T68" fmla="*/ 818 w 1035"/>
                    <a:gd name="T69" fmla="*/ 17 h 620"/>
                    <a:gd name="T70" fmla="*/ 879 w 1035"/>
                    <a:gd name="T71" fmla="*/ 3 h 620"/>
                    <a:gd name="T72" fmla="*/ 934 w 1035"/>
                    <a:gd name="T73" fmla="*/ 0 h 620"/>
                    <a:gd name="T74" fmla="*/ 978 w 1035"/>
                    <a:gd name="T75" fmla="*/ 10 h 620"/>
                    <a:gd name="T76" fmla="*/ 1011 w 1035"/>
                    <a:gd name="T77" fmla="*/ 34 h 620"/>
                    <a:gd name="T78" fmla="*/ 1031 w 1035"/>
                    <a:gd name="T79" fmla="*/ 76 h 6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035" h="620">
                      <a:moveTo>
                        <a:pt x="1035" y="104"/>
                      </a:moveTo>
                      <a:lnTo>
                        <a:pt x="1035" y="115"/>
                      </a:lnTo>
                      <a:lnTo>
                        <a:pt x="1035" y="128"/>
                      </a:lnTo>
                      <a:lnTo>
                        <a:pt x="1034" y="141"/>
                      </a:lnTo>
                      <a:lnTo>
                        <a:pt x="1032" y="157"/>
                      </a:lnTo>
                      <a:lnTo>
                        <a:pt x="1028" y="173"/>
                      </a:lnTo>
                      <a:lnTo>
                        <a:pt x="1024" y="190"/>
                      </a:lnTo>
                      <a:lnTo>
                        <a:pt x="1019" y="208"/>
                      </a:lnTo>
                      <a:lnTo>
                        <a:pt x="1012" y="227"/>
                      </a:lnTo>
                      <a:lnTo>
                        <a:pt x="1005" y="246"/>
                      </a:lnTo>
                      <a:lnTo>
                        <a:pt x="995" y="266"/>
                      </a:lnTo>
                      <a:lnTo>
                        <a:pt x="985" y="287"/>
                      </a:lnTo>
                      <a:lnTo>
                        <a:pt x="973" y="308"/>
                      </a:lnTo>
                      <a:lnTo>
                        <a:pt x="960" y="329"/>
                      </a:lnTo>
                      <a:lnTo>
                        <a:pt x="945" y="350"/>
                      </a:lnTo>
                      <a:lnTo>
                        <a:pt x="928" y="371"/>
                      </a:lnTo>
                      <a:lnTo>
                        <a:pt x="910" y="392"/>
                      </a:lnTo>
                      <a:lnTo>
                        <a:pt x="889" y="412"/>
                      </a:lnTo>
                      <a:lnTo>
                        <a:pt x="867" y="433"/>
                      </a:lnTo>
                      <a:lnTo>
                        <a:pt x="844" y="453"/>
                      </a:lnTo>
                      <a:lnTo>
                        <a:pt x="818" y="472"/>
                      </a:lnTo>
                      <a:lnTo>
                        <a:pt x="791" y="490"/>
                      </a:lnTo>
                      <a:lnTo>
                        <a:pt x="761" y="508"/>
                      </a:lnTo>
                      <a:lnTo>
                        <a:pt x="729" y="525"/>
                      </a:lnTo>
                      <a:lnTo>
                        <a:pt x="695" y="541"/>
                      </a:lnTo>
                      <a:lnTo>
                        <a:pt x="659" y="556"/>
                      </a:lnTo>
                      <a:lnTo>
                        <a:pt x="620" y="570"/>
                      </a:lnTo>
                      <a:lnTo>
                        <a:pt x="580" y="582"/>
                      </a:lnTo>
                      <a:lnTo>
                        <a:pt x="537" y="593"/>
                      </a:lnTo>
                      <a:lnTo>
                        <a:pt x="490" y="602"/>
                      </a:lnTo>
                      <a:lnTo>
                        <a:pt x="442" y="609"/>
                      </a:lnTo>
                      <a:lnTo>
                        <a:pt x="391" y="614"/>
                      </a:lnTo>
                      <a:lnTo>
                        <a:pt x="338" y="618"/>
                      </a:lnTo>
                      <a:lnTo>
                        <a:pt x="256" y="620"/>
                      </a:lnTo>
                      <a:lnTo>
                        <a:pt x="187" y="617"/>
                      </a:lnTo>
                      <a:lnTo>
                        <a:pt x="130" y="609"/>
                      </a:lnTo>
                      <a:lnTo>
                        <a:pt x="85" y="598"/>
                      </a:lnTo>
                      <a:lnTo>
                        <a:pt x="50" y="584"/>
                      </a:lnTo>
                      <a:lnTo>
                        <a:pt x="25" y="567"/>
                      </a:lnTo>
                      <a:lnTo>
                        <a:pt x="9" y="547"/>
                      </a:lnTo>
                      <a:lnTo>
                        <a:pt x="1" y="527"/>
                      </a:lnTo>
                      <a:lnTo>
                        <a:pt x="0" y="505"/>
                      </a:lnTo>
                      <a:lnTo>
                        <a:pt x="7" y="483"/>
                      </a:lnTo>
                      <a:lnTo>
                        <a:pt x="19" y="461"/>
                      </a:lnTo>
                      <a:lnTo>
                        <a:pt x="36" y="439"/>
                      </a:lnTo>
                      <a:lnTo>
                        <a:pt x="58" y="418"/>
                      </a:lnTo>
                      <a:lnTo>
                        <a:pt x="83" y="399"/>
                      </a:lnTo>
                      <a:lnTo>
                        <a:pt x="112" y="382"/>
                      </a:lnTo>
                      <a:lnTo>
                        <a:pt x="142" y="367"/>
                      </a:lnTo>
                      <a:lnTo>
                        <a:pt x="160" y="359"/>
                      </a:lnTo>
                      <a:lnTo>
                        <a:pt x="180" y="349"/>
                      </a:lnTo>
                      <a:lnTo>
                        <a:pt x="203" y="337"/>
                      </a:lnTo>
                      <a:lnTo>
                        <a:pt x="228" y="323"/>
                      </a:lnTo>
                      <a:lnTo>
                        <a:pt x="255" y="307"/>
                      </a:lnTo>
                      <a:lnTo>
                        <a:pt x="284" y="290"/>
                      </a:lnTo>
                      <a:lnTo>
                        <a:pt x="315" y="271"/>
                      </a:lnTo>
                      <a:lnTo>
                        <a:pt x="349" y="252"/>
                      </a:lnTo>
                      <a:lnTo>
                        <a:pt x="383" y="232"/>
                      </a:lnTo>
                      <a:lnTo>
                        <a:pt x="418" y="211"/>
                      </a:lnTo>
                      <a:lnTo>
                        <a:pt x="454" y="190"/>
                      </a:lnTo>
                      <a:lnTo>
                        <a:pt x="491" y="169"/>
                      </a:lnTo>
                      <a:lnTo>
                        <a:pt x="529" y="149"/>
                      </a:lnTo>
                      <a:lnTo>
                        <a:pt x="566" y="128"/>
                      </a:lnTo>
                      <a:lnTo>
                        <a:pt x="604" y="109"/>
                      </a:lnTo>
                      <a:lnTo>
                        <a:pt x="641" y="90"/>
                      </a:lnTo>
                      <a:lnTo>
                        <a:pt x="678" y="72"/>
                      </a:lnTo>
                      <a:lnTo>
                        <a:pt x="715" y="55"/>
                      </a:lnTo>
                      <a:lnTo>
                        <a:pt x="751" y="41"/>
                      </a:lnTo>
                      <a:lnTo>
                        <a:pt x="785" y="28"/>
                      </a:lnTo>
                      <a:lnTo>
                        <a:pt x="818" y="17"/>
                      </a:lnTo>
                      <a:lnTo>
                        <a:pt x="850" y="9"/>
                      </a:lnTo>
                      <a:lnTo>
                        <a:pt x="879" y="3"/>
                      </a:lnTo>
                      <a:lnTo>
                        <a:pt x="908" y="0"/>
                      </a:lnTo>
                      <a:lnTo>
                        <a:pt x="934" y="0"/>
                      </a:lnTo>
                      <a:lnTo>
                        <a:pt x="957" y="3"/>
                      </a:lnTo>
                      <a:lnTo>
                        <a:pt x="978" y="10"/>
                      </a:lnTo>
                      <a:lnTo>
                        <a:pt x="996" y="20"/>
                      </a:lnTo>
                      <a:lnTo>
                        <a:pt x="1011" y="34"/>
                      </a:lnTo>
                      <a:lnTo>
                        <a:pt x="1022" y="53"/>
                      </a:lnTo>
                      <a:lnTo>
                        <a:pt x="1031" y="76"/>
                      </a:lnTo>
                      <a:lnTo>
                        <a:pt x="1035" y="104"/>
                      </a:lnTo>
                      <a:close/>
                    </a:path>
                  </a:pathLst>
                </a:custGeom>
                <a:solidFill>
                  <a:srgbClr val="FFE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28" name="Freeform 444"/>
                <p:cNvSpPr>
                  <a:spLocks/>
                </p:cNvSpPr>
                <p:nvPr/>
              </p:nvSpPr>
              <p:spPr bwMode="auto">
                <a:xfrm>
                  <a:off x="4835" y="1052"/>
                  <a:ext cx="92" cy="54"/>
                </a:xfrm>
                <a:custGeom>
                  <a:avLst/>
                  <a:gdLst>
                    <a:gd name="T0" fmla="*/ 918 w 919"/>
                    <a:gd name="T1" fmla="*/ 119 h 544"/>
                    <a:gd name="T2" fmla="*/ 907 w 919"/>
                    <a:gd name="T3" fmla="*/ 174 h 544"/>
                    <a:gd name="T4" fmla="*/ 882 w 919"/>
                    <a:gd name="T5" fmla="*/ 239 h 544"/>
                    <a:gd name="T6" fmla="*/ 839 w 919"/>
                    <a:gd name="T7" fmla="*/ 309 h 544"/>
                    <a:gd name="T8" fmla="*/ 773 w 919"/>
                    <a:gd name="T9" fmla="*/ 379 h 544"/>
                    <a:gd name="T10" fmla="*/ 681 w 919"/>
                    <a:gd name="T11" fmla="*/ 442 h 544"/>
                    <a:gd name="T12" fmla="*/ 559 w 919"/>
                    <a:gd name="T13" fmla="*/ 494 h 544"/>
                    <a:gd name="T14" fmla="*/ 402 w 919"/>
                    <a:gd name="T15" fmla="*/ 530 h 544"/>
                    <a:gd name="T16" fmla="*/ 230 w 919"/>
                    <a:gd name="T17" fmla="*/ 544 h 544"/>
                    <a:gd name="T18" fmla="*/ 109 w 919"/>
                    <a:gd name="T19" fmla="*/ 539 h 544"/>
                    <a:gd name="T20" fmla="*/ 35 w 919"/>
                    <a:gd name="T21" fmla="*/ 519 h 544"/>
                    <a:gd name="T22" fmla="*/ 3 w 919"/>
                    <a:gd name="T23" fmla="*/ 488 h 544"/>
                    <a:gd name="T24" fmla="*/ 4 w 919"/>
                    <a:gd name="T25" fmla="*/ 450 h 544"/>
                    <a:gd name="T26" fmla="*/ 30 w 919"/>
                    <a:gd name="T27" fmla="*/ 409 h 544"/>
                    <a:gd name="T28" fmla="*/ 76 w 919"/>
                    <a:gd name="T29" fmla="*/ 369 h 544"/>
                    <a:gd name="T30" fmla="*/ 134 w 919"/>
                    <a:gd name="T31" fmla="*/ 334 h 544"/>
                    <a:gd name="T32" fmla="*/ 182 w 919"/>
                    <a:gd name="T33" fmla="*/ 312 h 544"/>
                    <a:gd name="T34" fmla="*/ 222 w 919"/>
                    <a:gd name="T35" fmla="*/ 292 h 544"/>
                    <a:gd name="T36" fmla="*/ 270 w 919"/>
                    <a:gd name="T37" fmla="*/ 265 h 544"/>
                    <a:gd name="T38" fmla="*/ 324 w 919"/>
                    <a:gd name="T39" fmla="*/ 233 h 544"/>
                    <a:gd name="T40" fmla="*/ 382 w 919"/>
                    <a:gd name="T41" fmla="*/ 198 h 544"/>
                    <a:gd name="T42" fmla="*/ 443 w 919"/>
                    <a:gd name="T43" fmla="*/ 162 h 544"/>
                    <a:gd name="T44" fmla="*/ 507 w 919"/>
                    <a:gd name="T45" fmla="*/ 125 h 544"/>
                    <a:gd name="T46" fmla="*/ 570 w 919"/>
                    <a:gd name="T47" fmla="*/ 91 h 544"/>
                    <a:gd name="T48" fmla="*/ 632 w 919"/>
                    <a:gd name="T49" fmla="*/ 60 h 544"/>
                    <a:gd name="T50" fmla="*/ 692 w 919"/>
                    <a:gd name="T51" fmla="*/ 34 h 544"/>
                    <a:gd name="T52" fmla="*/ 748 w 919"/>
                    <a:gd name="T53" fmla="*/ 13 h 544"/>
                    <a:gd name="T54" fmla="*/ 798 w 919"/>
                    <a:gd name="T55" fmla="*/ 2 h 544"/>
                    <a:gd name="T56" fmla="*/ 842 w 919"/>
                    <a:gd name="T57" fmla="*/ 1 h 544"/>
                    <a:gd name="T58" fmla="*/ 877 w 919"/>
                    <a:gd name="T59" fmla="*/ 11 h 544"/>
                    <a:gd name="T60" fmla="*/ 902 w 919"/>
                    <a:gd name="T61" fmla="*/ 35 h 544"/>
                    <a:gd name="T62" fmla="*/ 917 w 919"/>
                    <a:gd name="T63" fmla="*/ 72 h 5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919" h="544">
                      <a:moveTo>
                        <a:pt x="919" y="97"/>
                      </a:moveTo>
                      <a:lnTo>
                        <a:pt x="918" y="119"/>
                      </a:lnTo>
                      <a:lnTo>
                        <a:pt x="914" y="145"/>
                      </a:lnTo>
                      <a:lnTo>
                        <a:pt x="907" y="174"/>
                      </a:lnTo>
                      <a:lnTo>
                        <a:pt x="897" y="206"/>
                      </a:lnTo>
                      <a:lnTo>
                        <a:pt x="882" y="239"/>
                      </a:lnTo>
                      <a:lnTo>
                        <a:pt x="863" y="274"/>
                      </a:lnTo>
                      <a:lnTo>
                        <a:pt x="839" y="309"/>
                      </a:lnTo>
                      <a:lnTo>
                        <a:pt x="808" y="344"/>
                      </a:lnTo>
                      <a:lnTo>
                        <a:pt x="773" y="379"/>
                      </a:lnTo>
                      <a:lnTo>
                        <a:pt x="730" y="412"/>
                      </a:lnTo>
                      <a:lnTo>
                        <a:pt x="681" y="442"/>
                      </a:lnTo>
                      <a:lnTo>
                        <a:pt x="623" y="470"/>
                      </a:lnTo>
                      <a:lnTo>
                        <a:pt x="559" y="494"/>
                      </a:lnTo>
                      <a:lnTo>
                        <a:pt x="486" y="514"/>
                      </a:lnTo>
                      <a:lnTo>
                        <a:pt x="402" y="530"/>
                      </a:lnTo>
                      <a:lnTo>
                        <a:pt x="311" y="539"/>
                      </a:lnTo>
                      <a:lnTo>
                        <a:pt x="230" y="544"/>
                      </a:lnTo>
                      <a:lnTo>
                        <a:pt x="163" y="544"/>
                      </a:lnTo>
                      <a:lnTo>
                        <a:pt x="109" y="539"/>
                      </a:lnTo>
                      <a:lnTo>
                        <a:pt x="66" y="531"/>
                      </a:lnTo>
                      <a:lnTo>
                        <a:pt x="35" y="519"/>
                      </a:lnTo>
                      <a:lnTo>
                        <a:pt x="15" y="505"/>
                      </a:lnTo>
                      <a:lnTo>
                        <a:pt x="3" y="488"/>
                      </a:lnTo>
                      <a:lnTo>
                        <a:pt x="0" y="470"/>
                      </a:lnTo>
                      <a:lnTo>
                        <a:pt x="4" y="450"/>
                      </a:lnTo>
                      <a:lnTo>
                        <a:pt x="14" y="430"/>
                      </a:lnTo>
                      <a:lnTo>
                        <a:pt x="30" y="409"/>
                      </a:lnTo>
                      <a:lnTo>
                        <a:pt x="51" y="389"/>
                      </a:lnTo>
                      <a:lnTo>
                        <a:pt x="76" y="369"/>
                      </a:lnTo>
                      <a:lnTo>
                        <a:pt x="104" y="351"/>
                      </a:lnTo>
                      <a:lnTo>
                        <a:pt x="134" y="334"/>
                      </a:lnTo>
                      <a:lnTo>
                        <a:pt x="165" y="320"/>
                      </a:lnTo>
                      <a:lnTo>
                        <a:pt x="182" y="312"/>
                      </a:lnTo>
                      <a:lnTo>
                        <a:pt x="201" y="303"/>
                      </a:lnTo>
                      <a:lnTo>
                        <a:pt x="222" y="292"/>
                      </a:lnTo>
                      <a:lnTo>
                        <a:pt x="245" y="279"/>
                      </a:lnTo>
                      <a:lnTo>
                        <a:pt x="270" y="265"/>
                      </a:lnTo>
                      <a:lnTo>
                        <a:pt x="296" y="249"/>
                      </a:lnTo>
                      <a:lnTo>
                        <a:pt x="324" y="233"/>
                      </a:lnTo>
                      <a:lnTo>
                        <a:pt x="352" y="216"/>
                      </a:lnTo>
                      <a:lnTo>
                        <a:pt x="382" y="198"/>
                      </a:lnTo>
                      <a:lnTo>
                        <a:pt x="412" y="180"/>
                      </a:lnTo>
                      <a:lnTo>
                        <a:pt x="443" y="162"/>
                      </a:lnTo>
                      <a:lnTo>
                        <a:pt x="475" y="143"/>
                      </a:lnTo>
                      <a:lnTo>
                        <a:pt x="507" y="125"/>
                      </a:lnTo>
                      <a:lnTo>
                        <a:pt x="538" y="108"/>
                      </a:lnTo>
                      <a:lnTo>
                        <a:pt x="570" y="91"/>
                      </a:lnTo>
                      <a:lnTo>
                        <a:pt x="601" y="75"/>
                      </a:lnTo>
                      <a:lnTo>
                        <a:pt x="632" y="60"/>
                      </a:lnTo>
                      <a:lnTo>
                        <a:pt x="663" y="46"/>
                      </a:lnTo>
                      <a:lnTo>
                        <a:pt x="692" y="34"/>
                      </a:lnTo>
                      <a:lnTo>
                        <a:pt x="721" y="23"/>
                      </a:lnTo>
                      <a:lnTo>
                        <a:pt x="748" y="13"/>
                      </a:lnTo>
                      <a:lnTo>
                        <a:pt x="774" y="7"/>
                      </a:lnTo>
                      <a:lnTo>
                        <a:pt x="798" y="2"/>
                      </a:lnTo>
                      <a:lnTo>
                        <a:pt x="821" y="0"/>
                      </a:lnTo>
                      <a:lnTo>
                        <a:pt x="842" y="1"/>
                      </a:lnTo>
                      <a:lnTo>
                        <a:pt x="861" y="4"/>
                      </a:lnTo>
                      <a:lnTo>
                        <a:pt x="877" y="11"/>
                      </a:lnTo>
                      <a:lnTo>
                        <a:pt x="891" y="21"/>
                      </a:lnTo>
                      <a:lnTo>
                        <a:pt x="902" y="35"/>
                      </a:lnTo>
                      <a:lnTo>
                        <a:pt x="911" y="51"/>
                      </a:lnTo>
                      <a:lnTo>
                        <a:pt x="917" y="72"/>
                      </a:lnTo>
                      <a:lnTo>
                        <a:pt x="919" y="97"/>
                      </a:lnTo>
                      <a:close/>
                    </a:path>
                  </a:pathLst>
                </a:custGeom>
                <a:solidFill>
                  <a:srgbClr val="FFE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29" name="Freeform 445"/>
                <p:cNvSpPr>
                  <a:spLocks/>
                </p:cNvSpPr>
                <p:nvPr/>
              </p:nvSpPr>
              <p:spPr bwMode="auto">
                <a:xfrm>
                  <a:off x="4841" y="1056"/>
                  <a:ext cx="81" cy="47"/>
                </a:xfrm>
                <a:custGeom>
                  <a:avLst/>
                  <a:gdLst>
                    <a:gd name="T0" fmla="*/ 806 w 806"/>
                    <a:gd name="T1" fmla="*/ 89 h 469"/>
                    <a:gd name="T2" fmla="*/ 804 w 806"/>
                    <a:gd name="T3" fmla="*/ 109 h 469"/>
                    <a:gd name="T4" fmla="*/ 800 w 806"/>
                    <a:gd name="T5" fmla="*/ 132 h 469"/>
                    <a:gd name="T6" fmla="*/ 793 w 806"/>
                    <a:gd name="T7" fmla="*/ 156 h 469"/>
                    <a:gd name="T8" fmla="*/ 784 w 806"/>
                    <a:gd name="T9" fmla="*/ 183 h 469"/>
                    <a:gd name="T10" fmla="*/ 771 w 806"/>
                    <a:gd name="T11" fmla="*/ 211 h 469"/>
                    <a:gd name="T12" fmla="*/ 755 w 806"/>
                    <a:gd name="T13" fmla="*/ 239 h 469"/>
                    <a:gd name="T14" fmla="*/ 735 w 806"/>
                    <a:gd name="T15" fmla="*/ 268 h 469"/>
                    <a:gd name="T16" fmla="*/ 711 w 806"/>
                    <a:gd name="T17" fmla="*/ 296 h 469"/>
                    <a:gd name="T18" fmla="*/ 681 w 806"/>
                    <a:gd name="T19" fmla="*/ 324 h 469"/>
                    <a:gd name="T20" fmla="*/ 645 w 806"/>
                    <a:gd name="T21" fmla="*/ 350 h 469"/>
                    <a:gd name="T22" fmla="*/ 604 w 806"/>
                    <a:gd name="T23" fmla="*/ 375 h 469"/>
                    <a:gd name="T24" fmla="*/ 555 w 806"/>
                    <a:gd name="T25" fmla="*/ 398 h 469"/>
                    <a:gd name="T26" fmla="*/ 500 w 806"/>
                    <a:gd name="T27" fmla="*/ 418 h 469"/>
                    <a:gd name="T28" fmla="*/ 437 w 806"/>
                    <a:gd name="T29" fmla="*/ 435 h 469"/>
                    <a:gd name="T30" fmla="*/ 366 w 806"/>
                    <a:gd name="T31" fmla="*/ 449 h 469"/>
                    <a:gd name="T32" fmla="*/ 287 w 806"/>
                    <a:gd name="T33" fmla="*/ 458 h 469"/>
                    <a:gd name="T34" fmla="*/ 207 w 806"/>
                    <a:gd name="T35" fmla="*/ 466 h 469"/>
                    <a:gd name="T36" fmla="*/ 142 w 806"/>
                    <a:gd name="T37" fmla="*/ 469 h 469"/>
                    <a:gd name="T38" fmla="*/ 91 w 806"/>
                    <a:gd name="T39" fmla="*/ 468 h 469"/>
                    <a:gd name="T40" fmla="*/ 52 w 806"/>
                    <a:gd name="T41" fmla="*/ 462 h 469"/>
                    <a:gd name="T42" fmla="*/ 25 w 806"/>
                    <a:gd name="T43" fmla="*/ 454 h 469"/>
                    <a:gd name="T44" fmla="*/ 8 w 806"/>
                    <a:gd name="T45" fmla="*/ 442 h 469"/>
                    <a:gd name="T46" fmla="*/ 0 w 806"/>
                    <a:gd name="T47" fmla="*/ 428 h 469"/>
                    <a:gd name="T48" fmla="*/ 2 w 806"/>
                    <a:gd name="T49" fmla="*/ 412 h 469"/>
                    <a:gd name="T50" fmla="*/ 10 w 806"/>
                    <a:gd name="T51" fmla="*/ 394 h 469"/>
                    <a:gd name="T52" fmla="*/ 26 w 806"/>
                    <a:gd name="T53" fmla="*/ 376 h 469"/>
                    <a:gd name="T54" fmla="*/ 46 w 806"/>
                    <a:gd name="T55" fmla="*/ 357 h 469"/>
                    <a:gd name="T56" fmla="*/ 71 w 806"/>
                    <a:gd name="T57" fmla="*/ 338 h 469"/>
                    <a:gd name="T58" fmla="*/ 98 w 806"/>
                    <a:gd name="T59" fmla="*/ 320 h 469"/>
                    <a:gd name="T60" fmla="*/ 128 w 806"/>
                    <a:gd name="T61" fmla="*/ 302 h 469"/>
                    <a:gd name="T62" fmla="*/ 160 w 806"/>
                    <a:gd name="T63" fmla="*/ 286 h 469"/>
                    <a:gd name="T64" fmla="*/ 191 w 806"/>
                    <a:gd name="T65" fmla="*/ 272 h 469"/>
                    <a:gd name="T66" fmla="*/ 226 w 806"/>
                    <a:gd name="T67" fmla="*/ 256 h 469"/>
                    <a:gd name="T68" fmla="*/ 267 w 806"/>
                    <a:gd name="T69" fmla="*/ 234 h 469"/>
                    <a:gd name="T70" fmla="*/ 311 w 806"/>
                    <a:gd name="T71" fmla="*/ 207 h 469"/>
                    <a:gd name="T72" fmla="*/ 359 w 806"/>
                    <a:gd name="T73" fmla="*/ 178 h 469"/>
                    <a:gd name="T74" fmla="*/ 411 w 806"/>
                    <a:gd name="T75" fmla="*/ 147 h 469"/>
                    <a:gd name="T76" fmla="*/ 462 w 806"/>
                    <a:gd name="T77" fmla="*/ 116 h 469"/>
                    <a:gd name="T78" fmla="*/ 514 w 806"/>
                    <a:gd name="T79" fmla="*/ 86 h 469"/>
                    <a:gd name="T80" fmla="*/ 565 w 806"/>
                    <a:gd name="T81" fmla="*/ 59 h 469"/>
                    <a:gd name="T82" fmla="*/ 614 w 806"/>
                    <a:gd name="T83" fmla="*/ 35 h 469"/>
                    <a:gd name="T84" fmla="*/ 660 w 806"/>
                    <a:gd name="T85" fmla="*/ 16 h 469"/>
                    <a:gd name="T86" fmla="*/ 701 w 806"/>
                    <a:gd name="T87" fmla="*/ 4 h 469"/>
                    <a:gd name="T88" fmla="*/ 737 w 806"/>
                    <a:gd name="T89" fmla="*/ 0 h 469"/>
                    <a:gd name="T90" fmla="*/ 766 w 806"/>
                    <a:gd name="T91" fmla="*/ 5 h 469"/>
                    <a:gd name="T92" fmla="*/ 789 w 806"/>
                    <a:gd name="T93" fmla="*/ 21 h 469"/>
                    <a:gd name="T94" fmla="*/ 802 w 806"/>
                    <a:gd name="T95" fmla="*/ 48 h 469"/>
                    <a:gd name="T96" fmla="*/ 806 w 806"/>
                    <a:gd name="T97" fmla="*/ 89 h 4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06" h="469">
                      <a:moveTo>
                        <a:pt x="806" y="89"/>
                      </a:moveTo>
                      <a:lnTo>
                        <a:pt x="804" y="109"/>
                      </a:lnTo>
                      <a:lnTo>
                        <a:pt x="800" y="132"/>
                      </a:lnTo>
                      <a:lnTo>
                        <a:pt x="793" y="156"/>
                      </a:lnTo>
                      <a:lnTo>
                        <a:pt x="784" y="183"/>
                      </a:lnTo>
                      <a:lnTo>
                        <a:pt x="771" y="211"/>
                      </a:lnTo>
                      <a:lnTo>
                        <a:pt x="755" y="239"/>
                      </a:lnTo>
                      <a:lnTo>
                        <a:pt x="735" y="268"/>
                      </a:lnTo>
                      <a:lnTo>
                        <a:pt x="711" y="296"/>
                      </a:lnTo>
                      <a:lnTo>
                        <a:pt x="681" y="324"/>
                      </a:lnTo>
                      <a:lnTo>
                        <a:pt x="645" y="350"/>
                      </a:lnTo>
                      <a:lnTo>
                        <a:pt x="604" y="375"/>
                      </a:lnTo>
                      <a:lnTo>
                        <a:pt x="555" y="398"/>
                      </a:lnTo>
                      <a:lnTo>
                        <a:pt x="500" y="418"/>
                      </a:lnTo>
                      <a:lnTo>
                        <a:pt x="437" y="435"/>
                      </a:lnTo>
                      <a:lnTo>
                        <a:pt x="366" y="449"/>
                      </a:lnTo>
                      <a:lnTo>
                        <a:pt x="287" y="458"/>
                      </a:lnTo>
                      <a:lnTo>
                        <a:pt x="207" y="466"/>
                      </a:lnTo>
                      <a:lnTo>
                        <a:pt x="142" y="469"/>
                      </a:lnTo>
                      <a:lnTo>
                        <a:pt x="91" y="468"/>
                      </a:lnTo>
                      <a:lnTo>
                        <a:pt x="52" y="462"/>
                      </a:lnTo>
                      <a:lnTo>
                        <a:pt x="25" y="454"/>
                      </a:lnTo>
                      <a:lnTo>
                        <a:pt x="8" y="442"/>
                      </a:lnTo>
                      <a:lnTo>
                        <a:pt x="0" y="428"/>
                      </a:lnTo>
                      <a:lnTo>
                        <a:pt x="2" y="412"/>
                      </a:lnTo>
                      <a:lnTo>
                        <a:pt x="10" y="394"/>
                      </a:lnTo>
                      <a:lnTo>
                        <a:pt x="26" y="376"/>
                      </a:lnTo>
                      <a:lnTo>
                        <a:pt x="46" y="357"/>
                      </a:lnTo>
                      <a:lnTo>
                        <a:pt x="71" y="338"/>
                      </a:lnTo>
                      <a:lnTo>
                        <a:pt x="98" y="320"/>
                      </a:lnTo>
                      <a:lnTo>
                        <a:pt x="128" y="302"/>
                      </a:lnTo>
                      <a:lnTo>
                        <a:pt x="160" y="286"/>
                      </a:lnTo>
                      <a:lnTo>
                        <a:pt x="191" y="272"/>
                      </a:lnTo>
                      <a:lnTo>
                        <a:pt x="226" y="256"/>
                      </a:lnTo>
                      <a:lnTo>
                        <a:pt x="267" y="234"/>
                      </a:lnTo>
                      <a:lnTo>
                        <a:pt x="311" y="207"/>
                      </a:lnTo>
                      <a:lnTo>
                        <a:pt x="359" y="178"/>
                      </a:lnTo>
                      <a:lnTo>
                        <a:pt x="411" y="147"/>
                      </a:lnTo>
                      <a:lnTo>
                        <a:pt x="462" y="116"/>
                      </a:lnTo>
                      <a:lnTo>
                        <a:pt x="514" y="86"/>
                      </a:lnTo>
                      <a:lnTo>
                        <a:pt x="565" y="59"/>
                      </a:lnTo>
                      <a:lnTo>
                        <a:pt x="614" y="35"/>
                      </a:lnTo>
                      <a:lnTo>
                        <a:pt x="660" y="16"/>
                      </a:lnTo>
                      <a:lnTo>
                        <a:pt x="701" y="4"/>
                      </a:lnTo>
                      <a:lnTo>
                        <a:pt x="737" y="0"/>
                      </a:lnTo>
                      <a:lnTo>
                        <a:pt x="766" y="5"/>
                      </a:lnTo>
                      <a:lnTo>
                        <a:pt x="789" y="21"/>
                      </a:lnTo>
                      <a:lnTo>
                        <a:pt x="802" y="48"/>
                      </a:lnTo>
                      <a:lnTo>
                        <a:pt x="806" y="89"/>
                      </a:lnTo>
                      <a:close/>
                    </a:path>
                  </a:pathLst>
                </a:custGeom>
                <a:solidFill>
                  <a:srgbClr val="FFEB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30" name="Freeform 446"/>
                <p:cNvSpPr>
                  <a:spLocks/>
                </p:cNvSpPr>
                <p:nvPr/>
              </p:nvSpPr>
              <p:spPr bwMode="auto">
                <a:xfrm>
                  <a:off x="4847" y="1060"/>
                  <a:ext cx="70" cy="40"/>
                </a:xfrm>
                <a:custGeom>
                  <a:avLst/>
                  <a:gdLst>
                    <a:gd name="T0" fmla="*/ 693 w 694"/>
                    <a:gd name="T1" fmla="*/ 81 h 397"/>
                    <a:gd name="T2" fmla="*/ 690 w 694"/>
                    <a:gd name="T3" fmla="*/ 99 h 397"/>
                    <a:gd name="T4" fmla="*/ 685 w 694"/>
                    <a:gd name="T5" fmla="*/ 119 h 397"/>
                    <a:gd name="T6" fmla="*/ 680 w 694"/>
                    <a:gd name="T7" fmla="*/ 139 h 397"/>
                    <a:gd name="T8" fmla="*/ 672 w 694"/>
                    <a:gd name="T9" fmla="*/ 161 h 397"/>
                    <a:gd name="T10" fmla="*/ 662 w 694"/>
                    <a:gd name="T11" fmla="*/ 182 h 397"/>
                    <a:gd name="T12" fmla="*/ 650 w 694"/>
                    <a:gd name="T13" fmla="*/ 204 h 397"/>
                    <a:gd name="T14" fmla="*/ 634 w 694"/>
                    <a:gd name="T15" fmla="*/ 226 h 397"/>
                    <a:gd name="T16" fmla="*/ 614 w 694"/>
                    <a:gd name="T17" fmla="*/ 248 h 397"/>
                    <a:gd name="T18" fmla="*/ 590 w 694"/>
                    <a:gd name="T19" fmla="*/ 269 h 397"/>
                    <a:gd name="T20" fmla="*/ 562 w 694"/>
                    <a:gd name="T21" fmla="*/ 289 h 397"/>
                    <a:gd name="T22" fmla="*/ 528 w 694"/>
                    <a:gd name="T23" fmla="*/ 308 h 397"/>
                    <a:gd name="T24" fmla="*/ 488 w 694"/>
                    <a:gd name="T25" fmla="*/ 326 h 397"/>
                    <a:gd name="T26" fmla="*/ 442 w 694"/>
                    <a:gd name="T27" fmla="*/ 342 h 397"/>
                    <a:gd name="T28" fmla="*/ 390 w 694"/>
                    <a:gd name="T29" fmla="*/ 356 h 397"/>
                    <a:gd name="T30" fmla="*/ 330 w 694"/>
                    <a:gd name="T31" fmla="*/ 368 h 397"/>
                    <a:gd name="T32" fmla="*/ 264 w 694"/>
                    <a:gd name="T33" fmla="*/ 378 h 397"/>
                    <a:gd name="T34" fmla="*/ 186 w 694"/>
                    <a:gd name="T35" fmla="*/ 389 h 397"/>
                    <a:gd name="T36" fmla="*/ 122 w 694"/>
                    <a:gd name="T37" fmla="*/ 395 h 397"/>
                    <a:gd name="T38" fmla="*/ 73 w 694"/>
                    <a:gd name="T39" fmla="*/ 397 h 397"/>
                    <a:gd name="T40" fmla="*/ 38 w 694"/>
                    <a:gd name="T41" fmla="*/ 394 h 397"/>
                    <a:gd name="T42" fmla="*/ 15 w 694"/>
                    <a:gd name="T43" fmla="*/ 389 h 397"/>
                    <a:gd name="T44" fmla="*/ 2 w 694"/>
                    <a:gd name="T45" fmla="*/ 380 h 397"/>
                    <a:gd name="T46" fmla="*/ 0 w 694"/>
                    <a:gd name="T47" fmla="*/ 368 h 397"/>
                    <a:gd name="T48" fmla="*/ 5 w 694"/>
                    <a:gd name="T49" fmla="*/ 354 h 397"/>
                    <a:gd name="T50" fmla="*/ 18 w 694"/>
                    <a:gd name="T51" fmla="*/ 339 h 397"/>
                    <a:gd name="T52" fmla="*/ 38 w 694"/>
                    <a:gd name="T53" fmla="*/ 322 h 397"/>
                    <a:gd name="T54" fmla="*/ 62 w 694"/>
                    <a:gd name="T55" fmla="*/ 305 h 397"/>
                    <a:gd name="T56" fmla="*/ 90 w 694"/>
                    <a:gd name="T57" fmla="*/ 287 h 397"/>
                    <a:gd name="T58" fmla="*/ 121 w 694"/>
                    <a:gd name="T59" fmla="*/ 270 h 397"/>
                    <a:gd name="T60" fmla="*/ 154 w 694"/>
                    <a:gd name="T61" fmla="*/ 253 h 397"/>
                    <a:gd name="T62" fmla="*/ 187 w 694"/>
                    <a:gd name="T63" fmla="*/ 238 h 397"/>
                    <a:gd name="T64" fmla="*/ 219 w 694"/>
                    <a:gd name="T65" fmla="*/ 224 h 397"/>
                    <a:gd name="T66" fmla="*/ 252 w 694"/>
                    <a:gd name="T67" fmla="*/ 208 h 397"/>
                    <a:gd name="T68" fmla="*/ 288 w 694"/>
                    <a:gd name="T69" fmla="*/ 189 h 397"/>
                    <a:gd name="T70" fmla="*/ 327 w 694"/>
                    <a:gd name="T71" fmla="*/ 166 h 397"/>
                    <a:gd name="T72" fmla="*/ 368 w 694"/>
                    <a:gd name="T73" fmla="*/ 141 h 397"/>
                    <a:gd name="T74" fmla="*/ 409 w 694"/>
                    <a:gd name="T75" fmla="*/ 115 h 397"/>
                    <a:gd name="T76" fmla="*/ 450 w 694"/>
                    <a:gd name="T77" fmla="*/ 89 h 397"/>
                    <a:gd name="T78" fmla="*/ 490 w 694"/>
                    <a:gd name="T79" fmla="*/ 65 h 397"/>
                    <a:gd name="T80" fmla="*/ 530 w 694"/>
                    <a:gd name="T81" fmla="*/ 43 h 397"/>
                    <a:gd name="T82" fmla="*/ 567 w 694"/>
                    <a:gd name="T83" fmla="*/ 24 h 397"/>
                    <a:gd name="T84" fmla="*/ 600 w 694"/>
                    <a:gd name="T85" fmla="*/ 10 h 397"/>
                    <a:gd name="T86" fmla="*/ 630 w 694"/>
                    <a:gd name="T87" fmla="*/ 2 h 397"/>
                    <a:gd name="T88" fmla="*/ 655 w 694"/>
                    <a:gd name="T89" fmla="*/ 0 h 397"/>
                    <a:gd name="T90" fmla="*/ 674 w 694"/>
                    <a:gd name="T91" fmla="*/ 6 h 397"/>
                    <a:gd name="T92" fmla="*/ 688 w 694"/>
                    <a:gd name="T93" fmla="*/ 21 h 397"/>
                    <a:gd name="T94" fmla="*/ 694 w 694"/>
                    <a:gd name="T95" fmla="*/ 45 h 397"/>
                    <a:gd name="T96" fmla="*/ 693 w 694"/>
                    <a:gd name="T97" fmla="*/ 81 h 3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694" h="397">
                      <a:moveTo>
                        <a:pt x="693" y="81"/>
                      </a:moveTo>
                      <a:lnTo>
                        <a:pt x="690" y="99"/>
                      </a:lnTo>
                      <a:lnTo>
                        <a:pt x="685" y="119"/>
                      </a:lnTo>
                      <a:lnTo>
                        <a:pt x="680" y="139"/>
                      </a:lnTo>
                      <a:lnTo>
                        <a:pt x="672" y="161"/>
                      </a:lnTo>
                      <a:lnTo>
                        <a:pt x="662" y="182"/>
                      </a:lnTo>
                      <a:lnTo>
                        <a:pt x="650" y="204"/>
                      </a:lnTo>
                      <a:lnTo>
                        <a:pt x="634" y="226"/>
                      </a:lnTo>
                      <a:lnTo>
                        <a:pt x="614" y="248"/>
                      </a:lnTo>
                      <a:lnTo>
                        <a:pt x="590" y="269"/>
                      </a:lnTo>
                      <a:lnTo>
                        <a:pt x="562" y="289"/>
                      </a:lnTo>
                      <a:lnTo>
                        <a:pt x="528" y="308"/>
                      </a:lnTo>
                      <a:lnTo>
                        <a:pt x="488" y="326"/>
                      </a:lnTo>
                      <a:lnTo>
                        <a:pt x="442" y="342"/>
                      </a:lnTo>
                      <a:lnTo>
                        <a:pt x="390" y="356"/>
                      </a:lnTo>
                      <a:lnTo>
                        <a:pt x="330" y="368"/>
                      </a:lnTo>
                      <a:lnTo>
                        <a:pt x="264" y="378"/>
                      </a:lnTo>
                      <a:lnTo>
                        <a:pt x="186" y="389"/>
                      </a:lnTo>
                      <a:lnTo>
                        <a:pt x="122" y="395"/>
                      </a:lnTo>
                      <a:lnTo>
                        <a:pt x="73" y="397"/>
                      </a:lnTo>
                      <a:lnTo>
                        <a:pt x="38" y="394"/>
                      </a:lnTo>
                      <a:lnTo>
                        <a:pt x="15" y="389"/>
                      </a:lnTo>
                      <a:lnTo>
                        <a:pt x="2" y="380"/>
                      </a:lnTo>
                      <a:lnTo>
                        <a:pt x="0" y="368"/>
                      </a:lnTo>
                      <a:lnTo>
                        <a:pt x="5" y="354"/>
                      </a:lnTo>
                      <a:lnTo>
                        <a:pt x="18" y="339"/>
                      </a:lnTo>
                      <a:lnTo>
                        <a:pt x="38" y="322"/>
                      </a:lnTo>
                      <a:lnTo>
                        <a:pt x="62" y="305"/>
                      </a:lnTo>
                      <a:lnTo>
                        <a:pt x="90" y="287"/>
                      </a:lnTo>
                      <a:lnTo>
                        <a:pt x="121" y="270"/>
                      </a:lnTo>
                      <a:lnTo>
                        <a:pt x="154" y="253"/>
                      </a:lnTo>
                      <a:lnTo>
                        <a:pt x="187" y="238"/>
                      </a:lnTo>
                      <a:lnTo>
                        <a:pt x="219" y="224"/>
                      </a:lnTo>
                      <a:lnTo>
                        <a:pt x="252" y="208"/>
                      </a:lnTo>
                      <a:lnTo>
                        <a:pt x="288" y="189"/>
                      </a:lnTo>
                      <a:lnTo>
                        <a:pt x="327" y="166"/>
                      </a:lnTo>
                      <a:lnTo>
                        <a:pt x="368" y="141"/>
                      </a:lnTo>
                      <a:lnTo>
                        <a:pt x="409" y="115"/>
                      </a:lnTo>
                      <a:lnTo>
                        <a:pt x="450" y="89"/>
                      </a:lnTo>
                      <a:lnTo>
                        <a:pt x="490" y="65"/>
                      </a:lnTo>
                      <a:lnTo>
                        <a:pt x="530" y="43"/>
                      </a:lnTo>
                      <a:lnTo>
                        <a:pt x="567" y="24"/>
                      </a:lnTo>
                      <a:lnTo>
                        <a:pt x="600" y="10"/>
                      </a:lnTo>
                      <a:lnTo>
                        <a:pt x="630" y="2"/>
                      </a:lnTo>
                      <a:lnTo>
                        <a:pt x="655" y="0"/>
                      </a:lnTo>
                      <a:lnTo>
                        <a:pt x="674" y="6"/>
                      </a:lnTo>
                      <a:lnTo>
                        <a:pt x="688" y="21"/>
                      </a:lnTo>
                      <a:lnTo>
                        <a:pt x="694" y="45"/>
                      </a:lnTo>
                      <a:lnTo>
                        <a:pt x="693" y="81"/>
                      </a:lnTo>
                      <a:close/>
                    </a:path>
                  </a:pathLst>
                </a:custGeom>
                <a:solidFill>
                  <a:srgbClr val="FFED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31" name="Freeform 447"/>
                <p:cNvSpPr>
                  <a:spLocks/>
                </p:cNvSpPr>
                <p:nvPr/>
              </p:nvSpPr>
              <p:spPr bwMode="auto">
                <a:xfrm>
                  <a:off x="4853" y="1064"/>
                  <a:ext cx="59" cy="33"/>
                </a:xfrm>
                <a:custGeom>
                  <a:avLst/>
                  <a:gdLst>
                    <a:gd name="T0" fmla="*/ 585 w 591"/>
                    <a:gd name="T1" fmla="*/ 74 h 328"/>
                    <a:gd name="T2" fmla="*/ 580 w 591"/>
                    <a:gd name="T3" fmla="*/ 90 h 328"/>
                    <a:gd name="T4" fmla="*/ 576 w 591"/>
                    <a:gd name="T5" fmla="*/ 107 h 328"/>
                    <a:gd name="T6" fmla="*/ 571 w 591"/>
                    <a:gd name="T7" fmla="*/ 123 h 328"/>
                    <a:gd name="T8" fmla="*/ 565 w 591"/>
                    <a:gd name="T9" fmla="*/ 139 h 328"/>
                    <a:gd name="T10" fmla="*/ 557 w 591"/>
                    <a:gd name="T11" fmla="*/ 155 h 328"/>
                    <a:gd name="T12" fmla="*/ 547 w 591"/>
                    <a:gd name="T13" fmla="*/ 171 h 328"/>
                    <a:gd name="T14" fmla="*/ 536 w 591"/>
                    <a:gd name="T15" fmla="*/ 186 h 328"/>
                    <a:gd name="T16" fmla="*/ 521 w 591"/>
                    <a:gd name="T17" fmla="*/ 201 h 328"/>
                    <a:gd name="T18" fmla="*/ 503 w 591"/>
                    <a:gd name="T19" fmla="*/ 215 h 328"/>
                    <a:gd name="T20" fmla="*/ 481 w 591"/>
                    <a:gd name="T21" fmla="*/ 229 h 328"/>
                    <a:gd name="T22" fmla="*/ 455 w 591"/>
                    <a:gd name="T23" fmla="*/ 242 h 328"/>
                    <a:gd name="T24" fmla="*/ 424 w 591"/>
                    <a:gd name="T25" fmla="*/ 255 h 328"/>
                    <a:gd name="T26" fmla="*/ 388 w 591"/>
                    <a:gd name="T27" fmla="*/ 267 h 328"/>
                    <a:gd name="T28" fmla="*/ 347 w 591"/>
                    <a:gd name="T29" fmla="*/ 279 h 328"/>
                    <a:gd name="T30" fmla="*/ 300 w 591"/>
                    <a:gd name="T31" fmla="*/ 289 h 328"/>
                    <a:gd name="T32" fmla="*/ 245 w 591"/>
                    <a:gd name="T33" fmla="*/ 299 h 328"/>
                    <a:gd name="T34" fmla="*/ 168 w 591"/>
                    <a:gd name="T35" fmla="*/ 313 h 328"/>
                    <a:gd name="T36" fmla="*/ 107 w 591"/>
                    <a:gd name="T37" fmla="*/ 322 h 328"/>
                    <a:gd name="T38" fmla="*/ 60 w 591"/>
                    <a:gd name="T39" fmla="*/ 327 h 328"/>
                    <a:gd name="T40" fmla="*/ 28 w 591"/>
                    <a:gd name="T41" fmla="*/ 328 h 328"/>
                    <a:gd name="T42" fmla="*/ 8 w 591"/>
                    <a:gd name="T43" fmla="*/ 324 h 328"/>
                    <a:gd name="T44" fmla="*/ 0 w 591"/>
                    <a:gd name="T45" fmla="*/ 318 h 328"/>
                    <a:gd name="T46" fmla="*/ 1 w 591"/>
                    <a:gd name="T47" fmla="*/ 309 h 328"/>
                    <a:gd name="T48" fmla="*/ 12 w 591"/>
                    <a:gd name="T49" fmla="*/ 297 h 328"/>
                    <a:gd name="T50" fmla="*/ 29 w 591"/>
                    <a:gd name="T51" fmla="*/ 284 h 328"/>
                    <a:gd name="T52" fmla="*/ 53 w 591"/>
                    <a:gd name="T53" fmla="*/ 269 h 328"/>
                    <a:gd name="T54" fmla="*/ 81 w 591"/>
                    <a:gd name="T55" fmla="*/ 254 h 328"/>
                    <a:gd name="T56" fmla="*/ 114 w 591"/>
                    <a:gd name="T57" fmla="*/ 237 h 328"/>
                    <a:gd name="T58" fmla="*/ 148 w 591"/>
                    <a:gd name="T59" fmla="*/ 221 h 328"/>
                    <a:gd name="T60" fmla="*/ 183 w 591"/>
                    <a:gd name="T61" fmla="*/ 205 h 328"/>
                    <a:gd name="T62" fmla="*/ 217 w 591"/>
                    <a:gd name="T63" fmla="*/ 190 h 328"/>
                    <a:gd name="T64" fmla="*/ 250 w 591"/>
                    <a:gd name="T65" fmla="*/ 176 h 328"/>
                    <a:gd name="T66" fmla="*/ 282 w 591"/>
                    <a:gd name="T67" fmla="*/ 161 h 328"/>
                    <a:gd name="T68" fmla="*/ 315 w 591"/>
                    <a:gd name="T69" fmla="*/ 144 h 328"/>
                    <a:gd name="T70" fmla="*/ 348 w 591"/>
                    <a:gd name="T71" fmla="*/ 125 h 328"/>
                    <a:gd name="T72" fmla="*/ 380 w 591"/>
                    <a:gd name="T73" fmla="*/ 104 h 328"/>
                    <a:gd name="T74" fmla="*/ 412 w 591"/>
                    <a:gd name="T75" fmla="*/ 83 h 328"/>
                    <a:gd name="T76" fmla="*/ 442 w 591"/>
                    <a:gd name="T77" fmla="*/ 63 h 328"/>
                    <a:gd name="T78" fmla="*/ 472 w 591"/>
                    <a:gd name="T79" fmla="*/ 44 h 328"/>
                    <a:gd name="T80" fmla="*/ 499 w 591"/>
                    <a:gd name="T81" fmla="*/ 28 h 328"/>
                    <a:gd name="T82" fmla="*/ 523 w 591"/>
                    <a:gd name="T83" fmla="*/ 14 h 328"/>
                    <a:gd name="T84" fmla="*/ 544 w 591"/>
                    <a:gd name="T85" fmla="*/ 5 h 328"/>
                    <a:gd name="T86" fmla="*/ 562 w 591"/>
                    <a:gd name="T87" fmla="*/ 0 h 328"/>
                    <a:gd name="T88" fmla="*/ 576 w 591"/>
                    <a:gd name="T89" fmla="*/ 0 h 328"/>
                    <a:gd name="T90" fmla="*/ 586 w 591"/>
                    <a:gd name="T91" fmla="*/ 7 h 328"/>
                    <a:gd name="T92" fmla="*/ 591 w 591"/>
                    <a:gd name="T93" fmla="*/ 21 h 328"/>
                    <a:gd name="T94" fmla="*/ 591 w 591"/>
                    <a:gd name="T95" fmla="*/ 43 h 328"/>
                    <a:gd name="T96" fmla="*/ 585 w 591"/>
                    <a:gd name="T97" fmla="*/ 74 h 3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91" h="328">
                      <a:moveTo>
                        <a:pt x="585" y="74"/>
                      </a:moveTo>
                      <a:lnTo>
                        <a:pt x="580" y="90"/>
                      </a:lnTo>
                      <a:lnTo>
                        <a:pt x="576" y="107"/>
                      </a:lnTo>
                      <a:lnTo>
                        <a:pt x="571" y="123"/>
                      </a:lnTo>
                      <a:lnTo>
                        <a:pt x="565" y="139"/>
                      </a:lnTo>
                      <a:lnTo>
                        <a:pt x="557" y="155"/>
                      </a:lnTo>
                      <a:lnTo>
                        <a:pt x="547" y="171"/>
                      </a:lnTo>
                      <a:lnTo>
                        <a:pt x="536" y="186"/>
                      </a:lnTo>
                      <a:lnTo>
                        <a:pt x="521" y="201"/>
                      </a:lnTo>
                      <a:lnTo>
                        <a:pt x="503" y="215"/>
                      </a:lnTo>
                      <a:lnTo>
                        <a:pt x="481" y="229"/>
                      </a:lnTo>
                      <a:lnTo>
                        <a:pt x="455" y="242"/>
                      </a:lnTo>
                      <a:lnTo>
                        <a:pt x="424" y="255"/>
                      </a:lnTo>
                      <a:lnTo>
                        <a:pt x="388" y="267"/>
                      </a:lnTo>
                      <a:lnTo>
                        <a:pt x="347" y="279"/>
                      </a:lnTo>
                      <a:lnTo>
                        <a:pt x="300" y="289"/>
                      </a:lnTo>
                      <a:lnTo>
                        <a:pt x="245" y="299"/>
                      </a:lnTo>
                      <a:lnTo>
                        <a:pt x="168" y="313"/>
                      </a:lnTo>
                      <a:lnTo>
                        <a:pt x="107" y="322"/>
                      </a:lnTo>
                      <a:lnTo>
                        <a:pt x="60" y="327"/>
                      </a:lnTo>
                      <a:lnTo>
                        <a:pt x="28" y="328"/>
                      </a:lnTo>
                      <a:lnTo>
                        <a:pt x="8" y="324"/>
                      </a:lnTo>
                      <a:lnTo>
                        <a:pt x="0" y="318"/>
                      </a:lnTo>
                      <a:lnTo>
                        <a:pt x="1" y="309"/>
                      </a:lnTo>
                      <a:lnTo>
                        <a:pt x="12" y="297"/>
                      </a:lnTo>
                      <a:lnTo>
                        <a:pt x="29" y="284"/>
                      </a:lnTo>
                      <a:lnTo>
                        <a:pt x="53" y="269"/>
                      </a:lnTo>
                      <a:lnTo>
                        <a:pt x="81" y="254"/>
                      </a:lnTo>
                      <a:lnTo>
                        <a:pt x="114" y="237"/>
                      </a:lnTo>
                      <a:lnTo>
                        <a:pt x="148" y="221"/>
                      </a:lnTo>
                      <a:lnTo>
                        <a:pt x="183" y="205"/>
                      </a:lnTo>
                      <a:lnTo>
                        <a:pt x="217" y="190"/>
                      </a:lnTo>
                      <a:lnTo>
                        <a:pt x="250" y="176"/>
                      </a:lnTo>
                      <a:lnTo>
                        <a:pt x="282" y="161"/>
                      </a:lnTo>
                      <a:lnTo>
                        <a:pt x="315" y="144"/>
                      </a:lnTo>
                      <a:lnTo>
                        <a:pt x="348" y="125"/>
                      </a:lnTo>
                      <a:lnTo>
                        <a:pt x="380" y="104"/>
                      </a:lnTo>
                      <a:lnTo>
                        <a:pt x="412" y="83"/>
                      </a:lnTo>
                      <a:lnTo>
                        <a:pt x="442" y="63"/>
                      </a:lnTo>
                      <a:lnTo>
                        <a:pt x="472" y="44"/>
                      </a:lnTo>
                      <a:lnTo>
                        <a:pt x="499" y="28"/>
                      </a:lnTo>
                      <a:lnTo>
                        <a:pt x="523" y="14"/>
                      </a:lnTo>
                      <a:lnTo>
                        <a:pt x="544" y="5"/>
                      </a:lnTo>
                      <a:lnTo>
                        <a:pt x="562" y="0"/>
                      </a:lnTo>
                      <a:lnTo>
                        <a:pt x="576" y="0"/>
                      </a:lnTo>
                      <a:lnTo>
                        <a:pt x="586" y="7"/>
                      </a:lnTo>
                      <a:lnTo>
                        <a:pt x="591" y="21"/>
                      </a:lnTo>
                      <a:lnTo>
                        <a:pt x="591" y="43"/>
                      </a:lnTo>
                      <a:lnTo>
                        <a:pt x="585" y="74"/>
                      </a:lnTo>
                      <a:close/>
                    </a:path>
                  </a:pathLst>
                </a:custGeom>
                <a:solidFill>
                  <a:srgbClr val="FFF0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32" name="Freeform 448"/>
                <p:cNvSpPr>
                  <a:spLocks/>
                </p:cNvSpPr>
                <p:nvPr/>
              </p:nvSpPr>
              <p:spPr bwMode="auto">
                <a:xfrm>
                  <a:off x="4858" y="1068"/>
                  <a:ext cx="50" cy="26"/>
                </a:xfrm>
                <a:custGeom>
                  <a:avLst/>
                  <a:gdLst>
                    <a:gd name="T0" fmla="*/ 480 w 501"/>
                    <a:gd name="T1" fmla="*/ 69 h 262"/>
                    <a:gd name="T2" fmla="*/ 474 w 501"/>
                    <a:gd name="T3" fmla="*/ 84 h 262"/>
                    <a:gd name="T4" fmla="*/ 469 w 501"/>
                    <a:gd name="T5" fmla="*/ 97 h 262"/>
                    <a:gd name="T6" fmla="*/ 465 w 501"/>
                    <a:gd name="T7" fmla="*/ 109 h 262"/>
                    <a:gd name="T8" fmla="*/ 460 w 501"/>
                    <a:gd name="T9" fmla="*/ 120 h 262"/>
                    <a:gd name="T10" fmla="*/ 455 w 501"/>
                    <a:gd name="T11" fmla="*/ 130 h 262"/>
                    <a:gd name="T12" fmla="*/ 448 w 501"/>
                    <a:gd name="T13" fmla="*/ 139 h 262"/>
                    <a:gd name="T14" fmla="*/ 441 w 501"/>
                    <a:gd name="T15" fmla="*/ 148 h 262"/>
                    <a:gd name="T16" fmla="*/ 431 w 501"/>
                    <a:gd name="T17" fmla="*/ 155 h 262"/>
                    <a:gd name="T18" fmla="*/ 419 w 501"/>
                    <a:gd name="T19" fmla="*/ 163 h 262"/>
                    <a:gd name="T20" fmla="*/ 403 w 501"/>
                    <a:gd name="T21" fmla="*/ 171 h 262"/>
                    <a:gd name="T22" fmla="*/ 385 w 501"/>
                    <a:gd name="T23" fmla="*/ 178 h 262"/>
                    <a:gd name="T24" fmla="*/ 363 w 501"/>
                    <a:gd name="T25" fmla="*/ 186 h 262"/>
                    <a:gd name="T26" fmla="*/ 337 w 501"/>
                    <a:gd name="T27" fmla="*/ 194 h 262"/>
                    <a:gd name="T28" fmla="*/ 306 w 501"/>
                    <a:gd name="T29" fmla="*/ 202 h 262"/>
                    <a:gd name="T30" fmla="*/ 270 w 501"/>
                    <a:gd name="T31" fmla="*/ 211 h 262"/>
                    <a:gd name="T32" fmla="*/ 228 w 501"/>
                    <a:gd name="T33" fmla="*/ 221 h 262"/>
                    <a:gd name="T34" fmla="*/ 152 w 501"/>
                    <a:gd name="T35" fmla="*/ 239 h 262"/>
                    <a:gd name="T36" fmla="*/ 93 w 501"/>
                    <a:gd name="T37" fmla="*/ 251 h 262"/>
                    <a:gd name="T38" fmla="*/ 50 w 501"/>
                    <a:gd name="T39" fmla="*/ 259 h 262"/>
                    <a:gd name="T40" fmla="*/ 20 w 501"/>
                    <a:gd name="T41" fmla="*/ 262 h 262"/>
                    <a:gd name="T42" fmla="*/ 4 w 501"/>
                    <a:gd name="T43" fmla="*/ 262 h 262"/>
                    <a:gd name="T44" fmla="*/ 0 w 501"/>
                    <a:gd name="T45" fmla="*/ 258 h 262"/>
                    <a:gd name="T46" fmla="*/ 6 w 501"/>
                    <a:gd name="T47" fmla="*/ 252 h 262"/>
                    <a:gd name="T48" fmla="*/ 21 w 501"/>
                    <a:gd name="T49" fmla="*/ 242 h 262"/>
                    <a:gd name="T50" fmla="*/ 45 w 501"/>
                    <a:gd name="T51" fmla="*/ 231 h 262"/>
                    <a:gd name="T52" fmla="*/ 73 w 501"/>
                    <a:gd name="T53" fmla="*/ 218 h 262"/>
                    <a:gd name="T54" fmla="*/ 105 w 501"/>
                    <a:gd name="T55" fmla="*/ 204 h 262"/>
                    <a:gd name="T56" fmla="*/ 141 w 501"/>
                    <a:gd name="T57" fmla="*/ 189 h 262"/>
                    <a:gd name="T58" fmla="*/ 178 w 501"/>
                    <a:gd name="T59" fmla="*/ 174 h 262"/>
                    <a:gd name="T60" fmla="*/ 215 w 501"/>
                    <a:gd name="T61" fmla="*/ 159 h 262"/>
                    <a:gd name="T62" fmla="*/ 252 w 501"/>
                    <a:gd name="T63" fmla="*/ 145 h 262"/>
                    <a:gd name="T64" fmla="*/ 285 w 501"/>
                    <a:gd name="T65" fmla="*/ 131 h 262"/>
                    <a:gd name="T66" fmla="*/ 315 w 501"/>
                    <a:gd name="T67" fmla="*/ 117 h 262"/>
                    <a:gd name="T68" fmla="*/ 344 w 501"/>
                    <a:gd name="T69" fmla="*/ 102 h 262"/>
                    <a:gd name="T70" fmla="*/ 371 w 501"/>
                    <a:gd name="T71" fmla="*/ 86 h 262"/>
                    <a:gd name="T72" fmla="*/ 395 w 501"/>
                    <a:gd name="T73" fmla="*/ 70 h 262"/>
                    <a:gd name="T74" fmla="*/ 418 w 501"/>
                    <a:gd name="T75" fmla="*/ 55 h 262"/>
                    <a:gd name="T76" fmla="*/ 438 w 501"/>
                    <a:gd name="T77" fmla="*/ 40 h 262"/>
                    <a:gd name="T78" fmla="*/ 456 w 501"/>
                    <a:gd name="T79" fmla="*/ 27 h 262"/>
                    <a:gd name="T80" fmla="*/ 470 w 501"/>
                    <a:gd name="T81" fmla="*/ 15 h 262"/>
                    <a:gd name="T82" fmla="*/ 482 w 501"/>
                    <a:gd name="T83" fmla="*/ 7 h 262"/>
                    <a:gd name="T84" fmla="*/ 492 w 501"/>
                    <a:gd name="T85" fmla="*/ 1 h 262"/>
                    <a:gd name="T86" fmla="*/ 498 w 501"/>
                    <a:gd name="T87" fmla="*/ 0 h 262"/>
                    <a:gd name="T88" fmla="*/ 501 w 501"/>
                    <a:gd name="T89" fmla="*/ 2 h 262"/>
                    <a:gd name="T90" fmla="*/ 501 w 501"/>
                    <a:gd name="T91" fmla="*/ 10 h 262"/>
                    <a:gd name="T92" fmla="*/ 497 w 501"/>
                    <a:gd name="T93" fmla="*/ 24 h 262"/>
                    <a:gd name="T94" fmla="*/ 491 w 501"/>
                    <a:gd name="T95" fmla="*/ 43 h 262"/>
                    <a:gd name="T96" fmla="*/ 480 w 501"/>
                    <a:gd name="T97" fmla="*/ 69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01" h="262">
                      <a:moveTo>
                        <a:pt x="480" y="69"/>
                      </a:moveTo>
                      <a:lnTo>
                        <a:pt x="474" y="84"/>
                      </a:lnTo>
                      <a:lnTo>
                        <a:pt x="469" y="97"/>
                      </a:lnTo>
                      <a:lnTo>
                        <a:pt x="465" y="109"/>
                      </a:lnTo>
                      <a:lnTo>
                        <a:pt x="460" y="120"/>
                      </a:lnTo>
                      <a:lnTo>
                        <a:pt x="455" y="130"/>
                      </a:lnTo>
                      <a:lnTo>
                        <a:pt x="448" y="139"/>
                      </a:lnTo>
                      <a:lnTo>
                        <a:pt x="441" y="148"/>
                      </a:lnTo>
                      <a:lnTo>
                        <a:pt x="431" y="155"/>
                      </a:lnTo>
                      <a:lnTo>
                        <a:pt x="419" y="163"/>
                      </a:lnTo>
                      <a:lnTo>
                        <a:pt x="403" y="171"/>
                      </a:lnTo>
                      <a:lnTo>
                        <a:pt x="385" y="178"/>
                      </a:lnTo>
                      <a:lnTo>
                        <a:pt x="363" y="186"/>
                      </a:lnTo>
                      <a:lnTo>
                        <a:pt x="337" y="194"/>
                      </a:lnTo>
                      <a:lnTo>
                        <a:pt x="306" y="202"/>
                      </a:lnTo>
                      <a:lnTo>
                        <a:pt x="270" y="211"/>
                      </a:lnTo>
                      <a:lnTo>
                        <a:pt x="228" y="221"/>
                      </a:lnTo>
                      <a:lnTo>
                        <a:pt x="152" y="239"/>
                      </a:lnTo>
                      <a:lnTo>
                        <a:pt x="93" y="251"/>
                      </a:lnTo>
                      <a:lnTo>
                        <a:pt x="50" y="259"/>
                      </a:lnTo>
                      <a:lnTo>
                        <a:pt x="20" y="262"/>
                      </a:lnTo>
                      <a:lnTo>
                        <a:pt x="4" y="262"/>
                      </a:lnTo>
                      <a:lnTo>
                        <a:pt x="0" y="258"/>
                      </a:lnTo>
                      <a:lnTo>
                        <a:pt x="6" y="252"/>
                      </a:lnTo>
                      <a:lnTo>
                        <a:pt x="21" y="242"/>
                      </a:lnTo>
                      <a:lnTo>
                        <a:pt x="45" y="231"/>
                      </a:lnTo>
                      <a:lnTo>
                        <a:pt x="73" y="218"/>
                      </a:lnTo>
                      <a:lnTo>
                        <a:pt x="105" y="204"/>
                      </a:lnTo>
                      <a:lnTo>
                        <a:pt x="141" y="189"/>
                      </a:lnTo>
                      <a:lnTo>
                        <a:pt x="178" y="174"/>
                      </a:lnTo>
                      <a:lnTo>
                        <a:pt x="215" y="159"/>
                      </a:lnTo>
                      <a:lnTo>
                        <a:pt x="252" y="145"/>
                      </a:lnTo>
                      <a:lnTo>
                        <a:pt x="285" y="131"/>
                      </a:lnTo>
                      <a:lnTo>
                        <a:pt x="315" y="117"/>
                      </a:lnTo>
                      <a:lnTo>
                        <a:pt x="344" y="102"/>
                      </a:lnTo>
                      <a:lnTo>
                        <a:pt x="371" y="86"/>
                      </a:lnTo>
                      <a:lnTo>
                        <a:pt x="395" y="70"/>
                      </a:lnTo>
                      <a:lnTo>
                        <a:pt x="418" y="55"/>
                      </a:lnTo>
                      <a:lnTo>
                        <a:pt x="438" y="40"/>
                      </a:lnTo>
                      <a:lnTo>
                        <a:pt x="456" y="27"/>
                      </a:lnTo>
                      <a:lnTo>
                        <a:pt x="470" y="15"/>
                      </a:lnTo>
                      <a:lnTo>
                        <a:pt x="482" y="7"/>
                      </a:lnTo>
                      <a:lnTo>
                        <a:pt x="492" y="1"/>
                      </a:lnTo>
                      <a:lnTo>
                        <a:pt x="498" y="0"/>
                      </a:lnTo>
                      <a:lnTo>
                        <a:pt x="501" y="2"/>
                      </a:lnTo>
                      <a:lnTo>
                        <a:pt x="501" y="10"/>
                      </a:lnTo>
                      <a:lnTo>
                        <a:pt x="497" y="24"/>
                      </a:lnTo>
                      <a:lnTo>
                        <a:pt x="491" y="43"/>
                      </a:lnTo>
                      <a:lnTo>
                        <a:pt x="480" y="69"/>
                      </a:lnTo>
                      <a:close/>
                    </a:path>
                  </a:pathLst>
                </a:custGeom>
                <a:solidFill>
                  <a:srgbClr val="FFF2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33" name="Freeform 449"/>
                <p:cNvSpPr>
                  <a:spLocks/>
                </p:cNvSpPr>
                <p:nvPr/>
              </p:nvSpPr>
              <p:spPr bwMode="auto">
                <a:xfrm>
                  <a:off x="4777" y="1032"/>
                  <a:ext cx="160" cy="95"/>
                </a:xfrm>
                <a:custGeom>
                  <a:avLst/>
                  <a:gdLst>
                    <a:gd name="T0" fmla="*/ 178 w 1605"/>
                    <a:gd name="T1" fmla="*/ 881 h 953"/>
                    <a:gd name="T2" fmla="*/ 240 w 1605"/>
                    <a:gd name="T3" fmla="*/ 822 h 953"/>
                    <a:gd name="T4" fmla="*/ 323 w 1605"/>
                    <a:gd name="T5" fmla="*/ 746 h 953"/>
                    <a:gd name="T6" fmla="*/ 398 w 1605"/>
                    <a:gd name="T7" fmla="*/ 679 h 953"/>
                    <a:gd name="T8" fmla="*/ 458 w 1605"/>
                    <a:gd name="T9" fmla="*/ 633 h 953"/>
                    <a:gd name="T10" fmla="*/ 534 w 1605"/>
                    <a:gd name="T11" fmla="*/ 585 h 953"/>
                    <a:gd name="T12" fmla="*/ 610 w 1605"/>
                    <a:gd name="T13" fmla="*/ 544 h 953"/>
                    <a:gd name="T14" fmla="*/ 673 w 1605"/>
                    <a:gd name="T15" fmla="*/ 522 h 953"/>
                    <a:gd name="T16" fmla="*/ 723 w 1605"/>
                    <a:gd name="T17" fmla="*/ 513 h 953"/>
                    <a:gd name="T18" fmla="*/ 791 w 1605"/>
                    <a:gd name="T19" fmla="*/ 486 h 953"/>
                    <a:gd name="T20" fmla="*/ 864 w 1605"/>
                    <a:gd name="T21" fmla="*/ 453 h 953"/>
                    <a:gd name="T22" fmla="*/ 924 w 1605"/>
                    <a:gd name="T23" fmla="*/ 427 h 953"/>
                    <a:gd name="T24" fmla="*/ 978 w 1605"/>
                    <a:gd name="T25" fmla="*/ 414 h 953"/>
                    <a:gd name="T26" fmla="*/ 1060 w 1605"/>
                    <a:gd name="T27" fmla="*/ 396 h 953"/>
                    <a:gd name="T28" fmla="*/ 1147 w 1605"/>
                    <a:gd name="T29" fmla="*/ 381 h 953"/>
                    <a:gd name="T30" fmla="*/ 1216 w 1605"/>
                    <a:gd name="T31" fmla="*/ 375 h 953"/>
                    <a:gd name="T32" fmla="*/ 1212 w 1605"/>
                    <a:gd name="T33" fmla="*/ 374 h 953"/>
                    <a:gd name="T34" fmla="*/ 1153 w 1605"/>
                    <a:gd name="T35" fmla="*/ 369 h 953"/>
                    <a:gd name="T36" fmla="*/ 1076 w 1605"/>
                    <a:gd name="T37" fmla="*/ 367 h 953"/>
                    <a:gd name="T38" fmla="*/ 1010 w 1605"/>
                    <a:gd name="T39" fmla="*/ 373 h 953"/>
                    <a:gd name="T40" fmla="*/ 987 w 1605"/>
                    <a:gd name="T41" fmla="*/ 371 h 953"/>
                    <a:gd name="T42" fmla="*/ 1062 w 1605"/>
                    <a:gd name="T43" fmla="*/ 327 h 953"/>
                    <a:gd name="T44" fmla="*/ 1113 w 1605"/>
                    <a:gd name="T45" fmla="*/ 310 h 953"/>
                    <a:gd name="T46" fmla="*/ 1165 w 1605"/>
                    <a:gd name="T47" fmla="*/ 290 h 953"/>
                    <a:gd name="T48" fmla="*/ 1230 w 1605"/>
                    <a:gd name="T49" fmla="*/ 268 h 953"/>
                    <a:gd name="T50" fmla="*/ 1306 w 1605"/>
                    <a:gd name="T51" fmla="*/ 248 h 953"/>
                    <a:gd name="T52" fmla="*/ 1384 w 1605"/>
                    <a:gd name="T53" fmla="*/ 232 h 953"/>
                    <a:gd name="T54" fmla="*/ 1452 w 1605"/>
                    <a:gd name="T55" fmla="*/ 215 h 953"/>
                    <a:gd name="T56" fmla="*/ 1509 w 1605"/>
                    <a:gd name="T57" fmla="*/ 203 h 953"/>
                    <a:gd name="T58" fmla="*/ 1558 w 1605"/>
                    <a:gd name="T59" fmla="*/ 200 h 953"/>
                    <a:gd name="T60" fmla="*/ 1605 w 1605"/>
                    <a:gd name="T61" fmla="*/ 197 h 953"/>
                    <a:gd name="T62" fmla="*/ 1562 w 1605"/>
                    <a:gd name="T63" fmla="*/ 181 h 953"/>
                    <a:gd name="T64" fmla="*/ 1506 w 1605"/>
                    <a:gd name="T65" fmla="*/ 181 h 953"/>
                    <a:gd name="T66" fmla="*/ 1449 w 1605"/>
                    <a:gd name="T67" fmla="*/ 184 h 953"/>
                    <a:gd name="T68" fmla="*/ 1387 w 1605"/>
                    <a:gd name="T69" fmla="*/ 191 h 953"/>
                    <a:gd name="T70" fmla="*/ 1331 w 1605"/>
                    <a:gd name="T71" fmla="*/ 202 h 953"/>
                    <a:gd name="T72" fmla="*/ 1279 w 1605"/>
                    <a:gd name="T73" fmla="*/ 204 h 953"/>
                    <a:gd name="T74" fmla="*/ 1296 w 1605"/>
                    <a:gd name="T75" fmla="*/ 167 h 953"/>
                    <a:gd name="T76" fmla="*/ 1357 w 1605"/>
                    <a:gd name="T77" fmla="*/ 115 h 953"/>
                    <a:gd name="T78" fmla="*/ 1440 w 1605"/>
                    <a:gd name="T79" fmla="*/ 62 h 953"/>
                    <a:gd name="T80" fmla="*/ 1536 w 1605"/>
                    <a:gd name="T81" fmla="*/ 30 h 953"/>
                    <a:gd name="T82" fmla="*/ 1566 w 1605"/>
                    <a:gd name="T83" fmla="*/ 1 h 953"/>
                    <a:gd name="T84" fmla="*/ 1503 w 1605"/>
                    <a:gd name="T85" fmla="*/ 4 h 953"/>
                    <a:gd name="T86" fmla="*/ 1445 w 1605"/>
                    <a:gd name="T87" fmla="*/ 14 h 953"/>
                    <a:gd name="T88" fmla="*/ 1392 w 1605"/>
                    <a:gd name="T89" fmla="*/ 27 h 953"/>
                    <a:gd name="T90" fmla="*/ 1354 w 1605"/>
                    <a:gd name="T91" fmla="*/ 42 h 953"/>
                    <a:gd name="T92" fmla="*/ 1332 w 1605"/>
                    <a:gd name="T93" fmla="*/ 51 h 953"/>
                    <a:gd name="T94" fmla="*/ 1279 w 1605"/>
                    <a:gd name="T95" fmla="*/ 65 h 953"/>
                    <a:gd name="T96" fmla="*/ 1218 w 1605"/>
                    <a:gd name="T97" fmla="*/ 71 h 953"/>
                    <a:gd name="T98" fmla="*/ 1181 w 1605"/>
                    <a:gd name="T99" fmla="*/ 47 h 953"/>
                    <a:gd name="T100" fmla="*/ 1149 w 1605"/>
                    <a:gd name="T101" fmla="*/ 33 h 953"/>
                    <a:gd name="T102" fmla="*/ 1029 w 1605"/>
                    <a:gd name="T103" fmla="*/ 89 h 953"/>
                    <a:gd name="T104" fmla="*/ 845 w 1605"/>
                    <a:gd name="T105" fmla="*/ 193 h 953"/>
                    <a:gd name="T106" fmla="*/ 628 w 1605"/>
                    <a:gd name="T107" fmla="*/ 330 h 953"/>
                    <a:gd name="T108" fmla="*/ 405 w 1605"/>
                    <a:gd name="T109" fmla="*/ 481 h 953"/>
                    <a:gd name="T110" fmla="*/ 207 w 1605"/>
                    <a:gd name="T111" fmla="*/ 631 h 953"/>
                    <a:gd name="T112" fmla="*/ 62 w 1605"/>
                    <a:gd name="T113" fmla="*/ 764 h 953"/>
                    <a:gd name="T114" fmla="*/ 0 w 1605"/>
                    <a:gd name="T115" fmla="*/ 860 h 953"/>
                    <a:gd name="T116" fmla="*/ 72 w 1605"/>
                    <a:gd name="T117" fmla="*/ 953 h 953"/>
                    <a:gd name="T118" fmla="*/ 156 w 1605"/>
                    <a:gd name="T119" fmla="*/ 903 h 9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605" h="953">
                      <a:moveTo>
                        <a:pt x="161" y="897"/>
                      </a:moveTo>
                      <a:lnTo>
                        <a:pt x="163" y="895"/>
                      </a:lnTo>
                      <a:lnTo>
                        <a:pt x="169" y="889"/>
                      </a:lnTo>
                      <a:lnTo>
                        <a:pt x="178" y="881"/>
                      </a:lnTo>
                      <a:lnTo>
                        <a:pt x="190" y="869"/>
                      </a:lnTo>
                      <a:lnTo>
                        <a:pt x="205" y="855"/>
                      </a:lnTo>
                      <a:lnTo>
                        <a:pt x="222" y="839"/>
                      </a:lnTo>
                      <a:lnTo>
                        <a:pt x="240" y="822"/>
                      </a:lnTo>
                      <a:lnTo>
                        <a:pt x="260" y="803"/>
                      </a:lnTo>
                      <a:lnTo>
                        <a:pt x="280" y="784"/>
                      </a:lnTo>
                      <a:lnTo>
                        <a:pt x="302" y="765"/>
                      </a:lnTo>
                      <a:lnTo>
                        <a:pt x="323" y="746"/>
                      </a:lnTo>
                      <a:lnTo>
                        <a:pt x="343" y="727"/>
                      </a:lnTo>
                      <a:lnTo>
                        <a:pt x="363" y="709"/>
                      </a:lnTo>
                      <a:lnTo>
                        <a:pt x="381" y="693"/>
                      </a:lnTo>
                      <a:lnTo>
                        <a:pt x="398" y="679"/>
                      </a:lnTo>
                      <a:lnTo>
                        <a:pt x="412" y="667"/>
                      </a:lnTo>
                      <a:lnTo>
                        <a:pt x="426" y="656"/>
                      </a:lnTo>
                      <a:lnTo>
                        <a:pt x="441" y="645"/>
                      </a:lnTo>
                      <a:lnTo>
                        <a:pt x="458" y="633"/>
                      </a:lnTo>
                      <a:lnTo>
                        <a:pt x="476" y="621"/>
                      </a:lnTo>
                      <a:lnTo>
                        <a:pt x="495" y="609"/>
                      </a:lnTo>
                      <a:lnTo>
                        <a:pt x="514" y="597"/>
                      </a:lnTo>
                      <a:lnTo>
                        <a:pt x="534" y="585"/>
                      </a:lnTo>
                      <a:lnTo>
                        <a:pt x="553" y="573"/>
                      </a:lnTo>
                      <a:lnTo>
                        <a:pt x="573" y="563"/>
                      </a:lnTo>
                      <a:lnTo>
                        <a:pt x="592" y="553"/>
                      </a:lnTo>
                      <a:lnTo>
                        <a:pt x="610" y="544"/>
                      </a:lnTo>
                      <a:lnTo>
                        <a:pt x="627" y="536"/>
                      </a:lnTo>
                      <a:lnTo>
                        <a:pt x="644" y="530"/>
                      </a:lnTo>
                      <a:lnTo>
                        <a:pt x="658" y="525"/>
                      </a:lnTo>
                      <a:lnTo>
                        <a:pt x="673" y="522"/>
                      </a:lnTo>
                      <a:lnTo>
                        <a:pt x="684" y="521"/>
                      </a:lnTo>
                      <a:lnTo>
                        <a:pt x="695" y="520"/>
                      </a:lnTo>
                      <a:lnTo>
                        <a:pt x="709" y="517"/>
                      </a:lnTo>
                      <a:lnTo>
                        <a:pt x="723" y="513"/>
                      </a:lnTo>
                      <a:lnTo>
                        <a:pt x="739" y="508"/>
                      </a:lnTo>
                      <a:lnTo>
                        <a:pt x="756" y="501"/>
                      </a:lnTo>
                      <a:lnTo>
                        <a:pt x="773" y="494"/>
                      </a:lnTo>
                      <a:lnTo>
                        <a:pt x="791" y="486"/>
                      </a:lnTo>
                      <a:lnTo>
                        <a:pt x="809" y="478"/>
                      </a:lnTo>
                      <a:lnTo>
                        <a:pt x="828" y="469"/>
                      </a:lnTo>
                      <a:lnTo>
                        <a:pt x="845" y="461"/>
                      </a:lnTo>
                      <a:lnTo>
                        <a:pt x="864" y="453"/>
                      </a:lnTo>
                      <a:lnTo>
                        <a:pt x="881" y="445"/>
                      </a:lnTo>
                      <a:lnTo>
                        <a:pt x="896" y="438"/>
                      </a:lnTo>
                      <a:lnTo>
                        <a:pt x="911" y="432"/>
                      </a:lnTo>
                      <a:lnTo>
                        <a:pt x="924" y="427"/>
                      </a:lnTo>
                      <a:lnTo>
                        <a:pt x="935" y="424"/>
                      </a:lnTo>
                      <a:lnTo>
                        <a:pt x="947" y="421"/>
                      </a:lnTo>
                      <a:lnTo>
                        <a:pt x="961" y="418"/>
                      </a:lnTo>
                      <a:lnTo>
                        <a:pt x="978" y="414"/>
                      </a:lnTo>
                      <a:lnTo>
                        <a:pt x="996" y="410"/>
                      </a:lnTo>
                      <a:lnTo>
                        <a:pt x="1016" y="405"/>
                      </a:lnTo>
                      <a:lnTo>
                        <a:pt x="1037" y="401"/>
                      </a:lnTo>
                      <a:lnTo>
                        <a:pt x="1060" y="396"/>
                      </a:lnTo>
                      <a:lnTo>
                        <a:pt x="1082" y="392"/>
                      </a:lnTo>
                      <a:lnTo>
                        <a:pt x="1104" y="388"/>
                      </a:lnTo>
                      <a:lnTo>
                        <a:pt x="1126" y="384"/>
                      </a:lnTo>
                      <a:lnTo>
                        <a:pt x="1147" y="381"/>
                      </a:lnTo>
                      <a:lnTo>
                        <a:pt x="1167" y="379"/>
                      </a:lnTo>
                      <a:lnTo>
                        <a:pt x="1185" y="377"/>
                      </a:lnTo>
                      <a:lnTo>
                        <a:pt x="1202" y="375"/>
                      </a:lnTo>
                      <a:lnTo>
                        <a:pt x="1216" y="375"/>
                      </a:lnTo>
                      <a:lnTo>
                        <a:pt x="1228" y="376"/>
                      </a:lnTo>
                      <a:lnTo>
                        <a:pt x="1226" y="376"/>
                      </a:lnTo>
                      <a:lnTo>
                        <a:pt x="1220" y="375"/>
                      </a:lnTo>
                      <a:lnTo>
                        <a:pt x="1212" y="374"/>
                      </a:lnTo>
                      <a:lnTo>
                        <a:pt x="1200" y="373"/>
                      </a:lnTo>
                      <a:lnTo>
                        <a:pt x="1186" y="372"/>
                      </a:lnTo>
                      <a:lnTo>
                        <a:pt x="1170" y="370"/>
                      </a:lnTo>
                      <a:lnTo>
                        <a:pt x="1153" y="369"/>
                      </a:lnTo>
                      <a:lnTo>
                        <a:pt x="1134" y="368"/>
                      </a:lnTo>
                      <a:lnTo>
                        <a:pt x="1115" y="367"/>
                      </a:lnTo>
                      <a:lnTo>
                        <a:pt x="1096" y="367"/>
                      </a:lnTo>
                      <a:lnTo>
                        <a:pt x="1076" y="367"/>
                      </a:lnTo>
                      <a:lnTo>
                        <a:pt x="1058" y="367"/>
                      </a:lnTo>
                      <a:lnTo>
                        <a:pt x="1040" y="368"/>
                      </a:lnTo>
                      <a:lnTo>
                        <a:pt x="1024" y="370"/>
                      </a:lnTo>
                      <a:lnTo>
                        <a:pt x="1010" y="373"/>
                      </a:lnTo>
                      <a:lnTo>
                        <a:pt x="998" y="376"/>
                      </a:lnTo>
                      <a:lnTo>
                        <a:pt x="984" y="380"/>
                      </a:lnTo>
                      <a:lnTo>
                        <a:pt x="981" y="378"/>
                      </a:lnTo>
                      <a:lnTo>
                        <a:pt x="987" y="371"/>
                      </a:lnTo>
                      <a:lnTo>
                        <a:pt x="1001" y="361"/>
                      </a:lnTo>
                      <a:lnTo>
                        <a:pt x="1019" y="349"/>
                      </a:lnTo>
                      <a:lnTo>
                        <a:pt x="1040" y="337"/>
                      </a:lnTo>
                      <a:lnTo>
                        <a:pt x="1062" y="327"/>
                      </a:lnTo>
                      <a:lnTo>
                        <a:pt x="1082" y="320"/>
                      </a:lnTo>
                      <a:lnTo>
                        <a:pt x="1092" y="317"/>
                      </a:lnTo>
                      <a:lnTo>
                        <a:pt x="1102" y="314"/>
                      </a:lnTo>
                      <a:lnTo>
                        <a:pt x="1113" y="310"/>
                      </a:lnTo>
                      <a:lnTo>
                        <a:pt x="1125" y="305"/>
                      </a:lnTo>
                      <a:lnTo>
                        <a:pt x="1138" y="300"/>
                      </a:lnTo>
                      <a:lnTo>
                        <a:pt x="1151" y="295"/>
                      </a:lnTo>
                      <a:lnTo>
                        <a:pt x="1165" y="290"/>
                      </a:lnTo>
                      <a:lnTo>
                        <a:pt x="1180" y="285"/>
                      </a:lnTo>
                      <a:lnTo>
                        <a:pt x="1196" y="279"/>
                      </a:lnTo>
                      <a:lnTo>
                        <a:pt x="1212" y="274"/>
                      </a:lnTo>
                      <a:lnTo>
                        <a:pt x="1230" y="268"/>
                      </a:lnTo>
                      <a:lnTo>
                        <a:pt x="1248" y="263"/>
                      </a:lnTo>
                      <a:lnTo>
                        <a:pt x="1267" y="258"/>
                      </a:lnTo>
                      <a:lnTo>
                        <a:pt x="1286" y="253"/>
                      </a:lnTo>
                      <a:lnTo>
                        <a:pt x="1306" y="248"/>
                      </a:lnTo>
                      <a:lnTo>
                        <a:pt x="1326" y="244"/>
                      </a:lnTo>
                      <a:lnTo>
                        <a:pt x="1346" y="240"/>
                      </a:lnTo>
                      <a:lnTo>
                        <a:pt x="1366" y="236"/>
                      </a:lnTo>
                      <a:lnTo>
                        <a:pt x="1384" y="232"/>
                      </a:lnTo>
                      <a:lnTo>
                        <a:pt x="1402" y="228"/>
                      </a:lnTo>
                      <a:lnTo>
                        <a:pt x="1420" y="224"/>
                      </a:lnTo>
                      <a:lnTo>
                        <a:pt x="1436" y="220"/>
                      </a:lnTo>
                      <a:lnTo>
                        <a:pt x="1452" y="215"/>
                      </a:lnTo>
                      <a:lnTo>
                        <a:pt x="1467" y="211"/>
                      </a:lnTo>
                      <a:lnTo>
                        <a:pt x="1481" y="208"/>
                      </a:lnTo>
                      <a:lnTo>
                        <a:pt x="1495" y="206"/>
                      </a:lnTo>
                      <a:lnTo>
                        <a:pt x="1509" y="203"/>
                      </a:lnTo>
                      <a:lnTo>
                        <a:pt x="1521" y="202"/>
                      </a:lnTo>
                      <a:lnTo>
                        <a:pt x="1534" y="200"/>
                      </a:lnTo>
                      <a:lnTo>
                        <a:pt x="1546" y="200"/>
                      </a:lnTo>
                      <a:lnTo>
                        <a:pt x="1558" y="200"/>
                      </a:lnTo>
                      <a:lnTo>
                        <a:pt x="1570" y="201"/>
                      </a:lnTo>
                      <a:lnTo>
                        <a:pt x="1589" y="202"/>
                      </a:lnTo>
                      <a:lnTo>
                        <a:pt x="1600" y="201"/>
                      </a:lnTo>
                      <a:lnTo>
                        <a:pt x="1605" y="197"/>
                      </a:lnTo>
                      <a:lnTo>
                        <a:pt x="1601" y="193"/>
                      </a:lnTo>
                      <a:lnTo>
                        <a:pt x="1592" y="188"/>
                      </a:lnTo>
                      <a:lnTo>
                        <a:pt x="1579" y="184"/>
                      </a:lnTo>
                      <a:lnTo>
                        <a:pt x="1562" y="181"/>
                      </a:lnTo>
                      <a:lnTo>
                        <a:pt x="1542" y="180"/>
                      </a:lnTo>
                      <a:lnTo>
                        <a:pt x="1531" y="180"/>
                      </a:lnTo>
                      <a:lnTo>
                        <a:pt x="1519" y="180"/>
                      </a:lnTo>
                      <a:lnTo>
                        <a:pt x="1506" y="181"/>
                      </a:lnTo>
                      <a:lnTo>
                        <a:pt x="1493" y="181"/>
                      </a:lnTo>
                      <a:lnTo>
                        <a:pt x="1479" y="182"/>
                      </a:lnTo>
                      <a:lnTo>
                        <a:pt x="1464" y="183"/>
                      </a:lnTo>
                      <a:lnTo>
                        <a:pt x="1449" y="184"/>
                      </a:lnTo>
                      <a:lnTo>
                        <a:pt x="1434" y="186"/>
                      </a:lnTo>
                      <a:lnTo>
                        <a:pt x="1419" y="187"/>
                      </a:lnTo>
                      <a:lnTo>
                        <a:pt x="1402" y="189"/>
                      </a:lnTo>
                      <a:lnTo>
                        <a:pt x="1387" y="191"/>
                      </a:lnTo>
                      <a:lnTo>
                        <a:pt x="1373" y="193"/>
                      </a:lnTo>
                      <a:lnTo>
                        <a:pt x="1358" y="196"/>
                      </a:lnTo>
                      <a:lnTo>
                        <a:pt x="1344" y="199"/>
                      </a:lnTo>
                      <a:lnTo>
                        <a:pt x="1331" y="202"/>
                      </a:lnTo>
                      <a:lnTo>
                        <a:pt x="1319" y="205"/>
                      </a:lnTo>
                      <a:lnTo>
                        <a:pt x="1299" y="209"/>
                      </a:lnTo>
                      <a:lnTo>
                        <a:pt x="1286" y="208"/>
                      </a:lnTo>
                      <a:lnTo>
                        <a:pt x="1279" y="204"/>
                      </a:lnTo>
                      <a:lnTo>
                        <a:pt x="1277" y="197"/>
                      </a:lnTo>
                      <a:lnTo>
                        <a:pt x="1279" y="188"/>
                      </a:lnTo>
                      <a:lnTo>
                        <a:pt x="1286" y="178"/>
                      </a:lnTo>
                      <a:lnTo>
                        <a:pt x="1296" y="167"/>
                      </a:lnTo>
                      <a:lnTo>
                        <a:pt x="1309" y="156"/>
                      </a:lnTo>
                      <a:lnTo>
                        <a:pt x="1324" y="144"/>
                      </a:lnTo>
                      <a:lnTo>
                        <a:pt x="1340" y="130"/>
                      </a:lnTo>
                      <a:lnTo>
                        <a:pt x="1357" y="115"/>
                      </a:lnTo>
                      <a:lnTo>
                        <a:pt x="1376" y="100"/>
                      </a:lnTo>
                      <a:lnTo>
                        <a:pt x="1396" y="86"/>
                      </a:lnTo>
                      <a:lnTo>
                        <a:pt x="1418" y="73"/>
                      </a:lnTo>
                      <a:lnTo>
                        <a:pt x="1440" y="62"/>
                      </a:lnTo>
                      <a:lnTo>
                        <a:pt x="1463" y="55"/>
                      </a:lnTo>
                      <a:lnTo>
                        <a:pt x="1487" y="48"/>
                      </a:lnTo>
                      <a:lnTo>
                        <a:pt x="1512" y="40"/>
                      </a:lnTo>
                      <a:lnTo>
                        <a:pt x="1536" y="30"/>
                      </a:lnTo>
                      <a:lnTo>
                        <a:pt x="1555" y="21"/>
                      </a:lnTo>
                      <a:lnTo>
                        <a:pt x="1568" y="12"/>
                      </a:lnTo>
                      <a:lnTo>
                        <a:pt x="1573" y="5"/>
                      </a:lnTo>
                      <a:lnTo>
                        <a:pt x="1566" y="1"/>
                      </a:lnTo>
                      <a:lnTo>
                        <a:pt x="1546" y="0"/>
                      </a:lnTo>
                      <a:lnTo>
                        <a:pt x="1532" y="1"/>
                      </a:lnTo>
                      <a:lnTo>
                        <a:pt x="1518" y="2"/>
                      </a:lnTo>
                      <a:lnTo>
                        <a:pt x="1503" y="4"/>
                      </a:lnTo>
                      <a:lnTo>
                        <a:pt x="1489" y="6"/>
                      </a:lnTo>
                      <a:lnTo>
                        <a:pt x="1474" y="8"/>
                      </a:lnTo>
                      <a:lnTo>
                        <a:pt x="1459" y="11"/>
                      </a:lnTo>
                      <a:lnTo>
                        <a:pt x="1445" y="14"/>
                      </a:lnTo>
                      <a:lnTo>
                        <a:pt x="1431" y="17"/>
                      </a:lnTo>
                      <a:lnTo>
                        <a:pt x="1418" y="20"/>
                      </a:lnTo>
                      <a:lnTo>
                        <a:pt x="1404" y="24"/>
                      </a:lnTo>
                      <a:lnTo>
                        <a:pt x="1392" y="27"/>
                      </a:lnTo>
                      <a:lnTo>
                        <a:pt x="1381" y="31"/>
                      </a:lnTo>
                      <a:lnTo>
                        <a:pt x="1371" y="34"/>
                      </a:lnTo>
                      <a:lnTo>
                        <a:pt x="1361" y="38"/>
                      </a:lnTo>
                      <a:lnTo>
                        <a:pt x="1354" y="42"/>
                      </a:lnTo>
                      <a:lnTo>
                        <a:pt x="1347" y="45"/>
                      </a:lnTo>
                      <a:lnTo>
                        <a:pt x="1345" y="46"/>
                      </a:lnTo>
                      <a:lnTo>
                        <a:pt x="1340" y="48"/>
                      </a:lnTo>
                      <a:lnTo>
                        <a:pt x="1332" y="51"/>
                      </a:lnTo>
                      <a:lnTo>
                        <a:pt x="1321" y="54"/>
                      </a:lnTo>
                      <a:lnTo>
                        <a:pt x="1308" y="58"/>
                      </a:lnTo>
                      <a:lnTo>
                        <a:pt x="1294" y="62"/>
                      </a:lnTo>
                      <a:lnTo>
                        <a:pt x="1279" y="65"/>
                      </a:lnTo>
                      <a:lnTo>
                        <a:pt x="1264" y="68"/>
                      </a:lnTo>
                      <a:lnTo>
                        <a:pt x="1248" y="70"/>
                      </a:lnTo>
                      <a:lnTo>
                        <a:pt x="1233" y="71"/>
                      </a:lnTo>
                      <a:lnTo>
                        <a:pt x="1218" y="71"/>
                      </a:lnTo>
                      <a:lnTo>
                        <a:pt x="1205" y="68"/>
                      </a:lnTo>
                      <a:lnTo>
                        <a:pt x="1194" y="64"/>
                      </a:lnTo>
                      <a:lnTo>
                        <a:pt x="1186" y="57"/>
                      </a:lnTo>
                      <a:lnTo>
                        <a:pt x="1181" y="47"/>
                      </a:lnTo>
                      <a:lnTo>
                        <a:pt x="1179" y="34"/>
                      </a:lnTo>
                      <a:lnTo>
                        <a:pt x="1175" y="29"/>
                      </a:lnTo>
                      <a:lnTo>
                        <a:pt x="1165" y="29"/>
                      </a:lnTo>
                      <a:lnTo>
                        <a:pt x="1149" y="33"/>
                      </a:lnTo>
                      <a:lnTo>
                        <a:pt x="1127" y="42"/>
                      </a:lnTo>
                      <a:lnTo>
                        <a:pt x="1099" y="54"/>
                      </a:lnTo>
                      <a:lnTo>
                        <a:pt x="1067" y="70"/>
                      </a:lnTo>
                      <a:lnTo>
                        <a:pt x="1029" y="89"/>
                      </a:lnTo>
                      <a:lnTo>
                        <a:pt x="988" y="111"/>
                      </a:lnTo>
                      <a:lnTo>
                        <a:pt x="944" y="136"/>
                      </a:lnTo>
                      <a:lnTo>
                        <a:pt x="896" y="163"/>
                      </a:lnTo>
                      <a:lnTo>
                        <a:pt x="845" y="193"/>
                      </a:lnTo>
                      <a:lnTo>
                        <a:pt x="793" y="226"/>
                      </a:lnTo>
                      <a:lnTo>
                        <a:pt x="739" y="259"/>
                      </a:lnTo>
                      <a:lnTo>
                        <a:pt x="684" y="294"/>
                      </a:lnTo>
                      <a:lnTo>
                        <a:pt x="628" y="330"/>
                      </a:lnTo>
                      <a:lnTo>
                        <a:pt x="572" y="367"/>
                      </a:lnTo>
                      <a:lnTo>
                        <a:pt x="516" y="405"/>
                      </a:lnTo>
                      <a:lnTo>
                        <a:pt x="459" y="443"/>
                      </a:lnTo>
                      <a:lnTo>
                        <a:pt x="405" y="481"/>
                      </a:lnTo>
                      <a:lnTo>
                        <a:pt x="352" y="520"/>
                      </a:lnTo>
                      <a:lnTo>
                        <a:pt x="301" y="557"/>
                      </a:lnTo>
                      <a:lnTo>
                        <a:pt x="252" y="595"/>
                      </a:lnTo>
                      <a:lnTo>
                        <a:pt x="207" y="631"/>
                      </a:lnTo>
                      <a:lnTo>
                        <a:pt x="164" y="666"/>
                      </a:lnTo>
                      <a:lnTo>
                        <a:pt x="126" y="700"/>
                      </a:lnTo>
                      <a:lnTo>
                        <a:pt x="91" y="733"/>
                      </a:lnTo>
                      <a:lnTo>
                        <a:pt x="62" y="764"/>
                      </a:lnTo>
                      <a:lnTo>
                        <a:pt x="37" y="792"/>
                      </a:lnTo>
                      <a:lnTo>
                        <a:pt x="19" y="817"/>
                      </a:lnTo>
                      <a:lnTo>
                        <a:pt x="6" y="840"/>
                      </a:lnTo>
                      <a:lnTo>
                        <a:pt x="0" y="860"/>
                      </a:lnTo>
                      <a:lnTo>
                        <a:pt x="1" y="877"/>
                      </a:lnTo>
                      <a:lnTo>
                        <a:pt x="22" y="923"/>
                      </a:lnTo>
                      <a:lnTo>
                        <a:pt x="46" y="947"/>
                      </a:lnTo>
                      <a:lnTo>
                        <a:pt x="72" y="953"/>
                      </a:lnTo>
                      <a:lnTo>
                        <a:pt x="99" y="946"/>
                      </a:lnTo>
                      <a:lnTo>
                        <a:pt x="123" y="932"/>
                      </a:lnTo>
                      <a:lnTo>
                        <a:pt x="143" y="916"/>
                      </a:lnTo>
                      <a:lnTo>
                        <a:pt x="156" y="903"/>
                      </a:lnTo>
                      <a:lnTo>
                        <a:pt x="161" y="897"/>
                      </a:lnTo>
                      <a:close/>
                    </a:path>
                  </a:pathLst>
                </a:custGeom>
                <a:solidFill>
                  <a:srgbClr val="D1B7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34" name="Freeform 450"/>
                <p:cNvSpPr>
                  <a:spLocks/>
                </p:cNvSpPr>
                <p:nvPr/>
              </p:nvSpPr>
              <p:spPr bwMode="auto">
                <a:xfrm>
                  <a:off x="4934" y="737"/>
                  <a:ext cx="80" cy="57"/>
                </a:xfrm>
                <a:custGeom>
                  <a:avLst/>
                  <a:gdLst>
                    <a:gd name="T0" fmla="*/ 650 w 803"/>
                    <a:gd name="T1" fmla="*/ 572 h 576"/>
                    <a:gd name="T2" fmla="*/ 685 w 803"/>
                    <a:gd name="T3" fmla="*/ 563 h 576"/>
                    <a:gd name="T4" fmla="*/ 716 w 803"/>
                    <a:gd name="T5" fmla="*/ 545 h 576"/>
                    <a:gd name="T6" fmla="*/ 742 w 803"/>
                    <a:gd name="T7" fmla="*/ 518 h 576"/>
                    <a:gd name="T8" fmla="*/ 763 w 803"/>
                    <a:gd name="T9" fmla="*/ 485 h 576"/>
                    <a:gd name="T10" fmla="*/ 780 w 803"/>
                    <a:gd name="T11" fmla="*/ 446 h 576"/>
                    <a:gd name="T12" fmla="*/ 793 w 803"/>
                    <a:gd name="T13" fmla="*/ 403 h 576"/>
                    <a:gd name="T14" fmla="*/ 800 w 803"/>
                    <a:gd name="T15" fmla="*/ 357 h 576"/>
                    <a:gd name="T16" fmla="*/ 803 w 803"/>
                    <a:gd name="T17" fmla="*/ 309 h 576"/>
                    <a:gd name="T18" fmla="*/ 801 w 803"/>
                    <a:gd name="T19" fmla="*/ 261 h 576"/>
                    <a:gd name="T20" fmla="*/ 794 w 803"/>
                    <a:gd name="T21" fmla="*/ 214 h 576"/>
                    <a:gd name="T22" fmla="*/ 781 w 803"/>
                    <a:gd name="T23" fmla="*/ 170 h 576"/>
                    <a:gd name="T24" fmla="*/ 764 w 803"/>
                    <a:gd name="T25" fmla="*/ 130 h 576"/>
                    <a:gd name="T26" fmla="*/ 743 w 803"/>
                    <a:gd name="T27" fmla="*/ 93 h 576"/>
                    <a:gd name="T28" fmla="*/ 717 w 803"/>
                    <a:gd name="T29" fmla="*/ 64 h 576"/>
                    <a:gd name="T30" fmla="*/ 686 w 803"/>
                    <a:gd name="T31" fmla="*/ 42 h 576"/>
                    <a:gd name="T32" fmla="*/ 650 w 803"/>
                    <a:gd name="T33" fmla="*/ 30 h 576"/>
                    <a:gd name="T34" fmla="*/ 559 w 803"/>
                    <a:gd name="T35" fmla="*/ 15 h 576"/>
                    <a:gd name="T36" fmla="*/ 476 w 803"/>
                    <a:gd name="T37" fmla="*/ 5 h 576"/>
                    <a:gd name="T38" fmla="*/ 400 w 803"/>
                    <a:gd name="T39" fmla="*/ 0 h 576"/>
                    <a:gd name="T40" fmla="*/ 332 w 803"/>
                    <a:gd name="T41" fmla="*/ 0 h 576"/>
                    <a:gd name="T42" fmla="*/ 270 w 803"/>
                    <a:gd name="T43" fmla="*/ 5 h 576"/>
                    <a:gd name="T44" fmla="*/ 215 w 803"/>
                    <a:gd name="T45" fmla="*/ 14 h 576"/>
                    <a:gd name="T46" fmla="*/ 167 w 803"/>
                    <a:gd name="T47" fmla="*/ 26 h 576"/>
                    <a:gd name="T48" fmla="*/ 125 w 803"/>
                    <a:gd name="T49" fmla="*/ 43 h 576"/>
                    <a:gd name="T50" fmla="*/ 90 w 803"/>
                    <a:gd name="T51" fmla="*/ 62 h 576"/>
                    <a:gd name="T52" fmla="*/ 61 w 803"/>
                    <a:gd name="T53" fmla="*/ 84 h 576"/>
                    <a:gd name="T54" fmla="*/ 37 w 803"/>
                    <a:gd name="T55" fmla="*/ 108 h 576"/>
                    <a:gd name="T56" fmla="*/ 19 w 803"/>
                    <a:gd name="T57" fmla="*/ 136 h 576"/>
                    <a:gd name="T58" fmla="*/ 7 w 803"/>
                    <a:gd name="T59" fmla="*/ 164 h 576"/>
                    <a:gd name="T60" fmla="*/ 1 w 803"/>
                    <a:gd name="T61" fmla="*/ 194 h 576"/>
                    <a:gd name="T62" fmla="*/ 0 w 803"/>
                    <a:gd name="T63" fmla="*/ 224 h 576"/>
                    <a:gd name="T64" fmla="*/ 4 w 803"/>
                    <a:gd name="T65" fmla="*/ 256 h 576"/>
                    <a:gd name="T66" fmla="*/ 14 w 803"/>
                    <a:gd name="T67" fmla="*/ 288 h 576"/>
                    <a:gd name="T68" fmla="*/ 28 w 803"/>
                    <a:gd name="T69" fmla="*/ 319 h 576"/>
                    <a:gd name="T70" fmla="*/ 48 w 803"/>
                    <a:gd name="T71" fmla="*/ 351 h 576"/>
                    <a:gd name="T72" fmla="*/ 71 w 803"/>
                    <a:gd name="T73" fmla="*/ 381 h 576"/>
                    <a:gd name="T74" fmla="*/ 99 w 803"/>
                    <a:gd name="T75" fmla="*/ 411 h 576"/>
                    <a:gd name="T76" fmla="*/ 131 w 803"/>
                    <a:gd name="T77" fmla="*/ 440 h 576"/>
                    <a:gd name="T78" fmla="*/ 167 w 803"/>
                    <a:gd name="T79" fmla="*/ 466 h 576"/>
                    <a:gd name="T80" fmla="*/ 206 w 803"/>
                    <a:gd name="T81" fmla="*/ 491 h 576"/>
                    <a:gd name="T82" fmla="*/ 251 w 803"/>
                    <a:gd name="T83" fmla="*/ 513 h 576"/>
                    <a:gd name="T84" fmla="*/ 298 w 803"/>
                    <a:gd name="T85" fmla="*/ 532 h 576"/>
                    <a:gd name="T86" fmla="*/ 349 w 803"/>
                    <a:gd name="T87" fmla="*/ 549 h 576"/>
                    <a:gd name="T88" fmla="*/ 403 w 803"/>
                    <a:gd name="T89" fmla="*/ 562 h 576"/>
                    <a:gd name="T90" fmla="*/ 461 w 803"/>
                    <a:gd name="T91" fmla="*/ 571 h 576"/>
                    <a:gd name="T92" fmla="*/ 521 w 803"/>
                    <a:gd name="T93" fmla="*/ 576 h 576"/>
                    <a:gd name="T94" fmla="*/ 584 w 803"/>
                    <a:gd name="T95" fmla="*/ 576 h 576"/>
                    <a:gd name="T96" fmla="*/ 650 w 803"/>
                    <a:gd name="T97" fmla="*/ 572 h 5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03" h="576">
                      <a:moveTo>
                        <a:pt x="650" y="572"/>
                      </a:moveTo>
                      <a:lnTo>
                        <a:pt x="685" y="563"/>
                      </a:lnTo>
                      <a:lnTo>
                        <a:pt x="716" y="545"/>
                      </a:lnTo>
                      <a:lnTo>
                        <a:pt x="742" y="518"/>
                      </a:lnTo>
                      <a:lnTo>
                        <a:pt x="763" y="485"/>
                      </a:lnTo>
                      <a:lnTo>
                        <a:pt x="780" y="446"/>
                      </a:lnTo>
                      <a:lnTo>
                        <a:pt x="793" y="403"/>
                      </a:lnTo>
                      <a:lnTo>
                        <a:pt x="800" y="357"/>
                      </a:lnTo>
                      <a:lnTo>
                        <a:pt x="803" y="309"/>
                      </a:lnTo>
                      <a:lnTo>
                        <a:pt x="801" y="261"/>
                      </a:lnTo>
                      <a:lnTo>
                        <a:pt x="794" y="214"/>
                      </a:lnTo>
                      <a:lnTo>
                        <a:pt x="781" y="170"/>
                      </a:lnTo>
                      <a:lnTo>
                        <a:pt x="764" y="130"/>
                      </a:lnTo>
                      <a:lnTo>
                        <a:pt x="743" y="93"/>
                      </a:lnTo>
                      <a:lnTo>
                        <a:pt x="717" y="64"/>
                      </a:lnTo>
                      <a:lnTo>
                        <a:pt x="686" y="42"/>
                      </a:lnTo>
                      <a:lnTo>
                        <a:pt x="650" y="30"/>
                      </a:lnTo>
                      <a:lnTo>
                        <a:pt x="559" y="15"/>
                      </a:lnTo>
                      <a:lnTo>
                        <a:pt x="476" y="5"/>
                      </a:lnTo>
                      <a:lnTo>
                        <a:pt x="400" y="0"/>
                      </a:lnTo>
                      <a:lnTo>
                        <a:pt x="332" y="0"/>
                      </a:lnTo>
                      <a:lnTo>
                        <a:pt x="270" y="5"/>
                      </a:lnTo>
                      <a:lnTo>
                        <a:pt x="215" y="14"/>
                      </a:lnTo>
                      <a:lnTo>
                        <a:pt x="167" y="26"/>
                      </a:lnTo>
                      <a:lnTo>
                        <a:pt x="125" y="43"/>
                      </a:lnTo>
                      <a:lnTo>
                        <a:pt x="90" y="62"/>
                      </a:lnTo>
                      <a:lnTo>
                        <a:pt x="61" y="84"/>
                      </a:lnTo>
                      <a:lnTo>
                        <a:pt x="37" y="108"/>
                      </a:lnTo>
                      <a:lnTo>
                        <a:pt x="19" y="136"/>
                      </a:lnTo>
                      <a:lnTo>
                        <a:pt x="7" y="164"/>
                      </a:lnTo>
                      <a:lnTo>
                        <a:pt x="1" y="194"/>
                      </a:lnTo>
                      <a:lnTo>
                        <a:pt x="0" y="224"/>
                      </a:lnTo>
                      <a:lnTo>
                        <a:pt x="4" y="256"/>
                      </a:lnTo>
                      <a:lnTo>
                        <a:pt x="14" y="288"/>
                      </a:lnTo>
                      <a:lnTo>
                        <a:pt x="28" y="319"/>
                      </a:lnTo>
                      <a:lnTo>
                        <a:pt x="48" y="351"/>
                      </a:lnTo>
                      <a:lnTo>
                        <a:pt x="71" y="381"/>
                      </a:lnTo>
                      <a:lnTo>
                        <a:pt x="99" y="411"/>
                      </a:lnTo>
                      <a:lnTo>
                        <a:pt x="131" y="440"/>
                      </a:lnTo>
                      <a:lnTo>
                        <a:pt x="167" y="466"/>
                      </a:lnTo>
                      <a:lnTo>
                        <a:pt x="206" y="491"/>
                      </a:lnTo>
                      <a:lnTo>
                        <a:pt x="251" y="513"/>
                      </a:lnTo>
                      <a:lnTo>
                        <a:pt x="298" y="532"/>
                      </a:lnTo>
                      <a:lnTo>
                        <a:pt x="349" y="549"/>
                      </a:lnTo>
                      <a:lnTo>
                        <a:pt x="403" y="562"/>
                      </a:lnTo>
                      <a:lnTo>
                        <a:pt x="461" y="571"/>
                      </a:lnTo>
                      <a:lnTo>
                        <a:pt x="521" y="576"/>
                      </a:lnTo>
                      <a:lnTo>
                        <a:pt x="584" y="576"/>
                      </a:lnTo>
                      <a:lnTo>
                        <a:pt x="650" y="572"/>
                      </a:lnTo>
                      <a:close/>
                    </a:path>
                  </a:pathLst>
                </a:custGeom>
                <a:solidFill>
                  <a:srgbClr val="FFE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35" name="Freeform 451"/>
                <p:cNvSpPr>
                  <a:spLocks/>
                </p:cNvSpPr>
                <p:nvPr/>
              </p:nvSpPr>
              <p:spPr bwMode="auto">
                <a:xfrm>
                  <a:off x="4941" y="740"/>
                  <a:ext cx="69" cy="47"/>
                </a:xfrm>
                <a:custGeom>
                  <a:avLst/>
                  <a:gdLst>
                    <a:gd name="T0" fmla="*/ 561 w 690"/>
                    <a:gd name="T1" fmla="*/ 469 h 472"/>
                    <a:gd name="T2" fmla="*/ 505 w 690"/>
                    <a:gd name="T3" fmla="*/ 472 h 472"/>
                    <a:gd name="T4" fmla="*/ 452 w 690"/>
                    <a:gd name="T5" fmla="*/ 472 h 472"/>
                    <a:gd name="T6" fmla="*/ 401 w 690"/>
                    <a:gd name="T7" fmla="*/ 468 h 472"/>
                    <a:gd name="T8" fmla="*/ 353 w 690"/>
                    <a:gd name="T9" fmla="*/ 461 h 472"/>
                    <a:gd name="T10" fmla="*/ 306 w 690"/>
                    <a:gd name="T11" fmla="*/ 450 h 472"/>
                    <a:gd name="T12" fmla="*/ 263 w 690"/>
                    <a:gd name="T13" fmla="*/ 437 h 472"/>
                    <a:gd name="T14" fmla="*/ 222 w 690"/>
                    <a:gd name="T15" fmla="*/ 421 h 472"/>
                    <a:gd name="T16" fmla="*/ 185 w 690"/>
                    <a:gd name="T17" fmla="*/ 403 h 472"/>
                    <a:gd name="T18" fmla="*/ 149 w 690"/>
                    <a:gd name="T19" fmla="*/ 383 h 472"/>
                    <a:gd name="T20" fmla="*/ 118 w 690"/>
                    <a:gd name="T21" fmla="*/ 362 h 472"/>
                    <a:gd name="T22" fmla="*/ 90 w 690"/>
                    <a:gd name="T23" fmla="*/ 339 h 472"/>
                    <a:gd name="T24" fmla="*/ 66 w 690"/>
                    <a:gd name="T25" fmla="*/ 315 h 472"/>
                    <a:gd name="T26" fmla="*/ 45 w 690"/>
                    <a:gd name="T27" fmla="*/ 290 h 472"/>
                    <a:gd name="T28" fmla="*/ 28 w 690"/>
                    <a:gd name="T29" fmla="*/ 264 h 472"/>
                    <a:gd name="T30" fmla="*/ 15 w 690"/>
                    <a:gd name="T31" fmla="*/ 238 h 472"/>
                    <a:gd name="T32" fmla="*/ 6 w 690"/>
                    <a:gd name="T33" fmla="*/ 212 h 472"/>
                    <a:gd name="T34" fmla="*/ 1 w 690"/>
                    <a:gd name="T35" fmla="*/ 187 h 472"/>
                    <a:gd name="T36" fmla="*/ 0 w 690"/>
                    <a:gd name="T37" fmla="*/ 162 h 472"/>
                    <a:gd name="T38" fmla="*/ 4 w 690"/>
                    <a:gd name="T39" fmla="*/ 137 h 472"/>
                    <a:gd name="T40" fmla="*/ 13 w 690"/>
                    <a:gd name="T41" fmla="*/ 114 h 472"/>
                    <a:gd name="T42" fmla="*/ 26 w 690"/>
                    <a:gd name="T43" fmla="*/ 91 h 472"/>
                    <a:gd name="T44" fmla="*/ 44 w 690"/>
                    <a:gd name="T45" fmla="*/ 71 h 472"/>
                    <a:gd name="T46" fmla="*/ 67 w 690"/>
                    <a:gd name="T47" fmla="*/ 53 h 472"/>
                    <a:gd name="T48" fmla="*/ 95 w 690"/>
                    <a:gd name="T49" fmla="*/ 37 h 472"/>
                    <a:gd name="T50" fmla="*/ 129 w 690"/>
                    <a:gd name="T51" fmla="*/ 24 h 472"/>
                    <a:gd name="T52" fmla="*/ 169 w 690"/>
                    <a:gd name="T53" fmla="*/ 13 h 472"/>
                    <a:gd name="T54" fmla="*/ 213 w 690"/>
                    <a:gd name="T55" fmla="*/ 5 h 472"/>
                    <a:gd name="T56" fmla="*/ 263 w 690"/>
                    <a:gd name="T57" fmla="*/ 1 h 472"/>
                    <a:gd name="T58" fmla="*/ 319 w 690"/>
                    <a:gd name="T59" fmla="*/ 0 h 472"/>
                    <a:gd name="T60" fmla="*/ 382 w 690"/>
                    <a:gd name="T61" fmla="*/ 3 h 472"/>
                    <a:gd name="T62" fmla="*/ 451 w 690"/>
                    <a:gd name="T63" fmla="*/ 10 h 472"/>
                    <a:gd name="T64" fmla="*/ 525 w 690"/>
                    <a:gd name="T65" fmla="*/ 22 h 472"/>
                    <a:gd name="T66" fmla="*/ 562 w 690"/>
                    <a:gd name="T67" fmla="*/ 30 h 472"/>
                    <a:gd name="T68" fmla="*/ 593 w 690"/>
                    <a:gd name="T69" fmla="*/ 47 h 472"/>
                    <a:gd name="T70" fmla="*/ 620 w 690"/>
                    <a:gd name="T71" fmla="*/ 70 h 472"/>
                    <a:gd name="T72" fmla="*/ 643 w 690"/>
                    <a:gd name="T73" fmla="*/ 100 h 472"/>
                    <a:gd name="T74" fmla="*/ 661 w 690"/>
                    <a:gd name="T75" fmla="*/ 133 h 472"/>
                    <a:gd name="T76" fmla="*/ 675 w 690"/>
                    <a:gd name="T77" fmla="*/ 169 h 472"/>
                    <a:gd name="T78" fmla="*/ 685 w 690"/>
                    <a:gd name="T79" fmla="*/ 208 h 472"/>
                    <a:gd name="T80" fmla="*/ 689 w 690"/>
                    <a:gd name="T81" fmla="*/ 248 h 472"/>
                    <a:gd name="T82" fmla="*/ 690 w 690"/>
                    <a:gd name="T83" fmla="*/ 288 h 472"/>
                    <a:gd name="T84" fmla="*/ 685 w 690"/>
                    <a:gd name="T85" fmla="*/ 326 h 472"/>
                    <a:gd name="T86" fmla="*/ 676 w 690"/>
                    <a:gd name="T87" fmla="*/ 362 h 472"/>
                    <a:gd name="T88" fmla="*/ 663 w 690"/>
                    <a:gd name="T89" fmla="*/ 395 h 472"/>
                    <a:gd name="T90" fmla="*/ 645 w 690"/>
                    <a:gd name="T91" fmla="*/ 423 h 472"/>
                    <a:gd name="T92" fmla="*/ 621 w 690"/>
                    <a:gd name="T93" fmla="*/ 446 h 472"/>
                    <a:gd name="T94" fmla="*/ 594 w 690"/>
                    <a:gd name="T95" fmla="*/ 461 h 472"/>
                    <a:gd name="T96" fmla="*/ 561 w 690"/>
                    <a:gd name="T97" fmla="*/ 469 h 4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690" h="472">
                      <a:moveTo>
                        <a:pt x="561" y="469"/>
                      </a:moveTo>
                      <a:lnTo>
                        <a:pt x="505" y="472"/>
                      </a:lnTo>
                      <a:lnTo>
                        <a:pt x="452" y="472"/>
                      </a:lnTo>
                      <a:lnTo>
                        <a:pt x="401" y="468"/>
                      </a:lnTo>
                      <a:lnTo>
                        <a:pt x="353" y="461"/>
                      </a:lnTo>
                      <a:lnTo>
                        <a:pt x="306" y="450"/>
                      </a:lnTo>
                      <a:lnTo>
                        <a:pt x="263" y="437"/>
                      </a:lnTo>
                      <a:lnTo>
                        <a:pt x="222" y="421"/>
                      </a:lnTo>
                      <a:lnTo>
                        <a:pt x="185" y="403"/>
                      </a:lnTo>
                      <a:lnTo>
                        <a:pt x="149" y="383"/>
                      </a:lnTo>
                      <a:lnTo>
                        <a:pt x="118" y="362"/>
                      </a:lnTo>
                      <a:lnTo>
                        <a:pt x="90" y="339"/>
                      </a:lnTo>
                      <a:lnTo>
                        <a:pt x="66" y="315"/>
                      </a:lnTo>
                      <a:lnTo>
                        <a:pt x="45" y="290"/>
                      </a:lnTo>
                      <a:lnTo>
                        <a:pt x="28" y="264"/>
                      </a:lnTo>
                      <a:lnTo>
                        <a:pt x="15" y="238"/>
                      </a:lnTo>
                      <a:lnTo>
                        <a:pt x="6" y="212"/>
                      </a:lnTo>
                      <a:lnTo>
                        <a:pt x="1" y="187"/>
                      </a:lnTo>
                      <a:lnTo>
                        <a:pt x="0" y="162"/>
                      </a:lnTo>
                      <a:lnTo>
                        <a:pt x="4" y="137"/>
                      </a:lnTo>
                      <a:lnTo>
                        <a:pt x="13" y="114"/>
                      </a:lnTo>
                      <a:lnTo>
                        <a:pt x="26" y="91"/>
                      </a:lnTo>
                      <a:lnTo>
                        <a:pt x="44" y="71"/>
                      </a:lnTo>
                      <a:lnTo>
                        <a:pt x="67" y="53"/>
                      </a:lnTo>
                      <a:lnTo>
                        <a:pt x="95" y="37"/>
                      </a:lnTo>
                      <a:lnTo>
                        <a:pt x="129" y="24"/>
                      </a:lnTo>
                      <a:lnTo>
                        <a:pt x="169" y="13"/>
                      </a:lnTo>
                      <a:lnTo>
                        <a:pt x="213" y="5"/>
                      </a:lnTo>
                      <a:lnTo>
                        <a:pt x="263" y="1"/>
                      </a:lnTo>
                      <a:lnTo>
                        <a:pt x="319" y="0"/>
                      </a:lnTo>
                      <a:lnTo>
                        <a:pt x="382" y="3"/>
                      </a:lnTo>
                      <a:lnTo>
                        <a:pt x="451" y="10"/>
                      </a:lnTo>
                      <a:lnTo>
                        <a:pt x="525" y="22"/>
                      </a:lnTo>
                      <a:lnTo>
                        <a:pt x="562" y="30"/>
                      </a:lnTo>
                      <a:lnTo>
                        <a:pt x="593" y="47"/>
                      </a:lnTo>
                      <a:lnTo>
                        <a:pt x="620" y="70"/>
                      </a:lnTo>
                      <a:lnTo>
                        <a:pt x="643" y="100"/>
                      </a:lnTo>
                      <a:lnTo>
                        <a:pt x="661" y="133"/>
                      </a:lnTo>
                      <a:lnTo>
                        <a:pt x="675" y="169"/>
                      </a:lnTo>
                      <a:lnTo>
                        <a:pt x="685" y="208"/>
                      </a:lnTo>
                      <a:lnTo>
                        <a:pt x="689" y="248"/>
                      </a:lnTo>
                      <a:lnTo>
                        <a:pt x="690" y="288"/>
                      </a:lnTo>
                      <a:lnTo>
                        <a:pt x="685" y="326"/>
                      </a:lnTo>
                      <a:lnTo>
                        <a:pt x="676" y="362"/>
                      </a:lnTo>
                      <a:lnTo>
                        <a:pt x="663" y="395"/>
                      </a:lnTo>
                      <a:lnTo>
                        <a:pt x="645" y="423"/>
                      </a:lnTo>
                      <a:lnTo>
                        <a:pt x="621" y="446"/>
                      </a:lnTo>
                      <a:lnTo>
                        <a:pt x="594" y="461"/>
                      </a:lnTo>
                      <a:lnTo>
                        <a:pt x="561" y="469"/>
                      </a:lnTo>
                      <a:close/>
                    </a:path>
                  </a:pathLst>
                </a:custGeom>
                <a:solidFill>
                  <a:srgbClr val="FFE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36" name="Freeform 452"/>
                <p:cNvSpPr>
                  <a:spLocks/>
                </p:cNvSpPr>
                <p:nvPr/>
              </p:nvSpPr>
              <p:spPr bwMode="auto">
                <a:xfrm>
                  <a:off x="4947" y="743"/>
                  <a:ext cx="59" cy="37"/>
                </a:xfrm>
                <a:custGeom>
                  <a:avLst/>
                  <a:gdLst>
                    <a:gd name="T0" fmla="*/ 474 w 582"/>
                    <a:gd name="T1" fmla="*/ 366 h 369"/>
                    <a:gd name="T2" fmla="*/ 428 w 582"/>
                    <a:gd name="T3" fmla="*/ 369 h 369"/>
                    <a:gd name="T4" fmla="*/ 385 w 582"/>
                    <a:gd name="T5" fmla="*/ 368 h 369"/>
                    <a:gd name="T6" fmla="*/ 343 w 582"/>
                    <a:gd name="T7" fmla="*/ 365 h 369"/>
                    <a:gd name="T8" fmla="*/ 304 w 582"/>
                    <a:gd name="T9" fmla="*/ 360 h 369"/>
                    <a:gd name="T10" fmla="*/ 265 w 582"/>
                    <a:gd name="T11" fmla="*/ 352 h 369"/>
                    <a:gd name="T12" fmla="*/ 229 w 582"/>
                    <a:gd name="T13" fmla="*/ 341 h 369"/>
                    <a:gd name="T14" fmla="*/ 195 w 582"/>
                    <a:gd name="T15" fmla="*/ 329 h 369"/>
                    <a:gd name="T16" fmla="*/ 164 w 582"/>
                    <a:gd name="T17" fmla="*/ 316 h 369"/>
                    <a:gd name="T18" fmla="*/ 135 w 582"/>
                    <a:gd name="T19" fmla="*/ 300 h 369"/>
                    <a:gd name="T20" fmla="*/ 108 w 582"/>
                    <a:gd name="T21" fmla="*/ 284 h 369"/>
                    <a:gd name="T22" fmla="*/ 83 w 582"/>
                    <a:gd name="T23" fmla="*/ 266 h 369"/>
                    <a:gd name="T24" fmla="*/ 62 w 582"/>
                    <a:gd name="T25" fmla="*/ 248 h 369"/>
                    <a:gd name="T26" fmla="*/ 44 w 582"/>
                    <a:gd name="T27" fmla="*/ 228 h 369"/>
                    <a:gd name="T28" fmla="*/ 29 w 582"/>
                    <a:gd name="T29" fmla="*/ 209 h 369"/>
                    <a:gd name="T30" fmla="*/ 17 w 582"/>
                    <a:gd name="T31" fmla="*/ 189 h 369"/>
                    <a:gd name="T32" fmla="*/ 8 w 582"/>
                    <a:gd name="T33" fmla="*/ 169 h 369"/>
                    <a:gd name="T34" fmla="*/ 2 w 582"/>
                    <a:gd name="T35" fmla="*/ 149 h 369"/>
                    <a:gd name="T36" fmla="*/ 0 w 582"/>
                    <a:gd name="T37" fmla="*/ 130 h 369"/>
                    <a:gd name="T38" fmla="*/ 2 w 582"/>
                    <a:gd name="T39" fmla="*/ 111 h 369"/>
                    <a:gd name="T40" fmla="*/ 7 w 582"/>
                    <a:gd name="T41" fmla="*/ 93 h 369"/>
                    <a:gd name="T42" fmla="*/ 16 w 582"/>
                    <a:gd name="T43" fmla="*/ 76 h 369"/>
                    <a:gd name="T44" fmla="*/ 29 w 582"/>
                    <a:gd name="T45" fmla="*/ 59 h 369"/>
                    <a:gd name="T46" fmla="*/ 46 w 582"/>
                    <a:gd name="T47" fmla="*/ 44 h 369"/>
                    <a:gd name="T48" fmla="*/ 67 w 582"/>
                    <a:gd name="T49" fmla="*/ 32 h 369"/>
                    <a:gd name="T50" fmla="*/ 93 w 582"/>
                    <a:gd name="T51" fmla="*/ 21 h 369"/>
                    <a:gd name="T52" fmla="*/ 123 w 582"/>
                    <a:gd name="T53" fmla="*/ 12 h 369"/>
                    <a:gd name="T54" fmla="*/ 158 w 582"/>
                    <a:gd name="T55" fmla="*/ 5 h 369"/>
                    <a:gd name="T56" fmla="*/ 197 w 582"/>
                    <a:gd name="T57" fmla="*/ 1 h 369"/>
                    <a:gd name="T58" fmla="*/ 241 w 582"/>
                    <a:gd name="T59" fmla="*/ 0 h 369"/>
                    <a:gd name="T60" fmla="*/ 290 w 582"/>
                    <a:gd name="T61" fmla="*/ 1 h 369"/>
                    <a:gd name="T62" fmla="*/ 344 w 582"/>
                    <a:gd name="T63" fmla="*/ 6 h 369"/>
                    <a:gd name="T64" fmla="*/ 403 w 582"/>
                    <a:gd name="T65" fmla="*/ 14 h 369"/>
                    <a:gd name="T66" fmla="*/ 438 w 582"/>
                    <a:gd name="T67" fmla="*/ 19 h 369"/>
                    <a:gd name="T68" fmla="*/ 471 w 582"/>
                    <a:gd name="T69" fmla="*/ 30 h 369"/>
                    <a:gd name="T70" fmla="*/ 499 w 582"/>
                    <a:gd name="T71" fmla="*/ 47 h 369"/>
                    <a:gd name="T72" fmla="*/ 523 w 582"/>
                    <a:gd name="T73" fmla="*/ 70 h 369"/>
                    <a:gd name="T74" fmla="*/ 543 w 582"/>
                    <a:gd name="T75" fmla="*/ 96 h 369"/>
                    <a:gd name="T76" fmla="*/ 559 w 582"/>
                    <a:gd name="T77" fmla="*/ 125 h 369"/>
                    <a:gd name="T78" fmla="*/ 571 w 582"/>
                    <a:gd name="T79" fmla="*/ 156 h 369"/>
                    <a:gd name="T80" fmla="*/ 579 w 582"/>
                    <a:gd name="T81" fmla="*/ 187 h 369"/>
                    <a:gd name="T82" fmla="*/ 582 w 582"/>
                    <a:gd name="T83" fmla="*/ 219 h 369"/>
                    <a:gd name="T84" fmla="*/ 581 w 582"/>
                    <a:gd name="T85" fmla="*/ 251 h 369"/>
                    <a:gd name="T86" fmla="*/ 575 w 582"/>
                    <a:gd name="T87" fmla="*/ 280 h 369"/>
                    <a:gd name="T88" fmla="*/ 564 w 582"/>
                    <a:gd name="T89" fmla="*/ 306 h 369"/>
                    <a:gd name="T90" fmla="*/ 549 w 582"/>
                    <a:gd name="T91" fmla="*/ 329 h 369"/>
                    <a:gd name="T92" fmla="*/ 529 w 582"/>
                    <a:gd name="T93" fmla="*/ 347 h 369"/>
                    <a:gd name="T94" fmla="*/ 504 w 582"/>
                    <a:gd name="T95" fmla="*/ 360 h 369"/>
                    <a:gd name="T96" fmla="*/ 474 w 582"/>
                    <a:gd name="T97" fmla="*/ 366 h 3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82" h="369">
                      <a:moveTo>
                        <a:pt x="474" y="366"/>
                      </a:moveTo>
                      <a:lnTo>
                        <a:pt x="428" y="369"/>
                      </a:lnTo>
                      <a:lnTo>
                        <a:pt x="385" y="368"/>
                      </a:lnTo>
                      <a:lnTo>
                        <a:pt x="343" y="365"/>
                      </a:lnTo>
                      <a:lnTo>
                        <a:pt x="304" y="360"/>
                      </a:lnTo>
                      <a:lnTo>
                        <a:pt x="265" y="352"/>
                      </a:lnTo>
                      <a:lnTo>
                        <a:pt x="229" y="341"/>
                      </a:lnTo>
                      <a:lnTo>
                        <a:pt x="195" y="329"/>
                      </a:lnTo>
                      <a:lnTo>
                        <a:pt x="164" y="316"/>
                      </a:lnTo>
                      <a:lnTo>
                        <a:pt x="135" y="300"/>
                      </a:lnTo>
                      <a:lnTo>
                        <a:pt x="108" y="284"/>
                      </a:lnTo>
                      <a:lnTo>
                        <a:pt x="83" y="266"/>
                      </a:lnTo>
                      <a:lnTo>
                        <a:pt x="62" y="248"/>
                      </a:lnTo>
                      <a:lnTo>
                        <a:pt x="44" y="228"/>
                      </a:lnTo>
                      <a:lnTo>
                        <a:pt x="29" y="209"/>
                      </a:lnTo>
                      <a:lnTo>
                        <a:pt x="17" y="189"/>
                      </a:lnTo>
                      <a:lnTo>
                        <a:pt x="8" y="169"/>
                      </a:lnTo>
                      <a:lnTo>
                        <a:pt x="2" y="149"/>
                      </a:lnTo>
                      <a:lnTo>
                        <a:pt x="0" y="130"/>
                      </a:lnTo>
                      <a:lnTo>
                        <a:pt x="2" y="111"/>
                      </a:lnTo>
                      <a:lnTo>
                        <a:pt x="7" y="93"/>
                      </a:lnTo>
                      <a:lnTo>
                        <a:pt x="16" y="76"/>
                      </a:lnTo>
                      <a:lnTo>
                        <a:pt x="29" y="59"/>
                      </a:lnTo>
                      <a:lnTo>
                        <a:pt x="46" y="44"/>
                      </a:lnTo>
                      <a:lnTo>
                        <a:pt x="67" y="32"/>
                      </a:lnTo>
                      <a:lnTo>
                        <a:pt x="93" y="21"/>
                      </a:lnTo>
                      <a:lnTo>
                        <a:pt x="123" y="12"/>
                      </a:lnTo>
                      <a:lnTo>
                        <a:pt x="158" y="5"/>
                      </a:lnTo>
                      <a:lnTo>
                        <a:pt x="197" y="1"/>
                      </a:lnTo>
                      <a:lnTo>
                        <a:pt x="241" y="0"/>
                      </a:lnTo>
                      <a:lnTo>
                        <a:pt x="290" y="1"/>
                      </a:lnTo>
                      <a:lnTo>
                        <a:pt x="344" y="6"/>
                      </a:lnTo>
                      <a:lnTo>
                        <a:pt x="403" y="14"/>
                      </a:lnTo>
                      <a:lnTo>
                        <a:pt x="438" y="19"/>
                      </a:lnTo>
                      <a:lnTo>
                        <a:pt x="471" y="30"/>
                      </a:lnTo>
                      <a:lnTo>
                        <a:pt x="499" y="47"/>
                      </a:lnTo>
                      <a:lnTo>
                        <a:pt x="523" y="70"/>
                      </a:lnTo>
                      <a:lnTo>
                        <a:pt x="543" y="96"/>
                      </a:lnTo>
                      <a:lnTo>
                        <a:pt x="559" y="125"/>
                      </a:lnTo>
                      <a:lnTo>
                        <a:pt x="571" y="156"/>
                      </a:lnTo>
                      <a:lnTo>
                        <a:pt x="579" y="187"/>
                      </a:lnTo>
                      <a:lnTo>
                        <a:pt x="582" y="219"/>
                      </a:lnTo>
                      <a:lnTo>
                        <a:pt x="581" y="251"/>
                      </a:lnTo>
                      <a:lnTo>
                        <a:pt x="575" y="280"/>
                      </a:lnTo>
                      <a:lnTo>
                        <a:pt x="564" y="306"/>
                      </a:lnTo>
                      <a:lnTo>
                        <a:pt x="549" y="329"/>
                      </a:lnTo>
                      <a:lnTo>
                        <a:pt x="529" y="347"/>
                      </a:lnTo>
                      <a:lnTo>
                        <a:pt x="504" y="360"/>
                      </a:lnTo>
                      <a:lnTo>
                        <a:pt x="474" y="366"/>
                      </a:lnTo>
                      <a:close/>
                    </a:path>
                  </a:pathLst>
                </a:custGeom>
                <a:solidFill>
                  <a:srgbClr val="FFEB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37" name="Freeform 453"/>
                <p:cNvSpPr>
                  <a:spLocks/>
                </p:cNvSpPr>
                <p:nvPr/>
              </p:nvSpPr>
              <p:spPr bwMode="auto">
                <a:xfrm>
                  <a:off x="4954" y="747"/>
                  <a:ext cx="48" cy="26"/>
                </a:xfrm>
                <a:custGeom>
                  <a:avLst/>
                  <a:gdLst>
                    <a:gd name="T0" fmla="*/ 387 w 477"/>
                    <a:gd name="T1" fmla="*/ 263 h 265"/>
                    <a:gd name="T2" fmla="*/ 319 w 477"/>
                    <a:gd name="T3" fmla="*/ 265 h 265"/>
                    <a:gd name="T4" fmla="*/ 255 w 477"/>
                    <a:gd name="T5" fmla="*/ 259 h 265"/>
                    <a:gd name="T6" fmla="*/ 196 w 477"/>
                    <a:gd name="T7" fmla="*/ 246 h 265"/>
                    <a:gd name="T8" fmla="*/ 144 w 477"/>
                    <a:gd name="T9" fmla="*/ 228 h 265"/>
                    <a:gd name="T10" fmla="*/ 98 w 477"/>
                    <a:gd name="T11" fmla="*/ 206 h 265"/>
                    <a:gd name="T12" fmla="*/ 60 w 477"/>
                    <a:gd name="T13" fmla="*/ 181 h 265"/>
                    <a:gd name="T14" fmla="*/ 31 w 477"/>
                    <a:gd name="T15" fmla="*/ 153 h 265"/>
                    <a:gd name="T16" fmla="*/ 10 w 477"/>
                    <a:gd name="T17" fmla="*/ 125 h 265"/>
                    <a:gd name="T18" fmla="*/ 0 w 477"/>
                    <a:gd name="T19" fmla="*/ 97 h 265"/>
                    <a:gd name="T20" fmla="*/ 1 w 477"/>
                    <a:gd name="T21" fmla="*/ 71 h 265"/>
                    <a:gd name="T22" fmla="*/ 14 w 477"/>
                    <a:gd name="T23" fmla="*/ 47 h 265"/>
                    <a:gd name="T24" fmla="*/ 40 w 477"/>
                    <a:gd name="T25" fmla="*/ 27 h 265"/>
                    <a:gd name="T26" fmla="*/ 78 w 477"/>
                    <a:gd name="T27" fmla="*/ 11 h 265"/>
                    <a:gd name="T28" fmla="*/ 130 w 477"/>
                    <a:gd name="T29" fmla="*/ 2 h 265"/>
                    <a:gd name="T30" fmla="*/ 197 w 477"/>
                    <a:gd name="T31" fmla="*/ 0 h 265"/>
                    <a:gd name="T32" fmla="*/ 281 w 477"/>
                    <a:gd name="T33" fmla="*/ 6 h 265"/>
                    <a:gd name="T34" fmla="*/ 317 w 477"/>
                    <a:gd name="T35" fmla="*/ 7 h 265"/>
                    <a:gd name="T36" fmla="*/ 349 w 477"/>
                    <a:gd name="T37" fmla="*/ 13 h 265"/>
                    <a:gd name="T38" fmla="*/ 378 w 477"/>
                    <a:gd name="T39" fmla="*/ 24 h 265"/>
                    <a:gd name="T40" fmla="*/ 405 w 477"/>
                    <a:gd name="T41" fmla="*/ 40 h 265"/>
                    <a:gd name="T42" fmla="*/ 427 w 477"/>
                    <a:gd name="T43" fmla="*/ 59 h 265"/>
                    <a:gd name="T44" fmla="*/ 445 w 477"/>
                    <a:gd name="T45" fmla="*/ 80 h 265"/>
                    <a:gd name="T46" fmla="*/ 459 w 477"/>
                    <a:gd name="T47" fmla="*/ 102 h 265"/>
                    <a:gd name="T48" fmla="*/ 469 w 477"/>
                    <a:gd name="T49" fmla="*/ 126 h 265"/>
                    <a:gd name="T50" fmla="*/ 475 w 477"/>
                    <a:gd name="T51" fmla="*/ 151 h 265"/>
                    <a:gd name="T52" fmla="*/ 477 w 477"/>
                    <a:gd name="T53" fmla="*/ 174 h 265"/>
                    <a:gd name="T54" fmla="*/ 474 w 477"/>
                    <a:gd name="T55" fmla="*/ 197 h 265"/>
                    <a:gd name="T56" fmla="*/ 467 w 477"/>
                    <a:gd name="T57" fmla="*/ 217 h 265"/>
                    <a:gd name="T58" fmla="*/ 455 w 477"/>
                    <a:gd name="T59" fmla="*/ 235 h 265"/>
                    <a:gd name="T60" fmla="*/ 438 w 477"/>
                    <a:gd name="T61" fmla="*/ 249 h 265"/>
                    <a:gd name="T62" fmla="*/ 415 w 477"/>
                    <a:gd name="T63" fmla="*/ 258 h 265"/>
                    <a:gd name="T64" fmla="*/ 387 w 477"/>
                    <a:gd name="T65" fmla="*/ 263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7" h="265">
                      <a:moveTo>
                        <a:pt x="387" y="263"/>
                      </a:moveTo>
                      <a:lnTo>
                        <a:pt x="319" y="265"/>
                      </a:lnTo>
                      <a:lnTo>
                        <a:pt x="255" y="259"/>
                      </a:lnTo>
                      <a:lnTo>
                        <a:pt x="196" y="246"/>
                      </a:lnTo>
                      <a:lnTo>
                        <a:pt x="144" y="228"/>
                      </a:lnTo>
                      <a:lnTo>
                        <a:pt x="98" y="206"/>
                      </a:lnTo>
                      <a:lnTo>
                        <a:pt x="60" y="181"/>
                      </a:lnTo>
                      <a:lnTo>
                        <a:pt x="31" y="153"/>
                      </a:lnTo>
                      <a:lnTo>
                        <a:pt x="10" y="125"/>
                      </a:lnTo>
                      <a:lnTo>
                        <a:pt x="0" y="97"/>
                      </a:lnTo>
                      <a:lnTo>
                        <a:pt x="1" y="71"/>
                      </a:lnTo>
                      <a:lnTo>
                        <a:pt x="14" y="47"/>
                      </a:lnTo>
                      <a:lnTo>
                        <a:pt x="40" y="27"/>
                      </a:lnTo>
                      <a:lnTo>
                        <a:pt x="78" y="11"/>
                      </a:lnTo>
                      <a:lnTo>
                        <a:pt x="130" y="2"/>
                      </a:lnTo>
                      <a:lnTo>
                        <a:pt x="197" y="0"/>
                      </a:lnTo>
                      <a:lnTo>
                        <a:pt x="281" y="6"/>
                      </a:lnTo>
                      <a:lnTo>
                        <a:pt x="317" y="7"/>
                      </a:lnTo>
                      <a:lnTo>
                        <a:pt x="349" y="13"/>
                      </a:lnTo>
                      <a:lnTo>
                        <a:pt x="378" y="24"/>
                      </a:lnTo>
                      <a:lnTo>
                        <a:pt x="405" y="40"/>
                      </a:lnTo>
                      <a:lnTo>
                        <a:pt x="427" y="59"/>
                      </a:lnTo>
                      <a:lnTo>
                        <a:pt x="445" y="80"/>
                      </a:lnTo>
                      <a:lnTo>
                        <a:pt x="459" y="102"/>
                      </a:lnTo>
                      <a:lnTo>
                        <a:pt x="469" y="126"/>
                      </a:lnTo>
                      <a:lnTo>
                        <a:pt x="475" y="151"/>
                      </a:lnTo>
                      <a:lnTo>
                        <a:pt x="477" y="174"/>
                      </a:lnTo>
                      <a:lnTo>
                        <a:pt x="474" y="197"/>
                      </a:lnTo>
                      <a:lnTo>
                        <a:pt x="467" y="217"/>
                      </a:lnTo>
                      <a:lnTo>
                        <a:pt x="455" y="235"/>
                      </a:lnTo>
                      <a:lnTo>
                        <a:pt x="438" y="249"/>
                      </a:lnTo>
                      <a:lnTo>
                        <a:pt x="415" y="258"/>
                      </a:lnTo>
                      <a:lnTo>
                        <a:pt x="387" y="263"/>
                      </a:lnTo>
                      <a:close/>
                    </a:path>
                  </a:pathLst>
                </a:custGeom>
                <a:solidFill>
                  <a:srgbClr val="FFED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38" name="Freeform 454"/>
                <p:cNvSpPr>
                  <a:spLocks/>
                </p:cNvSpPr>
                <p:nvPr/>
              </p:nvSpPr>
              <p:spPr bwMode="auto">
                <a:xfrm>
                  <a:off x="4960" y="750"/>
                  <a:ext cx="38" cy="16"/>
                </a:xfrm>
                <a:custGeom>
                  <a:avLst/>
                  <a:gdLst>
                    <a:gd name="T0" fmla="*/ 303 w 376"/>
                    <a:gd name="T1" fmla="*/ 164 h 165"/>
                    <a:gd name="T2" fmla="*/ 255 w 376"/>
                    <a:gd name="T3" fmla="*/ 165 h 165"/>
                    <a:gd name="T4" fmla="*/ 209 w 376"/>
                    <a:gd name="T5" fmla="*/ 162 h 165"/>
                    <a:gd name="T6" fmla="*/ 166 w 376"/>
                    <a:gd name="T7" fmla="*/ 155 h 165"/>
                    <a:gd name="T8" fmla="*/ 126 w 376"/>
                    <a:gd name="T9" fmla="*/ 145 h 165"/>
                    <a:gd name="T10" fmla="*/ 91 w 376"/>
                    <a:gd name="T11" fmla="*/ 132 h 165"/>
                    <a:gd name="T12" fmla="*/ 60 w 376"/>
                    <a:gd name="T13" fmla="*/ 118 h 165"/>
                    <a:gd name="T14" fmla="*/ 35 w 376"/>
                    <a:gd name="T15" fmla="*/ 102 h 165"/>
                    <a:gd name="T16" fmla="*/ 17 w 376"/>
                    <a:gd name="T17" fmla="*/ 86 h 165"/>
                    <a:gd name="T18" fmla="*/ 4 w 376"/>
                    <a:gd name="T19" fmla="*/ 70 h 165"/>
                    <a:gd name="T20" fmla="*/ 0 w 376"/>
                    <a:gd name="T21" fmla="*/ 54 h 165"/>
                    <a:gd name="T22" fmla="*/ 3 w 376"/>
                    <a:gd name="T23" fmla="*/ 39 h 165"/>
                    <a:gd name="T24" fmla="*/ 15 w 376"/>
                    <a:gd name="T25" fmla="*/ 26 h 165"/>
                    <a:gd name="T26" fmla="*/ 36 w 376"/>
                    <a:gd name="T27" fmla="*/ 16 h 165"/>
                    <a:gd name="T28" fmla="*/ 67 w 376"/>
                    <a:gd name="T29" fmla="*/ 8 h 165"/>
                    <a:gd name="T30" fmla="*/ 108 w 376"/>
                    <a:gd name="T31" fmla="*/ 3 h 165"/>
                    <a:gd name="T32" fmla="*/ 162 w 376"/>
                    <a:gd name="T33" fmla="*/ 3 h 165"/>
                    <a:gd name="T34" fmla="*/ 197 w 376"/>
                    <a:gd name="T35" fmla="*/ 0 h 165"/>
                    <a:gd name="T36" fmla="*/ 230 w 376"/>
                    <a:gd name="T37" fmla="*/ 1 h 165"/>
                    <a:gd name="T38" fmla="*/ 260 w 376"/>
                    <a:gd name="T39" fmla="*/ 6 h 165"/>
                    <a:gd name="T40" fmla="*/ 287 w 376"/>
                    <a:gd name="T41" fmla="*/ 14 h 165"/>
                    <a:gd name="T42" fmla="*/ 311 w 376"/>
                    <a:gd name="T43" fmla="*/ 25 h 165"/>
                    <a:gd name="T44" fmla="*/ 332 w 376"/>
                    <a:gd name="T45" fmla="*/ 39 h 165"/>
                    <a:gd name="T46" fmla="*/ 349 w 376"/>
                    <a:gd name="T47" fmla="*/ 54 h 165"/>
                    <a:gd name="T48" fmla="*/ 362 w 376"/>
                    <a:gd name="T49" fmla="*/ 70 h 165"/>
                    <a:gd name="T50" fmla="*/ 371 w 376"/>
                    <a:gd name="T51" fmla="*/ 86 h 165"/>
                    <a:gd name="T52" fmla="*/ 375 w 376"/>
                    <a:gd name="T53" fmla="*/ 102 h 165"/>
                    <a:gd name="T54" fmla="*/ 376 w 376"/>
                    <a:gd name="T55" fmla="*/ 118 h 165"/>
                    <a:gd name="T56" fmla="*/ 371 w 376"/>
                    <a:gd name="T57" fmla="*/ 132 h 165"/>
                    <a:gd name="T58" fmla="*/ 362 w 376"/>
                    <a:gd name="T59" fmla="*/ 144 h 165"/>
                    <a:gd name="T60" fmla="*/ 348 w 376"/>
                    <a:gd name="T61" fmla="*/ 154 h 165"/>
                    <a:gd name="T62" fmla="*/ 328 w 376"/>
                    <a:gd name="T63" fmla="*/ 161 h 165"/>
                    <a:gd name="T64" fmla="*/ 303 w 376"/>
                    <a:gd name="T65" fmla="*/ 164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76" h="165">
                      <a:moveTo>
                        <a:pt x="303" y="164"/>
                      </a:moveTo>
                      <a:lnTo>
                        <a:pt x="255" y="165"/>
                      </a:lnTo>
                      <a:lnTo>
                        <a:pt x="209" y="162"/>
                      </a:lnTo>
                      <a:lnTo>
                        <a:pt x="166" y="155"/>
                      </a:lnTo>
                      <a:lnTo>
                        <a:pt x="126" y="145"/>
                      </a:lnTo>
                      <a:lnTo>
                        <a:pt x="91" y="132"/>
                      </a:lnTo>
                      <a:lnTo>
                        <a:pt x="60" y="118"/>
                      </a:lnTo>
                      <a:lnTo>
                        <a:pt x="35" y="102"/>
                      </a:lnTo>
                      <a:lnTo>
                        <a:pt x="17" y="86"/>
                      </a:lnTo>
                      <a:lnTo>
                        <a:pt x="4" y="70"/>
                      </a:lnTo>
                      <a:lnTo>
                        <a:pt x="0" y="54"/>
                      </a:lnTo>
                      <a:lnTo>
                        <a:pt x="3" y="39"/>
                      </a:lnTo>
                      <a:lnTo>
                        <a:pt x="15" y="26"/>
                      </a:lnTo>
                      <a:lnTo>
                        <a:pt x="36" y="16"/>
                      </a:lnTo>
                      <a:lnTo>
                        <a:pt x="67" y="8"/>
                      </a:lnTo>
                      <a:lnTo>
                        <a:pt x="108" y="3"/>
                      </a:lnTo>
                      <a:lnTo>
                        <a:pt x="162" y="3"/>
                      </a:lnTo>
                      <a:lnTo>
                        <a:pt x="197" y="0"/>
                      </a:lnTo>
                      <a:lnTo>
                        <a:pt x="230" y="1"/>
                      </a:lnTo>
                      <a:lnTo>
                        <a:pt x="260" y="6"/>
                      </a:lnTo>
                      <a:lnTo>
                        <a:pt x="287" y="14"/>
                      </a:lnTo>
                      <a:lnTo>
                        <a:pt x="311" y="25"/>
                      </a:lnTo>
                      <a:lnTo>
                        <a:pt x="332" y="39"/>
                      </a:lnTo>
                      <a:lnTo>
                        <a:pt x="349" y="54"/>
                      </a:lnTo>
                      <a:lnTo>
                        <a:pt x="362" y="70"/>
                      </a:lnTo>
                      <a:lnTo>
                        <a:pt x="371" y="86"/>
                      </a:lnTo>
                      <a:lnTo>
                        <a:pt x="375" y="102"/>
                      </a:lnTo>
                      <a:lnTo>
                        <a:pt x="376" y="118"/>
                      </a:lnTo>
                      <a:lnTo>
                        <a:pt x="371" y="132"/>
                      </a:lnTo>
                      <a:lnTo>
                        <a:pt x="362" y="144"/>
                      </a:lnTo>
                      <a:lnTo>
                        <a:pt x="348" y="154"/>
                      </a:lnTo>
                      <a:lnTo>
                        <a:pt x="328" y="161"/>
                      </a:lnTo>
                      <a:lnTo>
                        <a:pt x="303" y="164"/>
                      </a:lnTo>
                      <a:close/>
                    </a:path>
                  </a:pathLst>
                </a:custGeom>
                <a:solidFill>
                  <a:srgbClr val="FFF0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39" name="Freeform 455"/>
                <p:cNvSpPr>
                  <a:spLocks/>
                </p:cNvSpPr>
                <p:nvPr/>
              </p:nvSpPr>
              <p:spPr bwMode="auto">
                <a:xfrm>
                  <a:off x="4966" y="752"/>
                  <a:ext cx="28" cy="7"/>
                </a:xfrm>
                <a:custGeom>
                  <a:avLst/>
                  <a:gdLst>
                    <a:gd name="T0" fmla="*/ 230 w 288"/>
                    <a:gd name="T1" fmla="*/ 77 h 77"/>
                    <a:gd name="T2" fmla="*/ 252 w 288"/>
                    <a:gd name="T3" fmla="*/ 75 h 77"/>
                    <a:gd name="T4" fmla="*/ 269 w 288"/>
                    <a:gd name="T5" fmla="*/ 71 h 77"/>
                    <a:gd name="T6" fmla="*/ 281 w 288"/>
                    <a:gd name="T7" fmla="*/ 66 h 77"/>
                    <a:gd name="T8" fmla="*/ 287 w 288"/>
                    <a:gd name="T9" fmla="*/ 59 h 77"/>
                    <a:gd name="T10" fmla="*/ 288 w 288"/>
                    <a:gd name="T11" fmla="*/ 51 h 77"/>
                    <a:gd name="T12" fmla="*/ 285 w 288"/>
                    <a:gd name="T13" fmla="*/ 42 h 77"/>
                    <a:gd name="T14" fmla="*/ 276 w 288"/>
                    <a:gd name="T15" fmla="*/ 33 h 77"/>
                    <a:gd name="T16" fmla="*/ 264 w 288"/>
                    <a:gd name="T17" fmla="*/ 25 h 77"/>
                    <a:gd name="T18" fmla="*/ 249 w 288"/>
                    <a:gd name="T19" fmla="*/ 17 h 77"/>
                    <a:gd name="T20" fmla="*/ 229 w 288"/>
                    <a:gd name="T21" fmla="*/ 10 h 77"/>
                    <a:gd name="T22" fmla="*/ 207 w 288"/>
                    <a:gd name="T23" fmla="*/ 5 h 77"/>
                    <a:gd name="T24" fmla="*/ 181 w 288"/>
                    <a:gd name="T25" fmla="*/ 1 h 77"/>
                    <a:gd name="T26" fmla="*/ 153 w 288"/>
                    <a:gd name="T27" fmla="*/ 0 h 77"/>
                    <a:gd name="T28" fmla="*/ 122 w 288"/>
                    <a:gd name="T29" fmla="*/ 1 h 77"/>
                    <a:gd name="T30" fmla="*/ 87 w 288"/>
                    <a:gd name="T31" fmla="*/ 5 h 77"/>
                    <a:gd name="T32" fmla="*/ 52 w 288"/>
                    <a:gd name="T33" fmla="*/ 12 h 77"/>
                    <a:gd name="T34" fmla="*/ 29 w 288"/>
                    <a:gd name="T35" fmla="*/ 19 h 77"/>
                    <a:gd name="T36" fmla="*/ 13 w 288"/>
                    <a:gd name="T37" fmla="*/ 25 h 77"/>
                    <a:gd name="T38" fmla="*/ 4 w 288"/>
                    <a:gd name="T39" fmla="*/ 31 h 77"/>
                    <a:gd name="T40" fmla="*/ 0 w 288"/>
                    <a:gd name="T41" fmla="*/ 37 h 77"/>
                    <a:gd name="T42" fmla="*/ 1 w 288"/>
                    <a:gd name="T43" fmla="*/ 43 h 77"/>
                    <a:gd name="T44" fmla="*/ 7 w 288"/>
                    <a:gd name="T45" fmla="*/ 49 h 77"/>
                    <a:gd name="T46" fmla="*/ 18 w 288"/>
                    <a:gd name="T47" fmla="*/ 54 h 77"/>
                    <a:gd name="T48" fmla="*/ 32 w 288"/>
                    <a:gd name="T49" fmla="*/ 59 h 77"/>
                    <a:gd name="T50" fmla="*/ 50 w 288"/>
                    <a:gd name="T51" fmla="*/ 63 h 77"/>
                    <a:gd name="T52" fmla="*/ 71 w 288"/>
                    <a:gd name="T53" fmla="*/ 67 h 77"/>
                    <a:gd name="T54" fmla="*/ 95 w 288"/>
                    <a:gd name="T55" fmla="*/ 70 h 77"/>
                    <a:gd name="T56" fmla="*/ 120 w 288"/>
                    <a:gd name="T57" fmla="*/ 73 h 77"/>
                    <a:gd name="T58" fmla="*/ 146 w 288"/>
                    <a:gd name="T59" fmla="*/ 75 h 77"/>
                    <a:gd name="T60" fmla="*/ 174 w 288"/>
                    <a:gd name="T61" fmla="*/ 77 h 77"/>
                    <a:gd name="T62" fmla="*/ 202 w 288"/>
                    <a:gd name="T63" fmla="*/ 77 h 77"/>
                    <a:gd name="T64" fmla="*/ 230 w 288"/>
                    <a:gd name="T65" fmla="*/ 77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88" h="77">
                      <a:moveTo>
                        <a:pt x="230" y="77"/>
                      </a:moveTo>
                      <a:lnTo>
                        <a:pt x="252" y="75"/>
                      </a:lnTo>
                      <a:lnTo>
                        <a:pt x="269" y="71"/>
                      </a:lnTo>
                      <a:lnTo>
                        <a:pt x="281" y="66"/>
                      </a:lnTo>
                      <a:lnTo>
                        <a:pt x="287" y="59"/>
                      </a:lnTo>
                      <a:lnTo>
                        <a:pt x="288" y="51"/>
                      </a:lnTo>
                      <a:lnTo>
                        <a:pt x="285" y="42"/>
                      </a:lnTo>
                      <a:lnTo>
                        <a:pt x="276" y="33"/>
                      </a:lnTo>
                      <a:lnTo>
                        <a:pt x="264" y="25"/>
                      </a:lnTo>
                      <a:lnTo>
                        <a:pt x="249" y="17"/>
                      </a:lnTo>
                      <a:lnTo>
                        <a:pt x="229" y="10"/>
                      </a:lnTo>
                      <a:lnTo>
                        <a:pt x="207" y="5"/>
                      </a:lnTo>
                      <a:lnTo>
                        <a:pt x="181" y="1"/>
                      </a:lnTo>
                      <a:lnTo>
                        <a:pt x="153" y="0"/>
                      </a:lnTo>
                      <a:lnTo>
                        <a:pt x="122" y="1"/>
                      </a:lnTo>
                      <a:lnTo>
                        <a:pt x="87" y="5"/>
                      </a:lnTo>
                      <a:lnTo>
                        <a:pt x="52" y="12"/>
                      </a:lnTo>
                      <a:lnTo>
                        <a:pt x="29" y="19"/>
                      </a:lnTo>
                      <a:lnTo>
                        <a:pt x="13" y="25"/>
                      </a:lnTo>
                      <a:lnTo>
                        <a:pt x="4" y="31"/>
                      </a:lnTo>
                      <a:lnTo>
                        <a:pt x="0" y="37"/>
                      </a:lnTo>
                      <a:lnTo>
                        <a:pt x="1" y="43"/>
                      </a:lnTo>
                      <a:lnTo>
                        <a:pt x="7" y="49"/>
                      </a:lnTo>
                      <a:lnTo>
                        <a:pt x="18" y="54"/>
                      </a:lnTo>
                      <a:lnTo>
                        <a:pt x="32" y="59"/>
                      </a:lnTo>
                      <a:lnTo>
                        <a:pt x="50" y="63"/>
                      </a:lnTo>
                      <a:lnTo>
                        <a:pt x="71" y="67"/>
                      </a:lnTo>
                      <a:lnTo>
                        <a:pt x="95" y="70"/>
                      </a:lnTo>
                      <a:lnTo>
                        <a:pt x="120" y="73"/>
                      </a:lnTo>
                      <a:lnTo>
                        <a:pt x="146" y="75"/>
                      </a:lnTo>
                      <a:lnTo>
                        <a:pt x="174" y="77"/>
                      </a:lnTo>
                      <a:lnTo>
                        <a:pt x="202" y="77"/>
                      </a:lnTo>
                      <a:lnTo>
                        <a:pt x="230" y="77"/>
                      </a:lnTo>
                      <a:close/>
                    </a:path>
                  </a:pathLst>
                </a:custGeom>
                <a:solidFill>
                  <a:srgbClr val="FFF2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40" name="Freeform 456"/>
                <p:cNvSpPr>
                  <a:spLocks/>
                </p:cNvSpPr>
                <p:nvPr/>
              </p:nvSpPr>
              <p:spPr bwMode="auto">
                <a:xfrm>
                  <a:off x="4860" y="681"/>
                  <a:ext cx="60" cy="39"/>
                </a:xfrm>
                <a:custGeom>
                  <a:avLst/>
                  <a:gdLst>
                    <a:gd name="T0" fmla="*/ 573 w 605"/>
                    <a:gd name="T1" fmla="*/ 382 h 393"/>
                    <a:gd name="T2" fmla="*/ 594 w 605"/>
                    <a:gd name="T3" fmla="*/ 375 h 393"/>
                    <a:gd name="T4" fmla="*/ 604 w 605"/>
                    <a:gd name="T5" fmla="*/ 358 h 393"/>
                    <a:gd name="T6" fmla="*/ 605 w 605"/>
                    <a:gd name="T7" fmla="*/ 334 h 393"/>
                    <a:gd name="T8" fmla="*/ 599 w 605"/>
                    <a:gd name="T9" fmla="*/ 304 h 393"/>
                    <a:gd name="T10" fmla="*/ 584 w 605"/>
                    <a:gd name="T11" fmla="*/ 269 h 393"/>
                    <a:gd name="T12" fmla="*/ 565 w 605"/>
                    <a:gd name="T13" fmla="*/ 231 h 393"/>
                    <a:gd name="T14" fmla="*/ 541 w 605"/>
                    <a:gd name="T15" fmla="*/ 191 h 393"/>
                    <a:gd name="T16" fmla="*/ 512 w 605"/>
                    <a:gd name="T17" fmla="*/ 150 h 393"/>
                    <a:gd name="T18" fmla="*/ 479 w 605"/>
                    <a:gd name="T19" fmla="*/ 112 h 393"/>
                    <a:gd name="T20" fmla="*/ 444 w 605"/>
                    <a:gd name="T21" fmla="*/ 77 h 393"/>
                    <a:gd name="T22" fmla="*/ 407 w 605"/>
                    <a:gd name="T23" fmla="*/ 47 h 393"/>
                    <a:gd name="T24" fmla="*/ 369 w 605"/>
                    <a:gd name="T25" fmla="*/ 23 h 393"/>
                    <a:gd name="T26" fmla="*/ 331 w 605"/>
                    <a:gd name="T27" fmla="*/ 7 h 393"/>
                    <a:gd name="T28" fmla="*/ 294 w 605"/>
                    <a:gd name="T29" fmla="*/ 0 h 393"/>
                    <a:gd name="T30" fmla="*/ 258 w 605"/>
                    <a:gd name="T31" fmla="*/ 4 h 393"/>
                    <a:gd name="T32" fmla="*/ 225 w 605"/>
                    <a:gd name="T33" fmla="*/ 20 h 393"/>
                    <a:gd name="T34" fmla="*/ 174 w 605"/>
                    <a:gd name="T35" fmla="*/ 58 h 393"/>
                    <a:gd name="T36" fmla="*/ 131 w 605"/>
                    <a:gd name="T37" fmla="*/ 93 h 393"/>
                    <a:gd name="T38" fmla="*/ 95 w 605"/>
                    <a:gd name="T39" fmla="*/ 125 h 393"/>
                    <a:gd name="T40" fmla="*/ 66 w 605"/>
                    <a:gd name="T41" fmla="*/ 156 h 393"/>
                    <a:gd name="T42" fmla="*/ 42 w 605"/>
                    <a:gd name="T43" fmla="*/ 185 h 393"/>
                    <a:gd name="T44" fmla="*/ 23 w 605"/>
                    <a:gd name="T45" fmla="*/ 211 h 393"/>
                    <a:gd name="T46" fmla="*/ 10 w 605"/>
                    <a:gd name="T47" fmla="*/ 234 h 393"/>
                    <a:gd name="T48" fmla="*/ 3 w 605"/>
                    <a:gd name="T49" fmla="*/ 256 h 393"/>
                    <a:gd name="T50" fmla="*/ 0 w 605"/>
                    <a:gd name="T51" fmla="*/ 275 h 393"/>
                    <a:gd name="T52" fmla="*/ 2 w 605"/>
                    <a:gd name="T53" fmla="*/ 293 h 393"/>
                    <a:gd name="T54" fmla="*/ 9 w 605"/>
                    <a:gd name="T55" fmla="*/ 309 h 393"/>
                    <a:gd name="T56" fmla="*/ 19 w 605"/>
                    <a:gd name="T57" fmla="*/ 323 h 393"/>
                    <a:gd name="T58" fmla="*/ 33 w 605"/>
                    <a:gd name="T59" fmla="*/ 336 h 393"/>
                    <a:gd name="T60" fmla="*/ 50 w 605"/>
                    <a:gd name="T61" fmla="*/ 347 h 393"/>
                    <a:gd name="T62" fmla="*/ 70 w 605"/>
                    <a:gd name="T63" fmla="*/ 357 h 393"/>
                    <a:gd name="T64" fmla="*/ 93 w 605"/>
                    <a:gd name="T65" fmla="*/ 365 h 393"/>
                    <a:gd name="T66" fmla="*/ 118 w 605"/>
                    <a:gd name="T67" fmla="*/ 372 h 393"/>
                    <a:gd name="T68" fmla="*/ 145 w 605"/>
                    <a:gd name="T69" fmla="*/ 378 h 393"/>
                    <a:gd name="T70" fmla="*/ 174 w 605"/>
                    <a:gd name="T71" fmla="*/ 383 h 393"/>
                    <a:gd name="T72" fmla="*/ 204 w 605"/>
                    <a:gd name="T73" fmla="*/ 386 h 393"/>
                    <a:gd name="T74" fmla="*/ 237 w 605"/>
                    <a:gd name="T75" fmla="*/ 389 h 393"/>
                    <a:gd name="T76" fmla="*/ 269 w 605"/>
                    <a:gd name="T77" fmla="*/ 391 h 393"/>
                    <a:gd name="T78" fmla="*/ 302 w 605"/>
                    <a:gd name="T79" fmla="*/ 392 h 393"/>
                    <a:gd name="T80" fmla="*/ 335 w 605"/>
                    <a:gd name="T81" fmla="*/ 393 h 393"/>
                    <a:gd name="T82" fmla="*/ 368 w 605"/>
                    <a:gd name="T83" fmla="*/ 392 h 393"/>
                    <a:gd name="T84" fmla="*/ 402 w 605"/>
                    <a:gd name="T85" fmla="*/ 392 h 393"/>
                    <a:gd name="T86" fmla="*/ 434 w 605"/>
                    <a:gd name="T87" fmla="*/ 391 h 393"/>
                    <a:gd name="T88" fmla="*/ 465 w 605"/>
                    <a:gd name="T89" fmla="*/ 389 h 393"/>
                    <a:gd name="T90" fmla="*/ 495 w 605"/>
                    <a:gd name="T91" fmla="*/ 388 h 393"/>
                    <a:gd name="T92" fmla="*/ 523 w 605"/>
                    <a:gd name="T93" fmla="*/ 386 h 393"/>
                    <a:gd name="T94" fmla="*/ 549 w 605"/>
                    <a:gd name="T95" fmla="*/ 384 h 393"/>
                    <a:gd name="T96" fmla="*/ 573 w 605"/>
                    <a:gd name="T97" fmla="*/ 382 h 3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605" h="393">
                      <a:moveTo>
                        <a:pt x="573" y="382"/>
                      </a:moveTo>
                      <a:lnTo>
                        <a:pt x="594" y="375"/>
                      </a:lnTo>
                      <a:lnTo>
                        <a:pt x="604" y="358"/>
                      </a:lnTo>
                      <a:lnTo>
                        <a:pt x="605" y="334"/>
                      </a:lnTo>
                      <a:lnTo>
                        <a:pt x="599" y="304"/>
                      </a:lnTo>
                      <a:lnTo>
                        <a:pt x="584" y="269"/>
                      </a:lnTo>
                      <a:lnTo>
                        <a:pt x="565" y="231"/>
                      </a:lnTo>
                      <a:lnTo>
                        <a:pt x="541" y="191"/>
                      </a:lnTo>
                      <a:lnTo>
                        <a:pt x="512" y="150"/>
                      </a:lnTo>
                      <a:lnTo>
                        <a:pt x="479" y="112"/>
                      </a:lnTo>
                      <a:lnTo>
                        <a:pt x="444" y="77"/>
                      </a:lnTo>
                      <a:lnTo>
                        <a:pt x="407" y="47"/>
                      </a:lnTo>
                      <a:lnTo>
                        <a:pt x="369" y="23"/>
                      </a:lnTo>
                      <a:lnTo>
                        <a:pt x="331" y="7"/>
                      </a:lnTo>
                      <a:lnTo>
                        <a:pt x="294" y="0"/>
                      </a:lnTo>
                      <a:lnTo>
                        <a:pt x="258" y="4"/>
                      </a:lnTo>
                      <a:lnTo>
                        <a:pt x="225" y="20"/>
                      </a:lnTo>
                      <a:lnTo>
                        <a:pt x="174" y="58"/>
                      </a:lnTo>
                      <a:lnTo>
                        <a:pt x="131" y="93"/>
                      </a:lnTo>
                      <a:lnTo>
                        <a:pt x="95" y="125"/>
                      </a:lnTo>
                      <a:lnTo>
                        <a:pt x="66" y="156"/>
                      </a:lnTo>
                      <a:lnTo>
                        <a:pt x="42" y="185"/>
                      </a:lnTo>
                      <a:lnTo>
                        <a:pt x="23" y="211"/>
                      </a:lnTo>
                      <a:lnTo>
                        <a:pt x="10" y="234"/>
                      </a:lnTo>
                      <a:lnTo>
                        <a:pt x="3" y="256"/>
                      </a:lnTo>
                      <a:lnTo>
                        <a:pt x="0" y="275"/>
                      </a:lnTo>
                      <a:lnTo>
                        <a:pt x="2" y="293"/>
                      </a:lnTo>
                      <a:lnTo>
                        <a:pt x="9" y="309"/>
                      </a:lnTo>
                      <a:lnTo>
                        <a:pt x="19" y="323"/>
                      </a:lnTo>
                      <a:lnTo>
                        <a:pt x="33" y="336"/>
                      </a:lnTo>
                      <a:lnTo>
                        <a:pt x="50" y="347"/>
                      </a:lnTo>
                      <a:lnTo>
                        <a:pt x="70" y="357"/>
                      </a:lnTo>
                      <a:lnTo>
                        <a:pt x="93" y="365"/>
                      </a:lnTo>
                      <a:lnTo>
                        <a:pt x="118" y="372"/>
                      </a:lnTo>
                      <a:lnTo>
                        <a:pt x="145" y="378"/>
                      </a:lnTo>
                      <a:lnTo>
                        <a:pt x="174" y="383"/>
                      </a:lnTo>
                      <a:lnTo>
                        <a:pt x="204" y="386"/>
                      </a:lnTo>
                      <a:lnTo>
                        <a:pt x="237" y="389"/>
                      </a:lnTo>
                      <a:lnTo>
                        <a:pt x="269" y="391"/>
                      </a:lnTo>
                      <a:lnTo>
                        <a:pt x="302" y="392"/>
                      </a:lnTo>
                      <a:lnTo>
                        <a:pt x="335" y="393"/>
                      </a:lnTo>
                      <a:lnTo>
                        <a:pt x="368" y="392"/>
                      </a:lnTo>
                      <a:lnTo>
                        <a:pt x="402" y="392"/>
                      </a:lnTo>
                      <a:lnTo>
                        <a:pt x="434" y="391"/>
                      </a:lnTo>
                      <a:lnTo>
                        <a:pt x="465" y="389"/>
                      </a:lnTo>
                      <a:lnTo>
                        <a:pt x="495" y="388"/>
                      </a:lnTo>
                      <a:lnTo>
                        <a:pt x="523" y="386"/>
                      </a:lnTo>
                      <a:lnTo>
                        <a:pt x="549" y="384"/>
                      </a:lnTo>
                      <a:lnTo>
                        <a:pt x="573" y="382"/>
                      </a:lnTo>
                      <a:close/>
                    </a:path>
                  </a:pathLst>
                </a:custGeom>
                <a:solidFill>
                  <a:srgbClr val="FFE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41" name="Freeform 457"/>
                <p:cNvSpPr>
                  <a:spLocks/>
                </p:cNvSpPr>
                <p:nvPr/>
              </p:nvSpPr>
              <p:spPr bwMode="auto">
                <a:xfrm>
                  <a:off x="4864" y="683"/>
                  <a:ext cx="51" cy="32"/>
                </a:xfrm>
                <a:custGeom>
                  <a:avLst/>
                  <a:gdLst>
                    <a:gd name="T0" fmla="*/ 476 w 503"/>
                    <a:gd name="T1" fmla="*/ 310 h 319"/>
                    <a:gd name="T2" fmla="*/ 456 w 503"/>
                    <a:gd name="T3" fmla="*/ 312 h 319"/>
                    <a:gd name="T4" fmla="*/ 434 w 503"/>
                    <a:gd name="T5" fmla="*/ 313 h 319"/>
                    <a:gd name="T6" fmla="*/ 411 w 503"/>
                    <a:gd name="T7" fmla="*/ 315 h 319"/>
                    <a:gd name="T8" fmla="*/ 386 w 503"/>
                    <a:gd name="T9" fmla="*/ 316 h 319"/>
                    <a:gd name="T10" fmla="*/ 361 w 503"/>
                    <a:gd name="T11" fmla="*/ 318 h 319"/>
                    <a:gd name="T12" fmla="*/ 333 w 503"/>
                    <a:gd name="T13" fmla="*/ 319 h 319"/>
                    <a:gd name="T14" fmla="*/ 306 w 503"/>
                    <a:gd name="T15" fmla="*/ 319 h 319"/>
                    <a:gd name="T16" fmla="*/ 279 w 503"/>
                    <a:gd name="T17" fmla="*/ 319 h 319"/>
                    <a:gd name="T18" fmla="*/ 251 w 503"/>
                    <a:gd name="T19" fmla="*/ 319 h 319"/>
                    <a:gd name="T20" fmla="*/ 224 w 503"/>
                    <a:gd name="T21" fmla="*/ 318 h 319"/>
                    <a:gd name="T22" fmla="*/ 197 w 503"/>
                    <a:gd name="T23" fmla="*/ 316 h 319"/>
                    <a:gd name="T24" fmla="*/ 171 w 503"/>
                    <a:gd name="T25" fmla="*/ 314 h 319"/>
                    <a:gd name="T26" fmla="*/ 145 w 503"/>
                    <a:gd name="T27" fmla="*/ 311 h 319"/>
                    <a:gd name="T28" fmla="*/ 121 w 503"/>
                    <a:gd name="T29" fmla="*/ 307 h 319"/>
                    <a:gd name="T30" fmla="*/ 99 w 503"/>
                    <a:gd name="T31" fmla="*/ 303 h 319"/>
                    <a:gd name="T32" fmla="*/ 78 w 503"/>
                    <a:gd name="T33" fmla="*/ 297 h 319"/>
                    <a:gd name="T34" fmla="*/ 59 w 503"/>
                    <a:gd name="T35" fmla="*/ 290 h 319"/>
                    <a:gd name="T36" fmla="*/ 42 w 503"/>
                    <a:gd name="T37" fmla="*/ 283 h 319"/>
                    <a:gd name="T38" fmla="*/ 28 w 503"/>
                    <a:gd name="T39" fmla="*/ 274 h 319"/>
                    <a:gd name="T40" fmla="*/ 17 w 503"/>
                    <a:gd name="T41" fmla="*/ 264 h 319"/>
                    <a:gd name="T42" fmla="*/ 8 w 503"/>
                    <a:gd name="T43" fmla="*/ 252 h 319"/>
                    <a:gd name="T44" fmla="*/ 2 w 503"/>
                    <a:gd name="T45" fmla="*/ 239 h 319"/>
                    <a:gd name="T46" fmla="*/ 0 w 503"/>
                    <a:gd name="T47" fmla="*/ 225 h 319"/>
                    <a:gd name="T48" fmla="*/ 2 w 503"/>
                    <a:gd name="T49" fmla="*/ 209 h 319"/>
                    <a:gd name="T50" fmla="*/ 8 w 503"/>
                    <a:gd name="T51" fmla="*/ 192 h 319"/>
                    <a:gd name="T52" fmla="*/ 17 w 503"/>
                    <a:gd name="T53" fmla="*/ 173 h 319"/>
                    <a:gd name="T54" fmla="*/ 31 w 503"/>
                    <a:gd name="T55" fmla="*/ 151 h 319"/>
                    <a:gd name="T56" fmla="*/ 50 w 503"/>
                    <a:gd name="T57" fmla="*/ 129 h 319"/>
                    <a:gd name="T58" fmla="*/ 74 w 503"/>
                    <a:gd name="T59" fmla="*/ 104 h 319"/>
                    <a:gd name="T60" fmla="*/ 103 w 503"/>
                    <a:gd name="T61" fmla="*/ 78 h 319"/>
                    <a:gd name="T62" fmla="*/ 137 w 503"/>
                    <a:gd name="T63" fmla="*/ 50 h 319"/>
                    <a:gd name="T64" fmla="*/ 178 w 503"/>
                    <a:gd name="T65" fmla="*/ 20 h 319"/>
                    <a:gd name="T66" fmla="*/ 208 w 503"/>
                    <a:gd name="T67" fmla="*/ 5 h 319"/>
                    <a:gd name="T68" fmla="*/ 240 w 503"/>
                    <a:gd name="T69" fmla="*/ 0 h 319"/>
                    <a:gd name="T70" fmla="*/ 273 w 503"/>
                    <a:gd name="T71" fmla="*/ 4 h 319"/>
                    <a:gd name="T72" fmla="*/ 306 w 503"/>
                    <a:gd name="T73" fmla="*/ 16 h 319"/>
                    <a:gd name="T74" fmla="*/ 338 w 503"/>
                    <a:gd name="T75" fmla="*/ 35 h 319"/>
                    <a:gd name="T76" fmla="*/ 371 w 503"/>
                    <a:gd name="T77" fmla="*/ 59 h 319"/>
                    <a:gd name="T78" fmla="*/ 400 w 503"/>
                    <a:gd name="T79" fmla="*/ 87 h 319"/>
                    <a:gd name="T80" fmla="*/ 428 w 503"/>
                    <a:gd name="T81" fmla="*/ 118 h 319"/>
                    <a:gd name="T82" fmla="*/ 452 w 503"/>
                    <a:gd name="T83" fmla="*/ 151 h 319"/>
                    <a:gd name="T84" fmla="*/ 472 w 503"/>
                    <a:gd name="T85" fmla="*/ 184 h 319"/>
                    <a:gd name="T86" fmla="*/ 488 w 503"/>
                    <a:gd name="T87" fmla="*/ 216 h 319"/>
                    <a:gd name="T88" fmla="*/ 499 w 503"/>
                    <a:gd name="T89" fmla="*/ 245 h 319"/>
                    <a:gd name="T90" fmla="*/ 503 w 503"/>
                    <a:gd name="T91" fmla="*/ 270 h 319"/>
                    <a:gd name="T92" fmla="*/ 502 w 503"/>
                    <a:gd name="T93" fmla="*/ 290 h 319"/>
                    <a:gd name="T94" fmla="*/ 493 w 503"/>
                    <a:gd name="T95" fmla="*/ 304 h 319"/>
                    <a:gd name="T96" fmla="*/ 476 w 503"/>
                    <a:gd name="T97" fmla="*/ 310 h 3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03" h="319">
                      <a:moveTo>
                        <a:pt x="476" y="310"/>
                      </a:moveTo>
                      <a:lnTo>
                        <a:pt x="456" y="312"/>
                      </a:lnTo>
                      <a:lnTo>
                        <a:pt x="434" y="313"/>
                      </a:lnTo>
                      <a:lnTo>
                        <a:pt x="411" y="315"/>
                      </a:lnTo>
                      <a:lnTo>
                        <a:pt x="386" y="316"/>
                      </a:lnTo>
                      <a:lnTo>
                        <a:pt x="361" y="318"/>
                      </a:lnTo>
                      <a:lnTo>
                        <a:pt x="333" y="319"/>
                      </a:lnTo>
                      <a:lnTo>
                        <a:pt x="306" y="319"/>
                      </a:lnTo>
                      <a:lnTo>
                        <a:pt x="279" y="319"/>
                      </a:lnTo>
                      <a:lnTo>
                        <a:pt x="251" y="319"/>
                      </a:lnTo>
                      <a:lnTo>
                        <a:pt x="224" y="318"/>
                      </a:lnTo>
                      <a:lnTo>
                        <a:pt x="197" y="316"/>
                      </a:lnTo>
                      <a:lnTo>
                        <a:pt x="171" y="314"/>
                      </a:lnTo>
                      <a:lnTo>
                        <a:pt x="145" y="311"/>
                      </a:lnTo>
                      <a:lnTo>
                        <a:pt x="121" y="307"/>
                      </a:lnTo>
                      <a:lnTo>
                        <a:pt x="99" y="303"/>
                      </a:lnTo>
                      <a:lnTo>
                        <a:pt x="78" y="297"/>
                      </a:lnTo>
                      <a:lnTo>
                        <a:pt x="59" y="290"/>
                      </a:lnTo>
                      <a:lnTo>
                        <a:pt x="42" y="283"/>
                      </a:lnTo>
                      <a:lnTo>
                        <a:pt x="28" y="274"/>
                      </a:lnTo>
                      <a:lnTo>
                        <a:pt x="17" y="264"/>
                      </a:lnTo>
                      <a:lnTo>
                        <a:pt x="8" y="252"/>
                      </a:lnTo>
                      <a:lnTo>
                        <a:pt x="2" y="239"/>
                      </a:lnTo>
                      <a:lnTo>
                        <a:pt x="0" y="225"/>
                      </a:lnTo>
                      <a:lnTo>
                        <a:pt x="2" y="209"/>
                      </a:lnTo>
                      <a:lnTo>
                        <a:pt x="8" y="192"/>
                      </a:lnTo>
                      <a:lnTo>
                        <a:pt x="17" y="173"/>
                      </a:lnTo>
                      <a:lnTo>
                        <a:pt x="31" y="151"/>
                      </a:lnTo>
                      <a:lnTo>
                        <a:pt x="50" y="129"/>
                      </a:lnTo>
                      <a:lnTo>
                        <a:pt x="74" y="104"/>
                      </a:lnTo>
                      <a:lnTo>
                        <a:pt x="103" y="78"/>
                      </a:lnTo>
                      <a:lnTo>
                        <a:pt x="137" y="50"/>
                      </a:lnTo>
                      <a:lnTo>
                        <a:pt x="178" y="20"/>
                      </a:lnTo>
                      <a:lnTo>
                        <a:pt x="208" y="5"/>
                      </a:lnTo>
                      <a:lnTo>
                        <a:pt x="240" y="0"/>
                      </a:lnTo>
                      <a:lnTo>
                        <a:pt x="273" y="4"/>
                      </a:lnTo>
                      <a:lnTo>
                        <a:pt x="306" y="16"/>
                      </a:lnTo>
                      <a:lnTo>
                        <a:pt x="338" y="35"/>
                      </a:lnTo>
                      <a:lnTo>
                        <a:pt x="371" y="59"/>
                      </a:lnTo>
                      <a:lnTo>
                        <a:pt x="400" y="87"/>
                      </a:lnTo>
                      <a:lnTo>
                        <a:pt x="428" y="118"/>
                      </a:lnTo>
                      <a:lnTo>
                        <a:pt x="452" y="151"/>
                      </a:lnTo>
                      <a:lnTo>
                        <a:pt x="472" y="184"/>
                      </a:lnTo>
                      <a:lnTo>
                        <a:pt x="488" y="216"/>
                      </a:lnTo>
                      <a:lnTo>
                        <a:pt x="499" y="245"/>
                      </a:lnTo>
                      <a:lnTo>
                        <a:pt x="503" y="270"/>
                      </a:lnTo>
                      <a:lnTo>
                        <a:pt x="502" y="290"/>
                      </a:lnTo>
                      <a:lnTo>
                        <a:pt x="493" y="304"/>
                      </a:lnTo>
                      <a:lnTo>
                        <a:pt x="476" y="310"/>
                      </a:lnTo>
                      <a:close/>
                    </a:path>
                  </a:pathLst>
                </a:custGeom>
                <a:solidFill>
                  <a:srgbClr val="FFE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42" name="Freeform 458"/>
                <p:cNvSpPr>
                  <a:spLocks/>
                </p:cNvSpPr>
                <p:nvPr/>
              </p:nvSpPr>
              <p:spPr bwMode="auto">
                <a:xfrm>
                  <a:off x="4869" y="686"/>
                  <a:ext cx="41" cy="24"/>
                </a:xfrm>
                <a:custGeom>
                  <a:avLst/>
                  <a:gdLst>
                    <a:gd name="T0" fmla="*/ 379 w 403"/>
                    <a:gd name="T1" fmla="*/ 239 h 246"/>
                    <a:gd name="T2" fmla="*/ 346 w 403"/>
                    <a:gd name="T3" fmla="*/ 242 h 246"/>
                    <a:gd name="T4" fmla="*/ 307 w 403"/>
                    <a:gd name="T5" fmla="*/ 244 h 246"/>
                    <a:gd name="T6" fmla="*/ 265 w 403"/>
                    <a:gd name="T7" fmla="*/ 246 h 246"/>
                    <a:gd name="T8" fmla="*/ 222 w 403"/>
                    <a:gd name="T9" fmla="*/ 246 h 246"/>
                    <a:gd name="T10" fmla="*/ 179 w 403"/>
                    <a:gd name="T11" fmla="*/ 245 h 246"/>
                    <a:gd name="T12" fmla="*/ 137 w 403"/>
                    <a:gd name="T13" fmla="*/ 243 h 246"/>
                    <a:gd name="T14" fmla="*/ 97 w 403"/>
                    <a:gd name="T15" fmla="*/ 237 h 246"/>
                    <a:gd name="T16" fmla="*/ 63 w 403"/>
                    <a:gd name="T17" fmla="*/ 229 h 246"/>
                    <a:gd name="T18" fmla="*/ 34 w 403"/>
                    <a:gd name="T19" fmla="*/ 219 h 246"/>
                    <a:gd name="T20" fmla="*/ 13 w 403"/>
                    <a:gd name="T21" fmla="*/ 204 h 246"/>
                    <a:gd name="T22" fmla="*/ 1 w 403"/>
                    <a:gd name="T23" fmla="*/ 186 h 246"/>
                    <a:gd name="T24" fmla="*/ 0 w 403"/>
                    <a:gd name="T25" fmla="*/ 163 h 246"/>
                    <a:gd name="T26" fmla="*/ 10 w 403"/>
                    <a:gd name="T27" fmla="*/ 136 h 246"/>
                    <a:gd name="T28" fmla="*/ 34 w 403"/>
                    <a:gd name="T29" fmla="*/ 102 h 246"/>
                    <a:gd name="T30" fmla="*/ 73 w 403"/>
                    <a:gd name="T31" fmla="*/ 65 h 246"/>
                    <a:gd name="T32" fmla="*/ 130 w 403"/>
                    <a:gd name="T33" fmla="*/ 21 h 246"/>
                    <a:gd name="T34" fmla="*/ 157 w 403"/>
                    <a:gd name="T35" fmla="*/ 6 h 246"/>
                    <a:gd name="T36" fmla="*/ 186 w 403"/>
                    <a:gd name="T37" fmla="*/ 0 h 246"/>
                    <a:gd name="T38" fmla="*/ 214 w 403"/>
                    <a:gd name="T39" fmla="*/ 2 h 246"/>
                    <a:gd name="T40" fmla="*/ 242 w 403"/>
                    <a:gd name="T41" fmla="*/ 10 h 246"/>
                    <a:gd name="T42" fmla="*/ 270 w 403"/>
                    <a:gd name="T43" fmla="*/ 24 h 246"/>
                    <a:gd name="T44" fmla="*/ 296 w 403"/>
                    <a:gd name="T45" fmla="*/ 42 h 246"/>
                    <a:gd name="T46" fmla="*/ 321 w 403"/>
                    <a:gd name="T47" fmla="*/ 64 h 246"/>
                    <a:gd name="T48" fmla="*/ 344 w 403"/>
                    <a:gd name="T49" fmla="*/ 87 h 246"/>
                    <a:gd name="T50" fmla="*/ 363 w 403"/>
                    <a:gd name="T51" fmla="*/ 113 h 246"/>
                    <a:gd name="T52" fmla="*/ 379 w 403"/>
                    <a:gd name="T53" fmla="*/ 139 h 246"/>
                    <a:gd name="T54" fmla="*/ 391 w 403"/>
                    <a:gd name="T55" fmla="*/ 164 h 246"/>
                    <a:gd name="T56" fmla="*/ 400 w 403"/>
                    <a:gd name="T57" fmla="*/ 187 h 246"/>
                    <a:gd name="T58" fmla="*/ 403 w 403"/>
                    <a:gd name="T59" fmla="*/ 207 h 246"/>
                    <a:gd name="T60" fmla="*/ 401 w 403"/>
                    <a:gd name="T61" fmla="*/ 223 h 246"/>
                    <a:gd name="T62" fmla="*/ 393 w 403"/>
                    <a:gd name="T63" fmla="*/ 234 h 246"/>
                    <a:gd name="T64" fmla="*/ 379 w 403"/>
                    <a:gd name="T65" fmla="*/ 239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03" h="246">
                      <a:moveTo>
                        <a:pt x="379" y="239"/>
                      </a:moveTo>
                      <a:lnTo>
                        <a:pt x="346" y="242"/>
                      </a:lnTo>
                      <a:lnTo>
                        <a:pt x="307" y="244"/>
                      </a:lnTo>
                      <a:lnTo>
                        <a:pt x="265" y="246"/>
                      </a:lnTo>
                      <a:lnTo>
                        <a:pt x="222" y="246"/>
                      </a:lnTo>
                      <a:lnTo>
                        <a:pt x="179" y="245"/>
                      </a:lnTo>
                      <a:lnTo>
                        <a:pt x="137" y="243"/>
                      </a:lnTo>
                      <a:lnTo>
                        <a:pt x="97" y="237"/>
                      </a:lnTo>
                      <a:lnTo>
                        <a:pt x="63" y="229"/>
                      </a:lnTo>
                      <a:lnTo>
                        <a:pt x="34" y="219"/>
                      </a:lnTo>
                      <a:lnTo>
                        <a:pt x="13" y="204"/>
                      </a:lnTo>
                      <a:lnTo>
                        <a:pt x="1" y="186"/>
                      </a:lnTo>
                      <a:lnTo>
                        <a:pt x="0" y="163"/>
                      </a:lnTo>
                      <a:lnTo>
                        <a:pt x="10" y="136"/>
                      </a:lnTo>
                      <a:lnTo>
                        <a:pt x="34" y="102"/>
                      </a:lnTo>
                      <a:lnTo>
                        <a:pt x="73" y="65"/>
                      </a:lnTo>
                      <a:lnTo>
                        <a:pt x="130" y="21"/>
                      </a:lnTo>
                      <a:lnTo>
                        <a:pt x="157" y="6"/>
                      </a:lnTo>
                      <a:lnTo>
                        <a:pt x="186" y="0"/>
                      </a:lnTo>
                      <a:lnTo>
                        <a:pt x="214" y="2"/>
                      </a:lnTo>
                      <a:lnTo>
                        <a:pt x="242" y="10"/>
                      </a:lnTo>
                      <a:lnTo>
                        <a:pt x="270" y="24"/>
                      </a:lnTo>
                      <a:lnTo>
                        <a:pt x="296" y="42"/>
                      </a:lnTo>
                      <a:lnTo>
                        <a:pt x="321" y="64"/>
                      </a:lnTo>
                      <a:lnTo>
                        <a:pt x="344" y="87"/>
                      </a:lnTo>
                      <a:lnTo>
                        <a:pt x="363" y="113"/>
                      </a:lnTo>
                      <a:lnTo>
                        <a:pt x="379" y="139"/>
                      </a:lnTo>
                      <a:lnTo>
                        <a:pt x="391" y="164"/>
                      </a:lnTo>
                      <a:lnTo>
                        <a:pt x="400" y="187"/>
                      </a:lnTo>
                      <a:lnTo>
                        <a:pt x="403" y="207"/>
                      </a:lnTo>
                      <a:lnTo>
                        <a:pt x="401" y="223"/>
                      </a:lnTo>
                      <a:lnTo>
                        <a:pt x="393" y="234"/>
                      </a:lnTo>
                      <a:lnTo>
                        <a:pt x="379" y="239"/>
                      </a:lnTo>
                      <a:close/>
                    </a:path>
                  </a:pathLst>
                </a:custGeom>
                <a:solidFill>
                  <a:srgbClr val="FFEB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43" name="Freeform 459"/>
                <p:cNvSpPr>
                  <a:spLocks/>
                </p:cNvSpPr>
                <p:nvPr/>
              </p:nvSpPr>
              <p:spPr bwMode="auto">
                <a:xfrm>
                  <a:off x="4874" y="689"/>
                  <a:ext cx="30" cy="17"/>
                </a:xfrm>
                <a:custGeom>
                  <a:avLst/>
                  <a:gdLst>
                    <a:gd name="T0" fmla="*/ 284 w 304"/>
                    <a:gd name="T1" fmla="*/ 167 h 173"/>
                    <a:gd name="T2" fmla="*/ 258 w 304"/>
                    <a:gd name="T3" fmla="*/ 169 h 173"/>
                    <a:gd name="T4" fmla="*/ 230 w 304"/>
                    <a:gd name="T5" fmla="*/ 171 h 173"/>
                    <a:gd name="T6" fmla="*/ 200 w 304"/>
                    <a:gd name="T7" fmla="*/ 172 h 173"/>
                    <a:gd name="T8" fmla="*/ 168 w 304"/>
                    <a:gd name="T9" fmla="*/ 173 h 173"/>
                    <a:gd name="T10" fmla="*/ 136 w 304"/>
                    <a:gd name="T11" fmla="*/ 172 h 173"/>
                    <a:gd name="T12" fmla="*/ 106 w 304"/>
                    <a:gd name="T13" fmla="*/ 170 h 173"/>
                    <a:gd name="T14" fmla="*/ 77 w 304"/>
                    <a:gd name="T15" fmla="*/ 167 h 173"/>
                    <a:gd name="T16" fmla="*/ 51 w 304"/>
                    <a:gd name="T17" fmla="*/ 161 h 173"/>
                    <a:gd name="T18" fmla="*/ 29 w 304"/>
                    <a:gd name="T19" fmla="*/ 154 h 173"/>
                    <a:gd name="T20" fmla="*/ 13 w 304"/>
                    <a:gd name="T21" fmla="*/ 144 h 173"/>
                    <a:gd name="T22" fmla="*/ 3 w 304"/>
                    <a:gd name="T23" fmla="*/ 132 h 173"/>
                    <a:gd name="T24" fmla="*/ 0 w 304"/>
                    <a:gd name="T25" fmla="*/ 117 h 173"/>
                    <a:gd name="T26" fmla="*/ 6 w 304"/>
                    <a:gd name="T27" fmla="*/ 98 h 173"/>
                    <a:gd name="T28" fmla="*/ 21 w 304"/>
                    <a:gd name="T29" fmla="*/ 76 h 173"/>
                    <a:gd name="T30" fmla="*/ 47 w 304"/>
                    <a:gd name="T31" fmla="*/ 51 h 173"/>
                    <a:gd name="T32" fmla="*/ 85 w 304"/>
                    <a:gd name="T33" fmla="*/ 22 h 173"/>
                    <a:gd name="T34" fmla="*/ 109 w 304"/>
                    <a:gd name="T35" fmla="*/ 8 h 173"/>
                    <a:gd name="T36" fmla="*/ 134 w 304"/>
                    <a:gd name="T37" fmla="*/ 1 h 173"/>
                    <a:gd name="T38" fmla="*/ 158 w 304"/>
                    <a:gd name="T39" fmla="*/ 0 h 173"/>
                    <a:gd name="T40" fmla="*/ 181 w 304"/>
                    <a:gd name="T41" fmla="*/ 4 h 173"/>
                    <a:gd name="T42" fmla="*/ 203 w 304"/>
                    <a:gd name="T43" fmla="*/ 12 h 173"/>
                    <a:gd name="T44" fmla="*/ 224 w 304"/>
                    <a:gd name="T45" fmla="*/ 24 h 173"/>
                    <a:gd name="T46" fmla="*/ 243 w 304"/>
                    <a:gd name="T47" fmla="*/ 39 h 173"/>
                    <a:gd name="T48" fmla="*/ 262 w 304"/>
                    <a:gd name="T49" fmla="*/ 56 h 173"/>
                    <a:gd name="T50" fmla="*/ 276 w 304"/>
                    <a:gd name="T51" fmla="*/ 74 h 173"/>
                    <a:gd name="T52" fmla="*/ 288 w 304"/>
                    <a:gd name="T53" fmla="*/ 92 h 173"/>
                    <a:gd name="T54" fmla="*/ 297 w 304"/>
                    <a:gd name="T55" fmla="*/ 111 h 173"/>
                    <a:gd name="T56" fmla="*/ 303 w 304"/>
                    <a:gd name="T57" fmla="*/ 128 h 173"/>
                    <a:gd name="T58" fmla="*/ 304 w 304"/>
                    <a:gd name="T59" fmla="*/ 143 h 173"/>
                    <a:gd name="T60" fmla="*/ 302 w 304"/>
                    <a:gd name="T61" fmla="*/ 155 h 173"/>
                    <a:gd name="T62" fmla="*/ 295 w 304"/>
                    <a:gd name="T63" fmla="*/ 163 h 173"/>
                    <a:gd name="T64" fmla="*/ 284 w 304"/>
                    <a:gd name="T65" fmla="*/ 167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04" h="173">
                      <a:moveTo>
                        <a:pt x="284" y="167"/>
                      </a:moveTo>
                      <a:lnTo>
                        <a:pt x="258" y="169"/>
                      </a:lnTo>
                      <a:lnTo>
                        <a:pt x="230" y="171"/>
                      </a:lnTo>
                      <a:lnTo>
                        <a:pt x="200" y="172"/>
                      </a:lnTo>
                      <a:lnTo>
                        <a:pt x="168" y="173"/>
                      </a:lnTo>
                      <a:lnTo>
                        <a:pt x="136" y="172"/>
                      </a:lnTo>
                      <a:lnTo>
                        <a:pt x="106" y="170"/>
                      </a:lnTo>
                      <a:lnTo>
                        <a:pt x="77" y="167"/>
                      </a:lnTo>
                      <a:lnTo>
                        <a:pt x="51" y="161"/>
                      </a:lnTo>
                      <a:lnTo>
                        <a:pt x="29" y="154"/>
                      </a:lnTo>
                      <a:lnTo>
                        <a:pt x="13" y="144"/>
                      </a:lnTo>
                      <a:lnTo>
                        <a:pt x="3" y="132"/>
                      </a:lnTo>
                      <a:lnTo>
                        <a:pt x="0" y="117"/>
                      </a:lnTo>
                      <a:lnTo>
                        <a:pt x="6" y="98"/>
                      </a:lnTo>
                      <a:lnTo>
                        <a:pt x="21" y="76"/>
                      </a:lnTo>
                      <a:lnTo>
                        <a:pt x="47" y="51"/>
                      </a:lnTo>
                      <a:lnTo>
                        <a:pt x="85" y="22"/>
                      </a:lnTo>
                      <a:lnTo>
                        <a:pt x="109" y="8"/>
                      </a:lnTo>
                      <a:lnTo>
                        <a:pt x="134" y="1"/>
                      </a:lnTo>
                      <a:lnTo>
                        <a:pt x="158" y="0"/>
                      </a:lnTo>
                      <a:lnTo>
                        <a:pt x="181" y="4"/>
                      </a:lnTo>
                      <a:lnTo>
                        <a:pt x="203" y="12"/>
                      </a:lnTo>
                      <a:lnTo>
                        <a:pt x="224" y="24"/>
                      </a:lnTo>
                      <a:lnTo>
                        <a:pt x="243" y="39"/>
                      </a:lnTo>
                      <a:lnTo>
                        <a:pt x="262" y="56"/>
                      </a:lnTo>
                      <a:lnTo>
                        <a:pt x="276" y="74"/>
                      </a:lnTo>
                      <a:lnTo>
                        <a:pt x="288" y="92"/>
                      </a:lnTo>
                      <a:lnTo>
                        <a:pt x="297" y="111"/>
                      </a:lnTo>
                      <a:lnTo>
                        <a:pt x="303" y="128"/>
                      </a:lnTo>
                      <a:lnTo>
                        <a:pt x="304" y="143"/>
                      </a:lnTo>
                      <a:lnTo>
                        <a:pt x="302" y="155"/>
                      </a:lnTo>
                      <a:lnTo>
                        <a:pt x="295" y="163"/>
                      </a:lnTo>
                      <a:lnTo>
                        <a:pt x="284" y="167"/>
                      </a:lnTo>
                      <a:close/>
                    </a:path>
                  </a:pathLst>
                </a:custGeom>
                <a:solidFill>
                  <a:srgbClr val="FFF0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44" name="Freeform 460"/>
                <p:cNvSpPr>
                  <a:spLocks/>
                </p:cNvSpPr>
                <p:nvPr/>
              </p:nvSpPr>
              <p:spPr bwMode="auto">
                <a:xfrm>
                  <a:off x="4878" y="691"/>
                  <a:ext cx="21" cy="10"/>
                </a:xfrm>
                <a:custGeom>
                  <a:avLst/>
                  <a:gdLst>
                    <a:gd name="T0" fmla="*/ 188 w 205"/>
                    <a:gd name="T1" fmla="*/ 98 h 102"/>
                    <a:gd name="T2" fmla="*/ 197 w 205"/>
                    <a:gd name="T3" fmla="*/ 95 h 102"/>
                    <a:gd name="T4" fmla="*/ 202 w 205"/>
                    <a:gd name="T5" fmla="*/ 90 h 102"/>
                    <a:gd name="T6" fmla="*/ 205 w 205"/>
                    <a:gd name="T7" fmla="*/ 82 h 102"/>
                    <a:gd name="T8" fmla="*/ 205 w 205"/>
                    <a:gd name="T9" fmla="*/ 71 h 102"/>
                    <a:gd name="T10" fmla="*/ 202 w 205"/>
                    <a:gd name="T11" fmla="*/ 61 h 102"/>
                    <a:gd name="T12" fmla="*/ 196 w 205"/>
                    <a:gd name="T13" fmla="*/ 49 h 102"/>
                    <a:gd name="T14" fmla="*/ 188 w 205"/>
                    <a:gd name="T15" fmla="*/ 38 h 102"/>
                    <a:gd name="T16" fmla="*/ 178 w 205"/>
                    <a:gd name="T17" fmla="*/ 27 h 102"/>
                    <a:gd name="T18" fmla="*/ 166 w 205"/>
                    <a:gd name="T19" fmla="*/ 17 h 102"/>
                    <a:gd name="T20" fmla="*/ 153 w 205"/>
                    <a:gd name="T21" fmla="*/ 9 h 102"/>
                    <a:gd name="T22" fmla="*/ 137 w 205"/>
                    <a:gd name="T23" fmla="*/ 3 h 102"/>
                    <a:gd name="T24" fmla="*/ 120 w 205"/>
                    <a:gd name="T25" fmla="*/ 0 h 102"/>
                    <a:gd name="T26" fmla="*/ 101 w 205"/>
                    <a:gd name="T27" fmla="*/ 0 h 102"/>
                    <a:gd name="T28" fmla="*/ 82 w 205"/>
                    <a:gd name="T29" fmla="*/ 4 h 102"/>
                    <a:gd name="T30" fmla="*/ 61 w 205"/>
                    <a:gd name="T31" fmla="*/ 12 h 102"/>
                    <a:gd name="T32" fmla="*/ 39 w 205"/>
                    <a:gd name="T33" fmla="*/ 25 h 102"/>
                    <a:gd name="T34" fmla="*/ 19 w 205"/>
                    <a:gd name="T35" fmla="*/ 39 h 102"/>
                    <a:gd name="T36" fmla="*/ 7 w 205"/>
                    <a:gd name="T37" fmla="*/ 52 h 102"/>
                    <a:gd name="T38" fmla="*/ 1 w 205"/>
                    <a:gd name="T39" fmla="*/ 63 h 102"/>
                    <a:gd name="T40" fmla="*/ 0 w 205"/>
                    <a:gd name="T41" fmla="*/ 72 h 102"/>
                    <a:gd name="T42" fmla="*/ 4 w 205"/>
                    <a:gd name="T43" fmla="*/ 81 h 102"/>
                    <a:gd name="T44" fmla="*/ 12 w 205"/>
                    <a:gd name="T45" fmla="*/ 87 h 102"/>
                    <a:gd name="T46" fmla="*/ 23 w 205"/>
                    <a:gd name="T47" fmla="*/ 93 h 102"/>
                    <a:gd name="T48" fmla="*/ 39 w 205"/>
                    <a:gd name="T49" fmla="*/ 96 h 102"/>
                    <a:gd name="T50" fmla="*/ 55 w 205"/>
                    <a:gd name="T51" fmla="*/ 99 h 102"/>
                    <a:gd name="T52" fmla="*/ 74 w 205"/>
                    <a:gd name="T53" fmla="*/ 101 h 102"/>
                    <a:gd name="T54" fmla="*/ 93 w 205"/>
                    <a:gd name="T55" fmla="*/ 102 h 102"/>
                    <a:gd name="T56" fmla="*/ 114 w 205"/>
                    <a:gd name="T57" fmla="*/ 102 h 102"/>
                    <a:gd name="T58" fmla="*/ 134 w 205"/>
                    <a:gd name="T59" fmla="*/ 102 h 102"/>
                    <a:gd name="T60" fmla="*/ 153 w 205"/>
                    <a:gd name="T61" fmla="*/ 101 h 102"/>
                    <a:gd name="T62" fmla="*/ 172 w 205"/>
                    <a:gd name="T63" fmla="*/ 100 h 102"/>
                    <a:gd name="T64" fmla="*/ 188 w 205"/>
                    <a:gd name="T65" fmla="*/ 98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05" h="102">
                      <a:moveTo>
                        <a:pt x="188" y="98"/>
                      </a:moveTo>
                      <a:lnTo>
                        <a:pt x="197" y="95"/>
                      </a:lnTo>
                      <a:lnTo>
                        <a:pt x="202" y="90"/>
                      </a:lnTo>
                      <a:lnTo>
                        <a:pt x="205" y="82"/>
                      </a:lnTo>
                      <a:lnTo>
                        <a:pt x="205" y="71"/>
                      </a:lnTo>
                      <a:lnTo>
                        <a:pt x="202" y="61"/>
                      </a:lnTo>
                      <a:lnTo>
                        <a:pt x="196" y="49"/>
                      </a:lnTo>
                      <a:lnTo>
                        <a:pt x="188" y="38"/>
                      </a:lnTo>
                      <a:lnTo>
                        <a:pt x="178" y="27"/>
                      </a:lnTo>
                      <a:lnTo>
                        <a:pt x="166" y="17"/>
                      </a:lnTo>
                      <a:lnTo>
                        <a:pt x="153" y="9"/>
                      </a:lnTo>
                      <a:lnTo>
                        <a:pt x="137" y="3"/>
                      </a:lnTo>
                      <a:lnTo>
                        <a:pt x="120" y="0"/>
                      </a:lnTo>
                      <a:lnTo>
                        <a:pt x="101" y="0"/>
                      </a:lnTo>
                      <a:lnTo>
                        <a:pt x="82" y="4"/>
                      </a:lnTo>
                      <a:lnTo>
                        <a:pt x="61" y="12"/>
                      </a:lnTo>
                      <a:lnTo>
                        <a:pt x="39" y="25"/>
                      </a:lnTo>
                      <a:lnTo>
                        <a:pt x="19" y="39"/>
                      </a:lnTo>
                      <a:lnTo>
                        <a:pt x="7" y="52"/>
                      </a:lnTo>
                      <a:lnTo>
                        <a:pt x="1" y="63"/>
                      </a:lnTo>
                      <a:lnTo>
                        <a:pt x="0" y="72"/>
                      </a:lnTo>
                      <a:lnTo>
                        <a:pt x="4" y="81"/>
                      </a:lnTo>
                      <a:lnTo>
                        <a:pt x="12" y="87"/>
                      </a:lnTo>
                      <a:lnTo>
                        <a:pt x="23" y="93"/>
                      </a:lnTo>
                      <a:lnTo>
                        <a:pt x="39" y="96"/>
                      </a:lnTo>
                      <a:lnTo>
                        <a:pt x="55" y="99"/>
                      </a:lnTo>
                      <a:lnTo>
                        <a:pt x="74" y="101"/>
                      </a:lnTo>
                      <a:lnTo>
                        <a:pt x="93" y="102"/>
                      </a:lnTo>
                      <a:lnTo>
                        <a:pt x="114" y="102"/>
                      </a:lnTo>
                      <a:lnTo>
                        <a:pt x="134" y="102"/>
                      </a:lnTo>
                      <a:lnTo>
                        <a:pt x="153" y="101"/>
                      </a:lnTo>
                      <a:lnTo>
                        <a:pt x="172" y="100"/>
                      </a:lnTo>
                      <a:lnTo>
                        <a:pt x="188" y="98"/>
                      </a:lnTo>
                      <a:close/>
                    </a:path>
                  </a:pathLst>
                </a:custGeom>
                <a:solidFill>
                  <a:srgbClr val="FFF2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45" name="Freeform 461"/>
                <p:cNvSpPr>
                  <a:spLocks/>
                </p:cNvSpPr>
                <p:nvPr/>
              </p:nvSpPr>
              <p:spPr bwMode="auto">
                <a:xfrm>
                  <a:off x="4856" y="607"/>
                  <a:ext cx="185" cy="100"/>
                </a:xfrm>
                <a:custGeom>
                  <a:avLst/>
                  <a:gdLst>
                    <a:gd name="T0" fmla="*/ 302 w 1850"/>
                    <a:gd name="T1" fmla="*/ 1 h 999"/>
                    <a:gd name="T2" fmla="*/ 389 w 1850"/>
                    <a:gd name="T3" fmla="*/ 0 h 999"/>
                    <a:gd name="T4" fmla="*/ 490 w 1850"/>
                    <a:gd name="T5" fmla="*/ 0 h 999"/>
                    <a:gd name="T6" fmla="*/ 588 w 1850"/>
                    <a:gd name="T7" fmla="*/ 0 h 999"/>
                    <a:gd name="T8" fmla="*/ 672 w 1850"/>
                    <a:gd name="T9" fmla="*/ 3 h 999"/>
                    <a:gd name="T10" fmla="*/ 730 w 1850"/>
                    <a:gd name="T11" fmla="*/ 9 h 999"/>
                    <a:gd name="T12" fmla="*/ 816 w 1850"/>
                    <a:gd name="T13" fmla="*/ 16 h 999"/>
                    <a:gd name="T14" fmla="*/ 929 w 1850"/>
                    <a:gd name="T15" fmla="*/ 20 h 999"/>
                    <a:gd name="T16" fmla="*/ 1051 w 1850"/>
                    <a:gd name="T17" fmla="*/ 23 h 999"/>
                    <a:gd name="T18" fmla="*/ 1159 w 1850"/>
                    <a:gd name="T19" fmla="*/ 26 h 999"/>
                    <a:gd name="T20" fmla="*/ 1235 w 1850"/>
                    <a:gd name="T21" fmla="*/ 28 h 999"/>
                    <a:gd name="T22" fmla="*/ 1333 w 1850"/>
                    <a:gd name="T23" fmla="*/ 35 h 999"/>
                    <a:gd name="T24" fmla="*/ 1451 w 1850"/>
                    <a:gd name="T25" fmla="*/ 50 h 999"/>
                    <a:gd name="T26" fmla="*/ 1571 w 1850"/>
                    <a:gd name="T27" fmla="*/ 78 h 999"/>
                    <a:gd name="T28" fmla="*/ 1676 w 1850"/>
                    <a:gd name="T29" fmla="*/ 123 h 999"/>
                    <a:gd name="T30" fmla="*/ 1750 w 1850"/>
                    <a:gd name="T31" fmla="*/ 189 h 999"/>
                    <a:gd name="T32" fmla="*/ 1787 w 1850"/>
                    <a:gd name="T33" fmla="*/ 276 h 999"/>
                    <a:gd name="T34" fmla="*/ 1818 w 1850"/>
                    <a:gd name="T35" fmla="*/ 392 h 999"/>
                    <a:gd name="T36" fmla="*/ 1841 w 1850"/>
                    <a:gd name="T37" fmla="*/ 526 h 999"/>
                    <a:gd name="T38" fmla="*/ 1850 w 1850"/>
                    <a:gd name="T39" fmla="*/ 662 h 999"/>
                    <a:gd name="T40" fmla="*/ 1838 w 1850"/>
                    <a:gd name="T41" fmla="*/ 783 h 999"/>
                    <a:gd name="T42" fmla="*/ 1794 w 1850"/>
                    <a:gd name="T43" fmla="*/ 883 h 999"/>
                    <a:gd name="T44" fmla="*/ 1726 w 1850"/>
                    <a:gd name="T45" fmla="*/ 957 h 999"/>
                    <a:gd name="T46" fmla="*/ 1656 w 1850"/>
                    <a:gd name="T47" fmla="*/ 993 h 999"/>
                    <a:gd name="T48" fmla="*/ 1590 w 1850"/>
                    <a:gd name="T49" fmla="*/ 997 h 999"/>
                    <a:gd name="T50" fmla="*/ 1535 w 1850"/>
                    <a:gd name="T51" fmla="*/ 975 h 999"/>
                    <a:gd name="T52" fmla="*/ 1500 w 1850"/>
                    <a:gd name="T53" fmla="*/ 933 h 999"/>
                    <a:gd name="T54" fmla="*/ 1475 w 1850"/>
                    <a:gd name="T55" fmla="*/ 866 h 999"/>
                    <a:gd name="T56" fmla="*/ 1452 w 1850"/>
                    <a:gd name="T57" fmla="*/ 778 h 999"/>
                    <a:gd name="T58" fmla="*/ 1432 w 1850"/>
                    <a:gd name="T59" fmla="*/ 680 h 999"/>
                    <a:gd name="T60" fmla="*/ 1420 w 1850"/>
                    <a:gd name="T61" fmla="*/ 586 h 999"/>
                    <a:gd name="T62" fmla="*/ 1420 w 1850"/>
                    <a:gd name="T63" fmla="*/ 508 h 999"/>
                    <a:gd name="T64" fmla="*/ 1428 w 1850"/>
                    <a:gd name="T65" fmla="*/ 447 h 999"/>
                    <a:gd name="T66" fmla="*/ 1426 w 1850"/>
                    <a:gd name="T67" fmla="*/ 377 h 999"/>
                    <a:gd name="T68" fmla="*/ 1408 w 1850"/>
                    <a:gd name="T69" fmla="*/ 309 h 999"/>
                    <a:gd name="T70" fmla="*/ 1371 w 1850"/>
                    <a:gd name="T71" fmla="*/ 257 h 999"/>
                    <a:gd name="T72" fmla="*/ 1314 w 1850"/>
                    <a:gd name="T73" fmla="*/ 232 h 999"/>
                    <a:gd name="T74" fmla="*/ 1235 w 1850"/>
                    <a:gd name="T75" fmla="*/ 244 h 999"/>
                    <a:gd name="T76" fmla="*/ 1156 w 1850"/>
                    <a:gd name="T77" fmla="*/ 255 h 999"/>
                    <a:gd name="T78" fmla="*/ 1089 w 1850"/>
                    <a:gd name="T79" fmla="*/ 255 h 999"/>
                    <a:gd name="T80" fmla="*/ 1031 w 1850"/>
                    <a:gd name="T81" fmla="*/ 246 h 999"/>
                    <a:gd name="T82" fmla="*/ 981 w 1850"/>
                    <a:gd name="T83" fmla="*/ 232 h 999"/>
                    <a:gd name="T84" fmla="*/ 941 w 1850"/>
                    <a:gd name="T85" fmla="*/ 216 h 999"/>
                    <a:gd name="T86" fmla="*/ 877 w 1850"/>
                    <a:gd name="T87" fmla="*/ 203 h 999"/>
                    <a:gd name="T88" fmla="*/ 770 w 1850"/>
                    <a:gd name="T89" fmla="*/ 196 h 999"/>
                    <a:gd name="T90" fmla="*/ 642 w 1850"/>
                    <a:gd name="T91" fmla="*/ 195 h 999"/>
                    <a:gd name="T92" fmla="*/ 516 w 1850"/>
                    <a:gd name="T93" fmla="*/ 200 h 999"/>
                    <a:gd name="T94" fmla="*/ 414 w 1850"/>
                    <a:gd name="T95" fmla="*/ 211 h 999"/>
                    <a:gd name="T96" fmla="*/ 350 w 1850"/>
                    <a:gd name="T97" fmla="*/ 221 h 999"/>
                    <a:gd name="T98" fmla="*/ 282 w 1850"/>
                    <a:gd name="T99" fmla="*/ 218 h 999"/>
                    <a:gd name="T100" fmla="*/ 208 w 1850"/>
                    <a:gd name="T101" fmla="*/ 202 h 999"/>
                    <a:gd name="T102" fmla="*/ 137 w 1850"/>
                    <a:gd name="T103" fmla="*/ 177 h 999"/>
                    <a:gd name="T104" fmla="*/ 75 w 1850"/>
                    <a:gd name="T105" fmla="*/ 147 h 999"/>
                    <a:gd name="T106" fmla="*/ 28 w 1850"/>
                    <a:gd name="T107" fmla="*/ 113 h 999"/>
                    <a:gd name="T108" fmla="*/ 3 w 1850"/>
                    <a:gd name="T109" fmla="*/ 79 h 999"/>
                    <a:gd name="T110" fmla="*/ 6 w 1850"/>
                    <a:gd name="T111" fmla="*/ 48 h 999"/>
                    <a:gd name="T112" fmla="*/ 45 w 1850"/>
                    <a:gd name="T113" fmla="*/ 23 h 999"/>
                    <a:gd name="T114" fmla="*/ 127 w 1850"/>
                    <a:gd name="T115" fmla="*/ 6 h 999"/>
                    <a:gd name="T116" fmla="*/ 258 w 1850"/>
                    <a:gd name="T117" fmla="*/ 1 h 9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850" h="999">
                      <a:moveTo>
                        <a:pt x="258" y="1"/>
                      </a:moveTo>
                      <a:lnTo>
                        <a:pt x="278" y="1"/>
                      </a:lnTo>
                      <a:lnTo>
                        <a:pt x="302" y="1"/>
                      </a:lnTo>
                      <a:lnTo>
                        <a:pt x="329" y="1"/>
                      </a:lnTo>
                      <a:lnTo>
                        <a:pt x="358" y="1"/>
                      </a:lnTo>
                      <a:lnTo>
                        <a:pt x="389" y="0"/>
                      </a:lnTo>
                      <a:lnTo>
                        <a:pt x="421" y="0"/>
                      </a:lnTo>
                      <a:lnTo>
                        <a:pt x="456" y="0"/>
                      </a:lnTo>
                      <a:lnTo>
                        <a:pt x="490" y="0"/>
                      </a:lnTo>
                      <a:lnTo>
                        <a:pt x="523" y="0"/>
                      </a:lnTo>
                      <a:lnTo>
                        <a:pt x="556" y="0"/>
                      </a:lnTo>
                      <a:lnTo>
                        <a:pt x="588" y="0"/>
                      </a:lnTo>
                      <a:lnTo>
                        <a:pt x="618" y="1"/>
                      </a:lnTo>
                      <a:lnTo>
                        <a:pt x="647" y="2"/>
                      </a:lnTo>
                      <a:lnTo>
                        <a:pt x="672" y="3"/>
                      </a:lnTo>
                      <a:lnTo>
                        <a:pt x="693" y="5"/>
                      </a:lnTo>
                      <a:lnTo>
                        <a:pt x="711" y="7"/>
                      </a:lnTo>
                      <a:lnTo>
                        <a:pt x="730" y="9"/>
                      </a:lnTo>
                      <a:lnTo>
                        <a:pt x="753" y="12"/>
                      </a:lnTo>
                      <a:lnTo>
                        <a:pt x="782" y="14"/>
                      </a:lnTo>
                      <a:lnTo>
                        <a:pt x="816" y="16"/>
                      </a:lnTo>
                      <a:lnTo>
                        <a:pt x="851" y="17"/>
                      </a:lnTo>
                      <a:lnTo>
                        <a:pt x="889" y="19"/>
                      </a:lnTo>
                      <a:lnTo>
                        <a:pt x="929" y="20"/>
                      </a:lnTo>
                      <a:lnTo>
                        <a:pt x="970" y="21"/>
                      </a:lnTo>
                      <a:lnTo>
                        <a:pt x="1011" y="22"/>
                      </a:lnTo>
                      <a:lnTo>
                        <a:pt x="1051" y="23"/>
                      </a:lnTo>
                      <a:lnTo>
                        <a:pt x="1090" y="24"/>
                      </a:lnTo>
                      <a:lnTo>
                        <a:pt x="1126" y="25"/>
                      </a:lnTo>
                      <a:lnTo>
                        <a:pt x="1159" y="26"/>
                      </a:lnTo>
                      <a:lnTo>
                        <a:pt x="1190" y="27"/>
                      </a:lnTo>
                      <a:lnTo>
                        <a:pt x="1215" y="27"/>
                      </a:lnTo>
                      <a:lnTo>
                        <a:pt x="1235" y="28"/>
                      </a:lnTo>
                      <a:lnTo>
                        <a:pt x="1264" y="30"/>
                      </a:lnTo>
                      <a:lnTo>
                        <a:pt x="1297" y="32"/>
                      </a:lnTo>
                      <a:lnTo>
                        <a:pt x="1333" y="35"/>
                      </a:lnTo>
                      <a:lnTo>
                        <a:pt x="1370" y="39"/>
                      </a:lnTo>
                      <a:lnTo>
                        <a:pt x="1410" y="44"/>
                      </a:lnTo>
                      <a:lnTo>
                        <a:pt x="1451" y="50"/>
                      </a:lnTo>
                      <a:lnTo>
                        <a:pt x="1491" y="58"/>
                      </a:lnTo>
                      <a:lnTo>
                        <a:pt x="1531" y="67"/>
                      </a:lnTo>
                      <a:lnTo>
                        <a:pt x="1571" y="78"/>
                      </a:lnTo>
                      <a:lnTo>
                        <a:pt x="1609" y="91"/>
                      </a:lnTo>
                      <a:lnTo>
                        <a:pt x="1644" y="106"/>
                      </a:lnTo>
                      <a:lnTo>
                        <a:pt x="1676" y="123"/>
                      </a:lnTo>
                      <a:lnTo>
                        <a:pt x="1705" y="142"/>
                      </a:lnTo>
                      <a:lnTo>
                        <a:pt x="1730" y="164"/>
                      </a:lnTo>
                      <a:lnTo>
                        <a:pt x="1750" y="189"/>
                      </a:lnTo>
                      <a:lnTo>
                        <a:pt x="1766" y="216"/>
                      </a:lnTo>
                      <a:lnTo>
                        <a:pt x="1777" y="244"/>
                      </a:lnTo>
                      <a:lnTo>
                        <a:pt x="1787" y="276"/>
                      </a:lnTo>
                      <a:lnTo>
                        <a:pt x="1798" y="311"/>
                      </a:lnTo>
                      <a:lnTo>
                        <a:pt x="1808" y="350"/>
                      </a:lnTo>
                      <a:lnTo>
                        <a:pt x="1818" y="392"/>
                      </a:lnTo>
                      <a:lnTo>
                        <a:pt x="1827" y="436"/>
                      </a:lnTo>
                      <a:lnTo>
                        <a:pt x="1835" y="481"/>
                      </a:lnTo>
                      <a:lnTo>
                        <a:pt x="1841" y="526"/>
                      </a:lnTo>
                      <a:lnTo>
                        <a:pt x="1846" y="572"/>
                      </a:lnTo>
                      <a:lnTo>
                        <a:pt x="1849" y="617"/>
                      </a:lnTo>
                      <a:lnTo>
                        <a:pt x="1850" y="662"/>
                      </a:lnTo>
                      <a:lnTo>
                        <a:pt x="1849" y="705"/>
                      </a:lnTo>
                      <a:lnTo>
                        <a:pt x="1845" y="745"/>
                      </a:lnTo>
                      <a:lnTo>
                        <a:pt x="1838" y="783"/>
                      </a:lnTo>
                      <a:lnTo>
                        <a:pt x="1828" y="818"/>
                      </a:lnTo>
                      <a:lnTo>
                        <a:pt x="1814" y="849"/>
                      </a:lnTo>
                      <a:lnTo>
                        <a:pt x="1794" y="883"/>
                      </a:lnTo>
                      <a:lnTo>
                        <a:pt x="1772" y="912"/>
                      </a:lnTo>
                      <a:lnTo>
                        <a:pt x="1749" y="937"/>
                      </a:lnTo>
                      <a:lnTo>
                        <a:pt x="1726" y="957"/>
                      </a:lnTo>
                      <a:lnTo>
                        <a:pt x="1703" y="973"/>
                      </a:lnTo>
                      <a:lnTo>
                        <a:pt x="1679" y="985"/>
                      </a:lnTo>
                      <a:lnTo>
                        <a:pt x="1656" y="993"/>
                      </a:lnTo>
                      <a:lnTo>
                        <a:pt x="1633" y="998"/>
                      </a:lnTo>
                      <a:lnTo>
                        <a:pt x="1611" y="999"/>
                      </a:lnTo>
                      <a:lnTo>
                        <a:pt x="1590" y="997"/>
                      </a:lnTo>
                      <a:lnTo>
                        <a:pt x="1571" y="993"/>
                      </a:lnTo>
                      <a:lnTo>
                        <a:pt x="1551" y="985"/>
                      </a:lnTo>
                      <a:lnTo>
                        <a:pt x="1535" y="975"/>
                      </a:lnTo>
                      <a:lnTo>
                        <a:pt x="1521" y="963"/>
                      </a:lnTo>
                      <a:lnTo>
                        <a:pt x="1509" y="949"/>
                      </a:lnTo>
                      <a:lnTo>
                        <a:pt x="1500" y="933"/>
                      </a:lnTo>
                      <a:lnTo>
                        <a:pt x="1492" y="913"/>
                      </a:lnTo>
                      <a:lnTo>
                        <a:pt x="1484" y="891"/>
                      </a:lnTo>
                      <a:lnTo>
                        <a:pt x="1475" y="866"/>
                      </a:lnTo>
                      <a:lnTo>
                        <a:pt x="1467" y="838"/>
                      </a:lnTo>
                      <a:lnTo>
                        <a:pt x="1459" y="809"/>
                      </a:lnTo>
                      <a:lnTo>
                        <a:pt x="1452" y="778"/>
                      </a:lnTo>
                      <a:lnTo>
                        <a:pt x="1444" y="745"/>
                      </a:lnTo>
                      <a:lnTo>
                        <a:pt x="1438" y="713"/>
                      </a:lnTo>
                      <a:lnTo>
                        <a:pt x="1432" y="680"/>
                      </a:lnTo>
                      <a:lnTo>
                        <a:pt x="1427" y="647"/>
                      </a:lnTo>
                      <a:lnTo>
                        <a:pt x="1423" y="616"/>
                      </a:lnTo>
                      <a:lnTo>
                        <a:pt x="1420" y="586"/>
                      </a:lnTo>
                      <a:lnTo>
                        <a:pt x="1419" y="557"/>
                      </a:lnTo>
                      <a:lnTo>
                        <a:pt x="1419" y="531"/>
                      </a:lnTo>
                      <a:lnTo>
                        <a:pt x="1420" y="508"/>
                      </a:lnTo>
                      <a:lnTo>
                        <a:pt x="1423" y="488"/>
                      </a:lnTo>
                      <a:lnTo>
                        <a:pt x="1426" y="469"/>
                      </a:lnTo>
                      <a:lnTo>
                        <a:pt x="1428" y="447"/>
                      </a:lnTo>
                      <a:lnTo>
                        <a:pt x="1429" y="425"/>
                      </a:lnTo>
                      <a:lnTo>
                        <a:pt x="1428" y="401"/>
                      </a:lnTo>
                      <a:lnTo>
                        <a:pt x="1426" y="377"/>
                      </a:lnTo>
                      <a:lnTo>
                        <a:pt x="1422" y="354"/>
                      </a:lnTo>
                      <a:lnTo>
                        <a:pt x="1416" y="331"/>
                      </a:lnTo>
                      <a:lnTo>
                        <a:pt x="1408" y="309"/>
                      </a:lnTo>
                      <a:lnTo>
                        <a:pt x="1399" y="290"/>
                      </a:lnTo>
                      <a:lnTo>
                        <a:pt x="1387" y="272"/>
                      </a:lnTo>
                      <a:lnTo>
                        <a:pt x="1371" y="257"/>
                      </a:lnTo>
                      <a:lnTo>
                        <a:pt x="1355" y="245"/>
                      </a:lnTo>
                      <a:lnTo>
                        <a:pt x="1336" y="236"/>
                      </a:lnTo>
                      <a:lnTo>
                        <a:pt x="1314" y="232"/>
                      </a:lnTo>
                      <a:lnTo>
                        <a:pt x="1290" y="232"/>
                      </a:lnTo>
                      <a:lnTo>
                        <a:pt x="1263" y="237"/>
                      </a:lnTo>
                      <a:lnTo>
                        <a:pt x="1235" y="244"/>
                      </a:lnTo>
                      <a:lnTo>
                        <a:pt x="1208" y="249"/>
                      </a:lnTo>
                      <a:lnTo>
                        <a:pt x="1181" y="253"/>
                      </a:lnTo>
                      <a:lnTo>
                        <a:pt x="1156" y="255"/>
                      </a:lnTo>
                      <a:lnTo>
                        <a:pt x="1133" y="256"/>
                      </a:lnTo>
                      <a:lnTo>
                        <a:pt x="1110" y="256"/>
                      </a:lnTo>
                      <a:lnTo>
                        <a:pt x="1089" y="255"/>
                      </a:lnTo>
                      <a:lnTo>
                        <a:pt x="1068" y="252"/>
                      </a:lnTo>
                      <a:lnTo>
                        <a:pt x="1049" y="249"/>
                      </a:lnTo>
                      <a:lnTo>
                        <a:pt x="1031" y="246"/>
                      </a:lnTo>
                      <a:lnTo>
                        <a:pt x="1013" y="242"/>
                      </a:lnTo>
                      <a:lnTo>
                        <a:pt x="996" y="237"/>
                      </a:lnTo>
                      <a:lnTo>
                        <a:pt x="981" y="232"/>
                      </a:lnTo>
                      <a:lnTo>
                        <a:pt x="967" y="227"/>
                      </a:lnTo>
                      <a:lnTo>
                        <a:pt x="953" y="221"/>
                      </a:lnTo>
                      <a:lnTo>
                        <a:pt x="941" y="216"/>
                      </a:lnTo>
                      <a:lnTo>
                        <a:pt x="926" y="211"/>
                      </a:lnTo>
                      <a:lnTo>
                        <a:pt x="904" y="207"/>
                      </a:lnTo>
                      <a:lnTo>
                        <a:pt x="877" y="203"/>
                      </a:lnTo>
                      <a:lnTo>
                        <a:pt x="845" y="200"/>
                      </a:lnTo>
                      <a:lnTo>
                        <a:pt x="809" y="198"/>
                      </a:lnTo>
                      <a:lnTo>
                        <a:pt x="770" y="196"/>
                      </a:lnTo>
                      <a:lnTo>
                        <a:pt x="728" y="195"/>
                      </a:lnTo>
                      <a:lnTo>
                        <a:pt x="686" y="195"/>
                      </a:lnTo>
                      <a:lnTo>
                        <a:pt x="642" y="195"/>
                      </a:lnTo>
                      <a:lnTo>
                        <a:pt x="598" y="196"/>
                      </a:lnTo>
                      <a:lnTo>
                        <a:pt x="556" y="198"/>
                      </a:lnTo>
                      <a:lnTo>
                        <a:pt x="516" y="200"/>
                      </a:lnTo>
                      <a:lnTo>
                        <a:pt x="478" y="203"/>
                      </a:lnTo>
                      <a:lnTo>
                        <a:pt x="444" y="207"/>
                      </a:lnTo>
                      <a:lnTo>
                        <a:pt x="414" y="211"/>
                      </a:lnTo>
                      <a:lnTo>
                        <a:pt x="389" y="216"/>
                      </a:lnTo>
                      <a:lnTo>
                        <a:pt x="370" y="220"/>
                      </a:lnTo>
                      <a:lnTo>
                        <a:pt x="350" y="221"/>
                      </a:lnTo>
                      <a:lnTo>
                        <a:pt x="328" y="222"/>
                      </a:lnTo>
                      <a:lnTo>
                        <a:pt x="305" y="220"/>
                      </a:lnTo>
                      <a:lnTo>
                        <a:pt x="282" y="218"/>
                      </a:lnTo>
                      <a:lnTo>
                        <a:pt x="258" y="213"/>
                      </a:lnTo>
                      <a:lnTo>
                        <a:pt x="232" y="208"/>
                      </a:lnTo>
                      <a:lnTo>
                        <a:pt x="208" y="202"/>
                      </a:lnTo>
                      <a:lnTo>
                        <a:pt x="184" y="194"/>
                      </a:lnTo>
                      <a:lnTo>
                        <a:pt x="160" y="186"/>
                      </a:lnTo>
                      <a:lnTo>
                        <a:pt x="137" y="177"/>
                      </a:lnTo>
                      <a:lnTo>
                        <a:pt x="115" y="167"/>
                      </a:lnTo>
                      <a:lnTo>
                        <a:pt x="95" y="157"/>
                      </a:lnTo>
                      <a:lnTo>
                        <a:pt x="75" y="147"/>
                      </a:lnTo>
                      <a:lnTo>
                        <a:pt x="57" y="136"/>
                      </a:lnTo>
                      <a:lnTo>
                        <a:pt x="41" y="124"/>
                      </a:lnTo>
                      <a:lnTo>
                        <a:pt x="28" y="113"/>
                      </a:lnTo>
                      <a:lnTo>
                        <a:pt x="16" y="101"/>
                      </a:lnTo>
                      <a:lnTo>
                        <a:pt x="8" y="90"/>
                      </a:lnTo>
                      <a:lnTo>
                        <a:pt x="3" y="79"/>
                      </a:lnTo>
                      <a:lnTo>
                        <a:pt x="0" y="68"/>
                      </a:lnTo>
                      <a:lnTo>
                        <a:pt x="2" y="58"/>
                      </a:lnTo>
                      <a:lnTo>
                        <a:pt x="6" y="48"/>
                      </a:lnTo>
                      <a:lnTo>
                        <a:pt x="15" y="39"/>
                      </a:lnTo>
                      <a:lnTo>
                        <a:pt x="28" y="30"/>
                      </a:lnTo>
                      <a:lnTo>
                        <a:pt x="45" y="23"/>
                      </a:lnTo>
                      <a:lnTo>
                        <a:pt x="68" y="16"/>
                      </a:lnTo>
                      <a:lnTo>
                        <a:pt x="95" y="10"/>
                      </a:lnTo>
                      <a:lnTo>
                        <a:pt x="127" y="6"/>
                      </a:lnTo>
                      <a:lnTo>
                        <a:pt x="165" y="3"/>
                      </a:lnTo>
                      <a:lnTo>
                        <a:pt x="208" y="1"/>
                      </a:lnTo>
                      <a:lnTo>
                        <a:pt x="258" y="1"/>
                      </a:lnTo>
                      <a:close/>
                    </a:path>
                  </a:pathLst>
                </a:custGeom>
                <a:solidFill>
                  <a:srgbClr val="FFE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46" name="Freeform 462"/>
                <p:cNvSpPr>
                  <a:spLocks/>
                </p:cNvSpPr>
                <p:nvPr/>
              </p:nvSpPr>
              <p:spPr bwMode="auto">
                <a:xfrm>
                  <a:off x="4858" y="609"/>
                  <a:ext cx="180" cy="93"/>
                </a:xfrm>
                <a:custGeom>
                  <a:avLst/>
                  <a:gdLst>
                    <a:gd name="T0" fmla="*/ 1737 w 1793"/>
                    <a:gd name="T1" fmla="*/ 267 h 937"/>
                    <a:gd name="T2" fmla="*/ 1765 w 1793"/>
                    <a:gd name="T3" fmla="*/ 370 h 937"/>
                    <a:gd name="T4" fmla="*/ 1785 w 1793"/>
                    <a:gd name="T5" fmla="*/ 489 h 937"/>
                    <a:gd name="T6" fmla="*/ 1793 w 1793"/>
                    <a:gd name="T7" fmla="*/ 611 h 937"/>
                    <a:gd name="T8" fmla="*/ 1784 w 1793"/>
                    <a:gd name="T9" fmla="*/ 727 h 937"/>
                    <a:gd name="T10" fmla="*/ 1749 w 1793"/>
                    <a:gd name="T11" fmla="*/ 830 h 937"/>
                    <a:gd name="T12" fmla="*/ 1692 w 1793"/>
                    <a:gd name="T13" fmla="*/ 905 h 937"/>
                    <a:gd name="T14" fmla="*/ 1632 w 1793"/>
                    <a:gd name="T15" fmla="*/ 935 h 937"/>
                    <a:gd name="T16" fmla="*/ 1575 w 1793"/>
                    <a:gd name="T17" fmla="*/ 932 h 937"/>
                    <a:gd name="T18" fmla="*/ 1527 w 1793"/>
                    <a:gd name="T19" fmla="*/ 902 h 937"/>
                    <a:gd name="T20" fmla="*/ 1497 w 1793"/>
                    <a:gd name="T21" fmla="*/ 856 h 937"/>
                    <a:gd name="T22" fmla="*/ 1477 w 1793"/>
                    <a:gd name="T23" fmla="*/ 788 h 937"/>
                    <a:gd name="T24" fmla="*/ 1459 w 1793"/>
                    <a:gd name="T25" fmla="*/ 703 h 937"/>
                    <a:gd name="T26" fmla="*/ 1444 w 1793"/>
                    <a:gd name="T27" fmla="*/ 612 h 937"/>
                    <a:gd name="T28" fmla="*/ 1434 w 1793"/>
                    <a:gd name="T29" fmla="*/ 525 h 937"/>
                    <a:gd name="T30" fmla="*/ 1433 w 1793"/>
                    <a:gd name="T31" fmla="*/ 451 h 937"/>
                    <a:gd name="T32" fmla="*/ 1436 w 1793"/>
                    <a:gd name="T33" fmla="*/ 390 h 937"/>
                    <a:gd name="T34" fmla="*/ 1427 w 1793"/>
                    <a:gd name="T35" fmla="*/ 326 h 937"/>
                    <a:gd name="T36" fmla="*/ 1401 w 1793"/>
                    <a:gd name="T37" fmla="*/ 266 h 937"/>
                    <a:gd name="T38" fmla="*/ 1359 w 1793"/>
                    <a:gd name="T39" fmla="*/ 222 h 937"/>
                    <a:gd name="T40" fmla="*/ 1296 w 1793"/>
                    <a:gd name="T41" fmla="*/ 201 h 937"/>
                    <a:gd name="T42" fmla="*/ 1215 w 1793"/>
                    <a:gd name="T43" fmla="*/ 211 h 937"/>
                    <a:gd name="T44" fmla="*/ 1138 w 1793"/>
                    <a:gd name="T45" fmla="*/ 220 h 937"/>
                    <a:gd name="T46" fmla="*/ 1071 w 1793"/>
                    <a:gd name="T47" fmla="*/ 220 h 937"/>
                    <a:gd name="T48" fmla="*/ 1014 w 1793"/>
                    <a:gd name="T49" fmla="*/ 213 h 937"/>
                    <a:gd name="T50" fmla="*/ 965 w 1793"/>
                    <a:gd name="T51" fmla="*/ 201 h 937"/>
                    <a:gd name="T52" fmla="*/ 926 w 1793"/>
                    <a:gd name="T53" fmla="*/ 187 h 937"/>
                    <a:gd name="T54" fmla="*/ 862 w 1793"/>
                    <a:gd name="T55" fmla="*/ 175 h 937"/>
                    <a:gd name="T56" fmla="*/ 753 w 1793"/>
                    <a:gd name="T57" fmla="*/ 166 h 937"/>
                    <a:gd name="T58" fmla="*/ 625 w 1793"/>
                    <a:gd name="T59" fmla="*/ 163 h 937"/>
                    <a:gd name="T60" fmla="*/ 498 w 1793"/>
                    <a:gd name="T61" fmla="*/ 166 h 937"/>
                    <a:gd name="T62" fmla="*/ 396 w 1793"/>
                    <a:gd name="T63" fmla="*/ 177 h 937"/>
                    <a:gd name="T64" fmla="*/ 335 w 1793"/>
                    <a:gd name="T65" fmla="*/ 187 h 937"/>
                    <a:gd name="T66" fmla="*/ 271 w 1793"/>
                    <a:gd name="T67" fmla="*/ 185 h 937"/>
                    <a:gd name="T68" fmla="*/ 200 w 1793"/>
                    <a:gd name="T69" fmla="*/ 172 h 937"/>
                    <a:gd name="T70" fmla="*/ 132 w 1793"/>
                    <a:gd name="T71" fmla="*/ 152 h 937"/>
                    <a:gd name="T72" fmla="*/ 72 w 1793"/>
                    <a:gd name="T73" fmla="*/ 126 h 937"/>
                    <a:gd name="T74" fmla="*/ 26 w 1793"/>
                    <a:gd name="T75" fmla="*/ 97 h 937"/>
                    <a:gd name="T76" fmla="*/ 2 w 1793"/>
                    <a:gd name="T77" fmla="*/ 69 h 937"/>
                    <a:gd name="T78" fmla="*/ 7 w 1793"/>
                    <a:gd name="T79" fmla="*/ 42 h 937"/>
                    <a:gd name="T80" fmla="*/ 47 w 1793"/>
                    <a:gd name="T81" fmla="*/ 21 h 937"/>
                    <a:gd name="T82" fmla="*/ 128 w 1793"/>
                    <a:gd name="T83" fmla="*/ 7 h 937"/>
                    <a:gd name="T84" fmla="*/ 259 w 1793"/>
                    <a:gd name="T85" fmla="*/ 3 h 937"/>
                    <a:gd name="T86" fmla="*/ 327 w 1793"/>
                    <a:gd name="T87" fmla="*/ 3 h 937"/>
                    <a:gd name="T88" fmla="*/ 415 w 1793"/>
                    <a:gd name="T89" fmla="*/ 1 h 937"/>
                    <a:gd name="T90" fmla="*/ 508 w 1793"/>
                    <a:gd name="T91" fmla="*/ 0 h 937"/>
                    <a:gd name="T92" fmla="*/ 595 w 1793"/>
                    <a:gd name="T93" fmla="*/ 1 h 937"/>
                    <a:gd name="T94" fmla="*/ 666 w 1793"/>
                    <a:gd name="T95" fmla="*/ 6 h 937"/>
                    <a:gd name="T96" fmla="*/ 725 w 1793"/>
                    <a:gd name="T97" fmla="*/ 13 h 937"/>
                    <a:gd name="T98" fmla="*/ 822 w 1793"/>
                    <a:gd name="T99" fmla="*/ 18 h 937"/>
                    <a:gd name="T100" fmla="*/ 937 w 1793"/>
                    <a:gd name="T101" fmla="*/ 23 h 937"/>
                    <a:gd name="T102" fmla="*/ 1055 w 1793"/>
                    <a:gd name="T103" fmla="*/ 26 h 937"/>
                    <a:gd name="T104" fmla="*/ 1152 w 1793"/>
                    <a:gd name="T105" fmla="*/ 28 h 937"/>
                    <a:gd name="T106" fmla="*/ 1227 w 1793"/>
                    <a:gd name="T107" fmla="*/ 30 h 937"/>
                    <a:gd name="T108" fmla="*/ 1334 w 1793"/>
                    <a:gd name="T109" fmla="*/ 37 h 937"/>
                    <a:gd name="T110" fmla="*/ 1453 w 1793"/>
                    <a:gd name="T111" fmla="*/ 55 h 937"/>
                    <a:gd name="T112" fmla="*/ 1567 w 1793"/>
                    <a:gd name="T113" fmla="*/ 87 h 937"/>
                    <a:gd name="T114" fmla="*/ 1660 w 1793"/>
                    <a:gd name="T115" fmla="*/ 138 h 937"/>
                    <a:gd name="T116" fmla="*/ 1717 w 1793"/>
                    <a:gd name="T117" fmla="*/ 212 h 9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793" h="937">
                      <a:moveTo>
                        <a:pt x="1717" y="212"/>
                      </a:moveTo>
                      <a:lnTo>
                        <a:pt x="1728" y="238"/>
                      </a:lnTo>
                      <a:lnTo>
                        <a:pt x="1737" y="267"/>
                      </a:lnTo>
                      <a:lnTo>
                        <a:pt x="1747" y="299"/>
                      </a:lnTo>
                      <a:lnTo>
                        <a:pt x="1756" y="333"/>
                      </a:lnTo>
                      <a:lnTo>
                        <a:pt x="1765" y="370"/>
                      </a:lnTo>
                      <a:lnTo>
                        <a:pt x="1772" y="409"/>
                      </a:lnTo>
                      <a:lnTo>
                        <a:pt x="1779" y="449"/>
                      </a:lnTo>
                      <a:lnTo>
                        <a:pt x="1785" y="489"/>
                      </a:lnTo>
                      <a:lnTo>
                        <a:pt x="1789" y="530"/>
                      </a:lnTo>
                      <a:lnTo>
                        <a:pt x="1792" y="571"/>
                      </a:lnTo>
                      <a:lnTo>
                        <a:pt x="1793" y="611"/>
                      </a:lnTo>
                      <a:lnTo>
                        <a:pt x="1792" y="651"/>
                      </a:lnTo>
                      <a:lnTo>
                        <a:pt x="1789" y="690"/>
                      </a:lnTo>
                      <a:lnTo>
                        <a:pt x="1784" y="727"/>
                      </a:lnTo>
                      <a:lnTo>
                        <a:pt x="1776" y="762"/>
                      </a:lnTo>
                      <a:lnTo>
                        <a:pt x="1765" y="794"/>
                      </a:lnTo>
                      <a:lnTo>
                        <a:pt x="1749" y="830"/>
                      </a:lnTo>
                      <a:lnTo>
                        <a:pt x="1731" y="860"/>
                      </a:lnTo>
                      <a:lnTo>
                        <a:pt x="1712" y="884"/>
                      </a:lnTo>
                      <a:lnTo>
                        <a:pt x="1692" y="905"/>
                      </a:lnTo>
                      <a:lnTo>
                        <a:pt x="1672" y="919"/>
                      </a:lnTo>
                      <a:lnTo>
                        <a:pt x="1652" y="929"/>
                      </a:lnTo>
                      <a:lnTo>
                        <a:pt x="1632" y="935"/>
                      </a:lnTo>
                      <a:lnTo>
                        <a:pt x="1613" y="937"/>
                      </a:lnTo>
                      <a:lnTo>
                        <a:pt x="1594" y="936"/>
                      </a:lnTo>
                      <a:lnTo>
                        <a:pt x="1575" y="932"/>
                      </a:lnTo>
                      <a:lnTo>
                        <a:pt x="1558" y="924"/>
                      </a:lnTo>
                      <a:lnTo>
                        <a:pt x="1542" y="914"/>
                      </a:lnTo>
                      <a:lnTo>
                        <a:pt x="1527" y="902"/>
                      </a:lnTo>
                      <a:lnTo>
                        <a:pt x="1515" y="888"/>
                      </a:lnTo>
                      <a:lnTo>
                        <a:pt x="1505" y="872"/>
                      </a:lnTo>
                      <a:lnTo>
                        <a:pt x="1497" y="856"/>
                      </a:lnTo>
                      <a:lnTo>
                        <a:pt x="1490" y="836"/>
                      </a:lnTo>
                      <a:lnTo>
                        <a:pt x="1484" y="813"/>
                      </a:lnTo>
                      <a:lnTo>
                        <a:pt x="1477" y="788"/>
                      </a:lnTo>
                      <a:lnTo>
                        <a:pt x="1471" y="761"/>
                      </a:lnTo>
                      <a:lnTo>
                        <a:pt x="1464" y="733"/>
                      </a:lnTo>
                      <a:lnTo>
                        <a:pt x="1459" y="703"/>
                      </a:lnTo>
                      <a:lnTo>
                        <a:pt x="1453" y="673"/>
                      </a:lnTo>
                      <a:lnTo>
                        <a:pt x="1448" y="642"/>
                      </a:lnTo>
                      <a:lnTo>
                        <a:pt x="1444" y="612"/>
                      </a:lnTo>
                      <a:lnTo>
                        <a:pt x="1440" y="582"/>
                      </a:lnTo>
                      <a:lnTo>
                        <a:pt x="1437" y="553"/>
                      </a:lnTo>
                      <a:lnTo>
                        <a:pt x="1434" y="525"/>
                      </a:lnTo>
                      <a:lnTo>
                        <a:pt x="1433" y="498"/>
                      </a:lnTo>
                      <a:lnTo>
                        <a:pt x="1432" y="474"/>
                      </a:lnTo>
                      <a:lnTo>
                        <a:pt x="1433" y="451"/>
                      </a:lnTo>
                      <a:lnTo>
                        <a:pt x="1435" y="432"/>
                      </a:lnTo>
                      <a:lnTo>
                        <a:pt x="1436" y="412"/>
                      </a:lnTo>
                      <a:lnTo>
                        <a:pt x="1436" y="390"/>
                      </a:lnTo>
                      <a:lnTo>
                        <a:pt x="1435" y="369"/>
                      </a:lnTo>
                      <a:lnTo>
                        <a:pt x="1431" y="347"/>
                      </a:lnTo>
                      <a:lnTo>
                        <a:pt x="1427" y="326"/>
                      </a:lnTo>
                      <a:lnTo>
                        <a:pt x="1420" y="305"/>
                      </a:lnTo>
                      <a:lnTo>
                        <a:pt x="1412" y="285"/>
                      </a:lnTo>
                      <a:lnTo>
                        <a:pt x="1401" y="266"/>
                      </a:lnTo>
                      <a:lnTo>
                        <a:pt x="1389" y="249"/>
                      </a:lnTo>
                      <a:lnTo>
                        <a:pt x="1375" y="234"/>
                      </a:lnTo>
                      <a:lnTo>
                        <a:pt x="1359" y="222"/>
                      </a:lnTo>
                      <a:lnTo>
                        <a:pt x="1339" y="212"/>
                      </a:lnTo>
                      <a:lnTo>
                        <a:pt x="1319" y="205"/>
                      </a:lnTo>
                      <a:lnTo>
                        <a:pt x="1296" y="201"/>
                      </a:lnTo>
                      <a:lnTo>
                        <a:pt x="1271" y="202"/>
                      </a:lnTo>
                      <a:lnTo>
                        <a:pt x="1243" y="206"/>
                      </a:lnTo>
                      <a:lnTo>
                        <a:pt x="1215" y="211"/>
                      </a:lnTo>
                      <a:lnTo>
                        <a:pt x="1189" y="216"/>
                      </a:lnTo>
                      <a:lnTo>
                        <a:pt x="1163" y="219"/>
                      </a:lnTo>
                      <a:lnTo>
                        <a:pt x="1138" y="220"/>
                      </a:lnTo>
                      <a:lnTo>
                        <a:pt x="1115" y="221"/>
                      </a:lnTo>
                      <a:lnTo>
                        <a:pt x="1092" y="221"/>
                      </a:lnTo>
                      <a:lnTo>
                        <a:pt x="1071" y="220"/>
                      </a:lnTo>
                      <a:lnTo>
                        <a:pt x="1051" y="218"/>
                      </a:lnTo>
                      <a:lnTo>
                        <a:pt x="1032" y="216"/>
                      </a:lnTo>
                      <a:lnTo>
                        <a:pt x="1014" y="213"/>
                      </a:lnTo>
                      <a:lnTo>
                        <a:pt x="997" y="209"/>
                      </a:lnTo>
                      <a:lnTo>
                        <a:pt x="981" y="205"/>
                      </a:lnTo>
                      <a:lnTo>
                        <a:pt x="965" y="201"/>
                      </a:lnTo>
                      <a:lnTo>
                        <a:pt x="951" y="196"/>
                      </a:lnTo>
                      <a:lnTo>
                        <a:pt x="938" y="192"/>
                      </a:lnTo>
                      <a:lnTo>
                        <a:pt x="926" y="187"/>
                      </a:lnTo>
                      <a:lnTo>
                        <a:pt x="911" y="182"/>
                      </a:lnTo>
                      <a:lnTo>
                        <a:pt x="889" y="178"/>
                      </a:lnTo>
                      <a:lnTo>
                        <a:pt x="862" y="175"/>
                      </a:lnTo>
                      <a:lnTo>
                        <a:pt x="829" y="171"/>
                      </a:lnTo>
                      <a:lnTo>
                        <a:pt x="793" y="169"/>
                      </a:lnTo>
                      <a:lnTo>
                        <a:pt x="753" y="166"/>
                      </a:lnTo>
                      <a:lnTo>
                        <a:pt x="712" y="165"/>
                      </a:lnTo>
                      <a:lnTo>
                        <a:pt x="669" y="163"/>
                      </a:lnTo>
                      <a:lnTo>
                        <a:pt x="625" y="163"/>
                      </a:lnTo>
                      <a:lnTo>
                        <a:pt x="581" y="163"/>
                      </a:lnTo>
                      <a:lnTo>
                        <a:pt x="539" y="164"/>
                      </a:lnTo>
                      <a:lnTo>
                        <a:pt x="498" y="166"/>
                      </a:lnTo>
                      <a:lnTo>
                        <a:pt x="461" y="169"/>
                      </a:lnTo>
                      <a:lnTo>
                        <a:pt x="427" y="172"/>
                      </a:lnTo>
                      <a:lnTo>
                        <a:pt x="396" y="177"/>
                      </a:lnTo>
                      <a:lnTo>
                        <a:pt x="372" y="182"/>
                      </a:lnTo>
                      <a:lnTo>
                        <a:pt x="354" y="186"/>
                      </a:lnTo>
                      <a:lnTo>
                        <a:pt x="335" y="187"/>
                      </a:lnTo>
                      <a:lnTo>
                        <a:pt x="315" y="188"/>
                      </a:lnTo>
                      <a:lnTo>
                        <a:pt x="293" y="187"/>
                      </a:lnTo>
                      <a:lnTo>
                        <a:pt x="271" y="185"/>
                      </a:lnTo>
                      <a:lnTo>
                        <a:pt x="248" y="182"/>
                      </a:lnTo>
                      <a:lnTo>
                        <a:pt x="224" y="178"/>
                      </a:lnTo>
                      <a:lnTo>
                        <a:pt x="200" y="172"/>
                      </a:lnTo>
                      <a:lnTo>
                        <a:pt x="177" y="166"/>
                      </a:lnTo>
                      <a:lnTo>
                        <a:pt x="154" y="159"/>
                      </a:lnTo>
                      <a:lnTo>
                        <a:pt x="132" y="152"/>
                      </a:lnTo>
                      <a:lnTo>
                        <a:pt x="111" y="144"/>
                      </a:lnTo>
                      <a:lnTo>
                        <a:pt x="91" y="135"/>
                      </a:lnTo>
                      <a:lnTo>
                        <a:pt x="72" y="126"/>
                      </a:lnTo>
                      <a:lnTo>
                        <a:pt x="55" y="117"/>
                      </a:lnTo>
                      <a:lnTo>
                        <a:pt x="40" y="107"/>
                      </a:lnTo>
                      <a:lnTo>
                        <a:pt x="26" y="97"/>
                      </a:lnTo>
                      <a:lnTo>
                        <a:pt x="15" y="88"/>
                      </a:lnTo>
                      <a:lnTo>
                        <a:pt x="7" y="78"/>
                      </a:lnTo>
                      <a:lnTo>
                        <a:pt x="2" y="69"/>
                      </a:lnTo>
                      <a:lnTo>
                        <a:pt x="0" y="60"/>
                      </a:lnTo>
                      <a:lnTo>
                        <a:pt x="1" y="51"/>
                      </a:lnTo>
                      <a:lnTo>
                        <a:pt x="7" y="42"/>
                      </a:lnTo>
                      <a:lnTo>
                        <a:pt x="15" y="34"/>
                      </a:lnTo>
                      <a:lnTo>
                        <a:pt x="29" y="27"/>
                      </a:lnTo>
                      <a:lnTo>
                        <a:pt x="47" y="21"/>
                      </a:lnTo>
                      <a:lnTo>
                        <a:pt x="69" y="15"/>
                      </a:lnTo>
                      <a:lnTo>
                        <a:pt x="96" y="11"/>
                      </a:lnTo>
                      <a:lnTo>
                        <a:pt x="128" y="7"/>
                      </a:lnTo>
                      <a:lnTo>
                        <a:pt x="166" y="4"/>
                      </a:lnTo>
                      <a:lnTo>
                        <a:pt x="209" y="3"/>
                      </a:lnTo>
                      <a:lnTo>
                        <a:pt x="259" y="3"/>
                      </a:lnTo>
                      <a:lnTo>
                        <a:pt x="279" y="3"/>
                      </a:lnTo>
                      <a:lnTo>
                        <a:pt x="302" y="3"/>
                      </a:lnTo>
                      <a:lnTo>
                        <a:pt x="327" y="3"/>
                      </a:lnTo>
                      <a:lnTo>
                        <a:pt x="355" y="2"/>
                      </a:lnTo>
                      <a:lnTo>
                        <a:pt x="384" y="2"/>
                      </a:lnTo>
                      <a:lnTo>
                        <a:pt x="415" y="1"/>
                      </a:lnTo>
                      <a:lnTo>
                        <a:pt x="446" y="1"/>
                      </a:lnTo>
                      <a:lnTo>
                        <a:pt x="477" y="1"/>
                      </a:lnTo>
                      <a:lnTo>
                        <a:pt x="508" y="0"/>
                      </a:lnTo>
                      <a:lnTo>
                        <a:pt x="538" y="1"/>
                      </a:lnTo>
                      <a:lnTo>
                        <a:pt x="567" y="1"/>
                      </a:lnTo>
                      <a:lnTo>
                        <a:pt x="595" y="1"/>
                      </a:lnTo>
                      <a:lnTo>
                        <a:pt x="622" y="2"/>
                      </a:lnTo>
                      <a:lnTo>
                        <a:pt x="645" y="4"/>
                      </a:lnTo>
                      <a:lnTo>
                        <a:pt x="666" y="6"/>
                      </a:lnTo>
                      <a:lnTo>
                        <a:pt x="683" y="8"/>
                      </a:lnTo>
                      <a:lnTo>
                        <a:pt x="702" y="11"/>
                      </a:lnTo>
                      <a:lnTo>
                        <a:pt x="725" y="13"/>
                      </a:lnTo>
                      <a:lnTo>
                        <a:pt x="754" y="15"/>
                      </a:lnTo>
                      <a:lnTo>
                        <a:pt x="786" y="17"/>
                      </a:lnTo>
                      <a:lnTo>
                        <a:pt x="822" y="18"/>
                      </a:lnTo>
                      <a:lnTo>
                        <a:pt x="859" y="20"/>
                      </a:lnTo>
                      <a:lnTo>
                        <a:pt x="898" y="21"/>
                      </a:lnTo>
                      <a:lnTo>
                        <a:pt x="937" y="23"/>
                      </a:lnTo>
                      <a:lnTo>
                        <a:pt x="978" y="24"/>
                      </a:lnTo>
                      <a:lnTo>
                        <a:pt x="1017" y="25"/>
                      </a:lnTo>
                      <a:lnTo>
                        <a:pt x="1055" y="26"/>
                      </a:lnTo>
                      <a:lnTo>
                        <a:pt x="1090" y="26"/>
                      </a:lnTo>
                      <a:lnTo>
                        <a:pt x="1123" y="27"/>
                      </a:lnTo>
                      <a:lnTo>
                        <a:pt x="1152" y="28"/>
                      </a:lnTo>
                      <a:lnTo>
                        <a:pt x="1177" y="28"/>
                      </a:lnTo>
                      <a:lnTo>
                        <a:pt x="1197" y="29"/>
                      </a:lnTo>
                      <a:lnTo>
                        <a:pt x="1227" y="30"/>
                      </a:lnTo>
                      <a:lnTo>
                        <a:pt x="1261" y="32"/>
                      </a:lnTo>
                      <a:lnTo>
                        <a:pt x="1296" y="34"/>
                      </a:lnTo>
                      <a:lnTo>
                        <a:pt x="1334" y="37"/>
                      </a:lnTo>
                      <a:lnTo>
                        <a:pt x="1374" y="42"/>
                      </a:lnTo>
                      <a:lnTo>
                        <a:pt x="1413" y="48"/>
                      </a:lnTo>
                      <a:lnTo>
                        <a:pt x="1453" y="55"/>
                      </a:lnTo>
                      <a:lnTo>
                        <a:pt x="1492" y="64"/>
                      </a:lnTo>
                      <a:lnTo>
                        <a:pt x="1529" y="74"/>
                      </a:lnTo>
                      <a:lnTo>
                        <a:pt x="1567" y="87"/>
                      </a:lnTo>
                      <a:lnTo>
                        <a:pt x="1601" y="102"/>
                      </a:lnTo>
                      <a:lnTo>
                        <a:pt x="1632" y="119"/>
                      </a:lnTo>
                      <a:lnTo>
                        <a:pt x="1660" y="138"/>
                      </a:lnTo>
                      <a:lnTo>
                        <a:pt x="1684" y="160"/>
                      </a:lnTo>
                      <a:lnTo>
                        <a:pt x="1703" y="184"/>
                      </a:lnTo>
                      <a:lnTo>
                        <a:pt x="1717" y="212"/>
                      </a:lnTo>
                      <a:close/>
                    </a:path>
                  </a:pathLst>
                </a:custGeom>
                <a:solidFill>
                  <a:srgbClr val="FFE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47" name="Freeform 463"/>
                <p:cNvSpPr>
                  <a:spLocks/>
                </p:cNvSpPr>
                <p:nvPr/>
              </p:nvSpPr>
              <p:spPr bwMode="auto">
                <a:xfrm>
                  <a:off x="4861" y="610"/>
                  <a:ext cx="174" cy="88"/>
                </a:xfrm>
                <a:custGeom>
                  <a:avLst/>
                  <a:gdLst>
                    <a:gd name="T0" fmla="*/ 1685 w 1735"/>
                    <a:gd name="T1" fmla="*/ 256 h 875"/>
                    <a:gd name="T2" fmla="*/ 1710 w 1735"/>
                    <a:gd name="T3" fmla="*/ 347 h 875"/>
                    <a:gd name="T4" fmla="*/ 1728 w 1735"/>
                    <a:gd name="T5" fmla="*/ 451 h 875"/>
                    <a:gd name="T6" fmla="*/ 1735 w 1735"/>
                    <a:gd name="T7" fmla="*/ 560 h 875"/>
                    <a:gd name="T8" fmla="*/ 1728 w 1735"/>
                    <a:gd name="T9" fmla="*/ 669 h 875"/>
                    <a:gd name="T10" fmla="*/ 1702 w 1735"/>
                    <a:gd name="T11" fmla="*/ 776 h 875"/>
                    <a:gd name="T12" fmla="*/ 1657 w 1735"/>
                    <a:gd name="T13" fmla="*/ 850 h 875"/>
                    <a:gd name="T14" fmla="*/ 1607 w 1735"/>
                    <a:gd name="T15" fmla="*/ 875 h 875"/>
                    <a:gd name="T16" fmla="*/ 1558 w 1735"/>
                    <a:gd name="T17" fmla="*/ 863 h 875"/>
                    <a:gd name="T18" fmla="*/ 1518 w 1735"/>
                    <a:gd name="T19" fmla="*/ 826 h 875"/>
                    <a:gd name="T20" fmla="*/ 1492 w 1735"/>
                    <a:gd name="T21" fmla="*/ 777 h 875"/>
                    <a:gd name="T22" fmla="*/ 1477 w 1735"/>
                    <a:gd name="T23" fmla="*/ 707 h 875"/>
                    <a:gd name="T24" fmla="*/ 1464 w 1735"/>
                    <a:gd name="T25" fmla="*/ 627 h 875"/>
                    <a:gd name="T26" fmla="*/ 1453 w 1735"/>
                    <a:gd name="T27" fmla="*/ 542 h 875"/>
                    <a:gd name="T28" fmla="*/ 1446 w 1735"/>
                    <a:gd name="T29" fmla="*/ 462 h 875"/>
                    <a:gd name="T30" fmla="*/ 1443 w 1735"/>
                    <a:gd name="T31" fmla="*/ 394 h 875"/>
                    <a:gd name="T32" fmla="*/ 1441 w 1735"/>
                    <a:gd name="T33" fmla="*/ 332 h 875"/>
                    <a:gd name="T34" fmla="*/ 1424 w 1735"/>
                    <a:gd name="T35" fmla="*/ 272 h 875"/>
                    <a:gd name="T36" fmla="*/ 1392 w 1735"/>
                    <a:gd name="T37" fmla="*/ 220 h 875"/>
                    <a:gd name="T38" fmla="*/ 1343 w 1735"/>
                    <a:gd name="T39" fmla="*/ 184 h 875"/>
                    <a:gd name="T40" fmla="*/ 1276 w 1735"/>
                    <a:gd name="T41" fmla="*/ 168 h 875"/>
                    <a:gd name="T42" fmla="*/ 1195 w 1735"/>
                    <a:gd name="T43" fmla="*/ 177 h 875"/>
                    <a:gd name="T44" fmla="*/ 1119 w 1735"/>
                    <a:gd name="T45" fmla="*/ 185 h 875"/>
                    <a:gd name="T46" fmla="*/ 1053 w 1735"/>
                    <a:gd name="T47" fmla="*/ 185 h 875"/>
                    <a:gd name="T48" fmla="*/ 996 w 1735"/>
                    <a:gd name="T49" fmla="*/ 179 h 875"/>
                    <a:gd name="T50" fmla="*/ 948 w 1735"/>
                    <a:gd name="T51" fmla="*/ 168 h 875"/>
                    <a:gd name="T52" fmla="*/ 909 w 1735"/>
                    <a:gd name="T53" fmla="*/ 156 h 875"/>
                    <a:gd name="T54" fmla="*/ 844 w 1735"/>
                    <a:gd name="T55" fmla="*/ 144 h 875"/>
                    <a:gd name="T56" fmla="*/ 734 w 1735"/>
                    <a:gd name="T57" fmla="*/ 133 h 875"/>
                    <a:gd name="T58" fmla="*/ 606 w 1735"/>
                    <a:gd name="T59" fmla="*/ 128 h 875"/>
                    <a:gd name="T60" fmla="*/ 478 w 1735"/>
                    <a:gd name="T61" fmla="*/ 129 h 875"/>
                    <a:gd name="T62" fmla="*/ 376 w 1735"/>
                    <a:gd name="T63" fmla="*/ 139 h 875"/>
                    <a:gd name="T64" fmla="*/ 279 w 1735"/>
                    <a:gd name="T65" fmla="*/ 152 h 875"/>
                    <a:gd name="T66" fmla="*/ 146 w 1735"/>
                    <a:gd name="T67" fmla="*/ 131 h 875"/>
                    <a:gd name="T68" fmla="*/ 36 w 1735"/>
                    <a:gd name="T69" fmla="*/ 88 h 875"/>
                    <a:gd name="T70" fmla="*/ 0 w 1735"/>
                    <a:gd name="T71" fmla="*/ 41 h 875"/>
                    <a:gd name="T72" fmla="*/ 96 w 1735"/>
                    <a:gd name="T73" fmla="*/ 8 h 875"/>
                    <a:gd name="T74" fmla="*/ 278 w 1735"/>
                    <a:gd name="T75" fmla="*/ 2 h 875"/>
                    <a:gd name="T76" fmla="*/ 350 w 1735"/>
                    <a:gd name="T77" fmla="*/ 2 h 875"/>
                    <a:gd name="T78" fmla="*/ 433 w 1735"/>
                    <a:gd name="T79" fmla="*/ 0 h 875"/>
                    <a:gd name="T80" fmla="*/ 517 w 1735"/>
                    <a:gd name="T81" fmla="*/ 0 h 875"/>
                    <a:gd name="T82" fmla="*/ 595 w 1735"/>
                    <a:gd name="T83" fmla="*/ 1 h 875"/>
                    <a:gd name="T84" fmla="*/ 654 w 1735"/>
                    <a:gd name="T85" fmla="*/ 6 h 875"/>
                    <a:gd name="T86" fmla="*/ 723 w 1735"/>
                    <a:gd name="T87" fmla="*/ 13 h 875"/>
                    <a:gd name="T88" fmla="*/ 826 w 1735"/>
                    <a:gd name="T89" fmla="*/ 19 h 875"/>
                    <a:gd name="T90" fmla="*/ 942 w 1735"/>
                    <a:gd name="T91" fmla="*/ 23 h 875"/>
                    <a:gd name="T92" fmla="*/ 1052 w 1735"/>
                    <a:gd name="T93" fmla="*/ 25 h 875"/>
                    <a:gd name="T94" fmla="*/ 1138 w 1735"/>
                    <a:gd name="T95" fmla="*/ 27 h 875"/>
                    <a:gd name="T96" fmla="*/ 1223 w 1735"/>
                    <a:gd name="T97" fmla="*/ 29 h 875"/>
                    <a:gd name="T98" fmla="*/ 1336 w 1735"/>
                    <a:gd name="T99" fmla="*/ 38 h 875"/>
                    <a:gd name="T100" fmla="*/ 1451 w 1735"/>
                    <a:gd name="T101" fmla="*/ 58 h 875"/>
                    <a:gd name="T102" fmla="*/ 1556 w 1735"/>
                    <a:gd name="T103" fmla="*/ 95 h 875"/>
                    <a:gd name="T104" fmla="*/ 1636 w 1735"/>
                    <a:gd name="T105" fmla="*/ 153 h 8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735" h="875">
                      <a:moveTo>
                        <a:pt x="1668" y="206"/>
                      </a:moveTo>
                      <a:lnTo>
                        <a:pt x="1677" y="230"/>
                      </a:lnTo>
                      <a:lnTo>
                        <a:pt x="1685" y="256"/>
                      </a:lnTo>
                      <a:lnTo>
                        <a:pt x="1694" y="285"/>
                      </a:lnTo>
                      <a:lnTo>
                        <a:pt x="1703" y="315"/>
                      </a:lnTo>
                      <a:lnTo>
                        <a:pt x="1710" y="347"/>
                      </a:lnTo>
                      <a:lnTo>
                        <a:pt x="1717" y="381"/>
                      </a:lnTo>
                      <a:lnTo>
                        <a:pt x="1723" y="416"/>
                      </a:lnTo>
                      <a:lnTo>
                        <a:pt x="1728" y="451"/>
                      </a:lnTo>
                      <a:lnTo>
                        <a:pt x="1732" y="487"/>
                      </a:lnTo>
                      <a:lnTo>
                        <a:pt x="1734" y="523"/>
                      </a:lnTo>
                      <a:lnTo>
                        <a:pt x="1735" y="560"/>
                      </a:lnTo>
                      <a:lnTo>
                        <a:pt x="1735" y="596"/>
                      </a:lnTo>
                      <a:lnTo>
                        <a:pt x="1732" y="633"/>
                      </a:lnTo>
                      <a:lnTo>
                        <a:pt x="1728" y="669"/>
                      </a:lnTo>
                      <a:lnTo>
                        <a:pt x="1722" y="704"/>
                      </a:lnTo>
                      <a:lnTo>
                        <a:pt x="1714" y="738"/>
                      </a:lnTo>
                      <a:lnTo>
                        <a:pt x="1702" y="776"/>
                      </a:lnTo>
                      <a:lnTo>
                        <a:pt x="1687" y="807"/>
                      </a:lnTo>
                      <a:lnTo>
                        <a:pt x="1672" y="831"/>
                      </a:lnTo>
                      <a:lnTo>
                        <a:pt x="1657" y="850"/>
                      </a:lnTo>
                      <a:lnTo>
                        <a:pt x="1640" y="863"/>
                      </a:lnTo>
                      <a:lnTo>
                        <a:pt x="1624" y="871"/>
                      </a:lnTo>
                      <a:lnTo>
                        <a:pt x="1607" y="875"/>
                      </a:lnTo>
                      <a:lnTo>
                        <a:pt x="1590" y="874"/>
                      </a:lnTo>
                      <a:lnTo>
                        <a:pt x="1574" y="870"/>
                      </a:lnTo>
                      <a:lnTo>
                        <a:pt x="1558" y="863"/>
                      </a:lnTo>
                      <a:lnTo>
                        <a:pt x="1544" y="853"/>
                      </a:lnTo>
                      <a:lnTo>
                        <a:pt x="1530" y="840"/>
                      </a:lnTo>
                      <a:lnTo>
                        <a:pt x="1518" y="826"/>
                      </a:lnTo>
                      <a:lnTo>
                        <a:pt x="1507" y="810"/>
                      </a:lnTo>
                      <a:lnTo>
                        <a:pt x="1498" y="794"/>
                      </a:lnTo>
                      <a:lnTo>
                        <a:pt x="1492" y="777"/>
                      </a:lnTo>
                      <a:lnTo>
                        <a:pt x="1487" y="756"/>
                      </a:lnTo>
                      <a:lnTo>
                        <a:pt x="1482" y="732"/>
                      </a:lnTo>
                      <a:lnTo>
                        <a:pt x="1477" y="707"/>
                      </a:lnTo>
                      <a:lnTo>
                        <a:pt x="1472" y="681"/>
                      </a:lnTo>
                      <a:lnTo>
                        <a:pt x="1468" y="654"/>
                      </a:lnTo>
                      <a:lnTo>
                        <a:pt x="1464" y="627"/>
                      </a:lnTo>
                      <a:lnTo>
                        <a:pt x="1460" y="599"/>
                      </a:lnTo>
                      <a:lnTo>
                        <a:pt x="1456" y="570"/>
                      </a:lnTo>
                      <a:lnTo>
                        <a:pt x="1453" y="542"/>
                      </a:lnTo>
                      <a:lnTo>
                        <a:pt x="1450" y="515"/>
                      </a:lnTo>
                      <a:lnTo>
                        <a:pt x="1447" y="488"/>
                      </a:lnTo>
                      <a:lnTo>
                        <a:pt x="1446" y="462"/>
                      </a:lnTo>
                      <a:lnTo>
                        <a:pt x="1444" y="438"/>
                      </a:lnTo>
                      <a:lnTo>
                        <a:pt x="1444" y="415"/>
                      </a:lnTo>
                      <a:lnTo>
                        <a:pt x="1443" y="394"/>
                      </a:lnTo>
                      <a:lnTo>
                        <a:pt x="1444" y="374"/>
                      </a:lnTo>
                      <a:lnTo>
                        <a:pt x="1443" y="353"/>
                      </a:lnTo>
                      <a:lnTo>
                        <a:pt x="1441" y="332"/>
                      </a:lnTo>
                      <a:lnTo>
                        <a:pt x="1437" y="311"/>
                      </a:lnTo>
                      <a:lnTo>
                        <a:pt x="1432" y="291"/>
                      </a:lnTo>
                      <a:lnTo>
                        <a:pt x="1424" y="272"/>
                      </a:lnTo>
                      <a:lnTo>
                        <a:pt x="1415" y="253"/>
                      </a:lnTo>
                      <a:lnTo>
                        <a:pt x="1405" y="236"/>
                      </a:lnTo>
                      <a:lnTo>
                        <a:pt x="1392" y="220"/>
                      </a:lnTo>
                      <a:lnTo>
                        <a:pt x="1378" y="206"/>
                      </a:lnTo>
                      <a:lnTo>
                        <a:pt x="1361" y="194"/>
                      </a:lnTo>
                      <a:lnTo>
                        <a:pt x="1343" y="184"/>
                      </a:lnTo>
                      <a:lnTo>
                        <a:pt x="1323" y="176"/>
                      </a:lnTo>
                      <a:lnTo>
                        <a:pt x="1300" y="171"/>
                      </a:lnTo>
                      <a:lnTo>
                        <a:pt x="1276" y="168"/>
                      </a:lnTo>
                      <a:lnTo>
                        <a:pt x="1250" y="168"/>
                      </a:lnTo>
                      <a:lnTo>
                        <a:pt x="1222" y="172"/>
                      </a:lnTo>
                      <a:lnTo>
                        <a:pt x="1195" y="177"/>
                      </a:lnTo>
                      <a:lnTo>
                        <a:pt x="1169" y="180"/>
                      </a:lnTo>
                      <a:lnTo>
                        <a:pt x="1144" y="183"/>
                      </a:lnTo>
                      <a:lnTo>
                        <a:pt x="1119" y="185"/>
                      </a:lnTo>
                      <a:lnTo>
                        <a:pt x="1096" y="185"/>
                      </a:lnTo>
                      <a:lnTo>
                        <a:pt x="1074" y="185"/>
                      </a:lnTo>
                      <a:lnTo>
                        <a:pt x="1053" y="185"/>
                      </a:lnTo>
                      <a:lnTo>
                        <a:pt x="1033" y="183"/>
                      </a:lnTo>
                      <a:lnTo>
                        <a:pt x="1014" y="181"/>
                      </a:lnTo>
                      <a:lnTo>
                        <a:pt x="996" y="179"/>
                      </a:lnTo>
                      <a:lnTo>
                        <a:pt x="979" y="176"/>
                      </a:lnTo>
                      <a:lnTo>
                        <a:pt x="963" y="172"/>
                      </a:lnTo>
                      <a:lnTo>
                        <a:pt x="948" y="168"/>
                      </a:lnTo>
                      <a:lnTo>
                        <a:pt x="934" y="164"/>
                      </a:lnTo>
                      <a:lnTo>
                        <a:pt x="921" y="160"/>
                      </a:lnTo>
                      <a:lnTo>
                        <a:pt x="909" y="156"/>
                      </a:lnTo>
                      <a:lnTo>
                        <a:pt x="893" y="152"/>
                      </a:lnTo>
                      <a:lnTo>
                        <a:pt x="871" y="148"/>
                      </a:lnTo>
                      <a:lnTo>
                        <a:pt x="844" y="144"/>
                      </a:lnTo>
                      <a:lnTo>
                        <a:pt x="811" y="140"/>
                      </a:lnTo>
                      <a:lnTo>
                        <a:pt x="775" y="136"/>
                      </a:lnTo>
                      <a:lnTo>
                        <a:pt x="734" y="133"/>
                      </a:lnTo>
                      <a:lnTo>
                        <a:pt x="693" y="131"/>
                      </a:lnTo>
                      <a:lnTo>
                        <a:pt x="649" y="129"/>
                      </a:lnTo>
                      <a:lnTo>
                        <a:pt x="606" y="128"/>
                      </a:lnTo>
                      <a:lnTo>
                        <a:pt x="561" y="127"/>
                      </a:lnTo>
                      <a:lnTo>
                        <a:pt x="519" y="128"/>
                      </a:lnTo>
                      <a:lnTo>
                        <a:pt x="478" y="129"/>
                      </a:lnTo>
                      <a:lnTo>
                        <a:pt x="441" y="131"/>
                      </a:lnTo>
                      <a:lnTo>
                        <a:pt x="407" y="135"/>
                      </a:lnTo>
                      <a:lnTo>
                        <a:pt x="376" y="139"/>
                      </a:lnTo>
                      <a:lnTo>
                        <a:pt x="352" y="145"/>
                      </a:lnTo>
                      <a:lnTo>
                        <a:pt x="318" y="151"/>
                      </a:lnTo>
                      <a:lnTo>
                        <a:pt x="279" y="152"/>
                      </a:lnTo>
                      <a:lnTo>
                        <a:pt x="236" y="148"/>
                      </a:lnTo>
                      <a:lnTo>
                        <a:pt x="190" y="141"/>
                      </a:lnTo>
                      <a:lnTo>
                        <a:pt x="146" y="131"/>
                      </a:lnTo>
                      <a:lnTo>
                        <a:pt x="104" y="118"/>
                      </a:lnTo>
                      <a:lnTo>
                        <a:pt x="67" y="104"/>
                      </a:lnTo>
                      <a:lnTo>
                        <a:pt x="36" y="88"/>
                      </a:lnTo>
                      <a:lnTo>
                        <a:pt x="13" y="72"/>
                      </a:lnTo>
                      <a:lnTo>
                        <a:pt x="0" y="56"/>
                      </a:lnTo>
                      <a:lnTo>
                        <a:pt x="0" y="41"/>
                      </a:lnTo>
                      <a:lnTo>
                        <a:pt x="15" y="28"/>
                      </a:lnTo>
                      <a:lnTo>
                        <a:pt x="46" y="17"/>
                      </a:lnTo>
                      <a:lnTo>
                        <a:pt x="96" y="8"/>
                      </a:lnTo>
                      <a:lnTo>
                        <a:pt x="166" y="3"/>
                      </a:lnTo>
                      <a:lnTo>
                        <a:pt x="259" y="2"/>
                      </a:lnTo>
                      <a:lnTo>
                        <a:pt x="278" y="2"/>
                      </a:lnTo>
                      <a:lnTo>
                        <a:pt x="300" y="2"/>
                      </a:lnTo>
                      <a:lnTo>
                        <a:pt x="324" y="2"/>
                      </a:lnTo>
                      <a:lnTo>
                        <a:pt x="350" y="2"/>
                      </a:lnTo>
                      <a:lnTo>
                        <a:pt x="376" y="1"/>
                      </a:lnTo>
                      <a:lnTo>
                        <a:pt x="405" y="1"/>
                      </a:lnTo>
                      <a:lnTo>
                        <a:pt x="433" y="0"/>
                      </a:lnTo>
                      <a:lnTo>
                        <a:pt x="461" y="0"/>
                      </a:lnTo>
                      <a:lnTo>
                        <a:pt x="490" y="0"/>
                      </a:lnTo>
                      <a:lnTo>
                        <a:pt x="517" y="0"/>
                      </a:lnTo>
                      <a:lnTo>
                        <a:pt x="544" y="0"/>
                      </a:lnTo>
                      <a:lnTo>
                        <a:pt x="570" y="0"/>
                      </a:lnTo>
                      <a:lnTo>
                        <a:pt x="595" y="1"/>
                      </a:lnTo>
                      <a:lnTo>
                        <a:pt x="617" y="2"/>
                      </a:lnTo>
                      <a:lnTo>
                        <a:pt x="637" y="4"/>
                      </a:lnTo>
                      <a:lnTo>
                        <a:pt x="654" y="6"/>
                      </a:lnTo>
                      <a:lnTo>
                        <a:pt x="672" y="9"/>
                      </a:lnTo>
                      <a:lnTo>
                        <a:pt x="696" y="11"/>
                      </a:lnTo>
                      <a:lnTo>
                        <a:pt x="723" y="13"/>
                      </a:lnTo>
                      <a:lnTo>
                        <a:pt x="755" y="15"/>
                      </a:lnTo>
                      <a:lnTo>
                        <a:pt x="790" y="17"/>
                      </a:lnTo>
                      <a:lnTo>
                        <a:pt x="826" y="19"/>
                      </a:lnTo>
                      <a:lnTo>
                        <a:pt x="864" y="20"/>
                      </a:lnTo>
                      <a:lnTo>
                        <a:pt x="903" y="21"/>
                      </a:lnTo>
                      <a:lnTo>
                        <a:pt x="942" y="23"/>
                      </a:lnTo>
                      <a:lnTo>
                        <a:pt x="981" y="24"/>
                      </a:lnTo>
                      <a:lnTo>
                        <a:pt x="1018" y="25"/>
                      </a:lnTo>
                      <a:lnTo>
                        <a:pt x="1052" y="25"/>
                      </a:lnTo>
                      <a:lnTo>
                        <a:pt x="1084" y="26"/>
                      </a:lnTo>
                      <a:lnTo>
                        <a:pt x="1113" y="26"/>
                      </a:lnTo>
                      <a:lnTo>
                        <a:pt x="1138" y="27"/>
                      </a:lnTo>
                      <a:lnTo>
                        <a:pt x="1158" y="27"/>
                      </a:lnTo>
                      <a:lnTo>
                        <a:pt x="1189" y="28"/>
                      </a:lnTo>
                      <a:lnTo>
                        <a:pt x="1223" y="29"/>
                      </a:lnTo>
                      <a:lnTo>
                        <a:pt x="1259" y="31"/>
                      </a:lnTo>
                      <a:lnTo>
                        <a:pt x="1297" y="34"/>
                      </a:lnTo>
                      <a:lnTo>
                        <a:pt x="1336" y="38"/>
                      </a:lnTo>
                      <a:lnTo>
                        <a:pt x="1374" y="43"/>
                      </a:lnTo>
                      <a:lnTo>
                        <a:pt x="1413" y="50"/>
                      </a:lnTo>
                      <a:lnTo>
                        <a:pt x="1451" y="58"/>
                      </a:lnTo>
                      <a:lnTo>
                        <a:pt x="1488" y="68"/>
                      </a:lnTo>
                      <a:lnTo>
                        <a:pt x="1524" y="80"/>
                      </a:lnTo>
                      <a:lnTo>
                        <a:pt x="1556" y="95"/>
                      </a:lnTo>
                      <a:lnTo>
                        <a:pt x="1586" y="112"/>
                      </a:lnTo>
                      <a:lnTo>
                        <a:pt x="1613" y="131"/>
                      </a:lnTo>
                      <a:lnTo>
                        <a:pt x="1636" y="153"/>
                      </a:lnTo>
                      <a:lnTo>
                        <a:pt x="1654" y="178"/>
                      </a:lnTo>
                      <a:lnTo>
                        <a:pt x="1668" y="206"/>
                      </a:lnTo>
                      <a:close/>
                    </a:path>
                  </a:pathLst>
                </a:custGeom>
                <a:solidFill>
                  <a:srgbClr val="FFEB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48" name="Freeform 464"/>
                <p:cNvSpPr>
                  <a:spLocks/>
                </p:cNvSpPr>
                <p:nvPr/>
              </p:nvSpPr>
              <p:spPr bwMode="auto">
                <a:xfrm>
                  <a:off x="4864" y="612"/>
                  <a:ext cx="168" cy="81"/>
                </a:xfrm>
                <a:custGeom>
                  <a:avLst/>
                  <a:gdLst>
                    <a:gd name="T0" fmla="*/ 1636 w 1679"/>
                    <a:gd name="T1" fmla="*/ 248 h 817"/>
                    <a:gd name="T2" fmla="*/ 1656 w 1679"/>
                    <a:gd name="T3" fmla="*/ 326 h 817"/>
                    <a:gd name="T4" fmla="*/ 1672 w 1679"/>
                    <a:gd name="T5" fmla="*/ 414 h 817"/>
                    <a:gd name="T6" fmla="*/ 1679 w 1679"/>
                    <a:gd name="T7" fmla="*/ 510 h 817"/>
                    <a:gd name="T8" fmla="*/ 1675 w 1679"/>
                    <a:gd name="T9" fmla="*/ 612 h 817"/>
                    <a:gd name="T10" fmla="*/ 1656 w 1679"/>
                    <a:gd name="T11" fmla="*/ 723 h 817"/>
                    <a:gd name="T12" fmla="*/ 1623 w 1679"/>
                    <a:gd name="T13" fmla="*/ 797 h 817"/>
                    <a:gd name="T14" fmla="*/ 1583 w 1679"/>
                    <a:gd name="T15" fmla="*/ 817 h 817"/>
                    <a:gd name="T16" fmla="*/ 1543 w 1679"/>
                    <a:gd name="T17" fmla="*/ 797 h 817"/>
                    <a:gd name="T18" fmla="*/ 1511 w 1679"/>
                    <a:gd name="T19" fmla="*/ 753 h 817"/>
                    <a:gd name="T20" fmla="*/ 1491 w 1679"/>
                    <a:gd name="T21" fmla="*/ 701 h 817"/>
                    <a:gd name="T22" fmla="*/ 1479 w 1679"/>
                    <a:gd name="T23" fmla="*/ 630 h 817"/>
                    <a:gd name="T24" fmla="*/ 1470 w 1679"/>
                    <a:gd name="T25" fmla="*/ 552 h 817"/>
                    <a:gd name="T26" fmla="*/ 1464 w 1679"/>
                    <a:gd name="T27" fmla="*/ 475 h 817"/>
                    <a:gd name="T28" fmla="*/ 1459 w 1679"/>
                    <a:gd name="T29" fmla="*/ 401 h 817"/>
                    <a:gd name="T30" fmla="*/ 1456 w 1679"/>
                    <a:gd name="T31" fmla="*/ 336 h 817"/>
                    <a:gd name="T32" fmla="*/ 1448 w 1679"/>
                    <a:gd name="T33" fmla="*/ 276 h 817"/>
                    <a:gd name="T34" fmla="*/ 1425 w 1679"/>
                    <a:gd name="T35" fmla="*/ 221 h 817"/>
                    <a:gd name="T36" fmla="*/ 1385 w 1679"/>
                    <a:gd name="T37" fmla="*/ 177 h 817"/>
                    <a:gd name="T38" fmla="*/ 1330 w 1679"/>
                    <a:gd name="T39" fmla="*/ 148 h 817"/>
                    <a:gd name="T40" fmla="*/ 1258 w 1679"/>
                    <a:gd name="T41" fmla="*/ 137 h 817"/>
                    <a:gd name="T42" fmla="*/ 1176 w 1679"/>
                    <a:gd name="T43" fmla="*/ 144 h 817"/>
                    <a:gd name="T44" fmla="*/ 1101 w 1679"/>
                    <a:gd name="T45" fmla="*/ 150 h 817"/>
                    <a:gd name="T46" fmla="*/ 1036 w 1679"/>
                    <a:gd name="T47" fmla="*/ 150 h 817"/>
                    <a:gd name="T48" fmla="*/ 979 w 1679"/>
                    <a:gd name="T49" fmla="*/ 146 h 817"/>
                    <a:gd name="T50" fmla="*/ 932 w 1679"/>
                    <a:gd name="T51" fmla="*/ 138 h 817"/>
                    <a:gd name="T52" fmla="*/ 894 w 1679"/>
                    <a:gd name="T53" fmla="*/ 128 h 817"/>
                    <a:gd name="T54" fmla="*/ 828 w 1679"/>
                    <a:gd name="T55" fmla="*/ 115 h 817"/>
                    <a:gd name="T56" fmla="*/ 718 w 1679"/>
                    <a:gd name="T57" fmla="*/ 103 h 817"/>
                    <a:gd name="T58" fmla="*/ 588 w 1679"/>
                    <a:gd name="T59" fmla="*/ 95 h 817"/>
                    <a:gd name="T60" fmla="*/ 461 w 1679"/>
                    <a:gd name="T61" fmla="*/ 95 h 817"/>
                    <a:gd name="T62" fmla="*/ 359 w 1679"/>
                    <a:gd name="T63" fmla="*/ 105 h 817"/>
                    <a:gd name="T64" fmla="*/ 266 w 1679"/>
                    <a:gd name="T65" fmla="*/ 119 h 817"/>
                    <a:gd name="T66" fmla="*/ 140 w 1679"/>
                    <a:gd name="T67" fmla="*/ 104 h 817"/>
                    <a:gd name="T68" fmla="*/ 34 w 1679"/>
                    <a:gd name="T69" fmla="*/ 71 h 817"/>
                    <a:gd name="T70" fmla="*/ 1 w 1679"/>
                    <a:gd name="T71" fmla="*/ 35 h 817"/>
                    <a:gd name="T72" fmla="*/ 97 w 1679"/>
                    <a:gd name="T73" fmla="*/ 8 h 817"/>
                    <a:gd name="T74" fmla="*/ 279 w 1679"/>
                    <a:gd name="T75" fmla="*/ 4 h 817"/>
                    <a:gd name="T76" fmla="*/ 347 w 1679"/>
                    <a:gd name="T77" fmla="*/ 3 h 817"/>
                    <a:gd name="T78" fmla="*/ 423 w 1679"/>
                    <a:gd name="T79" fmla="*/ 1 h 817"/>
                    <a:gd name="T80" fmla="*/ 499 w 1679"/>
                    <a:gd name="T81" fmla="*/ 0 h 817"/>
                    <a:gd name="T82" fmla="*/ 570 w 1679"/>
                    <a:gd name="T83" fmla="*/ 2 h 817"/>
                    <a:gd name="T84" fmla="*/ 626 w 1679"/>
                    <a:gd name="T85" fmla="*/ 7 h 817"/>
                    <a:gd name="T86" fmla="*/ 695 w 1679"/>
                    <a:gd name="T87" fmla="*/ 14 h 817"/>
                    <a:gd name="T88" fmla="*/ 796 w 1679"/>
                    <a:gd name="T89" fmla="*/ 20 h 817"/>
                    <a:gd name="T90" fmla="*/ 908 w 1679"/>
                    <a:gd name="T91" fmla="*/ 24 h 817"/>
                    <a:gd name="T92" fmla="*/ 1017 w 1679"/>
                    <a:gd name="T93" fmla="*/ 27 h 817"/>
                    <a:gd name="T94" fmla="*/ 1100 w 1679"/>
                    <a:gd name="T95" fmla="*/ 28 h 817"/>
                    <a:gd name="T96" fmla="*/ 1188 w 1679"/>
                    <a:gd name="T97" fmla="*/ 28 h 817"/>
                    <a:gd name="T98" fmla="*/ 1300 w 1679"/>
                    <a:gd name="T99" fmla="*/ 35 h 817"/>
                    <a:gd name="T100" fmla="*/ 1412 w 1679"/>
                    <a:gd name="T101" fmla="*/ 54 h 817"/>
                    <a:gd name="T102" fmla="*/ 1513 w 1679"/>
                    <a:gd name="T103" fmla="*/ 90 h 817"/>
                    <a:gd name="T104" fmla="*/ 1590 w 1679"/>
                    <a:gd name="T105" fmla="*/ 148 h 8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79" h="817">
                      <a:moveTo>
                        <a:pt x="1621" y="202"/>
                      </a:moveTo>
                      <a:lnTo>
                        <a:pt x="1629" y="224"/>
                      </a:lnTo>
                      <a:lnTo>
                        <a:pt x="1636" y="248"/>
                      </a:lnTo>
                      <a:lnTo>
                        <a:pt x="1643" y="273"/>
                      </a:lnTo>
                      <a:lnTo>
                        <a:pt x="1650" y="299"/>
                      </a:lnTo>
                      <a:lnTo>
                        <a:pt x="1656" y="326"/>
                      </a:lnTo>
                      <a:lnTo>
                        <a:pt x="1662" y="354"/>
                      </a:lnTo>
                      <a:lnTo>
                        <a:pt x="1667" y="384"/>
                      </a:lnTo>
                      <a:lnTo>
                        <a:pt x="1672" y="414"/>
                      </a:lnTo>
                      <a:lnTo>
                        <a:pt x="1675" y="445"/>
                      </a:lnTo>
                      <a:lnTo>
                        <a:pt x="1678" y="477"/>
                      </a:lnTo>
                      <a:lnTo>
                        <a:pt x="1679" y="510"/>
                      </a:lnTo>
                      <a:lnTo>
                        <a:pt x="1679" y="543"/>
                      </a:lnTo>
                      <a:lnTo>
                        <a:pt x="1678" y="578"/>
                      </a:lnTo>
                      <a:lnTo>
                        <a:pt x="1675" y="612"/>
                      </a:lnTo>
                      <a:lnTo>
                        <a:pt x="1670" y="648"/>
                      </a:lnTo>
                      <a:lnTo>
                        <a:pt x="1665" y="684"/>
                      </a:lnTo>
                      <a:lnTo>
                        <a:pt x="1656" y="723"/>
                      </a:lnTo>
                      <a:lnTo>
                        <a:pt x="1646" y="755"/>
                      </a:lnTo>
                      <a:lnTo>
                        <a:pt x="1635" y="780"/>
                      </a:lnTo>
                      <a:lnTo>
                        <a:pt x="1623" y="797"/>
                      </a:lnTo>
                      <a:lnTo>
                        <a:pt x="1610" y="809"/>
                      </a:lnTo>
                      <a:lnTo>
                        <a:pt x="1596" y="816"/>
                      </a:lnTo>
                      <a:lnTo>
                        <a:pt x="1583" y="817"/>
                      </a:lnTo>
                      <a:lnTo>
                        <a:pt x="1569" y="814"/>
                      </a:lnTo>
                      <a:lnTo>
                        <a:pt x="1556" y="807"/>
                      </a:lnTo>
                      <a:lnTo>
                        <a:pt x="1543" y="797"/>
                      </a:lnTo>
                      <a:lnTo>
                        <a:pt x="1531" y="785"/>
                      </a:lnTo>
                      <a:lnTo>
                        <a:pt x="1520" y="770"/>
                      </a:lnTo>
                      <a:lnTo>
                        <a:pt x="1511" y="753"/>
                      </a:lnTo>
                      <a:lnTo>
                        <a:pt x="1502" y="736"/>
                      </a:lnTo>
                      <a:lnTo>
                        <a:pt x="1496" y="719"/>
                      </a:lnTo>
                      <a:lnTo>
                        <a:pt x="1491" y="701"/>
                      </a:lnTo>
                      <a:lnTo>
                        <a:pt x="1487" y="678"/>
                      </a:lnTo>
                      <a:lnTo>
                        <a:pt x="1484" y="654"/>
                      </a:lnTo>
                      <a:lnTo>
                        <a:pt x="1479" y="630"/>
                      </a:lnTo>
                      <a:lnTo>
                        <a:pt x="1476" y="604"/>
                      </a:lnTo>
                      <a:lnTo>
                        <a:pt x="1473" y="578"/>
                      </a:lnTo>
                      <a:lnTo>
                        <a:pt x="1470" y="552"/>
                      </a:lnTo>
                      <a:lnTo>
                        <a:pt x="1468" y="526"/>
                      </a:lnTo>
                      <a:lnTo>
                        <a:pt x="1466" y="500"/>
                      </a:lnTo>
                      <a:lnTo>
                        <a:pt x="1464" y="475"/>
                      </a:lnTo>
                      <a:lnTo>
                        <a:pt x="1462" y="449"/>
                      </a:lnTo>
                      <a:lnTo>
                        <a:pt x="1460" y="425"/>
                      </a:lnTo>
                      <a:lnTo>
                        <a:pt x="1459" y="401"/>
                      </a:lnTo>
                      <a:lnTo>
                        <a:pt x="1458" y="379"/>
                      </a:lnTo>
                      <a:lnTo>
                        <a:pt x="1457" y="356"/>
                      </a:lnTo>
                      <a:lnTo>
                        <a:pt x="1456" y="336"/>
                      </a:lnTo>
                      <a:lnTo>
                        <a:pt x="1455" y="318"/>
                      </a:lnTo>
                      <a:lnTo>
                        <a:pt x="1453" y="296"/>
                      </a:lnTo>
                      <a:lnTo>
                        <a:pt x="1448" y="276"/>
                      </a:lnTo>
                      <a:lnTo>
                        <a:pt x="1442" y="256"/>
                      </a:lnTo>
                      <a:lnTo>
                        <a:pt x="1434" y="238"/>
                      </a:lnTo>
                      <a:lnTo>
                        <a:pt x="1425" y="221"/>
                      </a:lnTo>
                      <a:lnTo>
                        <a:pt x="1413" y="205"/>
                      </a:lnTo>
                      <a:lnTo>
                        <a:pt x="1400" y="190"/>
                      </a:lnTo>
                      <a:lnTo>
                        <a:pt x="1385" y="177"/>
                      </a:lnTo>
                      <a:lnTo>
                        <a:pt x="1368" y="166"/>
                      </a:lnTo>
                      <a:lnTo>
                        <a:pt x="1350" y="156"/>
                      </a:lnTo>
                      <a:lnTo>
                        <a:pt x="1330" y="148"/>
                      </a:lnTo>
                      <a:lnTo>
                        <a:pt x="1308" y="142"/>
                      </a:lnTo>
                      <a:lnTo>
                        <a:pt x="1283" y="139"/>
                      </a:lnTo>
                      <a:lnTo>
                        <a:pt x="1258" y="137"/>
                      </a:lnTo>
                      <a:lnTo>
                        <a:pt x="1231" y="137"/>
                      </a:lnTo>
                      <a:lnTo>
                        <a:pt x="1203" y="140"/>
                      </a:lnTo>
                      <a:lnTo>
                        <a:pt x="1176" y="144"/>
                      </a:lnTo>
                      <a:lnTo>
                        <a:pt x="1151" y="146"/>
                      </a:lnTo>
                      <a:lnTo>
                        <a:pt x="1126" y="148"/>
                      </a:lnTo>
                      <a:lnTo>
                        <a:pt x="1101" y="150"/>
                      </a:lnTo>
                      <a:lnTo>
                        <a:pt x="1078" y="150"/>
                      </a:lnTo>
                      <a:lnTo>
                        <a:pt x="1056" y="150"/>
                      </a:lnTo>
                      <a:lnTo>
                        <a:pt x="1036" y="150"/>
                      </a:lnTo>
                      <a:lnTo>
                        <a:pt x="1016" y="149"/>
                      </a:lnTo>
                      <a:lnTo>
                        <a:pt x="997" y="148"/>
                      </a:lnTo>
                      <a:lnTo>
                        <a:pt x="979" y="146"/>
                      </a:lnTo>
                      <a:lnTo>
                        <a:pt x="963" y="143"/>
                      </a:lnTo>
                      <a:lnTo>
                        <a:pt x="947" y="141"/>
                      </a:lnTo>
                      <a:lnTo>
                        <a:pt x="932" y="138"/>
                      </a:lnTo>
                      <a:lnTo>
                        <a:pt x="918" y="135"/>
                      </a:lnTo>
                      <a:lnTo>
                        <a:pt x="905" y="131"/>
                      </a:lnTo>
                      <a:lnTo>
                        <a:pt x="894" y="128"/>
                      </a:lnTo>
                      <a:lnTo>
                        <a:pt x="878" y="124"/>
                      </a:lnTo>
                      <a:lnTo>
                        <a:pt x="856" y="119"/>
                      </a:lnTo>
                      <a:lnTo>
                        <a:pt x="828" y="115"/>
                      </a:lnTo>
                      <a:lnTo>
                        <a:pt x="795" y="111"/>
                      </a:lnTo>
                      <a:lnTo>
                        <a:pt x="759" y="107"/>
                      </a:lnTo>
                      <a:lnTo>
                        <a:pt x="718" y="103"/>
                      </a:lnTo>
                      <a:lnTo>
                        <a:pt x="676" y="100"/>
                      </a:lnTo>
                      <a:lnTo>
                        <a:pt x="633" y="97"/>
                      </a:lnTo>
                      <a:lnTo>
                        <a:pt x="588" y="95"/>
                      </a:lnTo>
                      <a:lnTo>
                        <a:pt x="544" y="94"/>
                      </a:lnTo>
                      <a:lnTo>
                        <a:pt x="501" y="94"/>
                      </a:lnTo>
                      <a:lnTo>
                        <a:pt x="461" y="95"/>
                      </a:lnTo>
                      <a:lnTo>
                        <a:pt x="423" y="97"/>
                      </a:lnTo>
                      <a:lnTo>
                        <a:pt x="389" y="100"/>
                      </a:lnTo>
                      <a:lnTo>
                        <a:pt x="359" y="105"/>
                      </a:lnTo>
                      <a:lnTo>
                        <a:pt x="334" y="111"/>
                      </a:lnTo>
                      <a:lnTo>
                        <a:pt x="303" y="117"/>
                      </a:lnTo>
                      <a:lnTo>
                        <a:pt x="266" y="119"/>
                      </a:lnTo>
                      <a:lnTo>
                        <a:pt x="226" y="117"/>
                      </a:lnTo>
                      <a:lnTo>
                        <a:pt x="183" y="112"/>
                      </a:lnTo>
                      <a:lnTo>
                        <a:pt x="140" y="104"/>
                      </a:lnTo>
                      <a:lnTo>
                        <a:pt x="100" y="95"/>
                      </a:lnTo>
                      <a:lnTo>
                        <a:pt x="63" y="83"/>
                      </a:lnTo>
                      <a:lnTo>
                        <a:pt x="34" y="71"/>
                      </a:lnTo>
                      <a:lnTo>
                        <a:pt x="12" y="59"/>
                      </a:lnTo>
                      <a:lnTo>
                        <a:pt x="0" y="46"/>
                      </a:lnTo>
                      <a:lnTo>
                        <a:pt x="1" y="35"/>
                      </a:lnTo>
                      <a:lnTo>
                        <a:pt x="16" y="24"/>
                      </a:lnTo>
                      <a:lnTo>
                        <a:pt x="47" y="15"/>
                      </a:lnTo>
                      <a:lnTo>
                        <a:pt x="97" y="8"/>
                      </a:lnTo>
                      <a:lnTo>
                        <a:pt x="167" y="5"/>
                      </a:lnTo>
                      <a:lnTo>
                        <a:pt x="260" y="4"/>
                      </a:lnTo>
                      <a:lnTo>
                        <a:pt x="279" y="4"/>
                      </a:lnTo>
                      <a:lnTo>
                        <a:pt x="300" y="4"/>
                      </a:lnTo>
                      <a:lnTo>
                        <a:pt x="323" y="3"/>
                      </a:lnTo>
                      <a:lnTo>
                        <a:pt x="347" y="3"/>
                      </a:lnTo>
                      <a:lnTo>
                        <a:pt x="372" y="2"/>
                      </a:lnTo>
                      <a:lnTo>
                        <a:pt x="397" y="2"/>
                      </a:lnTo>
                      <a:lnTo>
                        <a:pt x="423" y="1"/>
                      </a:lnTo>
                      <a:lnTo>
                        <a:pt x="449" y="1"/>
                      </a:lnTo>
                      <a:lnTo>
                        <a:pt x="474" y="0"/>
                      </a:lnTo>
                      <a:lnTo>
                        <a:pt x="499" y="0"/>
                      </a:lnTo>
                      <a:lnTo>
                        <a:pt x="524" y="0"/>
                      </a:lnTo>
                      <a:lnTo>
                        <a:pt x="548" y="1"/>
                      </a:lnTo>
                      <a:lnTo>
                        <a:pt x="570" y="2"/>
                      </a:lnTo>
                      <a:lnTo>
                        <a:pt x="591" y="3"/>
                      </a:lnTo>
                      <a:lnTo>
                        <a:pt x="609" y="5"/>
                      </a:lnTo>
                      <a:lnTo>
                        <a:pt x="626" y="7"/>
                      </a:lnTo>
                      <a:lnTo>
                        <a:pt x="644" y="10"/>
                      </a:lnTo>
                      <a:lnTo>
                        <a:pt x="668" y="12"/>
                      </a:lnTo>
                      <a:lnTo>
                        <a:pt x="695" y="14"/>
                      </a:lnTo>
                      <a:lnTo>
                        <a:pt x="726" y="16"/>
                      </a:lnTo>
                      <a:lnTo>
                        <a:pt x="760" y="18"/>
                      </a:lnTo>
                      <a:lnTo>
                        <a:pt x="796" y="20"/>
                      </a:lnTo>
                      <a:lnTo>
                        <a:pt x="833" y="21"/>
                      </a:lnTo>
                      <a:lnTo>
                        <a:pt x="870" y="23"/>
                      </a:lnTo>
                      <a:lnTo>
                        <a:pt x="908" y="24"/>
                      </a:lnTo>
                      <a:lnTo>
                        <a:pt x="946" y="25"/>
                      </a:lnTo>
                      <a:lnTo>
                        <a:pt x="982" y="26"/>
                      </a:lnTo>
                      <a:lnTo>
                        <a:pt x="1017" y="27"/>
                      </a:lnTo>
                      <a:lnTo>
                        <a:pt x="1048" y="27"/>
                      </a:lnTo>
                      <a:lnTo>
                        <a:pt x="1076" y="28"/>
                      </a:lnTo>
                      <a:lnTo>
                        <a:pt x="1100" y="28"/>
                      </a:lnTo>
                      <a:lnTo>
                        <a:pt x="1121" y="28"/>
                      </a:lnTo>
                      <a:lnTo>
                        <a:pt x="1153" y="28"/>
                      </a:lnTo>
                      <a:lnTo>
                        <a:pt x="1188" y="28"/>
                      </a:lnTo>
                      <a:lnTo>
                        <a:pt x="1224" y="30"/>
                      </a:lnTo>
                      <a:lnTo>
                        <a:pt x="1261" y="32"/>
                      </a:lnTo>
                      <a:lnTo>
                        <a:pt x="1300" y="35"/>
                      </a:lnTo>
                      <a:lnTo>
                        <a:pt x="1338" y="40"/>
                      </a:lnTo>
                      <a:lnTo>
                        <a:pt x="1375" y="46"/>
                      </a:lnTo>
                      <a:lnTo>
                        <a:pt x="1412" y="54"/>
                      </a:lnTo>
                      <a:lnTo>
                        <a:pt x="1447" y="64"/>
                      </a:lnTo>
                      <a:lnTo>
                        <a:pt x="1481" y="76"/>
                      </a:lnTo>
                      <a:lnTo>
                        <a:pt x="1513" y="90"/>
                      </a:lnTo>
                      <a:lnTo>
                        <a:pt x="1542" y="107"/>
                      </a:lnTo>
                      <a:lnTo>
                        <a:pt x="1568" y="126"/>
                      </a:lnTo>
                      <a:lnTo>
                        <a:pt x="1590" y="148"/>
                      </a:lnTo>
                      <a:lnTo>
                        <a:pt x="1608" y="173"/>
                      </a:lnTo>
                      <a:lnTo>
                        <a:pt x="1621" y="202"/>
                      </a:lnTo>
                      <a:close/>
                    </a:path>
                  </a:pathLst>
                </a:custGeom>
                <a:solidFill>
                  <a:srgbClr val="FFED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49" name="Freeform 465"/>
                <p:cNvSpPr>
                  <a:spLocks/>
                </p:cNvSpPr>
                <p:nvPr/>
              </p:nvSpPr>
              <p:spPr bwMode="auto">
                <a:xfrm>
                  <a:off x="4866" y="613"/>
                  <a:ext cx="163" cy="76"/>
                </a:xfrm>
                <a:custGeom>
                  <a:avLst/>
                  <a:gdLst>
                    <a:gd name="T0" fmla="*/ 1587 w 1622"/>
                    <a:gd name="T1" fmla="*/ 239 h 759"/>
                    <a:gd name="T2" fmla="*/ 1604 w 1622"/>
                    <a:gd name="T3" fmla="*/ 304 h 759"/>
                    <a:gd name="T4" fmla="*/ 1616 w 1622"/>
                    <a:gd name="T5" fmla="*/ 377 h 759"/>
                    <a:gd name="T6" fmla="*/ 1622 w 1622"/>
                    <a:gd name="T7" fmla="*/ 459 h 759"/>
                    <a:gd name="T8" fmla="*/ 1621 w 1622"/>
                    <a:gd name="T9" fmla="*/ 555 h 759"/>
                    <a:gd name="T10" fmla="*/ 1612 w 1622"/>
                    <a:gd name="T11" fmla="*/ 670 h 759"/>
                    <a:gd name="T12" fmla="*/ 1590 w 1622"/>
                    <a:gd name="T13" fmla="*/ 745 h 759"/>
                    <a:gd name="T14" fmla="*/ 1560 w 1622"/>
                    <a:gd name="T15" fmla="*/ 758 h 759"/>
                    <a:gd name="T16" fmla="*/ 1529 w 1622"/>
                    <a:gd name="T17" fmla="*/ 731 h 759"/>
                    <a:gd name="T18" fmla="*/ 1503 w 1622"/>
                    <a:gd name="T19" fmla="*/ 680 h 759"/>
                    <a:gd name="T20" fmla="*/ 1488 w 1622"/>
                    <a:gd name="T21" fmla="*/ 624 h 759"/>
                    <a:gd name="T22" fmla="*/ 1482 w 1622"/>
                    <a:gd name="T23" fmla="*/ 551 h 759"/>
                    <a:gd name="T24" fmla="*/ 1478 w 1622"/>
                    <a:gd name="T25" fmla="*/ 477 h 759"/>
                    <a:gd name="T26" fmla="*/ 1476 w 1622"/>
                    <a:gd name="T27" fmla="*/ 406 h 759"/>
                    <a:gd name="T28" fmla="*/ 1473 w 1622"/>
                    <a:gd name="T29" fmla="*/ 339 h 759"/>
                    <a:gd name="T30" fmla="*/ 1470 w 1622"/>
                    <a:gd name="T31" fmla="*/ 280 h 759"/>
                    <a:gd name="T32" fmla="*/ 1456 w 1622"/>
                    <a:gd name="T33" fmla="*/ 219 h 759"/>
                    <a:gd name="T34" fmla="*/ 1425 w 1622"/>
                    <a:gd name="T35" fmla="*/ 168 h 759"/>
                    <a:gd name="T36" fmla="*/ 1378 w 1622"/>
                    <a:gd name="T37" fmla="*/ 133 h 759"/>
                    <a:gd name="T38" fmla="*/ 1316 w 1622"/>
                    <a:gd name="T39" fmla="*/ 112 h 759"/>
                    <a:gd name="T40" fmla="*/ 1240 w 1622"/>
                    <a:gd name="T41" fmla="*/ 105 h 759"/>
                    <a:gd name="T42" fmla="*/ 1158 w 1622"/>
                    <a:gd name="T43" fmla="*/ 109 h 759"/>
                    <a:gd name="T44" fmla="*/ 1085 w 1622"/>
                    <a:gd name="T45" fmla="*/ 114 h 759"/>
                    <a:gd name="T46" fmla="*/ 1019 w 1622"/>
                    <a:gd name="T47" fmla="*/ 114 h 759"/>
                    <a:gd name="T48" fmla="*/ 963 w 1622"/>
                    <a:gd name="T49" fmla="*/ 112 h 759"/>
                    <a:gd name="T50" fmla="*/ 917 w 1622"/>
                    <a:gd name="T51" fmla="*/ 106 h 759"/>
                    <a:gd name="T52" fmla="*/ 879 w 1622"/>
                    <a:gd name="T53" fmla="*/ 98 h 759"/>
                    <a:gd name="T54" fmla="*/ 812 w 1622"/>
                    <a:gd name="T55" fmla="*/ 85 h 759"/>
                    <a:gd name="T56" fmla="*/ 701 w 1622"/>
                    <a:gd name="T57" fmla="*/ 72 h 759"/>
                    <a:gd name="T58" fmla="*/ 571 w 1622"/>
                    <a:gd name="T59" fmla="*/ 62 h 759"/>
                    <a:gd name="T60" fmla="*/ 442 w 1622"/>
                    <a:gd name="T61" fmla="*/ 59 h 759"/>
                    <a:gd name="T62" fmla="*/ 341 w 1622"/>
                    <a:gd name="T63" fmla="*/ 69 h 759"/>
                    <a:gd name="T64" fmla="*/ 254 w 1622"/>
                    <a:gd name="T65" fmla="*/ 84 h 759"/>
                    <a:gd name="T66" fmla="*/ 134 w 1622"/>
                    <a:gd name="T67" fmla="*/ 76 h 759"/>
                    <a:gd name="T68" fmla="*/ 32 w 1622"/>
                    <a:gd name="T69" fmla="*/ 53 h 759"/>
                    <a:gd name="T70" fmla="*/ 1 w 1622"/>
                    <a:gd name="T71" fmla="*/ 26 h 759"/>
                    <a:gd name="T72" fmla="*/ 98 w 1622"/>
                    <a:gd name="T73" fmla="*/ 7 h 759"/>
                    <a:gd name="T74" fmla="*/ 281 w 1622"/>
                    <a:gd name="T75" fmla="*/ 4 h 759"/>
                    <a:gd name="T76" fmla="*/ 344 w 1622"/>
                    <a:gd name="T77" fmla="*/ 3 h 759"/>
                    <a:gd name="T78" fmla="*/ 412 w 1622"/>
                    <a:gd name="T79" fmla="*/ 1 h 759"/>
                    <a:gd name="T80" fmla="*/ 481 w 1622"/>
                    <a:gd name="T81" fmla="*/ 0 h 759"/>
                    <a:gd name="T82" fmla="*/ 545 w 1622"/>
                    <a:gd name="T83" fmla="*/ 1 h 759"/>
                    <a:gd name="T84" fmla="*/ 599 w 1622"/>
                    <a:gd name="T85" fmla="*/ 6 h 759"/>
                    <a:gd name="T86" fmla="*/ 667 w 1622"/>
                    <a:gd name="T87" fmla="*/ 13 h 759"/>
                    <a:gd name="T88" fmla="*/ 765 w 1622"/>
                    <a:gd name="T89" fmla="*/ 19 h 759"/>
                    <a:gd name="T90" fmla="*/ 875 w 1622"/>
                    <a:gd name="T91" fmla="*/ 24 h 759"/>
                    <a:gd name="T92" fmla="*/ 981 w 1622"/>
                    <a:gd name="T93" fmla="*/ 27 h 759"/>
                    <a:gd name="T94" fmla="*/ 1064 w 1622"/>
                    <a:gd name="T95" fmla="*/ 27 h 759"/>
                    <a:gd name="T96" fmla="*/ 1152 w 1622"/>
                    <a:gd name="T97" fmla="*/ 26 h 759"/>
                    <a:gd name="T98" fmla="*/ 1263 w 1622"/>
                    <a:gd name="T99" fmla="*/ 31 h 759"/>
                    <a:gd name="T100" fmla="*/ 1373 w 1622"/>
                    <a:gd name="T101" fmla="*/ 49 h 759"/>
                    <a:gd name="T102" fmla="*/ 1471 w 1622"/>
                    <a:gd name="T103" fmla="*/ 84 h 759"/>
                    <a:gd name="T104" fmla="*/ 1544 w 1622"/>
                    <a:gd name="T105" fmla="*/ 143 h 7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22" h="759">
                      <a:moveTo>
                        <a:pt x="1574" y="197"/>
                      </a:moveTo>
                      <a:lnTo>
                        <a:pt x="1581" y="218"/>
                      </a:lnTo>
                      <a:lnTo>
                        <a:pt x="1587" y="239"/>
                      </a:lnTo>
                      <a:lnTo>
                        <a:pt x="1593" y="260"/>
                      </a:lnTo>
                      <a:lnTo>
                        <a:pt x="1599" y="281"/>
                      </a:lnTo>
                      <a:lnTo>
                        <a:pt x="1604" y="304"/>
                      </a:lnTo>
                      <a:lnTo>
                        <a:pt x="1609" y="327"/>
                      </a:lnTo>
                      <a:lnTo>
                        <a:pt x="1612" y="352"/>
                      </a:lnTo>
                      <a:lnTo>
                        <a:pt x="1616" y="377"/>
                      </a:lnTo>
                      <a:lnTo>
                        <a:pt x="1618" y="403"/>
                      </a:lnTo>
                      <a:lnTo>
                        <a:pt x="1620" y="430"/>
                      </a:lnTo>
                      <a:lnTo>
                        <a:pt x="1622" y="459"/>
                      </a:lnTo>
                      <a:lnTo>
                        <a:pt x="1622" y="489"/>
                      </a:lnTo>
                      <a:lnTo>
                        <a:pt x="1622" y="521"/>
                      </a:lnTo>
                      <a:lnTo>
                        <a:pt x="1621" y="555"/>
                      </a:lnTo>
                      <a:lnTo>
                        <a:pt x="1620" y="591"/>
                      </a:lnTo>
                      <a:lnTo>
                        <a:pt x="1617" y="629"/>
                      </a:lnTo>
                      <a:lnTo>
                        <a:pt x="1612" y="670"/>
                      </a:lnTo>
                      <a:lnTo>
                        <a:pt x="1606" y="703"/>
                      </a:lnTo>
                      <a:lnTo>
                        <a:pt x="1598" y="727"/>
                      </a:lnTo>
                      <a:lnTo>
                        <a:pt x="1590" y="745"/>
                      </a:lnTo>
                      <a:lnTo>
                        <a:pt x="1580" y="755"/>
                      </a:lnTo>
                      <a:lnTo>
                        <a:pt x="1570" y="759"/>
                      </a:lnTo>
                      <a:lnTo>
                        <a:pt x="1560" y="758"/>
                      </a:lnTo>
                      <a:lnTo>
                        <a:pt x="1549" y="753"/>
                      </a:lnTo>
                      <a:lnTo>
                        <a:pt x="1539" y="743"/>
                      </a:lnTo>
                      <a:lnTo>
                        <a:pt x="1529" y="731"/>
                      </a:lnTo>
                      <a:lnTo>
                        <a:pt x="1519" y="715"/>
                      </a:lnTo>
                      <a:lnTo>
                        <a:pt x="1510" y="698"/>
                      </a:lnTo>
                      <a:lnTo>
                        <a:pt x="1503" y="680"/>
                      </a:lnTo>
                      <a:lnTo>
                        <a:pt x="1496" y="661"/>
                      </a:lnTo>
                      <a:lnTo>
                        <a:pt x="1491" y="642"/>
                      </a:lnTo>
                      <a:lnTo>
                        <a:pt x="1488" y="624"/>
                      </a:lnTo>
                      <a:lnTo>
                        <a:pt x="1486" y="600"/>
                      </a:lnTo>
                      <a:lnTo>
                        <a:pt x="1484" y="575"/>
                      </a:lnTo>
                      <a:lnTo>
                        <a:pt x="1482" y="551"/>
                      </a:lnTo>
                      <a:lnTo>
                        <a:pt x="1480" y="526"/>
                      </a:lnTo>
                      <a:lnTo>
                        <a:pt x="1479" y="501"/>
                      </a:lnTo>
                      <a:lnTo>
                        <a:pt x="1478" y="477"/>
                      </a:lnTo>
                      <a:lnTo>
                        <a:pt x="1477" y="453"/>
                      </a:lnTo>
                      <a:lnTo>
                        <a:pt x="1477" y="429"/>
                      </a:lnTo>
                      <a:lnTo>
                        <a:pt x="1476" y="406"/>
                      </a:lnTo>
                      <a:lnTo>
                        <a:pt x="1475" y="383"/>
                      </a:lnTo>
                      <a:lnTo>
                        <a:pt x="1474" y="361"/>
                      </a:lnTo>
                      <a:lnTo>
                        <a:pt x="1473" y="339"/>
                      </a:lnTo>
                      <a:lnTo>
                        <a:pt x="1472" y="318"/>
                      </a:lnTo>
                      <a:lnTo>
                        <a:pt x="1471" y="298"/>
                      </a:lnTo>
                      <a:lnTo>
                        <a:pt x="1470" y="280"/>
                      </a:lnTo>
                      <a:lnTo>
                        <a:pt x="1468" y="262"/>
                      </a:lnTo>
                      <a:lnTo>
                        <a:pt x="1463" y="240"/>
                      </a:lnTo>
                      <a:lnTo>
                        <a:pt x="1456" y="219"/>
                      </a:lnTo>
                      <a:lnTo>
                        <a:pt x="1447" y="200"/>
                      </a:lnTo>
                      <a:lnTo>
                        <a:pt x="1437" y="183"/>
                      </a:lnTo>
                      <a:lnTo>
                        <a:pt x="1425" y="168"/>
                      </a:lnTo>
                      <a:lnTo>
                        <a:pt x="1411" y="155"/>
                      </a:lnTo>
                      <a:lnTo>
                        <a:pt x="1395" y="143"/>
                      </a:lnTo>
                      <a:lnTo>
                        <a:pt x="1378" y="133"/>
                      </a:lnTo>
                      <a:lnTo>
                        <a:pt x="1359" y="124"/>
                      </a:lnTo>
                      <a:lnTo>
                        <a:pt x="1338" y="117"/>
                      </a:lnTo>
                      <a:lnTo>
                        <a:pt x="1316" y="112"/>
                      </a:lnTo>
                      <a:lnTo>
                        <a:pt x="1293" y="108"/>
                      </a:lnTo>
                      <a:lnTo>
                        <a:pt x="1267" y="105"/>
                      </a:lnTo>
                      <a:lnTo>
                        <a:pt x="1240" y="105"/>
                      </a:lnTo>
                      <a:lnTo>
                        <a:pt x="1213" y="105"/>
                      </a:lnTo>
                      <a:lnTo>
                        <a:pt x="1184" y="107"/>
                      </a:lnTo>
                      <a:lnTo>
                        <a:pt x="1158" y="109"/>
                      </a:lnTo>
                      <a:lnTo>
                        <a:pt x="1133" y="111"/>
                      </a:lnTo>
                      <a:lnTo>
                        <a:pt x="1108" y="113"/>
                      </a:lnTo>
                      <a:lnTo>
                        <a:pt x="1085" y="114"/>
                      </a:lnTo>
                      <a:lnTo>
                        <a:pt x="1061" y="114"/>
                      </a:lnTo>
                      <a:lnTo>
                        <a:pt x="1040" y="115"/>
                      </a:lnTo>
                      <a:lnTo>
                        <a:pt x="1019" y="114"/>
                      </a:lnTo>
                      <a:lnTo>
                        <a:pt x="1000" y="114"/>
                      </a:lnTo>
                      <a:lnTo>
                        <a:pt x="981" y="113"/>
                      </a:lnTo>
                      <a:lnTo>
                        <a:pt x="963" y="112"/>
                      </a:lnTo>
                      <a:lnTo>
                        <a:pt x="947" y="110"/>
                      </a:lnTo>
                      <a:lnTo>
                        <a:pt x="931" y="108"/>
                      </a:lnTo>
                      <a:lnTo>
                        <a:pt x="917" y="106"/>
                      </a:lnTo>
                      <a:lnTo>
                        <a:pt x="904" y="104"/>
                      </a:lnTo>
                      <a:lnTo>
                        <a:pt x="890" y="101"/>
                      </a:lnTo>
                      <a:lnTo>
                        <a:pt x="879" y="98"/>
                      </a:lnTo>
                      <a:lnTo>
                        <a:pt x="863" y="94"/>
                      </a:lnTo>
                      <a:lnTo>
                        <a:pt x="841" y="90"/>
                      </a:lnTo>
                      <a:lnTo>
                        <a:pt x="812" y="85"/>
                      </a:lnTo>
                      <a:lnTo>
                        <a:pt x="779" y="81"/>
                      </a:lnTo>
                      <a:lnTo>
                        <a:pt x="742" y="76"/>
                      </a:lnTo>
                      <a:lnTo>
                        <a:pt x="701" y="72"/>
                      </a:lnTo>
                      <a:lnTo>
                        <a:pt x="659" y="68"/>
                      </a:lnTo>
                      <a:lnTo>
                        <a:pt x="615" y="65"/>
                      </a:lnTo>
                      <a:lnTo>
                        <a:pt x="571" y="62"/>
                      </a:lnTo>
                      <a:lnTo>
                        <a:pt x="527" y="60"/>
                      </a:lnTo>
                      <a:lnTo>
                        <a:pt x="483" y="59"/>
                      </a:lnTo>
                      <a:lnTo>
                        <a:pt x="442" y="59"/>
                      </a:lnTo>
                      <a:lnTo>
                        <a:pt x="405" y="61"/>
                      </a:lnTo>
                      <a:lnTo>
                        <a:pt x="371" y="64"/>
                      </a:lnTo>
                      <a:lnTo>
                        <a:pt x="341" y="69"/>
                      </a:lnTo>
                      <a:lnTo>
                        <a:pt x="316" y="75"/>
                      </a:lnTo>
                      <a:lnTo>
                        <a:pt x="288" y="81"/>
                      </a:lnTo>
                      <a:lnTo>
                        <a:pt x="254" y="84"/>
                      </a:lnTo>
                      <a:lnTo>
                        <a:pt x="216" y="84"/>
                      </a:lnTo>
                      <a:lnTo>
                        <a:pt x="175" y="81"/>
                      </a:lnTo>
                      <a:lnTo>
                        <a:pt x="134" y="76"/>
                      </a:lnTo>
                      <a:lnTo>
                        <a:pt x="95" y="70"/>
                      </a:lnTo>
                      <a:lnTo>
                        <a:pt x="60" y="62"/>
                      </a:lnTo>
                      <a:lnTo>
                        <a:pt x="32" y="53"/>
                      </a:lnTo>
                      <a:lnTo>
                        <a:pt x="11" y="44"/>
                      </a:lnTo>
                      <a:lnTo>
                        <a:pt x="0" y="35"/>
                      </a:lnTo>
                      <a:lnTo>
                        <a:pt x="1" y="26"/>
                      </a:lnTo>
                      <a:lnTo>
                        <a:pt x="17" y="18"/>
                      </a:lnTo>
                      <a:lnTo>
                        <a:pt x="49" y="12"/>
                      </a:lnTo>
                      <a:lnTo>
                        <a:pt x="98" y="7"/>
                      </a:lnTo>
                      <a:lnTo>
                        <a:pt x="170" y="4"/>
                      </a:lnTo>
                      <a:lnTo>
                        <a:pt x="262" y="4"/>
                      </a:lnTo>
                      <a:lnTo>
                        <a:pt x="281" y="4"/>
                      </a:lnTo>
                      <a:lnTo>
                        <a:pt x="301" y="4"/>
                      </a:lnTo>
                      <a:lnTo>
                        <a:pt x="322" y="4"/>
                      </a:lnTo>
                      <a:lnTo>
                        <a:pt x="344" y="3"/>
                      </a:lnTo>
                      <a:lnTo>
                        <a:pt x="367" y="3"/>
                      </a:lnTo>
                      <a:lnTo>
                        <a:pt x="389" y="2"/>
                      </a:lnTo>
                      <a:lnTo>
                        <a:pt x="412" y="1"/>
                      </a:lnTo>
                      <a:lnTo>
                        <a:pt x="435" y="0"/>
                      </a:lnTo>
                      <a:lnTo>
                        <a:pt x="458" y="0"/>
                      </a:lnTo>
                      <a:lnTo>
                        <a:pt x="481" y="0"/>
                      </a:lnTo>
                      <a:lnTo>
                        <a:pt x="503" y="0"/>
                      </a:lnTo>
                      <a:lnTo>
                        <a:pt x="525" y="0"/>
                      </a:lnTo>
                      <a:lnTo>
                        <a:pt x="545" y="1"/>
                      </a:lnTo>
                      <a:lnTo>
                        <a:pt x="564" y="2"/>
                      </a:lnTo>
                      <a:lnTo>
                        <a:pt x="582" y="4"/>
                      </a:lnTo>
                      <a:lnTo>
                        <a:pt x="599" y="6"/>
                      </a:lnTo>
                      <a:lnTo>
                        <a:pt x="617" y="9"/>
                      </a:lnTo>
                      <a:lnTo>
                        <a:pt x="640" y="11"/>
                      </a:lnTo>
                      <a:lnTo>
                        <a:pt x="667" y="13"/>
                      </a:lnTo>
                      <a:lnTo>
                        <a:pt x="697" y="15"/>
                      </a:lnTo>
                      <a:lnTo>
                        <a:pt x="730" y="17"/>
                      </a:lnTo>
                      <a:lnTo>
                        <a:pt x="765" y="19"/>
                      </a:lnTo>
                      <a:lnTo>
                        <a:pt x="801" y="21"/>
                      </a:lnTo>
                      <a:lnTo>
                        <a:pt x="838" y="22"/>
                      </a:lnTo>
                      <a:lnTo>
                        <a:pt x="875" y="24"/>
                      </a:lnTo>
                      <a:lnTo>
                        <a:pt x="912" y="25"/>
                      </a:lnTo>
                      <a:lnTo>
                        <a:pt x="948" y="26"/>
                      </a:lnTo>
                      <a:lnTo>
                        <a:pt x="981" y="27"/>
                      </a:lnTo>
                      <a:lnTo>
                        <a:pt x="1012" y="27"/>
                      </a:lnTo>
                      <a:lnTo>
                        <a:pt x="1040" y="27"/>
                      </a:lnTo>
                      <a:lnTo>
                        <a:pt x="1064" y="27"/>
                      </a:lnTo>
                      <a:lnTo>
                        <a:pt x="1084" y="27"/>
                      </a:lnTo>
                      <a:lnTo>
                        <a:pt x="1117" y="26"/>
                      </a:lnTo>
                      <a:lnTo>
                        <a:pt x="1152" y="26"/>
                      </a:lnTo>
                      <a:lnTo>
                        <a:pt x="1188" y="27"/>
                      </a:lnTo>
                      <a:lnTo>
                        <a:pt x="1225" y="29"/>
                      </a:lnTo>
                      <a:lnTo>
                        <a:pt x="1263" y="31"/>
                      </a:lnTo>
                      <a:lnTo>
                        <a:pt x="1301" y="36"/>
                      </a:lnTo>
                      <a:lnTo>
                        <a:pt x="1337" y="41"/>
                      </a:lnTo>
                      <a:lnTo>
                        <a:pt x="1373" y="49"/>
                      </a:lnTo>
                      <a:lnTo>
                        <a:pt x="1407" y="59"/>
                      </a:lnTo>
                      <a:lnTo>
                        <a:pt x="1440" y="70"/>
                      </a:lnTo>
                      <a:lnTo>
                        <a:pt x="1471" y="84"/>
                      </a:lnTo>
                      <a:lnTo>
                        <a:pt x="1498" y="101"/>
                      </a:lnTo>
                      <a:lnTo>
                        <a:pt x="1523" y="120"/>
                      </a:lnTo>
                      <a:lnTo>
                        <a:pt x="1544" y="143"/>
                      </a:lnTo>
                      <a:lnTo>
                        <a:pt x="1561" y="168"/>
                      </a:lnTo>
                      <a:lnTo>
                        <a:pt x="1574" y="197"/>
                      </a:lnTo>
                      <a:close/>
                    </a:path>
                  </a:pathLst>
                </a:custGeom>
                <a:solidFill>
                  <a:srgbClr val="FFF0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50" name="Freeform 466"/>
                <p:cNvSpPr>
                  <a:spLocks/>
                </p:cNvSpPr>
                <p:nvPr/>
              </p:nvSpPr>
              <p:spPr bwMode="auto">
                <a:xfrm>
                  <a:off x="4869" y="614"/>
                  <a:ext cx="157" cy="71"/>
                </a:xfrm>
                <a:custGeom>
                  <a:avLst/>
                  <a:gdLst>
                    <a:gd name="T0" fmla="*/ 301 w 1568"/>
                    <a:gd name="T1" fmla="*/ 6 h 705"/>
                    <a:gd name="T2" fmla="*/ 361 w 1568"/>
                    <a:gd name="T3" fmla="*/ 4 h 705"/>
                    <a:gd name="T4" fmla="*/ 422 w 1568"/>
                    <a:gd name="T5" fmla="*/ 1 h 705"/>
                    <a:gd name="T6" fmla="*/ 481 w 1568"/>
                    <a:gd name="T7" fmla="*/ 0 h 705"/>
                    <a:gd name="T8" fmla="*/ 537 w 1568"/>
                    <a:gd name="T9" fmla="*/ 2 h 705"/>
                    <a:gd name="T10" fmla="*/ 588 w 1568"/>
                    <a:gd name="T11" fmla="*/ 8 h 705"/>
                    <a:gd name="T12" fmla="*/ 666 w 1568"/>
                    <a:gd name="T13" fmla="*/ 15 h 705"/>
                    <a:gd name="T14" fmla="*/ 768 w 1568"/>
                    <a:gd name="T15" fmla="*/ 21 h 705"/>
                    <a:gd name="T16" fmla="*/ 877 w 1568"/>
                    <a:gd name="T17" fmla="*/ 25 h 705"/>
                    <a:gd name="T18" fmla="*/ 974 w 1568"/>
                    <a:gd name="T19" fmla="*/ 27 h 705"/>
                    <a:gd name="T20" fmla="*/ 1044 w 1568"/>
                    <a:gd name="T21" fmla="*/ 26 h 705"/>
                    <a:gd name="T22" fmla="*/ 1152 w 1568"/>
                    <a:gd name="T23" fmla="*/ 25 h 705"/>
                    <a:gd name="T24" fmla="*/ 1263 w 1568"/>
                    <a:gd name="T25" fmla="*/ 32 h 705"/>
                    <a:gd name="T26" fmla="*/ 1366 w 1568"/>
                    <a:gd name="T27" fmla="*/ 53 h 705"/>
                    <a:gd name="T28" fmla="*/ 1453 w 1568"/>
                    <a:gd name="T29" fmla="*/ 95 h 705"/>
                    <a:gd name="T30" fmla="*/ 1514 w 1568"/>
                    <a:gd name="T31" fmla="*/ 164 h 705"/>
                    <a:gd name="T32" fmla="*/ 1538 w 1568"/>
                    <a:gd name="T33" fmla="*/ 230 h 705"/>
                    <a:gd name="T34" fmla="*/ 1551 w 1568"/>
                    <a:gd name="T35" fmla="*/ 283 h 705"/>
                    <a:gd name="T36" fmla="*/ 1560 w 1568"/>
                    <a:gd name="T37" fmla="*/ 341 h 705"/>
                    <a:gd name="T38" fmla="*/ 1565 w 1568"/>
                    <a:gd name="T39" fmla="*/ 410 h 705"/>
                    <a:gd name="T40" fmla="*/ 1568 w 1568"/>
                    <a:gd name="T41" fmla="*/ 500 h 705"/>
                    <a:gd name="T42" fmla="*/ 1567 w 1568"/>
                    <a:gd name="T43" fmla="*/ 619 h 705"/>
                    <a:gd name="T44" fmla="*/ 1556 w 1568"/>
                    <a:gd name="T45" fmla="*/ 693 h 705"/>
                    <a:gd name="T46" fmla="*/ 1536 w 1568"/>
                    <a:gd name="T47" fmla="*/ 701 h 705"/>
                    <a:gd name="T48" fmla="*/ 1513 w 1568"/>
                    <a:gd name="T49" fmla="*/ 665 h 705"/>
                    <a:gd name="T50" fmla="*/ 1494 w 1568"/>
                    <a:gd name="T51" fmla="*/ 607 h 705"/>
                    <a:gd name="T52" fmla="*/ 1485 w 1568"/>
                    <a:gd name="T53" fmla="*/ 548 h 705"/>
                    <a:gd name="T54" fmla="*/ 1483 w 1568"/>
                    <a:gd name="T55" fmla="*/ 473 h 705"/>
                    <a:gd name="T56" fmla="*/ 1485 w 1568"/>
                    <a:gd name="T57" fmla="*/ 403 h 705"/>
                    <a:gd name="T58" fmla="*/ 1486 w 1568"/>
                    <a:gd name="T59" fmla="*/ 338 h 705"/>
                    <a:gd name="T60" fmla="*/ 1486 w 1568"/>
                    <a:gd name="T61" fmla="*/ 278 h 705"/>
                    <a:gd name="T62" fmla="*/ 1481 w 1568"/>
                    <a:gd name="T63" fmla="*/ 224 h 705"/>
                    <a:gd name="T64" fmla="*/ 1463 w 1568"/>
                    <a:gd name="T65" fmla="*/ 163 h 705"/>
                    <a:gd name="T66" fmla="*/ 1424 w 1568"/>
                    <a:gd name="T67" fmla="*/ 116 h 705"/>
                    <a:gd name="T68" fmla="*/ 1369 w 1568"/>
                    <a:gd name="T69" fmla="*/ 88 h 705"/>
                    <a:gd name="T70" fmla="*/ 1301 w 1568"/>
                    <a:gd name="T71" fmla="*/ 75 h 705"/>
                    <a:gd name="T72" fmla="*/ 1221 w 1568"/>
                    <a:gd name="T73" fmla="*/ 73 h 705"/>
                    <a:gd name="T74" fmla="*/ 1137 w 1568"/>
                    <a:gd name="T75" fmla="*/ 76 h 705"/>
                    <a:gd name="T76" fmla="*/ 1066 w 1568"/>
                    <a:gd name="T77" fmla="*/ 79 h 705"/>
                    <a:gd name="T78" fmla="*/ 1001 w 1568"/>
                    <a:gd name="T79" fmla="*/ 80 h 705"/>
                    <a:gd name="T80" fmla="*/ 946 w 1568"/>
                    <a:gd name="T81" fmla="*/ 78 h 705"/>
                    <a:gd name="T82" fmla="*/ 900 w 1568"/>
                    <a:gd name="T83" fmla="*/ 74 h 705"/>
                    <a:gd name="T84" fmla="*/ 863 w 1568"/>
                    <a:gd name="T85" fmla="*/ 68 h 705"/>
                    <a:gd name="T86" fmla="*/ 796 w 1568"/>
                    <a:gd name="T87" fmla="*/ 56 h 705"/>
                    <a:gd name="T88" fmla="*/ 685 w 1568"/>
                    <a:gd name="T89" fmla="*/ 41 h 705"/>
                    <a:gd name="T90" fmla="*/ 552 w 1568"/>
                    <a:gd name="T91" fmla="*/ 29 h 705"/>
                    <a:gd name="T92" fmla="*/ 423 w 1568"/>
                    <a:gd name="T93" fmla="*/ 25 h 705"/>
                    <a:gd name="T94" fmla="*/ 322 w 1568"/>
                    <a:gd name="T95" fmla="*/ 34 h 705"/>
                    <a:gd name="T96" fmla="*/ 241 w 1568"/>
                    <a:gd name="T97" fmla="*/ 50 h 705"/>
                    <a:gd name="T98" fmla="*/ 129 w 1568"/>
                    <a:gd name="T99" fmla="*/ 50 h 705"/>
                    <a:gd name="T100" fmla="*/ 30 w 1568"/>
                    <a:gd name="T101" fmla="*/ 36 h 705"/>
                    <a:gd name="T102" fmla="*/ 2 w 1568"/>
                    <a:gd name="T103" fmla="*/ 20 h 705"/>
                    <a:gd name="T104" fmla="*/ 100 w 1568"/>
                    <a:gd name="T105" fmla="*/ 7 h 7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68" h="705">
                      <a:moveTo>
                        <a:pt x="263" y="6"/>
                      </a:moveTo>
                      <a:lnTo>
                        <a:pt x="281" y="6"/>
                      </a:lnTo>
                      <a:lnTo>
                        <a:pt x="301" y="6"/>
                      </a:lnTo>
                      <a:lnTo>
                        <a:pt x="321" y="5"/>
                      </a:lnTo>
                      <a:lnTo>
                        <a:pt x="341" y="5"/>
                      </a:lnTo>
                      <a:lnTo>
                        <a:pt x="361" y="4"/>
                      </a:lnTo>
                      <a:lnTo>
                        <a:pt x="381" y="3"/>
                      </a:lnTo>
                      <a:lnTo>
                        <a:pt x="402" y="2"/>
                      </a:lnTo>
                      <a:lnTo>
                        <a:pt x="422" y="1"/>
                      </a:lnTo>
                      <a:lnTo>
                        <a:pt x="442" y="1"/>
                      </a:lnTo>
                      <a:lnTo>
                        <a:pt x="462" y="1"/>
                      </a:lnTo>
                      <a:lnTo>
                        <a:pt x="481" y="0"/>
                      </a:lnTo>
                      <a:lnTo>
                        <a:pt x="501" y="1"/>
                      </a:lnTo>
                      <a:lnTo>
                        <a:pt x="519" y="1"/>
                      </a:lnTo>
                      <a:lnTo>
                        <a:pt x="537" y="2"/>
                      </a:lnTo>
                      <a:lnTo>
                        <a:pt x="554" y="4"/>
                      </a:lnTo>
                      <a:lnTo>
                        <a:pt x="570" y="6"/>
                      </a:lnTo>
                      <a:lnTo>
                        <a:pt x="588" y="8"/>
                      </a:lnTo>
                      <a:lnTo>
                        <a:pt x="610" y="11"/>
                      </a:lnTo>
                      <a:lnTo>
                        <a:pt x="637" y="13"/>
                      </a:lnTo>
                      <a:lnTo>
                        <a:pt x="666" y="15"/>
                      </a:lnTo>
                      <a:lnTo>
                        <a:pt x="699" y="17"/>
                      </a:lnTo>
                      <a:lnTo>
                        <a:pt x="733" y="19"/>
                      </a:lnTo>
                      <a:lnTo>
                        <a:pt x="768" y="21"/>
                      </a:lnTo>
                      <a:lnTo>
                        <a:pt x="804" y="22"/>
                      </a:lnTo>
                      <a:lnTo>
                        <a:pt x="840" y="24"/>
                      </a:lnTo>
                      <a:lnTo>
                        <a:pt x="877" y="25"/>
                      </a:lnTo>
                      <a:lnTo>
                        <a:pt x="911" y="26"/>
                      </a:lnTo>
                      <a:lnTo>
                        <a:pt x="944" y="26"/>
                      </a:lnTo>
                      <a:lnTo>
                        <a:pt x="974" y="27"/>
                      </a:lnTo>
                      <a:lnTo>
                        <a:pt x="1001" y="27"/>
                      </a:lnTo>
                      <a:lnTo>
                        <a:pt x="1025" y="27"/>
                      </a:lnTo>
                      <a:lnTo>
                        <a:pt x="1044" y="26"/>
                      </a:lnTo>
                      <a:lnTo>
                        <a:pt x="1080" y="25"/>
                      </a:lnTo>
                      <a:lnTo>
                        <a:pt x="1115" y="24"/>
                      </a:lnTo>
                      <a:lnTo>
                        <a:pt x="1152" y="25"/>
                      </a:lnTo>
                      <a:lnTo>
                        <a:pt x="1188" y="26"/>
                      </a:lnTo>
                      <a:lnTo>
                        <a:pt x="1225" y="28"/>
                      </a:lnTo>
                      <a:lnTo>
                        <a:pt x="1263" y="32"/>
                      </a:lnTo>
                      <a:lnTo>
                        <a:pt x="1298" y="37"/>
                      </a:lnTo>
                      <a:lnTo>
                        <a:pt x="1333" y="44"/>
                      </a:lnTo>
                      <a:lnTo>
                        <a:pt x="1366" y="53"/>
                      </a:lnTo>
                      <a:lnTo>
                        <a:pt x="1397" y="65"/>
                      </a:lnTo>
                      <a:lnTo>
                        <a:pt x="1426" y="79"/>
                      </a:lnTo>
                      <a:lnTo>
                        <a:pt x="1453" y="95"/>
                      </a:lnTo>
                      <a:lnTo>
                        <a:pt x="1477" y="115"/>
                      </a:lnTo>
                      <a:lnTo>
                        <a:pt x="1497" y="138"/>
                      </a:lnTo>
                      <a:lnTo>
                        <a:pt x="1514" y="164"/>
                      </a:lnTo>
                      <a:lnTo>
                        <a:pt x="1526" y="193"/>
                      </a:lnTo>
                      <a:lnTo>
                        <a:pt x="1532" y="212"/>
                      </a:lnTo>
                      <a:lnTo>
                        <a:pt x="1538" y="230"/>
                      </a:lnTo>
                      <a:lnTo>
                        <a:pt x="1543" y="248"/>
                      </a:lnTo>
                      <a:lnTo>
                        <a:pt x="1547" y="265"/>
                      </a:lnTo>
                      <a:lnTo>
                        <a:pt x="1551" y="283"/>
                      </a:lnTo>
                      <a:lnTo>
                        <a:pt x="1555" y="301"/>
                      </a:lnTo>
                      <a:lnTo>
                        <a:pt x="1558" y="320"/>
                      </a:lnTo>
                      <a:lnTo>
                        <a:pt x="1560" y="341"/>
                      </a:lnTo>
                      <a:lnTo>
                        <a:pt x="1562" y="362"/>
                      </a:lnTo>
                      <a:lnTo>
                        <a:pt x="1564" y="385"/>
                      </a:lnTo>
                      <a:lnTo>
                        <a:pt x="1565" y="410"/>
                      </a:lnTo>
                      <a:lnTo>
                        <a:pt x="1566" y="437"/>
                      </a:lnTo>
                      <a:lnTo>
                        <a:pt x="1567" y="467"/>
                      </a:lnTo>
                      <a:lnTo>
                        <a:pt x="1568" y="500"/>
                      </a:lnTo>
                      <a:lnTo>
                        <a:pt x="1568" y="536"/>
                      </a:lnTo>
                      <a:lnTo>
                        <a:pt x="1568" y="576"/>
                      </a:lnTo>
                      <a:lnTo>
                        <a:pt x="1567" y="619"/>
                      </a:lnTo>
                      <a:lnTo>
                        <a:pt x="1565" y="652"/>
                      </a:lnTo>
                      <a:lnTo>
                        <a:pt x="1561" y="677"/>
                      </a:lnTo>
                      <a:lnTo>
                        <a:pt x="1556" y="693"/>
                      </a:lnTo>
                      <a:lnTo>
                        <a:pt x="1550" y="702"/>
                      </a:lnTo>
                      <a:lnTo>
                        <a:pt x="1543" y="705"/>
                      </a:lnTo>
                      <a:lnTo>
                        <a:pt x="1536" y="701"/>
                      </a:lnTo>
                      <a:lnTo>
                        <a:pt x="1528" y="693"/>
                      </a:lnTo>
                      <a:lnTo>
                        <a:pt x="1520" y="681"/>
                      </a:lnTo>
                      <a:lnTo>
                        <a:pt x="1513" y="665"/>
                      </a:lnTo>
                      <a:lnTo>
                        <a:pt x="1506" y="647"/>
                      </a:lnTo>
                      <a:lnTo>
                        <a:pt x="1500" y="628"/>
                      </a:lnTo>
                      <a:lnTo>
                        <a:pt x="1494" y="607"/>
                      </a:lnTo>
                      <a:lnTo>
                        <a:pt x="1490" y="586"/>
                      </a:lnTo>
                      <a:lnTo>
                        <a:pt x="1487" y="566"/>
                      </a:lnTo>
                      <a:lnTo>
                        <a:pt x="1485" y="548"/>
                      </a:lnTo>
                      <a:lnTo>
                        <a:pt x="1484" y="522"/>
                      </a:lnTo>
                      <a:lnTo>
                        <a:pt x="1483" y="497"/>
                      </a:lnTo>
                      <a:lnTo>
                        <a:pt x="1483" y="473"/>
                      </a:lnTo>
                      <a:lnTo>
                        <a:pt x="1484" y="449"/>
                      </a:lnTo>
                      <a:lnTo>
                        <a:pt x="1484" y="425"/>
                      </a:lnTo>
                      <a:lnTo>
                        <a:pt x="1485" y="403"/>
                      </a:lnTo>
                      <a:lnTo>
                        <a:pt x="1485" y="381"/>
                      </a:lnTo>
                      <a:lnTo>
                        <a:pt x="1486" y="359"/>
                      </a:lnTo>
                      <a:lnTo>
                        <a:pt x="1486" y="338"/>
                      </a:lnTo>
                      <a:lnTo>
                        <a:pt x="1487" y="317"/>
                      </a:lnTo>
                      <a:lnTo>
                        <a:pt x="1487" y="297"/>
                      </a:lnTo>
                      <a:lnTo>
                        <a:pt x="1486" y="278"/>
                      </a:lnTo>
                      <a:lnTo>
                        <a:pt x="1485" y="260"/>
                      </a:lnTo>
                      <a:lnTo>
                        <a:pt x="1483" y="241"/>
                      </a:lnTo>
                      <a:lnTo>
                        <a:pt x="1481" y="224"/>
                      </a:lnTo>
                      <a:lnTo>
                        <a:pt x="1478" y="207"/>
                      </a:lnTo>
                      <a:lnTo>
                        <a:pt x="1472" y="184"/>
                      </a:lnTo>
                      <a:lnTo>
                        <a:pt x="1463" y="163"/>
                      </a:lnTo>
                      <a:lnTo>
                        <a:pt x="1452" y="145"/>
                      </a:lnTo>
                      <a:lnTo>
                        <a:pt x="1440" y="130"/>
                      </a:lnTo>
                      <a:lnTo>
                        <a:pt x="1424" y="116"/>
                      </a:lnTo>
                      <a:lnTo>
                        <a:pt x="1407" y="105"/>
                      </a:lnTo>
                      <a:lnTo>
                        <a:pt x="1389" y="96"/>
                      </a:lnTo>
                      <a:lnTo>
                        <a:pt x="1369" y="88"/>
                      </a:lnTo>
                      <a:lnTo>
                        <a:pt x="1348" y="83"/>
                      </a:lnTo>
                      <a:lnTo>
                        <a:pt x="1325" y="78"/>
                      </a:lnTo>
                      <a:lnTo>
                        <a:pt x="1301" y="75"/>
                      </a:lnTo>
                      <a:lnTo>
                        <a:pt x="1276" y="74"/>
                      </a:lnTo>
                      <a:lnTo>
                        <a:pt x="1249" y="73"/>
                      </a:lnTo>
                      <a:lnTo>
                        <a:pt x="1221" y="73"/>
                      </a:lnTo>
                      <a:lnTo>
                        <a:pt x="1192" y="74"/>
                      </a:lnTo>
                      <a:lnTo>
                        <a:pt x="1163" y="75"/>
                      </a:lnTo>
                      <a:lnTo>
                        <a:pt x="1137" y="76"/>
                      </a:lnTo>
                      <a:lnTo>
                        <a:pt x="1113" y="77"/>
                      </a:lnTo>
                      <a:lnTo>
                        <a:pt x="1089" y="78"/>
                      </a:lnTo>
                      <a:lnTo>
                        <a:pt x="1066" y="79"/>
                      </a:lnTo>
                      <a:lnTo>
                        <a:pt x="1042" y="79"/>
                      </a:lnTo>
                      <a:lnTo>
                        <a:pt x="1021" y="80"/>
                      </a:lnTo>
                      <a:lnTo>
                        <a:pt x="1001" y="80"/>
                      </a:lnTo>
                      <a:lnTo>
                        <a:pt x="982" y="79"/>
                      </a:lnTo>
                      <a:lnTo>
                        <a:pt x="963" y="79"/>
                      </a:lnTo>
                      <a:lnTo>
                        <a:pt x="946" y="78"/>
                      </a:lnTo>
                      <a:lnTo>
                        <a:pt x="929" y="77"/>
                      </a:lnTo>
                      <a:lnTo>
                        <a:pt x="914" y="76"/>
                      </a:lnTo>
                      <a:lnTo>
                        <a:pt x="900" y="74"/>
                      </a:lnTo>
                      <a:lnTo>
                        <a:pt x="887" y="73"/>
                      </a:lnTo>
                      <a:lnTo>
                        <a:pt x="875" y="70"/>
                      </a:lnTo>
                      <a:lnTo>
                        <a:pt x="863" y="68"/>
                      </a:lnTo>
                      <a:lnTo>
                        <a:pt x="847" y="64"/>
                      </a:lnTo>
                      <a:lnTo>
                        <a:pt x="824" y="60"/>
                      </a:lnTo>
                      <a:lnTo>
                        <a:pt x="796" y="56"/>
                      </a:lnTo>
                      <a:lnTo>
                        <a:pt x="762" y="51"/>
                      </a:lnTo>
                      <a:lnTo>
                        <a:pt x="725" y="46"/>
                      </a:lnTo>
                      <a:lnTo>
                        <a:pt x="685" y="41"/>
                      </a:lnTo>
                      <a:lnTo>
                        <a:pt x="641" y="37"/>
                      </a:lnTo>
                      <a:lnTo>
                        <a:pt x="597" y="33"/>
                      </a:lnTo>
                      <a:lnTo>
                        <a:pt x="552" y="29"/>
                      </a:lnTo>
                      <a:lnTo>
                        <a:pt x="508" y="27"/>
                      </a:lnTo>
                      <a:lnTo>
                        <a:pt x="464" y="25"/>
                      </a:lnTo>
                      <a:lnTo>
                        <a:pt x="423" y="25"/>
                      </a:lnTo>
                      <a:lnTo>
                        <a:pt x="385" y="26"/>
                      </a:lnTo>
                      <a:lnTo>
                        <a:pt x="351" y="29"/>
                      </a:lnTo>
                      <a:lnTo>
                        <a:pt x="322" y="34"/>
                      </a:lnTo>
                      <a:lnTo>
                        <a:pt x="297" y="40"/>
                      </a:lnTo>
                      <a:lnTo>
                        <a:pt x="272" y="46"/>
                      </a:lnTo>
                      <a:lnTo>
                        <a:pt x="241" y="50"/>
                      </a:lnTo>
                      <a:lnTo>
                        <a:pt x="205" y="52"/>
                      </a:lnTo>
                      <a:lnTo>
                        <a:pt x="167" y="52"/>
                      </a:lnTo>
                      <a:lnTo>
                        <a:pt x="129" y="50"/>
                      </a:lnTo>
                      <a:lnTo>
                        <a:pt x="91" y="46"/>
                      </a:lnTo>
                      <a:lnTo>
                        <a:pt x="57" y="42"/>
                      </a:lnTo>
                      <a:lnTo>
                        <a:pt x="30" y="36"/>
                      </a:lnTo>
                      <a:lnTo>
                        <a:pt x="10" y="31"/>
                      </a:lnTo>
                      <a:lnTo>
                        <a:pt x="0" y="25"/>
                      </a:lnTo>
                      <a:lnTo>
                        <a:pt x="2" y="20"/>
                      </a:lnTo>
                      <a:lnTo>
                        <a:pt x="18" y="15"/>
                      </a:lnTo>
                      <a:lnTo>
                        <a:pt x="50" y="11"/>
                      </a:lnTo>
                      <a:lnTo>
                        <a:pt x="100" y="7"/>
                      </a:lnTo>
                      <a:lnTo>
                        <a:pt x="171" y="6"/>
                      </a:lnTo>
                      <a:lnTo>
                        <a:pt x="263" y="6"/>
                      </a:lnTo>
                      <a:close/>
                    </a:path>
                  </a:pathLst>
                </a:custGeom>
                <a:solidFill>
                  <a:srgbClr val="FFF2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51" name="Freeform 467"/>
                <p:cNvSpPr>
                  <a:spLocks/>
                </p:cNvSpPr>
                <p:nvPr/>
              </p:nvSpPr>
              <p:spPr bwMode="auto">
                <a:xfrm>
                  <a:off x="4722" y="625"/>
                  <a:ext cx="334" cy="532"/>
                </a:xfrm>
                <a:custGeom>
                  <a:avLst/>
                  <a:gdLst>
                    <a:gd name="T0" fmla="*/ 3256 w 3335"/>
                    <a:gd name="T1" fmla="*/ 208 h 5315"/>
                    <a:gd name="T2" fmla="*/ 3291 w 3335"/>
                    <a:gd name="T3" fmla="*/ 562 h 5315"/>
                    <a:gd name="T4" fmla="*/ 3186 w 3335"/>
                    <a:gd name="T5" fmla="*/ 879 h 5315"/>
                    <a:gd name="T6" fmla="*/ 2984 w 3335"/>
                    <a:gd name="T7" fmla="*/ 1008 h 5315"/>
                    <a:gd name="T8" fmla="*/ 2777 w 3335"/>
                    <a:gd name="T9" fmla="*/ 1023 h 5315"/>
                    <a:gd name="T10" fmla="*/ 2516 w 3335"/>
                    <a:gd name="T11" fmla="*/ 1023 h 5315"/>
                    <a:gd name="T12" fmla="*/ 2321 w 3335"/>
                    <a:gd name="T13" fmla="*/ 1006 h 5315"/>
                    <a:gd name="T14" fmla="*/ 2026 w 3335"/>
                    <a:gd name="T15" fmla="*/ 993 h 5315"/>
                    <a:gd name="T16" fmla="*/ 1783 w 3335"/>
                    <a:gd name="T17" fmla="*/ 992 h 5315"/>
                    <a:gd name="T18" fmla="*/ 1889 w 3335"/>
                    <a:gd name="T19" fmla="*/ 1020 h 5315"/>
                    <a:gd name="T20" fmla="*/ 2150 w 3335"/>
                    <a:gd name="T21" fmla="*/ 1049 h 5315"/>
                    <a:gd name="T22" fmla="*/ 2424 w 3335"/>
                    <a:gd name="T23" fmla="*/ 1064 h 5315"/>
                    <a:gd name="T24" fmla="*/ 2856 w 3335"/>
                    <a:gd name="T25" fmla="*/ 1107 h 5315"/>
                    <a:gd name="T26" fmla="*/ 2988 w 3335"/>
                    <a:gd name="T27" fmla="*/ 1208 h 5315"/>
                    <a:gd name="T28" fmla="*/ 3024 w 3335"/>
                    <a:gd name="T29" fmla="*/ 1497 h 5315"/>
                    <a:gd name="T30" fmla="*/ 2959 w 3335"/>
                    <a:gd name="T31" fmla="*/ 1700 h 5315"/>
                    <a:gd name="T32" fmla="*/ 2844 w 3335"/>
                    <a:gd name="T33" fmla="*/ 1810 h 5315"/>
                    <a:gd name="T34" fmla="*/ 2776 w 3335"/>
                    <a:gd name="T35" fmla="*/ 1834 h 5315"/>
                    <a:gd name="T36" fmla="*/ 2936 w 3335"/>
                    <a:gd name="T37" fmla="*/ 1975 h 5315"/>
                    <a:gd name="T38" fmla="*/ 2896 w 3335"/>
                    <a:gd name="T39" fmla="*/ 2456 h 5315"/>
                    <a:gd name="T40" fmla="*/ 2719 w 3335"/>
                    <a:gd name="T41" fmla="*/ 2730 h 5315"/>
                    <a:gd name="T42" fmla="*/ 2626 w 3335"/>
                    <a:gd name="T43" fmla="*/ 3064 h 5315"/>
                    <a:gd name="T44" fmla="*/ 2359 w 3335"/>
                    <a:gd name="T45" fmla="*/ 3908 h 5315"/>
                    <a:gd name="T46" fmla="*/ 2161 w 3335"/>
                    <a:gd name="T47" fmla="*/ 4530 h 5315"/>
                    <a:gd name="T48" fmla="*/ 2046 w 3335"/>
                    <a:gd name="T49" fmla="*/ 4684 h 5315"/>
                    <a:gd name="T50" fmla="*/ 1896 w 3335"/>
                    <a:gd name="T51" fmla="*/ 4802 h 5315"/>
                    <a:gd name="T52" fmla="*/ 1709 w 3335"/>
                    <a:gd name="T53" fmla="*/ 4867 h 5315"/>
                    <a:gd name="T54" fmla="*/ 1278 w 3335"/>
                    <a:gd name="T55" fmla="*/ 4924 h 5315"/>
                    <a:gd name="T56" fmla="*/ 869 w 3335"/>
                    <a:gd name="T57" fmla="*/ 4932 h 5315"/>
                    <a:gd name="T58" fmla="*/ 556 w 3335"/>
                    <a:gd name="T59" fmla="*/ 4923 h 5315"/>
                    <a:gd name="T60" fmla="*/ 321 w 3335"/>
                    <a:gd name="T61" fmla="*/ 4933 h 5315"/>
                    <a:gd name="T62" fmla="*/ 3 w 3335"/>
                    <a:gd name="T63" fmla="*/ 5227 h 5315"/>
                    <a:gd name="T64" fmla="*/ 166 w 3335"/>
                    <a:gd name="T65" fmla="*/ 5276 h 5315"/>
                    <a:gd name="T66" fmla="*/ 496 w 3335"/>
                    <a:gd name="T67" fmla="*/ 5303 h 5315"/>
                    <a:gd name="T68" fmla="*/ 796 w 3335"/>
                    <a:gd name="T69" fmla="*/ 5314 h 5315"/>
                    <a:gd name="T70" fmla="*/ 1139 w 3335"/>
                    <a:gd name="T71" fmla="*/ 5308 h 5315"/>
                    <a:gd name="T72" fmla="*/ 1313 w 3335"/>
                    <a:gd name="T73" fmla="*/ 5294 h 5315"/>
                    <a:gd name="T74" fmla="*/ 1675 w 3335"/>
                    <a:gd name="T75" fmla="*/ 5221 h 5315"/>
                    <a:gd name="T76" fmla="*/ 1967 w 3335"/>
                    <a:gd name="T77" fmla="*/ 5057 h 5315"/>
                    <a:gd name="T78" fmla="*/ 2093 w 3335"/>
                    <a:gd name="T79" fmla="*/ 4866 h 5315"/>
                    <a:gd name="T80" fmla="*/ 2203 w 3335"/>
                    <a:gd name="T81" fmla="*/ 4625 h 5315"/>
                    <a:gd name="T82" fmla="*/ 2345 w 3335"/>
                    <a:gd name="T83" fmla="*/ 4265 h 5315"/>
                    <a:gd name="T84" fmla="*/ 2552 w 3335"/>
                    <a:gd name="T85" fmla="*/ 3701 h 5315"/>
                    <a:gd name="T86" fmla="*/ 2663 w 3335"/>
                    <a:gd name="T87" fmla="*/ 3357 h 5315"/>
                    <a:gd name="T88" fmla="*/ 2776 w 3335"/>
                    <a:gd name="T89" fmla="*/ 3014 h 5315"/>
                    <a:gd name="T90" fmla="*/ 2857 w 3335"/>
                    <a:gd name="T91" fmla="*/ 2778 h 5315"/>
                    <a:gd name="T92" fmla="*/ 2947 w 3335"/>
                    <a:gd name="T93" fmla="*/ 2608 h 5315"/>
                    <a:gd name="T94" fmla="*/ 3019 w 3335"/>
                    <a:gd name="T95" fmla="*/ 2427 h 5315"/>
                    <a:gd name="T96" fmla="*/ 3072 w 3335"/>
                    <a:gd name="T97" fmla="*/ 2060 h 5315"/>
                    <a:gd name="T98" fmla="*/ 3067 w 3335"/>
                    <a:gd name="T99" fmla="*/ 1834 h 5315"/>
                    <a:gd name="T100" fmla="*/ 3093 w 3335"/>
                    <a:gd name="T101" fmla="*/ 1638 h 5315"/>
                    <a:gd name="T102" fmla="*/ 3093 w 3335"/>
                    <a:gd name="T103" fmla="*/ 1343 h 5315"/>
                    <a:gd name="T104" fmla="*/ 3074 w 3335"/>
                    <a:gd name="T105" fmla="*/ 1206 h 5315"/>
                    <a:gd name="T106" fmla="*/ 3077 w 3335"/>
                    <a:gd name="T107" fmla="*/ 1077 h 5315"/>
                    <a:gd name="T108" fmla="*/ 3212 w 3335"/>
                    <a:gd name="T109" fmla="*/ 974 h 5315"/>
                    <a:gd name="T110" fmla="*/ 3320 w 3335"/>
                    <a:gd name="T111" fmla="*/ 786 h 5315"/>
                    <a:gd name="T112" fmla="*/ 3335 w 3335"/>
                    <a:gd name="T113" fmla="*/ 540 h 5315"/>
                    <a:gd name="T114" fmla="*/ 3305 w 3335"/>
                    <a:gd name="T115" fmla="*/ 267 h 5315"/>
                    <a:gd name="T116" fmla="*/ 3244 w 3335"/>
                    <a:gd name="T117" fmla="*/ 76 h 53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335" h="5315">
                      <a:moveTo>
                        <a:pt x="3204" y="0"/>
                      </a:moveTo>
                      <a:lnTo>
                        <a:pt x="3207" y="11"/>
                      </a:lnTo>
                      <a:lnTo>
                        <a:pt x="3210" y="23"/>
                      </a:lnTo>
                      <a:lnTo>
                        <a:pt x="3214" y="38"/>
                      </a:lnTo>
                      <a:lnTo>
                        <a:pt x="3219" y="54"/>
                      </a:lnTo>
                      <a:lnTo>
                        <a:pt x="3223" y="72"/>
                      </a:lnTo>
                      <a:lnTo>
                        <a:pt x="3228" y="92"/>
                      </a:lnTo>
                      <a:lnTo>
                        <a:pt x="3234" y="112"/>
                      </a:lnTo>
                      <a:lnTo>
                        <a:pt x="3239" y="135"/>
                      </a:lnTo>
                      <a:lnTo>
                        <a:pt x="3245" y="158"/>
                      </a:lnTo>
                      <a:lnTo>
                        <a:pt x="3250" y="183"/>
                      </a:lnTo>
                      <a:lnTo>
                        <a:pt x="3256" y="208"/>
                      </a:lnTo>
                      <a:lnTo>
                        <a:pt x="3261" y="236"/>
                      </a:lnTo>
                      <a:lnTo>
                        <a:pt x="3266" y="263"/>
                      </a:lnTo>
                      <a:lnTo>
                        <a:pt x="3271" y="291"/>
                      </a:lnTo>
                      <a:lnTo>
                        <a:pt x="3276" y="320"/>
                      </a:lnTo>
                      <a:lnTo>
                        <a:pt x="3280" y="350"/>
                      </a:lnTo>
                      <a:lnTo>
                        <a:pt x="3284" y="379"/>
                      </a:lnTo>
                      <a:lnTo>
                        <a:pt x="3287" y="410"/>
                      </a:lnTo>
                      <a:lnTo>
                        <a:pt x="3289" y="440"/>
                      </a:lnTo>
                      <a:lnTo>
                        <a:pt x="3291" y="471"/>
                      </a:lnTo>
                      <a:lnTo>
                        <a:pt x="3292" y="501"/>
                      </a:lnTo>
                      <a:lnTo>
                        <a:pt x="3292" y="532"/>
                      </a:lnTo>
                      <a:lnTo>
                        <a:pt x="3291" y="562"/>
                      </a:lnTo>
                      <a:lnTo>
                        <a:pt x="3289" y="592"/>
                      </a:lnTo>
                      <a:lnTo>
                        <a:pt x="3286" y="622"/>
                      </a:lnTo>
                      <a:lnTo>
                        <a:pt x="3282" y="652"/>
                      </a:lnTo>
                      <a:lnTo>
                        <a:pt x="3276" y="680"/>
                      </a:lnTo>
                      <a:lnTo>
                        <a:pt x="3269" y="709"/>
                      </a:lnTo>
                      <a:lnTo>
                        <a:pt x="3261" y="737"/>
                      </a:lnTo>
                      <a:lnTo>
                        <a:pt x="3251" y="764"/>
                      </a:lnTo>
                      <a:lnTo>
                        <a:pt x="3241" y="789"/>
                      </a:lnTo>
                      <a:lnTo>
                        <a:pt x="3228" y="814"/>
                      </a:lnTo>
                      <a:lnTo>
                        <a:pt x="3215" y="837"/>
                      </a:lnTo>
                      <a:lnTo>
                        <a:pt x="3201" y="859"/>
                      </a:lnTo>
                      <a:lnTo>
                        <a:pt x="3186" y="879"/>
                      </a:lnTo>
                      <a:lnTo>
                        <a:pt x="3171" y="898"/>
                      </a:lnTo>
                      <a:lnTo>
                        <a:pt x="3155" y="916"/>
                      </a:lnTo>
                      <a:lnTo>
                        <a:pt x="3139" y="932"/>
                      </a:lnTo>
                      <a:lnTo>
                        <a:pt x="3123" y="947"/>
                      </a:lnTo>
                      <a:lnTo>
                        <a:pt x="3106" y="960"/>
                      </a:lnTo>
                      <a:lnTo>
                        <a:pt x="3089" y="972"/>
                      </a:lnTo>
                      <a:lnTo>
                        <a:pt x="3071" y="983"/>
                      </a:lnTo>
                      <a:lnTo>
                        <a:pt x="3054" y="991"/>
                      </a:lnTo>
                      <a:lnTo>
                        <a:pt x="3036" y="998"/>
                      </a:lnTo>
                      <a:lnTo>
                        <a:pt x="3019" y="1003"/>
                      </a:lnTo>
                      <a:lnTo>
                        <a:pt x="3001" y="1007"/>
                      </a:lnTo>
                      <a:lnTo>
                        <a:pt x="2984" y="1008"/>
                      </a:lnTo>
                      <a:lnTo>
                        <a:pt x="2967" y="1008"/>
                      </a:lnTo>
                      <a:lnTo>
                        <a:pt x="2950" y="1007"/>
                      </a:lnTo>
                      <a:lnTo>
                        <a:pt x="2934" y="1007"/>
                      </a:lnTo>
                      <a:lnTo>
                        <a:pt x="2917" y="1007"/>
                      </a:lnTo>
                      <a:lnTo>
                        <a:pt x="2901" y="1008"/>
                      </a:lnTo>
                      <a:lnTo>
                        <a:pt x="2884" y="1010"/>
                      </a:lnTo>
                      <a:lnTo>
                        <a:pt x="2867" y="1012"/>
                      </a:lnTo>
                      <a:lnTo>
                        <a:pt x="2850" y="1014"/>
                      </a:lnTo>
                      <a:lnTo>
                        <a:pt x="2833" y="1016"/>
                      </a:lnTo>
                      <a:lnTo>
                        <a:pt x="2815" y="1018"/>
                      </a:lnTo>
                      <a:lnTo>
                        <a:pt x="2797" y="1021"/>
                      </a:lnTo>
                      <a:lnTo>
                        <a:pt x="2777" y="1023"/>
                      </a:lnTo>
                      <a:lnTo>
                        <a:pt x="2758" y="1025"/>
                      </a:lnTo>
                      <a:lnTo>
                        <a:pt x="2737" y="1026"/>
                      </a:lnTo>
                      <a:lnTo>
                        <a:pt x="2715" y="1028"/>
                      </a:lnTo>
                      <a:lnTo>
                        <a:pt x="2691" y="1029"/>
                      </a:lnTo>
                      <a:lnTo>
                        <a:pt x="2667" y="1029"/>
                      </a:lnTo>
                      <a:lnTo>
                        <a:pt x="2643" y="1029"/>
                      </a:lnTo>
                      <a:lnTo>
                        <a:pt x="2620" y="1028"/>
                      </a:lnTo>
                      <a:lnTo>
                        <a:pt x="2597" y="1028"/>
                      </a:lnTo>
                      <a:lnTo>
                        <a:pt x="2576" y="1027"/>
                      </a:lnTo>
                      <a:lnTo>
                        <a:pt x="2556" y="1026"/>
                      </a:lnTo>
                      <a:lnTo>
                        <a:pt x="2536" y="1024"/>
                      </a:lnTo>
                      <a:lnTo>
                        <a:pt x="2516" y="1023"/>
                      </a:lnTo>
                      <a:lnTo>
                        <a:pt x="2497" y="1021"/>
                      </a:lnTo>
                      <a:lnTo>
                        <a:pt x="2479" y="1019"/>
                      </a:lnTo>
                      <a:lnTo>
                        <a:pt x="2462" y="1018"/>
                      </a:lnTo>
                      <a:lnTo>
                        <a:pt x="2444" y="1016"/>
                      </a:lnTo>
                      <a:lnTo>
                        <a:pt x="2427" y="1014"/>
                      </a:lnTo>
                      <a:lnTo>
                        <a:pt x="2410" y="1013"/>
                      </a:lnTo>
                      <a:lnTo>
                        <a:pt x="2394" y="1011"/>
                      </a:lnTo>
                      <a:lnTo>
                        <a:pt x="2377" y="1009"/>
                      </a:lnTo>
                      <a:lnTo>
                        <a:pt x="2360" y="1008"/>
                      </a:lnTo>
                      <a:lnTo>
                        <a:pt x="2350" y="1007"/>
                      </a:lnTo>
                      <a:lnTo>
                        <a:pt x="2338" y="1006"/>
                      </a:lnTo>
                      <a:lnTo>
                        <a:pt x="2321" y="1006"/>
                      </a:lnTo>
                      <a:lnTo>
                        <a:pt x="2304" y="1005"/>
                      </a:lnTo>
                      <a:lnTo>
                        <a:pt x="2285" y="1004"/>
                      </a:lnTo>
                      <a:lnTo>
                        <a:pt x="2264" y="1002"/>
                      </a:lnTo>
                      <a:lnTo>
                        <a:pt x="2241" y="1001"/>
                      </a:lnTo>
                      <a:lnTo>
                        <a:pt x="2217" y="1000"/>
                      </a:lnTo>
                      <a:lnTo>
                        <a:pt x="2191" y="999"/>
                      </a:lnTo>
                      <a:lnTo>
                        <a:pt x="2165" y="998"/>
                      </a:lnTo>
                      <a:lnTo>
                        <a:pt x="2137" y="997"/>
                      </a:lnTo>
                      <a:lnTo>
                        <a:pt x="2109" y="996"/>
                      </a:lnTo>
                      <a:lnTo>
                        <a:pt x="2081" y="995"/>
                      </a:lnTo>
                      <a:lnTo>
                        <a:pt x="2053" y="994"/>
                      </a:lnTo>
                      <a:lnTo>
                        <a:pt x="2026" y="993"/>
                      </a:lnTo>
                      <a:lnTo>
                        <a:pt x="1998" y="992"/>
                      </a:lnTo>
                      <a:lnTo>
                        <a:pt x="1971" y="991"/>
                      </a:lnTo>
                      <a:lnTo>
                        <a:pt x="1944" y="990"/>
                      </a:lnTo>
                      <a:lnTo>
                        <a:pt x="1919" y="990"/>
                      </a:lnTo>
                      <a:lnTo>
                        <a:pt x="1896" y="990"/>
                      </a:lnTo>
                      <a:lnTo>
                        <a:pt x="1873" y="989"/>
                      </a:lnTo>
                      <a:lnTo>
                        <a:pt x="1853" y="989"/>
                      </a:lnTo>
                      <a:lnTo>
                        <a:pt x="1834" y="989"/>
                      </a:lnTo>
                      <a:lnTo>
                        <a:pt x="1817" y="990"/>
                      </a:lnTo>
                      <a:lnTo>
                        <a:pt x="1803" y="990"/>
                      </a:lnTo>
                      <a:lnTo>
                        <a:pt x="1792" y="991"/>
                      </a:lnTo>
                      <a:lnTo>
                        <a:pt x="1783" y="992"/>
                      </a:lnTo>
                      <a:lnTo>
                        <a:pt x="1777" y="993"/>
                      </a:lnTo>
                      <a:lnTo>
                        <a:pt x="1774" y="995"/>
                      </a:lnTo>
                      <a:lnTo>
                        <a:pt x="1775" y="997"/>
                      </a:lnTo>
                      <a:lnTo>
                        <a:pt x="1780" y="999"/>
                      </a:lnTo>
                      <a:lnTo>
                        <a:pt x="1788" y="1001"/>
                      </a:lnTo>
                      <a:lnTo>
                        <a:pt x="1799" y="1004"/>
                      </a:lnTo>
                      <a:lnTo>
                        <a:pt x="1811" y="1006"/>
                      </a:lnTo>
                      <a:lnTo>
                        <a:pt x="1825" y="1009"/>
                      </a:lnTo>
                      <a:lnTo>
                        <a:pt x="1839" y="1012"/>
                      </a:lnTo>
                      <a:lnTo>
                        <a:pt x="1855" y="1014"/>
                      </a:lnTo>
                      <a:lnTo>
                        <a:pt x="1872" y="1017"/>
                      </a:lnTo>
                      <a:lnTo>
                        <a:pt x="1889" y="1020"/>
                      </a:lnTo>
                      <a:lnTo>
                        <a:pt x="1907" y="1023"/>
                      </a:lnTo>
                      <a:lnTo>
                        <a:pt x="1927" y="1025"/>
                      </a:lnTo>
                      <a:lnTo>
                        <a:pt x="1947" y="1028"/>
                      </a:lnTo>
                      <a:lnTo>
                        <a:pt x="1968" y="1031"/>
                      </a:lnTo>
                      <a:lnTo>
                        <a:pt x="1989" y="1033"/>
                      </a:lnTo>
                      <a:lnTo>
                        <a:pt x="2011" y="1036"/>
                      </a:lnTo>
                      <a:lnTo>
                        <a:pt x="2033" y="1038"/>
                      </a:lnTo>
                      <a:lnTo>
                        <a:pt x="2056" y="1041"/>
                      </a:lnTo>
                      <a:lnTo>
                        <a:pt x="2079" y="1043"/>
                      </a:lnTo>
                      <a:lnTo>
                        <a:pt x="2102" y="1045"/>
                      </a:lnTo>
                      <a:lnTo>
                        <a:pt x="2125" y="1047"/>
                      </a:lnTo>
                      <a:lnTo>
                        <a:pt x="2150" y="1049"/>
                      </a:lnTo>
                      <a:lnTo>
                        <a:pt x="2174" y="1051"/>
                      </a:lnTo>
                      <a:lnTo>
                        <a:pt x="2198" y="1053"/>
                      </a:lnTo>
                      <a:lnTo>
                        <a:pt x="2221" y="1055"/>
                      </a:lnTo>
                      <a:lnTo>
                        <a:pt x="2245" y="1057"/>
                      </a:lnTo>
                      <a:lnTo>
                        <a:pt x="2268" y="1058"/>
                      </a:lnTo>
                      <a:lnTo>
                        <a:pt x="2292" y="1059"/>
                      </a:lnTo>
                      <a:lnTo>
                        <a:pt x="2315" y="1061"/>
                      </a:lnTo>
                      <a:lnTo>
                        <a:pt x="2338" y="1062"/>
                      </a:lnTo>
                      <a:lnTo>
                        <a:pt x="2360" y="1062"/>
                      </a:lnTo>
                      <a:lnTo>
                        <a:pt x="2382" y="1063"/>
                      </a:lnTo>
                      <a:lnTo>
                        <a:pt x="2403" y="1064"/>
                      </a:lnTo>
                      <a:lnTo>
                        <a:pt x="2424" y="1064"/>
                      </a:lnTo>
                      <a:lnTo>
                        <a:pt x="2444" y="1064"/>
                      </a:lnTo>
                      <a:lnTo>
                        <a:pt x="2484" y="1064"/>
                      </a:lnTo>
                      <a:lnTo>
                        <a:pt x="2525" y="1066"/>
                      </a:lnTo>
                      <a:lnTo>
                        <a:pt x="2565" y="1068"/>
                      </a:lnTo>
                      <a:lnTo>
                        <a:pt x="2606" y="1071"/>
                      </a:lnTo>
                      <a:lnTo>
                        <a:pt x="2646" y="1075"/>
                      </a:lnTo>
                      <a:lnTo>
                        <a:pt x="2685" y="1079"/>
                      </a:lnTo>
                      <a:lnTo>
                        <a:pt x="2724" y="1084"/>
                      </a:lnTo>
                      <a:lnTo>
                        <a:pt x="2761" y="1089"/>
                      </a:lnTo>
                      <a:lnTo>
                        <a:pt x="2795" y="1095"/>
                      </a:lnTo>
                      <a:lnTo>
                        <a:pt x="2827" y="1101"/>
                      </a:lnTo>
                      <a:lnTo>
                        <a:pt x="2856" y="1107"/>
                      </a:lnTo>
                      <a:lnTo>
                        <a:pt x="2882" y="1114"/>
                      </a:lnTo>
                      <a:lnTo>
                        <a:pt x="2906" y="1120"/>
                      </a:lnTo>
                      <a:lnTo>
                        <a:pt x="2924" y="1127"/>
                      </a:lnTo>
                      <a:lnTo>
                        <a:pt x="2938" y="1134"/>
                      </a:lnTo>
                      <a:lnTo>
                        <a:pt x="2947" y="1140"/>
                      </a:lnTo>
                      <a:lnTo>
                        <a:pt x="2953" y="1147"/>
                      </a:lnTo>
                      <a:lnTo>
                        <a:pt x="2960" y="1155"/>
                      </a:lnTo>
                      <a:lnTo>
                        <a:pt x="2966" y="1163"/>
                      </a:lnTo>
                      <a:lnTo>
                        <a:pt x="2972" y="1173"/>
                      </a:lnTo>
                      <a:lnTo>
                        <a:pt x="2977" y="1183"/>
                      </a:lnTo>
                      <a:lnTo>
                        <a:pt x="2983" y="1195"/>
                      </a:lnTo>
                      <a:lnTo>
                        <a:pt x="2988" y="1208"/>
                      </a:lnTo>
                      <a:lnTo>
                        <a:pt x="2994" y="1222"/>
                      </a:lnTo>
                      <a:lnTo>
                        <a:pt x="2999" y="1238"/>
                      </a:lnTo>
                      <a:lnTo>
                        <a:pt x="3003" y="1256"/>
                      </a:lnTo>
                      <a:lnTo>
                        <a:pt x="3007" y="1275"/>
                      </a:lnTo>
                      <a:lnTo>
                        <a:pt x="3011" y="1296"/>
                      </a:lnTo>
                      <a:lnTo>
                        <a:pt x="3015" y="1318"/>
                      </a:lnTo>
                      <a:lnTo>
                        <a:pt x="3018" y="1343"/>
                      </a:lnTo>
                      <a:lnTo>
                        <a:pt x="3021" y="1369"/>
                      </a:lnTo>
                      <a:lnTo>
                        <a:pt x="3023" y="1398"/>
                      </a:lnTo>
                      <a:lnTo>
                        <a:pt x="3025" y="1434"/>
                      </a:lnTo>
                      <a:lnTo>
                        <a:pt x="3025" y="1467"/>
                      </a:lnTo>
                      <a:lnTo>
                        <a:pt x="3024" y="1497"/>
                      </a:lnTo>
                      <a:lnTo>
                        <a:pt x="3022" y="1524"/>
                      </a:lnTo>
                      <a:lnTo>
                        <a:pt x="3019" y="1549"/>
                      </a:lnTo>
                      <a:lnTo>
                        <a:pt x="3014" y="1571"/>
                      </a:lnTo>
                      <a:lnTo>
                        <a:pt x="3009" y="1591"/>
                      </a:lnTo>
                      <a:lnTo>
                        <a:pt x="3004" y="1609"/>
                      </a:lnTo>
                      <a:lnTo>
                        <a:pt x="2998" y="1626"/>
                      </a:lnTo>
                      <a:lnTo>
                        <a:pt x="2991" y="1641"/>
                      </a:lnTo>
                      <a:lnTo>
                        <a:pt x="2984" y="1654"/>
                      </a:lnTo>
                      <a:lnTo>
                        <a:pt x="2978" y="1667"/>
                      </a:lnTo>
                      <a:lnTo>
                        <a:pt x="2971" y="1679"/>
                      </a:lnTo>
                      <a:lnTo>
                        <a:pt x="2965" y="1690"/>
                      </a:lnTo>
                      <a:lnTo>
                        <a:pt x="2959" y="1700"/>
                      </a:lnTo>
                      <a:lnTo>
                        <a:pt x="2953" y="1711"/>
                      </a:lnTo>
                      <a:lnTo>
                        <a:pt x="2946" y="1730"/>
                      </a:lnTo>
                      <a:lnTo>
                        <a:pt x="2942" y="1747"/>
                      </a:lnTo>
                      <a:lnTo>
                        <a:pt x="2940" y="1763"/>
                      </a:lnTo>
                      <a:lnTo>
                        <a:pt x="2938" y="1775"/>
                      </a:lnTo>
                      <a:lnTo>
                        <a:pt x="2933" y="1786"/>
                      </a:lnTo>
                      <a:lnTo>
                        <a:pt x="2923" y="1794"/>
                      </a:lnTo>
                      <a:lnTo>
                        <a:pt x="2907" y="1801"/>
                      </a:lnTo>
                      <a:lnTo>
                        <a:pt x="2880" y="1806"/>
                      </a:lnTo>
                      <a:lnTo>
                        <a:pt x="2869" y="1807"/>
                      </a:lnTo>
                      <a:lnTo>
                        <a:pt x="2857" y="1809"/>
                      </a:lnTo>
                      <a:lnTo>
                        <a:pt x="2844" y="1810"/>
                      </a:lnTo>
                      <a:lnTo>
                        <a:pt x="2830" y="1812"/>
                      </a:lnTo>
                      <a:lnTo>
                        <a:pt x="2817" y="1813"/>
                      </a:lnTo>
                      <a:lnTo>
                        <a:pt x="2805" y="1815"/>
                      </a:lnTo>
                      <a:lnTo>
                        <a:pt x="2793" y="1817"/>
                      </a:lnTo>
                      <a:lnTo>
                        <a:pt x="2782" y="1819"/>
                      </a:lnTo>
                      <a:lnTo>
                        <a:pt x="2773" y="1821"/>
                      </a:lnTo>
                      <a:lnTo>
                        <a:pt x="2767" y="1823"/>
                      </a:lnTo>
                      <a:lnTo>
                        <a:pt x="2762" y="1825"/>
                      </a:lnTo>
                      <a:lnTo>
                        <a:pt x="2760" y="1827"/>
                      </a:lnTo>
                      <a:lnTo>
                        <a:pt x="2762" y="1830"/>
                      </a:lnTo>
                      <a:lnTo>
                        <a:pt x="2767" y="1832"/>
                      </a:lnTo>
                      <a:lnTo>
                        <a:pt x="2776" y="1834"/>
                      </a:lnTo>
                      <a:lnTo>
                        <a:pt x="2789" y="1837"/>
                      </a:lnTo>
                      <a:lnTo>
                        <a:pt x="2818" y="1842"/>
                      </a:lnTo>
                      <a:lnTo>
                        <a:pt x="2843" y="1848"/>
                      </a:lnTo>
                      <a:lnTo>
                        <a:pt x="2863" y="1855"/>
                      </a:lnTo>
                      <a:lnTo>
                        <a:pt x="2881" y="1862"/>
                      </a:lnTo>
                      <a:lnTo>
                        <a:pt x="2895" y="1872"/>
                      </a:lnTo>
                      <a:lnTo>
                        <a:pt x="2908" y="1883"/>
                      </a:lnTo>
                      <a:lnTo>
                        <a:pt x="2918" y="1897"/>
                      </a:lnTo>
                      <a:lnTo>
                        <a:pt x="2926" y="1913"/>
                      </a:lnTo>
                      <a:lnTo>
                        <a:pt x="2930" y="1926"/>
                      </a:lnTo>
                      <a:lnTo>
                        <a:pt x="2933" y="1948"/>
                      </a:lnTo>
                      <a:lnTo>
                        <a:pt x="2936" y="1975"/>
                      </a:lnTo>
                      <a:lnTo>
                        <a:pt x="2939" y="2009"/>
                      </a:lnTo>
                      <a:lnTo>
                        <a:pt x="2941" y="2047"/>
                      </a:lnTo>
                      <a:lnTo>
                        <a:pt x="2942" y="2089"/>
                      </a:lnTo>
                      <a:lnTo>
                        <a:pt x="2942" y="2133"/>
                      </a:lnTo>
                      <a:lnTo>
                        <a:pt x="2941" y="2179"/>
                      </a:lnTo>
                      <a:lnTo>
                        <a:pt x="2939" y="2225"/>
                      </a:lnTo>
                      <a:lnTo>
                        <a:pt x="2936" y="2272"/>
                      </a:lnTo>
                      <a:lnTo>
                        <a:pt x="2932" y="2316"/>
                      </a:lnTo>
                      <a:lnTo>
                        <a:pt x="2926" y="2358"/>
                      </a:lnTo>
                      <a:lnTo>
                        <a:pt x="2918" y="2395"/>
                      </a:lnTo>
                      <a:lnTo>
                        <a:pt x="2908" y="2429"/>
                      </a:lnTo>
                      <a:lnTo>
                        <a:pt x="2896" y="2456"/>
                      </a:lnTo>
                      <a:lnTo>
                        <a:pt x="2883" y="2477"/>
                      </a:lnTo>
                      <a:lnTo>
                        <a:pt x="2868" y="2495"/>
                      </a:lnTo>
                      <a:lnTo>
                        <a:pt x="2853" y="2515"/>
                      </a:lnTo>
                      <a:lnTo>
                        <a:pt x="2837" y="2536"/>
                      </a:lnTo>
                      <a:lnTo>
                        <a:pt x="2821" y="2559"/>
                      </a:lnTo>
                      <a:lnTo>
                        <a:pt x="2804" y="2582"/>
                      </a:lnTo>
                      <a:lnTo>
                        <a:pt x="2788" y="2607"/>
                      </a:lnTo>
                      <a:lnTo>
                        <a:pt x="2773" y="2632"/>
                      </a:lnTo>
                      <a:lnTo>
                        <a:pt x="2758" y="2657"/>
                      </a:lnTo>
                      <a:lnTo>
                        <a:pt x="2743" y="2682"/>
                      </a:lnTo>
                      <a:lnTo>
                        <a:pt x="2730" y="2706"/>
                      </a:lnTo>
                      <a:lnTo>
                        <a:pt x="2719" y="2730"/>
                      </a:lnTo>
                      <a:lnTo>
                        <a:pt x="2708" y="2753"/>
                      </a:lnTo>
                      <a:lnTo>
                        <a:pt x="2699" y="2776"/>
                      </a:lnTo>
                      <a:lnTo>
                        <a:pt x="2693" y="2797"/>
                      </a:lnTo>
                      <a:lnTo>
                        <a:pt x="2689" y="2815"/>
                      </a:lnTo>
                      <a:lnTo>
                        <a:pt x="2688" y="2832"/>
                      </a:lnTo>
                      <a:lnTo>
                        <a:pt x="2687" y="2844"/>
                      </a:lnTo>
                      <a:lnTo>
                        <a:pt x="2682" y="2864"/>
                      </a:lnTo>
                      <a:lnTo>
                        <a:pt x="2675" y="2891"/>
                      </a:lnTo>
                      <a:lnTo>
                        <a:pt x="2666" y="2925"/>
                      </a:lnTo>
                      <a:lnTo>
                        <a:pt x="2655" y="2966"/>
                      </a:lnTo>
                      <a:lnTo>
                        <a:pt x="2641" y="3012"/>
                      </a:lnTo>
                      <a:lnTo>
                        <a:pt x="2626" y="3064"/>
                      </a:lnTo>
                      <a:lnTo>
                        <a:pt x="2608" y="3120"/>
                      </a:lnTo>
                      <a:lnTo>
                        <a:pt x="2590" y="3181"/>
                      </a:lnTo>
                      <a:lnTo>
                        <a:pt x="2570" y="3245"/>
                      </a:lnTo>
                      <a:lnTo>
                        <a:pt x="2549" y="3314"/>
                      </a:lnTo>
                      <a:lnTo>
                        <a:pt x="2526" y="3384"/>
                      </a:lnTo>
                      <a:lnTo>
                        <a:pt x="2503" y="3457"/>
                      </a:lnTo>
                      <a:lnTo>
                        <a:pt x="2479" y="3531"/>
                      </a:lnTo>
                      <a:lnTo>
                        <a:pt x="2455" y="3606"/>
                      </a:lnTo>
                      <a:lnTo>
                        <a:pt x="2431" y="3682"/>
                      </a:lnTo>
                      <a:lnTo>
                        <a:pt x="2407" y="3758"/>
                      </a:lnTo>
                      <a:lnTo>
                        <a:pt x="2382" y="3834"/>
                      </a:lnTo>
                      <a:lnTo>
                        <a:pt x="2359" y="3908"/>
                      </a:lnTo>
                      <a:lnTo>
                        <a:pt x="2334" y="3981"/>
                      </a:lnTo>
                      <a:lnTo>
                        <a:pt x="2312" y="4052"/>
                      </a:lnTo>
                      <a:lnTo>
                        <a:pt x="2290" y="4120"/>
                      </a:lnTo>
                      <a:lnTo>
                        <a:pt x="2269" y="4185"/>
                      </a:lnTo>
                      <a:lnTo>
                        <a:pt x="2249" y="4246"/>
                      </a:lnTo>
                      <a:lnTo>
                        <a:pt x="2231" y="4304"/>
                      </a:lnTo>
                      <a:lnTo>
                        <a:pt x="2215" y="4356"/>
                      </a:lnTo>
                      <a:lnTo>
                        <a:pt x="2200" y="4404"/>
                      </a:lnTo>
                      <a:lnTo>
                        <a:pt x="2187" y="4445"/>
                      </a:lnTo>
                      <a:lnTo>
                        <a:pt x="2176" y="4480"/>
                      </a:lnTo>
                      <a:lnTo>
                        <a:pt x="2167" y="4509"/>
                      </a:lnTo>
                      <a:lnTo>
                        <a:pt x="2161" y="4530"/>
                      </a:lnTo>
                      <a:lnTo>
                        <a:pt x="2158" y="4543"/>
                      </a:lnTo>
                      <a:lnTo>
                        <a:pt x="2157" y="4545"/>
                      </a:lnTo>
                      <a:lnTo>
                        <a:pt x="2154" y="4549"/>
                      </a:lnTo>
                      <a:lnTo>
                        <a:pt x="2150" y="4557"/>
                      </a:lnTo>
                      <a:lnTo>
                        <a:pt x="2142" y="4566"/>
                      </a:lnTo>
                      <a:lnTo>
                        <a:pt x="2134" y="4578"/>
                      </a:lnTo>
                      <a:lnTo>
                        <a:pt x="2124" y="4592"/>
                      </a:lnTo>
                      <a:lnTo>
                        <a:pt x="2112" y="4608"/>
                      </a:lnTo>
                      <a:lnTo>
                        <a:pt x="2099" y="4625"/>
                      </a:lnTo>
                      <a:lnTo>
                        <a:pt x="2083" y="4644"/>
                      </a:lnTo>
                      <a:lnTo>
                        <a:pt x="2066" y="4663"/>
                      </a:lnTo>
                      <a:lnTo>
                        <a:pt x="2046" y="4684"/>
                      </a:lnTo>
                      <a:lnTo>
                        <a:pt x="2025" y="4704"/>
                      </a:lnTo>
                      <a:lnTo>
                        <a:pt x="2002" y="4725"/>
                      </a:lnTo>
                      <a:lnTo>
                        <a:pt x="1977" y="4746"/>
                      </a:lnTo>
                      <a:lnTo>
                        <a:pt x="1949" y="4766"/>
                      </a:lnTo>
                      <a:lnTo>
                        <a:pt x="1920" y="4786"/>
                      </a:lnTo>
                      <a:lnTo>
                        <a:pt x="1918" y="4787"/>
                      </a:lnTo>
                      <a:lnTo>
                        <a:pt x="1916" y="4789"/>
                      </a:lnTo>
                      <a:lnTo>
                        <a:pt x="1912" y="4792"/>
                      </a:lnTo>
                      <a:lnTo>
                        <a:pt x="1908" y="4795"/>
                      </a:lnTo>
                      <a:lnTo>
                        <a:pt x="1902" y="4798"/>
                      </a:lnTo>
                      <a:lnTo>
                        <a:pt x="1896" y="4802"/>
                      </a:lnTo>
                      <a:lnTo>
                        <a:pt x="1888" y="4806"/>
                      </a:lnTo>
                      <a:lnTo>
                        <a:pt x="1879" y="4810"/>
                      </a:lnTo>
                      <a:lnTo>
                        <a:pt x="1868" y="4815"/>
                      </a:lnTo>
                      <a:lnTo>
                        <a:pt x="1856" y="4820"/>
                      </a:lnTo>
                      <a:lnTo>
                        <a:pt x="1843" y="4825"/>
                      </a:lnTo>
                      <a:lnTo>
                        <a:pt x="1829" y="4831"/>
                      </a:lnTo>
                      <a:lnTo>
                        <a:pt x="1813" y="4837"/>
                      </a:lnTo>
                      <a:lnTo>
                        <a:pt x="1796" y="4843"/>
                      </a:lnTo>
                      <a:lnTo>
                        <a:pt x="1777" y="4849"/>
                      </a:lnTo>
                      <a:lnTo>
                        <a:pt x="1755" y="4855"/>
                      </a:lnTo>
                      <a:lnTo>
                        <a:pt x="1733" y="4861"/>
                      </a:lnTo>
                      <a:lnTo>
                        <a:pt x="1709" y="4867"/>
                      </a:lnTo>
                      <a:lnTo>
                        <a:pt x="1684" y="4873"/>
                      </a:lnTo>
                      <a:lnTo>
                        <a:pt x="1657" y="4879"/>
                      </a:lnTo>
                      <a:lnTo>
                        <a:pt x="1628" y="4884"/>
                      </a:lnTo>
                      <a:lnTo>
                        <a:pt x="1597" y="4890"/>
                      </a:lnTo>
                      <a:lnTo>
                        <a:pt x="1563" y="4895"/>
                      </a:lnTo>
                      <a:lnTo>
                        <a:pt x="1529" y="4901"/>
                      </a:lnTo>
                      <a:lnTo>
                        <a:pt x="1492" y="4905"/>
                      </a:lnTo>
                      <a:lnTo>
                        <a:pt x="1454" y="4910"/>
                      </a:lnTo>
                      <a:lnTo>
                        <a:pt x="1413" y="4914"/>
                      </a:lnTo>
                      <a:lnTo>
                        <a:pt x="1370" y="4918"/>
                      </a:lnTo>
                      <a:lnTo>
                        <a:pt x="1325" y="4921"/>
                      </a:lnTo>
                      <a:lnTo>
                        <a:pt x="1278" y="4924"/>
                      </a:lnTo>
                      <a:lnTo>
                        <a:pt x="1229" y="4926"/>
                      </a:lnTo>
                      <a:lnTo>
                        <a:pt x="1194" y="4927"/>
                      </a:lnTo>
                      <a:lnTo>
                        <a:pt x="1160" y="4928"/>
                      </a:lnTo>
                      <a:lnTo>
                        <a:pt x="1126" y="4929"/>
                      </a:lnTo>
                      <a:lnTo>
                        <a:pt x="1092" y="4930"/>
                      </a:lnTo>
                      <a:lnTo>
                        <a:pt x="1059" y="4931"/>
                      </a:lnTo>
                      <a:lnTo>
                        <a:pt x="1026" y="4931"/>
                      </a:lnTo>
                      <a:lnTo>
                        <a:pt x="993" y="4932"/>
                      </a:lnTo>
                      <a:lnTo>
                        <a:pt x="961" y="4932"/>
                      </a:lnTo>
                      <a:lnTo>
                        <a:pt x="930" y="4932"/>
                      </a:lnTo>
                      <a:lnTo>
                        <a:pt x="899" y="4932"/>
                      </a:lnTo>
                      <a:lnTo>
                        <a:pt x="869" y="4932"/>
                      </a:lnTo>
                      <a:lnTo>
                        <a:pt x="839" y="4932"/>
                      </a:lnTo>
                      <a:lnTo>
                        <a:pt x="809" y="4932"/>
                      </a:lnTo>
                      <a:lnTo>
                        <a:pt x="780" y="4931"/>
                      </a:lnTo>
                      <a:lnTo>
                        <a:pt x="753" y="4931"/>
                      </a:lnTo>
                      <a:lnTo>
                        <a:pt x="725" y="4930"/>
                      </a:lnTo>
                      <a:lnTo>
                        <a:pt x="699" y="4929"/>
                      </a:lnTo>
                      <a:lnTo>
                        <a:pt x="673" y="4928"/>
                      </a:lnTo>
                      <a:lnTo>
                        <a:pt x="647" y="4927"/>
                      </a:lnTo>
                      <a:lnTo>
                        <a:pt x="623" y="4927"/>
                      </a:lnTo>
                      <a:lnTo>
                        <a:pt x="600" y="4926"/>
                      </a:lnTo>
                      <a:lnTo>
                        <a:pt x="577" y="4924"/>
                      </a:lnTo>
                      <a:lnTo>
                        <a:pt x="556" y="4923"/>
                      </a:lnTo>
                      <a:lnTo>
                        <a:pt x="535" y="4922"/>
                      </a:lnTo>
                      <a:lnTo>
                        <a:pt x="515" y="4921"/>
                      </a:lnTo>
                      <a:lnTo>
                        <a:pt x="496" y="4920"/>
                      </a:lnTo>
                      <a:lnTo>
                        <a:pt x="479" y="4919"/>
                      </a:lnTo>
                      <a:lnTo>
                        <a:pt x="462" y="4917"/>
                      </a:lnTo>
                      <a:lnTo>
                        <a:pt x="445" y="4916"/>
                      </a:lnTo>
                      <a:lnTo>
                        <a:pt x="431" y="4915"/>
                      </a:lnTo>
                      <a:lnTo>
                        <a:pt x="417" y="4913"/>
                      </a:lnTo>
                      <a:lnTo>
                        <a:pt x="405" y="4912"/>
                      </a:lnTo>
                      <a:lnTo>
                        <a:pt x="380" y="4913"/>
                      </a:lnTo>
                      <a:lnTo>
                        <a:pt x="352" y="4920"/>
                      </a:lnTo>
                      <a:lnTo>
                        <a:pt x="321" y="4933"/>
                      </a:lnTo>
                      <a:lnTo>
                        <a:pt x="289" y="4950"/>
                      </a:lnTo>
                      <a:lnTo>
                        <a:pt x="255" y="4972"/>
                      </a:lnTo>
                      <a:lnTo>
                        <a:pt x="222" y="4996"/>
                      </a:lnTo>
                      <a:lnTo>
                        <a:pt x="188" y="5023"/>
                      </a:lnTo>
                      <a:lnTo>
                        <a:pt x="156" y="5052"/>
                      </a:lnTo>
                      <a:lnTo>
                        <a:pt x="125" y="5081"/>
                      </a:lnTo>
                      <a:lnTo>
                        <a:pt x="96" y="5110"/>
                      </a:lnTo>
                      <a:lnTo>
                        <a:pt x="68" y="5139"/>
                      </a:lnTo>
                      <a:lnTo>
                        <a:pt x="45" y="5165"/>
                      </a:lnTo>
                      <a:lnTo>
                        <a:pt x="26" y="5189"/>
                      </a:lnTo>
                      <a:lnTo>
                        <a:pt x="12" y="5210"/>
                      </a:lnTo>
                      <a:lnTo>
                        <a:pt x="3" y="5227"/>
                      </a:lnTo>
                      <a:lnTo>
                        <a:pt x="0" y="5239"/>
                      </a:lnTo>
                      <a:lnTo>
                        <a:pt x="1" y="5239"/>
                      </a:lnTo>
                      <a:lnTo>
                        <a:pt x="3" y="5241"/>
                      </a:lnTo>
                      <a:lnTo>
                        <a:pt x="8" y="5243"/>
                      </a:lnTo>
                      <a:lnTo>
                        <a:pt x="15" y="5246"/>
                      </a:lnTo>
                      <a:lnTo>
                        <a:pt x="24" y="5249"/>
                      </a:lnTo>
                      <a:lnTo>
                        <a:pt x="37" y="5253"/>
                      </a:lnTo>
                      <a:lnTo>
                        <a:pt x="54" y="5257"/>
                      </a:lnTo>
                      <a:lnTo>
                        <a:pt x="75" y="5262"/>
                      </a:lnTo>
                      <a:lnTo>
                        <a:pt x="101" y="5267"/>
                      </a:lnTo>
                      <a:lnTo>
                        <a:pt x="131" y="5271"/>
                      </a:lnTo>
                      <a:lnTo>
                        <a:pt x="166" y="5276"/>
                      </a:lnTo>
                      <a:lnTo>
                        <a:pt x="206" y="5281"/>
                      </a:lnTo>
                      <a:lnTo>
                        <a:pt x="253" y="5286"/>
                      </a:lnTo>
                      <a:lnTo>
                        <a:pt x="307" y="5290"/>
                      </a:lnTo>
                      <a:lnTo>
                        <a:pt x="366" y="5294"/>
                      </a:lnTo>
                      <a:lnTo>
                        <a:pt x="433" y="5299"/>
                      </a:lnTo>
                      <a:lnTo>
                        <a:pt x="434" y="5299"/>
                      </a:lnTo>
                      <a:lnTo>
                        <a:pt x="439" y="5299"/>
                      </a:lnTo>
                      <a:lnTo>
                        <a:pt x="445" y="5300"/>
                      </a:lnTo>
                      <a:lnTo>
                        <a:pt x="454" y="5300"/>
                      </a:lnTo>
                      <a:lnTo>
                        <a:pt x="467" y="5301"/>
                      </a:lnTo>
                      <a:lnTo>
                        <a:pt x="480" y="5302"/>
                      </a:lnTo>
                      <a:lnTo>
                        <a:pt x="496" y="5303"/>
                      </a:lnTo>
                      <a:lnTo>
                        <a:pt x="514" y="5303"/>
                      </a:lnTo>
                      <a:lnTo>
                        <a:pt x="533" y="5304"/>
                      </a:lnTo>
                      <a:lnTo>
                        <a:pt x="554" y="5305"/>
                      </a:lnTo>
                      <a:lnTo>
                        <a:pt x="577" y="5306"/>
                      </a:lnTo>
                      <a:lnTo>
                        <a:pt x="600" y="5308"/>
                      </a:lnTo>
                      <a:lnTo>
                        <a:pt x="625" y="5309"/>
                      </a:lnTo>
                      <a:lnTo>
                        <a:pt x="653" y="5310"/>
                      </a:lnTo>
                      <a:lnTo>
                        <a:pt x="680" y="5311"/>
                      </a:lnTo>
                      <a:lnTo>
                        <a:pt x="708" y="5311"/>
                      </a:lnTo>
                      <a:lnTo>
                        <a:pt x="737" y="5312"/>
                      </a:lnTo>
                      <a:lnTo>
                        <a:pt x="766" y="5313"/>
                      </a:lnTo>
                      <a:lnTo>
                        <a:pt x="796" y="5314"/>
                      </a:lnTo>
                      <a:lnTo>
                        <a:pt x="826" y="5314"/>
                      </a:lnTo>
                      <a:lnTo>
                        <a:pt x="857" y="5315"/>
                      </a:lnTo>
                      <a:lnTo>
                        <a:pt x="887" y="5315"/>
                      </a:lnTo>
                      <a:lnTo>
                        <a:pt x="917" y="5315"/>
                      </a:lnTo>
                      <a:lnTo>
                        <a:pt x="947" y="5315"/>
                      </a:lnTo>
                      <a:lnTo>
                        <a:pt x="976" y="5315"/>
                      </a:lnTo>
                      <a:lnTo>
                        <a:pt x="1005" y="5314"/>
                      </a:lnTo>
                      <a:lnTo>
                        <a:pt x="1035" y="5314"/>
                      </a:lnTo>
                      <a:lnTo>
                        <a:pt x="1062" y="5313"/>
                      </a:lnTo>
                      <a:lnTo>
                        <a:pt x="1089" y="5311"/>
                      </a:lnTo>
                      <a:lnTo>
                        <a:pt x="1114" y="5310"/>
                      </a:lnTo>
                      <a:lnTo>
                        <a:pt x="1139" y="5308"/>
                      </a:lnTo>
                      <a:lnTo>
                        <a:pt x="1162" y="5306"/>
                      </a:lnTo>
                      <a:lnTo>
                        <a:pt x="1163" y="5306"/>
                      </a:lnTo>
                      <a:lnTo>
                        <a:pt x="1168" y="5306"/>
                      </a:lnTo>
                      <a:lnTo>
                        <a:pt x="1175" y="5306"/>
                      </a:lnTo>
                      <a:lnTo>
                        <a:pt x="1184" y="5305"/>
                      </a:lnTo>
                      <a:lnTo>
                        <a:pt x="1196" y="5305"/>
                      </a:lnTo>
                      <a:lnTo>
                        <a:pt x="1212" y="5304"/>
                      </a:lnTo>
                      <a:lnTo>
                        <a:pt x="1228" y="5303"/>
                      </a:lnTo>
                      <a:lnTo>
                        <a:pt x="1246" y="5302"/>
                      </a:lnTo>
                      <a:lnTo>
                        <a:pt x="1267" y="5300"/>
                      </a:lnTo>
                      <a:lnTo>
                        <a:pt x="1289" y="5298"/>
                      </a:lnTo>
                      <a:lnTo>
                        <a:pt x="1313" y="5294"/>
                      </a:lnTo>
                      <a:lnTo>
                        <a:pt x="1338" y="5292"/>
                      </a:lnTo>
                      <a:lnTo>
                        <a:pt x="1364" y="5288"/>
                      </a:lnTo>
                      <a:lnTo>
                        <a:pt x="1392" y="5284"/>
                      </a:lnTo>
                      <a:lnTo>
                        <a:pt x="1422" y="5280"/>
                      </a:lnTo>
                      <a:lnTo>
                        <a:pt x="1451" y="5275"/>
                      </a:lnTo>
                      <a:lnTo>
                        <a:pt x="1482" y="5269"/>
                      </a:lnTo>
                      <a:lnTo>
                        <a:pt x="1513" y="5263"/>
                      </a:lnTo>
                      <a:lnTo>
                        <a:pt x="1545" y="5256"/>
                      </a:lnTo>
                      <a:lnTo>
                        <a:pt x="1577" y="5248"/>
                      </a:lnTo>
                      <a:lnTo>
                        <a:pt x="1610" y="5240"/>
                      </a:lnTo>
                      <a:lnTo>
                        <a:pt x="1642" y="5231"/>
                      </a:lnTo>
                      <a:lnTo>
                        <a:pt x="1675" y="5221"/>
                      </a:lnTo>
                      <a:lnTo>
                        <a:pt x="1707" y="5210"/>
                      </a:lnTo>
                      <a:lnTo>
                        <a:pt x="1739" y="5198"/>
                      </a:lnTo>
                      <a:lnTo>
                        <a:pt x="1771" y="5185"/>
                      </a:lnTo>
                      <a:lnTo>
                        <a:pt x="1803" y="5171"/>
                      </a:lnTo>
                      <a:lnTo>
                        <a:pt x="1833" y="5156"/>
                      </a:lnTo>
                      <a:lnTo>
                        <a:pt x="1862" y="5140"/>
                      </a:lnTo>
                      <a:lnTo>
                        <a:pt x="1891" y="5123"/>
                      </a:lnTo>
                      <a:lnTo>
                        <a:pt x="1918" y="5105"/>
                      </a:lnTo>
                      <a:lnTo>
                        <a:pt x="1944" y="5086"/>
                      </a:lnTo>
                      <a:lnTo>
                        <a:pt x="1947" y="5082"/>
                      </a:lnTo>
                      <a:lnTo>
                        <a:pt x="1955" y="5072"/>
                      </a:lnTo>
                      <a:lnTo>
                        <a:pt x="1967" y="5057"/>
                      </a:lnTo>
                      <a:lnTo>
                        <a:pt x="1981" y="5039"/>
                      </a:lnTo>
                      <a:lnTo>
                        <a:pt x="1997" y="5019"/>
                      </a:lnTo>
                      <a:lnTo>
                        <a:pt x="2012" y="4998"/>
                      </a:lnTo>
                      <a:lnTo>
                        <a:pt x="2027" y="4978"/>
                      </a:lnTo>
                      <a:lnTo>
                        <a:pt x="2039" y="4961"/>
                      </a:lnTo>
                      <a:lnTo>
                        <a:pt x="2045" y="4952"/>
                      </a:lnTo>
                      <a:lnTo>
                        <a:pt x="2052" y="4941"/>
                      </a:lnTo>
                      <a:lnTo>
                        <a:pt x="2059" y="4929"/>
                      </a:lnTo>
                      <a:lnTo>
                        <a:pt x="2067" y="4916"/>
                      </a:lnTo>
                      <a:lnTo>
                        <a:pt x="2075" y="4901"/>
                      </a:lnTo>
                      <a:lnTo>
                        <a:pt x="2084" y="4884"/>
                      </a:lnTo>
                      <a:lnTo>
                        <a:pt x="2093" y="4866"/>
                      </a:lnTo>
                      <a:lnTo>
                        <a:pt x="2103" y="4847"/>
                      </a:lnTo>
                      <a:lnTo>
                        <a:pt x="2113" y="4827"/>
                      </a:lnTo>
                      <a:lnTo>
                        <a:pt x="2123" y="4805"/>
                      </a:lnTo>
                      <a:lnTo>
                        <a:pt x="2134" y="4780"/>
                      </a:lnTo>
                      <a:lnTo>
                        <a:pt x="2146" y="4756"/>
                      </a:lnTo>
                      <a:lnTo>
                        <a:pt x="2159" y="4730"/>
                      </a:lnTo>
                      <a:lnTo>
                        <a:pt x="2171" y="4703"/>
                      </a:lnTo>
                      <a:lnTo>
                        <a:pt x="2183" y="4674"/>
                      </a:lnTo>
                      <a:lnTo>
                        <a:pt x="2196" y="4644"/>
                      </a:lnTo>
                      <a:lnTo>
                        <a:pt x="2197" y="4642"/>
                      </a:lnTo>
                      <a:lnTo>
                        <a:pt x="2199" y="4636"/>
                      </a:lnTo>
                      <a:lnTo>
                        <a:pt x="2203" y="4625"/>
                      </a:lnTo>
                      <a:lnTo>
                        <a:pt x="2209" y="4611"/>
                      </a:lnTo>
                      <a:lnTo>
                        <a:pt x="2216" y="4594"/>
                      </a:lnTo>
                      <a:lnTo>
                        <a:pt x="2224" y="4573"/>
                      </a:lnTo>
                      <a:lnTo>
                        <a:pt x="2234" y="4549"/>
                      </a:lnTo>
                      <a:lnTo>
                        <a:pt x="2245" y="4522"/>
                      </a:lnTo>
                      <a:lnTo>
                        <a:pt x="2256" y="4492"/>
                      </a:lnTo>
                      <a:lnTo>
                        <a:pt x="2269" y="4460"/>
                      </a:lnTo>
                      <a:lnTo>
                        <a:pt x="2283" y="4425"/>
                      </a:lnTo>
                      <a:lnTo>
                        <a:pt x="2297" y="4388"/>
                      </a:lnTo>
                      <a:lnTo>
                        <a:pt x="2312" y="4349"/>
                      </a:lnTo>
                      <a:lnTo>
                        <a:pt x="2328" y="4308"/>
                      </a:lnTo>
                      <a:lnTo>
                        <a:pt x="2345" y="4265"/>
                      </a:lnTo>
                      <a:lnTo>
                        <a:pt x="2362" y="4221"/>
                      </a:lnTo>
                      <a:lnTo>
                        <a:pt x="2379" y="4176"/>
                      </a:lnTo>
                      <a:lnTo>
                        <a:pt x="2397" y="4130"/>
                      </a:lnTo>
                      <a:lnTo>
                        <a:pt x="2414" y="4083"/>
                      </a:lnTo>
                      <a:lnTo>
                        <a:pt x="2432" y="4036"/>
                      </a:lnTo>
                      <a:lnTo>
                        <a:pt x="2450" y="3988"/>
                      </a:lnTo>
                      <a:lnTo>
                        <a:pt x="2467" y="3939"/>
                      </a:lnTo>
                      <a:lnTo>
                        <a:pt x="2485" y="3891"/>
                      </a:lnTo>
                      <a:lnTo>
                        <a:pt x="2502" y="3843"/>
                      </a:lnTo>
                      <a:lnTo>
                        <a:pt x="2519" y="3795"/>
                      </a:lnTo>
                      <a:lnTo>
                        <a:pt x="2536" y="3747"/>
                      </a:lnTo>
                      <a:lnTo>
                        <a:pt x="2552" y="3701"/>
                      </a:lnTo>
                      <a:lnTo>
                        <a:pt x="2568" y="3655"/>
                      </a:lnTo>
                      <a:lnTo>
                        <a:pt x="2583" y="3611"/>
                      </a:lnTo>
                      <a:lnTo>
                        <a:pt x="2597" y="3568"/>
                      </a:lnTo>
                      <a:lnTo>
                        <a:pt x="2610" y="3526"/>
                      </a:lnTo>
                      <a:lnTo>
                        <a:pt x="2622" y="3486"/>
                      </a:lnTo>
                      <a:lnTo>
                        <a:pt x="2626" y="3474"/>
                      </a:lnTo>
                      <a:lnTo>
                        <a:pt x="2630" y="3459"/>
                      </a:lnTo>
                      <a:lnTo>
                        <a:pt x="2635" y="3443"/>
                      </a:lnTo>
                      <a:lnTo>
                        <a:pt x="2641" y="3424"/>
                      </a:lnTo>
                      <a:lnTo>
                        <a:pt x="2648" y="3403"/>
                      </a:lnTo>
                      <a:lnTo>
                        <a:pt x="2655" y="3381"/>
                      </a:lnTo>
                      <a:lnTo>
                        <a:pt x="2663" y="3357"/>
                      </a:lnTo>
                      <a:lnTo>
                        <a:pt x="2671" y="3332"/>
                      </a:lnTo>
                      <a:lnTo>
                        <a:pt x="2679" y="3305"/>
                      </a:lnTo>
                      <a:lnTo>
                        <a:pt x="2688" y="3278"/>
                      </a:lnTo>
                      <a:lnTo>
                        <a:pt x="2697" y="3249"/>
                      </a:lnTo>
                      <a:lnTo>
                        <a:pt x="2707" y="3220"/>
                      </a:lnTo>
                      <a:lnTo>
                        <a:pt x="2718" y="3190"/>
                      </a:lnTo>
                      <a:lnTo>
                        <a:pt x="2727" y="3161"/>
                      </a:lnTo>
                      <a:lnTo>
                        <a:pt x="2737" y="3131"/>
                      </a:lnTo>
                      <a:lnTo>
                        <a:pt x="2747" y="3101"/>
                      </a:lnTo>
                      <a:lnTo>
                        <a:pt x="2757" y="3072"/>
                      </a:lnTo>
                      <a:lnTo>
                        <a:pt x="2767" y="3043"/>
                      </a:lnTo>
                      <a:lnTo>
                        <a:pt x="2776" y="3014"/>
                      </a:lnTo>
                      <a:lnTo>
                        <a:pt x="2785" y="2986"/>
                      </a:lnTo>
                      <a:lnTo>
                        <a:pt x="2794" y="2959"/>
                      </a:lnTo>
                      <a:lnTo>
                        <a:pt x="2803" y="2933"/>
                      </a:lnTo>
                      <a:lnTo>
                        <a:pt x="2811" y="2909"/>
                      </a:lnTo>
                      <a:lnTo>
                        <a:pt x="2819" y="2886"/>
                      </a:lnTo>
                      <a:lnTo>
                        <a:pt x="2827" y="2864"/>
                      </a:lnTo>
                      <a:lnTo>
                        <a:pt x="2833" y="2844"/>
                      </a:lnTo>
                      <a:lnTo>
                        <a:pt x="2840" y="2827"/>
                      </a:lnTo>
                      <a:lnTo>
                        <a:pt x="2845" y="2811"/>
                      </a:lnTo>
                      <a:lnTo>
                        <a:pt x="2850" y="2798"/>
                      </a:lnTo>
                      <a:lnTo>
                        <a:pt x="2854" y="2787"/>
                      </a:lnTo>
                      <a:lnTo>
                        <a:pt x="2857" y="2778"/>
                      </a:lnTo>
                      <a:lnTo>
                        <a:pt x="2859" y="2773"/>
                      </a:lnTo>
                      <a:lnTo>
                        <a:pt x="2866" y="2756"/>
                      </a:lnTo>
                      <a:lnTo>
                        <a:pt x="2873" y="2738"/>
                      </a:lnTo>
                      <a:lnTo>
                        <a:pt x="2881" y="2720"/>
                      </a:lnTo>
                      <a:lnTo>
                        <a:pt x="2889" y="2701"/>
                      </a:lnTo>
                      <a:lnTo>
                        <a:pt x="2899" y="2683"/>
                      </a:lnTo>
                      <a:lnTo>
                        <a:pt x="2909" y="2666"/>
                      </a:lnTo>
                      <a:lnTo>
                        <a:pt x="2919" y="2650"/>
                      </a:lnTo>
                      <a:lnTo>
                        <a:pt x="2929" y="2636"/>
                      </a:lnTo>
                      <a:lnTo>
                        <a:pt x="2934" y="2629"/>
                      </a:lnTo>
                      <a:lnTo>
                        <a:pt x="2940" y="2619"/>
                      </a:lnTo>
                      <a:lnTo>
                        <a:pt x="2947" y="2608"/>
                      </a:lnTo>
                      <a:lnTo>
                        <a:pt x="2953" y="2596"/>
                      </a:lnTo>
                      <a:lnTo>
                        <a:pt x="2960" y="2582"/>
                      </a:lnTo>
                      <a:lnTo>
                        <a:pt x="2967" y="2567"/>
                      </a:lnTo>
                      <a:lnTo>
                        <a:pt x="2973" y="2552"/>
                      </a:lnTo>
                      <a:lnTo>
                        <a:pt x="2980" y="2536"/>
                      </a:lnTo>
                      <a:lnTo>
                        <a:pt x="2987" y="2519"/>
                      </a:lnTo>
                      <a:lnTo>
                        <a:pt x="2993" y="2503"/>
                      </a:lnTo>
                      <a:lnTo>
                        <a:pt x="2999" y="2487"/>
                      </a:lnTo>
                      <a:lnTo>
                        <a:pt x="3005" y="2470"/>
                      </a:lnTo>
                      <a:lnTo>
                        <a:pt x="3010" y="2455"/>
                      </a:lnTo>
                      <a:lnTo>
                        <a:pt x="3015" y="2440"/>
                      </a:lnTo>
                      <a:lnTo>
                        <a:pt x="3019" y="2427"/>
                      </a:lnTo>
                      <a:lnTo>
                        <a:pt x="3023" y="2414"/>
                      </a:lnTo>
                      <a:lnTo>
                        <a:pt x="3026" y="2399"/>
                      </a:lnTo>
                      <a:lnTo>
                        <a:pt x="3031" y="2378"/>
                      </a:lnTo>
                      <a:lnTo>
                        <a:pt x="3035" y="2352"/>
                      </a:lnTo>
                      <a:lnTo>
                        <a:pt x="3040" y="2321"/>
                      </a:lnTo>
                      <a:lnTo>
                        <a:pt x="3045" y="2287"/>
                      </a:lnTo>
                      <a:lnTo>
                        <a:pt x="3050" y="2250"/>
                      </a:lnTo>
                      <a:lnTo>
                        <a:pt x="3055" y="2212"/>
                      </a:lnTo>
                      <a:lnTo>
                        <a:pt x="3060" y="2173"/>
                      </a:lnTo>
                      <a:lnTo>
                        <a:pt x="3064" y="2134"/>
                      </a:lnTo>
                      <a:lnTo>
                        <a:pt x="3068" y="2096"/>
                      </a:lnTo>
                      <a:lnTo>
                        <a:pt x="3072" y="2060"/>
                      </a:lnTo>
                      <a:lnTo>
                        <a:pt x="3075" y="2027"/>
                      </a:lnTo>
                      <a:lnTo>
                        <a:pt x="3077" y="1997"/>
                      </a:lnTo>
                      <a:lnTo>
                        <a:pt x="3078" y="1972"/>
                      </a:lnTo>
                      <a:lnTo>
                        <a:pt x="3079" y="1952"/>
                      </a:lnTo>
                      <a:lnTo>
                        <a:pt x="3078" y="1938"/>
                      </a:lnTo>
                      <a:lnTo>
                        <a:pt x="3075" y="1919"/>
                      </a:lnTo>
                      <a:lnTo>
                        <a:pt x="3072" y="1902"/>
                      </a:lnTo>
                      <a:lnTo>
                        <a:pt x="3069" y="1887"/>
                      </a:lnTo>
                      <a:lnTo>
                        <a:pt x="3066" y="1873"/>
                      </a:lnTo>
                      <a:lnTo>
                        <a:pt x="3064" y="1860"/>
                      </a:lnTo>
                      <a:lnTo>
                        <a:pt x="3065" y="1847"/>
                      </a:lnTo>
                      <a:lnTo>
                        <a:pt x="3067" y="1834"/>
                      </a:lnTo>
                      <a:lnTo>
                        <a:pt x="3072" y="1819"/>
                      </a:lnTo>
                      <a:lnTo>
                        <a:pt x="3078" y="1803"/>
                      </a:lnTo>
                      <a:lnTo>
                        <a:pt x="3082" y="1785"/>
                      </a:lnTo>
                      <a:lnTo>
                        <a:pt x="3087" y="1767"/>
                      </a:lnTo>
                      <a:lnTo>
                        <a:pt x="3089" y="1749"/>
                      </a:lnTo>
                      <a:lnTo>
                        <a:pt x="3091" y="1730"/>
                      </a:lnTo>
                      <a:lnTo>
                        <a:pt x="3092" y="1712"/>
                      </a:lnTo>
                      <a:lnTo>
                        <a:pt x="3093" y="1695"/>
                      </a:lnTo>
                      <a:lnTo>
                        <a:pt x="3093" y="1680"/>
                      </a:lnTo>
                      <a:lnTo>
                        <a:pt x="3093" y="1670"/>
                      </a:lnTo>
                      <a:lnTo>
                        <a:pt x="3093" y="1656"/>
                      </a:lnTo>
                      <a:lnTo>
                        <a:pt x="3093" y="1638"/>
                      </a:lnTo>
                      <a:lnTo>
                        <a:pt x="3093" y="1617"/>
                      </a:lnTo>
                      <a:lnTo>
                        <a:pt x="3093" y="1594"/>
                      </a:lnTo>
                      <a:lnTo>
                        <a:pt x="3093" y="1568"/>
                      </a:lnTo>
                      <a:lnTo>
                        <a:pt x="3093" y="1541"/>
                      </a:lnTo>
                      <a:lnTo>
                        <a:pt x="3093" y="1513"/>
                      </a:lnTo>
                      <a:lnTo>
                        <a:pt x="3093" y="1485"/>
                      </a:lnTo>
                      <a:lnTo>
                        <a:pt x="3093" y="1457"/>
                      </a:lnTo>
                      <a:lnTo>
                        <a:pt x="3093" y="1430"/>
                      </a:lnTo>
                      <a:lnTo>
                        <a:pt x="3093" y="1405"/>
                      </a:lnTo>
                      <a:lnTo>
                        <a:pt x="3093" y="1381"/>
                      </a:lnTo>
                      <a:lnTo>
                        <a:pt x="3093" y="1360"/>
                      </a:lnTo>
                      <a:lnTo>
                        <a:pt x="3093" y="1343"/>
                      </a:lnTo>
                      <a:lnTo>
                        <a:pt x="3093" y="1329"/>
                      </a:lnTo>
                      <a:lnTo>
                        <a:pt x="3093" y="1317"/>
                      </a:lnTo>
                      <a:lnTo>
                        <a:pt x="3093" y="1305"/>
                      </a:lnTo>
                      <a:lnTo>
                        <a:pt x="3092" y="1294"/>
                      </a:lnTo>
                      <a:lnTo>
                        <a:pt x="3091" y="1282"/>
                      </a:lnTo>
                      <a:lnTo>
                        <a:pt x="3090" y="1271"/>
                      </a:lnTo>
                      <a:lnTo>
                        <a:pt x="3088" y="1260"/>
                      </a:lnTo>
                      <a:lnTo>
                        <a:pt x="3085" y="1248"/>
                      </a:lnTo>
                      <a:lnTo>
                        <a:pt x="3083" y="1237"/>
                      </a:lnTo>
                      <a:lnTo>
                        <a:pt x="3081" y="1226"/>
                      </a:lnTo>
                      <a:lnTo>
                        <a:pt x="3078" y="1216"/>
                      </a:lnTo>
                      <a:lnTo>
                        <a:pt x="3074" y="1206"/>
                      </a:lnTo>
                      <a:lnTo>
                        <a:pt x="3070" y="1196"/>
                      </a:lnTo>
                      <a:lnTo>
                        <a:pt x="3066" y="1187"/>
                      </a:lnTo>
                      <a:lnTo>
                        <a:pt x="3062" y="1178"/>
                      </a:lnTo>
                      <a:lnTo>
                        <a:pt x="3057" y="1169"/>
                      </a:lnTo>
                      <a:lnTo>
                        <a:pt x="3051" y="1161"/>
                      </a:lnTo>
                      <a:lnTo>
                        <a:pt x="3043" y="1146"/>
                      </a:lnTo>
                      <a:lnTo>
                        <a:pt x="3040" y="1132"/>
                      </a:lnTo>
                      <a:lnTo>
                        <a:pt x="3043" y="1118"/>
                      </a:lnTo>
                      <a:lnTo>
                        <a:pt x="3050" y="1106"/>
                      </a:lnTo>
                      <a:lnTo>
                        <a:pt x="3058" y="1095"/>
                      </a:lnTo>
                      <a:lnTo>
                        <a:pt x="3068" y="1085"/>
                      </a:lnTo>
                      <a:lnTo>
                        <a:pt x="3077" y="1077"/>
                      </a:lnTo>
                      <a:lnTo>
                        <a:pt x="3085" y="1071"/>
                      </a:lnTo>
                      <a:lnTo>
                        <a:pt x="3088" y="1070"/>
                      </a:lnTo>
                      <a:lnTo>
                        <a:pt x="3093" y="1067"/>
                      </a:lnTo>
                      <a:lnTo>
                        <a:pt x="3100" y="1063"/>
                      </a:lnTo>
                      <a:lnTo>
                        <a:pt x="3109" y="1057"/>
                      </a:lnTo>
                      <a:lnTo>
                        <a:pt x="3121" y="1049"/>
                      </a:lnTo>
                      <a:lnTo>
                        <a:pt x="3134" y="1040"/>
                      </a:lnTo>
                      <a:lnTo>
                        <a:pt x="3148" y="1030"/>
                      </a:lnTo>
                      <a:lnTo>
                        <a:pt x="3163" y="1018"/>
                      </a:lnTo>
                      <a:lnTo>
                        <a:pt x="3179" y="1005"/>
                      </a:lnTo>
                      <a:lnTo>
                        <a:pt x="3195" y="990"/>
                      </a:lnTo>
                      <a:lnTo>
                        <a:pt x="3212" y="974"/>
                      </a:lnTo>
                      <a:lnTo>
                        <a:pt x="3228" y="956"/>
                      </a:lnTo>
                      <a:lnTo>
                        <a:pt x="3244" y="938"/>
                      </a:lnTo>
                      <a:lnTo>
                        <a:pt x="3260" y="917"/>
                      </a:lnTo>
                      <a:lnTo>
                        <a:pt x="3275" y="896"/>
                      </a:lnTo>
                      <a:lnTo>
                        <a:pt x="3288" y="873"/>
                      </a:lnTo>
                      <a:lnTo>
                        <a:pt x="3289" y="870"/>
                      </a:lnTo>
                      <a:lnTo>
                        <a:pt x="3293" y="863"/>
                      </a:lnTo>
                      <a:lnTo>
                        <a:pt x="3298" y="851"/>
                      </a:lnTo>
                      <a:lnTo>
                        <a:pt x="3304" y="837"/>
                      </a:lnTo>
                      <a:lnTo>
                        <a:pt x="3310" y="820"/>
                      </a:lnTo>
                      <a:lnTo>
                        <a:pt x="3316" y="803"/>
                      </a:lnTo>
                      <a:lnTo>
                        <a:pt x="3320" y="786"/>
                      </a:lnTo>
                      <a:lnTo>
                        <a:pt x="3323" y="769"/>
                      </a:lnTo>
                      <a:lnTo>
                        <a:pt x="3324" y="759"/>
                      </a:lnTo>
                      <a:lnTo>
                        <a:pt x="3325" y="747"/>
                      </a:lnTo>
                      <a:lnTo>
                        <a:pt x="3326" y="730"/>
                      </a:lnTo>
                      <a:lnTo>
                        <a:pt x="3327" y="712"/>
                      </a:lnTo>
                      <a:lnTo>
                        <a:pt x="3329" y="692"/>
                      </a:lnTo>
                      <a:lnTo>
                        <a:pt x="3330" y="669"/>
                      </a:lnTo>
                      <a:lnTo>
                        <a:pt x="3331" y="645"/>
                      </a:lnTo>
                      <a:lnTo>
                        <a:pt x="3333" y="620"/>
                      </a:lnTo>
                      <a:lnTo>
                        <a:pt x="3334" y="594"/>
                      </a:lnTo>
                      <a:lnTo>
                        <a:pt x="3334" y="567"/>
                      </a:lnTo>
                      <a:lnTo>
                        <a:pt x="3335" y="540"/>
                      </a:lnTo>
                      <a:lnTo>
                        <a:pt x="3335" y="513"/>
                      </a:lnTo>
                      <a:lnTo>
                        <a:pt x="3334" y="486"/>
                      </a:lnTo>
                      <a:lnTo>
                        <a:pt x="3334" y="460"/>
                      </a:lnTo>
                      <a:lnTo>
                        <a:pt x="3332" y="434"/>
                      </a:lnTo>
                      <a:lnTo>
                        <a:pt x="3330" y="410"/>
                      </a:lnTo>
                      <a:lnTo>
                        <a:pt x="3327" y="387"/>
                      </a:lnTo>
                      <a:lnTo>
                        <a:pt x="3324" y="365"/>
                      </a:lnTo>
                      <a:lnTo>
                        <a:pt x="3320" y="343"/>
                      </a:lnTo>
                      <a:lnTo>
                        <a:pt x="3317" y="323"/>
                      </a:lnTo>
                      <a:lnTo>
                        <a:pt x="3313" y="304"/>
                      </a:lnTo>
                      <a:lnTo>
                        <a:pt x="3309" y="285"/>
                      </a:lnTo>
                      <a:lnTo>
                        <a:pt x="3305" y="267"/>
                      </a:lnTo>
                      <a:lnTo>
                        <a:pt x="3301" y="251"/>
                      </a:lnTo>
                      <a:lnTo>
                        <a:pt x="3296" y="235"/>
                      </a:lnTo>
                      <a:lnTo>
                        <a:pt x="3292" y="220"/>
                      </a:lnTo>
                      <a:lnTo>
                        <a:pt x="3289" y="206"/>
                      </a:lnTo>
                      <a:lnTo>
                        <a:pt x="3285" y="194"/>
                      </a:lnTo>
                      <a:lnTo>
                        <a:pt x="3282" y="183"/>
                      </a:lnTo>
                      <a:lnTo>
                        <a:pt x="3279" y="173"/>
                      </a:lnTo>
                      <a:lnTo>
                        <a:pt x="3276" y="164"/>
                      </a:lnTo>
                      <a:lnTo>
                        <a:pt x="3274" y="156"/>
                      </a:lnTo>
                      <a:lnTo>
                        <a:pt x="3265" y="129"/>
                      </a:lnTo>
                      <a:lnTo>
                        <a:pt x="3255" y="102"/>
                      </a:lnTo>
                      <a:lnTo>
                        <a:pt x="3244" y="76"/>
                      </a:lnTo>
                      <a:lnTo>
                        <a:pt x="3232" y="52"/>
                      </a:lnTo>
                      <a:lnTo>
                        <a:pt x="3221" y="31"/>
                      </a:lnTo>
                      <a:lnTo>
                        <a:pt x="3212" y="15"/>
                      </a:lnTo>
                      <a:lnTo>
                        <a:pt x="3206" y="4"/>
                      </a:lnTo>
                      <a:lnTo>
                        <a:pt x="3204" y="0"/>
                      </a:lnTo>
                      <a:close/>
                    </a:path>
                  </a:pathLst>
                </a:custGeom>
                <a:solidFill>
                  <a:srgbClr val="D1B7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52" name="Freeform 468"/>
                <p:cNvSpPr>
                  <a:spLocks/>
                </p:cNvSpPr>
                <p:nvPr/>
              </p:nvSpPr>
              <p:spPr bwMode="auto">
                <a:xfrm>
                  <a:off x="4783" y="1073"/>
                  <a:ext cx="160" cy="82"/>
                </a:xfrm>
                <a:custGeom>
                  <a:avLst/>
                  <a:gdLst>
                    <a:gd name="T0" fmla="*/ 1598 w 1599"/>
                    <a:gd name="T1" fmla="*/ 4 h 811"/>
                    <a:gd name="T2" fmla="*/ 1589 w 1599"/>
                    <a:gd name="T3" fmla="*/ 32 h 811"/>
                    <a:gd name="T4" fmla="*/ 1568 w 1599"/>
                    <a:gd name="T5" fmla="*/ 83 h 811"/>
                    <a:gd name="T6" fmla="*/ 1528 w 1599"/>
                    <a:gd name="T7" fmla="*/ 147 h 811"/>
                    <a:gd name="T8" fmla="*/ 1468 w 1599"/>
                    <a:gd name="T9" fmla="*/ 219 h 811"/>
                    <a:gd name="T10" fmla="*/ 1384 w 1599"/>
                    <a:gd name="T11" fmla="*/ 291 h 811"/>
                    <a:gd name="T12" fmla="*/ 1269 w 1599"/>
                    <a:gd name="T13" fmla="*/ 356 h 811"/>
                    <a:gd name="T14" fmla="*/ 1121 w 1599"/>
                    <a:gd name="T15" fmla="*/ 407 h 811"/>
                    <a:gd name="T16" fmla="*/ 1033 w 1599"/>
                    <a:gd name="T17" fmla="*/ 424 h 811"/>
                    <a:gd name="T18" fmla="*/ 1028 w 1599"/>
                    <a:gd name="T19" fmla="*/ 426 h 811"/>
                    <a:gd name="T20" fmla="*/ 1018 w 1599"/>
                    <a:gd name="T21" fmla="*/ 428 h 811"/>
                    <a:gd name="T22" fmla="*/ 1002 w 1599"/>
                    <a:gd name="T23" fmla="*/ 432 h 811"/>
                    <a:gd name="T24" fmla="*/ 978 w 1599"/>
                    <a:gd name="T25" fmla="*/ 436 h 811"/>
                    <a:gd name="T26" fmla="*/ 949 w 1599"/>
                    <a:gd name="T27" fmla="*/ 441 h 811"/>
                    <a:gd name="T28" fmla="*/ 913 w 1599"/>
                    <a:gd name="T29" fmla="*/ 446 h 811"/>
                    <a:gd name="T30" fmla="*/ 869 w 1599"/>
                    <a:gd name="T31" fmla="*/ 451 h 811"/>
                    <a:gd name="T32" fmla="*/ 817 w 1599"/>
                    <a:gd name="T33" fmla="*/ 456 h 811"/>
                    <a:gd name="T34" fmla="*/ 755 w 1599"/>
                    <a:gd name="T35" fmla="*/ 461 h 811"/>
                    <a:gd name="T36" fmla="*/ 686 w 1599"/>
                    <a:gd name="T37" fmla="*/ 466 h 811"/>
                    <a:gd name="T38" fmla="*/ 606 w 1599"/>
                    <a:gd name="T39" fmla="*/ 470 h 811"/>
                    <a:gd name="T40" fmla="*/ 517 w 1599"/>
                    <a:gd name="T41" fmla="*/ 473 h 811"/>
                    <a:gd name="T42" fmla="*/ 417 w 1599"/>
                    <a:gd name="T43" fmla="*/ 474 h 811"/>
                    <a:gd name="T44" fmla="*/ 306 w 1599"/>
                    <a:gd name="T45" fmla="*/ 475 h 811"/>
                    <a:gd name="T46" fmla="*/ 184 w 1599"/>
                    <a:gd name="T47" fmla="*/ 474 h 811"/>
                    <a:gd name="T48" fmla="*/ 0 w 1599"/>
                    <a:gd name="T49" fmla="*/ 792 h 811"/>
                    <a:gd name="T50" fmla="*/ 5 w 1599"/>
                    <a:gd name="T51" fmla="*/ 794 h 811"/>
                    <a:gd name="T52" fmla="*/ 23 w 1599"/>
                    <a:gd name="T53" fmla="*/ 797 h 811"/>
                    <a:gd name="T54" fmla="*/ 59 w 1599"/>
                    <a:gd name="T55" fmla="*/ 802 h 811"/>
                    <a:gd name="T56" fmla="*/ 113 w 1599"/>
                    <a:gd name="T57" fmla="*/ 807 h 811"/>
                    <a:gd name="T58" fmla="*/ 192 w 1599"/>
                    <a:gd name="T59" fmla="*/ 810 h 811"/>
                    <a:gd name="T60" fmla="*/ 298 w 1599"/>
                    <a:gd name="T61" fmla="*/ 811 h 811"/>
                    <a:gd name="T62" fmla="*/ 436 w 1599"/>
                    <a:gd name="T63" fmla="*/ 807 h 811"/>
                    <a:gd name="T64" fmla="*/ 608 w 1599"/>
                    <a:gd name="T65" fmla="*/ 799 h 811"/>
                    <a:gd name="T66" fmla="*/ 614 w 1599"/>
                    <a:gd name="T67" fmla="*/ 799 h 811"/>
                    <a:gd name="T68" fmla="*/ 631 w 1599"/>
                    <a:gd name="T69" fmla="*/ 797 h 811"/>
                    <a:gd name="T70" fmla="*/ 658 w 1599"/>
                    <a:gd name="T71" fmla="*/ 795 h 811"/>
                    <a:gd name="T72" fmla="*/ 693 w 1599"/>
                    <a:gd name="T73" fmla="*/ 792 h 811"/>
                    <a:gd name="T74" fmla="*/ 736 w 1599"/>
                    <a:gd name="T75" fmla="*/ 787 h 811"/>
                    <a:gd name="T76" fmla="*/ 785 w 1599"/>
                    <a:gd name="T77" fmla="*/ 780 h 811"/>
                    <a:gd name="T78" fmla="*/ 840 w 1599"/>
                    <a:gd name="T79" fmla="*/ 771 h 811"/>
                    <a:gd name="T80" fmla="*/ 897 w 1599"/>
                    <a:gd name="T81" fmla="*/ 761 h 811"/>
                    <a:gd name="T82" fmla="*/ 958 w 1599"/>
                    <a:gd name="T83" fmla="*/ 748 h 811"/>
                    <a:gd name="T84" fmla="*/ 1020 w 1599"/>
                    <a:gd name="T85" fmla="*/ 732 h 811"/>
                    <a:gd name="T86" fmla="*/ 1082 w 1599"/>
                    <a:gd name="T87" fmla="*/ 714 h 811"/>
                    <a:gd name="T88" fmla="*/ 1143 w 1599"/>
                    <a:gd name="T89" fmla="*/ 694 h 811"/>
                    <a:gd name="T90" fmla="*/ 1203 w 1599"/>
                    <a:gd name="T91" fmla="*/ 670 h 811"/>
                    <a:gd name="T92" fmla="*/ 1258 w 1599"/>
                    <a:gd name="T93" fmla="*/ 642 h 811"/>
                    <a:gd name="T94" fmla="*/ 1309 w 1599"/>
                    <a:gd name="T95" fmla="*/ 611 h 811"/>
                    <a:gd name="T96" fmla="*/ 1355 w 1599"/>
                    <a:gd name="T97" fmla="*/ 577 h 811"/>
                    <a:gd name="T98" fmla="*/ 1427 w 1599"/>
                    <a:gd name="T99" fmla="*/ 508 h 811"/>
                    <a:gd name="T100" fmla="*/ 1477 w 1599"/>
                    <a:gd name="T101" fmla="*/ 448 h 811"/>
                    <a:gd name="T102" fmla="*/ 1510 w 1599"/>
                    <a:gd name="T103" fmla="*/ 397 h 811"/>
                    <a:gd name="T104" fmla="*/ 1529 w 1599"/>
                    <a:gd name="T105" fmla="*/ 354 h 811"/>
                    <a:gd name="T106" fmla="*/ 1538 w 1599"/>
                    <a:gd name="T107" fmla="*/ 321 h 811"/>
                    <a:gd name="T108" fmla="*/ 1539 w 1599"/>
                    <a:gd name="T109" fmla="*/ 296 h 811"/>
                    <a:gd name="T110" fmla="*/ 1537 w 1599"/>
                    <a:gd name="T111" fmla="*/ 282 h 811"/>
                    <a:gd name="T112" fmla="*/ 1536 w 1599"/>
                    <a:gd name="T113" fmla="*/ 277 h 8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599" h="811">
                      <a:moveTo>
                        <a:pt x="1599" y="0"/>
                      </a:moveTo>
                      <a:lnTo>
                        <a:pt x="1598" y="4"/>
                      </a:lnTo>
                      <a:lnTo>
                        <a:pt x="1595" y="15"/>
                      </a:lnTo>
                      <a:lnTo>
                        <a:pt x="1589" y="32"/>
                      </a:lnTo>
                      <a:lnTo>
                        <a:pt x="1580" y="55"/>
                      </a:lnTo>
                      <a:lnTo>
                        <a:pt x="1568" y="83"/>
                      </a:lnTo>
                      <a:lnTo>
                        <a:pt x="1551" y="114"/>
                      </a:lnTo>
                      <a:lnTo>
                        <a:pt x="1528" y="147"/>
                      </a:lnTo>
                      <a:lnTo>
                        <a:pt x="1501" y="183"/>
                      </a:lnTo>
                      <a:lnTo>
                        <a:pt x="1468" y="219"/>
                      </a:lnTo>
                      <a:lnTo>
                        <a:pt x="1430" y="255"/>
                      </a:lnTo>
                      <a:lnTo>
                        <a:pt x="1384" y="291"/>
                      </a:lnTo>
                      <a:lnTo>
                        <a:pt x="1330" y="325"/>
                      </a:lnTo>
                      <a:lnTo>
                        <a:pt x="1269" y="356"/>
                      </a:lnTo>
                      <a:lnTo>
                        <a:pt x="1200" y="384"/>
                      </a:lnTo>
                      <a:lnTo>
                        <a:pt x="1121" y="407"/>
                      </a:lnTo>
                      <a:lnTo>
                        <a:pt x="1034" y="424"/>
                      </a:lnTo>
                      <a:lnTo>
                        <a:pt x="1033" y="424"/>
                      </a:lnTo>
                      <a:lnTo>
                        <a:pt x="1032" y="425"/>
                      </a:lnTo>
                      <a:lnTo>
                        <a:pt x="1028" y="426"/>
                      </a:lnTo>
                      <a:lnTo>
                        <a:pt x="1024" y="427"/>
                      </a:lnTo>
                      <a:lnTo>
                        <a:pt x="1018" y="428"/>
                      </a:lnTo>
                      <a:lnTo>
                        <a:pt x="1011" y="430"/>
                      </a:lnTo>
                      <a:lnTo>
                        <a:pt x="1002" y="432"/>
                      </a:lnTo>
                      <a:lnTo>
                        <a:pt x="992" y="434"/>
                      </a:lnTo>
                      <a:lnTo>
                        <a:pt x="978" y="436"/>
                      </a:lnTo>
                      <a:lnTo>
                        <a:pt x="965" y="438"/>
                      </a:lnTo>
                      <a:lnTo>
                        <a:pt x="949" y="441"/>
                      </a:lnTo>
                      <a:lnTo>
                        <a:pt x="932" y="443"/>
                      </a:lnTo>
                      <a:lnTo>
                        <a:pt x="913" y="446"/>
                      </a:lnTo>
                      <a:lnTo>
                        <a:pt x="892" y="448"/>
                      </a:lnTo>
                      <a:lnTo>
                        <a:pt x="869" y="451"/>
                      </a:lnTo>
                      <a:lnTo>
                        <a:pt x="844" y="454"/>
                      </a:lnTo>
                      <a:lnTo>
                        <a:pt x="817" y="456"/>
                      </a:lnTo>
                      <a:lnTo>
                        <a:pt x="787" y="459"/>
                      </a:lnTo>
                      <a:lnTo>
                        <a:pt x="755" y="461"/>
                      </a:lnTo>
                      <a:lnTo>
                        <a:pt x="722" y="464"/>
                      </a:lnTo>
                      <a:lnTo>
                        <a:pt x="686" y="466"/>
                      </a:lnTo>
                      <a:lnTo>
                        <a:pt x="647" y="468"/>
                      </a:lnTo>
                      <a:lnTo>
                        <a:pt x="606" y="470"/>
                      </a:lnTo>
                      <a:lnTo>
                        <a:pt x="562" y="471"/>
                      </a:lnTo>
                      <a:lnTo>
                        <a:pt x="517" y="473"/>
                      </a:lnTo>
                      <a:lnTo>
                        <a:pt x="468" y="474"/>
                      </a:lnTo>
                      <a:lnTo>
                        <a:pt x="417" y="474"/>
                      </a:lnTo>
                      <a:lnTo>
                        <a:pt x="363" y="475"/>
                      </a:lnTo>
                      <a:lnTo>
                        <a:pt x="306" y="475"/>
                      </a:lnTo>
                      <a:lnTo>
                        <a:pt x="247" y="475"/>
                      </a:lnTo>
                      <a:lnTo>
                        <a:pt x="184" y="474"/>
                      </a:lnTo>
                      <a:lnTo>
                        <a:pt x="119" y="473"/>
                      </a:lnTo>
                      <a:lnTo>
                        <a:pt x="0" y="792"/>
                      </a:lnTo>
                      <a:lnTo>
                        <a:pt x="1" y="792"/>
                      </a:lnTo>
                      <a:lnTo>
                        <a:pt x="5" y="794"/>
                      </a:lnTo>
                      <a:lnTo>
                        <a:pt x="12" y="795"/>
                      </a:lnTo>
                      <a:lnTo>
                        <a:pt x="23" y="797"/>
                      </a:lnTo>
                      <a:lnTo>
                        <a:pt x="38" y="800"/>
                      </a:lnTo>
                      <a:lnTo>
                        <a:pt x="59" y="802"/>
                      </a:lnTo>
                      <a:lnTo>
                        <a:pt x="83" y="805"/>
                      </a:lnTo>
                      <a:lnTo>
                        <a:pt x="113" y="807"/>
                      </a:lnTo>
                      <a:lnTo>
                        <a:pt x="149" y="809"/>
                      </a:lnTo>
                      <a:lnTo>
                        <a:pt x="192" y="810"/>
                      </a:lnTo>
                      <a:lnTo>
                        <a:pt x="242" y="811"/>
                      </a:lnTo>
                      <a:lnTo>
                        <a:pt x="298" y="811"/>
                      </a:lnTo>
                      <a:lnTo>
                        <a:pt x="362" y="809"/>
                      </a:lnTo>
                      <a:lnTo>
                        <a:pt x="436" y="807"/>
                      </a:lnTo>
                      <a:lnTo>
                        <a:pt x="517" y="804"/>
                      </a:lnTo>
                      <a:lnTo>
                        <a:pt x="608" y="799"/>
                      </a:lnTo>
                      <a:lnTo>
                        <a:pt x="610" y="799"/>
                      </a:lnTo>
                      <a:lnTo>
                        <a:pt x="614" y="799"/>
                      </a:lnTo>
                      <a:lnTo>
                        <a:pt x="621" y="798"/>
                      </a:lnTo>
                      <a:lnTo>
                        <a:pt x="631" y="797"/>
                      </a:lnTo>
                      <a:lnTo>
                        <a:pt x="643" y="796"/>
                      </a:lnTo>
                      <a:lnTo>
                        <a:pt x="658" y="795"/>
                      </a:lnTo>
                      <a:lnTo>
                        <a:pt x="674" y="794"/>
                      </a:lnTo>
                      <a:lnTo>
                        <a:pt x="693" y="792"/>
                      </a:lnTo>
                      <a:lnTo>
                        <a:pt x="713" y="789"/>
                      </a:lnTo>
                      <a:lnTo>
                        <a:pt x="736" y="787"/>
                      </a:lnTo>
                      <a:lnTo>
                        <a:pt x="759" y="783"/>
                      </a:lnTo>
                      <a:lnTo>
                        <a:pt x="785" y="780"/>
                      </a:lnTo>
                      <a:lnTo>
                        <a:pt x="812" y="776"/>
                      </a:lnTo>
                      <a:lnTo>
                        <a:pt x="840" y="771"/>
                      </a:lnTo>
                      <a:lnTo>
                        <a:pt x="868" y="766"/>
                      </a:lnTo>
                      <a:lnTo>
                        <a:pt x="897" y="761"/>
                      </a:lnTo>
                      <a:lnTo>
                        <a:pt x="927" y="755"/>
                      </a:lnTo>
                      <a:lnTo>
                        <a:pt x="958" y="748"/>
                      </a:lnTo>
                      <a:lnTo>
                        <a:pt x="989" y="741"/>
                      </a:lnTo>
                      <a:lnTo>
                        <a:pt x="1020" y="732"/>
                      </a:lnTo>
                      <a:lnTo>
                        <a:pt x="1051" y="724"/>
                      </a:lnTo>
                      <a:lnTo>
                        <a:pt x="1082" y="714"/>
                      </a:lnTo>
                      <a:lnTo>
                        <a:pt x="1113" y="704"/>
                      </a:lnTo>
                      <a:lnTo>
                        <a:pt x="1143" y="694"/>
                      </a:lnTo>
                      <a:lnTo>
                        <a:pt x="1174" y="682"/>
                      </a:lnTo>
                      <a:lnTo>
                        <a:pt x="1203" y="670"/>
                      </a:lnTo>
                      <a:lnTo>
                        <a:pt x="1231" y="656"/>
                      </a:lnTo>
                      <a:lnTo>
                        <a:pt x="1258" y="642"/>
                      </a:lnTo>
                      <a:lnTo>
                        <a:pt x="1284" y="627"/>
                      </a:lnTo>
                      <a:lnTo>
                        <a:pt x="1309" y="611"/>
                      </a:lnTo>
                      <a:lnTo>
                        <a:pt x="1332" y="595"/>
                      </a:lnTo>
                      <a:lnTo>
                        <a:pt x="1355" y="577"/>
                      </a:lnTo>
                      <a:lnTo>
                        <a:pt x="1394" y="542"/>
                      </a:lnTo>
                      <a:lnTo>
                        <a:pt x="1427" y="508"/>
                      </a:lnTo>
                      <a:lnTo>
                        <a:pt x="1455" y="477"/>
                      </a:lnTo>
                      <a:lnTo>
                        <a:pt x="1477" y="448"/>
                      </a:lnTo>
                      <a:lnTo>
                        <a:pt x="1496" y="421"/>
                      </a:lnTo>
                      <a:lnTo>
                        <a:pt x="1510" y="397"/>
                      </a:lnTo>
                      <a:lnTo>
                        <a:pt x="1521" y="374"/>
                      </a:lnTo>
                      <a:lnTo>
                        <a:pt x="1529" y="354"/>
                      </a:lnTo>
                      <a:lnTo>
                        <a:pt x="1534" y="337"/>
                      </a:lnTo>
                      <a:lnTo>
                        <a:pt x="1538" y="321"/>
                      </a:lnTo>
                      <a:lnTo>
                        <a:pt x="1539" y="307"/>
                      </a:lnTo>
                      <a:lnTo>
                        <a:pt x="1539" y="296"/>
                      </a:lnTo>
                      <a:lnTo>
                        <a:pt x="1538" y="288"/>
                      </a:lnTo>
                      <a:lnTo>
                        <a:pt x="1537" y="282"/>
                      </a:lnTo>
                      <a:lnTo>
                        <a:pt x="1536" y="278"/>
                      </a:lnTo>
                      <a:lnTo>
                        <a:pt x="1536" y="277"/>
                      </a:lnTo>
                      <a:lnTo>
                        <a:pt x="1599" y="0"/>
                      </a:lnTo>
                      <a:close/>
                    </a:path>
                  </a:pathLst>
                </a:custGeom>
                <a:solidFill>
                  <a:srgbClr val="E5CB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53" name="Freeform 469"/>
                <p:cNvSpPr>
                  <a:spLocks/>
                </p:cNvSpPr>
                <p:nvPr/>
              </p:nvSpPr>
              <p:spPr bwMode="auto">
                <a:xfrm>
                  <a:off x="4828" y="1107"/>
                  <a:ext cx="94" cy="23"/>
                </a:xfrm>
                <a:custGeom>
                  <a:avLst/>
                  <a:gdLst>
                    <a:gd name="T0" fmla="*/ 797 w 937"/>
                    <a:gd name="T1" fmla="*/ 68 h 229"/>
                    <a:gd name="T2" fmla="*/ 780 w 937"/>
                    <a:gd name="T3" fmla="*/ 77 h 229"/>
                    <a:gd name="T4" fmla="*/ 757 w 937"/>
                    <a:gd name="T5" fmla="*/ 86 h 229"/>
                    <a:gd name="T6" fmla="*/ 730 w 937"/>
                    <a:gd name="T7" fmla="*/ 95 h 229"/>
                    <a:gd name="T8" fmla="*/ 698 w 937"/>
                    <a:gd name="T9" fmla="*/ 104 h 229"/>
                    <a:gd name="T10" fmla="*/ 662 w 937"/>
                    <a:gd name="T11" fmla="*/ 114 h 229"/>
                    <a:gd name="T12" fmla="*/ 624 w 937"/>
                    <a:gd name="T13" fmla="*/ 123 h 229"/>
                    <a:gd name="T14" fmla="*/ 582 w 937"/>
                    <a:gd name="T15" fmla="*/ 132 h 229"/>
                    <a:gd name="T16" fmla="*/ 537 w 937"/>
                    <a:gd name="T17" fmla="*/ 141 h 229"/>
                    <a:gd name="T18" fmla="*/ 489 w 937"/>
                    <a:gd name="T19" fmla="*/ 149 h 229"/>
                    <a:gd name="T20" fmla="*/ 439 w 937"/>
                    <a:gd name="T21" fmla="*/ 157 h 229"/>
                    <a:gd name="T22" fmla="*/ 389 w 937"/>
                    <a:gd name="T23" fmla="*/ 164 h 229"/>
                    <a:gd name="T24" fmla="*/ 336 w 937"/>
                    <a:gd name="T25" fmla="*/ 170 h 229"/>
                    <a:gd name="T26" fmla="*/ 283 w 937"/>
                    <a:gd name="T27" fmla="*/ 175 h 229"/>
                    <a:gd name="T28" fmla="*/ 229 w 937"/>
                    <a:gd name="T29" fmla="*/ 178 h 229"/>
                    <a:gd name="T30" fmla="*/ 176 w 937"/>
                    <a:gd name="T31" fmla="*/ 181 h 229"/>
                    <a:gd name="T32" fmla="*/ 100 w 937"/>
                    <a:gd name="T33" fmla="*/ 183 h 229"/>
                    <a:gd name="T34" fmla="*/ 35 w 937"/>
                    <a:gd name="T35" fmla="*/ 187 h 229"/>
                    <a:gd name="T36" fmla="*/ 4 w 937"/>
                    <a:gd name="T37" fmla="*/ 190 h 229"/>
                    <a:gd name="T38" fmla="*/ 1 w 937"/>
                    <a:gd name="T39" fmla="*/ 194 h 229"/>
                    <a:gd name="T40" fmla="*/ 17 w 937"/>
                    <a:gd name="T41" fmla="*/ 199 h 229"/>
                    <a:gd name="T42" fmla="*/ 47 w 937"/>
                    <a:gd name="T43" fmla="*/ 203 h 229"/>
                    <a:gd name="T44" fmla="*/ 81 w 937"/>
                    <a:gd name="T45" fmla="*/ 208 h 229"/>
                    <a:gd name="T46" fmla="*/ 114 w 937"/>
                    <a:gd name="T47" fmla="*/ 213 h 229"/>
                    <a:gd name="T48" fmla="*/ 141 w 937"/>
                    <a:gd name="T49" fmla="*/ 219 h 229"/>
                    <a:gd name="T50" fmla="*/ 185 w 937"/>
                    <a:gd name="T51" fmla="*/ 223 h 229"/>
                    <a:gd name="T52" fmla="*/ 244 w 937"/>
                    <a:gd name="T53" fmla="*/ 227 h 229"/>
                    <a:gd name="T54" fmla="*/ 314 w 937"/>
                    <a:gd name="T55" fmla="*/ 229 h 229"/>
                    <a:gd name="T56" fmla="*/ 392 w 937"/>
                    <a:gd name="T57" fmla="*/ 228 h 229"/>
                    <a:gd name="T58" fmla="*/ 471 w 937"/>
                    <a:gd name="T59" fmla="*/ 224 h 229"/>
                    <a:gd name="T60" fmla="*/ 549 w 937"/>
                    <a:gd name="T61" fmla="*/ 216 h 229"/>
                    <a:gd name="T62" fmla="*/ 619 w 937"/>
                    <a:gd name="T63" fmla="*/ 203 h 229"/>
                    <a:gd name="T64" fmla="*/ 679 w 937"/>
                    <a:gd name="T65" fmla="*/ 186 h 229"/>
                    <a:gd name="T66" fmla="*/ 729 w 937"/>
                    <a:gd name="T67" fmla="*/ 169 h 229"/>
                    <a:gd name="T68" fmla="*/ 772 w 937"/>
                    <a:gd name="T69" fmla="*/ 152 h 229"/>
                    <a:gd name="T70" fmla="*/ 809 w 937"/>
                    <a:gd name="T71" fmla="*/ 134 h 229"/>
                    <a:gd name="T72" fmla="*/ 841 w 937"/>
                    <a:gd name="T73" fmla="*/ 115 h 229"/>
                    <a:gd name="T74" fmla="*/ 868 w 937"/>
                    <a:gd name="T75" fmla="*/ 95 h 229"/>
                    <a:gd name="T76" fmla="*/ 892 w 937"/>
                    <a:gd name="T77" fmla="*/ 73 h 229"/>
                    <a:gd name="T78" fmla="*/ 914 w 937"/>
                    <a:gd name="T79" fmla="*/ 49 h 229"/>
                    <a:gd name="T80" fmla="*/ 930 w 937"/>
                    <a:gd name="T81" fmla="*/ 25 h 229"/>
                    <a:gd name="T82" fmla="*/ 937 w 937"/>
                    <a:gd name="T83" fmla="*/ 9 h 229"/>
                    <a:gd name="T84" fmla="*/ 934 w 937"/>
                    <a:gd name="T85" fmla="*/ 1 h 229"/>
                    <a:gd name="T86" fmla="*/ 922 w 937"/>
                    <a:gd name="T87" fmla="*/ 1 h 229"/>
                    <a:gd name="T88" fmla="*/ 903 w 937"/>
                    <a:gd name="T89" fmla="*/ 8 h 229"/>
                    <a:gd name="T90" fmla="*/ 878 w 937"/>
                    <a:gd name="T91" fmla="*/ 19 h 229"/>
                    <a:gd name="T92" fmla="*/ 850 w 937"/>
                    <a:gd name="T93" fmla="*/ 35 h 229"/>
                    <a:gd name="T94" fmla="*/ 820 w 937"/>
                    <a:gd name="T95" fmla="*/ 54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37" h="229">
                      <a:moveTo>
                        <a:pt x="804" y="64"/>
                      </a:moveTo>
                      <a:lnTo>
                        <a:pt x="797" y="68"/>
                      </a:lnTo>
                      <a:lnTo>
                        <a:pt x="789" y="72"/>
                      </a:lnTo>
                      <a:lnTo>
                        <a:pt x="780" y="77"/>
                      </a:lnTo>
                      <a:lnTo>
                        <a:pt x="769" y="81"/>
                      </a:lnTo>
                      <a:lnTo>
                        <a:pt x="757" y="86"/>
                      </a:lnTo>
                      <a:lnTo>
                        <a:pt x="744" y="90"/>
                      </a:lnTo>
                      <a:lnTo>
                        <a:pt x="730" y="95"/>
                      </a:lnTo>
                      <a:lnTo>
                        <a:pt x="715" y="100"/>
                      </a:lnTo>
                      <a:lnTo>
                        <a:pt x="698" y="104"/>
                      </a:lnTo>
                      <a:lnTo>
                        <a:pt x="681" y="109"/>
                      </a:lnTo>
                      <a:lnTo>
                        <a:pt x="662" y="114"/>
                      </a:lnTo>
                      <a:lnTo>
                        <a:pt x="643" y="118"/>
                      </a:lnTo>
                      <a:lnTo>
                        <a:pt x="624" y="123"/>
                      </a:lnTo>
                      <a:lnTo>
                        <a:pt x="603" y="128"/>
                      </a:lnTo>
                      <a:lnTo>
                        <a:pt x="582" y="132"/>
                      </a:lnTo>
                      <a:lnTo>
                        <a:pt x="560" y="136"/>
                      </a:lnTo>
                      <a:lnTo>
                        <a:pt x="537" y="141"/>
                      </a:lnTo>
                      <a:lnTo>
                        <a:pt x="512" y="145"/>
                      </a:lnTo>
                      <a:lnTo>
                        <a:pt x="489" y="149"/>
                      </a:lnTo>
                      <a:lnTo>
                        <a:pt x="464" y="153"/>
                      </a:lnTo>
                      <a:lnTo>
                        <a:pt x="439" y="157"/>
                      </a:lnTo>
                      <a:lnTo>
                        <a:pt x="414" y="160"/>
                      </a:lnTo>
                      <a:lnTo>
                        <a:pt x="389" y="164"/>
                      </a:lnTo>
                      <a:lnTo>
                        <a:pt x="363" y="167"/>
                      </a:lnTo>
                      <a:lnTo>
                        <a:pt x="336" y="170"/>
                      </a:lnTo>
                      <a:lnTo>
                        <a:pt x="309" y="172"/>
                      </a:lnTo>
                      <a:lnTo>
                        <a:pt x="283" y="175"/>
                      </a:lnTo>
                      <a:lnTo>
                        <a:pt x="256" y="177"/>
                      </a:lnTo>
                      <a:lnTo>
                        <a:pt x="229" y="178"/>
                      </a:lnTo>
                      <a:lnTo>
                        <a:pt x="202" y="180"/>
                      </a:lnTo>
                      <a:lnTo>
                        <a:pt x="176" y="181"/>
                      </a:lnTo>
                      <a:lnTo>
                        <a:pt x="148" y="182"/>
                      </a:lnTo>
                      <a:lnTo>
                        <a:pt x="100" y="183"/>
                      </a:lnTo>
                      <a:lnTo>
                        <a:pt x="63" y="185"/>
                      </a:lnTo>
                      <a:lnTo>
                        <a:pt x="35" y="187"/>
                      </a:lnTo>
                      <a:lnTo>
                        <a:pt x="16" y="188"/>
                      </a:lnTo>
                      <a:lnTo>
                        <a:pt x="4" y="190"/>
                      </a:lnTo>
                      <a:lnTo>
                        <a:pt x="0" y="192"/>
                      </a:lnTo>
                      <a:lnTo>
                        <a:pt x="1" y="194"/>
                      </a:lnTo>
                      <a:lnTo>
                        <a:pt x="7" y="196"/>
                      </a:lnTo>
                      <a:lnTo>
                        <a:pt x="17" y="199"/>
                      </a:lnTo>
                      <a:lnTo>
                        <a:pt x="31" y="201"/>
                      </a:lnTo>
                      <a:lnTo>
                        <a:pt x="47" y="203"/>
                      </a:lnTo>
                      <a:lnTo>
                        <a:pt x="64" y="206"/>
                      </a:lnTo>
                      <a:lnTo>
                        <a:pt x="81" y="208"/>
                      </a:lnTo>
                      <a:lnTo>
                        <a:pt x="98" y="211"/>
                      </a:lnTo>
                      <a:lnTo>
                        <a:pt x="114" y="213"/>
                      </a:lnTo>
                      <a:lnTo>
                        <a:pt x="127" y="216"/>
                      </a:lnTo>
                      <a:lnTo>
                        <a:pt x="141" y="219"/>
                      </a:lnTo>
                      <a:lnTo>
                        <a:pt x="162" y="221"/>
                      </a:lnTo>
                      <a:lnTo>
                        <a:pt x="185" y="223"/>
                      </a:lnTo>
                      <a:lnTo>
                        <a:pt x="213" y="226"/>
                      </a:lnTo>
                      <a:lnTo>
                        <a:pt x="244" y="227"/>
                      </a:lnTo>
                      <a:lnTo>
                        <a:pt x="278" y="228"/>
                      </a:lnTo>
                      <a:lnTo>
                        <a:pt x="314" y="229"/>
                      </a:lnTo>
                      <a:lnTo>
                        <a:pt x="353" y="229"/>
                      </a:lnTo>
                      <a:lnTo>
                        <a:pt x="392" y="228"/>
                      </a:lnTo>
                      <a:lnTo>
                        <a:pt x="431" y="227"/>
                      </a:lnTo>
                      <a:lnTo>
                        <a:pt x="471" y="224"/>
                      </a:lnTo>
                      <a:lnTo>
                        <a:pt x="510" y="221"/>
                      </a:lnTo>
                      <a:lnTo>
                        <a:pt x="549" y="216"/>
                      </a:lnTo>
                      <a:lnTo>
                        <a:pt x="585" y="211"/>
                      </a:lnTo>
                      <a:lnTo>
                        <a:pt x="619" y="203"/>
                      </a:lnTo>
                      <a:lnTo>
                        <a:pt x="651" y="195"/>
                      </a:lnTo>
                      <a:lnTo>
                        <a:pt x="679" y="186"/>
                      </a:lnTo>
                      <a:lnTo>
                        <a:pt x="704" y="178"/>
                      </a:lnTo>
                      <a:lnTo>
                        <a:pt x="729" y="169"/>
                      </a:lnTo>
                      <a:lnTo>
                        <a:pt x="751" y="160"/>
                      </a:lnTo>
                      <a:lnTo>
                        <a:pt x="772" y="152"/>
                      </a:lnTo>
                      <a:lnTo>
                        <a:pt x="791" y="143"/>
                      </a:lnTo>
                      <a:lnTo>
                        <a:pt x="809" y="134"/>
                      </a:lnTo>
                      <a:lnTo>
                        <a:pt x="826" y="124"/>
                      </a:lnTo>
                      <a:lnTo>
                        <a:pt x="841" y="115"/>
                      </a:lnTo>
                      <a:lnTo>
                        <a:pt x="855" y="105"/>
                      </a:lnTo>
                      <a:lnTo>
                        <a:pt x="868" y="95"/>
                      </a:lnTo>
                      <a:lnTo>
                        <a:pt x="881" y="84"/>
                      </a:lnTo>
                      <a:lnTo>
                        <a:pt x="892" y="73"/>
                      </a:lnTo>
                      <a:lnTo>
                        <a:pt x="904" y="61"/>
                      </a:lnTo>
                      <a:lnTo>
                        <a:pt x="914" y="49"/>
                      </a:lnTo>
                      <a:lnTo>
                        <a:pt x="923" y="37"/>
                      </a:lnTo>
                      <a:lnTo>
                        <a:pt x="930" y="25"/>
                      </a:lnTo>
                      <a:lnTo>
                        <a:pt x="935" y="16"/>
                      </a:lnTo>
                      <a:lnTo>
                        <a:pt x="937" y="9"/>
                      </a:lnTo>
                      <a:lnTo>
                        <a:pt x="936" y="4"/>
                      </a:lnTo>
                      <a:lnTo>
                        <a:pt x="934" y="1"/>
                      </a:lnTo>
                      <a:lnTo>
                        <a:pt x="929" y="0"/>
                      </a:lnTo>
                      <a:lnTo>
                        <a:pt x="922" y="1"/>
                      </a:lnTo>
                      <a:lnTo>
                        <a:pt x="913" y="4"/>
                      </a:lnTo>
                      <a:lnTo>
                        <a:pt x="903" y="8"/>
                      </a:lnTo>
                      <a:lnTo>
                        <a:pt x="890" y="13"/>
                      </a:lnTo>
                      <a:lnTo>
                        <a:pt x="878" y="19"/>
                      </a:lnTo>
                      <a:lnTo>
                        <a:pt x="864" y="27"/>
                      </a:lnTo>
                      <a:lnTo>
                        <a:pt x="850" y="35"/>
                      </a:lnTo>
                      <a:lnTo>
                        <a:pt x="835" y="44"/>
                      </a:lnTo>
                      <a:lnTo>
                        <a:pt x="820" y="54"/>
                      </a:lnTo>
                      <a:lnTo>
                        <a:pt x="804" y="64"/>
                      </a:lnTo>
                      <a:close/>
                    </a:path>
                  </a:pathLst>
                </a:custGeom>
                <a:solidFill>
                  <a:srgbClr val="F7DD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54" name="Freeform 470"/>
                <p:cNvSpPr>
                  <a:spLocks/>
                </p:cNvSpPr>
                <p:nvPr/>
              </p:nvSpPr>
              <p:spPr bwMode="auto">
                <a:xfrm>
                  <a:off x="4917" y="820"/>
                  <a:ext cx="128" cy="337"/>
                </a:xfrm>
                <a:custGeom>
                  <a:avLst/>
                  <a:gdLst>
                    <a:gd name="T0" fmla="*/ 1277 w 1277"/>
                    <a:gd name="T1" fmla="*/ 23 h 3368"/>
                    <a:gd name="T2" fmla="*/ 1277 w 1277"/>
                    <a:gd name="T3" fmla="*/ 115 h 3368"/>
                    <a:gd name="T4" fmla="*/ 1277 w 1277"/>
                    <a:gd name="T5" fmla="*/ 257 h 3368"/>
                    <a:gd name="T6" fmla="*/ 1277 w 1277"/>
                    <a:gd name="T7" fmla="*/ 429 h 3368"/>
                    <a:gd name="T8" fmla="*/ 1277 w 1277"/>
                    <a:gd name="T9" fmla="*/ 606 h 3368"/>
                    <a:gd name="T10" fmla="*/ 1277 w 1277"/>
                    <a:gd name="T11" fmla="*/ 768 h 3368"/>
                    <a:gd name="T12" fmla="*/ 1277 w 1277"/>
                    <a:gd name="T13" fmla="*/ 894 h 3368"/>
                    <a:gd name="T14" fmla="*/ 1277 w 1277"/>
                    <a:gd name="T15" fmla="*/ 962 h 3368"/>
                    <a:gd name="T16" fmla="*/ 1276 w 1277"/>
                    <a:gd name="T17" fmla="*/ 1007 h 3368"/>
                    <a:gd name="T18" fmla="*/ 1269 w 1277"/>
                    <a:gd name="T19" fmla="*/ 1147 h 3368"/>
                    <a:gd name="T20" fmla="*/ 1255 w 1277"/>
                    <a:gd name="T21" fmla="*/ 1363 h 3368"/>
                    <a:gd name="T22" fmla="*/ 1229 w 1277"/>
                    <a:gd name="T23" fmla="*/ 1624 h 3368"/>
                    <a:gd name="T24" fmla="*/ 1188 w 1277"/>
                    <a:gd name="T25" fmla="*/ 1906 h 3368"/>
                    <a:gd name="T26" fmla="*/ 1130 w 1277"/>
                    <a:gd name="T27" fmla="*/ 2180 h 3368"/>
                    <a:gd name="T28" fmla="*/ 1052 w 1277"/>
                    <a:gd name="T29" fmla="*/ 2421 h 3368"/>
                    <a:gd name="T30" fmla="*/ 951 w 1277"/>
                    <a:gd name="T31" fmla="*/ 2598 h 3368"/>
                    <a:gd name="T32" fmla="*/ 909 w 1277"/>
                    <a:gd name="T33" fmla="*/ 2643 h 3368"/>
                    <a:gd name="T34" fmla="*/ 857 w 1277"/>
                    <a:gd name="T35" fmla="*/ 2697 h 3368"/>
                    <a:gd name="T36" fmla="*/ 771 w 1277"/>
                    <a:gd name="T37" fmla="*/ 2782 h 3368"/>
                    <a:gd name="T38" fmla="*/ 655 w 1277"/>
                    <a:gd name="T39" fmla="*/ 2891 h 3368"/>
                    <a:gd name="T40" fmla="*/ 518 w 1277"/>
                    <a:gd name="T41" fmla="*/ 3011 h 3368"/>
                    <a:gd name="T42" fmla="*/ 366 w 1277"/>
                    <a:gd name="T43" fmla="*/ 3134 h 3368"/>
                    <a:gd name="T44" fmla="*/ 206 w 1277"/>
                    <a:gd name="T45" fmla="*/ 3249 h 3368"/>
                    <a:gd name="T46" fmla="*/ 41 w 1277"/>
                    <a:gd name="T47" fmla="*/ 3347 h 3368"/>
                    <a:gd name="T48" fmla="*/ 27 w 1277"/>
                    <a:gd name="T49" fmla="*/ 3347 h 3368"/>
                    <a:gd name="T50" fmla="*/ 121 w 1277"/>
                    <a:gd name="T51" fmla="*/ 3257 h 3368"/>
                    <a:gd name="T52" fmla="*/ 248 w 1277"/>
                    <a:gd name="T53" fmla="*/ 3098 h 3368"/>
                    <a:gd name="T54" fmla="*/ 367 w 1277"/>
                    <a:gd name="T55" fmla="*/ 2871 h 3368"/>
                    <a:gd name="T56" fmla="*/ 422 w 1277"/>
                    <a:gd name="T57" fmla="*/ 2699 h 3368"/>
                    <a:gd name="T58" fmla="*/ 451 w 1277"/>
                    <a:gd name="T59" fmla="*/ 2560 h 3368"/>
                    <a:gd name="T60" fmla="*/ 470 w 1277"/>
                    <a:gd name="T61" fmla="*/ 2423 h 3368"/>
                    <a:gd name="T62" fmla="*/ 481 w 1277"/>
                    <a:gd name="T63" fmla="*/ 2288 h 3368"/>
                    <a:gd name="T64" fmla="*/ 484 w 1277"/>
                    <a:gd name="T65" fmla="*/ 2159 h 3368"/>
                    <a:gd name="T66" fmla="*/ 483 w 1277"/>
                    <a:gd name="T67" fmla="*/ 2038 h 3368"/>
                    <a:gd name="T68" fmla="*/ 477 w 1277"/>
                    <a:gd name="T69" fmla="*/ 1926 h 3368"/>
                    <a:gd name="T70" fmla="*/ 470 w 1277"/>
                    <a:gd name="T71" fmla="*/ 1824 h 3368"/>
                    <a:gd name="T72" fmla="*/ 480 w 1277"/>
                    <a:gd name="T73" fmla="*/ 1723 h 3368"/>
                    <a:gd name="T74" fmla="*/ 546 w 1277"/>
                    <a:gd name="T75" fmla="*/ 1595 h 3368"/>
                    <a:gd name="T76" fmla="*/ 651 w 1277"/>
                    <a:gd name="T77" fmla="*/ 1450 h 3368"/>
                    <a:gd name="T78" fmla="*/ 779 w 1277"/>
                    <a:gd name="T79" fmla="*/ 1301 h 3368"/>
                    <a:gd name="T80" fmla="*/ 912 w 1277"/>
                    <a:gd name="T81" fmla="*/ 1161 h 3368"/>
                    <a:gd name="T82" fmla="*/ 1033 w 1277"/>
                    <a:gd name="T83" fmla="*/ 1041 h 3368"/>
                    <a:gd name="T84" fmla="*/ 1125 w 1277"/>
                    <a:gd name="T85" fmla="*/ 954 h 3368"/>
                    <a:gd name="T86" fmla="*/ 1171 w 1277"/>
                    <a:gd name="T87" fmla="*/ 913 h 3368"/>
                    <a:gd name="T88" fmla="*/ 1179 w 1277"/>
                    <a:gd name="T89" fmla="*/ 885 h 3368"/>
                    <a:gd name="T90" fmla="*/ 1199 w 1277"/>
                    <a:gd name="T91" fmla="*/ 785 h 3368"/>
                    <a:gd name="T92" fmla="*/ 1224 w 1277"/>
                    <a:gd name="T93" fmla="*/ 637 h 3368"/>
                    <a:gd name="T94" fmla="*/ 1241 w 1277"/>
                    <a:gd name="T95" fmla="*/ 472 h 3368"/>
                    <a:gd name="T96" fmla="*/ 1248 w 1277"/>
                    <a:gd name="T97" fmla="*/ 328 h 3368"/>
                    <a:gd name="T98" fmla="*/ 1259 w 1277"/>
                    <a:gd name="T99" fmla="*/ 184 h 3368"/>
                    <a:gd name="T100" fmla="*/ 1270 w 1277"/>
                    <a:gd name="T101" fmla="*/ 65 h 3368"/>
                    <a:gd name="T102" fmla="*/ 1277 w 1277"/>
                    <a:gd name="T103" fmla="*/ 3 h 33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277" h="3368">
                      <a:moveTo>
                        <a:pt x="1277" y="0"/>
                      </a:moveTo>
                      <a:lnTo>
                        <a:pt x="1277" y="3"/>
                      </a:lnTo>
                      <a:lnTo>
                        <a:pt x="1277" y="11"/>
                      </a:lnTo>
                      <a:lnTo>
                        <a:pt x="1277" y="23"/>
                      </a:lnTo>
                      <a:lnTo>
                        <a:pt x="1277" y="40"/>
                      </a:lnTo>
                      <a:lnTo>
                        <a:pt x="1277" y="62"/>
                      </a:lnTo>
                      <a:lnTo>
                        <a:pt x="1277" y="87"/>
                      </a:lnTo>
                      <a:lnTo>
                        <a:pt x="1277" y="115"/>
                      </a:lnTo>
                      <a:lnTo>
                        <a:pt x="1277" y="147"/>
                      </a:lnTo>
                      <a:lnTo>
                        <a:pt x="1277" y="181"/>
                      </a:lnTo>
                      <a:lnTo>
                        <a:pt x="1277" y="218"/>
                      </a:lnTo>
                      <a:lnTo>
                        <a:pt x="1277" y="257"/>
                      </a:lnTo>
                      <a:lnTo>
                        <a:pt x="1277" y="298"/>
                      </a:lnTo>
                      <a:lnTo>
                        <a:pt x="1277" y="341"/>
                      </a:lnTo>
                      <a:lnTo>
                        <a:pt x="1277" y="384"/>
                      </a:lnTo>
                      <a:lnTo>
                        <a:pt x="1277" y="429"/>
                      </a:lnTo>
                      <a:lnTo>
                        <a:pt x="1277" y="473"/>
                      </a:lnTo>
                      <a:lnTo>
                        <a:pt x="1277" y="518"/>
                      </a:lnTo>
                      <a:lnTo>
                        <a:pt x="1277" y="562"/>
                      </a:lnTo>
                      <a:lnTo>
                        <a:pt x="1277" y="606"/>
                      </a:lnTo>
                      <a:lnTo>
                        <a:pt x="1277" y="648"/>
                      </a:lnTo>
                      <a:lnTo>
                        <a:pt x="1277" y="690"/>
                      </a:lnTo>
                      <a:lnTo>
                        <a:pt x="1277" y="730"/>
                      </a:lnTo>
                      <a:lnTo>
                        <a:pt x="1277" y="768"/>
                      </a:lnTo>
                      <a:lnTo>
                        <a:pt x="1277" y="803"/>
                      </a:lnTo>
                      <a:lnTo>
                        <a:pt x="1277" y="837"/>
                      </a:lnTo>
                      <a:lnTo>
                        <a:pt x="1277" y="868"/>
                      </a:lnTo>
                      <a:lnTo>
                        <a:pt x="1277" y="894"/>
                      </a:lnTo>
                      <a:lnTo>
                        <a:pt x="1277" y="917"/>
                      </a:lnTo>
                      <a:lnTo>
                        <a:pt x="1277" y="937"/>
                      </a:lnTo>
                      <a:lnTo>
                        <a:pt x="1277" y="952"/>
                      </a:lnTo>
                      <a:lnTo>
                        <a:pt x="1277" y="962"/>
                      </a:lnTo>
                      <a:lnTo>
                        <a:pt x="1277" y="967"/>
                      </a:lnTo>
                      <a:lnTo>
                        <a:pt x="1277" y="973"/>
                      </a:lnTo>
                      <a:lnTo>
                        <a:pt x="1277" y="987"/>
                      </a:lnTo>
                      <a:lnTo>
                        <a:pt x="1276" y="1007"/>
                      </a:lnTo>
                      <a:lnTo>
                        <a:pt x="1275" y="1034"/>
                      </a:lnTo>
                      <a:lnTo>
                        <a:pt x="1274" y="1066"/>
                      </a:lnTo>
                      <a:lnTo>
                        <a:pt x="1272" y="1104"/>
                      </a:lnTo>
                      <a:lnTo>
                        <a:pt x="1269" y="1147"/>
                      </a:lnTo>
                      <a:lnTo>
                        <a:pt x="1267" y="1195"/>
                      </a:lnTo>
                      <a:lnTo>
                        <a:pt x="1263" y="1247"/>
                      </a:lnTo>
                      <a:lnTo>
                        <a:pt x="1259" y="1303"/>
                      </a:lnTo>
                      <a:lnTo>
                        <a:pt x="1255" y="1363"/>
                      </a:lnTo>
                      <a:lnTo>
                        <a:pt x="1249" y="1425"/>
                      </a:lnTo>
                      <a:lnTo>
                        <a:pt x="1243" y="1489"/>
                      </a:lnTo>
                      <a:lnTo>
                        <a:pt x="1236" y="1556"/>
                      </a:lnTo>
                      <a:lnTo>
                        <a:pt x="1229" y="1624"/>
                      </a:lnTo>
                      <a:lnTo>
                        <a:pt x="1220" y="1694"/>
                      </a:lnTo>
                      <a:lnTo>
                        <a:pt x="1210" y="1764"/>
                      </a:lnTo>
                      <a:lnTo>
                        <a:pt x="1200" y="1836"/>
                      </a:lnTo>
                      <a:lnTo>
                        <a:pt x="1188" y="1906"/>
                      </a:lnTo>
                      <a:lnTo>
                        <a:pt x="1176" y="1977"/>
                      </a:lnTo>
                      <a:lnTo>
                        <a:pt x="1162" y="2046"/>
                      </a:lnTo>
                      <a:lnTo>
                        <a:pt x="1147" y="2114"/>
                      </a:lnTo>
                      <a:lnTo>
                        <a:pt x="1130" y="2180"/>
                      </a:lnTo>
                      <a:lnTo>
                        <a:pt x="1112" y="2244"/>
                      </a:lnTo>
                      <a:lnTo>
                        <a:pt x="1094" y="2306"/>
                      </a:lnTo>
                      <a:lnTo>
                        <a:pt x="1073" y="2366"/>
                      </a:lnTo>
                      <a:lnTo>
                        <a:pt x="1052" y="2421"/>
                      </a:lnTo>
                      <a:lnTo>
                        <a:pt x="1029" y="2472"/>
                      </a:lnTo>
                      <a:lnTo>
                        <a:pt x="1005" y="2519"/>
                      </a:lnTo>
                      <a:lnTo>
                        <a:pt x="979" y="2561"/>
                      </a:lnTo>
                      <a:lnTo>
                        <a:pt x="951" y="2598"/>
                      </a:lnTo>
                      <a:lnTo>
                        <a:pt x="921" y="2630"/>
                      </a:lnTo>
                      <a:lnTo>
                        <a:pt x="920" y="2632"/>
                      </a:lnTo>
                      <a:lnTo>
                        <a:pt x="915" y="2636"/>
                      </a:lnTo>
                      <a:lnTo>
                        <a:pt x="909" y="2643"/>
                      </a:lnTo>
                      <a:lnTo>
                        <a:pt x="899" y="2653"/>
                      </a:lnTo>
                      <a:lnTo>
                        <a:pt x="887" y="2665"/>
                      </a:lnTo>
                      <a:lnTo>
                        <a:pt x="873" y="2680"/>
                      </a:lnTo>
                      <a:lnTo>
                        <a:pt x="857" y="2697"/>
                      </a:lnTo>
                      <a:lnTo>
                        <a:pt x="838" y="2716"/>
                      </a:lnTo>
                      <a:lnTo>
                        <a:pt x="818" y="2736"/>
                      </a:lnTo>
                      <a:lnTo>
                        <a:pt x="795" y="2759"/>
                      </a:lnTo>
                      <a:lnTo>
                        <a:pt x="771" y="2782"/>
                      </a:lnTo>
                      <a:lnTo>
                        <a:pt x="744" y="2808"/>
                      </a:lnTo>
                      <a:lnTo>
                        <a:pt x="716" y="2834"/>
                      </a:lnTo>
                      <a:lnTo>
                        <a:pt x="686" y="2863"/>
                      </a:lnTo>
                      <a:lnTo>
                        <a:pt x="655" y="2891"/>
                      </a:lnTo>
                      <a:lnTo>
                        <a:pt x="623" y="2921"/>
                      </a:lnTo>
                      <a:lnTo>
                        <a:pt x="590" y="2951"/>
                      </a:lnTo>
                      <a:lnTo>
                        <a:pt x="554" y="2981"/>
                      </a:lnTo>
                      <a:lnTo>
                        <a:pt x="518" y="3011"/>
                      </a:lnTo>
                      <a:lnTo>
                        <a:pt x="482" y="3042"/>
                      </a:lnTo>
                      <a:lnTo>
                        <a:pt x="444" y="3073"/>
                      </a:lnTo>
                      <a:lnTo>
                        <a:pt x="406" y="3104"/>
                      </a:lnTo>
                      <a:lnTo>
                        <a:pt x="366" y="3134"/>
                      </a:lnTo>
                      <a:lnTo>
                        <a:pt x="327" y="3164"/>
                      </a:lnTo>
                      <a:lnTo>
                        <a:pt x="287" y="3193"/>
                      </a:lnTo>
                      <a:lnTo>
                        <a:pt x="246" y="3221"/>
                      </a:lnTo>
                      <a:lnTo>
                        <a:pt x="206" y="3249"/>
                      </a:lnTo>
                      <a:lnTo>
                        <a:pt x="164" y="3275"/>
                      </a:lnTo>
                      <a:lnTo>
                        <a:pt x="123" y="3301"/>
                      </a:lnTo>
                      <a:lnTo>
                        <a:pt x="82" y="3324"/>
                      </a:lnTo>
                      <a:lnTo>
                        <a:pt x="41" y="3347"/>
                      </a:lnTo>
                      <a:lnTo>
                        <a:pt x="0" y="3368"/>
                      </a:lnTo>
                      <a:lnTo>
                        <a:pt x="3" y="3366"/>
                      </a:lnTo>
                      <a:lnTo>
                        <a:pt x="12" y="3359"/>
                      </a:lnTo>
                      <a:lnTo>
                        <a:pt x="27" y="3347"/>
                      </a:lnTo>
                      <a:lnTo>
                        <a:pt x="45" y="3331"/>
                      </a:lnTo>
                      <a:lnTo>
                        <a:pt x="67" y="3311"/>
                      </a:lnTo>
                      <a:lnTo>
                        <a:pt x="93" y="3286"/>
                      </a:lnTo>
                      <a:lnTo>
                        <a:pt x="121" y="3257"/>
                      </a:lnTo>
                      <a:lnTo>
                        <a:pt x="151" y="3223"/>
                      </a:lnTo>
                      <a:lnTo>
                        <a:pt x="182" y="3186"/>
                      </a:lnTo>
                      <a:lnTo>
                        <a:pt x="216" y="3144"/>
                      </a:lnTo>
                      <a:lnTo>
                        <a:pt x="248" y="3098"/>
                      </a:lnTo>
                      <a:lnTo>
                        <a:pt x="280" y="3047"/>
                      </a:lnTo>
                      <a:lnTo>
                        <a:pt x="311" y="2993"/>
                      </a:lnTo>
                      <a:lnTo>
                        <a:pt x="340" y="2934"/>
                      </a:lnTo>
                      <a:lnTo>
                        <a:pt x="367" y="2871"/>
                      </a:lnTo>
                      <a:lnTo>
                        <a:pt x="392" y="2803"/>
                      </a:lnTo>
                      <a:lnTo>
                        <a:pt x="403" y="2768"/>
                      </a:lnTo>
                      <a:lnTo>
                        <a:pt x="413" y="2734"/>
                      </a:lnTo>
                      <a:lnTo>
                        <a:pt x="422" y="2699"/>
                      </a:lnTo>
                      <a:lnTo>
                        <a:pt x="430" y="2664"/>
                      </a:lnTo>
                      <a:lnTo>
                        <a:pt x="438" y="2630"/>
                      </a:lnTo>
                      <a:lnTo>
                        <a:pt x="445" y="2595"/>
                      </a:lnTo>
                      <a:lnTo>
                        <a:pt x="451" y="2560"/>
                      </a:lnTo>
                      <a:lnTo>
                        <a:pt x="457" y="2526"/>
                      </a:lnTo>
                      <a:lnTo>
                        <a:pt x="462" y="2491"/>
                      </a:lnTo>
                      <a:lnTo>
                        <a:pt x="466" y="2457"/>
                      </a:lnTo>
                      <a:lnTo>
                        <a:pt x="470" y="2423"/>
                      </a:lnTo>
                      <a:lnTo>
                        <a:pt x="473" y="2389"/>
                      </a:lnTo>
                      <a:lnTo>
                        <a:pt x="476" y="2355"/>
                      </a:lnTo>
                      <a:lnTo>
                        <a:pt x="479" y="2321"/>
                      </a:lnTo>
                      <a:lnTo>
                        <a:pt x="481" y="2288"/>
                      </a:lnTo>
                      <a:lnTo>
                        <a:pt x="482" y="2255"/>
                      </a:lnTo>
                      <a:lnTo>
                        <a:pt x="483" y="2223"/>
                      </a:lnTo>
                      <a:lnTo>
                        <a:pt x="484" y="2191"/>
                      </a:lnTo>
                      <a:lnTo>
                        <a:pt x="484" y="2159"/>
                      </a:lnTo>
                      <a:lnTo>
                        <a:pt x="484" y="2128"/>
                      </a:lnTo>
                      <a:lnTo>
                        <a:pt x="484" y="2098"/>
                      </a:lnTo>
                      <a:lnTo>
                        <a:pt x="483" y="2067"/>
                      </a:lnTo>
                      <a:lnTo>
                        <a:pt x="483" y="2038"/>
                      </a:lnTo>
                      <a:lnTo>
                        <a:pt x="482" y="2009"/>
                      </a:lnTo>
                      <a:lnTo>
                        <a:pt x="480" y="1981"/>
                      </a:lnTo>
                      <a:lnTo>
                        <a:pt x="479" y="1953"/>
                      </a:lnTo>
                      <a:lnTo>
                        <a:pt x="477" y="1926"/>
                      </a:lnTo>
                      <a:lnTo>
                        <a:pt x="476" y="1900"/>
                      </a:lnTo>
                      <a:lnTo>
                        <a:pt x="474" y="1874"/>
                      </a:lnTo>
                      <a:lnTo>
                        <a:pt x="472" y="1849"/>
                      </a:lnTo>
                      <a:lnTo>
                        <a:pt x="470" y="1824"/>
                      </a:lnTo>
                      <a:lnTo>
                        <a:pt x="468" y="1801"/>
                      </a:lnTo>
                      <a:lnTo>
                        <a:pt x="468" y="1777"/>
                      </a:lnTo>
                      <a:lnTo>
                        <a:pt x="472" y="1751"/>
                      </a:lnTo>
                      <a:lnTo>
                        <a:pt x="480" y="1723"/>
                      </a:lnTo>
                      <a:lnTo>
                        <a:pt x="492" y="1693"/>
                      </a:lnTo>
                      <a:lnTo>
                        <a:pt x="507" y="1662"/>
                      </a:lnTo>
                      <a:lnTo>
                        <a:pt x="525" y="1629"/>
                      </a:lnTo>
                      <a:lnTo>
                        <a:pt x="546" y="1595"/>
                      </a:lnTo>
                      <a:lnTo>
                        <a:pt x="569" y="1560"/>
                      </a:lnTo>
                      <a:lnTo>
                        <a:pt x="595" y="1524"/>
                      </a:lnTo>
                      <a:lnTo>
                        <a:pt x="622" y="1487"/>
                      </a:lnTo>
                      <a:lnTo>
                        <a:pt x="651" y="1450"/>
                      </a:lnTo>
                      <a:lnTo>
                        <a:pt x="682" y="1413"/>
                      </a:lnTo>
                      <a:lnTo>
                        <a:pt x="713" y="1376"/>
                      </a:lnTo>
                      <a:lnTo>
                        <a:pt x="745" y="1338"/>
                      </a:lnTo>
                      <a:lnTo>
                        <a:pt x="779" y="1301"/>
                      </a:lnTo>
                      <a:lnTo>
                        <a:pt x="813" y="1264"/>
                      </a:lnTo>
                      <a:lnTo>
                        <a:pt x="846" y="1229"/>
                      </a:lnTo>
                      <a:lnTo>
                        <a:pt x="879" y="1194"/>
                      </a:lnTo>
                      <a:lnTo>
                        <a:pt x="912" y="1161"/>
                      </a:lnTo>
                      <a:lnTo>
                        <a:pt x="944" y="1128"/>
                      </a:lnTo>
                      <a:lnTo>
                        <a:pt x="976" y="1097"/>
                      </a:lnTo>
                      <a:lnTo>
                        <a:pt x="1005" y="1068"/>
                      </a:lnTo>
                      <a:lnTo>
                        <a:pt x="1033" y="1041"/>
                      </a:lnTo>
                      <a:lnTo>
                        <a:pt x="1060" y="1016"/>
                      </a:lnTo>
                      <a:lnTo>
                        <a:pt x="1084" y="993"/>
                      </a:lnTo>
                      <a:lnTo>
                        <a:pt x="1106" y="972"/>
                      </a:lnTo>
                      <a:lnTo>
                        <a:pt x="1125" y="954"/>
                      </a:lnTo>
                      <a:lnTo>
                        <a:pt x="1142" y="939"/>
                      </a:lnTo>
                      <a:lnTo>
                        <a:pt x="1155" y="927"/>
                      </a:lnTo>
                      <a:lnTo>
                        <a:pt x="1165" y="918"/>
                      </a:lnTo>
                      <a:lnTo>
                        <a:pt x="1171" y="913"/>
                      </a:lnTo>
                      <a:lnTo>
                        <a:pt x="1173" y="911"/>
                      </a:lnTo>
                      <a:lnTo>
                        <a:pt x="1174" y="908"/>
                      </a:lnTo>
                      <a:lnTo>
                        <a:pt x="1176" y="899"/>
                      </a:lnTo>
                      <a:lnTo>
                        <a:pt x="1179" y="885"/>
                      </a:lnTo>
                      <a:lnTo>
                        <a:pt x="1183" y="866"/>
                      </a:lnTo>
                      <a:lnTo>
                        <a:pt x="1188" y="843"/>
                      </a:lnTo>
                      <a:lnTo>
                        <a:pt x="1193" y="816"/>
                      </a:lnTo>
                      <a:lnTo>
                        <a:pt x="1199" y="785"/>
                      </a:lnTo>
                      <a:lnTo>
                        <a:pt x="1205" y="751"/>
                      </a:lnTo>
                      <a:lnTo>
                        <a:pt x="1212" y="715"/>
                      </a:lnTo>
                      <a:lnTo>
                        <a:pt x="1218" y="677"/>
                      </a:lnTo>
                      <a:lnTo>
                        <a:pt x="1224" y="637"/>
                      </a:lnTo>
                      <a:lnTo>
                        <a:pt x="1229" y="597"/>
                      </a:lnTo>
                      <a:lnTo>
                        <a:pt x="1234" y="555"/>
                      </a:lnTo>
                      <a:lnTo>
                        <a:pt x="1238" y="513"/>
                      </a:lnTo>
                      <a:lnTo>
                        <a:pt x="1241" y="472"/>
                      </a:lnTo>
                      <a:lnTo>
                        <a:pt x="1243" y="431"/>
                      </a:lnTo>
                      <a:lnTo>
                        <a:pt x="1244" y="398"/>
                      </a:lnTo>
                      <a:lnTo>
                        <a:pt x="1246" y="363"/>
                      </a:lnTo>
                      <a:lnTo>
                        <a:pt x="1248" y="328"/>
                      </a:lnTo>
                      <a:lnTo>
                        <a:pt x="1250" y="291"/>
                      </a:lnTo>
                      <a:lnTo>
                        <a:pt x="1253" y="254"/>
                      </a:lnTo>
                      <a:lnTo>
                        <a:pt x="1256" y="219"/>
                      </a:lnTo>
                      <a:lnTo>
                        <a:pt x="1259" y="184"/>
                      </a:lnTo>
                      <a:lnTo>
                        <a:pt x="1262" y="151"/>
                      </a:lnTo>
                      <a:lnTo>
                        <a:pt x="1265" y="120"/>
                      </a:lnTo>
                      <a:lnTo>
                        <a:pt x="1268" y="91"/>
                      </a:lnTo>
                      <a:lnTo>
                        <a:pt x="1270" y="65"/>
                      </a:lnTo>
                      <a:lnTo>
                        <a:pt x="1272" y="43"/>
                      </a:lnTo>
                      <a:lnTo>
                        <a:pt x="1274" y="25"/>
                      </a:lnTo>
                      <a:lnTo>
                        <a:pt x="1276" y="11"/>
                      </a:lnTo>
                      <a:lnTo>
                        <a:pt x="1277" y="3"/>
                      </a:lnTo>
                      <a:lnTo>
                        <a:pt x="1277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55" name="Freeform 471"/>
                <p:cNvSpPr>
                  <a:spLocks/>
                </p:cNvSpPr>
                <p:nvPr/>
              </p:nvSpPr>
              <p:spPr bwMode="auto">
                <a:xfrm>
                  <a:off x="4917" y="820"/>
                  <a:ext cx="128" cy="337"/>
                </a:xfrm>
                <a:custGeom>
                  <a:avLst/>
                  <a:gdLst>
                    <a:gd name="T0" fmla="*/ 1277 w 1277"/>
                    <a:gd name="T1" fmla="*/ 11 h 3368"/>
                    <a:gd name="T2" fmla="*/ 1277 w 1277"/>
                    <a:gd name="T3" fmla="*/ 87 h 3368"/>
                    <a:gd name="T4" fmla="*/ 1277 w 1277"/>
                    <a:gd name="T5" fmla="*/ 218 h 3368"/>
                    <a:gd name="T6" fmla="*/ 1277 w 1277"/>
                    <a:gd name="T7" fmla="*/ 384 h 3368"/>
                    <a:gd name="T8" fmla="*/ 1277 w 1277"/>
                    <a:gd name="T9" fmla="*/ 562 h 3368"/>
                    <a:gd name="T10" fmla="*/ 1277 w 1277"/>
                    <a:gd name="T11" fmla="*/ 730 h 3368"/>
                    <a:gd name="T12" fmla="*/ 1277 w 1277"/>
                    <a:gd name="T13" fmla="*/ 868 h 3368"/>
                    <a:gd name="T14" fmla="*/ 1277 w 1277"/>
                    <a:gd name="T15" fmla="*/ 952 h 3368"/>
                    <a:gd name="T16" fmla="*/ 1277 w 1277"/>
                    <a:gd name="T17" fmla="*/ 973 h 3368"/>
                    <a:gd name="T18" fmla="*/ 1274 w 1277"/>
                    <a:gd name="T19" fmla="*/ 1066 h 3368"/>
                    <a:gd name="T20" fmla="*/ 1263 w 1277"/>
                    <a:gd name="T21" fmla="*/ 1247 h 3368"/>
                    <a:gd name="T22" fmla="*/ 1243 w 1277"/>
                    <a:gd name="T23" fmla="*/ 1489 h 3368"/>
                    <a:gd name="T24" fmla="*/ 1210 w 1277"/>
                    <a:gd name="T25" fmla="*/ 1764 h 3368"/>
                    <a:gd name="T26" fmla="*/ 1162 w 1277"/>
                    <a:gd name="T27" fmla="*/ 2046 h 3368"/>
                    <a:gd name="T28" fmla="*/ 1094 w 1277"/>
                    <a:gd name="T29" fmla="*/ 2306 h 3368"/>
                    <a:gd name="T30" fmla="*/ 1005 w 1277"/>
                    <a:gd name="T31" fmla="*/ 2519 h 3368"/>
                    <a:gd name="T32" fmla="*/ 921 w 1277"/>
                    <a:gd name="T33" fmla="*/ 2630 h 3368"/>
                    <a:gd name="T34" fmla="*/ 899 w 1277"/>
                    <a:gd name="T35" fmla="*/ 2653 h 3368"/>
                    <a:gd name="T36" fmla="*/ 838 w 1277"/>
                    <a:gd name="T37" fmla="*/ 2716 h 3368"/>
                    <a:gd name="T38" fmla="*/ 744 w 1277"/>
                    <a:gd name="T39" fmla="*/ 2808 h 3368"/>
                    <a:gd name="T40" fmla="*/ 623 w 1277"/>
                    <a:gd name="T41" fmla="*/ 2921 h 3368"/>
                    <a:gd name="T42" fmla="*/ 482 w 1277"/>
                    <a:gd name="T43" fmla="*/ 3042 h 3368"/>
                    <a:gd name="T44" fmla="*/ 327 w 1277"/>
                    <a:gd name="T45" fmla="*/ 3164 h 3368"/>
                    <a:gd name="T46" fmla="*/ 164 w 1277"/>
                    <a:gd name="T47" fmla="*/ 3275 h 3368"/>
                    <a:gd name="T48" fmla="*/ 0 w 1277"/>
                    <a:gd name="T49" fmla="*/ 3368 h 3368"/>
                    <a:gd name="T50" fmla="*/ 27 w 1277"/>
                    <a:gd name="T51" fmla="*/ 3347 h 3368"/>
                    <a:gd name="T52" fmla="*/ 121 w 1277"/>
                    <a:gd name="T53" fmla="*/ 3257 h 3368"/>
                    <a:gd name="T54" fmla="*/ 248 w 1277"/>
                    <a:gd name="T55" fmla="*/ 3098 h 3368"/>
                    <a:gd name="T56" fmla="*/ 367 w 1277"/>
                    <a:gd name="T57" fmla="*/ 2871 h 3368"/>
                    <a:gd name="T58" fmla="*/ 413 w 1277"/>
                    <a:gd name="T59" fmla="*/ 2734 h 3368"/>
                    <a:gd name="T60" fmla="*/ 445 w 1277"/>
                    <a:gd name="T61" fmla="*/ 2595 h 3368"/>
                    <a:gd name="T62" fmla="*/ 466 w 1277"/>
                    <a:gd name="T63" fmla="*/ 2457 h 3368"/>
                    <a:gd name="T64" fmla="*/ 479 w 1277"/>
                    <a:gd name="T65" fmla="*/ 2321 h 3368"/>
                    <a:gd name="T66" fmla="*/ 484 w 1277"/>
                    <a:gd name="T67" fmla="*/ 2191 h 3368"/>
                    <a:gd name="T68" fmla="*/ 483 w 1277"/>
                    <a:gd name="T69" fmla="*/ 2067 h 3368"/>
                    <a:gd name="T70" fmla="*/ 479 w 1277"/>
                    <a:gd name="T71" fmla="*/ 1953 h 3368"/>
                    <a:gd name="T72" fmla="*/ 472 w 1277"/>
                    <a:gd name="T73" fmla="*/ 1849 h 3368"/>
                    <a:gd name="T74" fmla="*/ 468 w 1277"/>
                    <a:gd name="T75" fmla="*/ 1777 h 3368"/>
                    <a:gd name="T76" fmla="*/ 507 w 1277"/>
                    <a:gd name="T77" fmla="*/ 1662 h 3368"/>
                    <a:gd name="T78" fmla="*/ 595 w 1277"/>
                    <a:gd name="T79" fmla="*/ 1524 h 3368"/>
                    <a:gd name="T80" fmla="*/ 713 w 1277"/>
                    <a:gd name="T81" fmla="*/ 1376 h 3368"/>
                    <a:gd name="T82" fmla="*/ 846 w 1277"/>
                    <a:gd name="T83" fmla="*/ 1229 h 3368"/>
                    <a:gd name="T84" fmla="*/ 976 w 1277"/>
                    <a:gd name="T85" fmla="*/ 1097 h 3368"/>
                    <a:gd name="T86" fmla="*/ 1084 w 1277"/>
                    <a:gd name="T87" fmla="*/ 993 h 3368"/>
                    <a:gd name="T88" fmla="*/ 1155 w 1277"/>
                    <a:gd name="T89" fmla="*/ 927 h 3368"/>
                    <a:gd name="T90" fmla="*/ 1173 w 1277"/>
                    <a:gd name="T91" fmla="*/ 911 h 3368"/>
                    <a:gd name="T92" fmla="*/ 1183 w 1277"/>
                    <a:gd name="T93" fmla="*/ 866 h 3368"/>
                    <a:gd name="T94" fmla="*/ 1205 w 1277"/>
                    <a:gd name="T95" fmla="*/ 751 h 3368"/>
                    <a:gd name="T96" fmla="*/ 1229 w 1277"/>
                    <a:gd name="T97" fmla="*/ 597 h 3368"/>
                    <a:gd name="T98" fmla="*/ 1243 w 1277"/>
                    <a:gd name="T99" fmla="*/ 431 h 3368"/>
                    <a:gd name="T100" fmla="*/ 1248 w 1277"/>
                    <a:gd name="T101" fmla="*/ 328 h 3368"/>
                    <a:gd name="T102" fmla="*/ 1259 w 1277"/>
                    <a:gd name="T103" fmla="*/ 184 h 3368"/>
                    <a:gd name="T104" fmla="*/ 1270 w 1277"/>
                    <a:gd name="T105" fmla="*/ 65 h 3368"/>
                    <a:gd name="T106" fmla="*/ 1277 w 1277"/>
                    <a:gd name="T107" fmla="*/ 3 h 33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277" h="3368">
                      <a:moveTo>
                        <a:pt x="1277" y="0"/>
                      </a:moveTo>
                      <a:lnTo>
                        <a:pt x="1277" y="0"/>
                      </a:lnTo>
                      <a:lnTo>
                        <a:pt x="1277" y="3"/>
                      </a:lnTo>
                      <a:lnTo>
                        <a:pt x="1277" y="11"/>
                      </a:lnTo>
                      <a:lnTo>
                        <a:pt x="1277" y="23"/>
                      </a:lnTo>
                      <a:lnTo>
                        <a:pt x="1277" y="40"/>
                      </a:lnTo>
                      <a:lnTo>
                        <a:pt x="1277" y="62"/>
                      </a:lnTo>
                      <a:lnTo>
                        <a:pt x="1277" y="87"/>
                      </a:lnTo>
                      <a:lnTo>
                        <a:pt x="1277" y="115"/>
                      </a:lnTo>
                      <a:lnTo>
                        <a:pt x="1277" y="147"/>
                      </a:lnTo>
                      <a:lnTo>
                        <a:pt x="1277" y="181"/>
                      </a:lnTo>
                      <a:lnTo>
                        <a:pt x="1277" y="218"/>
                      </a:lnTo>
                      <a:lnTo>
                        <a:pt x="1277" y="257"/>
                      </a:lnTo>
                      <a:lnTo>
                        <a:pt x="1277" y="298"/>
                      </a:lnTo>
                      <a:lnTo>
                        <a:pt x="1277" y="341"/>
                      </a:lnTo>
                      <a:lnTo>
                        <a:pt x="1277" y="384"/>
                      </a:lnTo>
                      <a:lnTo>
                        <a:pt x="1277" y="429"/>
                      </a:lnTo>
                      <a:lnTo>
                        <a:pt x="1277" y="473"/>
                      </a:lnTo>
                      <a:lnTo>
                        <a:pt x="1277" y="518"/>
                      </a:lnTo>
                      <a:lnTo>
                        <a:pt x="1277" y="562"/>
                      </a:lnTo>
                      <a:lnTo>
                        <a:pt x="1277" y="606"/>
                      </a:lnTo>
                      <a:lnTo>
                        <a:pt x="1277" y="648"/>
                      </a:lnTo>
                      <a:lnTo>
                        <a:pt x="1277" y="690"/>
                      </a:lnTo>
                      <a:lnTo>
                        <a:pt x="1277" y="730"/>
                      </a:lnTo>
                      <a:lnTo>
                        <a:pt x="1277" y="768"/>
                      </a:lnTo>
                      <a:lnTo>
                        <a:pt x="1277" y="803"/>
                      </a:lnTo>
                      <a:lnTo>
                        <a:pt x="1277" y="837"/>
                      </a:lnTo>
                      <a:lnTo>
                        <a:pt x="1277" y="868"/>
                      </a:lnTo>
                      <a:lnTo>
                        <a:pt x="1277" y="894"/>
                      </a:lnTo>
                      <a:lnTo>
                        <a:pt x="1277" y="917"/>
                      </a:lnTo>
                      <a:lnTo>
                        <a:pt x="1277" y="937"/>
                      </a:lnTo>
                      <a:lnTo>
                        <a:pt x="1277" y="952"/>
                      </a:lnTo>
                      <a:lnTo>
                        <a:pt x="1277" y="962"/>
                      </a:lnTo>
                      <a:lnTo>
                        <a:pt x="1277" y="967"/>
                      </a:lnTo>
                      <a:lnTo>
                        <a:pt x="1277" y="973"/>
                      </a:lnTo>
                      <a:lnTo>
                        <a:pt x="1277" y="987"/>
                      </a:lnTo>
                      <a:lnTo>
                        <a:pt x="1276" y="1007"/>
                      </a:lnTo>
                      <a:lnTo>
                        <a:pt x="1275" y="1034"/>
                      </a:lnTo>
                      <a:lnTo>
                        <a:pt x="1274" y="1066"/>
                      </a:lnTo>
                      <a:lnTo>
                        <a:pt x="1272" y="1104"/>
                      </a:lnTo>
                      <a:lnTo>
                        <a:pt x="1269" y="1147"/>
                      </a:lnTo>
                      <a:lnTo>
                        <a:pt x="1267" y="1195"/>
                      </a:lnTo>
                      <a:lnTo>
                        <a:pt x="1263" y="1247"/>
                      </a:lnTo>
                      <a:lnTo>
                        <a:pt x="1259" y="1303"/>
                      </a:lnTo>
                      <a:lnTo>
                        <a:pt x="1255" y="1363"/>
                      </a:lnTo>
                      <a:lnTo>
                        <a:pt x="1249" y="1425"/>
                      </a:lnTo>
                      <a:lnTo>
                        <a:pt x="1243" y="1489"/>
                      </a:lnTo>
                      <a:lnTo>
                        <a:pt x="1236" y="1556"/>
                      </a:lnTo>
                      <a:lnTo>
                        <a:pt x="1229" y="1624"/>
                      </a:lnTo>
                      <a:lnTo>
                        <a:pt x="1220" y="1694"/>
                      </a:lnTo>
                      <a:lnTo>
                        <a:pt x="1210" y="1764"/>
                      </a:lnTo>
                      <a:lnTo>
                        <a:pt x="1200" y="1836"/>
                      </a:lnTo>
                      <a:lnTo>
                        <a:pt x="1188" y="1906"/>
                      </a:lnTo>
                      <a:lnTo>
                        <a:pt x="1176" y="1977"/>
                      </a:lnTo>
                      <a:lnTo>
                        <a:pt x="1162" y="2046"/>
                      </a:lnTo>
                      <a:lnTo>
                        <a:pt x="1147" y="2114"/>
                      </a:lnTo>
                      <a:lnTo>
                        <a:pt x="1130" y="2180"/>
                      </a:lnTo>
                      <a:lnTo>
                        <a:pt x="1112" y="2244"/>
                      </a:lnTo>
                      <a:lnTo>
                        <a:pt x="1094" y="2306"/>
                      </a:lnTo>
                      <a:lnTo>
                        <a:pt x="1073" y="2366"/>
                      </a:lnTo>
                      <a:lnTo>
                        <a:pt x="1052" y="2421"/>
                      </a:lnTo>
                      <a:lnTo>
                        <a:pt x="1029" y="2472"/>
                      </a:lnTo>
                      <a:lnTo>
                        <a:pt x="1005" y="2519"/>
                      </a:lnTo>
                      <a:lnTo>
                        <a:pt x="979" y="2561"/>
                      </a:lnTo>
                      <a:lnTo>
                        <a:pt x="951" y="2598"/>
                      </a:lnTo>
                      <a:lnTo>
                        <a:pt x="921" y="2630"/>
                      </a:lnTo>
                      <a:lnTo>
                        <a:pt x="920" y="2632"/>
                      </a:lnTo>
                      <a:lnTo>
                        <a:pt x="915" y="2636"/>
                      </a:lnTo>
                      <a:lnTo>
                        <a:pt x="909" y="2643"/>
                      </a:lnTo>
                      <a:lnTo>
                        <a:pt x="899" y="2653"/>
                      </a:lnTo>
                      <a:lnTo>
                        <a:pt x="887" y="2665"/>
                      </a:lnTo>
                      <a:lnTo>
                        <a:pt x="873" y="2680"/>
                      </a:lnTo>
                      <a:lnTo>
                        <a:pt x="857" y="2697"/>
                      </a:lnTo>
                      <a:lnTo>
                        <a:pt x="838" y="2716"/>
                      </a:lnTo>
                      <a:lnTo>
                        <a:pt x="818" y="2736"/>
                      </a:lnTo>
                      <a:lnTo>
                        <a:pt x="795" y="2759"/>
                      </a:lnTo>
                      <a:lnTo>
                        <a:pt x="771" y="2782"/>
                      </a:lnTo>
                      <a:lnTo>
                        <a:pt x="744" y="2808"/>
                      </a:lnTo>
                      <a:lnTo>
                        <a:pt x="716" y="2834"/>
                      </a:lnTo>
                      <a:lnTo>
                        <a:pt x="686" y="2863"/>
                      </a:lnTo>
                      <a:lnTo>
                        <a:pt x="655" y="2891"/>
                      </a:lnTo>
                      <a:lnTo>
                        <a:pt x="623" y="2921"/>
                      </a:lnTo>
                      <a:lnTo>
                        <a:pt x="590" y="2951"/>
                      </a:lnTo>
                      <a:lnTo>
                        <a:pt x="554" y="2981"/>
                      </a:lnTo>
                      <a:lnTo>
                        <a:pt x="518" y="3011"/>
                      </a:lnTo>
                      <a:lnTo>
                        <a:pt x="482" y="3042"/>
                      </a:lnTo>
                      <a:lnTo>
                        <a:pt x="444" y="3073"/>
                      </a:lnTo>
                      <a:lnTo>
                        <a:pt x="406" y="3104"/>
                      </a:lnTo>
                      <a:lnTo>
                        <a:pt x="366" y="3134"/>
                      </a:lnTo>
                      <a:lnTo>
                        <a:pt x="327" y="3164"/>
                      </a:lnTo>
                      <a:lnTo>
                        <a:pt x="287" y="3193"/>
                      </a:lnTo>
                      <a:lnTo>
                        <a:pt x="246" y="3221"/>
                      </a:lnTo>
                      <a:lnTo>
                        <a:pt x="206" y="3249"/>
                      </a:lnTo>
                      <a:lnTo>
                        <a:pt x="164" y="3275"/>
                      </a:lnTo>
                      <a:lnTo>
                        <a:pt x="123" y="3301"/>
                      </a:lnTo>
                      <a:lnTo>
                        <a:pt x="82" y="3324"/>
                      </a:lnTo>
                      <a:lnTo>
                        <a:pt x="41" y="3347"/>
                      </a:lnTo>
                      <a:lnTo>
                        <a:pt x="0" y="3368"/>
                      </a:lnTo>
                      <a:lnTo>
                        <a:pt x="3" y="3366"/>
                      </a:lnTo>
                      <a:lnTo>
                        <a:pt x="12" y="3359"/>
                      </a:lnTo>
                      <a:lnTo>
                        <a:pt x="27" y="3347"/>
                      </a:lnTo>
                      <a:lnTo>
                        <a:pt x="45" y="3331"/>
                      </a:lnTo>
                      <a:lnTo>
                        <a:pt x="67" y="3311"/>
                      </a:lnTo>
                      <a:lnTo>
                        <a:pt x="93" y="3286"/>
                      </a:lnTo>
                      <a:lnTo>
                        <a:pt x="121" y="3257"/>
                      </a:lnTo>
                      <a:lnTo>
                        <a:pt x="151" y="3223"/>
                      </a:lnTo>
                      <a:lnTo>
                        <a:pt x="182" y="3186"/>
                      </a:lnTo>
                      <a:lnTo>
                        <a:pt x="216" y="3144"/>
                      </a:lnTo>
                      <a:lnTo>
                        <a:pt x="248" y="3098"/>
                      </a:lnTo>
                      <a:lnTo>
                        <a:pt x="280" y="3047"/>
                      </a:lnTo>
                      <a:lnTo>
                        <a:pt x="311" y="2993"/>
                      </a:lnTo>
                      <a:lnTo>
                        <a:pt x="340" y="2934"/>
                      </a:lnTo>
                      <a:lnTo>
                        <a:pt x="367" y="2871"/>
                      </a:lnTo>
                      <a:lnTo>
                        <a:pt x="392" y="2803"/>
                      </a:lnTo>
                      <a:lnTo>
                        <a:pt x="403" y="2768"/>
                      </a:lnTo>
                      <a:lnTo>
                        <a:pt x="413" y="2734"/>
                      </a:lnTo>
                      <a:lnTo>
                        <a:pt x="422" y="2699"/>
                      </a:lnTo>
                      <a:lnTo>
                        <a:pt x="430" y="2664"/>
                      </a:lnTo>
                      <a:lnTo>
                        <a:pt x="438" y="2630"/>
                      </a:lnTo>
                      <a:lnTo>
                        <a:pt x="445" y="2595"/>
                      </a:lnTo>
                      <a:lnTo>
                        <a:pt x="451" y="2560"/>
                      </a:lnTo>
                      <a:lnTo>
                        <a:pt x="457" y="2526"/>
                      </a:lnTo>
                      <a:lnTo>
                        <a:pt x="462" y="2491"/>
                      </a:lnTo>
                      <a:lnTo>
                        <a:pt x="466" y="2457"/>
                      </a:lnTo>
                      <a:lnTo>
                        <a:pt x="470" y="2423"/>
                      </a:lnTo>
                      <a:lnTo>
                        <a:pt x="473" y="2389"/>
                      </a:lnTo>
                      <a:lnTo>
                        <a:pt x="476" y="2355"/>
                      </a:lnTo>
                      <a:lnTo>
                        <a:pt x="479" y="2321"/>
                      </a:lnTo>
                      <a:lnTo>
                        <a:pt x="481" y="2288"/>
                      </a:lnTo>
                      <a:lnTo>
                        <a:pt x="482" y="2255"/>
                      </a:lnTo>
                      <a:lnTo>
                        <a:pt x="483" y="2223"/>
                      </a:lnTo>
                      <a:lnTo>
                        <a:pt x="484" y="2191"/>
                      </a:lnTo>
                      <a:lnTo>
                        <a:pt x="484" y="2159"/>
                      </a:lnTo>
                      <a:lnTo>
                        <a:pt x="484" y="2128"/>
                      </a:lnTo>
                      <a:lnTo>
                        <a:pt x="484" y="2098"/>
                      </a:lnTo>
                      <a:lnTo>
                        <a:pt x="483" y="2067"/>
                      </a:lnTo>
                      <a:lnTo>
                        <a:pt x="483" y="2038"/>
                      </a:lnTo>
                      <a:lnTo>
                        <a:pt x="482" y="2009"/>
                      </a:lnTo>
                      <a:lnTo>
                        <a:pt x="480" y="1981"/>
                      </a:lnTo>
                      <a:lnTo>
                        <a:pt x="479" y="1953"/>
                      </a:lnTo>
                      <a:lnTo>
                        <a:pt x="477" y="1926"/>
                      </a:lnTo>
                      <a:lnTo>
                        <a:pt x="476" y="1900"/>
                      </a:lnTo>
                      <a:lnTo>
                        <a:pt x="474" y="1874"/>
                      </a:lnTo>
                      <a:lnTo>
                        <a:pt x="472" y="1849"/>
                      </a:lnTo>
                      <a:lnTo>
                        <a:pt x="470" y="1824"/>
                      </a:lnTo>
                      <a:lnTo>
                        <a:pt x="468" y="1801"/>
                      </a:lnTo>
                      <a:lnTo>
                        <a:pt x="468" y="1777"/>
                      </a:lnTo>
                      <a:lnTo>
                        <a:pt x="472" y="1751"/>
                      </a:lnTo>
                      <a:lnTo>
                        <a:pt x="480" y="1723"/>
                      </a:lnTo>
                      <a:lnTo>
                        <a:pt x="492" y="1693"/>
                      </a:lnTo>
                      <a:lnTo>
                        <a:pt x="507" y="1662"/>
                      </a:lnTo>
                      <a:lnTo>
                        <a:pt x="525" y="1629"/>
                      </a:lnTo>
                      <a:lnTo>
                        <a:pt x="546" y="1595"/>
                      </a:lnTo>
                      <a:lnTo>
                        <a:pt x="569" y="1560"/>
                      </a:lnTo>
                      <a:lnTo>
                        <a:pt x="595" y="1524"/>
                      </a:lnTo>
                      <a:lnTo>
                        <a:pt x="622" y="1487"/>
                      </a:lnTo>
                      <a:lnTo>
                        <a:pt x="651" y="1450"/>
                      </a:lnTo>
                      <a:lnTo>
                        <a:pt x="682" y="1413"/>
                      </a:lnTo>
                      <a:lnTo>
                        <a:pt x="713" y="1376"/>
                      </a:lnTo>
                      <a:lnTo>
                        <a:pt x="745" y="1338"/>
                      </a:lnTo>
                      <a:lnTo>
                        <a:pt x="779" y="1301"/>
                      </a:lnTo>
                      <a:lnTo>
                        <a:pt x="813" y="1264"/>
                      </a:lnTo>
                      <a:lnTo>
                        <a:pt x="846" y="1229"/>
                      </a:lnTo>
                      <a:lnTo>
                        <a:pt x="879" y="1194"/>
                      </a:lnTo>
                      <a:lnTo>
                        <a:pt x="912" y="1161"/>
                      </a:lnTo>
                      <a:lnTo>
                        <a:pt x="944" y="1128"/>
                      </a:lnTo>
                      <a:lnTo>
                        <a:pt x="976" y="1097"/>
                      </a:lnTo>
                      <a:lnTo>
                        <a:pt x="1005" y="1068"/>
                      </a:lnTo>
                      <a:lnTo>
                        <a:pt x="1033" y="1041"/>
                      </a:lnTo>
                      <a:lnTo>
                        <a:pt x="1060" y="1016"/>
                      </a:lnTo>
                      <a:lnTo>
                        <a:pt x="1084" y="993"/>
                      </a:lnTo>
                      <a:lnTo>
                        <a:pt x="1106" y="972"/>
                      </a:lnTo>
                      <a:lnTo>
                        <a:pt x="1125" y="954"/>
                      </a:lnTo>
                      <a:lnTo>
                        <a:pt x="1142" y="939"/>
                      </a:lnTo>
                      <a:lnTo>
                        <a:pt x="1155" y="927"/>
                      </a:lnTo>
                      <a:lnTo>
                        <a:pt x="1165" y="918"/>
                      </a:lnTo>
                      <a:lnTo>
                        <a:pt x="1171" y="913"/>
                      </a:lnTo>
                      <a:lnTo>
                        <a:pt x="1173" y="911"/>
                      </a:lnTo>
                      <a:lnTo>
                        <a:pt x="1174" y="908"/>
                      </a:lnTo>
                      <a:lnTo>
                        <a:pt x="1176" y="899"/>
                      </a:lnTo>
                      <a:lnTo>
                        <a:pt x="1179" y="885"/>
                      </a:lnTo>
                      <a:lnTo>
                        <a:pt x="1183" y="866"/>
                      </a:lnTo>
                      <a:lnTo>
                        <a:pt x="1188" y="843"/>
                      </a:lnTo>
                      <a:lnTo>
                        <a:pt x="1193" y="816"/>
                      </a:lnTo>
                      <a:lnTo>
                        <a:pt x="1199" y="785"/>
                      </a:lnTo>
                      <a:lnTo>
                        <a:pt x="1205" y="751"/>
                      </a:lnTo>
                      <a:lnTo>
                        <a:pt x="1212" y="715"/>
                      </a:lnTo>
                      <a:lnTo>
                        <a:pt x="1218" y="677"/>
                      </a:lnTo>
                      <a:lnTo>
                        <a:pt x="1224" y="637"/>
                      </a:lnTo>
                      <a:lnTo>
                        <a:pt x="1229" y="597"/>
                      </a:lnTo>
                      <a:lnTo>
                        <a:pt x="1234" y="555"/>
                      </a:lnTo>
                      <a:lnTo>
                        <a:pt x="1238" y="513"/>
                      </a:lnTo>
                      <a:lnTo>
                        <a:pt x="1241" y="472"/>
                      </a:lnTo>
                      <a:lnTo>
                        <a:pt x="1243" y="431"/>
                      </a:lnTo>
                      <a:lnTo>
                        <a:pt x="1244" y="398"/>
                      </a:lnTo>
                      <a:lnTo>
                        <a:pt x="1246" y="363"/>
                      </a:lnTo>
                      <a:lnTo>
                        <a:pt x="1248" y="328"/>
                      </a:lnTo>
                      <a:lnTo>
                        <a:pt x="1250" y="291"/>
                      </a:lnTo>
                      <a:lnTo>
                        <a:pt x="1253" y="254"/>
                      </a:lnTo>
                      <a:lnTo>
                        <a:pt x="1256" y="219"/>
                      </a:lnTo>
                      <a:lnTo>
                        <a:pt x="1259" y="184"/>
                      </a:lnTo>
                      <a:lnTo>
                        <a:pt x="1262" y="151"/>
                      </a:lnTo>
                      <a:lnTo>
                        <a:pt x="1265" y="120"/>
                      </a:lnTo>
                      <a:lnTo>
                        <a:pt x="1268" y="91"/>
                      </a:lnTo>
                      <a:lnTo>
                        <a:pt x="1270" y="65"/>
                      </a:lnTo>
                      <a:lnTo>
                        <a:pt x="1272" y="43"/>
                      </a:lnTo>
                      <a:lnTo>
                        <a:pt x="1274" y="25"/>
                      </a:lnTo>
                      <a:lnTo>
                        <a:pt x="1276" y="11"/>
                      </a:lnTo>
                      <a:lnTo>
                        <a:pt x="1277" y="3"/>
                      </a:lnTo>
                      <a:lnTo>
                        <a:pt x="1277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56" name="Freeform 472"/>
                <p:cNvSpPr>
                  <a:spLocks/>
                </p:cNvSpPr>
                <p:nvPr/>
              </p:nvSpPr>
              <p:spPr bwMode="auto">
                <a:xfrm>
                  <a:off x="4698" y="978"/>
                  <a:ext cx="272" cy="198"/>
                </a:xfrm>
                <a:custGeom>
                  <a:avLst/>
                  <a:gdLst>
                    <a:gd name="T0" fmla="*/ 2707 w 2716"/>
                    <a:gd name="T1" fmla="*/ 181 h 1974"/>
                    <a:gd name="T2" fmla="*/ 2713 w 2716"/>
                    <a:gd name="T3" fmla="*/ 354 h 1974"/>
                    <a:gd name="T4" fmla="*/ 2716 w 2716"/>
                    <a:gd name="T5" fmla="*/ 527 h 1974"/>
                    <a:gd name="T6" fmla="*/ 2711 w 2716"/>
                    <a:gd name="T7" fmla="*/ 702 h 1974"/>
                    <a:gd name="T8" fmla="*/ 2694 w 2716"/>
                    <a:gd name="T9" fmla="*/ 883 h 1974"/>
                    <a:gd name="T10" fmla="*/ 2661 w 2716"/>
                    <a:gd name="T11" fmla="*/ 1071 h 1974"/>
                    <a:gd name="T12" fmla="*/ 2629 w 2716"/>
                    <a:gd name="T13" fmla="*/ 1201 h 1974"/>
                    <a:gd name="T14" fmla="*/ 2589 w 2716"/>
                    <a:gd name="T15" fmla="*/ 1324 h 1974"/>
                    <a:gd name="T16" fmla="*/ 2499 w 2716"/>
                    <a:gd name="T17" fmla="*/ 1515 h 1974"/>
                    <a:gd name="T18" fmla="*/ 2386 w 2716"/>
                    <a:gd name="T19" fmla="*/ 1670 h 1974"/>
                    <a:gd name="T20" fmla="*/ 2363 w 2716"/>
                    <a:gd name="T21" fmla="*/ 1688 h 1974"/>
                    <a:gd name="T22" fmla="*/ 2307 w 2716"/>
                    <a:gd name="T23" fmla="*/ 1727 h 1974"/>
                    <a:gd name="T24" fmla="*/ 2219 w 2716"/>
                    <a:gd name="T25" fmla="*/ 1779 h 1974"/>
                    <a:gd name="T26" fmla="*/ 2098 w 2716"/>
                    <a:gd name="T27" fmla="*/ 1835 h 1974"/>
                    <a:gd name="T28" fmla="*/ 1946 w 2716"/>
                    <a:gd name="T29" fmla="*/ 1887 h 1974"/>
                    <a:gd name="T30" fmla="*/ 1764 w 2716"/>
                    <a:gd name="T31" fmla="*/ 1927 h 1974"/>
                    <a:gd name="T32" fmla="*/ 1592 w 2716"/>
                    <a:gd name="T33" fmla="*/ 1949 h 1974"/>
                    <a:gd name="T34" fmla="*/ 1416 w 2716"/>
                    <a:gd name="T35" fmla="*/ 1963 h 1974"/>
                    <a:gd name="T36" fmla="*/ 1233 w 2716"/>
                    <a:gd name="T37" fmla="*/ 1971 h 1974"/>
                    <a:gd name="T38" fmla="*/ 1046 w 2716"/>
                    <a:gd name="T39" fmla="*/ 1974 h 1974"/>
                    <a:gd name="T40" fmla="*/ 858 w 2716"/>
                    <a:gd name="T41" fmla="*/ 1970 h 1974"/>
                    <a:gd name="T42" fmla="*/ 673 w 2716"/>
                    <a:gd name="T43" fmla="*/ 1962 h 1974"/>
                    <a:gd name="T44" fmla="*/ 444 w 2716"/>
                    <a:gd name="T45" fmla="*/ 1942 h 1974"/>
                    <a:gd name="T46" fmla="*/ 207 w 2716"/>
                    <a:gd name="T47" fmla="*/ 1901 h 1974"/>
                    <a:gd name="T48" fmla="*/ 61 w 2716"/>
                    <a:gd name="T49" fmla="*/ 1850 h 1974"/>
                    <a:gd name="T50" fmla="*/ 2 w 2716"/>
                    <a:gd name="T51" fmla="*/ 1798 h 1974"/>
                    <a:gd name="T52" fmla="*/ 23 w 2716"/>
                    <a:gd name="T53" fmla="*/ 1749 h 1974"/>
                    <a:gd name="T54" fmla="*/ 101 w 2716"/>
                    <a:gd name="T55" fmla="*/ 1720 h 1974"/>
                    <a:gd name="T56" fmla="*/ 216 w 2716"/>
                    <a:gd name="T57" fmla="*/ 1724 h 1974"/>
                    <a:gd name="T58" fmla="*/ 313 w 2716"/>
                    <a:gd name="T59" fmla="*/ 1739 h 1974"/>
                    <a:gd name="T60" fmla="*/ 455 w 2716"/>
                    <a:gd name="T61" fmla="*/ 1755 h 1974"/>
                    <a:gd name="T62" fmla="*/ 623 w 2716"/>
                    <a:gd name="T63" fmla="*/ 1771 h 1974"/>
                    <a:gd name="T64" fmla="*/ 798 w 2716"/>
                    <a:gd name="T65" fmla="*/ 1785 h 1974"/>
                    <a:gd name="T66" fmla="*/ 959 w 2716"/>
                    <a:gd name="T67" fmla="*/ 1795 h 1974"/>
                    <a:gd name="T68" fmla="*/ 1087 w 2716"/>
                    <a:gd name="T69" fmla="*/ 1800 h 1974"/>
                    <a:gd name="T70" fmla="*/ 1141 w 2716"/>
                    <a:gd name="T71" fmla="*/ 1801 h 1974"/>
                    <a:gd name="T72" fmla="*/ 1231 w 2716"/>
                    <a:gd name="T73" fmla="*/ 1800 h 1974"/>
                    <a:gd name="T74" fmla="*/ 1381 w 2716"/>
                    <a:gd name="T75" fmla="*/ 1793 h 1974"/>
                    <a:gd name="T76" fmla="*/ 1563 w 2716"/>
                    <a:gd name="T77" fmla="*/ 1779 h 1974"/>
                    <a:gd name="T78" fmla="*/ 1752 w 2716"/>
                    <a:gd name="T79" fmla="*/ 1751 h 1974"/>
                    <a:gd name="T80" fmla="*/ 1925 w 2716"/>
                    <a:gd name="T81" fmla="*/ 1709 h 1974"/>
                    <a:gd name="T82" fmla="*/ 2073 w 2716"/>
                    <a:gd name="T83" fmla="*/ 1639 h 1974"/>
                    <a:gd name="T84" fmla="*/ 2203 w 2716"/>
                    <a:gd name="T85" fmla="*/ 1532 h 1974"/>
                    <a:gd name="T86" fmla="*/ 2271 w 2716"/>
                    <a:gd name="T87" fmla="*/ 1439 h 1974"/>
                    <a:gd name="T88" fmla="*/ 2314 w 2716"/>
                    <a:gd name="T89" fmla="*/ 1359 h 1974"/>
                    <a:gd name="T90" fmla="*/ 2349 w 2716"/>
                    <a:gd name="T91" fmla="*/ 1291 h 1974"/>
                    <a:gd name="T92" fmla="*/ 2381 w 2716"/>
                    <a:gd name="T93" fmla="*/ 1204 h 1974"/>
                    <a:gd name="T94" fmla="*/ 2410 w 2716"/>
                    <a:gd name="T95" fmla="*/ 1100 h 1974"/>
                    <a:gd name="T96" fmla="*/ 2430 w 2716"/>
                    <a:gd name="T97" fmla="*/ 981 h 1974"/>
                    <a:gd name="T98" fmla="*/ 2441 w 2716"/>
                    <a:gd name="T99" fmla="*/ 848 h 1974"/>
                    <a:gd name="T100" fmla="*/ 2441 w 2716"/>
                    <a:gd name="T101" fmla="*/ 701 h 1974"/>
                    <a:gd name="T102" fmla="*/ 2436 w 2716"/>
                    <a:gd name="T103" fmla="*/ 593 h 1974"/>
                    <a:gd name="T104" fmla="*/ 2432 w 2716"/>
                    <a:gd name="T105" fmla="*/ 383 h 1974"/>
                    <a:gd name="T106" fmla="*/ 2418 w 2716"/>
                    <a:gd name="T107" fmla="*/ 141 h 1974"/>
                    <a:gd name="T108" fmla="*/ 2410 w 2716"/>
                    <a:gd name="T109" fmla="*/ 17 h 1974"/>
                    <a:gd name="T110" fmla="*/ 2514 w 2716"/>
                    <a:gd name="T111" fmla="*/ 2 h 1974"/>
                    <a:gd name="T112" fmla="*/ 2651 w 2716"/>
                    <a:gd name="T113" fmla="*/ 27 h 19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716" h="1974">
                      <a:moveTo>
                        <a:pt x="2701" y="41"/>
                      </a:moveTo>
                      <a:lnTo>
                        <a:pt x="2702" y="76"/>
                      </a:lnTo>
                      <a:lnTo>
                        <a:pt x="2704" y="111"/>
                      </a:lnTo>
                      <a:lnTo>
                        <a:pt x="2705" y="146"/>
                      </a:lnTo>
                      <a:lnTo>
                        <a:pt x="2707" y="181"/>
                      </a:lnTo>
                      <a:lnTo>
                        <a:pt x="2708" y="215"/>
                      </a:lnTo>
                      <a:lnTo>
                        <a:pt x="2709" y="251"/>
                      </a:lnTo>
                      <a:lnTo>
                        <a:pt x="2711" y="285"/>
                      </a:lnTo>
                      <a:lnTo>
                        <a:pt x="2712" y="320"/>
                      </a:lnTo>
                      <a:lnTo>
                        <a:pt x="2713" y="354"/>
                      </a:lnTo>
                      <a:lnTo>
                        <a:pt x="2714" y="389"/>
                      </a:lnTo>
                      <a:lnTo>
                        <a:pt x="2715" y="423"/>
                      </a:lnTo>
                      <a:lnTo>
                        <a:pt x="2716" y="458"/>
                      </a:lnTo>
                      <a:lnTo>
                        <a:pt x="2716" y="492"/>
                      </a:lnTo>
                      <a:lnTo>
                        <a:pt x="2716" y="527"/>
                      </a:lnTo>
                      <a:lnTo>
                        <a:pt x="2716" y="562"/>
                      </a:lnTo>
                      <a:lnTo>
                        <a:pt x="2715" y="596"/>
                      </a:lnTo>
                      <a:lnTo>
                        <a:pt x="2714" y="632"/>
                      </a:lnTo>
                      <a:lnTo>
                        <a:pt x="2713" y="667"/>
                      </a:lnTo>
                      <a:lnTo>
                        <a:pt x="2711" y="702"/>
                      </a:lnTo>
                      <a:lnTo>
                        <a:pt x="2709" y="738"/>
                      </a:lnTo>
                      <a:lnTo>
                        <a:pt x="2706" y="774"/>
                      </a:lnTo>
                      <a:lnTo>
                        <a:pt x="2702" y="811"/>
                      </a:lnTo>
                      <a:lnTo>
                        <a:pt x="2699" y="847"/>
                      </a:lnTo>
                      <a:lnTo>
                        <a:pt x="2694" y="883"/>
                      </a:lnTo>
                      <a:lnTo>
                        <a:pt x="2689" y="920"/>
                      </a:lnTo>
                      <a:lnTo>
                        <a:pt x="2683" y="957"/>
                      </a:lnTo>
                      <a:lnTo>
                        <a:pt x="2676" y="995"/>
                      </a:lnTo>
                      <a:lnTo>
                        <a:pt x="2669" y="1033"/>
                      </a:lnTo>
                      <a:lnTo>
                        <a:pt x="2661" y="1071"/>
                      </a:lnTo>
                      <a:lnTo>
                        <a:pt x="2652" y="1110"/>
                      </a:lnTo>
                      <a:lnTo>
                        <a:pt x="2643" y="1149"/>
                      </a:lnTo>
                      <a:lnTo>
                        <a:pt x="2632" y="1188"/>
                      </a:lnTo>
                      <a:lnTo>
                        <a:pt x="2631" y="1191"/>
                      </a:lnTo>
                      <a:lnTo>
                        <a:pt x="2629" y="1201"/>
                      </a:lnTo>
                      <a:lnTo>
                        <a:pt x="2624" y="1216"/>
                      </a:lnTo>
                      <a:lnTo>
                        <a:pt x="2619" y="1237"/>
                      </a:lnTo>
                      <a:lnTo>
                        <a:pt x="2611" y="1262"/>
                      </a:lnTo>
                      <a:lnTo>
                        <a:pt x="2601" y="1291"/>
                      </a:lnTo>
                      <a:lnTo>
                        <a:pt x="2589" y="1324"/>
                      </a:lnTo>
                      <a:lnTo>
                        <a:pt x="2575" y="1358"/>
                      </a:lnTo>
                      <a:lnTo>
                        <a:pt x="2559" y="1396"/>
                      </a:lnTo>
                      <a:lnTo>
                        <a:pt x="2541" y="1435"/>
                      </a:lnTo>
                      <a:lnTo>
                        <a:pt x="2521" y="1474"/>
                      </a:lnTo>
                      <a:lnTo>
                        <a:pt x="2499" y="1515"/>
                      </a:lnTo>
                      <a:lnTo>
                        <a:pt x="2475" y="1555"/>
                      </a:lnTo>
                      <a:lnTo>
                        <a:pt x="2448" y="1594"/>
                      </a:lnTo>
                      <a:lnTo>
                        <a:pt x="2419" y="1633"/>
                      </a:lnTo>
                      <a:lnTo>
                        <a:pt x="2387" y="1669"/>
                      </a:lnTo>
                      <a:lnTo>
                        <a:pt x="2386" y="1670"/>
                      </a:lnTo>
                      <a:lnTo>
                        <a:pt x="2384" y="1671"/>
                      </a:lnTo>
                      <a:lnTo>
                        <a:pt x="2381" y="1674"/>
                      </a:lnTo>
                      <a:lnTo>
                        <a:pt x="2376" y="1678"/>
                      </a:lnTo>
                      <a:lnTo>
                        <a:pt x="2370" y="1683"/>
                      </a:lnTo>
                      <a:lnTo>
                        <a:pt x="2363" y="1688"/>
                      </a:lnTo>
                      <a:lnTo>
                        <a:pt x="2354" y="1695"/>
                      </a:lnTo>
                      <a:lnTo>
                        <a:pt x="2344" y="1702"/>
                      </a:lnTo>
                      <a:lnTo>
                        <a:pt x="2333" y="1710"/>
                      </a:lnTo>
                      <a:lnTo>
                        <a:pt x="2321" y="1718"/>
                      </a:lnTo>
                      <a:lnTo>
                        <a:pt x="2307" y="1727"/>
                      </a:lnTo>
                      <a:lnTo>
                        <a:pt x="2292" y="1737"/>
                      </a:lnTo>
                      <a:lnTo>
                        <a:pt x="2275" y="1747"/>
                      </a:lnTo>
                      <a:lnTo>
                        <a:pt x="2258" y="1757"/>
                      </a:lnTo>
                      <a:lnTo>
                        <a:pt x="2239" y="1769"/>
                      </a:lnTo>
                      <a:lnTo>
                        <a:pt x="2219" y="1779"/>
                      </a:lnTo>
                      <a:lnTo>
                        <a:pt x="2196" y="1790"/>
                      </a:lnTo>
                      <a:lnTo>
                        <a:pt x="2173" y="1802"/>
                      </a:lnTo>
                      <a:lnTo>
                        <a:pt x="2149" y="1813"/>
                      </a:lnTo>
                      <a:lnTo>
                        <a:pt x="2124" y="1824"/>
                      </a:lnTo>
                      <a:lnTo>
                        <a:pt x="2098" y="1835"/>
                      </a:lnTo>
                      <a:lnTo>
                        <a:pt x="2070" y="1846"/>
                      </a:lnTo>
                      <a:lnTo>
                        <a:pt x="2041" y="1857"/>
                      </a:lnTo>
                      <a:lnTo>
                        <a:pt x="2010" y="1867"/>
                      </a:lnTo>
                      <a:lnTo>
                        <a:pt x="1979" y="1877"/>
                      </a:lnTo>
                      <a:lnTo>
                        <a:pt x="1946" y="1887"/>
                      </a:lnTo>
                      <a:lnTo>
                        <a:pt x="1912" y="1896"/>
                      </a:lnTo>
                      <a:lnTo>
                        <a:pt x="1877" y="1905"/>
                      </a:lnTo>
                      <a:lnTo>
                        <a:pt x="1841" y="1913"/>
                      </a:lnTo>
                      <a:lnTo>
                        <a:pt x="1802" y="1920"/>
                      </a:lnTo>
                      <a:lnTo>
                        <a:pt x="1764" y="1927"/>
                      </a:lnTo>
                      <a:lnTo>
                        <a:pt x="1724" y="1933"/>
                      </a:lnTo>
                      <a:lnTo>
                        <a:pt x="1692" y="1937"/>
                      </a:lnTo>
                      <a:lnTo>
                        <a:pt x="1659" y="1941"/>
                      </a:lnTo>
                      <a:lnTo>
                        <a:pt x="1625" y="1945"/>
                      </a:lnTo>
                      <a:lnTo>
                        <a:pt x="1592" y="1949"/>
                      </a:lnTo>
                      <a:lnTo>
                        <a:pt x="1558" y="1952"/>
                      </a:lnTo>
                      <a:lnTo>
                        <a:pt x="1523" y="1955"/>
                      </a:lnTo>
                      <a:lnTo>
                        <a:pt x="1488" y="1958"/>
                      </a:lnTo>
                      <a:lnTo>
                        <a:pt x="1452" y="1960"/>
                      </a:lnTo>
                      <a:lnTo>
                        <a:pt x="1416" y="1963"/>
                      </a:lnTo>
                      <a:lnTo>
                        <a:pt x="1380" y="1965"/>
                      </a:lnTo>
                      <a:lnTo>
                        <a:pt x="1344" y="1967"/>
                      </a:lnTo>
                      <a:lnTo>
                        <a:pt x="1308" y="1968"/>
                      </a:lnTo>
                      <a:lnTo>
                        <a:pt x="1271" y="1970"/>
                      </a:lnTo>
                      <a:lnTo>
                        <a:pt x="1233" y="1971"/>
                      </a:lnTo>
                      <a:lnTo>
                        <a:pt x="1196" y="1972"/>
                      </a:lnTo>
                      <a:lnTo>
                        <a:pt x="1159" y="1973"/>
                      </a:lnTo>
                      <a:lnTo>
                        <a:pt x="1122" y="1973"/>
                      </a:lnTo>
                      <a:lnTo>
                        <a:pt x="1084" y="1974"/>
                      </a:lnTo>
                      <a:lnTo>
                        <a:pt x="1046" y="1974"/>
                      </a:lnTo>
                      <a:lnTo>
                        <a:pt x="1009" y="1973"/>
                      </a:lnTo>
                      <a:lnTo>
                        <a:pt x="971" y="1973"/>
                      </a:lnTo>
                      <a:lnTo>
                        <a:pt x="934" y="1972"/>
                      </a:lnTo>
                      <a:lnTo>
                        <a:pt x="896" y="1971"/>
                      </a:lnTo>
                      <a:lnTo>
                        <a:pt x="858" y="1970"/>
                      </a:lnTo>
                      <a:lnTo>
                        <a:pt x="821" y="1969"/>
                      </a:lnTo>
                      <a:lnTo>
                        <a:pt x="784" y="1968"/>
                      </a:lnTo>
                      <a:lnTo>
                        <a:pt x="747" y="1966"/>
                      </a:lnTo>
                      <a:lnTo>
                        <a:pt x="710" y="1964"/>
                      </a:lnTo>
                      <a:lnTo>
                        <a:pt x="673" y="1962"/>
                      </a:lnTo>
                      <a:lnTo>
                        <a:pt x="637" y="1959"/>
                      </a:lnTo>
                      <a:lnTo>
                        <a:pt x="601" y="1957"/>
                      </a:lnTo>
                      <a:lnTo>
                        <a:pt x="565" y="1954"/>
                      </a:lnTo>
                      <a:lnTo>
                        <a:pt x="502" y="1948"/>
                      </a:lnTo>
                      <a:lnTo>
                        <a:pt x="444" y="1942"/>
                      </a:lnTo>
                      <a:lnTo>
                        <a:pt x="390" y="1935"/>
                      </a:lnTo>
                      <a:lnTo>
                        <a:pt x="339" y="1927"/>
                      </a:lnTo>
                      <a:lnTo>
                        <a:pt x="291" y="1919"/>
                      </a:lnTo>
                      <a:lnTo>
                        <a:pt x="247" y="1910"/>
                      </a:lnTo>
                      <a:lnTo>
                        <a:pt x="207" y="1901"/>
                      </a:lnTo>
                      <a:lnTo>
                        <a:pt x="171" y="1891"/>
                      </a:lnTo>
                      <a:lnTo>
                        <a:pt x="137" y="1882"/>
                      </a:lnTo>
                      <a:lnTo>
                        <a:pt x="108" y="1871"/>
                      </a:lnTo>
                      <a:lnTo>
                        <a:pt x="83" y="1861"/>
                      </a:lnTo>
                      <a:lnTo>
                        <a:pt x="61" y="1850"/>
                      </a:lnTo>
                      <a:lnTo>
                        <a:pt x="42" y="1840"/>
                      </a:lnTo>
                      <a:lnTo>
                        <a:pt x="27" y="1829"/>
                      </a:lnTo>
                      <a:lnTo>
                        <a:pt x="15" y="1819"/>
                      </a:lnTo>
                      <a:lnTo>
                        <a:pt x="7" y="1808"/>
                      </a:lnTo>
                      <a:lnTo>
                        <a:pt x="2" y="1798"/>
                      </a:lnTo>
                      <a:lnTo>
                        <a:pt x="0" y="1787"/>
                      </a:lnTo>
                      <a:lnTo>
                        <a:pt x="2" y="1778"/>
                      </a:lnTo>
                      <a:lnTo>
                        <a:pt x="6" y="1767"/>
                      </a:lnTo>
                      <a:lnTo>
                        <a:pt x="13" y="1758"/>
                      </a:lnTo>
                      <a:lnTo>
                        <a:pt x="23" y="1749"/>
                      </a:lnTo>
                      <a:lnTo>
                        <a:pt x="34" y="1741"/>
                      </a:lnTo>
                      <a:lnTo>
                        <a:pt x="48" y="1734"/>
                      </a:lnTo>
                      <a:lnTo>
                        <a:pt x="64" y="1728"/>
                      </a:lnTo>
                      <a:lnTo>
                        <a:pt x="82" y="1723"/>
                      </a:lnTo>
                      <a:lnTo>
                        <a:pt x="101" y="1720"/>
                      </a:lnTo>
                      <a:lnTo>
                        <a:pt x="122" y="1717"/>
                      </a:lnTo>
                      <a:lnTo>
                        <a:pt x="145" y="1717"/>
                      </a:lnTo>
                      <a:lnTo>
                        <a:pt x="168" y="1717"/>
                      </a:lnTo>
                      <a:lnTo>
                        <a:pt x="192" y="1720"/>
                      </a:lnTo>
                      <a:lnTo>
                        <a:pt x="216" y="1724"/>
                      </a:lnTo>
                      <a:lnTo>
                        <a:pt x="231" y="1727"/>
                      </a:lnTo>
                      <a:lnTo>
                        <a:pt x="248" y="1730"/>
                      </a:lnTo>
                      <a:lnTo>
                        <a:pt x="267" y="1733"/>
                      </a:lnTo>
                      <a:lnTo>
                        <a:pt x="289" y="1736"/>
                      </a:lnTo>
                      <a:lnTo>
                        <a:pt x="313" y="1739"/>
                      </a:lnTo>
                      <a:lnTo>
                        <a:pt x="339" y="1742"/>
                      </a:lnTo>
                      <a:lnTo>
                        <a:pt x="366" y="1745"/>
                      </a:lnTo>
                      <a:lnTo>
                        <a:pt x="394" y="1749"/>
                      </a:lnTo>
                      <a:lnTo>
                        <a:pt x="424" y="1752"/>
                      </a:lnTo>
                      <a:lnTo>
                        <a:pt x="455" y="1755"/>
                      </a:lnTo>
                      <a:lnTo>
                        <a:pt x="487" y="1758"/>
                      </a:lnTo>
                      <a:lnTo>
                        <a:pt x="521" y="1761"/>
                      </a:lnTo>
                      <a:lnTo>
                        <a:pt x="555" y="1764"/>
                      </a:lnTo>
                      <a:lnTo>
                        <a:pt x="589" y="1767"/>
                      </a:lnTo>
                      <a:lnTo>
                        <a:pt x="623" y="1771"/>
                      </a:lnTo>
                      <a:lnTo>
                        <a:pt x="658" y="1774"/>
                      </a:lnTo>
                      <a:lnTo>
                        <a:pt x="693" y="1777"/>
                      </a:lnTo>
                      <a:lnTo>
                        <a:pt x="729" y="1780"/>
                      </a:lnTo>
                      <a:lnTo>
                        <a:pt x="764" y="1782"/>
                      </a:lnTo>
                      <a:lnTo>
                        <a:pt x="798" y="1785"/>
                      </a:lnTo>
                      <a:lnTo>
                        <a:pt x="831" y="1787"/>
                      </a:lnTo>
                      <a:lnTo>
                        <a:pt x="864" y="1789"/>
                      </a:lnTo>
                      <a:lnTo>
                        <a:pt x="898" y="1791"/>
                      </a:lnTo>
                      <a:lnTo>
                        <a:pt x="929" y="1793"/>
                      </a:lnTo>
                      <a:lnTo>
                        <a:pt x="959" y="1795"/>
                      </a:lnTo>
                      <a:lnTo>
                        <a:pt x="987" y="1797"/>
                      </a:lnTo>
                      <a:lnTo>
                        <a:pt x="1015" y="1798"/>
                      </a:lnTo>
                      <a:lnTo>
                        <a:pt x="1040" y="1799"/>
                      </a:lnTo>
                      <a:lnTo>
                        <a:pt x="1064" y="1800"/>
                      </a:lnTo>
                      <a:lnTo>
                        <a:pt x="1087" y="1800"/>
                      </a:lnTo>
                      <a:lnTo>
                        <a:pt x="1107" y="1801"/>
                      </a:lnTo>
                      <a:lnTo>
                        <a:pt x="1124" y="1801"/>
                      </a:lnTo>
                      <a:lnTo>
                        <a:pt x="1126" y="1801"/>
                      </a:lnTo>
                      <a:lnTo>
                        <a:pt x="1132" y="1801"/>
                      </a:lnTo>
                      <a:lnTo>
                        <a:pt x="1141" y="1801"/>
                      </a:lnTo>
                      <a:lnTo>
                        <a:pt x="1153" y="1801"/>
                      </a:lnTo>
                      <a:lnTo>
                        <a:pt x="1168" y="1801"/>
                      </a:lnTo>
                      <a:lnTo>
                        <a:pt x="1187" y="1801"/>
                      </a:lnTo>
                      <a:lnTo>
                        <a:pt x="1208" y="1800"/>
                      </a:lnTo>
                      <a:lnTo>
                        <a:pt x="1231" y="1800"/>
                      </a:lnTo>
                      <a:lnTo>
                        <a:pt x="1257" y="1799"/>
                      </a:lnTo>
                      <a:lnTo>
                        <a:pt x="1286" y="1798"/>
                      </a:lnTo>
                      <a:lnTo>
                        <a:pt x="1316" y="1797"/>
                      </a:lnTo>
                      <a:lnTo>
                        <a:pt x="1348" y="1795"/>
                      </a:lnTo>
                      <a:lnTo>
                        <a:pt x="1381" y="1793"/>
                      </a:lnTo>
                      <a:lnTo>
                        <a:pt x="1415" y="1791"/>
                      </a:lnTo>
                      <a:lnTo>
                        <a:pt x="1450" y="1789"/>
                      </a:lnTo>
                      <a:lnTo>
                        <a:pt x="1488" y="1786"/>
                      </a:lnTo>
                      <a:lnTo>
                        <a:pt x="1525" y="1782"/>
                      </a:lnTo>
                      <a:lnTo>
                        <a:pt x="1563" y="1779"/>
                      </a:lnTo>
                      <a:lnTo>
                        <a:pt x="1601" y="1774"/>
                      </a:lnTo>
                      <a:lnTo>
                        <a:pt x="1639" y="1770"/>
                      </a:lnTo>
                      <a:lnTo>
                        <a:pt x="1678" y="1763"/>
                      </a:lnTo>
                      <a:lnTo>
                        <a:pt x="1715" y="1757"/>
                      </a:lnTo>
                      <a:lnTo>
                        <a:pt x="1752" y="1751"/>
                      </a:lnTo>
                      <a:lnTo>
                        <a:pt x="1789" y="1744"/>
                      </a:lnTo>
                      <a:lnTo>
                        <a:pt x="1825" y="1736"/>
                      </a:lnTo>
                      <a:lnTo>
                        <a:pt x="1860" y="1728"/>
                      </a:lnTo>
                      <a:lnTo>
                        <a:pt x="1893" y="1719"/>
                      </a:lnTo>
                      <a:lnTo>
                        <a:pt x="1925" y="1709"/>
                      </a:lnTo>
                      <a:lnTo>
                        <a:pt x="1955" y="1698"/>
                      </a:lnTo>
                      <a:lnTo>
                        <a:pt x="1984" y="1687"/>
                      </a:lnTo>
                      <a:lnTo>
                        <a:pt x="2010" y="1675"/>
                      </a:lnTo>
                      <a:lnTo>
                        <a:pt x="2035" y="1662"/>
                      </a:lnTo>
                      <a:lnTo>
                        <a:pt x="2073" y="1639"/>
                      </a:lnTo>
                      <a:lnTo>
                        <a:pt x="2106" y="1616"/>
                      </a:lnTo>
                      <a:lnTo>
                        <a:pt x="2135" y="1594"/>
                      </a:lnTo>
                      <a:lnTo>
                        <a:pt x="2161" y="1573"/>
                      </a:lnTo>
                      <a:lnTo>
                        <a:pt x="2184" y="1552"/>
                      </a:lnTo>
                      <a:lnTo>
                        <a:pt x="2203" y="1532"/>
                      </a:lnTo>
                      <a:lnTo>
                        <a:pt x="2222" y="1512"/>
                      </a:lnTo>
                      <a:lnTo>
                        <a:pt x="2237" y="1493"/>
                      </a:lnTo>
                      <a:lnTo>
                        <a:pt x="2249" y="1475"/>
                      </a:lnTo>
                      <a:lnTo>
                        <a:pt x="2261" y="1457"/>
                      </a:lnTo>
                      <a:lnTo>
                        <a:pt x="2271" y="1439"/>
                      </a:lnTo>
                      <a:lnTo>
                        <a:pt x="2280" y="1422"/>
                      </a:lnTo>
                      <a:lnTo>
                        <a:pt x="2289" y="1406"/>
                      </a:lnTo>
                      <a:lnTo>
                        <a:pt x="2297" y="1390"/>
                      </a:lnTo>
                      <a:lnTo>
                        <a:pt x="2305" y="1374"/>
                      </a:lnTo>
                      <a:lnTo>
                        <a:pt x="2314" y="1359"/>
                      </a:lnTo>
                      <a:lnTo>
                        <a:pt x="2321" y="1347"/>
                      </a:lnTo>
                      <a:lnTo>
                        <a:pt x="2328" y="1334"/>
                      </a:lnTo>
                      <a:lnTo>
                        <a:pt x="2335" y="1321"/>
                      </a:lnTo>
                      <a:lnTo>
                        <a:pt x="2342" y="1306"/>
                      </a:lnTo>
                      <a:lnTo>
                        <a:pt x="2349" y="1291"/>
                      </a:lnTo>
                      <a:lnTo>
                        <a:pt x="2356" y="1275"/>
                      </a:lnTo>
                      <a:lnTo>
                        <a:pt x="2362" y="1258"/>
                      </a:lnTo>
                      <a:lnTo>
                        <a:pt x="2369" y="1240"/>
                      </a:lnTo>
                      <a:lnTo>
                        <a:pt x="2375" y="1222"/>
                      </a:lnTo>
                      <a:lnTo>
                        <a:pt x="2381" y="1204"/>
                      </a:lnTo>
                      <a:lnTo>
                        <a:pt x="2387" y="1184"/>
                      </a:lnTo>
                      <a:lnTo>
                        <a:pt x="2394" y="1164"/>
                      </a:lnTo>
                      <a:lnTo>
                        <a:pt x="2400" y="1143"/>
                      </a:lnTo>
                      <a:lnTo>
                        <a:pt x="2405" y="1122"/>
                      </a:lnTo>
                      <a:lnTo>
                        <a:pt x="2410" y="1100"/>
                      </a:lnTo>
                      <a:lnTo>
                        <a:pt x="2415" y="1077"/>
                      </a:lnTo>
                      <a:lnTo>
                        <a:pt x="2419" y="1054"/>
                      </a:lnTo>
                      <a:lnTo>
                        <a:pt x="2423" y="1030"/>
                      </a:lnTo>
                      <a:lnTo>
                        <a:pt x="2427" y="1006"/>
                      </a:lnTo>
                      <a:lnTo>
                        <a:pt x="2430" y="981"/>
                      </a:lnTo>
                      <a:lnTo>
                        <a:pt x="2433" y="955"/>
                      </a:lnTo>
                      <a:lnTo>
                        <a:pt x="2436" y="929"/>
                      </a:lnTo>
                      <a:lnTo>
                        <a:pt x="2438" y="902"/>
                      </a:lnTo>
                      <a:lnTo>
                        <a:pt x="2440" y="875"/>
                      </a:lnTo>
                      <a:lnTo>
                        <a:pt x="2441" y="848"/>
                      </a:lnTo>
                      <a:lnTo>
                        <a:pt x="2442" y="819"/>
                      </a:lnTo>
                      <a:lnTo>
                        <a:pt x="2443" y="791"/>
                      </a:lnTo>
                      <a:lnTo>
                        <a:pt x="2443" y="761"/>
                      </a:lnTo>
                      <a:lnTo>
                        <a:pt x="2442" y="731"/>
                      </a:lnTo>
                      <a:lnTo>
                        <a:pt x="2441" y="701"/>
                      </a:lnTo>
                      <a:lnTo>
                        <a:pt x="2439" y="670"/>
                      </a:lnTo>
                      <a:lnTo>
                        <a:pt x="2437" y="639"/>
                      </a:lnTo>
                      <a:lnTo>
                        <a:pt x="2437" y="634"/>
                      </a:lnTo>
                      <a:lnTo>
                        <a:pt x="2437" y="618"/>
                      </a:lnTo>
                      <a:lnTo>
                        <a:pt x="2436" y="593"/>
                      </a:lnTo>
                      <a:lnTo>
                        <a:pt x="2436" y="561"/>
                      </a:lnTo>
                      <a:lnTo>
                        <a:pt x="2435" y="523"/>
                      </a:lnTo>
                      <a:lnTo>
                        <a:pt x="2434" y="480"/>
                      </a:lnTo>
                      <a:lnTo>
                        <a:pt x="2433" y="433"/>
                      </a:lnTo>
                      <a:lnTo>
                        <a:pt x="2432" y="383"/>
                      </a:lnTo>
                      <a:lnTo>
                        <a:pt x="2430" y="332"/>
                      </a:lnTo>
                      <a:lnTo>
                        <a:pt x="2427" y="281"/>
                      </a:lnTo>
                      <a:lnTo>
                        <a:pt x="2425" y="231"/>
                      </a:lnTo>
                      <a:lnTo>
                        <a:pt x="2422" y="184"/>
                      </a:lnTo>
                      <a:lnTo>
                        <a:pt x="2418" y="141"/>
                      </a:lnTo>
                      <a:lnTo>
                        <a:pt x="2414" y="103"/>
                      </a:lnTo>
                      <a:lnTo>
                        <a:pt x="2410" y="71"/>
                      </a:lnTo>
                      <a:lnTo>
                        <a:pt x="2405" y="47"/>
                      </a:lnTo>
                      <a:lnTo>
                        <a:pt x="2404" y="30"/>
                      </a:lnTo>
                      <a:lnTo>
                        <a:pt x="2410" y="17"/>
                      </a:lnTo>
                      <a:lnTo>
                        <a:pt x="2422" y="8"/>
                      </a:lnTo>
                      <a:lnTo>
                        <a:pt x="2440" y="3"/>
                      </a:lnTo>
                      <a:lnTo>
                        <a:pt x="2461" y="0"/>
                      </a:lnTo>
                      <a:lnTo>
                        <a:pt x="2486" y="0"/>
                      </a:lnTo>
                      <a:lnTo>
                        <a:pt x="2514" y="2"/>
                      </a:lnTo>
                      <a:lnTo>
                        <a:pt x="2542" y="5"/>
                      </a:lnTo>
                      <a:lnTo>
                        <a:pt x="2571" y="10"/>
                      </a:lnTo>
                      <a:lnTo>
                        <a:pt x="2601" y="16"/>
                      </a:lnTo>
                      <a:lnTo>
                        <a:pt x="2627" y="22"/>
                      </a:lnTo>
                      <a:lnTo>
                        <a:pt x="2651" y="27"/>
                      </a:lnTo>
                      <a:lnTo>
                        <a:pt x="2671" y="33"/>
                      </a:lnTo>
                      <a:lnTo>
                        <a:pt x="2687" y="37"/>
                      </a:lnTo>
                      <a:lnTo>
                        <a:pt x="2697" y="40"/>
                      </a:lnTo>
                      <a:lnTo>
                        <a:pt x="2701" y="41"/>
                      </a:lnTo>
                      <a:close/>
                    </a:path>
                  </a:pathLst>
                </a:custGeom>
                <a:solidFill>
                  <a:srgbClr val="B2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57" name="Freeform 473"/>
                <p:cNvSpPr>
                  <a:spLocks/>
                </p:cNvSpPr>
                <p:nvPr/>
              </p:nvSpPr>
              <p:spPr bwMode="auto">
                <a:xfrm>
                  <a:off x="4698" y="978"/>
                  <a:ext cx="272" cy="198"/>
                </a:xfrm>
                <a:custGeom>
                  <a:avLst/>
                  <a:gdLst>
                    <a:gd name="T0" fmla="*/ 2705 w 2716"/>
                    <a:gd name="T1" fmla="*/ 146 h 1974"/>
                    <a:gd name="T2" fmla="*/ 2712 w 2716"/>
                    <a:gd name="T3" fmla="*/ 320 h 1974"/>
                    <a:gd name="T4" fmla="*/ 2716 w 2716"/>
                    <a:gd name="T5" fmla="*/ 492 h 1974"/>
                    <a:gd name="T6" fmla="*/ 2713 w 2716"/>
                    <a:gd name="T7" fmla="*/ 667 h 1974"/>
                    <a:gd name="T8" fmla="*/ 2699 w 2716"/>
                    <a:gd name="T9" fmla="*/ 847 h 1974"/>
                    <a:gd name="T10" fmla="*/ 2669 w 2716"/>
                    <a:gd name="T11" fmla="*/ 1033 h 1974"/>
                    <a:gd name="T12" fmla="*/ 2632 w 2716"/>
                    <a:gd name="T13" fmla="*/ 1188 h 1974"/>
                    <a:gd name="T14" fmla="*/ 2611 w 2716"/>
                    <a:gd name="T15" fmla="*/ 1262 h 1974"/>
                    <a:gd name="T16" fmla="*/ 2541 w 2716"/>
                    <a:gd name="T17" fmla="*/ 1435 h 1974"/>
                    <a:gd name="T18" fmla="*/ 2419 w 2716"/>
                    <a:gd name="T19" fmla="*/ 1633 h 1974"/>
                    <a:gd name="T20" fmla="*/ 2381 w 2716"/>
                    <a:gd name="T21" fmla="*/ 1674 h 1974"/>
                    <a:gd name="T22" fmla="*/ 2344 w 2716"/>
                    <a:gd name="T23" fmla="*/ 1702 h 1974"/>
                    <a:gd name="T24" fmla="*/ 2275 w 2716"/>
                    <a:gd name="T25" fmla="*/ 1747 h 1974"/>
                    <a:gd name="T26" fmla="*/ 2173 w 2716"/>
                    <a:gd name="T27" fmla="*/ 1802 h 1974"/>
                    <a:gd name="T28" fmla="*/ 2041 w 2716"/>
                    <a:gd name="T29" fmla="*/ 1857 h 1974"/>
                    <a:gd name="T30" fmla="*/ 1877 w 2716"/>
                    <a:gd name="T31" fmla="*/ 1905 h 1974"/>
                    <a:gd name="T32" fmla="*/ 1724 w 2716"/>
                    <a:gd name="T33" fmla="*/ 1933 h 1974"/>
                    <a:gd name="T34" fmla="*/ 1558 w 2716"/>
                    <a:gd name="T35" fmla="*/ 1952 h 1974"/>
                    <a:gd name="T36" fmla="*/ 1380 w 2716"/>
                    <a:gd name="T37" fmla="*/ 1965 h 1974"/>
                    <a:gd name="T38" fmla="*/ 1196 w 2716"/>
                    <a:gd name="T39" fmla="*/ 1972 h 1974"/>
                    <a:gd name="T40" fmla="*/ 1009 w 2716"/>
                    <a:gd name="T41" fmla="*/ 1973 h 1974"/>
                    <a:gd name="T42" fmla="*/ 821 w 2716"/>
                    <a:gd name="T43" fmla="*/ 1969 h 1974"/>
                    <a:gd name="T44" fmla="*/ 637 w 2716"/>
                    <a:gd name="T45" fmla="*/ 1959 h 1974"/>
                    <a:gd name="T46" fmla="*/ 444 w 2716"/>
                    <a:gd name="T47" fmla="*/ 1942 h 1974"/>
                    <a:gd name="T48" fmla="*/ 207 w 2716"/>
                    <a:gd name="T49" fmla="*/ 1901 h 1974"/>
                    <a:gd name="T50" fmla="*/ 61 w 2716"/>
                    <a:gd name="T51" fmla="*/ 1850 h 1974"/>
                    <a:gd name="T52" fmla="*/ 7 w 2716"/>
                    <a:gd name="T53" fmla="*/ 1808 h 1974"/>
                    <a:gd name="T54" fmla="*/ 13 w 2716"/>
                    <a:gd name="T55" fmla="*/ 1758 h 1974"/>
                    <a:gd name="T56" fmla="*/ 82 w 2716"/>
                    <a:gd name="T57" fmla="*/ 1723 h 1974"/>
                    <a:gd name="T58" fmla="*/ 192 w 2716"/>
                    <a:gd name="T59" fmla="*/ 1720 h 1974"/>
                    <a:gd name="T60" fmla="*/ 267 w 2716"/>
                    <a:gd name="T61" fmla="*/ 1733 h 1974"/>
                    <a:gd name="T62" fmla="*/ 394 w 2716"/>
                    <a:gd name="T63" fmla="*/ 1749 h 1974"/>
                    <a:gd name="T64" fmla="*/ 555 w 2716"/>
                    <a:gd name="T65" fmla="*/ 1764 h 1974"/>
                    <a:gd name="T66" fmla="*/ 729 w 2716"/>
                    <a:gd name="T67" fmla="*/ 1780 h 1974"/>
                    <a:gd name="T68" fmla="*/ 898 w 2716"/>
                    <a:gd name="T69" fmla="*/ 1791 h 1974"/>
                    <a:gd name="T70" fmla="*/ 1040 w 2716"/>
                    <a:gd name="T71" fmla="*/ 1799 h 1974"/>
                    <a:gd name="T72" fmla="*/ 1124 w 2716"/>
                    <a:gd name="T73" fmla="*/ 1801 h 1974"/>
                    <a:gd name="T74" fmla="*/ 1168 w 2716"/>
                    <a:gd name="T75" fmla="*/ 1801 h 1974"/>
                    <a:gd name="T76" fmla="*/ 1286 w 2716"/>
                    <a:gd name="T77" fmla="*/ 1798 h 1974"/>
                    <a:gd name="T78" fmla="*/ 1450 w 2716"/>
                    <a:gd name="T79" fmla="*/ 1789 h 1974"/>
                    <a:gd name="T80" fmla="*/ 1639 w 2716"/>
                    <a:gd name="T81" fmla="*/ 1770 h 1974"/>
                    <a:gd name="T82" fmla="*/ 1825 w 2716"/>
                    <a:gd name="T83" fmla="*/ 1736 h 1974"/>
                    <a:gd name="T84" fmla="*/ 1984 w 2716"/>
                    <a:gd name="T85" fmla="*/ 1687 h 1974"/>
                    <a:gd name="T86" fmla="*/ 2106 w 2716"/>
                    <a:gd name="T87" fmla="*/ 1616 h 1974"/>
                    <a:gd name="T88" fmla="*/ 2222 w 2716"/>
                    <a:gd name="T89" fmla="*/ 1512 h 1974"/>
                    <a:gd name="T90" fmla="*/ 2280 w 2716"/>
                    <a:gd name="T91" fmla="*/ 1422 h 1974"/>
                    <a:gd name="T92" fmla="*/ 2314 w 2716"/>
                    <a:gd name="T93" fmla="*/ 1359 h 1974"/>
                    <a:gd name="T94" fmla="*/ 2349 w 2716"/>
                    <a:gd name="T95" fmla="*/ 1291 h 1974"/>
                    <a:gd name="T96" fmla="*/ 2381 w 2716"/>
                    <a:gd name="T97" fmla="*/ 1204 h 1974"/>
                    <a:gd name="T98" fmla="*/ 2410 w 2716"/>
                    <a:gd name="T99" fmla="*/ 1100 h 1974"/>
                    <a:gd name="T100" fmla="*/ 2430 w 2716"/>
                    <a:gd name="T101" fmla="*/ 981 h 1974"/>
                    <a:gd name="T102" fmla="*/ 2441 w 2716"/>
                    <a:gd name="T103" fmla="*/ 848 h 1974"/>
                    <a:gd name="T104" fmla="*/ 2441 w 2716"/>
                    <a:gd name="T105" fmla="*/ 701 h 1974"/>
                    <a:gd name="T106" fmla="*/ 2437 w 2716"/>
                    <a:gd name="T107" fmla="*/ 618 h 1974"/>
                    <a:gd name="T108" fmla="*/ 2433 w 2716"/>
                    <a:gd name="T109" fmla="*/ 433 h 1974"/>
                    <a:gd name="T110" fmla="*/ 2422 w 2716"/>
                    <a:gd name="T111" fmla="*/ 184 h 1974"/>
                    <a:gd name="T112" fmla="*/ 2405 w 2716"/>
                    <a:gd name="T113" fmla="*/ 47 h 1974"/>
                    <a:gd name="T114" fmla="*/ 2461 w 2716"/>
                    <a:gd name="T115" fmla="*/ 0 h 1974"/>
                    <a:gd name="T116" fmla="*/ 2601 w 2716"/>
                    <a:gd name="T117" fmla="*/ 16 h 1974"/>
                    <a:gd name="T118" fmla="*/ 2697 w 2716"/>
                    <a:gd name="T119" fmla="*/ 40 h 19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716" h="1974">
                      <a:moveTo>
                        <a:pt x="2701" y="41"/>
                      </a:moveTo>
                      <a:lnTo>
                        <a:pt x="2701" y="41"/>
                      </a:lnTo>
                      <a:lnTo>
                        <a:pt x="2702" y="76"/>
                      </a:lnTo>
                      <a:lnTo>
                        <a:pt x="2704" y="111"/>
                      </a:lnTo>
                      <a:lnTo>
                        <a:pt x="2705" y="146"/>
                      </a:lnTo>
                      <a:lnTo>
                        <a:pt x="2707" y="181"/>
                      </a:lnTo>
                      <a:lnTo>
                        <a:pt x="2708" y="215"/>
                      </a:lnTo>
                      <a:lnTo>
                        <a:pt x="2709" y="251"/>
                      </a:lnTo>
                      <a:lnTo>
                        <a:pt x="2711" y="285"/>
                      </a:lnTo>
                      <a:lnTo>
                        <a:pt x="2712" y="320"/>
                      </a:lnTo>
                      <a:lnTo>
                        <a:pt x="2713" y="354"/>
                      </a:lnTo>
                      <a:lnTo>
                        <a:pt x="2714" y="389"/>
                      </a:lnTo>
                      <a:lnTo>
                        <a:pt x="2715" y="423"/>
                      </a:lnTo>
                      <a:lnTo>
                        <a:pt x="2716" y="458"/>
                      </a:lnTo>
                      <a:lnTo>
                        <a:pt x="2716" y="492"/>
                      </a:lnTo>
                      <a:lnTo>
                        <a:pt x="2716" y="527"/>
                      </a:lnTo>
                      <a:lnTo>
                        <a:pt x="2716" y="562"/>
                      </a:lnTo>
                      <a:lnTo>
                        <a:pt x="2715" y="596"/>
                      </a:lnTo>
                      <a:lnTo>
                        <a:pt x="2714" y="632"/>
                      </a:lnTo>
                      <a:lnTo>
                        <a:pt x="2713" y="667"/>
                      </a:lnTo>
                      <a:lnTo>
                        <a:pt x="2711" y="702"/>
                      </a:lnTo>
                      <a:lnTo>
                        <a:pt x="2709" y="738"/>
                      </a:lnTo>
                      <a:lnTo>
                        <a:pt x="2706" y="774"/>
                      </a:lnTo>
                      <a:lnTo>
                        <a:pt x="2702" y="811"/>
                      </a:lnTo>
                      <a:lnTo>
                        <a:pt x="2699" y="847"/>
                      </a:lnTo>
                      <a:lnTo>
                        <a:pt x="2694" y="883"/>
                      </a:lnTo>
                      <a:lnTo>
                        <a:pt x="2689" y="920"/>
                      </a:lnTo>
                      <a:lnTo>
                        <a:pt x="2683" y="957"/>
                      </a:lnTo>
                      <a:lnTo>
                        <a:pt x="2676" y="995"/>
                      </a:lnTo>
                      <a:lnTo>
                        <a:pt x="2669" y="1033"/>
                      </a:lnTo>
                      <a:lnTo>
                        <a:pt x="2661" y="1071"/>
                      </a:lnTo>
                      <a:lnTo>
                        <a:pt x="2652" y="1110"/>
                      </a:lnTo>
                      <a:lnTo>
                        <a:pt x="2643" y="1149"/>
                      </a:lnTo>
                      <a:lnTo>
                        <a:pt x="2632" y="1188"/>
                      </a:lnTo>
                      <a:lnTo>
                        <a:pt x="2631" y="1191"/>
                      </a:lnTo>
                      <a:lnTo>
                        <a:pt x="2629" y="1201"/>
                      </a:lnTo>
                      <a:lnTo>
                        <a:pt x="2624" y="1216"/>
                      </a:lnTo>
                      <a:lnTo>
                        <a:pt x="2619" y="1237"/>
                      </a:lnTo>
                      <a:lnTo>
                        <a:pt x="2611" y="1262"/>
                      </a:lnTo>
                      <a:lnTo>
                        <a:pt x="2601" y="1291"/>
                      </a:lnTo>
                      <a:lnTo>
                        <a:pt x="2589" y="1324"/>
                      </a:lnTo>
                      <a:lnTo>
                        <a:pt x="2575" y="1358"/>
                      </a:lnTo>
                      <a:lnTo>
                        <a:pt x="2559" y="1396"/>
                      </a:lnTo>
                      <a:lnTo>
                        <a:pt x="2541" y="1435"/>
                      </a:lnTo>
                      <a:lnTo>
                        <a:pt x="2521" y="1474"/>
                      </a:lnTo>
                      <a:lnTo>
                        <a:pt x="2499" y="1515"/>
                      </a:lnTo>
                      <a:lnTo>
                        <a:pt x="2475" y="1555"/>
                      </a:lnTo>
                      <a:lnTo>
                        <a:pt x="2448" y="1594"/>
                      </a:lnTo>
                      <a:lnTo>
                        <a:pt x="2419" y="1633"/>
                      </a:lnTo>
                      <a:lnTo>
                        <a:pt x="2387" y="1669"/>
                      </a:lnTo>
                      <a:lnTo>
                        <a:pt x="2386" y="1670"/>
                      </a:lnTo>
                      <a:lnTo>
                        <a:pt x="2384" y="1671"/>
                      </a:lnTo>
                      <a:lnTo>
                        <a:pt x="2381" y="1674"/>
                      </a:lnTo>
                      <a:lnTo>
                        <a:pt x="2376" y="1678"/>
                      </a:lnTo>
                      <a:lnTo>
                        <a:pt x="2370" y="1683"/>
                      </a:lnTo>
                      <a:lnTo>
                        <a:pt x="2363" y="1688"/>
                      </a:lnTo>
                      <a:lnTo>
                        <a:pt x="2354" y="1695"/>
                      </a:lnTo>
                      <a:lnTo>
                        <a:pt x="2344" y="1702"/>
                      </a:lnTo>
                      <a:lnTo>
                        <a:pt x="2333" y="1710"/>
                      </a:lnTo>
                      <a:lnTo>
                        <a:pt x="2321" y="1718"/>
                      </a:lnTo>
                      <a:lnTo>
                        <a:pt x="2307" y="1727"/>
                      </a:lnTo>
                      <a:lnTo>
                        <a:pt x="2292" y="1737"/>
                      </a:lnTo>
                      <a:lnTo>
                        <a:pt x="2275" y="1747"/>
                      </a:lnTo>
                      <a:lnTo>
                        <a:pt x="2258" y="1757"/>
                      </a:lnTo>
                      <a:lnTo>
                        <a:pt x="2239" y="1769"/>
                      </a:lnTo>
                      <a:lnTo>
                        <a:pt x="2219" y="1779"/>
                      </a:lnTo>
                      <a:lnTo>
                        <a:pt x="2196" y="1790"/>
                      </a:lnTo>
                      <a:lnTo>
                        <a:pt x="2173" y="1802"/>
                      </a:lnTo>
                      <a:lnTo>
                        <a:pt x="2149" y="1813"/>
                      </a:lnTo>
                      <a:lnTo>
                        <a:pt x="2124" y="1824"/>
                      </a:lnTo>
                      <a:lnTo>
                        <a:pt x="2098" y="1835"/>
                      </a:lnTo>
                      <a:lnTo>
                        <a:pt x="2070" y="1846"/>
                      </a:lnTo>
                      <a:lnTo>
                        <a:pt x="2041" y="1857"/>
                      </a:lnTo>
                      <a:lnTo>
                        <a:pt x="2010" y="1867"/>
                      </a:lnTo>
                      <a:lnTo>
                        <a:pt x="1979" y="1877"/>
                      </a:lnTo>
                      <a:lnTo>
                        <a:pt x="1946" y="1887"/>
                      </a:lnTo>
                      <a:lnTo>
                        <a:pt x="1912" y="1896"/>
                      </a:lnTo>
                      <a:lnTo>
                        <a:pt x="1877" y="1905"/>
                      </a:lnTo>
                      <a:lnTo>
                        <a:pt x="1841" y="1913"/>
                      </a:lnTo>
                      <a:lnTo>
                        <a:pt x="1802" y="1920"/>
                      </a:lnTo>
                      <a:lnTo>
                        <a:pt x="1764" y="1927"/>
                      </a:lnTo>
                      <a:lnTo>
                        <a:pt x="1724" y="1933"/>
                      </a:lnTo>
                      <a:lnTo>
                        <a:pt x="1692" y="1937"/>
                      </a:lnTo>
                      <a:lnTo>
                        <a:pt x="1659" y="1941"/>
                      </a:lnTo>
                      <a:lnTo>
                        <a:pt x="1625" y="1945"/>
                      </a:lnTo>
                      <a:lnTo>
                        <a:pt x="1592" y="1949"/>
                      </a:lnTo>
                      <a:lnTo>
                        <a:pt x="1558" y="1952"/>
                      </a:lnTo>
                      <a:lnTo>
                        <a:pt x="1523" y="1955"/>
                      </a:lnTo>
                      <a:lnTo>
                        <a:pt x="1488" y="1958"/>
                      </a:lnTo>
                      <a:lnTo>
                        <a:pt x="1452" y="1960"/>
                      </a:lnTo>
                      <a:lnTo>
                        <a:pt x="1416" y="1963"/>
                      </a:lnTo>
                      <a:lnTo>
                        <a:pt x="1380" y="1965"/>
                      </a:lnTo>
                      <a:lnTo>
                        <a:pt x="1344" y="1967"/>
                      </a:lnTo>
                      <a:lnTo>
                        <a:pt x="1308" y="1968"/>
                      </a:lnTo>
                      <a:lnTo>
                        <a:pt x="1271" y="1970"/>
                      </a:lnTo>
                      <a:lnTo>
                        <a:pt x="1233" y="1971"/>
                      </a:lnTo>
                      <a:lnTo>
                        <a:pt x="1196" y="1972"/>
                      </a:lnTo>
                      <a:lnTo>
                        <a:pt x="1159" y="1973"/>
                      </a:lnTo>
                      <a:lnTo>
                        <a:pt x="1122" y="1973"/>
                      </a:lnTo>
                      <a:lnTo>
                        <a:pt x="1084" y="1974"/>
                      </a:lnTo>
                      <a:lnTo>
                        <a:pt x="1046" y="1974"/>
                      </a:lnTo>
                      <a:lnTo>
                        <a:pt x="1009" y="1973"/>
                      </a:lnTo>
                      <a:lnTo>
                        <a:pt x="971" y="1973"/>
                      </a:lnTo>
                      <a:lnTo>
                        <a:pt x="934" y="1972"/>
                      </a:lnTo>
                      <a:lnTo>
                        <a:pt x="896" y="1971"/>
                      </a:lnTo>
                      <a:lnTo>
                        <a:pt x="858" y="1970"/>
                      </a:lnTo>
                      <a:lnTo>
                        <a:pt x="821" y="1969"/>
                      </a:lnTo>
                      <a:lnTo>
                        <a:pt x="784" y="1968"/>
                      </a:lnTo>
                      <a:lnTo>
                        <a:pt x="747" y="1966"/>
                      </a:lnTo>
                      <a:lnTo>
                        <a:pt x="710" y="1964"/>
                      </a:lnTo>
                      <a:lnTo>
                        <a:pt x="673" y="1962"/>
                      </a:lnTo>
                      <a:lnTo>
                        <a:pt x="637" y="1959"/>
                      </a:lnTo>
                      <a:lnTo>
                        <a:pt x="601" y="1957"/>
                      </a:lnTo>
                      <a:lnTo>
                        <a:pt x="565" y="1954"/>
                      </a:lnTo>
                      <a:lnTo>
                        <a:pt x="502" y="1948"/>
                      </a:lnTo>
                      <a:lnTo>
                        <a:pt x="444" y="1942"/>
                      </a:lnTo>
                      <a:lnTo>
                        <a:pt x="390" y="1935"/>
                      </a:lnTo>
                      <a:lnTo>
                        <a:pt x="339" y="1927"/>
                      </a:lnTo>
                      <a:lnTo>
                        <a:pt x="291" y="1919"/>
                      </a:lnTo>
                      <a:lnTo>
                        <a:pt x="247" y="1910"/>
                      </a:lnTo>
                      <a:lnTo>
                        <a:pt x="207" y="1901"/>
                      </a:lnTo>
                      <a:lnTo>
                        <a:pt x="171" y="1891"/>
                      </a:lnTo>
                      <a:lnTo>
                        <a:pt x="137" y="1882"/>
                      </a:lnTo>
                      <a:lnTo>
                        <a:pt x="108" y="1871"/>
                      </a:lnTo>
                      <a:lnTo>
                        <a:pt x="83" y="1861"/>
                      </a:lnTo>
                      <a:lnTo>
                        <a:pt x="61" y="1850"/>
                      </a:lnTo>
                      <a:lnTo>
                        <a:pt x="42" y="1840"/>
                      </a:lnTo>
                      <a:lnTo>
                        <a:pt x="27" y="1829"/>
                      </a:lnTo>
                      <a:lnTo>
                        <a:pt x="15" y="1819"/>
                      </a:lnTo>
                      <a:lnTo>
                        <a:pt x="7" y="1808"/>
                      </a:lnTo>
                      <a:lnTo>
                        <a:pt x="2" y="1798"/>
                      </a:lnTo>
                      <a:lnTo>
                        <a:pt x="0" y="1787"/>
                      </a:lnTo>
                      <a:lnTo>
                        <a:pt x="2" y="1778"/>
                      </a:lnTo>
                      <a:lnTo>
                        <a:pt x="6" y="1767"/>
                      </a:lnTo>
                      <a:lnTo>
                        <a:pt x="13" y="1758"/>
                      </a:lnTo>
                      <a:lnTo>
                        <a:pt x="23" y="1749"/>
                      </a:lnTo>
                      <a:lnTo>
                        <a:pt x="34" y="1741"/>
                      </a:lnTo>
                      <a:lnTo>
                        <a:pt x="48" y="1734"/>
                      </a:lnTo>
                      <a:lnTo>
                        <a:pt x="64" y="1728"/>
                      </a:lnTo>
                      <a:lnTo>
                        <a:pt x="82" y="1723"/>
                      </a:lnTo>
                      <a:lnTo>
                        <a:pt x="101" y="1720"/>
                      </a:lnTo>
                      <a:lnTo>
                        <a:pt x="122" y="1717"/>
                      </a:lnTo>
                      <a:lnTo>
                        <a:pt x="145" y="1717"/>
                      </a:lnTo>
                      <a:lnTo>
                        <a:pt x="168" y="1717"/>
                      </a:lnTo>
                      <a:lnTo>
                        <a:pt x="192" y="1720"/>
                      </a:lnTo>
                      <a:lnTo>
                        <a:pt x="216" y="1724"/>
                      </a:lnTo>
                      <a:lnTo>
                        <a:pt x="231" y="1727"/>
                      </a:lnTo>
                      <a:lnTo>
                        <a:pt x="248" y="1730"/>
                      </a:lnTo>
                      <a:lnTo>
                        <a:pt x="267" y="1733"/>
                      </a:lnTo>
                      <a:lnTo>
                        <a:pt x="289" y="1736"/>
                      </a:lnTo>
                      <a:lnTo>
                        <a:pt x="313" y="1739"/>
                      </a:lnTo>
                      <a:lnTo>
                        <a:pt x="339" y="1742"/>
                      </a:lnTo>
                      <a:lnTo>
                        <a:pt x="366" y="1745"/>
                      </a:lnTo>
                      <a:lnTo>
                        <a:pt x="394" y="1749"/>
                      </a:lnTo>
                      <a:lnTo>
                        <a:pt x="424" y="1752"/>
                      </a:lnTo>
                      <a:lnTo>
                        <a:pt x="455" y="1755"/>
                      </a:lnTo>
                      <a:lnTo>
                        <a:pt x="487" y="1758"/>
                      </a:lnTo>
                      <a:lnTo>
                        <a:pt x="521" y="1761"/>
                      </a:lnTo>
                      <a:lnTo>
                        <a:pt x="555" y="1764"/>
                      </a:lnTo>
                      <a:lnTo>
                        <a:pt x="589" y="1767"/>
                      </a:lnTo>
                      <a:lnTo>
                        <a:pt x="623" y="1771"/>
                      </a:lnTo>
                      <a:lnTo>
                        <a:pt x="658" y="1774"/>
                      </a:lnTo>
                      <a:lnTo>
                        <a:pt x="693" y="1777"/>
                      </a:lnTo>
                      <a:lnTo>
                        <a:pt x="729" y="1780"/>
                      </a:lnTo>
                      <a:lnTo>
                        <a:pt x="764" y="1782"/>
                      </a:lnTo>
                      <a:lnTo>
                        <a:pt x="798" y="1785"/>
                      </a:lnTo>
                      <a:lnTo>
                        <a:pt x="831" y="1787"/>
                      </a:lnTo>
                      <a:lnTo>
                        <a:pt x="864" y="1789"/>
                      </a:lnTo>
                      <a:lnTo>
                        <a:pt x="898" y="1791"/>
                      </a:lnTo>
                      <a:lnTo>
                        <a:pt x="929" y="1793"/>
                      </a:lnTo>
                      <a:lnTo>
                        <a:pt x="959" y="1795"/>
                      </a:lnTo>
                      <a:lnTo>
                        <a:pt x="987" y="1797"/>
                      </a:lnTo>
                      <a:lnTo>
                        <a:pt x="1015" y="1798"/>
                      </a:lnTo>
                      <a:lnTo>
                        <a:pt x="1040" y="1799"/>
                      </a:lnTo>
                      <a:lnTo>
                        <a:pt x="1064" y="1800"/>
                      </a:lnTo>
                      <a:lnTo>
                        <a:pt x="1087" y="1800"/>
                      </a:lnTo>
                      <a:lnTo>
                        <a:pt x="1107" y="1801"/>
                      </a:lnTo>
                      <a:lnTo>
                        <a:pt x="1124" y="1801"/>
                      </a:lnTo>
                      <a:lnTo>
                        <a:pt x="1126" y="1801"/>
                      </a:lnTo>
                      <a:lnTo>
                        <a:pt x="1132" y="1801"/>
                      </a:lnTo>
                      <a:lnTo>
                        <a:pt x="1141" y="1801"/>
                      </a:lnTo>
                      <a:lnTo>
                        <a:pt x="1153" y="1801"/>
                      </a:lnTo>
                      <a:lnTo>
                        <a:pt x="1168" y="1801"/>
                      </a:lnTo>
                      <a:lnTo>
                        <a:pt x="1187" y="1801"/>
                      </a:lnTo>
                      <a:lnTo>
                        <a:pt x="1208" y="1800"/>
                      </a:lnTo>
                      <a:lnTo>
                        <a:pt x="1231" y="1800"/>
                      </a:lnTo>
                      <a:lnTo>
                        <a:pt x="1257" y="1799"/>
                      </a:lnTo>
                      <a:lnTo>
                        <a:pt x="1286" y="1798"/>
                      </a:lnTo>
                      <a:lnTo>
                        <a:pt x="1316" y="1797"/>
                      </a:lnTo>
                      <a:lnTo>
                        <a:pt x="1348" y="1795"/>
                      </a:lnTo>
                      <a:lnTo>
                        <a:pt x="1381" y="1793"/>
                      </a:lnTo>
                      <a:lnTo>
                        <a:pt x="1415" y="1791"/>
                      </a:lnTo>
                      <a:lnTo>
                        <a:pt x="1450" y="1789"/>
                      </a:lnTo>
                      <a:lnTo>
                        <a:pt x="1488" y="1786"/>
                      </a:lnTo>
                      <a:lnTo>
                        <a:pt x="1525" y="1782"/>
                      </a:lnTo>
                      <a:lnTo>
                        <a:pt x="1563" y="1779"/>
                      </a:lnTo>
                      <a:lnTo>
                        <a:pt x="1601" y="1774"/>
                      </a:lnTo>
                      <a:lnTo>
                        <a:pt x="1639" y="1770"/>
                      </a:lnTo>
                      <a:lnTo>
                        <a:pt x="1678" y="1763"/>
                      </a:lnTo>
                      <a:lnTo>
                        <a:pt x="1715" y="1757"/>
                      </a:lnTo>
                      <a:lnTo>
                        <a:pt x="1752" y="1751"/>
                      </a:lnTo>
                      <a:lnTo>
                        <a:pt x="1789" y="1744"/>
                      </a:lnTo>
                      <a:lnTo>
                        <a:pt x="1825" y="1736"/>
                      </a:lnTo>
                      <a:lnTo>
                        <a:pt x="1860" y="1728"/>
                      </a:lnTo>
                      <a:lnTo>
                        <a:pt x="1893" y="1719"/>
                      </a:lnTo>
                      <a:lnTo>
                        <a:pt x="1925" y="1709"/>
                      </a:lnTo>
                      <a:lnTo>
                        <a:pt x="1955" y="1698"/>
                      </a:lnTo>
                      <a:lnTo>
                        <a:pt x="1984" y="1687"/>
                      </a:lnTo>
                      <a:lnTo>
                        <a:pt x="2010" y="1675"/>
                      </a:lnTo>
                      <a:lnTo>
                        <a:pt x="2035" y="1662"/>
                      </a:lnTo>
                      <a:lnTo>
                        <a:pt x="2073" y="1639"/>
                      </a:lnTo>
                      <a:lnTo>
                        <a:pt x="2106" y="1616"/>
                      </a:lnTo>
                      <a:lnTo>
                        <a:pt x="2135" y="1594"/>
                      </a:lnTo>
                      <a:lnTo>
                        <a:pt x="2161" y="1573"/>
                      </a:lnTo>
                      <a:lnTo>
                        <a:pt x="2184" y="1552"/>
                      </a:lnTo>
                      <a:lnTo>
                        <a:pt x="2203" y="1532"/>
                      </a:lnTo>
                      <a:lnTo>
                        <a:pt x="2222" y="1512"/>
                      </a:lnTo>
                      <a:lnTo>
                        <a:pt x="2237" y="1493"/>
                      </a:lnTo>
                      <a:lnTo>
                        <a:pt x="2249" y="1475"/>
                      </a:lnTo>
                      <a:lnTo>
                        <a:pt x="2261" y="1457"/>
                      </a:lnTo>
                      <a:lnTo>
                        <a:pt x="2271" y="1439"/>
                      </a:lnTo>
                      <a:lnTo>
                        <a:pt x="2280" y="1422"/>
                      </a:lnTo>
                      <a:lnTo>
                        <a:pt x="2289" y="1406"/>
                      </a:lnTo>
                      <a:lnTo>
                        <a:pt x="2297" y="1390"/>
                      </a:lnTo>
                      <a:lnTo>
                        <a:pt x="2305" y="1374"/>
                      </a:lnTo>
                      <a:lnTo>
                        <a:pt x="2314" y="1359"/>
                      </a:lnTo>
                      <a:lnTo>
                        <a:pt x="2321" y="1347"/>
                      </a:lnTo>
                      <a:lnTo>
                        <a:pt x="2328" y="1334"/>
                      </a:lnTo>
                      <a:lnTo>
                        <a:pt x="2335" y="1321"/>
                      </a:lnTo>
                      <a:lnTo>
                        <a:pt x="2342" y="1306"/>
                      </a:lnTo>
                      <a:lnTo>
                        <a:pt x="2349" y="1291"/>
                      </a:lnTo>
                      <a:lnTo>
                        <a:pt x="2356" y="1275"/>
                      </a:lnTo>
                      <a:lnTo>
                        <a:pt x="2362" y="1258"/>
                      </a:lnTo>
                      <a:lnTo>
                        <a:pt x="2369" y="1240"/>
                      </a:lnTo>
                      <a:lnTo>
                        <a:pt x="2375" y="1222"/>
                      </a:lnTo>
                      <a:lnTo>
                        <a:pt x="2381" y="1204"/>
                      </a:lnTo>
                      <a:lnTo>
                        <a:pt x="2387" y="1184"/>
                      </a:lnTo>
                      <a:lnTo>
                        <a:pt x="2394" y="1164"/>
                      </a:lnTo>
                      <a:lnTo>
                        <a:pt x="2400" y="1143"/>
                      </a:lnTo>
                      <a:lnTo>
                        <a:pt x="2405" y="1122"/>
                      </a:lnTo>
                      <a:lnTo>
                        <a:pt x="2410" y="1100"/>
                      </a:lnTo>
                      <a:lnTo>
                        <a:pt x="2415" y="1077"/>
                      </a:lnTo>
                      <a:lnTo>
                        <a:pt x="2419" y="1054"/>
                      </a:lnTo>
                      <a:lnTo>
                        <a:pt x="2423" y="1030"/>
                      </a:lnTo>
                      <a:lnTo>
                        <a:pt x="2427" y="1006"/>
                      </a:lnTo>
                      <a:lnTo>
                        <a:pt x="2430" y="981"/>
                      </a:lnTo>
                      <a:lnTo>
                        <a:pt x="2433" y="955"/>
                      </a:lnTo>
                      <a:lnTo>
                        <a:pt x="2436" y="929"/>
                      </a:lnTo>
                      <a:lnTo>
                        <a:pt x="2438" y="902"/>
                      </a:lnTo>
                      <a:lnTo>
                        <a:pt x="2440" y="875"/>
                      </a:lnTo>
                      <a:lnTo>
                        <a:pt x="2441" y="848"/>
                      </a:lnTo>
                      <a:lnTo>
                        <a:pt x="2442" y="819"/>
                      </a:lnTo>
                      <a:lnTo>
                        <a:pt x="2443" y="791"/>
                      </a:lnTo>
                      <a:lnTo>
                        <a:pt x="2443" y="761"/>
                      </a:lnTo>
                      <a:lnTo>
                        <a:pt x="2442" y="731"/>
                      </a:lnTo>
                      <a:lnTo>
                        <a:pt x="2441" y="701"/>
                      </a:lnTo>
                      <a:lnTo>
                        <a:pt x="2439" y="670"/>
                      </a:lnTo>
                      <a:lnTo>
                        <a:pt x="2437" y="639"/>
                      </a:lnTo>
                      <a:lnTo>
                        <a:pt x="2437" y="634"/>
                      </a:lnTo>
                      <a:lnTo>
                        <a:pt x="2437" y="618"/>
                      </a:lnTo>
                      <a:lnTo>
                        <a:pt x="2436" y="593"/>
                      </a:lnTo>
                      <a:lnTo>
                        <a:pt x="2436" y="561"/>
                      </a:lnTo>
                      <a:lnTo>
                        <a:pt x="2435" y="523"/>
                      </a:lnTo>
                      <a:lnTo>
                        <a:pt x="2434" y="480"/>
                      </a:lnTo>
                      <a:lnTo>
                        <a:pt x="2433" y="433"/>
                      </a:lnTo>
                      <a:lnTo>
                        <a:pt x="2432" y="383"/>
                      </a:lnTo>
                      <a:lnTo>
                        <a:pt x="2430" y="332"/>
                      </a:lnTo>
                      <a:lnTo>
                        <a:pt x="2427" y="281"/>
                      </a:lnTo>
                      <a:lnTo>
                        <a:pt x="2425" y="231"/>
                      </a:lnTo>
                      <a:lnTo>
                        <a:pt x="2422" y="184"/>
                      </a:lnTo>
                      <a:lnTo>
                        <a:pt x="2418" y="141"/>
                      </a:lnTo>
                      <a:lnTo>
                        <a:pt x="2414" y="103"/>
                      </a:lnTo>
                      <a:lnTo>
                        <a:pt x="2410" y="71"/>
                      </a:lnTo>
                      <a:lnTo>
                        <a:pt x="2405" y="47"/>
                      </a:lnTo>
                      <a:lnTo>
                        <a:pt x="2404" y="30"/>
                      </a:lnTo>
                      <a:lnTo>
                        <a:pt x="2410" y="17"/>
                      </a:lnTo>
                      <a:lnTo>
                        <a:pt x="2422" y="8"/>
                      </a:lnTo>
                      <a:lnTo>
                        <a:pt x="2440" y="3"/>
                      </a:lnTo>
                      <a:lnTo>
                        <a:pt x="2461" y="0"/>
                      </a:lnTo>
                      <a:lnTo>
                        <a:pt x="2486" y="0"/>
                      </a:lnTo>
                      <a:lnTo>
                        <a:pt x="2514" y="2"/>
                      </a:lnTo>
                      <a:lnTo>
                        <a:pt x="2542" y="5"/>
                      </a:lnTo>
                      <a:lnTo>
                        <a:pt x="2571" y="10"/>
                      </a:lnTo>
                      <a:lnTo>
                        <a:pt x="2601" y="16"/>
                      </a:lnTo>
                      <a:lnTo>
                        <a:pt x="2627" y="22"/>
                      </a:lnTo>
                      <a:lnTo>
                        <a:pt x="2651" y="27"/>
                      </a:lnTo>
                      <a:lnTo>
                        <a:pt x="2671" y="33"/>
                      </a:lnTo>
                      <a:lnTo>
                        <a:pt x="2687" y="37"/>
                      </a:lnTo>
                      <a:lnTo>
                        <a:pt x="2697" y="40"/>
                      </a:lnTo>
                      <a:lnTo>
                        <a:pt x="2701" y="4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58" name="Freeform 474"/>
                <p:cNvSpPr>
                  <a:spLocks/>
                </p:cNvSpPr>
                <p:nvPr/>
              </p:nvSpPr>
              <p:spPr bwMode="auto">
                <a:xfrm>
                  <a:off x="4708" y="993"/>
                  <a:ext cx="251" cy="178"/>
                </a:xfrm>
                <a:custGeom>
                  <a:avLst/>
                  <a:gdLst>
                    <a:gd name="T0" fmla="*/ 2504 w 2507"/>
                    <a:gd name="T1" fmla="*/ 222 h 1785"/>
                    <a:gd name="T2" fmla="*/ 2507 w 2507"/>
                    <a:gd name="T3" fmla="*/ 349 h 1785"/>
                    <a:gd name="T4" fmla="*/ 2506 w 2507"/>
                    <a:gd name="T5" fmla="*/ 495 h 1785"/>
                    <a:gd name="T6" fmla="*/ 2499 w 2507"/>
                    <a:gd name="T7" fmla="*/ 656 h 1785"/>
                    <a:gd name="T8" fmla="*/ 2484 w 2507"/>
                    <a:gd name="T9" fmla="*/ 819 h 1785"/>
                    <a:gd name="T10" fmla="*/ 2457 w 2507"/>
                    <a:gd name="T11" fmla="*/ 980 h 1785"/>
                    <a:gd name="T12" fmla="*/ 2418 w 2507"/>
                    <a:gd name="T13" fmla="*/ 1129 h 1785"/>
                    <a:gd name="T14" fmla="*/ 2363 w 2507"/>
                    <a:gd name="T15" fmla="*/ 1258 h 1785"/>
                    <a:gd name="T16" fmla="*/ 2343 w 2507"/>
                    <a:gd name="T17" fmla="*/ 1295 h 1785"/>
                    <a:gd name="T18" fmla="*/ 2324 w 2507"/>
                    <a:gd name="T19" fmla="*/ 1333 h 1785"/>
                    <a:gd name="T20" fmla="*/ 2285 w 2507"/>
                    <a:gd name="T21" fmla="*/ 1392 h 1785"/>
                    <a:gd name="T22" fmla="*/ 2224 w 2507"/>
                    <a:gd name="T23" fmla="*/ 1464 h 1785"/>
                    <a:gd name="T24" fmla="*/ 2136 w 2507"/>
                    <a:gd name="T25" fmla="*/ 1542 h 1785"/>
                    <a:gd name="T26" fmla="*/ 2019 w 2507"/>
                    <a:gd name="T27" fmla="*/ 1617 h 1785"/>
                    <a:gd name="T28" fmla="*/ 1868 w 2507"/>
                    <a:gd name="T29" fmla="*/ 1684 h 1785"/>
                    <a:gd name="T30" fmla="*/ 1680 w 2507"/>
                    <a:gd name="T31" fmla="*/ 1731 h 1785"/>
                    <a:gd name="T32" fmla="*/ 1474 w 2507"/>
                    <a:gd name="T33" fmla="*/ 1756 h 1785"/>
                    <a:gd name="T34" fmla="*/ 1253 w 2507"/>
                    <a:gd name="T35" fmla="*/ 1773 h 1785"/>
                    <a:gd name="T36" fmla="*/ 1021 w 2507"/>
                    <a:gd name="T37" fmla="*/ 1783 h 1785"/>
                    <a:gd name="T38" fmla="*/ 787 w 2507"/>
                    <a:gd name="T39" fmla="*/ 1784 h 1785"/>
                    <a:gd name="T40" fmla="*/ 561 w 2507"/>
                    <a:gd name="T41" fmla="*/ 1777 h 1785"/>
                    <a:gd name="T42" fmla="*/ 353 w 2507"/>
                    <a:gd name="T43" fmla="*/ 1760 h 1785"/>
                    <a:gd name="T44" fmla="*/ 173 w 2507"/>
                    <a:gd name="T45" fmla="*/ 1733 h 1785"/>
                    <a:gd name="T46" fmla="*/ 29 w 2507"/>
                    <a:gd name="T47" fmla="*/ 1694 h 1785"/>
                    <a:gd name="T48" fmla="*/ 8 w 2507"/>
                    <a:gd name="T49" fmla="*/ 1677 h 1785"/>
                    <a:gd name="T50" fmla="*/ 40 w 2507"/>
                    <a:gd name="T51" fmla="*/ 1656 h 1785"/>
                    <a:gd name="T52" fmla="*/ 89 w 2507"/>
                    <a:gd name="T53" fmla="*/ 1635 h 1785"/>
                    <a:gd name="T54" fmla="*/ 151 w 2507"/>
                    <a:gd name="T55" fmla="*/ 1626 h 1785"/>
                    <a:gd name="T56" fmla="*/ 208 w 2507"/>
                    <a:gd name="T57" fmla="*/ 1635 h 1785"/>
                    <a:gd name="T58" fmla="*/ 305 w 2507"/>
                    <a:gd name="T59" fmla="*/ 1650 h 1785"/>
                    <a:gd name="T60" fmla="*/ 445 w 2507"/>
                    <a:gd name="T61" fmla="*/ 1669 h 1785"/>
                    <a:gd name="T62" fmla="*/ 621 w 2507"/>
                    <a:gd name="T63" fmla="*/ 1687 h 1785"/>
                    <a:gd name="T64" fmla="*/ 827 w 2507"/>
                    <a:gd name="T65" fmla="*/ 1700 h 1785"/>
                    <a:gd name="T66" fmla="*/ 1055 w 2507"/>
                    <a:gd name="T67" fmla="*/ 1703 h 1785"/>
                    <a:gd name="T68" fmla="*/ 1300 w 2507"/>
                    <a:gd name="T69" fmla="*/ 1693 h 1785"/>
                    <a:gd name="T70" fmla="*/ 1556 w 2507"/>
                    <a:gd name="T71" fmla="*/ 1665 h 1785"/>
                    <a:gd name="T72" fmla="*/ 1825 w 2507"/>
                    <a:gd name="T73" fmla="*/ 1606 h 1785"/>
                    <a:gd name="T74" fmla="*/ 2024 w 2507"/>
                    <a:gd name="T75" fmla="*/ 1518 h 1785"/>
                    <a:gd name="T76" fmla="*/ 2153 w 2507"/>
                    <a:gd name="T77" fmla="*/ 1414 h 1785"/>
                    <a:gd name="T78" fmla="*/ 2229 w 2507"/>
                    <a:gd name="T79" fmla="*/ 1305 h 1785"/>
                    <a:gd name="T80" fmla="*/ 2262 w 2507"/>
                    <a:gd name="T81" fmla="*/ 1229 h 1785"/>
                    <a:gd name="T82" fmla="*/ 2287 w 2507"/>
                    <a:gd name="T83" fmla="*/ 1152 h 1785"/>
                    <a:gd name="T84" fmla="*/ 2311 w 2507"/>
                    <a:gd name="T85" fmla="*/ 1064 h 1785"/>
                    <a:gd name="T86" fmla="*/ 2330 w 2507"/>
                    <a:gd name="T87" fmla="*/ 969 h 1785"/>
                    <a:gd name="T88" fmla="*/ 2345 w 2507"/>
                    <a:gd name="T89" fmla="*/ 867 h 1785"/>
                    <a:gd name="T90" fmla="*/ 2356 w 2507"/>
                    <a:gd name="T91" fmla="*/ 761 h 1785"/>
                    <a:gd name="T92" fmla="*/ 2362 w 2507"/>
                    <a:gd name="T93" fmla="*/ 652 h 1785"/>
                    <a:gd name="T94" fmla="*/ 2362 w 2507"/>
                    <a:gd name="T95" fmla="*/ 541 h 1785"/>
                    <a:gd name="T96" fmla="*/ 2355 w 2507"/>
                    <a:gd name="T97" fmla="*/ 373 h 1785"/>
                    <a:gd name="T98" fmla="*/ 2351 w 2507"/>
                    <a:gd name="T99" fmla="*/ 245 h 1785"/>
                    <a:gd name="T100" fmla="*/ 2351 w 2507"/>
                    <a:gd name="T101" fmla="*/ 170 h 1785"/>
                    <a:gd name="T102" fmla="*/ 2350 w 2507"/>
                    <a:gd name="T103" fmla="*/ 127 h 1785"/>
                    <a:gd name="T104" fmla="*/ 2360 w 2507"/>
                    <a:gd name="T105" fmla="*/ 52 h 1785"/>
                    <a:gd name="T106" fmla="*/ 2404 w 2507"/>
                    <a:gd name="T107" fmla="*/ 3 h 1785"/>
                    <a:gd name="T108" fmla="*/ 2458 w 2507"/>
                    <a:gd name="T109" fmla="*/ 16 h 1785"/>
                    <a:gd name="T110" fmla="*/ 2496 w 2507"/>
                    <a:gd name="T111" fmla="*/ 109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07" h="1785">
                      <a:moveTo>
                        <a:pt x="2500" y="146"/>
                      </a:moveTo>
                      <a:lnTo>
                        <a:pt x="2501" y="169"/>
                      </a:lnTo>
                      <a:lnTo>
                        <a:pt x="2502" y="195"/>
                      </a:lnTo>
                      <a:lnTo>
                        <a:pt x="2504" y="222"/>
                      </a:lnTo>
                      <a:lnTo>
                        <a:pt x="2505" y="252"/>
                      </a:lnTo>
                      <a:lnTo>
                        <a:pt x="2505" y="282"/>
                      </a:lnTo>
                      <a:lnTo>
                        <a:pt x="2506" y="315"/>
                      </a:lnTo>
                      <a:lnTo>
                        <a:pt x="2507" y="349"/>
                      </a:lnTo>
                      <a:lnTo>
                        <a:pt x="2507" y="384"/>
                      </a:lnTo>
                      <a:lnTo>
                        <a:pt x="2507" y="420"/>
                      </a:lnTo>
                      <a:lnTo>
                        <a:pt x="2507" y="457"/>
                      </a:lnTo>
                      <a:lnTo>
                        <a:pt x="2506" y="495"/>
                      </a:lnTo>
                      <a:lnTo>
                        <a:pt x="2505" y="534"/>
                      </a:lnTo>
                      <a:lnTo>
                        <a:pt x="2503" y="574"/>
                      </a:lnTo>
                      <a:lnTo>
                        <a:pt x="2501" y="615"/>
                      </a:lnTo>
                      <a:lnTo>
                        <a:pt x="2499" y="656"/>
                      </a:lnTo>
                      <a:lnTo>
                        <a:pt x="2496" y="696"/>
                      </a:lnTo>
                      <a:lnTo>
                        <a:pt x="2492" y="737"/>
                      </a:lnTo>
                      <a:lnTo>
                        <a:pt x="2488" y="778"/>
                      </a:lnTo>
                      <a:lnTo>
                        <a:pt x="2484" y="819"/>
                      </a:lnTo>
                      <a:lnTo>
                        <a:pt x="2478" y="860"/>
                      </a:lnTo>
                      <a:lnTo>
                        <a:pt x="2471" y="900"/>
                      </a:lnTo>
                      <a:lnTo>
                        <a:pt x="2464" y="940"/>
                      </a:lnTo>
                      <a:lnTo>
                        <a:pt x="2457" y="980"/>
                      </a:lnTo>
                      <a:lnTo>
                        <a:pt x="2448" y="1018"/>
                      </a:lnTo>
                      <a:lnTo>
                        <a:pt x="2439" y="1056"/>
                      </a:lnTo>
                      <a:lnTo>
                        <a:pt x="2429" y="1092"/>
                      </a:lnTo>
                      <a:lnTo>
                        <a:pt x="2418" y="1129"/>
                      </a:lnTo>
                      <a:lnTo>
                        <a:pt x="2405" y="1163"/>
                      </a:lnTo>
                      <a:lnTo>
                        <a:pt x="2392" y="1196"/>
                      </a:lnTo>
                      <a:lnTo>
                        <a:pt x="2378" y="1228"/>
                      </a:lnTo>
                      <a:lnTo>
                        <a:pt x="2363" y="1258"/>
                      </a:lnTo>
                      <a:lnTo>
                        <a:pt x="2347" y="1286"/>
                      </a:lnTo>
                      <a:lnTo>
                        <a:pt x="2347" y="1287"/>
                      </a:lnTo>
                      <a:lnTo>
                        <a:pt x="2345" y="1290"/>
                      </a:lnTo>
                      <a:lnTo>
                        <a:pt x="2343" y="1295"/>
                      </a:lnTo>
                      <a:lnTo>
                        <a:pt x="2340" y="1302"/>
                      </a:lnTo>
                      <a:lnTo>
                        <a:pt x="2336" y="1311"/>
                      </a:lnTo>
                      <a:lnTo>
                        <a:pt x="2330" y="1321"/>
                      </a:lnTo>
                      <a:lnTo>
                        <a:pt x="2324" y="1333"/>
                      </a:lnTo>
                      <a:lnTo>
                        <a:pt x="2316" y="1346"/>
                      </a:lnTo>
                      <a:lnTo>
                        <a:pt x="2307" y="1360"/>
                      </a:lnTo>
                      <a:lnTo>
                        <a:pt x="2297" y="1375"/>
                      </a:lnTo>
                      <a:lnTo>
                        <a:pt x="2285" y="1392"/>
                      </a:lnTo>
                      <a:lnTo>
                        <a:pt x="2272" y="1409"/>
                      </a:lnTo>
                      <a:lnTo>
                        <a:pt x="2257" y="1427"/>
                      </a:lnTo>
                      <a:lnTo>
                        <a:pt x="2241" y="1445"/>
                      </a:lnTo>
                      <a:lnTo>
                        <a:pt x="2224" y="1464"/>
                      </a:lnTo>
                      <a:lnTo>
                        <a:pt x="2204" y="1483"/>
                      </a:lnTo>
                      <a:lnTo>
                        <a:pt x="2183" y="1503"/>
                      </a:lnTo>
                      <a:lnTo>
                        <a:pt x="2161" y="1522"/>
                      </a:lnTo>
                      <a:lnTo>
                        <a:pt x="2136" y="1542"/>
                      </a:lnTo>
                      <a:lnTo>
                        <a:pt x="2110" y="1561"/>
                      </a:lnTo>
                      <a:lnTo>
                        <a:pt x="2081" y="1580"/>
                      </a:lnTo>
                      <a:lnTo>
                        <a:pt x="2051" y="1599"/>
                      </a:lnTo>
                      <a:lnTo>
                        <a:pt x="2019" y="1617"/>
                      </a:lnTo>
                      <a:lnTo>
                        <a:pt x="1984" y="1636"/>
                      </a:lnTo>
                      <a:lnTo>
                        <a:pt x="1948" y="1653"/>
                      </a:lnTo>
                      <a:lnTo>
                        <a:pt x="1908" y="1669"/>
                      </a:lnTo>
                      <a:lnTo>
                        <a:pt x="1868" y="1684"/>
                      </a:lnTo>
                      <a:lnTo>
                        <a:pt x="1824" y="1697"/>
                      </a:lnTo>
                      <a:lnTo>
                        <a:pt x="1779" y="1710"/>
                      </a:lnTo>
                      <a:lnTo>
                        <a:pt x="1731" y="1721"/>
                      </a:lnTo>
                      <a:lnTo>
                        <a:pt x="1680" y="1731"/>
                      </a:lnTo>
                      <a:lnTo>
                        <a:pt x="1627" y="1739"/>
                      </a:lnTo>
                      <a:lnTo>
                        <a:pt x="1578" y="1745"/>
                      </a:lnTo>
                      <a:lnTo>
                        <a:pt x="1526" y="1751"/>
                      </a:lnTo>
                      <a:lnTo>
                        <a:pt x="1474" y="1756"/>
                      </a:lnTo>
                      <a:lnTo>
                        <a:pt x="1421" y="1761"/>
                      </a:lnTo>
                      <a:lnTo>
                        <a:pt x="1366" y="1766"/>
                      </a:lnTo>
                      <a:lnTo>
                        <a:pt x="1309" y="1770"/>
                      </a:lnTo>
                      <a:lnTo>
                        <a:pt x="1253" y="1773"/>
                      </a:lnTo>
                      <a:lnTo>
                        <a:pt x="1196" y="1777"/>
                      </a:lnTo>
                      <a:lnTo>
                        <a:pt x="1137" y="1779"/>
                      </a:lnTo>
                      <a:lnTo>
                        <a:pt x="1079" y="1781"/>
                      </a:lnTo>
                      <a:lnTo>
                        <a:pt x="1021" y="1783"/>
                      </a:lnTo>
                      <a:lnTo>
                        <a:pt x="962" y="1784"/>
                      </a:lnTo>
                      <a:lnTo>
                        <a:pt x="903" y="1785"/>
                      </a:lnTo>
                      <a:lnTo>
                        <a:pt x="845" y="1785"/>
                      </a:lnTo>
                      <a:lnTo>
                        <a:pt x="787" y="1784"/>
                      </a:lnTo>
                      <a:lnTo>
                        <a:pt x="729" y="1783"/>
                      </a:lnTo>
                      <a:lnTo>
                        <a:pt x="673" y="1782"/>
                      </a:lnTo>
                      <a:lnTo>
                        <a:pt x="617" y="1780"/>
                      </a:lnTo>
                      <a:lnTo>
                        <a:pt x="561" y="1777"/>
                      </a:lnTo>
                      <a:lnTo>
                        <a:pt x="507" y="1774"/>
                      </a:lnTo>
                      <a:lnTo>
                        <a:pt x="455" y="1770"/>
                      </a:lnTo>
                      <a:lnTo>
                        <a:pt x="403" y="1765"/>
                      </a:lnTo>
                      <a:lnTo>
                        <a:pt x="353" y="1760"/>
                      </a:lnTo>
                      <a:lnTo>
                        <a:pt x="306" y="1754"/>
                      </a:lnTo>
                      <a:lnTo>
                        <a:pt x="260" y="1748"/>
                      </a:lnTo>
                      <a:lnTo>
                        <a:pt x="215" y="1740"/>
                      </a:lnTo>
                      <a:lnTo>
                        <a:pt x="173" y="1733"/>
                      </a:lnTo>
                      <a:lnTo>
                        <a:pt x="133" y="1724"/>
                      </a:lnTo>
                      <a:lnTo>
                        <a:pt x="96" y="1715"/>
                      </a:lnTo>
                      <a:lnTo>
                        <a:pt x="62" y="1705"/>
                      </a:lnTo>
                      <a:lnTo>
                        <a:pt x="29" y="1694"/>
                      </a:lnTo>
                      <a:lnTo>
                        <a:pt x="0" y="1683"/>
                      </a:lnTo>
                      <a:lnTo>
                        <a:pt x="1" y="1682"/>
                      </a:lnTo>
                      <a:lnTo>
                        <a:pt x="3" y="1680"/>
                      </a:lnTo>
                      <a:lnTo>
                        <a:pt x="8" y="1677"/>
                      </a:lnTo>
                      <a:lnTo>
                        <a:pt x="13" y="1672"/>
                      </a:lnTo>
                      <a:lnTo>
                        <a:pt x="21" y="1667"/>
                      </a:lnTo>
                      <a:lnTo>
                        <a:pt x="29" y="1662"/>
                      </a:lnTo>
                      <a:lnTo>
                        <a:pt x="40" y="1656"/>
                      </a:lnTo>
                      <a:lnTo>
                        <a:pt x="51" y="1650"/>
                      </a:lnTo>
                      <a:lnTo>
                        <a:pt x="63" y="1645"/>
                      </a:lnTo>
                      <a:lnTo>
                        <a:pt x="76" y="1639"/>
                      </a:lnTo>
                      <a:lnTo>
                        <a:pt x="89" y="1635"/>
                      </a:lnTo>
                      <a:lnTo>
                        <a:pt x="104" y="1631"/>
                      </a:lnTo>
                      <a:lnTo>
                        <a:pt x="119" y="1628"/>
                      </a:lnTo>
                      <a:lnTo>
                        <a:pt x="135" y="1626"/>
                      </a:lnTo>
                      <a:lnTo>
                        <a:pt x="151" y="1626"/>
                      </a:lnTo>
                      <a:lnTo>
                        <a:pt x="168" y="1628"/>
                      </a:lnTo>
                      <a:lnTo>
                        <a:pt x="178" y="1630"/>
                      </a:lnTo>
                      <a:lnTo>
                        <a:pt x="192" y="1632"/>
                      </a:lnTo>
                      <a:lnTo>
                        <a:pt x="208" y="1635"/>
                      </a:lnTo>
                      <a:lnTo>
                        <a:pt x="229" y="1638"/>
                      </a:lnTo>
                      <a:lnTo>
                        <a:pt x="251" y="1642"/>
                      </a:lnTo>
                      <a:lnTo>
                        <a:pt x="277" y="1646"/>
                      </a:lnTo>
                      <a:lnTo>
                        <a:pt x="305" y="1650"/>
                      </a:lnTo>
                      <a:lnTo>
                        <a:pt x="336" y="1655"/>
                      </a:lnTo>
                      <a:lnTo>
                        <a:pt x="370" y="1659"/>
                      </a:lnTo>
                      <a:lnTo>
                        <a:pt x="406" y="1664"/>
                      </a:lnTo>
                      <a:lnTo>
                        <a:pt x="445" y="1669"/>
                      </a:lnTo>
                      <a:lnTo>
                        <a:pt x="486" y="1674"/>
                      </a:lnTo>
                      <a:lnTo>
                        <a:pt x="529" y="1678"/>
                      </a:lnTo>
                      <a:lnTo>
                        <a:pt x="573" y="1683"/>
                      </a:lnTo>
                      <a:lnTo>
                        <a:pt x="621" y="1687"/>
                      </a:lnTo>
                      <a:lnTo>
                        <a:pt x="670" y="1691"/>
                      </a:lnTo>
                      <a:lnTo>
                        <a:pt x="720" y="1694"/>
                      </a:lnTo>
                      <a:lnTo>
                        <a:pt x="772" y="1697"/>
                      </a:lnTo>
                      <a:lnTo>
                        <a:pt x="827" y="1700"/>
                      </a:lnTo>
                      <a:lnTo>
                        <a:pt x="882" y="1702"/>
                      </a:lnTo>
                      <a:lnTo>
                        <a:pt x="938" y="1703"/>
                      </a:lnTo>
                      <a:lnTo>
                        <a:pt x="997" y="1703"/>
                      </a:lnTo>
                      <a:lnTo>
                        <a:pt x="1055" y="1703"/>
                      </a:lnTo>
                      <a:lnTo>
                        <a:pt x="1115" y="1702"/>
                      </a:lnTo>
                      <a:lnTo>
                        <a:pt x="1177" y="1700"/>
                      </a:lnTo>
                      <a:lnTo>
                        <a:pt x="1238" y="1697"/>
                      </a:lnTo>
                      <a:lnTo>
                        <a:pt x="1300" y="1693"/>
                      </a:lnTo>
                      <a:lnTo>
                        <a:pt x="1364" y="1688"/>
                      </a:lnTo>
                      <a:lnTo>
                        <a:pt x="1427" y="1682"/>
                      </a:lnTo>
                      <a:lnTo>
                        <a:pt x="1491" y="1674"/>
                      </a:lnTo>
                      <a:lnTo>
                        <a:pt x="1556" y="1665"/>
                      </a:lnTo>
                      <a:lnTo>
                        <a:pt x="1620" y="1655"/>
                      </a:lnTo>
                      <a:lnTo>
                        <a:pt x="1694" y="1641"/>
                      </a:lnTo>
                      <a:lnTo>
                        <a:pt x="1763" y="1625"/>
                      </a:lnTo>
                      <a:lnTo>
                        <a:pt x="1825" y="1606"/>
                      </a:lnTo>
                      <a:lnTo>
                        <a:pt x="1882" y="1586"/>
                      </a:lnTo>
                      <a:lnTo>
                        <a:pt x="1935" y="1564"/>
                      </a:lnTo>
                      <a:lnTo>
                        <a:pt x="1981" y="1542"/>
                      </a:lnTo>
                      <a:lnTo>
                        <a:pt x="2024" y="1518"/>
                      </a:lnTo>
                      <a:lnTo>
                        <a:pt x="2062" y="1493"/>
                      </a:lnTo>
                      <a:lnTo>
                        <a:pt x="2095" y="1467"/>
                      </a:lnTo>
                      <a:lnTo>
                        <a:pt x="2127" y="1441"/>
                      </a:lnTo>
                      <a:lnTo>
                        <a:pt x="2153" y="1414"/>
                      </a:lnTo>
                      <a:lnTo>
                        <a:pt x="2176" y="1387"/>
                      </a:lnTo>
                      <a:lnTo>
                        <a:pt x="2197" y="1359"/>
                      </a:lnTo>
                      <a:lnTo>
                        <a:pt x="2214" y="1332"/>
                      </a:lnTo>
                      <a:lnTo>
                        <a:pt x="2229" y="1305"/>
                      </a:lnTo>
                      <a:lnTo>
                        <a:pt x="2242" y="1279"/>
                      </a:lnTo>
                      <a:lnTo>
                        <a:pt x="2249" y="1263"/>
                      </a:lnTo>
                      <a:lnTo>
                        <a:pt x="2255" y="1247"/>
                      </a:lnTo>
                      <a:lnTo>
                        <a:pt x="2262" y="1229"/>
                      </a:lnTo>
                      <a:lnTo>
                        <a:pt x="2269" y="1211"/>
                      </a:lnTo>
                      <a:lnTo>
                        <a:pt x="2275" y="1192"/>
                      </a:lnTo>
                      <a:lnTo>
                        <a:pt x="2281" y="1173"/>
                      </a:lnTo>
                      <a:lnTo>
                        <a:pt x="2287" y="1152"/>
                      </a:lnTo>
                      <a:lnTo>
                        <a:pt x="2294" y="1132"/>
                      </a:lnTo>
                      <a:lnTo>
                        <a:pt x="2300" y="1109"/>
                      </a:lnTo>
                      <a:lnTo>
                        <a:pt x="2305" y="1087"/>
                      </a:lnTo>
                      <a:lnTo>
                        <a:pt x="2311" y="1064"/>
                      </a:lnTo>
                      <a:lnTo>
                        <a:pt x="2316" y="1041"/>
                      </a:lnTo>
                      <a:lnTo>
                        <a:pt x="2321" y="1018"/>
                      </a:lnTo>
                      <a:lnTo>
                        <a:pt x="2326" y="994"/>
                      </a:lnTo>
                      <a:lnTo>
                        <a:pt x="2330" y="969"/>
                      </a:lnTo>
                      <a:lnTo>
                        <a:pt x="2334" y="944"/>
                      </a:lnTo>
                      <a:lnTo>
                        <a:pt x="2338" y="919"/>
                      </a:lnTo>
                      <a:lnTo>
                        <a:pt x="2342" y="893"/>
                      </a:lnTo>
                      <a:lnTo>
                        <a:pt x="2345" y="867"/>
                      </a:lnTo>
                      <a:lnTo>
                        <a:pt x="2349" y="841"/>
                      </a:lnTo>
                      <a:lnTo>
                        <a:pt x="2352" y="815"/>
                      </a:lnTo>
                      <a:lnTo>
                        <a:pt x="2354" y="788"/>
                      </a:lnTo>
                      <a:lnTo>
                        <a:pt x="2356" y="761"/>
                      </a:lnTo>
                      <a:lnTo>
                        <a:pt x="2358" y="734"/>
                      </a:lnTo>
                      <a:lnTo>
                        <a:pt x="2360" y="707"/>
                      </a:lnTo>
                      <a:lnTo>
                        <a:pt x="2361" y="679"/>
                      </a:lnTo>
                      <a:lnTo>
                        <a:pt x="2362" y="652"/>
                      </a:lnTo>
                      <a:lnTo>
                        <a:pt x="2363" y="625"/>
                      </a:lnTo>
                      <a:lnTo>
                        <a:pt x="2363" y="596"/>
                      </a:lnTo>
                      <a:lnTo>
                        <a:pt x="2363" y="569"/>
                      </a:lnTo>
                      <a:lnTo>
                        <a:pt x="2362" y="541"/>
                      </a:lnTo>
                      <a:lnTo>
                        <a:pt x="2361" y="514"/>
                      </a:lnTo>
                      <a:lnTo>
                        <a:pt x="2359" y="462"/>
                      </a:lnTo>
                      <a:lnTo>
                        <a:pt x="2357" y="415"/>
                      </a:lnTo>
                      <a:lnTo>
                        <a:pt x="2355" y="373"/>
                      </a:lnTo>
                      <a:lnTo>
                        <a:pt x="2354" y="335"/>
                      </a:lnTo>
                      <a:lnTo>
                        <a:pt x="2353" y="301"/>
                      </a:lnTo>
                      <a:lnTo>
                        <a:pt x="2352" y="271"/>
                      </a:lnTo>
                      <a:lnTo>
                        <a:pt x="2351" y="245"/>
                      </a:lnTo>
                      <a:lnTo>
                        <a:pt x="2351" y="222"/>
                      </a:lnTo>
                      <a:lnTo>
                        <a:pt x="2351" y="202"/>
                      </a:lnTo>
                      <a:lnTo>
                        <a:pt x="2351" y="185"/>
                      </a:lnTo>
                      <a:lnTo>
                        <a:pt x="2351" y="170"/>
                      </a:lnTo>
                      <a:lnTo>
                        <a:pt x="2351" y="157"/>
                      </a:lnTo>
                      <a:lnTo>
                        <a:pt x="2351" y="145"/>
                      </a:lnTo>
                      <a:lnTo>
                        <a:pt x="2350" y="135"/>
                      </a:lnTo>
                      <a:lnTo>
                        <a:pt x="2350" y="127"/>
                      </a:lnTo>
                      <a:lnTo>
                        <a:pt x="2350" y="119"/>
                      </a:lnTo>
                      <a:lnTo>
                        <a:pt x="2350" y="94"/>
                      </a:lnTo>
                      <a:lnTo>
                        <a:pt x="2354" y="71"/>
                      </a:lnTo>
                      <a:lnTo>
                        <a:pt x="2360" y="52"/>
                      </a:lnTo>
                      <a:lnTo>
                        <a:pt x="2369" y="35"/>
                      </a:lnTo>
                      <a:lnTo>
                        <a:pt x="2379" y="21"/>
                      </a:lnTo>
                      <a:lnTo>
                        <a:pt x="2391" y="10"/>
                      </a:lnTo>
                      <a:lnTo>
                        <a:pt x="2404" y="3"/>
                      </a:lnTo>
                      <a:lnTo>
                        <a:pt x="2417" y="0"/>
                      </a:lnTo>
                      <a:lnTo>
                        <a:pt x="2431" y="1"/>
                      </a:lnTo>
                      <a:lnTo>
                        <a:pt x="2445" y="6"/>
                      </a:lnTo>
                      <a:lnTo>
                        <a:pt x="2458" y="16"/>
                      </a:lnTo>
                      <a:lnTo>
                        <a:pt x="2470" y="31"/>
                      </a:lnTo>
                      <a:lnTo>
                        <a:pt x="2481" y="51"/>
                      </a:lnTo>
                      <a:lnTo>
                        <a:pt x="2490" y="77"/>
                      </a:lnTo>
                      <a:lnTo>
                        <a:pt x="2496" y="109"/>
                      </a:lnTo>
                      <a:lnTo>
                        <a:pt x="2500" y="146"/>
                      </a:lnTo>
                      <a:close/>
                    </a:path>
                  </a:pathLst>
                </a:custGeom>
                <a:solidFill>
                  <a:srgbClr val="B2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59" name="Freeform 475"/>
                <p:cNvSpPr>
                  <a:spLocks/>
                </p:cNvSpPr>
                <p:nvPr/>
              </p:nvSpPr>
              <p:spPr bwMode="auto">
                <a:xfrm>
                  <a:off x="4708" y="997"/>
                  <a:ext cx="250" cy="174"/>
                </a:xfrm>
                <a:custGeom>
                  <a:avLst/>
                  <a:gdLst>
                    <a:gd name="T0" fmla="*/ 2495 w 2499"/>
                    <a:gd name="T1" fmla="*/ 198 h 1739"/>
                    <a:gd name="T2" fmla="*/ 2498 w 2499"/>
                    <a:gd name="T3" fmla="*/ 320 h 1739"/>
                    <a:gd name="T4" fmla="*/ 2498 w 2499"/>
                    <a:gd name="T5" fmla="*/ 463 h 1739"/>
                    <a:gd name="T6" fmla="*/ 2491 w 2499"/>
                    <a:gd name="T7" fmla="*/ 620 h 1739"/>
                    <a:gd name="T8" fmla="*/ 2475 w 2499"/>
                    <a:gd name="T9" fmla="*/ 782 h 1739"/>
                    <a:gd name="T10" fmla="*/ 2449 w 2499"/>
                    <a:gd name="T11" fmla="*/ 941 h 1739"/>
                    <a:gd name="T12" fmla="*/ 2410 w 2499"/>
                    <a:gd name="T13" fmla="*/ 1091 h 1739"/>
                    <a:gd name="T14" fmla="*/ 2355 w 2499"/>
                    <a:gd name="T15" fmla="*/ 1221 h 1739"/>
                    <a:gd name="T16" fmla="*/ 2334 w 2499"/>
                    <a:gd name="T17" fmla="*/ 1259 h 1739"/>
                    <a:gd name="T18" fmla="*/ 2315 w 2499"/>
                    <a:gd name="T19" fmla="*/ 1296 h 1739"/>
                    <a:gd name="T20" fmla="*/ 2276 w 2499"/>
                    <a:gd name="T21" fmla="*/ 1353 h 1739"/>
                    <a:gd name="T22" fmla="*/ 2215 w 2499"/>
                    <a:gd name="T23" fmla="*/ 1424 h 1739"/>
                    <a:gd name="T24" fmla="*/ 2128 w 2499"/>
                    <a:gd name="T25" fmla="*/ 1500 h 1739"/>
                    <a:gd name="T26" fmla="*/ 2010 w 2499"/>
                    <a:gd name="T27" fmla="*/ 1574 h 1739"/>
                    <a:gd name="T28" fmla="*/ 1859 w 2499"/>
                    <a:gd name="T29" fmla="*/ 1640 h 1739"/>
                    <a:gd name="T30" fmla="*/ 1672 w 2499"/>
                    <a:gd name="T31" fmla="*/ 1686 h 1739"/>
                    <a:gd name="T32" fmla="*/ 1466 w 2499"/>
                    <a:gd name="T33" fmla="*/ 1711 h 1739"/>
                    <a:gd name="T34" fmla="*/ 1246 w 2499"/>
                    <a:gd name="T35" fmla="*/ 1728 h 1739"/>
                    <a:gd name="T36" fmla="*/ 1015 w 2499"/>
                    <a:gd name="T37" fmla="*/ 1737 h 1739"/>
                    <a:gd name="T38" fmla="*/ 782 w 2499"/>
                    <a:gd name="T39" fmla="*/ 1738 h 1739"/>
                    <a:gd name="T40" fmla="*/ 558 w 2499"/>
                    <a:gd name="T41" fmla="*/ 1731 h 1739"/>
                    <a:gd name="T42" fmla="*/ 352 w 2499"/>
                    <a:gd name="T43" fmla="*/ 1713 h 1739"/>
                    <a:gd name="T44" fmla="*/ 172 w 2499"/>
                    <a:gd name="T45" fmla="*/ 1686 h 1739"/>
                    <a:gd name="T46" fmla="*/ 29 w 2499"/>
                    <a:gd name="T47" fmla="*/ 1647 h 1739"/>
                    <a:gd name="T48" fmla="*/ 26 w 2499"/>
                    <a:gd name="T49" fmla="*/ 1619 h 1739"/>
                    <a:gd name="T50" fmla="*/ 125 w 2499"/>
                    <a:gd name="T51" fmla="*/ 1592 h 1739"/>
                    <a:gd name="T52" fmla="*/ 198 w 2499"/>
                    <a:gd name="T53" fmla="*/ 1601 h 1739"/>
                    <a:gd name="T54" fmla="*/ 297 w 2499"/>
                    <a:gd name="T55" fmla="*/ 1616 h 1739"/>
                    <a:gd name="T56" fmla="*/ 439 w 2499"/>
                    <a:gd name="T57" fmla="*/ 1635 h 1739"/>
                    <a:gd name="T58" fmla="*/ 618 w 2499"/>
                    <a:gd name="T59" fmla="*/ 1652 h 1739"/>
                    <a:gd name="T60" fmla="*/ 827 w 2499"/>
                    <a:gd name="T61" fmla="*/ 1665 h 1739"/>
                    <a:gd name="T62" fmla="*/ 1058 w 2499"/>
                    <a:gd name="T63" fmla="*/ 1669 h 1739"/>
                    <a:gd name="T64" fmla="*/ 1305 w 2499"/>
                    <a:gd name="T65" fmla="*/ 1659 h 1739"/>
                    <a:gd name="T66" fmla="*/ 1562 w 2499"/>
                    <a:gd name="T67" fmla="*/ 1631 h 1739"/>
                    <a:gd name="T68" fmla="*/ 1831 w 2499"/>
                    <a:gd name="T69" fmla="*/ 1571 h 1739"/>
                    <a:gd name="T70" fmla="*/ 2030 w 2499"/>
                    <a:gd name="T71" fmla="*/ 1482 h 1739"/>
                    <a:gd name="T72" fmla="*/ 2159 w 2499"/>
                    <a:gd name="T73" fmla="*/ 1377 h 1739"/>
                    <a:gd name="T74" fmla="*/ 2235 w 2499"/>
                    <a:gd name="T75" fmla="*/ 1268 h 1739"/>
                    <a:gd name="T76" fmla="*/ 2269 w 2499"/>
                    <a:gd name="T77" fmla="*/ 1192 h 1739"/>
                    <a:gd name="T78" fmla="*/ 2296 w 2499"/>
                    <a:gd name="T79" fmla="*/ 1115 h 1739"/>
                    <a:gd name="T80" fmla="*/ 2319 w 2499"/>
                    <a:gd name="T81" fmla="*/ 1027 h 1739"/>
                    <a:gd name="T82" fmla="*/ 2340 w 2499"/>
                    <a:gd name="T83" fmla="*/ 931 h 1739"/>
                    <a:gd name="T84" fmla="*/ 2357 w 2499"/>
                    <a:gd name="T85" fmla="*/ 829 h 1739"/>
                    <a:gd name="T86" fmla="*/ 2369 w 2499"/>
                    <a:gd name="T87" fmla="*/ 723 h 1739"/>
                    <a:gd name="T88" fmla="*/ 2376 w 2499"/>
                    <a:gd name="T89" fmla="*/ 613 h 1739"/>
                    <a:gd name="T90" fmla="*/ 2376 w 2499"/>
                    <a:gd name="T91" fmla="*/ 502 h 1739"/>
                    <a:gd name="T92" fmla="*/ 2369 w 2499"/>
                    <a:gd name="T93" fmla="*/ 336 h 1739"/>
                    <a:gd name="T94" fmla="*/ 2366 w 2499"/>
                    <a:gd name="T95" fmla="*/ 213 h 1739"/>
                    <a:gd name="T96" fmla="*/ 2365 w 2499"/>
                    <a:gd name="T97" fmla="*/ 142 h 1739"/>
                    <a:gd name="T98" fmla="*/ 2366 w 2499"/>
                    <a:gd name="T99" fmla="*/ 103 h 1739"/>
                    <a:gd name="T100" fmla="*/ 2376 w 2499"/>
                    <a:gd name="T101" fmla="*/ 41 h 1739"/>
                    <a:gd name="T102" fmla="*/ 2413 w 2499"/>
                    <a:gd name="T103" fmla="*/ 2 h 1739"/>
                    <a:gd name="T104" fmla="*/ 2457 w 2499"/>
                    <a:gd name="T105" fmla="*/ 15 h 1739"/>
                    <a:gd name="T106" fmla="*/ 2489 w 2499"/>
                    <a:gd name="T107" fmla="*/ 94 h 17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499" h="1739">
                      <a:moveTo>
                        <a:pt x="2492" y="125"/>
                      </a:moveTo>
                      <a:lnTo>
                        <a:pt x="2493" y="147"/>
                      </a:lnTo>
                      <a:lnTo>
                        <a:pt x="2494" y="172"/>
                      </a:lnTo>
                      <a:lnTo>
                        <a:pt x="2495" y="198"/>
                      </a:lnTo>
                      <a:lnTo>
                        <a:pt x="2496" y="226"/>
                      </a:lnTo>
                      <a:lnTo>
                        <a:pt x="2497" y="256"/>
                      </a:lnTo>
                      <a:lnTo>
                        <a:pt x="2498" y="287"/>
                      </a:lnTo>
                      <a:lnTo>
                        <a:pt x="2498" y="320"/>
                      </a:lnTo>
                      <a:lnTo>
                        <a:pt x="2498" y="354"/>
                      </a:lnTo>
                      <a:lnTo>
                        <a:pt x="2499" y="389"/>
                      </a:lnTo>
                      <a:lnTo>
                        <a:pt x="2498" y="426"/>
                      </a:lnTo>
                      <a:lnTo>
                        <a:pt x="2498" y="463"/>
                      </a:lnTo>
                      <a:lnTo>
                        <a:pt x="2497" y="501"/>
                      </a:lnTo>
                      <a:lnTo>
                        <a:pt x="2495" y="540"/>
                      </a:lnTo>
                      <a:lnTo>
                        <a:pt x="2493" y="580"/>
                      </a:lnTo>
                      <a:lnTo>
                        <a:pt x="2491" y="620"/>
                      </a:lnTo>
                      <a:lnTo>
                        <a:pt x="2488" y="660"/>
                      </a:lnTo>
                      <a:lnTo>
                        <a:pt x="2485" y="701"/>
                      </a:lnTo>
                      <a:lnTo>
                        <a:pt x="2481" y="741"/>
                      </a:lnTo>
                      <a:lnTo>
                        <a:pt x="2475" y="782"/>
                      </a:lnTo>
                      <a:lnTo>
                        <a:pt x="2470" y="822"/>
                      </a:lnTo>
                      <a:lnTo>
                        <a:pt x="2464" y="862"/>
                      </a:lnTo>
                      <a:lnTo>
                        <a:pt x="2457" y="902"/>
                      </a:lnTo>
                      <a:lnTo>
                        <a:pt x="2449" y="941"/>
                      </a:lnTo>
                      <a:lnTo>
                        <a:pt x="2441" y="979"/>
                      </a:lnTo>
                      <a:lnTo>
                        <a:pt x="2431" y="1017"/>
                      </a:lnTo>
                      <a:lnTo>
                        <a:pt x="2421" y="1054"/>
                      </a:lnTo>
                      <a:lnTo>
                        <a:pt x="2410" y="1091"/>
                      </a:lnTo>
                      <a:lnTo>
                        <a:pt x="2398" y="1125"/>
                      </a:lnTo>
                      <a:lnTo>
                        <a:pt x="2384" y="1159"/>
                      </a:lnTo>
                      <a:lnTo>
                        <a:pt x="2370" y="1191"/>
                      </a:lnTo>
                      <a:lnTo>
                        <a:pt x="2355" y="1221"/>
                      </a:lnTo>
                      <a:lnTo>
                        <a:pt x="2338" y="1250"/>
                      </a:lnTo>
                      <a:lnTo>
                        <a:pt x="2338" y="1251"/>
                      </a:lnTo>
                      <a:lnTo>
                        <a:pt x="2336" y="1254"/>
                      </a:lnTo>
                      <a:lnTo>
                        <a:pt x="2334" y="1259"/>
                      </a:lnTo>
                      <a:lnTo>
                        <a:pt x="2331" y="1266"/>
                      </a:lnTo>
                      <a:lnTo>
                        <a:pt x="2327" y="1274"/>
                      </a:lnTo>
                      <a:lnTo>
                        <a:pt x="2321" y="1284"/>
                      </a:lnTo>
                      <a:lnTo>
                        <a:pt x="2315" y="1296"/>
                      </a:lnTo>
                      <a:lnTo>
                        <a:pt x="2307" y="1309"/>
                      </a:lnTo>
                      <a:lnTo>
                        <a:pt x="2298" y="1322"/>
                      </a:lnTo>
                      <a:lnTo>
                        <a:pt x="2287" y="1337"/>
                      </a:lnTo>
                      <a:lnTo>
                        <a:pt x="2276" y="1353"/>
                      </a:lnTo>
                      <a:lnTo>
                        <a:pt x="2263" y="1370"/>
                      </a:lnTo>
                      <a:lnTo>
                        <a:pt x="2248" y="1388"/>
                      </a:lnTo>
                      <a:lnTo>
                        <a:pt x="2232" y="1406"/>
                      </a:lnTo>
                      <a:lnTo>
                        <a:pt x="2215" y="1424"/>
                      </a:lnTo>
                      <a:lnTo>
                        <a:pt x="2196" y="1443"/>
                      </a:lnTo>
                      <a:lnTo>
                        <a:pt x="2175" y="1462"/>
                      </a:lnTo>
                      <a:lnTo>
                        <a:pt x="2152" y="1481"/>
                      </a:lnTo>
                      <a:lnTo>
                        <a:pt x="2128" y="1500"/>
                      </a:lnTo>
                      <a:lnTo>
                        <a:pt x="2100" y="1519"/>
                      </a:lnTo>
                      <a:lnTo>
                        <a:pt x="2072" y="1538"/>
                      </a:lnTo>
                      <a:lnTo>
                        <a:pt x="2042" y="1557"/>
                      </a:lnTo>
                      <a:lnTo>
                        <a:pt x="2010" y="1574"/>
                      </a:lnTo>
                      <a:lnTo>
                        <a:pt x="1976" y="1593"/>
                      </a:lnTo>
                      <a:lnTo>
                        <a:pt x="1939" y="1609"/>
                      </a:lnTo>
                      <a:lnTo>
                        <a:pt x="1900" y="1625"/>
                      </a:lnTo>
                      <a:lnTo>
                        <a:pt x="1859" y="1640"/>
                      </a:lnTo>
                      <a:lnTo>
                        <a:pt x="1816" y="1653"/>
                      </a:lnTo>
                      <a:lnTo>
                        <a:pt x="1771" y="1665"/>
                      </a:lnTo>
                      <a:lnTo>
                        <a:pt x="1722" y="1677"/>
                      </a:lnTo>
                      <a:lnTo>
                        <a:pt x="1672" y="1686"/>
                      </a:lnTo>
                      <a:lnTo>
                        <a:pt x="1619" y="1694"/>
                      </a:lnTo>
                      <a:lnTo>
                        <a:pt x="1570" y="1700"/>
                      </a:lnTo>
                      <a:lnTo>
                        <a:pt x="1518" y="1706"/>
                      </a:lnTo>
                      <a:lnTo>
                        <a:pt x="1466" y="1711"/>
                      </a:lnTo>
                      <a:lnTo>
                        <a:pt x="1413" y="1716"/>
                      </a:lnTo>
                      <a:lnTo>
                        <a:pt x="1359" y="1721"/>
                      </a:lnTo>
                      <a:lnTo>
                        <a:pt x="1302" y="1725"/>
                      </a:lnTo>
                      <a:lnTo>
                        <a:pt x="1246" y="1728"/>
                      </a:lnTo>
                      <a:lnTo>
                        <a:pt x="1189" y="1731"/>
                      </a:lnTo>
                      <a:lnTo>
                        <a:pt x="1131" y="1734"/>
                      </a:lnTo>
                      <a:lnTo>
                        <a:pt x="1073" y="1736"/>
                      </a:lnTo>
                      <a:lnTo>
                        <a:pt x="1015" y="1737"/>
                      </a:lnTo>
                      <a:lnTo>
                        <a:pt x="956" y="1738"/>
                      </a:lnTo>
                      <a:lnTo>
                        <a:pt x="898" y="1739"/>
                      </a:lnTo>
                      <a:lnTo>
                        <a:pt x="841" y="1739"/>
                      </a:lnTo>
                      <a:lnTo>
                        <a:pt x="782" y="1738"/>
                      </a:lnTo>
                      <a:lnTo>
                        <a:pt x="725" y="1737"/>
                      </a:lnTo>
                      <a:lnTo>
                        <a:pt x="669" y="1736"/>
                      </a:lnTo>
                      <a:lnTo>
                        <a:pt x="614" y="1733"/>
                      </a:lnTo>
                      <a:lnTo>
                        <a:pt x="558" y="1731"/>
                      </a:lnTo>
                      <a:lnTo>
                        <a:pt x="505" y="1727"/>
                      </a:lnTo>
                      <a:lnTo>
                        <a:pt x="453" y="1723"/>
                      </a:lnTo>
                      <a:lnTo>
                        <a:pt x="401" y="1719"/>
                      </a:lnTo>
                      <a:lnTo>
                        <a:pt x="352" y="1713"/>
                      </a:lnTo>
                      <a:lnTo>
                        <a:pt x="304" y="1707"/>
                      </a:lnTo>
                      <a:lnTo>
                        <a:pt x="259" y="1701"/>
                      </a:lnTo>
                      <a:lnTo>
                        <a:pt x="214" y="1694"/>
                      </a:lnTo>
                      <a:lnTo>
                        <a:pt x="172" y="1686"/>
                      </a:lnTo>
                      <a:lnTo>
                        <a:pt x="133" y="1677"/>
                      </a:lnTo>
                      <a:lnTo>
                        <a:pt x="96" y="1668"/>
                      </a:lnTo>
                      <a:lnTo>
                        <a:pt x="62" y="1658"/>
                      </a:lnTo>
                      <a:lnTo>
                        <a:pt x="29" y="1647"/>
                      </a:lnTo>
                      <a:lnTo>
                        <a:pt x="0" y="1636"/>
                      </a:lnTo>
                      <a:lnTo>
                        <a:pt x="3" y="1634"/>
                      </a:lnTo>
                      <a:lnTo>
                        <a:pt x="12" y="1627"/>
                      </a:lnTo>
                      <a:lnTo>
                        <a:pt x="26" y="1619"/>
                      </a:lnTo>
                      <a:lnTo>
                        <a:pt x="46" y="1610"/>
                      </a:lnTo>
                      <a:lnTo>
                        <a:pt x="69" y="1601"/>
                      </a:lnTo>
                      <a:lnTo>
                        <a:pt x="96" y="1595"/>
                      </a:lnTo>
                      <a:lnTo>
                        <a:pt x="125" y="1592"/>
                      </a:lnTo>
                      <a:lnTo>
                        <a:pt x="158" y="1594"/>
                      </a:lnTo>
                      <a:lnTo>
                        <a:pt x="168" y="1596"/>
                      </a:lnTo>
                      <a:lnTo>
                        <a:pt x="182" y="1598"/>
                      </a:lnTo>
                      <a:lnTo>
                        <a:pt x="198" y="1601"/>
                      </a:lnTo>
                      <a:lnTo>
                        <a:pt x="218" y="1604"/>
                      </a:lnTo>
                      <a:lnTo>
                        <a:pt x="242" y="1608"/>
                      </a:lnTo>
                      <a:lnTo>
                        <a:pt x="268" y="1612"/>
                      </a:lnTo>
                      <a:lnTo>
                        <a:pt x="297" y="1616"/>
                      </a:lnTo>
                      <a:lnTo>
                        <a:pt x="329" y="1620"/>
                      </a:lnTo>
                      <a:lnTo>
                        <a:pt x="363" y="1625"/>
                      </a:lnTo>
                      <a:lnTo>
                        <a:pt x="399" y="1630"/>
                      </a:lnTo>
                      <a:lnTo>
                        <a:pt x="439" y="1635"/>
                      </a:lnTo>
                      <a:lnTo>
                        <a:pt x="481" y="1639"/>
                      </a:lnTo>
                      <a:lnTo>
                        <a:pt x="524" y="1644"/>
                      </a:lnTo>
                      <a:lnTo>
                        <a:pt x="570" y="1648"/>
                      </a:lnTo>
                      <a:lnTo>
                        <a:pt x="618" y="1652"/>
                      </a:lnTo>
                      <a:lnTo>
                        <a:pt x="668" y="1656"/>
                      </a:lnTo>
                      <a:lnTo>
                        <a:pt x="719" y="1660"/>
                      </a:lnTo>
                      <a:lnTo>
                        <a:pt x="771" y="1663"/>
                      </a:lnTo>
                      <a:lnTo>
                        <a:pt x="827" y="1665"/>
                      </a:lnTo>
                      <a:lnTo>
                        <a:pt x="882" y="1667"/>
                      </a:lnTo>
                      <a:lnTo>
                        <a:pt x="939" y="1668"/>
                      </a:lnTo>
                      <a:lnTo>
                        <a:pt x="999" y="1669"/>
                      </a:lnTo>
                      <a:lnTo>
                        <a:pt x="1058" y="1669"/>
                      </a:lnTo>
                      <a:lnTo>
                        <a:pt x="1118" y="1668"/>
                      </a:lnTo>
                      <a:lnTo>
                        <a:pt x="1180" y="1666"/>
                      </a:lnTo>
                      <a:lnTo>
                        <a:pt x="1242" y="1663"/>
                      </a:lnTo>
                      <a:lnTo>
                        <a:pt x="1305" y="1659"/>
                      </a:lnTo>
                      <a:lnTo>
                        <a:pt x="1369" y="1654"/>
                      </a:lnTo>
                      <a:lnTo>
                        <a:pt x="1433" y="1647"/>
                      </a:lnTo>
                      <a:lnTo>
                        <a:pt x="1497" y="1640"/>
                      </a:lnTo>
                      <a:lnTo>
                        <a:pt x="1562" y="1631"/>
                      </a:lnTo>
                      <a:lnTo>
                        <a:pt x="1626" y="1621"/>
                      </a:lnTo>
                      <a:lnTo>
                        <a:pt x="1700" y="1607"/>
                      </a:lnTo>
                      <a:lnTo>
                        <a:pt x="1768" y="1590"/>
                      </a:lnTo>
                      <a:lnTo>
                        <a:pt x="1831" y="1571"/>
                      </a:lnTo>
                      <a:lnTo>
                        <a:pt x="1888" y="1551"/>
                      </a:lnTo>
                      <a:lnTo>
                        <a:pt x="1940" y="1529"/>
                      </a:lnTo>
                      <a:lnTo>
                        <a:pt x="1987" y="1506"/>
                      </a:lnTo>
                      <a:lnTo>
                        <a:pt x="2030" y="1482"/>
                      </a:lnTo>
                      <a:lnTo>
                        <a:pt x="2068" y="1457"/>
                      </a:lnTo>
                      <a:lnTo>
                        <a:pt x="2102" y="1431"/>
                      </a:lnTo>
                      <a:lnTo>
                        <a:pt x="2133" y="1404"/>
                      </a:lnTo>
                      <a:lnTo>
                        <a:pt x="2159" y="1377"/>
                      </a:lnTo>
                      <a:lnTo>
                        <a:pt x="2183" y="1350"/>
                      </a:lnTo>
                      <a:lnTo>
                        <a:pt x="2203" y="1323"/>
                      </a:lnTo>
                      <a:lnTo>
                        <a:pt x="2220" y="1295"/>
                      </a:lnTo>
                      <a:lnTo>
                        <a:pt x="2235" y="1268"/>
                      </a:lnTo>
                      <a:lnTo>
                        <a:pt x="2248" y="1242"/>
                      </a:lnTo>
                      <a:lnTo>
                        <a:pt x="2255" y="1226"/>
                      </a:lnTo>
                      <a:lnTo>
                        <a:pt x="2262" y="1209"/>
                      </a:lnTo>
                      <a:lnTo>
                        <a:pt x="2269" y="1192"/>
                      </a:lnTo>
                      <a:lnTo>
                        <a:pt x="2275" y="1174"/>
                      </a:lnTo>
                      <a:lnTo>
                        <a:pt x="2282" y="1155"/>
                      </a:lnTo>
                      <a:lnTo>
                        <a:pt x="2288" y="1135"/>
                      </a:lnTo>
                      <a:lnTo>
                        <a:pt x="2296" y="1115"/>
                      </a:lnTo>
                      <a:lnTo>
                        <a:pt x="2302" y="1094"/>
                      </a:lnTo>
                      <a:lnTo>
                        <a:pt x="2308" y="1071"/>
                      </a:lnTo>
                      <a:lnTo>
                        <a:pt x="2314" y="1049"/>
                      </a:lnTo>
                      <a:lnTo>
                        <a:pt x="2319" y="1027"/>
                      </a:lnTo>
                      <a:lnTo>
                        <a:pt x="2325" y="1003"/>
                      </a:lnTo>
                      <a:lnTo>
                        <a:pt x="2330" y="980"/>
                      </a:lnTo>
                      <a:lnTo>
                        <a:pt x="2335" y="956"/>
                      </a:lnTo>
                      <a:lnTo>
                        <a:pt x="2340" y="931"/>
                      </a:lnTo>
                      <a:lnTo>
                        <a:pt x="2345" y="906"/>
                      </a:lnTo>
                      <a:lnTo>
                        <a:pt x="2349" y="881"/>
                      </a:lnTo>
                      <a:lnTo>
                        <a:pt x="2353" y="855"/>
                      </a:lnTo>
                      <a:lnTo>
                        <a:pt x="2357" y="829"/>
                      </a:lnTo>
                      <a:lnTo>
                        <a:pt x="2360" y="803"/>
                      </a:lnTo>
                      <a:lnTo>
                        <a:pt x="2364" y="776"/>
                      </a:lnTo>
                      <a:lnTo>
                        <a:pt x="2366" y="750"/>
                      </a:lnTo>
                      <a:lnTo>
                        <a:pt x="2369" y="723"/>
                      </a:lnTo>
                      <a:lnTo>
                        <a:pt x="2371" y="696"/>
                      </a:lnTo>
                      <a:lnTo>
                        <a:pt x="2373" y="668"/>
                      </a:lnTo>
                      <a:lnTo>
                        <a:pt x="2375" y="641"/>
                      </a:lnTo>
                      <a:lnTo>
                        <a:pt x="2376" y="613"/>
                      </a:lnTo>
                      <a:lnTo>
                        <a:pt x="2376" y="586"/>
                      </a:lnTo>
                      <a:lnTo>
                        <a:pt x="2377" y="557"/>
                      </a:lnTo>
                      <a:lnTo>
                        <a:pt x="2377" y="530"/>
                      </a:lnTo>
                      <a:lnTo>
                        <a:pt x="2376" y="502"/>
                      </a:lnTo>
                      <a:lnTo>
                        <a:pt x="2375" y="475"/>
                      </a:lnTo>
                      <a:lnTo>
                        <a:pt x="2373" y="424"/>
                      </a:lnTo>
                      <a:lnTo>
                        <a:pt x="2371" y="378"/>
                      </a:lnTo>
                      <a:lnTo>
                        <a:pt x="2369" y="336"/>
                      </a:lnTo>
                      <a:lnTo>
                        <a:pt x="2368" y="300"/>
                      </a:lnTo>
                      <a:lnTo>
                        <a:pt x="2367" y="267"/>
                      </a:lnTo>
                      <a:lnTo>
                        <a:pt x="2366" y="238"/>
                      </a:lnTo>
                      <a:lnTo>
                        <a:pt x="2366" y="213"/>
                      </a:lnTo>
                      <a:lnTo>
                        <a:pt x="2365" y="191"/>
                      </a:lnTo>
                      <a:lnTo>
                        <a:pt x="2365" y="172"/>
                      </a:lnTo>
                      <a:lnTo>
                        <a:pt x="2365" y="156"/>
                      </a:lnTo>
                      <a:lnTo>
                        <a:pt x="2365" y="142"/>
                      </a:lnTo>
                      <a:lnTo>
                        <a:pt x="2365" y="130"/>
                      </a:lnTo>
                      <a:lnTo>
                        <a:pt x="2365" y="119"/>
                      </a:lnTo>
                      <a:lnTo>
                        <a:pt x="2366" y="111"/>
                      </a:lnTo>
                      <a:lnTo>
                        <a:pt x="2366" y="103"/>
                      </a:lnTo>
                      <a:lnTo>
                        <a:pt x="2366" y="96"/>
                      </a:lnTo>
                      <a:lnTo>
                        <a:pt x="2367" y="76"/>
                      </a:lnTo>
                      <a:lnTo>
                        <a:pt x="2370" y="57"/>
                      </a:lnTo>
                      <a:lnTo>
                        <a:pt x="2376" y="41"/>
                      </a:lnTo>
                      <a:lnTo>
                        <a:pt x="2383" y="27"/>
                      </a:lnTo>
                      <a:lnTo>
                        <a:pt x="2392" y="16"/>
                      </a:lnTo>
                      <a:lnTo>
                        <a:pt x="2402" y="7"/>
                      </a:lnTo>
                      <a:lnTo>
                        <a:pt x="2413" y="2"/>
                      </a:lnTo>
                      <a:lnTo>
                        <a:pt x="2424" y="0"/>
                      </a:lnTo>
                      <a:lnTo>
                        <a:pt x="2435" y="1"/>
                      </a:lnTo>
                      <a:lnTo>
                        <a:pt x="2447" y="6"/>
                      </a:lnTo>
                      <a:lnTo>
                        <a:pt x="2457" y="15"/>
                      </a:lnTo>
                      <a:lnTo>
                        <a:pt x="2467" y="28"/>
                      </a:lnTo>
                      <a:lnTo>
                        <a:pt x="2476" y="45"/>
                      </a:lnTo>
                      <a:lnTo>
                        <a:pt x="2484" y="67"/>
                      </a:lnTo>
                      <a:lnTo>
                        <a:pt x="2489" y="94"/>
                      </a:lnTo>
                      <a:lnTo>
                        <a:pt x="2492" y="125"/>
                      </a:lnTo>
                      <a:close/>
                    </a:path>
                  </a:pathLst>
                </a:custGeom>
                <a:solidFill>
                  <a:srgbClr val="BBA1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60" name="Freeform 476"/>
                <p:cNvSpPr>
                  <a:spLocks/>
                </p:cNvSpPr>
                <p:nvPr/>
              </p:nvSpPr>
              <p:spPr bwMode="auto">
                <a:xfrm>
                  <a:off x="4708" y="1001"/>
                  <a:ext cx="249" cy="169"/>
                </a:xfrm>
                <a:custGeom>
                  <a:avLst/>
                  <a:gdLst>
                    <a:gd name="T0" fmla="*/ 2487 w 2490"/>
                    <a:gd name="T1" fmla="*/ 174 h 1694"/>
                    <a:gd name="T2" fmla="*/ 2489 w 2490"/>
                    <a:gd name="T3" fmla="*/ 292 h 1694"/>
                    <a:gd name="T4" fmla="*/ 2489 w 2490"/>
                    <a:gd name="T5" fmla="*/ 431 h 1694"/>
                    <a:gd name="T6" fmla="*/ 2483 w 2490"/>
                    <a:gd name="T7" fmla="*/ 585 h 1694"/>
                    <a:gd name="T8" fmla="*/ 2467 w 2490"/>
                    <a:gd name="T9" fmla="*/ 744 h 1694"/>
                    <a:gd name="T10" fmla="*/ 2442 w 2490"/>
                    <a:gd name="T11" fmla="*/ 902 h 1694"/>
                    <a:gd name="T12" fmla="*/ 2402 w 2490"/>
                    <a:gd name="T13" fmla="*/ 1052 h 1694"/>
                    <a:gd name="T14" fmla="*/ 2346 w 2490"/>
                    <a:gd name="T15" fmla="*/ 1184 h 1694"/>
                    <a:gd name="T16" fmla="*/ 2325 w 2490"/>
                    <a:gd name="T17" fmla="*/ 1223 h 1694"/>
                    <a:gd name="T18" fmla="*/ 2306 w 2490"/>
                    <a:gd name="T19" fmla="*/ 1259 h 1694"/>
                    <a:gd name="T20" fmla="*/ 2267 w 2490"/>
                    <a:gd name="T21" fmla="*/ 1315 h 1694"/>
                    <a:gd name="T22" fmla="*/ 2206 w 2490"/>
                    <a:gd name="T23" fmla="*/ 1384 h 1694"/>
                    <a:gd name="T24" fmla="*/ 2119 w 2490"/>
                    <a:gd name="T25" fmla="*/ 1459 h 1694"/>
                    <a:gd name="T26" fmla="*/ 2001 w 2490"/>
                    <a:gd name="T27" fmla="*/ 1532 h 1694"/>
                    <a:gd name="T28" fmla="*/ 1850 w 2490"/>
                    <a:gd name="T29" fmla="*/ 1596 h 1694"/>
                    <a:gd name="T30" fmla="*/ 1663 w 2490"/>
                    <a:gd name="T31" fmla="*/ 1642 h 1694"/>
                    <a:gd name="T32" fmla="*/ 1457 w 2490"/>
                    <a:gd name="T33" fmla="*/ 1667 h 1694"/>
                    <a:gd name="T34" fmla="*/ 1238 w 2490"/>
                    <a:gd name="T35" fmla="*/ 1684 h 1694"/>
                    <a:gd name="T36" fmla="*/ 1008 w 2490"/>
                    <a:gd name="T37" fmla="*/ 1692 h 1694"/>
                    <a:gd name="T38" fmla="*/ 777 w 2490"/>
                    <a:gd name="T39" fmla="*/ 1693 h 1694"/>
                    <a:gd name="T40" fmla="*/ 555 w 2490"/>
                    <a:gd name="T41" fmla="*/ 1684 h 1694"/>
                    <a:gd name="T42" fmla="*/ 350 w 2490"/>
                    <a:gd name="T43" fmla="*/ 1666 h 1694"/>
                    <a:gd name="T44" fmla="*/ 171 w 2490"/>
                    <a:gd name="T45" fmla="*/ 1638 h 1694"/>
                    <a:gd name="T46" fmla="*/ 29 w 2490"/>
                    <a:gd name="T47" fmla="*/ 1599 h 1694"/>
                    <a:gd name="T48" fmla="*/ 23 w 2490"/>
                    <a:gd name="T49" fmla="*/ 1576 h 1694"/>
                    <a:gd name="T50" fmla="*/ 116 w 2490"/>
                    <a:gd name="T51" fmla="*/ 1558 h 1694"/>
                    <a:gd name="T52" fmla="*/ 189 w 2490"/>
                    <a:gd name="T53" fmla="*/ 1568 h 1694"/>
                    <a:gd name="T54" fmla="*/ 289 w 2490"/>
                    <a:gd name="T55" fmla="*/ 1583 h 1694"/>
                    <a:gd name="T56" fmla="*/ 433 w 2490"/>
                    <a:gd name="T57" fmla="*/ 1601 h 1694"/>
                    <a:gd name="T58" fmla="*/ 615 w 2490"/>
                    <a:gd name="T59" fmla="*/ 1619 h 1694"/>
                    <a:gd name="T60" fmla="*/ 826 w 2490"/>
                    <a:gd name="T61" fmla="*/ 1631 h 1694"/>
                    <a:gd name="T62" fmla="*/ 1060 w 2490"/>
                    <a:gd name="T63" fmla="*/ 1634 h 1694"/>
                    <a:gd name="T64" fmla="*/ 1309 w 2490"/>
                    <a:gd name="T65" fmla="*/ 1624 h 1694"/>
                    <a:gd name="T66" fmla="*/ 1567 w 2490"/>
                    <a:gd name="T67" fmla="*/ 1596 h 1694"/>
                    <a:gd name="T68" fmla="*/ 1836 w 2490"/>
                    <a:gd name="T69" fmla="*/ 1536 h 1694"/>
                    <a:gd name="T70" fmla="*/ 2036 w 2490"/>
                    <a:gd name="T71" fmla="*/ 1446 h 1694"/>
                    <a:gd name="T72" fmla="*/ 2166 w 2490"/>
                    <a:gd name="T73" fmla="*/ 1340 h 1694"/>
                    <a:gd name="T74" fmla="*/ 2242 w 2490"/>
                    <a:gd name="T75" fmla="*/ 1230 h 1694"/>
                    <a:gd name="T76" fmla="*/ 2276 w 2490"/>
                    <a:gd name="T77" fmla="*/ 1154 h 1694"/>
                    <a:gd name="T78" fmla="*/ 2303 w 2490"/>
                    <a:gd name="T79" fmla="*/ 1077 h 1694"/>
                    <a:gd name="T80" fmla="*/ 2328 w 2490"/>
                    <a:gd name="T81" fmla="*/ 989 h 1694"/>
                    <a:gd name="T82" fmla="*/ 2350 w 2490"/>
                    <a:gd name="T83" fmla="*/ 893 h 1694"/>
                    <a:gd name="T84" fmla="*/ 2368 w 2490"/>
                    <a:gd name="T85" fmla="*/ 791 h 1694"/>
                    <a:gd name="T86" fmla="*/ 2382 w 2490"/>
                    <a:gd name="T87" fmla="*/ 685 h 1694"/>
                    <a:gd name="T88" fmla="*/ 2389 w 2490"/>
                    <a:gd name="T89" fmla="*/ 576 h 1694"/>
                    <a:gd name="T90" fmla="*/ 2390 w 2490"/>
                    <a:gd name="T91" fmla="*/ 464 h 1694"/>
                    <a:gd name="T92" fmla="*/ 2384 w 2490"/>
                    <a:gd name="T93" fmla="*/ 301 h 1694"/>
                    <a:gd name="T94" fmla="*/ 2380 w 2490"/>
                    <a:gd name="T95" fmla="*/ 182 h 1694"/>
                    <a:gd name="T96" fmla="*/ 2380 w 2490"/>
                    <a:gd name="T97" fmla="*/ 115 h 1694"/>
                    <a:gd name="T98" fmla="*/ 2382 w 2490"/>
                    <a:gd name="T99" fmla="*/ 80 h 1694"/>
                    <a:gd name="T100" fmla="*/ 2414 w 2490"/>
                    <a:gd name="T101" fmla="*/ 5 h 1694"/>
                    <a:gd name="T102" fmla="*/ 2477 w 2490"/>
                    <a:gd name="T103" fmla="*/ 57 h 16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490" h="1694">
                      <a:moveTo>
                        <a:pt x="2484" y="104"/>
                      </a:moveTo>
                      <a:lnTo>
                        <a:pt x="2485" y="125"/>
                      </a:lnTo>
                      <a:lnTo>
                        <a:pt x="2486" y="149"/>
                      </a:lnTo>
                      <a:lnTo>
                        <a:pt x="2487" y="174"/>
                      </a:lnTo>
                      <a:lnTo>
                        <a:pt x="2487" y="201"/>
                      </a:lnTo>
                      <a:lnTo>
                        <a:pt x="2488" y="229"/>
                      </a:lnTo>
                      <a:lnTo>
                        <a:pt x="2489" y="260"/>
                      </a:lnTo>
                      <a:lnTo>
                        <a:pt x="2489" y="292"/>
                      </a:lnTo>
                      <a:lnTo>
                        <a:pt x="2490" y="325"/>
                      </a:lnTo>
                      <a:lnTo>
                        <a:pt x="2490" y="359"/>
                      </a:lnTo>
                      <a:lnTo>
                        <a:pt x="2489" y="394"/>
                      </a:lnTo>
                      <a:lnTo>
                        <a:pt x="2489" y="431"/>
                      </a:lnTo>
                      <a:lnTo>
                        <a:pt x="2488" y="468"/>
                      </a:lnTo>
                      <a:lnTo>
                        <a:pt x="2487" y="506"/>
                      </a:lnTo>
                      <a:lnTo>
                        <a:pt x="2485" y="546"/>
                      </a:lnTo>
                      <a:lnTo>
                        <a:pt x="2483" y="585"/>
                      </a:lnTo>
                      <a:lnTo>
                        <a:pt x="2480" y="624"/>
                      </a:lnTo>
                      <a:lnTo>
                        <a:pt x="2476" y="664"/>
                      </a:lnTo>
                      <a:lnTo>
                        <a:pt x="2472" y="704"/>
                      </a:lnTo>
                      <a:lnTo>
                        <a:pt x="2467" y="744"/>
                      </a:lnTo>
                      <a:lnTo>
                        <a:pt x="2462" y="784"/>
                      </a:lnTo>
                      <a:lnTo>
                        <a:pt x="2456" y="824"/>
                      </a:lnTo>
                      <a:lnTo>
                        <a:pt x="2449" y="863"/>
                      </a:lnTo>
                      <a:lnTo>
                        <a:pt x="2442" y="902"/>
                      </a:lnTo>
                      <a:lnTo>
                        <a:pt x="2433" y="941"/>
                      </a:lnTo>
                      <a:lnTo>
                        <a:pt x="2424" y="978"/>
                      </a:lnTo>
                      <a:lnTo>
                        <a:pt x="2413" y="1015"/>
                      </a:lnTo>
                      <a:lnTo>
                        <a:pt x="2402" y="1052"/>
                      </a:lnTo>
                      <a:lnTo>
                        <a:pt x="2390" y="1087"/>
                      </a:lnTo>
                      <a:lnTo>
                        <a:pt x="2376" y="1121"/>
                      </a:lnTo>
                      <a:lnTo>
                        <a:pt x="2362" y="1153"/>
                      </a:lnTo>
                      <a:lnTo>
                        <a:pt x="2346" y="1184"/>
                      </a:lnTo>
                      <a:lnTo>
                        <a:pt x="2329" y="1214"/>
                      </a:lnTo>
                      <a:lnTo>
                        <a:pt x="2329" y="1215"/>
                      </a:lnTo>
                      <a:lnTo>
                        <a:pt x="2327" y="1218"/>
                      </a:lnTo>
                      <a:lnTo>
                        <a:pt x="2325" y="1223"/>
                      </a:lnTo>
                      <a:lnTo>
                        <a:pt x="2322" y="1230"/>
                      </a:lnTo>
                      <a:lnTo>
                        <a:pt x="2318" y="1238"/>
                      </a:lnTo>
                      <a:lnTo>
                        <a:pt x="2312" y="1248"/>
                      </a:lnTo>
                      <a:lnTo>
                        <a:pt x="2306" y="1259"/>
                      </a:lnTo>
                      <a:lnTo>
                        <a:pt x="2298" y="1271"/>
                      </a:lnTo>
                      <a:lnTo>
                        <a:pt x="2288" y="1285"/>
                      </a:lnTo>
                      <a:lnTo>
                        <a:pt x="2278" y="1299"/>
                      </a:lnTo>
                      <a:lnTo>
                        <a:pt x="2267" y="1315"/>
                      </a:lnTo>
                      <a:lnTo>
                        <a:pt x="2254" y="1331"/>
                      </a:lnTo>
                      <a:lnTo>
                        <a:pt x="2239" y="1348"/>
                      </a:lnTo>
                      <a:lnTo>
                        <a:pt x="2223" y="1366"/>
                      </a:lnTo>
                      <a:lnTo>
                        <a:pt x="2206" y="1384"/>
                      </a:lnTo>
                      <a:lnTo>
                        <a:pt x="2187" y="1403"/>
                      </a:lnTo>
                      <a:lnTo>
                        <a:pt x="2166" y="1421"/>
                      </a:lnTo>
                      <a:lnTo>
                        <a:pt x="2143" y="1440"/>
                      </a:lnTo>
                      <a:lnTo>
                        <a:pt x="2119" y="1459"/>
                      </a:lnTo>
                      <a:lnTo>
                        <a:pt x="2091" y="1478"/>
                      </a:lnTo>
                      <a:lnTo>
                        <a:pt x="2063" y="1496"/>
                      </a:lnTo>
                      <a:lnTo>
                        <a:pt x="2033" y="1514"/>
                      </a:lnTo>
                      <a:lnTo>
                        <a:pt x="2001" y="1532"/>
                      </a:lnTo>
                      <a:lnTo>
                        <a:pt x="1967" y="1550"/>
                      </a:lnTo>
                      <a:lnTo>
                        <a:pt x="1930" y="1566"/>
                      </a:lnTo>
                      <a:lnTo>
                        <a:pt x="1891" y="1581"/>
                      </a:lnTo>
                      <a:lnTo>
                        <a:pt x="1850" y="1596"/>
                      </a:lnTo>
                      <a:lnTo>
                        <a:pt x="1807" y="1609"/>
                      </a:lnTo>
                      <a:lnTo>
                        <a:pt x="1762" y="1621"/>
                      </a:lnTo>
                      <a:lnTo>
                        <a:pt x="1713" y="1632"/>
                      </a:lnTo>
                      <a:lnTo>
                        <a:pt x="1663" y="1642"/>
                      </a:lnTo>
                      <a:lnTo>
                        <a:pt x="1610" y="1650"/>
                      </a:lnTo>
                      <a:lnTo>
                        <a:pt x="1561" y="1656"/>
                      </a:lnTo>
                      <a:lnTo>
                        <a:pt x="1509" y="1662"/>
                      </a:lnTo>
                      <a:lnTo>
                        <a:pt x="1457" y="1667"/>
                      </a:lnTo>
                      <a:lnTo>
                        <a:pt x="1404" y="1672"/>
                      </a:lnTo>
                      <a:lnTo>
                        <a:pt x="1349" y="1676"/>
                      </a:lnTo>
                      <a:lnTo>
                        <a:pt x="1294" y="1680"/>
                      </a:lnTo>
                      <a:lnTo>
                        <a:pt x="1238" y="1684"/>
                      </a:lnTo>
                      <a:lnTo>
                        <a:pt x="1182" y="1687"/>
                      </a:lnTo>
                      <a:lnTo>
                        <a:pt x="1123" y="1689"/>
                      </a:lnTo>
                      <a:lnTo>
                        <a:pt x="1066" y="1691"/>
                      </a:lnTo>
                      <a:lnTo>
                        <a:pt x="1008" y="1692"/>
                      </a:lnTo>
                      <a:lnTo>
                        <a:pt x="950" y="1693"/>
                      </a:lnTo>
                      <a:lnTo>
                        <a:pt x="892" y="1694"/>
                      </a:lnTo>
                      <a:lnTo>
                        <a:pt x="835" y="1693"/>
                      </a:lnTo>
                      <a:lnTo>
                        <a:pt x="777" y="1693"/>
                      </a:lnTo>
                      <a:lnTo>
                        <a:pt x="721" y="1691"/>
                      </a:lnTo>
                      <a:lnTo>
                        <a:pt x="665" y="1690"/>
                      </a:lnTo>
                      <a:lnTo>
                        <a:pt x="610" y="1687"/>
                      </a:lnTo>
                      <a:lnTo>
                        <a:pt x="555" y="1684"/>
                      </a:lnTo>
                      <a:lnTo>
                        <a:pt x="502" y="1680"/>
                      </a:lnTo>
                      <a:lnTo>
                        <a:pt x="450" y="1676"/>
                      </a:lnTo>
                      <a:lnTo>
                        <a:pt x="399" y="1671"/>
                      </a:lnTo>
                      <a:lnTo>
                        <a:pt x="350" y="1666"/>
                      </a:lnTo>
                      <a:lnTo>
                        <a:pt x="303" y="1660"/>
                      </a:lnTo>
                      <a:lnTo>
                        <a:pt x="257" y="1653"/>
                      </a:lnTo>
                      <a:lnTo>
                        <a:pt x="213" y="1646"/>
                      </a:lnTo>
                      <a:lnTo>
                        <a:pt x="171" y="1638"/>
                      </a:lnTo>
                      <a:lnTo>
                        <a:pt x="132" y="1629"/>
                      </a:lnTo>
                      <a:lnTo>
                        <a:pt x="95" y="1620"/>
                      </a:lnTo>
                      <a:lnTo>
                        <a:pt x="61" y="1610"/>
                      </a:lnTo>
                      <a:lnTo>
                        <a:pt x="29" y="1599"/>
                      </a:lnTo>
                      <a:lnTo>
                        <a:pt x="0" y="1588"/>
                      </a:lnTo>
                      <a:lnTo>
                        <a:pt x="3" y="1586"/>
                      </a:lnTo>
                      <a:lnTo>
                        <a:pt x="10" y="1582"/>
                      </a:lnTo>
                      <a:lnTo>
                        <a:pt x="23" y="1576"/>
                      </a:lnTo>
                      <a:lnTo>
                        <a:pt x="40" y="1569"/>
                      </a:lnTo>
                      <a:lnTo>
                        <a:pt x="62" y="1563"/>
                      </a:lnTo>
                      <a:lnTo>
                        <a:pt x="87" y="1559"/>
                      </a:lnTo>
                      <a:lnTo>
                        <a:pt x="116" y="1558"/>
                      </a:lnTo>
                      <a:lnTo>
                        <a:pt x="148" y="1561"/>
                      </a:lnTo>
                      <a:lnTo>
                        <a:pt x="158" y="1563"/>
                      </a:lnTo>
                      <a:lnTo>
                        <a:pt x="172" y="1565"/>
                      </a:lnTo>
                      <a:lnTo>
                        <a:pt x="189" y="1568"/>
                      </a:lnTo>
                      <a:lnTo>
                        <a:pt x="209" y="1571"/>
                      </a:lnTo>
                      <a:lnTo>
                        <a:pt x="233" y="1574"/>
                      </a:lnTo>
                      <a:lnTo>
                        <a:pt x="260" y="1578"/>
                      </a:lnTo>
                      <a:lnTo>
                        <a:pt x="289" y="1583"/>
                      </a:lnTo>
                      <a:lnTo>
                        <a:pt x="321" y="1587"/>
                      </a:lnTo>
                      <a:lnTo>
                        <a:pt x="356" y="1592"/>
                      </a:lnTo>
                      <a:lnTo>
                        <a:pt x="393" y="1596"/>
                      </a:lnTo>
                      <a:lnTo>
                        <a:pt x="433" y="1601"/>
                      </a:lnTo>
                      <a:lnTo>
                        <a:pt x="475" y="1606"/>
                      </a:lnTo>
                      <a:lnTo>
                        <a:pt x="520" y="1610"/>
                      </a:lnTo>
                      <a:lnTo>
                        <a:pt x="566" y="1614"/>
                      </a:lnTo>
                      <a:lnTo>
                        <a:pt x="615" y="1619"/>
                      </a:lnTo>
                      <a:lnTo>
                        <a:pt x="665" y="1622"/>
                      </a:lnTo>
                      <a:lnTo>
                        <a:pt x="717" y="1626"/>
                      </a:lnTo>
                      <a:lnTo>
                        <a:pt x="770" y="1629"/>
                      </a:lnTo>
                      <a:lnTo>
                        <a:pt x="826" y="1631"/>
                      </a:lnTo>
                      <a:lnTo>
                        <a:pt x="883" y="1633"/>
                      </a:lnTo>
                      <a:lnTo>
                        <a:pt x="940" y="1634"/>
                      </a:lnTo>
                      <a:lnTo>
                        <a:pt x="1000" y="1634"/>
                      </a:lnTo>
                      <a:lnTo>
                        <a:pt x="1060" y="1634"/>
                      </a:lnTo>
                      <a:lnTo>
                        <a:pt x="1121" y="1633"/>
                      </a:lnTo>
                      <a:lnTo>
                        <a:pt x="1183" y="1631"/>
                      </a:lnTo>
                      <a:lnTo>
                        <a:pt x="1246" y="1628"/>
                      </a:lnTo>
                      <a:lnTo>
                        <a:pt x="1309" y="1624"/>
                      </a:lnTo>
                      <a:lnTo>
                        <a:pt x="1373" y="1619"/>
                      </a:lnTo>
                      <a:lnTo>
                        <a:pt x="1437" y="1613"/>
                      </a:lnTo>
                      <a:lnTo>
                        <a:pt x="1501" y="1605"/>
                      </a:lnTo>
                      <a:lnTo>
                        <a:pt x="1567" y="1596"/>
                      </a:lnTo>
                      <a:lnTo>
                        <a:pt x="1631" y="1586"/>
                      </a:lnTo>
                      <a:lnTo>
                        <a:pt x="1705" y="1572"/>
                      </a:lnTo>
                      <a:lnTo>
                        <a:pt x="1774" y="1555"/>
                      </a:lnTo>
                      <a:lnTo>
                        <a:pt x="1836" y="1536"/>
                      </a:lnTo>
                      <a:lnTo>
                        <a:pt x="1893" y="1515"/>
                      </a:lnTo>
                      <a:lnTo>
                        <a:pt x="1946" y="1494"/>
                      </a:lnTo>
                      <a:lnTo>
                        <a:pt x="1993" y="1470"/>
                      </a:lnTo>
                      <a:lnTo>
                        <a:pt x="2036" y="1446"/>
                      </a:lnTo>
                      <a:lnTo>
                        <a:pt x="2074" y="1420"/>
                      </a:lnTo>
                      <a:lnTo>
                        <a:pt x="2109" y="1394"/>
                      </a:lnTo>
                      <a:lnTo>
                        <a:pt x="2139" y="1367"/>
                      </a:lnTo>
                      <a:lnTo>
                        <a:pt x="2166" y="1340"/>
                      </a:lnTo>
                      <a:lnTo>
                        <a:pt x="2189" y="1312"/>
                      </a:lnTo>
                      <a:lnTo>
                        <a:pt x="2209" y="1285"/>
                      </a:lnTo>
                      <a:lnTo>
                        <a:pt x="2227" y="1257"/>
                      </a:lnTo>
                      <a:lnTo>
                        <a:pt x="2242" y="1230"/>
                      </a:lnTo>
                      <a:lnTo>
                        <a:pt x="2255" y="1204"/>
                      </a:lnTo>
                      <a:lnTo>
                        <a:pt x="2262" y="1188"/>
                      </a:lnTo>
                      <a:lnTo>
                        <a:pt x="2269" y="1172"/>
                      </a:lnTo>
                      <a:lnTo>
                        <a:pt x="2276" y="1154"/>
                      </a:lnTo>
                      <a:lnTo>
                        <a:pt x="2282" y="1136"/>
                      </a:lnTo>
                      <a:lnTo>
                        <a:pt x="2289" y="1117"/>
                      </a:lnTo>
                      <a:lnTo>
                        <a:pt x="2297" y="1098"/>
                      </a:lnTo>
                      <a:lnTo>
                        <a:pt x="2303" y="1077"/>
                      </a:lnTo>
                      <a:lnTo>
                        <a:pt x="2310" y="1056"/>
                      </a:lnTo>
                      <a:lnTo>
                        <a:pt x="2316" y="1034"/>
                      </a:lnTo>
                      <a:lnTo>
                        <a:pt x="2322" y="1012"/>
                      </a:lnTo>
                      <a:lnTo>
                        <a:pt x="2328" y="989"/>
                      </a:lnTo>
                      <a:lnTo>
                        <a:pt x="2334" y="966"/>
                      </a:lnTo>
                      <a:lnTo>
                        <a:pt x="2340" y="942"/>
                      </a:lnTo>
                      <a:lnTo>
                        <a:pt x="2345" y="918"/>
                      </a:lnTo>
                      <a:lnTo>
                        <a:pt x="2350" y="893"/>
                      </a:lnTo>
                      <a:lnTo>
                        <a:pt x="2355" y="868"/>
                      </a:lnTo>
                      <a:lnTo>
                        <a:pt x="2360" y="843"/>
                      </a:lnTo>
                      <a:lnTo>
                        <a:pt x="2364" y="817"/>
                      </a:lnTo>
                      <a:lnTo>
                        <a:pt x="2368" y="791"/>
                      </a:lnTo>
                      <a:lnTo>
                        <a:pt x="2372" y="765"/>
                      </a:lnTo>
                      <a:lnTo>
                        <a:pt x="2376" y="739"/>
                      </a:lnTo>
                      <a:lnTo>
                        <a:pt x="2379" y="712"/>
                      </a:lnTo>
                      <a:lnTo>
                        <a:pt x="2382" y="685"/>
                      </a:lnTo>
                      <a:lnTo>
                        <a:pt x="2384" y="658"/>
                      </a:lnTo>
                      <a:lnTo>
                        <a:pt x="2386" y="630"/>
                      </a:lnTo>
                      <a:lnTo>
                        <a:pt x="2388" y="603"/>
                      </a:lnTo>
                      <a:lnTo>
                        <a:pt x="2389" y="576"/>
                      </a:lnTo>
                      <a:lnTo>
                        <a:pt x="2390" y="548"/>
                      </a:lnTo>
                      <a:lnTo>
                        <a:pt x="2390" y="519"/>
                      </a:lnTo>
                      <a:lnTo>
                        <a:pt x="2390" y="492"/>
                      </a:lnTo>
                      <a:lnTo>
                        <a:pt x="2390" y="464"/>
                      </a:lnTo>
                      <a:lnTo>
                        <a:pt x="2389" y="437"/>
                      </a:lnTo>
                      <a:lnTo>
                        <a:pt x="2387" y="387"/>
                      </a:lnTo>
                      <a:lnTo>
                        <a:pt x="2385" y="342"/>
                      </a:lnTo>
                      <a:lnTo>
                        <a:pt x="2384" y="301"/>
                      </a:lnTo>
                      <a:lnTo>
                        <a:pt x="2382" y="266"/>
                      </a:lnTo>
                      <a:lnTo>
                        <a:pt x="2381" y="234"/>
                      </a:lnTo>
                      <a:lnTo>
                        <a:pt x="2381" y="206"/>
                      </a:lnTo>
                      <a:lnTo>
                        <a:pt x="2380" y="182"/>
                      </a:lnTo>
                      <a:lnTo>
                        <a:pt x="2380" y="161"/>
                      </a:lnTo>
                      <a:lnTo>
                        <a:pt x="2380" y="143"/>
                      </a:lnTo>
                      <a:lnTo>
                        <a:pt x="2380" y="128"/>
                      </a:lnTo>
                      <a:lnTo>
                        <a:pt x="2380" y="115"/>
                      </a:lnTo>
                      <a:lnTo>
                        <a:pt x="2381" y="104"/>
                      </a:lnTo>
                      <a:lnTo>
                        <a:pt x="2381" y="94"/>
                      </a:lnTo>
                      <a:lnTo>
                        <a:pt x="2382" y="87"/>
                      </a:lnTo>
                      <a:lnTo>
                        <a:pt x="2382" y="80"/>
                      </a:lnTo>
                      <a:lnTo>
                        <a:pt x="2383" y="74"/>
                      </a:lnTo>
                      <a:lnTo>
                        <a:pt x="2388" y="44"/>
                      </a:lnTo>
                      <a:lnTo>
                        <a:pt x="2399" y="20"/>
                      </a:lnTo>
                      <a:lnTo>
                        <a:pt x="2414" y="5"/>
                      </a:lnTo>
                      <a:lnTo>
                        <a:pt x="2432" y="0"/>
                      </a:lnTo>
                      <a:lnTo>
                        <a:pt x="2449" y="6"/>
                      </a:lnTo>
                      <a:lnTo>
                        <a:pt x="2465" y="25"/>
                      </a:lnTo>
                      <a:lnTo>
                        <a:pt x="2477" y="57"/>
                      </a:lnTo>
                      <a:lnTo>
                        <a:pt x="2484" y="104"/>
                      </a:lnTo>
                      <a:close/>
                    </a:path>
                  </a:pathLst>
                </a:custGeom>
                <a:solidFill>
                  <a:srgbClr val="C2A97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61" name="Freeform 477"/>
                <p:cNvSpPr>
                  <a:spLocks/>
                </p:cNvSpPr>
                <p:nvPr/>
              </p:nvSpPr>
              <p:spPr bwMode="auto">
                <a:xfrm>
                  <a:off x="4708" y="1005"/>
                  <a:ext cx="248" cy="165"/>
                </a:xfrm>
                <a:custGeom>
                  <a:avLst/>
                  <a:gdLst>
                    <a:gd name="T0" fmla="*/ 2478 w 2482"/>
                    <a:gd name="T1" fmla="*/ 149 h 1647"/>
                    <a:gd name="T2" fmla="*/ 2480 w 2482"/>
                    <a:gd name="T3" fmla="*/ 262 h 1647"/>
                    <a:gd name="T4" fmla="*/ 2480 w 2482"/>
                    <a:gd name="T5" fmla="*/ 398 h 1647"/>
                    <a:gd name="T6" fmla="*/ 2475 w 2482"/>
                    <a:gd name="T7" fmla="*/ 549 h 1647"/>
                    <a:gd name="T8" fmla="*/ 2461 w 2482"/>
                    <a:gd name="T9" fmla="*/ 706 h 1647"/>
                    <a:gd name="T10" fmla="*/ 2435 w 2482"/>
                    <a:gd name="T11" fmla="*/ 863 h 1647"/>
                    <a:gd name="T12" fmla="*/ 2396 w 2482"/>
                    <a:gd name="T13" fmla="*/ 1013 h 1647"/>
                    <a:gd name="T14" fmla="*/ 2339 w 2482"/>
                    <a:gd name="T15" fmla="*/ 1147 h 1647"/>
                    <a:gd name="T16" fmla="*/ 2318 w 2482"/>
                    <a:gd name="T17" fmla="*/ 1186 h 1647"/>
                    <a:gd name="T18" fmla="*/ 2299 w 2482"/>
                    <a:gd name="T19" fmla="*/ 1221 h 1647"/>
                    <a:gd name="T20" fmla="*/ 2260 w 2482"/>
                    <a:gd name="T21" fmla="*/ 1276 h 1647"/>
                    <a:gd name="T22" fmla="*/ 2199 w 2482"/>
                    <a:gd name="T23" fmla="*/ 1343 h 1647"/>
                    <a:gd name="T24" fmla="*/ 2111 w 2482"/>
                    <a:gd name="T25" fmla="*/ 1417 h 1647"/>
                    <a:gd name="T26" fmla="*/ 1994 w 2482"/>
                    <a:gd name="T27" fmla="*/ 1488 h 1647"/>
                    <a:gd name="T28" fmla="*/ 1843 w 2482"/>
                    <a:gd name="T29" fmla="*/ 1551 h 1647"/>
                    <a:gd name="T30" fmla="*/ 1655 w 2482"/>
                    <a:gd name="T31" fmla="*/ 1596 h 1647"/>
                    <a:gd name="T32" fmla="*/ 1450 w 2482"/>
                    <a:gd name="T33" fmla="*/ 1621 h 1647"/>
                    <a:gd name="T34" fmla="*/ 1231 w 2482"/>
                    <a:gd name="T35" fmla="*/ 1637 h 1647"/>
                    <a:gd name="T36" fmla="*/ 1003 w 2482"/>
                    <a:gd name="T37" fmla="*/ 1646 h 1647"/>
                    <a:gd name="T38" fmla="*/ 773 w 2482"/>
                    <a:gd name="T39" fmla="*/ 1646 h 1647"/>
                    <a:gd name="T40" fmla="*/ 552 w 2482"/>
                    <a:gd name="T41" fmla="*/ 1637 h 1647"/>
                    <a:gd name="T42" fmla="*/ 349 w 2482"/>
                    <a:gd name="T43" fmla="*/ 1618 h 1647"/>
                    <a:gd name="T44" fmla="*/ 171 w 2482"/>
                    <a:gd name="T45" fmla="*/ 1590 h 1647"/>
                    <a:gd name="T46" fmla="*/ 29 w 2482"/>
                    <a:gd name="T47" fmla="*/ 1551 h 1647"/>
                    <a:gd name="T48" fmla="*/ 20 w 2482"/>
                    <a:gd name="T49" fmla="*/ 1532 h 1647"/>
                    <a:gd name="T50" fmla="*/ 107 w 2482"/>
                    <a:gd name="T51" fmla="*/ 1523 h 1647"/>
                    <a:gd name="T52" fmla="*/ 180 w 2482"/>
                    <a:gd name="T53" fmla="*/ 1533 h 1647"/>
                    <a:gd name="T54" fmla="*/ 282 w 2482"/>
                    <a:gd name="T55" fmla="*/ 1548 h 1647"/>
                    <a:gd name="T56" fmla="*/ 429 w 2482"/>
                    <a:gd name="T57" fmla="*/ 1566 h 1647"/>
                    <a:gd name="T58" fmla="*/ 613 w 2482"/>
                    <a:gd name="T59" fmla="*/ 1583 h 1647"/>
                    <a:gd name="T60" fmla="*/ 827 w 2482"/>
                    <a:gd name="T61" fmla="*/ 1595 h 1647"/>
                    <a:gd name="T62" fmla="*/ 1063 w 2482"/>
                    <a:gd name="T63" fmla="*/ 1598 h 1647"/>
                    <a:gd name="T64" fmla="*/ 1314 w 2482"/>
                    <a:gd name="T65" fmla="*/ 1588 h 1647"/>
                    <a:gd name="T66" fmla="*/ 1573 w 2482"/>
                    <a:gd name="T67" fmla="*/ 1560 h 1647"/>
                    <a:gd name="T68" fmla="*/ 1842 w 2482"/>
                    <a:gd name="T69" fmla="*/ 1499 h 1647"/>
                    <a:gd name="T70" fmla="*/ 2042 w 2482"/>
                    <a:gd name="T71" fmla="*/ 1409 h 1647"/>
                    <a:gd name="T72" fmla="*/ 2173 w 2482"/>
                    <a:gd name="T73" fmla="*/ 1302 h 1647"/>
                    <a:gd name="T74" fmla="*/ 2249 w 2482"/>
                    <a:gd name="T75" fmla="*/ 1191 h 1647"/>
                    <a:gd name="T76" fmla="*/ 2283 w 2482"/>
                    <a:gd name="T77" fmla="*/ 1115 h 1647"/>
                    <a:gd name="T78" fmla="*/ 2311 w 2482"/>
                    <a:gd name="T79" fmla="*/ 1038 h 1647"/>
                    <a:gd name="T80" fmla="*/ 2337 w 2482"/>
                    <a:gd name="T81" fmla="*/ 950 h 1647"/>
                    <a:gd name="T82" fmla="*/ 2361 w 2482"/>
                    <a:gd name="T83" fmla="*/ 854 h 1647"/>
                    <a:gd name="T84" fmla="*/ 2380 w 2482"/>
                    <a:gd name="T85" fmla="*/ 752 h 1647"/>
                    <a:gd name="T86" fmla="*/ 2395 w 2482"/>
                    <a:gd name="T87" fmla="*/ 645 h 1647"/>
                    <a:gd name="T88" fmla="*/ 2404 w 2482"/>
                    <a:gd name="T89" fmla="*/ 536 h 1647"/>
                    <a:gd name="T90" fmla="*/ 2405 w 2482"/>
                    <a:gd name="T91" fmla="*/ 424 h 1647"/>
                    <a:gd name="T92" fmla="*/ 2399 w 2482"/>
                    <a:gd name="T93" fmla="*/ 264 h 1647"/>
                    <a:gd name="T94" fmla="*/ 2395 w 2482"/>
                    <a:gd name="T95" fmla="*/ 149 h 1647"/>
                    <a:gd name="T96" fmla="*/ 2395 w 2482"/>
                    <a:gd name="T97" fmla="*/ 87 h 1647"/>
                    <a:gd name="T98" fmla="*/ 2399 w 2482"/>
                    <a:gd name="T99" fmla="*/ 56 h 1647"/>
                    <a:gd name="T100" fmla="*/ 2426 w 2482"/>
                    <a:gd name="T101" fmla="*/ 3 h 1647"/>
                    <a:gd name="T102" fmla="*/ 2472 w 2482"/>
                    <a:gd name="T103" fmla="*/ 46 h 16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482" h="1647">
                      <a:moveTo>
                        <a:pt x="2476" y="82"/>
                      </a:moveTo>
                      <a:lnTo>
                        <a:pt x="2477" y="102"/>
                      </a:lnTo>
                      <a:lnTo>
                        <a:pt x="2477" y="124"/>
                      </a:lnTo>
                      <a:lnTo>
                        <a:pt x="2478" y="149"/>
                      </a:lnTo>
                      <a:lnTo>
                        <a:pt x="2479" y="175"/>
                      </a:lnTo>
                      <a:lnTo>
                        <a:pt x="2479" y="202"/>
                      </a:lnTo>
                      <a:lnTo>
                        <a:pt x="2480" y="232"/>
                      </a:lnTo>
                      <a:lnTo>
                        <a:pt x="2480" y="262"/>
                      </a:lnTo>
                      <a:lnTo>
                        <a:pt x="2482" y="295"/>
                      </a:lnTo>
                      <a:lnTo>
                        <a:pt x="2482" y="328"/>
                      </a:lnTo>
                      <a:lnTo>
                        <a:pt x="2482" y="362"/>
                      </a:lnTo>
                      <a:lnTo>
                        <a:pt x="2480" y="398"/>
                      </a:lnTo>
                      <a:lnTo>
                        <a:pt x="2480" y="434"/>
                      </a:lnTo>
                      <a:lnTo>
                        <a:pt x="2478" y="472"/>
                      </a:lnTo>
                      <a:lnTo>
                        <a:pt x="2477" y="511"/>
                      </a:lnTo>
                      <a:lnTo>
                        <a:pt x="2475" y="549"/>
                      </a:lnTo>
                      <a:lnTo>
                        <a:pt x="2472" y="588"/>
                      </a:lnTo>
                      <a:lnTo>
                        <a:pt x="2469" y="627"/>
                      </a:lnTo>
                      <a:lnTo>
                        <a:pt x="2465" y="667"/>
                      </a:lnTo>
                      <a:lnTo>
                        <a:pt x="2461" y="706"/>
                      </a:lnTo>
                      <a:lnTo>
                        <a:pt x="2456" y="746"/>
                      </a:lnTo>
                      <a:lnTo>
                        <a:pt x="2450" y="785"/>
                      </a:lnTo>
                      <a:lnTo>
                        <a:pt x="2443" y="824"/>
                      </a:lnTo>
                      <a:lnTo>
                        <a:pt x="2435" y="863"/>
                      </a:lnTo>
                      <a:lnTo>
                        <a:pt x="2427" y="901"/>
                      </a:lnTo>
                      <a:lnTo>
                        <a:pt x="2418" y="939"/>
                      </a:lnTo>
                      <a:lnTo>
                        <a:pt x="2407" y="976"/>
                      </a:lnTo>
                      <a:lnTo>
                        <a:pt x="2396" y="1013"/>
                      </a:lnTo>
                      <a:lnTo>
                        <a:pt x="2383" y="1048"/>
                      </a:lnTo>
                      <a:lnTo>
                        <a:pt x="2370" y="1082"/>
                      </a:lnTo>
                      <a:lnTo>
                        <a:pt x="2355" y="1115"/>
                      </a:lnTo>
                      <a:lnTo>
                        <a:pt x="2339" y="1147"/>
                      </a:lnTo>
                      <a:lnTo>
                        <a:pt x="2322" y="1177"/>
                      </a:lnTo>
                      <a:lnTo>
                        <a:pt x="2322" y="1178"/>
                      </a:lnTo>
                      <a:lnTo>
                        <a:pt x="2320" y="1181"/>
                      </a:lnTo>
                      <a:lnTo>
                        <a:pt x="2318" y="1186"/>
                      </a:lnTo>
                      <a:lnTo>
                        <a:pt x="2315" y="1192"/>
                      </a:lnTo>
                      <a:lnTo>
                        <a:pt x="2311" y="1200"/>
                      </a:lnTo>
                      <a:lnTo>
                        <a:pt x="2305" y="1210"/>
                      </a:lnTo>
                      <a:lnTo>
                        <a:pt x="2299" y="1221"/>
                      </a:lnTo>
                      <a:lnTo>
                        <a:pt x="2290" y="1233"/>
                      </a:lnTo>
                      <a:lnTo>
                        <a:pt x="2281" y="1246"/>
                      </a:lnTo>
                      <a:lnTo>
                        <a:pt x="2271" y="1260"/>
                      </a:lnTo>
                      <a:lnTo>
                        <a:pt x="2260" y="1276"/>
                      </a:lnTo>
                      <a:lnTo>
                        <a:pt x="2247" y="1292"/>
                      </a:lnTo>
                      <a:lnTo>
                        <a:pt x="2232" y="1308"/>
                      </a:lnTo>
                      <a:lnTo>
                        <a:pt x="2216" y="1326"/>
                      </a:lnTo>
                      <a:lnTo>
                        <a:pt x="2199" y="1343"/>
                      </a:lnTo>
                      <a:lnTo>
                        <a:pt x="2179" y="1361"/>
                      </a:lnTo>
                      <a:lnTo>
                        <a:pt x="2158" y="1380"/>
                      </a:lnTo>
                      <a:lnTo>
                        <a:pt x="2136" y="1398"/>
                      </a:lnTo>
                      <a:lnTo>
                        <a:pt x="2111" y="1417"/>
                      </a:lnTo>
                      <a:lnTo>
                        <a:pt x="2084" y="1435"/>
                      </a:lnTo>
                      <a:lnTo>
                        <a:pt x="2056" y="1453"/>
                      </a:lnTo>
                      <a:lnTo>
                        <a:pt x="2026" y="1471"/>
                      </a:lnTo>
                      <a:lnTo>
                        <a:pt x="1994" y="1488"/>
                      </a:lnTo>
                      <a:lnTo>
                        <a:pt x="1959" y="1505"/>
                      </a:lnTo>
                      <a:lnTo>
                        <a:pt x="1923" y="1521"/>
                      </a:lnTo>
                      <a:lnTo>
                        <a:pt x="1883" y="1536"/>
                      </a:lnTo>
                      <a:lnTo>
                        <a:pt x="1843" y="1551"/>
                      </a:lnTo>
                      <a:lnTo>
                        <a:pt x="1799" y="1564"/>
                      </a:lnTo>
                      <a:lnTo>
                        <a:pt x="1754" y="1576"/>
                      </a:lnTo>
                      <a:lnTo>
                        <a:pt x="1705" y="1587"/>
                      </a:lnTo>
                      <a:lnTo>
                        <a:pt x="1655" y="1596"/>
                      </a:lnTo>
                      <a:lnTo>
                        <a:pt x="1602" y="1604"/>
                      </a:lnTo>
                      <a:lnTo>
                        <a:pt x="1553" y="1610"/>
                      </a:lnTo>
                      <a:lnTo>
                        <a:pt x="1501" y="1616"/>
                      </a:lnTo>
                      <a:lnTo>
                        <a:pt x="1450" y="1621"/>
                      </a:lnTo>
                      <a:lnTo>
                        <a:pt x="1397" y="1626"/>
                      </a:lnTo>
                      <a:lnTo>
                        <a:pt x="1342" y="1630"/>
                      </a:lnTo>
                      <a:lnTo>
                        <a:pt x="1287" y="1634"/>
                      </a:lnTo>
                      <a:lnTo>
                        <a:pt x="1231" y="1637"/>
                      </a:lnTo>
                      <a:lnTo>
                        <a:pt x="1175" y="1640"/>
                      </a:lnTo>
                      <a:lnTo>
                        <a:pt x="1117" y="1643"/>
                      </a:lnTo>
                      <a:lnTo>
                        <a:pt x="1060" y="1644"/>
                      </a:lnTo>
                      <a:lnTo>
                        <a:pt x="1003" y="1646"/>
                      </a:lnTo>
                      <a:lnTo>
                        <a:pt x="945" y="1647"/>
                      </a:lnTo>
                      <a:lnTo>
                        <a:pt x="887" y="1647"/>
                      </a:lnTo>
                      <a:lnTo>
                        <a:pt x="831" y="1647"/>
                      </a:lnTo>
                      <a:lnTo>
                        <a:pt x="773" y="1646"/>
                      </a:lnTo>
                      <a:lnTo>
                        <a:pt x="717" y="1644"/>
                      </a:lnTo>
                      <a:lnTo>
                        <a:pt x="661" y="1642"/>
                      </a:lnTo>
                      <a:lnTo>
                        <a:pt x="607" y="1640"/>
                      </a:lnTo>
                      <a:lnTo>
                        <a:pt x="552" y="1637"/>
                      </a:lnTo>
                      <a:lnTo>
                        <a:pt x="500" y="1633"/>
                      </a:lnTo>
                      <a:lnTo>
                        <a:pt x="448" y="1629"/>
                      </a:lnTo>
                      <a:lnTo>
                        <a:pt x="397" y="1624"/>
                      </a:lnTo>
                      <a:lnTo>
                        <a:pt x="349" y="1618"/>
                      </a:lnTo>
                      <a:lnTo>
                        <a:pt x="302" y="1612"/>
                      </a:lnTo>
                      <a:lnTo>
                        <a:pt x="257" y="1606"/>
                      </a:lnTo>
                      <a:lnTo>
                        <a:pt x="212" y="1598"/>
                      </a:lnTo>
                      <a:lnTo>
                        <a:pt x="171" y="1590"/>
                      </a:lnTo>
                      <a:lnTo>
                        <a:pt x="132" y="1581"/>
                      </a:lnTo>
                      <a:lnTo>
                        <a:pt x="96" y="1572"/>
                      </a:lnTo>
                      <a:lnTo>
                        <a:pt x="61" y="1562"/>
                      </a:lnTo>
                      <a:lnTo>
                        <a:pt x="29" y="1551"/>
                      </a:lnTo>
                      <a:lnTo>
                        <a:pt x="0" y="1540"/>
                      </a:lnTo>
                      <a:lnTo>
                        <a:pt x="2" y="1539"/>
                      </a:lnTo>
                      <a:lnTo>
                        <a:pt x="9" y="1536"/>
                      </a:lnTo>
                      <a:lnTo>
                        <a:pt x="20" y="1532"/>
                      </a:lnTo>
                      <a:lnTo>
                        <a:pt x="35" y="1528"/>
                      </a:lnTo>
                      <a:lnTo>
                        <a:pt x="56" y="1524"/>
                      </a:lnTo>
                      <a:lnTo>
                        <a:pt x="79" y="1522"/>
                      </a:lnTo>
                      <a:lnTo>
                        <a:pt x="107" y="1523"/>
                      </a:lnTo>
                      <a:lnTo>
                        <a:pt x="139" y="1526"/>
                      </a:lnTo>
                      <a:lnTo>
                        <a:pt x="149" y="1528"/>
                      </a:lnTo>
                      <a:lnTo>
                        <a:pt x="163" y="1530"/>
                      </a:lnTo>
                      <a:lnTo>
                        <a:pt x="180" y="1533"/>
                      </a:lnTo>
                      <a:lnTo>
                        <a:pt x="201" y="1536"/>
                      </a:lnTo>
                      <a:lnTo>
                        <a:pt x="224" y="1539"/>
                      </a:lnTo>
                      <a:lnTo>
                        <a:pt x="252" y="1543"/>
                      </a:lnTo>
                      <a:lnTo>
                        <a:pt x="282" y="1548"/>
                      </a:lnTo>
                      <a:lnTo>
                        <a:pt x="314" y="1552"/>
                      </a:lnTo>
                      <a:lnTo>
                        <a:pt x="350" y="1557"/>
                      </a:lnTo>
                      <a:lnTo>
                        <a:pt x="387" y="1561"/>
                      </a:lnTo>
                      <a:lnTo>
                        <a:pt x="429" y="1566"/>
                      </a:lnTo>
                      <a:lnTo>
                        <a:pt x="471" y="1570"/>
                      </a:lnTo>
                      <a:lnTo>
                        <a:pt x="516" y="1575"/>
                      </a:lnTo>
                      <a:lnTo>
                        <a:pt x="563" y="1579"/>
                      </a:lnTo>
                      <a:lnTo>
                        <a:pt x="613" y="1583"/>
                      </a:lnTo>
                      <a:lnTo>
                        <a:pt x="664" y="1587"/>
                      </a:lnTo>
                      <a:lnTo>
                        <a:pt x="716" y="1590"/>
                      </a:lnTo>
                      <a:lnTo>
                        <a:pt x="771" y="1593"/>
                      </a:lnTo>
                      <a:lnTo>
                        <a:pt x="827" y="1595"/>
                      </a:lnTo>
                      <a:lnTo>
                        <a:pt x="884" y="1597"/>
                      </a:lnTo>
                      <a:lnTo>
                        <a:pt x="943" y="1598"/>
                      </a:lnTo>
                      <a:lnTo>
                        <a:pt x="1003" y="1599"/>
                      </a:lnTo>
                      <a:lnTo>
                        <a:pt x="1063" y="1598"/>
                      </a:lnTo>
                      <a:lnTo>
                        <a:pt x="1125" y="1597"/>
                      </a:lnTo>
                      <a:lnTo>
                        <a:pt x="1188" y="1595"/>
                      </a:lnTo>
                      <a:lnTo>
                        <a:pt x="1251" y="1592"/>
                      </a:lnTo>
                      <a:lnTo>
                        <a:pt x="1314" y="1588"/>
                      </a:lnTo>
                      <a:lnTo>
                        <a:pt x="1379" y="1583"/>
                      </a:lnTo>
                      <a:lnTo>
                        <a:pt x="1443" y="1577"/>
                      </a:lnTo>
                      <a:lnTo>
                        <a:pt x="1507" y="1569"/>
                      </a:lnTo>
                      <a:lnTo>
                        <a:pt x="1573" y="1560"/>
                      </a:lnTo>
                      <a:lnTo>
                        <a:pt x="1637" y="1550"/>
                      </a:lnTo>
                      <a:lnTo>
                        <a:pt x="1711" y="1536"/>
                      </a:lnTo>
                      <a:lnTo>
                        <a:pt x="1780" y="1519"/>
                      </a:lnTo>
                      <a:lnTo>
                        <a:pt x="1842" y="1499"/>
                      </a:lnTo>
                      <a:lnTo>
                        <a:pt x="1899" y="1479"/>
                      </a:lnTo>
                      <a:lnTo>
                        <a:pt x="1952" y="1457"/>
                      </a:lnTo>
                      <a:lnTo>
                        <a:pt x="2000" y="1433"/>
                      </a:lnTo>
                      <a:lnTo>
                        <a:pt x="2042" y="1409"/>
                      </a:lnTo>
                      <a:lnTo>
                        <a:pt x="2081" y="1383"/>
                      </a:lnTo>
                      <a:lnTo>
                        <a:pt x="2116" y="1356"/>
                      </a:lnTo>
                      <a:lnTo>
                        <a:pt x="2146" y="1329"/>
                      </a:lnTo>
                      <a:lnTo>
                        <a:pt x="2173" y="1302"/>
                      </a:lnTo>
                      <a:lnTo>
                        <a:pt x="2196" y="1274"/>
                      </a:lnTo>
                      <a:lnTo>
                        <a:pt x="2217" y="1246"/>
                      </a:lnTo>
                      <a:lnTo>
                        <a:pt x="2234" y="1219"/>
                      </a:lnTo>
                      <a:lnTo>
                        <a:pt x="2249" y="1191"/>
                      </a:lnTo>
                      <a:lnTo>
                        <a:pt x="2262" y="1165"/>
                      </a:lnTo>
                      <a:lnTo>
                        <a:pt x="2269" y="1149"/>
                      </a:lnTo>
                      <a:lnTo>
                        <a:pt x="2276" y="1133"/>
                      </a:lnTo>
                      <a:lnTo>
                        <a:pt x="2283" y="1115"/>
                      </a:lnTo>
                      <a:lnTo>
                        <a:pt x="2290" y="1097"/>
                      </a:lnTo>
                      <a:lnTo>
                        <a:pt x="2298" y="1078"/>
                      </a:lnTo>
                      <a:lnTo>
                        <a:pt x="2305" y="1058"/>
                      </a:lnTo>
                      <a:lnTo>
                        <a:pt x="2311" y="1038"/>
                      </a:lnTo>
                      <a:lnTo>
                        <a:pt x="2318" y="1017"/>
                      </a:lnTo>
                      <a:lnTo>
                        <a:pt x="2325" y="996"/>
                      </a:lnTo>
                      <a:lnTo>
                        <a:pt x="2331" y="972"/>
                      </a:lnTo>
                      <a:lnTo>
                        <a:pt x="2337" y="950"/>
                      </a:lnTo>
                      <a:lnTo>
                        <a:pt x="2344" y="927"/>
                      </a:lnTo>
                      <a:lnTo>
                        <a:pt x="2350" y="903"/>
                      </a:lnTo>
                      <a:lnTo>
                        <a:pt x="2355" y="879"/>
                      </a:lnTo>
                      <a:lnTo>
                        <a:pt x="2361" y="854"/>
                      </a:lnTo>
                      <a:lnTo>
                        <a:pt x="2366" y="829"/>
                      </a:lnTo>
                      <a:lnTo>
                        <a:pt x="2371" y="804"/>
                      </a:lnTo>
                      <a:lnTo>
                        <a:pt x="2376" y="778"/>
                      </a:lnTo>
                      <a:lnTo>
                        <a:pt x="2380" y="752"/>
                      </a:lnTo>
                      <a:lnTo>
                        <a:pt x="2385" y="725"/>
                      </a:lnTo>
                      <a:lnTo>
                        <a:pt x="2388" y="699"/>
                      </a:lnTo>
                      <a:lnTo>
                        <a:pt x="2392" y="672"/>
                      </a:lnTo>
                      <a:lnTo>
                        <a:pt x="2395" y="645"/>
                      </a:lnTo>
                      <a:lnTo>
                        <a:pt x="2398" y="618"/>
                      </a:lnTo>
                      <a:lnTo>
                        <a:pt x="2400" y="590"/>
                      </a:lnTo>
                      <a:lnTo>
                        <a:pt x="2402" y="563"/>
                      </a:lnTo>
                      <a:lnTo>
                        <a:pt x="2404" y="536"/>
                      </a:lnTo>
                      <a:lnTo>
                        <a:pt x="2405" y="508"/>
                      </a:lnTo>
                      <a:lnTo>
                        <a:pt x="2405" y="479"/>
                      </a:lnTo>
                      <a:lnTo>
                        <a:pt x="2405" y="452"/>
                      </a:lnTo>
                      <a:lnTo>
                        <a:pt x="2405" y="424"/>
                      </a:lnTo>
                      <a:lnTo>
                        <a:pt x="2404" y="397"/>
                      </a:lnTo>
                      <a:lnTo>
                        <a:pt x="2402" y="348"/>
                      </a:lnTo>
                      <a:lnTo>
                        <a:pt x="2400" y="304"/>
                      </a:lnTo>
                      <a:lnTo>
                        <a:pt x="2399" y="264"/>
                      </a:lnTo>
                      <a:lnTo>
                        <a:pt x="2397" y="230"/>
                      </a:lnTo>
                      <a:lnTo>
                        <a:pt x="2396" y="199"/>
                      </a:lnTo>
                      <a:lnTo>
                        <a:pt x="2396" y="172"/>
                      </a:lnTo>
                      <a:lnTo>
                        <a:pt x="2395" y="149"/>
                      </a:lnTo>
                      <a:lnTo>
                        <a:pt x="2395" y="129"/>
                      </a:lnTo>
                      <a:lnTo>
                        <a:pt x="2395" y="113"/>
                      </a:lnTo>
                      <a:lnTo>
                        <a:pt x="2395" y="98"/>
                      </a:lnTo>
                      <a:lnTo>
                        <a:pt x="2395" y="87"/>
                      </a:lnTo>
                      <a:lnTo>
                        <a:pt x="2396" y="77"/>
                      </a:lnTo>
                      <a:lnTo>
                        <a:pt x="2397" y="68"/>
                      </a:lnTo>
                      <a:lnTo>
                        <a:pt x="2398" y="62"/>
                      </a:lnTo>
                      <a:lnTo>
                        <a:pt x="2399" y="56"/>
                      </a:lnTo>
                      <a:lnTo>
                        <a:pt x="2400" y="51"/>
                      </a:lnTo>
                      <a:lnTo>
                        <a:pt x="2405" y="29"/>
                      </a:lnTo>
                      <a:lnTo>
                        <a:pt x="2415" y="13"/>
                      </a:lnTo>
                      <a:lnTo>
                        <a:pt x="2426" y="3"/>
                      </a:lnTo>
                      <a:lnTo>
                        <a:pt x="2439" y="0"/>
                      </a:lnTo>
                      <a:lnTo>
                        <a:pt x="2452" y="6"/>
                      </a:lnTo>
                      <a:lnTo>
                        <a:pt x="2463" y="21"/>
                      </a:lnTo>
                      <a:lnTo>
                        <a:pt x="2472" y="46"/>
                      </a:lnTo>
                      <a:lnTo>
                        <a:pt x="2476" y="82"/>
                      </a:lnTo>
                      <a:close/>
                    </a:path>
                  </a:pathLst>
                </a:custGeom>
                <a:solidFill>
                  <a:srgbClr val="CAB0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62" name="Freeform 478"/>
                <p:cNvSpPr>
                  <a:spLocks/>
                </p:cNvSpPr>
                <p:nvPr/>
              </p:nvSpPr>
              <p:spPr bwMode="auto">
                <a:xfrm>
                  <a:off x="4708" y="1009"/>
                  <a:ext cx="247" cy="160"/>
                </a:xfrm>
                <a:custGeom>
                  <a:avLst/>
                  <a:gdLst>
                    <a:gd name="T0" fmla="*/ 2469 w 2472"/>
                    <a:gd name="T1" fmla="*/ 124 h 1602"/>
                    <a:gd name="T2" fmla="*/ 2471 w 2472"/>
                    <a:gd name="T3" fmla="*/ 234 h 1602"/>
                    <a:gd name="T4" fmla="*/ 2471 w 2472"/>
                    <a:gd name="T5" fmla="*/ 366 h 1602"/>
                    <a:gd name="T6" fmla="*/ 2466 w 2472"/>
                    <a:gd name="T7" fmla="*/ 514 h 1602"/>
                    <a:gd name="T8" fmla="*/ 2452 w 2472"/>
                    <a:gd name="T9" fmla="*/ 668 h 1602"/>
                    <a:gd name="T10" fmla="*/ 2427 w 2472"/>
                    <a:gd name="T11" fmla="*/ 824 h 1602"/>
                    <a:gd name="T12" fmla="*/ 2388 w 2472"/>
                    <a:gd name="T13" fmla="*/ 974 h 1602"/>
                    <a:gd name="T14" fmla="*/ 2330 w 2472"/>
                    <a:gd name="T15" fmla="*/ 1109 h 1602"/>
                    <a:gd name="T16" fmla="*/ 2309 w 2472"/>
                    <a:gd name="T17" fmla="*/ 1149 h 1602"/>
                    <a:gd name="T18" fmla="*/ 2289 w 2472"/>
                    <a:gd name="T19" fmla="*/ 1183 h 1602"/>
                    <a:gd name="T20" fmla="*/ 2251 w 2472"/>
                    <a:gd name="T21" fmla="*/ 1237 h 1602"/>
                    <a:gd name="T22" fmla="*/ 2190 w 2472"/>
                    <a:gd name="T23" fmla="*/ 1303 h 1602"/>
                    <a:gd name="T24" fmla="*/ 2102 w 2472"/>
                    <a:gd name="T25" fmla="*/ 1374 h 1602"/>
                    <a:gd name="T26" fmla="*/ 1985 w 2472"/>
                    <a:gd name="T27" fmla="*/ 1444 h 1602"/>
                    <a:gd name="T28" fmla="*/ 1834 w 2472"/>
                    <a:gd name="T29" fmla="*/ 1506 h 1602"/>
                    <a:gd name="T30" fmla="*/ 1647 w 2472"/>
                    <a:gd name="T31" fmla="*/ 1551 h 1602"/>
                    <a:gd name="T32" fmla="*/ 1442 w 2472"/>
                    <a:gd name="T33" fmla="*/ 1576 h 1602"/>
                    <a:gd name="T34" fmla="*/ 1224 w 2472"/>
                    <a:gd name="T35" fmla="*/ 1593 h 1602"/>
                    <a:gd name="T36" fmla="*/ 997 w 2472"/>
                    <a:gd name="T37" fmla="*/ 1601 h 1602"/>
                    <a:gd name="T38" fmla="*/ 769 w 2472"/>
                    <a:gd name="T39" fmla="*/ 1600 h 1602"/>
                    <a:gd name="T40" fmla="*/ 549 w 2472"/>
                    <a:gd name="T41" fmla="*/ 1591 h 1602"/>
                    <a:gd name="T42" fmla="*/ 347 w 2472"/>
                    <a:gd name="T43" fmla="*/ 1572 h 1602"/>
                    <a:gd name="T44" fmla="*/ 171 w 2472"/>
                    <a:gd name="T45" fmla="*/ 1543 h 1602"/>
                    <a:gd name="T46" fmla="*/ 29 w 2472"/>
                    <a:gd name="T47" fmla="*/ 1504 h 1602"/>
                    <a:gd name="T48" fmla="*/ 17 w 2472"/>
                    <a:gd name="T49" fmla="*/ 1489 h 1602"/>
                    <a:gd name="T50" fmla="*/ 97 w 2472"/>
                    <a:gd name="T51" fmla="*/ 1489 h 1602"/>
                    <a:gd name="T52" fmla="*/ 171 w 2472"/>
                    <a:gd name="T53" fmla="*/ 1500 h 1602"/>
                    <a:gd name="T54" fmla="*/ 274 w 2472"/>
                    <a:gd name="T55" fmla="*/ 1514 h 1602"/>
                    <a:gd name="T56" fmla="*/ 423 w 2472"/>
                    <a:gd name="T57" fmla="*/ 1532 h 1602"/>
                    <a:gd name="T58" fmla="*/ 610 w 2472"/>
                    <a:gd name="T59" fmla="*/ 1549 h 1602"/>
                    <a:gd name="T60" fmla="*/ 827 w 2472"/>
                    <a:gd name="T61" fmla="*/ 1561 h 1602"/>
                    <a:gd name="T62" fmla="*/ 1066 w 2472"/>
                    <a:gd name="T63" fmla="*/ 1564 h 1602"/>
                    <a:gd name="T64" fmla="*/ 1318 w 2472"/>
                    <a:gd name="T65" fmla="*/ 1553 h 1602"/>
                    <a:gd name="T66" fmla="*/ 1578 w 2472"/>
                    <a:gd name="T67" fmla="*/ 1525 h 1602"/>
                    <a:gd name="T68" fmla="*/ 1847 w 2472"/>
                    <a:gd name="T69" fmla="*/ 1465 h 1602"/>
                    <a:gd name="T70" fmla="*/ 2048 w 2472"/>
                    <a:gd name="T71" fmla="*/ 1373 h 1602"/>
                    <a:gd name="T72" fmla="*/ 2179 w 2472"/>
                    <a:gd name="T73" fmla="*/ 1265 h 1602"/>
                    <a:gd name="T74" fmla="*/ 2256 w 2472"/>
                    <a:gd name="T75" fmla="*/ 1154 h 1602"/>
                    <a:gd name="T76" fmla="*/ 2290 w 2472"/>
                    <a:gd name="T77" fmla="*/ 1078 h 1602"/>
                    <a:gd name="T78" fmla="*/ 2319 w 2472"/>
                    <a:gd name="T79" fmla="*/ 1001 h 1602"/>
                    <a:gd name="T80" fmla="*/ 2346 w 2472"/>
                    <a:gd name="T81" fmla="*/ 912 h 1602"/>
                    <a:gd name="T82" fmla="*/ 2371 w 2472"/>
                    <a:gd name="T83" fmla="*/ 816 h 1602"/>
                    <a:gd name="T84" fmla="*/ 2391 w 2472"/>
                    <a:gd name="T85" fmla="*/ 714 h 1602"/>
                    <a:gd name="T86" fmla="*/ 2407 w 2472"/>
                    <a:gd name="T87" fmla="*/ 607 h 1602"/>
                    <a:gd name="T88" fmla="*/ 2417 w 2472"/>
                    <a:gd name="T89" fmla="*/ 498 h 1602"/>
                    <a:gd name="T90" fmla="*/ 2419 w 2472"/>
                    <a:gd name="T91" fmla="*/ 386 h 1602"/>
                    <a:gd name="T92" fmla="*/ 2413 w 2472"/>
                    <a:gd name="T93" fmla="*/ 229 h 1602"/>
                    <a:gd name="T94" fmla="*/ 2409 w 2472"/>
                    <a:gd name="T95" fmla="*/ 118 h 1602"/>
                    <a:gd name="T96" fmla="*/ 2410 w 2472"/>
                    <a:gd name="T97" fmla="*/ 59 h 1602"/>
                    <a:gd name="T98" fmla="*/ 2414 w 2472"/>
                    <a:gd name="T99" fmla="*/ 32 h 1602"/>
                    <a:gd name="T100" fmla="*/ 2438 w 2472"/>
                    <a:gd name="T101" fmla="*/ 0 h 1602"/>
                    <a:gd name="T102" fmla="*/ 2466 w 2472"/>
                    <a:gd name="T103" fmla="*/ 36 h 16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472" h="1602">
                      <a:moveTo>
                        <a:pt x="2468" y="61"/>
                      </a:moveTo>
                      <a:lnTo>
                        <a:pt x="2468" y="80"/>
                      </a:lnTo>
                      <a:lnTo>
                        <a:pt x="2469" y="101"/>
                      </a:lnTo>
                      <a:lnTo>
                        <a:pt x="2469" y="124"/>
                      </a:lnTo>
                      <a:lnTo>
                        <a:pt x="2470" y="149"/>
                      </a:lnTo>
                      <a:lnTo>
                        <a:pt x="2470" y="176"/>
                      </a:lnTo>
                      <a:lnTo>
                        <a:pt x="2471" y="204"/>
                      </a:lnTo>
                      <a:lnTo>
                        <a:pt x="2471" y="234"/>
                      </a:lnTo>
                      <a:lnTo>
                        <a:pt x="2472" y="265"/>
                      </a:lnTo>
                      <a:lnTo>
                        <a:pt x="2472" y="297"/>
                      </a:lnTo>
                      <a:lnTo>
                        <a:pt x="2472" y="331"/>
                      </a:lnTo>
                      <a:lnTo>
                        <a:pt x="2471" y="366"/>
                      </a:lnTo>
                      <a:lnTo>
                        <a:pt x="2471" y="401"/>
                      </a:lnTo>
                      <a:lnTo>
                        <a:pt x="2470" y="438"/>
                      </a:lnTo>
                      <a:lnTo>
                        <a:pt x="2468" y="476"/>
                      </a:lnTo>
                      <a:lnTo>
                        <a:pt x="2466" y="514"/>
                      </a:lnTo>
                      <a:lnTo>
                        <a:pt x="2464" y="552"/>
                      </a:lnTo>
                      <a:lnTo>
                        <a:pt x="2461" y="590"/>
                      </a:lnTo>
                      <a:lnTo>
                        <a:pt x="2457" y="629"/>
                      </a:lnTo>
                      <a:lnTo>
                        <a:pt x="2452" y="668"/>
                      </a:lnTo>
                      <a:lnTo>
                        <a:pt x="2447" y="707"/>
                      </a:lnTo>
                      <a:lnTo>
                        <a:pt x="2442" y="746"/>
                      </a:lnTo>
                      <a:lnTo>
                        <a:pt x="2435" y="785"/>
                      </a:lnTo>
                      <a:lnTo>
                        <a:pt x="2427" y="824"/>
                      </a:lnTo>
                      <a:lnTo>
                        <a:pt x="2419" y="862"/>
                      </a:lnTo>
                      <a:lnTo>
                        <a:pt x="2410" y="899"/>
                      </a:lnTo>
                      <a:lnTo>
                        <a:pt x="2399" y="936"/>
                      </a:lnTo>
                      <a:lnTo>
                        <a:pt x="2388" y="974"/>
                      </a:lnTo>
                      <a:lnTo>
                        <a:pt x="2375" y="1009"/>
                      </a:lnTo>
                      <a:lnTo>
                        <a:pt x="2361" y="1044"/>
                      </a:lnTo>
                      <a:lnTo>
                        <a:pt x="2347" y="1077"/>
                      </a:lnTo>
                      <a:lnTo>
                        <a:pt x="2330" y="1109"/>
                      </a:lnTo>
                      <a:lnTo>
                        <a:pt x="2313" y="1140"/>
                      </a:lnTo>
                      <a:lnTo>
                        <a:pt x="2313" y="1141"/>
                      </a:lnTo>
                      <a:lnTo>
                        <a:pt x="2311" y="1144"/>
                      </a:lnTo>
                      <a:lnTo>
                        <a:pt x="2309" y="1149"/>
                      </a:lnTo>
                      <a:lnTo>
                        <a:pt x="2306" y="1155"/>
                      </a:lnTo>
                      <a:lnTo>
                        <a:pt x="2302" y="1163"/>
                      </a:lnTo>
                      <a:lnTo>
                        <a:pt x="2296" y="1172"/>
                      </a:lnTo>
                      <a:lnTo>
                        <a:pt x="2289" y="1183"/>
                      </a:lnTo>
                      <a:lnTo>
                        <a:pt x="2281" y="1195"/>
                      </a:lnTo>
                      <a:lnTo>
                        <a:pt x="2272" y="1208"/>
                      </a:lnTo>
                      <a:lnTo>
                        <a:pt x="2262" y="1222"/>
                      </a:lnTo>
                      <a:lnTo>
                        <a:pt x="2251" y="1237"/>
                      </a:lnTo>
                      <a:lnTo>
                        <a:pt x="2238" y="1252"/>
                      </a:lnTo>
                      <a:lnTo>
                        <a:pt x="2223" y="1269"/>
                      </a:lnTo>
                      <a:lnTo>
                        <a:pt x="2207" y="1285"/>
                      </a:lnTo>
                      <a:lnTo>
                        <a:pt x="2190" y="1303"/>
                      </a:lnTo>
                      <a:lnTo>
                        <a:pt x="2171" y="1320"/>
                      </a:lnTo>
                      <a:lnTo>
                        <a:pt x="2150" y="1338"/>
                      </a:lnTo>
                      <a:lnTo>
                        <a:pt x="2127" y="1356"/>
                      </a:lnTo>
                      <a:lnTo>
                        <a:pt x="2102" y="1374"/>
                      </a:lnTo>
                      <a:lnTo>
                        <a:pt x="2075" y="1392"/>
                      </a:lnTo>
                      <a:lnTo>
                        <a:pt x="2047" y="1410"/>
                      </a:lnTo>
                      <a:lnTo>
                        <a:pt x="2017" y="1427"/>
                      </a:lnTo>
                      <a:lnTo>
                        <a:pt x="1985" y="1444"/>
                      </a:lnTo>
                      <a:lnTo>
                        <a:pt x="1951" y="1462"/>
                      </a:lnTo>
                      <a:lnTo>
                        <a:pt x="1913" y="1477"/>
                      </a:lnTo>
                      <a:lnTo>
                        <a:pt x="1875" y="1492"/>
                      </a:lnTo>
                      <a:lnTo>
                        <a:pt x="1834" y="1506"/>
                      </a:lnTo>
                      <a:lnTo>
                        <a:pt x="1791" y="1519"/>
                      </a:lnTo>
                      <a:lnTo>
                        <a:pt x="1746" y="1531"/>
                      </a:lnTo>
                      <a:lnTo>
                        <a:pt x="1697" y="1542"/>
                      </a:lnTo>
                      <a:lnTo>
                        <a:pt x="1647" y="1551"/>
                      </a:lnTo>
                      <a:lnTo>
                        <a:pt x="1594" y="1559"/>
                      </a:lnTo>
                      <a:lnTo>
                        <a:pt x="1545" y="1565"/>
                      </a:lnTo>
                      <a:lnTo>
                        <a:pt x="1494" y="1571"/>
                      </a:lnTo>
                      <a:lnTo>
                        <a:pt x="1442" y="1576"/>
                      </a:lnTo>
                      <a:lnTo>
                        <a:pt x="1389" y="1581"/>
                      </a:lnTo>
                      <a:lnTo>
                        <a:pt x="1334" y="1585"/>
                      </a:lnTo>
                      <a:lnTo>
                        <a:pt x="1280" y="1589"/>
                      </a:lnTo>
                      <a:lnTo>
                        <a:pt x="1224" y="1593"/>
                      </a:lnTo>
                      <a:lnTo>
                        <a:pt x="1167" y="1595"/>
                      </a:lnTo>
                      <a:lnTo>
                        <a:pt x="1111" y="1598"/>
                      </a:lnTo>
                      <a:lnTo>
                        <a:pt x="1054" y="1599"/>
                      </a:lnTo>
                      <a:lnTo>
                        <a:pt x="997" y="1601"/>
                      </a:lnTo>
                      <a:lnTo>
                        <a:pt x="939" y="1601"/>
                      </a:lnTo>
                      <a:lnTo>
                        <a:pt x="882" y="1602"/>
                      </a:lnTo>
                      <a:lnTo>
                        <a:pt x="826" y="1601"/>
                      </a:lnTo>
                      <a:lnTo>
                        <a:pt x="769" y="1600"/>
                      </a:lnTo>
                      <a:lnTo>
                        <a:pt x="713" y="1599"/>
                      </a:lnTo>
                      <a:lnTo>
                        <a:pt x="658" y="1597"/>
                      </a:lnTo>
                      <a:lnTo>
                        <a:pt x="603" y="1594"/>
                      </a:lnTo>
                      <a:lnTo>
                        <a:pt x="549" y="1591"/>
                      </a:lnTo>
                      <a:lnTo>
                        <a:pt x="497" y="1587"/>
                      </a:lnTo>
                      <a:lnTo>
                        <a:pt x="446" y="1583"/>
                      </a:lnTo>
                      <a:lnTo>
                        <a:pt x="395" y="1578"/>
                      </a:lnTo>
                      <a:lnTo>
                        <a:pt x="347" y="1572"/>
                      </a:lnTo>
                      <a:lnTo>
                        <a:pt x="300" y="1566"/>
                      </a:lnTo>
                      <a:lnTo>
                        <a:pt x="256" y="1559"/>
                      </a:lnTo>
                      <a:lnTo>
                        <a:pt x="212" y="1551"/>
                      </a:lnTo>
                      <a:lnTo>
                        <a:pt x="171" y="1543"/>
                      </a:lnTo>
                      <a:lnTo>
                        <a:pt x="132" y="1535"/>
                      </a:lnTo>
                      <a:lnTo>
                        <a:pt x="95" y="1525"/>
                      </a:lnTo>
                      <a:lnTo>
                        <a:pt x="61" y="1515"/>
                      </a:lnTo>
                      <a:lnTo>
                        <a:pt x="29" y="1504"/>
                      </a:lnTo>
                      <a:lnTo>
                        <a:pt x="0" y="1493"/>
                      </a:lnTo>
                      <a:lnTo>
                        <a:pt x="2" y="1492"/>
                      </a:lnTo>
                      <a:lnTo>
                        <a:pt x="7" y="1491"/>
                      </a:lnTo>
                      <a:lnTo>
                        <a:pt x="17" y="1489"/>
                      </a:lnTo>
                      <a:lnTo>
                        <a:pt x="30" y="1488"/>
                      </a:lnTo>
                      <a:lnTo>
                        <a:pt x="49" y="1487"/>
                      </a:lnTo>
                      <a:lnTo>
                        <a:pt x="71" y="1487"/>
                      </a:lnTo>
                      <a:lnTo>
                        <a:pt x="97" y="1489"/>
                      </a:lnTo>
                      <a:lnTo>
                        <a:pt x="129" y="1493"/>
                      </a:lnTo>
                      <a:lnTo>
                        <a:pt x="139" y="1495"/>
                      </a:lnTo>
                      <a:lnTo>
                        <a:pt x="153" y="1497"/>
                      </a:lnTo>
                      <a:lnTo>
                        <a:pt x="171" y="1500"/>
                      </a:lnTo>
                      <a:lnTo>
                        <a:pt x="191" y="1503"/>
                      </a:lnTo>
                      <a:lnTo>
                        <a:pt x="215" y="1506"/>
                      </a:lnTo>
                      <a:lnTo>
                        <a:pt x="244" y="1510"/>
                      </a:lnTo>
                      <a:lnTo>
                        <a:pt x="274" y="1514"/>
                      </a:lnTo>
                      <a:lnTo>
                        <a:pt x="307" y="1519"/>
                      </a:lnTo>
                      <a:lnTo>
                        <a:pt x="343" y="1523"/>
                      </a:lnTo>
                      <a:lnTo>
                        <a:pt x="381" y="1528"/>
                      </a:lnTo>
                      <a:lnTo>
                        <a:pt x="423" y="1532"/>
                      </a:lnTo>
                      <a:lnTo>
                        <a:pt x="466" y="1537"/>
                      </a:lnTo>
                      <a:lnTo>
                        <a:pt x="512" y="1541"/>
                      </a:lnTo>
                      <a:lnTo>
                        <a:pt x="559" y="1545"/>
                      </a:lnTo>
                      <a:lnTo>
                        <a:pt x="610" y="1549"/>
                      </a:lnTo>
                      <a:lnTo>
                        <a:pt x="661" y="1553"/>
                      </a:lnTo>
                      <a:lnTo>
                        <a:pt x="715" y="1556"/>
                      </a:lnTo>
                      <a:lnTo>
                        <a:pt x="769" y="1559"/>
                      </a:lnTo>
                      <a:lnTo>
                        <a:pt x="827" y="1561"/>
                      </a:lnTo>
                      <a:lnTo>
                        <a:pt x="885" y="1563"/>
                      </a:lnTo>
                      <a:lnTo>
                        <a:pt x="943" y="1564"/>
                      </a:lnTo>
                      <a:lnTo>
                        <a:pt x="1005" y="1564"/>
                      </a:lnTo>
                      <a:lnTo>
                        <a:pt x="1066" y="1564"/>
                      </a:lnTo>
                      <a:lnTo>
                        <a:pt x="1128" y="1562"/>
                      </a:lnTo>
                      <a:lnTo>
                        <a:pt x="1191" y="1560"/>
                      </a:lnTo>
                      <a:lnTo>
                        <a:pt x="1254" y="1557"/>
                      </a:lnTo>
                      <a:lnTo>
                        <a:pt x="1318" y="1553"/>
                      </a:lnTo>
                      <a:lnTo>
                        <a:pt x="1383" y="1548"/>
                      </a:lnTo>
                      <a:lnTo>
                        <a:pt x="1448" y="1542"/>
                      </a:lnTo>
                      <a:lnTo>
                        <a:pt x="1512" y="1534"/>
                      </a:lnTo>
                      <a:lnTo>
                        <a:pt x="1578" y="1525"/>
                      </a:lnTo>
                      <a:lnTo>
                        <a:pt x="1642" y="1515"/>
                      </a:lnTo>
                      <a:lnTo>
                        <a:pt x="1716" y="1501"/>
                      </a:lnTo>
                      <a:lnTo>
                        <a:pt x="1785" y="1484"/>
                      </a:lnTo>
                      <a:lnTo>
                        <a:pt x="1847" y="1465"/>
                      </a:lnTo>
                      <a:lnTo>
                        <a:pt x="1905" y="1444"/>
                      </a:lnTo>
                      <a:lnTo>
                        <a:pt x="1958" y="1421"/>
                      </a:lnTo>
                      <a:lnTo>
                        <a:pt x="2005" y="1398"/>
                      </a:lnTo>
                      <a:lnTo>
                        <a:pt x="2048" y="1373"/>
                      </a:lnTo>
                      <a:lnTo>
                        <a:pt x="2086" y="1347"/>
                      </a:lnTo>
                      <a:lnTo>
                        <a:pt x="2121" y="1320"/>
                      </a:lnTo>
                      <a:lnTo>
                        <a:pt x="2152" y="1293"/>
                      </a:lnTo>
                      <a:lnTo>
                        <a:pt x="2179" y="1265"/>
                      </a:lnTo>
                      <a:lnTo>
                        <a:pt x="2203" y="1237"/>
                      </a:lnTo>
                      <a:lnTo>
                        <a:pt x="2223" y="1209"/>
                      </a:lnTo>
                      <a:lnTo>
                        <a:pt x="2241" y="1182"/>
                      </a:lnTo>
                      <a:lnTo>
                        <a:pt x="2256" y="1154"/>
                      </a:lnTo>
                      <a:lnTo>
                        <a:pt x="2269" y="1128"/>
                      </a:lnTo>
                      <a:lnTo>
                        <a:pt x="2276" y="1112"/>
                      </a:lnTo>
                      <a:lnTo>
                        <a:pt x="2283" y="1095"/>
                      </a:lnTo>
                      <a:lnTo>
                        <a:pt x="2290" y="1078"/>
                      </a:lnTo>
                      <a:lnTo>
                        <a:pt x="2298" y="1060"/>
                      </a:lnTo>
                      <a:lnTo>
                        <a:pt x="2305" y="1041"/>
                      </a:lnTo>
                      <a:lnTo>
                        <a:pt x="2312" y="1021"/>
                      </a:lnTo>
                      <a:lnTo>
                        <a:pt x="2319" y="1001"/>
                      </a:lnTo>
                      <a:lnTo>
                        <a:pt x="2326" y="980"/>
                      </a:lnTo>
                      <a:lnTo>
                        <a:pt x="2333" y="958"/>
                      </a:lnTo>
                      <a:lnTo>
                        <a:pt x="2340" y="935"/>
                      </a:lnTo>
                      <a:lnTo>
                        <a:pt x="2346" y="912"/>
                      </a:lnTo>
                      <a:lnTo>
                        <a:pt x="2353" y="889"/>
                      </a:lnTo>
                      <a:lnTo>
                        <a:pt x="2359" y="865"/>
                      </a:lnTo>
                      <a:lnTo>
                        <a:pt x="2365" y="841"/>
                      </a:lnTo>
                      <a:lnTo>
                        <a:pt x="2371" y="816"/>
                      </a:lnTo>
                      <a:lnTo>
                        <a:pt x="2376" y="791"/>
                      </a:lnTo>
                      <a:lnTo>
                        <a:pt x="2382" y="766"/>
                      </a:lnTo>
                      <a:lnTo>
                        <a:pt x="2387" y="740"/>
                      </a:lnTo>
                      <a:lnTo>
                        <a:pt x="2391" y="714"/>
                      </a:lnTo>
                      <a:lnTo>
                        <a:pt x="2396" y="687"/>
                      </a:lnTo>
                      <a:lnTo>
                        <a:pt x="2400" y="661"/>
                      </a:lnTo>
                      <a:lnTo>
                        <a:pt x="2404" y="634"/>
                      </a:lnTo>
                      <a:lnTo>
                        <a:pt x="2407" y="607"/>
                      </a:lnTo>
                      <a:lnTo>
                        <a:pt x="2410" y="580"/>
                      </a:lnTo>
                      <a:lnTo>
                        <a:pt x="2413" y="553"/>
                      </a:lnTo>
                      <a:lnTo>
                        <a:pt x="2415" y="525"/>
                      </a:lnTo>
                      <a:lnTo>
                        <a:pt x="2417" y="498"/>
                      </a:lnTo>
                      <a:lnTo>
                        <a:pt x="2418" y="470"/>
                      </a:lnTo>
                      <a:lnTo>
                        <a:pt x="2419" y="441"/>
                      </a:lnTo>
                      <a:lnTo>
                        <a:pt x="2419" y="414"/>
                      </a:lnTo>
                      <a:lnTo>
                        <a:pt x="2419" y="386"/>
                      </a:lnTo>
                      <a:lnTo>
                        <a:pt x="2418" y="359"/>
                      </a:lnTo>
                      <a:lnTo>
                        <a:pt x="2416" y="311"/>
                      </a:lnTo>
                      <a:lnTo>
                        <a:pt x="2414" y="268"/>
                      </a:lnTo>
                      <a:lnTo>
                        <a:pt x="2413" y="229"/>
                      </a:lnTo>
                      <a:lnTo>
                        <a:pt x="2412" y="195"/>
                      </a:lnTo>
                      <a:lnTo>
                        <a:pt x="2411" y="166"/>
                      </a:lnTo>
                      <a:lnTo>
                        <a:pt x="2410" y="140"/>
                      </a:lnTo>
                      <a:lnTo>
                        <a:pt x="2409" y="118"/>
                      </a:lnTo>
                      <a:lnTo>
                        <a:pt x="2409" y="99"/>
                      </a:lnTo>
                      <a:lnTo>
                        <a:pt x="2409" y="83"/>
                      </a:lnTo>
                      <a:lnTo>
                        <a:pt x="2409" y="70"/>
                      </a:lnTo>
                      <a:lnTo>
                        <a:pt x="2410" y="59"/>
                      </a:lnTo>
                      <a:lnTo>
                        <a:pt x="2411" y="50"/>
                      </a:lnTo>
                      <a:lnTo>
                        <a:pt x="2412" y="43"/>
                      </a:lnTo>
                      <a:lnTo>
                        <a:pt x="2413" y="37"/>
                      </a:lnTo>
                      <a:lnTo>
                        <a:pt x="2414" y="32"/>
                      </a:lnTo>
                      <a:lnTo>
                        <a:pt x="2416" y="28"/>
                      </a:lnTo>
                      <a:lnTo>
                        <a:pt x="2422" y="15"/>
                      </a:lnTo>
                      <a:lnTo>
                        <a:pt x="2429" y="5"/>
                      </a:lnTo>
                      <a:lnTo>
                        <a:pt x="2438" y="0"/>
                      </a:lnTo>
                      <a:lnTo>
                        <a:pt x="2446" y="1"/>
                      </a:lnTo>
                      <a:lnTo>
                        <a:pt x="2454" y="6"/>
                      </a:lnTo>
                      <a:lnTo>
                        <a:pt x="2461" y="18"/>
                      </a:lnTo>
                      <a:lnTo>
                        <a:pt x="2466" y="36"/>
                      </a:lnTo>
                      <a:lnTo>
                        <a:pt x="2468" y="61"/>
                      </a:lnTo>
                      <a:close/>
                    </a:path>
                  </a:pathLst>
                </a:custGeom>
                <a:solidFill>
                  <a:srgbClr val="D1B8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63" name="Freeform 479"/>
                <p:cNvSpPr>
                  <a:spLocks/>
                </p:cNvSpPr>
                <p:nvPr/>
              </p:nvSpPr>
              <p:spPr bwMode="auto">
                <a:xfrm>
                  <a:off x="4708" y="1013"/>
                  <a:ext cx="246" cy="156"/>
                </a:xfrm>
                <a:custGeom>
                  <a:avLst/>
                  <a:gdLst>
                    <a:gd name="T0" fmla="*/ 2461 w 2464"/>
                    <a:gd name="T1" fmla="*/ 102 h 1558"/>
                    <a:gd name="T2" fmla="*/ 2463 w 2464"/>
                    <a:gd name="T3" fmla="*/ 207 h 1558"/>
                    <a:gd name="T4" fmla="*/ 2463 w 2464"/>
                    <a:gd name="T5" fmla="*/ 335 h 1558"/>
                    <a:gd name="T6" fmla="*/ 2458 w 2464"/>
                    <a:gd name="T7" fmla="*/ 480 h 1558"/>
                    <a:gd name="T8" fmla="*/ 2445 w 2464"/>
                    <a:gd name="T9" fmla="*/ 633 h 1558"/>
                    <a:gd name="T10" fmla="*/ 2420 w 2464"/>
                    <a:gd name="T11" fmla="*/ 787 h 1558"/>
                    <a:gd name="T12" fmla="*/ 2380 w 2464"/>
                    <a:gd name="T13" fmla="*/ 937 h 1558"/>
                    <a:gd name="T14" fmla="*/ 2322 w 2464"/>
                    <a:gd name="T15" fmla="*/ 1074 h 1558"/>
                    <a:gd name="T16" fmla="*/ 2300 w 2464"/>
                    <a:gd name="T17" fmla="*/ 1114 h 1558"/>
                    <a:gd name="T18" fmla="*/ 2280 w 2464"/>
                    <a:gd name="T19" fmla="*/ 1148 h 1558"/>
                    <a:gd name="T20" fmla="*/ 2242 w 2464"/>
                    <a:gd name="T21" fmla="*/ 1200 h 1558"/>
                    <a:gd name="T22" fmla="*/ 2181 w 2464"/>
                    <a:gd name="T23" fmla="*/ 1265 h 1558"/>
                    <a:gd name="T24" fmla="*/ 2093 w 2464"/>
                    <a:gd name="T25" fmla="*/ 1335 h 1558"/>
                    <a:gd name="T26" fmla="*/ 1976 w 2464"/>
                    <a:gd name="T27" fmla="*/ 1403 h 1558"/>
                    <a:gd name="T28" fmla="*/ 1825 w 2464"/>
                    <a:gd name="T29" fmla="*/ 1464 h 1558"/>
                    <a:gd name="T30" fmla="*/ 1638 w 2464"/>
                    <a:gd name="T31" fmla="*/ 1509 h 1558"/>
                    <a:gd name="T32" fmla="*/ 1433 w 2464"/>
                    <a:gd name="T33" fmla="*/ 1534 h 1558"/>
                    <a:gd name="T34" fmla="*/ 1216 w 2464"/>
                    <a:gd name="T35" fmla="*/ 1550 h 1558"/>
                    <a:gd name="T36" fmla="*/ 990 w 2464"/>
                    <a:gd name="T37" fmla="*/ 1557 h 1558"/>
                    <a:gd name="T38" fmla="*/ 763 w 2464"/>
                    <a:gd name="T39" fmla="*/ 1556 h 1558"/>
                    <a:gd name="T40" fmla="*/ 546 w 2464"/>
                    <a:gd name="T41" fmla="*/ 1546 h 1558"/>
                    <a:gd name="T42" fmla="*/ 345 w 2464"/>
                    <a:gd name="T43" fmla="*/ 1527 h 1558"/>
                    <a:gd name="T44" fmla="*/ 170 w 2464"/>
                    <a:gd name="T45" fmla="*/ 1498 h 1558"/>
                    <a:gd name="T46" fmla="*/ 29 w 2464"/>
                    <a:gd name="T47" fmla="*/ 1458 h 1558"/>
                    <a:gd name="T48" fmla="*/ 13 w 2464"/>
                    <a:gd name="T49" fmla="*/ 1448 h 1558"/>
                    <a:gd name="T50" fmla="*/ 88 w 2464"/>
                    <a:gd name="T51" fmla="*/ 1456 h 1558"/>
                    <a:gd name="T52" fmla="*/ 161 w 2464"/>
                    <a:gd name="T53" fmla="*/ 1468 h 1558"/>
                    <a:gd name="T54" fmla="*/ 266 w 2464"/>
                    <a:gd name="T55" fmla="*/ 1482 h 1558"/>
                    <a:gd name="T56" fmla="*/ 416 w 2464"/>
                    <a:gd name="T57" fmla="*/ 1500 h 1558"/>
                    <a:gd name="T58" fmla="*/ 606 w 2464"/>
                    <a:gd name="T59" fmla="*/ 1517 h 1558"/>
                    <a:gd name="T60" fmla="*/ 826 w 2464"/>
                    <a:gd name="T61" fmla="*/ 1528 h 1558"/>
                    <a:gd name="T62" fmla="*/ 1068 w 2464"/>
                    <a:gd name="T63" fmla="*/ 1531 h 1558"/>
                    <a:gd name="T64" fmla="*/ 1322 w 2464"/>
                    <a:gd name="T65" fmla="*/ 1520 h 1558"/>
                    <a:gd name="T66" fmla="*/ 1583 w 2464"/>
                    <a:gd name="T67" fmla="*/ 1492 h 1558"/>
                    <a:gd name="T68" fmla="*/ 1853 w 2464"/>
                    <a:gd name="T69" fmla="*/ 1432 h 1558"/>
                    <a:gd name="T70" fmla="*/ 2053 w 2464"/>
                    <a:gd name="T71" fmla="*/ 1339 h 1558"/>
                    <a:gd name="T72" fmla="*/ 2185 w 2464"/>
                    <a:gd name="T73" fmla="*/ 1230 h 1558"/>
                    <a:gd name="T74" fmla="*/ 2262 w 2464"/>
                    <a:gd name="T75" fmla="*/ 1119 h 1558"/>
                    <a:gd name="T76" fmla="*/ 2297 w 2464"/>
                    <a:gd name="T77" fmla="*/ 1042 h 1558"/>
                    <a:gd name="T78" fmla="*/ 2326 w 2464"/>
                    <a:gd name="T79" fmla="*/ 965 h 1558"/>
                    <a:gd name="T80" fmla="*/ 2354 w 2464"/>
                    <a:gd name="T81" fmla="*/ 877 h 1558"/>
                    <a:gd name="T82" fmla="*/ 2380 w 2464"/>
                    <a:gd name="T83" fmla="*/ 781 h 1558"/>
                    <a:gd name="T84" fmla="*/ 2403 w 2464"/>
                    <a:gd name="T85" fmla="*/ 678 h 1558"/>
                    <a:gd name="T86" fmla="*/ 2420 w 2464"/>
                    <a:gd name="T87" fmla="*/ 571 h 1558"/>
                    <a:gd name="T88" fmla="*/ 2431 w 2464"/>
                    <a:gd name="T89" fmla="*/ 462 h 1558"/>
                    <a:gd name="T90" fmla="*/ 2434 w 2464"/>
                    <a:gd name="T91" fmla="*/ 350 h 1558"/>
                    <a:gd name="T92" fmla="*/ 2428 w 2464"/>
                    <a:gd name="T93" fmla="*/ 196 h 1558"/>
                    <a:gd name="T94" fmla="*/ 2424 w 2464"/>
                    <a:gd name="T95" fmla="*/ 88 h 1558"/>
                    <a:gd name="T96" fmla="*/ 2425 w 2464"/>
                    <a:gd name="T97" fmla="*/ 33 h 1558"/>
                    <a:gd name="T98" fmla="*/ 2431 w 2464"/>
                    <a:gd name="T99" fmla="*/ 11 h 1558"/>
                    <a:gd name="T100" fmla="*/ 2449 w 2464"/>
                    <a:gd name="T101" fmla="*/ 0 h 1558"/>
                    <a:gd name="T102" fmla="*/ 2460 w 2464"/>
                    <a:gd name="T103" fmla="*/ 28 h 15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464" h="1558">
                      <a:moveTo>
                        <a:pt x="2460" y="42"/>
                      </a:moveTo>
                      <a:lnTo>
                        <a:pt x="2460" y="60"/>
                      </a:lnTo>
                      <a:lnTo>
                        <a:pt x="2460" y="80"/>
                      </a:lnTo>
                      <a:lnTo>
                        <a:pt x="2461" y="102"/>
                      </a:lnTo>
                      <a:lnTo>
                        <a:pt x="2461" y="126"/>
                      </a:lnTo>
                      <a:lnTo>
                        <a:pt x="2462" y="151"/>
                      </a:lnTo>
                      <a:lnTo>
                        <a:pt x="2462" y="179"/>
                      </a:lnTo>
                      <a:lnTo>
                        <a:pt x="2463" y="207"/>
                      </a:lnTo>
                      <a:lnTo>
                        <a:pt x="2463" y="237"/>
                      </a:lnTo>
                      <a:lnTo>
                        <a:pt x="2464" y="269"/>
                      </a:lnTo>
                      <a:lnTo>
                        <a:pt x="2463" y="302"/>
                      </a:lnTo>
                      <a:lnTo>
                        <a:pt x="2463" y="335"/>
                      </a:lnTo>
                      <a:lnTo>
                        <a:pt x="2463" y="370"/>
                      </a:lnTo>
                      <a:lnTo>
                        <a:pt x="2462" y="406"/>
                      </a:lnTo>
                      <a:lnTo>
                        <a:pt x="2460" y="443"/>
                      </a:lnTo>
                      <a:lnTo>
                        <a:pt x="2458" y="480"/>
                      </a:lnTo>
                      <a:lnTo>
                        <a:pt x="2456" y="518"/>
                      </a:lnTo>
                      <a:lnTo>
                        <a:pt x="2453" y="556"/>
                      </a:lnTo>
                      <a:lnTo>
                        <a:pt x="2449" y="594"/>
                      </a:lnTo>
                      <a:lnTo>
                        <a:pt x="2445" y="633"/>
                      </a:lnTo>
                      <a:lnTo>
                        <a:pt x="2440" y="671"/>
                      </a:lnTo>
                      <a:lnTo>
                        <a:pt x="2434" y="710"/>
                      </a:lnTo>
                      <a:lnTo>
                        <a:pt x="2427" y="749"/>
                      </a:lnTo>
                      <a:lnTo>
                        <a:pt x="2420" y="787"/>
                      </a:lnTo>
                      <a:lnTo>
                        <a:pt x="2411" y="825"/>
                      </a:lnTo>
                      <a:lnTo>
                        <a:pt x="2402" y="863"/>
                      </a:lnTo>
                      <a:lnTo>
                        <a:pt x="2392" y="900"/>
                      </a:lnTo>
                      <a:lnTo>
                        <a:pt x="2380" y="937"/>
                      </a:lnTo>
                      <a:lnTo>
                        <a:pt x="2367" y="973"/>
                      </a:lnTo>
                      <a:lnTo>
                        <a:pt x="2353" y="1008"/>
                      </a:lnTo>
                      <a:lnTo>
                        <a:pt x="2338" y="1042"/>
                      </a:lnTo>
                      <a:lnTo>
                        <a:pt x="2322" y="1074"/>
                      </a:lnTo>
                      <a:lnTo>
                        <a:pt x="2304" y="1106"/>
                      </a:lnTo>
                      <a:lnTo>
                        <a:pt x="2304" y="1107"/>
                      </a:lnTo>
                      <a:lnTo>
                        <a:pt x="2302" y="1110"/>
                      </a:lnTo>
                      <a:lnTo>
                        <a:pt x="2300" y="1114"/>
                      </a:lnTo>
                      <a:lnTo>
                        <a:pt x="2297" y="1120"/>
                      </a:lnTo>
                      <a:lnTo>
                        <a:pt x="2292" y="1128"/>
                      </a:lnTo>
                      <a:lnTo>
                        <a:pt x="2286" y="1137"/>
                      </a:lnTo>
                      <a:lnTo>
                        <a:pt x="2280" y="1148"/>
                      </a:lnTo>
                      <a:lnTo>
                        <a:pt x="2272" y="1159"/>
                      </a:lnTo>
                      <a:lnTo>
                        <a:pt x="2263" y="1172"/>
                      </a:lnTo>
                      <a:lnTo>
                        <a:pt x="2253" y="1186"/>
                      </a:lnTo>
                      <a:lnTo>
                        <a:pt x="2242" y="1200"/>
                      </a:lnTo>
                      <a:lnTo>
                        <a:pt x="2229" y="1215"/>
                      </a:lnTo>
                      <a:lnTo>
                        <a:pt x="2214" y="1231"/>
                      </a:lnTo>
                      <a:lnTo>
                        <a:pt x="2198" y="1248"/>
                      </a:lnTo>
                      <a:lnTo>
                        <a:pt x="2181" y="1265"/>
                      </a:lnTo>
                      <a:lnTo>
                        <a:pt x="2162" y="1282"/>
                      </a:lnTo>
                      <a:lnTo>
                        <a:pt x="2141" y="1300"/>
                      </a:lnTo>
                      <a:lnTo>
                        <a:pt x="2118" y="1317"/>
                      </a:lnTo>
                      <a:lnTo>
                        <a:pt x="2093" y="1335"/>
                      </a:lnTo>
                      <a:lnTo>
                        <a:pt x="2066" y="1352"/>
                      </a:lnTo>
                      <a:lnTo>
                        <a:pt x="2038" y="1370"/>
                      </a:lnTo>
                      <a:lnTo>
                        <a:pt x="2008" y="1387"/>
                      </a:lnTo>
                      <a:lnTo>
                        <a:pt x="1976" y="1403"/>
                      </a:lnTo>
                      <a:lnTo>
                        <a:pt x="1942" y="1419"/>
                      </a:lnTo>
                      <a:lnTo>
                        <a:pt x="1904" y="1436"/>
                      </a:lnTo>
                      <a:lnTo>
                        <a:pt x="1866" y="1451"/>
                      </a:lnTo>
                      <a:lnTo>
                        <a:pt x="1825" y="1464"/>
                      </a:lnTo>
                      <a:lnTo>
                        <a:pt x="1782" y="1477"/>
                      </a:lnTo>
                      <a:lnTo>
                        <a:pt x="1737" y="1489"/>
                      </a:lnTo>
                      <a:lnTo>
                        <a:pt x="1688" y="1500"/>
                      </a:lnTo>
                      <a:lnTo>
                        <a:pt x="1638" y="1509"/>
                      </a:lnTo>
                      <a:lnTo>
                        <a:pt x="1585" y="1517"/>
                      </a:lnTo>
                      <a:lnTo>
                        <a:pt x="1535" y="1523"/>
                      </a:lnTo>
                      <a:lnTo>
                        <a:pt x="1485" y="1529"/>
                      </a:lnTo>
                      <a:lnTo>
                        <a:pt x="1433" y="1534"/>
                      </a:lnTo>
                      <a:lnTo>
                        <a:pt x="1380" y="1539"/>
                      </a:lnTo>
                      <a:lnTo>
                        <a:pt x="1326" y="1543"/>
                      </a:lnTo>
                      <a:lnTo>
                        <a:pt x="1271" y="1547"/>
                      </a:lnTo>
                      <a:lnTo>
                        <a:pt x="1216" y="1550"/>
                      </a:lnTo>
                      <a:lnTo>
                        <a:pt x="1159" y="1552"/>
                      </a:lnTo>
                      <a:lnTo>
                        <a:pt x="1103" y="1554"/>
                      </a:lnTo>
                      <a:lnTo>
                        <a:pt x="1047" y="1556"/>
                      </a:lnTo>
                      <a:lnTo>
                        <a:pt x="990" y="1557"/>
                      </a:lnTo>
                      <a:lnTo>
                        <a:pt x="933" y="1558"/>
                      </a:lnTo>
                      <a:lnTo>
                        <a:pt x="876" y="1558"/>
                      </a:lnTo>
                      <a:lnTo>
                        <a:pt x="820" y="1557"/>
                      </a:lnTo>
                      <a:lnTo>
                        <a:pt x="763" y="1556"/>
                      </a:lnTo>
                      <a:lnTo>
                        <a:pt x="708" y="1554"/>
                      </a:lnTo>
                      <a:lnTo>
                        <a:pt x="653" y="1552"/>
                      </a:lnTo>
                      <a:lnTo>
                        <a:pt x="599" y="1549"/>
                      </a:lnTo>
                      <a:lnTo>
                        <a:pt x="546" y="1546"/>
                      </a:lnTo>
                      <a:lnTo>
                        <a:pt x="494" y="1542"/>
                      </a:lnTo>
                      <a:lnTo>
                        <a:pt x="443" y="1537"/>
                      </a:lnTo>
                      <a:lnTo>
                        <a:pt x="393" y="1532"/>
                      </a:lnTo>
                      <a:lnTo>
                        <a:pt x="345" y="1527"/>
                      </a:lnTo>
                      <a:lnTo>
                        <a:pt x="299" y="1520"/>
                      </a:lnTo>
                      <a:lnTo>
                        <a:pt x="254" y="1513"/>
                      </a:lnTo>
                      <a:lnTo>
                        <a:pt x="210" y="1506"/>
                      </a:lnTo>
                      <a:lnTo>
                        <a:pt x="170" y="1498"/>
                      </a:lnTo>
                      <a:lnTo>
                        <a:pt x="131" y="1489"/>
                      </a:lnTo>
                      <a:lnTo>
                        <a:pt x="95" y="1479"/>
                      </a:lnTo>
                      <a:lnTo>
                        <a:pt x="61" y="1469"/>
                      </a:lnTo>
                      <a:lnTo>
                        <a:pt x="29" y="1458"/>
                      </a:lnTo>
                      <a:lnTo>
                        <a:pt x="0" y="1447"/>
                      </a:lnTo>
                      <a:lnTo>
                        <a:pt x="1" y="1447"/>
                      </a:lnTo>
                      <a:lnTo>
                        <a:pt x="6" y="1447"/>
                      </a:lnTo>
                      <a:lnTo>
                        <a:pt x="13" y="1448"/>
                      </a:lnTo>
                      <a:lnTo>
                        <a:pt x="25" y="1449"/>
                      </a:lnTo>
                      <a:lnTo>
                        <a:pt x="41" y="1450"/>
                      </a:lnTo>
                      <a:lnTo>
                        <a:pt x="62" y="1453"/>
                      </a:lnTo>
                      <a:lnTo>
                        <a:pt x="88" y="1456"/>
                      </a:lnTo>
                      <a:lnTo>
                        <a:pt x="119" y="1461"/>
                      </a:lnTo>
                      <a:lnTo>
                        <a:pt x="129" y="1463"/>
                      </a:lnTo>
                      <a:lnTo>
                        <a:pt x="143" y="1465"/>
                      </a:lnTo>
                      <a:lnTo>
                        <a:pt x="161" y="1468"/>
                      </a:lnTo>
                      <a:lnTo>
                        <a:pt x="182" y="1471"/>
                      </a:lnTo>
                      <a:lnTo>
                        <a:pt x="206" y="1474"/>
                      </a:lnTo>
                      <a:lnTo>
                        <a:pt x="235" y="1478"/>
                      </a:lnTo>
                      <a:lnTo>
                        <a:pt x="266" y="1482"/>
                      </a:lnTo>
                      <a:lnTo>
                        <a:pt x="299" y="1486"/>
                      </a:lnTo>
                      <a:lnTo>
                        <a:pt x="335" y="1491"/>
                      </a:lnTo>
                      <a:lnTo>
                        <a:pt x="374" y="1495"/>
                      </a:lnTo>
                      <a:lnTo>
                        <a:pt x="416" y="1500"/>
                      </a:lnTo>
                      <a:lnTo>
                        <a:pt x="461" y="1504"/>
                      </a:lnTo>
                      <a:lnTo>
                        <a:pt x="507" y="1509"/>
                      </a:lnTo>
                      <a:lnTo>
                        <a:pt x="555" y="1513"/>
                      </a:lnTo>
                      <a:lnTo>
                        <a:pt x="606" y="1517"/>
                      </a:lnTo>
                      <a:lnTo>
                        <a:pt x="659" y="1520"/>
                      </a:lnTo>
                      <a:lnTo>
                        <a:pt x="713" y="1523"/>
                      </a:lnTo>
                      <a:lnTo>
                        <a:pt x="768" y="1526"/>
                      </a:lnTo>
                      <a:lnTo>
                        <a:pt x="826" y="1528"/>
                      </a:lnTo>
                      <a:lnTo>
                        <a:pt x="885" y="1530"/>
                      </a:lnTo>
                      <a:lnTo>
                        <a:pt x="944" y="1531"/>
                      </a:lnTo>
                      <a:lnTo>
                        <a:pt x="1006" y="1531"/>
                      </a:lnTo>
                      <a:lnTo>
                        <a:pt x="1068" y="1531"/>
                      </a:lnTo>
                      <a:lnTo>
                        <a:pt x="1130" y="1530"/>
                      </a:lnTo>
                      <a:lnTo>
                        <a:pt x="1194" y="1527"/>
                      </a:lnTo>
                      <a:lnTo>
                        <a:pt x="1258" y="1524"/>
                      </a:lnTo>
                      <a:lnTo>
                        <a:pt x="1322" y="1520"/>
                      </a:lnTo>
                      <a:lnTo>
                        <a:pt x="1388" y="1515"/>
                      </a:lnTo>
                      <a:lnTo>
                        <a:pt x="1452" y="1509"/>
                      </a:lnTo>
                      <a:lnTo>
                        <a:pt x="1517" y="1501"/>
                      </a:lnTo>
                      <a:lnTo>
                        <a:pt x="1583" y="1492"/>
                      </a:lnTo>
                      <a:lnTo>
                        <a:pt x="1647" y="1482"/>
                      </a:lnTo>
                      <a:lnTo>
                        <a:pt x="1721" y="1468"/>
                      </a:lnTo>
                      <a:lnTo>
                        <a:pt x="1790" y="1451"/>
                      </a:lnTo>
                      <a:lnTo>
                        <a:pt x="1853" y="1432"/>
                      </a:lnTo>
                      <a:lnTo>
                        <a:pt x="1910" y="1411"/>
                      </a:lnTo>
                      <a:lnTo>
                        <a:pt x="1963" y="1388"/>
                      </a:lnTo>
                      <a:lnTo>
                        <a:pt x="2011" y="1364"/>
                      </a:lnTo>
                      <a:lnTo>
                        <a:pt x="2053" y="1339"/>
                      </a:lnTo>
                      <a:lnTo>
                        <a:pt x="2092" y="1313"/>
                      </a:lnTo>
                      <a:lnTo>
                        <a:pt x="2127" y="1286"/>
                      </a:lnTo>
                      <a:lnTo>
                        <a:pt x="2158" y="1258"/>
                      </a:lnTo>
                      <a:lnTo>
                        <a:pt x="2185" y="1230"/>
                      </a:lnTo>
                      <a:lnTo>
                        <a:pt x="2209" y="1202"/>
                      </a:lnTo>
                      <a:lnTo>
                        <a:pt x="2229" y="1174"/>
                      </a:lnTo>
                      <a:lnTo>
                        <a:pt x="2247" y="1146"/>
                      </a:lnTo>
                      <a:lnTo>
                        <a:pt x="2262" y="1119"/>
                      </a:lnTo>
                      <a:lnTo>
                        <a:pt x="2275" y="1092"/>
                      </a:lnTo>
                      <a:lnTo>
                        <a:pt x="2282" y="1076"/>
                      </a:lnTo>
                      <a:lnTo>
                        <a:pt x="2289" y="1060"/>
                      </a:lnTo>
                      <a:lnTo>
                        <a:pt x="2297" y="1042"/>
                      </a:lnTo>
                      <a:lnTo>
                        <a:pt x="2304" y="1024"/>
                      </a:lnTo>
                      <a:lnTo>
                        <a:pt x="2312" y="1005"/>
                      </a:lnTo>
                      <a:lnTo>
                        <a:pt x="2319" y="985"/>
                      </a:lnTo>
                      <a:lnTo>
                        <a:pt x="2326" y="965"/>
                      </a:lnTo>
                      <a:lnTo>
                        <a:pt x="2333" y="944"/>
                      </a:lnTo>
                      <a:lnTo>
                        <a:pt x="2340" y="922"/>
                      </a:lnTo>
                      <a:lnTo>
                        <a:pt x="2347" y="899"/>
                      </a:lnTo>
                      <a:lnTo>
                        <a:pt x="2354" y="877"/>
                      </a:lnTo>
                      <a:lnTo>
                        <a:pt x="2361" y="853"/>
                      </a:lnTo>
                      <a:lnTo>
                        <a:pt x="2368" y="829"/>
                      </a:lnTo>
                      <a:lnTo>
                        <a:pt x="2374" y="805"/>
                      </a:lnTo>
                      <a:lnTo>
                        <a:pt x="2380" y="781"/>
                      </a:lnTo>
                      <a:lnTo>
                        <a:pt x="2386" y="755"/>
                      </a:lnTo>
                      <a:lnTo>
                        <a:pt x="2392" y="730"/>
                      </a:lnTo>
                      <a:lnTo>
                        <a:pt x="2398" y="704"/>
                      </a:lnTo>
                      <a:lnTo>
                        <a:pt x="2403" y="678"/>
                      </a:lnTo>
                      <a:lnTo>
                        <a:pt x="2408" y="652"/>
                      </a:lnTo>
                      <a:lnTo>
                        <a:pt x="2412" y="625"/>
                      </a:lnTo>
                      <a:lnTo>
                        <a:pt x="2416" y="598"/>
                      </a:lnTo>
                      <a:lnTo>
                        <a:pt x="2420" y="571"/>
                      </a:lnTo>
                      <a:lnTo>
                        <a:pt x="2424" y="544"/>
                      </a:lnTo>
                      <a:lnTo>
                        <a:pt x="2426" y="517"/>
                      </a:lnTo>
                      <a:lnTo>
                        <a:pt x="2429" y="489"/>
                      </a:lnTo>
                      <a:lnTo>
                        <a:pt x="2431" y="462"/>
                      </a:lnTo>
                      <a:lnTo>
                        <a:pt x="2432" y="434"/>
                      </a:lnTo>
                      <a:lnTo>
                        <a:pt x="2433" y="405"/>
                      </a:lnTo>
                      <a:lnTo>
                        <a:pt x="2434" y="378"/>
                      </a:lnTo>
                      <a:lnTo>
                        <a:pt x="2434" y="350"/>
                      </a:lnTo>
                      <a:lnTo>
                        <a:pt x="2433" y="323"/>
                      </a:lnTo>
                      <a:lnTo>
                        <a:pt x="2431" y="275"/>
                      </a:lnTo>
                      <a:lnTo>
                        <a:pt x="2429" y="233"/>
                      </a:lnTo>
                      <a:lnTo>
                        <a:pt x="2428" y="196"/>
                      </a:lnTo>
                      <a:lnTo>
                        <a:pt x="2426" y="163"/>
                      </a:lnTo>
                      <a:lnTo>
                        <a:pt x="2425" y="134"/>
                      </a:lnTo>
                      <a:lnTo>
                        <a:pt x="2424" y="109"/>
                      </a:lnTo>
                      <a:lnTo>
                        <a:pt x="2424" y="88"/>
                      </a:lnTo>
                      <a:lnTo>
                        <a:pt x="2424" y="70"/>
                      </a:lnTo>
                      <a:lnTo>
                        <a:pt x="2424" y="55"/>
                      </a:lnTo>
                      <a:lnTo>
                        <a:pt x="2424" y="43"/>
                      </a:lnTo>
                      <a:lnTo>
                        <a:pt x="2425" y="33"/>
                      </a:lnTo>
                      <a:lnTo>
                        <a:pt x="2426" y="25"/>
                      </a:lnTo>
                      <a:lnTo>
                        <a:pt x="2427" y="19"/>
                      </a:lnTo>
                      <a:lnTo>
                        <a:pt x="2429" y="15"/>
                      </a:lnTo>
                      <a:lnTo>
                        <a:pt x="2431" y="11"/>
                      </a:lnTo>
                      <a:lnTo>
                        <a:pt x="2433" y="8"/>
                      </a:lnTo>
                      <a:lnTo>
                        <a:pt x="2439" y="3"/>
                      </a:lnTo>
                      <a:lnTo>
                        <a:pt x="2444" y="0"/>
                      </a:lnTo>
                      <a:lnTo>
                        <a:pt x="2449" y="0"/>
                      </a:lnTo>
                      <a:lnTo>
                        <a:pt x="2453" y="3"/>
                      </a:lnTo>
                      <a:lnTo>
                        <a:pt x="2456" y="8"/>
                      </a:lnTo>
                      <a:lnTo>
                        <a:pt x="2458" y="17"/>
                      </a:lnTo>
                      <a:lnTo>
                        <a:pt x="2460" y="28"/>
                      </a:lnTo>
                      <a:lnTo>
                        <a:pt x="2460" y="42"/>
                      </a:lnTo>
                      <a:close/>
                    </a:path>
                  </a:pathLst>
                </a:custGeom>
                <a:solidFill>
                  <a:srgbClr val="D9BF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64" name="Freeform 480"/>
                <p:cNvSpPr>
                  <a:spLocks/>
                </p:cNvSpPr>
                <p:nvPr/>
              </p:nvSpPr>
              <p:spPr bwMode="auto">
                <a:xfrm>
                  <a:off x="4871" y="636"/>
                  <a:ext cx="49" cy="57"/>
                </a:xfrm>
                <a:custGeom>
                  <a:avLst/>
                  <a:gdLst>
                    <a:gd name="T0" fmla="*/ 428 w 491"/>
                    <a:gd name="T1" fmla="*/ 95 h 578"/>
                    <a:gd name="T2" fmla="*/ 394 w 491"/>
                    <a:gd name="T3" fmla="*/ 126 h 578"/>
                    <a:gd name="T4" fmla="*/ 358 w 491"/>
                    <a:gd name="T5" fmla="*/ 155 h 578"/>
                    <a:gd name="T6" fmla="*/ 327 w 491"/>
                    <a:gd name="T7" fmla="*/ 189 h 578"/>
                    <a:gd name="T8" fmla="*/ 312 w 491"/>
                    <a:gd name="T9" fmla="*/ 235 h 578"/>
                    <a:gd name="T10" fmla="*/ 319 w 491"/>
                    <a:gd name="T11" fmla="*/ 288 h 578"/>
                    <a:gd name="T12" fmla="*/ 360 w 491"/>
                    <a:gd name="T13" fmla="*/ 349 h 578"/>
                    <a:gd name="T14" fmla="*/ 420 w 491"/>
                    <a:gd name="T15" fmla="*/ 430 h 578"/>
                    <a:gd name="T16" fmla="*/ 472 w 491"/>
                    <a:gd name="T17" fmla="*/ 508 h 578"/>
                    <a:gd name="T18" fmla="*/ 491 w 491"/>
                    <a:gd name="T19" fmla="*/ 564 h 578"/>
                    <a:gd name="T20" fmla="*/ 448 w 491"/>
                    <a:gd name="T21" fmla="*/ 576 h 578"/>
                    <a:gd name="T22" fmla="*/ 381 w 491"/>
                    <a:gd name="T23" fmla="*/ 544 h 578"/>
                    <a:gd name="T24" fmla="*/ 333 w 491"/>
                    <a:gd name="T25" fmla="*/ 493 h 578"/>
                    <a:gd name="T26" fmla="*/ 296 w 491"/>
                    <a:gd name="T27" fmla="*/ 438 h 578"/>
                    <a:gd name="T28" fmla="*/ 259 w 491"/>
                    <a:gd name="T29" fmla="*/ 393 h 578"/>
                    <a:gd name="T30" fmla="*/ 214 w 491"/>
                    <a:gd name="T31" fmla="*/ 373 h 578"/>
                    <a:gd name="T32" fmla="*/ 151 w 491"/>
                    <a:gd name="T33" fmla="*/ 392 h 578"/>
                    <a:gd name="T34" fmla="*/ 90 w 491"/>
                    <a:gd name="T35" fmla="*/ 437 h 578"/>
                    <a:gd name="T36" fmla="*/ 41 w 491"/>
                    <a:gd name="T37" fmla="*/ 486 h 578"/>
                    <a:gd name="T38" fmla="*/ 9 w 491"/>
                    <a:gd name="T39" fmla="*/ 519 h 578"/>
                    <a:gd name="T40" fmla="*/ 0 w 491"/>
                    <a:gd name="T41" fmla="*/ 514 h 578"/>
                    <a:gd name="T42" fmla="*/ 16 w 491"/>
                    <a:gd name="T43" fmla="*/ 455 h 578"/>
                    <a:gd name="T44" fmla="*/ 29 w 491"/>
                    <a:gd name="T45" fmla="*/ 380 h 578"/>
                    <a:gd name="T46" fmla="*/ 33 w 491"/>
                    <a:gd name="T47" fmla="*/ 307 h 578"/>
                    <a:gd name="T48" fmla="*/ 29 w 491"/>
                    <a:gd name="T49" fmla="*/ 239 h 578"/>
                    <a:gd name="T50" fmla="*/ 20 w 491"/>
                    <a:gd name="T51" fmla="*/ 180 h 578"/>
                    <a:gd name="T52" fmla="*/ 9 w 491"/>
                    <a:gd name="T53" fmla="*/ 133 h 578"/>
                    <a:gd name="T54" fmla="*/ 3 w 491"/>
                    <a:gd name="T55" fmla="*/ 102 h 578"/>
                    <a:gd name="T56" fmla="*/ 1 w 491"/>
                    <a:gd name="T57" fmla="*/ 56 h 578"/>
                    <a:gd name="T58" fmla="*/ 9 w 491"/>
                    <a:gd name="T59" fmla="*/ 15 h 578"/>
                    <a:gd name="T60" fmla="*/ 36 w 491"/>
                    <a:gd name="T61" fmla="*/ 0 h 578"/>
                    <a:gd name="T62" fmla="*/ 89 w 491"/>
                    <a:gd name="T63" fmla="*/ 30 h 578"/>
                    <a:gd name="T64" fmla="*/ 148 w 491"/>
                    <a:gd name="T65" fmla="*/ 82 h 578"/>
                    <a:gd name="T66" fmla="*/ 193 w 491"/>
                    <a:gd name="T67" fmla="*/ 103 h 578"/>
                    <a:gd name="T68" fmla="*/ 231 w 491"/>
                    <a:gd name="T69" fmla="*/ 106 h 578"/>
                    <a:gd name="T70" fmla="*/ 263 w 491"/>
                    <a:gd name="T71" fmla="*/ 96 h 578"/>
                    <a:gd name="T72" fmla="*/ 287 w 491"/>
                    <a:gd name="T73" fmla="*/ 83 h 578"/>
                    <a:gd name="T74" fmla="*/ 311 w 491"/>
                    <a:gd name="T75" fmla="*/ 69 h 578"/>
                    <a:gd name="T76" fmla="*/ 353 w 491"/>
                    <a:gd name="T77" fmla="*/ 43 h 578"/>
                    <a:gd name="T78" fmla="*/ 401 w 491"/>
                    <a:gd name="T79" fmla="*/ 17 h 578"/>
                    <a:gd name="T80" fmla="*/ 441 w 491"/>
                    <a:gd name="T81" fmla="*/ 4 h 578"/>
                    <a:gd name="T82" fmla="*/ 460 w 491"/>
                    <a:gd name="T83" fmla="*/ 18 h 578"/>
                    <a:gd name="T84" fmla="*/ 444 w 491"/>
                    <a:gd name="T85" fmla="*/ 71 h 5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91" h="578">
                      <a:moveTo>
                        <a:pt x="444" y="71"/>
                      </a:moveTo>
                      <a:lnTo>
                        <a:pt x="437" y="84"/>
                      </a:lnTo>
                      <a:lnTo>
                        <a:pt x="428" y="95"/>
                      </a:lnTo>
                      <a:lnTo>
                        <a:pt x="417" y="106"/>
                      </a:lnTo>
                      <a:lnTo>
                        <a:pt x="406" y="116"/>
                      </a:lnTo>
                      <a:lnTo>
                        <a:pt x="394" y="126"/>
                      </a:lnTo>
                      <a:lnTo>
                        <a:pt x="382" y="136"/>
                      </a:lnTo>
                      <a:lnTo>
                        <a:pt x="370" y="145"/>
                      </a:lnTo>
                      <a:lnTo>
                        <a:pt x="358" y="155"/>
                      </a:lnTo>
                      <a:lnTo>
                        <a:pt x="346" y="166"/>
                      </a:lnTo>
                      <a:lnTo>
                        <a:pt x="336" y="177"/>
                      </a:lnTo>
                      <a:lnTo>
                        <a:pt x="327" y="189"/>
                      </a:lnTo>
                      <a:lnTo>
                        <a:pt x="320" y="203"/>
                      </a:lnTo>
                      <a:lnTo>
                        <a:pt x="315" y="218"/>
                      </a:lnTo>
                      <a:lnTo>
                        <a:pt x="312" y="235"/>
                      </a:lnTo>
                      <a:lnTo>
                        <a:pt x="311" y="254"/>
                      </a:lnTo>
                      <a:lnTo>
                        <a:pt x="314" y="275"/>
                      </a:lnTo>
                      <a:lnTo>
                        <a:pt x="319" y="288"/>
                      </a:lnTo>
                      <a:lnTo>
                        <a:pt x="329" y="305"/>
                      </a:lnTo>
                      <a:lnTo>
                        <a:pt x="343" y="326"/>
                      </a:lnTo>
                      <a:lnTo>
                        <a:pt x="360" y="349"/>
                      </a:lnTo>
                      <a:lnTo>
                        <a:pt x="379" y="375"/>
                      </a:lnTo>
                      <a:lnTo>
                        <a:pt x="399" y="402"/>
                      </a:lnTo>
                      <a:lnTo>
                        <a:pt x="420" y="430"/>
                      </a:lnTo>
                      <a:lnTo>
                        <a:pt x="439" y="457"/>
                      </a:lnTo>
                      <a:lnTo>
                        <a:pt x="457" y="484"/>
                      </a:lnTo>
                      <a:lnTo>
                        <a:pt x="472" y="508"/>
                      </a:lnTo>
                      <a:lnTo>
                        <a:pt x="484" y="531"/>
                      </a:lnTo>
                      <a:lnTo>
                        <a:pt x="490" y="549"/>
                      </a:lnTo>
                      <a:lnTo>
                        <a:pt x="491" y="564"/>
                      </a:lnTo>
                      <a:lnTo>
                        <a:pt x="485" y="574"/>
                      </a:lnTo>
                      <a:lnTo>
                        <a:pt x="470" y="578"/>
                      </a:lnTo>
                      <a:lnTo>
                        <a:pt x="448" y="576"/>
                      </a:lnTo>
                      <a:lnTo>
                        <a:pt x="423" y="568"/>
                      </a:lnTo>
                      <a:lnTo>
                        <a:pt x="400" y="558"/>
                      </a:lnTo>
                      <a:lnTo>
                        <a:pt x="381" y="544"/>
                      </a:lnTo>
                      <a:lnTo>
                        <a:pt x="363" y="528"/>
                      </a:lnTo>
                      <a:lnTo>
                        <a:pt x="348" y="511"/>
                      </a:lnTo>
                      <a:lnTo>
                        <a:pt x="333" y="493"/>
                      </a:lnTo>
                      <a:lnTo>
                        <a:pt x="320" y="474"/>
                      </a:lnTo>
                      <a:lnTo>
                        <a:pt x="308" y="456"/>
                      </a:lnTo>
                      <a:lnTo>
                        <a:pt x="296" y="438"/>
                      </a:lnTo>
                      <a:lnTo>
                        <a:pt x="284" y="421"/>
                      </a:lnTo>
                      <a:lnTo>
                        <a:pt x="272" y="406"/>
                      </a:lnTo>
                      <a:lnTo>
                        <a:pt x="259" y="393"/>
                      </a:lnTo>
                      <a:lnTo>
                        <a:pt x="245" y="383"/>
                      </a:lnTo>
                      <a:lnTo>
                        <a:pt x="230" y="376"/>
                      </a:lnTo>
                      <a:lnTo>
                        <a:pt x="214" y="373"/>
                      </a:lnTo>
                      <a:lnTo>
                        <a:pt x="195" y="375"/>
                      </a:lnTo>
                      <a:lnTo>
                        <a:pt x="173" y="382"/>
                      </a:lnTo>
                      <a:lnTo>
                        <a:pt x="151" y="392"/>
                      </a:lnTo>
                      <a:lnTo>
                        <a:pt x="130" y="405"/>
                      </a:lnTo>
                      <a:lnTo>
                        <a:pt x="110" y="420"/>
                      </a:lnTo>
                      <a:lnTo>
                        <a:pt x="90" y="437"/>
                      </a:lnTo>
                      <a:lnTo>
                        <a:pt x="72" y="454"/>
                      </a:lnTo>
                      <a:lnTo>
                        <a:pt x="56" y="470"/>
                      </a:lnTo>
                      <a:lnTo>
                        <a:pt x="41" y="486"/>
                      </a:lnTo>
                      <a:lnTo>
                        <a:pt x="28" y="500"/>
                      </a:lnTo>
                      <a:lnTo>
                        <a:pt x="18" y="511"/>
                      </a:lnTo>
                      <a:lnTo>
                        <a:pt x="9" y="519"/>
                      </a:lnTo>
                      <a:lnTo>
                        <a:pt x="3" y="523"/>
                      </a:lnTo>
                      <a:lnTo>
                        <a:pt x="0" y="521"/>
                      </a:lnTo>
                      <a:lnTo>
                        <a:pt x="0" y="514"/>
                      </a:lnTo>
                      <a:lnTo>
                        <a:pt x="3" y="501"/>
                      </a:lnTo>
                      <a:lnTo>
                        <a:pt x="9" y="480"/>
                      </a:lnTo>
                      <a:lnTo>
                        <a:pt x="16" y="455"/>
                      </a:lnTo>
                      <a:lnTo>
                        <a:pt x="22" y="430"/>
                      </a:lnTo>
                      <a:lnTo>
                        <a:pt x="26" y="405"/>
                      </a:lnTo>
                      <a:lnTo>
                        <a:pt x="29" y="380"/>
                      </a:lnTo>
                      <a:lnTo>
                        <a:pt x="31" y="355"/>
                      </a:lnTo>
                      <a:lnTo>
                        <a:pt x="33" y="330"/>
                      </a:lnTo>
                      <a:lnTo>
                        <a:pt x="33" y="307"/>
                      </a:lnTo>
                      <a:lnTo>
                        <a:pt x="32" y="283"/>
                      </a:lnTo>
                      <a:lnTo>
                        <a:pt x="31" y="261"/>
                      </a:lnTo>
                      <a:lnTo>
                        <a:pt x="29" y="239"/>
                      </a:lnTo>
                      <a:lnTo>
                        <a:pt x="27" y="218"/>
                      </a:lnTo>
                      <a:lnTo>
                        <a:pt x="24" y="198"/>
                      </a:lnTo>
                      <a:lnTo>
                        <a:pt x="20" y="180"/>
                      </a:lnTo>
                      <a:lnTo>
                        <a:pt x="17" y="163"/>
                      </a:lnTo>
                      <a:lnTo>
                        <a:pt x="13" y="147"/>
                      </a:lnTo>
                      <a:lnTo>
                        <a:pt x="9" y="133"/>
                      </a:lnTo>
                      <a:lnTo>
                        <a:pt x="7" y="126"/>
                      </a:lnTo>
                      <a:lnTo>
                        <a:pt x="5" y="115"/>
                      </a:lnTo>
                      <a:lnTo>
                        <a:pt x="3" y="102"/>
                      </a:lnTo>
                      <a:lnTo>
                        <a:pt x="2" y="87"/>
                      </a:lnTo>
                      <a:lnTo>
                        <a:pt x="1" y="72"/>
                      </a:lnTo>
                      <a:lnTo>
                        <a:pt x="1" y="56"/>
                      </a:lnTo>
                      <a:lnTo>
                        <a:pt x="2" y="41"/>
                      </a:lnTo>
                      <a:lnTo>
                        <a:pt x="5" y="27"/>
                      </a:lnTo>
                      <a:lnTo>
                        <a:pt x="9" y="15"/>
                      </a:lnTo>
                      <a:lnTo>
                        <a:pt x="16" y="6"/>
                      </a:lnTo>
                      <a:lnTo>
                        <a:pt x="25" y="1"/>
                      </a:lnTo>
                      <a:lnTo>
                        <a:pt x="36" y="0"/>
                      </a:lnTo>
                      <a:lnTo>
                        <a:pt x="51" y="4"/>
                      </a:lnTo>
                      <a:lnTo>
                        <a:pt x="68" y="13"/>
                      </a:lnTo>
                      <a:lnTo>
                        <a:pt x="89" y="30"/>
                      </a:lnTo>
                      <a:lnTo>
                        <a:pt x="115" y="53"/>
                      </a:lnTo>
                      <a:lnTo>
                        <a:pt x="132" y="69"/>
                      </a:lnTo>
                      <a:lnTo>
                        <a:pt x="148" y="82"/>
                      </a:lnTo>
                      <a:lnTo>
                        <a:pt x="164" y="91"/>
                      </a:lnTo>
                      <a:lnTo>
                        <a:pt x="179" y="98"/>
                      </a:lnTo>
                      <a:lnTo>
                        <a:pt x="193" y="103"/>
                      </a:lnTo>
                      <a:lnTo>
                        <a:pt x="206" y="106"/>
                      </a:lnTo>
                      <a:lnTo>
                        <a:pt x="219" y="106"/>
                      </a:lnTo>
                      <a:lnTo>
                        <a:pt x="231" y="106"/>
                      </a:lnTo>
                      <a:lnTo>
                        <a:pt x="242" y="103"/>
                      </a:lnTo>
                      <a:lnTo>
                        <a:pt x="253" y="100"/>
                      </a:lnTo>
                      <a:lnTo>
                        <a:pt x="263" y="96"/>
                      </a:lnTo>
                      <a:lnTo>
                        <a:pt x="272" y="92"/>
                      </a:lnTo>
                      <a:lnTo>
                        <a:pt x="280" y="87"/>
                      </a:lnTo>
                      <a:lnTo>
                        <a:pt x="287" y="83"/>
                      </a:lnTo>
                      <a:lnTo>
                        <a:pt x="295" y="79"/>
                      </a:lnTo>
                      <a:lnTo>
                        <a:pt x="301" y="75"/>
                      </a:lnTo>
                      <a:lnTo>
                        <a:pt x="311" y="69"/>
                      </a:lnTo>
                      <a:lnTo>
                        <a:pt x="324" y="61"/>
                      </a:lnTo>
                      <a:lnTo>
                        <a:pt x="338" y="52"/>
                      </a:lnTo>
                      <a:lnTo>
                        <a:pt x="353" y="43"/>
                      </a:lnTo>
                      <a:lnTo>
                        <a:pt x="369" y="33"/>
                      </a:lnTo>
                      <a:lnTo>
                        <a:pt x="385" y="25"/>
                      </a:lnTo>
                      <a:lnTo>
                        <a:pt x="401" y="17"/>
                      </a:lnTo>
                      <a:lnTo>
                        <a:pt x="416" y="10"/>
                      </a:lnTo>
                      <a:lnTo>
                        <a:pt x="429" y="6"/>
                      </a:lnTo>
                      <a:lnTo>
                        <a:pt x="441" y="4"/>
                      </a:lnTo>
                      <a:lnTo>
                        <a:pt x="450" y="5"/>
                      </a:lnTo>
                      <a:lnTo>
                        <a:pt x="457" y="9"/>
                      </a:lnTo>
                      <a:lnTo>
                        <a:pt x="460" y="18"/>
                      </a:lnTo>
                      <a:lnTo>
                        <a:pt x="459" y="30"/>
                      </a:lnTo>
                      <a:lnTo>
                        <a:pt x="454" y="48"/>
                      </a:lnTo>
                      <a:lnTo>
                        <a:pt x="444" y="71"/>
                      </a:lnTo>
                      <a:close/>
                    </a:path>
                  </a:pathLst>
                </a:custGeom>
                <a:solidFill>
                  <a:srgbClr val="FFE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65" name="Freeform 481"/>
                <p:cNvSpPr>
                  <a:spLocks/>
                </p:cNvSpPr>
                <p:nvPr/>
              </p:nvSpPr>
              <p:spPr bwMode="auto">
                <a:xfrm>
                  <a:off x="4873" y="638"/>
                  <a:ext cx="44" cy="52"/>
                </a:xfrm>
                <a:custGeom>
                  <a:avLst/>
                  <a:gdLst>
                    <a:gd name="T0" fmla="*/ 364 w 444"/>
                    <a:gd name="T1" fmla="*/ 502 h 524"/>
                    <a:gd name="T2" fmla="*/ 315 w 444"/>
                    <a:gd name="T3" fmla="*/ 457 h 524"/>
                    <a:gd name="T4" fmla="*/ 276 w 444"/>
                    <a:gd name="T5" fmla="*/ 405 h 524"/>
                    <a:gd name="T6" fmla="*/ 239 w 444"/>
                    <a:gd name="T7" fmla="*/ 360 h 524"/>
                    <a:gd name="T8" fmla="*/ 198 w 444"/>
                    <a:gd name="T9" fmla="*/ 338 h 524"/>
                    <a:gd name="T10" fmla="*/ 146 w 444"/>
                    <a:gd name="T11" fmla="*/ 349 h 524"/>
                    <a:gd name="T12" fmla="*/ 92 w 444"/>
                    <a:gd name="T13" fmla="*/ 385 h 524"/>
                    <a:gd name="T14" fmla="*/ 46 w 444"/>
                    <a:gd name="T15" fmla="*/ 429 h 524"/>
                    <a:gd name="T16" fmla="*/ 14 w 444"/>
                    <a:gd name="T17" fmla="*/ 463 h 524"/>
                    <a:gd name="T18" fmla="*/ 0 w 444"/>
                    <a:gd name="T19" fmla="*/ 469 h 524"/>
                    <a:gd name="T20" fmla="*/ 9 w 444"/>
                    <a:gd name="T21" fmla="*/ 431 h 524"/>
                    <a:gd name="T22" fmla="*/ 26 w 444"/>
                    <a:gd name="T23" fmla="*/ 364 h 524"/>
                    <a:gd name="T24" fmla="*/ 35 w 444"/>
                    <a:gd name="T25" fmla="*/ 300 h 524"/>
                    <a:gd name="T26" fmla="*/ 36 w 444"/>
                    <a:gd name="T27" fmla="*/ 240 h 524"/>
                    <a:gd name="T28" fmla="*/ 31 w 444"/>
                    <a:gd name="T29" fmla="*/ 187 h 524"/>
                    <a:gd name="T30" fmla="*/ 22 w 444"/>
                    <a:gd name="T31" fmla="*/ 142 h 524"/>
                    <a:gd name="T32" fmla="*/ 13 w 444"/>
                    <a:gd name="T33" fmla="*/ 111 h 524"/>
                    <a:gd name="T34" fmla="*/ 5 w 444"/>
                    <a:gd name="T35" fmla="*/ 68 h 524"/>
                    <a:gd name="T36" fmla="*/ 6 w 444"/>
                    <a:gd name="T37" fmla="*/ 26 h 524"/>
                    <a:gd name="T38" fmla="*/ 21 w 444"/>
                    <a:gd name="T39" fmla="*/ 1 h 524"/>
                    <a:gd name="T40" fmla="*/ 57 w 444"/>
                    <a:gd name="T41" fmla="*/ 13 h 524"/>
                    <a:gd name="T42" fmla="*/ 114 w 444"/>
                    <a:gd name="T43" fmla="*/ 66 h 524"/>
                    <a:gd name="T44" fmla="*/ 159 w 444"/>
                    <a:gd name="T45" fmla="*/ 96 h 524"/>
                    <a:gd name="T46" fmla="*/ 197 w 444"/>
                    <a:gd name="T47" fmla="*/ 104 h 524"/>
                    <a:gd name="T48" fmla="*/ 229 w 444"/>
                    <a:gd name="T49" fmla="*/ 95 h 524"/>
                    <a:gd name="T50" fmla="*/ 254 w 444"/>
                    <a:gd name="T51" fmla="*/ 81 h 524"/>
                    <a:gd name="T52" fmla="*/ 274 w 444"/>
                    <a:gd name="T53" fmla="*/ 68 h 524"/>
                    <a:gd name="T54" fmla="*/ 307 w 444"/>
                    <a:gd name="T55" fmla="*/ 47 h 524"/>
                    <a:gd name="T56" fmla="*/ 349 w 444"/>
                    <a:gd name="T57" fmla="*/ 21 h 524"/>
                    <a:gd name="T58" fmla="*/ 388 w 444"/>
                    <a:gd name="T59" fmla="*/ 3 h 524"/>
                    <a:gd name="T60" fmla="*/ 411 w 444"/>
                    <a:gd name="T61" fmla="*/ 5 h 524"/>
                    <a:gd name="T62" fmla="*/ 406 w 444"/>
                    <a:gd name="T63" fmla="*/ 40 h 524"/>
                    <a:gd name="T64" fmla="*/ 380 w 444"/>
                    <a:gd name="T65" fmla="*/ 83 h 524"/>
                    <a:gd name="T66" fmla="*/ 350 w 444"/>
                    <a:gd name="T67" fmla="*/ 113 h 524"/>
                    <a:gd name="T68" fmla="*/ 317 w 444"/>
                    <a:gd name="T69" fmla="*/ 141 h 524"/>
                    <a:gd name="T70" fmla="*/ 291 w 444"/>
                    <a:gd name="T71" fmla="*/ 173 h 524"/>
                    <a:gd name="T72" fmla="*/ 278 w 444"/>
                    <a:gd name="T73" fmla="*/ 213 h 524"/>
                    <a:gd name="T74" fmla="*/ 284 w 444"/>
                    <a:gd name="T75" fmla="*/ 261 h 524"/>
                    <a:gd name="T76" fmla="*/ 322 w 444"/>
                    <a:gd name="T77" fmla="*/ 320 h 524"/>
                    <a:gd name="T78" fmla="*/ 377 w 444"/>
                    <a:gd name="T79" fmla="*/ 395 h 524"/>
                    <a:gd name="T80" fmla="*/ 426 w 444"/>
                    <a:gd name="T81" fmla="*/ 466 h 524"/>
                    <a:gd name="T82" fmla="*/ 444 w 444"/>
                    <a:gd name="T83" fmla="*/ 514 h 524"/>
                    <a:gd name="T84" fmla="*/ 407 w 444"/>
                    <a:gd name="T85" fmla="*/ 521 h 5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44" h="524">
                      <a:moveTo>
                        <a:pt x="407" y="521"/>
                      </a:moveTo>
                      <a:lnTo>
                        <a:pt x="385" y="513"/>
                      </a:lnTo>
                      <a:lnTo>
                        <a:pt x="364" y="502"/>
                      </a:lnTo>
                      <a:lnTo>
                        <a:pt x="346" y="489"/>
                      </a:lnTo>
                      <a:lnTo>
                        <a:pt x="330" y="474"/>
                      </a:lnTo>
                      <a:lnTo>
                        <a:pt x="315" y="457"/>
                      </a:lnTo>
                      <a:lnTo>
                        <a:pt x="301" y="440"/>
                      </a:lnTo>
                      <a:lnTo>
                        <a:pt x="288" y="423"/>
                      </a:lnTo>
                      <a:lnTo>
                        <a:pt x="276" y="405"/>
                      </a:lnTo>
                      <a:lnTo>
                        <a:pt x="263" y="389"/>
                      </a:lnTo>
                      <a:lnTo>
                        <a:pt x="251" y="374"/>
                      </a:lnTo>
                      <a:lnTo>
                        <a:pt x="239" y="360"/>
                      </a:lnTo>
                      <a:lnTo>
                        <a:pt x="226" y="350"/>
                      </a:lnTo>
                      <a:lnTo>
                        <a:pt x="213" y="342"/>
                      </a:lnTo>
                      <a:lnTo>
                        <a:pt x="198" y="338"/>
                      </a:lnTo>
                      <a:lnTo>
                        <a:pt x="182" y="338"/>
                      </a:lnTo>
                      <a:lnTo>
                        <a:pt x="165" y="342"/>
                      </a:lnTo>
                      <a:lnTo>
                        <a:pt x="146" y="349"/>
                      </a:lnTo>
                      <a:lnTo>
                        <a:pt x="127" y="359"/>
                      </a:lnTo>
                      <a:lnTo>
                        <a:pt x="110" y="371"/>
                      </a:lnTo>
                      <a:lnTo>
                        <a:pt x="92" y="385"/>
                      </a:lnTo>
                      <a:lnTo>
                        <a:pt x="75" y="400"/>
                      </a:lnTo>
                      <a:lnTo>
                        <a:pt x="60" y="414"/>
                      </a:lnTo>
                      <a:lnTo>
                        <a:pt x="46" y="429"/>
                      </a:lnTo>
                      <a:lnTo>
                        <a:pt x="34" y="442"/>
                      </a:lnTo>
                      <a:lnTo>
                        <a:pt x="23" y="453"/>
                      </a:lnTo>
                      <a:lnTo>
                        <a:pt x="14" y="463"/>
                      </a:lnTo>
                      <a:lnTo>
                        <a:pt x="8" y="469"/>
                      </a:lnTo>
                      <a:lnTo>
                        <a:pt x="3" y="471"/>
                      </a:lnTo>
                      <a:lnTo>
                        <a:pt x="0" y="469"/>
                      </a:lnTo>
                      <a:lnTo>
                        <a:pt x="1" y="462"/>
                      </a:lnTo>
                      <a:lnTo>
                        <a:pt x="3" y="450"/>
                      </a:lnTo>
                      <a:lnTo>
                        <a:pt x="9" y="431"/>
                      </a:lnTo>
                      <a:lnTo>
                        <a:pt x="16" y="409"/>
                      </a:lnTo>
                      <a:lnTo>
                        <a:pt x="21" y="386"/>
                      </a:lnTo>
                      <a:lnTo>
                        <a:pt x="26" y="364"/>
                      </a:lnTo>
                      <a:lnTo>
                        <a:pt x="30" y="342"/>
                      </a:lnTo>
                      <a:lnTo>
                        <a:pt x="33" y="321"/>
                      </a:lnTo>
                      <a:lnTo>
                        <a:pt x="35" y="300"/>
                      </a:lnTo>
                      <a:lnTo>
                        <a:pt x="36" y="279"/>
                      </a:lnTo>
                      <a:lnTo>
                        <a:pt x="36" y="259"/>
                      </a:lnTo>
                      <a:lnTo>
                        <a:pt x="36" y="240"/>
                      </a:lnTo>
                      <a:lnTo>
                        <a:pt x="35" y="221"/>
                      </a:lnTo>
                      <a:lnTo>
                        <a:pt x="33" y="204"/>
                      </a:lnTo>
                      <a:lnTo>
                        <a:pt x="31" y="187"/>
                      </a:lnTo>
                      <a:lnTo>
                        <a:pt x="28" y="171"/>
                      </a:lnTo>
                      <a:lnTo>
                        <a:pt x="25" y="156"/>
                      </a:lnTo>
                      <a:lnTo>
                        <a:pt x="22" y="142"/>
                      </a:lnTo>
                      <a:lnTo>
                        <a:pt x="18" y="130"/>
                      </a:lnTo>
                      <a:lnTo>
                        <a:pt x="15" y="122"/>
                      </a:lnTo>
                      <a:lnTo>
                        <a:pt x="13" y="111"/>
                      </a:lnTo>
                      <a:lnTo>
                        <a:pt x="10" y="98"/>
                      </a:lnTo>
                      <a:lnTo>
                        <a:pt x="7" y="83"/>
                      </a:lnTo>
                      <a:lnTo>
                        <a:pt x="5" y="68"/>
                      </a:lnTo>
                      <a:lnTo>
                        <a:pt x="4" y="53"/>
                      </a:lnTo>
                      <a:lnTo>
                        <a:pt x="4" y="39"/>
                      </a:lnTo>
                      <a:lnTo>
                        <a:pt x="6" y="26"/>
                      </a:lnTo>
                      <a:lnTo>
                        <a:pt x="9" y="15"/>
                      </a:lnTo>
                      <a:lnTo>
                        <a:pt x="14" y="6"/>
                      </a:lnTo>
                      <a:lnTo>
                        <a:pt x="21" y="1"/>
                      </a:lnTo>
                      <a:lnTo>
                        <a:pt x="30" y="0"/>
                      </a:lnTo>
                      <a:lnTo>
                        <a:pt x="42" y="4"/>
                      </a:lnTo>
                      <a:lnTo>
                        <a:pt x="57" y="13"/>
                      </a:lnTo>
                      <a:lnTo>
                        <a:pt x="75" y="27"/>
                      </a:lnTo>
                      <a:lnTo>
                        <a:pt x="98" y="49"/>
                      </a:lnTo>
                      <a:lnTo>
                        <a:pt x="114" y="66"/>
                      </a:lnTo>
                      <a:lnTo>
                        <a:pt x="130" y="79"/>
                      </a:lnTo>
                      <a:lnTo>
                        <a:pt x="144" y="89"/>
                      </a:lnTo>
                      <a:lnTo>
                        <a:pt x="159" y="96"/>
                      </a:lnTo>
                      <a:lnTo>
                        <a:pt x="172" y="102"/>
                      </a:lnTo>
                      <a:lnTo>
                        <a:pt x="185" y="104"/>
                      </a:lnTo>
                      <a:lnTo>
                        <a:pt x="197" y="104"/>
                      </a:lnTo>
                      <a:lnTo>
                        <a:pt x="208" y="103"/>
                      </a:lnTo>
                      <a:lnTo>
                        <a:pt x="219" y="99"/>
                      </a:lnTo>
                      <a:lnTo>
                        <a:pt x="229" y="95"/>
                      </a:lnTo>
                      <a:lnTo>
                        <a:pt x="238" y="91"/>
                      </a:lnTo>
                      <a:lnTo>
                        <a:pt x="246" y="86"/>
                      </a:lnTo>
                      <a:lnTo>
                        <a:pt x="254" y="81"/>
                      </a:lnTo>
                      <a:lnTo>
                        <a:pt x="261" y="76"/>
                      </a:lnTo>
                      <a:lnTo>
                        <a:pt x="268" y="72"/>
                      </a:lnTo>
                      <a:lnTo>
                        <a:pt x="274" y="68"/>
                      </a:lnTo>
                      <a:lnTo>
                        <a:pt x="283" y="62"/>
                      </a:lnTo>
                      <a:lnTo>
                        <a:pt x="295" y="55"/>
                      </a:lnTo>
                      <a:lnTo>
                        <a:pt x="307" y="47"/>
                      </a:lnTo>
                      <a:lnTo>
                        <a:pt x="321" y="38"/>
                      </a:lnTo>
                      <a:lnTo>
                        <a:pt x="335" y="29"/>
                      </a:lnTo>
                      <a:lnTo>
                        <a:pt x="349" y="21"/>
                      </a:lnTo>
                      <a:lnTo>
                        <a:pt x="363" y="13"/>
                      </a:lnTo>
                      <a:lnTo>
                        <a:pt x="376" y="7"/>
                      </a:lnTo>
                      <a:lnTo>
                        <a:pt x="388" y="3"/>
                      </a:lnTo>
                      <a:lnTo>
                        <a:pt x="398" y="1"/>
                      </a:lnTo>
                      <a:lnTo>
                        <a:pt x="406" y="1"/>
                      </a:lnTo>
                      <a:lnTo>
                        <a:pt x="411" y="5"/>
                      </a:lnTo>
                      <a:lnTo>
                        <a:pt x="413" y="13"/>
                      </a:lnTo>
                      <a:lnTo>
                        <a:pt x="412" y="24"/>
                      </a:lnTo>
                      <a:lnTo>
                        <a:pt x="406" y="40"/>
                      </a:lnTo>
                      <a:lnTo>
                        <a:pt x="396" y="61"/>
                      </a:lnTo>
                      <a:lnTo>
                        <a:pt x="389" y="73"/>
                      </a:lnTo>
                      <a:lnTo>
                        <a:pt x="380" y="83"/>
                      </a:lnTo>
                      <a:lnTo>
                        <a:pt x="371" y="94"/>
                      </a:lnTo>
                      <a:lnTo>
                        <a:pt x="360" y="104"/>
                      </a:lnTo>
                      <a:lnTo>
                        <a:pt x="350" y="113"/>
                      </a:lnTo>
                      <a:lnTo>
                        <a:pt x="339" y="123"/>
                      </a:lnTo>
                      <a:lnTo>
                        <a:pt x="328" y="132"/>
                      </a:lnTo>
                      <a:lnTo>
                        <a:pt x="317" y="141"/>
                      </a:lnTo>
                      <a:lnTo>
                        <a:pt x="308" y="151"/>
                      </a:lnTo>
                      <a:lnTo>
                        <a:pt x="299" y="161"/>
                      </a:lnTo>
                      <a:lnTo>
                        <a:pt x="291" y="173"/>
                      </a:lnTo>
                      <a:lnTo>
                        <a:pt x="285" y="185"/>
                      </a:lnTo>
                      <a:lnTo>
                        <a:pt x="280" y="199"/>
                      </a:lnTo>
                      <a:lnTo>
                        <a:pt x="278" y="213"/>
                      </a:lnTo>
                      <a:lnTo>
                        <a:pt x="278" y="230"/>
                      </a:lnTo>
                      <a:lnTo>
                        <a:pt x="280" y="248"/>
                      </a:lnTo>
                      <a:lnTo>
                        <a:pt x="284" y="261"/>
                      </a:lnTo>
                      <a:lnTo>
                        <a:pt x="294" y="278"/>
                      </a:lnTo>
                      <a:lnTo>
                        <a:pt x="306" y="298"/>
                      </a:lnTo>
                      <a:lnTo>
                        <a:pt x="322" y="320"/>
                      </a:lnTo>
                      <a:lnTo>
                        <a:pt x="340" y="345"/>
                      </a:lnTo>
                      <a:lnTo>
                        <a:pt x="359" y="370"/>
                      </a:lnTo>
                      <a:lnTo>
                        <a:pt x="377" y="395"/>
                      </a:lnTo>
                      <a:lnTo>
                        <a:pt x="396" y="420"/>
                      </a:lnTo>
                      <a:lnTo>
                        <a:pt x="412" y="444"/>
                      </a:lnTo>
                      <a:lnTo>
                        <a:pt x="426" y="466"/>
                      </a:lnTo>
                      <a:lnTo>
                        <a:pt x="437" y="485"/>
                      </a:lnTo>
                      <a:lnTo>
                        <a:pt x="443" y="501"/>
                      </a:lnTo>
                      <a:lnTo>
                        <a:pt x="444" y="514"/>
                      </a:lnTo>
                      <a:lnTo>
                        <a:pt x="439" y="522"/>
                      </a:lnTo>
                      <a:lnTo>
                        <a:pt x="427" y="524"/>
                      </a:lnTo>
                      <a:lnTo>
                        <a:pt x="407" y="521"/>
                      </a:lnTo>
                      <a:close/>
                    </a:path>
                  </a:pathLst>
                </a:custGeom>
                <a:solidFill>
                  <a:srgbClr val="F0D6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66" name="Freeform 482"/>
                <p:cNvSpPr>
                  <a:spLocks/>
                </p:cNvSpPr>
                <p:nvPr/>
              </p:nvSpPr>
              <p:spPr bwMode="auto">
                <a:xfrm>
                  <a:off x="4875" y="640"/>
                  <a:ext cx="40" cy="48"/>
                </a:xfrm>
                <a:custGeom>
                  <a:avLst/>
                  <a:gdLst>
                    <a:gd name="T0" fmla="*/ 327 w 396"/>
                    <a:gd name="T1" fmla="*/ 448 h 473"/>
                    <a:gd name="T2" fmla="*/ 281 w 396"/>
                    <a:gd name="T3" fmla="*/ 405 h 473"/>
                    <a:gd name="T4" fmla="*/ 241 w 396"/>
                    <a:gd name="T5" fmla="*/ 356 h 473"/>
                    <a:gd name="T6" fmla="*/ 205 w 396"/>
                    <a:gd name="T7" fmla="*/ 316 h 473"/>
                    <a:gd name="T8" fmla="*/ 165 w 396"/>
                    <a:gd name="T9" fmla="*/ 301 h 473"/>
                    <a:gd name="T10" fmla="*/ 118 w 396"/>
                    <a:gd name="T11" fmla="*/ 319 h 473"/>
                    <a:gd name="T12" fmla="*/ 74 w 396"/>
                    <a:gd name="T13" fmla="*/ 352 h 473"/>
                    <a:gd name="T14" fmla="*/ 36 w 396"/>
                    <a:gd name="T15" fmla="*/ 389 h 473"/>
                    <a:gd name="T16" fmla="*/ 10 w 396"/>
                    <a:gd name="T17" fmla="*/ 416 h 473"/>
                    <a:gd name="T18" fmla="*/ 0 w 396"/>
                    <a:gd name="T19" fmla="*/ 419 h 473"/>
                    <a:gd name="T20" fmla="*/ 9 w 396"/>
                    <a:gd name="T21" fmla="*/ 384 h 473"/>
                    <a:gd name="T22" fmla="*/ 26 w 396"/>
                    <a:gd name="T23" fmla="*/ 325 h 473"/>
                    <a:gd name="T24" fmla="*/ 35 w 396"/>
                    <a:gd name="T25" fmla="*/ 271 h 473"/>
                    <a:gd name="T26" fmla="*/ 39 w 396"/>
                    <a:gd name="T27" fmla="*/ 221 h 473"/>
                    <a:gd name="T28" fmla="*/ 36 w 396"/>
                    <a:gd name="T29" fmla="*/ 176 h 473"/>
                    <a:gd name="T30" fmla="*/ 29 w 396"/>
                    <a:gd name="T31" fmla="*/ 138 h 473"/>
                    <a:gd name="T32" fmla="*/ 18 w 396"/>
                    <a:gd name="T33" fmla="*/ 107 h 473"/>
                    <a:gd name="T34" fmla="*/ 8 w 396"/>
                    <a:gd name="T35" fmla="*/ 66 h 473"/>
                    <a:gd name="T36" fmla="*/ 5 w 396"/>
                    <a:gd name="T37" fmla="*/ 26 h 473"/>
                    <a:gd name="T38" fmla="*/ 15 w 396"/>
                    <a:gd name="T39" fmla="*/ 4 h 473"/>
                    <a:gd name="T40" fmla="*/ 44 w 396"/>
                    <a:gd name="T41" fmla="*/ 14 h 473"/>
                    <a:gd name="T42" fmla="*/ 95 w 396"/>
                    <a:gd name="T43" fmla="*/ 66 h 473"/>
                    <a:gd name="T44" fmla="*/ 137 w 396"/>
                    <a:gd name="T45" fmla="*/ 98 h 473"/>
                    <a:gd name="T46" fmla="*/ 174 w 396"/>
                    <a:gd name="T47" fmla="*/ 103 h 473"/>
                    <a:gd name="T48" fmla="*/ 203 w 396"/>
                    <a:gd name="T49" fmla="*/ 93 h 473"/>
                    <a:gd name="T50" fmla="*/ 227 w 396"/>
                    <a:gd name="T51" fmla="*/ 76 h 473"/>
                    <a:gd name="T52" fmla="*/ 246 w 396"/>
                    <a:gd name="T53" fmla="*/ 62 h 473"/>
                    <a:gd name="T54" fmla="*/ 275 w 396"/>
                    <a:gd name="T55" fmla="*/ 43 h 473"/>
                    <a:gd name="T56" fmla="*/ 312 w 396"/>
                    <a:gd name="T57" fmla="*/ 19 h 473"/>
                    <a:gd name="T58" fmla="*/ 345 w 396"/>
                    <a:gd name="T59" fmla="*/ 2 h 473"/>
                    <a:gd name="T60" fmla="*/ 364 w 396"/>
                    <a:gd name="T61" fmla="*/ 3 h 473"/>
                    <a:gd name="T62" fmla="*/ 356 w 396"/>
                    <a:gd name="T63" fmla="*/ 33 h 473"/>
                    <a:gd name="T64" fmla="*/ 331 w 396"/>
                    <a:gd name="T65" fmla="*/ 73 h 473"/>
                    <a:gd name="T66" fmla="*/ 304 w 396"/>
                    <a:gd name="T67" fmla="*/ 102 h 473"/>
                    <a:gd name="T68" fmla="*/ 276 w 396"/>
                    <a:gd name="T69" fmla="*/ 128 h 473"/>
                    <a:gd name="T70" fmla="*/ 253 w 396"/>
                    <a:gd name="T71" fmla="*/ 158 h 473"/>
                    <a:gd name="T72" fmla="*/ 241 w 396"/>
                    <a:gd name="T73" fmla="*/ 193 h 473"/>
                    <a:gd name="T74" fmla="*/ 247 w 396"/>
                    <a:gd name="T75" fmla="*/ 236 h 473"/>
                    <a:gd name="T76" fmla="*/ 282 w 396"/>
                    <a:gd name="T77" fmla="*/ 293 h 473"/>
                    <a:gd name="T78" fmla="*/ 333 w 396"/>
                    <a:gd name="T79" fmla="*/ 362 h 473"/>
                    <a:gd name="T80" fmla="*/ 378 w 396"/>
                    <a:gd name="T81" fmla="*/ 425 h 473"/>
                    <a:gd name="T82" fmla="*/ 396 w 396"/>
                    <a:gd name="T83" fmla="*/ 466 h 473"/>
                    <a:gd name="T84" fmla="*/ 364 w 396"/>
                    <a:gd name="T85" fmla="*/ 468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96" h="473">
                      <a:moveTo>
                        <a:pt x="364" y="468"/>
                      </a:moveTo>
                      <a:lnTo>
                        <a:pt x="344" y="460"/>
                      </a:lnTo>
                      <a:lnTo>
                        <a:pt x="327" y="448"/>
                      </a:lnTo>
                      <a:lnTo>
                        <a:pt x="310" y="435"/>
                      </a:lnTo>
                      <a:lnTo>
                        <a:pt x="295" y="420"/>
                      </a:lnTo>
                      <a:lnTo>
                        <a:pt x="281" y="405"/>
                      </a:lnTo>
                      <a:lnTo>
                        <a:pt x="267" y="388"/>
                      </a:lnTo>
                      <a:lnTo>
                        <a:pt x="254" y="372"/>
                      </a:lnTo>
                      <a:lnTo>
                        <a:pt x="241" y="356"/>
                      </a:lnTo>
                      <a:lnTo>
                        <a:pt x="229" y="341"/>
                      </a:lnTo>
                      <a:lnTo>
                        <a:pt x="217" y="328"/>
                      </a:lnTo>
                      <a:lnTo>
                        <a:pt x="205" y="316"/>
                      </a:lnTo>
                      <a:lnTo>
                        <a:pt x="192" y="308"/>
                      </a:lnTo>
                      <a:lnTo>
                        <a:pt x="179" y="303"/>
                      </a:lnTo>
                      <a:lnTo>
                        <a:pt x="165" y="301"/>
                      </a:lnTo>
                      <a:lnTo>
                        <a:pt x="150" y="304"/>
                      </a:lnTo>
                      <a:lnTo>
                        <a:pt x="134" y="311"/>
                      </a:lnTo>
                      <a:lnTo>
                        <a:pt x="118" y="319"/>
                      </a:lnTo>
                      <a:lnTo>
                        <a:pt x="103" y="328"/>
                      </a:lnTo>
                      <a:lnTo>
                        <a:pt x="88" y="340"/>
                      </a:lnTo>
                      <a:lnTo>
                        <a:pt x="74" y="352"/>
                      </a:lnTo>
                      <a:lnTo>
                        <a:pt x="60" y="365"/>
                      </a:lnTo>
                      <a:lnTo>
                        <a:pt x="47" y="377"/>
                      </a:lnTo>
                      <a:lnTo>
                        <a:pt x="36" y="389"/>
                      </a:lnTo>
                      <a:lnTo>
                        <a:pt x="26" y="400"/>
                      </a:lnTo>
                      <a:lnTo>
                        <a:pt x="17" y="409"/>
                      </a:lnTo>
                      <a:lnTo>
                        <a:pt x="10" y="416"/>
                      </a:lnTo>
                      <a:lnTo>
                        <a:pt x="5" y="421"/>
                      </a:lnTo>
                      <a:lnTo>
                        <a:pt x="1" y="422"/>
                      </a:lnTo>
                      <a:lnTo>
                        <a:pt x="0" y="419"/>
                      </a:lnTo>
                      <a:lnTo>
                        <a:pt x="1" y="412"/>
                      </a:lnTo>
                      <a:lnTo>
                        <a:pt x="4" y="401"/>
                      </a:lnTo>
                      <a:lnTo>
                        <a:pt x="9" y="384"/>
                      </a:lnTo>
                      <a:lnTo>
                        <a:pt x="15" y="364"/>
                      </a:lnTo>
                      <a:lnTo>
                        <a:pt x="21" y="345"/>
                      </a:lnTo>
                      <a:lnTo>
                        <a:pt x="26" y="325"/>
                      </a:lnTo>
                      <a:lnTo>
                        <a:pt x="30" y="307"/>
                      </a:lnTo>
                      <a:lnTo>
                        <a:pt x="33" y="288"/>
                      </a:lnTo>
                      <a:lnTo>
                        <a:pt x="35" y="271"/>
                      </a:lnTo>
                      <a:lnTo>
                        <a:pt x="37" y="253"/>
                      </a:lnTo>
                      <a:lnTo>
                        <a:pt x="38" y="237"/>
                      </a:lnTo>
                      <a:lnTo>
                        <a:pt x="39" y="221"/>
                      </a:lnTo>
                      <a:lnTo>
                        <a:pt x="39" y="205"/>
                      </a:lnTo>
                      <a:lnTo>
                        <a:pt x="38" y="190"/>
                      </a:lnTo>
                      <a:lnTo>
                        <a:pt x="36" y="176"/>
                      </a:lnTo>
                      <a:lnTo>
                        <a:pt x="34" y="163"/>
                      </a:lnTo>
                      <a:lnTo>
                        <a:pt x="32" y="150"/>
                      </a:lnTo>
                      <a:lnTo>
                        <a:pt x="29" y="138"/>
                      </a:lnTo>
                      <a:lnTo>
                        <a:pt x="25" y="127"/>
                      </a:lnTo>
                      <a:lnTo>
                        <a:pt x="22" y="118"/>
                      </a:lnTo>
                      <a:lnTo>
                        <a:pt x="18" y="107"/>
                      </a:lnTo>
                      <a:lnTo>
                        <a:pt x="14" y="95"/>
                      </a:lnTo>
                      <a:lnTo>
                        <a:pt x="11" y="81"/>
                      </a:lnTo>
                      <a:lnTo>
                        <a:pt x="8" y="66"/>
                      </a:lnTo>
                      <a:lnTo>
                        <a:pt x="6" y="52"/>
                      </a:lnTo>
                      <a:lnTo>
                        <a:pt x="5" y="38"/>
                      </a:lnTo>
                      <a:lnTo>
                        <a:pt x="5" y="26"/>
                      </a:lnTo>
                      <a:lnTo>
                        <a:pt x="7" y="16"/>
                      </a:lnTo>
                      <a:lnTo>
                        <a:pt x="10" y="8"/>
                      </a:lnTo>
                      <a:lnTo>
                        <a:pt x="15" y="4"/>
                      </a:lnTo>
                      <a:lnTo>
                        <a:pt x="22" y="3"/>
                      </a:lnTo>
                      <a:lnTo>
                        <a:pt x="32" y="6"/>
                      </a:lnTo>
                      <a:lnTo>
                        <a:pt x="44" y="14"/>
                      </a:lnTo>
                      <a:lnTo>
                        <a:pt x="61" y="28"/>
                      </a:lnTo>
                      <a:lnTo>
                        <a:pt x="79" y="48"/>
                      </a:lnTo>
                      <a:lnTo>
                        <a:pt x="95" y="66"/>
                      </a:lnTo>
                      <a:lnTo>
                        <a:pt x="110" y="80"/>
                      </a:lnTo>
                      <a:lnTo>
                        <a:pt x="124" y="91"/>
                      </a:lnTo>
                      <a:lnTo>
                        <a:pt x="137" y="98"/>
                      </a:lnTo>
                      <a:lnTo>
                        <a:pt x="150" y="102"/>
                      </a:lnTo>
                      <a:lnTo>
                        <a:pt x="162" y="104"/>
                      </a:lnTo>
                      <a:lnTo>
                        <a:pt x="174" y="103"/>
                      </a:lnTo>
                      <a:lnTo>
                        <a:pt x="184" y="101"/>
                      </a:lnTo>
                      <a:lnTo>
                        <a:pt x="194" y="98"/>
                      </a:lnTo>
                      <a:lnTo>
                        <a:pt x="203" y="93"/>
                      </a:lnTo>
                      <a:lnTo>
                        <a:pt x="212" y="88"/>
                      </a:lnTo>
                      <a:lnTo>
                        <a:pt x="220" y="82"/>
                      </a:lnTo>
                      <a:lnTo>
                        <a:pt x="227" y="76"/>
                      </a:lnTo>
                      <a:lnTo>
                        <a:pt x="234" y="70"/>
                      </a:lnTo>
                      <a:lnTo>
                        <a:pt x="240" y="66"/>
                      </a:lnTo>
                      <a:lnTo>
                        <a:pt x="246" y="62"/>
                      </a:lnTo>
                      <a:lnTo>
                        <a:pt x="254" y="57"/>
                      </a:lnTo>
                      <a:lnTo>
                        <a:pt x="264" y="50"/>
                      </a:lnTo>
                      <a:lnTo>
                        <a:pt x="275" y="43"/>
                      </a:lnTo>
                      <a:lnTo>
                        <a:pt x="287" y="35"/>
                      </a:lnTo>
                      <a:lnTo>
                        <a:pt x="299" y="27"/>
                      </a:lnTo>
                      <a:lnTo>
                        <a:pt x="312" y="19"/>
                      </a:lnTo>
                      <a:lnTo>
                        <a:pt x="324" y="12"/>
                      </a:lnTo>
                      <a:lnTo>
                        <a:pt x="335" y="6"/>
                      </a:lnTo>
                      <a:lnTo>
                        <a:pt x="345" y="2"/>
                      </a:lnTo>
                      <a:lnTo>
                        <a:pt x="353" y="0"/>
                      </a:lnTo>
                      <a:lnTo>
                        <a:pt x="360" y="0"/>
                      </a:lnTo>
                      <a:lnTo>
                        <a:pt x="364" y="3"/>
                      </a:lnTo>
                      <a:lnTo>
                        <a:pt x="365" y="9"/>
                      </a:lnTo>
                      <a:lnTo>
                        <a:pt x="362" y="19"/>
                      </a:lnTo>
                      <a:lnTo>
                        <a:pt x="356" y="33"/>
                      </a:lnTo>
                      <a:lnTo>
                        <a:pt x="346" y="52"/>
                      </a:lnTo>
                      <a:lnTo>
                        <a:pt x="339" y="63"/>
                      </a:lnTo>
                      <a:lnTo>
                        <a:pt x="331" y="73"/>
                      </a:lnTo>
                      <a:lnTo>
                        <a:pt x="322" y="83"/>
                      </a:lnTo>
                      <a:lnTo>
                        <a:pt x="313" y="93"/>
                      </a:lnTo>
                      <a:lnTo>
                        <a:pt x="304" y="102"/>
                      </a:lnTo>
                      <a:lnTo>
                        <a:pt x="294" y="111"/>
                      </a:lnTo>
                      <a:lnTo>
                        <a:pt x="285" y="119"/>
                      </a:lnTo>
                      <a:lnTo>
                        <a:pt x="276" y="128"/>
                      </a:lnTo>
                      <a:lnTo>
                        <a:pt x="267" y="138"/>
                      </a:lnTo>
                      <a:lnTo>
                        <a:pt x="260" y="148"/>
                      </a:lnTo>
                      <a:lnTo>
                        <a:pt x="253" y="158"/>
                      </a:lnTo>
                      <a:lnTo>
                        <a:pt x="248" y="169"/>
                      </a:lnTo>
                      <a:lnTo>
                        <a:pt x="243" y="181"/>
                      </a:lnTo>
                      <a:lnTo>
                        <a:pt x="241" y="193"/>
                      </a:lnTo>
                      <a:lnTo>
                        <a:pt x="240" y="207"/>
                      </a:lnTo>
                      <a:lnTo>
                        <a:pt x="242" y="222"/>
                      </a:lnTo>
                      <a:lnTo>
                        <a:pt x="247" y="236"/>
                      </a:lnTo>
                      <a:lnTo>
                        <a:pt x="256" y="253"/>
                      </a:lnTo>
                      <a:lnTo>
                        <a:pt x="268" y="272"/>
                      </a:lnTo>
                      <a:lnTo>
                        <a:pt x="282" y="293"/>
                      </a:lnTo>
                      <a:lnTo>
                        <a:pt x="298" y="315"/>
                      </a:lnTo>
                      <a:lnTo>
                        <a:pt x="316" y="339"/>
                      </a:lnTo>
                      <a:lnTo>
                        <a:pt x="333" y="362"/>
                      </a:lnTo>
                      <a:lnTo>
                        <a:pt x="350" y="384"/>
                      </a:lnTo>
                      <a:lnTo>
                        <a:pt x="365" y="405"/>
                      </a:lnTo>
                      <a:lnTo>
                        <a:pt x="378" y="425"/>
                      </a:lnTo>
                      <a:lnTo>
                        <a:pt x="388" y="442"/>
                      </a:lnTo>
                      <a:lnTo>
                        <a:pt x="395" y="455"/>
                      </a:lnTo>
                      <a:lnTo>
                        <a:pt x="396" y="466"/>
                      </a:lnTo>
                      <a:lnTo>
                        <a:pt x="392" y="472"/>
                      </a:lnTo>
                      <a:lnTo>
                        <a:pt x="382" y="473"/>
                      </a:lnTo>
                      <a:lnTo>
                        <a:pt x="364" y="468"/>
                      </a:lnTo>
                      <a:close/>
                    </a:path>
                  </a:pathLst>
                </a:custGeom>
                <a:solidFill>
                  <a:srgbClr val="E0C6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67" name="Freeform 483"/>
                <p:cNvSpPr>
                  <a:spLocks/>
                </p:cNvSpPr>
                <p:nvPr/>
              </p:nvSpPr>
              <p:spPr bwMode="auto">
                <a:xfrm>
                  <a:off x="4877" y="642"/>
                  <a:ext cx="35" cy="43"/>
                </a:xfrm>
                <a:custGeom>
                  <a:avLst/>
                  <a:gdLst>
                    <a:gd name="T0" fmla="*/ 305 w 349"/>
                    <a:gd name="T1" fmla="*/ 407 h 422"/>
                    <a:gd name="T2" fmla="*/ 275 w 349"/>
                    <a:gd name="T3" fmla="*/ 383 h 422"/>
                    <a:gd name="T4" fmla="*/ 247 w 349"/>
                    <a:gd name="T5" fmla="*/ 353 h 422"/>
                    <a:gd name="T6" fmla="*/ 220 w 349"/>
                    <a:gd name="T7" fmla="*/ 323 h 422"/>
                    <a:gd name="T8" fmla="*/ 196 w 349"/>
                    <a:gd name="T9" fmla="*/ 295 h 422"/>
                    <a:gd name="T10" fmla="*/ 171 w 349"/>
                    <a:gd name="T11" fmla="*/ 274 h 422"/>
                    <a:gd name="T12" fmla="*/ 145 w 349"/>
                    <a:gd name="T13" fmla="*/ 265 h 422"/>
                    <a:gd name="T14" fmla="*/ 118 w 349"/>
                    <a:gd name="T15" fmla="*/ 271 h 422"/>
                    <a:gd name="T16" fmla="*/ 78 w 349"/>
                    <a:gd name="T17" fmla="*/ 299 h 422"/>
                    <a:gd name="T18" fmla="*/ 34 w 349"/>
                    <a:gd name="T19" fmla="*/ 341 h 422"/>
                    <a:gd name="T20" fmla="*/ 6 w 349"/>
                    <a:gd name="T21" fmla="*/ 371 h 422"/>
                    <a:gd name="T22" fmla="*/ 1 w 349"/>
                    <a:gd name="T23" fmla="*/ 363 h 422"/>
                    <a:gd name="T24" fmla="*/ 15 w 349"/>
                    <a:gd name="T25" fmla="*/ 321 h 422"/>
                    <a:gd name="T26" fmla="*/ 26 w 349"/>
                    <a:gd name="T27" fmla="*/ 288 h 422"/>
                    <a:gd name="T28" fmla="*/ 34 w 349"/>
                    <a:gd name="T29" fmla="*/ 257 h 422"/>
                    <a:gd name="T30" fmla="*/ 41 w 349"/>
                    <a:gd name="T31" fmla="*/ 229 h 422"/>
                    <a:gd name="T32" fmla="*/ 45 w 349"/>
                    <a:gd name="T33" fmla="*/ 203 h 422"/>
                    <a:gd name="T34" fmla="*/ 45 w 349"/>
                    <a:gd name="T35" fmla="*/ 178 h 422"/>
                    <a:gd name="T36" fmla="*/ 43 w 349"/>
                    <a:gd name="T37" fmla="*/ 156 h 422"/>
                    <a:gd name="T38" fmla="*/ 39 w 349"/>
                    <a:gd name="T39" fmla="*/ 136 h 422"/>
                    <a:gd name="T40" fmla="*/ 30 w 349"/>
                    <a:gd name="T41" fmla="*/ 117 h 422"/>
                    <a:gd name="T42" fmla="*/ 21 w 349"/>
                    <a:gd name="T43" fmla="*/ 93 h 422"/>
                    <a:gd name="T44" fmla="*/ 12 w 349"/>
                    <a:gd name="T45" fmla="*/ 66 h 422"/>
                    <a:gd name="T46" fmla="*/ 6 w 349"/>
                    <a:gd name="T47" fmla="*/ 39 h 422"/>
                    <a:gd name="T48" fmla="*/ 5 w 349"/>
                    <a:gd name="T49" fmla="*/ 18 h 422"/>
                    <a:gd name="T50" fmla="*/ 10 w 349"/>
                    <a:gd name="T51" fmla="*/ 7 h 422"/>
                    <a:gd name="T52" fmla="*/ 23 w 349"/>
                    <a:gd name="T53" fmla="*/ 9 h 422"/>
                    <a:gd name="T54" fmla="*/ 46 w 349"/>
                    <a:gd name="T55" fmla="*/ 30 h 422"/>
                    <a:gd name="T56" fmla="*/ 91 w 349"/>
                    <a:gd name="T57" fmla="*/ 82 h 422"/>
                    <a:gd name="T58" fmla="*/ 140 w 349"/>
                    <a:gd name="T59" fmla="*/ 104 h 422"/>
                    <a:gd name="T60" fmla="*/ 179 w 349"/>
                    <a:gd name="T61" fmla="*/ 91 h 422"/>
                    <a:gd name="T62" fmla="*/ 207 w 349"/>
                    <a:gd name="T63" fmla="*/ 66 h 422"/>
                    <a:gd name="T64" fmla="*/ 234 w 349"/>
                    <a:gd name="T65" fmla="*/ 47 h 422"/>
                    <a:gd name="T66" fmla="*/ 275 w 349"/>
                    <a:gd name="T67" fmla="*/ 18 h 422"/>
                    <a:gd name="T68" fmla="*/ 310 w 349"/>
                    <a:gd name="T69" fmla="*/ 0 h 422"/>
                    <a:gd name="T70" fmla="*/ 314 w 349"/>
                    <a:gd name="T71" fmla="*/ 16 h 422"/>
                    <a:gd name="T72" fmla="*/ 283 w 349"/>
                    <a:gd name="T73" fmla="*/ 65 h 422"/>
                    <a:gd name="T74" fmla="*/ 251 w 349"/>
                    <a:gd name="T75" fmla="*/ 100 h 422"/>
                    <a:gd name="T76" fmla="*/ 221 w 349"/>
                    <a:gd name="T77" fmla="*/ 135 h 422"/>
                    <a:gd name="T78" fmla="*/ 206 w 349"/>
                    <a:gd name="T79" fmla="*/ 175 h 422"/>
                    <a:gd name="T80" fmla="*/ 211 w 349"/>
                    <a:gd name="T81" fmla="*/ 212 h 422"/>
                    <a:gd name="T82" fmla="*/ 230 w 349"/>
                    <a:gd name="T83" fmla="*/ 247 h 422"/>
                    <a:gd name="T84" fmla="*/ 258 w 349"/>
                    <a:gd name="T85" fmla="*/ 287 h 422"/>
                    <a:gd name="T86" fmla="*/ 290 w 349"/>
                    <a:gd name="T87" fmla="*/ 329 h 422"/>
                    <a:gd name="T88" fmla="*/ 320 w 349"/>
                    <a:gd name="T89" fmla="*/ 368 h 422"/>
                    <a:gd name="T90" fmla="*/ 341 w 349"/>
                    <a:gd name="T91" fmla="*/ 399 h 422"/>
                    <a:gd name="T92" fmla="*/ 349 w 349"/>
                    <a:gd name="T93" fmla="*/ 418 h 422"/>
                    <a:gd name="T94" fmla="*/ 337 w 349"/>
                    <a:gd name="T95" fmla="*/ 422 h 4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49" h="422">
                      <a:moveTo>
                        <a:pt x="322" y="416"/>
                      </a:moveTo>
                      <a:lnTo>
                        <a:pt x="305" y="407"/>
                      </a:lnTo>
                      <a:lnTo>
                        <a:pt x="290" y="396"/>
                      </a:lnTo>
                      <a:lnTo>
                        <a:pt x="275" y="383"/>
                      </a:lnTo>
                      <a:lnTo>
                        <a:pt x="261" y="368"/>
                      </a:lnTo>
                      <a:lnTo>
                        <a:pt x="247" y="353"/>
                      </a:lnTo>
                      <a:lnTo>
                        <a:pt x="234" y="338"/>
                      </a:lnTo>
                      <a:lnTo>
                        <a:pt x="220" y="323"/>
                      </a:lnTo>
                      <a:lnTo>
                        <a:pt x="208" y="308"/>
                      </a:lnTo>
                      <a:lnTo>
                        <a:pt x="196" y="295"/>
                      </a:lnTo>
                      <a:lnTo>
                        <a:pt x="183" y="283"/>
                      </a:lnTo>
                      <a:lnTo>
                        <a:pt x="171" y="274"/>
                      </a:lnTo>
                      <a:lnTo>
                        <a:pt x="158" y="268"/>
                      </a:lnTo>
                      <a:lnTo>
                        <a:pt x="145" y="265"/>
                      </a:lnTo>
                      <a:lnTo>
                        <a:pt x="132" y="266"/>
                      </a:lnTo>
                      <a:lnTo>
                        <a:pt x="118" y="271"/>
                      </a:lnTo>
                      <a:lnTo>
                        <a:pt x="103" y="281"/>
                      </a:lnTo>
                      <a:lnTo>
                        <a:pt x="78" y="299"/>
                      </a:lnTo>
                      <a:lnTo>
                        <a:pt x="55" y="320"/>
                      </a:lnTo>
                      <a:lnTo>
                        <a:pt x="34" y="341"/>
                      </a:lnTo>
                      <a:lnTo>
                        <a:pt x="18" y="359"/>
                      </a:lnTo>
                      <a:lnTo>
                        <a:pt x="6" y="371"/>
                      </a:lnTo>
                      <a:lnTo>
                        <a:pt x="0" y="373"/>
                      </a:lnTo>
                      <a:lnTo>
                        <a:pt x="1" y="363"/>
                      </a:lnTo>
                      <a:lnTo>
                        <a:pt x="9" y="338"/>
                      </a:lnTo>
                      <a:lnTo>
                        <a:pt x="15" y="321"/>
                      </a:lnTo>
                      <a:lnTo>
                        <a:pt x="21" y="304"/>
                      </a:lnTo>
                      <a:lnTo>
                        <a:pt x="26" y="288"/>
                      </a:lnTo>
                      <a:lnTo>
                        <a:pt x="30" y="272"/>
                      </a:lnTo>
                      <a:lnTo>
                        <a:pt x="34" y="257"/>
                      </a:lnTo>
                      <a:lnTo>
                        <a:pt x="38" y="243"/>
                      </a:lnTo>
                      <a:lnTo>
                        <a:pt x="41" y="229"/>
                      </a:lnTo>
                      <a:lnTo>
                        <a:pt x="43" y="215"/>
                      </a:lnTo>
                      <a:lnTo>
                        <a:pt x="45" y="203"/>
                      </a:lnTo>
                      <a:lnTo>
                        <a:pt x="45" y="190"/>
                      </a:lnTo>
                      <a:lnTo>
                        <a:pt x="45" y="178"/>
                      </a:lnTo>
                      <a:lnTo>
                        <a:pt x="45" y="167"/>
                      </a:lnTo>
                      <a:lnTo>
                        <a:pt x="43" y="156"/>
                      </a:lnTo>
                      <a:lnTo>
                        <a:pt x="41" y="146"/>
                      </a:lnTo>
                      <a:lnTo>
                        <a:pt x="39" y="136"/>
                      </a:lnTo>
                      <a:lnTo>
                        <a:pt x="34" y="126"/>
                      </a:lnTo>
                      <a:lnTo>
                        <a:pt x="30" y="117"/>
                      </a:lnTo>
                      <a:lnTo>
                        <a:pt x="25" y="105"/>
                      </a:lnTo>
                      <a:lnTo>
                        <a:pt x="21" y="93"/>
                      </a:lnTo>
                      <a:lnTo>
                        <a:pt x="16" y="80"/>
                      </a:lnTo>
                      <a:lnTo>
                        <a:pt x="12" y="66"/>
                      </a:lnTo>
                      <a:lnTo>
                        <a:pt x="9" y="52"/>
                      </a:lnTo>
                      <a:lnTo>
                        <a:pt x="6" y="39"/>
                      </a:lnTo>
                      <a:lnTo>
                        <a:pt x="5" y="28"/>
                      </a:lnTo>
                      <a:lnTo>
                        <a:pt x="5" y="18"/>
                      </a:lnTo>
                      <a:lnTo>
                        <a:pt x="7" y="11"/>
                      </a:lnTo>
                      <a:lnTo>
                        <a:pt x="10" y="7"/>
                      </a:lnTo>
                      <a:lnTo>
                        <a:pt x="15" y="6"/>
                      </a:lnTo>
                      <a:lnTo>
                        <a:pt x="23" y="9"/>
                      </a:lnTo>
                      <a:lnTo>
                        <a:pt x="33" y="17"/>
                      </a:lnTo>
                      <a:lnTo>
                        <a:pt x="46" y="30"/>
                      </a:lnTo>
                      <a:lnTo>
                        <a:pt x="62" y="48"/>
                      </a:lnTo>
                      <a:lnTo>
                        <a:pt x="91" y="82"/>
                      </a:lnTo>
                      <a:lnTo>
                        <a:pt x="117" y="99"/>
                      </a:lnTo>
                      <a:lnTo>
                        <a:pt x="140" y="104"/>
                      </a:lnTo>
                      <a:lnTo>
                        <a:pt x="161" y="100"/>
                      </a:lnTo>
                      <a:lnTo>
                        <a:pt x="179" y="91"/>
                      </a:lnTo>
                      <a:lnTo>
                        <a:pt x="194" y="78"/>
                      </a:lnTo>
                      <a:lnTo>
                        <a:pt x="207" y="66"/>
                      </a:lnTo>
                      <a:lnTo>
                        <a:pt x="217" y="57"/>
                      </a:lnTo>
                      <a:lnTo>
                        <a:pt x="234" y="47"/>
                      </a:lnTo>
                      <a:lnTo>
                        <a:pt x="254" y="33"/>
                      </a:lnTo>
                      <a:lnTo>
                        <a:pt x="275" y="18"/>
                      </a:lnTo>
                      <a:lnTo>
                        <a:pt x="295" y="6"/>
                      </a:lnTo>
                      <a:lnTo>
                        <a:pt x="310" y="0"/>
                      </a:lnTo>
                      <a:lnTo>
                        <a:pt x="317" y="2"/>
                      </a:lnTo>
                      <a:lnTo>
                        <a:pt x="314" y="16"/>
                      </a:lnTo>
                      <a:lnTo>
                        <a:pt x="297" y="45"/>
                      </a:lnTo>
                      <a:lnTo>
                        <a:pt x="283" y="65"/>
                      </a:lnTo>
                      <a:lnTo>
                        <a:pt x="267" y="82"/>
                      </a:lnTo>
                      <a:lnTo>
                        <a:pt x="251" y="100"/>
                      </a:lnTo>
                      <a:lnTo>
                        <a:pt x="235" y="117"/>
                      </a:lnTo>
                      <a:lnTo>
                        <a:pt x="221" y="135"/>
                      </a:lnTo>
                      <a:lnTo>
                        <a:pt x="211" y="154"/>
                      </a:lnTo>
                      <a:lnTo>
                        <a:pt x="206" y="175"/>
                      </a:lnTo>
                      <a:lnTo>
                        <a:pt x="207" y="198"/>
                      </a:lnTo>
                      <a:lnTo>
                        <a:pt x="211" y="212"/>
                      </a:lnTo>
                      <a:lnTo>
                        <a:pt x="219" y="228"/>
                      </a:lnTo>
                      <a:lnTo>
                        <a:pt x="230" y="247"/>
                      </a:lnTo>
                      <a:lnTo>
                        <a:pt x="244" y="267"/>
                      </a:lnTo>
                      <a:lnTo>
                        <a:pt x="258" y="287"/>
                      </a:lnTo>
                      <a:lnTo>
                        <a:pt x="274" y="308"/>
                      </a:lnTo>
                      <a:lnTo>
                        <a:pt x="290" y="329"/>
                      </a:lnTo>
                      <a:lnTo>
                        <a:pt x="306" y="349"/>
                      </a:lnTo>
                      <a:lnTo>
                        <a:pt x="320" y="368"/>
                      </a:lnTo>
                      <a:lnTo>
                        <a:pt x="332" y="384"/>
                      </a:lnTo>
                      <a:lnTo>
                        <a:pt x="341" y="399"/>
                      </a:lnTo>
                      <a:lnTo>
                        <a:pt x="347" y="410"/>
                      </a:lnTo>
                      <a:lnTo>
                        <a:pt x="349" y="418"/>
                      </a:lnTo>
                      <a:lnTo>
                        <a:pt x="346" y="422"/>
                      </a:lnTo>
                      <a:lnTo>
                        <a:pt x="337" y="422"/>
                      </a:lnTo>
                      <a:lnTo>
                        <a:pt x="322" y="416"/>
                      </a:lnTo>
                      <a:close/>
                    </a:path>
                  </a:pathLst>
                </a:custGeom>
                <a:solidFill>
                  <a:srgbClr val="D1B7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68" name="Freeform 484"/>
                <p:cNvSpPr>
                  <a:spLocks/>
                </p:cNvSpPr>
                <p:nvPr/>
              </p:nvSpPr>
              <p:spPr bwMode="auto">
                <a:xfrm>
                  <a:off x="4879" y="644"/>
                  <a:ext cx="31" cy="38"/>
                </a:xfrm>
                <a:custGeom>
                  <a:avLst/>
                  <a:gdLst>
                    <a:gd name="T0" fmla="*/ 267 w 303"/>
                    <a:gd name="T1" fmla="*/ 355 h 373"/>
                    <a:gd name="T2" fmla="*/ 240 w 303"/>
                    <a:gd name="T3" fmla="*/ 330 h 373"/>
                    <a:gd name="T4" fmla="*/ 214 w 303"/>
                    <a:gd name="T5" fmla="*/ 302 h 373"/>
                    <a:gd name="T6" fmla="*/ 188 w 303"/>
                    <a:gd name="T7" fmla="*/ 273 h 373"/>
                    <a:gd name="T8" fmla="*/ 163 w 303"/>
                    <a:gd name="T9" fmla="*/ 248 h 373"/>
                    <a:gd name="T10" fmla="*/ 138 w 303"/>
                    <a:gd name="T11" fmla="*/ 231 h 373"/>
                    <a:gd name="T12" fmla="*/ 113 w 303"/>
                    <a:gd name="T13" fmla="*/ 227 h 373"/>
                    <a:gd name="T14" fmla="*/ 87 w 303"/>
                    <a:gd name="T15" fmla="*/ 238 h 373"/>
                    <a:gd name="T16" fmla="*/ 55 w 303"/>
                    <a:gd name="T17" fmla="*/ 269 h 373"/>
                    <a:gd name="T18" fmla="*/ 24 w 303"/>
                    <a:gd name="T19" fmla="*/ 305 h 373"/>
                    <a:gd name="T20" fmla="*/ 3 w 303"/>
                    <a:gd name="T21" fmla="*/ 325 h 373"/>
                    <a:gd name="T22" fmla="*/ 2 w 303"/>
                    <a:gd name="T23" fmla="*/ 315 h 373"/>
                    <a:gd name="T24" fmla="*/ 16 w 303"/>
                    <a:gd name="T25" fmla="*/ 277 h 373"/>
                    <a:gd name="T26" fmla="*/ 28 w 303"/>
                    <a:gd name="T27" fmla="*/ 250 h 373"/>
                    <a:gd name="T28" fmla="*/ 37 w 303"/>
                    <a:gd name="T29" fmla="*/ 226 h 373"/>
                    <a:gd name="T30" fmla="*/ 45 w 303"/>
                    <a:gd name="T31" fmla="*/ 204 h 373"/>
                    <a:gd name="T32" fmla="*/ 50 w 303"/>
                    <a:gd name="T33" fmla="*/ 184 h 373"/>
                    <a:gd name="T34" fmla="*/ 52 w 303"/>
                    <a:gd name="T35" fmla="*/ 166 h 373"/>
                    <a:gd name="T36" fmla="*/ 52 w 303"/>
                    <a:gd name="T37" fmla="*/ 149 h 373"/>
                    <a:gd name="T38" fmla="*/ 48 w 303"/>
                    <a:gd name="T39" fmla="*/ 132 h 373"/>
                    <a:gd name="T40" fmla="*/ 40 w 303"/>
                    <a:gd name="T41" fmla="*/ 114 h 373"/>
                    <a:gd name="T42" fmla="*/ 29 w 303"/>
                    <a:gd name="T43" fmla="*/ 90 h 373"/>
                    <a:gd name="T44" fmla="*/ 19 w 303"/>
                    <a:gd name="T45" fmla="*/ 64 h 373"/>
                    <a:gd name="T46" fmla="*/ 9 w 303"/>
                    <a:gd name="T47" fmla="*/ 40 h 373"/>
                    <a:gd name="T48" fmla="*/ 5 w 303"/>
                    <a:gd name="T49" fmla="*/ 20 h 373"/>
                    <a:gd name="T50" fmla="*/ 6 w 303"/>
                    <a:gd name="T51" fmla="*/ 10 h 373"/>
                    <a:gd name="T52" fmla="*/ 14 w 303"/>
                    <a:gd name="T53" fmla="*/ 13 h 373"/>
                    <a:gd name="T54" fmla="*/ 33 w 303"/>
                    <a:gd name="T55" fmla="*/ 31 h 373"/>
                    <a:gd name="T56" fmla="*/ 73 w 303"/>
                    <a:gd name="T57" fmla="*/ 83 h 373"/>
                    <a:gd name="T58" fmla="*/ 120 w 303"/>
                    <a:gd name="T59" fmla="*/ 105 h 373"/>
                    <a:gd name="T60" fmla="*/ 155 w 303"/>
                    <a:gd name="T61" fmla="*/ 89 h 373"/>
                    <a:gd name="T62" fmla="*/ 181 w 303"/>
                    <a:gd name="T63" fmla="*/ 63 h 373"/>
                    <a:gd name="T64" fmla="*/ 205 w 303"/>
                    <a:gd name="T65" fmla="*/ 45 h 373"/>
                    <a:gd name="T66" fmla="*/ 240 w 303"/>
                    <a:gd name="T67" fmla="*/ 18 h 373"/>
                    <a:gd name="T68" fmla="*/ 267 w 303"/>
                    <a:gd name="T69" fmla="*/ 0 h 373"/>
                    <a:gd name="T70" fmla="*/ 267 w 303"/>
                    <a:gd name="T71" fmla="*/ 12 h 373"/>
                    <a:gd name="T72" fmla="*/ 235 w 303"/>
                    <a:gd name="T73" fmla="*/ 55 h 373"/>
                    <a:gd name="T74" fmla="*/ 208 w 303"/>
                    <a:gd name="T75" fmla="*/ 88 h 373"/>
                    <a:gd name="T76" fmla="*/ 184 w 303"/>
                    <a:gd name="T77" fmla="*/ 121 h 373"/>
                    <a:gd name="T78" fmla="*/ 173 w 303"/>
                    <a:gd name="T79" fmla="*/ 156 h 373"/>
                    <a:gd name="T80" fmla="*/ 176 w 303"/>
                    <a:gd name="T81" fmla="*/ 188 h 373"/>
                    <a:gd name="T82" fmla="*/ 193 w 303"/>
                    <a:gd name="T83" fmla="*/ 222 h 373"/>
                    <a:gd name="T84" fmla="*/ 219 w 303"/>
                    <a:gd name="T85" fmla="*/ 259 h 373"/>
                    <a:gd name="T86" fmla="*/ 248 w 303"/>
                    <a:gd name="T87" fmla="*/ 297 h 373"/>
                    <a:gd name="T88" fmla="*/ 275 w 303"/>
                    <a:gd name="T89" fmla="*/ 330 h 373"/>
                    <a:gd name="T90" fmla="*/ 295 w 303"/>
                    <a:gd name="T91" fmla="*/ 356 h 373"/>
                    <a:gd name="T92" fmla="*/ 303 w 303"/>
                    <a:gd name="T93" fmla="*/ 371 h 373"/>
                    <a:gd name="T94" fmla="*/ 294 w 303"/>
                    <a:gd name="T95" fmla="*/ 371 h 3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03" h="373">
                      <a:moveTo>
                        <a:pt x="281" y="364"/>
                      </a:moveTo>
                      <a:lnTo>
                        <a:pt x="267" y="355"/>
                      </a:lnTo>
                      <a:lnTo>
                        <a:pt x="253" y="343"/>
                      </a:lnTo>
                      <a:lnTo>
                        <a:pt x="240" y="330"/>
                      </a:lnTo>
                      <a:lnTo>
                        <a:pt x="227" y="316"/>
                      </a:lnTo>
                      <a:lnTo>
                        <a:pt x="214" y="302"/>
                      </a:lnTo>
                      <a:lnTo>
                        <a:pt x="200" y="287"/>
                      </a:lnTo>
                      <a:lnTo>
                        <a:pt x="188" y="273"/>
                      </a:lnTo>
                      <a:lnTo>
                        <a:pt x="176" y="260"/>
                      </a:lnTo>
                      <a:lnTo>
                        <a:pt x="163" y="248"/>
                      </a:lnTo>
                      <a:lnTo>
                        <a:pt x="151" y="239"/>
                      </a:lnTo>
                      <a:lnTo>
                        <a:pt x="138" y="231"/>
                      </a:lnTo>
                      <a:lnTo>
                        <a:pt x="126" y="227"/>
                      </a:lnTo>
                      <a:lnTo>
                        <a:pt x="113" y="227"/>
                      </a:lnTo>
                      <a:lnTo>
                        <a:pt x="100" y="230"/>
                      </a:lnTo>
                      <a:lnTo>
                        <a:pt x="87" y="238"/>
                      </a:lnTo>
                      <a:lnTo>
                        <a:pt x="74" y="251"/>
                      </a:lnTo>
                      <a:lnTo>
                        <a:pt x="55" y="269"/>
                      </a:lnTo>
                      <a:lnTo>
                        <a:pt x="38" y="288"/>
                      </a:lnTo>
                      <a:lnTo>
                        <a:pt x="24" y="305"/>
                      </a:lnTo>
                      <a:lnTo>
                        <a:pt x="11" y="318"/>
                      </a:lnTo>
                      <a:lnTo>
                        <a:pt x="3" y="325"/>
                      </a:lnTo>
                      <a:lnTo>
                        <a:pt x="0" y="325"/>
                      </a:lnTo>
                      <a:lnTo>
                        <a:pt x="2" y="315"/>
                      </a:lnTo>
                      <a:lnTo>
                        <a:pt x="10" y="292"/>
                      </a:lnTo>
                      <a:lnTo>
                        <a:pt x="16" y="277"/>
                      </a:lnTo>
                      <a:lnTo>
                        <a:pt x="22" y="263"/>
                      </a:lnTo>
                      <a:lnTo>
                        <a:pt x="28" y="250"/>
                      </a:lnTo>
                      <a:lnTo>
                        <a:pt x="33" y="237"/>
                      </a:lnTo>
                      <a:lnTo>
                        <a:pt x="37" y="226"/>
                      </a:lnTo>
                      <a:lnTo>
                        <a:pt x="41" y="214"/>
                      </a:lnTo>
                      <a:lnTo>
                        <a:pt x="45" y="204"/>
                      </a:lnTo>
                      <a:lnTo>
                        <a:pt x="48" y="194"/>
                      </a:lnTo>
                      <a:lnTo>
                        <a:pt x="50" y="184"/>
                      </a:lnTo>
                      <a:lnTo>
                        <a:pt x="51" y="175"/>
                      </a:lnTo>
                      <a:lnTo>
                        <a:pt x="52" y="166"/>
                      </a:lnTo>
                      <a:lnTo>
                        <a:pt x="53" y="157"/>
                      </a:lnTo>
                      <a:lnTo>
                        <a:pt x="52" y="149"/>
                      </a:lnTo>
                      <a:lnTo>
                        <a:pt x="51" y="140"/>
                      </a:lnTo>
                      <a:lnTo>
                        <a:pt x="48" y="132"/>
                      </a:lnTo>
                      <a:lnTo>
                        <a:pt x="45" y="124"/>
                      </a:lnTo>
                      <a:lnTo>
                        <a:pt x="40" y="114"/>
                      </a:lnTo>
                      <a:lnTo>
                        <a:pt x="35" y="103"/>
                      </a:lnTo>
                      <a:lnTo>
                        <a:pt x="29" y="90"/>
                      </a:lnTo>
                      <a:lnTo>
                        <a:pt x="24" y="77"/>
                      </a:lnTo>
                      <a:lnTo>
                        <a:pt x="19" y="64"/>
                      </a:lnTo>
                      <a:lnTo>
                        <a:pt x="13" y="52"/>
                      </a:lnTo>
                      <a:lnTo>
                        <a:pt x="9" y="40"/>
                      </a:lnTo>
                      <a:lnTo>
                        <a:pt x="7" y="29"/>
                      </a:lnTo>
                      <a:lnTo>
                        <a:pt x="5" y="20"/>
                      </a:lnTo>
                      <a:lnTo>
                        <a:pt x="5" y="14"/>
                      </a:lnTo>
                      <a:lnTo>
                        <a:pt x="6" y="10"/>
                      </a:lnTo>
                      <a:lnTo>
                        <a:pt x="9" y="10"/>
                      </a:lnTo>
                      <a:lnTo>
                        <a:pt x="14" y="13"/>
                      </a:lnTo>
                      <a:lnTo>
                        <a:pt x="23" y="20"/>
                      </a:lnTo>
                      <a:lnTo>
                        <a:pt x="33" y="31"/>
                      </a:lnTo>
                      <a:lnTo>
                        <a:pt x="45" y="49"/>
                      </a:lnTo>
                      <a:lnTo>
                        <a:pt x="73" y="83"/>
                      </a:lnTo>
                      <a:lnTo>
                        <a:pt x="98" y="100"/>
                      </a:lnTo>
                      <a:lnTo>
                        <a:pt x="120" y="105"/>
                      </a:lnTo>
                      <a:lnTo>
                        <a:pt x="139" y="100"/>
                      </a:lnTo>
                      <a:lnTo>
                        <a:pt x="155" y="89"/>
                      </a:lnTo>
                      <a:lnTo>
                        <a:pt x="169" y="75"/>
                      </a:lnTo>
                      <a:lnTo>
                        <a:pt x="181" y="63"/>
                      </a:lnTo>
                      <a:lnTo>
                        <a:pt x="191" y="54"/>
                      </a:lnTo>
                      <a:lnTo>
                        <a:pt x="205" y="45"/>
                      </a:lnTo>
                      <a:lnTo>
                        <a:pt x="222" y="31"/>
                      </a:lnTo>
                      <a:lnTo>
                        <a:pt x="240" y="18"/>
                      </a:lnTo>
                      <a:lnTo>
                        <a:pt x="256" y="6"/>
                      </a:lnTo>
                      <a:lnTo>
                        <a:pt x="267" y="0"/>
                      </a:lnTo>
                      <a:lnTo>
                        <a:pt x="272" y="1"/>
                      </a:lnTo>
                      <a:lnTo>
                        <a:pt x="267" y="12"/>
                      </a:lnTo>
                      <a:lnTo>
                        <a:pt x="249" y="38"/>
                      </a:lnTo>
                      <a:lnTo>
                        <a:pt x="235" y="55"/>
                      </a:lnTo>
                      <a:lnTo>
                        <a:pt x="222" y="71"/>
                      </a:lnTo>
                      <a:lnTo>
                        <a:pt x="208" y="88"/>
                      </a:lnTo>
                      <a:lnTo>
                        <a:pt x="195" y="105"/>
                      </a:lnTo>
                      <a:lnTo>
                        <a:pt x="184" y="121"/>
                      </a:lnTo>
                      <a:lnTo>
                        <a:pt x="177" y="138"/>
                      </a:lnTo>
                      <a:lnTo>
                        <a:pt x="173" y="156"/>
                      </a:lnTo>
                      <a:lnTo>
                        <a:pt x="173" y="173"/>
                      </a:lnTo>
                      <a:lnTo>
                        <a:pt x="176" y="188"/>
                      </a:lnTo>
                      <a:lnTo>
                        <a:pt x="183" y="204"/>
                      </a:lnTo>
                      <a:lnTo>
                        <a:pt x="193" y="222"/>
                      </a:lnTo>
                      <a:lnTo>
                        <a:pt x="206" y="240"/>
                      </a:lnTo>
                      <a:lnTo>
                        <a:pt x="219" y="259"/>
                      </a:lnTo>
                      <a:lnTo>
                        <a:pt x="234" y="278"/>
                      </a:lnTo>
                      <a:lnTo>
                        <a:pt x="248" y="297"/>
                      </a:lnTo>
                      <a:lnTo>
                        <a:pt x="262" y="314"/>
                      </a:lnTo>
                      <a:lnTo>
                        <a:pt x="275" y="330"/>
                      </a:lnTo>
                      <a:lnTo>
                        <a:pt x="287" y="345"/>
                      </a:lnTo>
                      <a:lnTo>
                        <a:pt x="295" y="356"/>
                      </a:lnTo>
                      <a:lnTo>
                        <a:pt x="301" y="365"/>
                      </a:lnTo>
                      <a:lnTo>
                        <a:pt x="303" y="371"/>
                      </a:lnTo>
                      <a:lnTo>
                        <a:pt x="301" y="373"/>
                      </a:lnTo>
                      <a:lnTo>
                        <a:pt x="294" y="371"/>
                      </a:lnTo>
                      <a:lnTo>
                        <a:pt x="281" y="364"/>
                      </a:lnTo>
                      <a:close/>
                    </a:path>
                  </a:pathLst>
                </a:custGeom>
                <a:solidFill>
                  <a:srgbClr val="C2A8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69" name="Freeform 485"/>
                <p:cNvSpPr>
                  <a:spLocks/>
                </p:cNvSpPr>
                <p:nvPr/>
              </p:nvSpPr>
              <p:spPr bwMode="auto">
                <a:xfrm>
                  <a:off x="4881" y="646"/>
                  <a:ext cx="26" cy="33"/>
                </a:xfrm>
                <a:custGeom>
                  <a:avLst/>
                  <a:gdLst>
                    <a:gd name="T0" fmla="*/ 186 w 256"/>
                    <a:gd name="T1" fmla="*/ 46 h 324"/>
                    <a:gd name="T2" fmla="*/ 163 w 256"/>
                    <a:gd name="T3" fmla="*/ 77 h 324"/>
                    <a:gd name="T4" fmla="*/ 146 w 256"/>
                    <a:gd name="T5" fmla="*/ 109 h 324"/>
                    <a:gd name="T6" fmla="*/ 137 w 256"/>
                    <a:gd name="T7" fmla="*/ 136 h 324"/>
                    <a:gd name="T8" fmla="*/ 140 w 256"/>
                    <a:gd name="T9" fmla="*/ 163 h 324"/>
                    <a:gd name="T10" fmla="*/ 155 w 256"/>
                    <a:gd name="T11" fmla="*/ 197 h 324"/>
                    <a:gd name="T12" fmla="*/ 178 w 256"/>
                    <a:gd name="T13" fmla="*/ 231 h 324"/>
                    <a:gd name="T14" fmla="*/ 205 w 256"/>
                    <a:gd name="T15" fmla="*/ 265 h 324"/>
                    <a:gd name="T16" fmla="*/ 229 w 256"/>
                    <a:gd name="T17" fmla="*/ 293 h 324"/>
                    <a:gd name="T18" fmla="*/ 248 w 256"/>
                    <a:gd name="T19" fmla="*/ 314 h 324"/>
                    <a:gd name="T20" fmla="*/ 256 w 256"/>
                    <a:gd name="T21" fmla="*/ 324 h 324"/>
                    <a:gd name="T22" fmla="*/ 249 w 256"/>
                    <a:gd name="T23" fmla="*/ 320 h 324"/>
                    <a:gd name="T24" fmla="*/ 227 w 256"/>
                    <a:gd name="T25" fmla="*/ 302 h 324"/>
                    <a:gd name="T26" fmla="*/ 204 w 256"/>
                    <a:gd name="T27" fmla="*/ 278 h 324"/>
                    <a:gd name="T28" fmla="*/ 179 w 256"/>
                    <a:gd name="T29" fmla="*/ 250 h 324"/>
                    <a:gd name="T30" fmla="*/ 154 w 256"/>
                    <a:gd name="T31" fmla="*/ 224 h 324"/>
                    <a:gd name="T32" fmla="*/ 129 w 256"/>
                    <a:gd name="T33" fmla="*/ 201 h 324"/>
                    <a:gd name="T34" fmla="*/ 104 w 256"/>
                    <a:gd name="T35" fmla="*/ 188 h 324"/>
                    <a:gd name="T36" fmla="*/ 79 w 256"/>
                    <a:gd name="T37" fmla="*/ 188 h 324"/>
                    <a:gd name="T38" fmla="*/ 55 w 256"/>
                    <a:gd name="T39" fmla="*/ 204 h 324"/>
                    <a:gd name="T40" fmla="*/ 31 w 256"/>
                    <a:gd name="T41" fmla="*/ 239 h 324"/>
                    <a:gd name="T42" fmla="*/ 11 w 256"/>
                    <a:gd name="T43" fmla="*/ 269 h 324"/>
                    <a:gd name="T44" fmla="*/ 0 w 256"/>
                    <a:gd name="T45" fmla="*/ 280 h 324"/>
                    <a:gd name="T46" fmla="*/ 3 w 256"/>
                    <a:gd name="T47" fmla="*/ 266 h 324"/>
                    <a:gd name="T48" fmla="*/ 22 w 256"/>
                    <a:gd name="T49" fmla="*/ 222 h 324"/>
                    <a:gd name="T50" fmla="*/ 42 w 256"/>
                    <a:gd name="T51" fmla="*/ 186 h 324"/>
                    <a:gd name="T52" fmla="*/ 56 w 256"/>
                    <a:gd name="T53" fmla="*/ 160 h 324"/>
                    <a:gd name="T54" fmla="*/ 58 w 256"/>
                    <a:gd name="T55" fmla="*/ 136 h 324"/>
                    <a:gd name="T56" fmla="*/ 47 w 256"/>
                    <a:gd name="T57" fmla="*/ 112 h 324"/>
                    <a:gd name="T58" fmla="*/ 34 w 256"/>
                    <a:gd name="T59" fmla="*/ 88 h 324"/>
                    <a:gd name="T60" fmla="*/ 22 w 256"/>
                    <a:gd name="T61" fmla="*/ 63 h 324"/>
                    <a:gd name="T62" fmla="*/ 11 w 256"/>
                    <a:gd name="T63" fmla="*/ 41 h 324"/>
                    <a:gd name="T64" fmla="*/ 4 w 256"/>
                    <a:gd name="T65" fmla="*/ 24 h 324"/>
                    <a:gd name="T66" fmla="*/ 2 w 256"/>
                    <a:gd name="T67" fmla="*/ 14 h 324"/>
                    <a:gd name="T68" fmla="*/ 6 w 256"/>
                    <a:gd name="T69" fmla="*/ 16 h 324"/>
                    <a:gd name="T70" fmla="*/ 18 w 256"/>
                    <a:gd name="T71" fmla="*/ 34 h 324"/>
                    <a:gd name="T72" fmla="*/ 54 w 256"/>
                    <a:gd name="T73" fmla="*/ 83 h 324"/>
                    <a:gd name="T74" fmla="*/ 97 w 256"/>
                    <a:gd name="T75" fmla="*/ 104 h 324"/>
                    <a:gd name="T76" fmla="*/ 130 w 256"/>
                    <a:gd name="T77" fmla="*/ 86 h 324"/>
                    <a:gd name="T78" fmla="*/ 154 w 256"/>
                    <a:gd name="T79" fmla="*/ 58 h 324"/>
                    <a:gd name="T80" fmla="*/ 174 w 256"/>
                    <a:gd name="T81" fmla="*/ 41 h 324"/>
                    <a:gd name="T82" fmla="*/ 203 w 256"/>
                    <a:gd name="T83" fmla="*/ 17 h 324"/>
                    <a:gd name="T84" fmla="*/ 223 w 256"/>
                    <a:gd name="T85" fmla="*/ 0 h 324"/>
                    <a:gd name="T86" fmla="*/ 217 w 256"/>
                    <a:gd name="T87" fmla="*/ 10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56" h="324">
                      <a:moveTo>
                        <a:pt x="199" y="31"/>
                      </a:moveTo>
                      <a:lnTo>
                        <a:pt x="186" y="46"/>
                      </a:lnTo>
                      <a:lnTo>
                        <a:pt x="173" y="61"/>
                      </a:lnTo>
                      <a:lnTo>
                        <a:pt x="163" y="77"/>
                      </a:lnTo>
                      <a:lnTo>
                        <a:pt x="153" y="93"/>
                      </a:lnTo>
                      <a:lnTo>
                        <a:pt x="146" y="109"/>
                      </a:lnTo>
                      <a:lnTo>
                        <a:pt x="140" y="123"/>
                      </a:lnTo>
                      <a:lnTo>
                        <a:pt x="137" y="136"/>
                      </a:lnTo>
                      <a:lnTo>
                        <a:pt x="137" y="148"/>
                      </a:lnTo>
                      <a:lnTo>
                        <a:pt x="140" y="163"/>
                      </a:lnTo>
                      <a:lnTo>
                        <a:pt x="147" y="179"/>
                      </a:lnTo>
                      <a:lnTo>
                        <a:pt x="155" y="197"/>
                      </a:lnTo>
                      <a:lnTo>
                        <a:pt x="166" y="214"/>
                      </a:lnTo>
                      <a:lnTo>
                        <a:pt x="178" y="231"/>
                      </a:lnTo>
                      <a:lnTo>
                        <a:pt x="192" y="248"/>
                      </a:lnTo>
                      <a:lnTo>
                        <a:pt x="205" y="265"/>
                      </a:lnTo>
                      <a:lnTo>
                        <a:pt x="218" y="280"/>
                      </a:lnTo>
                      <a:lnTo>
                        <a:pt x="229" y="293"/>
                      </a:lnTo>
                      <a:lnTo>
                        <a:pt x="240" y="305"/>
                      </a:lnTo>
                      <a:lnTo>
                        <a:pt x="248" y="314"/>
                      </a:lnTo>
                      <a:lnTo>
                        <a:pt x="253" y="321"/>
                      </a:lnTo>
                      <a:lnTo>
                        <a:pt x="256" y="324"/>
                      </a:lnTo>
                      <a:lnTo>
                        <a:pt x="254" y="324"/>
                      </a:lnTo>
                      <a:lnTo>
                        <a:pt x="249" y="320"/>
                      </a:lnTo>
                      <a:lnTo>
                        <a:pt x="238" y="312"/>
                      </a:lnTo>
                      <a:lnTo>
                        <a:pt x="227" y="302"/>
                      </a:lnTo>
                      <a:lnTo>
                        <a:pt x="216" y="291"/>
                      </a:lnTo>
                      <a:lnTo>
                        <a:pt x="204" y="278"/>
                      </a:lnTo>
                      <a:lnTo>
                        <a:pt x="192" y="264"/>
                      </a:lnTo>
                      <a:lnTo>
                        <a:pt x="179" y="250"/>
                      </a:lnTo>
                      <a:lnTo>
                        <a:pt x="167" y="237"/>
                      </a:lnTo>
                      <a:lnTo>
                        <a:pt x="154" y="224"/>
                      </a:lnTo>
                      <a:lnTo>
                        <a:pt x="142" y="212"/>
                      </a:lnTo>
                      <a:lnTo>
                        <a:pt x="129" y="201"/>
                      </a:lnTo>
                      <a:lnTo>
                        <a:pt x="117" y="193"/>
                      </a:lnTo>
                      <a:lnTo>
                        <a:pt x="104" y="188"/>
                      </a:lnTo>
                      <a:lnTo>
                        <a:pt x="92" y="186"/>
                      </a:lnTo>
                      <a:lnTo>
                        <a:pt x="79" y="188"/>
                      </a:lnTo>
                      <a:lnTo>
                        <a:pt x="67" y="194"/>
                      </a:lnTo>
                      <a:lnTo>
                        <a:pt x="55" y="204"/>
                      </a:lnTo>
                      <a:lnTo>
                        <a:pt x="43" y="220"/>
                      </a:lnTo>
                      <a:lnTo>
                        <a:pt x="31" y="239"/>
                      </a:lnTo>
                      <a:lnTo>
                        <a:pt x="20" y="256"/>
                      </a:lnTo>
                      <a:lnTo>
                        <a:pt x="11" y="269"/>
                      </a:lnTo>
                      <a:lnTo>
                        <a:pt x="4" y="277"/>
                      </a:lnTo>
                      <a:lnTo>
                        <a:pt x="0" y="280"/>
                      </a:lnTo>
                      <a:lnTo>
                        <a:pt x="0" y="277"/>
                      </a:lnTo>
                      <a:lnTo>
                        <a:pt x="3" y="266"/>
                      </a:lnTo>
                      <a:lnTo>
                        <a:pt x="11" y="246"/>
                      </a:lnTo>
                      <a:lnTo>
                        <a:pt x="22" y="222"/>
                      </a:lnTo>
                      <a:lnTo>
                        <a:pt x="33" y="203"/>
                      </a:lnTo>
                      <a:lnTo>
                        <a:pt x="42" y="186"/>
                      </a:lnTo>
                      <a:lnTo>
                        <a:pt x="50" y="172"/>
                      </a:lnTo>
                      <a:lnTo>
                        <a:pt x="56" y="160"/>
                      </a:lnTo>
                      <a:lnTo>
                        <a:pt x="59" y="148"/>
                      </a:lnTo>
                      <a:lnTo>
                        <a:pt x="58" y="136"/>
                      </a:lnTo>
                      <a:lnTo>
                        <a:pt x="53" y="123"/>
                      </a:lnTo>
                      <a:lnTo>
                        <a:pt x="47" y="112"/>
                      </a:lnTo>
                      <a:lnTo>
                        <a:pt x="41" y="100"/>
                      </a:lnTo>
                      <a:lnTo>
                        <a:pt x="34" y="88"/>
                      </a:lnTo>
                      <a:lnTo>
                        <a:pt x="28" y="76"/>
                      </a:lnTo>
                      <a:lnTo>
                        <a:pt x="22" y="63"/>
                      </a:lnTo>
                      <a:lnTo>
                        <a:pt x="16" y="52"/>
                      </a:lnTo>
                      <a:lnTo>
                        <a:pt x="11" y="41"/>
                      </a:lnTo>
                      <a:lnTo>
                        <a:pt x="7" y="31"/>
                      </a:lnTo>
                      <a:lnTo>
                        <a:pt x="4" y="24"/>
                      </a:lnTo>
                      <a:lnTo>
                        <a:pt x="2" y="17"/>
                      </a:lnTo>
                      <a:lnTo>
                        <a:pt x="2" y="14"/>
                      </a:lnTo>
                      <a:lnTo>
                        <a:pt x="3" y="13"/>
                      </a:lnTo>
                      <a:lnTo>
                        <a:pt x="6" y="16"/>
                      </a:lnTo>
                      <a:lnTo>
                        <a:pt x="10" y="23"/>
                      </a:lnTo>
                      <a:lnTo>
                        <a:pt x="18" y="34"/>
                      </a:lnTo>
                      <a:lnTo>
                        <a:pt x="27" y="48"/>
                      </a:lnTo>
                      <a:lnTo>
                        <a:pt x="54" y="83"/>
                      </a:lnTo>
                      <a:lnTo>
                        <a:pt x="77" y="101"/>
                      </a:lnTo>
                      <a:lnTo>
                        <a:pt x="97" y="104"/>
                      </a:lnTo>
                      <a:lnTo>
                        <a:pt x="115" y="98"/>
                      </a:lnTo>
                      <a:lnTo>
                        <a:pt x="130" y="86"/>
                      </a:lnTo>
                      <a:lnTo>
                        <a:pt x="143" y="71"/>
                      </a:lnTo>
                      <a:lnTo>
                        <a:pt x="154" y="58"/>
                      </a:lnTo>
                      <a:lnTo>
                        <a:pt x="163" y="49"/>
                      </a:lnTo>
                      <a:lnTo>
                        <a:pt x="174" y="41"/>
                      </a:lnTo>
                      <a:lnTo>
                        <a:pt x="188" y="30"/>
                      </a:lnTo>
                      <a:lnTo>
                        <a:pt x="203" y="17"/>
                      </a:lnTo>
                      <a:lnTo>
                        <a:pt x="215" y="7"/>
                      </a:lnTo>
                      <a:lnTo>
                        <a:pt x="223" y="0"/>
                      </a:lnTo>
                      <a:lnTo>
                        <a:pt x="225" y="0"/>
                      </a:lnTo>
                      <a:lnTo>
                        <a:pt x="217" y="10"/>
                      </a:lnTo>
                      <a:lnTo>
                        <a:pt x="199" y="31"/>
                      </a:lnTo>
                      <a:close/>
                    </a:path>
                  </a:pathLst>
                </a:custGeom>
                <a:solidFill>
                  <a:srgbClr val="B2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70" name="Freeform 486"/>
                <p:cNvSpPr>
                  <a:spLocks/>
                </p:cNvSpPr>
                <p:nvPr/>
              </p:nvSpPr>
              <p:spPr bwMode="auto">
                <a:xfrm>
                  <a:off x="4887" y="657"/>
                  <a:ext cx="8" cy="9"/>
                </a:xfrm>
                <a:custGeom>
                  <a:avLst/>
                  <a:gdLst>
                    <a:gd name="T0" fmla="*/ 41 w 81"/>
                    <a:gd name="T1" fmla="*/ 0 h 88"/>
                    <a:gd name="T2" fmla="*/ 57 w 81"/>
                    <a:gd name="T3" fmla="*/ 3 h 88"/>
                    <a:gd name="T4" fmla="*/ 69 w 81"/>
                    <a:gd name="T5" fmla="*/ 12 h 88"/>
                    <a:gd name="T6" fmla="*/ 77 w 81"/>
                    <a:gd name="T7" fmla="*/ 26 h 88"/>
                    <a:gd name="T8" fmla="*/ 81 w 81"/>
                    <a:gd name="T9" fmla="*/ 41 h 88"/>
                    <a:gd name="T10" fmla="*/ 80 w 81"/>
                    <a:gd name="T11" fmla="*/ 57 h 88"/>
                    <a:gd name="T12" fmla="*/ 74 w 81"/>
                    <a:gd name="T13" fmla="*/ 72 h 88"/>
                    <a:gd name="T14" fmla="*/ 63 w 81"/>
                    <a:gd name="T15" fmla="*/ 83 h 88"/>
                    <a:gd name="T16" fmla="*/ 46 w 81"/>
                    <a:gd name="T17" fmla="*/ 88 h 88"/>
                    <a:gd name="T18" fmla="*/ 27 w 81"/>
                    <a:gd name="T19" fmla="*/ 86 h 88"/>
                    <a:gd name="T20" fmla="*/ 13 w 81"/>
                    <a:gd name="T21" fmla="*/ 77 h 88"/>
                    <a:gd name="T22" fmla="*/ 4 w 81"/>
                    <a:gd name="T23" fmla="*/ 64 h 88"/>
                    <a:gd name="T24" fmla="*/ 0 w 81"/>
                    <a:gd name="T25" fmla="*/ 47 h 88"/>
                    <a:gd name="T26" fmla="*/ 2 w 81"/>
                    <a:gd name="T27" fmla="*/ 31 h 88"/>
                    <a:gd name="T28" fmla="*/ 9 w 81"/>
                    <a:gd name="T29" fmla="*/ 16 h 88"/>
                    <a:gd name="T30" fmla="*/ 22 w 81"/>
                    <a:gd name="T31" fmla="*/ 5 h 88"/>
                    <a:gd name="T32" fmla="*/ 41 w 81"/>
                    <a:gd name="T33" fmla="*/ 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88">
                      <a:moveTo>
                        <a:pt x="41" y="0"/>
                      </a:moveTo>
                      <a:lnTo>
                        <a:pt x="57" y="3"/>
                      </a:lnTo>
                      <a:lnTo>
                        <a:pt x="69" y="12"/>
                      </a:lnTo>
                      <a:lnTo>
                        <a:pt x="77" y="26"/>
                      </a:lnTo>
                      <a:lnTo>
                        <a:pt x="81" y="41"/>
                      </a:lnTo>
                      <a:lnTo>
                        <a:pt x="80" y="57"/>
                      </a:lnTo>
                      <a:lnTo>
                        <a:pt x="74" y="72"/>
                      </a:lnTo>
                      <a:lnTo>
                        <a:pt x="63" y="83"/>
                      </a:lnTo>
                      <a:lnTo>
                        <a:pt x="46" y="88"/>
                      </a:lnTo>
                      <a:lnTo>
                        <a:pt x="27" y="86"/>
                      </a:lnTo>
                      <a:lnTo>
                        <a:pt x="13" y="77"/>
                      </a:lnTo>
                      <a:lnTo>
                        <a:pt x="4" y="64"/>
                      </a:lnTo>
                      <a:lnTo>
                        <a:pt x="0" y="47"/>
                      </a:lnTo>
                      <a:lnTo>
                        <a:pt x="2" y="31"/>
                      </a:lnTo>
                      <a:lnTo>
                        <a:pt x="9" y="16"/>
                      </a:lnTo>
                      <a:lnTo>
                        <a:pt x="22" y="5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E5CB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71" name="Freeform 487"/>
                <p:cNvSpPr>
                  <a:spLocks/>
                </p:cNvSpPr>
                <p:nvPr/>
              </p:nvSpPr>
              <p:spPr bwMode="auto">
                <a:xfrm>
                  <a:off x="4887" y="657"/>
                  <a:ext cx="8" cy="9"/>
                </a:xfrm>
                <a:custGeom>
                  <a:avLst/>
                  <a:gdLst>
                    <a:gd name="T0" fmla="*/ 41 w 81"/>
                    <a:gd name="T1" fmla="*/ 0 h 88"/>
                    <a:gd name="T2" fmla="*/ 41 w 81"/>
                    <a:gd name="T3" fmla="*/ 0 h 88"/>
                    <a:gd name="T4" fmla="*/ 57 w 81"/>
                    <a:gd name="T5" fmla="*/ 3 h 88"/>
                    <a:gd name="T6" fmla="*/ 69 w 81"/>
                    <a:gd name="T7" fmla="*/ 12 h 88"/>
                    <a:gd name="T8" fmla="*/ 77 w 81"/>
                    <a:gd name="T9" fmla="*/ 26 h 88"/>
                    <a:gd name="T10" fmla="*/ 81 w 81"/>
                    <a:gd name="T11" fmla="*/ 41 h 88"/>
                    <a:gd name="T12" fmla="*/ 80 w 81"/>
                    <a:gd name="T13" fmla="*/ 57 h 88"/>
                    <a:gd name="T14" fmla="*/ 74 w 81"/>
                    <a:gd name="T15" fmla="*/ 72 h 88"/>
                    <a:gd name="T16" fmla="*/ 63 w 81"/>
                    <a:gd name="T17" fmla="*/ 83 h 88"/>
                    <a:gd name="T18" fmla="*/ 46 w 81"/>
                    <a:gd name="T19" fmla="*/ 88 h 88"/>
                    <a:gd name="T20" fmla="*/ 46 w 81"/>
                    <a:gd name="T21" fmla="*/ 88 h 88"/>
                    <a:gd name="T22" fmla="*/ 27 w 81"/>
                    <a:gd name="T23" fmla="*/ 86 h 88"/>
                    <a:gd name="T24" fmla="*/ 13 w 81"/>
                    <a:gd name="T25" fmla="*/ 77 h 88"/>
                    <a:gd name="T26" fmla="*/ 4 w 81"/>
                    <a:gd name="T27" fmla="*/ 64 h 88"/>
                    <a:gd name="T28" fmla="*/ 0 w 81"/>
                    <a:gd name="T29" fmla="*/ 47 h 88"/>
                    <a:gd name="T30" fmla="*/ 2 w 81"/>
                    <a:gd name="T31" fmla="*/ 31 h 88"/>
                    <a:gd name="T32" fmla="*/ 9 w 81"/>
                    <a:gd name="T33" fmla="*/ 16 h 88"/>
                    <a:gd name="T34" fmla="*/ 22 w 81"/>
                    <a:gd name="T35" fmla="*/ 5 h 88"/>
                    <a:gd name="T36" fmla="*/ 41 w 81"/>
                    <a:gd name="T37" fmla="*/ 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1" h="88">
                      <a:moveTo>
                        <a:pt x="41" y="0"/>
                      </a:moveTo>
                      <a:lnTo>
                        <a:pt x="41" y="0"/>
                      </a:lnTo>
                      <a:lnTo>
                        <a:pt x="57" y="3"/>
                      </a:lnTo>
                      <a:lnTo>
                        <a:pt x="69" y="12"/>
                      </a:lnTo>
                      <a:lnTo>
                        <a:pt x="77" y="26"/>
                      </a:lnTo>
                      <a:lnTo>
                        <a:pt x="81" y="41"/>
                      </a:lnTo>
                      <a:lnTo>
                        <a:pt x="80" y="57"/>
                      </a:lnTo>
                      <a:lnTo>
                        <a:pt x="74" y="72"/>
                      </a:lnTo>
                      <a:lnTo>
                        <a:pt x="63" y="83"/>
                      </a:lnTo>
                      <a:lnTo>
                        <a:pt x="46" y="88"/>
                      </a:lnTo>
                      <a:lnTo>
                        <a:pt x="27" y="86"/>
                      </a:lnTo>
                      <a:lnTo>
                        <a:pt x="13" y="77"/>
                      </a:lnTo>
                      <a:lnTo>
                        <a:pt x="4" y="64"/>
                      </a:lnTo>
                      <a:lnTo>
                        <a:pt x="0" y="47"/>
                      </a:lnTo>
                      <a:lnTo>
                        <a:pt x="2" y="31"/>
                      </a:lnTo>
                      <a:lnTo>
                        <a:pt x="9" y="16"/>
                      </a:lnTo>
                      <a:lnTo>
                        <a:pt x="22" y="5"/>
                      </a:lnTo>
                      <a:lnTo>
                        <a:pt x="41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72" name="Freeform 488"/>
                <p:cNvSpPr>
                  <a:spLocks/>
                </p:cNvSpPr>
                <p:nvPr/>
              </p:nvSpPr>
              <p:spPr bwMode="auto">
                <a:xfrm>
                  <a:off x="4939" y="637"/>
                  <a:ext cx="49" cy="60"/>
                </a:xfrm>
                <a:custGeom>
                  <a:avLst/>
                  <a:gdLst>
                    <a:gd name="T0" fmla="*/ 451 w 488"/>
                    <a:gd name="T1" fmla="*/ 118 h 602"/>
                    <a:gd name="T2" fmla="*/ 416 w 488"/>
                    <a:gd name="T3" fmla="*/ 146 h 602"/>
                    <a:gd name="T4" fmla="*/ 378 w 488"/>
                    <a:gd name="T5" fmla="*/ 173 h 602"/>
                    <a:gd name="T6" fmla="*/ 344 w 488"/>
                    <a:gd name="T7" fmla="*/ 205 h 602"/>
                    <a:gd name="T8" fmla="*/ 327 w 488"/>
                    <a:gd name="T9" fmla="*/ 250 h 602"/>
                    <a:gd name="T10" fmla="*/ 331 w 488"/>
                    <a:gd name="T11" fmla="*/ 303 h 602"/>
                    <a:gd name="T12" fmla="*/ 369 w 488"/>
                    <a:gd name="T13" fmla="*/ 367 h 602"/>
                    <a:gd name="T14" fmla="*/ 424 w 488"/>
                    <a:gd name="T15" fmla="*/ 451 h 602"/>
                    <a:gd name="T16" fmla="*/ 472 w 488"/>
                    <a:gd name="T17" fmla="*/ 532 h 602"/>
                    <a:gd name="T18" fmla="*/ 487 w 488"/>
                    <a:gd name="T19" fmla="*/ 589 h 602"/>
                    <a:gd name="T20" fmla="*/ 445 w 488"/>
                    <a:gd name="T21" fmla="*/ 598 h 602"/>
                    <a:gd name="T22" fmla="*/ 379 w 488"/>
                    <a:gd name="T23" fmla="*/ 563 h 602"/>
                    <a:gd name="T24" fmla="*/ 334 w 488"/>
                    <a:gd name="T25" fmla="*/ 509 h 602"/>
                    <a:gd name="T26" fmla="*/ 300 w 488"/>
                    <a:gd name="T27" fmla="*/ 452 h 602"/>
                    <a:gd name="T28" fmla="*/ 266 w 488"/>
                    <a:gd name="T29" fmla="*/ 404 h 602"/>
                    <a:gd name="T30" fmla="*/ 222 w 488"/>
                    <a:gd name="T31" fmla="*/ 382 h 602"/>
                    <a:gd name="T32" fmla="*/ 157 w 488"/>
                    <a:gd name="T33" fmla="*/ 397 h 602"/>
                    <a:gd name="T34" fmla="*/ 95 w 488"/>
                    <a:gd name="T35" fmla="*/ 439 h 602"/>
                    <a:gd name="T36" fmla="*/ 43 w 488"/>
                    <a:gd name="T37" fmla="*/ 485 h 602"/>
                    <a:gd name="T38" fmla="*/ 9 w 488"/>
                    <a:gd name="T39" fmla="*/ 516 h 602"/>
                    <a:gd name="T40" fmla="*/ 0 w 488"/>
                    <a:gd name="T41" fmla="*/ 511 h 602"/>
                    <a:gd name="T42" fmla="*/ 19 w 488"/>
                    <a:gd name="T43" fmla="*/ 452 h 602"/>
                    <a:gd name="T44" fmla="*/ 37 w 488"/>
                    <a:gd name="T45" fmla="*/ 378 h 602"/>
                    <a:gd name="T46" fmla="*/ 45 w 488"/>
                    <a:gd name="T47" fmla="*/ 306 h 602"/>
                    <a:gd name="T48" fmla="*/ 45 w 488"/>
                    <a:gd name="T49" fmla="*/ 238 h 602"/>
                    <a:gd name="T50" fmla="*/ 40 w 488"/>
                    <a:gd name="T51" fmla="*/ 179 h 602"/>
                    <a:gd name="T52" fmla="*/ 31 w 488"/>
                    <a:gd name="T53" fmla="*/ 131 h 602"/>
                    <a:gd name="T54" fmla="*/ 27 w 488"/>
                    <a:gd name="T55" fmla="*/ 99 h 602"/>
                    <a:gd name="T56" fmla="*/ 28 w 488"/>
                    <a:gd name="T57" fmla="*/ 54 h 602"/>
                    <a:gd name="T58" fmla="*/ 39 w 488"/>
                    <a:gd name="T59" fmla="*/ 14 h 602"/>
                    <a:gd name="T60" fmla="*/ 66 w 488"/>
                    <a:gd name="T61" fmla="*/ 0 h 602"/>
                    <a:gd name="T62" fmla="*/ 117 w 488"/>
                    <a:gd name="T63" fmla="*/ 32 h 602"/>
                    <a:gd name="T64" fmla="*/ 173 w 488"/>
                    <a:gd name="T65" fmla="*/ 87 h 602"/>
                    <a:gd name="T66" fmla="*/ 216 w 488"/>
                    <a:gd name="T67" fmla="*/ 113 h 602"/>
                    <a:gd name="T68" fmla="*/ 254 w 488"/>
                    <a:gd name="T69" fmla="*/ 117 h 602"/>
                    <a:gd name="T70" fmla="*/ 287 w 488"/>
                    <a:gd name="T71" fmla="*/ 109 h 602"/>
                    <a:gd name="T72" fmla="*/ 312 w 488"/>
                    <a:gd name="T73" fmla="*/ 98 h 602"/>
                    <a:gd name="T74" fmla="*/ 336 w 488"/>
                    <a:gd name="T75" fmla="*/ 85 h 602"/>
                    <a:gd name="T76" fmla="*/ 380 w 488"/>
                    <a:gd name="T77" fmla="*/ 61 h 602"/>
                    <a:gd name="T78" fmla="*/ 429 w 488"/>
                    <a:gd name="T79" fmla="*/ 38 h 602"/>
                    <a:gd name="T80" fmla="*/ 470 w 488"/>
                    <a:gd name="T81" fmla="*/ 27 h 602"/>
                    <a:gd name="T82" fmla="*/ 488 w 488"/>
                    <a:gd name="T83" fmla="*/ 42 h 602"/>
                    <a:gd name="T84" fmla="*/ 469 w 488"/>
                    <a:gd name="T85" fmla="*/ 94 h 6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8" h="602">
                      <a:moveTo>
                        <a:pt x="469" y="94"/>
                      </a:moveTo>
                      <a:lnTo>
                        <a:pt x="461" y="106"/>
                      </a:lnTo>
                      <a:lnTo>
                        <a:pt x="451" y="118"/>
                      </a:lnTo>
                      <a:lnTo>
                        <a:pt x="440" y="128"/>
                      </a:lnTo>
                      <a:lnTo>
                        <a:pt x="428" y="138"/>
                      </a:lnTo>
                      <a:lnTo>
                        <a:pt x="416" y="146"/>
                      </a:lnTo>
                      <a:lnTo>
                        <a:pt x="403" y="155"/>
                      </a:lnTo>
                      <a:lnTo>
                        <a:pt x="390" y="164"/>
                      </a:lnTo>
                      <a:lnTo>
                        <a:pt x="378" y="173"/>
                      </a:lnTo>
                      <a:lnTo>
                        <a:pt x="366" y="183"/>
                      </a:lnTo>
                      <a:lnTo>
                        <a:pt x="354" y="193"/>
                      </a:lnTo>
                      <a:lnTo>
                        <a:pt x="344" y="205"/>
                      </a:lnTo>
                      <a:lnTo>
                        <a:pt x="336" y="218"/>
                      </a:lnTo>
                      <a:lnTo>
                        <a:pt x="330" y="233"/>
                      </a:lnTo>
                      <a:lnTo>
                        <a:pt x="327" y="250"/>
                      </a:lnTo>
                      <a:lnTo>
                        <a:pt x="325" y="269"/>
                      </a:lnTo>
                      <a:lnTo>
                        <a:pt x="327" y="290"/>
                      </a:lnTo>
                      <a:lnTo>
                        <a:pt x="331" y="303"/>
                      </a:lnTo>
                      <a:lnTo>
                        <a:pt x="340" y="321"/>
                      </a:lnTo>
                      <a:lnTo>
                        <a:pt x="353" y="342"/>
                      </a:lnTo>
                      <a:lnTo>
                        <a:pt x="369" y="367"/>
                      </a:lnTo>
                      <a:lnTo>
                        <a:pt x="387" y="394"/>
                      </a:lnTo>
                      <a:lnTo>
                        <a:pt x="406" y="422"/>
                      </a:lnTo>
                      <a:lnTo>
                        <a:pt x="424" y="451"/>
                      </a:lnTo>
                      <a:lnTo>
                        <a:pt x="442" y="479"/>
                      </a:lnTo>
                      <a:lnTo>
                        <a:pt x="459" y="507"/>
                      </a:lnTo>
                      <a:lnTo>
                        <a:pt x="472" y="532"/>
                      </a:lnTo>
                      <a:lnTo>
                        <a:pt x="482" y="555"/>
                      </a:lnTo>
                      <a:lnTo>
                        <a:pt x="487" y="574"/>
                      </a:lnTo>
                      <a:lnTo>
                        <a:pt x="487" y="589"/>
                      </a:lnTo>
                      <a:lnTo>
                        <a:pt x="481" y="598"/>
                      </a:lnTo>
                      <a:lnTo>
                        <a:pt x="467" y="602"/>
                      </a:lnTo>
                      <a:lnTo>
                        <a:pt x="445" y="598"/>
                      </a:lnTo>
                      <a:lnTo>
                        <a:pt x="420" y="589"/>
                      </a:lnTo>
                      <a:lnTo>
                        <a:pt x="398" y="577"/>
                      </a:lnTo>
                      <a:lnTo>
                        <a:pt x="379" y="563"/>
                      </a:lnTo>
                      <a:lnTo>
                        <a:pt x="362" y="546"/>
                      </a:lnTo>
                      <a:lnTo>
                        <a:pt x="347" y="528"/>
                      </a:lnTo>
                      <a:lnTo>
                        <a:pt x="334" y="509"/>
                      </a:lnTo>
                      <a:lnTo>
                        <a:pt x="322" y="490"/>
                      </a:lnTo>
                      <a:lnTo>
                        <a:pt x="310" y="470"/>
                      </a:lnTo>
                      <a:lnTo>
                        <a:pt x="300" y="452"/>
                      </a:lnTo>
                      <a:lnTo>
                        <a:pt x="289" y="434"/>
                      </a:lnTo>
                      <a:lnTo>
                        <a:pt x="278" y="418"/>
                      </a:lnTo>
                      <a:lnTo>
                        <a:pt x="266" y="404"/>
                      </a:lnTo>
                      <a:lnTo>
                        <a:pt x="253" y="394"/>
                      </a:lnTo>
                      <a:lnTo>
                        <a:pt x="238" y="386"/>
                      </a:lnTo>
                      <a:lnTo>
                        <a:pt x="222" y="382"/>
                      </a:lnTo>
                      <a:lnTo>
                        <a:pt x="203" y="383"/>
                      </a:lnTo>
                      <a:lnTo>
                        <a:pt x="181" y="388"/>
                      </a:lnTo>
                      <a:lnTo>
                        <a:pt x="157" y="397"/>
                      </a:lnTo>
                      <a:lnTo>
                        <a:pt x="136" y="409"/>
                      </a:lnTo>
                      <a:lnTo>
                        <a:pt x="115" y="423"/>
                      </a:lnTo>
                      <a:lnTo>
                        <a:pt x="95" y="439"/>
                      </a:lnTo>
                      <a:lnTo>
                        <a:pt x="76" y="454"/>
                      </a:lnTo>
                      <a:lnTo>
                        <a:pt x="59" y="470"/>
                      </a:lnTo>
                      <a:lnTo>
                        <a:pt x="43" y="485"/>
                      </a:lnTo>
                      <a:lnTo>
                        <a:pt x="30" y="498"/>
                      </a:lnTo>
                      <a:lnTo>
                        <a:pt x="18" y="509"/>
                      </a:lnTo>
                      <a:lnTo>
                        <a:pt x="9" y="516"/>
                      </a:lnTo>
                      <a:lnTo>
                        <a:pt x="3" y="520"/>
                      </a:lnTo>
                      <a:lnTo>
                        <a:pt x="0" y="518"/>
                      </a:lnTo>
                      <a:lnTo>
                        <a:pt x="0" y="511"/>
                      </a:lnTo>
                      <a:lnTo>
                        <a:pt x="4" y="498"/>
                      </a:lnTo>
                      <a:lnTo>
                        <a:pt x="11" y="477"/>
                      </a:lnTo>
                      <a:lnTo>
                        <a:pt x="19" y="452"/>
                      </a:lnTo>
                      <a:lnTo>
                        <a:pt x="27" y="428"/>
                      </a:lnTo>
                      <a:lnTo>
                        <a:pt x="32" y="403"/>
                      </a:lnTo>
                      <a:lnTo>
                        <a:pt x="37" y="378"/>
                      </a:lnTo>
                      <a:lnTo>
                        <a:pt x="41" y="354"/>
                      </a:lnTo>
                      <a:lnTo>
                        <a:pt x="43" y="329"/>
                      </a:lnTo>
                      <a:lnTo>
                        <a:pt x="45" y="306"/>
                      </a:lnTo>
                      <a:lnTo>
                        <a:pt x="46" y="282"/>
                      </a:lnTo>
                      <a:lnTo>
                        <a:pt x="46" y="260"/>
                      </a:lnTo>
                      <a:lnTo>
                        <a:pt x="45" y="238"/>
                      </a:lnTo>
                      <a:lnTo>
                        <a:pt x="44" y="217"/>
                      </a:lnTo>
                      <a:lnTo>
                        <a:pt x="42" y="197"/>
                      </a:lnTo>
                      <a:lnTo>
                        <a:pt x="40" y="179"/>
                      </a:lnTo>
                      <a:lnTo>
                        <a:pt x="37" y="161"/>
                      </a:lnTo>
                      <a:lnTo>
                        <a:pt x="34" y="145"/>
                      </a:lnTo>
                      <a:lnTo>
                        <a:pt x="31" y="131"/>
                      </a:lnTo>
                      <a:lnTo>
                        <a:pt x="30" y="124"/>
                      </a:lnTo>
                      <a:lnTo>
                        <a:pt x="28" y="113"/>
                      </a:lnTo>
                      <a:lnTo>
                        <a:pt x="27" y="99"/>
                      </a:lnTo>
                      <a:lnTo>
                        <a:pt x="27" y="85"/>
                      </a:lnTo>
                      <a:lnTo>
                        <a:pt x="27" y="69"/>
                      </a:lnTo>
                      <a:lnTo>
                        <a:pt x="28" y="54"/>
                      </a:lnTo>
                      <a:lnTo>
                        <a:pt x="30" y="39"/>
                      </a:lnTo>
                      <a:lnTo>
                        <a:pt x="33" y="25"/>
                      </a:lnTo>
                      <a:lnTo>
                        <a:pt x="39" y="14"/>
                      </a:lnTo>
                      <a:lnTo>
                        <a:pt x="46" y="5"/>
                      </a:lnTo>
                      <a:lnTo>
                        <a:pt x="55" y="0"/>
                      </a:lnTo>
                      <a:lnTo>
                        <a:pt x="66" y="0"/>
                      </a:lnTo>
                      <a:lnTo>
                        <a:pt x="80" y="4"/>
                      </a:lnTo>
                      <a:lnTo>
                        <a:pt x="97" y="15"/>
                      </a:lnTo>
                      <a:lnTo>
                        <a:pt x="117" y="32"/>
                      </a:lnTo>
                      <a:lnTo>
                        <a:pt x="140" y="57"/>
                      </a:lnTo>
                      <a:lnTo>
                        <a:pt x="156" y="74"/>
                      </a:lnTo>
                      <a:lnTo>
                        <a:pt x="173" y="87"/>
                      </a:lnTo>
                      <a:lnTo>
                        <a:pt x="188" y="98"/>
                      </a:lnTo>
                      <a:lnTo>
                        <a:pt x="202" y="106"/>
                      </a:lnTo>
                      <a:lnTo>
                        <a:pt x="216" y="113"/>
                      </a:lnTo>
                      <a:lnTo>
                        <a:pt x="230" y="116"/>
                      </a:lnTo>
                      <a:lnTo>
                        <a:pt x="242" y="117"/>
                      </a:lnTo>
                      <a:lnTo>
                        <a:pt x="254" y="117"/>
                      </a:lnTo>
                      <a:lnTo>
                        <a:pt x="266" y="116"/>
                      </a:lnTo>
                      <a:lnTo>
                        <a:pt x="277" y="113"/>
                      </a:lnTo>
                      <a:lnTo>
                        <a:pt x="287" y="109"/>
                      </a:lnTo>
                      <a:lnTo>
                        <a:pt x="296" y="106"/>
                      </a:lnTo>
                      <a:lnTo>
                        <a:pt x="304" y="102"/>
                      </a:lnTo>
                      <a:lnTo>
                        <a:pt x="312" y="98"/>
                      </a:lnTo>
                      <a:lnTo>
                        <a:pt x="319" y="94"/>
                      </a:lnTo>
                      <a:lnTo>
                        <a:pt x="325" y="91"/>
                      </a:lnTo>
                      <a:lnTo>
                        <a:pt x="336" y="85"/>
                      </a:lnTo>
                      <a:lnTo>
                        <a:pt x="349" y="78"/>
                      </a:lnTo>
                      <a:lnTo>
                        <a:pt x="364" y="70"/>
                      </a:lnTo>
                      <a:lnTo>
                        <a:pt x="380" y="61"/>
                      </a:lnTo>
                      <a:lnTo>
                        <a:pt x="396" y="53"/>
                      </a:lnTo>
                      <a:lnTo>
                        <a:pt x="413" y="45"/>
                      </a:lnTo>
                      <a:lnTo>
                        <a:pt x="429" y="38"/>
                      </a:lnTo>
                      <a:lnTo>
                        <a:pt x="444" y="32"/>
                      </a:lnTo>
                      <a:lnTo>
                        <a:pt x="458" y="28"/>
                      </a:lnTo>
                      <a:lnTo>
                        <a:pt x="470" y="27"/>
                      </a:lnTo>
                      <a:lnTo>
                        <a:pt x="479" y="28"/>
                      </a:lnTo>
                      <a:lnTo>
                        <a:pt x="485" y="33"/>
                      </a:lnTo>
                      <a:lnTo>
                        <a:pt x="488" y="42"/>
                      </a:lnTo>
                      <a:lnTo>
                        <a:pt x="486" y="54"/>
                      </a:lnTo>
                      <a:lnTo>
                        <a:pt x="480" y="72"/>
                      </a:lnTo>
                      <a:lnTo>
                        <a:pt x="469" y="94"/>
                      </a:lnTo>
                      <a:close/>
                    </a:path>
                  </a:pathLst>
                </a:custGeom>
                <a:solidFill>
                  <a:srgbClr val="FFE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73" name="Freeform 489"/>
                <p:cNvSpPr>
                  <a:spLocks/>
                </p:cNvSpPr>
                <p:nvPr/>
              </p:nvSpPr>
              <p:spPr bwMode="auto">
                <a:xfrm>
                  <a:off x="4941" y="639"/>
                  <a:ext cx="44" cy="55"/>
                </a:xfrm>
                <a:custGeom>
                  <a:avLst/>
                  <a:gdLst>
                    <a:gd name="T0" fmla="*/ 362 w 440"/>
                    <a:gd name="T1" fmla="*/ 521 h 546"/>
                    <a:gd name="T2" fmla="*/ 314 w 440"/>
                    <a:gd name="T3" fmla="*/ 473 h 546"/>
                    <a:gd name="T4" fmla="*/ 278 w 440"/>
                    <a:gd name="T5" fmla="*/ 418 h 546"/>
                    <a:gd name="T6" fmla="*/ 244 w 440"/>
                    <a:gd name="T7" fmla="*/ 372 h 546"/>
                    <a:gd name="T8" fmla="*/ 205 w 440"/>
                    <a:gd name="T9" fmla="*/ 347 h 546"/>
                    <a:gd name="T10" fmla="*/ 153 w 440"/>
                    <a:gd name="T11" fmla="*/ 355 h 546"/>
                    <a:gd name="T12" fmla="*/ 96 w 440"/>
                    <a:gd name="T13" fmla="*/ 388 h 546"/>
                    <a:gd name="T14" fmla="*/ 48 w 440"/>
                    <a:gd name="T15" fmla="*/ 429 h 546"/>
                    <a:gd name="T16" fmla="*/ 14 w 440"/>
                    <a:gd name="T17" fmla="*/ 461 h 546"/>
                    <a:gd name="T18" fmla="*/ 0 w 440"/>
                    <a:gd name="T19" fmla="*/ 467 h 546"/>
                    <a:gd name="T20" fmla="*/ 11 w 440"/>
                    <a:gd name="T21" fmla="*/ 429 h 546"/>
                    <a:gd name="T22" fmla="*/ 32 w 440"/>
                    <a:gd name="T23" fmla="*/ 363 h 546"/>
                    <a:gd name="T24" fmla="*/ 44 w 440"/>
                    <a:gd name="T25" fmla="*/ 300 h 546"/>
                    <a:gd name="T26" fmla="*/ 48 w 440"/>
                    <a:gd name="T27" fmla="*/ 240 h 546"/>
                    <a:gd name="T28" fmla="*/ 47 w 440"/>
                    <a:gd name="T29" fmla="*/ 187 h 546"/>
                    <a:gd name="T30" fmla="*/ 40 w 440"/>
                    <a:gd name="T31" fmla="*/ 142 h 546"/>
                    <a:gd name="T32" fmla="*/ 33 w 440"/>
                    <a:gd name="T33" fmla="*/ 110 h 546"/>
                    <a:gd name="T34" fmla="*/ 28 w 440"/>
                    <a:gd name="T35" fmla="*/ 67 h 546"/>
                    <a:gd name="T36" fmla="*/ 31 w 440"/>
                    <a:gd name="T37" fmla="*/ 24 h 546"/>
                    <a:gd name="T38" fmla="*/ 47 w 440"/>
                    <a:gd name="T39" fmla="*/ 1 h 546"/>
                    <a:gd name="T40" fmla="*/ 83 w 440"/>
                    <a:gd name="T41" fmla="*/ 14 h 546"/>
                    <a:gd name="T42" fmla="*/ 135 w 440"/>
                    <a:gd name="T43" fmla="*/ 71 h 546"/>
                    <a:gd name="T44" fmla="*/ 179 w 440"/>
                    <a:gd name="T45" fmla="*/ 105 h 546"/>
                    <a:gd name="T46" fmla="*/ 217 w 440"/>
                    <a:gd name="T47" fmla="*/ 114 h 546"/>
                    <a:gd name="T48" fmla="*/ 250 w 440"/>
                    <a:gd name="T49" fmla="*/ 108 h 546"/>
                    <a:gd name="T50" fmla="*/ 276 w 440"/>
                    <a:gd name="T51" fmla="*/ 95 h 546"/>
                    <a:gd name="T52" fmla="*/ 295 w 440"/>
                    <a:gd name="T53" fmla="*/ 82 h 546"/>
                    <a:gd name="T54" fmla="*/ 329 w 440"/>
                    <a:gd name="T55" fmla="*/ 63 h 546"/>
                    <a:gd name="T56" fmla="*/ 374 w 440"/>
                    <a:gd name="T57" fmla="*/ 40 h 546"/>
                    <a:gd name="T58" fmla="*/ 413 w 440"/>
                    <a:gd name="T59" fmla="*/ 24 h 546"/>
                    <a:gd name="T60" fmla="*/ 436 w 440"/>
                    <a:gd name="T61" fmla="*/ 28 h 546"/>
                    <a:gd name="T62" fmla="*/ 428 w 440"/>
                    <a:gd name="T63" fmla="*/ 62 h 546"/>
                    <a:gd name="T64" fmla="*/ 400 w 440"/>
                    <a:gd name="T65" fmla="*/ 105 h 546"/>
                    <a:gd name="T66" fmla="*/ 369 w 440"/>
                    <a:gd name="T67" fmla="*/ 132 h 546"/>
                    <a:gd name="T68" fmla="*/ 335 w 440"/>
                    <a:gd name="T69" fmla="*/ 157 h 546"/>
                    <a:gd name="T70" fmla="*/ 306 w 440"/>
                    <a:gd name="T71" fmla="*/ 188 h 546"/>
                    <a:gd name="T72" fmla="*/ 291 w 440"/>
                    <a:gd name="T73" fmla="*/ 227 h 546"/>
                    <a:gd name="T74" fmla="*/ 295 w 440"/>
                    <a:gd name="T75" fmla="*/ 275 h 546"/>
                    <a:gd name="T76" fmla="*/ 329 w 440"/>
                    <a:gd name="T77" fmla="*/ 337 h 546"/>
                    <a:gd name="T78" fmla="*/ 380 w 440"/>
                    <a:gd name="T79" fmla="*/ 414 h 546"/>
                    <a:gd name="T80" fmla="*/ 425 w 440"/>
                    <a:gd name="T81" fmla="*/ 487 h 546"/>
                    <a:gd name="T82" fmla="*/ 440 w 440"/>
                    <a:gd name="T83" fmla="*/ 537 h 546"/>
                    <a:gd name="T84" fmla="*/ 403 w 440"/>
                    <a:gd name="T85" fmla="*/ 542 h 5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40" h="546">
                      <a:moveTo>
                        <a:pt x="403" y="542"/>
                      </a:moveTo>
                      <a:lnTo>
                        <a:pt x="381" y="533"/>
                      </a:lnTo>
                      <a:lnTo>
                        <a:pt x="362" y="521"/>
                      </a:lnTo>
                      <a:lnTo>
                        <a:pt x="344" y="506"/>
                      </a:lnTo>
                      <a:lnTo>
                        <a:pt x="328" y="490"/>
                      </a:lnTo>
                      <a:lnTo>
                        <a:pt x="314" y="473"/>
                      </a:lnTo>
                      <a:lnTo>
                        <a:pt x="301" y="455"/>
                      </a:lnTo>
                      <a:lnTo>
                        <a:pt x="289" y="436"/>
                      </a:lnTo>
                      <a:lnTo>
                        <a:pt x="278" y="418"/>
                      </a:lnTo>
                      <a:lnTo>
                        <a:pt x="267" y="401"/>
                      </a:lnTo>
                      <a:lnTo>
                        <a:pt x="256" y="386"/>
                      </a:lnTo>
                      <a:lnTo>
                        <a:pt x="244" y="372"/>
                      </a:lnTo>
                      <a:lnTo>
                        <a:pt x="232" y="360"/>
                      </a:lnTo>
                      <a:lnTo>
                        <a:pt x="219" y="352"/>
                      </a:lnTo>
                      <a:lnTo>
                        <a:pt x="205" y="347"/>
                      </a:lnTo>
                      <a:lnTo>
                        <a:pt x="190" y="346"/>
                      </a:lnTo>
                      <a:lnTo>
                        <a:pt x="172" y="349"/>
                      </a:lnTo>
                      <a:lnTo>
                        <a:pt x="153" y="355"/>
                      </a:lnTo>
                      <a:lnTo>
                        <a:pt x="132" y="364"/>
                      </a:lnTo>
                      <a:lnTo>
                        <a:pt x="114" y="376"/>
                      </a:lnTo>
                      <a:lnTo>
                        <a:pt x="96" y="388"/>
                      </a:lnTo>
                      <a:lnTo>
                        <a:pt x="79" y="402"/>
                      </a:lnTo>
                      <a:lnTo>
                        <a:pt x="63" y="416"/>
                      </a:lnTo>
                      <a:lnTo>
                        <a:pt x="48" y="429"/>
                      </a:lnTo>
                      <a:lnTo>
                        <a:pt x="35" y="442"/>
                      </a:lnTo>
                      <a:lnTo>
                        <a:pt x="24" y="453"/>
                      </a:lnTo>
                      <a:lnTo>
                        <a:pt x="14" y="461"/>
                      </a:lnTo>
                      <a:lnTo>
                        <a:pt x="7" y="467"/>
                      </a:lnTo>
                      <a:lnTo>
                        <a:pt x="2" y="469"/>
                      </a:lnTo>
                      <a:lnTo>
                        <a:pt x="0" y="467"/>
                      </a:lnTo>
                      <a:lnTo>
                        <a:pt x="1" y="460"/>
                      </a:lnTo>
                      <a:lnTo>
                        <a:pt x="4" y="447"/>
                      </a:lnTo>
                      <a:lnTo>
                        <a:pt x="11" y="429"/>
                      </a:lnTo>
                      <a:lnTo>
                        <a:pt x="19" y="407"/>
                      </a:lnTo>
                      <a:lnTo>
                        <a:pt x="26" y="385"/>
                      </a:lnTo>
                      <a:lnTo>
                        <a:pt x="32" y="363"/>
                      </a:lnTo>
                      <a:lnTo>
                        <a:pt x="37" y="342"/>
                      </a:lnTo>
                      <a:lnTo>
                        <a:pt x="41" y="321"/>
                      </a:lnTo>
                      <a:lnTo>
                        <a:pt x="44" y="300"/>
                      </a:lnTo>
                      <a:lnTo>
                        <a:pt x="46" y="279"/>
                      </a:lnTo>
                      <a:lnTo>
                        <a:pt x="48" y="259"/>
                      </a:lnTo>
                      <a:lnTo>
                        <a:pt x="48" y="240"/>
                      </a:lnTo>
                      <a:lnTo>
                        <a:pt x="48" y="222"/>
                      </a:lnTo>
                      <a:lnTo>
                        <a:pt x="48" y="204"/>
                      </a:lnTo>
                      <a:lnTo>
                        <a:pt x="47" y="187"/>
                      </a:lnTo>
                      <a:lnTo>
                        <a:pt x="45" y="171"/>
                      </a:lnTo>
                      <a:lnTo>
                        <a:pt x="43" y="156"/>
                      </a:lnTo>
                      <a:lnTo>
                        <a:pt x="40" y="142"/>
                      </a:lnTo>
                      <a:lnTo>
                        <a:pt x="37" y="129"/>
                      </a:lnTo>
                      <a:lnTo>
                        <a:pt x="35" y="121"/>
                      </a:lnTo>
                      <a:lnTo>
                        <a:pt x="33" y="110"/>
                      </a:lnTo>
                      <a:lnTo>
                        <a:pt x="31" y="97"/>
                      </a:lnTo>
                      <a:lnTo>
                        <a:pt x="29" y="82"/>
                      </a:lnTo>
                      <a:lnTo>
                        <a:pt x="28" y="67"/>
                      </a:lnTo>
                      <a:lnTo>
                        <a:pt x="28" y="52"/>
                      </a:lnTo>
                      <a:lnTo>
                        <a:pt x="29" y="37"/>
                      </a:lnTo>
                      <a:lnTo>
                        <a:pt x="31" y="24"/>
                      </a:lnTo>
                      <a:lnTo>
                        <a:pt x="35" y="14"/>
                      </a:lnTo>
                      <a:lnTo>
                        <a:pt x="40" y="6"/>
                      </a:lnTo>
                      <a:lnTo>
                        <a:pt x="47" y="1"/>
                      </a:lnTo>
                      <a:lnTo>
                        <a:pt x="57" y="0"/>
                      </a:lnTo>
                      <a:lnTo>
                        <a:pt x="68" y="5"/>
                      </a:lnTo>
                      <a:lnTo>
                        <a:pt x="83" y="14"/>
                      </a:lnTo>
                      <a:lnTo>
                        <a:pt x="100" y="30"/>
                      </a:lnTo>
                      <a:lnTo>
                        <a:pt x="120" y="53"/>
                      </a:lnTo>
                      <a:lnTo>
                        <a:pt x="135" y="71"/>
                      </a:lnTo>
                      <a:lnTo>
                        <a:pt x="151" y="85"/>
                      </a:lnTo>
                      <a:lnTo>
                        <a:pt x="165" y="97"/>
                      </a:lnTo>
                      <a:lnTo>
                        <a:pt x="179" y="105"/>
                      </a:lnTo>
                      <a:lnTo>
                        <a:pt x="192" y="110"/>
                      </a:lnTo>
                      <a:lnTo>
                        <a:pt x="205" y="113"/>
                      </a:lnTo>
                      <a:lnTo>
                        <a:pt x="217" y="114"/>
                      </a:lnTo>
                      <a:lnTo>
                        <a:pt x="229" y="113"/>
                      </a:lnTo>
                      <a:lnTo>
                        <a:pt x="239" y="111"/>
                      </a:lnTo>
                      <a:lnTo>
                        <a:pt x="250" y="108"/>
                      </a:lnTo>
                      <a:lnTo>
                        <a:pt x="259" y="104"/>
                      </a:lnTo>
                      <a:lnTo>
                        <a:pt x="268" y="100"/>
                      </a:lnTo>
                      <a:lnTo>
                        <a:pt x="276" y="95"/>
                      </a:lnTo>
                      <a:lnTo>
                        <a:pt x="283" y="90"/>
                      </a:lnTo>
                      <a:lnTo>
                        <a:pt x="289" y="85"/>
                      </a:lnTo>
                      <a:lnTo>
                        <a:pt x="295" y="82"/>
                      </a:lnTo>
                      <a:lnTo>
                        <a:pt x="305" y="77"/>
                      </a:lnTo>
                      <a:lnTo>
                        <a:pt x="316" y="70"/>
                      </a:lnTo>
                      <a:lnTo>
                        <a:pt x="329" y="63"/>
                      </a:lnTo>
                      <a:lnTo>
                        <a:pt x="344" y="55"/>
                      </a:lnTo>
                      <a:lnTo>
                        <a:pt x="359" y="47"/>
                      </a:lnTo>
                      <a:lnTo>
                        <a:pt x="374" y="40"/>
                      </a:lnTo>
                      <a:lnTo>
                        <a:pt x="388" y="33"/>
                      </a:lnTo>
                      <a:lnTo>
                        <a:pt x="402" y="28"/>
                      </a:lnTo>
                      <a:lnTo>
                        <a:pt x="413" y="24"/>
                      </a:lnTo>
                      <a:lnTo>
                        <a:pt x="424" y="22"/>
                      </a:lnTo>
                      <a:lnTo>
                        <a:pt x="431" y="24"/>
                      </a:lnTo>
                      <a:lnTo>
                        <a:pt x="436" y="28"/>
                      </a:lnTo>
                      <a:lnTo>
                        <a:pt x="438" y="35"/>
                      </a:lnTo>
                      <a:lnTo>
                        <a:pt x="435" y="46"/>
                      </a:lnTo>
                      <a:lnTo>
                        <a:pt x="428" y="62"/>
                      </a:lnTo>
                      <a:lnTo>
                        <a:pt x="417" y="82"/>
                      </a:lnTo>
                      <a:lnTo>
                        <a:pt x="409" y="94"/>
                      </a:lnTo>
                      <a:lnTo>
                        <a:pt x="400" y="105"/>
                      </a:lnTo>
                      <a:lnTo>
                        <a:pt x="391" y="114"/>
                      </a:lnTo>
                      <a:lnTo>
                        <a:pt x="380" y="123"/>
                      </a:lnTo>
                      <a:lnTo>
                        <a:pt x="369" y="132"/>
                      </a:lnTo>
                      <a:lnTo>
                        <a:pt x="357" y="140"/>
                      </a:lnTo>
                      <a:lnTo>
                        <a:pt x="346" y="149"/>
                      </a:lnTo>
                      <a:lnTo>
                        <a:pt x="335" y="157"/>
                      </a:lnTo>
                      <a:lnTo>
                        <a:pt x="324" y="167"/>
                      </a:lnTo>
                      <a:lnTo>
                        <a:pt x="315" y="177"/>
                      </a:lnTo>
                      <a:lnTo>
                        <a:pt x="306" y="188"/>
                      </a:lnTo>
                      <a:lnTo>
                        <a:pt x="299" y="199"/>
                      </a:lnTo>
                      <a:lnTo>
                        <a:pt x="294" y="213"/>
                      </a:lnTo>
                      <a:lnTo>
                        <a:pt x="291" y="227"/>
                      </a:lnTo>
                      <a:lnTo>
                        <a:pt x="290" y="244"/>
                      </a:lnTo>
                      <a:lnTo>
                        <a:pt x="291" y="262"/>
                      </a:lnTo>
                      <a:lnTo>
                        <a:pt x="295" y="275"/>
                      </a:lnTo>
                      <a:lnTo>
                        <a:pt x="303" y="293"/>
                      </a:lnTo>
                      <a:lnTo>
                        <a:pt x="314" y="313"/>
                      </a:lnTo>
                      <a:lnTo>
                        <a:pt x="329" y="337"/>
                      </a:lnTo>
                      <a:lnTo>
                        <a:pt x="346" y="362"/>
                      </a:lnTo>
                      <a:lnTo>
                        <a:pt x="363" y="388"/>
                      </a:lnTo>
                      <a:lnTo>
                        <a:pt x="380" y="414"/>
                      </a:lnTo>
                      <a:lnTo>
                        <a:pt x="397" y="440"/>
                      </a:lnTo>
                      <a:lnTo>
                        <a:pt x="412" y="465"/>
                      </a:lnTo>
                      <a:lnTo>
                        <a:pt x="425" y="487"/>
                      </a:lnTo>
                      <a:lnTo>
                        <a:pt x="434" y="508"/>
                      </a:lnTo>
                      <a:lnTo>
                        <a:pt x="440" y="524"/>
                      </a:lnTo>
                      <a:lnTo>
                        <a:pt x="440" y="537"/>
                      </a:lnTo>
                      <a:lnTo>
                        <a:pt x="435" y="544"/>
                      </a:lnTo>
                      <a:lnTo>
                        <a:pt x="423" y="546"/>
                      </a:lnTo>
                      <a:lnTo>
                        <a:pt x="403" y="542"/>
                      </a:lnTo>
                      <a:close/>
                    </a:path>
                  </a:pathLst>
                </a:custGeom>
                <a:solidFill>
                  <a:srgbClr val="F0D6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74" name="Freeform 490"/>
                <p:cNvSpPr>
                  <a:spLocks/>
                </p:cNvSpPr>
                <p:nvPr/>
              </p:nvSpPr>
              <p:spPr bwMode="auto">
                <a:xfrm>
                  <a:off x="4943" y="642"/>
                  <a:ext cx="40" cy="49"/>
                </a:xfrm>
                <a:custGeom>
                  <a:avLst/>
                  <a:gdLst>
                    <a:gd name="T0" fmla="*/ 325 w 393"/>
                    <a:gd name="T1" fmla="*/ 462 h 490"/>
                    <a:gd name="T2" fmla="*/ 280 w 393"/>
                    <a:gd name="T3" fmla="*/ 416 h 490"/>
                    <a:gd name="T4" fmla="*/ 244 w 393"/>
                    <a:gd name="T5" fmla="*/ 365 h 490"/>
                    <a:gd name="T6" fmla="*/ 210 w 393"/>
                    <a:gd name="T7" fmla="*/ 323 h 490"/>
                    <a:gd name="T8" fmla="*/ 171 w 393"/>
                    <a:gd name="T9" fmla="*/ 306 h 490"/>
                    <a:gd name="T10" fmla="*/ 123 w 393"/>
                    <a:gd name="T11" fmla="*/ 321 h 490"/>
                    <a:gd name="T12" fmla="*/ 76 w 393"/>
                    <a:gd name="T13" fmla="*/ 352 h 490"/>
                    <a:gd name="T14" fmla="*/ 37 w 393"/>
                    <a:gd name="T15" fmla="*/ 387 h 490"/>
                    <a:gd name="T16" fmla="*/ 10 w 393"/>
                    <a:gd name="T17" fmla="*/ 413 h 490"/>
                    <a:gd name="T18" fmla="*/ 0 w 393"/>
                    <a:gd name="T19" fmla="*/ 415 h 490"/>
                    <a:gd name="T20" fmla="*/ 11 w 393"/>
                    <a:gd name="T21" fmla="*/ 380 h 490"/>
                    <a:gd name="T22" fmla="*/ 31 w 393"/>
                    <a:gd name="T23" fmla="*/ 322 h 490"/>
                    <a:gd name="T24" fmla="*/ 45 w 393"/>
                    <a:gd name="T25" fmla="*/ 268 h 490"/>
                    <a:gd name="T26" fmla="*/ 51 w 393"/>
                    <a:gd name="T27" fmla="*/ 219 h 490"/>
                    <a:gd name="T28" fmla="*/ 51 w 393"/>
                    <a:gd name="T29" fmla="*/ 174 h 490"/>
                    <a:gd name="T30" fmla="*/ 46 w 393"/>
                    <a:gd name="T31" fmla="*/ 135 h 490"/>
                    <a:gd name="T32" fmla="*/ 37 w 393"/>
                    <a:gd name="T33" fmla="*/ 104 h 490"/>
                    <a:gd name="T34" fmla="*/ 29 w 393"/>
                    <a:gd name="T35" fmla="*/ 63 h 490"/>
                    <a:gd name="T36" fmla="*/ 28 w 393"/>
                    <a:gd name="T37" fmla="*/ 22 h 490"/>
                    <a:gd name="T38" fmla="*/ 39 w 393"/>
                    <a:gd name="T39" fmla="*/ 0 h 490"/>
                    <a:gd name="T40" fmla="*/ 68 w 393"/>
                    <a:gd name="T41" fmla="*/ 13 h 490"/>
                    <a:gd name="T42" fmla="*/ 115 w 393"/>
                    <a:gd name="T43" fmla="*/ 68 h 490"/>
                    <a:gd name="T44" fmla="*/ 156 w 393"/>
                    <a:gd name="T45" fmla="*/ 101 h 490"/>
                    <a:gd name="T46" fmla="*/ 192 w 393"/>
                    <a:gd name="T47" fmla="*/ 109 h 490"/>
                    <a:gd name="T48" fmla="*/ 222 w 393"/>
                    <a:gd name="T49" fmla="*/ 101 h 490"/>
                    <a:gd name="T50" fmla="*/ 247 w 393"/>
                    <a:gd name="T51" fmla="*/ 85 h 490"/>
                    <a:gd name="T52" fmla="*/ 265 w 393"/>
                    <a:gd name="T53" fmla="*/ 73 h 490"/>
                    <a:gd name="T54" fmla="*/ 295 w 393"/>
                    <a:gd name="T55" fmla="*/ 55 h 490"/>
                    <a:gd name="T56" fmla="*/ 334 w 393"/>
                    <a:gd name="T57" fmla="*/ 33 h 490"/>
                    <a:gd name="T58" fmla="*/ 369 w 393"/>
                    <a:gd name="T59" fmla="*/ 18 h 490"/>
                    <a:gd name="T60" fmla="*/ 387 w 393"/>
                    <a:gd name="T61" fmla="*/ 20 h 490"/>
                    <a:gd name="T62" fmla="*/ 377 w 393"/>
                    <a:gd name="T63" fmla="*/ 50 h 490"/>
                    <a:gd name="T64" fmla="*/ 350 w 393"/>
                    <a:gd name="T65" fmla="*/ 89 h 490"/>
                    <a:gd name="T66" fmla="*/ 321 w 393"/>
                    <a:gd name="T67" fmla="*/ 114 h 490"/>
                    <a:gd name="T68" fmla="*/ 291 w 393"/>
                    <a:gd name="T69" fmla="*/ 140 h 490"/>
                    <a:gd name="T70" fmla="*/ 267 w 393"/>
                    <a:gd name="T71" fmla="*/ 168 h 490"/>
                    <a:gd name="T72" fmla="*/ 254 w 393"/>
                    <a:gd name="T73" fmla="*/ 203 h 490"/>
                    <a:gd name="T74" fmla="*/ 257 w 393"/>
                    <a:gd name="T75" fmla="*/ 246 h 490"/>
                    <a:gd name="T76" fmla="*/ 289 w 393"/>
                    <a:gd name="T77" fmla="*/ 305 h 490"/>
                    <a:gd name="T78" fmla="*/ 337 w 393"/>
                    <a:gd name="T79" fmla="*/ 376 h 490"/>
                    <a:gd name="T80" fmla="*/ 378 w 393"/>
                    <a:gd name="T81" fmla="*/ 442 h 490"/>
                    <a:gd name="T82" fmla="*/ 393 w 393"/>
                    <a:gd name="T83" fmla="*/ 484 h 490"/>
                    <a:gd name="T84" fmla="*/ 361 w 393"/>
                    <a:gd name="T85" fmla="*/ 484 h 4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93" h="490">
                      <a:moveTo>
                        <a:pt x="361" y="484"/>
                      </a:moveTo>
                      <a:lnTo>
                        <a:pt x="342" y="474"/>
                      </a:lnTo>
                      <a:lnTo>
                        <a:pt x="325" y="462"/>
                      </a:lnTo>
                      <a:lnTo>
                        <a:pt x="308" y="448"/>
                      </a:lnTo>
                      <a:lnTo>
                        <a:pt x="293" y="433"/>
                      </a:lnTo>
                      <a:lnTo>
                        <a:pt x="280" y="416"/>
                      </a:lnTo>
                      <a:lnTo>
                        <a:pt x="268" y="399"/>
                      </a:lnTo>
                      <a:lnTo>
                        <a:pt x="256" y="381"/>
                      </a:lnTo>
                      <a:lnTo>
                        <a:pt x="244" y="365"/>
                      </a:lnTo>
                      <a:lnTo>
                        <a:pt x="233" y="349"/>
                      </a:lnTo>
                      <a:lnTo>
                        <a:pt x="222" y="335"/>
                      </a:lnTo>
                      <a:lnTo>
                        <a:pt x="210" y="323"/>
                      </a:lnTo>
                      <a:lnTo>
                        <a:pt x="198" y="314"/>
                      </a:lnTo>
                      <a:lnTo>
                        <a:pt x="185" y="308"/>
                      </a:lnTo>
                      <a:lnTo>
                        <a:pt x="171" y="306"/>
                      </a:lnTo>
                      <a:lnTo>
                        <a:pt x="156" y="308"/>
                      </a:lnTo>
                      <a:lnTo>
                        <a:pt x="140" y="314"/>
                      </a:lnTo>
                      <a:lnTo>
                        <a:pt x="123" y="321"/>
                      </a:lnTo>
                      <a:lnTo>
                        <a:pt x="107" y="330"/>
                      </a:lnTo>
                      <a:lnTo>
                        <a:pt x="91" y="340"/>
                      </a:lnTo>
                      <a:lnTo>
                        <a:pt x="76" y="352"/>
                      </a:lnTo>
                      <a:lnTo>
                        <a:pt x="62" y="364"/>
                      </a:lnTo>
                      <a:lnTo>
                        <a:pt x="49" y="376"/>
                      </a:lnTo>
                      <a:lnTo>
                        <a:pt x="37" y="387"/>
                      </a:lnTo>
                      <a:lnTo>
                        <a:pt x="27" y="397"/>
                      </a:lnTo>
                      <a:lnTo>
                        <a:pt x="18" y="406"/>
                      </a:lnTo>
                      <a:lnTo>
                        <a:pt x="10" y="413"/>
                      </a:lnTo>
                      <a:lnTo>
                        <a:pt x="5" y="417"/>
                      </a:lnTo>
                      <a:lnTo>
                        <a:pt x="1" y="417"/>
                      </a:lnTo>
                      <a:lnTo>
                        <a:pt x="0" y="415"/>
                      </a:lnTo>
                      <a:lnTo>
                        <a:pt x="1" y="408"/>
                      </a:lnTo>
                      <a:lnTo>
                        <a:pt x="5" y="397"/>
                      </a:lnTo>
                      <a:lnTo>
                        <a:pt x="11" y="380"/>
                      </a:lnTo>
                      <a:lnTo>
                        <a:pt x="19" y="360"/>
                      </a:lnTo>
                      <a:lnTo>
                        <a:pt x="25" y="341"/>
                      </a:lnTo>
                      <a:lnTo>
                        <a:pt x="31" y="322"/>
                      </a:lnTo>
                      <a:lnTo>
                        <a:pt x="37" y="304"/>
                      </a:lnTo>
                      <a:lnTo>
                        <a:pt x="41" y="286"/>
                      </a:lnTo>
                      <a:lnTo>
                        <a:pt x="45" y="268"/>
                      </a:lnTo>
                      <a:lnTo>
                        <a:pt x="47" y="251"/>
                      </a:lnTo>
                      <a:lnTo>
                        <a:pt x="50" y="235"/>
                      </a:lnTo>
                      <a:lnTo>
                        <a:pt x="51" y="219"/>
                      </a:lnTo>
                      <a:lnTo>
                        <a:pt x="52" y="203"/>
                      </a:lnTo>
                      <a:lnTo>
                        <a:pt x="52" y="188"/>
                      </a:lnTo>
                      <a:lnTo>
                        <a:pt x="51" y="174"/>
                      </a:lnTo>
                      <a:lnTo>
                        <a:pt x="50" y="161"/>
                      </a:lnTo>
                      <a:lnTo>
                        <a:pt x="48" y="148"/>
                      </a:lnTo>
                      <a:lnTo>
                        <a:pt x="46" y="135"/>
                      </a:lnTo>
                      <a:lnTo>
                        <a:pt x="43" y="124"/>
                      </a:lnTo>
                      <a:lnTo>
                        <a:pt x="40" y="115"/>
                      </a:lnTo>
                      <a:lnTo>
                        <a:pt x="37" y="104"/>
                      </a:lnTo>
                      <a:lnTo>
                        <a:pt x="34" y="91"/>
                      </a:lnTo>
                      <a:lnTo>
                        <a:pt x="31" y="77"/>
                      </a:lnTo>
                      <a:lnTo>
                        <a:pt x="29" y="63"/>
                      </a:lnTo>
                      <a:lnTo>
                        <a:pt x="28" y="48"/>
                      </a:lnTo>
                      <a:lnTo>
                        <a:pt x="27" y="34"/>
                      </a:lnTo>
                      <a:lnTo>
                        <a:pt x="28" y="22"/>
                      </a:lnTo>
                      <a:lnTo>
                        <a:pt x="30" y="12"/>
                      </a:lnTo>
                      <a:lnTo>
                        <a:pt x="34" y="4"/>
                      </a:lnTo>
                      <a:lnTo>
                        <a:pt x="39" y="0"/>
                      </a:lnTo>
                      <a:lnTo>
                        <a:pt x="46" y="0"/>
                      </a:lnTo>
                      <a:lnTo>
                        <a:pt x="56" y="4"/>
                      </a:lnTo>
                      <a:lnTo>
                        <a:pt x="68" y="13"/>
                      </a:lnTo>
                      <a:lnTo>
                        <a:pt x="83" y="27"/>
                      </a:lnTo>
                      <a:lnTo>
                        <a:pt x="100" y="48"/>
                      </a:lnTo>
                      <a:lnTo>
                        <a:pt x="115" y="68"/>
                      </a:lnTo>
                      <a:lnTo>
                        <a:pt x="130" y="82"/>
                      </a:lnTo>
                      <a:lnTo>
                        <a:pt x="143" y="93"/>
                      </a:lnTo>
                      <a:lnTo>
                        <a:pt x="156" y="101"/>
                      </a:lnTo>
                      <a:lnTo>
                        <a:pt x="169" y="106"/>
                      </a:lnTo>
                      <a:lnTo>
                        <a:pt x="180" y="109"/>
                      </a:lnTo>
                      <a:lnTo>
                        <a:pt x="192" y="109"/>
                      </a:lnTo>
                      <a:lnTo>
                        <a:pt x="203" y="107"/>
                      </a:lnTo>
                      <a:lnTo>
                        <a:pt x="213" y="105"/>
                      </a:lnTo>
                      <a:lnTo>
                        <a:pt x="222" y="101"/>
                      </a:lnTo>
                      <a:lnTo>
                        <a:pt x="231" y="96"/>
                      </a:lnTo>
                      <a:lnTo>
                        <a:pt x="239" y="91"/>
                      </a:lnTo>
                      <a:lnTo>
                        <a:pt x="247" y="85"/>
                      </a:lnTo>
                      <a:lnTo>
                        <a:pt x="253" y="80"/>
                      </a:lnTo>
                      <a:lnTo>
                        <a:pt x="260" y="76"/>
                      </a:lnTo>
                      <a:lnTo>
                        <a:pt x="265" y="73"/>
                      </a:lnTo>
                      <a:lnTo>
                        <a:pt x="274" y="68"/>
                      </a:lnTo>
                      <a:lnTo>
                        <a:pt x="284" y="61"/>
                      </a:lnTo>
                      <a:lnTo>
                        <a:pt x="295" y="55"/>
                      </a:lnTo>
                      <a:lnTo>
                        <a:pt x="308" y="47"/>
                      </a:lnTo>
                      <a:lnTo>
                        <a:pt x="322" y="40"/>
                      </a:lnTo>
                      <a:lnTo>
                        <a:pt x="334" y="33"/>
                      </a:lnTo>
                      <a:lnTo>
                        <a:pt x="347" y="27"/>
                      </a:lnTo>
                      <a:lnTo>
                        <a:pt x="358" y="22"/>
                      </a:lnTo>
                      <a:lnTo>
                        <a:pt x="369" y="18"/>
                      </a:lnTo>
                      <a:lnTo>
                        <a:pt x="377" y="16"/>
                      </a:lnTo>
                      <a:lnTo>
                        <a:pt x="383" y="17"/>
                      </a:lnTo>
                      <a:lnTo>
                        <a:pt x="387" y="20"/>
                      </a:lnTo>
                      <a:lnTo>
                        <a:pt x="387" y="26"/>
                      </a:lnTo>
                      <a:lnTo>
                        <a:pt x="384" y="36"/>
                      </a:lnTo>
                      <a:lnTo>
                        <a:pt x="377" y="50"/>
                      </a:lnTo>
                      <a:lnTo>
                        <a:pt x="366" y="69"/>
                      </a:lnTo>
                      <a:lnTo>
                        <a:pt x="358" y="79"/>
                      </a:lnTo>
                      <a:lnTo>
                        <a:pt x="350" y="89"/>
                      </a:lnTo>
                      <a:lnTo>
                        <a:pt x="341" y="98"/>
                      </a:lnTo>
                      <a:lnTo>
                        <a:pt x="331" y="106"/>
                      </a:lnTo>
                      <a:lnTo>
                        <a:pt x="321" y="114"/>
                      </a:lnTo>
                      <a:lnTo>
                        <a:pt x="310" y="123"/>
                      </a:lnTo>
                      <a:lnTo>
                        <a:pt x="301" y="131"/>
                      </a:lnTo>
                      <a:lnTo>
                        <a:pt x="291" y="140"/>
                      </a:lnTo>
                      <a:lnTo>
                        <a:pt x="282" y="148"/>
                      </a:lnTo>
                      <a:lnTo>
                        <a:pt x="274" y="158"/>
                      </a:lnTo>
                      <a:lnTo>
                        <a:pt x="267" y="168"/>
                      </a:lnTo>
                      <a:lnTo>
                        <a:pt x="261" y="179"/>
                      </a:lnTo>
                      <a:lnTo>
                        <a:pt x="257" y="190"/>
                      </a:lnTo>
                      <a:lnTo>
                        <a:pt x="254" y="203"/>
                      </a:lnTo>
                      <a:lnTo>
                        <a:pt x="253" y="217"/>
                      </a:lnTo>
                      <a:lnTo>
                        <a:pt x="254" y="232"/>
                      </a:lnTo>
                      <a:lnTo>
                        <a:pt x="257" y="246"/>
                      </a:lnTo>
                      <a:lnTo>
                        <a:pt x="265" y="263"/>
                      </a:lnTo>
                      <a:lnTo>
                        <a:pt x="276" y="283"/>
                      </a:lnTo>
                      <a:lnTo>
                        <a:pt x="289" y="305"/>
                      </a:lnTo>
                      <a:lnTo>
                        <a:pt x="304" y="328"/>
                      </a:lnTo>
                      <a:lnTo>
                        <a:pt x="321" y="352"/>
                      </a:lnTo>
                      <a:lnTo>
                        <a:pt x="337" y="376"/>
                      </a:lnTo>
                      <a:lnTo>
                        <a:pt x="352" y="400"/>
                      </a:lnTo>
                      <a:lnTo>
                        <a:pt x="366" y="422"/>
                      </a:lnTo>
                      <a:lnTo>
                        <a:pt x="378" y="442"/>
                      </a:lnTo>
                      <a:lnTo>
                        <a:pt x="387" y="459"/>
                      </a:lnTo>
                      <a:lnTo>
                        <a:pt x="393" y="473"/>
                      </a:lnTo>
                      <a:lnTo>
                        <a:pt x="393" y="484"/>
                      </a:lnTo>
                      <a:lnTo>
                        <a:pt x="389" y="489"/>
                      </a:lnTo>
                      <a:lnTo>
                        <a:pt x="378" y="490"/>
                      </a:lnTo>
                      <a:lnTo>
                        <a:pt x="361" y="484"/>
                      </a:lnTo>
                      <a:close/>
                    </a:path>
                  </a:pathLst>
                </a:custGeom>
                <a:solidFill>
                  <a:srgbClr val="E0C6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75" name="Freeform 491"/>
                <p:cNvSpPr>
                  <a:spLocks/>
                </p:cNvSpPr>
                <p:nvPr/>
              </p:nvSpPr>
              <p:spPr bwMode="auto">
                <a:xfrm>
                  <a:off x="4946" y="644"/>
                  <a:ext cx="34" cy="44"/>
                </a:xfrm>
                <a:custGeom>
                  <a:avLst/>
                  <a:gdLst>
                    <a:gd name="T0" fmla="*/ 303 w 346"/>
                    <a:gd name="T1" fmla="*/ 417 h 435"/>
                    <a:gd name="T2" fmla="*/ 272 w 346"/>
                    <a:gd name="T3" fmla="*/ 391 h 435"/>
                    <a:gd name="T4" fmla="*/ 247 w 346"/>
                    <a:gd name="T5" fmla="*/ 360 h 435"/>
                    <a:gd name="T6" fmla="*/ 223 w 346"/>
                    <a:gd name="T7" fmla="*/ 328 h 435"/>
                    <a:gd name="T8" fmla="*/ 200 w 346"/>
                    <a:gd name="T9" fmla="*/ 298 h 435"/>
                    <a:gd name="T10" fmla="*/ 176 w 346"/>
                    <a:gd name="T11" fmla="*/ 276 h 435"/>
                    <a:gd name="T12" fmla="*/ 151 w 346"/>
                    <a:gd name="T13" fmla="*/ 265 h 435"/>
                    <a:gd name="T14" fmla="*/ 123 w 346"/>
                    <a:gd name="T15" fmla="*/ 270 h 435"/>
                    <a:gd name="T16" fmla="*/ 81 w 346"/>
                    <a:gd name="T17" fmla="*/ 296 h 435"/>
                    <a:gd name="T18" fmla="*/ 36 w 346"/>
                    <a:gd name="T19" fmla="*/ 336 h 435"/>
                    <a:gd name="T20" fmla="*/ 6 w 346"/>
                    <a:gd name="T21" fmla="*/ 364 h 435"/>
                    <a:gd name="T22" fmla="*/ 1 w 346"/>
                    <a:gd name="T23" fmla="*/ 356 h 435"/>
                    <a:gd name="T24" fmla="*/ 18 w 346"/>
                    <a:gd name="T25" fmla="*/ 314 h 435"/>
                    <a:gd name="T26" fmla="*/ 30 w 346"/>
                    <a:gd name="T27" fmla="*/ 282 h 435"/>
                    <a:gd name="T28" fmla="*/ 40 w 346"/>
                    <a:gd name="T29" fmla="*/ 252 h 435"/>
                    <a:gd name="T30" fmla="*/ 48 w 346"/>
                    <a:gd name="T31" fmla="*/ 224 h 435"/>
                    <a:gd name="T32" fmla="*/ 53 w 346"/>
                    <a:gd name="T33" fmla="*/ 198 h 435"/>
                    <a:gd name="T34" fmla="*/ 55 w 346"/>
                    <a:gd name="T35" fmla="*/ 174 h 435"/>
                    <a:gd name="T36" fmla="*/ 55 w 346"/>
                    <a:gd name="T37" fmla="*/ 151 h 435"/>
                    <a:gd name="T38" fmla="*/ 51 w 346"/>
                    <a:gd name="T39" fmla="*/ 131 h 435"/>
                    <a:gd name="T40" fmla="*/ 44 w 346"/>
                    <a:gd name="T41" fmla="*/ 111 h 435"/>
                    <a:gd name="T42" fmla="*/ 37 w 346"/>
                    <a:gd name="T43" fmla="*/ 87 h 435"/>
                    <a:gd name="T44" fmla="*/ 30 w 346"/>
                    <a:gd name="T45" fmla="*/ 59 h 435"/>
                    <a:gd name="T46" fmla="*/ 26 w 346"/>
                    <a:gd name="T47" fmla="*/ 32 h 435"/>
                    <a:gd name="T48" fmla="*/ 25 w 346"/>
                    <a:gd name="T49" fmla="*/ 12 h 435"/>
                    <a:gd name="T50" fmla="*/ 31 w 346"/>
                    <a:gd name="T51" fmla="*/ 1 h 435"/>
                    <a:gd name="T52" fmla="*/ 43 w 346"/>
                    <a:gd name="T53" fmla="*/ 4 h 435"/>
                    <a:gd name="T54" fmla="*/ 65 w 346"/>
                    <a:gd name="T55" fmla="*/ 26 h 435"/>
                    <a:gd name="T56" fmla="*/ 107 w 346"/>
                    <a:gd name="T57" fmla="*/ 80 h 435"/>
                    <a:gd name="T58" fmla="*/ 156 w 346"/>
                    <a:gd name="T59" fmla="*/ 105 h 435"/>
                    <a:gd name="T60" fmla="*/ 195 w 346"/>
                    <a:gd name="T61" fmla="*/ 95 h 435"/>
                    <a:gd name="T62" fmla="*/ 224 w 346"/>
                    <a:gd name="T63" fmla="*/ 72 h 435"/>
                    <a:gd name="T64" fmla="*/ 251 w 346"/>
                    <a:gd name="T65" fmla="*/ 55 h 435"/>
                    <a:gd name="T66" fmla="*/ 295 w 346"/>
                    <a:gd name="T67" fmla="*/ 28 h 435"/>
                    <a:gd name="T68" fmla="*/ 331 w 346"/>
                    <a:gd name="T69" fmla="*/ 11 h 435"/>
                    <a:gd name="T70" fmla="*/ 334 w 346"/>
                    <a:gd name="T71" fmla="*/ 27 h 435"/>
                    <a:gd name="T72" fmla="*/ 300 w 346"/>
                    <a:gd name="T73" fmla="*/ 74 h 435"/>
                    <a:gd name="T74" fmla="*/ 265 w 346"/>
                    <a:gd name="T75" fmla="*/ 107 h 435"/>
                    <a:gd name="T76" fmla="*/ 234 w 346"/>
                    <a:gd name="T77" fmla="*/ 140 h 435"/>
                    <a:gd name="T78" fmla="*/ 217 w 346"/>
                    <a:gd name="T79" fmla="*/ 179 h 435"/>
                    <a:gd name="T80" fmla="*/ 220 w 346"/>
                    <a:gd name="T81" fmla="*/ 216 h 435"/>
                    <a:gd name="T82" fmla="*/ 236 w 346"/>
                    <a:gd name="T83" fmla="*/ 253 h 435"/>
                    <a:gd name="T84" fmla="*/ 262 w 346"/>
                    <a:gd name="T85" fmla="*/ 295 h 435"/>
                    <a:gd name="T86" fmla="*/ 292 w 346"/>
                    <a:gd name="T87" fmla="*/ 339 h 435"/>
                    <a:gd name="T88" fmla="*/ 320 w 346"/>
                    <a:gd name="T89" fmla="*/ 379 h 435"/>
                    <a:gd name="T90" fmla="*/ 340 w 346"/>
                    <a:gd name="T91" fmla="*/ 411 h 435"/>
                    <a:gd name="T92" fmla="*/ 346 w 346"/>
                    <a:gd name="T93" fmla="*/ 431 h 435"/>
                    <a:gd name="T94" fmla="*/ 334 w 346"/>
                    <a:gd name="T95" fmla="*/ 434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46" h="435">
                      <a:moveTo>
                        <a:pt x="319" y="427"/>
                      </a:moveTo>
                      <a:lnTo>
                        <a:pt x="303" y="417"/>
                      </a:lnTo>
                      <a:lnTo>
                        <a:pt x="287" y="405"/>
                      </a:lnTo>
                      <a:lnTo>
                        <a:pt x="272" y="391"/>
                      </a:lnTo>
                      <a:lnTo>
                        <a:pt x="259" y="376"/>
                      </a:lnTo>
                      <a:lnTo>
                        <a:pt x="247" y="360"/>
                      </a:lnTo>
                      <a:lnTo>
                        <a:pt x="234" y="344"/>
                      </a:lnTo>
                      <a:lnTo>
                        <a:pt x="223" y="328"/>
                      </a:lnTo>
                      <a:lnTo>
                        <a:pt x="211" y="312"/>
                      </a:lnTo>
                      <a:lnTo>
                        <a:pt x="200" y="298"/>
                      </a:lnTo>
                      <a:lnTo>
                        <a:pt x="188" y="286"/>
                      </a:lnTo>
                      <a:lnTo>
                        <a:pt x="176" y="276"/>
                      </a:lnTo>
                      <a:lnTo>
                        <a:pt x="164" y="269"/>
                      </a:lnTo>
                      <a:lnTo>
                        <a:pt x="151" y="265"/>
                      </a:lnTo>
                      <a:lnTo>
                        <a:pt x="138" y="265"/>
                      </a:lnTo>
                      <a:lnTo>
                        <a:pt x="123" y="270"/>
                      </a:lnTo>
                      <a:lnTo>
                        <a:pt x="108" y="279"/>
                      </a:lnTo>
                      <a:lnTo>
                        <a:pt x="81" y="296"/>
                      </a:lnTo>
                      <a:lnTo>
                        <a:pt x="57" y="316"/>
                      </a:lnTo>
                      <a:lnTo>
                        <a:pt x="36" y="336"/>
                      </a:lnTo>
                      <a:lnTo>
                        <a:pt x="19" y="353"/>
                      </a:lnTo>
                      <a:lnTo>
                        <a:pt x="6" y="364"/>
                      </a:lnTo>
                      <a:lnTo>
                        <a:pt x="0" y="366"/>
                      </a:lnTo>
                      <a:lnTo>
                        <a:pt x="1" y="356"/>
                      </a:lnTo>
                      <a:lnTo>
                        <a:pt x="11" y="331"/>
                      </a:lnTo>
                      <a:lnTo>
                        <a:pt x="18" y="314"/>
                      </a:lnTo>
                      <a:lnTo>
                        <a:pt x="25" y="298"/>
                      </a:lnTo>
                      <a:lnTo>
                        <a:pt x="30" y="282"/>
                      </a:lnTo>
                      <a:lnTo>
                        <a:pt x="36" y="267"/>
                      </a:lnTo>
                      <a:lnTo>
                        <a:pt x="40" y="252"/>
                      </a:lnTo>
                      <a:lnTo>
                        <a:pt x="45" y="238"/>
                      </a:lnTo>
                      <a:lnTo>
                        <a:pt x="48" y="224"/>
                      </a:lnTo>
                      <a:lnTo>
                        <a:pt x="51" y="211"/>
                      </a:lnTo>
                      <a:lnTo>
                        <a:pt x="53" y="198"/>
                      </a:lnTo>
                      <a:lnTo>
                        <a:pt x="54" y="186"/>
                      </a:lnTo>
                      <a:lnTo>
                        <a:pt x="55" y="174"/>
                      </a:lnTo>
                      <a:lnTo>
                        <a:pt x="55" y="162"/>
                      </a:lnTo>
                      <a:lnTo>
                        <a:pt x="55" y="151"/>
                      </a:lnTo>
                      <a:lnTo>
                        <a:pt x="53" y="141"/>
                      </a:lnTo>
                      <a:lnTo>
                        <a:pt x="51" y="131"/>
                      </a:lnTo>
                      <a:lnTo>
                        <a:pt x="48" y="121"/>
                      </a:lnTo>
                      <a:lnTo>
                        <a:pt x="44" y="111"/>
                      </a:lnTo>
                      <a:lnTo>
                        <a:pt x="40" y="100"/>
                      </a:lnTo>
                      <a:lnTo>
                        <a:pt x="37" y="87"/>
                      </a:lnTo>
                      <a:lnTo>
                        <a:pt x="33" y="73"/>
                      </a:lnTo>
                      <a:lnTo>
                        <a:pt x="30" y="59"/>
                      </a:lnTo>
                      <a:lnTo>
                        <a:pt x="27" y="46"/>
                      </a:lnTo>
                      <a:lnTo>
                        <a:pt x="26" y="32"/>
                      </a:lnTo>
                      <a:lnTo>
                        <a:pt x="25" y="21"/>
                      </a:lnTo>
                      <a:lnTo>
                        <a:pt x="25" y="12"/>
                      </a:lnTo>
                      <a:lnTo>
                        <a:pt x="27" y="5"/>
                      </a:lnTo>
                      <a:lnTo>
                        <a:pt x="31" y="1"/>
                      </a:lnTo>
                      <a:lnTo>
                        <a:pt x="36" y="0"/>
                      </a:lnTo>
                      <a:lnTo>
                        <a:pt x="43" y="4"/>
                      </a:lnTo>
                      <a:lnTo>
                        <a:pt x="53" y="12"/>
                      </a:lnTo>
                      <a:lnTo>
                        <a:pt x="65" y="26"/>
                      </a:lnTo>
                      <a:lnTo>
                        <a:pt x="79" y="46"/>
                      </a:lnTo>
                      <a:lnTo>
                        <a:pt x="107" y="80"/>
                      </a:lnTo>
                      <a:lnTo>
                        <a:pt x="133" y="99"/>
                      </a:lnTo>
                      <a:lnTo>
                        <a:pt x="156" y="105"/>
                      </a:lnTo>
                      <a:lnTo>
                        <a:pt x="176" y="103"/>
                      </a:lnTo>
                      <a:lnTo>
                        <a:pt x="195" y="95"/>
                      </a:lnTo>
                      <a:lnTo>
                        <a:pt x="211" y="83"/>
                      </a:lnTo>
                      <a:lnTo>
                        <a:pt x="224" y="72"/>
                      </a:lnTo>
                      <a:lnTo>
                        <a:pt x="235" y="64"/>
                      </a:lnTo>
                      <a:lnTo>
                        <a:pt x="251" y="55"/>
                      </a:lnTo>
                      <a:lnTo>
                        <a:pt x="272" y="42"/>
                      </a:lnTo>
                      <a:lnTo>
                        <a:pt x="295" y="28"/>
                      </a:lnTo>
                      <a:lnTo>
                        <a:pt x="316" y="17"/>
                      </a:lnTo>
                      <a:lnTo>
                        <a:pt x="331" y="11"/>
                      </a:lnTo>
                      <a:lnTo>
                        <a:pt x="338" y="14"/>
                      </a:lnTo>
                      <a:lnTo>
                        <a:pt x="334" y="27"/>
                      </a:lnTo>
                      <a:lnTo>
                        <a:pt x="315" y="56"/>
                      </a:lnTo>
                      <a:lnTo>
                        <a:pt x="300" y="74"/>
                      </a:lnTo>
                      <a:lnTo>
                        <a:pt x="282" y="91"/>
                      </a:lnTo>
                      <a:lnTo>
                        <a:pt x="265" y="107"/>
                      </a:lnTo>
                      <a:lnTo>
                        <a:pt x="248" y="123"/>
                      </a:lnTo>
                      <a:lnTo>
                        <a:pt x="234" y="140"/>
                      </a:lnTo>
                      <a:lnTo>
                        <a:pt x="223" y="159"/>
                      </a:lnTo>
                      <a:lnTo>
                        <a:pt x="217" y="179"/>
                      </a:lnTo>
                      <a:lnTo>
                        <a:pt x="217" y="202"/>
                      </a:lnTo>
                      <a:lnTo>
                        <a:pt x="220" y="216"/>
                      </a:lnTo>
                      <a:lnTo>
                        <a:pt x="227" y="234"/>
                      </a:lnTo>
                      <a:lnTo>
                        <a:pt x="236" y="253"/>
                      </a:lnTo>
                      <a:lnTo>
                        <a:pt x="249" y="273"/>
                      </a:lnTo>
                      <a:lnTo>
                        <a:pt x="262" y="295"/>
                      </a:lnTo>
                      <a:lnTo>
                        <a:pt x="277" y="317"/>
                      </a:lnTo>
                      <a:lnTo>
                        <a:pt x="292" y="339"/>
                      </a:lnTo>
                      <a:lnTo>
                        <a:pt x="307" y="359"/>
                      </a:lnTo>
                      <a:lnTo>
                        <a:pt x="320" y="379"/>
                      </a:lnTo>
                      <a:lnTo>
                        <a:pt x="331" y="396"/>
                      </a:lnTo>
                      <a:lnTo>
                        <a:pt x="340" y="411"/>
                      </a:lnTo>
                      <a:lnTo>
                        <a:pt x="345" y="423"/>
                      </a:lnTo>
                      <a:lnTo>
                        <a:pt x="346" y="431"/>
                      </a:lnTo>
                      <a:lnTo>
                        <a:pt x="343" y="435"/>
                      </a:lnTo>
                      <a:lnTo>
                        <a:pt x="334" y="434"/>
                      </a:lnTo>
                      <a:lnTo>
                        <a:pt x="319" y="427"/>
                      </a:lnTo>
                      <a:close/>
                    </a:path>
                  </a:pathLst>
                </a:custGeom>
                <a:solidFill>
                  <a:srgbClr val="D1B7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76" name="Freeform 492"/>
                <p:cNvSpPr>
                  <a:spLocks/>
                </p:cNvSpPr>
                <p:nvPr/>
              </p:nvSpPr>
              <p:spPr bwMode="auto">
                <a:xfrm>
                  <a:off x="4948" y="647"/>
                  <a:ext cx="30" cy="38"/>
                </a:xfrm>
                <a:custGeom>
                  <a:avLst/>
                  <a:gdLst>
                    <a:gd name="T0" fmla="*/ 264 w 300"/>
                    <a:gd name="T1" fmla="*/ 359 h 379"/>
                    <a:gd name="T2" fmla="*/ 238 w 300"/>
                    <a:gd name="T3" fmla="*/ 333 h 379"/>
                    <a:gd name="T4" fmla="*/ 214 w 300"/>
                    <a:gd name="T5" fmla="*/ 303 h 379"/>
                    <a:gd name="T6" fmla="*/ 190 w 300"/>
                    <a:gd name="T7" fmla="*/ 273 h 379"/>
                    <a:gd name="T8" fmla="*/ 167 w 300"/>
                    <a:gd name="T9" fmla="*/ 247 h 379"/>
                    <a:gd name="T10" fmla="*/ 143 w 300"/>
                    <a:gd name="T11" fmla="*/ 229 h 379"/>
                    <a:gd name="T12" fmla="*/ 118 w 300"/>
                    <a:gd name="T13" fmla="*/ 222 h 379"/>
                    <a:gd name="T14" fmla="*/ 92 w 300"/>
                    <a:gd name="T15" fmla="*/ 232 h 379"/>
                    <a:gd name="T16" fmla="*/ 57 w 300"/>
                    <a:gd name="T17" fmla="*/ 261 h 379"/>
                    <a:gd name="T18" fmla="*/ 23 w 300"/>
                    <a:gd name="T19" fmla="*/ 296 h 379"/>
                    <a:gd name="T20" fmla="*/ 3 w 300"/>
                    <a:gd name="T21" fmla="*/ 315 h 379"/>
                    <a:gd name="T22" fmla="*/ 3 w 300"/>
                    <a:gd name="T23" fmla="*/ 304 h 379"/>
                    <a:gd name="T24" fmla="*/ 19 w 300"/>
                    <a:gd name="T25" fmla="*/ 267 h 379"/>
                    <a:gd name="T26" fmla="*/ 31 w 300"/>
                    <a:gd name="T27" fmla="*/ 241 h 379"/>
                    <a:gd name="T28" fmla="*/ 42 w 300"/>
                    <a:gd name="T29" fmla="*/ 217 h 379"/>
                    <a:gd name="T30" fmla="*/ 50 w 300"/>
                    <a:gd name="T31" fmla="*/ 196 h 379"/>
                    <a:gd name="T32" fmla="*/ 57 w 300"/>
                    <a:gd name="T33" fmla="*/ 176 h 379"/>
                    <a:gd name="T34" fmla="*/ 60 w 300"/>
                    <a:gd name="T35" fmla="*/ 158 h 379"/>
                    <a:gd name="T36" fmla="*/ 61 w 300"/>
                    <a:gd name="T37" fmla="*/ 141 h 379"/>
                    <a:gd name="T38" fmla="*/ 58 w 300"/>
                    <a:gd name="T39" fmla="*/ 124 h 379"/>
                    <a:gd name="T40" fmla="*/ 51 w 300"/>
                    <a:gd name="T41" fmla="*/ 106 h 379"/>
                    <a:gd name="T42" fmla="*/ 41 w 300"/>
                    <a:gd name="T43" fmla="*/ 81 h 379"/>
                    <a:gd name="T44" fmla="*/ 32 w 300"/>
                    <a:gd name="T45" fmla="*/ 55 h 379"/>
                    <a:gd name="T46" fmla="*/ 26 w 300"/>
                    <a:gd name="T47" fmla="*/ 30 h 379"/>
                    <a:gd name="T48" fmla="*/ 22 w 300"/>
                    <a:gd name="T49" fmla="*/ 10 h 379"/>
                    <a:gd name="T50" fmla="*/ 24 w 300"/>
                    <a:gd name="T51" fmla="*/ 0 h 379"/>
                    <a:gd name="T52" fmla="*/ 32 w 300"/>
                    <a:gd name="T53" fmla="*/ 3 h 379"/>
                    <a:gd name="T54" fmla="*/ 48 w 300"/>
                    <a:gd name="T55" fmla="*/ 24 h 379"/>
                    <a:gd name="T56" fmla="*/ 87 w 300"/>
                    <a:gd name="T57" fmla="*/ 76 h 379"/>
                    <a:gd name="T58" fmla="*/ 132 w 300"/>
                    <a:gd name="T59" fmla="*/ 101 h 379"/>
                    <a:gd name="T60" fmla="*/ 168 w 300"/>
                    <a:gd name="T61" fmla="*/ 87 h 379"/>
                    <a:gd name="T62" fmla="*/ 196 w 300"/>
                    <a:gd name="T63" fmla="*/ 62 h 379"/>
                    <a:gd name="T64" fmla="*/ 220 w 300"/>
                    <a:gd name="T65" fmla="*/ 46 h 379"/>
                    <a:gd name="T66" fmla="*/ 256 w 300"/>
                    <a:gd name="T67" fmla="*/ 22 h 379"/>
                    <a:gd name="T68" fmla="*/ 285 w 300"/>
                    <a:gd name="T69" fmla="*/ 5 h 379"/>
                    <a:gd name="T70" fmla="*/ 284 w 300"/>
                    <a:gd name="T71" fmla="*/ 18 h 379"/>
                    <a:gd name="T72" fmla="*/ 249 w 300"/>
                    <a:gd name="T73" fmla="*/ 58 h 379"/>
                    <a:gd name="T74" fmla="*/ 220 w 300"/>
                    <a:gd name="T75" fmla="*/ 90 h 379"/>
                    <a:gd name="T76" fmla="*/ 195 w 300"/>
                    <a:gd name="T77" fmla="*/ 122 h 379"/>
                    <a:gd name="T78" fmla="*/ 182 w 300"/>
                    <a:gd name="T79" fmla="*/ 155 h 379"/>
                    <a:gd name="T80" fmla="*/ 184 w 300"/>
                    <a:gd name="T81" fmla="*/ 187 h 379"/>
                    <a:gd name="T82" fmla="*/ 198 w 300"/>
                    <a:gd name="T83" fmla="*/ 222 h 379"/>
                    <a:gd name="T84" fmla="*/ 222 w 300"/>
                    <a:gd name="T85" fmla="*/ 261 h 379"/>
                    <a:gd name="T86" fmla="*/ 248 w 300"/>
                    <a:gd name="T87" fmla="*/ 300 h 379"/>
                    <a:gd name="T88" fmla="*/ 274 w 300"/>
                    <a:gd name="T89" fmla="*/ 335 h 379"/>
                    <a:gd name="T90" fmla="*/ 293 w 300"/>
                    <a:gd name="T91" fmla="*/ 362 h 379"/>
                    <a:gd name="T92" fmla="*/ 300 w 300"/>
                    <a:gd name="T93" fmla="*/ 377 h 379"/>
                    <a:gd name="T94" fmla="*/ 290 w 300"/>
                    <a:gd name="T95" fmla="*/ 377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00" h="379">
                      <a:moveTo>
                        <a:pt x="278" y="369"/>
                      </a:moveTo>
                      <a:lnTo>
                        <a:pt x="264" y="359"/>
                      </a:lnTo>
                      <a:lnTo>
                        <a:pt x="251" y="347"/>
                      </a:lnTo>
                      <a:lnTo>
                        <a:pt x="238" y="333"/>
                      </a:lnTo>
                      <a:lnTo>
                        <a:pt x="226" y="319"/>
                      </a:lnTo>
                      <a:lnTo>
                        <a:pt x="214" y="303"/>
                      </a:lnTo>
                      <a:lnTo>
                        <a:pt x="202" y="288"/>
                      </a:lnTo>
                      <a:lnTo>
                        <a:pt x="190" y="273"/>
                      </a:lnTo>
                      <a:lnTo>
                        <a:pt x="179" y="259"/>
                      </a:lnTo>
                      <a:lnTo>
                        <a:pt x="167" y="247"/>
                      </a:lnTo>
                      <a:lnTo>
                        <a:pt x="155" y="236"/>
                      </a:lnTo>
                      <a:lnTo>
                        <a:pt x="143" y="229"/>
                      </a:lnTo>
                      <a:lnTo>
                        <a:pt x="131" y="224"/>
                      </a:lnTo>
                      <a:lnTo>
                        <a:pt x="118" y="222"/>
                      </a:lnTo>
                      <a:lnTo>
                        <a:pt x="105" y="225"/>
                      </a:lnTo>
                      <a:lnTo>
                        <a:pt x="92" y="232"/>
                      </a:lnTo>
                      <a:lnTo>
                        <a:pt x="77" y="244"/>
                      </a:lnTo>
                      <a:lnTo>
                        <a:pt x="57" y="261"/>
                      </a:lnTo>
                      <a:lnTo>
                        <a:pt x="39" y="279"/>
                      </a:lnTo>
                      <a:lnTo>
                        <a:pt x="23" y="296"/>
                      </a:lnTo>
                      <a:lnTo>
                        <a:pt x="11" y="308"/>
                      </a:lnTo>
                      <a:lnTo>
                        <a:pt x="3" y="315"/>
                      </a:lnTo>
                      <a:lnTo>
                        <a:pt x="0" y="315"/>
                      </a:lnTo>
                      <a:lnTo>
                        <a:pt x="3" y="304"/>
                      </a:lnTo>
                      <a:lnTo>
                        <a:pt x="12" y="282"/>
                      </a:lnTo>
                      <a:lnTo>
                        <a:pt x="19" y="267"/>
                      </a:lnTo>
                      <a:lnTo>
                        <a:pt x="25" y="254"/>
                      </a:lnTo>
                      <a:lnTo>
                        <a:pt x="31" y="241"/>
                      </a:lnTo>
                      <a:lnTo>
                        <a:pt x="36" y="229"/>
                      </a:lnTo>
                      <a:lnTo>
                        <a:pt x="42" y="217"/>
                      </a:lnTo>
                      <a:lnTo>
                        <a:pt x="46" y="206"/>
                      </a:lnTo>
                      <a:lnTo>
                        <a:pt x="50" y="196"/>
                      </a:lnTo>
                      <a:lnTo>
                        <a:pt x="54" y="186"/>
                      </a:lnTo>
                      <a:lnTo>
                        <a:pt x="57" y="176"/>
                      </a:lnTo>
                      <a:lnTo>
                        <a:pt x="59" y="167"/>
                      </a:lnTo>
                      <a:lnTo>
                        <a:pt x="60" y="158"/>
                      </a:lnTo>
                      <a:lnTo>
                        <a:pt x="61" y="150"/>
                      </a:lnTo>
                      <a:lnTo>
                        <a:pt x="61" y="141"/>
                      </a:lnTo>
                      <a:lnTo>
                        <a:pt x="60" y="133"/>
                      </a:lnTo>
                      <a:lnTo>
                        <a:pt x="58" y="124"/>
                      </a:lnTo>
                      <a:lnTo>
                        <a:pt x="55" y="116"/>
                      </a:lnTo>
                      <a:lnTo>
                        <a:pt x="51" y="106"/>
                      </a:lnTo>
                      <a:lnTo>
                        <a:pt x="46" y="94"/>
                      </a:lnTo>
                      <a:lnTo>
                        <a:pt x="41" y="81"/>
                      </a:lnTo>
                      <a:lnTo>
                        <a:pt x="37" y="68"/>
                      </a:lnTo>
                      <a:lnTo>
                        <a:pt x="32" y="55"/>
                      </a:lnTo>
                      <a:lnTo>
                        <a:pt x="29" y="42"/>
                      </a:lnTo>
                      <a:lnTo>
                        <a:pt x="26" y="30"/>
                      </a:lnTo>
                      <a:lnTo>
                        <a:pt x="23" y="20"/>
                      </a:lnTo>
                      <a:lnTo>
                        <a:pt x="22" y="10"/>
                      </a:lnTo>
                      <a:lnTo>
                        <a:pt x="22" y="4"/>
                      </a:lnTo>
                      <a:lnTo>
                        <a:pt x="24" y="0"/>
                      </a:lnTo>
                      <a:lnTo>
                        <a:pt x="27" y="0"/>
                      </a:lnTo>
                      <a:lnTo>
                        <a:pt x="32" y="3"/>
                      </a:lnTo>
                      <a:lnTo>
                        <a:pt x="39" y="11"/>
                      </a:lnTo>
                      <a:lnTo>
                        <a:pt x="48" y="24"/>
                      </a:lnTo>
                      <a:lnTo>
                        <a:pt x="60" y="41"/>
                      </a:lnTo>
                      <a:lnTo>
                        <a:pt x="87" y="76"/>
                      </a:lnTo>
                      <a:lnTo>
                        <a:pt x="111" y="95"/>
                      </a:lnTo>
                      <a:lnTo>
                        <a:pt x="132" y="101"/>
                      </a:lnTo>
                      <a:lnTo>
                        <a:pt x="151" y="97"/>
                      </a:lnTo>
                      <a:lnTo>
                        <a:pt x="168" y="87"/>
                      </a:lnTo>
                      <a:lnTo>
                        <a:pt x="183" y="74"/>
                      </a:lnTo>
                      <a:lnTo>
                        <a:pt x="196" y="62"/>
                      </a:lnTo>
                      <a:lnTo>
                        <a:pt x="206" y="54"/>
                      </a:lnTo>
                      <a:lnTo>
                        <a:pt x="220" y="46"/>
                      </a:lnTo>
                      <a:lnTo>
                        <a:pt x="237" y="34"/>
                      </a:lnTo>
                      <a:lnTo>
                        <a:pt x="256" y="22"/>
                      </a:lnTo>
                      <a:lnTo>
                        <a:pt x="274" y="11"/>
                      </a:lnTo>
                      <a:lnTo>
                        <a:pt x="285" y="5"/>
                      </a:lnTo>
                      <a:lnTo>
                        <a:pt x="290" y="6"/>
                      </a:lnTo>
                      <a:lnTo>
                        <a:pt x="284" y="18"/>
                      </a:lnTo>
                      <a:lnTo>
                        <a:pt x="264" y="42"/>
                      </a:lnTo>
                      <a:lnTo>
                        <a:pt x="249" y="58"/>
                      </a:lnTo>
                      <a:lnTo>
                        <a:pt x="234" y="74"/>
                      </a:lnTo>
                      <a:lnTo>
                        <a:pt x="220" y="90"/>
                      </a:lnTo>
                      <a:lnTo>
                        <a:pt x="207" y="105"/>
                      </a:lnTo>
                      <a:lnTo>
                        <a:pt x="195" y="122"/>
                      </a:lnTo>
                      <a:lnTo>
                        <a:pt x="187" y="138"/>
                      </a:lnTo>
                      <a:lnTo>
                        <a:pt x="182" y="155"/>
                      </a:lnTo>
                      <a:lnTo>
                        <a:pt x="181" y="172"/>
                      </a:lnTo>
                      <a:lnTo>
                        <a:pt x="184" y="187"/>
                      </a:lnTo>
                      <a:lnTo>
                        <a:pt x="190" y="204"/>
                      </a:lnTo>
                      <a:lnTo>
                        <a:pt x="198" y="222"/>
                      </a:lnTo>
                      <a:lnTo>
                        <a:pt x="209" y="241"/>
                      </a:lnTo>
                      <a:lnTo>
                        <a:pt x="222" y="261"/>
                      </a:lnTo>
                      <a:lnTo>
                        <a:pt x="235" y="281"/>
                      </a:lnTo>
                      <a:lnTo>
                        <a:pt x="248" y="300"/>
                      </a:lnTo>
                      <a:lnTo>
                        <a:pt x="261" y="318"/>
                      </a:lnTo>
                      <a:lnTo>
                        <a:pt x="274" y="335"/>
                      </a:lnTo>
                      <a:lnTo>
                        <a:pt x="285" y="350"/>
                      </a:lnTo>
                      <a:lnTo>
                        <a:pt x="293" y="362"/>
                      </a:lnTo>
                      <a:lnTo>
                        <a:pt x="298" y="372"/>
                      </a:lnTo>
                      <a:lnTo>
                        <a:pt x="300" y="377"/>
                      </a:lnTo>
                      <a:lnTo>
                        <a:pt x="298" y="379"/>
                      </a:lnTo>
                      <a:lnTo>
                        <a:pt x="290" y="377"/>
                      </a:lnTo>
                      <a:lnTo>
                        <a:pt x="278" y="369"/>
                      </a:lnTo>
                      <a:close/>
                    </a:path>
                  </a:pathLst>
                </a:custGeom>
                <a:solidFill>
                  <a:srgbClr val="C2A8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77" name="Freeform 493"/>
                <p:cNvSpPr>
                  <a:spLocks/>
                </p:cNvSpPr>
                <p:nvPr/>
              </p:nvSpPr>
              <p:spPr bwMode="auto">
                <a:xfrm>
                  <a:off x="4950" y="649"/>
                  <a:ext cx="26" cy="33"/>
                </a:xfrm>
                <a:custGeom>
                  <a:avLst/>
                  <a:gdLst>
                    <a:gd name="T0" fmla="*/ 199 w 254"/>
                    <a:gd name="T1" fmla="*/ 42 h 324"/>
                    <a:gd name="T2" fmla="*/ 175 w 254"/>
                    <a:gd name="T3" fmla="*/ 72 h 324"/>
                    <a:gd name="T4" fmla="*/ 156 w 254"/>
                    <a:gd name="T5" fmla="*/ 102 h 324"/>
                    <a:gd name="T6" fmla="*/ 146 w 254"/>
                    <a:gd name="T7" fmla="*/ 130 h 324"/>
                    <a:gd name="T8" fmla="*/ 147 w 254"/>
                    <a:gd name="T9" fmla="*/ 156 h 324"/>
                    <a:gd name="T10" fmla="*/ 161 w 254"/>
                    <a:gd name="T11" fmla="*/ 190 h 324"/>
                    <a:gd name="T12" fmla="*/ 181 w 254"/>
                    <a:gd name="T13" fmla="*/ 227 h 324"/>
                    <a:gd name="T14" fmla="*/ 205 w 254"/>
                    <a:gd name="T15" fmla="*/ 262 h 324"/>
                    <a:gd name="T16" fmla="*/ 228 w 254"/>
                    <a:gd name="T17" fmla="*/ 292 h 324"/>
                    <a:gd name="T18" fmla="*/ 246 w 254"/>
                    <a:gd name="T19" fmla="*/ 314 h 324"/>
                    <a:gd name="T20" fmla="*/ 254 w 254"/>
                    <a:gd name="T21" fmla="*/ 324 h 324"/>
                    <a:gd name="T22" fmla="*/ 247 w 254"/>
                    <a:gd name="T23" fmla="*/ 320 h 324"/>
                    <a:gd name="T24" fmla="*/ 225 w 254"/>
                    <a:gd name="T25" fmla="*/ 301 h 324"/>
                    <a:gd name="T26" fmla="*/ 204 w 254"/>
                    <a:gd name="T27" fmla="*/ 275 h 324"/>
                    <a:gd name="T28" fmla="*/ 181 w 254"/>
                    <a:gd name="T29" fmla="*/ 246 h 324"/>
                    <a:gd name="T30" fmla="*/ 158 w 254"/>
                    <a:gd name="T31" fmla="*/ 218 h 324"/>
                    <a:gd name="T32" fmla="*/ 134 w 254"/>
                    <a:gd name="T33" fmla="*/ 194 h 324"/>
                    <a:gd name="T34" fmla="*/ 110 w 254"/>
                    <a:gd name="T35" fmla="*/ 180 h 324"/>
                    <a:gd name="T36" fmla="*/ 85 w 254"/>
                    <a:gd name="T37" fmla="*/ 178 h 324"/>
                    <a:gd name="T38" fmla="*/ 60 w 254"/>
                    <a:gd name="T39" fmla="*/ 193 h 324"/>
                    <a:gd name="T40" fmla="*/ 33 w 254"/>
                    <a:gd name="T41" fmla="*/ 226 h 324"/>
                    <a:gd name="T42" fmla="*/ 11 w 254"/>
                    <a:gd name="T43" fmla="*/ 254 h 324"/>
                    <a:gd name="T44" fmla="*/ 0 w 254"/>
                    <a:gd name="T45" fmla="*/ 265 h 324"/>
                    <a:gd name="T46" fmla="*/ 4 w 254"/>
                    <a:gd name="T47" fmla="*/ 250 h 324"/>
                    <a:gd name="T48" fmla="*/ 25 w 254"/>
                    <a:gd name="T49" fmla="*/ 208 h 324"/>
                    <a:gd name="T50" fmla="*/ 48 w 254"/>
                    <a:gd name="T51" fmla="*/ 174 h 324"/>
                    <a:gd name="T52" fmla="*/ 64 w 254"/>
                    <a:gd name="T53" fmla="*/ 148 h 324"/>
                    <a:gd name="T54" fmla="*/ 67 w 254"/>
                    <a:gd name="T55" fmla="*/ 124 h 324"/>
                    <a:gd name="T56" fmla="*/ 58 w 254"/>
                    <a:gd name="T57" fmla="*/ 100 h 324"/>
                    <a:gd name="T58" fmla="*/ 46 w 254"/>
                    <a:gd name="T59" fmla="*/ 75 h 324"/>
                    <a:gd name="T60" fmla="*/ 35 w 254"/>
                    <a:gd name="T61" fmla="*/ 50 h 324"/>
                    <a:gd name="T62" fmla="*/ 25 w 254"/>
                    <a:gd name="T63" fmla="*/ 27 h 324"/>
                    <a:gd name="T64" fmla="*/ 19 w 254"/>
                    <a:gd name="T65" fmla="*/ 10 h 324"/>
                    <a:gd name="T66" fmla="*/ 17 w 254"/>
                    <a:gd name="T67" fmla="*/ 1 h 324"/>
                    <a:gd name="T68" fmla="*/ 21 w 254"/>
                    <a:gd name="T69" fmla="*/ 4 h 324"/>
                    <a:gd name="T70" fmla="*/ 32 w 254"/>
                    <a:gd name="T71" fmla="*/ 21 h 324"/>
                    <a:gd name="T72" fmla="*/ 66 w 254"/>
                    <a:gd name="T73" fmla="*/ 72 h 324"/>
                    <a:gd name="T74" fmla="*/ 108 w 254"/>
                    <a:gd name="T75" fmla="*/ 96 h 324"/>
                    <a:gd name="T76" fmla="*/ 142 w 254"/>
                    <a:gd name="T77" fmla="*/ 79 h 324"/>
                    <a:gd name="T78" fmla="*/ 167 w 254"/>
                    <a:gd name="T79" fmla="*/ 52 h 324"/>
                    <a:gd name="T80" fmla="*/ 188 w 254"/>
                    <a:gd name="T81" fmla="*/ 37 h 324"/>
                    <a:gd name="T82" fmla="*/ 217 w 254"/>
                    <a:gd name="T83" fmla="*/ 15 h 324"/>
                    <a:gd name="T84" fmla="*/ 239 w 254"/>
                    <a:gd name="T85" fmla="*/ 0 h 324"/>
                    <a:gd name="T86" fmla="*/ 233 w 254"/>
                    <a:gd name="T87" fmla="*/ 9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54" h="324">
                      <a:moveTo>
                        <a:pt x="213" y="28"/>
                      </a:moveTo>
                      <a:lnTo>
                        <a:pt x="199" y="42"/>
                      </a:lnTo>
                      <a:lnTo>
                        <a:pt x="187" y="57"/>
                      </a:lnTo>
                      <a:lnTo>
                        <a:pt x="175" y="72"/>
                      </a:lnTo>
                      <a:lnTo>
                        <a:pt x="165" y="87"/>
                      </a:lnTo>
                      <a:lnTo>
                        <a:pt x="156" y="102"/>
                      </a:lnTo>
                      <a:lnTo>
                        <a:pt x="150" y="117"/>
                      </a:lnTo>
                      <a:lnTo>
                        <a:pt x="146" y="130"/>
                      </a:lnTo>
                      <a:lnTo>
                        <a:pt x="145" y="141"/>
                      </a:lnTo>
                      <a:lnTo>
                        <a:pt x="147" y="156"/>
                      </a:lnTo>
                      <a:lnTo>
                        <a:pt x="153" y="173"/>
                      </a:lnTo>
                      <a:lnTo>
                        <a:pt x="161" y="190"/>
                      </a:lnTo>
                      <a:lnTo>
                        <a:pt x="170" y="208"/>
                      </a:lnTo>
                      <a:lnTo>
                        <a:pt x="181" y="227"/>
                      </a:lnTo>
                      <a:lnTo>
                        <a:pt x="193" y="244"/>
                      </a:lnTo>
                      <a:lnTo>
                        <a:pt x="205" y="262"/>
                      </a:lnTo>
                      <a:lnTo>
                        <a:pt x="217" y="277"/>
                      </a:lnTo>
                      <a:lnTo>
                        <a:pt x="228" y="292"/>
                      </a:lnTo>
                      <a:lnTo>
                        <a:pt x="238" y="304"/>
                      </a:lnTo>
                      <a:lnTo>
                        <a:pt x="246" y="314"/>
                      </a:lnTo>
                      <a:lnTo>
                        <a:pt x="252" y="321"/>
                      </a:lnTo>
                      <a:lnTo>
                        <a:pt x="254" y="324"/>
                      </a:lnTo>
                      <a:lnTo>
                        <a:pt x="252" y="324"/>
                      </a:lnTo>
                      <a:lnTo>
                        <a:pt x="247" y="320"/>
                      </a:lnTo>
                      <a:lnTo>
                        <a:pt x="236" y="311"/>
                      </a:lnTo>
                      <a:lnTo>
                        <a:pt x="225" y="301"/>
                      </a:lnTo>
                      <a:lnTo>
                        <a:pt x="215" y="288"/>
                      </a:lnTo>
                      <a:lnTo>
                        <a:pt x="204" y="275"/>
                      </a:lnTo>
                      <a:lnTo>
                        <a:pt x="193" y="260"/>
                      </a:lnTo>
                      <a:lnTo>
                        <a:pt x="181" y="246"/>
                      </a:lnTo>
                      <a:lnTo>
                        <a:pt x="170" y="231"/>
                      </a:lnTo>
                      <a:lnTo>
                        <a:pt x="158" y="218"/>
                      </a:lnTo>
                      <a:lnTo>
                        <a:pt x="146" y="205"/>
                      </a:lnTo>
                      <a:lnTo>
                        <a:pt x="134" y="194"/>
                      </a:lnTo>
                      <a:lnTo>
                        <a:pt x="122" y="186"/>
                      </a:lnTo>
                      <a:lnTo>
                        <a:pt x="110" y="180"/>
                      </a:lnTo>
                      <a:lnTo>
                        <a:pt x="98" y="177"/>
                      </a:lnTo>
                      <a:lnTo>
                        <a:pt x="85" y="178"/>
                      </a:lnTo>
                      <a:lnTo>
                        <a:pt x="73" y="183"/>
                      </a:lnTo>
                      <a:lnTo>
                        <a:pt x="60" y="193"/>
                      </a:lnTo>
                      <a:lnTo>
                        <a:pt x="46" y="208"/>
                      </a:lnTo>
                      <a:lnTo>
                        <a:pt x="33" y="226"/>
                      </a:lnTo>
                      <a:lnTo>
                        <a:pt x="21" y="242"/>
                      </a:lnTo>
                      <a:lnTo>
                        <a:pt x="11" y="254"/>
                      </a:lnTo>
                      <a:lnTo>
                        <a:pt x="4" y="262"/>
                      </a:lnTo>
                      <a:lnTo>
                        <a:pt x="0" y="265"/>
                      </a:lnTo>
                      <a:lnTo>
                        <a:pt x="0" y="261"/>
                      </a:lnTo>
                      <a:lnTo>
                        <a:pt x="4" y="250"/>
                      </a:lnTo>
                      <a:lnTo>
                        <a:pt x="13" y="231"/>
                      </a:lnTo>
                      <a:lnTo>
                        <a:pt x="25" y="208"/>
                      </a:lnTo>
                      <a:lnTo>
                        <a:pt x="37" y="190"/>
                      </a:lnTo>
                      <a:lnTo>
                        <a:pt x="48" y="174"/>
                      </a:lnTo>
                      <a:lnTo>
                        <a:pt x="58" y="160"/>
                      </a:lnTo>
                      <a:lnTo>
                        <a:pt x="64" y="148"/>
                      </a:lnTo>
                      <a:lnTo>
                        <a:pt x="68" y="136"/>
                      </a:lnTo>
                      <a:lnTo>
                        <a:pt x="67" y="124"/>
                      </a:lnTo>
                      <a:lnTo>
                        <a:pt x="63" y="111"/>
                      </a:lnTo>
                      <a:lnTo>
                        <a:pt x="58" y="100"/>
                      </a:lnTo>
                      <a:lnTo>
                        <a:pt x="51" y="88"/>
                      </a:lnTo>
                      <a:lnTo>
                        <a:pt x="46" y="75"/>
                      </a:lnTo>
                      <a:lnTo>
                        <a:pt x="40" y="63"/>
                      </a:lnTo>
                      <a:lnTo>
                        <a:pt x="35" y="50"/>
                      </a:lnTo>
                      <a:lnTo>
                        <a:pt x="30" y="38"/>
                      </a:lnTo>
                      <a:lnTo>
                        <a:pt x="25" y="27"/>
                      </a:lnTo>
                      <a:lnTo>
                        <a:pt x="22" y="18"/>
                      </a:lnTo>
                      <a:lnTo>
                        <a:pt x="19" y="10"/>
                      </a:lnTo>
                      <a:lnTo>
                        <a:pt x="17" y="4"/>
                      </a:lnTo>
                      <a:lnTo>
                        <a:pt x="17" y="1"/>
                      </a:lnTo>
                      <a:lnTo>
                        <a:pt x="18" y="1"/>
                      </a:lnTo>
                      <a:lnTo>
                        <a:pt x="21" y="4"/>
                      </a:lnTo>
                      <a:lnTo>
                        <a:pt x="25" y="10"/>
                      </a:lnTo>
                      <a:lnTo>
                        <a:pt x="32" y="21"/>
                      </a:lnTo>
                      <a:lnTo>
                        <a:pt x="40" y="36"/>
                      </a:lnTo>
                      <a:lnTo>
                        <a:pt x="66" y="72"/>
                      </a:lnTo>
                      <a:lnTo>
                        <a:pt x="88" y="91"/>
                      </a:lnTo>
                      <a:lnTo>
                        <a:pt x="108" y="96"/>
                      </a:lnTo>
                      <a:lnTo>
                        <a:pt x="126" y="91"/>
                      </a:lnTo>
                      <a:lnTo>
                        <a:pt x="142" y="79"/>
                      </a:lnTo>
                      <a:lnTo>
                        <a:pt x="155" y="65"/>
                      </a:lnTo>
                      <a:lnTo>
                        <a:pt x="167" y="52"/>
                      </a:lnTo>
                      <a:lnTo>
                        <a:pt x="177" y="44"/>
                      </a:lnTo>
                      <a:lnTo>
                        <a:pt x="188" y="37"/>
                      </a:lnTo>
                      <a:lnTo>
                        <a:pt x="203" y="26"/>
                      </a:lnTo>
                      <a:lnTo>
                        <a:pt x="217" y="15"/>
                      </a:lnTo>
                      <a:lnTo>
                        <a:pt x="230" y="6"/>
                      </a:lnTo>
                      <a:lnTo>
                        <a:pt x="239" y="0"/>
                      </a:lnTo>
                      <a:lnTo>
                        <a:pt x="240" y="0"/>
                      </a:lnTo>
                      <a:lnTo>
                        <a:pt x="233" y="9"/>
                      </a:lnTo>
                      <a:lnTo>
                        <a:pt x="213" y="28"/>
                      </a:lnTo>
                      <a:close/>
                    </a:path>
                  </a:pathLst>
                </a:custGeom>
                <a:solidFill>
                  <a:srgbClr val="B2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78" name="Freeform 494"/>
                <p:cNvSpPr>
                  <a:spLocks/>
                </p:cNvSpPr>
                <p:nvPr/>
              </p:nvSpPr>
              <p:spPr bwMode="auto">
                <a:xfrm>
                  <a:off x="4956" y="659"/>
                  <a:ext cx="8" cy="9"/>
                </a:xfrm>
                <a:custGeom>
                  <a:avLst/>
                  <a:gdLst>
                    <a:gd name="T0" fmla="*/ 43 w 80"/>
                    <a:gd name="T1" fmla="*/ 0 h 88"/>
                    <a:gd name="T2" fmla="*/ 59 w 80"/>
                    <a:gd name="T3" fmla="*/ 4 h 88"/>
                    <a:gd name="T4" fmla="*/ 70 w 80"/>
                    <a:gd name="T5" fmla="*/ 13 h 88"/>
                    <a:gd name="T6" fmla="*/ 77 w 80"/>
                    <a:gd name="T7" fmla="*/ 27 h 88"/>
                    <a:gd name="T8" fmla="*/ 80 w 80"/>
                    <a:gd name="T9" fmla="*/ 43 h 88"/>
                    <a:gd name="T10" fmla="*/ 78 w 80"/>
                    <a:gd name="T11" fmla="*/ 59 h 88"/>
                    <a:gd name="T12" fmla="*/ 72 w 80"/>
                    <a:gd name="T13" fmla="*/ 73 h 88"/>
                    <a:gd name="T14" fmla="*/ 60 w 80"/>
                    <a:gd name="T15" fmla="*/ 84 h 88"/>
                    <a:gd name="T16" fmla="*/ 43 w 80"/>
                    <a:gd name="T17" fmla="*/ 88 h 88"/>
                    <a:gd name="T18" fmla="*/ 24 w 80"/>
                    <a:gd name="T19" fmla="*/ 85 h 88"/>
                    <a:gd name="T20" fmla="*/ 10 w 80"/>
                    <a:gd name="T21" fmla="*/ 76 h 88"/>
                    <a:gd name="T22" fmla="*/ 2 w 80"/>
                    <a:gd name="T23" fmla="*/ 61 h 88"/>
                    <a:gd name="T24" fmla="*/ 0 w 80"/>
                    <a:gd name="T25" fmla="*/ 45 h 88"/>
                    <a:gd name="T26" fmla="*/ 2 w 80"/>
                    <a:gd name="T27" fmla="*/ 29 h 88"/>
                    <a:gd name="T28" fmla="*/ 10 w 80"/>
                    <a:gd name="T29" fmla="*/ 14 h 88"/>
                    <a:gd name="T30" fmla="*/ 24 w 80"/>
                    <a:gd name="T31" fmla="*/ 4 h 88"/>
                    <a:gd name="T32" fmla="*/ 43 w 80"/>
                    <a:gd name="T33" fmla="*/ 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0" h="88">
                      <a:moveTo>
                        <a:pt x="43" y="0"/>
                      </a:moveTo>
                      <a:lnTo>
                        <a:pt x="59" y="4"/>
                      </a:lnTo>
                      <a:lnTo>
                        <a:pt x="70" y="13"/>
                      </a:lnTo>
                      <a:lnTo>
                        <a:pt x="77" y="27"/>
                      </a:lnTo>
                      <a:lnTo>
                        <a:pt x="80" y="43"/>
                      </a:lnTo>
                      <a:lnTo>
                        <a:pt x="78" y="59"/>
                      </a:lnTo>
                      <a:lnTo>
                        <a:pt x="72" y="73"/>
                      </a:lnTo>
                      <a:lnTo>
                        <a:pt x="60" y="84"/>
                      </a:lnTo>
                      <a:lnTo>
                        <a:pt x="43" y="88"/>
                      </a:lnTo>
                      <a:lnTo>
                        <a:pt x="24" y="85"/>
                      </a:lnTo>
                      <a:lnTo>
                        <a:pt x="10" y="76"/>
                      </a:lnTo>
                      <a:lnTo>
                        <a:pt x="2" y="61"/>
                      </a:lnTo>
                      <a:lnTo>
                        <a:pt x="0" y="45"/>
                      </a:lnTo>
                      <a:lnTo>
                        <a:pt x="2" y="29"/>
                      </a:lnTo>
                      <a:lnTo>
                        <a:pt x="10" y="14"/>
                      </a:lnTo>
                      <a:lnTo>
                        <a:pt x="24" y="4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E5CB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79" name="Freeform 495"/>
                <p:cNvSpPr>
                  <a:spLocks/>
                </p:cNvSpPr>
                <p:nvPr/>
              </p:nvSpPr>
              <p:spPr bwMode="auto">
                <a:xfrm>
                  <a:off x="4956" y="659"/>
                  <a:ext cx="8" cy="9"/>
                </a:xfrm>
                <a:custGeom>
                  <a:avLst/>
                  <a:gdLst>
                    <a:gd name="T0" fmla="*/ 43 w 80"/>
                    <a:gd name="T1" fmla="*/ 0 h 88"/>
                    <a:gd name="T2" fmla="*/ 43 w 80"/>
                    <a:gd name="T3" fmla="*/ 0 h 88"/>
                    <a:gd name="T4" fmla="*/ 59 w 80"/>
                    <a:gd name="T5" fmla="*/ 4 h 88"/>
                    <a:gd name="T6" fmla="*/ 70 w 80"/>
                    <a:gd name="T7" fmla="*/ 13 h 88"/>
                    <a:gd name="T8" fmla="*/ 77 w 80"/>
                    <a:gd name="T9" fmla="*/ 27 h 88"/>
                    <a:gd name="T10" fmla="*/ 80 w 80"/>
                    <a:gd name="T11" fmla="*/ 43 h 88"/>
                    <a:gd name="T12" fmla="*/ 78 w 80"/>
                    <a:gd name="T13" fmla="*/ 59 h 88"/>
                    <a:gd name="T14" fmla="*/ 72 w 80"/>
                    <a:gd name="T15" fmla="*/ 73 h 88"/>
                    <a:gd name="T16" fmla="*/ 60 w 80"/>
                    <a:gd name="T17" fmla="*/ 84 h 88"/>
                    <a:gd name="T18" fmla="*/ 43 w 80"/>
                    <a:gd name="T19" fmla="*/ 88 h 88"/>
                    <a:gd name="T20" fmla="*/ 43 w 80"/>
                    <a:gd name="T21" fmla="*/ 88 h 88"/>
                    <a:gd name="T22" fmla="*/ 24 w 80"/>
                    <a:gd name="T23" fmla="*/ 85 h 88"/>
                    <a:gd name="T24" fmla="*/ 10 w 80"/>
                    <a:gd name="T25" fmla="*/ 76 h 88"/>
                    <a:gd name="T26" fmla="*/ 2 w 80"/>
                    <a:gd name="T27" fmla="*/ 61 h 88"/>
                    <a:gd name="T28" fmla="*/ 0 w 80"/>
                    <a:gd name="T29" fmla="*/ 45 h 88"/>
                    <a:gd name="T30" fmla="*/ 2 w 80"/>
                    <a:gd name="T31" fmla="*/ 29 h 88"/>
                    <a:gd name="T32" fmla="*/ 10 w 80"/>
                    <a:gd name="T33" fmla="*/ 14 h 88"/>
                    <a:gd name="T34" fmla="*/ 24 w 80"/>
                    <a:gd name="T35" fmla="*/ 4 h 88"/>
                    <a:gd name="T36" fmla="*/ 43 w 80"/>
                    <a:gd name="T37" fmla="*/ 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0" h="88">
                      <a:moveTo>
                        <a:pt x="43" y="0"/>
                      </a:moveTo>
                      <a:lnTo>
                        <a:pt x="43" y="0"/>
                      </a:lnTo>
                      <a:lnTo>
                        <a:pt x="59" y="4"/>
                      </a:lnTo>
                      <a:lnTo>
                        <a:pt x="70" y="13"/>
                      </a:lnTo>
                      <a:lnTo>
                        <a:pt x="77" y="27"/>
                      </a:lnTo>
                      <a:lnTo>
                        <a:pt x="80" y="43"/>
                      </a:lnTo>
                      <a:lnTo>
                        <a:pt x="78" y="59"/>
                      </a:lnTo>
                      <a:lnTo>
                        <a:pt x="72" y="73"/>
                      </a:lnTo>
                      <a:lnTo>
                        <a:pt x="60" y="84"/>
                      </a:lnTo>
                      <a:lnTo>
                        <a:pt x="43" y="88"/>
                      </a:lnTo>
                      <a:lnTo>
                        <a:pt x="24" y="85"/>
                      </a:lnTo>
                      <a:lnTo>
                        <a:pt x="10" y="76"/>
                      </a:lnTo>
                      <a:lnTo>
                        <a:pt x="2" y="61"/>
                      </a:lnTo>
                      <a:lnTo>
                        <a:pt x="0" y="45"/>
                      </a:lnTo>
                      <a:lnTo>
                        <a:pt x="2" y="29"/>
                      </a:lnTo>
                      <a:lnTo>
                        <a:pt x="10" y="14"/>
                      </a:lnTo>
                      <a:lnTo>
                        <a:pt x="24" y="4"/>
                      </a:lnTo>
                      <a:lnTo>
                        <a:pt x="43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80" name="Freeform 496"/>
                <p:cNvSpPr>
                  <a:spLocks/>
                </p:cNvSpPr>
                <p:nvPr/>
              </p:nvSpPr>
              <p:spPr bwMode="auto">
                <a:xfrm>
                  <a:off x="4783" y="697"/>
                  <a:ext cx="100" cy="170"/>
                </a:xfrm>
                <a:custGeom>
                  <a:avLst/>
                  <a:gdLst>
                    <a:gd name="T0" fmla="*/ 908 w 1000"/>
                    <a:gd name="T1" fmla="*/ 58 h 1704"/>
                    <a:gd name="T2" fmla="*/ 938 w 1000"/>
                    <a:gd name="T3" fmla="*/ 89 h 1704"/>
                    <a:gd name="T4" fmla="*/ 969 w 1000"/>
                    <a:gd name="T5" fmla="*/ 114 h 1704"/>
                    <a:gd name="T6" fmla="*/ 982 w 1000"/>
                    <a:gd name="T7" fmla="*/ 127 h 1704"/>
                    <a:gd name="T8" fmla="*/ 993 w 1000"/>
                    <a:gd name="T9" fmla="*/ 151 h 1704"/>
                    <a:gd name="T10" fmla="*/ 1000 w 1000"/>
                    <a:gd name="T11" fmla="*/ 183 h 1704"/>
                    <a:gd name="T12" fmla="*/ 998 w 1000"/>
                    <a:gd name="T13" fmla="*/ 223 h 1704"/>
                    <a:gd name="T14" fmla="*/ 985 w 1000"/>
                    <a:gd name="T15" fmla="*/ 266 h 1704"/>
                    <a:gd name="T16" fmla="*/ 959 w 1000"/>
                    <a:gd name="T17" fmla="*/ 309 h 1704"/>
                    <a:gd name="T18" fmla="*/ 905 w 1000"/>
                    <a:gd name="T19" fmla="*/ 392 h 1704"/>
                    <a:gd name="T20" fmla="*/ 823 w 1000"/>
                    <a:gd name="T21" fmla="*/ 517 h 1704"/>
                    <a:gd name="T22" fmla="*/ 720 w 1000"/>
                    <a:gd name="T23" fmla="*/ 673 h 1704"/>
                    <a:gd name="T24" fmla="*/ 605 w 1000"/>
                    <a:gd name="T25" fmla="*/ 848 h 1704"/>
                    <a:gd name="T26" fmla="*/ 484 w 1000"/>
                    <a:gd name="T27" fmla="*/ 1031 h 1704"/>
                    <a:gd name="T28" fmla="*/ 365 w 1000"/>
                    <a:gd name="T29" fmla="*/ 1214 h 1704"/>
                    <a:gd name="T30" fmla="*/ 257 w 1000"/>
                    <a:gd name="T31" fmla="*/ 1382 h 1704"/>
                    <a:gd name="T32" fmla="*/ 166 w 1000"/>
                    <a:gd name="T33" fmla="*/ 1527 h 1704"/>
                    <a:gd name="T34" fmla="*/ 100 w 1000"/>
                    <a:gd name="T35" fmla="*/ 1639 h 1704"/>
                    <a:gd name="T36" fmla="*/ 67 w 1000"/>
                    <a:gd name="T37" fmla="*/ 1704 h 1704"/>
                    <a:gd name="T38" fmla="*/ 61 w 1000"/>
                    <a:gd name="T39" fmla="*/ 1657 h 1704"/>
                    <a:gd name="T40" fmla="*/ 45 w 1000"/>
                    <a:gd name="T41" fmla="*/ 1540 h 1704"/>
                    <a:gd name="T42" fmla="*/ 25 w 1000"/>
                    <a:gd name="T43" fmla="*/ 1392 h 1704"/>
                    <a:gd name="T44" fmla="*/ 9 w 1000"/>
                    <a:gd name="T45" fmla="*/ 1246 h 1704"/>
                    <a:gd name="T46" fmla="*/ 0 w 1000"/>
                    <a:gd name="T47" fmla="*/ 1140 h 1704"/>
                    <a:gd name="T48" fmla="*/ 1 w 1000"/>
                    <a:gd name="T49" fmla="*/ 1097 h 1704"/>
                    <a:gd name="T50" fmla="*/ 5 w 1000"/>
                    <a:gd name="T51" fmla="*/ 1040 h 1704"/>
                    <a:gd name="T52" fmla="*/ 10 w 1000"/>
                    <a:gd name="T53" fmla="*/ 960 h 1704"/>
                    <a:gd name="T54" fmla="*/ 17 w 1000"/>
                    <a:gd name="T55" fmla="*/ 864 h 1704"/>
                    <a:gd name="T56" fmla="*/ 26 w 1000"/>
                    <a:gd name="T57" fmla="*/ 758 h 1704"/>
                    <a:gd name="T58" fmla="*/ 36 w 1000"/>
                    <a:gd name="T59" fmla="*/ 649 h 1704"/>
                    <a:gd name="T60" fmla="*/ 47 w 1000"/>
                    <a:gd name="T61" fmla="*/ 542 h 1704"/>
                    <a:gd name="T62" fmla="*/ 59 w 1000"/>
                    <a:gd name="T63" fmla="*/ 443 h 1704"/>
                    <a:gd name="T64" fmla="*/ 70 w 1000"/>
                    <a:gd name="T65" fmla="*/ 360 h 1704"/>
                    <a:gd name="T66" fmla="*/ 82 w 1000"/>
                    <a:gd name="T67" fmla="*/ 298 h 1704"/>
                    <a:gd name="T68" fmla="*/ 94 w 1000"/>
                    <a:gd name="T69" fmla="*/ 264 h 1704"/>
                    <a:gd name="T70" fmla="*/ 116 w 1000"/>
                    <a:gd name="T71" fmla="*/ 239 h 1704"/>
                    <a:gd name="T72" fmla="*/ 157 w 1000"/>
                    <a:gd name="T73" fmla="*/ 205 h 1704"/>
                    <a:gd name="T74" fmla="*/ 214 w 1000"/>
                    <a:gd name="T75" fmla="*/ 165 h 1704"/>
                    <a:gd name="T76" fmla="*/ 285 w 1000"/>
                    <a:gd name="T77" fmla="*/ 123 h 1704"/>
                    <a:gd name="T78" fmla="*/ 366 w 1000"/>
                    <a:gd name="T79" fmla="*/ 82 h 1704"/>
                    <a:gd name="T80" fmla="*/ 456 w 1000"/>
                    <a:gd name="T81" fmla="*/ 46 h 1704"/>
                    <a:gd name="T82" fmla="*/ 550 w 1000"/>
                    <a:gd name="T83" fmla="*/ 18 h 1704"/>
                    <a:gd name="T84" fmla="*/ 648 w 1000"/>
                    <a:gd name="T85" fmla="*/ 2 h 1704"/>
                    <a:gd name="T86" fmla="*/ 745 w 1000"/>
                    <a:gd name="T87" fmla="*/ 3 h 1704"/>
                    <a:gd name="T88" fmla="*/ 840 w 1000"/>
                    <a:gd name="T89" fmla="*/ 23 h 17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00" h="1704">
                      <a:moveTo>
                        <a:pt x="900" y="49"/>
                      </a:moveTo>
                      <a:lnTo>
                        <a:pt x="902" y="51"/>
                      </a:lnTo>
                      <a:lnTo>
                        <a:pt x="908" y="58"/>
                      </a:lnTo>
                      <a:lnTo>
                        <a:pt x="916" y="67"/>
                      </a:lnTo>
                      <a:lnTo>
                        <a:pt x="927" y="78"/>
                      </a:lnTo>
                      <a:lnTo>
                        <a:pt x="938" y="89"/>
                      </a:lnTo>
                      <a:lnTo>
                        <a:pt x="949" y="100"/>
                      </a:lnTo>
                      <a:lnTo>
                        <a:pt x="960" y="108"/>
                      </a:lnTo>
                      <a:lnTo>
                        <a:pt x="969" y="114"/>
                      </a:lnTo>
                      <a:lnTo>
                        <a:pt x="973" y="117"/>
                      </a:lnTo>
                      <a:lnTo>
                        <a:pt x="977" y="121"/>
                      </a:lnTo>
                      <a:lnTo>
                        <a:pt x="982" y="127"/>
                      </a:lnTo>
                      <a:lnTo>
                        <a:pt x="986" y="133"/>
                      </a:lnTo>
                      <a:lnTo>
                        <a:pt x="990" y="141"/>
                      </a:lnTo>
                      <a:lnTo>
                        <a:pt x="993" y="151"/>
                      </a:lnTo>
                      <a:lnTo>
                        <a:pt x="996" y="161"/>
                      </a:lnTo>
                      <a:lnTo>
                        <a:pt x="998" y="172"/>
                      </a:lnTo>
                      <a:lnTo>
                        <a:pt x="1000" y="183"/>
                      </a:lnTo>
                      <a:lnTo>
                        <a:pt x="1000" y="196"/>
                      </a:lnTo>
                      <a:lnTo>
                        <a:pt x="1000" y="209"/>
                      </a:lnTo>
                      <a:lnTo>
                        <a:pt x="998" y="223"/>
                      </a:lnTo>
                      <a:lnTo>
                        <a:pt x="995" y="237"/>
                      </a:lnTo>
                      <a:lnTo>
                        <a:pt x="990" y="251"/>
                      </a:lnTo>
                      <a:lnTo>
                        <a:pt x="985" y="266"/>
                      </a:lnTo>
                      <a:lnTo>
                        <a:pt x="976" y="281"/>
                      </a:lnTo>
                      <a:lnTo>
                        <a:pt x="970" y="292"/>
                      </a:lnTo>
                      <a:lnTo>
                        <a:pt x="959" y="309"/>
                      </a:lnTo>
                      <a:lnTo>
                        <a:pt x="944" y="331"/>
                      </a:lnTo>
                      <a:lnTo>
                        <a:pt x="926" y="359"/>
                      </a:lnTo>
                      <a:lnTo>
                        <a:pt x="905" y="392"/>
                      </a:lnTo>
                      <a:lnTo>
                        <a:pt x="880" y="430"/>
                      </a:lnTo>
                      <a:lnTo>
                        <a:pt x="853" y="472"/>
                      </a:lnTo>
                      <a:lnTo>
                        <a:pt x="823" y="517"/>
                      </a:lnTo>
                      <a:lnTo>
                        <a:pt x="790" y="567"/>
                      </a:lnTo>
                      <a:lnTo>
                        <a:pt x="756" y="619"/>
                      </a:lnTo>
                      <a:lnTo>
                        <a:pt x="720" y="673"/>
                      </a:lnTo>
                      <a:lnTo>
                        <a:pt x="683" y="730"/>
                      </a:lnTo>
                      <a:lnTo>
                        <a:pt x="644" y="788"/>
                      </a:lnTo>
                      <a:lnTo>
                        <a:pt x="605" y="848"/>
                      </a:lnTo>
                      <a:lnTo>
                        <a:pt x="564" y="909"/>
                      </a:lnTo>
                      <a:lnTo>
                        <a:pt x="524" y="970"/>
                      </a:lnTo>
                      <a:lnTo>
                        <a:pt x="484" y="1031"/>
                      </a:lnTo>
                      <a:lnTo>
                        <a:pt x="444" y="1094"/>
                      </a:lnTo>
                      <a:lnTo>
                        <a:pt x="404" y="1154"/>
                      </a:lnTo>
                      <a:lnTo>
                        <a:pt x="365" y="1214"/>
                      </a:lnTo>
                      <a:lnTo>
                        <a:pt x="328" y="1272"/>
                      </a:lnTo>
                      <a:lnTo>
                        <a:pt x="292" y="1328"/>
                      </a:lnTo>
                      <a:lnTo>
                        <a:pt x="257" y="1382"/>
                      </a:lnTo>
                      <a:lnTo>
                        <a:pt x="224" y="1434"/>
                      </a:lnTo>
                      <a:lnTo>
                        <a:pt x="194" y="1482"/>
                      </a:lnTo>
                      <a:lnTo>
                        <a:pt x="166" y="1527"/>
                      </a:lnTo>
                      <a:lnTo>
                        <a:pt x="141" y="1569"/>
                      </a:lnTo>
                      <a:lnTo>
                        <a:pt x="119" y="1606"/>
                      </a:lnTo>
                      <a:lnTo>
                        <a:pt x="100" y="1639"/>
                      </a:lnTo>
                      <a:lnTo>
                        <a:pt x="85" y="1666"/>
                      </a:lnTo>
                      <a:lnTo>
                        <a:pt x="74" y="1688"/>
                      </a:lnTo>
                      <a:lnTo>
                        <a:pt x="67" y="1704"/>
                      </a:lnTo>
                      <a:lnTo>
                        <a:pt x="66" y="1698"/>
                      </a:lnTo>
                      <a:lnTo>
                        <a:pt x="64" y="1682"/>
                      </a:lnTo>
                      <a:lnTo>
                        <a:pt x="61" y="1657"/>
                      </a:lnTo>
                      <a:lnTo>
                        <a:pt x="56" y="1625"/>
                      </a:lnTo>
                      <a:lnTo>
                        <a:pt x="51" y="1586"/>
                      </a:lnTo>
                      <a:lnTo>
                        <a:pt x="45" y="1540"/>
                      </a:lnTo>
                      <a:lnTo>
                        <a:pt x="38" y="1493"/>
                      </a:lnTo>
                      <a:lnTo>
                        <a:pt x="32" y="1443"/>
                      </a:lnTo>
                      <a:lnTo>
                        <a:pt x="25" y="1392"/>
                      </a:lnTo>
                      <a:lnTo>
                        <a:pt x="19" y="1341"/>
                      </a:lnTo>
                      <a:lnTo>
                        <a:pt x="14" y="1292"/>
                      </a:lnTo>
                      <a:lnTo>
                        <a:pt x="9" y="1246"/>
                      </a:lnTo>
                      <a:lnTo>
                        <a:pt x="5" y="1205"/>
                      </a:lnTo>
                      <a:lnTo>
                        <a:pt x="2" y="1169"/>
                      </a:lnTo>
                      <a:lnTo>
                        <a:pt x="0" y="1140"/>
                      </a:lnTo>
                      <a:lnTo>
                        <a:pt x="0" y="1120"/>
                      </a:lnTo>
                      <a:lnTo>
                        <a:pt x="0" y="1110"/>
                      </a:lnTo>
                      <a:lnTo>
                        <a:pt x="1" y="1097"/>
                      </a:lnTo>
                      <a:lnTo>
                        <a:pt x="2" y="1081"/>
                      </a:lnTo>
                      <a:lnTo>
                        <a:pt x="3" y="1062"/>
                      </a:lnTo>
                      <a:lnTo>
                        <a:pt x="5" y="1040"/>
                      </a:lnTo>
                      <a:lnTo>
                        <a:pt x="6" y="1015"/>
                      </a:lnTo>
                      <a:lnTo>
                        <a:pt x="8" y="988"/>
                      </a:lnTo>
                      <a:lnTo>
                        <a:pt x="10" y="960"/>
                      </a:lnTo>
                      <a:lnTo>
                        <a:pt x="12" y="929"/>
                      </a:lnTo>
                      <a:lnTo>
                        <a:pt x="15" y="897"/>
                      </a:lnTo>
                      <a:lnTo>
                        <a:pt x="17" y="864"/>
                      </a:lnTo>
                      <a:lnTo>
                        <a:pt x="20" y="830"/>
                      </a:lnTo>
                      <a:lnTo>
                        <a:pt x="23" y="794"/>
                      </a:lnTo>
                      <a:lnTo>
                        <a:pt x="26" y="758"/>
                      </a:lnTo>
                      <a:lnTo>
                        <a:pt x="29" y="722"/>
                      </a:lnTo>
                      <a:lnTo>
                        <a:pt x="32" y="686"/>
                      </a:lnTo>
                      <a:lnTo>
                        <a:pt x="36" y="649"/>
                      </a:lnTo>
                      <a:lnTo>
                        <a:pt x="39" y="613"/>
                      </a:lnTo>
                      <a:lnTo>
                        <a:pt x="44" y="577"/>
                      </a:lnTo>
                      <a:lnTo>
                        <a:pt x="47" y="542"/>
                      </a:lnTo>
                      <a:lnTo>
                        <a:pt x="51" y="507"/>
                      </a:lnTo>
                      <a:lnTo>
                        <a:pt x="55" y="475"/>
                      </a:lnTo>
                      <a:lnTo>
                        <a:pt x="59" y="443"/>
                      </a:lnTo>
                      <a:lnTo>
                        <a:pt x="63" y="414"/>
                      </a:lnTo>
                      <a:lnTo>
                        <a:pt x="67" y="386"/>
                      </a:lnTo>
                      <a:lnTo>
                        <a:pt x="70" y="360"/>
                      </a:lnTo>
                      <a:lnTo>
                        <a:pt x="74" y="337"/>
                      </a:lnTo>
                      <a:lnTo>
                        <a:pt x="78" y="316"/>
                      </a:lnTo>
                      <a:lnTo>
                        <a:pt x="82" y="298"/>
                      </a:lnTo>
                      <a:lnTo>
                        <a:pt x="86" y="284"/>
                      </a:lnTo>
                      <a:lnTo>
                        <a:pt x="90" y="272"/>
                      </a:lnTo>
                      <a:lnTo>
                        <a:pt x="94" y="264"/>
                      </a:lnTo>
                      <a:lnTo>
                        <a:pt x="99" y="257"/>
                      </a:lnTo>
                      <a:lnTo>
                        <a:pt x="107" y="249"/>
                      </a:lnTo>
                      <a:lnTo>
                        <a:pt x="116" y="239"/>
                      </a:lnTo>
                      <a:lnTo>
                        <a:pt x="128" y="229"/>
                      </a:lnTo>
                      <a:lnTo>
                        <a:pt x="141" y="218"/>
                      </a:lnTo>
                      <a:lnTo>
                        <a:pt x="157" y="205"/>
                      </a:lnTo>
                      <a:lnTo>
                        <a:pt x="174" y="193"/>
                      </a:lnTo>
                      <a:lnTo>
                        <a:pt x="193" y="179"/>
                      </a:lnTo>
                      <a:lnTo>
                        <a:pt x="214" y="165"/>
                      </a:lnTo>
                      <a:lnTo>
                        <a:pt x="237" y="151"/>
                      </a:lnTo>
                      <a:lnTo>
                        <a:pt x="260" y="137"/>
                      </a:lnTo>
                      <a:lnTo>
                        <a:pt x="285" y="123"/>
                      </a:lnTo>
                      <a:lnTo>
                        <a:pt x="311" y="109"/>
                      </a:lnTo>
                      <a:lnTo>
                        <a:pt x="338" y="96"/>
                      </a:lnTo>
                      <a:lnTo>
                        <a:pt x="366" y="82"/>
                      </a:lnTo>
                      <a:lnTo>
                        <a:pt x="395" y="69"/>
                      </a:lnTo>
                      <a:lnTo>
                        <a:pt x="425" y="57"/>
                      </a:lnTo>
                      <a:lnTo>
                        <a:pt x="456" y="46"/>
                      </a:lnTo>
                      <a:lnTo>
                        <a:pt x="487" y="36"/>
                      </a:lnTo>
                      <a:lnTo>
                        <a:pt x="518" y="27"/>
                      </a:lnTo>
                      <a:lnTo>
                        <a:pt x="550" y="18"/>
                      </a:lnTo>
                      <a:lnTo>
                        <a:pt x="582" y="11"/>
                      </a:lnTo>
                      <a:lnTo>
                        <a:pt x="616" y="6"/>
                      </a:lnTo>
                      <a:lnTo>
                        <a:pt x="648" y="2"/>
                      </a:lnTo>
                      <a:lnTo>
                        <a:pt x="680" y="0"/>
                      </a:lnTo>
                      <a:lnTo>
                        <a:pt x="713" y="1"/>
                      </a:lnTo>
                      <a:lnTo>
                        <a:pt x="745" y="3"/>
                      </a:lnTo>
                      <a:lnTo>
                        <a:pt x="777" y="7"/>
                      </a:lnTo>
                      <a:lnTo>
                        <a:pt x="809" y="13"/>
                      </a:lnTo>
                      <a:lnTo>
                        <a:pt x="840" y="23"/>
                      </a:lnTo>
                      <a:lnTo>
                        <a:pt x="870" y="35"/>
                      </a:lnTo>
                      <a:lnTo>
                        <a:pt x="900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81" name="Freeform 497"/>
                <p:cNvSpPr>
                  <a:spLocks/>
                </p:cNvSpPr>
                <p:nvPr/>
              </p:nvSpPr>
              <p:spPr bwMode="auto">
                <a:xfrm>
                  <a:off x="4783" y="697"/>
                  <a:ext cx="100" cy="170"/>
                </a:xfrm>
                <a:custGeom>
                  <a:avLst/>
                  <a:gdLst>
                    <a:gd name="T0" fmla="*/ 902 w 1000"/>
                    <a:gd name="T1" fmla="*/ 51 h 1704"/>
                    <a:gd name="T2" fmla="*/ 927 w 1000"/>
                    <a:gd name="T3" fmla="*/ 78 h 1704"/>
                    <a:gd name="T4" fmla="*/ 960 w 1000"/>
                    <a:gd name="T5" fmla="*/ 108 h 1704"/>
                    <a:gd name="T6" fmla="*/ 973 w 1000"/>
                    <a:gd name="T7" fmla="*/ 117 h 1704"/>
                    <a:gd name="T8" fmla="*/ 986 w 1000"/>
                    <a:gd name="T9" fmla="*/ 133 h 1704"/>
                    <a:gd name="T10" fmla="*/ 996 w 1000"/>
                    <a:gd name="T11" fmla="*/ 161 h 1704"/>
                    <a:gd name="T12" fmla="*/ 1000 w 1000"/>
                    <a:gd name="T13" fmla="*/ 196 h 1704"/>
                    <a:gd name="T14" fmla="*/ 995 w 1000"/>
                    <a:gd name="T15" fmla="*/ 237 h 1704"/>
                    <a:gd name="T16" fmla="*/ 976 w 1000"/>
                    <a:gd name="T17" fmla="*/ 281 h 1704"/>
                    <a:gd name="T18" fmla="*/ 959 w 1000"/>
                    <a:gd name="T19" fmla="*/ 309 h 1704"/>
                    <a:gd name="T20" fmla="*/ 905 w 1000"/>
                    <a:gd name="T21" fmla="*/ 392 h 1704"/>
                    <a:gd name="T22" fmla="*/ 823 w 1000"/>
                    <a:gd name="T23" fmla="*/ 517 h 1704"/>
                    <a:gd name="T24" fmla="*/ 720 w 1000"/>
                    <a:gd name="T25" fmla="*/ 673 h 1704"/>
                    <a:gd name="T26" fmla="*/ 605 w 1000"/>
                    <a:gd name="T27" fmla="*/ 848 h 1704"/>
                    <a:gd name="T28" fmla="*/ 484 w 1000"/>
                    <a:gd name="T29" fmla="*/ 1031 h 1704"/>
                    <a:gd name="T30" fmla="*/ 365 w 1000"/>
                    <a:gd name="T31" fmla="*/ 1214 h 1704"/>
                    <a:gd name="T32" fmla="*/ 257 w 1000"/>
                    <a:gd name="T33" fmla="*/ 1382 h 1704"/>
                    <a:gd name="T34" fmla="*/ 166 w 1000"/>
                    <a:gd name="T35" fmla="*/ 1527 h 1704"/>
                    <a:gd name="T36" fmla="*/ 100 w 1000"/>
                    <a:gd name="T37" fmla="*/ 1639 h 1704"/>
                    <a:gd name="T38" fmla="*/ 67 w 1000"/>
                    <a:gd name="T39" fmla="*/ 1704 h 1704"/>
                    <a:gd name="T40" fmla="*/ 64 w 1000"/>
                    <a:gd name="T41" fmla="*/ 1682 h 1704"/>
                    <a:gd name="T42" fmla="*/ 51 w 1000"/>
                    <a:gd name="T43" fmla="*/ 1586 h 1704"/>
                    <a:gd name="T44" fmla="*/ 32 w 1000"/>
                    <a:gd name="T45" fmla="*/ 1443 h 1704"/>
                    <a:gd name="T46" fmla="*/ 14 w 1000"/>
                    <a:gd name="T47" fmla="*/ 1292 h 1704"/>
                    <a:gd name="T48" fmla="*/ 2 w 1000"/>
                    <a:gd name="T49" fmla="*/ 1169 h 1704"/>
                    <a:gd name="T50" fmla="*/ 0 w 1000"/>
                    <a:gd name="T51" fmla="*/ 1120 h 1704"/>
                    <a:gd name="T52" fmla="*/ 2 w 1000"/>
                    <a:gd name="T53" fmla="*/ 1081 h 1704"/>
                    <a:gd name="T54" fmla="*/ 6 w 1000"/>
                    <a:gd name="T55" fmla="*/ 1015 h 1704"/>
                    <a:gd name="T56" fmla="*/ 12 w 1000"/>
                    <a:gd name="T57" fmla="*/ 929 h 1704"/>
                    <a:gd name="T58" fmla="*/ 20 w 1000"/>
                    <a:gd name="T59" fmla="*/ 830 h 1704"/>
                    <a:gd name="T60" fmla="*/ 29 w 1000"/>
                    <a:gd name="T61" fmla="*/ 722 h 1704"/>
                    <a:gd name="T62" fmla="*/ 39 w 1000"/>
                    <a:gd name="T63" fmla="*/ 613 h 1704"/>
                    <a:gd name="T64" fmla="*/ 51 w 1000"/>
                    <a:gd name="T65" fmla="*/ 507 h 1704"/>
                    <a:gd name="T66" fmla="*/ 63 w 1000"/>
                    <a:gd name="T67" fmla="*/ 414 h 1704"/>
                    <a:gd name="T68" fmla="*/ 74 w 1000"/>
                    <a:gd name="T69" fmla="*/ 337 h 1704"/>
                    <a:gd name="T70" fmla="*/ 86 w 1000"/>
                    <a:gd name="T71" fmla="*/ 284 h 1704"/>
                    <a:gd name="T72" fmla="*/ 94 w 1000"/>
                    <a:gd name="T73" fmla="*/ 264 h 1704"/>
                    <a:gd name="T74" fmla="*/ 116 w 1000"/>
                    <a:gd name="T75" fmla="*/ 239 h 1704"/>
                    <a:gd name="T76" fmla="*/ 157 w 1000"/>
                    <a:gd name="T77" fmla="*/ 205 h 1704"/>
                    <a:gd name="T78" fmla="*/ 214 w 1000"/>
                    <a:gd name="T79" fmla="*/ 165 h 1704"/>
                    <a:gd name="T80" fmla="*/ 285 w 1000"/>
                    <a:gd name="T81" fmla="*/ 123 h 1704"/>
                    <a:gd name="T82" fmla="*/ 366 w 1000"/>
                    <a:gd name="T83" fmla="*/ 82 h 1704"/>
                    <a:gd name="T84" fmla="*/ 456 w 1000"/>
                    <a:gd name="T85" fmla="*/ 46 h 1704"/>
                    <a:gd name="T86" fmla="*/ 550 w 1000"/>
                    <a:gd name="T87" fmla="*/ 18 h 1704"/>
                    <a:gd name="T88" fmla="*/ 648 w 1000"/>
                    <a:gd name="T89" fmla="*/ 2 h 1704"/>
                    <a:gd name="T90" fmla="*/ 745 w 1000"/>
                    <a:gd name="T91" fmla="*/ 3 h 1704"/>
                    <a:gd name="T92" fmla="*/ 840 w 1000"/>
                    <a:gd name="T93" fmla="*/ 23 h 17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00" h="1704">
                      <a:moveTo>
                        <a:pt x="900" y="49"/>
                      </a:moveTo>
                      <a:lnTo>
                        <a:pt x="900" y="49"/>
                      </a:lnTo>
                      <a:lnTo>
                        <a:pt x="902" y="51"/>
                      </a:lnTo>
                      <a:lnTo>
                        <a:pt x="908" y="58"/>
                      </a:lnTo>
                      <a:lnTo>
                        <a:pt x="916" y="67"/>
                      </a:lnTo>
                      <a:lnTo>
                        <a:pt x="927" y="78"/>
                      </a:lnTo>
                      <a:lnTo>
                        <a:pt x="938" y="89"/>
                      </a:lnTo>
                      <a:lnTo>
                        <a:pt x="949" y="100"/>
                      </a:lnTo>
                      <a:lnTo>
                        <a:pt x="960" y="108"/>
                      </a:lnTo>
                      <a:lnTo>
                        <a:pt x="969" y="114"/>
                      </a:lnTo>
                      <a:lnTo>
                        <a:pt x="973" y="117"/>
                      </a:lnTo>
                      <a:lnTo>
                        <a:pt x="977" y="121"/>
                      </a:lnTo>
                      <a:lnTo>
                        <a:pt x="982" y="127"/>
                      </a:lnTo>
                      <a:lnTo>
                        <a:pt x="986" y="133"/>
                      </a:lnTo>
                      <a:lnTo>
                        <a:pt x="990" y="141"/>
                      </a:lnTo>
                      <a:lnTo>
                        <a:pt x="993" y="151"/>
                      </a:lnTo>
                      <a:lnTo>
                        <a:pt x="996" y="161"/>
                      </a:lnTo>
                      <a:lnTo>
                        <a:pt x="998" y="172"/>
                      </a:lnTo>
                      <a:lnTo>
                        <a:pt x="1000" y="183"/>
                      </a:lnTo>
                      <a:lnTo>
                        <a:pt x="1000" y="196"/>
                      </a:lnTo>
                      <a:lnTo>
                        <a:pt x="1000" y="209"/>
                      </a:lnTo>
                      <a:lnTo>
                        <a:pt x="998" y="223"/>
                      </a:lnTo>
                      <a:lnTo>
                        <a:pt x="995" y="237"/>
                      </a:lnTo>
                      <a:lnTo>
                        <a:pt x="990" y="251"/>
                      </a:lnTo>
                      <a:lnTo>
                        <a:pt x="985" y="266"/>
                      </a:lnTo>
                      <a:lnTo>
                        <a:pt x="976" y="281"/>
                      </a:lnTo>
                      <a:lnTo>
                        <a:pt x="970" y="292"/>
                      </a:lnTo>
                      <a:lnTo>
                        <a:pt x="959" y="309"/>
                      </a:lnTo>
                      <a:lnTo>
                        <a:pt x="944" y="331"/>
                      </a:lnTo>
                      <a:lnTo>
                        <a:pt x="926" y="359"/>
                      </a:lnTo>
                      <a:lnTo>
                        <a:pt x="905" y="392"/>
                      </a:lnTo>
                      <a:lnTo>
                        <a:pt x="880" y="430"/>
                      </a:lnTo>
                      <a:lnTo>
                        <a:pt x="853" y="472"/>
                      </a:lnTo>
                      <a:lnTo>
                        <a:pt x="823" y="517"/>
                      </a:lnTo>
                      <a:lnTo>
                        <a:pt x="790" y="567"/>
                      </a:lnTo>
                      <a:lnTo>
                        <a:pt x="756" y="619"/>
                      </a:lnTo>
                      <a:lnTo>
                        <a:pt x="720" y="673"/>
                      </a:lnTo>
                      <a:lnTo>
                        <a:pt x="683" y="730"/>
                      </a:lnTo>
                      <a:lnTo>
                        <a:pt x="644" y="788"/>
                      </a:lnTo>
                      <a:lnTo>
                        <a:pt x="605" y="848"/>
                      </a:lnTo>
                      <a:lnTo>
                        <a:pt x="564" y="909"/>
                      </a:lnTo>
                      <a:lnTo>
                        <a:pt x="524" y="970"/>
                      </a:lnTo>
                      <a:lnTo>
                        <a:pt x="484" y="1031"/>
                      </a:lnTo>
                      <a:lnTo>
                        <a:pt x="444" y="1094"/>
                      </a:lnTo>
                      <a:lnTo>
                        <a:pt x="404" y="1154"/>
                      </a:lnTo>
                      <a:lnTo>
                        <a:pt x="365" y="1214"/>
                      </a:lnTo>
                      <a:lnTo>
                        <a:pt x="328" y="1272"/>
                      </a:lnTo>
                      <a:lnTo>
                        <a:pt x="292" y="1328"/>
                      </a:lnTo>
                      <a:lnTo>
                        <a:pt x="257" y="1382"/>
                      </a:lnTo>
                      <a:lnTo>
                        <a:pt x="224" y="1434"/>
                      </a:lnTo>
                      <a:lnTo>
                        <a:pt x="194" y="1482"/>
                      </a:lnTo>
                      <a:lnTo>
                        <a:pt x="166" y="1527"/>
                      </a:lnTo>
                      <a:lnTo>
                        <a:pt x="141" y="1569"/>
                      </a:lnTo>
                      <a:lnTo>
                        <a:pt x="119" y="1606"/>
                      </a:lnTo>
                      <a:lnTo>
                        <a:pt x="100" y="1639"/>
                      </a:lnTo>
                      <a:lnTo>
                        <a:pt x="85" y="1666"/>
                      </a:lnTo>
                      <a:lnTo>
                        <a:pt x="74" y="1688"/>
                      </a:lnTo>
                      <a:lnTo>
                        <a:pt x="67" y="1704"/>
                      </a:lnTo>
                      <a:lnTo>
                        <a:pt x="66" y="1698"/>
                      </a:lnTo>
                      <a:lnTo>
                        <a:pt x="64" y="1682"/>
                      </a:lnTo>
                      <a:lnTo>
                        <a:pt x="61" y="1657"/>
                      </a:lnTo>
                      <a:lnTo>
                        <a:pt x="56" y="1625"/>
                      </a:lnTo>
                      <a:lnTo>
                        <a:pt x="51" y="1586"/>
                      </a:lnTo>
                      <a:lnTo>
                        <a:pt x="45" y="1540"/>
                      </a:lnTo>
                      <a:lnTo>
                        <a:pt x="38" y="1493"/>
                      </a:lnTo>
                      <a:lnTo>
                        <a:pt x="32" y="1443"/>
                      </a:lnTo>
                      <a:lnTo>
                        <a:pt x="25" y="1392"/>
                      </a:lnTo>
                      <a:lnTo>
                        <a:pt x="19" y="1341"/>
                      </a:lnTo>
                      <a:lnTo>
                        <a:pt x="14" y="1292"/>
                      </a:lnTo>
                      <a:lnTo>
                        <a:pt x="9" y="1246"/>
                      </a:lnTo>
                      <a:lnTo>
                        <a:pt x="5" y="1205"/>
                      </a:lnTo>
                      <a:lnTo>
                        <a:pt x="2" y="1169"/>
                      </a:lnTo>
                      <a:lnTo>
                        <a:pt x="0" y="1140"/>
                      </a:lnTo>
                      <a:lnTo>
                        <a:pt x="0" y="1120"/>
                      </a:lnTo>
                      <a:lnTo>
                        <a:pt x="0" y="1110"/>
                      </a:lnTo>
                      <a:lnTo>
                        <a:pt x="1" y="1097"/>
                      </a:lnTo>
                      <a:lnTo>
                        <a:pt x="2" y="1081"/>
                      </a:lnTo>
                      <a:lnTo>
                        <a:pt x="3" y="1062"/>
                      </a:lnTo>
                      <a:lnTo>
                        <a:pt x="5" y="1040"/>
                      </a:lnTo>
                      <a:lnTo>
                        <a:pt x="6" y="1015"/>
                      </a:lnTo>
                      <a:lnTo>
                        <a:pt x="8" y="988"/>
                      </a:lnTo>
                      <a:lnTo>
                        <a:pt x="10" y="960"/>
                      </a:lnTo>
                      <a:lnTo>
                        <a:pt x="12" y="929"/>
                      </a:lnTo>
                      <a:lnTo>
                        <a:pt x="15" y="897"/>
                      </a:lnTo>
                      <a:lnTo>
                        <a:pt x="17" y="864"/>
                      </a:lnTo>
                      <a:lnTo>
                        <a:pt x="20" y="830"/>
                      </a:lnTo>
                      <a:lnTo>
                        <a:pt x="23" y="794"/>
                      </a:lnTo>
                      <a:lnTo>
                        <a:pt x="26" y="758"/>
                      </a:lnTo>
                      <a:lnTo>
                        <a:pt x="29" y="722"/>
                      </a:lnTo>
                      <a:lnTo>
                        <a:pt x="32" y="686"/>
                      </a:lnTo>
                      <a:lnTo>
                        <a:pt x="36" y="649"/>
                      </a:lnTo>
                      <a:lnTo>
                        <a:pt x="39" y="613"/>
                      </a:lnTo>
                      <a:lnTo>
                        <a:pt x="44" y="577"/>
                      </a:lnTo>
                      <a:lnTo>
                        <a:pt x="47" y="542"/>
                      </a:lnTo>
                      <a:lnTo>
                        <a:pt x="51" y="507"/>
                      </a:lnTo>
                      <a:lnTo>
                        <a:pt x="55" y="475"/>
                      </a:lnTo>
                      <a:lnTo>
                        <a:pt x="59" y="443"/>
                      </a:lnTo>
                      <a:lnTo>
                        <a:pt x="63" y="414"/>
                      </a:lnTo>
                      <a:lnTo>
                        <a:pt x="67" y="386"/>
                      </a:lnTo>
                      <a:lnTo>
                        <a:pt x="70" y="360"/>
                      </a:lnTo>
                      <a:lnTo>
                        <a:pt x="74" y="337"/>
                      </a:lnTo>
                      <a:lnTo>
                        <a:pt x="78" y="316"/>
                      </a:lnTo>
                      <a:lnTo>
                        <a:pt x="82" y="298"/>
                      </a:lnTo>
                      <a:lnTo>
                        <a:pt x="86" y="284"/>
                      </a:lnTo>
                      <a:lnTo>
                        <a:pt x="90" y="272"/>
                      </a:lnTo>
                      <a:lnTo>
                        <a:pt x="94" y="264"/>
                      </a:lnTo>
                      <a:lnTo>
                        <a:pt x="99" y="257"/>
                      </a:lnTo>
                      <a:lnTo>
                        <a:pt x="107" y="249"/>
                      </a:lnTo>
                      <a:lnTo>
                        <a:pt x="116" y="239"/>
                      </a:lnTo>
                      <a:lnTo>
                        <a:pt x="128" y="229"/>
                      </a:lnTo>
                      <a:lnTo>
                        <a:pt x="141" y="218"/>
                      </a:lnTo>
                      <a:lnTo>
                        <a:pt x="157" y="205"/>
                      </a:lnTo>
                      <a:lnTo>
                        <a:pt x="174" y="193"/>
                      </a:lnTo>
                      <a:lnTo>
                        <a:pt x="193" y="179"/>
                      </a:lnTo>
                      <a:lnTo>
                        <a:pt x="214" y="165"/>
                      </a:lnTo>
                      <a:lnTo>
                        <a:pt x="237" y="151"/>
                      </a:lnTo>
                      <a:lnTo>
                        <a:pt x="260" y="137"/>
                      </a:lnTo>
                      <a:lnTo>
                        <a:pt x="285" y="123"/>
                      </a:lnTo>
                      <a:lnTo>
                        <a:pt x="311" y="109"/>
                      </a:lnTo>
                      <a:lnTo>
                        <a:pt x="338" y="96"/>
                      </a:lnTo>
                      <a:lnTo>
                        <a:pt x="366" y="82"/>
                      </a:lnTo>
                      <a:lnTo>
                        <a:pt x="395" y="69"/>
                      </a:lnTo>
                      <a:lnTo>
                        <a:pt x="425" y="57"/>
                      </a:lnTo>
                      <a:lnTo>
                        <a:pt x="456" y="46"/>
                      </a:lnTo>
                      <a:lnTo>
                        <a:pt x="487" y="36"/>
                      </a:lnTo>
                      <a:lnTo>
                        <a:pt x="518" y="27"/>
                      </a:lnTo>
                      <a:lnTo>
                        <a:pt x="550" y="18"/>
                      </a:lnTo>
                      <a:lnTo>
                        <a:pt x="582" y="11"/>
                      </a:lnTo>
                      <a:lnTo>
                        <a:pt x="616" y="6"/>
                      </a:lnTo>
                      <a:lnTo>
                        <a:pt x="648" y="2"/>
                      </a:lnTo>
                      <a:lnTo>
                        <a:pt x="680" y="0"/>
                      </a:lnTo>
                      <a:lnTo>
                        <a:pt x="713" y="1"/>
                      </a:lnTo>
                      <a:lnTo>
                        <a:pt x="745" y="3"/>
                      </a:lnTo>
                      <a:lnTo>
                        <a:pt x="777" y="7"/>
                      </a:lnTo>
                      <a:lnTo>
                        <a:pt x="809" y="13"/>
                      </a:lnTo>
                      <a:lnTo>
                        <a:pt x="840" y="23"/>
                      </a:lnTo>
                      <a:lnTo>
                        <a:pt x="870" y="35"/>
                      </a:lnTo>
                      <a:lnTo>
                        <a:pt x="900" y="4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82" name="Freeform 498"/>
                <p:cNvSpPr>
                  <a:spLocks/>
                </p:cNvSpPr>
                <p:nvPr/>
              </p:nvSpPr>
              <p:spPr bwMode="auto">
                <a:xfrm>
                  <a:off x="4785" y="746"/>
                  <a:ext cx="33" cy="119"/>
                </a:xfrm>
                <a:custGeom>
                  <a:avLst/>
                  <a:gdLst>
                    <a:gd name="T0" fmla="*/ 328 w 328"/>
                    <a:gd name="T1" fmla="*/ 64 h 1186"/>
                    <a:gd name="T2" fmla="*/ 326 w 328"/>
                    <a:gd name="T3" fmla="*/ 87 h 1186"/>
                    <a:gd name="T4" fmla="*/ 323 w 328"/>
                    <a:gd name="T5" fmla="*/ 128 h 1186"/>
                    <a:gd name="T6" fmla="*/ 320 w 328"/>
                    <a:gd name="T7" fmla="*/ 181 h 1186"/>
                    <a:gd name="T8" fmla="*/ 316 w 328"/>
                    <a:gd name="T9" fmla="*/ 241 h 1186"/>
                    <a:gd name="T10" fmla="*/ 313 w 328"/>
                    <a:gd name="T11" fmla="*/ 301 h 1186"/>
                    <a:gd name="T12" fmla="*/ 310 w 328"/>
                    <a:gd name="T13" fmla="*/ 357 h 1186"/>
                    <a:gd name="T14" fmla="*/ 308 w 328"/>
                    <a:gd name="T15" fmla="*/ 403 h 1186"/>
                    <a:gd name="T16" fmla="*/ 308 w 328"/>
                    <a:gd name="T17" fmla="*/ 437 h 1186"/>
                    <a:gd name="T18" fmla="*/ 308 w 328"/>
                    <a:gd name="T19" fmla="*/ 479 h 1186"/>
                    <a:gd name="T20" fmla="*/ 307 w 328"/>
                    <a:gd name="T21" fmla="*/ 530 h 1186"/>
                    <a:gd name="T22" fmla="*/ 306 w 328"/>
                    <a:gd name="T23" fmla="*/ 585 h 1186"/>
                    <a:gd name="T24" fmla="*/ 306 w 328"/>
                    <a:gd name="T25" fmla="*/ 639 h 1186"/>
                    <a:gd name="T26" fmla="*/ 305 w 328"/>
                    <a:gd name="T27" fmla="*/ 688 h 1186"/>
                    <a:gd name="T28" fmla="*/ 304 w 328"/>
                    <a:gd name="T29" fmla="*/ 727 h 1186"/>
                    <a:gd name="T30" fmla="*/ 304 w 328"/>
                    <a:gd name="T31" fmla="*/ 752 h 1186"/>
                    <a:gd name="T32" fmla="*/ 301 w 328"/>
                    <a:gd name="T33" fmla="*/ 762 h 1186"/>
                    <a:gd name="T34" fmla="*/ 281 w 328"/>
                    <a:gd name="T35" fmla="*/ 794 h 1186"/>
                    <a:gd name="T36" fmla="*/ 246 w 328"/>
                    <a:gd name="T37" fmla="*/ 848 h 1186"/>
                    <a:gd name="T38" fmla="*/ 201 w 328"/>
                    <a:gd name="T39" fmla="*/ 917 h 1186"/>
                    <a:gd name="T40" fmla="*/ 153 w 328"/>
                    <a:gd name="T41" fmla="*/ 993 h 1186"/>
                    <a:gd name="T42" fmla="*/ 109 w 328"/>
                    <a:gd name="T43" fmla="*/ 1067 h 1186"/>
                    <a:gd name="T44" fmla="*/ 72 w 328"/>
                    <a:gd name="T45" fmla="*/ 1130 h 1186"/>
                    <a:gd name="T46" fmla="*/ 50 w 328"/>
                    <a:gd name="T47" fmla="*/ 1174 h 1186"/>
                    <a:gd name="T48" fmla="*/ 46 w 328"/>
                    <a:gd name="T49" fmla="*/ 1182 h 1186"/>
                    <a:gd name="T50" fmla="*/ 42 w 328"/>
                    <a:gd name="T51" fmla="*/ 1155 h 1186"/>
                    <a:gd name="T52" fmla="*/ 36 w 328"/>
                    <a:gd name="T53" fmla="*/ 1107 h 1186"/>
                    <a:gd name="T54" fmla="*/ 29 w 328"/>
                    <a:gd name="T55" fmla="*/ 1044 h 1186"/>
                    <a:gd name="T56" fmla="*/ 21 w 328"/>
                    <a:gd name="T57" fmla="*/ 975 h 1186"/>
                    <a:gd name="T58" fmla="*/ 12 w 328"/>
                    <a:gd name="T59" fmla="*/ 907 h 1186"/>
                    <a:gd name="T60" fmla="*/ 6 w 328"/>
                    <a:gd name="T61" fmla="*/ 846 h 1186"/>
                    <a:gd name="T62" fmla="*/ 1 w 328"/>
                    <a:gd name="T63" fmla="*/ 800 h 1186"/>
                    <a:gd name="T64" fmla="*/ 1 w 328"/>
                    <a:gd name="T65" fmla="*/ 783 h 1186"/>
                    <a:gd name="T66" fmla="*/ 5 w 328"/>
                    <a:gd name="T67" fmla="*/ 769 h 1186"/>
                    <a:gd name="T68" fmla="*/ 14 w 328"/>
                    <a:gd name="T69" fmla="*/ 742 h 1186"/>
                    <a:gd name="T70" fmla="*/ 27 w 328"/>
                    <a:gd name="T71" fmla="*/ 705 h 1186"/>
                    <a:gd name="T72" fmla="*/ 42 w 328"/>
                    <a:gd name="T73" fmla="*/ 659 h 1186"/>
                    <a:gd name="T74" fmla="*/ 59 w 328"/>
                    <a:gd name="T75" fmla="*/ 605 h 1186"/>
                    <a:gd name="T76" fmla="*/ 79 w 328"/>
                    <a:gd name="T77" fmla="*/ 546 h 1186"/>
                    <a:gd name="T78" fmla="*/ 99 w 328"/>
                    <a:gd name="T79" fmla="*/ 483 h 1186"/>
                    <a:gd name="T80" fmla="*/ 121 w 328"/>
                    <a:gd name="T81" fmla="*/ 419 h 1186"/>
                    <a:gd name="T82" fmla="*/ 143 w 328"/>
                    <a:gd name="T83" fmla="*/ 354 h 1186"/>
                    <a:gd name="T84" fmla="*/ 164 w 328"/>
                    <a:gd name="T85" fmla="*/ 292 h 1186"/>
                    <a:gd name="T86" fmla="*/ 185 w 328"/>
                    <a:gd name="T87" fmla="*/ 233 h 1186"/>
                    <a:gd name="T88" fmla="*/ 206 w 328"/>
                    <a:gd name="T89" fmla="*/ 180 h 1186"/>
                    <a:gd name="T90" fmla="*/ 223 w 328"/>
                    <a:gd name="T91" fmla="*/ 133 h 1186"/>
                    <a:gd name="T92" fmla="*/ 239 w 328"/>
                    <a:gd name="T93" fmla="*/ 96 h 1186"/>
                    <a:gd name="T94" fmla="*/ 251 w 328"/>
                    <a:gd name="T95" fmla="*/ 69 h 1186"/>
                    <a:gd name="T96" fmla="*/ 273 w 328"/>
                    <a:gd name="T97" fmla="*/ 34 h 1186"/>
                    <a:gd name="T98" fmla="*/ 300 w 328"/>
                    <a:gd name="T99" fmla="*/ 4 h 1186"/>
                    <a:gd name="T100" fmla="*/ 318 w 328"/>
                    <a:gd name="T101" fmla="*/ 4 h 1186"/>
                    <a:gd name="T102" fmla="*/ 327 w 328"/>
                    <a:gd name="T103" fmla="*/ 35 h 1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28" h="1186">
                      <a:moveTo>
                        <a:pt x="328" y="61"/>
                      </a:moveTo>
                      <a:lnTo>
                        <a:pt x="328" y="64"/>
                      </a:lnTo>
                      <a:lnTo>
                        <a:pt x="327" y="73"/>
                      </a:lnTo>
                      <a:lnTo>
                        <a:pt x="326" y="87"/>
                      </a:lnTo>
                      <a:lnTo>
                        <a:pt x="325" y="106"/>
                      </a:lnTo>
                      <a:lnTo>
                        <a:pt x="323" y="128"/>
                      </a:lnTo>
                      <a:lnTo>
                        <a:pt x="322" y="153"/>
                      </a:lnTo>
                      <a:lnTo>
                        <a:pt x="320" y="181"/>
                      </a:lnTo>
                      <a:lnTo>
                        <a:pt x="318" y="210"/>
                      </a:lnTo>
                      <a:lnTo>
                        <a:pt x="316" y="241"/>
                      </a:lnTo>
                      <a:lnTo>
                        <a:pt x="314" y="271"/>
                      </a:lnTo>
                      <a:lnTo>
                        <a:pt x="313" y="301"/>
                      </a:lnTo>
                      <a:lnTo>
                        <a:pt x="311" y="330"/>
                      </a:lnTo>
                      <a:lnTo>
                        <a:pt x="310" y="357"/>
                      </a:lnTo>
                      <a:lnTo>
                        <a:pt x="309" y="382"/>
                      </a:lnTo>
                      <a:lnTo>
                        <a:pt x="308" y="403"/>
                      </a:lnTo>
                      <a:lnTo>
                        <a:pt x="308" y="420"/>
                      </a:lnTo>
                      <a:lnTo>
                        <a:pt x="308" y="437"/>
                      </a:lnTo>
                      <a:lnTo>
                        <a:pt x="308" y="457"/>
                      </a:lnTo>
                      <a:lnTo>
                        <a:pt x="308" y="479"/>
                      </a:lnTo>
                      <a:lnTo>
                        <a:pt x="307" y="504"/>
                      </a:lnTo>
                      <a:lnTo>
                        <a:pt x="307" y="530"/>
                      </a:lnTo>
                      <a:lnTo>
                        <a:pt x="307" y="558"/>
                      </a:lnTo>
                      <a:lnTo>
                        <a:pt x="306" y="585"/>
                      </a:lnTo>
                      <a:lnTo>
                        <a:pt x="306" y="613"/>
                      </a:lnTo>
                      <a:lnTo>
                        <a:pt x="306" y="639"/>
                      </a:lnTo>
                      <a:lnTo>
                        <a:pt x="305" y="665"/>
                      </a:lnTo>
                      <a:lnTo>
                        <a:pt x="305" y="688"/>
                      </a:lnTo>
                      <a:lnTo>
                        <a:pt x="305" y="709"/>
                      </a:lnTo>
                      <a:lnTo>
                        <a:pt x="304" y="727"/>
                      </a:lnTo>
                      <a:lnTo>
                        <a:pt x="304" y="742"/>
                      </a:lnTo>
                      <a:lnTo>
                        <a:pt x="304" y="752"/>
                      </a:lnTo>
                      <a:lnTo>
                        <a:pt x="304" y="758"/>
                      </a:lnTo>
                      <a:lnTo>
                        <a:pt x="301" y="762"/>
                      </a:lnTo>
                      <a:lnTo>
                        <a:pt x="293" y="775"/>
                      </a:lnTo>
                      <a:lnTo>
                        <a:pt x="281" y="794"/>
                      </a:lnTo>
                      <a:lnTo>
                        <a:pt x="265" y="818"/>
                      </a:lnTo>
                      <a:lnTo>
                        <a:pt x="246" y="848"/>
                      </a:lnTo>
                      <a:lnTo>
                        <a:pt x="225" y="881"/>
                      </a:lnTo>
                      <a:lnTo>
                        <a:pt x="201" y="917"/>
                      </a:lnTo>
                      <a:lnTo>
                        <a:pt x="177" y="955"/>
                      </a:lnTo>
                      <a:lnTo>
                        <a:pt x="153" y="993"/>
                      </a:lnTo>
                      <a:lnTo>
                        <a:pt x="130" y="1030"/>
                      </a:lnTo>
                      <a:lnTo>
                        <a:pt x="109" y="1067"/>
                      </a:lnTo>
                      <a:lnTo>
                        <a:pt x="89" y="1100"/>
                      </a:lnTo>
                      <a:lnTo>
                        <a:pt x="72" y="1130"/>
                      </a:lnTo>
                      <a:lnTo>
                        <a:pt x="59" y="1155"/>
                      </a:lnTo>
                      <a:lnTo>
                        <a:pt x="50" y="1174"/>
                      </a:lnTo>
                      <a:lnTo>
                        <a:pt x="46" y="1186"/>
                      </a:lnTo>
                      <a:lnTo>
                        <a:pt x="46" y="1182"/>
                      </a:lnTo>
                      <a:lnTo>
                        <a:pt x="44" y="1172"/>
                      </a:lnTo>
                      <a:lnTo>
                        <a:pt x="42" y="1155"/>
                      </a:lnTo>
                      <a:lnTo>
                        <a:pt x="40" y="1133"/>
                      </a:lnTo>
                      <a:lnTo>
                        <a:pt x="36" y="1107"/>
                      </a:lnTo>
                      <a:lnTo>
                        <a:pt x="33" y="1077"/>
                      </a:lnTo>
                      <a:lnTo>
                        <a:pt x="29" y="1044"/>
                      </a:lnTo>
                      <a:lnTo>
                        <a:pt x="25" y="1010"/>
                      </a:lnTo>
                      <a:lnTo>
                        <a:pt x="21" y="975"/>
                      </a:lnTo>
                      <a:lnTo>
                        <a:pt x="16" y="941"/>
                      </a:lnTo>
                      <a:lnTo>
                        <a:pt x="12" y="907"/>
                      </a:lnTo>
                      <a:lnTo>
                        <a:pt x="9" y="875"/>
                      </a:lnTo>
                      <a:lnTo>
                        <a:pt x="6" y="846"/>
                      </a:lnTo>
                      <a:lnTo>
                        <a:pt x="3" y="821"/>
                      </a:lnTo>
                      <a:lnTo>
                        <a:pt x="1" y="800"/>
                      </a:lnTo>
                      <a:lnTo>
                        <a:pt x="0" y="785"/>
                      </a:lnTo>
                      <a:lnTo>
                        <a:pt x="1" y="783"/>
                      </a:lnTo>
                      <a:lnTo>
                        <a:pt x="2" y="778"/>
                      </a:lnTo>
                      <a:lnTo>
                        <a:pt x="5" y="769"/>
                      </a:lnTo>
                      <a:lnTo>
                        <a:pt x="9" y="757"/>
                      </a:lnTo>
                      <a:lnTo>
                        <a:pt x="14" y="742"/>
                      </a:lnTo>
                      <a:lnTo>
                        <a:pt x="20" y="725"/>
                      </a:lnTo>
                      <a:lnTo>
                        <a:pt x="27" y="705"/>
                      </a:lnTo>
                      <a:lnTo>
                        <a:pt x="34" y="683"/>
                      </a:lnTo>
                      <a:lnTo>
                        <a:pt x="42" y="659"/>
                      </a:lnTo>
                      <a:lnTo>
                        <a:pt x="50" y="633"/>
                      </a:lnTo>
                      <a:lnTo>
                        <a:pt x="59" y="605"/>
                      </a:lnTo>
                      <a:lnTo>
                        <a:pt x="69" y="576"/>
                      </a:lnTo>
                      <a:lnTo>
                        <a:pt x="79" y="546"/>
                      </a:lnTo>
                      <a:lnTo>
                        <a:pt x="89" y="514"/>
                      </a:lnTo>
                      <a:lnTo>
                        <a:pt x="99" y="483"/>
                      </a:lnTo>
                      <a:lnTo>
                        <a:pt x="110" y="451"/>
                      </a:lnTo>
                      <a:lnTo>
                        <a:pt x="121" y="419"/>
                      </a:lnTo>
                      <a:lnTo>
                        <a:pt x="132" y="386"/>
                      </a:lnTo>
                      <a:lnTo>
                        <a:pt x="143" y="354"/>
                      </a:lnTo>
                      <a:lnTo>
                        <a:pt x="154" y="323"/>
                      </a:lnTo>
                      <a:lnTo>
                        <a:pt x="164" y="292"/>
                      </a:lnTo>
                      <a:lnTo>
                        <a:pt x="175" y="262"/>
                      </a:lnTo>
                      <a:lnTo>
                        <a:pt x="185" y="233"/>
                      </a:lnTo>
                      <a:lnTo>
                        <a:pt x="195" y="206"/>
                      </a:lnTo>
                      <a:lnTo>
                        <a:pt x="206" y="180"/>
                      </a:lnTo>
                      <a:lnTo>
                        <a:pt x="215" y="155"/>
                      </a:lnTo>
                      <a:lnTo>
                        <a:pt x="223" y="133"/>
                      </a:lnTo>
                      <a:lnTo>
                        <a:pt x="231" y="113"/>
                      </a:lnTo>
                      <a:lnTo>
                        <a:pt x="239" y="96"/>
                      </a:lnTo>
                      <a:lnTo>
                        <a:pt x="245" y="81"/>
                      </a:lnTo>
                      <a:lnTo>
                        <a:pt x="251" y="69"/>
                      </a:lnTo>
                      <a:lnTo>
                        <a:pt x="256" y="60"/>
                      </a:lnTo>
                      <a:lnTo>
                        <a:pt x="273" y="34"/>
                      </a:lnTo>
                      <a:lnTo>
                        <a:pt x="288" y="14"/>
                      </a:lnTo>
                      <a:lnTo>
                        <a:pt x="300" y="4"/>
                      </a:lnTo>
                      <a:lnTo>
                        <a:pt x="310" y="0"/>
                      </a:lnTo>
                      <a:lnTo>
                        <a:pt x="318" y="4"/>
                      </a:lnTo>
                      <a:lnTo>
                        <a:pt x="324" y="16"/>
                      </a:lnTo>
                      <a:lnTo>
                        <a:pt x="327" y="35"/>
                      </a:lnTo>
                      <a:lnTo>
                        <a:pt x="328" y="61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83" name="Freeform 499"/>
                <p:cNvSpPr>
                  <a:spLocks/>
                </p:cNvSpPr>
                <p:nvPr/>
              </p:nvSpPr>
              <p:spPr bwMode="auto">
                <a:xfrm>
                  <a:off x="4785" y="746"/>
                  <a:ext cx="33" cy="119"/>
                </a:xfrm>
                <a:custGeom>
                  <a:avLst/>
                  <a:gdLst>
                    <a:gd name="T0" fmla="*/ 328 w 328"/>
                    <a:gd name="T1" fmla="*/ 61 h 1186"/>
                    <a:gd name="T2" fmla="*/ 327 w 328"/>
                    <a:gd name="T3" fmla="*/ 73 h 1186"/>
                    <a:gd name="T4" fmla="*/ 325 w 328"/>
                    <a:gd name="T5" fmla="*/ 106 h 1186"/>
                    <a:gd name="T6" fmla="*/ 322 w 328"/>
                    <a:gd name="T7" fmla="*/ 153 h 1186"/>
                    <a:gd name="T8" fmla="*/ 318 w 328"/>
                    <a:gd name="T9" fmla="*/ 210 h 1186"/>
                    <a:gd name="T10" fmla="*/ 314 w 328"/>
                    <a:gd name="T11" fmla="*/ 271 h 1186"/>
                    <a:gd name="T12" fmla="*/ 311 w 328"/>
                    <a:gd name="T13" fmla="*/ 330 h 1186"/>
                    <a:gd name="T14" fmla="*/ 309 w 328"/>
                    <a:gd name="T15" fmla="*/ 382 h 1186"/>
                    <a:gd name="T16" fmla="*/ 308 w 328"/>
                    <a:gd name="T17" fmla="*/ 420 h 1186"/>
                    <a:gd name="T18" fmla="*/ 308 w 328"/>
                    <a:gd name="T19" fmla="*/ 437 h 1186"/>
                    <a:gd name="T20" fmla="*/ 308 w 328"/>
                    <a:gd name="T21" fmla="*/ 479 h 1186"/>
                    <a:gd name="T22" fmla="*/ 307 w 328"/>
                    <a:gd name="T23" fmla="*/ 530 h 1186"/>
                    <a:gd name="T24" fmla="*/ 306 w 328"/>
                    <a:gd name="T25" fmla="*/ 585 h 1186"/>
                    <a:gd name="T26" fmla="*/ 306 w 328"/>
                    <a:gd name="T27" fmla="*/ 639 h 1186"/>
                    <a:gd name="T28" fmla="*/ 305 w 328"/>
                    <a:gd name="T29" fmla="*/ 688 h 1186"/>
                    <a:gd name="T30" fmla="*/ 304 w 328"/>
                    <a:gd name="T31" fmla="*/ 727 h 1186"/>
                    <a:gd name="T32" fmla="*/ 304 w 328"/>
                    <a:gd name="T33" fmla="*/ 752 h 1186"/>
                    <a:gd name="T34" fmla="*/ 304 w 328"/>
                    <a:gd name="T35" fmla="*/ 758 h 1186"/>
                    <a:gd name="T36" fmla="*/ 293 w 328"/>
                    <a:gd name="T37" fmla="*/ 775 h 1186"/>
                    <a:gd name="T38" fmla="*/ 265 w 328"/>
                    <a:gd name="T39" fmla="*/ 818 h 1186"/>
                    <a:gd name="T40" fmla="*/ 225 w 328"/>
                    <a:gd name="T41" fmla="*/ 881 h 1186"/>
                    <a:gd name="T42" fmla="*/ 177 w 328"/>
                    <a:gd name="T43" fmla="*/ 955 h 1186"/>
                    <a:gd name="T44" fmla="*/ 130 w 328"/>
                    <a:gd name="T45" fmla="*/ 1030 h 1186"/>
                    <a:gd name="T46" fmla="*/ 89 w 328"/>
                    <a:gd name="T47" fmla="*/ 1100 h 1186"/>
                    <a:gd name="T48" fmla="*/ 59 w 328"/>
                    <a:gd name="T49" fmla="*/ 1155 h 1186"/>
                    <a:gd name="T50" fmla="*/ 46 w 328"/>
                    <a:gd name="T51" fmla="*/ 1186 h 1186"/>
                    <a:gd name="T52" fmla="*/ 46 w 328"/>
                    <a:gd name="T53" fmla="*/ 1182 h 1186"/>
                    <a:gd name="T54" fmla="*/ 42 w 328"/>
                    <a:gd name="T55" fmla="*/ 1155 h 1186"/>
                    <a:gd name="T56" fmla="*/ 36 w 328"/>
                    <a:gd name="T57" fmla="*/ 1107 h 1186"/>
                    <a:gd name="T58" fmla="*/ 29 w 328"/>
                    <a:gd name="T59" fmla="*/ 1044 h 1186"/>
                    <a:gd name="T60" fmla="*/ 21 w 328"/>
                    <a:gd name="T61" fmla="*/ 975 h 1186"/>
                    <a:gd name="T62" fmla="*/ 12 w 328"/>
                    <a:gd name="T63" fmla="*/ 907 h 1186"/>
                    <a:gd name="T64" fmla="*/ 6 w 328"/>
                    <a:gd name="T65" fmla="*/ 846 h 1186"/>
                    <a:gd name="T66" fmla="*/ 1 w 328"/>
                    <a:gd name="T67" fmla="*/ 800 h 1186"/>
                    <a:gd name="T68" fmla="*/ 0 w 328"/>
                    <a:gd name="T69" fmla="*/ 785 h 1186"/>
                    <a:gd name="T70" fmla="*/ 2 w 328"/>
                    <a:gd name="T71" fmla="*/ 778 h 1186"/>
                    <a:gd name="T72" fmla="*/ 9 w 328"/>
                    <a:gd name="T73" fmla="*/ 757 h 1186"/>
                    <a:gd name="T74" fmla="*/ 20 w 328"/>
                    <a:gd name="T75" fmla="*/ 725 h 1186"/>
                    <a:gd name="T76" fmla="*/ 34 w 328"/>
                    <a:gd name="T77" fmla="*/ 683 h 1186"/>
                    <a:gd name="T78" fmla="*/ 50 w 328"/>
                    <a:gd name="T79" fmla="*/ 633 h 1186"/>
                    <a:gd name="T80" fmla="*/ 69 w 328"/>
                    <a:gd name="T81" fmla="*/ 576 h 1186"/>
                    <a:gd name="T82" fmla="*/ 89 w 328"/>
                    <a:gd name="T83" fmla="*/ 514 h 1186"/>
                    <a:gd name="T84" fmla="*/ 110 w 328"/>
                    <a:gd name="T85" fmla="*/ 451 h 1186"/>
                    <a:gd name="T86" fmla="*/ 132 w 328"/>
                    <a:gd name="T87" fmla="*/ 386 h 1186"/>
                    <a:gd name="T88" fmla="*/ 154 w 328"/>
                    <a:gd name="T89" fmla="*/ 323 h 1186"/>
                    <a:gd name="T90" fmla="*/ 175 w 328"/>
                    <a:gd name="T91" fmla="*/ 262 h 1186"/>
                    <a:gd name="T92" fmla="*/ 195 w 328"/>
                    <a:gd name="T93" fmla="*/ 206 h 1186"/>
                    <a:gd name="T94" fmla="*/ 215 w 328"/>
                    <a:gd name="T95" fmla="*/ 155 h 1186"/>
                    <a:gd name="T96" fmla="*/ 231 w 328"/>
                    <a:gd name="T97" fmla="*/ 113 h 1186"/>
                    <a:gd name="T98" fmla="*/ 245 w 328"/>
                    <a:gd name="T99" fmla="*/ 81 h 1186"/>
                    <a:gd name="T100" fmla="*/ 256 w 328"/>
                    <a:gd name="T101" fmla="*/ 60 h 1186"/>
                    <a:gd name="T102" fmla="*/ 273 w 328"/>
                    <a:gd name="T103" fmla="*/ 34 h 1186"/>
                    <a:gd name="T104" fmla="*/ 300 w 328"/>
                    <a:gd name="T105" fmla="*/ 4 h 1186"/>
                    <a:gd name="T106" fmla="*/ 318 w 328"/>
                    <a:gd name="T107" fmla="*/ 4 h 1186"/>
                    <a:gd name="T108" fmla="*/ 327 w 328"/>
                    <a:gd name="T109" fmla="*/ 35 h 1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28" h="1186">
                      <a:moveTo>
                        <a:pt x="328" y="61"/>
                      </a:moveTo>
                      <a:lnTo>
                        <a:pt x="328" y="61"/>
                      </a:lnTo>
                      <a:lnTo>
                        <a:pt x="328" y="64"/>
                      </a:lnTo>
                      <a:lnTo>
                        <a:pt x="327" y="73"/>
                      </a:lnTo>
                      <a:lnTo>
                        <a:pt x="326" y="87"/>
                      </a:lnTo>
                      <a:lnTo>
                        <a:pt x="325" y="106"/>
                      </a:lnTo>
                      <a:lnTo>
                        <a:pt x="323" y="128"/>
                      </a:lnTo>
                      <a:lnTo>
                        <a:pt x="322" y="153"/>
                      </a:lnTo>
                      <a:lnTo>
                        <a:pt x="320" y="181"/>
                      </a:lnTo>
                      <a:lnTo>
                        <a:pt x="318" y="210"/>
                      </a:lnTo>
                      <a:lnTo>
                        <a:pt x="316" y="241"/>
                      </a:lnTo>
                      <a:lnTo>
                        <a:pt x="314" y="271"/>
                      </a:lnTo>
                      <a:lnTo>
                        <a:pt x="313" y="301"/>
                      </a:lnTo>
                      <a:lnTo>
                        <a:pt x="311" y="330"/>
                      </a:lnTo>
                      <a:lnTo>
                        <a:pt x="310" y="357"/>
                      </a:lnTo>
                      <a:lnTo>
                        <a:pt x="309" y="382"/>
                      </a:lnTo>
                      <a:lnTo>
                        <a:pt x="308" y="403"/>
                      </a:lnTo>
                      <a:lnTo>
                        <a:pt x="308" y="420"/>
                      </a:lnTo>
                      <a:lnTo>
                        <a:pt x="308" y="437"/>
                      </a:lnTo>
                      <a:lnTo>
                        <a:pt x="308" y="457"/>
                      </a:lnTo>
                      <a:lnTo>
                        <a:pt x="308" y="479"/>
                      </a:lnTo>
                      <a:lnTo>
                        <a:pt x="307" y="504"/>
                      </a:lnTo>
                      <a:lnTo>
                        <a:pt x="307" y="530"/>
                      </a:lnTo>
                      <a:lnTo>
                        <a:pt x="307" y="558"/>
                      </a:lnTo>
                      <a:lnTo>
                        <a:pt x="306" y="585"/>
                      </a:lnTo>
                      <a:lnTo>
                        <a:pt x="306" y="613"/>
                      </a:lnTo>
                      <a:lnTo>
                        <a:pt x="306" y="639"/>
                      </a:lnTo>
                      <a:lnTo>
                        <a:pt x="305" y="665"/>
                      </a:lnTo>
                      <a:lnTo>
                        <a:pt x="305" y="688"/>
                      </a:lnTo>
                      <a:lnTo>
                        <a:pt x="305" y="709"/>
                      </a:lnTo>
                      <a:lnTo>
                        <a:pt x="304" y="727"/>
                      </a:lnTo>
                      <a:lnTo>
                        <a:pt x="304" y="742"/>
                      </a:lnTo>
                      <a:lnTo>
                        <a:pt x="304" y="752"/>
                      </a:lnTo>
                      <a:lnTo>
                        <a:pt x="304" y="758"/>
                      </a:lnTo>
                      <a:lnTo>
                        <a:pt x="301" y="762"/>
                      </a:lnTo>
                      <a:lnTo>
                        <a:pt x="293" y="775"/>
                      </a:lnTo>
                      <a:lnTo>
                        <a:pt x="281" y="794"/>
                      </a:lnTo>
                      <a:lnTo>
                        <a:pt x="265" y="818"/>
                      </a:lnTo>
                      <a:lnTo>
                        <a:pt x="246" y="848"/>
                      </a:lnTo>
                      <a:lnTo>
                        <a:pt x="225" y="881"/>
                      </a:lnTo>
                      <a:lnTo>
                        <a:pt x="201" y="917"/>
                      </a:lnTo>
                      <a:lnTo>
                        <a:pt x="177" y="955"/>
                      </a:lnTo>
                      <a:lnTo>
                        <a:pt x="153" y="993"/>
                      </a:lnTo>
                      <a:lnTo>
                        <a:pt x="130" y="1030"/>
                      </a:lnTo>
                      <a:lnTo>
                        <a:pt x="109" y="1067"/>
                      </a:lnTo>
                      <a:lnTo>
                        <a:pt x="89" y="1100"/>
                      </a:lnTo>
                      <a:lnTo>
                        <a:pt x="72" y="1130"/>
                      </a:lnTo>
                      <a:lnTo>
                        <a:pt x="59" y="1155"/>
                      </a:lnTo>
                      <a:lnTo>
                        <a:pt x="50" y="1174"/>
                      </a:lnTo>
                      <a:lnTo>
                        <a:pt x="46" y="1186"/>
                      </a:lnTo>
                      <a:lnTo>
                        <a:pt x="46" y="1182"/>
                      </a:lnTo>
                      <a:lnTo>
                        <a:pt x="44" y="1172"/>
                      </a:lnTo>
                      <a:lnTo>
                        <a:pt x="42" y="1155"/>
                      </a:lnTo>
                      <a:lnTo>
                        <a:pt x="40" y="1133"/>
                      </a:lnTo>
                      <a:lnTo>
                        <a:pt x="36" y="1107"/>
                      </a:lnTo>
                      <a:lnTo>
                        <a:pt x="33" y="1077"/>
                      </a:lnTo>
                      <a:lnTo>
                        <a:pt x="29" y="1044"/>
                      </a:lnTo>
                      <a:lnTo>
                        <a:pt x="25" y="1010"/>
                      </a:lnTo>
                      <a:lnTo>
                        <a:pt x="21" y="975"/>
                      </a:lnTo>
                      <a:lnTo>
                        <a:pt x="16" y="941"/>
                      </a:lnTo>
                      <a:lnTo>
                        <a:pt x="12" y="907"/>
                      </a:lnTo>
                      <a:lnTo>
                        <a:pt x="9" y="875"/>
                      </a:lnTo>
                      <a:lnTo>
                        <a:pt x="6" y="846"/>
                      </a:lnTo>
                      <a:lnTo>
                        <a:pt x="3" y="821"/>
                      </a:lnTo>
                      <a:lnTo>
                        <a:pt x="1" y="800"/>
                      </a:lnTo>
                      <a:lnTo>
                        <a:pt x="0" y="785"/>
                      </a:lnTo>
                      <a:lnTo>
                        <a:pt x="1" y="783"/>
                      </a:lnTo>
                      <a:lnTo>
                        <a:pt x="2" y="778"/>
                      </a:lnTo>
                      <a:lnTo>
                        <a:pt x="5" y="769"/>
                      </a:lnTo>
                      <a:lnTo>
                        <a:pt x="9" y="757"/>
                      </a:lnTo>
                      <a:lnTo>
                        <a:pt x="14" y="742"/>
                      </a:lnTo>
                      <a:lnTo>
                        <a:pt x="20" y="725"/>
                      </a:lnTo>
                      <a:lnTo>
                        <a:pt x="27" y="705"/>
                      </a:lnTo>
                      <a:lnTo>
                        <a:pt x="34" y="683"/>
                      </a:lnTo>
                      <a:lnTo>
                        <a:pt x="42" y="659"/>
                      </a:lnTo>
                      <a:lnTo>
                        <a:pt x="50" y="633"/>
                      </a:lnTo>
                      <a:lnTo>
                        <a:pt x="59" y="605"/>
                      </a:lnTo>
                      <a:lnTo>
                        <a:pt x="69" y="576"/>
                      </a:lnTo>
                      <a:lnTo>
                        <a:pt x="79" y="546"/>
                      </a:lnTo>
                      <a:lnTo>
                        <a:pt x="89" y="514"/>
                      </a:lnTo>
                      <a:lnTo>
                        <a:pt x="99" y="483"/>
                      </a:lnTo>
                      <a:lnTo>
                        <a:pt x="110" y="451"/>
                      </a:lnTo>
                      <a:lnTo>
                        <a:pt x="121" y="419"/>
                      </a:lnTo>
                      <a:lnTo>
                        <a:pt x="132" y="386"/>
                      </a:lnTo>
                      <a:lnTo>
                        <a:pt x="143" y="354"/>
                      </a:lnTo>
                      <a:lnTo>
                        <a:pt x="154" y="323"/>
                      </a:lnTo>
                      <a:lnTo>
                        <a:pt x="164" y="292"/>
                      </a:lnTo>
                      <a:lnTo>
                        <a:pt x="175" y="262"/>
                      </a:lnTo>
                      <a:lnTo>
                        <a:pt x="185" y="233"/>
                      </a:lnTo>
                      <a:lnTo>
                        <a:pt x="195" y="206"/>
                      </a:lnTo>
                      <a:lnTo>
                        <a:pt x="206" y="180"/>
                      </a:lnTo>
                      <a:lnTo>
                        <a:pt x="215" y="155"/>
                      </a:lnTo>
                      <a:lnTo>
                        <a:pt x="223" y="133"/>
                      </a:lnTo>
                      <a:lnTo>
                        <a:pt x="231" y="113"/>
                      </a:lnTo>
                      <a:lnTo>
                        <a:pt x="239" y="96"/>
                      </a:lnTo>
                      <a:lnTo>
                        <a:pt x="245" y="81"/>
                      </a:lnTo>
                      <a:lnTo>
                        <a:pt x="251" y="69"/>
                      </a:lnTo>
                      <a:lnTo>
                        <a:pt x="256" y="60"/>
                      </a:lnTo>
                      <a:lnTo>
                        <a:pt x="273" y="34"/>
                      </a:lnTo>
                      <a:lnTo>
                        <a:pt x="288" y="14"/>
                      </a:lnTo>
                      <a:lnTo>
                        <a:pt x="300" y="4"/>
                      </a:lnTo>
                      <a:lnTo>
                        <a:pt x="310" y="0"/>
                      </a:lnTo>
                      <a:lnTo>
                        <a:pt x="318" y="4"/>
                      </a:lnTo>
                      <a:lnTo>
                        <a:pt x="324" y="16"/>
                      </a:lnTo>
                      <a:lnTo>
                        <a:pt x="327" y="35"/>
                      </a:lnTo>
                      <a:lnTo>
                        <a:pt x="328" y="6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84" name="Line 500"/>
                <p:cNvSpPr>
                  <a:spLocks noChangeShapeType="1"/>
                </p:cNvSpPr>
                <p:nvPr/>
              </p:nvSpPr>
              <p:spPr bwMode="auto">
                <a:xfrm flipH="1">
                  <a:off x="4787" y="813"/>
                  <a:ext cx="28" cy="17"/>
                </a:xfrm>
                <a:prstGeom prst="line">
                  <a:avLst/>
                </a:prstGeom>
                <a:noFill/>
                <a:ln w="0">
                  <a:solidFill>
                    <a:srgbClr val="B2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85" name="Line 501"/>
                <p:cNvSpPr>
                  <a:spLocks noChangeShapeType="1"/>
                </p:cNvSpPr>
                <p:nvPr/>
              </p:nvSpPr>
              <p:spPr bwMode="auto">
                <a:xfrm flipH="1">
                  <a:off x="4793" y="794"/>
                  <a:ext cx="22" cy="13"/>
                </a:xfrm>
                <a:prstGeom prst="line">
                  <a:avLst/>
                </a:prstGeom>
                <a:noFill/>
                <a:ln w="0">
                  <a:solidFill>
                    <a:srgbClr val="B2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86" name="Freeform 502"/>
                <p:cNvSpPr>
                  <a:spLocks/>
                </p:cNvSpPr>
                <p:nvPr/>
              </p:nvSpPr>
              <p:spPr bwMode="auto">
                <a:xfrm>
                  <a:off x="4654" y="1312"/>
                  <a:ext cx="29" cy="21"/>
                </a:xfrm>
                <a:custGeom>
                  <a:avLst/>
                  <a:gdLst>
                    <a:gd name="T0" fmla="*/ 295 w 297"/>
                    <a:gd name="T1" fmla="*/ 115 h 214"/>
                    <a:gd name="T2" fmla="*/ 296 w 297"/>
                    <a:gd name="T3" fmla="*/ 118 h 214"/>
                    <a:gd name="T4" fmla="*/ 297 w 297"/>
                    <a:gd name="T5" fmla="*/ 128 h 214"/>
                    <a:gd name="T6" fmla="*/ 297 w 297"/>
                    <a:gd name="T7" fmla="*/ 141 h 214"/>
                    <a:gd name="T8" fmla="*/ 294 w 297"/>
                    <a:gd name="T9" fmla="*/ 157 h 214"/>
                    <a:gd name="T10" fmla="*/ 289 w 297"/>
                    <a:gd name="T11" fmla="*/ 173 h 214"/>
                    <a:gd name="T12" fmla="*/ 278 w 297"/>
                    <a:gd name="T13" fmla="*/ 190 h 214"/>
                    <a:gd name="T14" fmla="*/ 261 w 297"/>
                    <a:gd name="T15" fmla="*/ 204 h 214"/>
                    <a:gd name="T16" fmla="*/ 236 w 297"/>
                    <a:gd name="T17" fmla="*/ 214 h 214"/>
                    <a:gd name="T18" fmla="*/ 223 w 297"/>
                    <a:gd name="T19" fmla="*/ 214 h 214"/>
                    <a:gd name="T20" fmla="*/ 205 w 297"/>
                    <a:gd name="T21" fmla="*/ 210 h 214"/>
                    <a:gd name="T22" fmla="*/ 186 w 297"/>
                    <a:gd name="T23" fmla="*/ 200 h 214"/>
                    <a:gd name="T24" fmla="*/ 166 w 297"/>
                    <a:gd name="T25" fmla="*/ 187 h 214"/>
                    <a:gd name="T26" fmla="*/ 144 w 297"/>
                    <a:gd name="T27" fmla="*/ 171 h 214"/>
                    <a:gd name="T28" fmla="*/ 122 w 297"/>
                    <a:gd name="T29" fmla="*/ 152 h 214"/>
                    <a:gd name="T30" fmla="*/ 100 w 297"/>
                    <a:gd name="T31" fmla="*/ 132 h 214"/>
                    <a:gd name="T32" fmla="*/ 78 w 297"/>
                    <a:gd name="T33" fmla="*/ 111 h 214"/>
                    <a:gd name="T34" fmla="*/ 58 w 297"/>
                    <a:gd name="T35" fmla="*/ 90 h 214"/>
                    <a:gd name="T36" fmla="*/ 40 w 297"/>
                    <a:gd name="T37" fmla="*/ 69 h 214"/>
                    <a:gd name="T38" fmla="*/ 25 w 297"/>
                    <a:gd name="T39" fmla="*/ 50 h 214"/>
                    <a:gd name="T40" fmla="*/ 12 w 297"/>
                    <a:gd name="T41" fmla="*/ 33 h 214"/>
                    <a:gd name="T42" fmla="*/ 4 w 297"/>
                    <a:gd name="T43" fmla="*/ 19 h 214"/>
                    <a:gd name="T44" fmla="*/ 0 w 297"/>
                    <a:gd name="T45" fmla="*/ 8 h 214"/>
                    <a:gd name="T46" fmla="*/ 2 w 297"/>
                    <a:gd name="T47" fmla="*/ 1 h 214"/>
                    <a:gd name="T48" fmla="*/ 9 w 297"/>
                    <a:gd name="T49" fmla="*/ 0 h 214"/>
                    <a:gd name="T50" fmla="*/ 20 w 297"/>
                    <a:gd name="T51" fmla="*/ 1 h 214"/>
                    <a:gd name="T52" fmla="*/ 36 w 297"/>
                    <a:gd name="T53" fmla="*/ 2 h 214"/>
                    <a:gd name="T54" fmla="*/ 53 w 297"/>
                    <a:gd name="T55" fmla="*/ 4 h 214"/>
                    <a:gd name="T56" fmla="*/ 73 w 297"/>
                    <a:gd name="T57" fmla="*/ 6 h 214"/>
                    <a:gd name="T58" fmla="*/ 94 w 297"/>
                    <a:gd name="T59" fmla="*/ 8 h 214"/>
                    <a:gd name="T60" fmla="*/ 116 w 297"/>
                    <a:gd name="T61" fmla="*/ 11 h 214"/>
                    <a:gd name="T62" fmla="*/ 139 w 297"/>
                    <a:gd name="T63" fmla="*/ 15 h 214"/>
                    <a:gd name="T64" fmla="*/ 163 w 297"/>
                    <a:gd name="T65" fmla="*/ 20 h 214"/>
                    <a:gd name="T66" fmla="*/ 186 w 297"/>
                    <a:gd name="T67" fmla="*/ 26 h 214"/>
                    <a:gd name="T68" fmla="*/ 208 w 297"/>
                    <a:gd name="T69" fmla="*/ 34 h 214"/>
                    <a:gd name="T70" fmla="*/ 230 w 297"/>
                    <a:gd name="T71" fmla="*/ 43 h 214"/>
                    <a:gd name="T72" fmla="*/ 249 w 297"/>
                    <a:gd name="T73" fmla="*/ 53 h 214"/>
                    <a:gd name="T74" fmla="*/ 265 w 297"/>
                    <a:gd name="T75" fmla="*/ 66 h 214"/>
                    <a:gd name="T76" fmla="*/ 279 w 297"/>
                    <a:gd name="T77" fmla="*/ 80 h 214"/>
                    <a:gd name="T78" fmla="*/ 289 w 297"/>
                    <a:gd name="T79" fmla="*/ 96 h 214"/>
                    <a:gd name="T80" fmla="*/ 295 w 297"/>
                    <a:gd name="T81" fmla="*/ 115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97" h="214">
                      <a:moveTo>
                        <a:pt x="295" y="115"/>
                      </a:moveTo>
                      <a:lnTo>
                        <a:pt x="296" y="118"/>
                      </a:lnTo>
                      <a:lnTo>
                        <a:pt x="297" y="128"/>
                      </a:lnTo>
                      <a:lnTo>
                        <a:pt x="297" y="141"/>
                      </a:lnTo>
                      <a:lnTo>
                        <a:pt x="294" y="157"/>
                      </a:lnTo>
                      <a:lnTo>
                        <a:pt x="289" y="173"/>
                      </a:lnTo>
                      <a:lnTo>
                        <a:pt x="278" y="190"/>
                      </a:lnTo>
                      <a:lnTo>
                        <a:pt x="261" y="204"/>
                      </a:lnTo>
                      <a:lnTo>
                        <a:pt x="236" y="214"/>
                      </a:lnTo>
                      <a:lnTo>
                        <a:pt x="223" y="214"/>
                      </a:lnTo>
                      <a:lnTo>
                        <a:pt x="205" y="210"/>
                      </a:lnTo>
                      <a:lnTo>
                        <a:pt x="186" y="200"/>
                      </a:lnTo>
                      <a:lnTo>
                        <a:pt x="166" y="187"/>
                      </a:lnTo>
                      <a:lnTo>
                        <a:pt x="144" y="171"/>
                      </a:lnTo>
                      <a:lnTo>
                        <a:pt x="122" y="152"/>
                      </a:lnTo>
                      <a:lnTo>
                        <a:pt x="100" y="132"/>
                      </a:lnTo>
                      <a:lnTo>
                        <a:pt x="78" y="111"/>
                      </a:lnTo>
                      <a:lnTo>
                        <a:pt x="58" y="90"/>
                      </a:lnTo>
                      <a:lnTo>
                        <a:pt x="40" y="69"/>
                      </a:lnTo>
                      <a:lnTo>
                        <a:pt x="25" y="50"/>
                      </a:lnTo>
                      <a:lnTo>
                        <a:pt x="12" y="33"/>
                      </a:lnTo>
                      <a:lnTo>
                        <a:pt x="4" y="19"/>
                      </a:lnTo>
                      <a:lnTo>
                        <a:pt x="0" y="8"/>
                      </a:lnTo>
                      <a:lnTo>
                        <a:pt x="2" y="1"/>
                      </a:lnTo>
                      <a:lnTo>
                        <a:pt x="9" y="0"/>
                      </a:lnTo>
                      <a:lnTo>
                        <a:pt x="20" y="1"/>
                      </a:lnTo>
                      <a:lnTo>
                        <a:pt x="36" y="2"/>
                      </a:lnTo>
                      <a:lnTo>
                        <a:pt x="53" y="4"/>
                      </a:lnTo>
                      <a:lnTo>
                        <a:pt x="73" y="6"/>
                      </a:lnTo>
                      <a:lnTo>
                        <a:pt x="94" y="8"/>
                      </a:lnTo>
                      <a:lnTo>
                        <a:pt x="116" y="11"/>
                      </a:lnTo>
                      <a:lnTo>
                        <a:pt x="139" y="15"/>
                      </a:lnTo>
                      <a:lnTo>
                        <a:pt x="163" y="20"/>
                      </a:lnTo>
                      <a:lnTo>
                        <a:pt x="186" y="26"/>
                      </a:lnTo>
                      <a:lnTo>
                        <a:pt x="208" y="34"/>
                      </a:lnTo>
                      <a:lnTo>
                        <a:pt x="230" y="43"/>
                      </a:lnTo>
                      <a:lnTo>
                        <a:pt x="249" y="53"/>
                      </a:lnTo>
                      <a:lnTo>
                        <a:pt x="265" y="66"/>
                      </a:lnTo>
                      <a:lnTo>
                        <a:pt x="279" y="80"/>
                      </a:lnTo>
                      <a:lnTo>
                        <a:pt x="289" y="96"/>
                      </a:lnTo>
                      <a:lnTo>
                        <a:pt x="295" y="115"/>
                      </a:lnTo>
                      <a:close/>
                    </a:path>
                  </a:pathLst>
                </a:custGeom>
                <a:solidFill>
                  <a:srgbClr val="33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87" name="Freeform 503"/>
                <p:cNvSpPr>
                  <a:spLocks/>
                </p:cNvSpPr>
                <p:nvPr/>
              </p:nvSpPr>
              <p:spPr bwMode="auto">
                <a:xfrm>
                  <a:off x="4654" y="1312"/>
                  <a:ext cx="29" cy="21"/>
                </a:xfrm>
                <a:custGeom>
                  <a:avLst/>
                  <a:gdLst>
                    <a:gd name="T0" fmla="*/ 295 w 297"/>
                    <a:gd name="T1" fmla="*/ 115 h 214"/>
                    <a:gd name="T2" fmla="*/ 295 w 297"/>
                    <a:gd name="T3" fmla="*/ 115 h 214"/>
                    <a:gd name="T4" fmla="*/ 296 w 297"/>
                    <a:gd name="T5" fmla="*/ 118 h 214"/>
                    <a:gd name="T6" fmla="*/ 297 w 297"/>
                    <a:gd name="T7" fmla="*/ 128 h 214"/>
                    <a:gd name="T8" fmla="*/ 297 w 297"/>
                    <a:gd name="T9" fmla="*/ 141 h 214"/>
                    <a:gd name="T10" fmla="*/ 294 w 297"/>
                    <a:gd name="T11" fmla="*/ 157 h 214"/>
                    <a:gd name="T12" fmla="*/ 289 w 297"/>
                    <a:gd name="T13" fmla="*/ 173 h 214"/>
                    <a:gd name="T14" fmla="*/ 278 w 297"/>
                    <a:gd name="T15" fmla="*/ 190 h 214"/>
                    <a:gd name="T16" fmla="*/ 261 w 297"/>
                    <a:gd name="T17" fmla="*/ 204 h 214"/>
                    <a:gd name="T18" fmla="*/ 236 w 297"/>
                    <a:gd name="T19" fmla="*/ 214 h 214"/>
                    <a:gd name="T20" fmla="*/ 236 w 297"/>
                    <a:gd name="T21" fmla="*/ 214 h 214"/>
                    <a:gd name="T22" fmla="*/ 223 w 297"/>
                    <a:gd name="T23" fmla="*/ 214 h 214"/>
                    <a:gd name="T24" fmla="*/ 205 w 297"/>
                    <a:gd name="T25" fmla="*/ 210 h 214"/>
                    <a:gd name="T26" fmla="*/ 186 w 297"/>
                    <a:gd name="T27" fmla="*/ 200 h 214"/>
                    <a:gd name="T28" fmla="*/ 166 w 297"/>
                    <a:gd name="T29" fmla="*/ 187 h 214"/>
                    <a:gd name="T30" fmla="*/ 144 w 297"/>
                    <a:gd name="T31" fmla="*/ 171 h 214"/>
                    <a:gd name="T32" fmla="*/ 122 w 297"/>
                    <a:gd name="T33" fmla="*/ 152 h 214"/>
                    <a:gd name="T34" fmla="*/ 100 w 297"/>
                    <a:gd name="T35" fmla="*/ 132 h 214"/>
                    <a:gd name="T36" fmla="*/ 78 w 297"/>
                    <a:gd name="T37" fmla="*/ 111 h 214"/>
                    <a:gd name="T38" fmla="*/ 58 w 297"/>
                    <a:gd name="T39" fmla="*/ 90 h 214"/>
                    <a:gd name="T40" fmla="*/ 40 w 297"/>
                    <a:gd name="T41" fmla="*/ 69 h 214"/>
                    <a:gd name="T42" fmla="*/ 25 w 297"/>
                    <a:gd name="T43" fmla="*/ 50 h 214"/>
                    <a:gd name="T44" fmla="*/ 12 w 297"/>
                    <a:gd name="T45" fmla="*/ 33 h 214"/>
                    <a:gd name="T46" fmla="*/ 4 w 297"/>
                    <a:gd name="T47" fmla="*/ 19 h 214"/>
                    <a:gd name="T48" fmla="*/ 0 w 297"/>
                    <a:gd name="T49" fmla="*/ 8 h 214"/>
                    <a:gd name="T50" fmla="*/ 2 w 297"/>
                    <a:gd name="T51" fmla="*/ 1 h 214"/>
                    <a:gd name="T52" fmla="*/ 9 w 297"/>
                    <a:gd name="T53" fmla="*/ 0 h 214"/>
                    <a:gd name="T54" fmla="*/ 9 w 297"/>
                    <a:gd name="T55" fmla="*/ 0 h 214"/>
                    <a:gd name="T56" fmla="*/ 20 w 297"/>
                    <a:gd name="T57" fmla="*/ 1 h 214"/>
                    <a:gd name="T58" fmla="*/ 36 w 297"/>
                    <a:gd name="T59" fmla="*/ 2 h 214"/>
                    <a:gd name="T60" fmla="*/ 53 w 297"/>
                    <a:gd name="T61" fmla="*/ 4 h 214"/>
                    <a:gd name="T62" fmla="*/ 73 w 297"/>
                    <a:gd name="T63" fmla="*/ 6 h 214"/>
                    <a:gd name="T64" fmla="*/ 94 w 297"/>
                    <a:gd name="T65" fmla="*/ 8 h 214"/>
                    <a:gd name="T66" fmla="*/ 116 w 297"/>
                    <a:gd name="T67" fmla="*/ 11 h 214"/>
                    <a:gd name="T68" fmla="*/ 139 w 297"/>
                    <a:gd name="T69" fmla="*/ 15 h 214"/>
                    <a:gd name="T70" fmla="*/ 163 w 297"/>
                    <a:gd name="T71" fmla="*/ 20 h 214"/>
                    <a:gd name="T72" fmla="*/ 186 w 297"/>
                    <a:gd name="T73" fmla="*/ 26 h 214"/>
                    <a:gd name="T74" fmla="*/ 208 w 297"/>
                    <a:gd name="T75" fmla="*/ 34 h 214"/>
                    <a:gd name="T76" fmla="*/ 230 w 297"/>
                    <a:gd name="T77" fmla="*/ 43 h 214"/>
                    <a:gd name="T78" fmla="*/ 249 w 297"/>
                    <a:gd name="T79" fmla="*/ 53 h 214"/>
                    <a:gd name="T80" fmla="*/ 265 w 297"/>
                    <a:gd name="T81" fmla="*/ 66 h 214"/>
                    <a:gd name="T82" fmla="*/ 279 w 297"/>
                    <a:gd name="T83" fmla="*/ 80 h 214"/>
                    <a:gd name="T84" fmla="*/ 289 w 297"/>
                    <a:gd name="T85" fmla="*/ 96 h 214"/>
                    <a:gd name="T86" fmla="*/ 295 w 297"/>
                    <a:gd name="T87" fmla="*/ 115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97" h="214">
                      <a:moveTo>
                        <a:pt x="295" y="115"/>
                      </a:moveTo>
                      <a:lnTo>
                        <a:pt x="295" y="115"/>
                      </a:lnTo>
                      <a:lnTo>
                        <a:pt x="296" y="118"/>
                      </a:lnTo>
                      <a:lnTo>
                        <a:pt x="297" y="128"/>
                      </a:lnTo>
                      <a:lnTo>
                        <a:pt x="297" y="141"/>
                      </a:lnTo>
                      <a:lnTo>
                        <a:pt x="294" y="157"/>
                      </a:lnTo>
                      <a:lnTo>
                        <a:pt x="289" y="173"/>
                      </a:lnTo>
                      <a:lnTo>
                        <a:pt x="278" y="190"/>
                      </a:lnTo>
                      <a:lnTo>
                        <a:pt x="261" y="204"/>
                      </a:lnTo>
                      <a:lnTo>
                        <a:pt x="236" y="214"/>
                      </a:lnTo>
                      <a:lnTo>
                        <a:pt x="223" y="214"/>
                      </a:lnTo>
                      <a:lnTo>
                        <a:pt x="205" y="210"/>
                      </a:lnTo>
                      <a:lnTo>
                        <a:pt x="186" y="200"/>
                      </a:lnTo>
                      <a:lnTo>
                        <a:pt x="166" y="187"/>
                      </a:lnTo>
                      <a:lnTo>
                        <a:pt x="144" y="171"/>
                      </a:lnTo>
                      <a:lnTo>
                        <a:pt x="122" y="152"/>
                      </a:lnTo>
                      <a:lnTo>
                        <a:pt x="100" y="132"/>
                      </a:lnTo>
                      <a:lnTo>
                        <a:pt x="78" y="111"/>
                      </a:lnTo>
                      <a:lnTo>
                        <a:pt x="58" y="90"/>
                      </a:lnTo>
                      <a:lnTo>
                        <a:pt x="40" y="69"/>
                      </a:lnTo>
                      <a:lnTo>
                        <a:pt x="25" y="50"/>
                      </a:lnTo>
                      <a:lnTo>
                        <a:pt x="12" y="33"/>
                      </a:lnTo>
                      <a:lnTo>
                        <a:pt x="4" y="19"/>
                      </a:lnTo>
                      <a:lnTo>
                        <a:pt x="0" y="8"/>
                      </a:lnTo>
                      <a:lnTo>
                        <a:pt x="2" y="1"/>
                      </a:lnTo>
                      <a:lnTo>
                        <a:pt x="9" y="0"/>
                      </a:lnTo>
                      <a:lnTo>
                        <a:pt x="20" y="1"/>
                      </a:lnTo>
                      <a:lnTo>
                        <a:pt x="36" y="2"/>
                      </a:lnTo>
                      <a:lnTo>
                        <a:pt x="53" y="4"/>
                      </a:lnTo>
                      <a:lnTo>
                        <a:pt x="73" y="6"/>
                      </a:lnTo>
                      <a:lnTo>
                        <a:pt x="94" y="8"/>
                      </a:lnTo>
                      <a:lnTo>
                        <a:pt x="116" y="11"/>
                      </a:lnTo>
                      <a:lnTo>
                        <a:pt x="139" y="15"/>
                      </a:lnTo>
                      <a:lnTo>
                        <a:pt x="163" y="20"/>
                      </a:lnTo>
                      <a:lnTo>
                        <a:pt x="186" y="26"/>
                      </a:lnTo>
                      <a:lnTo>
                        <a:pt x="208" y="34"/>
                      </a:lnTo>
                      <a:lnTo>
                        <a:pt x="230" y="43"/>
                      </a:lnTo>
                      <a:lnTo>
                        <a:pt x="249" y="53"/>
                      </a:lnTo>
                      <a:lnTo>
                        <a:pt x="265" y="66"/>
                      </a:lnTo>
                      <a:lnTo>
                        <a:pt x="279" y="80"/>
                      </a:lnTo>
                      <a:lnTo>
                        <a:pt x="289" y="96"/>
                      </a:lnTo>
                      <a:lnTo>
                        <a:pt x="295" y="11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88" name="Freeform 504"/>
                <p:cNvSpPr>
                  <a:spLocks/>
                </p:cNvSpPr>
                <p:nvPr/>
              </p:nvSpPr>
              <p:spPr bwMode="auto">
                <a:xfrm>
                  <a:off x="4556" y="1305"/>
                  <a:ext cx="119" cy="100"/>
                </a:xfrm>
                <a:custGeom>
                  <a:avLst/>
                  <a:gdLst>
                    <a:gd name="T0" fmla="*/ 1054 w 1186"/>
                    <a:gd name="T1" fmla="*/ 46 h 1008"/>
                    <a:gd name="T2" fmla="*/ 1096 w 1186"/>
                    <a:gd name="T3" fmla="*/ 87 h 1008"/>
                    <a:gd name="T4" fmla="*/ 1132 w 1186"/>
                    <a:gd name="T5" fmla="*/ 136 h 1008"/>
                    <a:gd name="T6" fmla="*/ 1160 w 1186"/>
                    <a:gd name="T7" fmla="*/ 193 h 1008"/>
                    <a:gd name="T8" fmla="*/ 1179 w 1186"/>
                    <a:gd name="T9" fmla="*/ 258 h 1008"/>
                    <a:gd name="T10" fmla="*/ 1185 w 1186"/>
                    <a:gd name="T11" fmla="*/ 318 h 1008"/>
                    <a:gd name="T12" fmla="*/ 1157 w 1186"/>
                    <a:gd name="T13" fmla="*/ 360 h 1008"/>
                    <a:gd name="T14" fmla="*/ 1102 w 1186"/>
                    <a:gd name="T15" fmla="*/ 407 h 1008"/>
                    <a:gd name="T16" fmla="*/ 1024 w 1186"/>
                    <a:gd name="T17" fmla="*/ 458 h 1008"/>
                    <a:gd name="T18" fmla="*/ 930 w 1186"/>
                    <a:gd name="T19" fmla="*/ 512 h 1008"/>
                    <a:gd name="T20" fmla="*/ 827 w 1186"/>
                    <a:gd name="T21" fmla="*/ 566 h 1008"/>
                    <a:gd name="T22" fmla="*/ 720 w 1186"/>
                    <a:gd name="T23" fmla="*/ 618 h 1008"/>
                    <a:gd name="T24" fmla="*/ 617 w 1186"/>
                    <a:gd name="T25" fmla="*/ 668 h 1008"/>
                    <a:gd name="T26" fmla="*/ 525 w 1186"/>
                    <a:gd name="T27" fmla="*/ 713 h 1008"/>
                    <a:gd name="T28" fmla="*/ 450 w 1186"/>
                    <a:gd name="T29" fmla="*/ 752 h 1008"/>
                    <a:gd name="T30" fmla="*/ 396 w 1186"/>
                    <a:gd name="T31" fmla="*/ 784 h 1008"/>
                    <a:gd name="T32" fmla="*/ 340 w 1186"/>
                    <a:gd name="T33" fmla="*/ 831 h 1008"/>
                    <a:gd name="T34" fmla="*/ 253 w 1186"/>
                    <a:gd name="T35" fmla="*/ 898 h 1008"/>
                    <a:gd name="T36" fmla="*/ 157 w 1186"/>
                    <a:gd name="T37" fmla="*/ 961 h 1008"/>
                    <a:gd name="T38" fmla="*/ 73 w 1186"/>
                    <a:gd name="T39" fmla="*/ 1002 h 1008"/>
                    <a:gd name="T40" fmla="*/ 14 w 1186"/>
                    <a:gd name="T41" fmla="*/ 1003 h 1008"/>
                    <a:gd name="T42" fmla="*/ 0 w 1186"/>
                    <a:gd name="T43" fmla="*/ 954 h 1008"/>
                    <a:gd name="T44" fmla="*/ 13 w 1186"/>
                    <a:gd name="T45" fmla="*/ 891 h 1008"/>
                    <a:gd name="T46" fmla="*/ 38 w 1186"/>
                    <a:gd name="T47" fmla="*/ 828 h 1008"/>
                    <a:gd name="T48" fmla="*/ 69 w 1186"/>
                    <a:gd name="T49" fmla="*/ 771 h 1008"/>
                    <a:gd name="T50" fmla="*/ 97 w 1186"/>
                    <a:gd name="T51" fmla="*/ 727 h 1008"/>
                    <a:gd name="T52" fmla="*/ 116 w 1186"/>
                    <a:gd name="T53" fmla="*/ 703 h 1008"/>
                    <a:gd name="T54" fmla="*/ 158 w 1186"/>
                    <a:gd name="T55" fmla="*/ 657 h 1008"/>
                    <a:gd name="T56" fmla="*/ 232 w 1186"/>
                    <a:gd name="T57" fmla="*/ 574 h 1008"/>
                    <a:gd name="T58" fmla="*/ 320 w 1186"/>
                    <a:gd name="T59" fmla="*/ 473 h 1008"/>
                    <a:gd name="T60" fmla="*/ 400 w 1186"/>
                    <a:gd name="T61" fmla="*/ 373 h 1008"/>
                    <a:gd name="T62" fmla="*/ 457 w 1186"/>
                    <a:gd name="T63" fmla="*/ 293 h 1008"/>
                    <a:gd name="T64" fmla="*/ 483 w 1186"/>
                    <a:gd name="T65" fmla="*/ 241 h 1008"/>
                    <a:gd name="T66" fmla="*/ 514 w 1186"/>
                    <a:gd name="T67" fmla="*/ 195 h 1008"/>
                    <a:gd name="T68" fmla="*/ 551 w 1186"/>
                    <a:gd name="T69" fmla="*/ 155 h 1008"/>
                    <a:gd name="T70" fmla="*/ 592 w 1186"/>
                    <a:gd name="T71" fmla="*/ 125 h 1008"/>
                    <a:gd name="T72" fmla="*/ 636 w 1186"/>
                    <a:gd name="T73" fmla="*/ 108 h 1008"/>
                    <a:gd name="T74" fmla="*/ 678 w 1186"/>
                    <a:gd name="T75" fmla="*/ 105 h 1008"/>
                    <a:gd name="T76" fmla="*/ 718 w 1186"/>
                    <a:gd name="T77" fmla="*/ 97 h 1008"/>
                    <a:gd name="T78" fmla="*/ 753 w 1186"/>
                    <a:gd name="T79" fmla="*/ 82 h 1008"/>
                    <a:gd name="T80" fmla="*/ 785 w 1186"/>
                    <a:gd name="T81" fmla="*/ 64 h 1008"/>
                    <a:gd name="T82" fmla="*/ 813 w 1186"/>
                    <a:gd name="T83" fmla="*/ 45 h 1008"/>
                    <a:gd name="T84" fmla="*/ 836 w 1186"/>
                    <a:gd name="T85" fmla="*/ 29 h 1008"/>
                    <a:gd name="T86" fmla="*/ 865 w 1186"/>
                    <a:gd name="T87" fmla="*/ 14 h 1008"/>
                    <a:gd name="T88" fmla="*/ 900 w 1186"/>
                    <a:gd name="T89" fmla="*/ 4 h 1008"/>
                    <a:gd name="T90" fmla="*/ 937 w 1186"/>
                    <a:gd name="T91" fmla="*/ 0 h 1008"/>
                    <a:gd name="T92" fmla="*/ 976 w 1186"/>
                    <a:gd name="T93" fmla="*/ 3 h 1008"/>
                    <a:gd name="T94" fmla="*/ 1013 w 1186"/>
                    <a:gd name="T95" fmla="*/ 16 h 10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186" h="1008">
                      <a:moveTo>
                        <a:pt x="1024" y="23"/>
                      </a:moveTo>
                      <a:lnTo>
                        <a:pt x="1039" y="35"/>
                      </a:lnTo>
                      <a:lnTo>
                        <a:pt x="1054" y="46"/>
                      </a:lnTo>
                      <a:lnTo>
                        <a:pt x="1068" y="59"/>
                      </a:lnTo>
                      <a:lnTo>
                        <a:pt x="1082" y="73"/>
                      </a:lnTo>
                      <a:lnTo>
                        <a:pt x="1096" y="87"/>
                      </a:lnTo>
                      <a:lnTo>
                        <a:pt x="1108" y="103"/>
                      </a:lnTo>
                      <a:lnTo>
                        <a:pt x="1121" y="119"/>
                      </a:lnTo>
                      <a:lnTo>
                        <a:pt x="1132" y="136"/>
                      </a:lnTo>
                      <a:lnTo>
                        <a:pt x="1142" y="154"/>
                      </a:lnTo>
                      <a:lnTo>
                        <a:pt x="1152" y="173"/>
                      </a:lnTo>
                      <a:lnTo>
                        <a:pt x="1160" y="193"/>
                      </a:lnTo>
                      <a:lnTo>
                        <a:pt x="1168" y="214"/>
                      </a:lnTo>
                      <a:lnTo>
                        <a:pt x="1174" y="235"/>
                      </a:lnTo>
                      <a:lnTo>
                        <a:pt x="1179" y="258"/>
                      </a:lnTo>
                      <a:lnTo>
                        <a:pt x="1183" y="281"/>
                      </a:lnTo>
                      <a:lnTo>
                        <a:pt x="1186" y="305"/>
                      </a:lnTo>
                      <a:lnTo>
                        <a:pt x="1185" y="318"/>
                      </a:lnTo>
                      <a:lnTo>
                        <a:pt x="1178" y="331"/>
                      </a:lnTo>
                      <a:lnTo>
                        <a:pt x="1170" y="345"/>
                      </a:lnTo>
                      <a:lnTo>
                        <a:pt x="1157" y="360"/>
                      </a:lnTo>
                      <a:lnTo>
                        <a:pt x="1142" y="375"/>
                      </a:lnTo>
                      <a:lnTo>
                        <a:pt x="1123" y="391"/>
                      </a:lnTo>
                      <a:lnTo>
                        <a:pt x="1102" y="407"/>
                      </a:lnTo>
                      <a:lnTo>
                        <a:pt x="1078" y="424"/>
                      </a:lnTo>
                      <a:lnTo>
                        <a:pt x="1052" y="441"/>
                      </a:lnTo>
                      <a:lnTo>
                        <a:pt x="1024" y="458"/>
                      </a:lnTo>
                      <a:lnTo>
                        <a:pt x="994" y="476"/>
                      </a:lnTo>
                      <a:lnTo>
                        <a:pt x="962" y="494"/>
                      </a:lnTo>
                      <a:lnTo>
                        <a:pt x="930" y="512"/>
                      </a:lnTo>
                      <a:lnTo>
                        <a:pt x="896" y="529"/>
                      </a:lnTo>
                      <a:lnTo>
                        <a:pt x="862" y="548"/>
                      </a:lnTo>
                      <a:lnTo>
                        <a:pt x="827" y="566"/>
                      </a:lnTo>
                      <a:lnTo>
                        <a:pt x="791" y="584"/>
                      </a:lnTo>
                      <a:lnTo>
                        <a:pt x="755" y="601"/>
                      </a:lnTo>
                      <a:lnTo>
                        <a:pt x="720" y="618"/>
                      </a:lnTo>
                      <a:lnTo>
                        <a:pt x="685" y="635"/>
                      </a:lnTo>
                      <a:lnTo>
                        <a:pt x="651" y="652"/>
                      </a:lnTo>
                      <a:lnTo>
                        <a:pt x="617" y="668"/>
                      </a:lnTo>
                      <a:lnTo>
                        <a:pt x="585" y="684"/>
                      </a:lnTo>
                      <a:lnTo>
                        <a:pt x="554" y="699"/>
                      </a:lnTo>
                      <a:lnTo>
                        <a:pt x="525" y="713"/>
                      </a:lnTo>
                      <a:lnTo>
                        <a:pt x="498" y="727"/>
                      </a:lnTo>
                      <a:lnTo>
                        <a:pt x="472" y="740"/>
                      </a:lnTo>
                      <a:lnTo>
                        <a:pt x="450" y="752"/>
                      </a:lnTo>
                      <a:lnTo>
                        <a:pt x="428" y="764"/>
                      </a:lnTo>
                      <a:lnTo>
                        <a:pt x="411" y="775"/>
                      </a:lnTo>
                      <a:lnTo>
                        <a:pt x="396" y="784"/>
                      </a:lnTo>
                      <a:lnTo>
                        <a:pt x="385" y="793"/>
                      </a:lnTo>
                      <a:lnTo>
                        <a:pt x="364" y="811"/>
                      </a:lnTo>
                      <a:lnTo>
                        <a:pt x="340" y="831"/>
                      </a:lnTo>
                      <a:lnTo>
                        <a:pt x="313" y="852"/>
                      </a:lnTo>
                      <a:lnTo>
                        <a:pt x="284" y="875"/>
                      </a:lnTo>
                      <a:lnTo>
                        <a:pt x="253" y="898"/>
                      </a:lnTo>
                      <a:lnTo>
                        <a:pt x="220" y="920"/>
                      </a:lnTo>
                      <a:lnTo>
                        <a:pt x="189" y="941"/>
                      </a:lnTo>
                      <a:lnTo>
                        <a:pt x="157" y="961"/>
                      </a:lnTo>
                      <a:lnTo>
                        <a:pt x="127" y="978"/>
                      </a:lnTo>
                      <a:lnTo>
                        <a:pt x="99" y="992"/>
                      </a:lnTo>
                      <a:lnTo>
                        <a:pt x="73" y="1002"/>
                      </a:lnTo>
                      <a:lnTo>
                        <a:pt x="49" y="1007"/>
                      </a:lnTo>
                      <a:lnTo>
                        <a:pt x="29" y="1008"/>
                      </a:lnTo>
                      <a:lnTo>
                        <a:pt x="14" y="1003"/>
                      </a:lnTo>
                      <a:lnTo>
                        <a:pt x="4" y="992"/>
                      </a:lnTo>
                      <a:lnTo>
                        <a:pt x="0" y="973"/>
                      </a:lnTo>
                      <a:lnTo>
                        <a:pt x="0" y="954"/>
                      </a:lnTo>
                      <a:lnTo>
                        <a:pt x="2" y="933"/>
                      </a:lnTo>
                      <a:lnTo>
                        <a:pt x="7" y="912"/>
                      </a:lnTo>
                      <a:lnTo>
                        <a:pt x="13" y="891"/>
                      </a:lnTo>
                      <a:lnTo>
                        <a:pt x="20" y="870"/>
                      </a:lnTo>
                      <a:lnTo>
                        <a:pt x="28" y="849"/>
                      </a:lnTo>
                      <a:lnTo>
                        <a:pt x="38" y="828"/>
                      </a:lnTo>
                      <a:lnTo>
                        <a:pt x="48" y="808"/>
                      </a:lnTo>
                      <a:lnTo>
                        <a:pt x="58" y="789"/>
                      </a:lnTo>
                      <a:lnTo>
                        <a:pt x="69" y="771"/>
                      </a:lnTo>
                      <a:lnTo>
                        <a:pt x="79" y="755"/>
                      </a:lnTo>
                      <a:lnTo>
                        <a:pt x="89" y="740"/>
                      </a:lnTo>
                      <a:lnTo>
                        <a:pt x="97" y="727"/>
                      </a:lnTo>
                      <a:lnTo>
                        <a:pt x="105" y="717"/>
                      </a:lnTo>
                      <a:lnTo>
                        <a:pt x="111" y="709"/>
                      </a:lnTo>
                      <a:lnTo>
                        <a:pt x="116" y="703"/>
                      </a:lnTo>
                      <a:lnTo>
                        <a:pt x="125" y="693"/>
                      </a:lnTo>
                      <a:lnTo>
                        <a:pt x="139" y="677"/>
                      </a:lnTo>
                      <a:lnTo>
                        <a:pt x="158" y="657"/>
                      </a:lnTo>
                      <a:lnTo>
                        <a:pt x="180" y="632"/>
                      </a:lnTo>
                      <a:lnTo>
                        <a:pt x="205" y="605"/>
                      </a:lnTo>
                      <a:lnTo>
                        <a:pt x="232" y="574"/>
                      </a:lnTo>
                      <a:lnTo>
                        <a:pt x="261" y="542"/>
                      </a:lnTo>
                      <a:lnTo>
                        <a:pt x="290" y="507"/>
                      </a:lnTo>
                      <a:lnTo>
                        <a:pt x="320" y="473"/>
                      </a:lnTo>
                      <a:lnTo>
                        <a:pt x="348" y="439"/>
                      </a:lnTo>
                      <a:lnTo>
                        <a:pt x="375" y="405"/>
                      </a:lnTo>
                      <a:lnTo>
                        <a:pt x="400" y="373"/>
                      </a:lnTo>
                      <a:lnTo>
                        <a:pt x="423" y="344"/>
                      </a:lnTo>
                      <a:lnTo>
                        <a:pt x="443" y="317"/>
                      </a:lnTo>
                      <a:lnTo>
                        <a:pt x="457" y="293"/>
                      </a:lnTo>
                      <a:lnTo>
                        <a:pt x="467" y="274"/>
                      </a:lnTo>
                      <a:lnTo>
                        <a:pt x="475" y="257"/>
                      </a:lnTo>
                      <a:lnTo>
                        <a:pt x="483" y="241"/>
                      </a:lnTo>
                      <a:lnTo>
                        <a:pt x="493" y="225"/>
                      </a:lnTo>
                      <a:lnTo>
                        <a:pt x="503" y="209"/>
                      </a:lnTo>
                      <a:lnTo>
                        <a:pt x="514" y="195"/>
                      </a:lnTo>
                      <a:lnTo>
                        <a:pt x="526" y="180"/>
                      </a:lnTo>
                      <a:lnTo>
                        <a:pt x="538" y="167"/>
                      </a:lnTo>
                      <a:lnTo>
                        <a:pt x="551" y="155"/>
                      </a:lnTo>
                      <a:lnTo>
                        <a:pt x="564" y="144"/>
                      </a:lnTo>
                      <a:lnTo>
                        <a:pt x="578" y="134"/>
                      </a:lnTo>
                      <a:lnTo>
                        <a:pt x="592" y="125"/>
                      </a:lnTo>
                      <a:lnTo>
                        <a:pt x="606" y="118"/>
                      </a:lnTo>
                      <a:lnTo>
                        <a:pt x="620" y="112"/>
                      </a:lnTo>
                      <a:lnTo>
                        <a:pt x="636" y="108"/>
                      </a:lnTo>
                      <a:lnTo>
                        <a:pt x="650" y="106"/>
                      </a:lnTo>
                      <a:lnTo>
                        <a:pt x="664" y="105"/>
                      </a:lnTo>
                      <a:lnTo>
                        <a:pt x="678" y="105"/>
                      </a:lnTo>
                      <a:lnTo>
                        <a:pt x="692" y="103"/>
                      </a:lnTo>
                      <a:lnTo>
                        <a:pt x="705" y="101"/>
                      </a:lnTo>
                      <a:lnTo>
                        <a:pt x="718" y="97"/>
                      </a:lnTo>
                      <a:lnTo>
                        <a:pt x="730" y="93"/>
                      </a:lnTo>
                      <a:lnTo>
                        <a:pt x="742" y="88"/>
                      </a:lnTo>
                      <a:lnTo>
                        <a:pt x="753" y="82"/>
                      </a:lnTo>
                      <a:lnTo>
                        <a:pt x="764" y="76"/>
                      </a:lnTo>
                      <a:lnTo>
                        <a:pt x="775" y="70"/>
                      </a:lnTo>
                      <a:lnTo>
                        <a:pt x="785" y="64"/>
                      </a:lnTo>
                      <a:lnTo>
                        <a:pt x="794" y="57"/>
                      </a:lnTo>
                      <a:lnTo>
                        <a:pt x="803" y="51"/>
                      </a:lnTo>
                      <a:lnTo>
                        <a:pt x="813" y="45"/>
                      </a:lnTo>
                      <a:lnTo>
                        <a:pt x="821" y="39"/>
                      </a:lnTo>
                      <a:lnTo>
                        <a:pt x="829" y="34"/>
                      </a:lnTo>
                      <a:lnTo>
                        <a:pt x="836" y="29"/>
                      </a:lnTo>
                      <a:lnTo>
                        <a:pt x="845" y="23"/>
                      </a:lnTo>
                      <a:lnTo>
                        <a:pt x="855" y="18"/>
                      </a:lnTo>
                      <a:lnTo>
                        <a:pt x="865" y="14"/>
                      </a:lnTo>
                      <a:lnTo>
                        <a:pt x="876" y="10"/>
                      </a:lnTo>
                      <a:lnTo>
                        <a:pt x="888" y="7"/>
                      </a:lnTo>
                      <a:lnTo>
                        <a:pt x="900" y="4"/>
                      </a:lnTo>
                      <a:lnTo>
                        <a:pt x="912" y="2"/>
                      </a:lnTo>
                      <a:lnTo>
                        <a:pt x="925" y="0"/>
                      </a:lnTo>
                      <a:lnTo>
                        <a:pt x="937" y="0"/>
                      </a:lnTo>
                      <a:lnTo>
                        <a:pt x="950" y="0"/>
                      </a:lnTo>
                      <a:lnTo>
                        <a:pt x="963" y="1"/>
                      </a:lnTo>
                      <a:lnTo>
                        <a:pt x="976" y="3"/>
                      </a:lnTo>
                      <a:lnTo>
                        <a:pt x="988" y="6"/>
                      </a:lnTo>
                      <a:lnTo>
                        <a:pt x="1001" y="11"/>
                      </a:lnTo>
                      <a:lnTo>
                        <a:pt x="1013" y="16"/>
                      </a:lnTo>
                      <a:lnTo>
                        <a:pt x="1024" y="23"/>
                      </a:lnTo>
                      <a:close/>
                    </a:path>
                  </a:pathLst>
                </a:custGeom>
                <a:solidFill>
                  <a:srgbClr val="4C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89" name="Freeform 505"/>
                <p:cNvSpPr>
                  <a:spLocks/>
                </p:cNvSpPr>
                <p:nvPr/>
              </p:nvSpPr>
              <p:spPr bwMode="auto">
                <a:xfrm>
                  <a:off x="4556" y="1305"/>
                  <a:ext cx="119" cy="100"/>
                </a:xfrm>
                <a:custGeom>
                  <a:avLst/>
                  <a:gdLst>
                    <a:gd name="T0" fmla="*/ 1039 w 1186"/>
                    <a:gd name="T1" fmla="*/ 35 h 1008"/>
                    <a:gd name="T2" fmla="*/ 1082 w 1186"/>
                    <a:gd name="T3" fmla="*/ 73 h 1008"/>
                    <a:gd name="T4" fmla="*/ 1121 w 1186"/>
                    <a:gd name="T5" fmla="*/ 119 h 1008"/>
                    <a:gd name="T6" fmla="*/ 1152 w 1186"/>
                    <a:gd name="T7" fmla="*/ 173 h 1008"/>
                    <a:gd name="T8" fmla="*/ 1174 w 1186"/>
                    <a:gd name="T9" fmla="*/ 235 h 1008"/>
                    <a:gd name="T10" fmla="*/ 1186 w 1186"/>
                    <a:gd name="T11" fmla="*/ 305 h 1008"/>
                    <a:gd name="T12" fmla="*/ 1178 w 1186"/>
                    <a:gd name="T13" fmla="*/ 331 h 1008"/>
                    <a:gd name="T14" fmla="*/ 1142 w 1186"/>
                    <a:gd name="T15" fmla="*/ 375 h 1008"/>
                    <a:gd name="T16" fmla="*/ 1078 w 1186"/>
                    <a:gd name="T17" fmla="*/ 424 h 1008"/>
                    <a:gd name="T18" fmla="*/ 994 w 1186"/>
                    <a:gd name="T19" fmla="*/ 476 h 1008"/>
                    <a:gd name="T20" fmla="*/ 896 w 1186"/>
                    <a:gd name="T21" fmla="*/ 529 h 1008"/>
                    <a:gd name="T22" fmla="*/ 791 w 1186"/>
                    <a:gd name="T23" fmla="*/ 584 h 1008"/>
                    <a:gd name="T24" fmla="*/ 685 w 1186"/>
                    <a:gd name="T25" fmla="*/ 635 h 1008"/>
                    <a:gd name="T26" fmla="*/ 585 w 1186"/>
                    <a:gd name="T27" fmla="*/ 684 h 1008"/>
                    <a:gd name="T28" fmla="*/ 498 w 1186"/>
                    <a:gd name="T29" fmla="*/ 727 h 1008"/>
                    <a:gd name="T30" fmla="*/ 428 w 1186"/>
                    <a:gd name="T31" fmla="*/ 764 h 1008"/>
                    <a:gd name="T32" fmla="*/ 385 w 1186"/>
                    <a:gd name="T33" fmla="*/ 793 h 1008"/>
                    <a:gd name="T34" fmla="*/ 340 w 1186"/>
                    <a:gd name="T35" fmla="*/ 831 h 1008"/>
                    <a:gd name="T36" fmla="*/ 253 w 1186"/>
                    <a:gd name="T37" fmla="*/ 898 h 1008"/>
                    <a:gd name="T38" fmla="*/ 157 w 1186"/>
                    <a:gd name="T39" fmla="*/ 961 h 1008"/>
                    <a:gd name="T40" fmla="*/ 73 w 1186"/>
                    <a:gd name="T41" fmla="*/ 1002 h 1008"/>
                    <a:gd name="T42" fmla="*/ 14 w 1186"/>
                    <a:gd name="T43" fmla="*/ 1003 h 1008"/>
                    <a:gd name="T44" fmla="*/ 0 w 1186"/>
                    <a:gd name="T45" fmla="*/ 973 h 1008"/>
                    <a:gd name="T46" fmla="*/ 7 w 1186"/>
                    <a:gd name="T47" fmla="*/ 912 h 1008"/>
                    <a:gd name="T48" fmla="*/ 28 w 1186"/>
                    <a:gd name="T49" fmla="*/ 849 h 1008"/>
                    <a:gd name="T50" fmla="*/ 58 w 1186"/>
                    <a:gd name="T51" fmla="*/ 789 h 1008"/>
                    <a:gd name="T52" fmla="*/ 89 w 1186"/>
                    <a:gd name="T53" fmla="*/ 740 h 1008"/>
                    <a:gd name="T54" fmla="*/ 111 w 1186"/>
                    <a:gd name="T55" fmla="*/ 709 h 1008"/>
                    <a:gd name="T56" fmla="*/ 125 w 1186"/>
                    <a:gd name="T57" fmla="*/ 693 h 1008"/>
                    <a:gd name="T58" fmla="*/ 180 w 1186"/>
                    <a:gd name="T59" fmla="*/ 632 h 1008"/>
                    <a:gd name="T60" fmla="*/ 261 w 1186"/>
                    <a:gd name="T61" fmla="*/ 542 h 1008"/>
                    <a:gd name="T62" fmla="*/ 348 w 1186"/>
                    <a:gd name="T63" fmla="*/ 439 h 1008"/>
                    <a:gd name="T64" fmla="*/ 423 w 1186"/>
                    <a:gd name="T65" fmla="*/ 344 h 1008"/>
                    <a:gd name="T66" fmla="*/ 467 w 1186"/>
                    <a:gd name="T67" fmla="*/ 274 h 1008"/>
                    <a:gd name="T68" fmla="*/ 483 w 1186"/>
                    <a:gd name="T69" fmla="*/ 241 h 1008"/>
                    <a:gd name="T70" fmla="*/ 514 w 1186"/>
                    <a:gd name="T71" fmla="*/ 195 h 1008"/>
                    <a:gd name="T72" fmla="*/ 551 w 1186"/>
                    <a:gd name="T73" fmla="*/ 155 h 1008"/>
                    <a:gd name="T74" fmla="*/ 592 w 1186"/>
                    <a:gd name="T75" fmla="*/ 125 h 1008"/>
                    <a:gd name="T76" fmla="*/ 636 w 1186"/>
                    <a:gd name="T77" fmla="*/ 108 h 1008"/>
                    <a:gd name="T78" fmla="*/ 664 w 1186"/>
                    <a:gd name="T79" fmla="*/ 105 h 1008"/>
                    <a:gd name="T80" fmla="*/ 705 w 1186"/>
                    <a:gd name="T81" fmla="*/ 101 h 1008"/>
                    <a:gd name="T82" fmla="*/ 742 w 1186"/>
                    <a:gd name="T83" fmla="*/ 88 h 1008"/>
                    <a:gd name="T84" fmla="*/ 775 w 1186"/>
                    <a:gd name="T85" fmla="*/ 70 h 1008"/>
                    <a:gd name="T86" fmla="*/ 803 w 1186"/>
                    <a:gd name="T87" fmla="*/ 51 h 1008"/>
                    <a:gd name="T88" fmla="*/ 829 w 1186"/>
                    <a:gd name="T89" fmla="*/ 34 h 1008"/>
                    <a:gd name="T90" fmla="*/ 845 w 1186"/>
                    <a:gd name="T91" fmla="*/ 23 h 1008"/>
                    <a:gd name="T92" fmla="*/ 876 w 1186"/>
                    <a:gd name="T93" fmla="*/ 10 h 1008"/>
                    <a:gd name="T94" fmla="*/ 912 w 1186"/>
                    <a:gd name="T95" fmla="*/ 2 h 1008"/>
                    <a:gd name="T96" fmla="*/ 950 w 1186"/>
                    <a:gd name="T97" fmla="*/ 0 h 1008"/>
                    <a:gd name="T98" fmla="*/ 988 w 1186"/>
                    <a:gd name="T99" fmla="*/ 6 h 1008"/>
                    <a:gd name="T100" fmla="*/ 1024 w 1186"/>
                    <a:gd name="T101" fmla="*/ 23 h 10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86" h="1008">
                      <a:moveTo>
                        <a:pt x="1024" y="23"/>
                      </a:moveTo>
                      <a:lnTo>
                        <a:pt x="1024" y="23"/>
                      </a:lnTo>
                      <a:lnTo>
                        <a:pt x="1039" y="35"/>
                      </a:lnTo>
                      <a:lnTo>
                        <a:pt x="1054" y="46"/>
                      </a:lnTo>
                      <a:lnTo>
                        <a:pt x="1068" y="59"/>
                      </a:lnTo>
                      <a:lnTo>
                        <a:pt x="1082" y="73"/>
                      </a:lnTo>
                      <a:lnTo>
                        <a:pt x="1096" y="87"/>
                      </a:lnTo>
                      <a:lnTo>
                        <a:pt x="1108" y="103"/>
                      </a:lnTo>
                      <a:lnTo>
                        <a:pt x="1121" y="119"/>
                      </a:lnTo>
                      <a:lnTo>
                        <a:pt x="1132" y="136"/>
                      </a:lnTo>
                      <a:lnTo>
                        <a:pt x="1142" y="154"/>
                      </a:lnTo>
                      <a:lnTo>
                        <a:pt x="1152" y="173"/>
                      </a:lnTo>
                      <a:lnTo>
                        <a:pt x="1160" y="193"/>
                      </a:lnTo>
                      <a:lnTo>
                        <a:pt x="1168" y="214"/>
                      </a:lnTo>
                      <a:lnTo>
                        <a:pt x="1174" y="235"/>
                      </a:lnTo>
                      <a:lnTo>
                        <a:pt x="1179" y="258"/>
                      </a:lnTo>
                      <a:lnTo>
                        <a:pt x="1183" y="281"/>
                      </a:lnTo>
                      <a:lnTo>
                        <a:pt x="1186" y="305"/>
                      </a:lnTo>
                      <a:lnTo>
                        <a:pt x="1185" y="318"/>
                      </a:lnTo>
                      <a:lnTo>
                        <a:pt x="1178" y="331"/>
                      </a:lnTo>
                      <a:lnTo>
                        <a:pt x="1170" y="345"/>
                      </a:lnTo>
                      <a:lnTo>
                        <a:pt x="1157" y="360"/>
                      </a:lnTo>
                      <a:lnTo>
                        <a:pt x="1142" y="375"/>
                      </a:lnTo>
                      <a:lnTo>
                        <a:pt x="1123" y="391"/>
                      </a:lnTo>
                      <a:lnTo>
                        <a:pt x="1102" y="407"/>
                      </a:lnTo>
                      <a:lnTo>
                        <a:pt x="1078" y="424"/>
                      </a:lnTo>
                      <a:lnTo>
                        <a:pt x="1052" y="441"/>
                      </a:lnTo>
                      <a:lnTo>
                        <a:pt x="1024" y="458"/>
                      </a:lnTo>
                      <a:lnTo>
                        <a:pt x="994" y="476"/>
                      </a:lnTo>
                      <a:lnTo>
                        <a:pt x="962" y="494"/>
                      </a:lnTo>
                      <a:lnTo>
                        <a:pt x="930" y="512"/>
                      </a:lnTo>
                      <a:lnTo>
                        <a:pt x="896" y="529"/>
                      </a:lnTo>
                      <a:lnTo>
                        <a:pt x="862" y="548"/>
                      </a:lnTo>
                      <a:lnTo>
                        <a:pt x="827" y="566"/>
                      </a:lnTo>
                      <a:lnTo>
                        <a:pt x="791" y="584"/>
                      </a:lnTo>
                      <a:lnTo>
                        <a:pt x="755" y="601"/>
                      </a:lnTo>
                      <a:lnTo>
                        <a:pt x="720" y="618"/>
                      </a:lnTo>
                      <a:lnTo>
                        <a:pt x="685" y="635"/>
                      </a:lnTo>
                      <a:lnTo>
                        <a:pt x="651" y="652"/>
                      </a:lnTo>
                      <a:lnTo>
                        <a:pt x="617" y="668"/>
                      </a:lnTo>
                      <a:lnTo>
                        <a:pt x="585" y="684"/>
                      </a:lnTo>
                      <a:lnTo>
                        <a:pt x="554" y="699"/>
                      </a:lnTo>
                      <a:lnTo>
                        <a:pt x="525" y="713"/>
                      </a:lnTo>
                      <a:lnTo>
                        <a:pt x="498" y="727"/>
                      </a:lnTo>
                      <a:lnTo>
                        <a:pt x="472" y="740"/>
                      </a:lnTo>
                      <a:lnTo>
                        <a:pt x="450" y="752"/>
                      </a:lnTo>
                      <a:lnTo>
                        <a:pt x="428" y="764"/>
                      </a:lnTo>
                      <a:lnTo>
                        <a:pt x="411" y="775"/>
                      </a:lnTo>
                      <a:lnTo>
                        <a:pt x="396" y="784"/>
                      </a:lnTo>
                      <a:lnTo>
                        <a:pt x="385" y="793"/>
                      </a:lnTo>
                      <a:lnTo>
                        <a:pt x="364" y="811"/>
                      </a:lnTo>
                      <a:lnTo>
                        <a:pt x="340" y="831"/>
                      </a:lnTo>
                      <a:lnTo>
                        <a:pt x="313" y="852"/>
                      </a:lnTo>
                      <a:lnTo>
                        <a:pt x="284" y="875"/>
                      </a:lnTo>
                      <a:lnTo>
                        <a:pt x="253" y="898"/>
                      </a:lnTo>
                      <a:lnTo>
                        <a:pt x="220" y="920"/>
                      </a:lnTo>
                      <a:lnTo>
                        <a:pt x="189" y="941"/>
                      </a:lnTo>
                      <a:lnTo>
                        <a:pt x="157" y="961"/>
                      </a:lnTo>
                      <a:lnTo>
                        <a:pt x="127" y="978"/>
                      </a:lnTo>
                      <a:lnTo>
                        <a:pt x="99" y="992"/>
                      </a:lnTo>
                      <a:lnTo>
                        <a:pt x="73" y="1002"/>
                      </a:lnTo>
                      <a:lnTo>
                        <a:pt x="49" y="1007"/>
                      </a:lnTo>
                      <a:lnTo>
                        <a:pt x="29" y="1008"/>
                      </a:lnTo>
                      <a:lnTo>
                        <a:pt x="14" y="1003"/>
                      </a:lnTo>
                      <a:lnTo>
                        <a:pt x="4" y="992"/>
                      </a:lnTo>
                      <a:lnTo>
                        <a:pt x="0" y="973"/>
                      </a:lnTo>
                      <a:lnTo>
                        <a:pt x="0" y="954"/>
                      </a:lnTo>
                      <a:lnTo>
                        <a:pt x="2" y="933"/>
                      </a:lnTo>
                      <a:lnTo>
                        <a:pt x="7" y="912"/>
                      </a:lnTo>
                      <a:lnTo>
                        <a:pt x="13" y="891"/>
                      </a:lnTo>
                      <a:lnTo>
                        <a:pt x="20" y="870"/>
                      </a:lnTo>
                      <a:lnTo>
                        <a:pt x="28" y="849"/>
                      </a:lnTo>
                      <a:lnTo>
                        <a:pt x="38" y="828"/>
                      </a:lnTo>
                      <a:lnTo>
                        <a:pt x="48" y="808"/>
                      </a:lnTo>
                      <a:lnTo>
                        <a:pt x="58" y="789"/>
                      </a:lnTo>
                      <a:lnTo>
                        <a:pt x="69" y="771"/>
                      </a:lnTo>
                      <a:lnTo>
                        <a:pt x="79" y="755"/>
                      </a:lnTo>
                      <a:lnTo>
                        <a:pt x="89" y="740"/>
                      </a:lnTo>
                      <a:lnTo>
                        <a:pt x="97" y="727"/>
                      </a:lnTo>
                      <a:lnTo>
                        <a:pt x="105" y="717"/>
                      </a:lnTo>
                      <a:lnTo>
                        <a:pt x="111" y="709"/>
                      </a:lnTo>
                      <a:lnTo>
                        <a:pt x="116" y="703"/>
                      </a:lnTo>
                      <a:lnTo>
                        <a:pt x="125" y="693"/>
                      </a:lnTo>
                      <a:lnTo>
                        <a:pt x="139" y="677"/>
                      </a:lnTo>
                      <a:lnTo>
                        <a:pt x="158" y="657"/>
                      </a:lnTo>
                      <a:lnTo>
                        <a:pt x="180" y="632"/>
                      </a:lnTo>
                      <a:lnTo>
                        <a:pt x="205" y="605"/>
                      </a:lnTo>
                      <a:lnTo>
                        <a:pt x="232" y="574"/>
                      </a:lnTo>
                      <a:lnTo>
                        <a:pt x="261" y="542"/>
                      </a:lnTo>
                      <a:lnTo>
                        <a:pt x="290" y="507"/>
                      </a:lnTo>
                      <a:lnTo>
                        <a:pt x="320" y="473"/>
                      </a:lnTo>
                      <a:lnTo>
                        <a:pt x="348" y="439"/>
                      </a:lnTo>
                      <a:lnTo>
                        <a:pt x="375" y="405"/>
                      </a:lnTo>
                      <a:lnTo>
                        <a:pt x="400" y="373"/>
                      </a:lnTo>
                      <a:lnTo>
                        <a:pt x="423" y="344"/>
                      </a:lnTo>
                      <a:lnTo>
                        <a:pt x="443" y="317"/>
                      </a:lnTo>
                      <a:lnTo>
                        <a:pt x="457" y="293"/>
                      </a:lnTo>
                      <a:lnTo>
                        <a:pt x="467" y="274"/>
                      </a:lnTo>
                      <a:lnTo>
                        <a:pt x="475" y="257"/>
                      </a:lnTo>
                      <a:lnTo>
                        <a:pt x="483" y="241"/>
                      </a:lnTo>
                      <a:lnTo>
                        <a:pt x="493" y="225"/>
                      </a:lnTo>
                      <a:lnTo>
                        <a:pt x="503" y="209"/>
                      </a:lnTo>
                      <a:lnTo>
                        <a:pt x="514" y="195"/>
                      </a:lnTo>
                      <a:lnTo>
                        <a:pt x="526" y="180"/>
                      </a:lnTo>
                      <a:lnTo>
                        <a:pt x="538" y="167"/>
                      </a:lnTo>
                      <a:lnTo>
                        <a:pt x="551" y="155"/>
                      </a:lnTo>
                      <a:lnTo>
                        <a:pt x="564" y="144"/>
                      </a:lnTo>
                      <a:lnTo>
                        <a:pt x="578" y="134"/>
                      </a:lnTo>
                      <a:lnTo>
                        <a:pt x="592" y="125"/>
                      </a:lnTo>
                      <a:lnTo>
                        <a:pt x="606" y="118"/>
                      </a:lnTo>
                      <a:lnTo>
                        <a:pt x="620" y="112"/>
                      </a:lnTo>
                      <a:lnTo>
                        <a:pt x="636" y="108"/>
                      </a:lnTo>
                      <a:lnTo>
                        <a:pt x="650" y="106"/>
                      </a:lnTo>
                      <a:lnTo>
                        <a:pt x="664" y="105"/>
                      </a:lnTo>
                      <a:lnTo>
                        <a:pt x="678" y="105"/>
                      </a:lnTo>
                      <a:lnTo>
                        <a:pt x="692" y="103"/>
                      </a:lnTo>
                      <a:lnTo>
                        <a:pt x="705" y="101"/>
                      </a:lnTo>
                      <a:lnTo>
                        <a:pt x="718" y="97"/>
                      </a:lnTo>
                      <a:lnTo>
                        <a:pt x="730" y="93"/>
                      </a:lnTo>
                      <a:lnTo>
                        <a:pt x="742" y="88"/>
                      </a:lnTo>
                      <a:lnTo>
                        <a:pt x="753" y="82"/>
                      </a:lnTo>
                      <a:lnTo>
                        <a:pt x="764" y="76"/>
                      </a:lnTo>
                      <a:lnTo>
                        <a:pt x="775" y="70"/>
                      </a:lnTo>
                      <a:lnTo>
                        <a:pt x="785" y="64"/>
                      </a:lnTo>
                      <a:lnTo>
                        <a:pt x="794" y="57"/>
                      </a:lnTo>
                      <a:lnTo>
                        <a:pt x="803" y="51"/>
                      </a:lnTo>
                      <a:lnTo>
                        <a:pt x="813" y="45"/>
                      </a:lnTo>
                      <a:lnTo>
                        <a:pt x="821" y="39"/>
                      </a:lnTo>
                      <a:lnTo>
                        <a:pt x="829" y="34"/>
                      </a:lnTo>
                      <a:lnTo>
                        <a:pt x="836" y="29"/>
                      </a:lnTo>
                      <a:lnTo>
                        <a:pt x="845" y="23"/>
                      </a:lnTo>
                      <a:lnTo>
                        <a:pt x="855" y="18"/>
                      </a:lnTo>
                      <a:lnTo>
                        <a:pt x="865" y="14"/>
                      </a:lnTo>
                      <a:lnTo>
                        <a:pt x="876" y="10"/>
                      </a:lnTo>
                      <a:lnTo>
                        <a:pt x="888" y="7"/>
                      </a:lnTo>
                      <a:lnTo>
                        <a:pt x="900" y="4"/>
                      </a:lnTo>
                      <a:lnTo>
                        <a:pt x="912" y="2"/>
                      </a:lnTo>
                      <a:lnTo>
                        <a:pt x="925" y="0"/>
                      </a:lnTo>
                      <a:lnTo>
                        <a:pt x="937" y="0"/>
                      </a:lnTo>
                      <a:lnTo>
                        <a:pt x="950" y="0"/>
                      </a:lnTo>
                      <a:lnTo>
                        <a:pt x="963" y="1"/>
                      </a:lnTo>
                      <a:lnTo>
                        <a:pt x="976" y="3"/>
                      </a:lnTo>
                      <a:lnTo>
                        <a:pt x="988" y="6"/>
                      </a:lnTo>
                      <a:lnTo>
                        <a:pt x="1001" y="11"/>
                      </a:lnTo>
                      <a:lnTo>
                        <a:pt x="1013" y="16"/>
                      </a:lnTo>
                      <a:lnTo>
                        <a:pt x="1024" y="23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90" name="Freeform 506"/>
                <p:cNvSpPr>
                  <a:spLocks/>
                </p:cNvSpPr>
                <p:nvPr/>
              </p:nvSpPr>
              <p:spPr bwMode="auto">
                <a:xfrm>
                  <a:off x="4635" y="1305"/>
                  <a:ext cx="38" cy="28"/>
                </a:xfrm>
                <a:custGeom>
                  <a:avLst/>
                  <a:gdLst>
                    <a:gd name="T0" fmla="*/ 89 w 382"/>
                    <a:gd name="T1" fmla="*/ 10 h 279"/>
                    <a:gd name="T2" fmla="*/ 78 w 382"/>
                    <a:gd name="T3" fmla="*/ 14 h 279"/>
                    <a:gd name="T4" fmla="*/ 60 w 382"/>
                    <a:gd name="T5" fmla="*/ 23 h 279"/>
                    <a:gd name="T6" fmla="*/ 39 w 382"/>
                    <a:gd name="T7" fmla="*/ 36 h 279"/>
                    <a:gd name="T8" fmla="*/ 0 w 382"/>
                    <a:gd name="T9" fmla="*/ 65 h 279"/>
                    <a:gd name="T10" fmla="*/ 3 w 382"/>
                    <a:gd name="T11" fmla="*/ 64 h 279"/>
                    <a:gd name="T12" fmla="*/ 11 w 382"/>
                    <a:gd name="T13" fmla="*/ 63 h 279"/>
                    <a:gd name="T14" fmla="*/ 22 w 382"/>
                    <a:gd name="T15" fmla="*/ 63 h 279"/>
                    <a:gd name="T16" fmla="*/ 32 w 382"/>
                    <a:gd name="T17" fmla="*/ 66 h 279"/>
                    <a:gd name="T18" fmla="*/ 43 w 382"/>
                    <a:gd name="T19" fmla="*/ 72 h 279"/>
                    <a:gd name="T20" fmla="*/ 55 w 382"/>
                    <a:gd name="T21" fmla="*/ 78 h 279"/>
                    <a:gd name="T22" fmla="*/ 68 w 382"/>
                    <a:gd name="T23" fmla="*/ 83 h 279"/>
                    <a:gd name="T24" fmla="*/ 83 w 382"/>
                    <a:gd name="T25" fmla="*/ 83 h 279"/>
                    <a:gd name="T26" fmla="*/ 103 w 382"/>
                    <a:gd name="T27" fmla="*/ 81 h 279"/>
                    <a:gd name="T28" fmla="*/ 128 w 382"/>
                    <a:gd name="T29" fmla="*/ 81 h 279"/>
                    <a:gd name="T30" fmla="*/ 148 w 382"/>
                    <a:gd name="T31" fmla="*/ 85 h 279"/>
                    <a:gd name="T32" fmla="*/ 155 w 382"/>
                    <a:gd name="T33" fmla="*/ 93 h 279"/>
                    <a:gd name="T34" fmla="*/ 160 w 382"/>
                    <a:gd name="T35" fmla="*/ 104 h 279"/>
                    <a:gd name="T36" fmla="*/ 176 w 382"/>
                    <a:gd name="T37" fmla="*/ 114 h 279"/>
                    <a:gd name="T38" fmla="*/ 194 w 382"/>
                    <a:gd name="T39" fmla="*/ 122 h 279"/>
                    <a:gd name="T40" fmla="*/ 204 w 382"/>
                    <a:gd name="T41" fmla="*/ 127 h 279"/>
                    <a:gd name="T42" fmla="*/ 218 w 382"/>
                    <a:gd name="T43" fmla="*/ 132 h 279"/>
                    <a:gd name="T44" fmla="*/ 243 w 382"/>
                    <a:gd name="T45" fmla="*/ 141 h 279"/>
                    <a:gd name="T46" fmla="*/ 268 w 382"/>
                    <a:gd name="T47" fmla="*/ 154 h 279"/>
                    <a:gd name="T48" fmla="*/ 281 w 382"/>
                    <a:gd name="T49" fmla="*/ 171 h 279"/>
                    <a:gd name="T50" fmla="*/ 288 w 382"/>
                    <a:gd name="T51" fmla="*/ 189 h 279"/>
                    <a:gd name="T52" fmla="*/ 299 w 382"/>
                    <a:gd name="T53" fmla="*/ 204 h 279"/>
                    <a:gd name="T54" fmla="*/ 311 w 382"/>
                    <a:gd name="T55" fmla="*/ 215 h 279"/>
                    <a:gd name="T56" fmla="*/ 322 w 382"/>
                    <a:gd name="T57" fmla="*/ 220 h 279"/>
                    <a:gd name="T58" fmla="*/ 336 w 382"/>
                    <a:gd name="T59" fmla="*/ 226 h 279"/>
                    <a:gd name="T60" fmla="*/ 355 w 382"/>
                    <a:gd name="T61" fmla="*/ 238 h 279"/>
                    <a:gd name="T62" fmla="*/ 372 w 382"/>
                    <a:gd name="T63" fmla="*/ 254 h 279"/>
                    <a:gd name="T64" fmla="*/ 380 w 382"/>
                    <a:gd name="T65" fmla="*/ 273 h 279"/>
                    <a:gd name="T66" fmla="*/ 382 w 382"/>
                    <a:gd name="T67" fmla="*/ 279 h 279"/>
                    <a:gd name="T68" fmla="*/ 382 w 382"/>
                    <a:gd name="T69" fmla="*/ 264 h 279"/>
                    <a:gd name="T70" fmla="*/ 380 w 382"/>
                    <a:gd name="T71" fmla="*/ 239 h 279"/>
                    <a:gd name="T72" fmla="*/ 373 w 382"/>
                    <a:gd name="T73" fmla="*/ 211 h 279"/>
                    <a:gd name="T74" fmla="*/ 368 w 382"/>
                    <a:gd name="T75" fmla="*/ 196 h 279"/>
                    <a:gd name="T76" fmla="*/ 360 w 382"/>
                    <a:gd name="T77" fmla="*/ 178 h 279"/>
                    <a:gd name="T78" fmla="*/ 351 w 382"/>
                    <a:gd name="T79" fmla="*/ 158 h 279"/>
                    <a:gd name="T80" fmla="*/ 339 w 382"/>
                    <a:gd name="T81" fmla="*/ 136 h 279"/>
                    <a:gd name="T82" fmla="*/ 324 w 382"/>
                    <a:gd name="T83" fmla="*/ 113 h 279"/>
                    <a:gd name="T84" fmla="*/ 306 w 382"/>
                    <a:gd name="T85" fmla="*/ 91 h 279"/>
                    <a:gd name="T86" fmla="*/ 286 w 382"/>
                    <a:gd name="T87" fmla="*/ 69 h 279"/>
                    <a:gd name="T88" fmla="*/ 263 w 382"/>
                    <a:gd name="T89" fmla="*/ 48 h 279"/>
                    <a:gd name="T90" fmla="*/ 260 w 382"/>
                    <a:gd name="T91" fmla="*/ 45 h 279"/>
                    <a:gd name="T92" fmla="*/ 251 w 382"/>
                    <a:gd name="T93" fmla="*/ 37 h 279"/>
                    <a:gd name="T94" fmla="*/ 237 w 382"/>
                    <a:gd name="T95" fmla="*/ 27 h 279"/>
                    <a:gd name="T96" fmla="*/ 218 w 382"/>
                    <a:gd name="T97" fmla="*/ 15 h 279"/>
                    <a:gd name="T98" fmla="*/ 192 w 382"/>
                    <a:gd name="T99" fmla="*/ 5 h 279"/>
                    <a:gd name="T100" fmla="*/ 163 w 382"/>
                    <a:gd name="T101" fmla="*/ 0 h 279"/>
                    <a:gd name="T102" fmla="*/ 129 w 382"/>
                    <a:gd name="T103" fmla="*/ 1 h 279"/>
                    <a:gd name="T104" fmla="*/ 91 w 382"/>
                    <a:gd name="T105" fmla="*/ 10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82" h="279">
                      <a:moveTo>
                        <a:pt x="91" y="10"/>
                      </a:moveTo>
                      <a:lnTo>
                        <a:pt x="89" y="10"/>
                      </a:lnTo>
                      <a:lnTo>
                        <a:pt x="85" y="12"/>
                      </a:lnTo>
                      <a:lnTo>
                        <a:pt x="78" y="14"/>
                      </a:lnTo>
                      <a:lnTo>
                        <a:pt x="70" y="18"/>
                      </a:lnTo>
                      <a:lnTo>
                        <a:pt x="60" y="23"/>
                      </a:lnTo>
                      <a:lnTo>
                        <a:pt x="50" y="29"/>
                      </a:lnTo>
                      <a:lnTo>
                        <a:pt x="39" y="36"/>
                      </a:lnTo>
                      <a:lnTo>
                        <a:pt x="28" y="44"/>
                      </a:lnTo>
                      <a:lnTo>
                        <a:pt x="0" y="65"/>
                      </a:lnTo>
                      <a:lnTo>
                        <a:pt x="1" y="65"/>
                      </a:lnTo>
                      <a:lnTo>
                        <a:pt x="3" y="64"/>
                      </a:lnTo>
                      <a:lnTo>
                        <a:pt x="6" y="63"/>
                      </a:lnTo>
                      <a:lnTo>
                        <a:pt x="11" y="63"/>
                      </a:lnTo>
                      <a:lnTo>
                        <a:pt x="15" y="63"/>
                      </a:lnTo>
                      <a:lnTo>
                        <a:pt x="22" y="63"/>
                      </a:lnTo>
                      <a:lnTo>
                        <a:pt x="27" y="64"/>
                      </a:lnTo>
                      <a:lnTo>
                        <a:pt x="32" y="66"/>
                      </a:lnTo>
                      <a:lnTo>
                        <a:pt x="37" y="69"/>
                      </a:lnTo>
                      <a:lnTo>
                        <a:pt x="43" y="72"/>
                      </a:lnTo>
                      <a:lnTo>
                        <a:pt x="49" y="75"/>
                      </a:lnTo>
                      <a:lnTo>
                        <a:pt x="55" y="78"/>
                      </a:lnTo>
                      <a:lnTo>
                        <a:pt x="62" y="81"/>
                      </a:lnTo>
                      <a:lnTo>
                        <a:pt x="68" y="83"/>
                      </a:lnTo>
                      <a:lnTo>
                        <a:pt x="76" y="83"/>
                      </a:lnTo>
                      <a:lnTo>
                        <a:pt x="83" y="83"/>
                      </a:lnTo>
                      <a:lnTo>
                        <a:pt x="92" y="82"/>
                      </a:lnTo>
                      <a:lnTo>
                        <a:pt x="103" y="81"/>
                      </a:lnTo>
                      <a:lnTo>
                        <a:pt x="116" y="81"/>
                      </a:lnTo>
                      <a:lnTo>
                        <a:pt x="128" y="81"/>
                      </a:lnTo>
                      <a:lnTo>
                        <a:pt x="139" y="82"/>
                      </a:lnTo>
                      <a:lnTo>
                        <a:pt x="148" y="85"/>
                      </a:lnTo>
                      <a:lnTo>
                        <a:pt x="154" y="88"/>
                      </a:lnTo>
                      <a:lnTo>
                        <a:pt x="155" y="93"/>
                      </a:lnTo>
                      <a:lnTo>
                        <a:pt x="156" y="98"/>
                      </a:lnTo>
                      <a:lnTo>
                        <a:pt x="160" y="104"/>
                      </a:lnTo>
                      <a:lnTo>
                        <a:pt x="167" y="109"/>
                      </a:lnTo>
                      <a:lnTo>
                        <a:pt x="176" y="114"/>
                      </a:lnTo>
                      <a:lnTo>
                        <a:pt x="185" y="118"/>
                      </a:lnTo>
                      <a:lnTo>
                        <a:pt x="194" y="122"/>
                      </a:lnTo>
                      <a:lnTo>
                        <a:pt x="200" y="125"/>
                      </a:lnTo>
                      <a:lnTo>
                        <a:pt x="204" y="127"/>
                      </a:lnTo>
                      <a:lnTo>
                        <a:pt x="210" y="129"/>
                      </a:lnTo>
                      <a:lnTo>
                        <a:pt x="218" y="132"/>
                      </a:lnTo>
                      <a:lnTo>
                        <a:pt x="230" y="137"/>
                      </a:lnTo>
                      <a:lnTo>
                        <a:pt x="243" y="141"/>
                      </a:lnTo>
                      <a:lnTo>
                        <a:pt x="257" y="147"/>
                      </a:lnTo>
                      <a:lnTo>
                        <a:pt x="268" y="154"/>
                      </a:lnTo>
                      <a:lnTo>
                        <a:pt x="277" y="162"/>
                      </a:lnTo>
                      <a:lnTo>
                        <a:pt x="281" y="171"/>
                      </a:lnTo>
                      <a:lnTo>
                        <a:pt x="284" y="180"/>
                      </a:lnTo>
                      <a:lnTo>
                        <a:pt x="288" y="189"/>
                      </a:lnTo>
                      <a:lnTo>
                        <a:pt x="293" y="197"/>
                      </a:lnTo>
                      <a:lnTo>
                        <a:pt x="299" y="204"/>
                      </a:lnTo>
                      <a:lnTo>
                        <a:pt x="305" y="210"/>
                      </a:lnTo>
                      <a:lnTo>
                        <a:pt x="311" y="215"/>
                      </a:lnTo>
                      <a:lnTo>
                        <a:pt x="317" y="218"/>
                      </a:lnTo>
                      <a:lnTo>
                        <a:pt x="322" y="220"/>
                      </a:lnTo>
                      <a:lnTo>
                        <a:pt x="328" y="222"/>
                      </a:lnTo>
                      <a:lnTo>
                        <a:pt x="336" y="226"/>
                      </a:lnTo>
                      <a:lnTo>
                        <a:pt x="345" y="231"/>
                      </a:lnTo>
                      <a:lnTo>
                        <a:pt x="355" y="238"/>
                      </a:lnTo>
                      <a:lnTo>
                        <a:pt x="364" y="246"/>
                      </a:lnTo>
                      <a:lnTo>
                        <a:pt x="372" y="254"/>
                      </a:lnTo>
                      <a:lnTo>
                        <a:pt x="377" y="264"/>
                      </a:lnTo>
                      <a:lnTo>
                        <a:pt x="380" y="273"/>
                      </a:lnTo>
                      <a:lnTo>
                        <a:pt x="381" y="279"/>
                      </a:lnTo>
                      <a:lnTo>
                        <a:pt x="382" y="279"/>
                      </a:lnTo>
                      <a:lnTo>
                        <a:pt x="382" y="274"/>
                      </a:lnTo>
                      <a:lnTo>
                        <a:pt x="382" y="264"/>
                      </a:lnTo>
                      <a:lnTo>
                        <a:pt x="381" y="253"/>
                      </a:lnTo>
                      <a:lnTo>
                        <a:pt x="380" y="239"/>
                      </a:lnTo>
                      <a:lnTo>
                        <a:pt x="377" y="225"/>
                      </a:lnTo>
                      <a:lnTo>
                        <a:pt x="373" y="211"/>
                      </a:lnTo>
                      <a:lnTo>
                        <a:pt x="371" y="204"/>
                      </a:lnTo>
                      <a:lnTo>
                        <a:pt x="368" y="196"/>
                      </a:lnTo>
                      <a:lnTo>
                        <a:pt x="364" y="187"/>
                      </a:lnTo>
                      <a:lnTo>
                        <a:pt x="360" y="178"/>
                      </a:lnTo>
                      <a:lnTo>
                        <a:pt x="356" y="168"/>
                      </a:lnTo>
                      <a:lnTo>
                        <a:pt x="351" y="158"/>
                      </a:lnTo>
                      <a:lnTo>
                        <a:pt x="345" y="147"/>
                      </a:lnTo>
                      <a:lnTo>
                        <a:pt x="339" y="136"/>
                      </a:lnTo>
                      <a:lnTo>
                        <a:pt x="332" y="125"/>
                      </a:lnTo>
                      <a:lnTo>
                        <a:pt x="324" y="113"/>
                      </a:lnTo>
                      <a:lnTo>
                        <a:pt x="316" y="102"/>
                      </a:lnTo>
                      <a:lnTo>
                        <a:pt x="306" y="91"/>
                      </a:lnTo>
                      <a:lnTo>
                        <a:pt x="297" y="80"/>
                      </a:lnTo>
                      <a:lnTo>
                        <a:pt x="286" y="69"/>
                      </a:lnTo>
                      <a:lnTo>
                        <a:pt x="275" y="58"/>
                      </a:lnTo>
                      <a:lnTo>
                        <a:pt x="263" y="48"/>
                      </a:lnTo>
                      <a:lnTo>
                        <a:pt x="262" y="47"/>
                      </a:lnTo>
                      <a:lnTo>
                        <a:pt x="260" y="45"/>
                      </a:lnTo>
                      <a:lnTo>
                        <a:pt x="256" y="41"/>
                      </a:lnTo>
                      <a:lnTo>
                        <a:pt x="251" y="37"/>
                      </a:lnTo>
                      <a:lnTo>
                        <a:pt x="245" y="32"/>
                      </a:lnTo>
                      <a:lnTo>
                        <a:pt x="237" y="27"/>
                      </a:lnTo>
                      <a:lnTo>
                        <a:pt x="228" y="20"/>
                      </a:lnTo>
                      <a:lnTo>
                        <a:pt x="218" y="15"/>
                      </a:lnTo>
                      <a:lnTo>
                        <a:pt x="205" y="10"/>
                      </a:lnTo>
                      <a:lnTo>
                        <a:pt x="192" y="5"/>
                      </a:lnTo>
                      <a:lnTo>
                        <a:pt x="178" y="2"/>
                      </a:lnTo>
                      <a:lnTo>
                        <a:pt x="163" y="0"/>
                      </a:lnTo>
                      <a:lnTo>
                        <a:pt x="147" y="0"/>
                      </a:lnTo>
                      <a:lnTo>
                        <a:pt x="129" y="1"/>
                      </a:lnTo>
                      <a:lnTo>
                        <a:pt x="111" y="4"/>
                      </a:lnTo>
                      <a:lnTo>
                        <a:pt x="91" y="10"/>
                      </a:lnTo>
                      <a:close/>
                    </a:path>
                  </a:pathLst>
                </a:custGeom>
                <a:solidFill>
                  <a:srgbClr val="40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91" name="Freeform 507"/>
                <p:cNvSpPr>
                  <a:spLocks/>
                </p:cNvSpPr>
                <p:nvPr/>
              </p:nvSpPr>
              <p:spPr bwMode="auto">
                <a:xfrm>
                  <a:off x="4557" y="1330"/>
                  <a:ext cx="119" cy="81"/>
                </a:xfrm>
                <a:custGeom>
                  <a:avLst/>
                  <a:gdLst>
                    <a:gd name="T0" fmla="*/ 1166 w 1190"/>
                    <a:gd name="T1" fmla="*/ 13 h 811"/>
                    <a:gd name="T2" fmla="*/ 1181 w 1190"/>
                    <a:gd name="T3" fmla="*/ 52 h 811"/>
                    <a:gd name="T4" fmla="*/ 1190 w 1190"/>
                    <a:gd name="T5" fmla="*/ 102 h 811"/>
                    <a:gd name="T6" fmla="*/ 1187 w 1190"/>
                    <a:gd name="T7" fmla="*/ 134 h 811"/>
                    <a:gd name="T8" fmla="*/ 1169 w 1190"/>
                    <a:gd name="T9" fmla="*/ 177 h 811"/>
                    <a:gd name="T10" fmla="*/ 1130 w 1190"/>
                    <a:gd name="T11" fmla="*/ 231 h 811"/>
                    <a:gd name="T12" fmla="*/ 1062 w 1190"/>
                    <a:gd name="T13" fmla="*/ 291 h 811"/>
                    <a:gd name="T14" fmla="*/ 956 w 1190"/>
                    <a:gd name="T15" fmla="*/ 355 h 811"/>
                    <a:gd name="T16" fmla="*/ 869 w 1190"/>
                    <a:gd name="T17" fmla="*/ 338 h 811"/>
                    <a:gd name="T18" fmla="*/ 832 w 1190"/>
                    <a:gd name="T19" fmla="*/ 370 h 811"/>
                    <a:gd name="T20" fmla="*/ 781 w 1190"/>
                    <a:gd name="T21" fmla="*/ 418 h 811"/>
                    <a:gd name="T22" fmla="*/ 748 w 1190"/>
                    <a:gd name="T23" fmla="*/ 450 h 811"/>
                    <a:gd name="T24" fmla="*/ 698 w 1190"/>
                    <a:gd name="T25" fmla="*/ 489 h 811"/>
                    <a:gd name="T26" fmla="*/ 627 w 1190"/>
                    <a:gd name="T27" fmla="*/ 538 h 811"/>
                    <a:gd name="T28" fmla="*/ 542 w 1190"/>
                    <a:gd name="T29" fmla="*/ 591 h 811"/>
                    <a:gd name="T30" fmla="*/ 451 w 1190"/>
                    <a:gd name="T31" fmla="*/ 643 h 811"/>
                    <a:gd name="T32" fmla="*/ 359 w 1190"/>
                    <a:gd name="T33" fmla="*/ 690 h 811"/>
                    <a:gd name="T34" fmla="*/ 270 w 1190"/>
                    <a:gd name="T35" fmla="*/ 733 h 811"/>
                    <a:gd name="T36" fmla="*/ 187 w 1190"/>
                    <a:gd name="T37" fmla="*/ 770 h 811"/>
                    <a:gd name="T38" fmla="*/ 116 w 1190"/>
                    <a:gd name="T39" fmla="*/ 798 h 811"/>
                    <a:gd name="T40" fmla="*/ 60 w 1190"/>
                    <a:gd name="T41" fmla="*/ 811 h 811"/>
                    <a:gd name="T42" fmla="*/ 25 w 1190"/>
                    <a:gd name="T43" fmla="*/ 805 h 811"/>
                    <a:gd name="T44" fmla="*/ 5 w 1190"/>
                    <a:gd name="T45" fmla="*/ 738 h 811"/>
                    <a:gd name="T46" fmla="*/ 30 w 1190"/>
                    <a:gd name="T47" fmla="*/ 705 h 811"/>
                    <a:gd name="T48" fmla="*/ 68 w 1190"/>
                    <a:gd name="T49" fmla="*/ 660 h 811"/>
                    <a:gd name="T50" fmla="*/ 89 w 1190"/>
                    <a:gd name="T51" fmla="*/ 639 h 811"/>
                    <a:gd name="T52" fmla="*/ 125 w 1190"/>
                    <a:gd name="T53" fmla="*/ 608 h 811"/>
                    <a:gd name="T54" fmla="*/ 172 w 1190"/>
                    <a:gd name="T55" fmla="*/ 570 h 811"/>
                    <a:gd name="T56" fmla="*/ 229 w 1190"/>
                    <a:gd name="T57" fmla="*/ 525 h 811"/>
                    <a:gd name="T58" fmla="*/ 296 w 1190"/>
                    <a:gd name="T59" fmla="*/ 476 h 811"/>
                    <a:gd name="T60" fmla="*/ 369 w 1190"/>
                    <a:gd name="T61" fmla="*/ 425 h 811"/>
                    <a:gd name="T62" fmla="*/ 447 w 1190"/>
                    <a:gd name="T63" fmla="*/ 374 h 811"/>
                    <a:gd name="T64" fmla="*/ 528 w 1190"/>
                    <a:gd name="T65" fmla="*/ 323 h 811"/>
                    <a:gd name="T66" fmla="*/ 609 w 1190"/>
                    <a:gd name="T67" fmla="*/ 275 h 811"/>
                    <a:gd name="T68" fmla="*/ 691 w 1190"/>
                    <a:gd name="T69" fmla="*/ 233 h 811"/>
                    <a:gd name="T70" fmla="*/ 746 w 1190"/>
                    <a:gd name="T71" fmla="*/ 207 h 811"/>
                    <a:gd name="T72" fmla="*/ 771 w 1190"/>
                    <a:gd name="T73" fmla="*/ 193 h 811"/>
                    <a:gd name="T74" fmla="*/ 817 w 1190"/>
                    <a:gd name="T75" fmla="*/ 167 h 811"/>
                    <a:gd name="T76" fmla="*/ 871 w 1190"/>
                    <a:gd name="T77" fmla="*/ 136 h 811"/>
                    <a:gd name="T78" fmla="*/ 920 w 1190"/>
                    <a:gd name="T79" fmla="*/ 107 h 811"/>
                    <a:gd name="T80" fmla="*/ 954 w 1190"/>
                    <a:gd name="T81" fmla="*/ 85 h 811"/>
                    <a:gd name="T82" fmla="*/ 984 w 1190"/>
                    <a:gd name="T83" fmla="*/ 66 h 811"/>
                    <a:gd name="T84" fmla="*/ 1028 w 1190"/>
                    <a:gd name="T85" fmla="*/ 42 h 811"/>
                    <a:gd name="T86" fmla="*/ 1075 w 1190"/>
                    <a:gd name="T87" fmla="*/ 19 h 811"/>
                    <a:gd name="T88" fmla="*/ 1119 w 1190"/>
                    <a:gd name="T89" fmla="*/ 4 h 811"/>
                    <a:gd name="T90" fmla="*/ 1154 w 1190"/>
                    <a:gd name="T91" fmla="*/ 1 h 8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190" h="811">
                      <a:moveTo>
                        <a:pt x="1162" y="4"/>
                      </a:moveTo>
                      <a:lnTo>
                        <a:pt x="1163" y="6"/>
                      </a:lnTo>
                      <a:lnTo>
                        <a:pt x="1166" y="13"/>
                      </a:lnTo>
                      <a:lnTo>
                        <a:pt x="1170" y="23"/>
                      </a:lnTo>
                      <a:lnTo>
                        <a:pt x="1175" y="36"/>
                      </a:lnTo>
                      <a:lnTo>
                        <a:pt x="1181" y="52"/>
                      </a:lnTo>
                      <a:lnTo>
                        <a:pt x="1185" y="68"/>
                      </a:lnTo>
                      <a:lnTo>
                        <a:pt x="1188" y="85"/>
                      </a:lnTo>
                      <a:lnTo>
                        <a:pt x="1190" y="102"/>
                      </a:lnTo>
                      <a:lnTo>
                        <a:pt x="1190" y="111"/>
                      </a:lnTo>
                      <a:lnTo>
                        <a:pt x="1189" y="122"/>
                      </a:lnTo>
                      <a:lnTo>
                        <a:pt x="1187" y="134"/>
                      </a:lnTo>
                      <a:lnTo>
                        <a:pt x="1183" y="147"/>
                      </a:lnTo>
                      <a:lnTo>
                        <a:pt x="1177" y="162"/>
                      </a:lnTo>
                      <a:lnTo>
                        <a:pt x="1169" y="177"/>
                      </a:lnTo>
                      <a:lnTo>
                        <a:pt x="1158" y="194"/>
                      </a:lnTo>
                      <a:lnTo>
                        <a:pt x="1146" y="212"/>
                      </a:lnTo>
                      <a:lnTo>
                        <a:pt x="1130" y="231"/>
                      </a:lnTo>
                      <a:lnTo>
                        <a:pt x="1111" y="250"/>
                      </a:lnTo>
                      <a:lnTo>
                        <a:pt x="1088" y="270"/>
                      </a:lnTo>
                      <a:lnTo>
                        <a:pt x="1062" y="291"/>
                      </a:lnTo>
                      <a:lnTo>
                        <a:pt x="1031" y="312"/>
                      </a:lnTo>
                      <a:lnTo>
                        <a:pt x="996" y="334"/>
                      </a:lnTo>
                      <a:lnTo>
                        <a:pt x="956" y="355"/>
                      </a:lnTo>
                      <a:lnTo>
                        <a:pt x="912" y="377"/>
                      </a:lnTo>
                      <a:lnTo>
                        <a:pt x="872" y="335"/>
                      </a:lnTo>
                      <a:lnTo>
                        <a:pt x="869" y="338"/>
                      </a:lnTo>
                      <a:lnTo>
                        <a:pt x="860" y="345"/>
                      </a:lnTo>
                      <a:lnTo>
                        <a:pt x="848" y="356"/>
                      </a:lnTo>
                      <a:lnTo>
                        <a:pt x="832" y="370"/>
                      </a:lnTo>
                      <a:lnTo>
                        <a:pt x="815" y="386"/>
                      </a:lnTo>
                      <a:lnTo>
                        <a:pt x="797" y="402"/>
                      </a:lnTo>
                      <a:lnTo>
                        <a:pt x="781" y="418"/>
                      </a:lnTo>
                      <a:lnTo>
                        <a:pt x="767" y="433"/>
                      </a:lnTo>
                      <a:lnTo>
                        <a:pt x="759" y="441"/>
                      </a:lnTo>
                      <a:lnTo>
                        <a:pt x="748" y="450"/>
                      </a:lnTo>
                      <a:lnTo>
                        <a:pt x="734" y="462"/>
                      </a:lnTo>
                      <a:lnTo>
                        <a:pt x="717" y="475"/>
                      </a:lnTo>
                      <a:lnTo>
                        <a:pt x="698" y="489"/>
                      </a:lnTo>
                      <a:lnTo>
                        <a:pt x="676" y="505"/>
                      </a:lnTo>
                      <a:lnTo>
                        <a:pt x="653" y="521"/>
                      </a:lnTo>
                      <a:lnTo>
                        <a:pt x="627" y="538"/>
                      </a:lnTo>
                      <a:lnTo>
                        <a:pt x="599" y="555"/>
                      </a:lnTo>
                      <a:lnTo>
                        <a:pt x="571" y="573"/>
                      </a:lnTo>
                      <a:lnTo>
                        <a:pt x="542" y="591"/>
                      </a:lnTo>
                      <a:lnTo>
                        <a:pt x="512" y="609"/>
                      </a:lnTo>
                      <a:lnTo>
                        <a:pt x="482" y="626"/>
                      </a:lnTo>
                      <a:lnTo>
                        <a:pt x="451" y="643"/>
                      </a:lnTo>
                      <a:lnTo>
                        <a:pt x="419" y="660"/>
                      </a:lnTo>
                      <a:lnTo>
                        <a:pt x="389" y="675"/>
                      </a:lnTo>
                      <a:lnTo>
                        <a:pt x="359" y="690"/>
                      </a:lnTo>
                      <a:lnTo>
                        <a:pt x="329" y="704"/>
                      </a:lnTo>
                      <a:lnTo>
                        <a:pt x="299" y="719"/>
                      </a:lnTo>
                      <a:lnTo>
                        <a:pt x="270" y="733"/>
                      </a:lnTo>
                      <a:lnTo>
                        <a:pt x="242" y="746"/>
                      </a:lnTo>
                      <a:lnTo>
                        <a:pt x="213" y="758"/>
                      </a:lnTo>
                      <a:lnTo>
                        <a:pt x="187" y="770"/>
                      </a:lnTo>
                      <a:lnTo>
                        <a:pt x="162" y="780"/>
                      </a:lnTo>
                      <a:lnTo>
                        <a:pt x="138" y="790"/>
                      </a:lnTo>
                      <a:lnTo>
                        <a:pt x="116" y="798"/>
                      </a:lnTo>
                      <a:lnTo>
                        <a:pt x="95" y="804"/>
                      </a:lnTo>
                      <a:lnTo>
                        <a:pt x="77" y="808"/>
                      </a:lnTo>
                      <a:lnTo>
                        <a:pt x="60" y="811"/>
                      </a:lnTo>
                      <a:lnTo>
                        <a:pt x="45" y="811"/>
                      </a:lnTo>
                      <a:lnTo>
                        <a:pt x="34" y="809"/>
                      </a:lnTo>
                      <a:lnTo>
                        <a:pt x="25" y="805"/>
                      </a:lnTo>
                      <a:lnTo>
                        <a:pt x="0" y="746"/>
                      </a:lnTo>
                      <a:lnTo>
                        <a:pt x="1" y="744"/>
                      </a:lnTo>
                      <a:lnTo>
                        <a:pt x="5" y="738"/>
                      </a:lnTo>
                      <a:lnTo>
                        <a:pt x="12" y="730"/>
                      </a:lnTo>
                      <a:lnTo>
                        <a:pt x="20" y="718"/>
                      </a:lnTo>
                      <a:lnTo>
                        <a:pt x="30" y="705"/>
                      </a:lnTo>
                      <a:lnTo>
                        <a:pt x="41" y="691"/>
                      </a:lnTo>
                      <a:lnTo>
                        <a:pt x="55" y="675"/>
                      </a:lnTo>
                      <a:lnTo>
                        <a:pt x="68" y="660"/>
                      </a:lnTo>
                      <a:lnTo>
                        <a:pt x="73" y="654"/>
                      </a:lnTo>
                      <a:lnTo>
                        <a:pt x="81" y="647"/>
                      </a:lnTo>
                      <a:lnTo>
                        <a:pt x="89" y="639"/>
                      </a:lnTo>
                      <a:lnTo>
                        <a:pt x="100" y="630"/>
                      </a:lnTo>
                      <a:lnTo>
                        <a:pt x="111" y="619"/>
                      </a:lnTo>
                      <a:lnTo>
                        <a:pt x="125" y="608"/>
                      </a:lnTo>
                      <a:lnTo>
                        <a:pt x="139" y="596"/>
                      </a:lnTo>
                      <a:lnTo>
                        <a:pt x="155" y="583"/>
                      </a:lnTo>
                      <a:lnTo>
                        <a:pt x="172" y="570"/>
                      </a:lnTo>
                      <a:lnTo>
                        <a:pt x="190" y="555"/>
                      </a:lnTo>
                      <a:lnTo>
                        <a:pt x="209" y="541"/>
                      </a:lnTo>
                      <a:lnTo>
                        <a:pt x="229" y="525"/>
                      </a:lnTo>
                      <a:lnTo>
                        <a:pt x="252" y="509"/>
                      </a:lnTo>
                      <a:lnTo>
                        <a:pt x="274" y="493"/>
                      </a:lnTo>
                      <a:lnTo>
                        <a:pt x="296" y="476"/>
                      </a:lnTo>
                      <a:lnTo>
                        <a:pt x="320" y="460"/>
                      </a:lnTo>
                      <a:lnTo>
                        <a:pt x="344" y="443"/>
                      </a:lnTo>
                      <a:lnTo>
                        <a:pt x="369" y="425"/>
                      </a:lnTo>
                      <a:lnTo>
                        <a:pt x="394" y="408"/>
                      </a:lnTo>
                      <a:lnTo>
                        <a:pt x="420" y="391"/>
                      </a:lnTo>
                      <a:lnTo>
                        <a:pt x="447" y="374"/>
                      </a:lnTo>
                      <a:lnTo>
                        <a:pt x="474" y="357"/>
                      </a:lnTo>
                      <a:lnTo>
                        <a:pt x="501" y="340"/>
                      </a:lnTo>
                      <a:lnTo>
                        <a:pt x="528" y="323"/>
                      </a:lnTo>
                      <a:lnTo>
                        <a:pt x="555" y="307"/>
                      </a:lnTo>
                      <a:lnTo>
                        <a:pt x="582" y="291"/>
                      </a:lnTo>
                      <a:lnTo>
                        <a:pt x="609" y="275"/>
                      </a:lnTo>
                      <a:lnTo>
                        <a:pt x="638" y="260"/>
                      </a:lnTo>
                      <a:lnTo>
                        <a:pt x="665" y="246"/>
                      </a:lnTo>
                      <a:lnTo>
                        <a:pt x="691" y="233"/>
                      </a:lnTo>
                      <a:lnTo>
                        <a:pt x="718" y="220"/>
                      </a:lnTo>
                      <a:lnTo>
                        <a:pt x="744" y="208"/>
                      </a:lnTo>
                      <a:lnTo>
                        <a:pt x="746" y="207"/>
                      </a:lnTo>
                      <a:lnTo>
                        <a:pt x="751" y="204"/>
                      </a:lnTo>
                      <a:lnTo>
                        <a:pt x="760" y="199"/>
                      </a:lnTo>
                      <a:lnTo>
                        <a:pt x="771" y="193"/>
                      </a:lnTo>
                      <a:lnTo>
                        <a:pt x="785" y="185"/>
                      </a:lnTo>
                      <a:lnTo>
                        <a:pt x="800" y="176"/>
                      </a:lnTo>
                      <a:lnTo>
                        <a:pt x="817" y="167"/>
                      </a:lnTo>
                      <a:lnTo>
                        <a:pt x="835" y="157"/>
                      </a:lnTo>
                      <a:lnTo>
                        <a:pt x="853" y="147"/>
                      </a:lnTo>
                      <a:lnTo>
                        <a:pt x="871" y="136"/>
                      </a:lnTo>
                      <a:lnTo>
                        <a:pt x="888" y="126"/>
                      </a:lnTo>
                      <a:lnTo>
                        <a:pt x="905" y="116"/>
                      </a:lnTo>
                      <a:lnTo>
                        <a:pt x="920" y="107"/>
                      </a:lnTo>
                      <a:lnTo>
                        <a:pt x="934" y="98"/>
                      </a:lnTo>
                      <a:lnTo>
                        <a:pt x="945" y="91"/>
                      </a:lnTo>
                      <a:lnTo>
                        <a:pt x="954" y="85"/>
                      </a:lnTo>
                      <a:lnTo>
                        <a:pt x="962" y="79"/>
                      </a:lnTo>
                      <a:lnTo>
                        <a:pt x="973" y="73"/>
                      </a:lnTo>
                      <a:lnTo>
                        <a:pt x="984" y="66"/>
                      </a:lnTo>
                      <a:lnTo>
                        <a:pt x="998" y="58"/>
                      </a:lnTo>
                      <a:lnTo>
                        <a:pt x="1013" y="50"/>
                      </a:lnTo>
                      <a:lnTo>
                        <a:pt x="1028" y="42"/>
                      </a:lnTo>
                      <a:lnTo>
                        <a:pt x="1043" y="34"/>
                      </a:lnTo>
                      <a:lnTo>
                        <a:pt x="1059" y="26"/>
                      </a:lnTo>
                      <a:lnTo>
                        <a:pt x="1075" y="19"/>
                      </a:lnTo>
                      <a:lnTo>
                        <a:pt x="1090" y="13"/>
                      </a:lnTo>
                      <a:lnTo>
                        <a:pt x="1105" y="8"/>
                      </a:lnTo>
                      <a:lnTo>
                        <a:pt x="1119" y="4"/>
                      </a:lnTo>
                      <a:lnTo>
                        <a:pt x="1132" y="1"/>
                      </a:lnTo>
                      <a:lnTo>
                        <a:pt x="1144" y="0"/>
                      </a:lnTo>
                      <a:lnTo>
                        <a:pt x="1154" y="1"/>
                      </a:lnTo>
                      <a:lnTo>
                        <a:pt x="1162" y="4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92" name="Freeform 508"/>
                <p:cNvSpPr>
                  <a:spLocks/>
                </p:cNvSpPr>
                <p:nvPr/>
              </p:nvSpPr>
              <p:spPr bwMode="auto">
                <a:xfrm>
                  <a:off x="4557" y="1330"/>
                  <a:ext cx="119" cy="81"/>
                </a:xfrm>
                <a:custGeom>
                  <a:avLst/>
                  <a:gdLst>
                    <a:gd name="T0" fmla="*/ 1163 w 1190"/>
                    <a:gd name="T1" fmla="*/ 6 h 811"/>
                    <a:gd name="T2" fmla="*/ 1175 w 1190"/>
                    <a:gd name="T3" fmla="*/ 36 h 811"/>
                    <a:gd name="T4" fmla="*/ 1188 w 1190"/>
                    <a:gd name="T5" fmla="*/ 85 h 811"/>
                    <a:gd name="T6" fmla="*/ 1190 w 1190"/>
                    <a:gd name="T7" fmla="*/ 111 h 811"/>
                    <a:gd name="T8" fmla="*/ 1183 w 1190"/>
                    <a:gd name="T9" fmla="*/ 147 h 811"/>
                    <a:gd name="T10" fmla="*/ 1158 w 1190"/>
                    <a:gd name="T11" fmla="*/ 194 h 811"/>
                    <a:gd name="T12" fmla="*/ 1111 w 1190"/>
                    <a:gd name="T13" fmla="*/ 250 h 811"/>
                    <a:gd name="T14" fmla="*/ 1031 w 1190"/>
                    <a:gd name="T15" fmla="*/ 312 h 811"/>
                    <a:gd name="T16" fmla="*/ 912 w 1190"/>
                    <a:gd name="T17" fmla="*/ 377 h 811"/>
                    <a:gd name="T18" fmla="*/ 869 w 1190"/>
                    <a:gd name="T19" fmla="*/ 338 h 811"/>
                    <a:gd name="T20" fmla="*/ 832 w 1190"/>
                    <a:gd name="T21" fmla="*/ 370 h 811"/>
                    <a:gd name="T22" fmla="*/ 781 w 1190"/>
                    <a:gd name="T23" fmla="*/ 418 h 811"/>
                    <a:gd name="T24" fmla="*/ 759 w 1190"/>
                    <a:gd name="T25" fmla="*/ 441 h 811"/>
                    <a:gd name="T26" fmla="*/ 717 w 1190"/>
                    <a:gd name="T27" fmla="*/ 475 h 811"/>
                    <a:gd name="T28" fmla="*/ 653 w 1190"/>
                    <a:gd name="T29" fmla="*/ 521 h 811"/>
                    <a:gd name="T30" fmla="*/ 571 w 1190"/>
                    <a:gd name="T31" fmla="*/ 573 h 811"/>
                    <a:gd name="T32" fmla="*/ 482 w 1190"/>
                    <a:gd name="T33" fmla="*/ 626 h 811"/>
                    <a:gd name="T34" fmla="*/ 389 w 1190"/>
                    <a:gd name="T35" fmla="*/ 675 h 811"/>
                    <a:gd name="T36" fmla="*/ 329 w 1190"/>
                    <a:gd name="T37" fmla="*/ 704 h 811"/>
                    <a:gd name="T38" fmla="*/ 242 w 1190"/>
                    <a:gd name="T39" fmla="*/ 746 h 811"/>
                    <a:gd name="T40" fmla="*/ 162 w 1190"/>
                    <a:gd name="T41" fmla="*/ 780 h 811"/>
                    <a:gd name="T42" fmla="*/ 95 w 1190"/>
                    <a:gd name="T43" fmla="*/ 804 h 811"/>
                    <a:gd name="T44" fmla="*/ 45 w 1190"/>
                    <a:gd name="T45" fmla="*/ 811 h 811"/>
                    <a:gd name="T46" fmla="*/ 0 w 1190"/>
                    <a:gd name="T47" fmla="*/ 746 h 811"/>
                    <a:gd name="T48" fmla="*/ 5 w 1190"/>
                    <a:gd name="T49" fmla="*/ 738 h 811"/>
                    <a:gd name="T50" fmla="*/ 30 w 1190"/>
                    <a:gd name="T51" fmla="*/ 705 h 811"/>
                    <a:gd name="T52" fmla="*/ 68 w 1190"/>
                    <a:gd name="T53" fmla="*/ 660 h 811"/>
                    <a:gd name="T54" fmla="*/ 81 w 1190"/>
                    <a:gd name="T55" fmla="*/ 647 h 811"/>
                    <a:gd name="T56" fmla="*/ 111 w 1190"/>
                    <a:gd name="T57" fmla="*/ 619 h 811"/>
                    <a:gd name="T58" fmla="*/ 155 w 1190"/>
                    <a:gd name="T59" fmla="*/ 583 h 811"/>
                    <a:gd name="T60" fmla="*/ 209 w 1190"/>
                    <a:gd name="T61" fmla="*/ 541 h 811"/>
                    <a:gd name="T62" fmla="*/ 274 w 1190"/>
                    <a:gd name="T63" fmla="*/ 493 h 811"/>
                    <a:gd name="T64" fmla="*/ 344 w 1190"/>
                    <a:gd name="T65" fmla="*/ 443 h 811"/>
                    <a:gd name="T66" fmla="*/ 420 w 1190"/>
                    <a:gd name="T67" fmla="*/ 391 h 811"/>
                    <a:gd name="T68" fmla="*/ 501 w 1190"/>
                    <a:gd name="T69" fmla="*/ 340 h 811"/>
                    <a:gd name="T70" fmla="*/ 582 w 1190"/>
                    <a:gd name="T71" fmla="*/ 291 h 811"/>
                    <a:gd name="T72" fmla="*/ 665 w 1190"/>
                    <a:gd name="T73" fmla="*/ 246 h 811"/>
                    <a:gd name="T74" fmla="*/ 744 w 1190"/>
                    <a:gd name="T75" fmla="*/ 208 h 811"/>
                    <a:gd name="T76" fmla="*/ 751 w 1190"/>
                    <a:gd name="T77" fmla="*/ 204 h 811"/>
                    <a:gd name="T78" fmla="*/ 785 w 1190"/>
                    <a:gd name="T79" fmla="*/ 185 h 811"/>
                    <a:gd name="T80" fmla="*/ 835 w 1190"/>
                    <a:gd name="T81" fmla="*/ 157 h 811"/>
                    <a:gd name="T82" fmla="*/ 888 w 1190"/>
                    <a:gd name="T83" fmla="*/ 126 h 811"/>
                    <a:gd name="T84" fmla="*/ 934 w 1190"/>
                    <a:gd name="T85" fmla="*/ 98 h 811"/>
                    <a:gd name="T86" fmla="*/ 954 w 1190"/>
                    <a:gd name="T87" fmla="*/ 85 h 811"/>
                    <a:gd name="T88" fmla="*/ 984 w 1190"/>
                    <a:gd name="T89" fmla="*/ 66 h 811"/>
                    <a:gd name="T90" fmla="*/ 1028 w 1190"/>
                    <a:gd name="T91" fmla="*/ 42 h 811"/>
                    <a:gd name="T92" fmla="*/ 1075 w 1190"/>
                    <a:gd name="T93" fmla="*/ 19 h 811"/>
                    <a:gd name="T94" fmla="*/ 1119 w 1190"/>
                    <a:gd name="T95" fmla="*/ 4 h 811"/>
                    <a:gd name="T96" fmla="*/ 1154 w 1190"/>
                    <a:gd name="T97" fmla="*/ 1 h 8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90" h="811">
                      <a:moveTo>
                        <a:pt x="1162" y="4"/>
                      </a:moveTo>
                      <a:lnTo>
                        <a:pt x="1162" y="4"/>
                      </a:lnTo>
                      <a:lnTo>
                        <a:pt x="1163" y="6"/>
                      </a:lnTo>
                      <a:lnTo>
                        <a:pt x="1166" y="13"/>
                      </a:lnTo>
                      <a:lnTo>
                        <a:pt x="1170" y="23"/>
                      </a:lnTo>
                      <a:lnTo>
                        <a:pt x="1175" y="36"/>
                      </a:lnTo>
                      <a:lnTo>
                        <a:pt x="1181" y="52"/>
                      </a:lnTo>
                      <a:lnTo>
                        <a:pt x="1185" y="68"/>
                      </a:lnTo>
                      <a:lnTo>
                        <a:pt x="1188" y="85"/>
                      </a:lnTo>
                      <a:lnTo>
                        <a:pt x="1190" y="102"/>
                      </a:lnTo>
                      <a:lnTo>
                        <a:pt x="1190" y="111"/>
                      </a:lnTo>
                      <a:lnTo>
                        <a:pt x="1189" y="122"/>
                      </a:lnTo>
                      <a:lnTo>
                        <a:pt x="1187" y="134"/>
                      </a:lnTo>
                      <a:lnTo>
                        <a:pt x="1183" y="147"/>
                      </a:lnTo>
                      <a:lnTo>
                        <a:pt x="1177" y="162"/>
                      </a:lnTo>
                      <a:lnTo>
                        <a:pt x="1169" y="177"/>
                      </a:lnTo>
                      <a:lnTo>
                        <a:pt x="1158" y="194"/>
                      </a:lnTo>
                      <a:lnTo>
                        <a:pt x="1146" y="212"/>
                      </a:lnTo>
                      <a:lnTo>
                        <a:pt x="1130" y="231"/>
                      </a:lnTo>
                      <a:lnTo>
                        <a:pt x="1111" y="250"/>
                      </a:lnTo>
                      <a:lnTo>
                        <a:pt x="1088" y="270"/>
                      </a:lnTo>
                      <a:lnTo>
                        <a:pt x="1062" y="291"/>
                      </a:lnTo>
                      <a:lnTo>
                        <a:pt x="1031" y="312"/>
                      </a:lnTo>
                      <a:lnTo>
                        <a:pt x="996" y="334"/>
                      </a:lnTo>
                      <a:lnTo>
                        <a:pt x="956" y="355"/>
                      </a:lnTo>
                      <a:lnTo>
                        <a:pt x="912" y="377"/>
                      </a:lnTo>
                      <a:lnTo>
                        <a:pt x="872" y="335"/>
                      </a:lnTo>
                      <a:lnTo>
                        <a:pt x="869" y="338"/>
                      </a:lnTo>
                      <a:lnTo>
                        <a:pt x="860" y="345"/>
                      </a:lnTo>
                      <a:lnTo>
                        <a:pt x="848" y="356"/>
                      </a:lnTo>
                      <a:lnTo>
                        <a:pt x="832" y="370"/>
                      </a:lnTo>
                      <a:lnTo>
                        <a:pt x="815" y="386"/>
                      </a:lnTo>
                      <a:lnTo>
                        <a:pt x="797" y="402"/>
                      </a:lnTo>
                      <a:lnTo>
                        <a:pt x="781" y="418"/>
                      </a:lnTo>
                      <a:lnTo>
                        <a:pt x="767" y="433"/>
                      </a:lnTo>
                      <a:lnTo>
                        <a:pt x="759" y="441"/>
                      </a:lnTo>
                      <a:lnTo>
                        <a:pt x="748" y="450"/>
                      </a:lnTo>
                      <a:lnTo>
                        <a:pt x="734" y="462"/>
                      </a:lnTo>
                      <a:lnTo>
                        <a:pt x="717" y="475"/>
                      </a:lnTo>
                      <a:lnTo>
                        <a:pt x="698" y="489"/>
                      </a:lnTo>
                      <a:lnTo>
                        <a:pt x="676" y="505"/>
                      </a:lnTo>
                      <a:lnTo>
                        <a:pt x="653" y="521"/>
                      </a:lnTo>
                      <a:lnTo>
                        <a:pt x="627" y="538"/>
                      </a:lnTo>
                      <a:lnTo>
                        <a:pt x="599" y="555"/>
                      </a:lnTo>
                      <a:lnTo>
                        <a:pt x="571" y="573"/>
                      </a:lnTo>
                      <a:lnTo>
                        <a:pt x="542" y="591"/>
                      </a:lnTo>
                      <a:lnTo>
                        <a:pt x="512" y="609"/>
                      </a:lnTo>
                      <a:lnTo>
                        <a:pt x="482" y="626"/>
                      </a:lnTo>
                      <a:lnTo>
                        <a:pt x="451" y="643"/>
                      </a:lnTo>
                      <a:lnTo>
                        <a:pt x="419" y="660"/>
                      </a:lnTo>
                      <a:lnTo>
                        <a:pt x="389" y="675"/>
                      </a:lnTo>
                      <a:lnTo>
                        <a:pt x="359" y="690"/>
                      </a:lnTo>
                      <a:lnTo>
                        <a:pt x="329" y="704"/>
                      </a:lnTo>
                      <a:lnTo>
                        <a:pt x="299" y="719"/>
                      </a:lnTo>
                      <a:lnTo>
                        <a:pt x="270" y="733"/>
                      </a:lnTo>
                      <a:lnTo>
                        <a:pt x="242" y="746"/>
                      </a:lnTo>
                      <a:lnTo>
                        <a:pt x="213" y="758"/>
                      </a:lnTo>
                      <a:lnTo>
                        <a:pt x="187" y="770"/>
                      </a:lnTo>
                      <a:lnTo>
                        <a:pt x="162" y="780"/>
                      </a:lnTo>
                      <a:lnTo>
                        <a:pt x="138" y="790"/>
                      </a:lnTo>
                      <a:lnTo>
                        <a:pt x="116" y="798"/>
                      </a:lnTo>
                      <a:lnTo>
                        <a:pt x="95" y="804"/>
                      </a:lnTo>
                      <a:lnTo>
                        <a:pt x="77" y="808"/>
                      </a:lnTo>
                      <a:lnTo>
                        <a:pt x="60" y="811"/>
                      </a:lnTo>
                      <a:lnTo>
                        <a:pt x="45" y="811"/>
                      </a:lnTo>
                      <a:lnTo>
                        <a:pt x="34" y="809"/>
                      </a:lnTo>
                      <a:lnTo>
                        <a:pt x="25" y="805"/>
                      </a:lnTo>
                      <a:lnTo>
                        <a:pt x="0" y="746"/>
                      </a:lnTo>
                      <a:lnTo>
                        <a:pt x="1" y="744"/>
                      </a:lnTo>
                      <a:lnTo>
                        <a:pt x="5" y="738"/>
                      </a:lnTo>
                      <a:lnTo>
                        <a:pt x="12" y="730"/>
                      </a:lnTo>
                      <a:lnTo>
                        <a:pt x="20" y="718"/>
                      </a:lnTo>
                      <a:lnTo>
                        <a:pt x="30" y="705"/>
                      </a:lnTo>
                      <a:lnTo>
                        <a:pt x="41" y="691"/>
                      </a:lnTo>
                      <a:lnTo>
                        <a:pt x="55" y="675"/>
                      </a:lnTo>
                      <a:lnTo>
                        <a:pt x="68" y="660"/>
                      </a:lnTo>
                      <a:lnTo>
                        <a:pt x="73" y="654"/>
                      </a:lnTo>
                      <a:lnTo>
                        <a:pt x="81" y="647"/>
                      </a:lnTo>
                      <a:lnTo>
                        <a:pt x="89" y="639"/>
                      </a:lnTo>
                      <a:lnTo>
                        <a:pt x="100" y="630"/>
                      </a:lnTo>
                      <a:lnTo>
                        <a:pt x="111" y="619"/>
                      </a:lnTo>
                      <a:lnTo>
                        <a:pt x="125" y="608"/>
                      </a:lnTo>
                      <a:lnTo>
                        <a:pt x="139" y="596"/>
                      </a:lnTo>
                      <a:lnTo>
                        <a:pt x="155" y="583"/>
                      </a:lnTo>
                      <a:lnTo>
                        <a:pt x="172" y="570"/>
                      </a:lnTo>
                      <a:lnTo>
                        <a:pt x="190" y="555"/>
                      </a:lnTo>
                      <a:lnTo>
                        <a:pt x="209" y="541"/>
                      </a:lnTo>
                      <a:lnTo>
                        <a:pt x="229" y="525"/>
                      </a:lnTo>
                      <a:lnTo>
                        <a:pt x="252" y="509"/>
                      </a:lnTo>
                      <a:lnTo>
                        <a:pt x="274" y="493"/>
                      </a:lnTo>
                      <a:lnTo>
                        <a:pt x="296" y="476"/>
                      </a:lnTo>
                      <a:lnTo>
                        <a:pt x="320" y="460"/>
                      </a:lnTo>
                      <a:lnTo>
                        <a:pt x="344" y="443"/>
                      </a:lnTo>
                      <a:lnTo>
                        <a:pt x="369" y="425"/>
                      </a:lnTo>
                      <a:lnTo>
                        <a:pt x="394" y="408"/>
                      </a:lnTo>
                      <a:lnTo>
                        <a:pt x="420" y="391"/>
                      </a:lnTo>
                      <a:lnTo>
                        <a:pt x="447" y="374"/>
                      </a:lnTo>
                      <a:lnTo>
                        <a:pt x="474" y="357"/>
                      </a:lnTo>
                      <a:lnTo>
                        <a:pt x="501" y="340"/>
                      </a:lnTo>
                      <a:lnTo>
                        <a:pt x="528" y="323"/>
                      </a:lnTo>
                      <a:lnTo>
                        <a:pt x="555" y="307"/>
                      </a:lnTo>
                      <a:lnTo>
                        <a:pt x="582" y="291"/>
                      </a:lnTo>
                      <a:lnTo>
                        <a:pt x="609" y="275"/>
                      </a:lnTo>
                      <a:lnTo>
                        <a:pt x="638" y="260"/>
                      </a:lnTo>
                      <a:lnTo>
                        <a:pt x="665" y="246"/>
                      </a:lnTo>
                      <a:lnTo>
                        <a:pt x="691" y="233"/>
                      </a:lnTo>
                      <a:lnTo>
                        <a:pt x="718" y="220"/>
                      </a:lnTo>
                      <a:lnTo>
                        <a:pt x="744" y="208"/>
                      </a:lnTo>
                      <a:lnTo>
                        <a:pt x="746" y="207"/>
                      </a:lnTo>
                      <a:lnTo>
                        <a:pt x="751" y="204"/>
                      </a:lnTo>
                      <a:lnTo>
                        <a:pt x="760" y="199"/>
                      </a:lnTo>
                      <a:lnTo>
                        <a:pt x="771" y="193"/>
                      </a:lnTo>
                      <a:lnTo>
                        <a:pt x="785" y="185"/>
                      </a:lnTo>
                      <a:lnTo>
                        <a:pt x="800" y="176"/>
                      </a:lnTo>
                      <a:lnTo>
                        <a:pt x="817" y="167"/>
                      </a:lnTo>
                      <a:lnTo>
                        <a:pt x="835" y="157"/>
                      </a:lnTo>
                      <a:lnTo>
                        <a:pt x="853" y="147"/>
                      </a:lnTo>
                      <a:lnTo>
                        <a:pt x="871" y="136"/>
                      </a:lnTo>
                      <a:lnTo>
                        <a:pt x="888" y="126"/>
                      </a:lnTo>
                      <a:lnTo>
                        <a:pt x="905" y="116"/>
                      </a:lnTo>
                      <a:lnTo>
                        <a:pt x="920" y="107"/>
                      </a:lnTo>
                      <a:lnTo>
                        <a:pt x="934" y="98"/>
                      </a:lnTo>
                      <a:lnTo>
                        <a:pt x="945" y="91"/>
                      </a:lnTo>
                      <a:lnTo>
                        <a:pt x="954" y="85"/>
                      </a:lnTo>
                      <a:lnTo>
                        <a:pt x="962" y="79"/>
                      </a:lnTo>
                      <a:lnTo>
                        <a:pt x="973" y="73"/>
                      </a:lnTo>
                      <a:lnTo>
                        <a:pt x="984" y="66"/>
                      </a:lnTo>
                      <a:lnTo>
                        <a:pt x="998" y="58"/>
                      </a:lnTo>
                      <a:lnTo>
                        <a:pt x="1013" y="50"/>
                      </a:lnTo>
                      <a:lnTo>
                        <a:pt x="1028" y="42"/>
                      </a:lnTo>
                      <a:lnTo>
                        <a:pt x="1043" y="34"/>
                      </a:lnTo>
                      <a:lnTo>
                        <a:pt x="1059" y="26"/>
                      </a:lnTo>
                      <a:lnTo>
                        <a:pt x="1075" y="19"/>
                      </a:lnTo>
                      <a:lnTo>
                        <a:pt x="1090" y="13"/>
                      </a:lnTo>
                      <a:lnTo>
                        <a:pt x="1105" y="8"/>
                      </a:lnTo>
                      <a:lnTo>
                        <a:pt x="1119" y="4"/>
                      </a:lnTo>
                      <a:lnTo>
                        <a:pt x="1132" y="1"/>
                      </a:lnTo>
                      <a:lnTo>
                        <a:pt x="1144" y="0"/>
                      </a:lnTo>
                      <a:lnTo>
                        <a:pt x="1154" y="1"/>
                      </a:lnTo>
                      <a:lnTo>
                        <a:pt x="1162" y="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93" name="Freeform 509"/>
                <p:cNvSpPr>
                  <a:spLocks/>
                </p:cNvSpPr>
                <p:nvPr/>
              </p:nvSpPr>
              <p:spPr bwMode="auto">
                <a:xfrm>
                  <a:off x="4648" y="1338"/>
                  <a:ext cx="27" cy="29"/>
                </a:xfrm>
                <a:custGeom>
                  <a:avLst/>
                  <a:gdLst>
                    <a:gd name="T0" fmla="*/ 267 w 269"/>
                    <a:gd name="T1" fmla="*/ 5 h 287"/>
                    <a:gd name="T2" fmla="*/ 260 w 269"/>
                    <a:gd name="T3" fmla="*/ 2 h 287"/>
                    <a:gd name="T4" fmla="*/ 252 w 269"/>
                    <a:gd name="T5" fmla="*/ 0 h 287"/>
                    <a:gd name="T6" fmla="*/ 242 w 269"/>
                    <a:gd name="T7" fmla="*/ 0 h 287"/>
                    <a:gd name="T8" fmla="*/ 229 w 269"/>
                    <a:gd name="T9" fmla="*/ 3 h 287"/>
                    <a:gd name="T10" fmla="*/ 213 w 269"/>
                    <a:gd name="T11" fmla="*/ 8 h 287"/>
                    <a:gd name="T12" fmla="*/ 193 w 269"/>
                    <a:gd name="T13" fmla="*/ 16 h 287"/>
                    <a:gd name="T14" fmla="*/ 169 w 269"/>
                    <a:gd name="T15" fmla="*/ 28 h 287"/>
                    <a:gd name="T16" fmla="*/ 141 w 269"/>
                    <a:gd name="T17" fmla="*/ 44 h 287"/>
                    <a:gd name="T18" fmla="*/ 43 w 269"/>
                    <a:gd name="T19" fmla="*/ 103 h 287"/>
                    <a:gd name="T20" fmla="*/ 0 w 269"/>
                    <a:gd name="T21" fmla="*/ 287 h 287"/>
                    <a:gd name="T22" fmla="*/ 1 w 269"/>
                    <a:gd name="T23" fmla="*/ 287 h 287"/>
                    <a:gd name="T24" fmla="*/ 4 w 269"/>
                    <a:gd name="T25" fmla="*/ 285 h 287"/>
                    <a:gd name="T26" fmla="*/ 8 w 269"/>
                    <a:gd name="T27" fmla="*/ 283 h 287"/>
                    <a:gd name="T28" fmla="*/ 14 w 269"/>
                    <a:gd name="T29" fmla="*/ 280 h 287"/>
                    <a:gd name="T30" fmla="*/ 22 w 269"/>
                    <a:gd name="T31" fmla="*/ 276 h 287"/>
                    <a:gd name="T32" fmla="*/ 31 w 269"/>
                    <a:gd name="T33" fmla="*/ 271 h 287"/>
                    <a:gd name="T34" fmla="*/ 41 w 269"/>
                    <a:gd name="T35" fmla="*/ 266 h 287"/>
                    <a:gd name="T36" fmla="*/ 52 w 269"/>
                    <a:gd name="T37" fmla="*/ 260 h 287"/>
                    <a:gd name="T38" fmla="*/ 64 w 269"/>
                    <a:gd name="T39" fmla="*/ 253 h 287"/>
                    <a:gd name="T40" fmla="*/ 78 w 269"/>
                    <a:gd name="T41" fmla="*/ 245 h 287"/>
                    <a:gd name="T42" fmla="*/ 91 w 269"/>
                    <a:gd name="T43" fmla="*/ 237 h 287"/>
                    <a:gd name="T44" fmla="*/ 105 w 269"/>
                    <a:gd name="T45" fmla="*/ 228 h 287"/>
                    <a:gd name="T46" fmla="*/ 119 w 269"/>
                    <a:gd name="T47" fmla="*/ 218 h 287"/>
                    <a:gd name="T48" fmla="*/ 134 w 269"/>
                    <a:gd name="T49" fmla="*/ 208 h 287"/>
                    <a:gd name="T50" fmla="*/ 148 w 269"/>
                    <a:gd name="T51" fmla="*/ 196 h 287"/>
                    <a:gd name="T52" fmla="*/ 163 w 269"/>
                    <a:gd name="T53" fmla="*/ 185 h 287"/>
                    <a:gd name="T54" fmla="*/ 181 w 269"/>
                    <a:gd name="T55" fmla="*/ 170 h 287"/>
                    <a:gd name="T56" fmla="*/ 197 w 269"/>
                    <a:gd name="T57" fmla="*/ 156 h 287"/>
                    <a:gd name="T58" fmla="*/ 212 w 269"/>
                    <a:gd name="T59" fmla="*/ 141 h 287"/>
                    <a:gd name="T60" fmla="*/ 226 w 269"/>
                    <a:gd name="T61" fmla="*/ 126 h 287"/>
                    <a:gd name="T62" fmla="*/ 238 w 269"/>
                    <a:gd name="T63" fmla="*/ 110 h 287"/>
                    <a:gd name="T64" fmla="*/ 248 w 269"/>
                    <a:gd name="T65" fmla="*/ 93 h 287"/>
                    <a:gd name="T66" fmla="*/ 256 w 269"/>
                    <a:gd name="T67" fmla="*/ 75 h 287"/>
                    <a:gd name="T68" fmla="*/ 264 w 269"/>
                    <a:gd name="T69" fmla="*/ 56 h 287"/>
                    <a:gd name="T70" fmla="*/ 267 w 269"/>
                    <a:gd name="T71" fmla="*/ 44 h 287"/>
                    <a:gd name="T72" fmla="*/ 268 w 269"/>
                    <a:gd name="T73" fmla="*/ 34 h 287"/>
                    <a:gd name="T74" fmla="*/ 269 w 269"/>
                    <a:gd name="T75" fmla="*/ 25 h 287"/>
                    <a:gd name="T76" fmla="*/ 269 w 269"/>
                    <a:gd name="T77" fmla="*/ 18 h 287"/>
                    <a:gd name="T78" fmla="*/ 268 w 269"/>
                    <a:gd name="T79" fmla="*/ 12 h 287"/>
                    <a:gd name="T80" fmla="*/ 268 w 269"/>
                    <a:gd name="T81" fmla="*/ 8 h 287"/>
                    <a:gd name="T82" fmla="*/ 267 w 269"/>
                    <a:gd name="T83" fmla="*/ 6 h 287"/>
                    <a:gd name="T84" fmla="*/ 267 w 269"/>
                    <a:gd name="T85" fmla="*/ 5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69" h="287">
                      <a:moveTo>
                        <a:pt x="267" y="5"/>
                      </a:moveTo>
                      <a:lnTo>
                        <a:pt x="260" y="2"/>
                      </a:lnTo>
                      <a:lnTo>
                        <a:pt x="252" y="0"/>
                      </a:lnTo>
                      <a:lnTo>
                        <a:pt x="242" y="0"/>
                      </a:lnTo>
                      <a:lnTo>
                        <a:pt x="229" y="3"/>
                      </a:lnTo>
                      <a:lnTo>
                        <a:pt x="213" y="8"/>
                      </a:lnTo>
                      <a:lnTo>
                        <a:pt x="193" y="16"/>
                      </a:lnTo>
                      <a:lnTo>
                        <a:pt x="169" y="28"/>
                      </a:lnTo>
                      <a:lnTo>
                        <a:pt x="141" y="44"/>
                      </a:lnTo>
                      <a:lnTo>
                        <a:pt x="43" y="103"/>
                      </a:lnTo>
                      <a:lnTo>
                        <a:pt x="0" y="287"/>
                      </a:lnTo>
                      <a:lnTo>
                        <a:pt x="1" y="287"/>
                      </a:lnTo>
                      <a:lnTo>
                        <a:pt x="4" y="285"/>
                      </a:lnTo>
                      <a:lnTo>
                        <a:pt x="8" y="283"/>
                      </a:lnTo>
                      <a:lnTo>
                        <a:pt x="14" y="280"/>
                      </a:lnTo>
                      <a:lnTo>
                        <a:pt x="22" y="276"/>
                      </a:lnTo>
                      <a:lnTo>
                        <a:pt x="31" y="271"/>
                      </a:lnTo>
                      <a:lnTo>
                        <a:pt x="41" y="266"/>
                      </a:lnTo>
                      <a:lnTo>
                        <a:pt x="52" y="260"/>
                      </a:lnTo>
                      <a:lnTo>
                        <a:pt x="64" y="253"/>
                      </a:lnTo>
                      <a:lnTo>
                        <a:pt x="78" y="245"/>
                      </a:lnTo>
                      <a:lnTo>
                        <a:pt x="91" y="237"/>
                      </a:lnTo>
                      <a:lnTo>
                        <a:pt x="105" y="228"/>
                      </a:lnTo>
                      <a:lnTo>
                        <a:pt x="119" y="218"/>
                      </a:lnTo>
                      <a:lnTo>
                        <a:pt x="134" y="208"/>
                      </a:lnTo>
                      <a:lnTo>
                        <a:pt x="148" y="196"/>
                      </a:lnTo>
                      <a:lnTo>
                        <a:pt x="163" y="185"/>
                      </a:lnTo>
                      <a:lnTo>
                        <a:pt x="181" y="170"/>
                      </a:lnTo>
                      <a:lnTo>
                        <a:pt x="197" y="156"/>
                      </a:lnTo>
                      <a:lnTo>
                        <a:pt x="212" y="141"/>
                      </a:lnTo>
                      <a:lnTo>
                        <a:pt x="226" y="126"/>
                      </a:lnTo>
                      <a:lnTo>
                        <a:pt x="238" y="110"/>
                      </a:lnTo>
                      <a:lnTo>
                        <a:pt x="248" y="93"/>
                      </a:lnTo>
                      <a:lnTo>
                        <a:pt x="256" y="75"/>
                      </a:lnTo>
                      <a:lnTo>
                        <a:pt x="264" y="56"/>
                      </a:lnTo>
                      <a:lnTo>
                        <a:pt x="267" y="44"/>
                      </a:lnTo>
                      <a:lnTo>
                        <a:pt x="268" y="34"/>
                      </a:lnTo>
                      <a:lnTo>
                        <a:pt x="269" y="25"/>
                      </a:lnTo>
                      <a:lnTo>
                        <a:pt x="269" y="18"/>
                      </a:lnTo>
                      <a:lnTo>
                        <a:pt x="268" y="12"/>
                      </a:lnTo>
                      <a:lnTo>
                        <a:pt x="268" y="8"/>
                      </a:lnTo>
                      <a:lnTo>
                        <a:pt x="267" y="6"/>
                      </a:lnTo>
                      <a:lnTo>
                        <a:pt x="267" y="5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94" name="Freeform 510"/>
                <p:cNvSpPr>
                  <a:spLocks/>
                </p:cNvSpPr>
                <p:nvPr/>
              </p:nvSpPr>
              <p:spPr bwMode="auto">
                <a:xfrm>
                  <a:off x="4560" y="1344"/>
                  <a:ext cx="89" cy="66"/>
                </a:xfrm>
                <a:custGeom>
                  <a:avLst/>
                  <a:gdLst>
                    <a:gd name="T0" fmla="*/ 839 w 883"/>
                    <a:gd name="T1" fmla="*/ 185 h 661"/>
                    <a:gd name="T2" fmla="*/ 825 w 883"/>
                    <a:gd name="T3" fmla="*/ 198 h 661"/>
                    <a:gd name="T4" fmla="*/ 790 w 883"/>
                    <a:gd name="T5" fmla="*/ 228 h 661"/>
                    <a:gd name="T6" fmla="*/ 748 w 883"/>
                    <a:gd name="T7" fmla="*/ 266 h 661"/>
                    <a:gd name="T8" fmla="*/ 712 w 883"/>
                    <a:gd name="T9" fmla="*/ 301 h 661"/>
                    <a:gd name="T10" fmla="*/ 710 w 883"/>
                    <a:gd name="T11" fmla="*/ 303 h 661"/>
                    <a:gd name="T12" fmla="*/ 703 w 883"/>
                    <a:gd name="T13" fmla="*/ 308 h 661"/>
                    <a:gd name="T14" fmla="*/ 692 w 883"/>
                    <a:gd name="T15" fmla="*/ 317 h 661"/>
                    <a:gd name="T16" fmla="*/ 675 w 883"/>
                    <a:gd name="T17" fmla="*/ 329 h 661"/>
                    <a:gd name="T18" fmla="*/ 652 w 883"/>
                    <a:gd name="T19" fmla="*/ 345 h 661"/>
                    <a:gd name="T20" fmla="*/ 623 w 883"/>
                    <a:gd name="T21" fmla="*/ 365 h 661"/>
                    <a:gd name="T22" fmla="*/ 588 w 883"/>
                    <a:gd name="T23" fmla="*/ 389 h 661"/>
                    <a:gd name="T24" fmla="*/ 545 w 883"/>
                    <a:gd name="T25" fmla="*/ 416 h 661"/>
                    <a:gd name="T26" fmla="*/ 511 w 883"/>
                    <a:gd name="T27" fmla="*/ 437 h 661"/>
                    <a:gd name="T28" fmla="*/ 466 w 883"/>
                    <a:gd name="T29" fmla="*/ 463 h 661"/>
                    <a:gd name="T30" fmla="*/ 412 w 883"/>
                    <a:gd name="T31" fmla="*/ 492 h 661"/>
                    <a:gd name="T32" fmla="*/ 350 w 883"/>
                    <a:gd name="T33" fmla="*/ 524 h 661"/>
                    <a:gd name="T34" fmla="*/ 284 w 883"/>
                    <a:gd name="T35" fmla="*/ 558 h 661"/>
                    <a:gd name="T36" fmla="*/ 215 w 883"/>
                    <a:gd name="T37" fmla="*/ 590 h 661"/>
                    <a:gd name="T38" fmla="*/ 144 w 883"/>
                    <a:gd name="T39" fmla="*/ 621 h 661"/>
                    <a:gd name="T40" fmla="*/ 76 w 883"/>
                    <a:gd name="T41" fmla="*/ 649 h 661"/>
                    <a:gd name="T42" fmla="*/ 61 w 883"/>
                    <a:gd name="T43" fmla="*/ 653 h 661"/>
                    <a:gd name="T44" fmla="*/ 31 w 883"/>
                    <a:gd name="T45" fmla="*/ 660 h 661"/>
                    <a:gd name="T46" fmla="*/ 5 w 883"/>
                    <a:gd name="T47" fmla="*/ 659 h 661"/>
                    <a:gd name="T48" fmla="*/ 4 w 883"/>
                    <a:gd name="T49" fmla="*/ 640 h 661"/>
                    <a:gd name="T50" fmla="*/ 10 w 883"/>
                    <a:gd name="T51" fmla="*/ 632 h 661"/>
                    <a:gd name="T52" fmla="*/ 29 w 883"/>
                    <a:gd name="T53" fmla="*/ 609 h 661"/>
                    <a:gd name="T54" fmla="*/ 57 w 883"/>
                    <a:gd name="T55" fmla="*/ 578 h 661"/>
                    <a:gd name="T56" fmla="*/ 96 w 883"/>
                    <a:gd name="T57" fmla="*/ 540 h 661"/>
                    <a:gd name="T58" fmla="*/ 104 w 883"/>
                    <a:gd name="T59" fmla="*/ 533 h 661"/>
                    <a:gd name="T60" fmla="*/ 128 w 883"/>
                    <a:gd name="T61" fmla="*/ 514 h 661"/>
                    <a:gd name="T62" fmla="*/ 164 w 883"/>
                    <a:gd name="T63" fmla="*/ 485 h 661"/>
                    <a:gd name="T64" fmla="*/ 212 w 883"/>
                    <a:gd name="T65" fmla="*/ 448 h 661"/>
                    <a:gd name="T66" fmla="*/ 267 w 883"/>
                    <a:gd name="T67" fmla="*/ 407 h 661"/>
                    <a:gd name="T68" fmla="*/ 327 w 883"/>
                    <a:gd name="T69" fmla="*/ 362 h 661"/>
                    <a:gd name="T70" fmla="*/ 391 w 883"/>
                    <a:gd name="T71" fmla="*/ 318 h 661"/>
                    <a:gd name="T72" fmla="*/ 457 w 883"/>
                    <a:gd name="T73" fmla="*/ 276 h 661"/>
                    <a:gd name="T74" fmla="*/ 493 w 883"/>
                    <a:gd name="T75" fmla="*/ 253 h 661"/>
                    <a:gd name="T76" fmla="*/ 534 w 883"/>
                    <a:gd name="T77" fmla="*/ 229 h 661"/>
                    <a:gd name="T78" fmla="*/ 577 w 883"/>
                    <a:gd name="T79" fmla="*/ 203 h 661"/>
                    <a:gd name="T80" fmla="*/ 620 w 883"/>
                    <a:gd name="T81" fmla="*/ 178 h 661"/>
                    <a:gd name="T82" fmla="*/ 659 w 883"/>
                    <a:gd name="T83" fmla="*/ 154 h 661"/>
                    <a:gd name="T84" fmla="*/ 694 w 883"/>
                    <a:gd name="T85" fmla="*/ 133 h 661"/>
                    <a:gd name="T86" fmla="*/ 720 w 883"/>
                    <a:gd name="T87" fmla="*/ 116 h 661"/>
                    <a:gd name="T88" fmla="*/ 737 w 883"/>
                    <a:gd name="T89" fmla="*/ 106 h 661"/>
                    <a:gd name="T90" fmla="*/ 780 w 883"/>
                    <a:gd name="T91" fmla="*/ 76 h 661"/>
                    <a:gd name="T92" fmla="*/ 828 w 883"/>
                    <a:gd name="T93" fmla="*/ 41 h 661"/>
                    <a:gd name="T94" fmla="*/ 867 w 883"/>
                    <a:gd name="T95" fmla="*/ 12 h 661"/>
                    <a:gd name="T96" fmla="*/ 883 w 883"/>
                    <a:gd name="T97" fmla="*/ 0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83" h="661">
                      <a:moveTo>
                        <a:pt x="883" y="0"/>
                      </a:moveTo>
                      <a:lnTo>
                        <a:pt x="839" y="185"/>
                      </a:lnTo>
                      <a:lnTo>
                        <a:pt x="835" y="188"/>
                      </a:lnTo>
                      <a:lnTo>
                        <a:pt x="825" y="198"/>
                      </a:lnTo>
                      <a:lnTo>
                        <a:pt x="809" y="211"/>
                      </a:lnTo>
                      <a:lnTo>
                        <a:pt x="790" y="228"/>
                      </a:lnTo>
                      <a:lnTo>
                        <a:pt x="770" y="247"/>
                      </a:lnTo>
                      <a:lnTo>
                        <a:pt x="748" y="266"/>
                      </a:lnTo>
                      <a:lnTo>
                        <a:pt x="728" y="285"/>
                      </a:lnTo>
                      <a:lnTo>
                        <a:pt x="712" y="301"/>
                      </a:lnTo>
                      <a:lnTo>
                        <a:pt x="711" y="301"/>
                      </a:lnTo>
                      <a:lnTo>
                        <a:pt x="710" y="303"/>
                      </a:lnTo>
                      <a:lnTo>
                        <a:pt x="707" y="305"/>
                      </a:lnTo>
                      <a:lnTo>
                        <a:pt x="703" y="308"/>
                      </a:lnTo>
                      <a:lnTo>
                        <a:pt x="698" y="312"/>
                      </a:lnTo>
                      <a:lnTo>
                        <a:pt x="692" y="317"/>
                      </a:lnTo>
                      <a:lnTo>
                        <a:pt x="684" y="323"/>
                      </a:lnTo>
                      <a:lnTo>
                        <a:pt x="675" y="329"/>
                      </a:lnTo>
                      <a:lnTo>
                        <a:pt x="664" y="337"/>
                      </a:lnTo>
                      <a:lnTo>
                        <a:pt x="652" y="345"/>
                      </a:lnTo>
                      <a:lnTo>
                        <a:pt x="639" y="355"/>
                      </a:lnTo>
                      <a:lnTo>
                        <a:pt x="623" y="365"/>
                      </a:lnTo>
                      <a:lnTo>
                        <a:pt x="607" y="376"/>
                      </a:lnTo>
                      <a:lnTo>
                        <a:pt x="588" y="389"/>
                      </a:lnTo>
                      <a:lnTo>
                        <a:pt x="567" y="402"/>
                      </a:lnTo>
                      <a:lnTo>
                        <a:pt x="545" y="416"/>
                      </a:lnTo>
                      <a:lnTo>
                        <a:pt x="530" y="426"/>
                      </a:lnTo>
                      <a:lnTo>
                        <a:pt x="511" y="437"/>
                      </a:lnTo>
                      <a:lnTo>
                        <a:pt x="490" y="449"/>
                      </a:lnTo>
                      <a:lnTo>
                        <a:pt x="466" y="463"/>
                      </a:lnTo>
                      <a:lnTo>
                        <a:pt x="440" y="477"/>
                      </a:lnTo>
                      <a:lnTo>
                        <a:pt x="412" y="492"/>
                      </a:lnTo>
                      <a:lnTo>
                        <a:pt x="381" y="508"/>
                      </a:lnTo>
                      <a:lnTo>
                        <a:pt x="350" y="524"/>
                      </a:lnTo>
                      <a:lnTo>
                        <a:pt x="317" y="541"/>
                      </a:lnTo>
                      <a:lnTo>
                        <a:pt x="284" y="558"/>
                      </a:lnTo>
                      <a:lnTo>
                        <a:pt x="250" y="574"/>
                      </a:lnTo>
                      <a:lnTo>
                        <a:pt x="215" y="590"/>
                      </a:lnTo>
                      <a:lnTo>
                        <a:pt x="179" y="606"/>
                      </a:lnTo>
                      <a:lnTo>
                        <a:pt x="144" y="621"/>
                      </a:lnTo>
                      <a:lnTo>
                        <a:pt x="110" y="635"/>
                      </a:lnTo>
                      <a:lnTo>
                        <a:pt x="76" y="649"/>
                      </a:lnTo>
                      <a:lnTo>
                        <a:pt x="72" y="650"/>
                      </a:lnTo>
                      <a:lnTo>
                        <a:pt x="61" y="653"/>
                      </a:lnTo>
                      <a:lnTo>
                        <a:pt x="47" y="657"/>
                      </a:lnTo>
                      <a:lnTo>
                        <a:pt x="31" y="660"/>
                      </a:lnTo>
                      <a:lnTo>
                        <a:pt x="15" y="661"/>
                      </a:lnTo>
                      <a:lnTo>
                        <a:pt x="5" y="659"/>
                      </a:lnTo>
                      <a:lnTo>
                        <a:pt x="0" y="653"/>
                      </a:lnTo>
                      <a:lnTo>
                        <a:pt x="4" y="640"/>
                      </a:lnTo>
                      <a:lnTo>
                        <a:pt x="6" y="638"/>
                      </a:lnTo>
                      <a:lnTo>
                        <a:pt x="10" y="632"/>
                      </a:lnTo>
                      <a:lnTo>
                        <a:pt x="19" y="622"/>
                      </a:lnTo>
                      <a:lnTo>
                        <a:pt x="29" y="609"/>
                      </a:lnTo>
                      <a:lnTo>
                        <a:pt x="42" y="594"/>
                      </a:lnTo>
                      <a:lnTo>
                        <a:pt x="57" y="578"/>
                      </a:lnTo>
                      <a:lnTo>
                        <a:pt x="75" y="559"/>
                      </a:lnTo>
                      <a:lnTo>
                        <a:pt x="96" y="540"/>
                      </a:lnTo>
                      <a:lnTo>
                        <a:pt x="98" y="538"/>
                      </a:lnTo>
                      <a:lnTo>
                        <a:pt x="104" y="533"/>
                      </a:lnTo>
                      <a:lnTo>
                        <a:pt x="114" y="525"/>
                      </a:lnTo>
                      <a:lnTo>
                        <a:pt x="128" y="514"/>
                      </a:lnTo>
                      <a:lnTo>
                        <a:pt x="145" y="500"/>
                      </a:lnTo>
                      <a:lnTo>
                        <a:pt x="164" y="485"/>
                      </a:lnTo>
                      <a:lnTo>
                        <a:pt x="186" y="467"/>
                      </a:lnTo>
                      <a:lnTo>
                        <a:pt x="212" y="448"/>
                      </a:lnTo>
                      <a:lnTo>
                        <a:pt x="239" y="428"/>
                      </a:lnTo>
                      <a:lnTo>
                        <a:pt x="267" y="407"/>
                      </a:lnTo>
                      <a:lnTo>
                        <a:pt x="297" y="385"/>
                      </a:lnTo>
                      <a:lnTo>
                        <a:pt x="327" y="362"/>
                      </a:lnTo>
                      <a:lnTo>
                        <a:pt x="359" y="340"/>
                      </a:lnTo>
                      <a:lnTo>
                        <a:pt x="391" y="318"/>
                      </a:lnTo>
                      <a:lnTo>
                        <a:pt x="425" y="297"/>
                      </a:lnTo>
                      <a:lnTo>
                        <a:pt x="457" y="276"/>
                      </a:lnTo>
                      <a:lnTo>
                        <a:pt x="474" y="265"/>
                      </a:lnTo>
                      <a:lnTo>
                        <a:pt x="493" y="253"/>
                      </a:lnTo>
                      <a:lnTo>
                        <a:pt x="513" y="241"/>
                      </a:lnTo>
                      <a:lnTo>
                        <a:pt x="534" y="229"/>
                      </a:lnTo>
                      <a:lnTo>
                        <a:pt x="555" y="216"/>
                      </a:lnTo>
                      <a:lnTo>
                        <a:pt x="577" y="203"/>
                      </a:lnTo>
                      <a:lnTo>
                        <a:pt x="599" y="190"/>
                      </a:lnTo>
                      <a:lnTo>
                        <a:pt x="620" y="178"/>
                      </a:lnTo>
                      <a:lnTo>
                        <a:pt x="640" y="166"/>
                      </a:lnTo>
                      <a:lnTo>
                        <a:pt x="659" y="154"/>
                      </a:lnTo>
                      <a:lnTo>
                        <a:pt x="677" y="143"/>
                      </a:lnTo>
                      <a:lnTo>
                        <a:pt x="694" y="133"/>
                      </a:lnTo>
                      <a:lnTo>
                        <a:pt x="708" y="124"/>
                      </a:lnTo>
                      <a:lnTo>
                        <a:pt x="720" y="116"/>
                      </a:lnTo>
                      <a:lnTo>
                        <a:pt x="730" y="110"/>
                      </a:lnTo>
                      <a:lnTo>
                        <a:pt x="737" y="106"/>
                      </a:lnTo>
                      <a:lnTo>
                        <a:pt x="757" y="92"/>
                      </a:lnTo>
                      <a:lnTo>
                        <a:pt x="780" y="76"/>
                      </a:lnTo>
                      <a:lnTo>
                        <a:pt x="805" y="58"/>
                      </a:lnTo>
                      <a:lnTo>
                        <a:pt x="828" y="41"/>
                      </a:lnTo>
                      <a:lnTo>
                        <a:pt x="850" y="25"/>
                      </a:lnTo>
                      <a:lnTo>
                        <a:pt x="867" y="12"/>
                      </a:lnTo>
                      <a:lnTo>
                        <a:pt x="879" y="3"/>
                      </a:lnTo>
                      <a:lnTo>
                        <a:pt x="883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95" name="Freeform 511"/>
                <p:cNvSpPr>
                  <a:spLocks/>
                </p:cNvSpPr>
                <p:nvPr/>
              </p:nvSpPr>
              <p:spPr bwMode="auto">
                <a:xfrm>
                  <a:off x="4644" y="1344"/>
                  <a:ext cx="9" cy="23"/>
                </a:xfrm>
                <a:custGeom>
                  <a:avLst/>
                  <a:gdLst>
                    <a:gd name="T0" fmla="*/ 86 w 86"/>
                    <a:gd name="T1" fmla="*/ 44 h 227"/>
                    <a:gd name="T2" fmla="*/ 45 w 86"/>
                    <a:gd name="T3" fmla="*/ 0 h 227"/>
                    <a:gd name="T4" fmla="*/ 0 w 86"/>
                    <a:gd name="T5" fmla="*/ 184 h 227"/>
                    <a:gd name="T6" fmla="*/ 43 w 86"/>
                    <a:gd name="T7" fmla="*/ 227 h 227"/>
                    <a:gd name="T8" fmla="*/ 86 w 86"/>
                    <a:gd name="T9" fmla="*/ 44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6" h="227">
                      <a:moveTo>
                        <a:pt x="86" y="44"/>
                      </a:moveTo>
                      <a:lnTo>
                        <a:pt x="45" y="0"/>
                      </a:lnTo>
                      <a:lnTo>
                        <a:pt x="0" y="184"/>
                      </a:lnTo>
                      <a:lnTo>
                        <a:pt x="43" y="227"/>
                      </a:lnTo>
                      <a:lnTo>
                        <a:pt x="86" y="4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96" name="Freeform 512"/>
                <p:cNvSpPr>
                  <a:spLocks/>
                </p:cNvSpPr>
                <p:nvPr/>
              </p:nvSpPr>
              <p:spPr bwMode="auto">
                <a:xfrm>
                  <a:off x="4589" y="1315"/>
                  <a:ext cx="38" cy="38"/>
                </a:xfrm>
                <a:custGeom>
                  <a:avLst/>
                  <a:gdLst>
                    <a:gd name="T0" fmla="*/ 376 w 376"/>
                    <a:gd name="T1" fmla="*/ 0 h 379"/>
                    <a:gd name="T2" fmla="*/ 374 w 376"/>
                    <a:gd name="T3" fmla="*/ 1 h 379"/>
                    <a:gd name="T4" fmla="*/ 369 w 376"/>
                    <a:gd name="T5" fmla="*/ 5 h 379"/>
                    <a:gd name="T6" fmla="*/ 361 w 376"/>
                    <a:gd name="T7" fmla="*/ 11 h 379"/>
                    <a:gd name="T8" fmla="*/ 351 w 376"/>
                    <a:gd name="T9" fmla="*/ 22 h 379"/>
                    <a:gd name="T10" fmla="*/ 338 w 376"/>
                    <a:gd name="T11" fmla="*/ 37 h 379"/>
                    <a:gd name="T12" fmla="*/ 322 w 376"/>
                    <a:gd name="T13" fmla="*/ 56 h 379"/>
                    <a:gd name="T14" fmla="*/ 305 w 376"/>
                    <a:gd name="T15" fmla="*/ 81 h 379"/>
                    <a:gd name="T16" fmla="*/ 285 w 376"/>
                    <a:gd name="T17" fmla="*/ 112 h 379"/>
                    <a:gd name="T18" fmla="*/ 284 w 376"/>
                    <a:gd name="T19" fmla="*/ 114 h 379"/>
                    <a:gd name="T20" fmla="*/ 280 w 376"/>
                    <a:gd name="T21" fmla="*/ 119 h 379"/>
                    <a:gd name="T22" fmla="*/ 274 w 376"/>
                    <a:gd name="T23" fmla="*/ 127 h 379"/>
                    <a:gd name="T24" fmla="*/ 265 w 376"/>
                    <a:gd name="T25" fmla="*/ 138 h 379"/>
                    <a:gd name="T26" fmla="*/ 255 w 376"/>
                    <a:gd name="T27" fmla="*/ 151 h 379"/>
                    <a:gd name="T28" fmla="*/ 244 w 376"/>
                    <a:gd name="T29" fmla="*/ 166 h 379"/>
                    <a:gd name="T30" fmla="*/ 230 w 376"/>
                    <a:gd name="T31" fmla="*/ 183 h 379"/>
                    <a:gd name="T32" fmla="*/ 216 w 376"/>
                    <a:gd name="T33" fmla="*/ 200 h 379"/>
                    <a:gd name="T34" fmla="*/ 201 w 376"/>
                    <a:gd name="T35" fmla="*/ 218 h 379"/>
                    <a:gd name="T36" fmla="*/ 185 w 376"/>
                    <a:gd name="T37" fmla="*/ 236 h 379"/>
                    <a:gd name="T38" fmla="*/ 169 w 376"/>
                    <a:gd name="T39" fmla="*/ 254 h 379"/>
                    <a:gd name="T40" fmla="*/ 153 w 376"/>
                    <a:gd name="T41" fmla="*/ 271 h 379"/>
                    <a:gd name="T42" fmla="*/ 136 w 376"/>
                    <a:gd name="T43" fmla="*/ 288 h 379"/>
                    <a:gd name="T44" fmla="*/ 120 w 376"/>
                    <a:gd name="T45" fmla="*/ 303 h 379"/>
                    <a:gd name="T46" fmla="*/ 103 w 376"/>
                    <a:gd name="T47" fmla="*/ 316 h 379"/>
                    <a:gd name="T48" fmla="*/ 88 w 376"/>
                    <a:gd name="T49" fmla="*/ 327 h 379"/>
                    <a:gd name="T50" fmla="*/ 0 w 376"/>
                    <a:gd name="T51" fmla="*/ 379 h 379"/>
                    <a:gd name="T52" fmla="*/ 1 w 376"/>
                    <a:gd name="T53" fmla="*/ 378 h 379"/>
                    <a:gd name="T54" fmla="*/ 5 w 376"/>
                    <a:gd name="T55" fmla="*/ 375 h 379"/>
                    <a:gd name="T56" fmla="*/ 12 w 376"/>
                    <a:gd name="T57" fmla="*/ 371 h 379"/>
                    <a:gd name="T58" fmla="*/ 20 w 376"/>
                    <a:gd name="T59" fmla="*/ 365 h 379"/>
                    <a:gd name="T60" fmla="*/ 30 w 376"/>
                    <a:gd name="T61" fmla="*/ 358 h 379"/>
                    <a:gd name="T62" fmla="*/ 42 w 376"/>
                    <a:gd name="T63" fmla="*/ 350 h 379"/>
                    <a:gd name="T64" fmla="*/ 55 w 376"/>
                    <a:gd name="T65" fmla="*/ 341 h 379"/>
                    <a:gd name="T66" fmla="*/ 69 w 376"/>
                    <a:gd name="T67" fmla="*/ 330 h 379"/>
                    <a:gd name="T68" fmla="*/ 83 w 376"/>
                    <a:gd name="T69" fmla="*/ 319 h 379"/>
                    <a:gd name="T70" fmla="*/ 98 w 376"/>
                    <a:gd name="T71" fmla="*/ 306 h 379"/>
                    <a:gd name="T72" fmla="*/ 114 w 376"/>
                    <a:gd name="T73" fmla="*/ 294 h 379"/>
                    <a:gd name="T74" fmla="*/ 129 w 376"/>
                    <a:gd name="T75" fmla="*/ 280 h 379"/>
                    <a:gd name="T76" fmla="*/ 143 w 376"/>
                    <a:gd name="T77" fmla="*/ 267 h 379"/>
                    <a:gd name="T78" fmla="*/ 157 w 376"/>
                    <a:gd name="T79" fmla="*/ 252 h 379"/>
                    <a:gd name="T80" fmla="*/ 169 w 376"/>
                    <a:gd name="T81" fmla="*/ 238 h 379"/>
                    <a:gd name="T82" fmla="*/ 180 w 376"/>
                    <a:gd name="T83" fmla="*/ 224 h 379"/>
                    <a:gd name="T84" fmla="*/ 185 w 376"/>
                    <a:gd name="T85" fmla="*/ 218 h 379"/>
                    <a:gd name="T86" fmla="*/ 197 w 376"/>
                    <a:gd name="T87" fmla="*/ 203 h 379"/>
                    <a:gd name="T88" fmla="*/ 214 w 376"/>
                    <a:gd name="T89" fmla="*/ 180 h 379"/>
                    <a:gd name="T90" fmla="*/ 234 w 376"/>
                    <a:gd name="T91" fmla="*/ 154 h 379"/>
                    <a:gd name="T92" fmla="*/ 254 w 376"/>
                    <a:gd name="T93" fmla="*/ 126 h 379"/>
                    <a:gd name="T94" fmla="*/ 273 w 376"/>
                    <a:gd name="T95" fmla="*/ 101 h 379"/>
                    <a:gd name="T96" fmla="*/ 287 w 376"/>
                    <a:gd name="T97" fmla="*/ 80 h 379"/>
                    <a:gd name="T98" fmla="*/ 296 w 376"/>
                    <a:gd name="T99" fmla="*/ 67 h 379"/>
                    <a:gd name="T100" fmla="*/ 301 w 376"/>
                    <a:gd name="T101" fmla="*/ 55 h 379"/>
                    <a:gd name="T102" fmla="*/ 305 w 376"/>
                    <a:gd name="T103" fmla="*/ 44 h 379"/>
                    <a:gd name="T104" fmla="*/ 309 w 376"/>
                    <a:gd name="T105" fmla="*/ 34 h 379"/>
                    <a:gd name="T106" fmla="*/ 312 w 376"/>
                    <a:gd name="T107" fmla="*/ 25 h 379"/>
                    <a:gd name="T108" fmla="*/ 314 w 376"/>
                    <a:gd name="T109" fmla="*/ 18 h 379"/>
                    <a:gd name="T110" fmla="*/ 315 w 376"/>
                    <a:gd name="T111" fmla="*/ 13 h 379"/>
                    <a:gd name="T112" fmla="*/ 316 w 376"/>
                    <a:gd name="T113" fmla="*/ 10 h 379"/>
                    <a:gd name="T114" fmla="*/ 316 w 376"/>
                    <a:gd name="T115" fmla="*/ 9 h 379"/>
                    <a:gd name="T116" fmla="*/ 376 w 376"/>
                    <a:gd name="T117" fmla="*/ 0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76" h="379">
                      <a:moveTo>
                        <a:pt x="376" y="0"/>
                      </a:moveTo>
                      <a:lnTo>
                        <a:pt x="374" y="1"/>
                      </a:lnTo>
                      <a:lnTo>
                        <a:pt x="369" y="5"/>
                      </a:lnTo>
                      <a:lnTo>
                        <a:pt x="361" y="11"/>
                      </a:lnTo>
                      <a:lnTo>
                        <a:pt x="351" y="22"/>
                      </a:lnTo>
                      <a:lnTo>
                        <a:pt x="338" y="37"/>
                      </a:lnTo>
                      <a:lnTo>
                        <a:pt x="322" y="56"/>
                      </a:lnTo>
                      <a:lnTo>
                        <a:pt x="305" y="81"/>
                      </a:lnTo>
                      <a:lnTo>
                        <a:pt x="285" y="112"/>
                      </a:lnTo>
                      <a:lnTo>
                        <a:pt x="284" y="114"/>
                      </a:lnTo>
                      <a:lnTo>
                        <a:pt x="280" y="119"/>
                      </a:lnTo>
                      <a:lnTo>
                        <a:pt x="274" y="127"/>
                      </a:lnTo>
                      <a:lnTo>
                        <a:pt x="265" y="138"/>
                      </a:lnTo>
                      <a:lnTo>
                        <a:pt x="255" y="151"/>
                      </a:lnTo>
                      <a:lnTo>
                        <a:pt x="244" y="166"/>
                      </a:lnTo>
                      <a:lnTo>
                        <a:pt x="230" y="183"/>
                      </a:lnTo>
                      <a:lnTo>
                        <a:pt x="216" y="200"/>
                      </a:lnTo>
                      <a:lnTo>
                        <a:pt x="201" y="218"/>
                      </a:lnTo>
                      <a:lnTo>
                        <a:pt x="185" y="236"/>
                      </a:lnTo>
                      <a:lnTo>
                        <a:pt x="169" y="254"/>
                      </a:lnTo>
                      <a:lnTo>
                        <a:pt x="153" y="271"/>
                      </a:lnTo>
                      <a:lnTo>
                        <a:pt x="136" y="288"/>
                      </a:lnTo>
                      <a:lnTo>
                        <a:pt x="120" y="303"/>
                      </a:lnTo>
                      <a:lnTo>
                        <a:pt x="103" y="316"/>
                      </a:lnTo>
                      <a:lnTo>
                        <a:pt x="88" y="327"/>
                      </a:lnTo>
                      <a:lnTo>
                        <a:pt x="0" y="379"/>
                      </a:lnTo>
                      <a:lnTo>
                        <a:pt x="1" y="378"/>
                      </a:lnTo>
                      <a:lnTo>
                        <a:pt x="5" y="375"/>
                      </a:lnTo>
                      <a:lnTo>
                        <a:pt x="12" y="371"/>
                      </a:lnTo>
                      <a:lnTo>
                        <a:pt x="20" y="365"/>
                      </a:lnTo>
                      <a:lnTo>
                        <a:pt x="30" y="358"/>
                      </a:lnTo>
                      <a:lnTo>
                        <a:pt x="42" y="350"/>
                      </a:lnTo>
                      <a:lnTo>
                        <a:pt x="55" y="341"/>
                      </a:lnTo>
                      <a:lnTo>
                        <a:pt x="69" y="330"/>
                      </a:lnTo>
                      <a:lnTo>
                        <a:pt x="83" y="319"/>
                      </a:lnTo>
                      <a:lnTo>
                        <a:pt x="98" y="306"/>
                      </a:lnTo>
                      <a:lnTo>
                        <a:pt x="114" y="294"/>
                      </a:lnTo>
                      <a:lnTo>
                        <a:pt x="129" y="280"/>
                      </a:lnTo>
                      <a:lnTo>
                        <a:pt x="143" y="267"/>
                      </a:lnTo>
                      <a:lnTo>
                        <a:pt x="157" y="252"/>
                      </a:lnTo>
                      <a:lnTo>
                        <a:pt x="169" y="238"/>
                      </a:lnTo>
                      <a:lnTo>
                        <a:pt x="180" y="224"/>
                      </a:lnTo>
                      <a:lnTo>
                        <a:pt x="185" y="218"/>
                      </a:lnTo>
                      <a:lnTo>
                        <a:pt x="197" y="203"/>
                      </a:lnTo>
                      <a:lnTo>
                        <a:pt x="214" y="180"/>
                      </a:lnTo>
                      <a:lnTo>
                        <a:pt x="234" y="154"/>
                      </a:lnTo>
                      <a:lnTo>
                        <a:pt x="254" y="126"/>
                      </a:lnTo>
                      <a:lnTo>
                        <a:pt x="273" y="101"/>
                      </a:lnTo>
                      <a:lnTo>
                        <a:pt x="287" y="80"/>
                      </a:lnTo>
                      <a:lnTo>
                        <a:pt x="296" y="67"/>
                      </a:lnTo>
                      <a:lnTo>
                        <a:pt x="301" y="55"/>
                      </a:lnTo>
                      <a:lnTo>
                        <a:pt x="305" y="44"/>
                      </a:lnTo>
                      <a:lnTo>
                        <a:pt x="309" y="34"/>
                      </a:lnTo>
                      <a:lnTo>
                        <a:pt x="312" y="25"/>
                      </a:lnTo>
                      <a:lnTo>
                        <a:pt x="314" y="18"/>
                      </a:lnTo>
                      <a:lnTo>
                        <a:pt x="315" y="13"/>
                      </a:lnTo>
                      <a:lnTo>
                        <a:pt x="316" y="10"/>
                      </a:lnTo>
                      <a:lnTo>
                        <a:pt x="316" y="9"/>
                      </a:lnTo>
                      <a:lnTo>
                        <a:pt x="376" y="0"/>
                      </a:lnTo>
                      <a:close/>
                    </a:path>
                  </a:pathLst>
                </a:custGeom>
                <a:solidFill>
                  <a:srgbClr val="33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97" name="Freeform 513"/>
                <p:cNvSpPr>
                  <a:spLocks/>
                </p:cNvSpPr>
                <p:nvPr/>
              </p:nvSpPr>
              <p:spPr bwMode="auto">
                <a:xfrm>
                  <a:off x="4607" y="1222"/>
                  <a:ext cx="76" cy="104"/>
                </a:xfrm>
                <a:custGeom>
                  <a:avLst/>
                  <a:gdLst>
                    <a:gd name="T0" fmla="*/ 522 w 762"/>
                    <a:gd name="T1" fmla="*/ 2 h 1045"/>
                    <a:gd name="T2" fmla="*/ 526 w 762"/>
                    <a:gd name="T3" fmla="*/ 14 h 1045"/>
                    <a:gd name="T4" fmla="*/ 532 w 762"/>
                    <a:gd name="T5" fmla="*/ 37 h 1045"/>
                    <a:gd name="T6" fmla="*/ 542 w 762"/>
                    <a:gd name="T7" fmla="*/ 69 h 1045"/>
                    <a:gd name="T8" fmla="*/ 555 w 762"/>
                    <a:gd name="T9" fmla="*/ 110 h 1045"/>
                    <a:gd name="T10" fmla="*/ 571 w 762"/>
                    <a:gd name="T11" fmla="*/ 158 h 1045"/>
                    <a:gd name="T12" fmla="*/ 589 w 762"/>
                    <a:gd name="T13" fmla="*/ 211 h 1045"/>
                    <a:gd name="T14" fmla="*/ 610 w 762"/>
                    <a:gd name="T15" fmla="*/ 269 h 1045"/>
                    <a:gd name="T16" fmla="*/ 627 w 762"/>
                    <a:gd name="T17" fmla="*/ 315 h 1045"/>
                    <a:gd name="T18" fmla="*/ 639 w 762"/>
                    <a:gd name="T19" fmla="*/ 353 h 1045"/>
                    <a:gd name="T20" fmla="*/ 652 w 762"/>
                    <a:gd name="T21" fmla="*/ 395 h 1045"/>
                    <a:gd name="T22" fmla="*/ 665 w 762"/>
                    <a:gd name="T23" fmla="*/ 442 h 1045"/>
                    <a:gd name="T24" fmla="*/ 679 w 762"/>
                    <a:gd name="T25" fmla="*/ 492 h 1045"/>
                    <a:gd name="T26" fmla="*/ 692 w 762"/>
                    <a:gd name="T27" fmla="*/ 545 h 1045"/>
                    <a:gd name="T28" fmla="*/ 704 w 762"/>
                    <a:gd name="T29" fmla="*/ 600 h 1045"/>
                    <a:gd name="T30" fmla="*/ 716 w 762"/>
                    <a:gd name="T31" fmla="*/ 656 h 1045"/>
                    <a:gd name="T32" fmla="*/ 727 w 762"/>
                    <a:gd name="T33" fmla="*/ 712 h 1045"/>
                    <a:gd name="T34" fmla="*/ 737 w 762"/>
                    <a:gd name="T35" fmla="*/ 767 h 1045"/>
                    <a:gd name="T36" fmla="*/ 745 w 762"/>
                    <a:gd name="T37" fmla="*/ 820 h 1045"/>
                    <a:gd name="T38" fmla="*/ 752 w 762"/>
                    <a:gd name="T39" fmla="*/ 872 h 1045"/>
                    <a:gd name="T40" fmla="*/ 758 w 762"/>
                    <a:gd name="T41" fmla="*/ 920 h 1045"/>
                    <a:gd name="T42" fmla="*/ 761 w 762"/>
                    <a:gd name="T43" fmla="*/ 963 h 1045"/>
                    <a:gd name="T44" fmla="*/ 762 w 762"/>
                    <a:gd name="T45" fmla="*/ 1000 h 1045"/>
                    <a:gd name="T46" fmla="*/ 761 w 762"/>
                    <a:gd name="T47" fmla="*/ 1032 h 1045"/>
                    <a:gd name="T48" fmla="*/ 759 w 762"/>
                    <a:gd name="T49" fmla="*/ 1043 h 1045"/>
                    <a:gd name="T50" fmla="*/ 750 w 762"/>
                    <a:gd name="T51" fmla="*/ 1031 h 1045"/>
                    <a:gd name="T52" fmla="*/ 731 w 762"/>
                    <a:gd name="T53" fmla="*/ 1010 h 1045"/>
                    <a:gd name="T54" fmla="*/ 699 w 762"/>
                    <a:gd name="T55" fmla="*/ 984 h 1045"/>
                    <a:gd name="T56" fmla="*/ 653 w 762"/>
                    <a:gd name="T57" fmla="*/ 957 h 1045"/>
                    <a:gd name="T58" fmla="*/ 592 w 762"/>
                    <a:gd name="T59" fmla="*/ 932 h 1045"/>
                    <a:gd name="T60" fmla="*/ 514 w 762"/>
                    <a:gd name="T61" fmla="*/ 912 h 1045"/>
                    <a:gd name="T62" fmla="*/ 415 w 762"/>
                    <a:gd name="T63" fmla="*/ 902 h 1045"/>
                    <a:gd name="T64" fmla="*/ 333 w 762"/>
                    <a:gd name="T65" fmla="*/ 902 h 1045"/>
                    <a:gd name="T66" fmla="*/ 281 w 762"/>
                    <a:gd name="T67" fmla="*/ 904 h 1045"/>
                    <a:gd name="T68" fmla="*/ 235 w 762"/>
                    <a:gd name="T69" fmla="*/ 909 h 1045"/>
                    <a:gd name="T70" fmla="*/ 192 w 762"/>
                    <a:gd name="T71" fmla="*/ 915 h 1045"/>
                    <a:gd name="T72" fmla="*/ 151 w 762"/>
                    <a:gd name="T73" fmla="*/ 924 h 1045"/>
                    <a:gd name="T74" fmla="*/ 112 w 762"/>
                    <a:gd name="T75" fmla="*/ 937 h 1045"/>
                    <a:gd name="T76" fmla="*/ 77 w 762"/>
                    <a:gd name="T77" fmla="*/ 952 h 1045"/>
                    <a:gd name="T78" fmla="*/ 42 w 762"/>
                    <a:gd name="T79" fmla="*/ 972 h 1045"/>
                    <a:gd name="T80" fmla="*/ 12 w 762"/>
                    <a:gd name="T81" fmla="*/ 990 h 1045"/>
                    <a:gd name="T82" fmla="*/ 0 w 762"/>
                    <a:gd name="T83" fmla="*/ 976 h 1045"/>
                    <a:gd name="T84" fmla="*/ 3 w 762"/>
                    <a:gd name="T85" fmla="*/ 934 h 1045"/>
                    <a:gd name="T86" fmla="*/ 19 w 762"/>
                    <a:gd name="T87" fmla="*/ 874 h 1045"/>
                    <a:gd name="T88" fmla="*/ 41 w 762"/>
                    <a:gd name="T89" fmla="*/ 804 h 1045"/>
                    <a:gd name="T90" fmla="*/ 65 w 762"/>
                    <a:gd name="T91" fmla="*/ 734 h 1045"/>
                    <a:gd name="T92" fmla="*/ 88 w 762"/>
                    <a:gd name="T93" fmla="*/ 675 h 1045"/>
                    <a:gd name="T94" fmla="*/ 103 w 762"/>
                    <a:gd name="T95" fmla="*/ 635 h 1045"/>
                    <a:gd name="T96" fmla="*/ 114 w 762"/>
                    <a:gd name="T97" fmla="*/ 613 h 1045"/>
                    <a:gd name="T98" fmla="*/ 142 w 762"/>
                    <a:gd name="T99" fmla="*/ 555 h 1045"/>
                    <a:gd name="T100" fmla="*/ 189 w 762"/>
                    <a:gd name="T101" fmla="*/ 465 h 1045"/>
                    <a:gd name="T102" fmla="*/ 249 w 762"/>
                    <a:gd name="T103" fmla="*/ 356 h 1045"/>
                    <a:gd name="T104" fmla="*/ 316 w 762"/>
                    <a:gd name="T105" fmla="*/ 241 h 1045"/>
                    <a:gd name="T106" fmla="*/ 384 w 762"/>
                    <a:gd name="T107" fmla="*/ 136 h 1045"/>
                    <a:gd name="T108" fmla="*/ 447 w 762"/>
                    <a:gd name="T109" fmla="*/ 53 h 1045"/>
                    <a:gd name="T110" fmla="*/ 501 w 762"/>
                    <a:gd name="T111" fmla="*/ 6 h 10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62" h="1045">
                      <a:moveTo>
                        <a:pt x="522" y="0"/>
                      </a:moveTo>
                      <a:lnTo>
                        <a:pt x="522" y="2"/>
                      </a:lnTo>
                      <a:lnTo>
                        <a:pt x="524" y="6"/>
                      </a:lnTo>
                      <a:lnTo>
                        <a:pt x="526" y="14"/>
                      </a:lnTo>
                      <a:lnTo>
                        <a:pt x="529" y="24"/>
                      </a:lnTo>
                      <a:lnTo>
                        <a:pt x="532" y="37"/>
                      </a:lnTo>
                      <a:lnTo>
                        <a:pt x="537" y="52"/>
                      </a:lnTo>
                      <a:lnTo>
                        <a:pt x="542" y="69"/>
                      </a:lnTo>
                      <a:lnTo>
                        <a:pt x="548" y="89"/>
                      </a:lnTo>
                      <a:lnTo>
                        <a:pt x="555" y="110"/>
                      </a:lnTo>
                      <a:lnTo>
                        <a:pt x="562" y="133"/>
                      </a:lnTo>
                      <a:lnTo>
                        <a:pt x="571" y="158"/>
                      </a:lnTo>
                      <a:lnTo>
                        <a:pt x="579" y="184"/>
                      </a:lnTo>
                      <a:lnTo>
                        <a:pt x="589" y="211"/>
                      </a:lnTo>
                      <a:lnTo>
                        <a:pt x="599" y="240"/>
                      </a:lnTo>
                      <a:lnTo>
                        <a:pt x="610" y="269"/>
                      </a:lnTo>
                      <a:lnTo>
                        <a:pt x="621" y="299"/>
                      </a:lnTo>
                      <a:lnTo>
                        <a:pt x="627" y="315"/>
                      </a:lnTo>
                      <a:lnTo>
                        <a:pt x="633" y="333"/>
                      </a:lnTo>
                      <a:lnTo>
                        <a:pt x="639" y="353"/>
                      </a:lnTo>
                      <a:lnTo>
                        <a:pt x="646" y="373"/>
                      </a:lnTo>
                      <a:lnTo>
                        <a:pt x="652" y="395"/>
                      </a:lnTo>
                      <a:lnTo>
                        <a:pt x="659" y="418"/>
                      </a:lnTo>
                      <a:lnTo>
                        <a:pt x="665" y="442"/>
                      </a:lnTo>
                      <a:lnTo>
                        <a:pt x="672" y="467"/>
                      </a:lnTo>
                      <a:lnTo>
                        <a:pt x="679" y="492"/>
                      </a:lnTo>
                      <a:lnTo>
                        <a:pt x="686" y="518"/>
                      </a:lnTo>
                      <a:lnTo>
                        <a:pt x="692" y="545"/>
                      </a:lnTo>
                      <a:lnTo>
                        <a:pt x="698" y="572"/>
                      </a:lnTo>
                      <a:lnTo>
                        <a:pt x="704" y="600"/>
                      </a:lnTo>
                      <a:lnTo>
                        <a:pt x="710" y="628"/>
                      </a:lnTo>
                      <a:lnTo>
                        <a:pt x="716" y="656"/>
                      </a:lnTo>
                      <a:lnTo>
                        <a:pt x="722" y="684"/>
                      </a:lnTo>
                      <a:lnTo>
                        <a:pt x="727" y="712"/>
                      </a:lnTo>
                      <a:lnTo>
                        <a:pt x="732" y="740"/>
                      </a:lnTo>
                      <a:lnTo>
                        <a:pt x="737" y="767"/>
                      </a:lnTo>
                      <a:lnTo>
                        <a:pt x="741" y="794"/>
                      </a:lnTo>
                      <a:lnTo>
                        <a:pt x="745" y="820"/>
                      </a:lnTo>
                      <a:lnTo>
                        <a:pt x="749" y="846"/>
                      </a:lnTo>
                      <a:lnTo>
                        <a:pt x="752" y="872"/>
                      </a:lnTo>
                      <a:lnTo>
                        <a:pt x="755" y="896"/>
                      </a:lnTo>
                      <a:lnTo>
                        <a:pt x="758" y="920"/>
                      </a:lnTo>
                      <a:lnTo>
                        <a:pt x="760" y="942"/>
                      </a:lnTo>
                      <a:lnTo>
                        <a:pt x="761" y="963"/>
                      </a:lnTo>
                      <a:lnTo>
                        <a:pt x="762" y="982"/>
                      </a:lnTo>
                      <a:lnTo>
                        <a:pt x="762" y="1000"/>
                      </a:lnTo>
                      <a:lnTo>
                        <a:pt x="762" y="1017"/>
                      </a:lnTo>
                      <a:lnTo>
                        <a:pt x="761" y="1032"/>
                      </a:lnTo>
                      <a:lnTo>
                        <a:pt x="760" y="1045"/>
                      </a:lnTo>
                      <a:lnTo>
                        <a:pt x="759" y="1043"/>
                      </a:lnTo>
                      <a:lnTo>
                        <a:pt x="756" y="1039"/>
                      </a:lnTo>
                      <a:lnTo>
                        <a:pt x="750" y="1031"/>
                      </a:lnTo>
                      <a:lnTo>
                        <a:pt x="742" y="1022"/>
                      </a:lnTo>
                      <a:lnTo>
                        <a:pt x="731" y="1010"/>
                      </a:lnTo>
                      <a:lnTo>
                        <a:pt x="717" y="998"/>
                      </a:lnTo>
                      <a:lnTo>
                        <a:pt x="699" y="984"/>
                      </a:lnTo>
                      <a:lnTo>
                        <a:pt x="679" y="971"/>
                      </a:lnTo>
                      <a:lnTo>
                        <a:pt x="653" y="957"/>
                      </a:lnTo>
                      <a:lnTo>
                        <a:pt x="625" y="944"/>
                      </a:lnTo>
                      <a:lnTo>
                        <a:pt x="592" y="932"/>
                      </a:lnTo>
                      <a:lnTo>
                        <a:pt x="555" y="921"/>
                      </a:lnTo>
                      <a:lnTo>
                        <a:pt x="514" y="912"/>
                      </a:lnTo>
                      <a:lnTo>
                        <a:pt x="467" y="905"/>
                      </a:lnTo>
                      <a:lnTo>
                        <a:pt x="415" y="902"/>
                      </a:lnTo>
                      <a:lnTo>
                        <a:pt x="359" y="901"/>
                      </a:lnTo>
                      <a:lnTo>
                        <a:pt x="333" y="902"/>
                      </a:lnTo>
                      <a:lnTo>
                        <a:pt x="307" y="903"/>
                      </a:lnTo>
                      <a:lnTo>
                        <a:pt x="281" y="904"/>
                      </a:lnTo>
                      <a:lnTo>
                        <a:pt x="258" y="906"/>
                      </a:lnTo>
                      <a:lnTo>
                        <a:pt x="235" y="909"/>
                      </a:lnTo>
                      <a:lnTo>
                        <a:pt x="213" y="912"/>
                      </a:lnTo>
                      <a:lnTo>
                        <a:pt x="192" y="915"/>
                      </a:lnTo>
                      <a:lnTo>
                        <a:pt x="171" y="919"/>
                      </a:lnTo>
                      <a:lnTo>
                        <a:pt x="151" y="924"/>
                      </a:lnTo>
                      <a:lnTo>
                        <a:pt x="132" y="930"/>
                      </a:lnTo>
                      <a:lnTo>
                        <a:pt x="112" y="937"/>
                      </a:lnTo>
                      <a:lnTo>
                        <a:pt x="94" y="944"/>
                      </a:lnTo>
                      <a:lnTo>
                        <a:pt x="77" y="952"/>
                      </a:lnTo>
                      <a:lnTo>
                        <a:pt x="59" y="962"/>
                      </a:lnTo>
                      <a:lnTo>
                        <a:pt x="42" y="972"/>
                      </a:lnTo>
                      <a:lnTo>
                        <a:pt x="26" y="983"/>
                      </a:lnTo>
                      <a:lnTo>
                        <a:pt x="12" y="990"/>
                      </a:lnTo>
                      <a:lnTo>
                        <a:pt x="4" y="987"/>
                      </a:lnTo>
                      <a:lnTo>
                        <a:pt x="0" y="976"/>
                      </a:lnTo>
                      <a:lnTo>
                        <a:pt x="0" y="958"/>
                      </a:lnTo>
                      <a:lnTo>
                        <a:pt x="3" y="934"/>
                      </a:lnTo>
                      <a:lnTo>
                        <a:pt x="10" y="906"/>
                      </a:lnTo>
                      <a:lnTo>
                        <a:pt x="19" y="874"/>
                      </a:lnTo>
                      <a:lnTo>
                        <a:pt x="29" y="839"/>
                      </a:lnTo>
                      <a:lnTo>
                        <a:pt x="41" y="804"/>
                      </a:lnTo>
                      <a:lnTo>
                        <a:pt x="53" y="768"/>
                      </a:lnTo>
                      <a:lnTo>
                        <a:pt x="65" y="734"/>
                      </a:lnTo>
                      <a:lnTo>
                        <a:pt x="77" y="703"/>
                      </a:lnTo>
                      <a:lnTo>
                        <a:pt x="88" y="675"/>
                      </a:lnTo>
                      <a:lnTo>
                        <a:pt x="96" y="652"/>
                      </a:lnTo>
                      <a:lnTo>
                        <a:pt x="103" y="635"/>
                      </a:lnTo>
                      <a:lnTo>
                        <a:pt x="107" y="625"/>
                      </a:lnTo>
                      <a:lnTo>
                        <a:pt x="114" y="613"/>
                      </a:lnTo>
                      <a:lnTo>
                        <a:pt x="125" y="589"/>
                      </a:lnTo>
                      <a:lnTo>
                        <a:pt x="142" y="555"/>
                      </a:lnTo>
                      <a:lnTo>
                        <a:pt x="164" y="514"/>
                      </a:lnTo>
                      <a:lnTo>
                        <a:pt x="189" y="465"/>
                      </a:lnTo>
                      <a:lnTo>
                        <a:pt x="218" y="412"/>
                      </a:lnTo>
                      <a:lnTo>
                        <a:pt x="249" y="356"/>
                      </a:lnTo>
                      <a:lnTo>
                        <a:pt x="281" y="298"/>
                      </a:lnTo>
                      <a:lnTo>
                        <a:pt x="316" y="241"/>
                      </a:lnTo>
                      <a:lnTo>
                        <a:pt x="350" y="187"/>
                      </a:lnTo>
                      <a:lnTo>
                        <a:pt x="384" y="136"/>
                      </a:lnTo>
                      <a:lnTo>
                        <a:pt x="416" y="91"/>
                      </a:lnTo>
                      <a:lnTo>
                        <a:pt x="447" y="53"/>
                      </a:lnTo>
                      <a:lnTo>
                        <a:pt x="475" y="24"/>
                      </a:lnTo>
                      <a:lnTo>
                        <a:pt x="501" y="6"/>
                      </a:lnTo>
                      <a:lnTo>
                        <a:pt x="522" y="0"/>
                      </a:lnTo>
                      <a:close/>
                    </a:path>
                  </a:pathLst>
                </a:custGeom>
                <a:solidFill>
                  <a:srgbClr val="40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98" name="Freeform 514"/>
                <p:cNvSpPr>
                  <a:spLocks/>
                </p:cNvSpPr>
                <p:nvPr/>
              </p:nvSpPr>
              <p:spPr bwMode="auto">
                <a:xfrm>
                  <a:off x="4607" y="1222"/>
                  <a:ext cx="76" cy="104"/>
                </a:xfrm>
                <a:custGeom>
                  <a:avLst/>
                  <a:gdLst>
                    <a:gd name="T0" fmla="*/ 522 w 762"/>
                    <a:gd name="T1" fmla="*/ 0 h 1045"/>
                    <a:gd name="T2" fmla="*/ 524 w 762"/>
                    <a:gd name="T3" fmla="*/ 6 h 1045"/>
                    <a:gd name="T4" fmla="*/ 529 w 762"/>
                    <a:gd name="T5" fmla="*/ 24 h 1045"/>
                    <a:gd name="T6" fmla="*/ 537 w 762"/>
                    <a:gd name="T7" fmla="*/ 52 h 1045"/>
                    <a:gd name="T8" fmla="*/ 548 w 762"/>
                    <a:gd name="T9" fmla="*/ 89 h 1045"/>
                    <a:gd name="T10" fmla="*/ 562 w 762"/>
                    <a:gd name="T11" fmla="*/ 133 h 1045"/>
                    <a:gd name="T12" fmla="*/ 579 w 762"/>
                    <a:gd name="T13" fmla="*/ 184 h 1045"/>
                    <a:gd name="T14" fmla="*/ 599 w 762"/>
                    <a:gd name="T15" fmla="*/ 240 h 1045"/>
                    <a:gd name="T16" fmla="*/ 621 w 762"/>
                    <a:gd name="T17" fmla="*/ 299 h 1045"/>
                    <a:gd name="T18" fmla="*/ 627 w 762"/>
                    <a:gd name="T19" fmla="*/ 315 h 1045"/>
                    <a:gd name="T20" fmla="*/ 639 w 762"/>
                    <a:gd name="T21" fmla="*/ 353 h 1045"/>
                    <a:gd name="T22" fmla="*/ 652 w 762"/>
                    <a:gd name="T23" fmla="*/ 395 h 1045"/>
                    <a:gd name="T24" fmla="*/ 665 w 762"/>
                    <a:gd name="T25" fmla="*/ 442 h 1045"/>
                    <a:gd name="T26" fmla="*/ 679 w 762"/>
                    <a:gd name="T27" fmla="*/ 492 h 1045"/>
                    <a:gd name="T28" fmla="*/ 692 w 762"/>
                    <a:gd name="T29" fmla="*/ 545 h 1045"/>
                    <a:gd name="T30" fmla="*/ 704 w 762"/>
                    <a:gd name="T31" fmla="*/ 600 h 1045"/>
                    <a:gd name="T32" fmla="*/ 716 w 762"/>
                    <a:gd name="T33" fmla="*/ 656 h 1045"/>
                    <a:gd name="T34" fmla="*/ 727 w 762"/>
                    <a:gd name="T35" fmla="*/ 712 h 1045"/>
                    <a:gd name="T36" fmla="*/ 737 w 762"/>
                    <a:gd name="T37" fmla="*/ 767 h 1045"/>
                    <a:gd name="T38" fmla="*/ 745 w 762"/>
                    <a:gd name="T39" fmla="*/ 820 h 1045"/>
                    <a:gd name="T40" fmla="*/ 752 w 762"/>
                    <a:gd name="T41" fmla="*/ 872 h 1045"/>
                    <a:gd name="T42" fmla="*/ 758 w 762"/>
                    <a:gd name="T43" fmla="*/ 920 h 1045"/>
                    <a:gd name="T44" fmla="*/ 761 w 762"/>
                    <a:gd name="T45" fmla="*/ 963 h 1045"/>
                    <a:gd name="T46" fmla="*/ 762 w 762"/>
                    <a:gd name="T47" fmla="*/ 1000 h 1045"/>
                    <a:gd name="T48" fmla="*/ 761 w 762"/>
                    <a:gd name="T49" fmla="*/ 1032 h 1045"/>
                    <a:gd name="T50" fmla="*/ 760 w 762"/>
                    <a:gd name="T51" fmla="*/ 1045 h 1045"/>
                    <a:gd name="T52" fmla="*/ 756 w 762"/>
                    <a:gd name="T53" fmla="*/ 1039 h 1045"/>
                    <a:gd name="T54" fmla="*/ 742 w 762"/>
                    <a:gd name="T55" fmla="*/ 1022 h 1045"/>
                    <a:gd name="T56" fmla="*/ 717 w 762"/>
                    <a:gd name="T57" fmla="*/ 998 h 1045"/>
                    <a:gd name="T58" fmla="*/ 679 w 762"/>
                    <a:gd name="T59" fmla="*/ 971 h 1045"/>
                    <a:gd name="T60" fmla="*/ 625 w 762"/>
                    <a:gd name="T61" fmla="*/ 944 h 1045"/>
                    <a:gd name="T62" fmla="*/ 555 w 762"/>
                    <a:gd name="T63" fmla="*/ 921 h 1045"/>
                    <a:gd name="T64" fmla="*/ 467 w 762"/>
                    <a:gd name="T65" fmla="*/ 905 h 1045"/>
                    <a:gd name="T66" fmla="*/ 359 w 762"/>
                    <a:gd name="T67" fmla="*/ 901 h 1045"/>
                    <a:gd name="T68" fmla="*/ 333 w 762"/>
                    <a:gd name="T69" fmla="*/ 902 h 1045"/>
                    <a:gd name="T70" fmla="*/ 281 w 762"/>
                    <a:gd name="T71" fmla="*/ 904 h 1045"/>
                    <a:gd name="T72" fmla="*/ 235 w 762"/>
                    <a:gd name="T73" fmla="*/ 909 h 1045"/>
                    <a:gd name="T74" fmla="*/ 192 w 762"/>
                    <a:gd name="T75" fmla="*/ 915 h 1045"/>
                    <a:gd name="T76" fmla="*/ 151 w 762"/>
                    <a:gd name="T77" fmla="*/ 924 h 1045"/>
                    <a:gd name="T78" fmla="*/ 112 w 762"/>
                    <a:gd name="T79" fmla="*/ 937 h 1045"/>
                    <a:gd name="T80" fmla="*/ 77 w 762"/>
                    <a:gd name="T81" fmla="*/ 952 h 1045"/>
                    <a:gd name="T82" fmla="*/ 42 w 762"/>
                    <a:gd name="T83" fmla="*/ 972 h 1045"/>
                    <a:gd name="T84" fmla="*/ 26 w 762"/>
                    <a:gd name="T85" fmla="*/ 983 h 1045"/>
                    <a:gd name="T86" fmla="*/ 4 w 762"/>
                    <a:gd name="T87" fmla="*/ 987 h 1045"/>
                    <a:gd name="T88" fmla="*/ 0 w 762"/>
                    <a:gd name="T89" fmla="*/ 958 h 1045"/>
                    <a:gd name="T90" fmla="*/ 10 w 762"/>
                    <a:gd name="T91" fmla="*/ 906 h 1045"/>
                    <a:gd name="T92" fmla="*/ 29 w 762"/>
                    <a:gd name="T93" fmla="*/ 839 h 1045"/>
                    <a:gd name="T94" fmla="*/ 53 w 762"/>
                    <a:gd name="T95" fmla="*/ 768 h 1045"/>
                    <a:gd name="T96" fmla="*/ 77 w 762"/>
                    <a:gd name="T97" fmla="*/ 703 h 1045"/>
                    <a:gd name="T98" fmla="*/ 96 w 762"/>
                    <a:gd name="T99" fmla="*/ 652 h 1045"/>
                    <a:gd name="T100" fmla="*/ 107 w 762"/>
                    <a:gd name="T101" fmla="*/ 625 h 1045"/>
                    <a:gd name="T102" fmla="*/ 114 w 762"/>
                    <a:gd name="T103" fmla="*/ 613 h 1045"/>
                    <a:gd name="T104" fmla="*/ 142 w 762"/>
                    <a:gd name="T105" fmla="*/ 555 h 1045"/>
                    <a:gd name="T106" fmla="*/ 189 w 762"/>
                    <a:gd name="T107" fmla="*/ 465 h 1045"/>
                    <a:gd name="T108" fmla="*/ 249 w 762"/>
                    <a:gd name="T109" fmla="*/ 356 h 1045"/>
                    <a:gd name="T110" fmla="*/ 316 w 762"/>
                    <a:gd name="T111" fmla="*/ 241 h 1045"/>
                    <a:gd name="T112" fmla="*/ 384 w 762"/>
                    <a:gd name="T113" fmla="*/ 136 h 1045"/>
                    <a:gd name="T114" fmla="*/ 447 w 762"/>
                    <a:gd name="T115" fmla="*/ 53 h 1045"/>
                    <a:gd name="T116" fmla="*/ 501 w 762"/>
                    <a:gd name="T117" fmla="*/ 6 h 10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62" h="1045">
                      <a:moveTo>
                        <a:pt x="522" y="0"/>
                      </a:moveTo>
                      <a:lnTo>
                        <a:pt x="522" y="0"/>
                      </a:lnTo>
                      <a:lnTo>
                        <a:pt x="522" y="2"/>
                      </a:lnTo>
                      <a:lnTo>
                        <a:pt x="524" y="6"/>
                      </a:lnTo>
                      <a:lnTo>
                        <a:pt x="526" y="14"/>
                      </a:lnTo>
                      <a:lnTo>
                        <a:pt x="529" y="24"/>
                      </a:lnTo>
                      <a:lnTo>
                        <a:pt x="532" y="37"/>
                      </a:lnTo>
                      <a:lnTo>
                        <a:pt x="537" y="52"/>
                      </a:lnTo>
                      <a:lnTo>
                        <a:pt x="542" y="69"/>
                      </a:lnTo>
                      <a:lnTo>
                        <a:pt x="548" y="89"/>
                      </a:lnTo>
                      <a:lnTo>
                        <a:pt x="555" y="110"/>
                      </a:lnTo>
                      <a:lnTo>
                        <a:pt x="562" y="133"/>
                      </a:lnTo>
                      <a:lnTo>
                        <a:pt x="571" y="158"/>
                      </a:lnTo>
                      <a:lnTo>
                        <a:pt x="579" y="184"/>
                      </a:lnTo>
                      <a:lnTo>
                        <a:pt x="589" y="211"/>
                      </a:lnTo>
                      <a:lnTo>
                        <a:pt x="599" y="240"/>
                      </a:lnTo>
                      <a:lnTo>
                        <a:pt x="610" y="269"/>
                      </a:lnTo>
                      <a:lnTo>
                        <a:pt x="621" y="299"/>
                      </a:lnTo>
                      <a:lnTo>
                        <a:pt x="627" y="315"/>
                      </a:lnTo>
                      <a:lnTo>
                        <a:pt x="633" y="333"/>
                      </a:lnTo>
                      <a:lnTo>
                        <a:pt x="639" y="353"/>
                      </a:lnTo>
                      <a:lnTo>
                        <a:pt x="646" y="373"/>
                      </a:lnTo>
                      <a:lnTo>
                        <a:pt x="652" y="395"/>
                      </a:lnTo>
                      <a:lnTo>
                        <a:pt x="659" y="418"/>
                      </a:lnTo>
                      <a:lnTo>
                        <a:pt x="665" y="442"/>
                      </a:lnTo>
                      <a:lnTo>
                        <a:pt x="672" y="467"/>
                      </a:lnTo>
                      <a:lnTo>
                        <a:pt x="679" y="492"/>
                      </a:lnTo>
                      <a:lnTo>
                        <a:pt x="686" y="518"/>
                      </a:lnTo>
                      <a:lnTo>
                        <a:pt x="692" y="545"/>
                      </a:lnTo>
                      <a:lnTo>
                        <a:pt x="698" y="572"/>
                      </a:lnTo>
                      <a:lnTo>
                        <a:pt x="704" y="600"/>
                      </a:lnTo>
                      <a:lnTo>
                        <a:pt x="710" y="628"/>
                      </a:lnTo>
                      <a:lnTo>
                        <a:pt x="716" y="656"/>
                      </a:lnTo>
                      <a:lnTo>
                        <a:pt x="722" y="684"/>
                      </a:lnTo>
                      <a:lnTo>
                        <a:pt x="727" y="712"/>
                      </a:lnTo>
                      <a:lnTo>
                        <a:pt x="732" y="740"/>
                      </a:lnTo>
                      <a:lnTo>
                        <a:pt x="737" y="767"/>
                      </a:lnTo>
                      <a:lnTo>
                        <a:pt x="741" y="794"/>
                      </a:lnTo>
                      <a:lnTo>
                        <a:pt x="745" y="820"/>
                      </a:lnTo>
                      <a:lnTo>
                        <a:pt x="749" y="846"/>
                      </a:lnTo>
                      <a:lnTo>
                        <a:pt x="752" y="872"/>
                      </a:lnTo>
                      <a:lnTo>
                        <a:pt x="755" y="896"/>
                      </a:lnTo>
                      <a:lnTo>
                        <a:pt x="758" y="920"/>
                      </a:lnTo>
                      <a:lnTo>
                        <a:pt x="760" y="942"/>
                      </a:lnTo>
                      <a:lnTo>
                        <a:pt x="761" y="963"/>
                      </a:lnTo>
                      <a:lnTo>
                        <a:pt x="762" y="982"/>
                      </a:lnTo>
                      <a:lnTo>
                        <a:pt x="762" y="1000"/>
                      </a:lnTo>
                      <a:lnTo>
                        <a:pt x="762" y="1017"/>
                      </a:lnTo>
                      <a:lnTo>
                        <a:pt x="761" y="1032"/>
                      </a:lnTo>
                      <a:lnTo>
                        <a:pt x="760" y="1045"/>
                      </a:lnTo>
                      <a:lnTo>
                        <a:pt x="759" y="1043"/>
                      </a:lnTo>
                      <a:lnTo>
                        <a:pt x="756" y="1039"/>
                      </a:lnTo>
                      <a:lnTo>
                        <a:pt x="750" y="1031"/>
                      </a:lnTo>
                      <a:lnTo>
                        <a:pt x="742" y="1022"/>
                      </a:lnTo>
                      <a:lnTo>
                        <a:pt x="731" y="1010"/>
                      </a:lnTo>
                      <a:lnTo>
                        <a:pt x="717" y="998"/>
                      </a:lnTo>
                      <a:lnTo>
                        <a:pt x="699" y="984"/>
                      </a:lnTo>
                      <a:lnTo>
                        <a:pt x="679" y="971"/>
                      </a:lnTo>
                      <a:lnTo>
                        <a:pt x="653" y="957"/>
                      </a:lnTo>
                      <a:lnTo>
                        <a:pt x="625" y="944"/>
                      </a:lnTo>
                      <a:lnTo>
                        <a:pt x="592" y="932"/>
                      </a:lnTo>
                      <a:lnTo>
                        <a:pt x="555" y="921"/>
                      </a:lnTo>
                      <a:lnTo>
                        <a:pt x="514" y="912"/>
                      </a:lnTo>
                      <a:lnTo>
                        <a:pt x="467" y="905"/>
                      </a:lnTo>
                      <a:lnTo>
                        <a:pt x="415" y="902"/>
                      </a:lnTo>
                      <a:lnTo>
                        <a:pt x="359" y="901"/>
                      </a:lnTo>
                      <a:lnTo>
                        <a:pt x="333" y="902"/>
                      </a:lnTo>
                      <a:lnTo>
                        <a:pt x="307" y="903"/>
                      </a:lnTo>
                      <a:lnTo>
                        <a:pt x="281" y="904"/>
                      </a:lnTo>
                      <a:lnTo>
                        <a:pt x="258" y="906"/>
                      </a:lnTo>
                      <a:lnTo>
                        <a:pt x="235" y="909"/>
                      </a:lnTo>
                      <a:lnTo>
                        <a:pt x="213" y="912"/>
                      </a:lnTo>
                      <a:lnTo>
                        <a:pt x="192" y="915"/>
                      </a:lnTo>
                      <a:lnTo>
                        <a:pt x="171" y="919"/>
                      </a:lnTo>
                      <a:lnTo>
                        <a:pt x="151" y="924"/>
                      </a:lnTo>
                      <a:lnTo>
                        <a:pt x="132" y="930"/>
                      </a:lnTo>
                      <a:lnTo>
                        <a:pt x="112" y="937"/>
                      </a:lnTo>
                      <a:lnTo>
                        <a:pt x="94" y="944"/>
                      </a:lnTo>
                      <a:lnTo>
                        <a:pt x="77" y="952"/>
                      </a:lnTo>
                      <a:lnTo>
                        <a:pt x="59" y="962"/>
                      </a:lnTo>
                      <a:lnTo>
                        <a:pt x="42" y="972"/>
                      </a:lnTo>
                      <a:lnTo>
                        <a:pt x="26" y="983"/>
                      </a:lnTo>
                      <a:lnTo>
                        <a:pt x="12" y="990"/>
                      </a:lnTo>
                      <a:lnTo>
                        <a:pt x="4" y="987"/>
                      </a:lnTo>
                      <a:lnTo>
                        <a:pt x="0" y="976"/>
                      </a:lnTo>
                      <a:lnTo>
                        <a:pt x="0" y="958"/>
                      </a:lnTo>
                      <a:lnTo>
                        <a:pt x="3" y="934"/>
                      </a:lnTo>
                      <a:lnTo>
                        <a:pt x="10" y="906"/>
                      </a:lnTo>
                      <a:lnTo>
                        <a:pt x="19" y="874"/>
                      </a:lnTo>
                      <a:lnTo>
                        <a:pt x="29" y="839"/>
                      </a:lnTo>
                      <a:lnTo>
                        <a:pt x="41" y="804"/>
                      </a:lnTo>
                      <a:lnTo>
                        <a:pt x="53" y="768"/>
                      </a:lnTo>
                      <a:lnTo>
                        <a:pt x="65" y="734"/>
                      </a:lnTo>
                      <a:lnTo>
                        <a:pt x="77" y="703"/>
                      </a:lnTo>
                      <a:lnTo>
                        <a:pt x="88" y="675"/>
                      </a:lnTo>
                      <a:lnTo>
                        <a:pt x="96" y="652"/>
                      </a:lnTo>
                      <a:lnTo>
                        <a:pt x="103" y="635"/>
                      </a:lnTo>
                      <a:lnTo>
                        <a:pt x="107" y="625"/>
                      </a:lnTo>
                      <a:lnTo>
                        <a:pt x="114" y="613"/>
                      </a:lnTo>
                      <a:lnTo>
                        <a:pt x="125" y="589"/>
                      </a:lnTo>
                      <a:lnTo>
                        <a:pt x="142" y="555"/>
                      </a:lnTo>
                      <a:lnTo>
                        <a:pt x="164" y="514"/>
                      </a:lnTo>
                      <a:lnTo>
                        <a:pt x="189" y="465"/>
                      </a:lnTo>
                      <a:lnTo>
                        <a:pt x="218" y="412"/>
                      </a:lnTo>
                      <a:lnTo>
                        <a:pt x="249" y="356"/>
                      </a:lnTo>
                      <a:lnTo>
                        <a:pt x="281" y="298"/>
                      </a:lnTo>
                      <a:lnTo>
                        <a:pt x="316" y="241"/>
                      </a:lnTo>
                      <a:lnTo>
                        <a:pt x="350" y="187"/>
                      </a:lnTo>
                      <a:lnTo>
                        <a:pt x="384" y="136"/>
                      </a:lnTo>
                      <a:lnTo>
                        <a:pt x="416" y="91"/>
                      </a:lnTo>
                      <a:lnTo>
                        <a:pt x="447" y="53"/>
                      </a:lnTo>
                      <a:lnTo>
                        <a:pt x="475" y="24"/>
                      </a:lnTo>
                      <a:lnTo>
                        <a:pt x="501" y="6"/>
                      </a:lnTo>
                      <a:lnTo>
                        <a:pt x="522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099" name="Freeform 515"/>
                <p:cNvSpPr>
                  <a:spLocks/>
                </p:cNvSpPr>
                <p:nvPr/>
              </p:nvSpPr>
              <p:spPr bwMode="auto">
                <a:xfrm>
                  <a:off x="4612" y="1224"/>
                  <a:ext cx="53" cy="93"/>
                </a:xfrm>
                <a:custGeom>
                  <a:avLst/>
                  <a:gdLst>
                    <a:gd name="T0" fmla="*/ 470 w 524"/>
                    <a:gd name="T1" fmla="*/ 7 h 926"/>
                    <a:gd name="T2" fmla="*/ 480 w 524"/>
                    <a:gd name="T3" fmla="*/ 38 h 926"/>
                    <a:gd name="T4" fmla="*/ 494 w 524"/>
                    <a:gd name="T5" fmla="*/ 82 h 926"/>
                    <a:gd name="T6" fmla="*/ 508 w 524"/>
                    <a:gd name="T7" fmla="*/ 127 h 926"/>
                    <a:gd name="T8" fmla="*/ 520 w 524"/>
                    <a:gd name="T9" fmla="*/ 161 h 926"/>
                    <a:gd name="T10" fmla="*/ 524 w 524"/>
                    <a:gd name="T11" fmla="*/ 171 h 926"/>
                    <a:gd name="T12" fmla="*/ 498 w 524"/>
                    <a:gd name="T13" fmla="*/ 143 h 926"/>
                    <a:gd name="T14" fmla="*/ 458 w 524"/>
                    <a:gd name="T15" fmla="*/ 128 h 926"/>
                    <a:gd name="T16" fmla="*/ 436 w 524"/>
                    <a:gd name="T17" fmla="*/ 154 h 926"/>
                    <a:gd name="T18" fmla="*/ 421 w 524"/>
                    <a:gd name="T19" fmla="*/ 187 h 926"/>
                    <a:gd name="T20" fmla="*/ 407 w 524"/>
                    <a:gd name="T21" fmla="*/ 227 h 926"/>
                    <a:gd name="T22" fmla="*/ 393 w 524"/>
                    <a:gd name="T23" fmla="*/ 267 h 926"/>
                    <a:gd name="T24" fmla="*/ 381 w 524"/>
                    <a:gd name="T25" fmla="*/ 302 h 926"/>
                    <a:gd name="T26" fmla="*/ 370 w 524"/>
                    <a:gd name="T27" fmla="*/ 331 h 926"/>
                    <a:gd name="T28" fmla="*/ 351 w 524"/>
                    <a:gd name="T29" fmla="*/ 367 h 926"/>
                    <a:gd name="T30" fmla="*/ 327 w 524"/>
                    <a:gd name="T31" fmla="*/ 411 h 926"/>
                    <a:gd name="T32" fmla="*/ 301 w 524"/>
                    <a:gd name="T33" fmla="*/ 458 h 926"/>
                    <a:gd name="T34" fmla="*/ 278 w 524"/>
                    <a:gd name="T35" fmla="*/ 500 h 926"/>
                    <a:gd name="T36" fmla="*/ 264 w 524"/>
                    <a:gd name="T37" fmla="*/ 532 h 926"/>
                    <a:gd name="T38" fmla="*/ 242 w 524"/>
                    <a:gd name="T39" fmla="*/ 593 h 926"/>
                    <a:gd name="T40" fmla="*/ 225 w 524"/>
                    <a:gd name="T41" fmla="*/ 655 h 926"/>
                    <a:gd name="T42" fmla="*/ 224 w 524"/>
                    <a:gd name="T43" fmla="*/ 685 h 926"/>
                    <a:gd name="T44" fmla="*/ 222 w 524"/>
                    <a:gd name="T45" fmla="*/ 708 h 926"/>
                    <a:gd name="T46" fmla="*/ 218 w 524"/>
                    <a:gd name="T47" fmla="*/ 724 h 926"/>
                    <a:gd name="T48" fmla="*/ 220 w 524"/>
                    <a:gd name="T49" fmla="*/ 737 h 926"/>
                    <a:gd name="T50" fmla="*/ 253 w 524"/>
                    <a:gd name="T51" fmla="*/ 751 h 926"/>
                    <a:gd name="T52" fmla="*/ 282 w 524"/>
                    <a:gd name="T53" fmla="*/ 757 h 926"/>
                    <a:gd name="T54" fmla="*/ 281 w 524"/>
                    <a:gd name="T55" fmla="*/ 766 h 926"/>
                    <a:gd name="T56" fmla="*/ 234 w 524"/>
                    <a:gd name="T57" fmla="*/ 774 h 926"/>
                    <a:gd name="T58" fmla="*/ 202 w 524"/>
                    <a:gd name="T59" fmla="*/ 784 h 926"/>
                    <a:gd name="T60" fmla="*/ 204 w 524"/>
                    <a:gd name="T61" fmla="*/ 788 h 926"/>
                    <a:gd name="T62" fmla="*/ 247 w 524"/>
                    <a:gd name="T63" fmla="*/ 788 h 926"/>
                    <a:gd name="T64" fmla="*/ 312 w 524"/>
                    <a:gd name="T65" fmla="*/ 792 h 926"/>
                    <a:gd name="T66" fmla="*/ 373 w 524"/>
                    <a:gd name="T67" fmla="*/ 805 h 926"/>
                    <a:gd name="T68" fmla="*/ 396 w 524"/>
                    <a:gd name="T69" fmla="*/ 815 h 926"/>
                    <a:gd name="T70" fmla="*/ 368 w 524"/>
                    <a:gd name="T71" fmla="*/ 817 h 926"/>
                    <a:gd name="T72" fmla="*/ 319 w 524"/>
                    <a:gd name="T73" fmla="*/ 815 h 926"/>
                    <a:gd name="T74" fmla="*/ 277 w 524"/>
                    <a:gd name="T75" fmla="*/ 817 h 926"/>
                    <a:gd name="T76" fmla="*/ 236 w 524"/>
                    <a:gd name="T77" fmla="*/ 820 h 926"/>
                    <a:gd name="T78" fmla="*/ 201 w 524"/>
                    <a:gd name="T79" fmla="*/ 826 h 926"/>
                    <a:gd name="T80" fmla="*/ 176 w 524"/>
                    <a:gd name="T81" fmla="*/ 835 h 926"/>
                    <a:gd name="T82" fmla="*/ 159 w 524"/>
                    <a:gd name="T83" fmla="*/ 849 h 926"/>
                    <a:gd name="T84" fmla="*/ 127 w 524"/>
                    <a:gd name="T85" fmla="*/ 873 h 926"/>
                    <a:gd name="T86" fmla="*/ 100 w 524"/>
                    <a:gd name="T87" fmla="*/ 888 h 926"/>
                    <a:gd name="T88" fmla="*/ 87 w 524"/>
                    <a:gd name="T89" fmla="*/ 893 h 926"/>
                    <a:gd name="T90" fmla="*/ 44 w 524"/>
                    <a:gd name="T91" fmla="*/ 909 h 926"/>
                    <a:gd name="T92" fmla="*/ 6 w 524"/>
                    <a:gd name="T93" fmla="*/ 926 h 926"/>
                    <a:gd name="T94" fmla="*/ 3 w 524"/>
                    <a:gd name="T95" fmla="*/ 898 h 926"/>
                    <a:gd name="T96" fmla="*/ 24 w 524"/>
                    <a:gd name="T97" fmla="*/ 827 h 926"/>
                    <a:gd name="T98" fmla="*/ 39 w 524"/>
                    <a:gd name="T99" fmla="*/ 782 h 926"/>
                    <a:gd name="T100" fmla="*/ 57 w 524"/>
                    <a:gd name="T101" fmla="*/ 744 h 926"/>
                    <a:gd name="T102" fmla="*/ 89 w 524"/>
                    <a:gd name="T103" fmla="*/ 679 h 926"/>
                    <a:gd name="T104" fmla="*/ 131 w 524"/>
                    <a:gd name="T105" fmla="*/ 593 h 926"/>
                    <a:gd name="T106" fmla="*/ 181 w 524"/>
                    <a:gd name="T107" fmla="*/ 494 h 926"/>
                    <a:gd name="T108" fmla="*/ 235 w 524"/>
                    <a:gd name="T109" fmla="*/ 388 h 926"/>
                    <a:gd name="T110" fmla="*/ 291 w 524"/>
                    <a:gd name="T111" fmla="*/ 282 h 926"/>
                    <a:gd name="T112" fmla="*/ 344 w 524"/>
                    <a:gd name="T113" fmla="*/ 184 h 926"/>
                    <a:gd name="T114" fmla="*/ 392 w 524"/>
                    <a:gd name="T115" fmla="*/ 101 h 926"/>
                    <a:gd name="T116" fmla="*/ 432 w 524"/>
                    <a:gd name="T117" fmla="*/ 38 h 926"/>
                    <a:gd name="T118" fmla="*/ 462 w 524"/>
                    <a:gd name="T119" fmla="*/ 4 h 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24" h="926">
                      <a:moveTo>
                        <a:pt x="468" y="0"/>
                      </a:moveTo>
                      <a:lnTo>
                        <a:pt x="469" y="2"/>
                      </a:lnTo>
                      <a:lnTo>
                        <a:pt x="470" y="7"/>
                      </a:lnTo>
                      <a:lnTo>
                        <a:pt x="473" y="15"/>
                      </a:lnTo>
                      <a:lnTo>
                        <a:pt x="476" y="25"/>
                      </a:lnTo>
                      <a:lnTo>
                        <a:pt x="480" y="38"/>
                      </a:lnTo>
                      <a:lnTo>
                        <a:pt x="484" y="52"/>
                      </a:lnTo>
                      <a:lnTo>
                        <a:pt x="489" y="67"/>
                      </a:lnTo>
                      <a:lnTo>
                        <a:pt x="494" y="82"/>
                      </a:lnTo>
                      <a:lnTo>
                        <a:pt x="499" y="98"/>
                      </a:lnTo>
                      <a:lnTo>
                        <a:pt x="504" y="113"/>
                      </a:lnTo>
                      <a:lnTo>
                        <a:pt x="508" y="127"/>
                      </a:lnTo>
                      <a:lnTo>
                        <a:pt x="513" y="140"/>
                      </a:lnTo>
                      <a:lnTo>
                        <a:pt x="517" y="152"/>
                      </a:lnTo>
                      <a:lnTo>
                        <a:pt x="520" y="161"/>
                      </a:lnTo>
                      <a:lnTo>
                        <a:pt x="522" y="168"/>
                      </a:lnTo>
                      <a:lnTo>
                        <a:pt x="524" y="171"/>
                      </a:lnTo>
                      <a:lnTo>
                        <a:pt x="518" y="165"/>
                      </a:lnTo>
                      <a:lnTo>
                        <a:pt x="509" y="155"/>
                      </a:lnTo>
                      <a:lnTo>
                        <a:pt x="498" y="143"/>
                      </a:lnTo>
                      <a:lnTo>
                        <a:pt x="485" y="134"/>
                      </a:lnTo>
                      <a:lnTo>
                        <a:pt x="471" y="128"/>
                      </a:lnTo>
                      <a:lnTo>
                        <a:pt x="458" y="128"/>
                      </a:lnTo>
                      <a:lnTo>
                        <a:pt x="447" y="137"/>
                      </a:lnTo>
                      <a:lnTo>
                        <a:pt x="442" y="145"/>
                      </a:lnTo>
                      <a:lnTo>
                        <a:pt x="436" y="154"/>
                      </a:lnTo>
                      <a:lnTo>
                        <a:pt x="431" y="164"/>
                      </a:lnTo>
                      <a:lnTo>
                        <a:pt x="426" y="175"/>
                      </a:lnTo>
                      <a:lnTo>
                        <a:pt x="421" y="187"/>
                      </a:lnTo>
                      <a:lnTo>
                        <a:pt x="416" y="200"/>
                      </a:lnTo>
                      <a:lnTo>
                        <a:pt x="411" y="213"/>
                      </a:lnTo>
                      <a:lnTo>
                        <a:pt x="407" y="227"/>
                      </a:lnTo>
                      <a:lnTo>
                        <a:pt x="402" y="240"/>
                      </a:lnTo>
                      <a:lnTo>
                        <a:pt x="398" y="254"/>
                      </a:lnTo>
                      <a:lnTo>
                        <a:pt x="393" y="267"/>
                      </a:lnTo>
                      <a:lnTo>
                        <a:pt x="389" y="279"/>
                      </a:lnTo>
                      <a:lnTo>
                        <a:pt x="385" y="291"/>
                      </a:lnTo>
                      <a:lnTo>
                        <a:pt x="381" y="302"/>
                      </a:lnTo>
                      <a:lnTo>
                        <a:pt x="378" y="312"/>
                      </a:lnTo>
                      <a:lnTo>
                        <a:pt x="374" y="321"/>
                      </a:lnTo>
                      <a:lnTo>
                        <a:pt x="370" y="331"/>
                      </a:lnTo>
                      <a:lnTo>
                        <a:pt x="364" y="342"/>
                      </a:lnTo>
                      <a:lnTo>
                        <a:pt x="358" y="354"/>
                      </a:lnTo>
                      <a:lnTo>
                        <a:pt x="351" y="367"/>
                      </a:lnTo>
                      <a:lnTo>
                        <a:pt x="343" y="381"/>
                      </a:lnTo>
                      <a:lnTo>
                        <a:pt x="335" y="396"/>
                      </a:lnTo>
                      <a:lnTo>
                        <a:pt x="327" y="411"/>
                      </a:lnTo>
                      <a:lnTo>
                        <a:pt x="318" y="427"/>
                      </a:lnTo>
                      <a:lnTo>
                        <a:pt x="309" y="443"/>
                      </a:lnTo>
                      <a:lnTo>
                        <a:pt x="301" y="458"/>
                      </a:lnTo>
                      <a:lnTo>
                        <a:pt x="293" y="473"/>
                      </a:lnTo>
                      <a:lnTo>
                        <a:pt x="285" y="487"/>
                      </a:lnTo>
                      <a:lnTo>
                        <a:pt x="278" y="500"/>
                      </a:lnTo>
                      <a:lnTo>
                        <a:pt x="273" y="512"/>
                      </a:lnTo>
                      <a:lnTo>
                        <a:pt x="268" y="523"/>
                      </a:lnTo>
                      <a:lnTo>
                        <a:pt x="264" y="532"/>
                      </a:lnTo>
                      <a:lnTo>
                        <a:pt x="258" y="550"/>
                      </a:lnTo>
                      <a:lnTo>
                        <a:pt x="251" y="571"/>
                      </a:lnTo>
                      <a:lnTo>
                        <a:pt x="242" y="593"/>
                      </a:lnTo>
                      <a:lnTo>
                        <a:pt x="235" y="616"/>
                      </a:lnTo>
                      <a:lnTo>
                        <a:pt x="229" y="637"/>
                      </a:lnTo>
                      <a:lnTo>
                        <a:pt x="225" y="655"/>
                      </a:lnTo>
                      <a:lnTo>
                        <a:pt x="222" y="670"/>
                      </a:lnTo>
                      <a:lnTo>
                        <a:pt x="223" y="679"/>
                      </a:lnTo>
                      <a:lnTo>
                        <a:pt x="224" y="685"/>
                      </a:lnTo>
                      <a:lnTo>
                        <a:pt x="225" y="693"/>
                      </a:lnTo>
                      <a:lnTo>
                        <a:pt x="224" y="700"/>
                      </a:lnTo>
                      <a:lnTo>
                        <a:pt x="222" y="708"/>
                      </a:lnTo>
                      <a:lnTo>
                        <a:pt x="220" y="714"/>
                      </a:lnTo>
                      <a:lnTo>
                        <a:pt x="219" y="720"/>
                      </a:lnTo>
                      <a:lnTo>
                        <a:pt x="218" y="724"/>
                      </a:lnTo>
                      <a:lnTo>
                        <a:pt x="217" y="725"/>
                      </a:lnTo>
                      <a:lnTo>
                        <a:pt x="217" y="729"/>
                      </a:lnTo>
                      <a:lnTo>
                        <a:pt x="220" y="737"/>
                      </a:lnTo>
                      <a:lnTo>
                        <a:pt x="228" y="746"/>
                      </a:lnTo>
                      <a:lnTo>
                        <a:pt x="242" y="750"/>
                      </a:lnTo>
                      <a:lnTo>
                        <a:pt x="253" y="751"/>
                      </a:lnTo>
                      <a:lnTo>
                        <a:pt x="264" y="752"/>
                      </a:lnTo>
                      <a:lnTo>
                        <a:pt x="274" y="754"/>
                      </a:lnTo>
                      <a:lnTo>
                        <a:pt x="282" y="757"/>
                      </a:lnTo>
                      <a:lnTo>
                        <a:pt x="287" y="760"/>
                      </a:lnTo>
                      <a:lnTo>
                        <a:pt x="287" y="763"/>
                      </a:lnTo>
                      <a:lnTo>
                        <a:pt x="281" y="766"/>
                      </a:lnTo>
                      <a:lnTo>
                        <a:pt x="268" y="769"/>
                      </a:lnTo>
                      <a:lnTo>
                        <a:pt x="251" y="772"/>
                      </a:lnTo>
                      <a:lnTo>
                        <a:pt x="234" y="774"/>
                      </a:lnTo>
                      <a:lnTo>
                        <a:pt x="221" y="778"/>
                      </a:lnTo>
                      <a:lnTo>
                        <a:pt x="210" y="781"/>
                      </a:lnTo>
                      <a:lnTo>
                        <a:pt x="202" y="784"/>
                      </a:lnTo>
                      <a:lnTo>
                        <a:pt x="198" y="786"/>
                      </a:lnTo>
                      <a:lnTo>
                        <a:pt x="198" y="787"/>
                      </a:lnTo>
                      <a:lnTo>
                        <a:pt x="204" y="788"/>
                      </a:lnTo>
                      <a:lnTo>
                        <a:pt x="215" y="788"/>
                      </a:lnTo>
                      <a:lnTo>
                        <a:pt x="229" y="788"/>
                      </a:lnTo>
                      <a:lnTo>
                        <a:pt x="247" y="788"/>
                      </a:lnTo>
                      <a:lnTo>
                        <a:pt x="268" y="788"/>
                      </a:lnTo>
                      <a:lnTo>
                        <a:pt x="290" y="790"/>
                      </a:lnTo>
                      <a:lnTo>
                        <a:pt x="312" y="792"/>
                      </a:lnTo>
                      <a:lnTo>
                        <a:pt x="334" y="795"/>
                      </a:lnTo>
                      <a:lnTo>
                        <a:pt x="355" y="800"/>
                      </a:lnTo>
                      <a:lnTo>
                        <a:pt x="373" y="805"/>
                      </a:lnTo>
                      <a:lnTo>
                        <a:pt x="386" y="810"/>
                      </a:lnTo>
                      <a:lnTo>
                        <a:pt x="393" y="813"/>
                      </a:lnTo>
                      <a:lnTo>
                        <a:pt x="396" y="815"/>
                      </a:lnTo>
                      <a:lnTo>
                        <a:pt x="393" y="816"/>
                      </a:lnTo>
                      <a:lnTo>
                        <a:pt x="384" y="817"/>
                      </a:lnTo>
                      <a:lnTo>
                        <a:pt x="368" y="817"/>
                      </a:lnTo>
                      <a:lnTo>
                        <a:pt x="346" y="816"/>
                      </a:lnTo>
                      <a:lnTo>
                        <a:pt x="333" y="816"/>
                      </a:lnTo>
                      <a:lnTo>
                        <a:pt x="319" y="815"/>
                      </a:lnTo>
                      <a:lnTo>
                        <a:pt x="305" y="816"/>
                      </a:lnTo>
                      <a:lnTo>
                        <a:pt x="291" y="816"/>
                      </a:lnTo>
                      <a:lnTo>
                        <a:pt x="277" y="817"/>
                      </a:lnTo>
                      <a:lnTo>
                        <a:pt x="263" y="818"/>
                      </a:lnTo>
                      <a:lnTo>
                        <a:pt x="250" y="819"/>
                      </a:lnTo>
                      <a:lnTo>
                        <a:pt x="236" y="820"/>
                      </a:lnTo>
                      <a:lnTo>
                        <a:pt x="223" y="822"/>
                      </a:lnTo>
                      <a:lnTo>
                        <a:pt x="212" y="824"/>
                      </a:lnTo>
                      <a:lnTo>
                        <a:pt x="201" y="826"/>
                      </a:lnTo>
                      <a:lnTo>
                        <a:pt x="191" y="830"/>
                      </a:lnTo>
                      <a:lnTo>
                        <a:pt x="183" y="832"/>
                      </a:lnTo>
                      <a:lnTo>
                        <a:pt x="176" y="835"/>
                      </a:lnTo>
                      <a:lnTo>
                        <a:pt x="171" y="839"/>
                      </a:lnTo>
                      <a:lnTo>
                        <a:pt x="167" y="842"/>
                      </a:lnTo>
                      <a:lnTo>
                        <a:pt x="159" y="849"/>
                      </a:lnTo>
                      <a:lnTo>
                        <a:pt x="149" y="857"/>
                      </a:lnTo>
                      <a:lnTo>
                        <a:pt x="138" y="865"/>
                      </a:lnTo>
                      <a:lnTo>
                        <a:pt x="127" y="873"/>
                      </a:lnTo>
                      <a:lnTo>
                        <a:pt x="116" y="879"/>
                      </a:lnTo>
                      <a:lnTo>
                        <a:pt x="107" y="884"/>
                      </a:lnTo>
                      <a:lnTo>
                        <a:pt x="100" y="888"/>
                      </a:lnTo>
                      <a:lnTo>
                        <a:pt x="98" y="889"/>
                      </a:lnTo>
                      <a:lnTo>
                        <a:pt x="95" y="890"/>
                      </a:lnTo>
                      <a:lnTo>
                        <a:pt x="87" y="893"/>
                      </a:lnTo>
                      <a:lnTo>
                        <a:pt x="75" y="898"/>
                      </a:lnTo>
                      <a:lnTo>
                        <a:pt x="60" y="903"/>
                      </a:lnTo>
                      <a:lnTo>
                        <a:pt x="44" y="909"/>
                      </a:lnTo>
                      <a:lnTo>
                        <a:pt x="30" y="915"/>
                      </a:lnTo>
                      <a:lnTo>
                        <a:pt x="16" y="921"/>
                      </a:lnTo>
                      <a:lnTo>
                        <a:pt x="6" y="926"/>
                      </a:lnTo>
                      <a:lnTo>
                        <a:pt x="1" y="925"/>
                      </a:lnTo>
                      <a:lnTo>
                        <a:pt x="0" y="915"/>
                      </a:lnTo>
                      <a:lnTo>
                        <a:pt x="3" y="898"/>
                      </a:lnTo>
                      <a:lnTo>
                        <a:pt x="9" y="876"/>
                      </a:lnTo>
                      <a:lnTo>
                        <a:pt x="16" y="852"/>
                      </a:lnTo>
                      <a:lnTo>
                        <a:pt x="24" y="827"/>
                      </a:lnTo>
                      <a:lnTo>
                        <a:pt x="31" y="805"/>
                      </a:lnTo>
                      <a:lnTo>
                        <a:pt x="37" y="788"/>
                      </a:lnTo>
                      <a:lnTo>
                        <a:pt x="39" y="782"/>
                      </a:lnTo>
                      <a:lnTo>
                        <a:pt x="43" y="773"/>
                      </a:lnTo>
                      <a:lnTo>
                        <a:pt x="49" y="760"/>
                      </a:lnTo>
                      <a:lnTo>
                        <a:pt x="57" y="744"/>
                      </a:lnTo>
                      <a:lnTo>
                        <a:pt x="67" y="725"/>
                      </a:lnTo>
                      <a:lnTo>
                        <a:pt x="77" y="703"/>
                      </a:lnTo>
                      <a:lnTo>
                        <a:pt x="89" y="679"/>
                      </a:lnTo>
                      <a:lnTo>
                        <a:pt x="102" y="652"/>
                      </a:lnTo>
                      <a:lnTo>
                        <a:pt x="116" y="623"/>
                      </a:lnTo>
                      <a:lnTo>
                        <a:pt x="131" y="593"/>
                      </a:lnTo>
                      <a:lnTo>
                        <a:pt x="147" y="561"/>
                      </a:lnTo>
                      <a:lnTo>
                        <a:pt x="164" y="528"/>
                      </a:lnTo>
                      <a:lnTo>
                        <a:pt x="181" y="494"/>
                      </a:lnTo>
                      <a:lnTo>
                        <a:pt x="198" y="459"/>
                      </a:lnTo>
                      <a:lnTo>
                        <a:pt x="216" y="424"/>
                      </a:lnTo>
                      <a:lnTo>
                        <a:pt x="235" y="388"/>
                      </a:lnTo>
                      <a:lnTo>
                        <a:pt x="254" y="353"/>
                      </a:lnTo>
                      <a:lnTo>
                        <a:pt x="273" y="317"/>
                      </a:lnTo>
                      <a:lnTo>
                        <a:pt x="291" y="282"/>
                      </a:lnTo>
                      <a:lnTo>
                        <a:pt x="309" y="248"/>
                      </a:lnTo>
                      <a:lnTo>
                        <a:pt x="327" y="216"/>
                      </a:lnTo>
                      <a:lnTo>
                        <a:pt x="344" y="184"/>
                      </a:lnTo>
                      <a:lnTo>
                        <a:pt x="361" y="154"/>
                      </a:lnTo>
                      <a:lnTo>
                        <a:pt x="377" y="126"/>
                      </a:lnTo>
                      <a:lnTo>
                        <a:pt x="392" y="101"/>
                      </a:lnTo>
                      <a:lnTo>
                        <a:pt x="407" y="77"/>
                      </a:lnTo>
                      <a:lnTo>
                        <a:pt x="420" y="56"/>
                      </a:lnTo>
                      <a:lnTo>
                        <a:pt x="432" y="38"/>
                      </a:lnTo>
                      <a:lnTo>
                        <a:pt x="444" y="23"/>
                      </a:lnTo>
                      <a:lnTo>
                        <a:pt x="454" y="12"/>
                      </a:lnTo>
                      <a:lnTo>
                        <a:pt x="462" y="4"/>
                      </a:lnTo>
                      <a:lnTo>
                        <a:pt x="468" y="0"/>
                      </a:lnTo>
                      <a:close/>
                    </a:path>
                  </a:pathLst>
                </a:custGeom>
                <a:solidFill>
                  <a:srgbClr val="26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00" name="Freeform 516"/>
                <p:cNvSpPr>
                  <a:spLocks/>
                </p:cNvSpPr>
                <p:nvPr/>
              </p:nvSpPr>
              <p:spPr bwMode="auto">
                <a:xfrm>
                  <a:off x="4639" y="937"/>
                  <a:ext cx="100" cy="135"/>
                </a:xfrm>
                <a:custGeom>
                  <a:avLst/>
                  <a:gdLst>
                    <a:gd name="T0" fmla="*/ 3 w 996"/>
                    <a:gd name="T1" fmla="*/ 390 h 1347"/>
                    <a:gd name="T2" fmla="*/ 2 w 996"/>
                    <a:gd name="T3" fmla="*/ 410 h 1347"/>
                    <a:gd name="T4" fmla="*/ 1 w 996"/>
                    <a:gd name="T5" fmla="*/ 447 h 1347"/>
                    <a:gd name="T6" fmla="*/ 0 w 996"/>
                    <a:gd name="T7" fmla="*/ 500 h 1347"/>
                    <a:gd name="T8" fmla="*/ 0 w 996"/>
                    <a:gd name="T9" fmla="*/ 565 h 1347"/>
                    <a:gd name="T10" fmla="*/ 1 w 996"/>
                    <a:gd name="T11" fmla="*/ 639 h 1347"/>
                    <a:gd name="T12" fmla="*/ 4 w 996"/>
                    <a:gd name="T13" fmla="*/ 722 h 1347"/>
                    <a:gd name="T14" fmla="*/ 9 w 996"/>
                    <a:gd name="T15" fmla="*/ 807 h 1347"/>
                    <a:gd name="T16" fmla="*/ 16 w 996"/>
                    <a:gd name="T17" fmla="*/ 895 h 1347"/>
                    <a:gd name="T18" fmla="*/ 26 w 996"/>
                    <a:gd name="T19" fmla="*/ 982 h 1347"/>
                    <a:gd name="T20" fmla="*/ 40 w 996"/>
                    <a:gd name="T21" fmla="*/ 1066 h 1347"/>
                    <a:gd name="T22" fmla="*/ 57 w 996"/>
                    <a:gd name="T23" fmla="*/ 1143 h 1347"/>
                    <a:gd name="T24" fmla="*/ 79 w 996"/>
                    <a:gd name="T25" fmla="*/ 1213 h 1347"/>
                    <a:gd name="T26" fmla="*/ 106 w 996"/>
                    <a:gd name="T27" fmla="*/ 1270 h 1347"/>
                    <a:gd name="T28" fmla="*/ 138 w 996"/>
                    <a:gd name="T29" fmla="*/ 1314 h 1347"/>
                    <a:gd name="T30" fmla="*/ 177 w 996"/>
                    <a:gd name="T31" fmla="*/ 1341 h 1347"/>
                    <a:gd name="T32" fmla="*/ 221 w 996"/>
                    <a:gd name="T33" fmla="*/ 1347 h 1347"/>
                    <a:gd name="T34" fmla="*/ 273 w 996"/>
                    <a:gd name="T35" fmla="*/ 1328 h 1347"/>
                    <a:gd name="T36" fmla="*/ 331 w 996"/>
                    <a:gd name="T37" fmla="*/ 1285 h 1347"/>
                    <a:gd name="T38" fmla="*/ 395 w 996"/>
                    <a:gd name="T39" fmla="*/ 1222 h 1347"/>
                    <a:gd name="T40" fmla="*/ 462 w 996"/>
                    <a:gd name="T41" fmla="*/ 1140 h 1347"/>
                    <a:gd name="T42" fmla="*/ 530 w 996"/>
                    <a:gd name="T43" fmla="*/ 1046 h 1347"/>
                    <a:gd name="T44" fmla="*/ 599 w 996"/>
                    <a:gd name="T45" fmla="*/ 941 h 1347"/>
                    <a:gd name="T46" fmla="*/ 667 w 996"/>
                    <a:gd name="T47" fmla="*/ 828 h 1347"/>
                    <a:gd name="T48" fmla="*/ 733 w 996"/>
                    <a:gd name="T49" fmla="*/ 712 h 1347"/>
                    <a:gd name="T50" fmla="*/ 794 w 996"/>
                    <a:gd name="T51" fmla="*/ 594 h 1347"/>
                    <a:gd name="T52" fmla="*/ 850 w 996"/>
                    <a:gd name="T53" fmla="*/ 479 h 1347"/>
                    <a:gd name="T54" fmla="*/ 898 w 996"/>
                    <a:gd name="T55" fmla="*/ 370 h 1347"/>
                    <a:gd name="T56" fmla="*/ 940 w 996"/>
                    <a:gd name="T57" fmla="*/ 270 h 1347"/>
                    <a:gd name="T58" fmla="*/ 970 w 996"/>
                    <a:gd name="T59" fmla="*/ 183 h 1347"/>
                    <a:gd name="T60" fmla="*/ 990 w 996"/>
                    <a:gd name="T61" fmla="*/ 110 h 1347"/>
                    <a:gd name="T62" fmla="*/ 996 w 996"/>
                    <a:gd name="T63" fmla="*/ 57 h 1347"/>
                    <a:gd name="T64" fmla="*/ 988 w 996"/>
                    <a:gd name="T65" fmla="*/ 25 h 1347"/>
                    <a:gd name="T66" fmla="*/ 963 w 996"/>
                    <a:gd name="T67" fmla="*/ 7 h 1347"/>
                    <a:gd name="T68" fmla="*/ 922 w 996"/>
                    <a:gd name="T69" fmla="*/ 0 h 1347"/>
                    <a:gd name="T70" fmla="*/ 868 w 996"/>
                    <a:gd name="T71" fmla="*/ 2 h 1347"/>
                    <a:gd name="T72" fmla="*/ 804 w 996"/>
                    <a:gd name="T73" fmla="*/ 14 h 1347"/>
                    <a:gd name="T74" fmla="*/ 730 w 996"/>
                    <a:gd name="T75" fmla="*/ 32 h 1347"/>
                    <a:gd name="T76" fmla="*/ 651 w 996"/>
                    <a:gd name="T77" fmla="*/ 57 h 1347"/>
                    <a:gd name="T78" fmla="*/ 567 w 996"/>
                    <a:gd name="T79" fmla="*/ 88 h 1347"/>
                    <a:gd name="T80" fmla="*/ 481 w 996"/>
                    <a:gd name="T81" fmla="*/ 122 h 1347"/>
                    <a:gd name="T82" fmla="*/ 396 w 996"/>
                    <a:gd name="T83" fmla="*/ 160 h 1347"/>
                    <a:gd name="T84" fmla="*/ 313 w 996"/>
                    <a:gd name="T85" fmla="*/ 199 h 1347"/>
                    <a:gd name="T86" fmla="*/ 235 w 996"/>
                    <a:gd name="T87" fmla="*/ 238 h 1347"/>
                    <a:gd name="T88" fmla="*/ 164 w 996"/>
                    <a:gd name="T89" fmla="*/ 276 h 1347"/>
                    <a:gd name="T90" fmla="*/ 102 w 996"/>
                    <a:gd name="T91" fmla="*/ 312 h 1347"/>
                    <a:gd name="T92" fmla="*/ 52 w 996"/>
                    <a:gd name="T93" fmla="*/ 346 h 1347"/>
                    <a:gd name="T94" fmla="*/ 15 w 996"/>
                    <a:gd name="T95" fmla="*/ 375 h 1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96" h="1347">
                      <a:moveTo>
                        <a:pt x="3" y="387"/>
                      </a:moveTo>
                      <a:lnTo>
                        <a:pt x="3" y="390"/>
                      </a:lnTo>
                      <a:lnTo>
                        <a:pt x="3" y="397"/>
                      </a:lnTo>
                      <a:lnTo>
                        <a:pt x="2" y="410"/>
                      </a:lnTo>
                      <a:lnTo>
                        <a:pt x="2" y="426"/>
                      </a:lnTo>
                      <a:lnTo>
                        <a:pt x="1" y="447"/>
                      </a:lnTo>
                      <a:lnTo>
                        <a:pt x="1" y="472"/>
                      </a:lnTo>
                      <a:lnTo>
                        <a:pt x="0" y="500"/>
                      </a:lnTo>
                      <a:lnTo>
                        <a:pt x="0" y="531"/>
                      </a:lnTo>
                      <a:lnTo>
                        <a:pt x="0" y="565"/>
                      </a:lnTo>
                      <a:lnTo>
                        <a:pt x="1" y="601"/>
                      </a:lnTo>
                      <a:lnTo>
                        <a:pt x="1" y="639"/>
                      </a:lnTo>
                      <a:lnTo>
                        <a:pt x="2" y="680"/>
                      </a:lnTo>
                      <a:lnTo>
                        <a:pt x="4" y="722"/>
                      </a:lnTo>
                      <a:lnTo>
                        <a:pt x="6" y="764"/>
                      </a:lnTo>
                      <a:lnTo>
                        <a:pt x="9" y="807"/>
                      </a:lnTo>
                      <a:lnTo>
                        <a:pt x="12" y="851"/>
                      </a:lnTo>
                      <a:lnTo>
                        <a:pt x="16" y="895"/>
                      </a:lnTo>
                      <a:lnTo>
                        <a:pt x="21" y="939"/>
                      </a:lnTo>
                      <a:lnTo>
                        <a:pt x="26" y="982"/>
                      </a:lnTo>
                      <a:lnTo>
                        <a:pt x="32" y="1024"/>
                      </a:lnTo>
                      <a:lnTo>
                        <a:pt x="40" y="1066"/>
                      </a:lnTo>
                      <a:lnTo>
                        <a:pt x="48" y="1105"/>
                      </a:lnTo>
                      <a:lnTo>
                        <a:pt x="57" y="1143"/>
                      </a:lnTo>
                      <a:lnTo>
                        <a:pt x="68" y="1180"/>
                      </a:lnTo>
                      <a:lnTo>
                        <a:pt x="79" y="1213"/>
                      </a:lnTo>
                      <a:lnTo>
                        <a:pt x="92" y="1243"/>
                      </a:lnTo>
                      <a:lnTo>
                        <a:pt x="106" y="1270"/>
                      </a:lnTo>
                      <a:lnTo>
                        <a:pt x="121" y="1294"/>
                      </a:lnTo>
                      <a:lnTo>
                        <a:pt x="138" y="1314"/>
                      </a:lnTo>
                      <a:lnTo>
                        <a:pt x="156" y="1329"/>
                      </a:lnTo>
                      <a:lnTo>
                        <a:pt x="177" y="1341"/>
                      </a:lnTo>
                      <a:lnTo>
                        <a:pt x="198" y="1347"/>
                      </a:lnTo>
                      <a:lnTo>
                        <a:pt x="221" y="1347"/>
                      </a:lnTo>
                      <a:lnTo>
                        <a:pt x="246" y="1341"/>
                      </a:lnTo>
                      <a:lnTo>
                        <a:pt x="273" y="1328"/>
                      </a:lnTo>
                      <a:lnTo>
                        <a:pt x="301" y="1310"/>
                      </a:lnTo>
                      <a:lnTo>
                        <a:pt x="331" y="1285"/>
                      </a:lnTo>
                      <a:lnTo>
                        <a:pt x="363" y="1256"/>
                      </a:lnTo>
                      <a:lnTo>
                        <a:pt x="395" y="1222"/>
                      </a:lnTo>
                      <a:lnTo>
                        <a:pt x="428" y="1184"/>
                      </a:lnTo>
                      <a:lnTo>
                        <a:pt x="462" y="1140"/>
                      </a:lnTo>
                      <a:lnTo>
                        <a:pt x="496" y="1095"/>
                      </a:lnTo>
                      <a:lnTo>
                        <a:pt x="530" y="1046"/>
                      </a:lnTo>
                      <a:lnTo>
                        <a:pt x="565" y="995"/>
                      </a:lnTo>
                      <a:lnTo>
                        <a:pt x="599" y="941"/>
                      </a:lnTo>
                      <a:lnTo>
                        <a:pt x="633" y="885"/>
                      </a:lnTo>
                      <a:lnTo>
                        <a:pt x="667" y="828"/>
                      </a:lnTo>
                      <a:lnTo>
                        <a:pt x="700" y="770"/>
                      </a:lnTo>
                      <a:lnTo>
                        <a:pt x="733" y="712"/>
                      </a:lnTo>
                      <a:lnTo>
                        <a:pt x="764" y="652"/>
                      </a:lnTo>
                      <a:lnTo>
                        <a:pt x="794" y="594"/>
                      </a:lnTo>
                      <a:lnTo>
                        <a:pt x="823" y="536"/>
                      </a:lnTo>
                      <a:lnTo>
                        <a:pt x="850" y="479"/>
                      </a:lnTo>
                      <a:lnTo>
                        <a:pt x="875" y="423"/>
                      </a:lnTo>
                      <a:lnTo>
                        <a:pt x="898" y="370"/>
                      </a:lnTo>
                      <a:lnTo>
                        <a:pt x="921" y="319"/>
                      </a:lnTo>
                      <a:lnTo>
                        <a:pt x="940" y="270"/>
                      </a:lnTo>
                      <a:lnTo>
                        <a:pt x="956" y="225"/>
                      </a:lnTo>
                      <a:lnTo>
                        <a:pt x="970" y="183"/>
                      </a:lnTo>
                      <a:lnTo>
                        <a:pt x="981" y="144"/>
                      </a:lnTo>
                      <a:lnTo>
                        <a:pt x="990" y="110"/>
                      </a:lnTo>
                      <a:lnTo>
                        <a:pt x="994" y="81"/>
                      </a:lnTo>
                      <a:lnTo>
                        <a:pt x="996" y="57"/>
                      </a:lnTo>
                      <a:lnTo>
                        <a:pt x="994" y="39"/>
                      </a:lnTo>
                      <a:lnTo>
                        <a:pt x="988" y="25"/>
                      </a:lnTo>
                      <a:lnTo>
                        <a:pt x="977" y="15"/>
                      </a:lnTo>
                      <a:lnTo>
                        <a:pt x="963" y="7"/>
                      </a:lnTo>
                      <a:lnTo>
                        <a:pt x="944" y="2"/>
                      </a:lnTo>
                      <a:lnTo>
                        <a:pt x="922" y="0"/>
                      </a:lnTo>
                      <a:lnTo>
                        <a:pt x="896" y="0"/>
                      </a:lnTo>
                      <a:lnTo>
                        <a:pt x="868" y="2"/>
                      </a:lnTo>
                      <a:lnTo>
                        <a:pt x="837" y="7"/>
                      </a:lnTo>
                      <a:lnTo>
                        <a:pt x="804" y="14"/>
                      </a:lnTo>
                      <a:lnTo>
                        <a:pt x="768" y="22"/>
                      </a:lnTo>
                      <a:lnTo>
                        <a:pt x="730" y="32"/>
                      </a:lnTo>
                      <a:lnTo>
                        <a:pt x="691" y="44"/>
                      </a:lnTo>
                      <a:lnTo>
                        <a:pt x="651" y="57"/>
                      </a:lnTo>
                      <a:lnTo>
                        <a:pt x="609" y="72"/>
                      </a:lnTo>
                      <a:lnTo>
                        <a:pt x="567" y="88"/>
                      </a:lnTo>
                      <a:lnTo>
                        <a:pt x="524" y="104"/>
                      </a:lnTo>
                      <a:lnTo>
                        <a:pt x="481" y="122"/>
                      </a:lnTo>
                      <a:lnTo>
                        <a:pt x="439" y="140"/>
                      </a:lnTo>
                      <a:lnTo>
                        <a:pt x="396" y="160"/>
                      </a:lnTo>
                      <a:lnTo>
                        <a:pt x="354" y="179"/>
                      </a:lnTo>
                      <a:lnTo>
                        <a:pt x="313" y="199"/>
                      </a:lnTo>
                      <a:lnTo>
                        <a:pt x="273" y="218"/>
                      </a:lnTo>
                      <a:lnTo>
                        <a:pt x="235" y="238"/>
                      </a:lnTo>
                      <a:lnTo>
                        <a:pt x="199" y="257"/>
                      </a:lnTo>
                      <a:lnTo>
                        <a:pt x="164" y="276"/>
                      </a:lnTo>
                      <a:lnTo>
                        <a:pt x="132" y="295"/>
                      </a:lnTo>
                      <a:lnTo>
                        <a:pt x="102" y="312"/>
                      </a:lnTo>
                      <a:lnTo>
                        <a:pt x="76" y="330"/>
                      </a:lnTo>
                      <a:lnTo>
                        <a:pt x="52" y="346"/>
                      </a:lnTo>
                      <a:lnTo>
                        <a:pt x="32" y="361"/>
                      </a:lnTo>
                      <a:lnTo>
                        <a:pt x="15" y="375"/>
                      </a:lnTo>
                      <a:lnTo>
                        <a:pt x="3" y="387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01" name="Freeform 517"/>
                <p:cNvSpPr>
                  <a:spLocks/>
                </p:cNvSpPr>
                <p:nvPr/>
              </p:nvSpPr>
              <p:spPr bwMode="auto">
                <a:xfrm>
                  <a:off x="4639" y="937"/>
                  <a:ext cx="100" cy="135"/>
                </a:xfrm>
                <a:custGeom>
                  <a:avLst/>
                  <a:gdLst>
                    <a:gd name="T0" fmla="*/ 3 w 996"/>
                    <a:gd name="T1" fmla="*/ 387 h 1347"/>
                    <a:gd name="T2" fmla="*/ 3 w 996"/>
                    <a:gd name="T3" fmla="*/ 397 h 1347"/>
                    <a:gd name="T4" fmla="*/ 2 w 996"/>
                    <a:gd name="T5" fmla="*/ 426 h 1347"/>
                    <a:gd name="T6" fmla="*/ 1 w 996"/>
                    <a:gd name="T7" fmla="*/ 472 h 1347"/>
                    <a:gd name="T8" fmla="*/ 0 w 996"/>
                    <a:gd name="T9" fmla="*/ 531 h 1347"/>
                    <a:gd name="T10" fmla="*/ 1 w 996"/>
                    <a:gd name="T11" fmla="*/ 601 h 1347"/>
                    <a:gd name="T12" fmla="*/ 2 w 996"/>
                    <a:gd name="T13" fmla="*/ 680 h 1347"/>
                    <a:gd name="T14" fmla="*/ 6 w 996"/>
                    <a:gd name="T15" fmla="*/ 764 h 1347"/>
                    <a:gd name="T16" fmla="*/ 12 w 996"/>
                    <a:gd name="T17" fmla="*/ 851 h 1347"/>
                    <a:gd name="T18" fmla="*/ 21 w 996"/>
                    <a:gd name="T19" fmla="*/ 939 h 1347"/>
                    <a:gd name="T20" fmla="*/ 32 w 996"/>
                    <a:gd name="T21" fmla="*/ 1024 h 1347"/>
                    <a:gd name="T22" fmla="*/ 48 w 996"/>
                    <a:gd name="T23" fmla="*/ 1105 h 1347"/>
                    <a:gd name="T24" fmla="*/ 68 w 996"/>
                    <a:gd name="T25" fmla="*/ 1180 h 1347"/>
                    <a:gd name="T26" fmla="*/ 92 w 996"/>
                    <a:gd name="T27" fmla="*/ 1243 h 1347"/>
                    <a:gd name="T28" fmla="*/ 121 w 996"/>
                    <a:gd name="T29" fmla="*/ 1294 h 1347"/>
                    <a:gd name="T30" fmla="*/ 156 w 996"/>
                    <a:gd name="T31" fmla="*/ 1329 h 1347"/>
                    <a:gd name="T32" fmla="*/ 198 w 996"/>
                    <a:gd name="T33" fmla="*/ 1347 h 1347"/>
                    <a:gd name="T34" fmla="*/ 221 w 996"/>
                    <a:gd name="T35" fmla="*/ 1347 h 1347"/>
                    <a:gd name="T36" fmla="*/ 273 w 996"/>
                    <a:gd name="T37" fmla="*/ 1328 h 1347"/>
                    <a:gd name="T38" fmla="*/ 331 w 996"/>
                    <a:gd name="T39" fmla="*/ 1285 h 1347"/>
                    <a:gd name="T40" fmla="*/ 395 w 996"/>
                    <a:gd name="T41" fmla="*/ 1222 h 1347"/>
                    <a:gd name="T42" fmla="*/ 462 w 996"/>
                    <a:gd name="T43" fmla="*/ 1140 h 1347"/>
                    <a:gd name="T44" fmla="*/ 530 w 996"/>
                    <a:gd name="T45" fmla="*/ 1046 h 1347"/>
                    <a:gd name="T46" fmla="*/ 599 w 996"/>
                    <a:gd name="T47" fmla="*/ 941 h 1347"/>
                    <a:gd name="T48" fmla="*/ 667 w 996"/>
                    <a:gd name="T49" fmla="*/ 828 h 1347"/>
                    <a:gd name="T50" fmla="*/ 733 w 996"/>
                    <a:gd name="T51" fmla="*/ 712 h 1347"/>
                    <a:gd name="T52" fmla="*/ 794 w 996"/>
                    <a:gd name="T53" fmla="*/ 594 h 1347"/>
                    <a:gd name="T54" fmla="*/ 850 w 996"/>
                    <a:gd name="T55" fmla="*/ 479 h 1347"/>
                    <a:gd name="T56" fmla="*/ 898 w 996"/>
                    <a:gd name="T57" fmla="*/ 370 h 1347"/>
                    <a:gd name="T58" fmla="*/ 940 w 996"/>
                    <a:gd name="T59" fmla="*/ 270 h 1347"/>
                    <a:gd name="T60" fmla="*/ 970 w 996"/>
                    <a:gd name="T61" fmla="*/ 183 h 1347"/>
                    <a:gd name="T62" fmla="*/ 990 w 996"/>
                    <a:gd name="T63" fmla="*/ 110 h 1347"/>
                    <a:gd name="T64" fmla="*/ 996 w 996"/>
                    <a:gd name="T65" fmla="*/ 57 h 1347"/>
                    <a:gd name="T66" fmla="*/ 994 w 996"/>
                    <a:gd name="T67" fmla="*/ 39 h 1347"/>
                    <a:gd name="T68" fmla="*/ 977 w 996"/>
                    <a:gd name="T69" fmla="*/ 15 h 1347"/>
                    <a:gd name="T70" fmla="*/ 944 w 996"/>
                    <a:gd name="T71" fmla="*/ 2 h 1347"/>
                    <a:gd name="T72" fmla="*/ 896 w 996"/>
                    <a:gd name="T73" fmla="*/ 0 h 1347"/>
                    <a:gd name="T74" fmla="*/ 837 w 996"/>
                    <a:gd name="T75" fmla="*/ 7 h 1347"/>
                    <a:gd name="T76" fmla="*/ 768 w 996"/>
                    <a:gd name="T77" fmla="*/ 22 h 1347"/>
                    <a:gd name="T78" fmla="*/ 691 w 996"/>
                    <a:gd name="T79" fmla="*/ 44 h 1347"/>
                    <a:gd name="T80" fmla="*/ 609 w 996"/>
                    <a:gd name="T81" fmla="*/ 72 h 1347"/>
                    <a:gd name="T82" fmla="*/ 524 w 996"/>
                    <a:gd name="T83" fmla="*/ 104 h 1347"/>
                    <a:gd name="T84" fmla="*/ 439 w 996"/>
                    <a:gd name="T85" fmla="*/ 140 h 1347"/>
                    <a:gd name="T86" fmla="*/ 354 w 996"/>
                    <a:gd name="T87" fmla="*/ 179 h 1347"/>
                    <a:gd name="T88" fmla="*/ 273 w 996"/>
                    <a:gd name="T89" fmla="*/ 218 h 1347"/>
                    <a:gd name="T90" fmla="*/ 199 w 996"/>
                    <a:gd name="T91" fmla="*/ 257 h 1347"/>
                    <a:gd name="T92" fmla="*/ 132 w 996"/>
                    <a:gd name="T93" fmla="*/ 295 h 1347"/>
                    <a:gd name="T94" fmla="*/ 76 w 996"/>
                    <a:gd name="T95" fmla="*/ 330 h 1347"/>
                    <a:gd name="T96" fmla="*/ 32 w 996"/>
                    <a:gd name="T97" fmla="*/ 361 h 1347"/>
                    <a:gd name="T98" fmla="*/ 3 w 996"/>
                    <a:gd name="T99" fmla="*/ 387 h 1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96" h="1347">
                      <a:moveTo>
                        <a:pt x="3" y="387"/>
                      </a:moveTo>
                      <a:lnTo>
                        <a:pt x="3" y="387"/>
                      </a:lnTo>
                      <a:lnTo>
                        <a:pt x="3" y="390"/>
                      </a:lnTo>
                      <a:lnTo>
                        <a:pt x="3" y="397"/>
                      </a:lnTo>
                      <a:lnTo>
                        <a:pt x="2" y="410"/>
                      </a:lnTo>
                      <a:lnTo>
                        <a:pt x="2" y="426"/>
                      </a:lnTo>
                      <a:lnTo>
                        <a:pt x="1" y="447"/>
                      </a:lnTo>
                      <a:lnTo>
                        <a:pt x="1" y="472"/>
                      </a:lnTo>
                      <a:lnTo>
                        <a:pt x="0" y="500"/>
                      </a:lnTo>
                      <a:lnTo>
                        <a:pt x="0" y="531"/>
                      </a:lnTo>
                      <a:lnTo>
                        <a:pt x="0" y="565"/>
                      </a:lnTo>
                      <a:lnTo>
                        <a:pt x="1" y="601"/>
                      </a:lnTo>
                      <a:lnTo>
                        <a:pt x="1" y="639"/>
                      </a:lnTo>
                      <a:lnTo>
                        <a:pt x="2" y="680"/>
                      </a:lnTo>
                      <a:lnTo>
                        <a:pt x="4" y="722"/>
                      </a:lnTo>
                      <a:lnTo>
                        <a:pt x="6" y="764"/>
                      </a:lnTo>
                      <a:lnTo>
                        <a:pt x="9" y="807"/>
                      </a:lnTo>
                      <a:lnTo>
                        <a:pt x="12" y="851"/>
                      </a:lnTo>
                      <a:lnTo>
                        <a:pt x="16" y="895"/>
                      </a:lnTo>
                      <a:lnTo>
                        <a:pt x="21" y="939"/>
                      </a:lnTo>
                      <a:lnTo>
                        <a:pt x="26" y="982"/>
                      </a:lnTo>
                      <a:lnTo>
                        <a:pt x="32" y="1024"/>
                      </a:lnTo>
                      <a:lnTo>
                        <a:pt x="40" y="1066"/>
                      </a:lnTo>
                      <a:lnTo>
                        <a:pt x="48" y="1105"/>
                      </a:lnTo>
                      <a:lnTo>
                        <a:pt x="57" y="1143"/>
                      </a:lnTo>
                      <a:lnTo>
                        <a:pt x="68" y="1180"/>
                      </a:lnTo>
                      <a:lnTo>
                        <a:pt x="79" y="1213"/>
                      </a:lnTo>
                      <a:lnTo>
                        <a:pt x="92" y="1243"/>
                      </a:lnTo>
                      <a:lnTo>
                        <a:pt x="106" y="1270"/>
                      </a:lnTo>
                      <a:lnTo>
                        <a:pt x="121" y="1294"/>
                      </a:lnTo>
                      <a:lnTo>
                        <a:pt x="138" y="1314"/>
                      </a:lnTo>
                      <a:lnTo>
                        <a:pt x="156" y="1329"/>
                      </a:lnTo>
                      <a:lnTo>
                        <a:pt x="177" y="1341"/>
                      </a:lnTo>
                      <a:lnTo>
                        <a:pt x="198" y="1347"/>
                      </a:lnTo>
                      <a:lnTo>
                        <a:pt x="221" y="1347"/>
                      </a:lnTo>
                      <a:lnTo>
                        <a:pt x="246" y="1341"/>
                      </a:lnTo>
                      <a:lnTo>
                        <a:pt x="273" y="1328"/>
                      </a:lnTo>
                      <a:lnTo>
                        <a:pt x="301" y="1310"/>
                      </a:lnTo>
                      <a:lnTo>
                        <a:pt x="331" y="1285"/>
                      </a:lnTo>
                      <a:lnTo>
                        <a:pt x="363" y="1256"/>
                      </a:lnTo>
                      <a:lnTo>
                        <a:pt x="395" y="1222"/>
                      </a:lnTo>
                      <a:lnTo>
                        <a:pt x="428" y="1184"/>
                      </a:lnTo>
                      <a:lnTo>
                        <a:pt x="462" y="1140"/>
                      </a:lnTo>
                      <a:lnTo>
                        <a:pt x="496" y="1095"/>
                      </a:lnTo>
                      <a:lnTo>
                        <a:pt x="530" y="1046"/>
                      </a:lnTo>
                      <a:lnTo>
                        <a:pt x="565" y="995"/>
                      </a:lnTo>
                      <a:lnTo>
                        <a:pt x="599" y="941"/>
                      </a:lnTo>
                      <a:lnTo>
                        <a:pt x="633" y="885"/>
                      </a:lnTo>
                      <a:lnTo>
                        <a:pt x="667" y="828"/>
                      </a:lnTo>
                      <a:lnTo>
                        <a:pt x="700" y="770"/>
                      </a:lnTo>
                      <a:lnTo>
                        <a:pt x="733" y="712"/>
                      </a:lnTo>
                      <a:lnTo>
                        <a:pt x="764" y="652"/>
                      </a:lnTo>
                      <a:lnTo>
                        <a:pt x="794" y="594"/>
                      </a:lnTo>
                      <a:lnTo>
                        <a:pt x="823" y="536"/>
                      </a:lnTo>
                      <a:lnTo>
                        <a:pt x="850" y="479"/>
                      </a:lnTo>
                      <a:lnTo>
                        <a:pt x="875" y="423"/>
                      </a:lnTo>
                      <a:lnTo>
                        <a:pt x="898" y="370"/>
                      </a:lnTo>
                      <a:lnTo>
                        <a:pt x="921" y="319"/>
                      </a:lnTo>
                      <a:lnTo>
                        <a:pt x="940" y="270"/>
                      </a:lnTo>
                      <a:lnTo>
                        <a:pt x="956" y="225"/>
                      </a:lnTo>
                      <a:lnTo>
                        <a:pt x="970" y="183"/>
                      </a:lnTo>
                      <a:lnTo>
                        <a:pt x="981" y="144"/>
                      </a:lnTo>
                      <a:lnTo>
                        <a:pt x="990" y="110"/>
                      </a:lnTo>
                      <a:lnTo>
                        <a:pt x="994" y="81"/>
                      </a:lnTo>
                      <a:lnTo>
                        <a:pt x="996" y="57"/>
                      </a:lnTo>
                      <a:lnTo>
                        <a:pt x="994" y="39"/>
                      </a:lnTo>
                      <a:lnTo>
                        <a:pt x="988" y="25"/>
                      </a:lnTo>
                      <a:lnTo>
                        <a:pt x="977" y="15"/>
                      </a:lnTo>
                      <a:lnTo>
                        <a:pt x="963" y="7"/>
                      </a:lnTo>
                      <a:lnTo>
                        <a:pt x="944" y="2"/>
                      </a:lnTo>
                      <a:lnTo>
                        <a:pt x="922" y="0"/>
                      </a:lnTo>
                      <a:lnTo>
                        <a:pt x="896" y="0"/>
                      </a:lnTo>
                      <a:lnTo>
                        <a:pt x="868" y="2"/>
                      </a:lnTo>
                      <a:lnTo>
                        <a:pt x="837" y="7"/>
                      </a:lnTo>
                      <a:lnTo>
                        <a:pt x="804" y="14"/>
                      </a:lnTo>
                      <a:lnTo>
                        <a:pt x="768" y="22"/>
                      </a:lnTo>
                      <a:lnTo>
                        <a:pt x="730" y="32"/>
                      </a:lnTo>
                      <a:lnTo>
                        <a:pt x="691" y="44"/>
                      </a:lnTo>
                      <a:lnTo>
                        <a:pt x="651" y="57"/>
                      </a:lnTo>
                      <a:lnTo>
                        <a:pt x="609" y="72"/>
                      </a:lnTo>
                      <a:lnTo>
                        <a:pt x="567" y="88"/>
                      </a:lnTo>
                      <a:lnTo>
                        <a:pt x="524" y="104"/>
                      </a:lnTo>
                      <a:lnTo>
                        <a:pt x="481" y="122"/>
                      </a:lnTo>
                      <a:lnTo>
                        <a:pt x="439" y="140"/>
                      </a:lnTo>
                      <a:lnTo>
                        <a:pt x="396" y="160"/>
                      </a:lnTo>
                      <a:lnTo>
                        <a:pt x="354" y="179"/>
                      </a:lnTo>
                      <a:lnTo>
                        <a:pt x="313" y="199"/>
                      </a:lnTo>
                      <a:lnTo>
                        <a:pt x="273" y="218"/>
                      </a:lnTo>
                      <a:lnTo>
                        <a:pt x="235" y="238"/>
                      </a:lnTo>
                      <a:lnTo>
                        <a:pt x="199" y="257"/>
                      </a:lnTo>
                      <a:lnTo>
                        <a:pt x="164" y="276"/>
                      </a:lnTo>
                      <a:lnTo>
                        <a:pt x="132" y="295"/>
                      </a:lnTo>
                      <a:lnTo>
                        <a:pt x="102" y="312"/>
                      </a:lnTo>
                      <a:lnTo>
                        <a:pt x="76" y="330"/>
                      </a:lnTo>
                      <a:lnTo>
                        <a:pt x="52" y="346"/>
                      </a:lnTo>
                      <a:lnTo>
                        <a:pt x="32" y="361"/>
                      </a:lnTo>
                      <a:lnTo>
                        <a:pt x="15" y="375"/>
                      </a:lnTo>
                      <a:lnTo>
                        <a:pt x="3" y="38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02" name="Freeform 518"/>
                <p:cNvSpPr>
                  <a:spLocks/>
                </p:cNvSpPr>
                <p:nvPr/>
              </p:nvSpPr>
              <p:spPr bwMode="auto">
                <a:xfrm>
                  <a:off x="4618" y="965"/>
                  <a:ext cx="38" cy="115"/>
                </a:xfrm>
                <a:custGeom>
                  <a:avLst/>
                  <a:gdLst>
                    <a:gd name="T0" fmla="*/ 144 w 375"/>
                    <a:gd name="T1" fmla="*/ 1132 h 1154"/>
                    <a:gd name="T2" fmla="*/ 118 w 375"/>
                    <a:gd name="T3" fmla="*/ 1078 h 1154"/>
                    <a:gd name="T4" fmla="*/ 96 w 375"/>
                    <a:gd name="T5" fmla="*/ 1015 h 1154"/>
                    <a:gd name="T6" fmla="*/ 75 w 375"/>
                    <a:gd name="T7" fmla="*/ 944 h 1154"/>
                    <a:gd name="T8" fmla="*/ 58 w 375"/>
                    <a:gd name="T9" fmla="*/ 865 h 1154"/>
                    <a:gd name="T10" fmla="*/ 43 w 375"/>
                    <a:gd name="T11" fmla="*/ 782 h 1154"/>
                    <a:gd name="T12" fmla="*/ 30 w 375"/>
                    <a:gd name="T13" fmla="*/ 697 h 1154"/>
                    <a:gd name="T14" fmla="*/ 20 w 375"/>
                    <a:gd name="T15" fmla="*/ 612 h 1154"/>
                    <a:gd name="T16" fmla="*/ 12 w 375"/>
                    <a:gd name="T17" fmla="*/ 527 h 1154"/>
                    <a:gd name="T18" fmla="*/ 6 w 375"/>
                    <a:gd name="T19" fmla="*/ 445 h 1154"/>
                    <a:gd name="T20" fmla="*/ 2 w 375"/>
                    <a:gd name="T21" fmla="*/ 366 h 1154"/>
                    <a:gd name="T22" fmla="*/ 0 w 375"/>
                    <a:gd name="T23" fmla="*/ 295 h 1154"/>
                    <a:gd name="T24" fmla="*/ 0 w 375"/>
                    <a:gd name="T25" fmla="*/ 232 h 1154"/>
                    <a:gd name="T26" fmla="*/ 1 w 375"/>
                    <a:gd name="T27" fmla="*/ 180 h 1154"/>
                    <a:gd name="T28" fmla="*/ 5 w 375"/>
                    <a:gd name="T29" fmla="*/ 139 h 1154"/>
                    <a:gd name="T30" fmla="*/ 10 w 375"/>
                    <a:gd name="T31" fmla="*/ 112 h 1154"/>
                    <a:gd name="T32" fmla="*/ 29 w 375"/>
                    <a:gd name="T33" fmla="*/ 81 h 1154"/>
                    <a:gd name="T34" fmla="*/ 74 w 375"/>
                    <a:gd name="T35" fmla="*/ 43 h 1154"/>
                    <a:gd name="T36" fmla="*/ 121 w 375"/>
                    <a:gd name="T37" fmla="*/ 16 h 1154"/>
                    <a:gd name="T38" fmla="*/ 153 w 375"/>
                    <a:gd name="T39" fmla="*/ 2 h 1154"/>
                    <a:gd name="T40" fmla="*/ 175 w 375"/>
                    <a:gd name="T41" fmla="*/ 1 h 1154"/>
                    <a:gd name="T42" fmla="*/ 202 w 375"/>
                    <a:gd name="T43" fmla="*/ 11 h 1154"/>
                    <a:gd name="T44" fmla="*/ 219 w 375"/>
                    <a:gd name="T45" fmla="*/ 38 h 1154"/>
                    <a:gd name="T46" fmla="*/ 227 w 375"/>
                    <a:gd name="T47" fmla="*/ 92 h 1154"/>
                    <a:gd name="T48" fmla="*/ 228 w 375"/>
                    <a:gd name="T49" fmla="*/ 146 h 1154"/>
                    <a:gd name="T50" fmla="*/ 227 w 375"/>
                    <a:gd name="T51" fmla="*/ 181 h 1154"/>
                    <a:gd name="T52" fmla="*/ 226 w 375"/>
                    <a:gd name="T53" fmla="*/ 223 h 1154"/>
                    <a:gd name="T54" fmla="*/ 226 w 375"/>
                    <a:gd name="T55" fmla="*/ 272 h 1154"/>
                    <a:gd name="T56" fmla="*/ 225 w 375"/>
                    <a:gd name="T57" fmla="*/ 327 h 1154"/>
                    <a:gd name="T58" fmla="*/ 226 w 375"/>
                    <a:gd name="T59" fmla="*/ 387 h 1154"/>
                    <a:gd name="T60" fmla="*/ 227 w 375"/>
                    <a:gd name="T61" fmla="*/ 450 h 1154"/>
                    <a:gd name="T62" fmla="*/ 231 w 375"/>
                    <a:gd name="T63" fmla="*/ 515 h 1154"/>
                    <a:gd name="T64" fmla="*/ 236 w 375"/>
                    <a:gd name="T65" fmla="*/ 583 h 1154"/>
                    <a:gd name="T66" fmla="*/ 244 w 375"/>
                    <a:gd name="T67" fmla="*/ 651 h 1154"/>
                    <a:gd name="T68" fmla="*/ 254 w 375"/>
                    <a:gd name="T69" fmla="*/ 718 h 1154"/>
                    <a:gd name="T70" fmla="*/ 267 w 375"/>
                    <a:gd name="T71" fmla="*/ 785 h 1154"/>
                    <a:gd name="T72" fmla="*/ 284 w 375"/>
                    <a:gd name="T73" fmla="*/ 849 h 1154"/>
                    <a:gd name="T74" fmla="*/ 304 w 375"/>
                    <a:gd name="T75" fmla="*/ 911 h 1154"/>
                    <a:gd name="T76" fmla="*/ 329 w 375"/>
                    <a:gd name="T77" fmla="*/ 968 h 1154"/>
                    <a:gd name="T78" fmla="*/ 358 w 375"/>
                    <a:gd name="T79" fmla="*/ 1019 h 1154"/>
                    <a:gd name="T80" fmla="*/ 158 w 375"/>
                    <a:gd name="T81" fmla="*/ 1154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75" h="1154">
                      <a:moveTo>
                        <a:pt x="158" y="1154"/>
                      </a:moveTo>
                      <a:lnTo>
                        <a:pt x="144" y="1132"/>
                      </a:lnTo>
                      <a:lnTo>
                        <a:pt x="131" y="1106"/>
                      </a:lnTo>
                      <a:lnTo>
                        <a:pt x="118" y="1078"/>
                      </a:lnTo>
                      <a:lnTo>
                        <a:pt x="107" y="1048"/>
                      </a:lnTo>
                      <a:lnTo>
                        <a:pt x="96" y="1015"/>
                      </a:lnTo>
                      <a:lnTo>
                        <a:pt x="85" y="980"/>
                      </a:lnTo>
                      <a:lnTo>
                        <a:pt x="75" y="944"/>
                      </a:lnTo>
                      <a:lnTo>
                        <a:pt x="66" y="905"/>
                      </a:lnTo>
                      <a:lnTo>
                        <a:pt x="58" y="865"/>
                      </a:lnTo>
                      <a:lnTo>
                        <a:pt x="50" y="824"/>
                      </a:lnTo>
                      <a:lnTo>
                        <a:pt x="43" y="782"/>
                      </a:lnTo>
                      <a:lnTo>
                        <a:pt x="36" y="740"/>
                      </a:lnTo>
                      <a:lnTo>
                        <a:pt x="30" y="697"/>
                      </a:lnTo>
                      <a:lnTo>
                        <a:pt x="25" y="655"/>
                      </a:lnTo>
                      <a:lnTo>
                        <a:pt x="20" y="612"/>
                      </a:lnTo>
                      <a:lnTo>
                        <a:pt x="15" y="569"/>
                      </a:lnTo>
                      <a:lnTo>
                        <a:pt x="12" y="527"/>
                      </a:lnTo>
                      <a:lnTo>
                        <a:pt x="8" y="485"/>
                      </a:lnTo>
                      <a:lnTo>
                        <a:pt x="6" y="445"/>
                      </a:lnTo>
                      <a:lnTo>
                        <a:pt x="3" y="405"/>
                      </a:lnTo>
                      <a:lnTo>
                        <a:pt x="2" y="366"/>
                      </a:lnTo>
                      <a:lnTo>
                        <a:pt x="1" y="330"/>
                      </a:lnTo>
                      <a:lnTo>
                        <a:pt x="0" y="295"/>
                      </a:lnTo>
                      <a:lnTo>
                        <a:pt x="0" y="263"/>
                      </a:lnTo>
                      <a:lnTo>
                        <a:pt x="0" y="232"/>
                      </a:lnTo>
                      <a:lnTo>
                        <a:pt x="0" y="205"/>
                      </a:lnTo>
                      <a:lnTo>
                        <a:pt x="1" y="180"/>
                      </a:lnTo>
                      <a:lnTo>
                        <a:pt x="3" y="158"/>
                      </a:lnTo>
                      <a:lnTo>
                        <a:pt x="5" y="139"/>
                      </a:lnTo>
                      <a:lnTo>
                        <a:pt x="7" y="124"/>
                      </a:lnTo>
                      <a:lnTo>
                        <a:pt x="10" y="112"/>
                      </a:lnTo>
                      <a:lnTo>
                        <a:pt x="13" y="104"/>
                      </a:lnTo>
                      <a:lnTo>
                        <a:pt x="29" y="81"/>
                      </a:lnTo>
                      <a:lnTo>
                        <a:pt x="50" y="61"/>
                      </a:lnTo>
                      <a:lnTo>
                        <a:pt x="74" y="43"/>
                      </a:lnTo>
                      <a:lnTo>
                        <a:pt x="98" y="28"/>
                      </a:lnTo>
                      <a:lnTo>
                        <a:pt x="121" y="16"/>
                      </a:lnTo>
                      <a:lnTo>
                        <a:pt x="140" y="7"/>
                      </a:lnTo>
                      <a:lnTo>
                        <a:pt x="153" y="2"/>
                      </a:lnTo>
                      <a:lnTo>
                        <a:pt x="158" y="0"/>
                      </a:lnTo>
                      <a:lnTo>
                        <a:pt x="175" y="1"/>
                      </a:lnTo>
                      <a:lnTo>
                        <a:pt x="190" y="4"/>
                      </a:lnTo>
                      <a:lnTo>
                        <a:pt x="202" y="11"/>
                      </a:lnTo>
                      <a:lnTo>
                        <a:pt x="212" y="22"/>
                      </a:lnTo>
                      <a:lnTo>
                        <a:pt x="219" y="38"/>
                      </a:lnTo>
                      <a:lnTo>
                        <a:pt x="224" y="62"/>
                      </a:lnTo>
                      <a:lnTo>
                        <a:pt x="227" y="92"/>
                      </a:lnTo>
                      <a:lnTo>
                        <a:pt x="228" y="132"/>
                      </a:lnTo>
                      <a:lnTo>
                        <a:pt x="228" y="146"/>
                      </a:lnTo>
                      <a:lnTo>
                        <a:pt x="228" y="163"/>
                      </a:lnTo>
                      <a:lnTo>
                        <a:pt x="227" y="181"/>
                      </a:lnTo>
                      <a:lnTo>
                        <a:pt x="227" y="201"/>
                      </a:lnTo>
                      <a:lnTo>
                        <a:pt x="226" y="223"/>
                      </a:lnTo>
                      <a:lnTo>
                        <a:pt x="226" y="247"/>
                      </a:lnTo>
                      <a:lnTo>
                        <a:pt x="226" y="272"/>
                      </a:lnTo>
                      <a:lnTo>
                        <a:pt x="225" y="299"/>
                      </a:lnTo>
                      <a:lnTo>
                        <a:pt x="225" y="327"/>
                      </a:lnTo>
                      <a:lnTo>
                        <a:pt x="225" y="356"/>
                      </a:lnTo>
                      <a:lnTo>
                        <a:pt x="226" y="387"/>
                      </a:lnTo>
                      <a:lnTo>
                        <a:pt x="226" y="418"/>
                      </a:lnTo>
                      <a:lnTo>
                        <a:pt x="227" y="450"/>
                      </a:lnTo>
                      <a:lnTo>
                        <a:pt x="229" y="482"/>
                      </a:lnTo>
                      <a:lnTo>
                        <a:pt x="231" y="515"/>
                      </a:lnTo>
                      <a:lnTo>
                        <a:pt x="233" y="549"/>
                      </a:lnTo>
                      <a:lnTo>
                        <a:pt x="236" y="583"/>
                      </a:lnTo>
                      <a:lnTo>
                        <a:pt x="239" y="617"/>
                      </a:lnTo>
                      <a:lnTo>
                        <a:pt x="244" y="651"/>
                      </a:lnTo>
                      <a:lnTo>
                        <a:pt x="248" y="685"/>
                      </a:lnTo>
                      <a:lnTo>
                        <a:pt x="254" y="718"/>
                      </a:lnTo>
                      <a:lnTo>
                        <a:pt x="260" y="752"/>
                      </a:lnTo>
                      <a:lnTo>
                        <a:pt x="267" y="785"/>
                      </a:lnTo>
                      <a:lnTo>
                        <a:pt x="275" y="817"/>
                      </a:lnTo>
                      <a:lnTo>
                        <a:pt x="284" y="849"/>
                      </a:lnTo>
                      <a:lnTo>
                        <a:pt x="293" y="880"/>
                      </a:lnTo>
                      <a:lnTo>
                        <a:pt x="304" y="911"/>
                      </a:lnTo>
                      <a:lnTo>
                        <a:pt x="316" y="940"/>
                      </a:lnTo>
                      <a:lnTo>
                        <a:pt x="329" y="968"/>
                      </a:lnTo>
                      <a:lnTo>
                        <a:pt x="343" y="994"/>
                      </a:lnTo>
                      <a:lnTo>
                        <a:pt x="358" y="1019"/>
                      </a:lnTo>
                      <a:lnTo>
                        <a:pt x="375" y="1043"/>
                      </a:lnTo>
                      <a:lnTo>
                        <a:pt x="158" y="1154"/>
                      </a:lnTo>
                      <a:close/>
                    </a:path>
                  </a:pathLst>
                </a:custGeom>
                <a:solidFill>
                  <a:srgbClr val="B2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03" name="Freeform 519"/>
                <p:cNvSpPr>
                  <a:spLocks/>
                </p:cNvSpPr>
                <p:nvPr/>
              </p:nvSpPr>
              <p:spPr bwMode="auto">
                <a:xfrm>
                  <a:off x="4618" y="965"/>
                  <a:ext cx="38" cy="115"/>
                </a:xfrm>
                <a:custGeom>
                  <a:avLst/>
                  <a:gdLst>
                    <a:gd name="T0" fmla="*/ 158 w 375"/>
                    <a:gd name="T1" fmla="*/ 1154 h 1154"/>
                    <a:gd name="T2" fmla="*/ 131 w 375"/>
                    <a:gd name="T3" fmla="*/ 1106 h 1154"/>
                    <a:gd name="T4" fmla="*/ 107 w 375"/>
                    <a:gd name="T5" fmla="*/ 1048 h 1154"/>
                    <a:gd name="T6" fmla="*/ 85 w 375"/>
                    <a:gd name="T7" fmla="*/ 980 h 1154"/>
                    <a:gd name="T8" fmla="*/ 66 w 375"/>
                    <a:gd name="T9" fmla="*/ 905 h 1154"/>
                    <a:gd name="T10" fmla="*/ 50 w 375"/>
                    <a:gd name="T11" fmla="*/ 824 h 1154"/>
                    <a:gd name="T12" fmla="*/ 36 w 375"/>
                    <a:gd name="T13" fmla="*/ 740 h 1154"/>
                    <a:gd name="T14" fmla="*/ 25 w 375"/>
                    <a:gd name="T15" fmla="*/ 655 h 1154"/>
                    <a:gd name="T16" fmla="*/ 15 w 375"/>
                    <a:gd name="T17" fmla="*/ 569 h 1154"/>
                    <a:gd name="T18" fmla="*/ 8 w 375"/>
                    <a:gd name="T19" fmla="*/ 485 h 1154"/>
                    <a:gd name="T20" fmla="*/ 3 w 375"/>
                    <a:gd name="T21" fmla="*/ 405 h 1154"/>
                    <a:gd name="T22" fmla="*/ 1 w 375"/>
                    <a:gd name="T23" fmla="*/ 330 h 1154"/>
                    <a:gd name="T24" fmla="*/ 0 w 375"/>
                    <a:gd name="T25" fmla="*/ 263 h 1154"/>
                    <a:gd name="T26" fmla="*/ 0 w 375"/>
                    <a:gd name="T27" fmla="*/ 205 h 1154"/>
                    <a:gd name="T28" fmla="*/ 3 w 375"/>
                    <a:gd name="T29" fmla="*/ 158 h 1154"/>
                    <a:gd name="T30" fmla="*/ 7 w 375"/>
                    <a:gd name="T31" fmla="*/ 124 h 1154"/>
                    <a:gd name="T32" fmla="*/ 13 w 375"/>
                    <a:gd name="T33" fmla="*/ 104 h 1154"/>
                    <a:gd name="T34" fmla="*/ 29 w 375"/>
                    <a:gd name="T35" fmla="*/ 81 h 1154"/>
                    <a:gd name="T36" fmla="*/ 74 w 375"/>
                    <a:gd name="T37" fmla="*/ 43 h 1154"/>
                    <a:gd name="T38" fmla="*/ 121 w 375"/>
                    <a:gd name="T39" fmla="*/ 16 h 1154"/>
                    <a:gd name="T40" fmla="*/ 153 w 375"/>
                    <a:gd name="T41" fmla="*/ 2 h 1154"/>
                    <a:gd name="T42" fmla="*/ 158 w 375"/>
                    <a:gd name="T43" fmla="*/ 0 h 1154"/>
                    <a:gd name="T44" fmla="*/ 190 w 375"/>
                    <a:gd name="T45" fmla="*/ 4 h 1154"/>
                    <a:gd name="T46" fmla="*/ 212 w 375"/>
                    <a:gd name="T47" fmla="*/ 22 h 1154"/>
                    <a:gd name="T48" fmla="*/ 224 w 375"/>
                    <a:gd name="T49" fmla="*/ 62 h 1154"/>
                    <a:gd name="T50" fmla="*/ 228 w 375"/>
                    <a:gd name="T51" fmla="*/ 132 h 1154"/>
                    <a:gd name="T52" fmla="*/ 228 w 375"/>
                    <a:gd name="T53" fmla="*/ 146 h 1154"/>
                    <a:gd name="T54" fmla="*/ 227 w 375"/>
                    <a:gd name="T55" fmla="*/ 181 h 1154"/>
                    <a:gd name="T56" fmla="*/ 226 w 375"/>
                    <a:gd name="T57" fmla="*/ 223 h 1154"/>
                    <a:gd name="T58" fmla="*/ 226 w 375"/>
                    <a:gd name="T59" fmla="*/ 272 h 1154"/>
                    <a:gd name="T60" fmla="*/ 225 w 375"/>
                    <a:gd name="T61" fmla="*/ 327 h 1154"/>
                    <a:gd name="T62" fmla="*/ 226 w 375"/>
                    <a:gd name="T63" fmla="*/ 387 h 1154"/>
                    <a:gd name="T64" fmla="*/ 227 w 375"/>
                    <a:gd name="T65" fmla="*/ 450 h 1154"/>
                    <a:gd name="T66" fmla="*/ 231 w 375"/>
                    <a:gd name="T67" fmla="*/ 515 h 1154"/>
                    <a:gd name="T68" fmla="*/ 236 w 375"/>
                    <a:gd name="T69" fmla="*/ 583 h 1154"/>
                    <a:gd name="T70" fmla="*/ 244 w 375"/>
                    <a:gd name="T71" fmla="*/ 651 h 1154"/>
                    <a:gd name="T72" fmla="*/ 254 w 375"/>
                    <a:gd name="T73" fmla="*/ 718 h 1154"/>
                    <a:gd name="T74" fmla="*/ 267 w 375"/>
                    <a:gd name="T75" fmla="*/ 785 h 1154"/>
                    <a:gd name="T76" fmla="*/ 284 w 375"/>
                    <a:gd name="T77" fmla="*/ 849 h 1154"/>
                    <a:gd name="T78" fmla="*/ 304 w 375"/>
                    <a:gd name="T79" fmla="*/ 911 h 1154"/>
                    <a:gd name="T80" fmla="*/ 329 w 375"/>
                    <a:gd name="T81" fmla="*/ 968 h 1154"/>
                    <a:gd name="T82" fmla="*/ 358 w 375"/>
                    <a:gd name="T83" fmla="*/ 1019 h 1154"/>
                    <a:gd name="T84" fmla="*/ 158 w 375"/>
                    <a:gd name="T85" fmla="*/ 1154 h 1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75" h="1154">
                      <a:moveTo>
                        <a:pt x="158" y="1154"/>
                      </a:moveTo>
                      <a:lnTo>
                        <a:pt x="158" y="1154"/>
                      </a:lnTo>
                      <a:lnTo>
                        <a:pt x="144" y="1132"/>
                      </a:lnTo>
                      <a:lnTo>
                        <a:pt x="131" y="1106"/>
                      </a:lnTo>
                      <a:lnTo>
                        <a:pt x="118" y="1078"/>
                      </a:lnTo>
                      <a:lnTo>
                        <a:pt x="107" y="1048"/>
                      </a:lnTo>
                      <a:lnTo>
                        <a:pt x="96" y="1015"/>
                      </a:lnTo>
                      <a:lnTo>
                        <a:pt x="85" y="980"/>
                      </a:lnTo>
                      <a:lnTo>
                        <a:pt x="75" y="944"/>
                      </a:lnTo>
                      <a:lnTo>
                        <a:pt x="66" y="905"/>
                      </a:lnTo>
                      <a:lnTo>
                        <a:pt x="58" y="865"/>
                      </a:lnTo>
                      <a:lnTo>
                        <a:pt x="50" y="824"/>
                      </a:lnTo>
                      <a:lnTo>
                        <a:pt x="43" y="782"/>
                      </a:lnTo>
                      <a:lnTo>
                        <a:pt x="36" y="740"/>
                      </a:lnTo>
                      <a:lnTo>
                        <a:pt x="30" y="697"/>
                      </a:lnTo>
                      <a:lnTo>
                        <a:pt x="25" y="655"/>
                      </a:lnTo>
                      <a:lnTo>
                        <a:pt x="20" y="612"/>
                      </a:lnTo>
                      <a:lnTo>
                        <a:pt x="15" y="569"/>
                      </a:lnTo>
                      <a:lnTo>
                        <a:pt x="12" y="527"/>
                      </a:lnTo>
                      <a:lnTo>
                        <a:pt x="8" y="485"/>
                      </a:lnTo>
                      <a:lnTo>
                        <a:pt x="6" y="445"/>
                      </a:lnTo>
                      <a:lnTo>
                        <a:pt x="3" y="405"/>
                      </a:lnTo>
                      <a:lnTo>
                        <a:pt x="2" y="366"/>
                      </a:lnTo>
                      <a:lnTo>
                        <a:pt x="1" y="330"/>
                      </a:lnTo>
                      <a:lnTo>
                        <a:pt x="0" y="295"/>
                      </a:lnTo>
                      <a:lnTo>
                        <a:pt x="0" y="263"/>
                      </a:lnTo>
                      <a:lnTo>
                        <a:pt x="0" y="232"/>
                      </a:lnTo>
                      <a:lnTo>
                        <a:pt x="0" y="205"/>
                      </a:lnTo>
                      <a:lnTo>
                        <a:pt x="1" y="180"/>
                      </a:lnTo>
                      <a:lnTo>
                        <a:pt x="3" y="158"/>
                      </a:lnTo>
                      <a:lnTo>
                        <a:pt x="5" y="139"/>
                      </a:lnTo>
                      <a:lnTo>
                        <a:pt x="7" y="124"/>
                      </a:lnTo>
                      <a:lnTo>
                        <a:pt x="10" y="112"/>
                      </a:lnTo>
                      <a:lnTo>
                        <a:pt x="13" y="104"/>
                      </a:lnTo>
                      <a:lnTo>
                        <a:pt x="29" y="81"/>
                      </a:lnTo>
                      <a:lnTo>
                        <a:pt x="50" y="61"/>
                      </a:lnTo>
                      <a:lnTo>
                        <a:pt x="74" y="43"/>
                      </a:lnTo>
                      <a:lnTo>
                        <a:pt x="98" y="28"/>
                      </a:lnTo>
                      <a:lnTo>
                        <a:pt x="121" y="16"/>
                      </a:lnTo>
                      <a:lnTo>
                        <a:pt x="140" y="7"/>
                      </a:lnTo>
                      <a:lnTo>
                        <a:pt x="153" y="2"/>
                      </a:lnTo>
                      <a:lnTo>
                        <a:pt x="158" y="0"/>
                      </a:lnTo>
                      <a:lnTo>
                        <a:pt x="175" y="1"/>
                      </a:lnTo>
                      <a:lnTo>
                        <a:pt x="190" y="4"/>
                      </a:lnTo>
                      <a:lnTo>
                        <a:pt x="202" y="11"/>
                      </a:lnTo>
                      <a:lnTo>
                        <a:pt x="212" y="22"/>
                      </a:lnTo>
                      <a:lnTo>
                        <a:pt x="219" y="38"/>
                      </a:lnTo>
                      <a:lnTo>
                        <a:pt x="224" y="62"/>
                      </a:lnTo>
                      <a:lnTo>
                        <a:pt x="227" y="92"/>
                      </a:lnTo>
                      <a:lnTo>
                        <a:pt x="228" y="132"/>
                      </a:lnTo>
                      <a:lnTo>
                        <a:pt x="228" y="146"/>
                      </a:lnTo>
                      <a:lnTo>
                        <a:pt x="228" y="163"/>
                      </a:lnTo>
                      <a:lnTo>
                        <a:pt x="227" y="181"/>
                      </a:lnTo>
                      <a:lnTo>
                        <a:pt x="227" y="201"/>
                      </a:lnTo>
                      <a:lnTo>
                        <a:pt x="226" y="223"/>
                      </a:lnTo>
                      <a:lnTo>
                        <a:pt x="226" y="247"/>
                      </a:lnTo>
                      <a:lnTo>
                        <a:pt x="226" y="272"/>
                      </a:lnTo>
                      <a:lnTo>
                        <a:pt x="225" y="299"/>
                      </a:lnTo>
                      <a:lnTo>
                        <a:pt x="225" y="327"/>
                      </a:lnTo>
                      <a:lnTo>
                        <a:pt x="225" y="356"/>
                      </a:lnTo>
                      <a:lnTo>
                        <a:pt x="226" y="387"/>
                      </a:lnTo>
                      <a:lnTo>
                        <a:pt x="226" y="418"/>
                      </a:lnTo>
                      <a:lnTo>
                        <a:pt x="227" y="450"/>
                      </a:lnTo>
                      <a:lnTo>
                        <a:pt x="229" y="482"/>
                      </a:lnTo>
                      <a:lnTo>
                        <a:pt x="231" y="515"/>
                      </a:lnTo>
                      <a:lnTo>
                        <a:pt x="233" y="549"/>
                      </a:lnTo>
                      <a:lnTo>
                        <a:pt x="236" y="583"/>
                      </a:lnTo>
                      <a:lnTo>
                        <a:pt x="239" y="617"/>
                      </a:lnTo>
                      <a:lnTo>
                        <a:pt x="244" y="651"/>
                      </a:lnTo>
                      <a:lnTo>
                        <a:pt x="248" y="685"/>
                      </a:lnTo>
                      <a:lnTo>
                        <a:pt x="254" y="718"/>
                      </a:lnTo>
                      <a:lnTo>
                        <a:pt x="260" y="752"/>
                      </a:lnTo>
                      <a:lnTo>
                        <a:pt x="267" y="785"/>
                      </a:lnTo>
                      <a:lnTo>
                        <a:pt x="275" y="817"/>
                      </a:lnTo>
                      <a:lnTo>
                        <a:pt x="284" y="849"/>
                      </a:lnTo>
                      <a:lnTo>
                        <a:pt x="293" y="880"/>
                      </a:lnTo>
                      <a:lnTo>
                        <a:pt x="304" y="911"/>
                      </a:lnTo>
                      <a:lnTo>
                        <a:pt x="316" y="940"/>
                      </a:lnTo>
                      <a:lnTo>
                        <a:pt x="329" y="968"/>
                      </a:lnTo>
                      <a:lnTo>
                        <a:pt x="343" y="994"/>
                      </a:lnTo>
                      <a:lnTo>
                        <a:pt x="358" y="1019"/>
                      </a:lnTo>
                      <a:lnTo>
                        <a:pt x="375" y="1043"/>
                      </a:lnTo>
                      <a:lnTo>
                        <a:pt x="158" y="115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04" name="Freeform 520"/>
                <p:cNvSpPr>
                  <a:spLocks/>
                </p:cNvSpPr>
                <p:nvPr/>
              </p:nvSpPr>
              <p:spPr bwMode="auto">
                <a:xfrm>
                  <a:off x="4623" y="971"/>
                  <a:ext cx="22" cy="106"/>
                </a:xfrm>
                <a:custGeom>
                  <a:avLst/>
                  <a:gdLst>
                    <a:gd name="T0" fmla="*/ 109 w 221"/>
                    <a:gd name="T1" fmla="*/ 48 h 1057"/>
                    <a:gd name="T2" fmla="*/ 111 w 221"/>
                    <a:gd name="T3" fmla="*/ 69 h 1057"/>
                    <a:gd name="T4" fmla="*/ 112 w 221"/>
                    <a:gd name="T5" fmla="*/ 98 h 1057"/>
                    <a:gd name="T6" fmla="*/ 112 w 221"/>
                    <a:gd name="T7" fmla="*/ 134 h 1057"/>
                    <a:gd name="T8" fmla="*/ 111 w 221"/>
                    <a:gd name="T9" fmla="*/ 176 h 1057"/>
                    <a:gd name="T10" fmla="*/ 110 w 221"/>
                    <a:gd name="T11" fmla="*/ 224 h 1057"/>
                    <a:gd name="T12" fmla="*/ 110 w 221"/>
                    <a:gd name="T13" fmla="*/ 276 h 1057"/>
                    <a:gd name="T14" fmla="*/ 110 w 221"/>
                    <a:gd name="T15" fmla="*/ 334 h 1057"/>
                    <a:gd name="T16" fmla="*/ 111 w 221"/>
                    <a:gd name="T17" fmla="*/ 395 h 1057"/>
                    <a:gd name="T18" fmla="*/ 114 w 221"/>
                    <a:gd name="T19" fmla="*/ 459 h 1057"/>
                    <a:gd name="T20" fmla="*/ 119 w 221"/>
                    <a:gd name="T21" fmla="*/ 525 h 1057"/>
                    <a:gd name="T22" fmla="*/ 126 w 221"/>
                    <a:gd name="T23" fmla="*/ 594 h 1057"/>
                    <a:gd name="T24" fmla="*/ 137 w 221"/>
                    <a:gd name="T25" fmla="*/ 663 h 1057"/>
                    <a:gd name="T26" fmla="*/ 152 w 221"/>
                    <a:gd name="T27" fmla="*/ 734 h 1057"/>
                    <a:gd name="T28" fmla="*/ 170 w 221"/>
                    <a:gd name="T29" fmla="*/ 804 h 1057"/>
                    <a:gd name="T30" fmla="*/ 192 w 221"/>
                    <a:gd name="T31" fmla="*/ 875 h 1057"/>
                    <a:gd name="T32" fmla="*/ 214 w 221"/>
                    <a:gd name="T33" fmla="*/ 937 h 1057"/>
                    <a:gd name="T34" fmla="*/ 221 w 221"/>
                    <a:gd name="T35" fmla="*/ 983 h 1057"/>
                    <a:gd name="T36" fmla="*/ 217 w 221"/>
                    <a:gd name="T37" fmla="*/ 1018 h 1057"/>
                    <a:gd name="T38" fmla="*/ 203 w 221"/>
                    <a:gd name="T39" fmla="*/ 1042 h 1057"/>
                    <a:gd name="T40" fmla="*/ 184 w 221"/>
                    <a:gd name="T41" fmla="*/ 1055 h 1057"/>
                    <a:gd name="T42" fmla="*/ 161 w 221"/>
                    <a:gd name="T43" fmla="*/ 1055 h 1057"/>
                    <a:gd name="T44" fmla="*/ 136 w 221"/>
                    <a:gd name="T45" fmla="*/ 1043 h 1057"/>
                    <a:gd name="T46" fmla="*/ 115 w 221"/>
                    <a:gd name="T47" fmla="*/ 1018 h 1057"/>
                    <a:gd name="T48" fmla="*/ 103 w 221"/>
                    <a:gd name="T49" fmla="*/ 990 h 1057"/>
                    <a:gd name="T50" fmla="*/ 94 w 221"/>
                    <a:gd name="T51" fmla="*/ 964 h 1057"/>
                    <a:gd name="T52" fmla="*/ 84 w 221"/>
                    <a:gd name="T53" fmla="*/ 933 h 1057"/>
                    <a:gd name="T54" fmla="*/ 74 w 221"/>
                    <a:gd name="T55" fmla="*/ 897 h 1057"/>
                    <a:gd name="T56" fmla="*/ 63 w 221"/>
                    <a:gd name="T57" fmla="*/ 856 h 1057"/>
                    <a:gd name="T58" fmla="*/ 53 w 221"/>
                    <a:gd name="T59" fmla="*/ 808 h 1057"/>
                    <a:gd name="T60" fmla="*/ 42 w 221"/>
                    <a:gd name="T61" fmla="*/ 757 h 1057"/>
                    <a:gd name="T62" fmla="*/ 32 w 221"/>
                    <a:gd name="T63" fmla="*/ 701 h 1057"/>
                    <a:gd name="T64" fmla="*/ 23 w 221"/>
                    <a:gd name="T65" fmla="*/ 640 h 1057"/>
                    <a:gd name="T66" fmla="*/ 15 w 221"/>
                    <a:gd name="T67" fmla="*/ 575 h 1057"/>
                    <a:gd name="T68" fmla="*/ 9 w 221"/>
                    <a:gd name="T69" fmla="*/ 506 h 1057"/>
                    <a:gd name="T70" fmla="*/ 4 w 221"/>
                    <a:gd name="T71" fmla="*/ 433 h 1057"/>
                    <a:gd name="T72" fmla="*/ 1 w 221"/>
                    <a:gd name="T73" fmla="*/ 357 h 1057"/>
                    <a:gd name="T74" fmla="*/ 0 w 221"/>
                    <a:gd name="T75" fmla="*/ 275 h 1057"/>
                    <a:gd name="T76" fmla="*/ 2 w 221"/>
                    <a:gd name="T77" fmla="*/ 192 h 1057"/>
                    <a:gd name="T78" fmla="*/ 7 w 221"/>
                    <a:gd name="T79" fmla="*/ 105 h 1057"/>
                    <a:gd name="T80" fmla="*/ 16 w 221"/>
                    <a:gd name="T81" fmla="*/ 31 h 1057"/>
                    <a:gd name="T82" fmla="*/ 41 w 221"/>
                    <a:gd name="T83" fmla="*/ 3 h 1057"/>
                    <a:gd name="T84" fmla="*/ 73 w 221"/>
                    <a:gd name="T85" fmla="*/ 4 h 1057"/>
                    <a:gd name="T86" fmla="*/ 99 w 221"/>
                    <a:gd name="T87" fmla="*/ 25 h 10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21" h="1057">
                      <a:moveTo>
                        <a:pt x="107" y="40"/>
                      </a:moveTo>
                      <a:lnTo>
                        <a:pt x="109" y="48"/>
                      </a:lnTo>
                      <a:lnTo>
                        <a:pt x="110" y="58"/>
                      </a:lnTo>
                      <a:lnTo>
                        <a:pt x="111" y="69"/>
                      </a:lnTo>
                      <a:lnTo>
                        <a:pt x="112" y="83"/>
                      </a:lnTo>
                      <a:lnTo>
                        <a:pt x="112" y="98"/>
                      </a:lnTo>
                      <a:lnTo>
                        <a:pt x="112" y="115"/>
                      </a:lnTo>
                      <a:lnTo>
                        <a:pt x="112" y="134"/>
                      </a:lnTo>
                      <a:lnTo>
                        <a:pt x="112" y="154"/>
                      </a:lnTo>
                      <a:lnTo>
                        <a:pt x="111" y="176"/>
                      </a:lnTo>
                      <a:lnTo>
                        <a:pt x="111" y="199"/>
                      </a:lnTo>
                      <a:lnTo>
                        <a:pt x="110" y="224"/>
                      </a:lnTo>
                      <a:lnTo>
                        <a:pt x="110" y="249"/>
                      </a:lnTo>
                      <a:lnTo>
                        <a:pt x="110" y="276"/>
                      </a:lnTo>
                      <a:lnTo>
                        <a:pt x="110" y="304"/>
                      </a:lnTo>
                      <a:lnTo>
                        <a:pt x="110" y="334"/>
                      </a:lnTo>
                      <a:lnTo>
                        <a:pt x="110" y="364"/>
                      </a:lnTo>
                      <a:lnTo>
                        <a:pt x="111" y="395"/>
                      </a:lnTo>
                      <a:lnTo>
                        <a:pt x="112" y="426"/>
                      </a:lnTo>
                      <a:lnTo>
                        <a:pt x="114" y="459"/>
                      </a:lnTo>
                      <a:lnTo>
                        <a:pt x="116" y="492"/>
                      </a:lnTo>
                      <a:lnTo>
                        <a:pt x="119" y="525"/>
                      </a:lnTo>
                      <a:lnTo>
                        <a:pt x="122" y="559"/>
                      </a:lnTo>
                      <a:lnTo>
                        <a:pt x="126" y="594"/>
                      </a:lnTo>
                      <a:lnTo>
                        <a:pt x="131" y="628"/>
                      </a:lnTo>
                      <a:lnTo>
                        <a:pt x="137" y="663"/>
                      </a:lnTo>
                      <a:lnTo>
                        <a:pt x="144" y="698"/>
                      </a:lnTo>
                      <a:lnTo>
                        <a:pt x="152" y="734"/>
                      </a:lnTo>
                      <a:lnTo>
                        <a:pt x="160" y="769"/>
                      </a:lnTo>
                      <a:lnTo>
                        <a:pt x="170" y="804"/>
                      </a:lnTo>
                      <a:lnTo>
                        <a:pt x="180" y="840"/>
                      </a:lnTo>
                      <a:lnTo>
                        <a:pt x="192" y="875"/>
                      </a:lnTo>
                      <a:lnTo>
                        <a:pt x="205" y="910"/>
                      </a:lnTo>
                      <a:lnTo>
                        <a:pt x="214" y="937"/>
                      </a:lnTo>
                      <a:lnTo>
                        <a:pt x="219" y="961"/>
                      </a:lnTo>
                      <a:lnTo>
                        <a:pt x="221" y="983"/>
                      </a:lnTo>
                      <a:lnTo>
                        <a:pt x="221" y="1002"/>
                      </a:lnTo>
                      <a:lnTo>
                        <a:pt x="217" y="1018"/>
                      </a:lnTo>
                      <a:lnTo>
                        <a:pt x="211" y="1032"/>
                      </a:lnTo>
                      <a:lnTo>
                        <a:pt x="203" y="1042"/>
                      </a:lnTo>
                      <a:lnTo>
                        <a:pt x="194" y="1050"/>
                      </a:lnTo>
                      <a:lnTo>
                        <a:pt x="184" y="1055"/>
                      </a:lnTo>
                      <a:lnTo>
                        <a:pt x="172" y="1057"/>
                      </a:lnTo>
                      <a:lnTo>
                        <a:pt x="161" y="1055"/>
                      </a:lnTo>
                      <a:lnTo>
                        <a:pt x="149" y="1051"/>
                      </a:lnTo>
                      <a:lnTo>
                        <a:pt x="136" y="1043"/>
                      </a:lnTo>
                      <a:lnTo>
                        <a:pt x="125" y="1032"/>
                      </a:lnTo>
                      <a:lnTo>
                        <a:pt x="115" y="1018"/>
                      </a:lnTo>
                      <a:lnTo>
                        <a:pt x="107" y="1000"/>
                      </a:lnTo>
                      <a:lnTo>
                        <a:pt x="103" y="990"/>
                      </a:lnTo>
                      <a:lnTo>
                        <a:pt x="99" y="978"/>
                      </a:lnTo>
                      <a:lnTo>
                        <a:pt x="94" y="964"/>
                      </a:lnTo>
                      <a:lnTo>
                        <a:pt x="89" y="950"/>
                      </a:lnTo>
                      <a:lnTo>
                        <a:pt x="84" y="933"/>
                      </a:lnTo>
                      <a:lnTo>
                        <a:pt x="79" y="916"/>
                      </a:lnTo>
                      <a:lnTo>
                        <a:pt x="74" y="897"/>
                      </a:lnTo>
                      <a:lnTo>
                        <a:pt x="69" y="877"/>
                      </a:lnTo>
                      <a:lnTo>
                        <a:pt x="63" y="856"/>
                      </a:lnTo>
                      <a:lnTo>
                        <a:pt x="58" y="833"/>
                      </a:lnTo>
                      <a:lnTo>
                        <a:pt x="53" y="808"/>
                      </a:lnTo>
                      <a:lnTo>
                        <a:pt x="47" y="783"/>
                      </a:lnTo>
                      <a:lnTo>
                        <a:pt x="42" y="757"/>
                      </a:lnTo>
                      <a:lnTo>
                        <a:pt x="37" y="729"/>
                      </a:lnTo>
                      <a:lnTo>
                        <a:pt x="32" y="701"/>
                      </a:lnTo>
                      <a:lnTo>
                        <a:pt x="28" y="671"/>
                      </a:lnTo>
                      <a:lnTo>
                        <a:pt x="23" y="640"/>
                      </a:lnTo>
                      <a:lnTo>
                        <a:pt x="19" y="608"/>
                      </a:lnTo>
                      <a:lnTo>
                        <a:pt x="15" y="575"/>
                      </a:lnTo>
                      <a:lnTo>
                        <a:pt x="12" y="541"/>
                      </a:lnTo>
                      <a:lnTo>
                        <a:pt x="9" y="506"/>
                      </a:lnTo>
                      <a:lnTo>
                        <a:pt x="6" y="470"/>
                      </a:lnTo>
                      <a:lnTo>
                        <a:pt x="4" y="433"/>
                      </a:lnTo>
                      <a:lnTo>
                        <a:pt x="2" y="395"/>
                      </a:lnTo>
                      <a:lnTo>
                        <a:pt x="1" y="357"/>
                      </a:lnTo>
                      <a:lnTo>
                        <a:pt x="0" y="317"/>
                      </a:lnTo>
                      <a:lnTo>
                        <a:pt x="0" y="275"/>
                      </a:lnTo>
                      <a:lnTo>
                        <a:pt x="1" y="234"/>
                      </a:lnTo>
                      <a:lnTo>
                        <a:pt x="2" y="192"/>
                      </a:lnTo>
                      <a:lnTo>
                        <a:pt x="4" y="148"/>
                      </a:lnTo>
                      <a:lnTo>
                        <a:pt x="7" y="105"/>
                      </a:lnTo>
                      <a:lnTo>
                        <a:pt x="10" y="60"/>
                      </a:lnTo>
                      <a:lnTo>
                        <a:pt x="16" y="31"/>
                      </a:lnTo>
                      <a:lnTo>
                        <a:pt x="27" y="13"/>
                      </a:lnTo>
                      <a:lnTo>
                        <a:pt x="41" y="3"/>
                      </a:lnTo>
                      <a:lnTo>
                        <a:pt x="57" y="0"/>
                      </a:lnTo>
                      <a:lnTo>
                        <a:pt x="73" y="4"/>
                      </a:lnTo>
                      <a:lnTo>
                        <a:pt x="87" y="13"/>
                      </a:lnTo>
                      <a:lnTo>
                        <a:pt x="99" y="25"/>
                      </a:lnTo>
                      <a:lnTo>
                        <a:pt x="107" y="40"/>
                      </a:lnTo>
                      <a:close/>
                    </a:path>
                  </a:pathLst>
                </a:custGeom>
                <a:solidFill>
                  <a:srgbClr val="B2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05" name="Freeform 521"/>
                <p:cNvSpPr>
                  <a:spLocks/>
                </p:cNvSpPr>
                <p:nvPr/>
              </p:nvSpPr>
              <p:spPr bwMode="auto">
                <a:xfrm>
                  <a:off x="4624" y="975"/>
                  <a:ext cx="20" cy="101"/>
                </a:xfrm>
                <a:custGeom>
                  <a:avLst/>
                  <a:gdLst>
                    <a:gd name="T0" fmla="*/ 91 w 203"/>
                    <a:gd name="T1" fmla="*/ 48 h 1003"/>
                    <a:gd name="T2" fmla="*/ 93 w 203"/>
                    <a:gd name="T3" fmla="*/ 70 h 1003"/>
                    <a:gd name="T4" fmla="*/ 94 w 203"/>
                    <a:gd name="T5" fmla="*/ 99 h 1003"/>
                    <a:gd name="T6" fmla="*/ 94 w 203"/>
                    <a:gd name="T7" fmla="*/ 133 h 1003"/>
                    <a:gd name="T8" fmla="*/ 94 w 203"/>
                    <a:gd name="T9" fmla="*/ 173 h 1003"/>
                    <a:gd name="T10" fmla="*/ 93 w 203"/>
                    <a:gd name="T11" fmla="*/ 217 h 1003"/>
                    <a:gd name="T12" fmla="*/ 93 w 203"/>
                    <a:gd name="T13" fmla="*/ 266 h 1003"/>
                    <a:gd name="T14" fmla="*/ 93 w 203"/>
                    <a:gd name="T15" fmla="*/ 320 h 1003"/>
                    <a:gd name="T16" fmla="*/ 94 w 203"/>
                    <a:gd name="T17" fmla="*/ 376 h 1003"/>
                    <a:gd name="T18" fmla="*/ 98 w 203"/>
                    <a:gd name="T19" fmla="*/ 435 h 1003"/>
                    <a:gd name="T20" fmla="*/ 103 w 203"/>
                    <a:gd name="T21" fmla="*/ 497 h 1003"/>
                    <a:gd name="T22" fmla="*/ 110 w 203"/>
                    <a:gd name="T23" fmla="*/ 562 h 1003"/>
                    <a:gd name="T24" fmla="*/ 120 w 203"/>
                    <a:gd name="T25" fmla="*/ 627 h 1003"/>
                    <a:gd name="T26" fmla="*/ 135 w 203"/>
                    <a:gd name="T27" fmla="*/ 695 h 1003"/>
                    <a:gd name="T28" fmla="*/ 152 w 203"/>
                    <a:gd name="T29" fmla="*/ 763 h 1003"/>
                    <a:gd name="T30" fmla="*/ 174 w 203"/>
                    <a:gd name="T31" fmla="*/ 832 h 1003"/>
                    <a:gd name="T32" fmla="*/ 195 w 203"/>
                    <a:gd name="T33" fmla="*/ 893 h 1003"/>
                    <a:gd name="T34" fmla="*/ 203 w 203"/>
                    <a:gd name="T35" fmla="*/ 938 h 1003"/>
                    <a:gd name="T36" fmla="*/ 200 w 203"/>
                    <a:gd name="T37" fmla="*/ 971 h 1003"/>
                    <a:gd name="T38" fmla="*/ 189 w 203"/>
                    <a:gd name="T39" fmla="*/ 993 h 1003"/>
                    <a:gd name="T40" fmla="*/ 172 w 203"/>
                    <a:gd name="T41" fmla="*/ 1002 h 1003"/>
                    <a:gd name="T42" fmla="*/ 152 w 203"/>
                    <a:gd name="T43" fmla="*/ 1000 h 1003"/>
                    <a:gd name="T44" fmla="*/ 130 w 203"/>
                    <a:gd name="T45" fmla="*/ 986 h 1003"/>
                    <a:gd name="T46" fmla="*/ 110 w 203"/>
                    <a:gd name="T47" fmla="*/ 959 h 1003"/>
                    <a:gd name="T48" fmla="*/ 98 w 203"/>
                    <a:gd name="T49" fmla="*/ 931 h 1003"/>
                    <a:gd name="T50" fmla="*/ 89 w 203"/>
                    <a:gd name="T51" fmla="*/ 906 h 1003"/>
                    <a:gd name="T52" fmla="*/ 80 w 203"/>
                    <a:gd name="T53" fmla="*/ 876 h 1003"/>
                    <a:gd name="T54" fmla="*/ 70 w 203"/>
                    <a:gd name="T55" fmla="*/ 842 h 1003"/>
                    <a:gd name="T56" fmla="*/ 60 w 203"/>
                    <a:gd name="T57" fmla="*/ 803 h 1003"/>
                    <a:gd name="T58" fmla="*/ 50 w 203"/>
                    <a:gd name="T59" fmla="*/ 758 h 1003"/>
                    <a:gd name="T60" fmla="*/ 41 w 203"/>
                    <a:gd name="T61" fmla="*/ 710 h 1003"/>
                    <a:gd name="T62" fmla="*/ 31 w 203"/>
                    <a:gd name="T63" fmla="*/ 658 h 1003"/>
                    <a:gd name="T64" fmla="*/ 23 w 203"/>
                    <a:gd name="T65" fmla="*/ 602 h 1003"/>
                    <a:gd name="T66" fmla="*/ 15 w 203"/>
                    <a:gd name="T67" fmla="*/ 541 h 1003"/>
                    <a:gd name="T68" fmla="*/ 9 w 203"/>
                    <a:gd name="T69" fmla="*/ 477 h 1003"/>
                    <a:gd name="T70" fmla="*/ 4 w 203"/>
                    <a:gd name="T71" fmla="*/ 409 h 1003"/>
                    <a:gd name="T72" fmla="*/ 1 w 203"/>
                    <a:gd name="T73" fmla="*/ 338 h 1003"/>
                    <a:gd name="T74" fmla="*/ 0 w 203"/>
                    <a:gd name="T75" fmla="*/ 262 h 1003"/>
                    <a:gd name="T76" fmla="*/ 1 w 203"/>
                    <a:gd name="T77" fmla="*/ 184 h 1003"/>
                    <a:gd name="T78" fmla="*/ 4 w 203"/>
                    <a:gd name="T79" fmla="*/ 103 h 1003"/>
                    <a:gd name="T80" fmla="*/ 12 w 203"/>
                    <a:gd name="T81" fmla="*/ 32 h 1003"/>
                    <a:gd name="T82" fmla="*/ 32 w 203"/>
                    <a:gd name="T83" fmla="*/ 3 h 1003"/>
                    <a:gd name="T84" fmla="*/ 59 w 203"/>
                    <a:gd name="T85" fmla="*/ 4 h 1003"/>
                    <a:gd name="T86" fmla="*/ 82 w 203"/>
                    <a:gd name="T87" fmla="*/ 24 h 10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03" h="1003">
                      <a:moveTo>
                        <a:pt x="89" y="39"/>
                      </a:moveTo>
                      <a:lnTo>
                        <a:pt x="91" y="48"/>
                      </a:lnTo>
                      <a:lnTo>
                        <a:pt x="92" y="58"/>
                      </a:lnTo>
                      <a:lnTo>
                        <a:pt x="93" y="70"/>
                      </a:lnTo>
                      <a:lnTo>
                        <a:pt x="94" y="84"/>
                      </a:lnTo>
                      <a:lnTo>
                        <a:pt x="94" y="99"/>
                      </a:lnTo>
                      <a:lnTo>
                        <a:pt x="94" y="115"/>
                      </a:lnTo>
                      <a:lnTo>
                        <a:pt x="94" y="133"/>
                      </a:lnTo>
                      <a:lnTo>
                        <a:pt x="94" y="152"/>
                      </a:lnTo>
                      <a:lnTo>
                        <a:pt x="94" y="173"/>
                      </a:lnTo>
                      <a:lnTo>
                        <a:pt x="93" y="194"/>
                      </a:lnTo>
                      <a:lnTo>
                        <a:pt x="93" y="217"/>
                      </a:lnTo>
                      <a:lnTo>
                        <a:pt x="93" y="241"/>
                      </a:lnTo>
                      <a:lnTo>
                        <a:pt x="93" y="266"/>
                      </a:lnTo>
                      <a:lnTo>
                        <a:pt x="93" y="293"/>
                      </a:lnTo>
                      <a:lnTo>
                        <a:pt x="93" y="320"/>
                      </a:lnTo>
                      <a:lnTo>
                        <a:pt x="94" y="347"/>
                      </a:lnTo>
                      <a:lnTo>
                        <a:pt x="94" y="376"/>
                      </a:lnTo>
                      <a:lnTo>
                        <a:pt x="96" y="405"/>
                      </a:lnTo>
                      <a:lnTo>
                        <a:pt x="98" y="435"/>
                      </a:lnTo>
                      <a:lnTo>
                        <a:pt x="100" y="466"/>
                      </a:lnTo>
                      <a:lnTo>
                        <a:pt x="103" y="497"/>
                      </a:lnTo>
                      <a:lnTo>
                        <a:pt x="106" y="529"/>
                      </a:lnTo>
                      <a:lnTo>
                        <a:pt x="110" y="562"/>
                      </a:lnTo>
                      <a:lnTo>
                        <a:pt x="115" y="594"/>
                      </a:lnTo>
                      <a:lnTo>
                        <a:pt x="120" y="627"/>
                      </a:lnTo>
                      <a:lnTo>
                        <a:pt x="127" y="661"/>
                      </a:lnTo>
                      <a:lnTo>
                        <a:pt x="135" y="695"/>
                      </a:lnTo>
                      <a:lnTo>
                        <a:pt x="143" y="728"/>
                      </a:lnTo>
                      <a:lnTo>
                        <a:pt x="152" y="763"/>
                      </a:lnTo>
                      <a:lnTo>
                        <a:pt x="162" y="798"/>
                      </a:lnTo>
                      <a:lnTo>
                        <a:pt x="174" y="832"/>
                      </a:lnTo>
                      <a:lnTo>
                        <a:pt x="186" y="866"/>
                      </a:lnTo>
                      <a:lnTo>
                        <a:pt x="195" y="893"/>
                      </a:lnTo>
                      <a:lnTo>
                        <a:pt x="200" y="917"/>
                      </a:lnTo>
                      <a:lnTo>
                        <a:pt x="203" y="938"/>
                      </a:lnTo>
                      <a:lnTo>
                        <a:pt x="203" y="956"/>
                      </a:lnTo>
                      <a:lnTo>
                        <a:pt x="200" y="971"/>
                      </a:lnTo>
                      <a:lnTo>
                        <a:pt x="196" y="984"/>
                      </a:lnTo>
                      <a:lnTo>
                        <a:pt x="189" y="993"/>
                      </a:lnTo>
                      <a:lnTo>
                        <a:pt x="181" y="999"/>
                      </a:lnTo>
                      <a:lnTo>
                        <a:pt x="172" y="1002"/>
                      </a:lnTo>
                      <a:lnTo>
                        <a:pt x="162" y="1003"/>
                      </a:lnTo>
                      <a:lnTo>
                        <a:pt x="152" y="1000"/>
                      </a:lnTo>
                      <a:lnTo>
                        <a:pt x="141" y="994"/>
                      </a:lnTo>
                      <a:lnTo>
                        <a:pt x="130" y="986"/>
                      </a:lnTo>
                      <a:lnTo>
                        <a:pt x="120" y="974"/>
                      </a:lnTo>
                      <a:lnTo>
                        <a:pt x="110" y="959"/>
                      </a:lnTo>
                      <a:lnTo>
                        <a:pt x="102" y="941"/>
                      </a:lnTo>
                      <a:lnTo>
                        <a:pt x="98" y="931"/>
                      </a:lnTo>
                      <a:lnTo>
                        <a:pt x="94" y="919"/>
                      </a:lnTo>
                      <a:lnTo>
                        <a:pt x="89" y="906"/>
                      </a:lnTo>
                      <a:lnTo>
                        <a:pt x="85" y="892"/>
                      </a:lnTo>
                      <a:lnTo>
                        <a:pt x="80" y="876"/>
                      </a:lnTo>
                      <a:lnTo>
                        <a:pt x="75" y="860"/>
                      </a:lnTo>
                      <a:lnTo>
                        <a:pt x="70" y="842"/>
                      </a:lnTo>
                      <a:lnTo>
                        <a:pt x="65" y="823"/>
                      </a:lnTo>
                      <a:lnTo>
                        <a:pt x="60" y="803"/>
                      </a:lnTo>
                      <a:lnTo>
                        <a:pt x="55" y="781"/>
                      </a:lnTo>
                      <a:lnTo>
                        <a:pt x="50" y="758"/>
                      </a:lnTo>
                      <a:lnTo>
                        <a:pt x="45" y="735"/>
                      </a:lnTo>
                      <a:lnTo>
                        <a:pt x="41" y="710"/>
                      </a:lnTo>
                      <a:lnTo>
                        <a:pt x="36" y="685"/>
                      </a:lnTo>
                      <a:lnTo>
                        <a:pt x="31" y="658"/>
                      </a:lnTo>
                      <a:lnTo>
                        <a:pt x="27" y="630"/>
                      </a:lnTo>
                      <a:lnTo>
                        <a:pt x="23" y="602"/>
                      </a:lnTo>
                      <a:lnTo>
                        <a:pt x="19" y="572"/>
                      </a:lnTo>
                      <a:lnTo>
                        <a:pt x="15" y="541"/>
                      </a:lnTo>
                      <a:lnTo>
                        <a:pt x="12" y="510"/>
                      </a:lnTo>
                      <a:lnTo>
                        <a:pt x="9" y="477"/>
                      </a:lnTo>
                      <a:lnTo>
                        <a:pt x="7" y="444"/>
                      </a:lnTo>
                      <a:lnTo>
                        <a:pt x="4" y="409"/>
                      </a:lnTo>
                      <a:lnTo>
                        <a:pt x="3" y="374"/>
                      </a:lnTo>
                      <a:lnTo>
                        <a:pt x="1" y="338"/>
                      </a:lnTo>
                      <a:lnTo>
                        <a:pt x="0" y="301"/>
                      </a:lnTo>
                      <a:lnTo>
                        <a:pt x="0" y="262"/>
                      </a:lnTo>
                      <a:lnTo>
                        <a:pt x="0" y="223"/>
                      </a:lnTo>
                      <a:lnTo>
                        <a:pt x="1" y="184"/>
                      </a:lnTo>
                      <a:lnTo>
                        <a:pt x="2" y="144"/>
                      </a:lnTo>
                      <a:lnTo>
                        <a:pt x="4" y="103"/>
                      </a:lnTo>
                      <a:lnTo>
                        <a:pt x="7" y="61"/>
                      </a:lnTo>
                      <a:lnTo>
                        <a:pt x="12" y="32"/>
                      </a:lnTo>
                      <a:lnTo>
                        <a:pt x="21" y="13"/>
                      </a:lnTo>
                      <a:lnTo>
                        <a:pt x="32" y="3"/>
                      </a:lnTo>
                      <a:lnTo>
                        <a:pt x="46" y="0"/>
                      </a:lnTo>
                      <a:lnTo>
                        <a:pt x="59" y="4"/>
                      </a:lnTo>
                      <a:lnTo>
                        <a:pt x="72" y="12"/>
                      </a:lnTo>
                      <a:lnTo>
                        <a:pt x="82" y="24"/>
                      </a:lnTo>
                      <a:lnTo>
                        <a:pt x="89" y="39"/>
                      </a:lnTo>
                      <a:close/>
                    </a:path>
                  </a:pathLst>
                </a:custGeom>
                <a:solidFill>
                  <a:srgbClr val="BBA1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06" name="Freeform 522"/>
                <p:cNvSpPr>
                  <a:spLocks/>
                </p:cNvSpPr>
                <p:nvPr/>
              </p:nvSpPr>
              <p:spPr bwMode="auto">
                <a:xfrm>
                  <a:off x="4625" y="979"/>
                  <a:ext cx="18" cy="95"/>
                </a:xfrm>
                <a:custGeom>
                  <a:avLst/>
                  <a:gdLst>
                    <a:gd name="T0" fmla="*/ 74 w 187"/>
                    <a:gd name="T1" fmla="*/ 48 h 951"/>
                    <a:gd name="T2" fmla="*/ 76 w 187"/>
                    <a:gd name="T3" fmla="*/ 71 h 951"/>
                    <a:gd name="T4" fmla="*/ 77 w 187"/>
                    <a:gd name="T5" fmla="*/ 99 h 951"/>
                    <a:gd name="T6" fmla="*/ 77 w 187"/>
                    <a:gd name="T7" fmla="*/ 132 h 951"/>
                    <a:gd name="T8" fmla="*/ 77 w 187"/>
                    <a:gd name="T9" fmla="*/ 169 h 951"/>
                    <a:gd name="T10" fmla="*/ 76 w 187"/>
                    <a:gd name="T11" fmla="*/ 211 h 951"/>
                    <a:gd name="T12" fmla="*/ 76 w 187"/>
                    <a:gd name="T13" fmla="*/ 257 h 951"/>
                    <a:gd name="T14" fmla="*/ 77 w 187"/>
                    <a:gd name="T15" fmla="*/ 306 h 951"/>
                    <a:gd name="T16" fmla="*/ 79 w 187"/>
                    <a:gd name="T17" fmla="*/ 358 h 951"/>
                    <a:gd name="T18" fmla="*/ 82 w 187"/>
                    <a:gd name="T19" fmla="*/ 413 h 951"/>
                    <a:gd name="T20" fmla="*/ 88 w 187"/>
                    <a:gd name="T21" fmla="*/ 470 h 951"/>
                    <a:gd name="T22" fmla="*/ 95 w 187"/>
                    <a:gd name="T23" fmla="*/ 530 h 951"/>
                    <a:gd name="T24" fmla="*/ 105 w 187"/>
                    <a:gd name="T25" fmla="*/ 593 h 951"/>
                    <a:gd name="T26" fmla="*/ 118 w 187"/>
                    <a:gd name="T27" fmla="*/ 656 h 951"/>
                    <a:gd name="T28" fmla="*/ 136 w 187"/>
                    <a:gd name="T29" fmla="*/ 722 h 951"/>
                    <a:gd name="T30" fmla="*/ 156 w 187"/>
                    <a:gd name="T31" fmla="*/ 789 h 951"/>
                    <a:gd name="T32" fmla="*/ 177 w 187"/>
                    <a:gd name="T33" fmla="*/ 850 h 951"/>
                    <a:gd name="T34" fmla="*/ 186 w 187"/>
                    <a:gd name="T35" fmla="*/ 894 h 951"/>
                    <a:gd name="T36" fmla="*/ 185 w 187"/>
                    <a:gd name="T37" fmla="*/ 925 h 951"/>
                    <a:gd name="T38" fmla="*/ 177 w 187"/>
                    <a:gd name="T39" fmla="*/ 944 h 951"/>
                    <a:gd name="T40" fmla="*/ 163 w 187"/>
                    <a:gd name="T41" fmla="*/ 951 h 951"/>
                    <a:gd name="T42" fmla="*/ 145 w 187"/>
                    <a:gd name="T43" fmla="*/ 946 h 951"/>
                    <a:gd name="T44" fmla="*/ 126 w 187"/>
                    <a:gd name="T45" fmla="*/ 929 h 951"/>
                    <a:gd name="T46" fmla="*/ 106 w 187"/>
                    <a:gd name="T47" fmla="*/ 901 h 951"/>
                    <a:gd name="T48" fmla="*/ 94 w 187"/>
                    <a:gd name="T49" fmla="*/ 873 h 951"/>
                    <a:gd name="T50" fmla="*/ 86 w 187"/>
                    <a:gd name="T51" fmla="*/ 849 h 951"/>
                    <a:gd name="T52" fmla="*/ 77 w 187"/>
                    <a:gd name="T53" fmla="*/ 820 h 951"/>
                    <a:gd name="T54" fmla="*/ 68 w 187"/>
                    <a:gd name="T55" fmla="*/ 788 h 951"/>
                    <a:gd name="T56" fmla="*/ 58 w 187"/>
                    <a:gd name="T57" fmla="*/ 751 h 951"/>
                    <a:gd name="T58" fmla="*/ 49 w 187"/>
                    <a:gd name="T59" fmla="*/ 709 h 951"/>
                    <a:gd name="T60" fmla="*/ 40 w 187"/>
                    <a:gd name="T61" fmla="*/ 664 h 951"/>
                    <a:gd name="T62" fmla="*/ 31 w 187"/>
                    <a:gd name="T63" fmla="*/ 616 h 951"/>
                    <a:gd name="T64" fmla="*/ 24 w 187"/>
                    <a:gd name="T65" fmla="*/ 564 h 951"/>
                    <a:gd name="T66" fmla="*/ 16 w 187"/>
                    <a:gd name="T67" fmla="*/ 508 h 951"/>
                    <a:gd name="T68" fmla="*/ 10 w 187"/>
                    <a:gd name="T69" fmla="*/ 449 h 951"/>
                    <a:gd name="T70" fmla="*/ 6 w 187"/>
                    <a:gd name="T71" fmla="*/ 386 h 951"/>
                    <a:gd name="T72" fmla="*/ 2 w 187"/>
                    <a:gd name="T73" fmla="*/ 320 h 951"/>
                    <a:gd name="T74" fmla="*/ 0 w 187"/>
                    <a:gd name="T75" fmla="*/ 251 h 951"/>
                    <a:gd name="T76" fmla="*/ 0 w 187"/>
                    <a:gd name="T77" fmla="*/ 177 h 951"/>
                    <a:gd name="T78" fmla="*/ 2 w 187"/>
                    <a:gd name="T79" fmla="*/ 102 h 951"/>
                    <a:gd name="T80" fmla="*/ 8 w 187"/>
                    <a:gd name="T81" fmla="*/ 34 h 951"/>
                    <a:gd name="T82" fmla="*/ 25 w 187"/>
                    <a:gd name="T83" fmla="*/ 4 h 951"/>
                    <a:gd name="T84" fmla="*/ 47 w 187"/>
                    <a:gd name="T85" fmla="*/ 3 h 951"/>
                    <a:gd name="T86" fmla="*/ 66 w 187"/>
                    <a:gd name="T87" fmla="*/ 23 h 9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87" h="951">
                      <a:moveTo>
                        <a:pt x="72" y="38"/>
                      </a:moveTo>
                      <a:lnTo>
                        <a:pt x="74" y="48"/>
                      </a:lnTo>
                      <a:lnTo>
                        <a:pt x="75" y="59"/>
                      </a:lnTo>
                      <a:lnTo>
                        <a:pt x="76" y="71"/>
                      </a:lnTo>
                      <a:lnTo>
                        <a:pt x="76" y="84"/>
                      </a:lnTo>
                      <a:lnTo>
                        <a:pt x="77" y="99"/>
                      </a:lnTo>
                      <a:lnTo>
                        <a:pt x="77" y="115"/>
                      </a:lnTo>
                      <a:lnTo>
                        <a:pt x="77" y="132"/>
                      </a:lnTo>
                      <a:lnTo>
                        <a:pt x="77" y="150"/>
                      </a:lnTo>
                      <a:lnTo>
                        <a:pt x="77" y="169"/>
                      </a:lnTo>
                      <a:lnTo>
                        <a:pt x="77" y="190"/>
                      </a:lnTo>
                      <a:lnTo>
                        <a:pt x="76" y="211"/>
                      </a:lnTo>
                      <a:lnTo>
                        <a:pt x="76" y="233"/>
                      </a:lnTo>
                      <a:lnTo>
                        <a:pt x="76" y="257"/>
                      </a:lnTo>
                      <a:lnTo>
                        <a:pt x="77" y="281"/>
                      </a:lnTo>
                      <a:lnTo>
                        <a:pt x="77" y="306"/>
                      </a:lnTo>
                      <a:lnTo>
                        <a:pt x="78" y="331"/>
                      </a:lnTo>
                      <a:lnTo>
                        <a:pt x="79" y="358"/>
                      </a:lnTo>
                      <a:lnTo>
                        <a:pt x="80" y="385"/>
                      </a:lnTo>
                      <a:lnTo>
                        <a:pt x="82" y="413"/>
                      </a:lnTo>
                      <a:lnTo>
                        <a:pt x="85" y="441"/>
                      </a:lnTo>
                      <a:lnTo>
                        <a:pt x="88" y="470"/>
                      </a:lnTo>
                      <a:lnTo>
                        <a:pt x="91" y="500"/>
                      </a:lnTo>
                      <a:lnTo>
                        <a:pt x="95" y="530"/>
                      </a:lnTo>
                      <a:lnTo>
                        <a:pt x="100" y="561"/>
                      </a:lnTo>
                      <a:lnTo>
                        <a:pt x="105" y="593"/>
                      </a:lnTo>
                      <a:lnTo>
                        <a:pt x="111" y="624"/>
                      </a:lnTo>
                      <a:lnTo>
                        <a:pt x="118" y="656"/>
                      </a:lnTo>
                      <a:lnTo>
                        <a:pt x="127" y="689"/>
                      </a:lnTo>
                      <a:lnTo>
                        <a:pt x="136" y="722"/>
                      </a:lnTo>
                      <a:lnTo>
                        <a:pt x="146" y="756"/>
                      </a:lnTo>
                      <a:lnTo>
                        <a:pt x="156" y="789"/>
                      </a:lnTo>
                      <a:lnTo>
                        <a:pt x="168" y="823"/>
                      </a:lnTo>
                      <a:lnTo>
                        <a:pt x="177" y="850"/>
                      </a:lnTo>
                      <a:lnTo>
                        <a:pt x="183" y="873"/>
                      </a:lnTo>
                      <a:lnTo>
                        <a:pt x="186" y="894"/>
                      </a:lnTo>
                      <a:lnTo>
                        <a:pt x="187" y="911"/>
                      </a:lnTo>
                      <a:lnTo>
                        <a:pt x="185" y="925"/>
                      </a:lnTo>
                      <a:lnTo>
                        <a:pt x="182" y="936"/>
                      </a:lnTo>
                      <a:lnTo>
                        <a:pt x="177" y="944"/>
                      </a:lnTo>
                      <a:lnTo>
                        <a:pt x="170" y="949"/>
                      </a:lnTo>
                      <a:lnTo>
                        <a:pt x="163" y="951"/>
                      </a:lnTo>
                      <a:lnTo>
                        <a:pt x="154" y="950"/>
                      </a:lnTo>
                      <a:lnTo>
                        <a:pt x="145" y="946"/>
                      </a:lnTo>
                      <a:lnTo>
                        <a:pt x="135" y="939"/>
                      </a:lnTo>
                      <a:lnTo>
                        <a:pt x="126" y="929"/>
                      </a:lnTo>
                      <a:lnTo>
                        <a:pt x="115" y="916"/>
                      </a:lnTo>
                      <a:lnTo>
                        <a:pt x="106" y="901"/>
                      </a:lnTo>
                      <a:lnTo>
                        <a:pt x="98" y="883"/>
                      </a:lnTo>
                      <a:lnTo>
                        <a:pt x="94" y="873"/>
                      </a:lnTo>
                      <a:lnTo>
                        <a:pt x="90" y="861"/>
                      </a:lnTo>
                      <a:lnTo>
                        <a:pt x="86" y="849"/>
                      </a:lnTo>
                      <a:lnTo>
                        <a:pt x="81" y="835"/>
                      </a:lnTo>
                      <a:lnTo>
                        <a:pt x="77" y="820"/>
                      </a:lnTo>
                      <a:lnTo>
                        <a:pt x="72" y="804"/>
                      </a:lnTo>
                      <a:lnTo>
                        <a:pt x="68" y="788"/>
                      </a:lnTo>
                      <a:lnTo>
                        <a:pt x="63" y="770"/>
                      </a:lnTo>
                      <a:lnTo>
                        <a:pt x="58" y="751"/>
                      </a:lnTo>
                      <a:lnTo>
                        <a:pt x="54" y="730"/>
                      </a:lnTo>
                      <a:lnTo>
                        <a:pt x="49" y="709"/>
                      </a:lnTo>
                      <a:lnTo>
                        <a:pt x="44" y="687"/>
                      </a:lnTo>
                      <a:lnTo>
                        <a:pt x="40" y="664"/>
                      </a:lnTo>
                      <a:lnTo>
                        <a:pt x="36" y="641"/>
                      </a:lnTo>
                      <a:lnTo>
                        <a:pt x="31" y="616"/>
                      </a:lnTo>
                      <a:lnTo>
                        <a:pt x="27" y="590"/>
                      </a:lnTo>
                      <a:lnTo>
                        <a:pt x="24" y="564"/>
                      </a:lnTo>
                      <a:lnTo>
                        <a:pt x="20" y="536"/>
                      </a:lnTo>
                      <a:lnTo>
                        <a:pt x="16" y="508"/>
                      </a:lnTo>
                      <a:lnTo>
                        <a:pt x="13" y="479"/>
                      </a:lnTo>
                      <a:lnTo>
                        <a:pt x="10" y="449"/>
                      </a:lnTo>
                      <a:lnTo>
                        <a:pt x="8" y="418"/>
                      </a:lnTo>
                      <a:lnTo>
                        <a:pt x="6" y="386"/>
                      </a:lnTo>
                      <a:lnTo>
                        <a:pt x="4" y="353"/>
                      </a:lnTo>
                      <a:lnTo>
                        <a:pt x="2" y="320"/>
                      </a:lnTo>
                      <a:lnTo>
                        <a:pt x="1" y="286"/>
                      </a:lnTo>
                      <a:lnTo>
                        <a:pt x="0" y="251"/>
                      </a:lnTo>
                      <a:lnTo>
                        <a:pt x="0" y="214"/>
                      </a:lnTo>
                      <a:lnTo>
                        <a:pt x="0" y="177"/>
                      </a:lnTo>
                      <a:lnTo>
                        <a:pt x="1" y="140"/>
                      </a:lnTo>
                      <a:lnTo>
                        <a:pt x="2" y="102"/>
                      </a:lnTo>
                      <a:lnTo>
                        <a:pt x="4" y="63"/>
                      </a:lnTo>
                      <a:lnTo>
                        <a:pt x="8" y="34"/>
                      </a:lnTo>
                      <a:lnTo>
                        <a:pt x="15" y="14"/>
                      </a:lnTo>
                      <a:lnTo>
                        <a:pt x="25" y="4"/>
                      </a:lnTo>
                      <a:lnTo>
                        <a:pt x="36" y="0"/>
                      </a:lnTo>
                      <a:lnTo>
                        <a:pt x="47" y="3"/>
                      </a:lnTo>
                      <a:lnTo>
                        <a:pt x="58" y="11"/>
                      </a:lnTo>
                      <a:lnTo>
                        <a:pt x="66" y="23"/>
                      </a:lnTo>
                      <a:lnTo>
                        <a:pt x="72" y="38"/>
                      </a:lnTo>
                      <a:close/>
                    </a:path>
                  </a:pathLst>
                </a:custGeom>
                <a:solidFill>
                  <a:srgbClr val="C2A97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07" name="Freeform 523"/>
                <p:cNvSpPr>
                  <a:spLocks/>
                </p:cNvSpPr>
                <p:nvPr/>
              </p:nvSpPr>
              <p:spPr bwMode="auto">
                <a:xfrm>
                  <a:off x="4625" y="983"/>
                  <a:ext cx="17" cy="90"/>
                </a:xfrm>
                <a:custGeom>
                  <a:avLst/>
                  <a:gdLst>
                    <a:gd name="T0" fmla="*/ 55 w 170"/>
                    <a:gd name="T1" fmla="*/ 48 h 898"/>
                    <a:gd name="T2" fmla="*/ 57 w 170"/>
                    <a:gd name="T3" fmla="*/ 72 h 898"/>
                    <a:gd name="T4" fmla="*/ 58 w 170"/>
                    <a:gd name="T5" fmla="*/ 100 h 898"/>
                    <a:gd name="T6" fmla="*/ 59 w 170"/>
                    <a:gd name="T7" fmla="*/ 131 h 898"/>
                    <a:gd name="T8" fmla="*/ 59 w 170"/>
                    <a:gd name="T9" fmla="*/ 166 h 898"/>
                    <a:gd name="T10" fmla="*/ 59 w 170"/>
                    <a:gd name="T11" fmla="*/ 206 h 898"/>
                    <a:gd name="T12" fmla="*/ 59 w 170"/>
                    <a:gd name="T13" fmla="*/ 247 h 898"/>
                    <a:gd name="T14" fmla="*/ 60 w 170"/>
                    <a:gd name="T15" fmla="*/ 292 h 898"/>
                    <a:gd name="T16" fmla="*/ 63 w 170"/>
                    <a:gd name="T17" fmla="*/ 340 h 898"/>
                    <a:gd name="T18" fmla="*/ 66 w 170"/>
                    <a:gd name="T19" fmla="*/ 390 h 898"/>
                    <a:gd name="T20" fmla="*/ 72 w 170"/>
                    <a:gd name="T21" fmla="*/ 443 h 898"/>
                    <a:gd name="T22" fmla="*/ 80 w 170"/>
                    <a:gd name="T23" fmla="*/ 499 h 898"/>
                    <a:gd name="T24" fmla="*/ 90 w 170"/>
                    <a:gd name="T25" fmla="*/ 557 h 898"/>
                    <a:gd name="T26" fmla="*/ 102 w 170"/>
                    <a:gd name="T27" fmla="*/ 618 h 898"/>
                    <a:gd name="T28" fmla="*/ 119 w 170"/>
                    <a:gd name="T29" fmla="*/ 680 h 898"/>
                    <a:gd name="T30" fmla="*/ 139 w 170"/>
                    <a:gd name="T31" fmla="*/ 746 h 898"/>
                    <a:gd name="T32" fmla="*/ 165 w 170"/>
                    <a:gd name="T33" fmla="*/ 829 h 898"/>
                    <a:gd name="T34" fmla="*/ 167 w 170"/>
                    <a:gd name="T35" fmla="*/ 888 h 898"/>
                    <a:gd name="T36" fmla="*/ 144 w 170"/>
                    <a:gd name="T37" fmla="*/ 896 h 898"/>
                    <a:gd name="T38" fmla="*/ 110 w 170"/>
                    <a:gd name="T39" fmla="*/ 858 h 898"/>
                    <a:gd name="T40" fmla="*/ 89 w 170"/>
                    <a:gd name="T41" fmla="*/ 814 h 898"/>
                    <a:gd name="T42" fmla="*/ 81 w 170"/>
                    <a:gd name="T43" fmla="*/ 790 h 898"/>
                    <a:gd name="T44" fmla="*/ 73 w 170"/>
                    <a:gd name="T45" fmla="*/ 763 h 898"/>
                    <a:gd name="T46" fmla="*/ 64 w 170"/>
                    <a:gd name="T47" fmla="*/ 733 h 898"/>
                    <a:gd name="T48" fmla="*/ 55 w 170"/>
                    <a:gd name="T49" fmla="*/ 698 h 898"/>
                    <a:gd name="T50" fmla="*/ 47 w 170"/>
                    <a:gd name="T51" fmla="*/ 660 h 898"/>
                    <a:gd name="T52" fmla="*/ 39 w 170"/>
                    <a:gd name="T53" fmla="*/ 618 h 898"/>
                    <a:gd name="T54" fmla="*/ 31 w 170"/>
                    <a:gd name="T55" fmla="*/ 574 h 898"/>
                    <a:gd name="T56" fmla="*/ 24 w 170"/>
                    <a:gd name="T57" fmla="*/ 526 h 898"/>
                    <a:gd name="T58" fmla="*/ 17 w 170"/>
                    <a:gd name="T59" fmla="*/ 474 h 898"/>
                    <a:gd name="T60" fmla="*/ 11 w 170"/>
                    <a:gd name="T61" fmla="*/ 420 h 898"/>
                    <a:gd name="T62" fmla="*/ 7 w 170"/>
                    <a:gd name="T63" fmla="*/ 362 h 898"/>
                    <a:gd name="T64" fmla="*/ 3 w 170"/>
                    <a:gd name="T65" fmla="*/ 301 h 898"/>
                    <a:gd name="T66" fmla="*/ 0 w 170"/>
                    <a:gd name="T67" fmla="*/ 237 h 898"/>
                    <a:gd name="T68" fmla="*/ 0 w 170"/>
                    <a:gd name="T69" fmla="*/ 170 h 898"/>
                    <a:gd name="T70" fmla="*/ 0 w 170"/>
                    <a:gd name="T71" fmla="*/ 100 h 898"/>
                    <a:gd name="T72" fmla="*/ 4 w 170"/>
                    <a:gd name="T73" fmla="*/ 35 h 898"/>
                    <a:gd name="T74" fmla="*/ 17 w 170"/>
                    <a:gd name="T75" fmla="*/ 4 h 898"/>
                    <a:gd name="T76" fmla="*/ 34 w 170"/>
                    <a:gd name="T77" fmla="*/ 3 h 898"/>
                    <a:gd name="T78" fmla="*/ 50 w 170"/>
                    <a:gd name="T79" fmla="*/ 22 h 8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70" h="898">
                      <a:moveTo>
                        <a:pt x="54" y="37"/>
                      </a:moveTo>
                      <a:lnTo>
                        <a:pt x="55" y="48"/>
                      </a:lnTo>
                      <a:lnTo>
                        <a:pt x="57" y="59"/>
                      </a:lnTo>
                      <a:lnTo>
                        <a:pt x="57" y="72"/>
                      </a:lnTo>
                      <a:lnTo>
                        <a:pt x="58" y="85"/>
                      </a:lnTo>
                      <a:lnTo>
                        <a:pt x="58" y="100"/>
                      </a:lnTo>
                      <a:lnTo>
                        <a:pt x="58" y="115"/>
                      </a:lnTo>
                      <a:lnTo>
                        <a:pt x="59" y="131"/>
                      </a:lnTo>
                      <a:lnTo>
                        <a:pt x="59" y="148"/>
                      </a:lnTo>
                      <a:lnTo>
                        <a:pt x="59" y="166"/>
                      </a:lnTo>
                      <a:lnTo>
                        <a:pt x="59" y="185"/>
                      </a:lnTo>
                      <a:lnTo>
                        <a:pt x="59" y="206"/>
                      </a:lnTo>
                      <a:lnTo>
                        <a:pt x="59" y="226"/>
                      </a:lnTo>
                      <a:lnTo>
                        <a:pt x="59" y="247"/>
                      </a:lnTo>
                      <a:lnTo>
                        <a:pt x="60" y="269"/>
                      </a:lnTo>
                      <a:lnTo>
                        <a:pt x="60" y="292"/>
                      </a:lnTo>
                      <a:lnTo>
                        <a:pt x="61" y="315"/>
                      </a:lnTo>
                      <a:lnTo>
                        <a:pt x="63" y="340"/>
                      </a:lnTo>
                      <a:lnTo>
                        <a:pt x="64" y="364"/>
                      </a:lnTo>
                      <a:lnTo>
                        <a:pt x="66" y="390"/>
                      </a:lnTo>
                      <a:lnTo>
                        <a:pt x="69" y="416"/>
                      </a:lnTo>
                      <a:lnTo>
                        <a:pt x="72" y="443"/>
                      </a:lnTo>
                      <a:lnTo>
                        <a:pt x="75" y="471"/>
                      </a:lnTo>
                      <a:lnTo>
                        <a:pt x="80" y="499"/>
                      </a:lnTo>
                      <a:lnTo>
                        <a:pt x="84" y="528"/>
                      </a:lnTo>
                      <a:lnTo>
                        <a:pt x="90" y="557"/>
                      </a:lnTo>
                      <a:lnTo>
                        <a:pt x="96" y="587"/>
                      </a:lnTo>
                      <a:lnTo>
                        <a:pt x="102" y="618"/>
                      </a:lnTo>
                      <a:lnTo>
                        <a:pt x="110" y="649"/>
                      </a:lnTo>
                      <a:lnTo>
                        <a:pt x="119" y="680"/>
                      </a:lnTo>
                      <a:lnTo>
                        <a:pt x="129" y="713"/>
                      </a:lnTo>
                      <a:lnTo>
                        <a:pt x="139" y="746"/>
                      </a:lnTo>
                      <a:lnTo>
                        <a:pt x="150" y="779"/>
                      </a:lnTo>
                      <a:lnTo>
                        <a:pt x="165" y="829"/>
                      </a:lnTo>
                      <a:lnTo>
                        <a:pt x="170" y="865"/>
                      </a:lnTo>
                      <a:lnTo>
                        <a:pt x="167" y="888"/>
                      </a:lnTo>
                      <a:lnTo>
                        <a:pt x="158" y="898"/>
                      </a:lnTo>
                      <a:lnTo>
                        <a:pt x="144" y="896"/>
                      </a:lnTo>
                      <a:lnTo>
                        <a:pt x="128" y="882"/>
                      </a:lnTo>
                      <a:lnTo>
                        <a:pt x="110" y="858"/>
                      </a:lnTo>
                      <a:lnTo>
                        <a:pt x="93" y="824"/>
                      </a:lnTo>
                      <a:lnTo>
                        <a:pt x="89" y="814"/>
                      </a:lnTo>
                      <a:lnTo>
                        <a:pt x="85" y="803"/>
                      </a:lnTo>
                      <a:lnTo>
                        <a:pt x="81" y="790"/>
                      </a:lnTo>
                      <a:lnTo>
                        <a:pt x="77" y="777"/>
                      </a:lnTo>
                      <a:lnTo>
                        <a:pt x="73" y="763"/>
                      </a:lnTo>
                      <a:lnTo>
                        <a:pt x="68" y="749"/>
                      </a:lnTo>
                      <a:lnTo>
                        <a:pt x="64" y="733"/>
                      </a:lnTo>
                      <a:lnTo>
                        <a:pt x="60" y="716"/>
                      </a:lnTo>
                      <a:lnTo>
                        <a:pt x="55" y="698"/>
                      </a:lnTo>
                      <a:lnTo>
                        <a:pt x="51" y="679"/>
                      </a:lnTo>
                      <a:lnTo>
                        <a:pt x="47" y="660"/>
                      </a:lnTo>
                      <a:lnTo>
                        <a:pt x="43" y="640"/>
                      </a:lnTo>
                      <a:lnTo>
                        <a:pt x="39" y="618"/>
                      </a:lnTo>
                      <a:lnTo>
                        <a:pt x="35" y="597"/>
                      </a:lnTo>
                      <a:lnTo>
                        <a:pt x="31" y="574"/>
                      </a:lnTo>
                      <a:lnTo>
                        <a:pt x="27" y="550"/>
                      </a:lnTo>
                      <a:lnTo>
                        <a:pt x="24" y="526"/>
                      </a:lnTo>
                      <a:lnTo>
                        <a:pt x="20" y="500"/>
                      </a:lnTo>
                      <a:lnTo>
                        <a:pt x="17" y="474"/>
                      </a:lnTo>
                      <a:lnTo>
                        <a:pt x="14" y="447"/>
                      </a:lnTo>
                      <a:lnTo>
                        <a:pt x="11" y="420"/>
                      </a:lnTo>
                      <a:lnTo>
                        <a:pt x="9" y="391"/>
                      </a:lnTo>
                      <a:lnTo>
                        <a:pt x="7" y="362"/>
                      </a:lnTo>
                      <a:lnTo>
                        <a:pt x="5" y="332"/>
                      </a:lnTo>
                      <a:lnTo>
                        <a:pt x="3" y="301"/>
                      </a:lnTo>
                      <a:lnTo>
                        <a:pt x="2" y="270"/>
                      </a:lnTo>
                      <a:lnTo>
                        <a:pt x="0" y="237"/>
                      </a:lnTo>
                      <a:lnTo>
                        <a:pt x="0" y="204"/>
                      </a:lnTo>
                      <a:lnTo>
                        <a:pt x="0" y="170"/>
                      </a:lnTo>
                      <a:lnTo>
                        <a:pt x="0" y="135"/>
                      </a:lnTo>
                      <a:lnTo>
                        <a:pt x="0" y="100"/>
                      </a:lnTo>
                      <a:lnTo>
                        <a:pt x="1" y="64"/>
                      </a:lnTo>
                      <a:lnTo>
                        <a:pt x="4" y="35"/>
                      </a:lnTo>
                      <a:lnTo>
                        <a:pt x="9" y="15"/>
                      </a:lnTo>
                      <a:lnTo>
                        <a:pt x="17" y="4"/>
                      </a:lnTo>
                      <a:lnTo>
                        <a:pt x="25" y="0"/>
                      </a:lnTo>
                      <a:lnTo>
                        <a:pt x="34" y="3"/>
                      </a:lnTo>
                      <a:lnTo>
                        <a:pt x="43" y="11"/>
                      </a:lnTo>
                      <a:lnTo>
                        <a:pt x="50" y="22"/>
                      </a:lnTo>
                      <a:lnTo>
                        <a:pt x="54" y="37"/>
                      </a:lnTo>
                      <a:close/>
                    </a:path>
                  </a:pathLst>
                </a:custGeom>
                <a:solidFill>
                  <a:srgbClr val="CAB0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08" name="Freeform 524"/>
                <p:cNvSpPr>
                  <a:spLocks/>
                </p:cNvSpPr>
                <p:nvPr/>
              </p:nvSpPr>
              <p:spPr bwMode="auto">
                <a:xfrm>
                  <a:off x="4626" y="987"/>
                  <a:ext cx="16" cy="85"/>
                </a:xfrm>
                <a:custGeom>
                  <a:avLst/>
                  <a:gdLst>
                    <a:gd name="T0" fmla="*/ 39 w 154"/>
                    <a:gd name="T1" fmla="*/ 48 h 847"/>
                    <a:gd name="T2" fmla="*/ 41 w 154"/>
                    <a:gd name="T3" fmla="*/ 73 h 847"/>
                    <a:gd name="T4" fmla="*/ 42 w 154"/>
                    <a:gd name="T5" fmla="*/ 100 h 847"/>
                    <a:gd name="T6" fmla="*/ 42 w 154"/>
                    <a:gd name="T7" fmla="*/ 130 h 847"/>
                    <a:gd name="T8" fmla="*/ 43 w 154"/>
                    <a:gd name="T9" fmla="*/ 164 h 847"/>
                    <a:gd name="T10" fmla="*/ 43 w 154"/>
                    <a:gd name="T11" fmla="*/ 199 h 847"/>
                    <a:gd name="T12" fmla="*/ 44 w 154"/>
                    <a:gd name="T13" fmla="*/ 237 h 847"/>
                    <a:gd name="T14" fmla="*/ 46 w 154"/>
                    <a:gd name="T15" fmla="*/ 278 h 847"/>
                    <a:gd name="T16" fmla="*/ 48 w 154"/>
                    <a:gd name="T17" fmla="*/ 321 h 847"/>
                    <a:gd name="T18" fmla="*/ 52 w 154"/>
                    <a:gd name="T19" fmla="*/ 367 h 847"/>
                    <a:gd name="T20" fmla="*/ 58 w 154"/>
                    <a:gd name="T21" fmla="*/ 416 h 847"/>
                    <a:gd name="T22" fmla="*/ 65 w 154"/>
                    <a:gd name="T23" fmla="*/ 468 h 847"/>
                    <a:gd name="T24" fmla="*/ 75 w 154"/>
                    <a:gd name="T25" fmla="*/ 522 h 847"/>
                    <a:gd name="T26" fmla="*/ 88 w 154"/>
                    <a:gd name="T27" fmla="*/ 579 h 847"/>
                    <a:gd name="T28" fmla="*/ 103 w 154"/>
                    <a:gd name="T29" fmla="*/ 640 h 847"/>
                    <a:gd name="T30" fmla="*/ 122 w 154"/>
                    <a:gd name="T31" fmla="*/ 703 h 847"/>
                    <a:gd name="T32" fmla="*/ 148 w 154"/>
                    <a:gd name="T33" fmla="*/ 785 h 847"/>
                    <a:gd name="T34" fmla="*/ 153 w 154"/>
                    <a:gd name="T35" fmla="*/ 840 h 847"/>
                    <a:gd name="T36" fmla="*/ 136 w 154"/>
                    <a:gd name="T37" fmla="*/ 842 h 847"/>
                    <a:gd name="T38" fmla="*/ 106 w 154"/>
                    <a:gd name="T39" fmla="*/ 800 h 847"/>
                    <a:gd name="T40" fmla="*/ 86 w 154"/>
                    <a:gd name="T41" fmla="*/ 755 h 847"/>
                    <a:gd name="T42" fmla="*/ 78 w 154"/>
                    <a:gd name="T43" fmla="*/ 732 h 847"/>
                    <a:gd name="T44" fmla="*/ 70 w 154"/>
                    <a:gd name="T45" fmla="*/ 707 h 847"/>
                    <a:gd name="T46" fmla="*/ 62 w 154"/>
                    <a:gd name="T47" fmla="*/ 678 h 847"/>
                    <a:gd name="T48" fmla="*/ 54 w 154"/>
                    <a:gd name="T49" fmla="*/ 645 h 847"/>
                    <a:gd name="T50" fmla="*/ 47 w 154"/>
                    <a:gd name="T51" fmla="*/ 610 h 847"/>
                    <a:gd name="T52" fmla="*/ 39 w 154"/>
                    <a:gd name="T53" fmla="*/ 572 h 847"/>
                    <a:gd name="T54" fmla="*/ 32 w 154"/>
                    <a:gd name="T55" fmla="*/ 531 h 847"/>
                    <a:gd name="T56" fmla="*/ 25 w 154"/>
                    <a:gd name="T57" fmla="*/ 488 h 847"/>
                    <a:gd name="T58" fmla="*/ 19 w 154"/>
                    <a:gd name="T59" fmla="*/ 441 h 847"/>
                    <a:gd name="T60" fmla="*/ 14 w 154"/>
                    <a:gd name="T61" fmla="*/ 391 h 847"/>
                    <a:gd name="T62" fmla="*/ 9 w 154"/>
                    <a:gd name="T63" fmla="*/ 338 h 847"/>
                    <a:gd name="T64" fmla="*/ 5 w 154"/>
                    <a:gd name="T65" fmla="*/ 283 h 847"/>
                    <a:gd name="T66" fmla="*/ 2 w 154"/>
                    <a:gd name="T67" fmla="*/ 225 h 847"/>
                    <a:gd name="T68" fmla="*/ 1 w 154"/>
                    <a:gd name="T69" fmla="*/ 163 h 847"/>
                    <a:gd name="T70" fmla="*/ 0 w 154"/>
                    <a:gd name="T71" fmla="*/ 98 h 847"/>
                    <a:gd name="T72" fmla="*/ 1 w 154"/>
                    <a:gd name="T73" fmla="*/ 36 h 847"/>
                    <a:gd name="T74" fmla="*/ 10 w 154"/>
                    <a:gd name="T75" fmla="*/ 4 h 847"/>
                    <a:gd name="T76" fmla="*/ 23 w 154"/>
                    <a:gd name="T77" fmla="*/ 2 h 847"/>
                    <a:gd name="T78" fmla="*/ 35 w 154"/>
                    <a:gd name="T79" fmla="*/ 21 h 8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54" h="847">
                      <a:moveTo>
                        <a:pt x="38" y="36"/>
                      </a:moveTo>
                      <a:lnTo>
                        <a:pt x="39" y="48"/>
                      </a:lnTo>
                      <a:lnTo>
                        <a:pt x="40" y="60"/>
                      </a:lnTo>
                      <a:lnTo>
                        <a:pt x="41" y="73"/>
                      </a:lnTo>
                      <a:lnTo>
                        <a:pt x="42" y="86"/>
                      </a:lnTo>
                      <a:lnTo>
                        <a:pt x="42" y="100"/>
                      </a:lnTo>
                      <a:lnTo>
                        <a:pt x="42" y="115"/>
                      </a:lnTo>
                      <a:lnTo>
                        <a:pt x="42" y="130"/>
                      </a:lnTo>
                      <a:lnTo>
                        <a:pt x="43" y="146"/>
                      </a:lnTo>
                      <a:lnTo>
                        <a:pt x="43" y="164"/>
                      </a:lnTo>
                      <a:lnTo>
                        <a:pt x="43" y="181"/>
                      </a:lnTo>
                      <a:lnTo>
                        <a:pt x="43" y="199"/>
                      </a:lnTo>
                      <a:lnTo>
                        <a:pt x="43" y="218"/>
                      </a:lnTo>
                      <a:lnTo>
                        <a:pt x="44" y="237"/>
                      </a:lnTo>
                      <a:lnTo>
                        <a:pt x="45" y="257"/>
                      </a:lnTo>
                      <a:lnTo>
                        <a:pt x="46" y="278"/>
                      </a:lnTo>
                      <a:lnTo>
                        <a:pt x="47" y="299"/>
                      </a:lnTo>
                      <a:lnTo>
                        <a:pt x="48" y="321"/>
                      </a:lnTo>
                      <a:lnTo>
                        <a:pt x="50" y="344"/>
                      </a:lnTo>
                      <a:lnTo>
                        <a:pt x="52" y="367"/>
                      </a:lnTo>
                      <a:lnTo>
                        <a:pt x="55" y="392"/>
                      </a:lnTo>
                      <a:lnTo>
                        <a:pt x="58" y="416"/>
                      </a:lnTo>
                      <a:lnTo>
                        <a:pt x="61" y="442"/>
                      </a:lnTo>
                      <a:lnTo>
                        <a:pt x="65" y="468"/>
                      </a:lnTo>
                      <a:lnTo>
                        <a:pt x="70" y="495"/>
                      </a:lnTo>
                      <a:lnTo>
                        <a:pt x="75" y="522"/>
                      </a:lnTo>
                      <a:lnTo>
                        <a:pt x="81" y="551"/>
                      </a:lnTo>
                      <a:lnTo>
                        <a:pt x="88" y="579"/>
                      </a:lnTo>
                      <a:lnTo>
                        <a:pt x="95" y="609"/>
                      </a:lnTo>
                      <a:lnTo>
                        <a:pt x="103" y="640"/>
                      </a:lnTo>
                      <a:lnTo>
                        <a:pt x="113" y="672"/>
                      </a:lnTo>
                      <a:lnTo>
                        <a:pt x="122" y="703"/>
                      </a:lnTo>
                      <a:lnTo>
                        <a:pt x="133" y="736"/>
                      </a:lnTo>
                      <a:lnTo>
                        <a:pt x="148" y="785"/>
                      </a:lnTo>
                      <a:lnTo>
                        <a:pt x="154" y="820"/>
                      </a:lnTo>
                      <a:lnTo>
                        <a:pt x="153" y="840"/>
                      </a:lnTo>
                      <a:lnTo>
                        <a:pt x="147" y="847"/>
                      </a:lnTo>
                      <a:lnTo>
                        <a:pt x="136" y="842"/>
                      </a:lnTo>
                      <a:lnTo>
                        <a:pt x="122" y="826"/>
                      </a:lnTo>
                      <a:lnTo>
                        <a:pt x="106" y="800"/>
                      </a:lnTo>
                      <a:lnTo>
                        <a:pt x="90" y="765"/>
                      </a:lnTo>
                      <a:lnTo>
                        <a:pt x="86" y="755"/>
                      </a:lnTo>
                      <a:lnTo>
                        <a:pt x="82" y="744"/>
                      </a:lnTo>
                      <a:lnTo>
                        <a:pt x="78" y="732"/>
                      </a:lnTo>
                      <a:lnTo>
                        <a:pt x="74" y="720"/>
                      </a:lnTo>
                      <a:lnTo>
                        <a:pt x="70" y="707"/>
                      </a:lnTo>
                      <a:lnTo>
                        <a:pt x="66" y="693"/>
                      </a:lnTo>
                      <a:lnTo>
                        <a:pt x="62" y="678"/>
                      </a:lnTo>
                      <a:lnTo>
                        <a:pt x="58" y="661"/>
                      </a:lnTo>
                      <a:lnTo>
                        <a:pt x="54" y="645"/>
                      </a:lnTo>
                      <a:lnTo>
                        <a:pt x="50" y="628"/>
                      </a:lnTo>
                      <a:lnTo>
                        <a:pt x="47" y="610"/>
                      </a:lnTo>
                      <a:lnTo>
                        <a:pt x="43" y="592"/>
                      </a:lnTo>
                      <a:lnTo>
                        <a:pt x="39" y="572"/>
                      </a:lnTo>
                      <a:lnTo>
                        <a:pt x="35" y="552"/>
                      </a:lnTo>
                      <a:lnTo>
                        <a:pt x="32" y="531"/>
                      </a:lnTo>
                      <a:lnTo>
                        <a:pt x="29" y="510"/>
                      </a:lnTo>
                      <a:lnTo>
                        <a:pt x="25" y="488"/>
                      </a:lnTo>
                      <a:lnTo>
                        <a:pt x="22" y="465"/>
                      </a:lnTo>
                      <a:lnTo>
                        <a:pt x="19" y="441"/>
                      </a:lnTo>
                      <a:lnTo>
                        <a:pt x="16" y="416"/>
                      </a:lnTo>
                      <a:lnTo>
                        <a:pt x="14" y="391"/>
                      </a:lnTo>
                      <a:lnTo>
                        <a:pt x="11" y="365"/>
                      </a:lnTo>
                      <a:lnTo>
                        <a:pt x="9" y="338"/>
                      </a:lnTo>
                      <a:lnTo>
                        <a:pt x="7" y="311"/>
                      </a:lnTo>
                      <a:lnTo>
                        <a:pt x="5" y="283"/>
                      </a:lnTo>
                      <a:lnTo>
                        <a:pt x="4" y="254"/>
                      </a:lnTo>
                      <a:lnTo>
                        <a:pt x="2" y="225"/>
                      </a:lnTo>
                      <a:lnTo>
                        <a:pt x="1" y="194"/>
                      </a:lnTo>
                      <a:lnTo>
                        <a:pt x="1" y="163"/>
                      </a:lnTo>
                      <a:lnTo>
                        <a:pt x="0" y="131"/>
                      </a:lnTo>
                      <a:lnTo>
                        <a:pt x="0" y="98"/>
                      </a:lnTo>
                      <a:lnTo>
                        <a:pt x="0" y="65"/>
                      </a:lnTo>
                      <a:lnTo>
                        <a:pt x="1" y="36"/>
                      </a:lnTo>
                      <a:lnTo>
                        <a:pt x="5" y="16"/>
                      </a:lnTo>
                      <a:lnTo>
                        <a:pt x="10" y="4"/>
                      </a:lnTo>
                      <a:lnTo>
                        <a:pt x="17" y="0"/>
                      </a:lnTo>
                      <a:lnTo>
                        <a:pt x="23" y="2"/>
                      </a:lnTo>
                      <a:lnTo>
                        <a:pt x="30" y="9"/>
                      </a:lnTo>
                      <a:lnTo>
                        <a:pt x="35" y="21"/>
                      </a:lnTo>
                      <a:lnTo>
                        <a:pt x="38" y="36"/>
                      </a:lnTo>
                      <a:close/>
                    </a:path>
                  </a:pathLst>
                </a:custGeom>
                <a:solidFill>
                  <a:srgbClr val="D1B8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09" name="Freeform 525"/>
                <p:cNvSpPr>
                  <a:spLocks/>
                </p:cNvSpPr>
                <p:nvPr/>
              </p:nvSpPr>
              <p:spPr bwMode="auto">
                <a:xfrm>
                  <a:off x="4627" y="991"/>
                  <a:ext cx="14" cy="80"/>
                </a:xfrm>
                <a:custGeom>
                  <a:avLst/>
                  <a:gdLst>
                    <a:gd name="T0" fmla="*/ 25 w 142"/>
                    <a:gd name="T1" fmla="*/ 47 h 797"/>
                    <a:gd name="T2" fmla="*/ 27 w 142"/>
                    <a:gd name="T3" fmla="*/ 73 h 797"/>
                    <a:gd name="T4" fmla="*/ 28 w 142"/>
                    <a:gd name="T5" fmla="*/ 100 h 797"/>
                    <a:gd name="T6" fmla="*/ 28 w 142"/>
                    <a:gd name="T7" fmla="*/ 130 h 797"/>
                    <a:gd name="T8" fmla="*/ 29 w 142"/>
                    <a:gd name="T9" fmla="*/ 160 h 797"/>
                    <a:gd name="T10" fmla="*/ 30 w 142"/>
                    <a:gd name="T11" fmla="*/ 193 h 797"/>
                    <a:gd name="T12" fmla="*/ 31 w 142"/>
                    <a:gd name="T13" fmla="*/ 227 h 797"/>
                    <a:gd name="T14" fmla="*/ 33 w 142"/>
                    <a:gd name="T15" fmla="*/ 264 h 797"/>
                    <a:gd name="T16" fmla="*/ 36 w 142"/>
                    <a:gd name="T17" fmla="*/ 303 h 797"/>
                    <a:gd name="T18" fmla="*/ 40 w 142"/>
                    <a:gd name="T19" fmla="*/ 345 h 797"/>
                    <a:gd name="T20" fmla="*/ 46 w 142"/>
                    <a:gd name="T21" fmla="*/ 389 h 797"/>
                    <a:gd name="T22" fmla="*/ 53 w 142"/>
                    <a:gd name="T23" fmla="*/ 437 h 797"/>
                    <a:gd name="T24" fmla="*/ 63 w 142"/>
                    <a:gd name="T25" fmla="*/ 487 h 797"/>
                    <a:gd name="T26" fmla="*/ 75 w 142"/>
                    <a:gd name="T27" fmla="*/ 541 h 797"/>
                    <a:gd name="T28" fmla="*/ 90 w 142"/>
                    <a:gd name="T29" fmla="*/ 599 h 797"/>
                    <a:gd name="T30" fmla="*/ 108 w 142"/>
                    <a:gd name="T31" fmla="*/ 661 h 797"/>
                    <a:gd name="T32" fmla="*/ 133 w 142"/>
                    <a:gd name="T33" fmla="*/ 742 h 797"/>
                    <a:gd name="T34" fmla="*/ 142 w 142"/>
                    <a:gd name="T35" fmla="*/ 793 h 797"/>
                    <a:gd name="T36" fmla="*/ 130 w 142"/>
                    <a:gd name="T37" fmla="*/ 789 h 797"/>
                    <a:gd name="T38" fmla="*/ 105 w 142"/>
                    <a:gd name="T39" fmla="*/ 743 h 797"/>
                    <a:gd name="T40" fmla="*/ 81 w 142"/>
                    <a:gd name="T41" fmla="*/ 686 h 797"/>
                    <a:gd name="T42" fmla="*/ 66 w 142"/>
                    <a:gd name="T43" fmla="*/ 637 h 797"/>
                    <a:gd name="T44" fmla="*/ 52 w 142"/>
                    <a:gd name="T45" fmla="*/ 577 h 797"/>
                    <a:gd name="T46" fmla="*/ 38 w 142"/>
                    <a:gd name="T47" fmla="*/ 508 h 797"/>
                    <a:gd name="T48" fmla="*/ 26 w 142"/>
                    <a:gd name="T49" fmla="*/ 428 h 797"/>
                    <a:gd name="T50" fmla="*/ 15 w 142"/>
                    <a:gd name="T51" fmla="*/ 339 h 797"/>
                    <a:gd name="T52" fmla="*/ 7 w 142"/>
                    <a:gd name="T53" fmla="*/ 238 h 797"/>
                    <a:gd name="T54" fmla="*/ 2 w 142"/>
                    <a:gd name="T55" fmla="*/ 127 h 797"/>
                    <a:gd name="T56" fmla="*/ 0 w 142"/>
                    <a:gd name="T57" fmla="*/ 36 h 797"/>
                    <a:gd name="T58" fmla="*/ 6 w 142"/>
                    <a:gd name="T59" fmla="*/ 4 h 797"/>
                    <a:gd name="T60" fmla="*/ 14 w 142"/>
                    <a:gd name="T61" fmla="*/ 2 h 797"/>
                    <a:gd name="T62" fmla="*/ 22 w 142"/>
                    <a:gd name="T63" fmla="*/ 20 h 7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42" h="797">
                      <a:moveTo>
                        <a:pt x="24" y="35"/>
                      </a:moveTo>
                      <a:lnTo>
                        <a:pt x="25" y="47"/>
                      </a:lnTo>
                      <a:lnTo>
                        <a:pt x="26" y="60"/>
                      </a:lnTo>
                      <a:lnTo>
                        <a:pt x="27" y="73"/>
                      </a:lnTo>
                      <a:lnTo>
                        <a:pt x="27" y="87"/>
                      </a:lnTo>
                      <a:lnTo>
                        <a:pt x="28" y="100"/>
                      </a:lnTo>
                      <a:lnTo>
                        <a:pt x="28" y="114"/>
                      </a:lnTo>
                      <a:lnTo>
                        <a:pt x="28" y="130"/>
                      </a:lnTo>
                      <a:lnTo>
                        <a:pt x="29" y="145"/>
                      </a:lnTo>
                      <a:lnTo>
                        <a:pt x="29" y="160"/>
                      </a:lnTo>
                      <a:lnTo>
                        <a:pt x="29" y="176"/>
                      </a:lnTo>
                      <a:lnTo>
                        <a:pt x="30" y="193"/>
                      </a:lnTo>
                      <a:lnTo>
                        <a:pt x="30" y="210"/>
                      </a:lnTo>
                      <a:lnTo>
                        <a:pt x="31" y="227"/>
                      </a:lnTo>
                      <a:lnTo>
                        <a:pt x="32" y="245"/>
                      </a:lnTo>
                      <a:lnTo>
                        <a:pt x="33" y="264"/>
                      </a:lnTo>
                      <a:lnTo>
                        <a:pt x="34" y="283"/>
                      </a:lnTo>
                      <a:lnTo>
                        <a:pt x="36" y="303"/>
                      </a:lnTo>
                      <a:lnTo>
                        <a:pt x="38" y="323"/>
                      </a:lnTo>
                      <a:lnTo>
                        <a:pt x="40" y="345"/>
                      </a:lnTo>
                      <a:lnTo>
                        <a:pt x="43" y="366"/>
                      </a:lnTo>
                      <a:lnTo>
                        <a:pt x="46" y="389"/>
                      </a:lnTo>
                      <a:lnTo>
                        <a:pt x="49" y="412"/>
                      </a:lnTo>
                      <a:lnTo>
                        <a:pt x="53" y="437"/>
                      </a:lnTo>
                      <a:lnTo>
                        <a:pt x="58" y="462"/>
                      </a:lnTo>
                      <a:lnTo>
                        <a:pt x="63" y="487"/>
                      </a:lnTo>
                      <a:lnTo>
                        <a:pt x="69" y="514"/>
                      </a:lnTo>
                      <a:lnTo>
                        <a:pt x="75" y="541"/>
                      </a:lnTo>
                      <a:lnTo>
                        <a:pt x="82" y="570"/>
                      </a:lnTo>
                      <a:lnTo>
                        <a:pt x="90" y="599"/>
                      </a:lnTo>
                      <a:lnTo>
                        <a:pt x="98" y="630"/>
                      </a:lnTo>
                      <a:lnTo>
                        <a:pt x="108" y="661"/>
                      </a:lnTo>
                      <a:lnTo>
                        <a:pt x="118" y="693"/>
                      </a:lnTo>
                      <a:lnTo>
                        <a:pt x="133" y="742"/>
                      </a:lnTo>
                      <a:lnTo>
                        <a:pt x="140" y="775"/>
                      </a:lnTo>
                      <a:lnTo>
                        <a:pt x="142" y="793"/>
                      </a:lnTo>
                      <a:lnTo>
                        <a:pt x="138" y="797"/>
                      </a:lnTo>
                      <a:lnTo>
                        <a:pt x="130" y="789"/>
                      </a:lnTo>
                      <a:lnTo>
                        <a:pt x="119" y="770"/>
                      </a:lnTo>
                      <a:lnTo>
                        <a:pt x="105" y="743"/>
                      </a:lnTo>
                      <a:lnTo>
                        <a:pt x="89" y="707"/>
                      </a:lnTo>
                      <a:lnTo>
                        <a:pt x="81" y="686"/>
                      </a:lnTo>
                      <a:lnTo>
                        <a:pt x="74" y="663"/>
                      </a:lnTo>
                      <a:lnTo>
                        <a:pt x="66" y="637"/>
                      </a:lnTo>
                      <a:lnTo>
                        <a:pt x="59" y="608"/>
                      </a:lnTo>
                      <a:lnTo>
                        <a:pt x="52" y="577"/>
                      </a:lnTo>
                      <a:lnTo>
                        <a:pt x="45" y="544"/>
                      </a:lnTo>
                      <a:lnTo>
                        <a:pt x="38" y="508"/>
                      </a:lnTo>
                      <a:lnTo>
                        <a:pt x="32" y="469"/>
                      </a:lnTo>
                      <a:lnTo>
                        <a:pt x="26" y="428"/>
                      </a:lnTo>
                      <a:lnTo>
                        <a:pt x="20" y="385"/>
                      </a:lnTo>
                      <a:lnTo>
                        <a:pt x="15" y="339"/>
                      </a:lnTo>
                      <a:lnTo>
                        <a:pt x="11" y="290"/>
                      </a:lnTo>
                      <a:lnTo>
                        <a:pt x="7" y="238"/>
                      </a:lnTo>
                      <a:lnTo>
                        <a:pt x="4" y="184"/>
                      </a:lnTo>
                      <a:lnTo>
                        <a:pt x="2" y="127"/>
                      </a:lnTo>
                      <a:lnTo>
                        <a:pt x="0" y="66"/>
                      </a:lnTo>
                      <a:lnTo>
                        <a:pt x="0" y="36"/>
                      </a:lnTo>
                      <a:lnTo>
                        <a:pt x="2" y="16"/>
                      </a:lnTo>
                      <a:lnTo>
                        <a:pt x="6" y="4"/>
                      </a:lnTo>
                      <a:lnTo>
                        <a:pt x="10" y="0"/>
                      </a:lnTo>
                      <a:lnTo>
                        <a:pt x="14" y="2"/>
                      </a:lnTo>
                      <a:lnTo>
                        <a:pt x="18" y="9"/>
                      </a:lnTo>
                      <a:lnTo>
                        <a:pt x="22" y="20"/>
                      </a:lnTo>
                      <a:lnTo>
                        <a:pt x="24" y="35"/>
                      </a:lnTo>
                      <a:close/>
                    </a:path>
                  </a:pathLst>
                </a:custGeom>
                <a:solidFill>
                  <a:srgbClr val="D9BF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10" name="Freeform 526"/>
                <p:cNvSpPr>
                  <a:spLocks/>
                </p:cNvSpPr>
                <p:nvPr/>
              </p:nvSpPr>
              <p:spPr bwMode="auto">
                <a:xfrm>
                  <a:off x="4489" y="1347"/>
                  <a:ext cx="50" cy="33"/>
                </a:xfrm>
                <a:custGeom>
                  <a:avLst/>
                  <a:gdLst>
                    <a:gd name="T0" fmla="*/ 158 w 500"/>
                    <a:gd name="T1" fmla="*/ 0 h 334"/>
                    <a:gd name="T2" fmla="*/ 155 w 500"/>
                    <a:gd name="T3" fmla="*/ 2 h 334"/>
                    <a:gd name="T4" fmla="*/ 146 w 500"/>
                    <a:gd name="T5" fmla="*/ 8 h 334"/>
                    <a:gd name="T6" fmla="*/ 134 w 500"/>
                    <a:gd name="T7" fmla="*/ 17 h 334"/>
                    <a:gd name="T8" fmla="*/ 118 w 500"/>
                    <a:gd name="T9" fmla="*/ 29 h 334"/>
                    <a:gd name="T10" fmla="*/ 99 w 500"/>
                    <a:gd name="T11" fmla="*/ 44 h 334"/>
                    <a:gd name="T12" fmla="*/ 80 w 500"/>
                    <a:gd name="T13" fmla="*/ 61 h 334"/>
                    <a:gd name="T14" fmla="*/ 60 w 500"/>
                    <a:gd name="T15" fmla="*/ 80 h 334"/>
                    <a:gd name="T16" fmla="*/ 42 w 500"/>
                    <a:gd name="T17" fmla="*/ 101 h 334"/>
                    <a:gd name="T18" fmla="*/ 26 w 500"/>
                    <a:gd name="T19" fmla="*/ 125 h 334"/>
                    <a:gd name="T20" fmla="*/ 13 w 500"/>
                    <a:gd name="T21" fmla="*/ 148 h 334"/>
                    <a:gd name="T22" fmla="*/ 4 w 500"/>
                    <a:gd name="T23" fmla="*/ 172 h 334"/>
                    <a:gd name="T24" fmla="*/ 0 w 500"/>
                    <a:gd name="T25" fmla="*/ 197 h 334"/>
                    <a:gd name="T26" fmla="*/ 3 w 500"/>
                    <a:gd name="T27" fmla="*/ 221 h 334"/>
                    <a:gd name="T28" fmla="*/ 13 w 500"/>
                    <a:gd name="T29" fmla="*/ 246 h 334"/>
                    <a:gd name="T30" fmla="*/ 32 w 500"/>
                    <a:gd name="T31" fmla="*/ 269 h 334"/>
                    <a:gd name="T32" fmla="*/ 61 w 500"/>
                    <a:gd name="T33" fmla="*/ 292 h 334"/>
                    <a:gd name="T34" fmla="*/ 69 w 500"/>
                    <a:gd name="T35" fmla="*/ 296 h 334"/>
                    <a:gd name="T36" fmla="*/ 81 w 500"/>
                    <a:gd name="T37" fmla="*/ 300 h 334"/>
                    <a:gd name="T38" fmla="*/ 96 w 500"/>
                    <a:gd name="T39" fmla="*/ 304 h 334"/>
                    <a:gd name="T40" fmla="*/ 115 w 500"/>
                    <a:gd name="T41" fmla="*/ 309 h 334"/>
                    <a:gd name="T42" fmla="*/ 136 w 500"/>
                    <a:gd name="T43" fmla="*/ 313 h 334"/>
                    <a:gd name="T44" fmla="*/ 160 w 500"/>
                    <a:gd name="T45" fmla="*/ 317 h 334"/>
                    <a:gd name="T46" fmla="*/ 186 w 500"/>
                    <a:gd name="T47" fmla="*/ 321 h 334"/>
                    <a:gd name="T48" fmla="*/ 213 w 500"/>
                    <a:gd name="T49" fmla="*/ 325 h 334"/>
                    <a:gd name="T50" fmla="*/ 241 w 500"/>
                    <a:gd name="T51" fmla="*/ 328 h 334"/>
                    <a:gd name="T52" fmla="*/ 270 w 500"/>
                    <a:gd name="T53" fmla="*/ 331 h 334"/>
                    <a:gd name="T54" fmla="*/ 299 w 500"/>
                    <a:gd name="T55" fmla="*/ 333 h 334"/>
                    <a:gd name="T56" fmla="*/ 327 w 500"/>
                    <a:gd name="T57" fmla="*/ 334 h 334"/>
                    <a:gd name="T58" fmla="*/ 356 w 500"/>
                    <a:gd name="T59" fmla="*/ 334 h 334"/>
                    <a:gd name="T60" fmla="*/ 382 w 500"/>
                    <a:gd name="T61" fmla="*/ 333 h 334"/>
                    <a:gd name="T62" fmla="*/ 407 w 500"/>
                    <a:gd name="T63" fmla="*/ 331 h 334"/>
                    <a:gd name="T64" fmla="*/ 430 w 500"/>
                    <a:gd name="T65" fmla="*/ 327 h 334"/>
                    <a:gd name="T66" fmla="*/ 451 w 500"/>
                    <a:gd name="T67" fmla="*/ 322 h 334"/>
                    <a:gd name="T68" fmla="*/ 468 w 500"/>
                    <a:gd name="T69" fmla="*/ 316 h 334"/>
                    <a:gd name="T70" fmla="*/ 482 w 500"/>
                    <a:gd name="T71" fmla="*/ 308 h 334"/>
                    <a:gd name="T72" fmla="*/ 492 w 500"/>
                    <a:gd name="T73" fmla="*/ 298 h 334"/>
                    <a:gd name="T74" fmla="*/ 499 w 500"/>
                    <a:gd name="T75" fmla="*/ 287 h 334"/>
                    <a:gd name="T76" fmla="*/ 500 w 500"/>
                    <a:gd name="T77" fmla="*/ 273 h 334"/>
                    <a:gd name="T78" fmla="*/ 496 w 500"/>
                    <a:gd name="T79" fmla="*/ 257 h 334"/>
                    <a:gd name="T80" fmla="*/ 487 w 500"/>
                    <a:gd name="T81" fmla="*/ 239 h 334"/>
                    <a:gd name="T82" fmla="*/ 472 w 500"/>
                    <a:gd name="T83" fmla="*/ 219 h 334"/>
                    <a:gd name="T84" fmla="*/ 450 w 500"/>
                    <a:gd name="T85" fmla="*/ 196 h 334"/>
                    <a:gd name="T86" fmla="*/ 421 w 500"/>
                    <a:gd name="T87" fmla="*/ 171 h 334"/>
                    <a:gd name="T88" fmla="*/ 385 w 500"/>
                    <a:gd name="T89" fmla="*/ 143 h 334"/>
                    <a:gd name="T90" fmla="*/ 341 w 500"/>
                    <a:gd name="T91" fmla="*/ 112 h 334"/>
                    <a:gd name="T92" fmla="*/ 289 w 500"/>
                    <a:gd name="T93" fmla="*/ 77 h 334"/>
                    <a:gd name="T94" fmla="*/ 228 w 500"/>
                    <a:gd name="T95" fmla="*/ 40 h 334"/>
                    <a:gd name="T96" fmla="*/ 158 w 500"/>
                    <a:gd name="T97" fmla="*/ 0 h 3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00" h="334">
                      <a:moveTo>
                        <a:pt x="158" y="0"/>
                      </a:moveTo>
                      <a:lnTo>
                        <a:pt x="155" y="2"/>
                      </a:lnTo>
                      <a:lnTo>
                        <a:pt x="146" y="8"/>
                      </a:lnTo>
                      <a:lnTo>
                        <a:pt x="134" y="17"/>
                      </a:lnTo>
                      <a:lnTo>
                        <a:pt x="118" y="29"/>
                      </a:lnTo>
                      <a:lnTo>
                        <a:pt x="99" y="44"/>
                      </a:lnTo>
                      <a:lnTo>
                        <a:pt x="80" y="61"/>
                      </a:lnTo>
                      <a:lnTo>
                        <a:pt x="60" y="80"/>
                      </a:lnTo>
                      <a:lnTo>
                        <a:pt x="42" y="101"/>
                      </a:lnTo>
                      <a:lnTo>
                        <a:pt x="26" y="125"/>
                      </a:lnTo>
                      <a:lnTo>
                        <a:pt x="13" y="148"/>
                      </a:lnTo>
                      <a:lnTo>
                        <a:pt x="4" y="172"/>
                      </a:lnTo>
                      <a:lnTo>
                        <a:pt x="0" y="197"/>
                      </a:lnTo>
                      <a:lnTo>
                        <a:pt x="3" y="221"/>
                      </a:lnTo>
                      <a:lnTo>
                        <a:pt x="13" y="246"/>
                      </a:lnTo>
                      <a:lnTo>
                        <a:pt x="32" y="269"/>
                      </a:lnTo>
                      <a:lnTo>
                        <a:pt x="61" y="292"/>
                      </a:lnTo>
                      <a:lnTo>
                        <a:pt x="69" y="296"/>
                      </a:lnTo>
                      <a:lnTo>
                        <a:pt x="81" y="300"/>
                      </a:lnTo>
                      <a:lnTo>
                        <a:pt x="96" y="304"/>
                      </a:lnTo>
                      <a:lnTo>
                        <a:pt x="115" y="309"/>
                      </a:lnTo>
                      <a:lnTo>
                        <a:pt x="136" y="313"/>
                      </a:lnTo>
                      <a:lnTo>
                        <a:pt x="160" y="317"/>
                      </a:lnTo>
                      <a:lnTo>
                        <a:pt x="186" y="321"/>
                      </a:lnTo>
                      <a:lnTo>
                        <a:pt x="213" y="325"/>
                      </a:lnTo>
                      <a:lnTo>
                        <a:pt x="241" y="328"/>
                      </a:lnTo>
                      <a:lnTo>
                        <a:pt x="270" y="331"/>
                      </a:lnTo>
                      <a:lnTo>
                        <a:pt x="299" y="333"/>
                      </a:lnTo>
                      <a:lnTo>
                        <a:pt x="327" y="334"/>
                      </a:lnTo>
                      <a:lnTo>
                        <a:pt x="356" y="334"/>
                      </a:lnTo>
                      <a:lnTo>
                        <a:pt x="382" y="333"/>
                      </a:lnTo>
                      <a:lnTo>
                        <a:pt x="407" y="331"/>
                      </a:lnTo>
                      <a:lnTo>
                        <a:pt x="430" y="327"/>
                      </a:lnTo>
                      <a:lnTo>
                        <a:pt x="451" y="322"/>
                      </a:lnTo>
                      <a:lnTo>
                        <a:pt x="468" y="316"/>
                      </a:lnTo>
                      <a:lnTo>
                        <a:pt x="482" y="308"/>
                      </a:lnTo>
                      <a:lnTo>
                        <a:pt x="492" y="298"/>
                      </a:lnTo>
                      <a:lnTo>
                        <a:pt x="499" y="287"/>
                      </a:lnTo>
                      <a:lnTo>
                        <a:pt x="500" y="273"/>
                      </a:lnTo>
                      <a:lnTo>
                        <a:pt x="496" y="257"/>
                      </a:lnTo>
                      <a:lnTo>
                        <a:pt x="487" y="239"/>
                      </a:lnTo>
                      <a:lnTo>
                        <a:pt x="472" y="219"/>
                      </a:lnTo>
                      <a:lnTo>
                        <a:pt x="450" y="196"/>
                      </a:lnTo>
                      <a:lnTo>
                        <a:pt x="421" y="171"/>
                      </a:lnTo>
                      <a:lnTo>
                        <a:pt x="385" y="143"/>
                      </a:lnTo>
                      <a:lnTo>
                        <a:pt x="341" y="112"/>
                      </a:lnTo>
                      <a:lnTo>
                        <a:pt x="289" y="77"/>
                      </a:lnTo>
                      <a:lnTo>
                        <a:pt x="228" y="40"/>
                      </a:lnTo>
                      <a:lnTo>
                        <a:pt x="158" y="0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11" name="Freeform 527"/>
                <p:cNvSpPr>
                  <a:spLocks/>
                </p:cNvSpPr>
                <p:nvPr/>
              </p:nvSpPr>
              <p:spPr bwMode="auto">
                <a:xfrm>
                  <a:off x="4492" y="1406"/>
                  <a:ext cx="8" cy="7"/>
                </a:xfrm>
                <a:custGeom>
                  <a:avLst/>
                  <a:gdLst>
                    <a:gd name="T0" fmla="*/ 10 w 82"/>
                    <a:gd name="T1" fmla="*/ 67 h 67"/>
                    <a:gd name="T2" fmla="*/ 0 w 82"/>
                    <a:gd name="T3" fmla="*/ 1 h 67"/>
                    <a:gd name="T4" fmla="*/ 4 w 82"/>
                    <a:gd name="T5" fmla="*/ 1 h 67"/>
                    <a:gd name="T6" fmla="*/ 14 w 82"/>
                    <a:gd name="T7" fmla="*/ 0 h 67"/>
                    <a:gd name="T8" fmla="*/ 28 w 82"/>
                    <a:gd name="T9" fmla="*/ 0 h 67"/>
                    <a:gd name="T10" fmla="*/ 44 w 82"/>
                    <a:gd name="T11" fmla="*/ 1 h 67"/>
                    <a:gd name="T12" fmla="*/ 59 w 82"/>
                    <a:gd name="T13" fmla="*/ 3 h 67"/>
                    <a:gd name="T14" fmla="*/ 72 w 82"/>
                    <a:gd name="T15" fmla="*/ 6 h 67"/>
                    <a:gd name="T16" fmla="*/ 80 w 82"/>
                    <a:gd name="T17" fmla="*/ 12 h 67"/>
                    <a:gd name="T18" fmla="*/ 82 w 82"/>
                    <a:gd name="T19" fmla="*/ 21 h 67"/>
                    <a:gd name="T20" fmla="*/ 77 w 82"/>
                    <a:gd name="T21" fmla="*/ 32 h 67"/>
                    <a:gd name="T22" fmla="*/ 68 w 82"/>
                    <a:gd name="T23" fmla="*/ 41 h 67"/>
                    <a:gd name="T24" fmla="*/ 56 w 82"/>
                    <a:gd name="T25" fmla="*/ 49 h 67"/>
                    <a:gd name="T26" fmla="*/ 43 w 82"/>
                    <a:gd name="T27" fmla="*/ 55 h 67"/>
                    <a:gd name="T28" fmla="*/ 31 w 82"/>
                    <a:gd name="T29" fmla="*/ 60 h 67"/>
                    <a:gd name="T30" fmla="*/ 20 w 82"/>
                    <a:gd name="T31" fmla="*/ 64 h 67"/>
                    <a:gd name="T32" fmla="*/ 13 w 82"/>
                    <a:gd name="T33" fmla="*/ 66 h 67"/>
                    <a:gd name="T34" fmla="*/ 10 w 82"/>
                    <a:gd name="T35" fmla="*/ 67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2" h="67">
                      <a:moveTo>
                        <a:pt x="10" y="67"/>
                      </a:moveTo>
                      <a:lnTo>
                        <a:pt x="0" y="1"/>
                      </a:lnTo>
                      <a:lnTo>
                        <a:pt x="4" y="1"/>
                      </a:lnTo>
                      <a:lnTo>
                        <a:pt x="14" y="0"/>
                      </a:lnTo>
                      <a:lnTo>
                        <a:pt x="28" y="0"/>
                      </a:lnTo>
                      <a:lnTo>
                        <a:pt x="44" y="1"/>
                      </a:lnTo>
                      <a:lnTo>
                        <a:pt x="59" y="3"/>
                      </a:lnTo>
                      <a:lnTo>
                        <a:pt x="72" y="6"/>
                      </a:lnTo>
                      <a:lnTo>
                        <a:pt x="80" y="12"/>
                      </a:lnTo>
                      <a:lnTo>
                        <a:pt x="82" y="21"/>
                      </a:lnTo>
                      <a:lnTo>
                        <a:pt x="77" y="32"/>
                      </a:lnTo>
                      <a:lnTo>
                        <a:pt x="68" y="41"/>
                      </a:lnTo>
                      <a:lnTo>
                        <a:pt x="56" y="49"/>
                      </a:lnTo>
                      <a:lnTo>
                        <a:pt x="43" y="55"/>
                      </a:lnTo>
                      <a:lnTo>
                        <a:pt x="31" y="60"/>
                      </a:lnTo>
                      <a:lnTo>
                        <a:pt x="20" y="64"/>
                      </a:lnTo>
                      <a:lnTo>
                        <a:pt x="13" y="66"/>
                      </a:lnTo>
                      <a:lnTo>
                        <a:pt x="10" y="67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12" name="Freeform 528"/>
                <p:cNvSpPr>
                  <a:spLocks/>
                </p:cNvSpPr>
                <p:nvPr/>
              </p:nvSpPr>
              <p:spPr bwMode="auto">
                <a:xfrm>
                  <a:off x="4492" y="1406"/>
                  <a:ext cx="8" cy="7"/>
                </a:xfrm>
                <a:custGeom>
                  <a:avLst/>
                  <a:gdLst>
                    <a:gd name="T0" fmla="*/ 10 w 82"/>
                    <a:gd name="T1" fmla="*/ 67 h 67"/>
                    <a:gd name="T2" fmla="*/ 0 w 82"/>
                    <a:gd name="T3" fmla="*/ 1 h 67"/>
                    <a:gd name="T4" fmla="*/ 0 w 82"/>
                    <a:gd name="T5" fmla="*/ 1 h 67"/>
                    <a:gd name="T6" fmla="*/ 4 w 82"/>
                    <a:gd name="T7" fmla="*/ 1 h 67"/>
                    <a:gd name="T8" fmla="*/ 14 w 82"/>
                    <a:gd name="T9" fmla="*/ 0 h 67"/>
                    <a:gd name="T10" fmla="*/ 28 w 82"/>
                    <a:gd name="T11" fmla="*/ 0 h 67"/>
                    <a:gd name="T12" fmla="*/ 44 w 82"/>
                    <a:gd name="T13" fmla="*/ 1 h 67"/>
                    <a:gd name="T14" fmla="*/ 59 w 82"/>
                    <a:gd name="T15" fmla="*/ 3 h 67"/>
                    <a:gd name="T16" fmla="*/ 72 w 82"/>
                    <a:gd name="T17" fmla="*/ 6 h 67"/>
                    <a:gd name="T18" fmla="*/ 80 w 82"/>
                    <a:gd name="T19" fmla="*/ 12 h 67"/>
                    <a:gd name="T20" fmla="*/ 82 w 82"/>
                    <a:gd name="T21" fmla="*/ 21 h 67"/>
                    <a:gd name="T22" fmla="*/ 82 w 82"/>
                    <a:gd name="T23" fmla="*/ 21 h 67"/>
                    <a:gd name="T24" fmla="*/ 77 w 82"/>
                    <a:gd name="T25" fmla="*/ 32 h 67"/>
                    <a:gd name="T26" fmla="*/ 68 w 82"/>
                    <a:gd name="T27" fmla="*/ 41 h 67"/>
                    <a:gd name="T28" fmla="*/ 56 w 82"/>
                    <a:gd name="T29" fmla="*/ 49 h 67"/>
                    <a:gd name="T30" fmla="*/ 43 w 82"/>
                    <a:gd name="T31" fmla="*/ 55 h 67"/>
                    <a:gd name="T32" fmla="*/ 31 w 82"/>
                    <a:gd name="T33" fmla="*/ 60 h 67"/>
                    <a:gd name="T34" fmla="*/ 20 w 82"/>
                    <a:gd name="T35" fmla="*/ 64 h 67"/>
                    <a:gd name="T36" fmla="*/ 13 w 82"/>
                    <a:gd name="T37" fmla="*/ 66 h 67"/>
                    <a:gd name="T38" fmla="*/ 10 w 82"/>
                    <a:gd name="T39" fmla="*/ 67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2" h="67">
                      <a:moveTo>
                        <a:pt x="10" y="67"/>
                      </a:moveTo>
                      <a:lnTo>
                        <a:pt x="0" y="1"/>
                      </a:lnTo>
                      <a:lnTo>
                        <a:pt x="4" y="1"/>
                      </a:lnTo>
                      <a:lnTo>
                        <a:pt x="14" y="0"/>
                      </a:lnTo>
                      <a:lnTo>
                        <a:pt x="28" y="0"/>
                      </a:lnTo>
                      <a:lnTo>
                        <a:pt x="44" y="1"/>
                      </a:lnTo>
                      <a:lnTo>
                        <a:pt x="59" y="3"/>
                      </a:lnTo>
                      <a:lnTo>
                        <a:pt x="72" y="6"/>
                      </a:lnTo>
                      <a:lnTo>
                        <a:pt x="80" y="12"/>
                      </a:lnTo>
                      <a:lnTo>
                        <a:pt x="82" y="21"/>
                      </a:lnTo>
                      <a:lnTo>
                        <a:pt x="77" y="32"/>
                      </a:lnTo>
                      <a:lnTo>
                        <a:pt x="68" y="41"/>
                      </a:lnTo>
                      <a:lnTo>
                        <a:pt x="56" y="49"/>
                      </a:lnTo>
                      <a:lnTo>
                        <a:pt x="43" y="55"/>
                      </a:lnTo>
                      <a:lnTo>
                        <a:pt x="31" y="60"/>
                      </a:lnTo>
                      <a:lnTo>
                        <a:pt x="20" y="64"/>
                      </a:lnTo>
                      <a:lnTo>
                        <a:pt x="13" y="66"/>
                      </a:lnTo>
                      <a:lnTo>
                        <a:pt x="10" y="6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13" name="Freeform 529"/>
                <p:cNvSpPr>
                  <a:spLocks/>
                </p:cNvSpPr>
                <p:nvPr/>
              </p:nvSpPr>
              <p:spPr bwMode="auto">
                <a:xfrm>
                  <a:off x="4386" y="1362"/>
                  <a:ext cx="161" cy="54"/>
                </a:xfrm>
                <a:custGeom>
                  <a:avLst/>
                  <a:gdLst>
                    <a:gd name="T0" fmla="*/ 1609 w 1613"/>
                    <a:gd name="T1" fmla="*/ 444 h 538"/>
                    <a:gd name="T2" fmla="*/ 1578 w 1613"/>
                    <a:gd name="T3" fmla="*/ 469 h 538"/>
                    <a:gd name="T4" fmla="*/ 1532 w 1613"/>
                    <a:gd name="T5" fmla="*/ 502 h 538"/>
                    <a:gd name="T6" fmla="*/ 1480 w 1613"/>
                    <a:gd name="T7" fmla="*/ 528 h 538"/>
                    <a:gd name="T8" fmla="*/ 1453 w 1613"/>
                    <a:gd name="T9" fmla="*/ 534 h 538"/>
                    <a:gd name="T10" fmla="*/ 1434 w 1613"/>
                    <a:gd name="T11" fmla="*/ 536 h 538"/>
                    <a:gd name="T12" fmla="*/ 1398 w 1613"/>
                    <a:gd name="T13" fmla="*/ 537 h 538"/>
                    <a:gd name="T14" fmla="*/ 1348 w 1613"/>
                    <a:gd name="T15" fmla="*/ 538 h 538"/>
                    <a:gd name="T16" fmla="*/ 1291 w 1613"/>
                    <a:gd name="T17" fmla="*/ 537 h 538"/>
                    <a:gd name="T18" fmla="*/ 1229 w 1613"/>
                    <a:gd name="T19" fmla="*/ 533 h 538"/>
                    <a:gd name="T20" fmla="*/ 1165 w 1613"/>
                    <a:gd name="T21" fmla="*/ 525 h 538"/>
                    <a:gd name="T22" fmla="*/ 1104 w 1613"/>
                    <a:gd name="T23" fmla="*/ 512 h 538"/>
                    <a:gd name="T24" fmla="*/ 1079 w 1613"/>
                    <a:gd name="T25" fmla="*/ 501 h 538"/>
                    <a:gd name="T26" fmla="*/ 1095 w 1613"/>
                    <a:gd name="T27" fmla="*/ 489 h 538"/>
                    <a:gd name="T28" fmla="*/ 1114 w 1613"/>
                    <a:gd name="T29" fmla="*/ 473 h 538"/>
                    <a:gd name="T30" fmla="*/ 1118 w 1613"/>
                    <a:gd name="T31" fmla="*/ 457 h 538"/>
                    <a:gd name="T32" fmla="*/ 1104 w 1613"/>
                    <a:gd name="T33" fmla="*/ 451 h 538"/>
                    <a:gd name="T34" fmla="*/ 1081 w 1613"/>
                    <a:gd name="T35" fmla="*/ 446 h 538"/>
                    <a:gd name="T36" fmla="*/ 1049 w 1613"/>
                    <a:gd name="T37" fmla="*/ 438 h 538"/>
                    <a:gd name="T38" fmla="*/ 1010 w 1613"/>
                    <a:gd name="T39" fmla="*/ 430 h 538"/>
                    <a:gd name="T40" fmla="*/ 966 w 1613"/>
                    <a:gd name="T41" fmla="*/ 421 h 538"/>
                    <a:gd name="T42" fmla="*/ 920 w 1613"/>
                    <a:gd name="T43" fmla="*/ 414 h 538"/>
                    <a:gd name="T44" fmla="*/ 874 w 1613"/>
                    <a:gd name="T45" fmla="*/ 408 h 538"/>
                    <a:gd name="T46" fmla="*/ 828 w 1613"/>
                    <a:gd name="T47" fmla="*/ 406 h 538"/>
                    <a:gd name="T48" fmla="*/ 784 w 1613"/>
                    <a:gd name="T49" fmla="*/ 407 h 538"/>
                    <a:gd name="T50" fmla="*/ 731 w 1613"/>
                    <a:gd name="T51" fmla="*/ 407 h 538"/>
                    <a:gd name="T52" fmla="*/ 670 w 1613"/>
                    <a:gd name="T53" fmla="*/ 407 h 538"/>
                    <a:gd name="T54" fmla="*/ 600 w 1613"/>
                    <a:gd name="T55" fmla="*/ 404 h 538"/>
                    <a:gd name="T56" fmla="*/ 525 w 1613"/>
                    <a:gd name="T57" fmla="*/ 396 h 538"/>
                    <a:gd name="T58" fmla="*/ 446 w 1613"/>
                    <a:gd name="T59" fmla="*/ 383 h 538"/>
                    <a:gd name="T60" fmla="*/ 365 w 1613"/>
                    <a:gd name="T61" fmla="*/ 364 h 538"/>
                    <a:gd name="T62" fmla="*/ 285 w 1613"/>
                    <a:gd name="T63" fmla="*/ 336 h 538"/>
                    <a:gd name="T64" fmla="*/ 215 w 1613"/>
                    <a:gd name="T65" fmla="*/ 305 h 538"/>
                    <a:gd name="T66" fmla="*/ 163 w 1613"/>
                    <a:gd name="T67" fmla="*/ 274 h 538"/>
                    <a:gd name="T68" fmla="*/ 119 w 1613"/>
                    <a:gd name="T69" fmla="*/ 243 h 538"/>
                    <a:gd name="T70" fmla="*/ 83 w 1613"/>
                    <a:gd name="T71" fmla="*/ 211 h 538"/>
                    <a:gd name="T72" fmla="*/ 53 w 1613"/>
                    <a:gd name="T73" fmla="*/ 178 h 538"/>
                    <a:gd name="T74" fmla="*/ 31 w 1613"/>
                    <a:gd name="T75" fmla="*/ 144 h 538"/>
                    <a:gd name="T76" fmla="*/ 15 w 1613"/>
                    <a:gd name="T77" fmla="*/ 111 h 538"/>
                    <a:gd name="T78" fmla="*/ 4 w 1613"/>
                    <a:gd name="T79" fmla="*/ 78 h 538"/>
                    <a:gd name="T80" fmla="*/ 0 w 1613"/>
                    <a:gd name="T81" fmla="*/ 59 h 538"/>
                    <a:gd name="T82" fmla="*/ 0 w 1613"/>
                    <a:gd name="T83" fmla="*/ 43 h 538"/>
                    <a:gd name="T84" fmla="*/ 5 w 1613"/>
                    <a:gd name="T85" fmla="*/ 21 h 538"/>
                    <a:gd name="T86" fmla="*/ 19 w 1613"/>
                    <a:gd name="T87" fmla="*/ 4 h 538"/>
                    <a:gd name="T88" fmla="*/ 40 w 1613"/>
                    <a:gd name="T89" fmla="*/ 1 h 538"/>
                    <a:gd name="T90" fmla="*/ 81 w 1613"/>
                    <a:gd name="T91" fmla="*/ 8 h 538"/>
                    <a:gd name="T92" fmla="*/ 150 w 1613"/>
                    <a:gd name="T93" fmla="*/ 23 h 538"/>
                    <a:gd name="T94" fmla="*/ 242 w 1613"/>
                    <a:gd name="T95" fmla="*/ 43 h 538"/>
                    <a:gd name="T96" fmla="*/ 356 w 1613"/>
                    <a:gd name="T97" fmla="*/ 70 h 538"/>
                    <a:gd name="T98" fmla="*/ 484 w 1613"/>
                    <a:gd name="T99" fmla="*/ 100 h 538"/>
                    <a:gd name="T100" fmla="*/ 623 w 1613"/>
                    <a:gd name="T101" fmla="*/ 134 h 538"/>
                    <a:gd name="T102" fmla="*/ 768 w 1613"/>
                    <a:gd name="T103" fmla="*/ 170 h 538"/>
                    <a:gd name="T104" fmla="*/ 915 w 1613"/>
                    <a:gd name="T105" fmla="*/ 208 h 538"/>
                    <a:gd name="T106" fmla="*/ 1059 w 1613"/>
                    <a:gd name="T107" fmla="*/ 246 h 538"/>
                    <a:gd name="T108" fmla="*/ 1195 w 1613"/>
                    <a:gd name="T109" fmla="*/ 284 h 538"/>
                    <a:gd name="T110" fmla="*/ 1320 w 1613"/>
                    <a:gd name="T111" fmla="*/ 320 h 538"/>
                    <a:gd name="T112" fmla="*/ 1429 w 1613"/>
                    <a:gd name="T113" fmla="*/ 354 h 538"/>
                    <a:gd name="T114" fmla="*/ 1516 w 1613"/>
                    <a:gd name="T115" fmla="*/ 385 h 538"/>
                    <a:gd name="T116" fmla="*/ 1577 w 1613"/>
                    <a:gd name="T117" fmla="*/ 411 h 538"/>
                    <a:gd name="T118" fmla="*/ 1610 w 1613"/>
                    <a:gd name="T119" fmla="*/ 432 h 5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613" h="538">
                      <a:moveTo>
                        <a:pt x="1613" y="440"/>
                      </a:moveTo>
                      <a:lnTo>
                        <a:pt x="1609" y="444"/>
                      </a:lnTo>
                      <a:lnTo>
                        <a:pt x="1597" y="454"/>
                      </a:lnTo>
                      <a:lnTo>
                        <a:pt x="1578" y="469"/>
                      </a:lnTo>
                      <a:lnTo>
                        <a:pt x="1557" y="485"/>
                      </a:lnTo>
                      <a:lnTo>
                        <a:pt x="1532" y="502"/>
                      </a:lnTo>
                      <a:lnTo>
                        <a:pt x="1506" y="517"/>
                      </a:lnTo>
                      <a:lnTo>
                        <a:pt x="1480" y="528"/>
                      </a:lnTo>
                      <a:lnTo>
                        <a:pt x="1456" y="534"/>
                      </a:lnTo>
                      <a:lnTo>
                        <a:pt x="1453" y="534"/>
                      </a:lnTo>
                      <a:lnTo>
                        <a:pt x="1446" y="535"/>
                      </a:lnTo>
                      <a:lnTo>
                        <a:pt x="1434" y="536"/>
                      </a:lnTo>
                      <a:lnTo>
                        <a:pt x="1417" y="536"/>
                      </a:lnTo>
                      <a:lnTo>
                        <a:pt x="1398" y="537"/>
                      </a:lnTo>
                      <a:lnTo>
                        <a:pt x="1374" y="538"/>
                      </a:lnTo>
                      <a:lnTo>
                        <a:pt x="1348" y="538"/>
                      </a:lnTo>
                      <a:lnTo>
                        <a:pt x="1321" y="538"/>
                      </a:lnTo>
                      <a:lnTo>
                        <a:pt x="1291" y="537"/>
                      </a:lnTo>
                      <a:lnTo>
                        <a:pt x="1261" y="536"/>
                      </a:lnTo>
                      <a:lnTo>
                        <a:pt x="1229" y="533"/>
                      </a:lnTo>
                      <a:lnTo>
                        <a:pt x="1197" y="530"/>
                      </a:lnTo>
                      <a:lnTo>
                        <a:pt x="1165" y="525"/>
                      </a:lnTo>
                      <a:lnTo>
                        <a:pt x="1134" y="519"/>
                      </a:lnTo>
                      <a:lnTo>
                        <a:pt x="1104" y="512"/>
                      </a:lnTo>
                      <a:lnTo>
                        <a:pt x="1076" y="503"/>
                      </a:lnTo>
                      <a:lnTo>
                        <a:pt x="1079" y="501"/>
                      </a:lnTo>
                      <a:lnTo>
                        <a:pt x="1086" y="496"/>
                      </a:lnTo>
                      <a:lnTo>
                        <a:pt x="1095" y="489"/>
                      </a:lnTo>
                      <a:lnTo>
                        <a:pt x="1105" y="481"/>
                      </a:lnTo>
                      <a:lnTo>
                        <a:pt x="1114" y="473"/>
                      </a:lnTo>
                      <a:lnTo>
                        <a:pt x="1119" y="465"/>
                      </a:lnTo>
                      <a:lnTo>
                        <a:pt x="1118" y="457"/>
                      </a:lnTo>
                      <a:lnTo>
                        <a:pt x="1111" y="453"/>
                      </a:lnTo>
                      <a:lnTo>
                        <a:pt x="1104" y="451"/>
                      </a:lnTo>
                      <a:lnTo>
                        <a:pt x="1093" y="449"/>
                      </a:lnTo>
                      <a:lnTo>
                        <a:pt x="1081" y="446"/>
                      </a:lnTo>
                      <a:lnTo>
                        <a:pt x="1066" y="442"/>
                      </a:lnTo>
                      <a:lnTo>
                        <a:pt x="1049" y="438"/>
                      </a:lnTo>
                      <a:lnTo>
                        <a:pt x="1031" y="434"/>
                      </a:lnTo>
                      <a:lnTo>
                        <a:pt x="1010" y="430"/>
                      </a:lnTo>
                      <a:lnTo>
                        <a:pt x="989" y="425"/>
                      </a:lnTo>
                      <a:lnTo>
                        <a:pt x="966" y="421"/>
                      </a:lnTo>
                      <a:lnTo>
                        <a:pt x="944" y="417"/>
                      </a:lnTo>
                      <a:lnTo>
                        <a:pt x="920" y="414"/>
                      </a:lnTo>
                      <a:lnTo>
                        <a:pt x="897" y="411"/>
                      </a:lnTo>
                      <a:lnTo>
                        <a:pt x="874" y="408"/>
                      </a:lnTo>
                      <a:lnTo>
                        <a:pt x="851" y="407"/>
                      </a:lnTo>
                      <a:lnTo>
                        <a:pt x="828" y="406"/>
                      </a:lnTo>
                      <a:lnTo>
                        <a:pt x="806" y="406"/>
                      </a:lnTo>
                      <a:lnTo>
                        <a:pt x="784" y="407"/>
                      </a:lnTo>
                      <a:lnTo>
                        <a:pt x="759" y="407"/>
                      </a:lnTo>
                      <a:lnTo>
                        <a:pt x="731" y="407"/>
                      </a:lnTo>
                      <a:lnTo>
                        <a:pt x="702" y="407"/>
                      </a:lnTo>
                      <a:lnTo>
                        <a:pt x="670" y="407"/>
                      </a:lnTo>
                      <a:lnTo>
                        <a:pt x="635" y="406"/>
                      </a:lnTo>
                      <a:lnTo>
                        <a:pt x="600" y="404"/>
                      </a:lnTo>
                      <a:lnTo>
                        <a:pt x="563" y="400"/>
                      </a:lnTo>
                      <a:lnTo>
                        <a:pt x="525" y="396"/>
                      </a:lnTo>
                      <a:lnTo>
                        <a:pt x="486" y="390"/>
                      </a:lnTo>
                      <a:lnTo>
                        <a:pt x="446" y="383"/>
                      </a:lnTo>
                      <a:lnTo>
                        <a:pt x="406" y="374"/>
                      </a:lnTo>
                      <a:lnTo>
                        <a:pt x="365" y="364"/>
                      </a:lnTo>
                      <a:lnTo>
                        <a:pt x="325" y="351"/>
                      </a:lnTo>
                      <a:lnTo>
                        <a:pt x="285" y="336"/>
                      </a:lnTo>
                      <a:lnTo>
                        <a:pt x="244" y="319"/>
                      </a:lnTo>
                      <a:lnTo>
                        <a:pt x="215" y="305"/>
                      </a:lnTo>
                      <a:lnTo>
                        <a:pt x="187" y="290"/>
                      </a:lnTo>
                      <a:lnTo>
                        <a:pt x="163" y="274"/>
                      </a:lnTo>
                      <a:lnTo>
                        <a:pt x="140" y="259"/>
                      </a:lnTo>
                      <a:lnTo>
                        <a:pt x="119" y="243"/>
                      </a:lnTo>
                      <a:lnTo>
                        <a:pt x="100" y="227"/>
                      </a:lnTo>
                      <a:lnTo>
                        <a:pt x="83" y="211"/>
                      </a:lnTo>
                      <a:lnTo>
                        <a:pt x="67" y="194"/>
                      </a:lnTo>
                      <a:lnTo>
                        <a:pt x="53" y="178"/>
                      </a:lnTo>
                      <a:lnTo>
                        <a:pt x="41" y="161"/>
                      </a:lnTo>
                      <a:lnTo>
                        <a:pt x="31" y="144"/>
                      </a:lnTo>
                      <a:lnTo>
                        <a:pt x="22" y="128"/>
                      </a:lnTo>
                      <a:lnTo>
                        <a:pt x="15" y="111"/>
                      </a:lnTo>
                      <a:lnTo>
                        <a:pt x="9" y="95"/>
                      </a:lnTo>
                      <a:lnTo>
                        <a:pt x="4" y="78"/>
                      </a:lnTo>
                      <a:lnTo>
                        <a:pt x="0" y="62"/>
                      </a:lnTo>
                      <a:lnTo>
                        <a:pt x="0" y="59"/>
                      </a:lnTo>
                      <a:lnTo>
                        <a:pt x="0" y="53"/>
                      </a:lnTo>
                      <a:lnTo>
                        <a:pt x="0" y="43"/>
                      </a:lnTo>
                      <a:lnTo>
                        <a:pt x="1" y="32"/>
                      </a:lnTo>
                      <a:lnTo>
                        <a:pt x="5" y="21"/>
                      </a:lnTo>
                      <a:lnTo>
                        <a:pt x="11" y="11"/>
                      </a:lnTo>
                      <a:lnTo>
                        <a:pt x="19" y="4"/>
                      </a:lnTo>
                      <a:lnTo>
                        <a:pt x="32" y="0"/>
                      </a:lnTo>
                      <a:lnTo>
                        <a:pt x="40" y="1"/>
                      </a:lnTo>
                      <a:lnTo>
                        <a:pt x="56" y="3"/>
                      </a:lnTo>
                      <a:lnTo>
                        <a:pt x="81" y="8"/>
                      </a:lnTo>
                      <a:lnTo>
                        <a:pt x="112" y="15"/>
                      </a:lnTo>
                      <a:lnTo>
                        <a:pt x="150" y="23"/>
                      </a:lnTo>
                      <a:lnTo>
                        <a:pt x="193" y="32"/>
                      </a:lnTo>
                      <a:lnTo>
                        <a:pt x="242" y="43"/>
                      </a:lnTo>
                      <a:lnTo>
                        <a:pt x="297" y="56"/>
                      </a:lnTo>
                      <a:lnTo>
                        <a:pt x="356" y="70"/>
                      </a:lnTo>
                      <a:lnTo>
                        <a:pt x="418" y="84"/>
                      </a:lnTo>
                      <a:lnTo>
                        <a:pt x="484" y="100"/>
                      </a:lnTo>
                      <a:lnTo>
                        <a:pt x="553" y="117"/>
                      </a:lnTo>
                      <a:lnTo>
                        <a:pt x="623" y="134"/>
                      </a:lnTo>
                      <a:lnTo>
                        <a:pt x="695" y="152"/>
                      </a:lnTo>
                      <a:lnTo>
                        <a:pt x="768" y="170"/>
                      </a:lnTo>
                      <a:lnTo>
                        <a:pt x="842" y="189"/>
                      </a:lnTo>
                      <a:lnTo>
                        <a:pt x="915" y="208"/>
                      </a:lnTo>
                      <a:lnTo>
                        <a:pt x="987" y="227"/>
                      </a:lnTo>
                      <a:lnTo>
                        <a:pt x="1059" y="246"/>
                      </a:lnTo>
                      <a:lnTo>
                        <a:pt x="1128" y="265"/>
                      </a:lnTo>
                      <a:lnTo>
                        <a:pt x="1195" y="284"/>
                      </a:lnTo>
                      <a:lnTo>
                        <a:pt x="1260" y="302"/>
                      </a:lnTo>
                      <a:lnTo>
                        <a:pt x="1320" y="320"/>
                      </a:lnTo>
                      <a:lnTo>
                        <a:pt x="1376" y="337"/>
                      </a:lnTo>
                      <a:lnTo>
                        <a:pt x="1429" y="354"/>
                      </a:lnTo>
                      <a:lnTo>
                        <a:pt x="1475" y="370"/>
                      </a:lnTo>
                      <a:lnTo>
                        <a:pt x="1516" y="385"/>
                      </a:lnTo>
                      <a:lnTo>
                        <a:pt x="1550" y="398"/>
                      </a:lnTo>
                      <a:lnTo>
                        <a:pt x="1577" y="411"/>
                      </a:lnTo>
                      <a:lnTo>
                        <a:pt x="1598" y="422"/>
                      </a:lnTo>
                      <a:lnTo>
                        <a:pt x="1610" y="432"/>
                      </a:lnTo>
                      <a:lnTo>
                        <a:pt x="1613" y="440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14" name="Freeform 530"/>
                <p:cNvSpPr>
                  <a:spLocks/>
                </p:cNvSpPr>
                <p:nvPr/>
              </p:nvSpPr>
              <p:spPr bwMode="auto">
                <a:xfrm>
                  <a:off x="4386" y="1362"/>
                  <a:ext cx="161" cy="54"/>
                </a:xfrm>
                <a:custGeom>
                  <a:avLst/>
                  <a:gdLst>
                    <a:gd name="T0" fmla="*/ 1609 w 1613"/>
                    <a:gd name="T1" fmla="*/ 444 h 538"/>
                    <a:gd name="T2" fmla="*/ 1557 w 1613"/>
                    <a:gd name="T3" fmla="*/ 485 h 538"/>
                    <a:gd name="T4" fmla="*/ 1480 w 1613"/>
                    <a:gd name="T5" fmla="*/ 528 h 538"/>
                    <a:gd name="T6" fmla="*/ 1453 w 1613"/>
                    <a:gd name="T7" fmla="*/ 534 h 538"/>
                    <a:gd name="T8" fmla="*/ 1417 w 1613"/>
                    <a:gd name="T9" fmla="*/ 536 h 538"/>
                    <a:gd name="T10" fmla="*/ 1348 w 1613"/>
                    <a:gd name="T11" fmla="*/ 538 h 538"/>
                    <a:gd name="T12" fmla="*/ 1261 w 1613"/>
                    <a:gd name="T13" fmla="*/ 536 h 538"/>
                    <a:gd name="T14" fmla="*/ 1165 w 1613"/>
                    <a:gd name="T15" fmla="*/ 525 h 538"/>
                    <a:gd name="T16" fmla="*/ 1076 w 1613"/>
                    <a:gd name="T17" fmla="*/ 503 h 538"/>
                    <a:gd name="T18" fmla="*/ 1086 w 1613"/>
                    <a:gd name="T19" fmla="*/ 496 h 538"/>
                    <a:gd name="T20" fmla="*/ 1114 w 1613"/>
                    <a:gd name="T21" fmla="*/ 473 h 538"/>
                    <a:gd name="T22" fmla="*/ 1111 w 1613"/>
                    <a:gd name="T23" fmla="*/ 453 h 538"/>
                    <a:gd name="T24" fmla="*/ 1093 w 1613"/>
                    <a:gd name="T25" fmla="*/ 449 h 538"/>
                    <a:gd name="T26" fmla="*/ 1049 w 1613"/>
                    <a:gd name="T27" fmla="*/ 438 h 538"/>
                    <a:gd name="T28" fmla="*/ 989 w 1613"/>
                    <a:gd name="T29" fmla="*/ 425 h 538"/>
                    <a:gd name="T30" fmla="*/ 920 w 1613"/>
                    <a:gd name="T31" fmla="*/ 414 h 538"/>
                    <a:gd name="T32" fmla="*/ 851 w 1613"/>
                    <a:gd name="T33" fmla="*/ 407 h 538"/>
                    <a:gd name="T34" fmla="*/ 806 w 1613"/>
                    <a:gd name="T35" fmla="*/ 406 h 538"/>
                    <a:gd name="T36" fmla="*/ 731 w 1613"/>
                    <a:gd name="T37" fmla="*/ 407 h 538"/>
                    <a:gd name="T38" fmla="*/ 635 w 1613"/>
                    <a:gd name="T39" fmla="*/ 406 h 538"/>
                    <a:gd name="T40" fmla="*/ 525 w 1613"/>
                    <a:gd name="T41" fmla="*/ 396 h 538"/>
                    <a:gd name="T42" fmla="*/ 406 w 1613"/>
                    <a:gd name="T43" fmla="*/ 374 h 538"/>
                    <a:gd name="T44" fmla="*/ 285 w 1613"/>
                    <a:gd name="T45" fmla="*/ 336 h 538"/>
                    <a:gd name="T46" fmla="*/ 215 w 1613"/>
                    <a:gd name="T47" fmla="*/ 305 h 538"/>
                    <a:gd name="T48" fmla="*/ 140 w 1613"/>
                    <a:gd name="T49" fmla="*/ 259 h 538"/>
                    <a:gd name="T50" fmla="*/ 83 w 1613"/>
                    <a:gd name="T51" fmla="*/ 211 h 538"/>
                    <a:gd name="T52" fmla="*/ 41 w 1613"/>
                    <a:gd name="T53" fmla="*/ 161 h 538"/>
                    <a:gd name="T54" fmla="*/ 15 w 1613"/>
                    <a:gd name="T55" fmla="*/ 111 h 538"/>
                    <a:gd name="T56" fmla="*/ 0 w 1613"/>
                    <a:gd name="T57" fmla="*/ 62 h 538"/>
                    <a:gd name="T58" fmla="*/ 0 w 1613"/>
                    <a:gd name="T59" fmla="*/ 53 h 538"/>
                    <a:gd name="T60" fmla="*/ 5 w 1613"/>
                    <a:gd name="T61" fmla="*/ 21 h 538"/>
                    <a:gd name="T62" fmla="*/ 32 w 1613"/>
                    <a:gd name="T63" fmla="*/ 0 h 538"/>
                    <a:gd name="T64" fmla="*/ 56 w 1613"/>
                    <a:gd name="T65" fmla="*/ 3 h 538"/>
                    <a:gd name="T66" fmla="*/ 150 w 1613"/>
                    <a:gd name="T67" fmla="*/ 23 h 538"/>
                    <a:gd name="T68" fmla="*/ 297 w 1613"/>
                    <a:gd name="T69" fmla="*/ 56 h 538"/>
                    <a:gd name="T70" fmla="*/ 484 w 1613"/>
                    <a:gd name="T71" fmla="*/ 100 h 538"/>
                    <a:gd name="T72" fmla="*/ 695 w 1613"/>
                    <a:gd name="T73" fmla="*/ 152 h 538"/>
                    <a:gd name="T74" fmla="*/ 915 w 1613"/>
                    <a:gd name="T75" fmla="*/ 208 h 538"/>
                    <a:gd name="T76" fmla="*/ 1128 w 1613"/>
                    <a:gd name="T77" fmla="*/ 265 h 538"/>
                    <a:gd name="T78" fmla="*/ 1320 w 1613"/>
                    <a:gd name="T79" fmla="*/ 320 h 538"/>
                    <a:gd name="T80" fmla="*/ 1475 w 1613"/>
                    <a:gd name="T81" fmla="*/ 370 h 538"/>
                    <a:gd name="T82" fmla="*/ 1577 w 1613"/>
                    <a:gd name="T83" fmla="*/ 411 h 538"/>
                    <a:gd name="T84" fmla="*/ 1613 w 1613"/>
                    <a:gd name="T85" fmla="*/ 440 h 5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613" h="538">
                      <a:moveTo>
                        <a:pt x="1613" y="440"/>
                      </a:moveTo>
                      <a:lnTo>
                        <a:pt x="1613" y="440"/>
                      </a:lnTo>
                      <a:lnTo>
                        <a:pt x="1609" y="444"/>
                      </a:lnTo>
                      <a:lnTo>
                        <a:pt x="1597" y="454"/>
                      </a:lnTo>
                      <a:lnTo>
                        <a:pt x="1578" y="469"/>
                      </a:lnTo>
                      <a:lnTo>
                        <a:pt x="1557" y="485"/>
                      </a:lnTo>
                      <a:lnTo>
                        <a:pt x="1532" y="502"/>
                      </a:lnTo>
                      <a:lnTo>
                        <a:pt x="1506" y="517"/>
                      </a:lnTo>
                      <a:lnTo>
                        <a:pt x="1480" y="528"/>
                      </a:lnTo>
                      <a:lnTo>
                        <a:pt x="1456" y="534"/>
                      </a:lnTo>
                      <a:lnTo>
                        <a:pt x="1453" y="534"/>
                      </a:lnTo>
                      <a:lnTo>
                        <a:pt x="1446" y="535"/>
                      </a:lnTo>
                      <a:lnTo>
                        <a:pt x="1434" y="536"/>
                      </a:lnTo>
                      <a:lnTo>
                        <a:pt x="1417" y="536"/>
                      </a:lnTo>
                      <a:lnTo>
                        <a:pt x="1398" y="537"/>
                      </a:lnTo>
                      <a:lnTo>
                        <a:pt x="1374" y="538"/>
                      </a:lnTo>
                      <a:lnTo>
                        <a:pt x="1348" y="538"/>
                      </a:lnTo>
                      <a:lnTo>
                        <a:pt x="1321" y="538"/>
                      </a:lnTo>
                      <a:lnTo>
                        <a:pt x="1291" y="537"/>
                      </a:lnTo>
                      <a:lnTo>
                        <a:pt x="1261" y="536"/>
                      </a:lnTo>
                      <a:lnTo>
                        <a:pt x="1229" y="533"/>
                      </a:lnTo>
                      <a:lnTo>
                        <a:pt x="1197" y="530"/>
                      </a:lnTo>
                      <a:lnTo>
                        <a:pt x="1165" y="525"/>
                      </a:lnTo>
                      <a:lnTo>
                        <a:pt x="1134" y="519"/>
                      </a:lnTo>
                      <a:lnTo>
                        <a:pt x="1104" y="512"/>
                      </a:lnTo>
                      <a:lnTo>
                        <a:pt x="1076" y="503"/>
                      </a:lnTo>
                      <a:lnTo>
                        <a:pt x="1079" y="501"/>
                      </a:lnTo>
                      <a:lnTo>
                        <a:pt x="1086" y="496"/>
                      </a:lnTo>
                      <a:lnTo>
                        <a:pt x="1095" y="489"/>
                      </a:lnTo>
                      <a:lnTo>
                        <a:pt x="1105" y="481"/>
                      </a:lnTo>
                      <a:lnTo>
                        <a:pt x="1114" y="473"/>
                      </a:lnTo>
                      <a:lnTo>
                        <a:pt x="1119" y="465"/>
                      </a:lnTo>
                      <a:lnTo>
                        <a:pt x="1118" y="457"/>
                      </a:lnTo>
                      <a:lnTo>
                        <a:pt x="1111" y="453"/>
                      </a:lnTo>
                      <a:lnTo>
                        <a:pt x="1104" y="451"/>
                      </a:lnTo>
                      <a:lnTo>
                        <a:pt x="1093" y="449"/>
                      </a:lnTo>
                      <a:lnTo>
                        <a:pt x="1081" y="446"/>
                      </a:lnTo>
                      <a:lnTo>
                        <a:pt x="1066" y="442"/>
                      </a:lnTo>
                      <a:lnTo>
                        <a:pt x="1049" y="438"/>
                      </a:lnTo>
                      <a:lnTo>
                        <a:pt x="1031" y="434"/>
                      </a:lnTo>
                      <a:lnTo>
                        <a:pt x="1010" y="430"/>
                      </a:lnTo>
                      <a:lnTo>
                        <a:pt x="989" y="425"/>
                      </a:lnTo>
                      <a:lnTo>
                        <a:pt x="966" y="421"/>
                      </a:lnTo>
                      <a:lnTo>
                        <a:pt x="944" y="417"/>
                      </a:lnTo>
                      <a:lnTo>
                        <a:pt x="920" y="414"/>
                      </a:lnTo>
                      <a:lnTo>
                        <a:pt x="897" y="411"/>
                      </a:lnTo>
                      <a:lnTo>
                        <a:pt x="874" y="408"/>
                      </a:lnTo>
                      <a:lnTo>
                        <a:pt x="851" y="407"/>
                      </a:lnTo>
                      <a:lnTo>
                        <a:pt x="828" y="406"/>
                      </a:lnTo>
                      <a:lnTo>
                        <a:pt x="806" y="406"/>
                      </a:lnTo>
                      <a:lnTo>
                        <a:pt x="784" y="407"/>
                      </a:lnTo>
                      <a:lnTo>
                        <a:pt x="759" y="407"/>
                      </a:lnTo>
                      <a:lnTo>
                        <a:pt x="731" y="407"/>
                      </a:lnTo>
                      <a:lnTo>
                        <a:pt x="702" y="407"/>
                      </a:lnTo>
                      <a:lnTo>
                        <a:pt x="670" y="407"/>
                      </a:lnTo>
                      <a:lnTo>
                        <a:pt x="635" y="406"/>
                      </a:lnTo>
                      <a:lnTo>
                        <a:pt x="600" y="404"/>
                      </a:lnTo>
                      <a:lnTo>
                        <a:pt x="563" y="400"/>
                      </a:lnTo>
                      <a:lnTo>
                        <a:pt x="525" y="396"/>
                      </a:lnTo>
                      <a:lnTo>
                        <a:pt x="486" y="390"/>
                      </a:lnTo>
                      <a:lnTo>
                        <a:pt x="446" y="383"/>
                      </a:lnTo>
                      <a:lnTo>
                        <a:pt x="406" y="374"/>
                      </a:lnTo>
                      <a:lnTo>
                        <a:pt x="365" y="364"/>
                      </a:lnTo>
                      <a:lnTo>
                        <a:pt x="325" y="351"/>
                      </a:lnTo>
                      <a:lnTo>
                        <a:pt x="285" y="336"/>
                      </a:lnTo>
                      <a:lnTo>
                        <a:pt x="244" y="319"/>
                      </a:lnTo>
                      <a:lnTo>
                        <a:pt x="215" y="305"/>
                      </a:lnTo>
                      <a:lnTo>
                        <a:pt x="187" y="290"/>
                      </a:lnTo>
                      <a:lnTo>
                        <a:pt x="163" y="274"/>
                      </a:lnTo>
                      <a:lnTo>
                        <a:pt x="140" y="259"/>
                      </a:lnTo>
                      <a:lnTo>
                        <a:pt x="119" y="243"/>
                      </a:lnTo>
                      <a:lnTo>
                        <a:pt x="100" y="227"/>
                      </a:lnTo>
                      <a:lnTo>
                        <a:pt x="83" y="211"/>
                      </a:lnTo>
                      <a:lnTo>
                        <a:pt x="67" y="194"/>
                      </a:lnTo>
                      <a:lnTo>
                        <a:pt x="53" y="178"/>
                      </a:lnTo>
                      <a:lnTo>
                        <a:pt x="41" y="161"/>
                      </a:lnTo>
                      <a:lnTo>
                        <a:pt x="31" y="144"/>
                      </a:lnTo>
                      <a:lnTo>
                        <a:pt x="22" y="128"/>
                      </a:lnTo>
                      <a:lnTo>
                        <a:pt x="15" y="111"/>
                      </a:lnTo>
                      <a:lnTo>
                        <a:pt x="9" y="95"/>
                      </a:lnTo>
                      <a:lnTo>
                        <a:pt x="4" y="78"/>
                      </a:lnTo>
                      <a:lnTo>
                        <a:pt x="0" y="62"/>
                      </a:lnTo>
                      <a:lnTo>
                        <a:pt x="0" y="59"/>
                      </a:lnTo>
                      <a:lnTo>
                        <a:pt x="0" y="53"/>
                      </a:lnTo>
                      <a:lnTo>
                        <a:pt x="0" y="43"/>
                      </a:lnTo>
                      <a:lnTo>
                        <a:pt x="1" y="32"/>
                      </a:lnTo>
                      <a:lnTo>
                        <a:pt x="5" y="21"/>
                      </a:lnTo>
                      <a:lnTo>
                        <a:pt x="11" y="11"/>
                      </a:lnTo>
                      <a:lnTo>
                        <a:pt x="19" y="4"/>
                      </a:lnTo>
                      <a:lnTo>
                        <a:pt x="32" y="0"/>
                      </a:lnTo>
                      <a:lnTo>
                        <a:pt x="40" y="1"/>
                      </a:lnTo>
                      <a:lnTo>
                        <a:pt x="56" y="3"/>
                      </a:lnTo>
                      <a:lnTo>
                        <a:pt x="81" y="8"/>
                      </a:lnTo>
                      <a:lnTo>
                        <a:pt x="112" y="15"/>
                      </a:lnTo>
                      <a:lnTo>
                        <a:pt x="150" y="23"/>
                      </a:lnTo>
                      <a:lnTo>
                        <a:pt x="193" y="32"/>
                      </a:lnTo>
                      <a:lnTo>
                        <a:pt x="242" y="43"/>
                      </a:lnTo>
                      <a:lnTo>
                        <a:pt x="297" y="56"/>
                      </a:lnTo>
                      <a:lnTo>
                        <a:pt x="356" y="70"/>
                      </a:lnTo>
                      <a:lnTo>
                        <a:pt x="418" y="84"/>
                      </a:lnTo>
                      <a:lnTo>
                        <a:pt x="484" y="100"/>
                      </a:lnTo>
                      <a:lnTo>
                        <a:pt x="553" y="117"/>
                      </a:lnTo>
                      <a:lnTo>
                        <a:pt x="623" y="134"/>
                      </a:lnTo>
                      <a:lnTo>
                        <a:pt x="695" y="152"/>
                      </a:lnTo>
                      <a:lnTo>
                        <a:pt x="768" y="170"/>
                      </a:lnTo>
                      <a:lnTo>
                        <a:pt x="842" y="189"/>
                      </a:lnTo>
                      <a:lnTo>
                        <a:pt x="915" y="208"/>
                      </a:lnTo>
                      <a:lnTo>
                        <a:pt x="987" y="227"/>
                      </a:lnTo>
                      <a:lnTo>
                        <a:pt x="1059" y="246"/>
                      </a:lnTo>
                      <a:lnTo>
                        <a:pt x="1128" y="265"/>
                      </a:lnTo>
                      <a:lnTo>
                        <a:pt x="1195" y="284"/>
                      </a:lnTo>
                      <a:lnTo>
                        <a:pt x="1260" y="302"/>
                      </a:lnTo>
                      <a:lnTo>
                        <a:pt x="1320" y="320"/>
                      </a:lnTo>
                      <a:lnTo>
                        <a:pt x="1376" y="337"/>
                      </a:lnTo>
                      <a:lnTo>
                        <a:pt x="1429" y="354"/>
                      </a:lnTo>
                      <a:lnTo>
                        <a:pt x="1475" y="370"/>
                      </a:lnTo>
                      <a:lnTo>
                        <a:pt x="1516" y="385"/>
                      </a:lnTo>
                      <a:lnTo>
                        <a:pt x="1550" y="398"/>
                      </a:lnTo>
                      <a:lnTo>
                        <a:pt x="1577" y="411"/>
                      </a:lnTo>
                      <a:lnTo>
                        <a:pt x="1598" y="422"/>
                      </a:lnTo>
                      <a:lnTo>
                        <a:pt x="1610" y="432"/>
                      </a:lnTo>
                      <a:lnTo>
                        <a:pt x="1613" y="44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15" name="Freeform 531"/>
                <p:cNvSpPr>
                  <a:spLocks/>
                </p:cNvSpPr>
                <p:nvPr/>
              </p:nvSpPr>
              <p:spPr bwMode="auto">
                <a:xfrm>
                  <a:off x="4387" y="1343"/>
                  <a:ext cx="172" cy="67"/>
                </a:xfrm>
                <a:custGeom>
                  <a:avLst/>
                  <a:gdLst>
                    <a:gd name="T0" fmla="*/ 1111 w 1716"/>
                    <a:gd name="T1" fmla="*/ 166 h 668"/>
                    <a:gd name="T2" fmla="*/ 1144 w 1716"/>
                    <a:gd name="T3" fmla="*/ 97 h 668"/>
                    <a:gd name="T4" fmla="*/ 1152 w 1716"/>
                    <a:gd name="T5" fmla="*/ 33 h 668"/>
                    <a:gd name="T6" fmla="*/ 1124 w 1716"/>
                    <a:gd name="T7" fmla="*/ 0 h 668"/>
                    <a:gd name="T8" fmla="*/ 1068 w 1716"/>
                    <a:gd name="T9" fmla="*/ 7 h 668"/>
                    <a:gd name="T10" fmla="*/ 1010 w 1716"/>
                    <a:gd name="T11" fmla="*/ 26 h 668"/>
                    <a:gd name="T12" fmla="*/ 938 w 1716"/>
                    <a:gd name="T13" fmla="*/ 51 h 668"/>
                    <a:gd name="T14" fmla="*/ 847 w 1716"/>
                    <a:gd name="T15" fmla="*/ 79 h 668"/>
                    <a:gd name="T16" fmla="*/ 749 w 1716"/>
                    <a:gd name="T17" fmla="*/ 97 h 668"/>
                    <a:gd name="T18" fmla="*/ 594 w 1716"/>
                    <a:gd name="T19" fmla="*/ 110 h 668"/>
                    <a:gd name="T20" fmla="*/ 418 w 1716"/>
                    <a:gd name="T21" fmla="*/ 119 h 668"/>
                    <a:gd name="T22" fmla="*/ 271 w 1716"/>
                    <a:gd name="T23" fmla="*/ 121 h 668"/>
                    <a:gd name="T24" fmla="*/ 176 w 1716"/>
                    <a:gd name="T25" fmla="*/ 118 h 668"/>
                    <a:gd name="T26" fmla="*/ 96 w 1716"/>
                    <a:gd name="T27" fmla="*/ 114 h 668"/>
                    <a:gd name="T28" fmla="*/ 34 w 1716"/>
                    <a:gd name="T29" fmla="*/ 125 h 668"/>
                    <a:gd name="T30" fmla="*/ 3 w 1716"/>
                    <a:gd name="T31" fmla="*/ 163 h 668"/>
                    <a:gd name="T32" fmla="*/ 12 w 1716"/>
                    <a:gd name="T33" fmla="*/ 237 h 668"/>
                    <a:gd name="T34" fmla="*/ 74 w 1716"/>
                    <a:gd name="T35" fmla="*/ 334 h 668"/>
                    <a:gd name="T36" fmla="*/ 176 w 1716"/>
                    <a:gd name="T37" fmla="*/ 430 h 668"/>
                    <a:gd name="T38" fmla="*/ 312 w 1716"/>
                    <a:gd name="T39" fmla="*/ 500 h 668"/>
                    <a:gd name="T40" fmla="*/ 426 w 1716"/>
                    <a:gd name="T41" fmla="*/ 526 h 668"/>
                    <a:gd name="T42" fmla="*/ 529 w 1716"/>
                    <a:gd name="T43" fmla="*/ 541 h 668"/>
                    <a:gd name="T44" fmla="*/ 630 w 1716"/>
                    <a:gd name="T45" fmla="*/ 553 h 668"/>
                    <a:gd name="T46" fmla="*/ 727 w 1716"/>
                    <a:gd name="T47" fmla="*/ 562 h 668"/>
                    <a:gd name="T48" fmla="*/ 821 w 1716"/>
                    <a:gd name="T49" fmla="*/ 571 h 668"/>
                    <a:gd name="T50" fmla="*/ 909 w 1716"/>
                    <a:gd name="T51" fmla="*/ 582 h 668"/>
                    <a:gd name="T52" fmla="*/ 991 w 1716"/>
                    <a:gd name="T53" fmla="*/ 596 h 668"/>
                    <a:gd name="T54" fmla="*/ 1067 w 1716"/>
                    <a:gd name="T55" fmla="*/ 615 h 668"/>
                    <a:gd name="T56" fmla="*/ 1196 w 1716"/>
                    <a:gd name="T57" fmla="*/ 650 h 668"/>
                    <a:gd name="T58" fmla="*/ 1353 w 1716"/>
                    <a:gd name="T59" fmla="*/ 667 h 668"/>
                    <a:gd name="T60" fmla="*/ 1496 w 1716"/>
                    <a:gd name="T61" fmla="*/ 663 h 668"/>
                    <a:gd name="T62" fmla="*/ 1594 w 1716"/>
                    <a:gd name="T63" fmla="*/ 642 h 668"/>
                    <a:gd name="T64" fmla="*/ 1641 w 1716"/>
                    <a:gd name="T65" fmla="*/ 606 h 668"/>
                    <a:gd name="T66" fmla="*/ 1676 w 1716"/>
                    <a:gd name="T67" fmla="*/ 550 h 668"/>
                    <a:gd name="T68" fmla="*/ 1700 w 1716"/>
                    <a:gd name="T69" fmla="*/ 492 h 668"/>
                    <a:gd name="T70" fmla="*/ 1711 w 1716"/>
                    <a:gd name="T71" fmla="*/ 448 h 668"/>
                    <a:gd name="T72" fmla="*/ 1716 w 1716"/>
                    <a:gd name="T73" fmla="*/ 377 h 668"/>
                    <a:gd name="T74" fmla="*/ 1710 w 1716"/>
                    <a:gd name="T75" fmla="*/ 341 h 668"/>
                    <a:gd name="T76" fmla="*/ 1674 w 1716"/>
                    <a:gd name="T77" fmla="*/ 339 h 668"/>
                    <a:gd name="T78" fmla="*/ 1586 w 1716"/>
                    <a:gd name="T79" fmla="*/ 348 h 668"/>
                    <a:gd name="T80" fmla="*/ 1536 w 1716"/>
                    <a:gd name="T81" fmla="*/ 348 h 668"/>
                    <a:gd name="T82" fmla="*/ 1472 w 1716"/>
                    <a:gd name="T83" fmla="*/ 342 h 668"/>
                    <a:gd name="T84" fmla="*/ 1380 w 1716"/>
                    <a:gd name="T85" fmla="*/ 322 h 668"/>
                    <a:gd name="T86" fmla="*/ 1282 w 1716"/>
                    <a:gd name="T87" fmla="*/ 284 h 668"/>
                    <a:gd name="T88" fmla="*/ 1215 w 1716"/>
                    <a:gd name="T89" fmla="*/ 247 h 668"/>
                    <a:gd name="T90" fmla="*/ 1154 w 1716"/>
                    <a:gd name="T91" fmla="*/ 224 h 668"/>
                    <a:gd name="T92" fmla="*/ 1105 w 1716"/>
                    <a:gd name="T93" fmla="*/ 211 h 668"/>
                    <a:gd name="T94" fmla="*/ 1079 w 1716"/>
                    <a:gd name="T95" fmla="*/ 205 h 6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716" h="668">
                      <a:moveTo>
                        <a:pt x="1078" y="205"/>
                      </a:moveTo>
                      <a:lnTo>
                        <a:pt x="1090" y="194"/>
                      </a:lnTo>
                      <a:lnTo>
                        <a:pt x="1101" y="181"/>
                      </a:lnTo>
                      <a:lnTo>
                        <a:pt x="1111" y="166"/>
                      </a:lnTo>
                      <a:lnTo>
                        <a:pt x="1121" y="149"/>
                      </a:lnTo>
                      <a:lnTo>
                        <a:pt x="1130" y="132"/>
                      </a:lnTo>
                      <a:lnTo>
                        <a:pt x="1138" y="114"/>
                      </a:lnTo>
                      <a:lnTo>
                        <a:pt x="1144" y="97"/>
                      </a:lnTo>
                      <a:lnTo>
                        <a:pt x="1149" y="79"/>
                      </a:lnTo>
                      <a:lnTo>
                        <a:pt x="1152" y="62"/>
                      </a:lnTo>
                      <a:lnTo>
                        <a:pt x="1153" y="47"/>
                      </a:lnTo>
                      <a:lnTo>
                        <a:pt x="1152" y="33"/>
                      </a:lnTo>
                      <a:lnTo>
                        <a:pt x="1149" y="21"/>
                      </a:lnTo>
                      <a:lnTo>
                        <a:pt x="1143" y="11"/>
                      </a:lnTo>
                      <a:lnTo>
                        <a:pt x="1135" y="4"/>
                      </a:lnTo>
                      <a:lnTo>
                        <a:pt x="1124" y="0"/>
                      </a:lnTo>
                      <a:lnTo>
                        <a:pt x="1109" y="0"/>
                      </a:lnTo>
                      <a:lnTo>
                        <a:pt x="1096" y="2"/>
                      </a:lnTo>
                      <a:lnTo>
                        <a:pt x="1082" y="4"/>
                      </a:lnTo>
                      <a:lnTo>
                        <a:pt x="1068" y="7"/>
                      </a:lnTo>
                      <a:lnTo>
                        <a:pt x="1054" y="11"/>
                      </a:lnTo>
                      <a:lnTo>
                        <a:pt x="1040" y="15"/>
                      </a:lnTo>
                      <a:lnTo>
                        <a:pt x="1025" y="20"/>
                      </a:lnTo>
                      <a:lnTo>
                        <a:pt x="1010" y="26"/>
                      </a:lnTo>
                      <a:lnTo>
                        <a:pt x="992" y="31"/>
                      </a:lnTo>
                      <a:lnTo>
                        <a:pt x="975" y="38"/>
                      </a:lnTo>
                      <a:lnTo>
                        <a:pt x="957" y="44"/>
                      </a:lnTo>
                      <a:lnTo>
                        <a:pt x="938" y="51"/>
                      </a:lnTo>
                      <a:lnTo>
                        <a:pt x="917" y="58"/>
                      </a:lnTo>
                      <a:lnTo>
                        <a:pt x="896" y="65"/>
                      </a:lnTo>
                      <a:lnTo>
                        <a:pt x="872" y="72"/>
                      </a:lnTo>
                      <a:lnTo>
                        <a:pt x="847" y="79"/>
                      </a:lnTo>
                      <a:lnTo>
                        <a:pt x="821" y="86"/>
                      </a:lnTo>
                      <a:lnTo>
                        <a:pt x="802" y="90"/>
                      </a:lnTo>
                      <a:lnTo>
                        <a:pt x="778" y="94"/>
                      </a:lnTo>
                      <a:lnTo>
                        <a:pt x="749" y="97"/>
                      </a:lnTo>
                      <a:lnTo>
                        <a:pt x="716" y="101"/>
                      </a:lnTo>
                      <a:lnTo>
                        <a:pt x="678" y="104"/>
                      </a:lnTo>
                      <a:lnTo>
                        <a:pt x="638" y="107"/>
                      </a:lnTo>
                      <a:lnTo>
                        <a:pt x="594" y="110"/>
                      </a:lnTo>
                      <a:lnTo>
                        <a:pt x="551" y="113"/>
                      </a:lnTo>
                      <a:lnTo>
                        <a:pt x="506" y="115"/>
                      </a:lnTo>
                      <a:lnTo>
                        <a:pt x="462" y="117"/>
                      </a:lnTo>
                      <a:lnTo>
                        <a:pt x="418" y="119"/>
                      </a:lnTo>
                      <a:lnTo>
                        <a:pt x="376" y="120"/>
                      </a:lnTo>
                      <a:lnTo>
                        <a:pt x="338" y="121"/>
                      </a:lnTo>
                      <a:lnTo>
                        <a:pt x="302" y="122"/>
                      </a:lnTo>
                      <a:lnTo>
                        <a:pt x="271" y="121"/>
                      </a:lnTo>
                      <a:lnTo>
                        <a:pt x="244" y="121"/>
                      </a:lnTo>
                      <a:lnTo>
                        <a:pt x="221" y="120"/>
                      </a:lnTo>
                      <a:lnTo>
                        <a:pt x="198" y="119"/>
                      </a:lnTo>
                      <a:lnTo>
                        <a:pt x="176" y="118"/>
                      </a:lnTo>
                      <a:lnTo>
                        <a:pt x="154" y="116"/>
                      </a:lnTo>
                      <a:lnTo>
                        <a:pt x="134" y="115"/>
                      </a:lnTo>
                      <a:lnTo>
                        <a:pt x="114" y="114"/>
                      </a:lnTo>
                      <a:lnTo>
                        <a:pt x="96" y="114"/>
                      </a:lnTo>
                      <a:lnTo>
                        <a:pt x="78" y="115"/>
                      </a:lnTo>
                      <a:lnTo>
                        <a:pt x="61" y="117"/>
                      </a:lnTo>
                      <a:lnTo>
                        <a:pt x="47" y="120"/>
                      </a:lnTo>
                      <a:lnTo>
                        <a:pt x="34" y="125"/>
                      </a:lnTo>
                      <a:lnTo>
                        <a:pt x="23" y="131"/>
                      </a:lnTo>
                      <a:lnTo>
                        <a:pt x="14" y="139"/>
                      </a:lnTo>
                      <a:lnTo>
                        <a:pt x="7" y="149"/>
                      </a:lnTo>
                      <a:lnTo>
                        <a:pt x="3" y="163"/>
                      </a:lnTo>
                      <a:lnTo>
                        <a:pt x="0" y="178"/>
                      </a:lnTo>
                      <a:lnTo>
                        <a:pt x="1" y="195"/>
                      </a:lnTo>
                      <a:lnTo>
                        <a:pt x="5" y="215"/>
                      </a:lnTo>
                      <a:lnTo>
                        <a:pt x="12" y="237"/>
                      </a:lnTo>
                      <a:lnTo>
                        <a:pt x="23" y="260"/>
                      </a:lnTo>
                      <a:lnTo>
                        <a:pt x="36" y="284"/>
                      </a:lnTo>
                      <a:lnTo>
                        <a:pt x="53" y="309"/>
                      </a:lnTo>
                      <a:lnTo>
                        <a:pt x="74" y="334"/>
                      </a:lnTo>
                      <a:lnTo>
                        <a:pt x="96" y="359"/>
                      </a:lnTo>
                      <a:lnTo>
                        <a:pt x="120" y="384"/>
                      </a:lnTo>
                      <a:lnTo>
                        <a:pt x="147" y="407"/>
                      </a:lnTo>
                      <a:lnTo>
                        <a:pt x="176" y="430"/>
                      </a:lnTo>
                      <a:lnTo>
                        <a:pt x="207" y="451"/>
                      </a:lnTo>
                      <a:lnTo>
                        <a:pt x="240" y="470"/>
                      </a:lnTo>
                      <a:lnTo>
                        <a:pt x="276" y="486"/>
                      </a:lnTo>
                      <a:lnTo>
                        <a:pt x="312" y="500"/>
                      </a:lnTo>
                      <a:lnTo>
                        <a:pt x="349" y="510"/>
                      </a:lnTo>
                      <a:lnTo>
                        <a:pt x="375" y="516"/>
                      </a:lnTo>
                      <a:lnTo>
                        <a:pt x="400" y="521"/>
                      </a:lnTo>
                      <a:lnTo>
                        <a:pt x="426" y="526"/>
                      </a:lnTo>
                      <a:lnTo>
                        <a:pt x="453" y="530"/>
                      </a:lnTo>
                      <a:lnTo>
                        <a:pt x="478" y="534"/>
                      </a:lnTo>
                      <a:lnTo>
                        <a:pt x="504" y="538"/>
                      </a:lnTo>
                      <a:lnTo>
                        <a:pt x="529" y="541"/>
                      </a:lnTo>
                      <a:lnTo>
                        <a:pt x="554" y="545"/>
                      </a:lnTo>
                      <a:lnTo>
                        <a:pt x="579" y="548"/>
                      </a:lnTo>
                      <a:lnTo>
                        <a:pt x="604" y="550"/>
                      </a:lnTo>
                      <a:lnTo>
                        <a:pt x="630" y="553"/>
                      </a:lnTo>
                      <a:lnTo>
                        <a:pt x="654" y="555"/>
                      </a:lnTo>
                      <a:lnTo>
                        <a:pt x="679" y="558"/>
                      </a:lnTo>
                      <a:lnTo>
                        <a:pt x="703" y="560"/>
                      </a:lnTo>
                      <a:lnTo>
                        <a:pt x="727" y="562"/>
                      </a:lnTo>
                      <a:lnTo>
                        <a:pt x="751" y="564"/>
                      </a:lnTo>
                      <a:lnTo>
                        <a:pt x="774" y="567"/>
                      </a:lnTo>
                      <a:lnTo>
                        <a:pt x="797" y="569"/>
                      </a:lnTo>
                      <a:lnTo>
                        <a:pt x="821" y="571"/>
                      </a:lnTo>
                      <a:lnTo>
                        <a:pt x="844" y="573"/>
                      </a:lnTo>
                      <a:lnTo>
                        <a:pt x="866" y="576"/>
                      </a:lnTo>
                      <a:lnTo>
                        <a:pt x="888" y="579"/>
                      </a:lnTo>
                      <a:lnTo>
                        <a:pt x="909" y="582"/>
                      </a:lnTo>
                      <a:lnTo>
                        <a:pt x="930" y="585"/>
                      </a:lnTo>
                      <a:lnTo>
                        <a:pt x="951" y="588"/>
                      </a:lnTo>
                      <a:lnTo>
                        <a:pt x="971" y="592"/>
                      </a:lnTo>
                      <a:lnTo>
                        <a:pt x="991" y="596"/>
                      </a:lnTo>
                      <a:lnTo>
                        <a:pt x="1011" y="600"/>
                      </a:lnTo>
                      <a:lnTo>
                        <a:pt x="1030" y="605"/>
                      </a:lnTo>
                      <a:lnTo>
                        <a:pt x="1049" y="610"/>
                      </a:lnTo>
                      <a:lnTo>
                        <a:pt x="1067" y="615"/>
                      </a:lnTo>
                      <a:lnTo>
                        <a:pt x="1084" y="621"/>
                      </a:lnTo>
                      <a:lnTo>
                        <a:pt x="1119" y="632"/>
                      </a:lnTo>
                      <a:lnTo>
                        <a:pt x="1157" y="642"/>
                      </a:lnTo>
                      <a:lnTo>
                        <a:pt x="1196" y="650"/>
                      </a:lnTo>
                      <a:lnTo>
                        <a:pt x="1235" y="656"/>
                      </a:lnTo>
                      <a:lnTo>
                        <a:pt x="1275" y="662"/>
                      </a:lnTo>
                      <a:lnTo>
                        <a:pt x="1314" y="665"/>
                      </a:lnTo>
                      <a:lnTo>
                        <a:pt x="1353" y="667"/>
                      </a:lnTo>
                      <a:lnTo>
                        <a:pt x="1392" y="668"/>
                      </a:lnTo>
                      <a:lnTo>
                        <a:pt x="1429" y="667"/>
                      </a:lnTo>
                      <a:lnTo>
                        <a:pt x="1463" y="666"/>
                      </a:lnTo>
                      <a:lnTo>
                        <a:pt x="1496" y="663"/>
                      </a:lnTo>
                      <a:lnTo>
                        <a:pt x="1525" y="659"/>
                      </a:lnTo>
                      <a:lnTo>
                        <a:pt x="1552" y="653"/>
                      </a:lnTo>
                      <a:lnTo>
                        <a:pt x="1575" y="648"/>
                      </a:lnTo>
                      <a:lnTo>
                        <a:pt x="1594" y="642"/>
                      </a:lnTo>
                      <a:lnTo>
                        <a:pt x="1608" y="635"/>
                      </a:lnTo>
                      <a:lnTo>
                        <a:pt x="1620" y="627"/>
                      </a:lnTo>
                      <a:lnTo>
                        <a:pt x="1631" y="617"/>
                      </a:lnTo>
                      <a:lnTo>
                        <a:pt x="1641" y="606"/>
                      </a:lnTo>
                      <a:lnTo>
                        <a:pt x="1651" y="593"/>
                      </a:lnTo>
                      <a:lnTo>
                        <a:pt x="1660" y="579"/>
                      </a:lnTo>
                      <a:lnTo>
                        <a:pt x="1668" y="565"/>
                      </a:lnTo>
                      <a:lnTo>
                        <a:pt x="1676" y="550"/>
                      </a:lnTo>
                      <a:lnTo>
                        <a:pt x="1683" y="535"/>
                      </a:lnTo>
                      <a:lnTo>
                        <a:pt x="1690" y="521"/>
                      </a:lnTo>
                      <a:lnTo>
                        <a:pt x="1695" y="506"/>
                      </a:lnTo>
                      <a:lnTo>
                        <a:pt x="1700" y="492"/>
                      </a:lnTo>
                      <a:lnTo>
                        <a:pt x="1704" y="479"/>
                      </a:lnTo>
                      <a:lnTo>
                        <a:pt x="1707" y="467"/>
                      </a:lnTo>
                      <a:lnTo>
                        <a:pt x="1710" y="457"/>
                      </a:lnTo>
                      <a:lnTo>
                        <a:pt x="1711" y="448"/>
                      </a:lnTo>
                      <a:lnTo>
                        <a:pt x="1712" y="441"/>
                      </a:lnTo>
                      <a:lnTo>
                        <a:pt x="1713" y="416"/>
                      </a:lnTo>
                      <a:lnTo>
                        <a:pt x="1715" y="394"/>
                      </a:lnTo>
                      <a:lnTo>
                        <a:pt x="1716" y="377"/>
                      </a:lnTo>
                      <a:lnTo>
                        <a:pt x="1716" y="364"/>
                      </a:lnTo>
                      <a:lnTo>
                        <a:pt x="1716" y="353"/>
                      </a:lnTo>
                      <a:lnTo>
                        <a:pt x="1714" y="346"/>
                      </a:lnTo>
                      <a:lnTo>
                        <a:pt x="1710" y="341"/>
                      </a:lnTo>
                      <a:lnTo>
                        <a:pt x="1705" y="338"/>
                      </a:lnTo>
                      <a:lnTo>
                        <a:pt x="1697" y="337"/>
                      </a:lnTo>
                      <a:lnTo>
                        <a:pt x="1687" y="337"/>
                      </a:lnTo>
                      <a:lnTo>
                        <a:pt x="1674" y="339"/>
                      </a:lnTo>
                      <a:lnTo>
                        <a:pt x="1657" y="341"/>
                      </a:lnTo>
                      <a:lnTo>
                        <a:pt x="1638" y="343"/>
                      </a:lnTo>
                      <a:lnTo>
                        <a:pt x="1614" y="346"/>
                      </a:lnTo>
                      <a:lnTo>
                        <a:pt x="1586" y="348"/>
                      </a:lnTo>
                      <a:lnTo>
                        <a:pt x="1553" y="349"/>
                      </a:lnTo>
                      <a:lnTo>
                        <a:pt x="1551" y="349"/>
                      </a:lnTo>
                      <a:lnTo>
                        <a:pt x="1545" y="349"/>
                      </a:lnTo>
                      <a:lnTo>
                        <a:pt x="1536" y="348"/>
                      </a:lnTo>
                      <a:lnTo>
                        <a:pt x="1524" y="347"/>
                      </a:lnTo>
                      <a:lnTo>
                        <a:pt x="1509" y="346"/>
                      </a:lnTo>
                      <a:lnTo>
                        <a:pt x="1491" y="344"/>
                      </a:lnTo>
                      <a:lnTo>
                        <a:pt x="1472" y="342"/>
                      </a:lnTo>
                      <a:lnTo>
                        <a:pt x="1451" y="338"/>
                      </a:lnTo>
                      <a:lnTo>
                        <a:pt x="1428" y="334"/>
                      </a:lnTo>
                      <a:lnTo>
                        <a:pt x="1405" y="329"/>
                      </a:lnTo>
                      <a:lnTo>
                        <a:pt x="1380" y="322"/>
                      </a:lnTo>
                      <a:lnTo>
                        <a:pt x="1355" y="315"/>
                      </a:lnTo>
                      <a:lnTo>
                        <a:pt x="1330" y="306"/>
                      </a:lnTo>
                      <a:lnTo>
                        <a:pt x="1305" y="296"/>
                      </a:lnTo>
                      <a:lnTo>
                        <a:pt x="1282" y="284"/>
                      </a:lnTo>
                      <a:lnTo>
                        <a:pt x="1259" y="270"/>
                      </a:lnTo>
                      <a:lnTo>
                        <a:pt x="1245" y="262"/>
                      </a:lnTo>
                      <a:lnTo>
                        <a:pt x="1230" y="254"/>
                      </a:lnTo>
                      <a:lnTo>
                        <a:pt x="1215" y="247"/>
                      </a:lnTo>
                      <a:lnTo>
                        <a:pt x="1200" y="240"/>
                      </a:lnTo>
                      <a:lnTo>
                        <a:pt x="1183" y="234"/>
                      </a:lnTo>
                      <a:lnTo>
                        <a:pt x="1169" y="229"/>
                      </a:lnTo>
                      <a:lnTo>
                        <a:pt x="1154" y="224"/>
                      </a:lnTo>
                      <a:lnTo>
                        <a:pt x="1140" y="220"/>
                      </a:lnTo>
                      <a:lnTo>
                        <a:pt x="1127" y="216"/>
                      </a:lnTo>
                      <a:lnTo>
                        <a:pt x="1115" y="213"/>
                      </a:lnTo>
                      <a:lnTo>
                        <a:pt x="1105" y="211"/>
                      </a:lnTo>
                      <a:lnTo>
                        <a:pt x="1096" y="209"/>
                      </a:lnTo>
                      <a:lnTo>
                        <a:pt x="1088" y="207"/>
                      </a:lnTo>
                      <a:lnTo>
                        <a:pt x="1083" y="206"/>
                      </a:lnTo>
                      <a:lnTo>
                        <a:pt x="1079" y="205"/>
                      </a:lnTo>
                      <a:lnTo>
                        <a:pt x="1078" y="205"/>
                      </a:lnTo>
                      <a:close/>
                    </a:path>
                  </a:pathLst>
                </a:custGeom>
                <a:solidFill>
                  <a:srgbClr val="4C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16" name="Freeform 532"/>
                <p:cNvSpPr>
                  <a:spLocks/>
                </p:cNvSpPr>
                <p:nvPr/>
              </p:nvSpPr>
              <p:spPr bwMode="auto">
                <a:xfrm>
                  <a:off x="4387" y="1343"/>
                  <a:ext cx="172" cy="67"/>
                </a:xfrm>
                <a:custGeom>
                  <a:avLst/>
                  <a:gdLst>
                    <a:gd name="T0" fmla="*/ 1101 w 1716"/>
                    <a:gd name="T1" fmla="*/ 181 h 668"/>
                    <a:gd name="T2" fmla="*/ 1138 w 1716"/>
                    <a:gd name="T3" fmla="*/ 114 h 668"/>
                    <a:gd name="T4" fmla="*/ 1153 w 1716"/>
                    <a:gd name="T5" fmla="*/ 47 h 668"/>
                    <a:gd name="T6" fmla="*/ 1135 w 1716"/>
                    <a:gd name="T7" fmla="*/ 4 h 668"/>
                    <a:gd name="T8" fmla="*/ 1096 w 1716"/>
                    <a:gd name="T9" fmla="*/ 2 h 668"/>
                    <a:gd name="T10" fmla="*/ 1040 w 1716"/>
                    <a:gd name="T11" fmla="*/ 15 h 668"/>
                    <a:gd name="T12" fmla="*/ 975 w 1716"/>
                    <a:gd name="T13" fmla="*/ 38 h 668"/>
                    <a:gd name="T14" fmla="*/ 896 w 1716"/>
                    <a:gd name="T15" fmla="*/ 65 h 668"/>
                    <a:gd name="T16" fmla="*/ 821 w 1716"/>
                    <a:gd name="T17" fmla="*/ 86 h 668"/>
                    <a:gd name="T18" fmla="*/ 716 w 1716"/>
                    <a:gd name="T19" fmla="*/ 101 h 668"/>
                    <a:gd name="T20" fmla="*/ 551 w 1716"/>
                    <a:gd name="T21" fmla="*/ 113 h 668"/>
                    <a:gd name="T22" fmla="*/ 376 w 1716"/>
                    <a:gd name="T23" fmla="*/ 120 h 668"/>
                    <a:gd name="T24" fmla="*/ 244 w 1716"/>
                    <a:gd name="T25" fmla="*/ 121 h 668"/>
                    <a:gd name="T26" fmla="*/ 176 w 1716"/>
                    <a:gd name="T27" fmla="*/ 118 h 668"/>
                    <a:gd name="T28" fmla="*/ 96 w 1716"/>
                    <a:gd name="T29" fmla="*/ 114 h 668"/>
                    <a:gd name="T30" fmla="*/ 34 w 1716"/>
                    <a:gd name="T31" fmla="*/ 125 h 668"/>
                    <a:gd name="T32" fmla="*/ 3 w 1716"/>
                    <a:gd name="T33" fmla="*/ 163 h 668"/>
                    <a:gd name="T34" fmla="*/ 5 w 1716"/>
                    <a:gd name="T35" fmla="*/ 215 h 668"/>
                    <a:gd name="T36" fmla="*/ 53 w 1716"/>
                    <a:gd name="T37" fmla="*/ 309 h 668"/>
                    <a:gd name="T38" fmla="*/ 147 w 1716"/>
                    <a:gd name="T39" fmla="*/ 407 h 668"/>
                    <a:gd name="T40" fmla="*/ 276 w 1716"/>
                    <a:gd name="T41" fmla="*/ 486 h 668"/>
                    <a:gd name="T42" fmla="*/ 375 w 1716"/>
                    <a:gd name="T43" fmla="*/ 516 h 668"/>
                    <a:gd name="T44" fmla="*/ 478 w 1716"/>
                    <a:gd name="T45" fmla="*/ 534 h 668"/>
                    <a:gd name="T46" fmla="*/ 579 w 1716"/>
                    <a:gd name="T47" fmla="*/ 548 h 668"/>
                    <a:gd name="T48" fmla="*/ 679 w 1716"/>
                    <a:gd name="T49" fmla="*/ 558 h 668"/>
                    <a:gd name="T50" fmla="*/ 774 w 1716"/>
                    <a:gd name="T51" fmla="*/ 567 h 668"/>
                    <a:gd name="T52" fmla="*/ 866 w 1716"/>
                    <a:gd name="T53" fmla="*/ 576 h 668"/>
                    <a:gd name="T54" fmla="*/ 951 w 1716"/>
                    <a:gd name="T55" fmla="*/ 588 h 668"/>
                    <a:gd name="T56" fmla="*/ 1030 w 1716"/>
                    <a:gd name="T57" fmla="*/ 605 h 668"/>
                    <a:gd name="T58" fmla="*/ 1084 w 1716"/>
                    <a:gd name="T59" fmla="*/ 621 h 668"/>
                    <a:gd name="T60" fmla="*/ 1235 w 1716"/>
                    <a:gd name="T61" fmla="*/ 656 h 668"/>
                    <a:gd name="T62" fmla="*/ 1392 w 1716"/>
                    <a:gd name="T63" fmla="*/ 668 h 668"/>
                    <a:gd name="T64" fmla="*/ 1525 w 1716"/>
                    <a:gd name="T65" fmla="*/ 659 h 668"/>
                    <a:gd name="T66" fmla="*/ 1608 w 1716"/>
                    <a:gd name="T67" fmla="*/ 635 h 668"/>
                    <a:gd name="T68" fmla="*/ 1641 w 1716"/>
                    <a:gd name="T69" fmla="*/ 606 h 668"/>
                    <a:gd name="T70" fmla="*/ 1676 w 1716"/>
                    <a:gd name="T71" fmla="*/ 550 h 668"/>
                    <a:gd name="T72" fmla="*/ 1700 w 1716"/>
                    <a:gd name="T73" fmla="*/ 492 h 668"/>
                    <a:gd name="T74" fmla="*/ 1711 w 1716"/>
                    <a:gd name="T75" fmla="*/ 448 h 668"/>
                    <a:gd name="T76" fmla="*/ 1715 w 1716"/>
                    <a:gd name="T77" fmla="*/ 394 h 668"/>
                    <a:gd name="T78" fmla="*/ 1714 w 1716"/>
                    <a:gd name="T79" fmla="*/ 346 h 668"/>
                    <a:gd name="T80" fmla="*/ 1687 w 1716"/>
                    <a:gd name="T81" fmla="*/ 337 h 668"/>
                    <a:gd name="T82" fmla="*/ 1614 w 1716"/>
                    <a:gd name="T83" fmla="*/ 346 h 668"/>
                    <a:gd name="T84" fmla="*/ 1551 w 1716"/>
                    <a:gd name="T85" fmla="*/ 349 h 668"/>
                    <a:gd name="T86" fmla="*/ 1509 w 1716"/>
                    <a:gd name="T87" fmla="*/ 346 h 668"/>
                    <a:gd name="T88" fmla="*/ 1428 w 1716"/>
                    <a:gd name="T89" fmla="*/ 334 h 668"/>
                    <a:gd name="T90" fmla="*/ 1330 w 1716"/>
                    <a:gd name="T91" fmla="*/ 306 h 668"/>
                    <a:gd name="T92" fmla="*/ 1259 w 1716"/>
                    <a:gd name="T93" fmla="*/ 270 h 668"/>
                    <a:gd name="T94" fmla="*/ 1200 w 1716"/>
                    <a:gd name="T95" fmla="*/ 240 h 668"/>
                    <a:gd name="T96" fmla="*/ 1140 w 1716"/>
                    <a:gd name="T97" fmla="*/ 220 h 668"/>
                    <a:gd name="T98" fmla="*/ 1096 w 1716"/>
                    <a:gd name="T99" fmla="*/ 209 h 668"/>
                    <a:gd name="T100" fmla="*/ 1078 w 1716"/>
                    <a:gd name="T101" fmla="*/ 205 h 6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716" h="668">
                      <a:moveTo>
                        <a:pt x="1078" y="205"/>
                      </a:moveTo>
                      <a:lnTo>
                        <a:pt x="1078" y="205"/>
                      </a:lnTo>
                      <a:lnTo>
                        <a:pt x="1090" y="194"/>
                      </a:lnTo>
                      <a:lnTo>
                        <a:pt x="1101" y="181"/>
                      </a:lnTo>
                      <a:lnTo>
                        <a:pt x="1111" y="166"/>
                      </a:lnTo>
                      <a:lnTo>
                        <a:pt x="1121" y="149"/>
                      </a:lnTo>
                      <a:lnTo>
                        <a:pt x="1130" y="132"/>
                      </a:lnTo>
                      <a:lnTo>
                        <a:pt x="1138" y="114"/>
                      </a:lnTo>
                      <a:lnTo>
                        <a:pt x="1144" y="97"/>
                      </a:lnTo>
                      <a:lnTo>
                        <a:pt x="1149" y="79"/>
                      </a:lnTo>
                      <a:lnTo>
                        <a:pt x="1152" y="62"/>
                      </a:lnTo>
                      <a:lnTo>
                        <a:pt x="1153" y="47"/>
                      </a:lnTo>
                      <a:lnTo>
                        <a:pt x="1152" y="33"/>
                      </a:lnTo>
                      <a:lnTo>
                        <a:pt x="1149" y="21"/>
                      </a:lnTo>
                      <a:lnTo>
                        <a:pt x="1143" y="11"/>
                      </a:lnTo>
                      <a:lnTo>
                        <a:pt x="1135" y="4"/>
                      </a:lnTo>
                      <a:lnTo>
                        <a:pt x="1124" y="0"/>
                      </a:lnTo>
                      <a:lnTo>
                        <a:pt x="1109" y="0"/>
                      </a:lnTo>
                      <a:lnTo>
                        <a:pt x="1096" y="2"/>
                      </a:lnTo>
                      <a:lnTo>
                        <a:pt x="1082" y="4"/>
                      </a:lnTo>
                      <a:lnTo>
                        <a:pt x="1068" y="7"/>
                      </a:lnTo>
                      <a:lnTo>
                        <a:pt x="1054" y="11"/>
                      </a:lnTo>
                      <a:lnTo>
                        <a:pt x="1040" y="15"/>
                      </a:lnTo>
                      <a:lnTo>
                        <a:pt x="1025" y="20"/>
                      </a:lnTo>
                      <a:lnTo>
                        <a:pt x="1010" y="26"/>
                      </a:lnTo>
                      <a:lnTo>
                        <a:pt x="992" y="31"/>
                      </a:lnTo>
                      <a:lnTo>
                        <a:pt x="975" y="38"/>
                      </a:lnTo>
                      <a:lnTo>
                        <a:pt x="957" y="44"/>
                      </a:lnTo>
                      <a:lnTo>
                        <a:pt x="938" y="51"/>
                      </a:lnTo>
                      <a:lnTo>
                        <a:pt x="917" y="58"/>
                      </a:lnTo>
                      <a:lnTo>
                        <a:pt x="896" y="65"/>
                      </a:lnTo>
                      <a:lnTo>
                        <a:pt x="872" y="72"/>
                      </a:lnTo>
                      <a:lnTo>
                        <a:pt x="847" y="79"/>
                      </a:lnTo>
                      <a:lnTo>
                        <a:pt x="821" y="86"/>
                      </a:lnTo>
                      <a:lnTo>
                        <a:pt x="802" y="90"/>
                      </a:lnTo>
                      <a:lnTo>
                        <a:pt x="778" y="94"/>
                      </a:lnTo>
                      <a:lnTo>
                        <a:pt x="749" y="97"/>
                      </a:lnTo>
                      <a:lnTo>
                        <a:pt x="716" y="101"/>
                      </a:lnTo>
                      <a:lnTo>
                        <a:pt x="678" y="104"/>
                      </a:lnTo>
                      <a:lnTo>
                        <a:pt x="638" y="107"/>
                      </a:lnTo>
                      <a:lnTo>
                        <a:pt x="594" y="110"/>
                      </a:lnTo>
                      <a:lnTo>
                        <a:pt x="551" y="113"/>
                      </a:lnTo>
                      <a:lnTo>
                        <a:pt x="506" y="115"/>
                      </a:lnTo>
                      <a:lnTo>
                        <a:pt x="462" y="117"/>
                      </a:lnTo>
                      <a:lnTo>
                        <a:pt x="418" y="119"/>
                      </a:lnTo>
                      <a:lnTo>
                        <a:pt x="376" y="120"/>
                      </a:lnTo>
                      <a:lnTo>
                        <a:pt x="338" y="121"/>
                      </a:lnTo>
                      <a:lnTo>
                        <a:pt x="302" y="122"/>
                      </a:lnTo>
                      <a:lnTo>
                        <a:pt x="271" y="121"/>
                      </a:lnTo>
                      <a:lnTo>
                        <a:pt x="244" y="121"/>
                      </a:lnTo>
                      <a:lnTo>
                        <a:pt x="221" y="120"/>
                      </a:lnTo>
                      <a:lnTo>
                        <a:pt x="198" y="119"/>
                      </a:lnTo>
                      <a:lnTo>
                        <a:pt x="176" y="118"/>
                      </a:lnTo>
                      <a:lnTo>
                        <a:pt x="154" y="116"/>
                      </a:lnTo>
                      <a:lnTo>
                        <a:pt x="134" y="115"/>
                      </a:lnTo>
                      <a:lnTo>
                        <a:pt x="114" y="114"/>
                      </a:lnTo>
                      <a:lnTo>
                        <a:pt x="96" y="114"/>
                      </a:lnTo>
                      <a:lnTo>
                        <a:pt x="78" y="115"/>
                      </a:lnTo>
                      <a:lnTo>
                        <a:pt x="61" y="117"/>
                      </a:lnTo>
                      <a:lnTo>
                        <a:pt x="47" y="120"/>
                      </a:lnTo>
                      <a:lnTo>
                        <a:pt x="34" y="125"/>
                      </a:lnTo>
                      <a:lnTo>
                        <a:pt x="23" y="131"/>
                      </a:lnTo>
                      <a:lnTo>
                        <a:pt x="14" y="139"/>
                      </a:lnTo>
                      <a:lnTo>
                        <a:pt x="7" y="149"/>
                      </a:lnTo>
                      <a:lnTo>
                        <a:pt x="3" y="163"/>
                      </a:lnTo>
                      <a:lnTo>
                        <a:pt x="0" y="178"/>
                      </a:lnTo>
                      <a:lnTo>
                        <a:pt x="1" y="195"/>
                      </a:lnTo>
                      <a:lnTo>
                        <a:pt x="5" y="215"/>
                      </a:lnTo>
                      <a:lnTo>
                        <a:pt x="12" y="237"/>
                      </a:lnTo>
                      <a:lnTo>
                        <a:pt x="23" y="260"/>
                      </a:lnTo>
                      <a:lnTo>
                        <a:pt x="36" y="284"/>
                      </a:lnTo>
                      <a:lnTo>
                        <a:pt x="53" y="309"/>
                      </a:lnTo>
                      <a:lnTo>
                        <a:pt x="74" y="334"/>
                      </a:lnTo>
                      <a:lnTo>
                        <a:pt x="96" y="359"/>
                      </a:lnTo>
                      <a:lnTo>
                        <a:pt x="120" y="384"/>
                      </a:lnTo>
                      <a:lnTo>
                        <a:pt x="147" y="407"/>
                      </a:lnTo>
                      <a:lnTo>
                        <a:pt x="176" y="430"/>
                      </a:lnTo>
                      <a:lnTo>
                        <a:pt x="207" y="451"/>
                      </a:lnTo>
                      <a:lnTo>
                        <a:pt x="240" y="470"/>
                      </a:lnTo>
                      <a:lnTo>
                        <a:pt x="276" y="486"/>
                      </a:lnTo>
                      <a:lnTo>
                        <a:pt x="312" y="500"/>
                      </a:lnTo>
                      <a:lnTo>
                        <a:pt x="349" y="510"/>
                      </a:lnTo>
                      <a:lnTo>
                        <a:pt x="375" y="516"/>
                      </a:lnTo>
                      <a:lnTo>
                        <a:pt x="400" y="521"/>
                      </a:lnTo>
                      <a:lnTo>
                        <a:pt x="426" y="526"/>
                      </a:lnTo>
                      <a:lnTo>
                        <a:pt x="453" y="530"/>
                      </a:lnTo>
                      <a:lnTo>
                        <a:pt x="478" y="534"/>
                      </a:lnTo>
                      <a:lnTo>
                        <a:pt x="504" y="538"/>
                      </a:lnTo>
                      <a:lnTo>
                        <a:pt x="529" y="541"/>
                      </a:lnTo>
                      <a:lnTo>
                        <a:pt x="554" y="545"/>
                      </a:lnTo>
                      <a:lnTo>
                        <a:pt x="579" y="548"/>
                      </a:lnTo>
                      <a:lnTo>
                        <a:pt x="604" y="550"/>
                      </a:lnTo>
                      <a:lnTo>
                        <a:pt x="630" y="553"/>
                      </a:lnTo>
                      <a:lnTo>
                        <a:pt x="654" y="555"/>
                      </a:lnTo>
                      <a:lnTo>
                        <a:pt x="679" y="558"/>
                      </a:lnTo>
                      <a:lnTo>
                        <a:pt x="703" y="560"/>
                      </a:lnTo>
                      <a:lnTo>
                        <a:pt x="727" y="562"/>
                      </a:lnTo>
                      <a:lnTo>
                        <a:pt x="751" y="564"/>
                      </a:lnTo>
                      <a:lnTo>
                        <a:pt x="774" y="567"/>
                      </a:lnTo>
                      <a:lnTo>
                        <a:pt x="797" y="569"/>
                      </a:lnTo>
                      <a:lnTo>
                        <a:pt x="821" y="571"/>
                      </a:lnTo>
                      <a:lnTo>
                        <a:pt x="844" y="573"/>
                      </a:lnTo>
                      <a:lnTo>
                        <a:pt x="866" y="576"/>
                      </a:lnTo>
                      <a:lnTo>
                        <a:pt x="888" y="579"/>
                      </a:lnTo>
                      <a:lnTo>
                        <a:pt x="909" y="582"/>
                      </a:lnTo>
                      <a:lnTo>
                        <a:pt x="930" y="585"/>
                      </a:lnTo>
                      <a:lnTo>
                        <a:pt x="951" y="588"/>
                      </a:lnTo>
                      <a:lnTo>
                        <a:pt x="971" y="592"/>
                      </a:lnTo>
                      <a:lnTo>
                        <a:pt x="991" y="596"/>
                      </a:lnTo>
                      <a:lnTo>
                        <a:pt x="1011" y="600"/>
                      </a:lnTo>
                      <a:lnTo>
                        <a:pt x="1030" y="605"/>
                      </a:lnTo>
                      <a:lnTo>
                        <a:pt x="1049" y="610"/>
                      </a:lnTo>
                      <a:lnTo>
                        <a:pt x="1067" y="615"/>
                      </a:lnTo>
                      <a:lnTo>
                        <a:pt x="1084" y="621"/>
                      </a:lnTo>
                      <a:lnTo>
                        <a:pt x="1119" y="632"/>
                      </a:lnTo>
                      <a:lnTo>
                        <a:pt x="1157" y="642"/>
                      </a:lnTo>
                      <a:lnTo>
                        <a:pt x="1196" y="650"/>
                      </a:lnTo>
                      <a:lnTo>
                        <a:pt x="1235" y="656"/>
                      </a:lnTo>
                      <a:lnTo>
                        <a:pt x="1275" y="662"/>
                      </a:lnTo>
                      <a:lnTo>
                        <a:pt x="1314" y="665"/>
                      </a:lnTo>
                      <a:lnTo>
                        <a:pt x="1353" y="667"/>
                      </a:lnTo>
                      <a:lnTo>
                        <a:pt x="1392" y="668"/>
                      </a:lnTo>
                      <a:lnTo>
                        <a:pt x="1429" y="667"/>
                      </a:lnTo>
                      <a:lnTo>
                        <a:pt x="1463" y="666"/>
                      </a:lnTo>
                      <a:lnTo>
                        <a:pt x="1496" y="663"/>
                      </a:lnTo>
                      <a:lnTo>
                        <a:pt x="1525" y="659"/>
                      </a:lnTo>
                      <a:lnTo>
                        <a:pt x="1552" y="653"/>
                      </a:lnTo>
                      <a:lnTo>
                        <a:pt x="1575" y="648"/>
                      </a:lnTo>
                      <a:lnTo>
                        <a:pt x="1594" y="642"/>
                      </a:lnTo>
                      <a:lnTo>
                        <a:pt x="1608" y="635"/>
                      </a:lnTo>
                      <a:lnTo>
                        <a:pt x="1620" y="627"/>
                      </a:lnTo>
                      <a:lnTo>
                        <a:pt x="1631" y="617"/>
                      </a:lnTo>
                      <a:lnTo>
                        <a:pt x="1641" y="606"/>
                      </a:lnTo>
                      <a:lnTo>
                        <a:pt x="1651" y="593"/>
                      </a:lnTo>
                      <a:lnTo>
                        <a:pt x="1660" y="579"/>
                      </a:lnTo>
                      <a:lnTo>
                        <a:pt x="1668" y="565"/>
                      </a:lnTo>
                      <a:lnTo>
                        <a:pt x="1676" y="550"/>
                      </a:lnTo>
                      <a:lnTo>
                        <a:pt x="1683" y="535"/>
                      </a:lnTo>
                      <a:lnTo>
                        <a:pt x="1690" y="521"/>
                      </a:lnTo>
                      <a:lnTo>
                        <a:pt x="1695" y="506"/>
                      </a:lnTo>
                      <a:lnTo>
                        <a:pt x="1700" y="492"/>
                      </a:lnTo>
                      <a:lnTo>
                        <a:pt x="1704" y="479"/>
                      </a:lnTo>
                      <a:lnTo>
                        <a:pt x="1707" y="467"/>
                      </a:lnTo>
                      <a:lnTo>
                        <a:pt x="1710" y="457"/>
                      </a:lnTo>
                      <a:lnTo>
                        <a:pt x="1711" y="448"/>
                      </a:lnTo>
                      <a:lnTo>
                        <a:pt x="1712" y="441"/>
                      </a:lnTo>
                      <a:lnTo>
                        <a:pt x="1713" y="416"/>
                      </a:lnTo>
                      <a:lnTo>
                        <a:pt x="1715" y="394"/>
                      </a:lnTo>
                      <a:lnTo>
                        <a:pt x="1716" y="377"/>
                      </a:lnTo>
                      <a:lnTo>
                        <a:pt x="1716" y="364"/>
                      </a:lnTo>
                      <a:lnTo>
                        <a:pt x="1716" y="353"/>
                      </a:lnTo>
                      <a:lnTo>
                        <a:pt x="1714" y="346"/>
                      </a:lnTo>
                      <a:lnTo>
                        <a:pt x="1710" y="341"/>
                      </a:lnTo>
                      <a:lnTo>
                        <a:pt x="1705" y="338"/>
                      </a:lnTo>
                      <a:lnTo>
                        <a:pt x="1697" y="337"/>
                      </a:lnTo>
                      <a:lnTo>
                        <a:pt x="1687" y="337"/>
                      </a:lnTo>
                      <a:lnTo>
                        <a:pt x="1674" y="339"/>
                      </a:lnTo>
                      <a:lnTo>
                        <a:pt x="1657" y="341"/>
                      </a:lnTo>
                      <a:lnTo>
                        <a:pt x="1638" y="343"/>
                      </a:lnTo>
                      <a:lnTo>
                        <a:pt x="1614" y="346"/>
                      </a:lnTo>
                      <a:lnTo>
                        <a:pt x="1586" y="348"/>
                      </a:lnTo>
                      <a:lnTo>
                        <a:pt x="1553" y="349"/>
                      </a:lnTo>
                      <a:lnTo>
                        <a:pt x="1551" y="349"/>
                      </a:lnTo>
                      <a:lnTo>
                        <a:pt x="1545" y="349"/>
                      </a:lnTo>
                      <a:lnTo>
                        <a:pt x="1536" y="348"/>
                      </a:lnTo>
                      <a:lnTo>
                        <a:pt x="1524" y="347"/>
                      </a:lnTo>
                      <a:lnTo>
                        <a:pt x="1509" y="346"/>
                      </a:lnTo>
                      <a:lnTo>
                        <a:pt x="1491" y="344"/>
                      </a:lnTo>
                      <a:lnTo>
                        <a:pt x="1472" y="342"/>
                      </a:lnTo>
                      <a:lnTo>
                        <a:pt x="1451" y="338"/>
                      </a:lnTo>
                      <a:lnTo>
                        <a:pt x="1428" y="334"/>
                      </a:lnTo>
                      <a:lnTo>
                        <a:pt x="1405" y="329"/>
                      </a:lnTo>
                      <a:lnTo>
                        <a:pt x="1380" y="322"/>
                      </a:lnTo>
                      <a:lnTo>
                        <a:pt x="1355" y="315"/>
                      </a:lnTo>
                      <a:lnTo>
                        <a:pt x="1330" y="306"/>
                      </a:lnTo>
                      <a:lnTo>
                        <a:pt x="1305" y="296"/>
                      </a:lnTo>
                      <a:lnTo>
                        <a:pt x="1282" y="284"/>
                      </a:lnTo>
                      <a:lnTo>
                        <a:pt x="1259" y="270"/>
                      </a:lnTo>
                      <a:lnTo>
                        <a:pt x="1245" y="262"/>
                      </a:lnTo>
                      <a:lnTo>
                        <a:pt x="1230" y="254"/>
                      </a:lnTo>
                      <a:lnTo>
                        <a:pt x="1215" y="247"/>
                      </a:lnTo>
                      <a:lnTo>
                        <a:pt x="1200" y="240"/>
                      </a:lnTo>
                      <a:lnTo>
                        <a:pt x="1183" y="234"/>
                      </a:lnTo>
                      <a:lnTo>
                        <a:pt x="1169" y="229"/>
                      </a:lnTo>
                      <a:lnTo>
                        <a:pt x="1154" y="224"/>
                      </a:lnTo>
                      <a:lnTo>
                        <a:pt x="1140" y="220"/>
                      </a:lnTo>
                      <a:lnTo>
                        <a:pt x="1127" y="216"/>
                      </a:lnTo>
                      <a:lnTo>
                        <a:pt x="1115" y="213"/>
                      </a:lnTo>
                      <a:lnTo>
                        <a:pt x="1105" y="211"/>
                      </a:lnTo>
                      <a:lnTo>
                        <a:pt x="1096" y="209"/>
                      </a:lnTo>
                      <a:lnTo>
                        <a:pt x="1088" y="207"/>
                      </a:lnTo>
                      <a:lnTo>
                        <a:pt x="1083" y="206"/>
                      </a:lnTo>
                      <a:lnTo>
                        <a:pt x="1079" y="205"/>
                      </a:lnTo>
                      <a:lnTo>
                        <a:pt x="1078" y="20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17" name="Freeform 533"/>
                <p:cNvSpPr>
                  <a:spLocks/>
                </p:cNvSpPr>
                <p:nvPr/>
              </p:nvSpPr>
              <p:spPr bwMode="auto">
                <a:xfrm>
                  <a:off x="4518" y="1374"/>
                  <a:ext cx="40" cy="32"/>
                </a:xfrm>
                <a:custGeom>
                  <a:avLst/>
                  <a:gdLst>
                    <a:gd name="T0" fmla="*/ 1 w 395"/>
                    <a:gd name="T1" fmla="*/ 2 h 316"/>
                    <a:gd name="T2" fmla="*/ 11 w 395"/>
                    <a:gd name="T3" fmla="*/ 14 h 316"/>
                    <a:gd name="T4" fmla="*/ 27 w 395"/>
                    <a:gd name="T5" fmla="*/ 31 h 316"/>
                    <a:gd name="T6" fmla="*/ 46 w 395"/>
                    <a:gd name="T7" fmla="*/ 47 h 316"/>
                    <a:gd name="T8" fmla="*/ 60 w 395"/>
                    <a:gd name="T9" fmla="*/ 55 h 316"/>
                    <a:gd name="T10" fmla="*/ 77 w 395"/>
                    <a:gd name="T11" fmla="*/ 66 h 316"/>
                    <a:gd name="T12" fmla="*/ 98 w 395"/>
                    <a:gd name="T13" fmla="*/ 81 h 316"/>
                    <a:gd name="T14" fmla="*/ 122 w 395"/>
                    <a:gd name="T15" fmla="*/ 101 h 316"/>
                    <a:gd name="T16" fmla="*/ 149 w 395"/>
                    <a:gd name="T17" fmla="*/ 122 h 316"/>
                    <a:gd name="T18" fmla="*/ 176 w 395"/>
                    <a:gd name="T19" fmla="*/ 142 h 316"/>
                    <a:gd name="T20" fmla="*/ 201 w 395"/>
                    <a:gd name="T21" fmla="*/ 161 h 316"/>
                    <a:gd name="T22" fmla="*/ 223 w 395"/>
                    <a:gd name="T23" fmla="*/ 175 h 316"/>
                    <a:gd name="T24" fmla="*/ 249 w 395"/>
                    <a:gd name="T25" fmla="*/ 190 h 316"/>
                    <a:gd name="T26" fmla="*/ 272 w 395"/>
                    <a:gd name="T27" fmla="*/ 219 h 316"/>
                    <a:gd name="T28" fmla="*/ 282 w 395"/>
                    <a:gd name="T29" fmla="*/ 252 h 316"/>
                    <a:gd name="T30" fmla="*/ 286 w 395"/>
                    <a:gd name="T31" fmla="*/ 280 h 316"/>
                    <a:gd name="T32" fmla="*/ 286 w 395"/>
                    <a:gd name="T33" fmla="*/ 297 h 316"/>
                    <a:gd name="T34" fmla="*/ 284 w 395"/>
                    <a:gd name="T35" fmla="*/ 309 h 316"/>
                    <a:gd name="T36" fmla="*/ 285 w 395"/>
                    <a:gd name="T37" fmla="*/ 315 h 316"/>
                    <a:gd name="T38" fmla="*/ 291 w 395"/>
                    <a:gd name="T39" fmla="*/ 314 h 316"/>
                    <a:gd name="T40" fmla="*/ 312 w 395"/>
                    <a:gd name="T41" fmla="*/ 298 h 316"/>
                    <a:gd name="T42" fmla="*/ 338 w 395"/>
                    <a:gd name="T43" fmla="*/ 266 h 316"/>
                    <a:gd name="T44" fmla="*/ 360 w 395"/>
                    <a:gd name="T45" fmla="*/ 228 h 316"/>
                    <a:gd name="T46" fmla="*/ 375 w 395"/>
                    <a:gd name="T47" fmla="*/ 192 h 316"/>
                    <a:gd name="T48" fmla="*/ 386 w 395"/>
                    <a:gd name="T49" fmla="*/ 153 h 316"/>
                    <a:gd name="T50" fmla="*/ 393 w 395"/>
                    <a:gd name="T51" fmla="*/ 110 h 316"/>
                    <a:gd name="T52" fmla="*/ 395 w 395"/>
                    <a:gd name="T53" fmla="*/ 77 h 316"/>
                    <a:gd name="T54" fmla="*/ 395 w 395"/>
                    <a:gd name="T55" fmla="*/ 53 h 316"/>
                    <a:gd name="T56" fmla="*/ 392 w 395"/>
                    <a:gd name="T57" fmla="*/ 40 h 316"/>
                    <a:gd name="T58" fmla="*/ 383 w 395"/>
                    <a:gd name="T59" fmla="*/ 35 h 316"/>
                    <a:gd name="T60" fmla="*/ 366 w 395"/>
                    <a:gd name="T61" fmla="*/ 33 h 316"/>
                    <a:gd name="T62" fmla="*/ 344 w 395"/>
                    <a:gd name="T63" fmla="*/ 35 h 316"/>
                    <a:gd name="T64" fmla="*/ 316 w 395"/>
                    <a:gd name="T65" fmla="*/ 38 h 316"/>
                    <a:gd name="T66" fmla="*/ 285 w 395"/>
                    <a:gd name="T67" fmla="*/ 42 h 316"/>
                    <a:gd name="T68" fmla="*/ 250 w 395"/>
                    <a:gd name="T69" fmla="*/ 44 h 316"/>
                    <a:gd name="T70" fmla="*/ 213 w 395"/>
                    <a:gd name="T71" fmla="*/ 44 h 316"/>
                    <a:gd name="T72" fmla="*/ 176 w 395"/>
                    <a:gd name="T73" fmla="*/ 41 h 316"/>
                    <a:gd name="T74" fmla="*/ 139 w 395"/>
                    <a:gd name="T75" fmla="*/ 35 h 316"/>
                    <a:gd name="T76" fmla="*/ 105 w 395"/>
                    <a:gd name="T77" fmla="*/ 28 h 316"/>
                    <a:gd name="T78" fmla="*/ 74 w 395"/>
                    <a:gd name="T79" fmla="*/ 21 h 316"/>
                    <a:gd name="T80" fmla="*/ 46 w 395"/>
                    <a:gd name="T81" fmla="*/ 14 h 316"/>
                    <a:gd name="T82" fmla="*/ 24 w 395"/>
                    <a:gd name="T83" fmla="*/ 8 h 316"/>
                    <a:gd name="T84" fmla="*/ 9 w 395"/>
                    <a:gd name="T85" fmla="*/ 3 h 316"/>
                    <a:gd name="T86" fmla="*/ 1 w 395"/>
                    <a:gd name="T87" fmla="*/ 0 h 3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95" h="316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5" y="7"/>
                      </a:lnTo>
                      <a:lnTo>
                        <a:pt x="11" y="14"/>
                      </a:lnTo>
                      <a:lnTo>
                        <a:pt x="19" y="22"/>
                      </a:lnTo>
                      <a:lnTo>
                        <a:pt x="27" y="31"/>
                      </a:lnTo>
                      <a:lnTo>
                        <a:pt x="36" y="39"/>
                      </a:lnTo>
                      <a:lnTo>
                        <a:pt x="46" y="47"/>
                      </a:lnTo>
                      <a:lnTo>
                        <a:pt x="55" y="52"/>
                      </a:lnTo>
                      <a:lnTo>
                        <a:pt x="60" y="55"/>
                      </a:lnTo>
                      <a:lnTo>
                        <a:pt x="69" y="59"/>
                      </a:lnTo>
                      <a:lnTo>
                        <a:pt x="77" y="66"/>
                      </a:lnTo>
                      <a:lnTo>
                        <a:pt x="87" y="73"/>
                      </a:lnTo>
                      <a:lnTo>
                        <a:pt x="98" y="81"/>
                      </a:lnTo>
                      <a:lnTo>
                        <a:pt x="110" y="91"/>
                      </a:lnTo>
                      <a:lnTo>
                        <a:pt x="122" y="101"/>
                      </a:lnTo>
                      <a:lnTo>
                        <a:pt x="136" y="111"/>
                      </a:lnTo>
                      <a:lnTo>
                        <a:pt x="149" y="122"/>
                      </a:lnTo>
                      <a:lnTo>
                        <a:pt x="162" y="132"/>
                      </a:lnTo>
                      <a:lnTo>
                        <a:pt x="176" y="142"/>
                      </a:lnTo>
                      <a:lnTo>
                        <a:pt x="188" y="152"/>
                      </a:lnTo>
                      <a:lnTo>
                        <a:pt x="201" y="161"/>
                      </a:lnTo>
                      <a:lnTo>
                        <a:pt x="213" y="168"/>
                      </a:lnTo>
                      <a:lnTo>
                        <a:pt x="223" y="175"/>
                      </a:lnTo>
                      <a:lnTo>
                        <a:pt x="233" y="180"/>
                      </a:lnTo>
                      <a:lnTo>
                        <a:pt x="249" y="190"/>
                      </a:lnTo>
                      <a:lnTo>
                        <a:pt x="263" y="204"/>
                      </a:lnTo>
                      <a:lnTo>
                        <a:pt x="272" y="219"/>
                      </a:lnTo>
                      <a:lnTo>
                        <a:pt x="278" y="236"/>
                      </a:lnTo>
                      <a:lnTo>
                        <a:pt x="282" y="252"/>
                      </a:lnTo>
                      <a:lnTo>
                        <a:pt x="285" y="267"/>
                      </a:lnTo>
                      <a:lnTo>
                        <a:pt x="286" y="280"/>
                      </a:lnTo>
                      <a:lnTo>
                        <a:pt x="286" y="289"/>
                      </a:lnTo>
                      <a:lnTo>
                        <a:pt x="286" y="297"/>
                      </a:lnTo>
                      <a:lnTo>
                        <a:pt x="285" y="303"/>
                      </a:lnTo>
                      <a:lnTo>
                        <a:pt x="284" y="309"/>
                      </a:lnTo>
                      <a:lnTo>
                        <a:pt x="284" y="313"/>
                      </a:lnTo>
                      <a:lnTo>
                        <a:pt x="285" y="315"/>
                      </a:lnTo>
                      <a:lnTo>
                        <a:pt x="287" y="316"/>
                      </a:lnTo>
                      <a:lnTo>
                        <a:pt x="291" y="314"/>
                      </a:lnTo>
                      <a:lnTo>
                        <a:pt x="297" y="310"/>
                      </a:lnTo>
                      <a:lnTo>
                        <a:pt x="312" y="298"/>
                      </a:lnTo>
                      <a:lnTo>
                        <a:pt x="326" y="283"/>
                      </a:lnTo>
                      <a:lnTo>
                        <a:pt x="338" y="266"/>
                      </a:lnTo>
                      <a:lnTo>
                        <a:pt x="350" y="247"/>
                      </a:lnTo>
                      <a:lnTo>
                        <a:pt x="360" y="228"/>
                      </a:lnTo>
                      <a:lnTo>
                        <a:pt x="368" y="210"/>
                      </a:lnTo>
                      <a:lnTo>
                        <a:pt x="375" y="192"/>
                      </a:lnTo>
                      <a:lnTo>
                        <a:pt x="380" y="177"/>
                      </a:lnTo>
                      <a:lnTo>
                        <a:pt x="386" y="153"/>
                      </a:lnTo>
                      <a:lnTo>
                        <a:pt x="390" y="130"/>
                      </a:lnTo>
                      <a:lnTo>
                        <a:pt x="393" y="110"/>
                      </a:lnTo>
                      <a:lnTo>
                        <a:pt x="395" y="92"/>
                      </a:lnTo>
                      <a:lnTo>
                        <a:pt x="395" y="77"/>
                      </a:lnTo>
                      <a:lnTo>
                        <a:pt x="395" y="64"/>
                      </a:lnTo>
                      <a:lnTo>
                        <a:pt x="395" y="53"/>
                      </a:lnTo>
                      <a:lnTo>
                        <a:pt x="394" y="45"/>
                      </a:lnTo>
                      <a:lnTo>
                        <a:pt x="392" y="40"/>
                      </a:lnTo>
                      <a:lnTo>
                        <a:pt x="388" y="37"/>
                      </a:lnTo>
                      <a:lnTo>
                        <a:pt x="383" y="35"/>
                      </a:lnTo>
                      <a:lnTo>
                        <a:pt x="375" y="33"/>
                      </a:lnTo>
                      <a:lnTo>
                        <a:pt x="366" y="33"/>
                      </a:lnTo>
                      <a:lnTo>
                        <a:pt x="356" y="34"/>
                      </a:lnTo>
                      <a:lnTo>
                        <a:pt x="344" y="35"/>
                      </a:lnTo>
                      <a:lnTo>
                        <a:pt x="331" y="36"/>
                      </a:lnTo>
                      <a:lnTo>
                        <a:pt x="316" y="38"/>
                      </a:lnTo>
                      <a:lnTo>
                        <a:pt x="301" y="40"/>
                      </a:lnTo>
                      <a:lnTo>
                        <a:pt x="285" y="42"/>
                      </a:lnTo>
                      <a:lnTo>
                        <a:pt x="268" y="43"/>
                      </a:lnTo>
                      <a:lnTo>
                        <a:pt x="250" y="44"/>
                      </a:lnTo>
                      <a:lnTo>
                        <a:pt x="232" y="45"/>
                      </a:lnTo>
                      <a:lnTo>
                        <a:pt x="213" y="44"/>
                      </a:lnTo>
                      <a:lnTo>
                        <a:pt x="195" y="43"/>
                      </a:lnTo>
                      <a:lnTo>
                        <a:pt x="176" y="41"/>
                      </a:lnTo>
                      <a:lnTo>
                        <a:pt x="157" y="38"/>
                      </a:lnTo>
                      <a:lnTo>
                        <a:pt x="139" y="35"/>
                      </a:lnTo>
                      <a:lnTo>
                        <a:pt x="122" y="32"/>
                      </a:lnTo>
                      <a:lnTo>
                        <a:pt x="105" y="28"/>
                      </a:lnTo>
                      <a:lnTo>
                        <a:pt x="89" y="25"/>
                      </a:lnTo>
                      <a:lnTo>
                        <a:pt x="74" y="21"/>
                      </a:lnTo>
                      <a:lnTo>
                        <a:pt x="59" y="17"/>
                      </a:lnTo>
                      <a:lnTo>
                        <a:pt x="46" y="14"/>
                      </a:lnTo>
                      <a:lnTo>
                        <a:pt x="34" y="11"/>
                      </a:lnTo>
                      <a:lnTo>
                        <a:pt x="24" y="8"/>
                      </a:lnTo>
                      <a:lnTo>
                        <a:pt x="16" y="5"/>
                      </a:lnTo>
                      <a:lnTo>
                        <a:pt x="9" y="3"/>
                      </a:lnTo>
                      <a:lnTo>
                        <a:pt x="4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18" name="Freeform 534"/>
                <p:cNvSpPr>
                  <a:spLocks/>
                </p:cNvSpPr>
                <p:nvPr/>
              </p:nvSpPr>
              <p:spPr bwMode="auto">
                <a:xfrm>
                  <a:off x="4426" y="1364"/>
                  <a:ext cx="71" cy="11"/>
                </a:xfrm>
                <a:custGeom>
                  <a:avLst/>
                  <a:gdLst>
                    <a:gd name="T0" fmla="*/ 674 w 703"/>
                    <a:gd name="T1" fmla="*/ 1 h 115"/>
                    <a:gd name="T2" fmla="*/ 658 w 703"/>
                    <a:gd name="T3" fmla="*/ 6 h 115"/>
                    <a:gd name="T4" fmla="*/ 630 w 703"/>
                    <a:gd name="T5" fmla="*/ 17 h 115"/>
                    <a:gd name="T6" fmla="*/ 592 w 703"/>
                    <a:gd name="T7" fmla="*/ 29 h 115"/>
                    <a:gd name="T8" fmla="*/ 548 w 703"/>
                    <a:gd name="T9" fmla="*/ 44 h 115"/>
                    <a:gd name="T10" fmla="*/ 501 w 703"/>
                    <a:gd name="T11" fmla="*/ 59 h 115"/>
                    <a:gd name="T12" fmla="*/ 454 w 703"/>
                    <a:gd name="T13" fmla="*/ 72 h 115"/>
                    <a:gd name="T14" fmla="*/ 410 w 703"/>
                    <a:gd name="T15" fmla="*/ 82 h 115"/>
                    <a:gd name="T16" fmla="*/ 371 w 703"/>
                    <a:gd name="T17" fmla="*/ 89 h 115"/>
                    <a:gd name="T18" fmla="*/ 336 w 703"/>
                    <a:gd name="T19" fmla="*/ 95 h 115"/>
                    <a:gd name="T20" fmla="*/ 304 w 703"/>
                    <a:gd name="T21" fmla="*/ 100 h 115"/>
                    <a:gd name="T22" fmla="*/ 273 w 703"/>
                    <a:gd name="T23" fmla="*/ 103 h 115"/>
                    <a:gd name="T24" fmla="*/ 244 w 703"/>
                    <a:gd name="T25" fmla="*/ 105 h 115"/>
                    <a:gd name="T26" fmla="*/ 214 w 703"/>
                    <a:gd name="T27" fmla="*/ 107 h 115"/>
                    <a:gd name="T28" fmla="*/ 186 w 703"/>
                    <a:gd name="T29" fmla="*/ 106 h 115"/>
                    <a:gd name="T30" fmla="*/ 158 w 703"/>
                    <a:gd name="T31" fmla="*/ 105 h 115"/>
                    <a:gd name="T32" fmla="*/ 130 w 703"/>
                    <a:gd name="T33" fmla="*/ 102 h 115"/>
                    <a:gd name="T34" fmla="*/ 100 w 703"/>
                    <a:gd name="T35" fmla="*/ 98 h 115"/>
                    <a:gd name="T36" fmla="*/ 71 w 703"/>
                    <a:gd name="T37" fmla="*/ 92 h 115"/>
                    <a:gd name="T38" fmla="*/ 43 w 703"/>
                    <a:gd name="T39" fmla="*/ 87 h 115"/>
                    <a:gd name="T40" fmla="*/ 20 w 703"/>
                    <a:gd name="T41" fmla="*/ 82 h 115"/>
                    <a:gd name="T42" fmla="*/ 5 w 703"/>
                    <a:gd name="T43" fmla="*/ 79 h 115"/>
                    <a:gd name="T44" fmla="*/ 0 w 703"/>
                    <a:gd name="T45" fmla="*/ 79 h 115"/>
                    <a:gd name="T46" fmla="*/ 6 w 703"/>
                    <a:gd name="T47" fmla="*/ 83 h 115"/>
                    <a:gd name="T48" fmla="*/ 24 w 703"/>
                    <a:gd name="T49" fmla="*/ 89 h 115"/>
                    <a:gd name="T50" fmla="*/ 44 w 703"/>
                    <a:gd name="T51" fmla="*/ 96 h 115"/>
                    <a:gd name="T52" fmla="*/ 68 w 703"/>
                    <a:gd name="T53" fmla="*/ 102 h 115"/>
                    <a:gd name="T54" fmla="*/ 95 w 703"/>
                    <a:gd name="T55" fmla="*/ 107 h 115"/>
                    <a:gd name="T56" fmla="*/ 125 w 703"/>
                    <a:gd name="T57" fmla="*/ 111 h 115"/>
                    <a:gd name="T58" fmla="*/ 158 w 703"/>
                    <a:gd name="T59" fmla="*/ 114 h 115"/>
                    <a:gd name="T60" fmla="*/ 194 w 703"/>
                    <a:gd name="T61" fmla="*/ 115 h 115"/>
                    <a:gd name="T62" fmla="*/ 234 w 703"/>
                    <a:gd name="T63" fmla="*/ 114 h 115"/>
                    <a:gd name="T64" fmla="*/ 299 w 703"/>
                    <a:gd name="T65" fmla="*/ 108 h 115"/>
                    <a:gd name="T66" fmla="*/ 385 w 703"/>
                    <a:gd name="T67" fmla="*/ 95 h 115"/>
                    <a:gd name="T68" fmla="*/ 466 w 703"/>
                    <a:gd name="T69" fmla="*/ 79 h 115"/>
                    <a:gd name="T70" fmla="*/ 538 w 703"/>
                    <a:gd name="T71" fmla="*/ 61 h 115"/>
                    <a:gd name="T72" fmla="*/ 599 w 703"/>
                    <a:gd name="T73" fmla="*/ 44 h 115"/>
                    <a:gd name="T74" fmla="*/ 648 w 703"/>
                    <a:gd name="T75" fmla="*/ 28 h 115"/>
                    <a:gd name="T76" fmla="*/ 683 w 703"/>
                    <a:gd name="T77" fmla="*/ 16 h 115"/>
                    <a:gd name="T78" fmla="*/ 701 w 703"/>
                    <a:gd name="T79" fmla="*/ 9 h 115"/>
                    <a:gd name="T80" fmla="*/ 676 w 703"/>
                    <a:gd name="T81" fmla="*/ 0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03" h="115">
                      <a:moveTo>
                        <a:pt x="676" y="0"/>
                      </a:moveTo>
                      <a:lnTo>
                        <a:pt x="674" y="1"/>
                      </a:lnTo>
                      <a:lnTo>
                        <a:pt x="668" y="3"/>
                      </a:lnTo>
                      <a:lnTo>
                        <a:pt x="658" y="6"/>
                      </a:lnTo>
                      <a:lnTo>
                        <a:pt x="646" y="11"/>
                      </a:lnTo>
                      <a:lnTo>
                        <a:pt x="630" y="17"/>
                      </a:lnTo>
                      <a:lnTo>
                        <a:pt x="613" y="23"/>
                      </a:lnTo>
                      <a:lnTo>
                        <a:pt x="592" y="29"/>
                      </a:lnTo>
                      <a:lnTo>
                        <a:pt x="571" y="37"/>
                      </a:lnTo>
                      <a:lnTo>
                        <a:pt x="548" y="44"/>
                      </a:lnTo>
                      <a:lnTo>
                        <a:pt x="525" y="51"/>
                      </a:lnTo>
                      <a:lnTo>
                        <a:pt x="501" y="59"/>
                      </a:lnTo>
                      <a:lnTo>
                        <a:pt x="478" y="65"/>
                      </a:lnTo>
                      <a:lnTo>
                        <a:pt x="454" y="72"/>
                      </a:lnTo>
                      <a:lnTo>
                        <a:pt x="432" y="77"/>
                      </a:lnTo>
                      <a:lnTo>
                        <a:pt x="410" y="82"/>
                      </a:lnTo>
                      <a:lnTo>
                        <a:pt x="390" y="86"/>
                      </a:lnTo>
                      <a:lnTo>
                        <a:pt x="371" y="89"/>
                      </a:lnTo>
                      <a:lnTo>
                        <a:pt x="354" y="92"/>
                      </a:lnTo>
                      <a:lnTo>
                        <a:pt x="336" y="95"/>
                      </a:lnTo>
                      <a:lnTo>
                        <a:pt x="320" y="97"/>
                      </a:lnTo>
                      <a:lnTo>
                        <a:pt x="304" y="100"/>
                      </a:lnTo>
                      <a:lnTo>
                        <a:pt x="288" y="101"/>
                      </a:lnTo>
                      <a:lnTo>
                        <a:pt x="273" y="103"/>
                      </a:lnTo>
                      <a:lnTo>
                        <a:pt x="258" y="104"/>
                      </a:lnTo>
                      <a:lnTo>
                        <a:pt x="244" y="105"/>
                      </a:lnTo>
                      <a:lnTo>
                        <a:pt x="228" y="106"/>
                      </a:lnTo>
                      <a:lnTo>
                        <a:pt x="214" y="107"/>
                      </a:lnTo>
                      <a:lnTo>
                        <a:pt x="200" y="107"/>
                      </a:lnTo>
                      <a:lnTo>
                        <a:pt x="186" y="106"/>
                      </a:lnTo>
                      <a:lnTo>
                        <a:pt x="172" y="106"/>
                      </a:lnTo>
                      <a:lnTo>
                        <a:pt x="158" y="105"/>
                      </a:lnTo>
                      <a:lnTo>
                        <a:pt x="144" y="104"/>
                      </a:lnTo>
                      <a:lnTo>
                        <a:pt x="130" y="102"/>
                      </a:lnTo>
                      <a:lnTo>
                        <a:pt x="115" y="100"/>
                      </a:lnTo>
                      <a:lnTo>
                        <a:pt x="100" y="98"/>
                      </a:lnTo>
                      <a:lnTo>
                        <a:pt x="85" y="95"/>
                      </a:lnTo>
                      <a:lnTo>
                        <a:pt x="71" y="92"/>
                      </a:lnTo>
                      <a:lnTo>
                        <a:pt x="57" y="90"/>
                      </a:lnTo>
                      <a:lnTo>
                        <a:pt x="43" y="87"/>
                      </a:lnTo>
                      <a:lnTo>
                        <a:pt x="31" y="84"/>
                      </a:lnTo>
                      <a:lnTo>
                        <a:pt x="20" y="82"/>
                      </a:lnTo>
                      <a:lnTo>
                        <a:pt x="12" y="81"/>
                      </a:lnTo>
                      <a:lnTo>
                        <a:pt x="5" y="79"/>
                      </a:lnTo>
                      <a:lnTo>
                        <a:pt x="1" y="79"/>
                      </a:lnTo>
                      <a:lnTo>
                        <a:pt x="0" y="79"/>
                      </a:lnTo>
                      <a:lnTo>
                        <a:pt x="1" y="80"/>
                      </a:lnTo>
                      <a:lnTo>
                        <a:pt x="6" y="83"/>
                      </a:lnTo>
                      <a:lnTo>
                        <a:pt x="15" y="86"/>
                      </a:lnTo>
                      <a:lnTo>
                        <a:pt x="24" y="89"/>
                      </a:lnTo>
                      <a:lnTo>
                        <a:pt x="33" y="92"/>
                      </a:lnTo>
                      <a:lnTo>
                        <a:pt x="44" y="96"/>
                      </a:lnTo>
                      <a:lnTo>
                        <a:pt x="56" y="99"/>
                      </a:lnTo>
                      <a:lnTo>
                        <a:pt x="68" y="102"/>
                      </a:lnTo>
                      <a:lnTo>
                        <a:pt x="81" y="104"/>
                      </a:lnTo>
                      <a:lnTo>
                        <a:pt x="95" y="107"/>
                      </a:lnTo>
                      <a:lnTo>
                        <a:pt x="109" y="109"/>
                      </a:lnTo>
                      <a:lnTo>
                        <a:pt x="125" y="111"/>
                      </a:lnTo>
                      <a:lnTo>
                        <a:pt x="141" y="113"/>
                      </a:lnTo>
                      <a:lnTo>
                        <a:pt x="158" y="114"/>
                      </a:lnTo>
                      <a:lnTo>
                        <a:pt x="175" y="115"/>
                      </a:lnTo>
                      <a:lnTo>
                        <a:pt x="194" y="115"/>
                      </a:lnTo>
                      <a:lnTo>
                        <a:pt x="213" y="114"/>
                      </a:lnTo>
                      <a:lnTo>
                        <a:pt x="234" y="114"/>
                      </a:lnTo>
                      <a:lnTo>
                        <a:pt x="254" y="112"/>
                      </a:lnTo>
                      <a:lnTo>
                        <a:pt x="299" y="108"/>
                      </a:lnTo>
                      <a:lnTo>
                        <a:pt x="343" y="102"/>
                      </a:lnTo>
                      <a:lnTo>
                        <a:pt x="385" y="95"/>
                      </a:lnTo>
                      <a:lnTo>
                        <a:pt x="427" y="87"/>
                      </a:lnTo>
                      <a:lnTo>
                        <a:pt x="466" y="79"/>
                      </a:lnTo>
                      <a:lnTo>
                        <a:pt x="503" y="70"/>
                      </a:lnTo>
                      <a:lnTo>
                        <a:pt x="538" y="61"/>
                      </a:lnTo>
                      <a:lnTo>
                        <a:pt x="570" y="52"/>
                      </a:lnTo>
                      <a:lnTo>
                        <a:pt x="599" y="44"/>
                      </a:lnTo>
                      <a:lnTo>
                        <a:pt x="626" y="36"/>
                      </a:lnTo>
                      <a:lnTo>
                        <a:pt x="648" y="28"/>
                      </a:lnTo>
                      <a:lnTo>
                        <a:pt x="667" y="21"/>
                      </a:lnTo>
                      <a:lnTo>
                        <a:pt x="683" y="16"/>
                      </a:lnTo>
                      <a:lnTo>
                        <a:pt x="694" y="12"/>
                      </a:lnTo>
                      <a:lnTo>
                        <a:pt x="701" y="9"/>
                      </a:lnTo>
                      <a:lnTo>
                        <a:pt x="703" y="8"/>
                      </a:lnTo>
                      <a:lnTo>
                        <a:pt x="676" y="0"/>
                      </a:lnTo>
                      <a:close/>
                    </a:path>
                  </a:pathLst>
                </a:custGeom>
                <a:solidFill>
                  <a:srgbClr val="33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3" name="Group 535"/>
              <p:cNvGrpSpPr>
                <a:grpSpLocks/>
              </p:cNvGrpSpPr>
              <p:nvPr/>
            </p:nvGrpSpPr>
            <p:grpSpPr bwMode="auto">
              <a:xfrm>
                <a:off x="4494" y="573"/>
                <a:ext cx="551" cy="819"/>
                <a:chOff x="4494" y="573"/>
                <a:chExt cx="551" cy="819"/>
              </a:xfrm>
            </p:grpSpPr>
            <p:sp>
              <p:nvSpPr>
                <p:cNvPr id="1604120" name="Freeform 536"/>
                <p:cNvSpPr>
                  <a:spLocks/>
                </p:cNvSpPr>
                <p:nvPr/>
              </p:nvSpPr>
              <p:spPr bwMode="auto">
                <a:xfrm>
                  <a:off x="4494" y="965"/>
                  <a:ext cx="407" cy="427"/>
                </a:xfrm>
                <a:custGeom>
                  <a:avLst/>
                  <a:gdLst>
                    <a:gd name="T0" fmla="*/ 4053 w 4066"/>
                    <a:gd name="T1" fmla="*/ 722 h 4271"/>
                    <a:gd name="T2" fmla="*/ 3931 w 4066"/>
                    <a:gd name="T3" fmla="*/ 906 h 4271"/>
                    <a:gd name="T4" fmla="*/ 3760 w 4066"/>
                    <a:gd name="T5" fmla="*/ 985 h 4271"/>
                    <a:gd name="T6" fmla="*/ 3681 w 4066"/>
                    <a:gd name="T7" fmla="*/ 1035 h 4271"/>
                    <a:gd name="T8" fmla="*/ 3602 w 4066"/>
                    <a:gd name="T9" fmla="*/ 1077 h 4271"/>
                    <a:gd name="T10" fmla="*/ 3514 w 4066"/>
                    <a:gd name="T11" fmla="*/ 1098 h 4271"/>
                    <a:gd name="T12" fmla="*/ 3375 w 4066"/>
                    <a:gd name="T13" fmla="*/ 1164 h 4271"/>
                    <a:gd name="T14" fmla="*/ 3298 w 4066"/>
                    <a:gd name="T15" fmla="*/ 1228 h 4271"/>
                    <a:gd name="T16" fmla="*/ 3120 w 4066"/>
                    <a:gd name="T17" fmla="*/ 1363 h 4271"/>
                    <a:gd name="T18" fmla="*/ 2894 w 4066"/>
                    <a:gd name="T19" fmla="*/ 1533 h 4271"/>
                    <a:gd name="T20" fmla="*/ 2673 w 4066"/>
                    <a:gd name="T21" fmla="*/ 1699 h 4271"/>
                    <a:gd name="T22" fmla="*/ 2499 w 4066"/>
                    <a:gd name="T23" fmla="*/ 1835 h 4271"/>
                    <a:gd name="T24" fmla="*/ 2309 w 4066"/>
                    <a:gd name="T25" fmla="*/ 1992 h 4271"/>
                    <a:gd name="T26" fmla="*/ 2114 w 4066"/>
                    <a:gd name="T27" fmla="*/ 2156 h 4271"/>
                    <a:gd name="T28" fmla="*/ 1949 w 4066"/>
                    <a:gd name="T29" fmla="*/ 2301 h 4271"/>
                    <a:gd name="T30" fmla="*/ 1849 w 4066"/>
                    <a:gd name="T31" fmla="*/ 2396 h 4271"/>
                    <a:gd name="T32" fmla="*/ 1778 w 4066"/>
                    <a:gd name="T33" fmla="*/ 2460 h 4271"/>
                    <a:gd name="T34" fmla="*/ 1710 w 4066"/>
                    <a:gd name="T35" fmla="*/ 2575 h 4271"/>
                    <a:gd name="T36" fmla="*/ 1603 w 4066"/>
                    <a:gd name="T37" fmla="*/ 2673 h 4271"/>
                    <a:gd name="T38" fmla="*/ 1540 w 4066"/>
                    <a:gd name="T39" fmla="*/ 2792 h 4271"/>
                    <a:gd name="T40" fmla="*/ 1435 w 4066"/>
                    <a:gd name="T41" fmla="*/ 3016 h 4271"/>
                    <a:gd name="T42" fmla="*/ 1365 w 4066"/>
                    <a:gd name="T43" fmla="*/ 3199 h 4271"/>
                    <a:gd name="T44" fmla="*/ 1259 w 4066"/>
                    <a:gd name="T45" fmla="*/ 3411 h 4271"/>
                    <a:gd name="T46" fmla="*/ 1126 w 4066"/>
                    <a:gd name="T47" fmla="*/ 3636 h 4271"/>
                    <a:gd name="T48" fmla="*/ 946 w 4066"/>
                    <a:gd name="T49" fmla="*/ 3850 h 4271"/>
                    <a:gd name="T50" fmla="*/ 693 w 4066"/>
                    <a:gd name="T51" fmla="*/ 4154 h 4271"/>
                    <a:gd name="T52" fmla="*/ 575 w 4066"/>
                    <a:gd name="T53" fmla="*/ 4259 h 4271"/>
                    <a:gd name="T54" fmla="*/ 330 w 4066"/>
                    <a:gd name="T55" fmla="*/ 4110 h 4271"/>
                    <a:gd name="T56" fmla="*/ 148 w 4066"/>
                    <a:gd name="T57" fmla="*/ 3992 h 4271"/>
                    <a:gd name="T58" fmla="*/ 54 w 4066"/>
                    <a:gd name="T59" fmla="*/ 3897 h 4271"/>
                    <a:gd name="T60" fmla="*/ 7 w 4066"/>
                    <a:gd name="T61" fmla="*/ 3801 h 4271"/>
                    <a:gd name="T62" fmla="*/ 32 w 4066"/>
                    <a:gd name="T63" fmla="*/ 3659 h 4271"/>
                    <a:gd name="T64" fmla="*/ 109 w 4066"/>
                    <a:gd name="T65" fmla="*/ 3577 h 4271"/>
                    <a:gd name="T66" fmla="*/ 272 w 4066"/>
                    <a:gd name="T67" fmla="*/ 3394 h 4271"/>
                    <a:gd name="T68" fmla="*/ 490 w 4066"/>
                    <a:gd name="T69" fmla="*/ 3123 h 4271"/>
                    <a:gd name="T70" fmla="*/ 722 w 4066"/>
                    <a:gd name="T71" fmla="*/ 2785 h 4271"/>
                    <a:gd name="T72" fmla="*/ 871 w 4066"/>
                    <a:gd name="T73" fmla="*/ 2502 h 4271"/>
                    <a:gd name="T74" fmla="*/ 820 w 4066"/>
                    <a:gd name="T75" fmla="*/ 2296 h 4271"/>
                    <a:gd name="T76" fmla="*/ 761 w 4066"/>
                    <a:gd name="T77" fmla="*/ 2079 h 4271"/>
                    <a:gd name="T78" fmla="*/ 710 w 4066"/>
                    <a:gd name="T79" fmla="*/ 1947 h 4271"/>
                    <a:gd name="T80" fmla="*/ 681 w 4066"/>
                    <a:gd name="T81" fmla="*/ 1816 h 4271"/>
                    <a:gd name="T82" fmla="*/ 734 w 4066"/>
                    <a:gd name="T83" fmla="*/ 1684 h 4271"/>
                    <a:gd name="T84" fmla="*/ 870 w 4066"/>
                    <a:gd name="T85" fmla="*/ 1491 h 4271"/>
                    <a:gd name="T86" fmla="*/ 1026 w 4066"/>
                    <a:gd name="T87" fmla="*/ 1319 h 4271"/>
                    <a:gd name="T88" fmla="*/ 1193 w 4066"/>
                    <a:gd name="T89" fmla="*/ 1154 h 4271"/>
                    <a:gd name="T90" fmla="*/ 1389 w 4066"/>
                    <a:gd name="T91" fmla="*/ 964 h 4271"/>
                    <a:gd name="T92" fmla="*/ 1563 w 4066"/>
                    <a:gd name="T93" fmla="*/ 797 h 4271"/>
                    <a:gd name="T94" fmla="*/ 1666 w 4066"/>
                    <a:gd name="T95" fmla="*/ 700 h 4271"/>
                    <a:gd name="T96" fmla="*/ 1813 w 4066"/>
                    <a:gd name="T97" fmla="*/ 549 h 4271"/>
                    <a:gd name="T98" fmla="*/ 2041 w 4066"/>
                    <a:gd name="T99" fmla="*/ 310 h 4271"/>
                    <a:gd name="T100" fmla="*/ 2141 w 4066"/>
                    <a:gd name="T101" fmla="*/ 233 h 4271"/>
                    <a:gd name="T102" fmla="*/ 2287 w 4066"/>
                    <a:gd name="T103" fmla="*/ 164 h 4271"/>
                    <a:gd name="T104" fmla="*/ 2480 w 4066"/>
                    <a:gd name="T105" fmla="*/ 83 h 4271"/>
                    <a:gd name="T106" fmla="*/ 2672 w 4066"/>
                    <a:gd name="T107" fmla="*/ 20 h 4271"/>
                    <a:gd name="T108" fmla="*/ 2816 w 4066"/>
                    <a:gd name="T109" fmla="*/ 1 h 4271"/>
                    <a:gd name="T110" fmla="*/ 3016 w 4066"/>
                    <a:gd name="T111" fmla="*/ 40 h 4271"/>
                    <a:gd name="T112" fmla="*/ 3343 w 4066"/>
                    <a:gd name="T113" fmla="*/ 133 h 4271"/>
                    <a:gd name="T114" fmla="*/ 3697 w 4066"/>
                    <a:gd name="T115" fmla="*/ 283 h 4271"/>
                    <a:gd name="T116" fmla="*/ 3977 w 4066"/>
                    <a:gd name="T117" fmla="*/ 492 h 4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66" h="4271">
                      <a:moveTo>
                        <a:pt x="4066" y="639"/>
                      </a:moveTo>
                      <a:lnTo>
                        <a:pt x="4066" y="642"/>
                      </a:lnTo>
                      <a:lnTo>
                        <a:pt x="4066" y="650"/>
                      </a:lnTo>
                      <a:lnTo>
                        <a:pt x="4064" y="662"/>
                      </a:lnTo>
                      <a:lnTo>
                        <a:pt x="4062" y="679"/>
                      </a:lnTo>
                      <a:lnTo>
                        <a:pt x="4058" y="699"/>
                      </a:lnTo>
                      <a:lnTo>
                        <a:pt x="4053" y="722"/>
                      </a:lnTo>
                      <a:lnTo>
                        <a:pt x="4044" y="747"/>
                      </a:lnTo>
                      <a:lnTo>
                        <a:pt x="4034" y="773"/>
                      </a:lnTo>
                      <a:lnTo>
                        <a:pt x="4021" y="800"/>
                      </a:lnTo>
                      <a:lnTo>
                        <a:pt x="4004" y="828"/>
                      </a:lnTo>
                      <a:lnTo>
                        <a:pt x="3984" y="855"/>
                      </a:lnTo>
                      <a:lnTo>
                        <a:pt x="3960" y="881"/>
                      </a:lnTo>
                      <a:lnTo>
                        <a:pt x="3931" y="906"/>
                      </a:lnTo>
                      <a:lnTo>
                        <a:pt x="3898" y="929"/>
                      </a:lnTo>
                      <a:lnTo>
                        <a:pt x="3859" y="948"/>
                      </a:lnTo>
                      <a:lnTo>
                        <a:pt x="3815" y="964"/>
                      </a:lnTo>
                      <a:lnTo>
                        <a:pt x="3810" y="966"/>
                      </a:lnTo>
                      <a:lnTo>
                        <a:pt x="3798" y="970"/>
                      </a:lnTo>
                      <a:lnTo>
                        <a:pt x="3781" y="977"/>
                      </a:lnTo>
                      <a:lnTo>
                        <a:pt x="3760" y="985"/>
                      </a:lnTo>
                      <a:lnTo>
                        <a:pt x="3739" y="995"/>
                      </a:lnTo>
                      <a:lnTo>
                        <a:pt x="3720" y="1004"/>
                      </a:lnTo>
                      <a:lnTo>
                        <a:pt x="3705" y="1013"/>
                      </a:lnTo>
                      <a:lnTo>
                        <a:pt x="3696" y="1021"/>
                      </a:lnTo>
                      <a:lnTo>
                        <a:pt x="3693" y="1025"/>
                      </a:lnTo>
                      <a:lnTo>
                        <a:pt x="3688" y="1029"/>
                      </a:lnTo>
                      <a:lnTo>
                        <a:pt x="3681" y="1035"/>
                      </a:lnTo>
                      <a:lnTo>
                        <a:pt x="3672" y="1040"/>
                      </a:lnTo>
                      <a:lnTo>
                        <a:pt x="3663" y="1046"/>
                      </a:lnTo>
                      <a:lnTo>
                        <a:pt x="3652" y="1053"/>
                      </a:lnTo>
                      <a:lnTo>
                        <a:pt x="3641" y="1059"/>
                      </a:lnTo>
                      <a:lnTo>
                        <a:pt x="3629" y="1065"/>
                      </a:lnTo>
                      <a:lnTo>
                        <a:pt x="3616" y="1071"/>
                      </a:lnTo>
                      <a:lnTo>
                        <a:pt x="3602" y="1077"/>
                      </a:lnTo>
                      <a:lnTo>
                        <a:pt x="3589" y="1082"/>
                      </a:lnTo>
                      <a:lnTo>
                        <a:pt x="3575" y="1087"/>
                      </a:lnTo>
                      <a:lnTo>
                        <a:pt x="3561" y="1091"/>
                      </a:lnTo>
                      <a:lnTo>
                        <a:pt x="3547" y="1094"/>
                      </a:lnTo>
                      <a:lnTo>
                        <a:pt x="3533" y="1095"/>
                      </a:lnTo>
                      <a:lnTo>
                        <a:pt x="3520" y="1096"/>
                      </a:lnTo>
                      <a:lnTo>
                        <a:pt x="3514" y="1098"/>
                      </a:lnTo>
                      <a:lnTo>
                        <a:pt x="3499" y="1103"/>
                      </a:lnTo>
                      <a:lnTo>
                        <a:pt x="3477" y="1111"/>
                      </a:lnTo>
                      <a:lnTo>
                        <a:pt x="3452" y="1121"/>
                      </a:lnTo>
                      <a:lnTo>
                        <a:pt x="3426" y="1131"/>
                      </a:lnTo>
                      <a:lnTo>
                        <a:pt x="3403" y="1143"/>
                      </a:lnTo>
                      <a:lnTo>
                        <a:pt x="3385" y="1154"/>
                      </a:lnTo>
                      <a:lnTo>
                        <a:pt x="3375" y="1164"/>
                      </a:lnTo>
                      <a:lnTo>
                        <a:pt x="3372" y="1167"/>
                      </a:lnTo>
                      <a:lnTo>
                        <a:pt x="3367" y="1173"/>
                      </a:lnTo>
                      <a:lnTo>
                        <a:pt x="3358" y="1180"/>
                      </a:lnTo>
                      <a:lnTo>
                        <a:pt x="3347" y="1190"/>
                      </a:lnTo>
                      <a:lnTo>
                        <a:pt x="3333" y="1201"/>
                      </a:lnTo>
                      <a:lnTo>
                        <a:pt x="3317" y="1214"/>
                      </a:lnTo>
                      <a:lnTo>
                        <a:pt x="3298" y="1228"/>
                      </a:lnTo>
                      <a:lnTo>
                        <a:pt x="3277" y="1244"/>
                      </a:lnTo>
                      <a:lnTo>
                        <a:pt x="3255" y="1261"/>
                      </a:lnTo>
                      <a:lnTo>
                        <a:pt x="3231" y="1279"/>
                      </a:lnTo>
                      <a:lnTo>
                        <a:pt x="3205" y="1299"/>
                      </a:lnTo>
                      <a:lnTo>
                        <a:pt x="3178" y="1319"/>
                      </a:lnTo>
                      <a:lnTo>
                        <a:pt x="3150" y="1341"/>
                      </a:lnTo>
                      <a:lnTo>
                        <a:pt x="3120" y="1363"/>
                      </a:lnTo>
                      <a:lnTo>
                        <a:pt x="3089" y="1386"/>
                      </a:lnTo>
                      <a:lnTo>
                        <a:pt x="3058" y="1410"/>
                      </a:lnTo>
                      <a:lnTo>
                        <a:pt x="3026" y="1434"/>
                      </a:lnTo>
                      <a:lnTo>
                        <a:pt x="2993" y="1459"/>
                      </a:lnTo>
                      <a:lnTo>
                        <a:pt x="2961" y="1483"/>
                      </a:lnTo>
                      <a:lnTo>
                        <a:pt x="2928" y="1508"/>
                      </a:lnTo>
                      <a:lnTo>
                        <a:pt x="2894" y="1533"/>
                      </a:lnTo>
                      <a:lnTo>
                        <a:pt x="2861" y="1558"/>
                      </a:lnTo>
                      <a:lnTo>
                        <a:pt x="2828" y="1582"/>
                      </a:lnTo>
                      <a:lnTo>
                        <a:pt x="2796" y="1606"/>
                      </a:lnTo>
                      <a:lnTo>
                        <a:pt x="2764" y="1630"/>
                      </a:lnTo>
                      <a:lnTo>
                        <a:pt x="2732" y="1654"/>
                      </a:lnTo>
                      <a:lnTo>
                        <a:pt x="2702" y="1677"/>
                      </a:lnTo>
                      <a:lnTo>
                        <a:pt x="2673" y="1699"/>
                      </a:lnTo>
                      <a:lnTo>
                        <a:pt x="2645" y="1720"/>
                      </a:lnTo>
                      <a:lnTo>
                        <a:pt x="2619" y="1740"/>
                      </a:lnTo>
                      <a:lnTo>
                        <a:pt x="2594" y="1760"/>
                      </a:lnTo>
                      <a:lnTo>
                        <a:pt x="2571" y="1778"/>
                      </a:lnTo>
                      <a:lnTo>
                        <a:pt x="2547" y="1796"/>
                      </a:lnTo>
                      <a:lnTo>
                        <a:pt x="2523" y="1815"/>
                      </a:lnTo>
                      <a:lnTo>
                        <a:pt x="2499" y="1835"/>
                      </a:lnTo>
                      <a:lnTo>
                        <a:pt x="2473" y="1855"/>
                      </a:lnTo>
                      <a:lnTo>
                        <a:pt x="2447" y="1877"/>
                      </a:lnTo>
                      <a:lnTo>
                        <a:pt x="2420" y="1899"/>
                      </a:lnTo>
                      <a:lnTo>
                        <a:pt x="2393" y="1922"/>
                      </a:lnTo>
                      <a:lnTo>
                        <a:pt x="2366" y="1945"/>
                      </a:lnTo>
                      <a:lnTo>
                        <a:pt x="2337" y="1968"/>
                      </a:lnTo>
                      <a:lnTo>
                        <a:pt x="2309" y="1992"/>
                      </a:lnTo>
                      <a:lnTo>
                        <a:pt x="2280" y="2015"/>
                      </a:lnTo>
                      <a:lnTo>
                        <a:pt x="2252" y="2039"/>
                      </a:lnTo>
                      <a:lnTo>
                        <a:pt x="2224" y="2063"/>
                      </a:lnTo>
                      <a:lnTo>
                        <a:pt x="2196" y="2087"/>
                      </a:lnTo>
                      <a:lnTo>
                        <a:pt x="2167" y="2110"/>
                      </a:lnTo>
                      <a:lnTo>
                        <a:pt x="2140" y="2133"/>
                      </a:lnTo>
                      <a:lnTo>
                        <a:pt x="2114" y="2156"/>
                      </a:lnTo>
                      <a:lnTo>
                        <a:pt x="2087" y="2179"/>
                      </a:lnTo>
                      <a:lnTo>
                        <a:pt x="2062" y="2201"/>
                      </a:lnTo>
                      <a:lnTo>
                        <a:pt x="2038" y="2223"/>
                      </a:lnTo>
                      <a:lnTo>
                        <a:pt x="2014" y="2243"/>
                      </a:lnTo>
                      <a:lnTo>
                        <a:pt x="1991" y="2263"/>
                      </a:lnTo>
                      <a:lnTo>
                        <a:pt x="1969" y="2283"/>
                      </a:lnTo>
                      <a:lnTo>
                        <a:pt x="1949" y="2301"/>
                      </a:lnTo>
                      <a:lnTo>
                        <a:pt x="1930" y="2318"/>
                      </a:lnTo>
                      <a:lnTo>
                        <a:pt x="1912" y="2334"/>
                      </a:lnTo>
                      <a:lnTo>
                        <a:pt x="1896" y="2350"/>
                      </a:lnTo>
                      <a:lnTo>
                        <a:pt x="1882" y="2363"/>
                      </a:lnTo>
                      <a:lnTo>
                        <a:pt x="1869" y="2376"/>
                      </a:lnTo>
                      <a:lnTo>
                        <a:pt x="1858" y="2387"/>
                      </a:lnTo>
                      <a:lnTo>
                        <a:pt x="1849" y="2396"/>
                      </a:lnTo>
                      <a:lnTo>
                        <a:pt x="1842" y="2404"/>
                      </a:lnTo>
                      <a:lnTo>
                        <a:pt x="1839" y="2406"/>
                      </a:lnTo>
                      <a:lnTo>
                        <a:pt x="1831" y="2413"/>
                      </a:lnTo>
                      <a:lnTo>
                        <a:pt x="1820" y="2421"/>
                      </a:lnTo>
                      <a:lnTo>
                        <a:pt x="1806" y="2432"/>
                      </a:lnTo>
                      <a:lnTo>
                        <a:pt x="1791" y="2446"/>
                      </a:lnTo>
                      <a:lnTo>
                        <a:pt x="1778" y="2460"/>
                      </a:lnTo>
                      <a:lnTo>
                        <a:pt x="1767" y="2476"/>
                      </a:lnTo>
                      <a:lnTo>
                        <a:pt x="1760" y="2492"/>
                      </a:lnTo>
                      <a:lnTo>
                        <a:pt x="1754" y="2509"/>
                      </a:lnTo>
                      <a:lnTo>
                        <a:pt x="1746" y="2526"/>
                      </a:lnTo>
                      <a:lnTo>
                        <a:pt x="1736" y="2543"/>
                      </a:lnTo>
                      <a:lnTo>
                        <a:pt x="1724" y="2559"/>
                      </a:lnTo>
                      <a:lnTo>
                        <a:pt x="1710" y="2575"/>
                      </a:lnTo>
                      <a:lnTo>
                        <a:pt x="1695" y="2591"/>
                      </a:lnTo>
                      <a:lnTo>
                        <a:pt x="1678" y="2605"/>
                      </a:lnTo>
                      <a:lnTo>
                        <a:pt x="1660" y="2617"/>
                      </a:lnTo>
                      <a:lnTo>
                        <a:pt x="1643" y="2630"/>
                      </a:lnTo>
                      <a:lnTo>
                        <a:pt x="1628" y="2643"/>
                      </a:lnTo>
                      <a:lnTo>
                        <a:pt x="1615" y="2657"/>
                      </a:lnTo>
                      <a:lnTo>
                        <a:pt x="1603" y="2673"/>
                      </a:lnTo>
                      <a:lnTo>
                        <a:pt x="1593" y="2689"/>
                      </a:lnTo>
                      <a:lnTo>
                        <a:pt x="1583" y="2706"/>
                      </a:lnTo>
                      <a:lnTo>
                        <a:pt x="1574" y="2724"/>
                      </a:lnTo>
                      <a:lnTo>
                        <a:pt x="1565" y="2742"/>
                      </a:lnTo>
                      <a:lnTo>
                        <a:pt x="1559" y="2754"/>
                      </a:lnTo>
                      <a:lnTo>
                        <a:pt x="1551" y="2770"/>
                      </a:lnTo>
                      <a:lnTo>
                        <a:pt x="1540" y="2792"/>
                      </a:lnTo>
                      <a:lnTo>
                        <a:pt x="1528" y="2818"/>
                      </a:lnTo>
                      <a:lnTo>
                        <a:pt x="1514" y="2846"/>
                      </a:lnTo>
                      <a:lnTo>
                        <a:pt x="1499" y="2878"/>
                      </a:lnTo>
                      <a:lnTo>
                        <a:pt x="1483" y="2911"/>
                      </a:lnTo>
                      <a:lnTo>
                        <a:pt x="1467" y="2947"/>
                      </a:lnTo>
                      <a:lnTo>
                        <a:pt x="1451" y="2982"/>
                      </a:lnTo>
                      <a:lnTo>
                        <a:pt x="1435" y="3016"/>
                      </a:lnTo>
                      <a:lnTo>
                        <a:pt x="1419" y="3050"/>
                      </a:lnTo>
                      <a:lnTo>
                        <a:pt x="1406" y="3082"/>
                      </a:lnTo>
                      <a:lnTo>
                        <a:pt x="1393" y="3112"/>
                      </a:lnTo>
                      <a:lnTo>
                        <a:pt x="1383" y="3139"/>
                      </a:lnTo>
                      <a:lnTo>
                        <a:pt x="1375" y="3162"/>
                      </a:lnTo>
                      <a:lnTo>
                        <a:pt x="1370" y="3181"/>
                      </a:lnTo>
                      <a:lnTo>
                        <a:pt x="1365" y="3199"/>
                      </a:lnTo>
                      <a:lnTo>
                        <a:pt x="1356" y="3221"/>
                      </a:lnTo>
                      <a:lnTo>
                        <a:pt x="1345" y="3246"/>
                      </a:lnTo>
                      <a:lnTo>
                        <a:pt x="1331" y="3275"/>
                      </a:lnTo>
                      <a:lnTo>
                        <a:pt x="1315" y="3307"/>
                      </a:lnTo>
                      <a:lnTo>
                        <a:pt x="1298" y="3341"/>
                      </a:lnTo>
                      <a:lnTo>
                        <a:pt x="1279" y="3376"/>
                      </a:lnTo>
                      <a:lnTo>
                        <a:pt x="1259" y="3411"/>
                      </a:lnTo>
                      <a:lnTo>
                        <a:pt x="1237" y="3448"/>
                      </a:lnTo>
                      <a:lnTo>
                        <a:pt x="1217" y="3484"/>
                      </a:lnTo>
                      <a:lnTo>
                        <a:pt x="1197" y="3519"/>
                      </a:lnTo>
                      <a:lnTo>
                        <a:pt x="1177" y="3552"/>
                      </a:lnTo>
                      <a:lnTo>
                        <a:pt x="1158" y="3583"/>
                      </a:lnTo>
                      <a:lnTo>
                        <a:pt x="1141" y="3611"/>
                      </a:lnTo>
                      <a:lnTo>
                        <a:pt x="1126" y="3636"/>
                      </a:lnTo>
                      <a:lnTo>
                        <a:pt x="1113" y="3657"/>
                      </a:lnTo>
                      <a:lnTo>
                        <a:pt x="1098" y="3679"/>
                      </a:lnTo>
                      <a:lnTo>
                        <a:pt x="1077" y="3705"/>
                      </a:lnTo>
                      <a:lnTo>
                        <a:pt x="1049" y="3736"/>
                      </a:lnTo>
                      <a:lnTo>
                        <a:pt x="1018" y="3771"/>
                      </a:lnTo>
                      <a:lnTo>
                        <a:pt x="983" y="3809"/>
                      </a:lnTo>
                      <a:lnTo>
                        <a:pt x="946" y="3850"/>
                      </a:lnTo>
                      <a:lnTo>
                        <a:pt x="907" y="3893"/>
                      </a:lnTo>
                      <a:lnTo>
                        <a:pt x="868" y="3938"/>
                      </a:lnTo>
                      <a:lnTo>
                        <a:pt x="828" y="3982"/>
                      </a:lnTo>
                      <a:lnTo>
                        <a:pt x="790" y="4027"/>
                      </a:lnTo>
                      <a:lnTo>
                        <a:pt x="754" y="4071"/>
                      </a:lnTo>
                      <a:lnTo>
                        <a:pt x="722" y="4113"/>
                      </a:lnTo>
                      <a:lnTo>
                        <a:pt x="693" y="4154"/>
                      </a:lnTo>
                      <a:lnTo>
                        <a:pt x="669" y="4192"/>
                      </a:lnTo>
                      <a:lnTo>
                        <a:pt x="651" y="4227"/>
                      </a:lnTo>
                      <a:lnTo>
                        <a:pt x="640" y="4258"/>
                      </a:lnTo>
                      <a:lnTo>
                        <a:pt x="633" y="4268"/>
                      </a:lnTo>
                      <a:lnTo>
                        <a:pt x="619" y="4271"/>
                      </a:lnTo>
                      <a:lnTo>
                        <a:pt x="600" y="4267"/>
                      </a:lnTo>
                      <a:lnTo>
                        <a:pt x="575" y="4259"/>
                      </a:lnTo>
                      <a:lnTo>
                        <a:pt x="547" y="4245"/>
                      </a:lnTo>
                      <a:lnTo>
                        <a:pt x="514" y="4228"/>
                      </a:lnTo>
                      <a:lnTo>
                        <a:pt x="479" y="4207"/>
                      </a:lnTo>
                      <a:lnTo>
                        <a:pt x="442" y="4184"/>
                      </a:lnTo>
                      <a:lnTo>
                        <a:pt x="405" y="4160"/>
                      </a:lnTo>
                      <a:lnTo>
                        <a:pt x="367" y="4135"/>
                      </a:lnTo>
                      <a:lnTo>
                        <a:pt x="330" y="4110"/>
                      </a:lnTo>
                      <a:lnTo>
                        <a:pt x="294" y="4086"/>
                      </a:lnTo>
                      <a:lnTo>
                        <a:pt x="261" y="4064"/>
                      </a:lnTo>
                      <a:lnTo>
                        <a:pt x="231" y="4044"/>
                      </a:lnTo>
                      <a:lnTo>
                        <a:pt x="204" y="4027"/>
                      </a:lnTo>
                      <a:lnTo>
                        <a:pt x="183" y="4014"/>
                      </a:lnTo>
                      <a:lnTo>
                        <a:pt x="165" y="4003"/>
                      </a:lnTo>
                      <a:lnTo>
                        <a:pt x="148" y="3992"/>
                      </a:lnTo>
                      <a:lnTo>
                        <a:pt x="131" y="3979"/>
                      </a:lnTo>
                      <a:lnTo>
                        <a:pt x="116" y="3967"/>
                      </a:lnTo>
                      <a:lnTo>
                        <a:pt x="101" y="3954"/>
                      </a:lnTo>
                      <a:lnTo>
                        <a:pt x="88" y="3940"/>
                      </a:lnTo>
                      <a:lnTo>
                        <a:pt x="75" y="3925"/>
                      </a:lnTo>
                      <a:lnTo>
                        <a:pt x="64" y="3911"/>
                      </a:lnTo>
                      <a:lnTo>
                        <a:pt x="54" y="3897"/>
                      </a:lnTo>
                      <a:lnTo>
                        <a:pt x="44" y="3883"/>
                      </a:lnTo>
                      <a:lnTo>
                        <a:pt x="36" y="3869"/>
                      </a:lnTo>
                      <a:lnTo>
                        <a:pt x="28" y="3855"/>
                      </a:lnTo>
                      <a:lnTo>
                        <a:pt x="22" y="3841"/>
                      </a:lnTo>
                      <a:lnTo>
                        <a:pt x="16" y="3827"/>
                      </a:lnTo>
                      <a:lnTo>
                        <a:pt x="11" y="3814"/>
                      </a:lnTo>
                      <a:lnTo>
                        <a:pt x="7" y="3801"/>
                      </a:lnTo>
                      <a:lnTo>
                        <a:pt x="2" y="3776"/>
                      </a:lnTo>
                      <a:lnTo>
                        <a:pt x="0" y="3753"/>
                      </a:lnTo>
                      <a:lnTo>
                        <a:pt x="1" y="3731"/>
                      </a:lnTo>
                      <a:lnTo>
                        <a:pt x="5" y="3711"/>
                      </a:lnTo>
                      <a:lnTo>
                        <a:pt x="11" y="3692"/>
                      </a:lnTo>
                      <a:lnTo>
                        <a:pt x="20" y="3675"/>
                      </a:lnTo>
                      <a:lnTo>
                        <a:pt x="32" y="3659"/>
                      </a:lnTo>
                      <a:lnTo>
                        <a:pt x="45" y="3644"/>
                      </a:lnTo>
                      <a:lnTo>
                        <a:pt x="50" y="3639"/>
                      </a:lnTo>
                      <a:lnTo>
                        <a:pt x="57" y="3632"/>
                      </a:lnTo>
                      <a:lnTo>
                        <a:pt x="67" y="3622"/>
                      </a:lnTo>
                      <a:lnTo>
                        <a:pt x="79" y="3609"/>
                      </a:lnTo>
                      <a:lnTo>
                        <a:pt x="93" y="3594"/>
                      </a:lnTo>
                      <a:lnTo>
                        <a:pt x="109" y="3577"/>
                      </a:lnTo>
                      <a:lnTo>
                        <a:pt x="128" y="3557"/>
                      </a:lnTo>
                      <a:lnTo>
                        <a:pt x="148" y="3535"/>
                      </a:lnTo>
                      <a:lnTo>
                        <a:pt x="170" y="3511"/>
                      </a:lnTo>
                      <a:lnTo>
                        <a:pt x="193" y="3485"/>
                      </a:lnTo>
                      <a:lnTo>
                        <a:pt x="218" y="3457"/>
                      </a:lnTo>
                      <a:lnTo>
                        <a:pt x="244" y="3427"/>
                      </a:lnTo>
                      <a:lnTo>
                        <a:pt x="272" y="3394"/>
                      </a:lnTo>
                      <a:lnTo>
                        <a:pt x="300" y="3360"/>
                      </a:lnTo>
                      <a:lnTo>
                        <a:pt x="331" y="3324"/>
                      </a:lnTo>
                      <a:lnTo>
                        <a:pt x="361" y="3287"/>
                      </a:lnTo>
                      <a:lnTo>
                        <a:pt x="392" y="3248"/>
                      </a:lnTo>
                      <a:lnTo>
                        <a:pt x="424" y="3208"/>
                      </a:lnTo>
                      <a:lnTo>
                        <a:pt x="456" y="3166"/>
                      </a:lnTo>
                      <a:lnTo>
                        <a:pt x="490" y="3123"/>
                      </a:lnTo>
                      <a:lnTo>
                        <a:pt x="523" y="3078"/>
                      </a:lnTo>
                      <a:lnTo>
                        <a:pt x="556" y="3032"/>
                      </a:lnTo>
                      <a:lnTo>
                        <a:pt x="589" y="2985"/>
                      </a:lnTo>
                      <a:lnTo>
                        <a:pt x="623" y="2937"/>
                      </a:lnTo>
                      <a:lnTo>
                        <a:pt x="656" y="2886"/>
                      </a:lnTo>
                      <a:lnTo>
                        <a:pt x="690" y="2836"/>
                      </a:lnTo>
                      <a:lnTo>
                        <a:pt x="722" y="2785"/>
                      </a:lnTo>
                      <a:lnTo>
                        <a:pt x="754" y="2733"/>
                      </a:lnTo>
                      <a:lnTo>
                        <a:pt x="785" y="2680"/>
                      </a:lnTo>
                      <a:lnTo>
                        <a:pt x="816" y="2626"/>
                      </a:lnTo>
                      <a:lnTo>
                        <a:pt x="845" y="2572"/>
                      </a:lnTo>
                      <a:lnTo>
                        <a:pt x="875" y="2517"/>
                      </a:lnTo>
                      <a:lnTo>
                        <a:pt x="874" y="2513"/>
                      </a:lnTo>
                      <a:lnTo>
                        <a:pt x="871" y="2502"/>
                      </a:lnTo>
                      <a:lnTo>
                        <a:pt x="867" y="2485"/>
                      </a:lnTo>
                      <a:lnTo>
                        <a:pt x="861" y="2462"/>
                      </a:lnTo>
                      <a:lnTo>
                        <a:pt x="854" y="2435"/>
                      </a:lnTo>
                      <a:lnTo>
                        <a:pt x="846" y="2403"/>
                      </a:lnTo>
                      <a:lnTo>
                        <a:pt x="838" y="2369"/>
                      </a:lnTo>
                      <a:lnTo>
                        <a:pt x="829" y="2333"/>
                      </a:lnTo>
                      <a:lnTo>
                        <a:pt x="820" y="2296"/>
                      </a:lnTo>
                      <a:lnTo>
                        <a:pt x="810" y="2259"/>
                      </a:lnTo>
                      <a:lnTo>
                        <a:pt x="801" y="2222"/>
                      </a:lnTo>
                      <a:lnTo>
                        <a:pt x="792" y="2187"/>
                      </a:lnTo>
                      <a:lnTo>
                        <a:pt x="783" y="2154"/>
                      </a:lnTo>
                      <a:lnTo>
                        <a:pt x="775" y="2125"/>
                      </a:lnTo>
                      <a:lnTo>
                        <a:pt x="767" y="2099"/>
                      </a:lnTo>
                      <a:lnTo>
                        <a:pt x="761" y="2079"/>
                      </a:lnTo>
                      <a:lnTo>
                        <a:pt x="755" y="2061"/>
                      </a:lnTo>
                      <a:lnTo>
                        <a:pt x="748" y="2043"/>
                      </a:lnTo>
                      <a:lnTo>
                        <a:pt x="740" y="2024"/>
                      </a:lnTo>
                      <a:lnTo>
                        <a:pt x="733" y="2005"/>
                      </a:lnTo>
                      <a:lnTo>
                        <a:pt x="725" y="1985"/>
                      </a:lnTo>
                      <a:lnTo>
                        <a:pt x="717" y="1966"/>
                      </a:lnTo>
                      <a:lnTo>
                        <a:pt x="710" y="1947"/>
                      </a:lnTo>
                      <a:lnTo>
                        <a:pt x="703" y="1927"/>
                      </a:lnTo>
                      <a:lnTo>
                        <a:pt x="696" y="1908"/>
                      </a:lnTo>
                      <a:lnTo>
                        <a:pt x="691" y="1888"/>
                      </a:lnTo>
                      <a:lnTo>
                        <a:pt x="686" y="1869"/>
                      </a:lnTo>
                      <a:lnTo>
                        <a:pt x="683" y="1851"/>
                      </a:lnTo>
                      <a:lnTo>
                        <a:pt x="681" y="1833"/>
                      </a:lnTo>
                      <a:lnTo>
                        <a:pt x="681" y="1816"/>
                      </a:lnTo>
                      <a:lnTo>
                        <a:pt x="682" y="1800"/>
                      </a:lnTo>
                      <a:lnTo>
                        <a:pt x="686" y="1784"/>
                      </a:lnTo>
                      <a:lnTo>
                        <a:pt x="692" y="1768"/>
                      </a:lnTo>
                      <a:lnTo>
                        <a:pt x="699" y="1749"/>
                      </a:lnTo>
                      <a:lnTo>
                        <a:pt x="709" y="1729"/>
                      </a:lnTo>
                      <a:lnTo>
                        <a:pt x="720" y="1707"/>
                      </a:lnTo>
                      <a:lnTo>
                        <a:pt x="734" y="1684"/>
                      </a:lnTo>
                      <a:lnTo>
                        <a:pt x="749" y="1659"/>
                      </a:lnTo>
                      <a:lnTo>
                        <a:pt x="765" y="1633"/>
                      </a:lnTo>
                      <a:lnTo>
                        <a:pt x="783" y="1606"/>
                      </a:lnTo>
                      <a:lnTo>
                        <a:pt x="803" y="1578"/>
                      </a:lnTo>
                      <a:lnTo>
                        <a:pt x="824" y="1550"/>
                      </a:lnTo>
                      <a:lnTo>
                        <a:pt x="846" y="1520"/>
                      </a:lnTo>
                      <a:lnTo>
                        <a:pt x="870" y="1491"/>
                      </a:lnTo>
                      <a:lnTo>
                        <a:pt x="895" y="1461"/>
                      </a:lnTo>
                      <a:lnTo>
                        <a:pt x="921" y="1431"/>
                      </a:lnTo>
                      <a:lnTo>
                        <a:pt x="947" y="1401"/>
                      </a:lnTo>
                      <a:lnTo>
                        <a:pt x="975" y="1371"/>
                      </a:lnTo>
                      <a:lnTo>
                        <a:pt x="990" y="1355"/>
                      </a:lnTo>
                      <a:lnTo>
                        <a:pt x="1007" y="1338"/>
                      </a:lnTo>
                      <a:lnTo>
                        <a:pt x="1026" y="1319"/>
                      </a:lnTo>
                      <a:lnTo>
                        <a:pt x="1046" y="1299"/>
                      </a:lnTo>
                      <a:lnTo>
                        <a:pt x="1068" y="1277"/>
                      </a:lnTo>
                      <a:lnTo>
                        <a:pt x="1091" y="1254"/>
                      </a:lnTo>
                      <a:lnTo>
                        <a:pt x="1115" y="1230"/>
                      </a:lnTo>
                      <a:lnTo>
                        <a:pt x="1141" y="1205"/>
                      </a:lnTo>
                      <a:lnTo>
                        <a:pt x="1166" y="1180"/>
                      </a:lnTo>
                      <a:lnTo>
                        <a:pt x="1193" y="1154"/>
                      </a:lnTo>
                      <a:lnTo>
                        <a:pt x="1220" y="1127"/>
                      </a:lnTo>
                      <a:lnTo>
                        <a:pt x="1249" y="1100"/>
                      </a:lnTo>
                      <a:lnTo>
                        <a:pt x="1277" y="1073"/>
                      </a:lnTo>
                      <a:lnTo>
                        <a:pt x="1305" y="1045"/>
                      </a:lnTo>
                      <a:lnTo>
                        <a:pt x="1333" y="1018"/>
                      </a:lnTo>
                      <a:lnTo>
                        <a:pt x="1361" y="991"/>
                      </a:lnTo>
                      <a:lnTo>
                        <a:pt x="1389" y="964"/>
                      </a:lnTo>
                      <a:lnTo>
                        <a:pt x="1416" y="938"/>
                      </a:lnTo>
                      <a:lnTo>
                        <a:pt x="1443" y="912"/>
                      </a:lnTo>
                      <a:lnTo>
                        <a:pt x="1469" y="888"/>
                      </a:lnTo>
                      <a:lnTo>
                        <a:pt x="1494" y="862"/>
                      </a:lnTo>
                      <a:lnTo>
                        <a:pt x="1518" y="839"/>
                      </a:lnTo>
                      <a:lnTo>
                        <a:pt x="1541" y="818"/>
                      </a:lnTo>
                      <a:lnTo>
                        <a:pt x="1563" y="797"/>
                      </a:lnTo>
                      <a:lnTo>
                        <a:pt x="1583" y="778"/>
                      </a:lnTo>
                      <a:lnTo>
                        <a:pt x="1601" y="760"/>
                      </a:lnTo>
                      <a:lnTo>
                        <a:pt x="1619" y="744"/>
                      </a:lnTo>
                      <a:lnTo>
                        <a:pt x="1634" y="730"/>
                      </a:lnTo>
                      <a:lnTo>
                        <a:pt x="1647" y="718"/>
                      </a:lnTo>
                      <a:lnTo>
                        <a:pt x="1658" y="708"/>
                      </a:lnTo>
                      <a:lnTo>
                        <a:pt x="1666" y="700"/>
                      </a:lnTo>
                      <a:lnTo>
                        <a:pt x="1672" y="695"/>
                      </a:lnTo>
                      <a:lnTo>
                        <a:pt x="1684" y="683"/>
                      </a:lnTo>
                      <a:lnTo>
                        <a:pt x="1702" y="665"/>
                      </a:lnTo>
                      <a:lnTo>
                        <a:pt x="1724" y="642"/>
                      </a:lnTo>
                      <a:lnTo>
                        <a:pt x="1751" y="614"/>
                      </a:lnTo>
                      <a:lnTo>
                        <a:pt x="1780" y="583"/>
                      </a:lnTo>
                      <a:lnTo>
                        <a:pt x="1813" y="549"/>
                      </a:lnTo>
                      <a:lnTo>
                        <a:pt x="1847" y="513"/>
                      </a:lnTo>
                      <a:lnTo>
                        <a:pt x="1881" y="476"/>
                      </a:lnTo>
                      <a:lnTo>
                        <a:pt x="1916" y="440"/>
                      </a:lnTo>
                      <a:lnTo>
                        <a:pt x="1949" y="404"/>
                      </a:lnTo>
                      <a:lnTo>
                        <a:pt x="1982" y="369"/>
                      </a:lnTo>
                      <a:lnTo>
                        <a:pt x="2013" y="338"/>
                      </a:lnTo>
                      <a:lnTo>
                        <a:pt x="2041" y="310"/>
                      </a:lnTo>
                      <a:lnTo>
                        <a:pt x="2065" y="287"/>
                      </a:lnTo>
                      <a:lnTo>
                        <a:pt x="2085" y="269"/>
                      </a:lnTo>
                      <a:lnTo>
                        <a:pt x="2099" y="257"/>
                      </a:lnTo>
                      <a:lnTo>
                        <a:pt x="2106" y="252"/>
                      </a:lnTo>
                      <a:lnTo>
                        <a:pt x="2116" y="247"/>
                      </a:lnTo>
                      <a:lnTo>
                        <a:pt x="2127" y="240"/>
                      </a:lnTo>
                      <a:lnTo>
                        <a:pt x="2141" y="233"/>
                      </a:lnTo>
                      <a:lnTo>
                        <a:pt x="2157" y="225"/>
                      </a:lnTo>
                      <a:lnTo>
                        <a:pt x="2175" y="216"/>
                      </a:lnTo>
                      <a:lnTo>
                        <a:pt x="2195" y="206"/>
                      </a:lnTo>
                      <a:lnTo>
                        <a:pt x="2216" y="196"/>
                      </a:lnTo>
                      <a:lnTo>
                        <a:pt x="2238" y="186"/>
                      </a:lnTo>
                      <a:lnTo>
                        <a:pt x="2262" y="175"/>
                      </a:lnTo>
                      <a:lnTo>
                        <a:pt x="2287" y="164"/>
                      </a:lnTo>
                      <a:lnTo>
                        <a:pt x="2312" y="152"/>
                      </a:lnTo>
                      <a:lnTo>
                        <a:pt x="2339" y="141"/>
                      </a:lnTo>
                      <a:lnTo>
                        <a:pt x="2367" y="129"/>
                      </a:lnTo>
                      <a:lnTo>
                        <a:pt x="2394" y="117"/>
                      </a:lnTo>
                      <a:lnTo>
                        <a:pt x="2423" y="106"/>
                      </a:lnTo>
                      <a:lnTo>
                        <a:pt x="2451" y="94"/>
                      </a:lnTo>
                      <a:lnTo>
                        <a:pt x="2480" y="83"/>
                      </a:lnTo>
                      <a:lnTo>
                        <a:pt x="2508" y="73"/>
                      </a:lnTo>
                      <a:lnTo>
                        <a:pt x="2536" y="62"/>
                      </a:lnTo>
                      <a:lnTo>
                        <a:pt x="2566" y="53"/>
                      </a:lnTo>
                      <a:lnTo>
                        <a:pt x="2593" y="43"/>
                      </a:lnTo>
                      <a:lnTo>
                        <a:pt x="2620" y="35"/>
                      </a:lnTo>
                      <a:lnTo>
                        <a:pt x="2647" y="27"/>
                      </a:lnTo>
                      <a:lnTo>
                        <a:pt x="2672" y="20"/>
                      </a:lnTo>
                      <a:lnTo>
                        <a:pt x="2697" y="14"/>
                      </a:lnTo>
                      <a:lnTo>
                        <a:pt x="2720" y="9"/>
                      </a:lnTo>
                      <a:lnTo>
                        <a:pt x="2743" y="5"/>
                      </a:lnTo>
                      <a:lnTo>
                        <a:pt x="2764" y="2"/>
                      </a:lnTo>
                      <a:lnTo>
                        <a:pt x="2783" y="0"/>
                      </a:lnTo>
                      <a:lnTo>
                        <a:pt x="2800" y="0"/>
                      </a:lnTo>
                      <a:lnTo>
                        <a:pt x="2816" y="1"/>
                      </a:lnTo>
                      <a:lnTo>
                        <a:pt x="2833" y="3"/>
                      </a:lnTo>
                      <a:lnTo>
                        <a:pt x="2854" y="7"/>
                      </a:lnTo>
                      <a:lnTo>
                        <a:pt x="2879" y="11"/>
                      </a:lnTo>
                      <a:lnTo>
                        <a:pt x="2908" y="17"/>
                      </a:lnTo>
                      <a:lnTo>
                        <a:pt x="2942" y="23"/>
                      </a:lnTo>
                      <a:lnTo>
                        <a:pt x="2977" y="31"/>
                      </a:lnTo>
                      <a:lnTo>
                        <a:pt x="3016" y="40"/>
                      </a:lnTo>
                      <a:lnTo>
                        <a:pt x="3057" y="50"/>
                      </a:lnTo>
                      <a:lnTo>
                        <a:pt x="3100" y="61"/>
                      </a:lnTo>
                      <a:lnTo>
                        <a:pt x="3147" y="73"/>
                      </a:lnTo>
                      <a:lnTo>
                        <a:pt x="3194" y="86"/>
                      </a:lnTo>
                      <a:lnTo>
                        <a:pt x="3242" y="101"/>
                      </a:lnTo>
                      <a:lnTo>
                        <a:pt x="3292" y="116"/>
                      </a:lnTo>
                      <a:lnTo>
                        <a:pt x="3343" y="133"/>
                      </a:lnTo>
                      <a:lnTo>
                        <a:pt x="3394" y="151"/>
                      </a:lnTo>
                      <a:lnTo>
                        <a:pt x="3445" y="170"/>
                      </a:lnTo>
                      <a:lnTo>
                        <a:pt x="3498" y="190"/>
                      </a:lnTo>
                      <a:lnTo>
                        <a:pt x="3548" y="211"/>
                      </a:lnTo>
                      <a:lnTo>
                        <a:pt x="3599" y="234"/>
                      </a:lnTo>
                      <a:lnTo>
                        <a:pt x="3648" y="258"/>
                      </a:lnTo>
                      <a:lnTo>
                        <a:pt x="3697" y="283"/>
                      </a:lnTo>
                      <a:lnTo>
                        <a:pt x="3744" y="309"/>
                      </a:lnTo>
                      <a:lnTo>
                        <a:pt x="3789" y="336"/>
                      </a:lnTo>
                      <a:lnTo>
                        <a:pt x="3831" y="365"/>
                      </a:lnTo>
                      <a:lnTo>
                        <a:pt x="3873" y="396"/>
                      </a:lnTo>
                      <a:lnTo>
                        <a:pt x="3911" y="427"/>
                      </a:lnTo>
                      <a:lnTo>
                        <a:pt x="3945" y="459"/>
                      </a:lnTo>
                      <a:lnTo>
                        <a:pt x="3977" y="492"/>
                      </a:lnTo>
                      <a:lnTo>
                        <a:pt x="4005" y="527"/>
                      </a:lnTo>
                      <a:lnTo>
                        <a:pt x="4029" y="563"/>
                      </a:lnTo>
                      <a:lnTo>
                        <a:pt x="4049" y="600"/>
                      </a:lnTo>
                      <a:lnTo>
                        <a:pt x="4066" y="639"/>
                      </a:lnTo>
                      <a:close/>
                    </a:path>
                  </a:pathLst>
                </a:custGeom>
                <a:solidFill>
                  <a:srgbClr val="40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21" name="Freeform 537"/>
                <p:cNvSpPr>
                  <a:spLocks/>
                </p:cNvSpPr>
                <p:nvPr/>
              </p:nvSpPr>
              <p:spPr bwMode="auto">
                <a:xfrm>
                  <a:off x="4494" y="965"/>
                  <a:ext cx="407" cy="427"/>
                </a:xfrm>
                <a:custGeom>
                  <a:avLst/>
                  <a:gdLst>
                    <a:gd name="T0" fmla="*/ 4058 w 4066"/>
                    <a:gd name="T1" fmla="*/ 699 h 4271"/>
                    <a:gd name="T2" fmla="*/ 3960 w 4066"/>
                    <a:gd name="T3" fmla="*/ 881 h 4271"/>
                    <a:gd name="T4" fmla="*/ 3798 w 4066"/>
                    <a:gd name="T5" fmla="*/ 970 h 4271"/>
                    <a:gd name="T6" fmla="*/ 3696 w 4066"/>
                    <a:gd name="T7" fmla="*/ 1021 h 4271"/>
                    <a:gd name="T8" fmla="*/ 3641 w 4066"/>
                    <a:gd name="T9" fmla="*/ 1059 h 4271"/>
                    <a:gd name="T10" fmla="*/ 3547 w 4066"/>
                    <a:gd name="T11" fmla="*/ 1094 h 4271"/>
                    <a:gd name="T12" fmla="*/ 3452 w 4066"/>
                    <a:gd name="T13" fmla="*/ 1121 h 4271"/>
                    <a:gd name="T14" fmla="*/ 3367 w 4066"/>
                    <a:gd name="T15" fmla="*/ 1173 h 4271"/>
                    <a:gd name="T16" fmla="*/ 3255 w 4066"/>
                    <a:gd name="T17" fmla="*/ 1261 h 4271"/>
                    <a:gd name="T18" fmla="*/ 3058 w 4066"/>
                    <a:gd name="T19" fmla="*/ 1410 h 4271"/>
                    <a:gd name="T20" fmla="*/ 2828 w 4066"/>
                    <a:gd name="T21" fmla="*/ 1582 h 4271"/>
                    <a:gd name="T22" fmla="*/ 2619 w 4066"/>
                    <a:gd name="T23" fmla="*/ 1740 h 4271"/>
                    <a:gd name="T24" fmla="*/ 2473 w 4066"/>
                    <a:gd name="T25" fmla="*/ 1855 h 4271"/>
                    <a:gd name="T26" fmla="*/ 2280 w 4066"/>
                    <a:gd name="T27" fmla="*/ 2015 h 4271"/>
                    <a:gd name="T28" fmla="*/ 2087 w 4066"/>
                    <a:gd name="T29" fmla="*/ 2179 h 4271"/>
                    <a:gd name="T30" fmla="*/ 1930 w 4066"/>
                    <a:gd name="T31" fmla="*/ 2318 h 4271"/>
                    <a:gd name="T32" fmla="*/ 1842 w 4066"/>
                    <a:gd name="T33" fmla="*/ 2404 h 4271"/>
                    <a:gd name="T34" fmla="*/ 1778 w 4066"/>
                    <a:gd name="T35" fmla="*/ 2460 h 4271"/>
                    <a:gd name="T36" fmla="*/ 1724 w 4066"/>
                    <a:gd name="T37" fmla="*/ 2559 h 4271"/>
                    <a:gd name="T38" fmla="*/ 1628 w 4066"/>
                    <a:gd name="T39" fmla="*/ 2643 h 4271"/>
                    <a:gd name="T40" fmla="*/ 1565 w 4066"/>
                    <a:gd name="T41" fmla="*/ 2742 h 4271"/>
                    <a:gd name="T42" fmla="*/ 1483 w 4066"/>
                    <a:gd name="T43" fmla="*/ 2911 h 4271"/>
                    <a:gd name="T44" fmla="*/ 1383 w 4066"/>
                    <a:gd name="T45" fmla="*/ 3139 h 4271"/>
                    <a:gd name="T46" fmla="*/ 1331 w 4066"/>
                    <a:gd name="T47" fmla="*/ 3275 h 4271"/>
                    <a:gd name="T48" fmla="*/ 1197 w 4066"/>
                    <a:gd name="T49" fmla="*/ 3519 h 4271"/>
                    <a:gd name="T50" fmla="*/ 1098 w 4066"/>
                    <a:gd name="T51" fmla="*/ 3679 h 4271"/>
                    <a:gd name="T52" fmla="*/ 868 w 4066"/>
                    <a:gd name="T53" fmla="*/ 3938 h 4271"/>
                    <a:gd name="T54" fmla="*/ 651 w 4066"/>
                    <a:gd name="T55" fmla="*/ 4227 h 4271"/>
                    <a:gd name="T56" fmla="*/ 547 w 4066"/>
                    <a:gd name="T57" fmla="*/ 4245 h 4271"/>
                    <a:gd name="T58" fmla="*/ 294 w 4066"/>
                    <a:gd name="T59" fmla="*/ 4086 h 4271"/>
                    <a:gd name="T60" fmla="*/ 148 w 4066"/>
                    <a:gd name="T61" fmla="*/ 3992 h 4271"/>
                    <a:gd name="T62" fmla="*/ 54 w 4066"/>
                    <a:gd name="T63" fmla="*/ 3897 h 4271"/>
                    <a:gd name="T64" fmla="*/ 7 w 4066"/>
                    <a:gd name="T65" fmla="*/ 3801 h 4271"/>
                    <a:gd name="T66" fmla="*/ 20 w 4066"/>
                    <a:gd name="T67" fmla="*/ 3675 h 4271"/>
                    <a:gd name="T68" fmla="*/ 79 w 4066"/>
                    <a:gd name="T69" fmla="*/ 3609 h 4271"/>
                    <a:gd name="T70" fmla="*/ 218 w 4066"/>
                    <a:gd name="T71" fmla="*/ 3457 h 4271"/>
                    <a:gd name="T72" fmla="*/ 424 w 4066"/>
                    <a:gd name="T73" fmla="*/ 3208 h 4271"/>
                    <a:gd name="T74" fmla="*/ 656 w 4066"/>
                    <a:gd name="T75" fmla="*/ 2886 h 4271"/>
                    <a:gd name="T76" fmla="*/ 875 w 4066"/>
                    <a:gd name="T77" fmla="*/ 2517 h 4271"/>
                    <a:gd name="T78" fmla="*/ 846 w 4066"/>
                    <a:gd name="T79" fmla="*/ 2403 h 4271"/>
                    <a:gd name="T80" fmla="*/ 783 w 4066"/>
                    <a:gd name="T81" fmla="*/ 2154 h 4271"/>
                    <a:gd name="T82" fmla="*/ 740 w 4066"/>
                    <a:gd name="T83" fmla="*/ 2024 h 4271"/>
                    <a:gd name="T84" fmla="*/ 691 w 4066"/>
                    <a:gd name="T85" fmla="*/ 1888 h 4271"/>
                    <a:gd name="T86" fmla="*/ 686 w 4066"/>
                    <a:gd name="T87" fmla="*/ 1784 h 4271"/>
                    <a:gd name="T88" fmla="*/ 765 w 4066"/>
                    <a:gd name="T89" fmla="*/ 1633 h 4271"/>
                    <a:gd name="T90" fmla="*/ 921 w 4066"/>
                    <a:gd name="T91" fmla="*/ 1431 h 4271"/>
                    <a:gd name="T92" fmla="*/ 1046 w 4066"/>
                    <a:gd name="T93" fmla="*/ 1299 h 4271"/>
                    <a:gd name="T94" fmla="*/ 1220 w 4066"/>
                    <a:gd name="T95" fmla="*/ 1127 h 4271"/>
                    <a:gd name="T96" fmla="*/ 1416 w 4066"/>
                    <a:gd name="T97" fmla="*/ 938 h 4271"/>
                    <a:gd name="T98" fmla="*/ 1583 w 4066"/>
                    <a:gd name="T99" fmla="*/ 778 h 4271"/>
                    <a:gd name="T100" fmla="*/ 1672 w 4066"/>
                    <a:gd name="T101" fmla="*/ 695 h 4271"/>
                    <a:gd name="T102" fmla="*/ 1813 w 4066"/>
                    <a:gd name="T103" fmla="*/ 549 h 4271"/>
                    <a:gd name="T104" fmla="*/ 2041 w 4066"/>
                    <a:gd name="T105" fmla="*/ 310 h 4271"/>
                    <a:gd name="T106" fmla="*/ 2127 w 4066"/>
                    <a:gd name="T107" fmla="*/ 240 h 4271"/>
                    <a:gd name="T108" fmla="*/ 2262 w 4066"/>
                    <a:gd name="T109" fmla="*/ 175 h 4271"/>
                    <a:gd name="T110" fmla="*/ 2451 w 4066"/>
                    <a:gd name="T111" fmla="*/ 94 h 4271"/>
                    <a:gd name="T112" fmla="*/ 2647 w 4066"/>
                    <a:gd name="T113" fmla="*/ 27 h 4271"/>
                    <a:gd name="T114" fmla="*/ 2800 w 4066"/>
                    <a:gd name="T115" fmla="*/ 0 h 4271"/>
                    <a:gd name="T116" fmla="*/ 2942 w 4066"/>
                    <a:gd name="T117" fmla="*/ 23 h 4271"/>
                    <a:gd name="T118" fmla="*/ 3242 w 4066"/>
                    <a:gd name="T119" fmla="*/ 101 h 4271"/>
                    <a:gd name="T120" fmla="*/ 3599 w 4066"/>
                    <a:gd name="T121" fmla="*/ 234 h 4271"/>
                    <a:gd name="T122" fmla="*/ 3911 w 4066"/>
                    <a:gd name="T123" fmla="*/ 427 h 4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4066" h="4271">
                      <a:moveTo>
                        <a:pt x="4066" y="639"/>
                      </a:moveTo>
                      <a:lnTo>
                        <a:pt x="4066" y="639"/>
                      </a:lnTo>
                      <a:lnTo>
                        <a:pt x="4066" y="642"/>
                      </a:lnTo>
                      <a:lnTo>
                        <a:pt x="4066" y="650"/>
                      </a:lnTo>
                      <a:lnTo>
                        <a:pt x="4064" y="662"/>
                      </a:lnTo>
                      <a:lnTo>
                        <a:pt x="4062" y="679"/>
                      </a:lnTo>
                      <a:lnTo>
                        <a:pt x="4058" y="699"/>
                      </a:lnTo>
                      <a:lnTo>
                        <a:pt x="4053" y="722"/>
                      </a:lnTo>
                      <a:lnTo>
                        <a:pt x="4044" y="747"/>
                      </a:lnTo>
                      <a:lnTo>
                        <a:pt x="4034" y="773"/>
                      </a:lnTo>
                      <a:lnTo>
                        <a:pt x="4021" y="800"/>
                      </a:lnTo>
                      <a:lnTo>
                        <a:pt x="4004" y="828"/>
                      </a:lnTo>
                      <a:lnTo>
                        <a:pt x="3984" y="855"/>
                      </a:lnTo>
                      <a:lnTo>
                        <a:pt x="3960" y="881"/>
                      </a:lnTo>
                      <a:lnTo>
                        <a:pt x="3931" y="906"/>
                      </a:lnTo>
                      <a:lnTo>
                        <a:pt x="3898" y="929"/>
                      </a:lnTo>
                      <a:lnTo>
                        <a:pt x="3859" y="948"/>
                      </a:lnTo>
                      <a:lnTo>
                        <a:pt x="3815" y="964"/>
                      </a:lnTo>
                      <a:lnTo>
                        <a:pt x="3810" y="966"/>
                      </a:lnTo>
                      <a:lnTo>
                        <a:pt x="3798" y="970"/>
                      </a:lnTo>
                      <a:lnTo>
                        <a:pt x="3781" y="977"/>
                      </a:lnTo>
                      <a:lnTo>
                        <a:pt x="3760" y="985"/>
                      </a:lnTo>
                      <a:lnTo>
                        <a:pt x="3739" y="995"/>
                      </a:lnTo>
                      <a:lnTo>
                        <a:pt x="3720" y="1004"/>
                      </a:lnTo>
                      <a:lnTo>
                        <a:pt x="3705" y="1013"/>
                      </a:lnTo>
                      <a:lnTo>
                        <a:pt x="3696" y="1021"/>
                      </a:lnTo>
                      <a:lnTo>
                        <a:pt x="3693" y="1025"/>
                      </a:lnTo>
                      <a:lnTo>
                        <a:pt x="3688" y="1029"/>
                      </a:lnTo>
                      <a:lnTo>
                        <a:pt x="3681" y="1035"/>
                      </a:lnTo>
                      <a:lnTo>
                        <a:pt x="3672" y="1040"/>
                      </a:lnTo>
                      <a:lnTo>
                        <a:pt x="3663" y="1046"/>
                      </a:lnTo>
                      <a:lnTo>
                        <a:pt x="3652" y="1053"/>
                      </a:lnTo>
                      <a:lnTo>
                        <a:pt x="3641" y="1059"/>
                      </a:lnTo>
                      <a:lnTo>
                        <a:pt x="3629" y="1065"/>
                      </a:lnTo>
                      <a:lnTo>
                        <a:pt x="3616" y="1071"/>
                      </a:lnTo>
                      <a:lnTo>
                        <a:pt x="3602" y="1077"/>
                      </a:lnTo>
                      <a:lnTo>
                        <a:pt x="3589" y="1082"/>
                      </a:lnTo>
                      <a:lnTo>
                        <a:pt x="3575" y="1087"/>
                      </a:lnTo>
                      <a:lnTo>
                        <a:pt x="3561" y="1091"/>
                      </a:lnTo>
                      <a:lnTo>
                        <a:pt x="3547" y="1094"/>
                      </a:lnTo>
                      <a:lnTo>
                        <a:pt x="3533" y="1095"/>
                      </a:lnTo>
                      <a:lnTo>
                        <a:pt x="3520" y="1096"/>
                      </a:lnTo>
                      <a:lnTo>
                        <a:pt x="3514" y="1098"/>
                      </a:lnTo>
                      <a:lnTo>
                        <a:pt x="3499" y="1103"/>
                      </a:lnTo>
                      <a:lnTo>
                        <a:pt x="3477" y="1111"/>
                      </a:lnTo>
                      <a:lnTo>
                        <a:pt x="3452" y="1121"/>
                      </a:lnTo>
                      <a:lnTo>
                        <a:pt x="3426" y="1131"/>
                      </a:lnTo>
                      <a:lnTo>
                        <a:pt x="3403" y="1143"/>
                      </a:lnTo>
                      <a:lnTo>
                        <a:pt x="3385" y="1154"/>
                      </a:lnTo>
                      <a:lnTo>
                        <a:pt x="3375" y="1164"/>
                      </a:lnTo>
                      <a:lnTo>
                        <a:pt x="3372" y="1167"/>
                      </a:lnTo>
                      <a:lnTo>
                        <a:pt x="3367" y="1173"/>
                      </a:lnTo>
                      <a:lnTo>
                        <a:pt x="3358" y="1180"/>
                      </a:lnTo>
                      <a:lnTo>
                        <a:pt x="3347" y="1190"/>
                      </a:lnTo>
                      <a:lnTo>
                        <a:pt x="3333" y="1201"/>
                      </a:lnTo>
                      <a:lnTo>
                        <a:pt x="3317" y="1214"/>
                      </a:lnTo>
                      <a:lnTo>
                        <a:pt x="3298" y="1228"/>
                      </a:lnTo>
                      <a:lnTo>
                        <a:pt x="3277" y="1244"/>
                      </a:lnTo>
                      <a:lnTo>
                        <a:pt x="3255" y="1261"/>
                      </a:lnTo>
                      <a:lnTo>
                        <a:pt x="3231" y="1279"/>
                      </a:lnTo>
                      <a:lnTo>
                        <a:pt x="3205" y="1299"/>
                      </a:lnTo>
                      <a:lnTo>
                        <a:pt x="3178" y="1319"/>
                      </a:lnTo>
                      <a:lnTo>
                        <a:pt x="3150" y="1341"/>
                      </a:lnTo>
                      <a:lnTo>
                        <a:pt x="3120" y="1363"/>
                      </a:lnTo>
                      <a:lnTo>
                        <a:pt x="3089" y="1386"/>
                      </a:lnTo>
                      <a:lnTo>
                        <a:pt x="3058" y="1410"/>
                      </a:lnTo>
                      <a:lnTo>
                        <a:pt x="3026" y="1434"/>
                      </a:lnTo>
                      <a:lnTo>
                        <a:pt x="2993" y="1459"/>
                      </a:lnTo>
                      <a:lnTo>
                        <a:pt x="2961" y="1483"/>
                      </a:lnTo>
                      <a:lnTo>
                        <a:pt x="2928" y="1508"/>
                      </a:lnTo>
                      <a:lnTo>
                        <a:pt x="2894" y="1533"/>
                      </a:lnTo>
                      <a:lnTo>
                        <a:pt x="2861" y="1558"/>
                      </a:lnTo>
                      <a:lnTo>
                        <a:pt x="2828" y="1582"/>
                      </a:lnTo>
                      <a:lnTo>
                        <a:pt x="2796" y="1606"/>
                      </a:lnTo>
                      <a:lnTo>
                        <a:pt x="2764" y="1630"/>
                      </a:lnTo>
                      <a:lnTo>
                        <a:pt x="2732" y="1654"/>
                      </a:lnTo>
                      <a:lnTo>
                        <a:pt x="2702" y="1677"/>
                      </a:lnTo>
                      <a:lnTo>
                        <a:pt x="2673" y="1699"/>
                      </a:lnTo>
                      <a:lnTo>
                        <a:pt x="2645" y="1720"/>
                      </a:lnTo>
                      <a:lnTo>
                        <a:pt x="2619" y="1740"/>
                      </a:lnTo>
                      <a:lnTo>
                        <a:pt x="2594" y="1760"/>
                      </a:lnTo>
                      <a:lnTo>
                        <a:pt x="2571" y="1778"/>
                      </a:lnTo>
                      <a:lnTo>
                        <a:pt x="2547" y="1796"/>
                      </a:lnTo>
                      <a:lnTo>
                        <a:pt x="2523" y="1815"/>
                      </a:lnTo>
                      <a:lnTo>
                        <a:pt x="2499" y="1835"/>
                      </a:lnTo>
                      <a:lnTo>
                        <a:pt x="2473" y="1855"/>
                      </a:lnTo>
                      <a:lnTo>
                        <a:pt x="2447" y="1877"/>
                      </a:lnTo>
                      <a:lnTo>
                        <a:pt x="2420" y="1899"/>
                      </a:lnTo>
                      <a:lnTo>
                        <a:pt x="2393" y="1922"/>
                      </a:lnTo>
                      <a:lnTo>
                        <a:pt x="2366" y="1945"/>
                      </a:lnTo>
                      <a:lnTo>
                        <a:pt x="2337" y="1968"/>
                      </a:lnTo>
                      <a:lnTo>
                        <a:pt x="2309" y="1992"/>
                      </a:lnTo>
                      <a:lnTo>
                        <a:pt x="2280" y="2015"/>
                      </a:lnTo>
                      <a:lnTo>
                        <a:pt x="2252" y="2039"/>
                      </a:lnTo>
                      <a:lnTo>
                        <a:pt x="2224" y="2063"/>
                      </a:lnTo>
                      <a:lnTo>
                        <a:pt x="2196" y="2087"/>
                      </a:lnTo>
                      <a:lnTo>
                        <a:pt x="2167" y="2110"/>
                      </a:lnTo>
                      <a:lnTo>
                        <a:pt x="2140" y="2133"/>
                      </a:lnTo>
                      <a:lnTo>
                        <a:pt x="2114" y="2156"/>
                      </a:lnTo>
                      <a:lnTo>
                        <a:pt x="2087" y="2179"/>
                      </a:lnTo>
                      <a:lnTo>
                        <a:pt x="2062" y="2201"/>
                      </a:lnTo>
                      <a:lnTo>
                        <a:pt x="2038" y="2223"/>
                      </a:lnTo>
                      <a:lnTo>
                        <a:pt x="2014" y="2243"/>
                      </a:lnTo>
                      <a:lnTo>
                        <a:pt x="1991" y="2263"/>
                      </a:lnTo>
                      <a:lnTo>
                        <a:pt x="1969" y="2283"/>
                      </a:lnTo>
                      <a:lnTo>
                        <a:pt x="1949" y="2301"/>
                      </a:lnTo>
                      <a:lnTo>
                        <a:pt x="1930" y="2318"/>
                      </a:lnTo>
                      <a:lnTo>
                        <a:pt x="1912" y="2334"/>
                      </a:lnTo>
                      <a:lnTo>
                        <a:pt x="1896" y="2350"/>
                      </a:lnTo>
                      <a:lnTo>
                        <a:pt x="1882" y="2363"/>
                      </a:lnTo>
                      <a:lnTo>
                        <a:pt x="1869" y="2376"/>
                      </a:lnTo>
                      <a:lnTo>
                        <a:pt x="1858" y="2387"/>
                      </a:lnTo>
                      <a:lnTo>
                        <a:pt x="1849" y="2396"/>
                      </a:lnTo>
                      <a:lnTo>
                        <a:pt x="1842" y="2404"/>
                      </a:lnTo>
                      <a:lnTo>
                        <a:pt x="1839" y="2406"/>
                      </a:lnTo>
                      <a:lnTo>
                        <a:pt x="1831" y="2413"/>
                      </a:lnTo>
                      <a:lnTo>
                        <a:pt x="1820" y="2421"/>
                      </a:lnTo>
                      <a:lnTo>
                        <a:pt x="1806" y="2432"/>
                      </a:lnTo>
                      <a:lnTo>
                        <a:pt x="1791" y="2446"/>
                      </a:lnTo>
                      <a:lnTo>
                        <a:pt x="1778" y="2460"/>
                      </a:lnTo>
                      <a:lnTo>
                        <a:pt x="1767" y="2476"/>
                      </a:lnTo>
                      <a:lnTo>
                        <a:pt x="1760" y="2492"/>
                      </a:lnTo>
                      <a:lnTo>
                        <a:pt x="1754" y="2509"/>
                      </a:lnTo>
                      <a:lnTo>
                        <a:pt x="1746" y="2526"/>
                      </a:lnTo>
                      <a:lnTo>
                        <a:pt x="1736" y="2543"/>
                      </a:lnTo>
                      <a:lnTo>
                        <a:pt x="1724" y="2559"/>
                      </a:lnTo>
                      <a:lnTo>
                        <a:pt x="1710" y="2575"/>
                      </a:lnTo>
                      <a:lnTo>
                        <a:pt x="1695" y="2591"/>
                      </a:lnTo>
                      <a:lnTo>
                        <a:pt x="1678" y="2605"/>
                      </a:lnTo>
                      <a:lnTo>
                        <a:pt x="1660" y="2617"/>
                      </a:lnTo>
                      <a:lnTo>
                        <a:pt x="1643" y="2630"/>
                      </a:lnTo>
                      <a:lnTo>
                        <a:pt x="1628" y="2643"/>
                      </a:lnTo>
                      <a:lnTo>
                        <a:pt x="1615" y="2657"/>
                      </a:lnTo>
                      <a:lnTo>
                        <a:pt x="1603" y="2673"/>
                      </a:lnTo>
                      <a:lnTo>
                        <a:pt x="1593" y="2689"/>
                      </a:lnTo>
                      <a:lnTo>
                        <a:pt x="1583" y="2706"/>
                      </a:lnTo>
                      <a:lnTo>
                        <a:pt x="1574" y="2724"/>
                      </a:lnTo>
                      <a:lnTo>
                        <a:pt x="1565" y="2742"/>
                      </a:lnTo>
                      <a:lnTo>
                        <a:pt x="1559" y="2754"/>
                      </a:lnTo>
                      <a:lnTo>
                        <a:pt x="1551" y="2770"/>
                      </a:lnTo>
                      <a:lnTo>
                        <a:pt x="1540" y="2792"/>
                      </a:lnTo>
                      <a:lnTo>
                        <a:pt x="1528" y="2818"/>
                      </a:lnTo>
                      <a:lnTo>
                        <a:pt x="1514" y="2846"/>
                      </a:lnTo>
                      <a:lnTo>
                        <a:pt x="1499" y="2878"/>
                      </a:lnTo>
                      <a:lnTo>
                        <a:pt x="1483" y="2911"/>
                      </a:lnTo>
                      <a:lnTo>
                        <a:pt x="1467" y="2947"/>
                      </a:lnTo>
                      <a:lnTo>
                        <a:pt x="1451" y="2982"/>
                      </a:lnTo>
                      <a:lnTo>
                        <a:pt x="1435" y="3016"/>
                      </a:lnTo>
                      <a:lnTo>
                        <a:pt x="1419" y="3050"/>
                      </a:lnTo>
                      <a:lnTo>
                        <a:pt x="1406" y="3082"/>
                      </a:lnTo>
                      <a:lnTo>
                        <a:pt x="1393" y="3112"/>
                      </a:lnTo>
                      <a:lnTo>
                        <a:pt x="1383" y="3139"/>
                      </a:lnTo>
                      <a:lnTo>
                        <a:pt x="1375" y="3162"/>
                      </a:lnTo>
                      <a:lnTo>
                        <a:pt x="1370" y="3181"/>
                      </a:lnTo>
                      <a:lnTo>
                        <a:pt x="1365" y="3199"/>
                      </a:lnTo>
                      <a:lnTo>
                        <a:pt x="1356" y="3221"/>
                      </a:lnTo>
                      <a:lnTo>
                        <a:pt x="1345" y="3246"/>
                      </a:lnTo>
                      <a:lnTo>
                        <a:pt x="1331" y="3275"/>
                      </a:lnTo>
                      <a:lnTo>
                        <a:pt x="1315" y="3307"/>
                      </a:lnTo>
                      <a:lnTo>
                        <a:pt x="1298" y="3341"/>
                      </a:lnTo>
                      <a:lnTo>
                        <a:pt x="1279" y="3376"/>
                      </a:lnTo>
                      <a:lnTo>
                        <a:pt x="1259" y="3411"/>
                      </a:lnTo>
                      <a:lnTo>
                        <a:pt x="1237" y="3448"/>
                      </a:lnTo>
                      <a:lnTo>
                        <a:pt x="1217" y="3484"/>
                      </a:lnTo>
                      <a:lnTo>
                        <a:pt x="1197" y="3519"/>
                      </a:lnTo>
                      <a:lnTo>
                        <a:pt x="1177" y="3552"/>
                      </a:lnTo>
                      <a:lnTo>
                        <a:pt x="1158" y="3583"/>
                      </a:lnTo>
                      <a:lnTo>
                        <a:pt x="1141" y="3611"/>
                      </a:lnTo>
                      <a:lnTo>
                        <a:pt x="1126" y="3636"/>
                      </a:lnTo>
                      <a:lnTo>
                        <a:pt x="1113" y="3657"/>
                      </a:lnTo>
                      <a:lnTo>
                        <a:pt x="1098" y="3679"/>
                      </a:lnTo>
                      <a:lnTo>
                        <a:pt x="1077" y="3705"/>
                      </a:lnTo>
                      <a:lnTo>
                        <a:pt x="1049" y="3736"/>
                      </a:lnTo>
                      <a:lnTo>
                        <a:pt x="1018" y="3771"/>
                      </a:lnTo>
                      <a:lnTo>
                        <a:pt x="983" y="3809"/>
                      </a:lnTo>
                      <a:lnTo>
                        <a:pt x="946" y="3850"/>
                      </a:lnTo>
                      <a:lnTo>
                        <a:pt x="907" y="3893"/>
                      </a:lnTo>
                      <a:lnTo>
                        <a:pt x="868" y="3938"/>
                      </a:lnTo>
                      <a:lnTo>
                        <a:pt x="828" y="3982"/>
                      </a:lnTo>
                      <a:lnTo>
                        <a:pt x="790" y="4027"/>
                      </a:lnTo>
                      <a:lnTo>
                        <a:pt x="754" y="4071"/>
                      </a:lnTo>
                      <a:lnTo>
                        <a:pt x="722" y="4113"/>
                      </a:lnTo>
                      <a:lnTo>
                        <a:pt x="693" y="4154"/>
                      </a:lnTo>
                      <a:lnTo>
                        <a:pt x="669" y="4192"/>
                      </a:lnTo>
                      <a:lnTo>
                        <a:pt x="651" y="4227"/>
                      </a:lnTo>
                      <a:lnTo>
                        <a:pt x="640" y="4258"/>
                      </a:lnTo>
                      <a:lnTo>
                        <a:pt x="633" y="4268"/>
                      </a:lnTo>
                      <a:lnTo>
                        <a:pt x="619" y="4271"/>
                      </a:lnTo>
                      <a:lnTo>
                        <a:pt x="600" y="4267"/>
                      </a:lnTo>
                      <a:lnTo>
                        <a:pt x="575" y="4259"/>
                      </a:lnTo>
                      <a:lnTo>
                        <a:pt x="547" y="4245"/>
                      </a:lnTo>
                      <a:lnTo>
                        <a:pt x="514" y="4228"/>
                      </a:lnTo>
                      <a:lnTo>
                        <a:pt x="479" y="4207"/>
                      </a:lnTo>
                      <a:lnTo>
                        <a:pt x="442" y="4184"/>
                      </a:lnTo>
                      <a:lnTo>
                        <a:pt x="405" y="4160"/>
                      </a:lnTo>
                      <a:lnTo>
                        <a:pt x="367" y="4135"/>
                      </a:lnTo>
                      <a:lnTo>
                        <a:pt x="330" y="4110"/>
                      </a:lnTo>
                      <a:lnTo>
                        <a:pt x="294" y="4086"/>
                      </a:lnTo>
                      <a:lnTo>
                        <a:pt x="261" y="4064"/>
                      </a:lnTo>
                      <a:lnTo>
                        <a:pt x="231" y="4044"/>
                      </a:lnTo>
                      <a:lnTo>
                        <a:pt x="204" y="4027"/>
                      </a:lnTo>
                      <a:lnTo>
                        <a:pt x="183" y="4014"/>
                      </a:lnTo>
                      <a:lnTo>
                        <a:pt x="165" y="4003"/>
                      </a:lnTo>
                      <a:lnTo>
                        <a:pt x="148" y="3992"/>
                      </a:lnTo>
                      <a:lnTo>
                        <a:pt x="131" y="3979"/>
                      </a:lnTo>
                      <a:lnTo>
                        <a:pt x="116" y="3967"/>
                      </a:lnTo>
                      <a:lnTo>
                        <a:pt x="101" y="3954"/>
                      </a:lnTo>
                      <a:lnTo>
                        <a:pt x="88" y="3940"/>
                      </a:lnTo>
                      <a:lnTo>
                        <a:pt x="75" y="3925"/>
                      </a:lnTo>
                      <a:lnTo>
                        <a:pt x="64" y="3911"/>
                      </a:lnTo>
                      <a:lnTo>
                        <a:pt x="54" y="3897"/>
                      </a:lnTo>
                      <a:lnTo>
                        <a:pt x="44" y="3883"/>
                      </a:lnTo>
                      <a:lnTo>
                        <a:pt x="36" y="3869"/>
                      </a:lnTo>
                      <a:lnTo>
                        <a:pt x="28" y="3855"/>
                      </a:lnTo>
                      <a:lnTo>
                        <a:pt x="22" y="3841"/>
                      </a:lnTo>
                      <a:lnTo>
                        <a:pt x="16" y="3827"/>
                      </a:lnTo>
                      <a:lnTo>
                        <a:pt x="11" y="3814"/>
                      </a:lnTo>
                      <a:lnTo>
                        <a:pt x="7" y="3801"/>
                      </a:lnTo>
                      <a:lnTo>
                        <a:pt x="2" y="3776"/>
                      </a:lnTo>
                      <a:lnTo>
                        <a:pt x="0" y="3753"/>
                      </a:lnTo>
                      <a:lnTo>
                        <a:pt x="1" y="3731"/>
                      </a:lnTo>
                      <a:lnTo>
                        <a:pt x="5" y="3711"/>
                      </a:lnTo>
                      <a:lnTo>
                        <a:pt x="11" y="3692"/>
                      </a:lnTo>
                      <a:lnTo>
                        <a:pt x="20" y="3675"/>
                      </a:lnTo>
                      <a:lnTo>
                        <a:pt x="32" y="3659"/>
                      </a:lnTo>
                      <a:lnTo>
                        <a:pt x="45" y="3644"/>
                      </a:lnTo>
                      <a:lnTo>
                        <a:pt x="50" y="3639"/>
                      </a:lnTo>
                      <a:lnTo>
                        <a:pt x="57" y="3632"/>
                      </a:lnTo>
                      <a:lnTo>
                        <a:pt x="67" y="3622"/>
                      </a:lnTo>
                      <a:lnTo>
                        <a:pt x="79" y="3609"/>
                      </a:lnTo>
                      <a:lnTo>
                        <a:pt x="93" y="3594"/>
                      </a:lnTo>
                      <a:lnTo>
                        <a:pt x="109" y="3577"/>
                      </a:lnTo>
                      <a:lnTo>
                        <a:pt x="128" y="3557"/>
                      </a:lnTo>
                      <a:lnTo>
                        <a:pt x="148" y="3535"/>
                      </a:lnTo>
                      <a:lnTo>
                        <a:pt x="170" y="3511"/>
                      </a:lnTo>
                      <a:lnTo>
                        <a:pt x="193" y="3485"/>
                      </a:lnTo>
                      <a:lnTo>
                        <a:pt x="218" y="3457"/>
                      </a:lnTo>
                      <a:lnTo>
                        <a:pt x="244" y="3427"/>
                      </a:lnTo>
                      <a:lnTo>
                        <a:pt x="272" y="3394"/>
                      </a:lnTo>
                      <a:lnTo>
                        <a:pt x="300" y="3360"/>
                      </a:lnTo>
                      <a:lnTo>
                        <a:pt x="331" y="3324"/>
                      </a:lnTo>
                      <a:lnTo>
                        <a:pt x="361" y="3287"/>
                      </a:lnTo>
                      <a:lnTo>
                        <a:pt x="392" y="3248"/>
                      </a:lnTo>
                      <a:lnTo>
                        <a:pt x="424" y="3208"/>
                      </a:lnTo>
                      <a:lnTo>
                        <a:pt x="456" y="3166"/>
                      </a:lnTo>
                      <a:lnTo>
                        <a:pt x="490" y="3123"/>
                      </a:lnTo>
                      <a:lnTo>
                        <a:pt x="523" y="3078"/>
                      </a:lnTo>
                      <a:lnTo>
                        <a:pt x="556" y="3032"/>
                      </a:lnTo>
                      <a:lnTo>
                        <a:pt x="589" y="2985"/>
                      </a:lnTo>
                      <a:lnTo>
                        <a:pt x="623" y="2937"/>
                      </a:lnTo>
                      <a:lnTo>
                        <a:pt x="656" y="2886"/>
                      </a:lnTo>
                      <a:lnTo>
                        <a:pt x="690" y="2836"/>
                      </a:lnTo>
                      <a:lnTo>
                        <a:pt x="722" y="2785"/>
                      </a:lnTo>
                      <a:lnTo>
                        <a:pt x="754" y="2733"/>
                      </a:lnTo>
                      <a:lnTo>
                        <a:pt x="785" y="2680"/>
                      </a:lnTo>
                      <a:lnTo>
                        <a:pt x="816" y="2626"/>
                      </a:lnTo>
                      <a:lnTo>
                        <a:pt x="845" y="2572"/>
                      </a:lnTo>
                      <a:lnTo>
                        <a:pt x="875" y="2517"/>
                      </a:lnTo>
                      <a:lnTo>
                        <a:pt x="874" y="2513"/>
                      </a:lnTo>
                      <a:lnTo>
                        <a:pt x="871" y="2502"/>
                      </a:lnTo>
                      <a:lnTo>
                        <a:pt x="867" y="2485"/>
                      </a:lnTo>
                      <a:lnTo>
                        <a:pt x="861" y="2462"/>
                      </a:lnTo>
                      <a:lnTo>
                        <a:pt x="854" y="2435"/>
                      </a:lnTo>
                      <a:lnTo>
                        <a:pt x="846" y="2403"/>
                      </a:lnTo>
                      <a:lnTo>
                        <a:pt x="838" y="2369"/>
                      </a:lnTo>
                      <a:lnTo>
                        <a:pt x="829" y="2333"/>
                      </a:lnTo>
                      <a:lnTo>
                        <a:pt x="820" y="2296"/>
                      </a:lnTo>
                      <a:lnTo>
                        <a:pt x="810" y="2259"/>
                      </a:lnTo>
                      <a:lnTo>
                        <a:pt x="801" y="2222"/>
                      </a:lnTo>
                      <a:lnTo>
                        <a:pt x="792" y="2187"/>
                      </a:lnTo>
                      <a:lnTo>
                        <a:pt x="783" y="2154"/>
                      </a:lnTo>
                      <a:lnTo>
                        <a:pt x="775" y="2125"/>
                      </a:lnTo>
                      <a:lnTo>
                        <a:pt x="767" y="2099"/>
                      </a:lnTo>
                      <a:lnTo>
                        <a:pt x="761" y="2079"/>
                      </a:lnTo>
                      <a:lnTo>
                        <a:pt x="755" y="2061"/>
                      </a:lnTo>
                      <a:lnTo>
                        <a:pt x="748" y="2043"/>
                      </a:lnTo>
                      <a:lnTo>
                        <a:pt x="740" y="2024"/>
                      </a:lnTo>
                      <a:lnTo>
                        <a:pt x="733" y="2005"/>
                      </a:lnTo>
                      <a:lnTo>
                        <a:pt x="725" y="1985"/>
                      </a:lnTo>
                      <a:lnTo>
                        <a:pt x="717" y="1966"/>
                      </a:lnTo>
                      <a:lnTo>
                        <a:pt x="710" y="1947"/>
                      </a:lnTo>
                      <a:lnTo>
                        <a:pt x="703" y="1927"/>
                      </a:lnTo>
                      <a:lnTo>
                        <a:pt x="696" y="1908"/>
                      </a:lnTo>
                      <a:lnTo>
                        <a:pt x="691" y="1888"/>
                      </a:lnTo>
                      <a:lnTo>
                        <a:pt x="686" y="1869"/>
                      </a:lnTo>
                      <a:lnTo>
                        <a:pt x="683" y="1851"/>
                      </a:lnTo>
                      <a:lnTo>
                        <a:pt x="681" y="1833"/>
                      </a:lnTo>
                      <a:lnTo>
                        <a:pt x="681" y="1816"/>
                      </a:lnTo>
                      <a:lnTo>
                        <a:pt x="682" y="1800"/>
                      </a:lnTo>
                      <a:lnTo>
                        <a:pt x="686" y="1784"/>
                      </a:lnTo>
                      <a:lnTo>
                        <a:pt x="692" y="1768"/>
                      </a:lnTo>
                      <a:lnTo>
                        <a:pt x="699" y="1749"/>
                      </a:lnTo>
                      <a:lnTo>
                        <a:pt x="709" y="1729"/>
                      </a:lnTo>
                      <a:lnTo>
                        <a:pt x="720" y="1707"/>
                      </a:lnTo>
                      <a:lnTo>
                        <a:pt x="734" y="1684"/>
                      </a:lnTo>
                      <a:lnTo>
                        <a:pt x="749" y="1659"/>
                      </a:lnTo>
                      <a:lnTo>
                        <a:pt x="765" y="1633"/>
                      </a:lnTo>
                      <a:lnTo>
                        <a:pt x="783" y="1606"/>
                      </a:lnTo>
                      <a:lnTo>
                        <a:pt x="803" y="1578"/>
                      </a:lnTo>
                      <a:lnTo>
                        <a:pt x="824" y="1550"/>
                      </a:lnTo>
                      <a:lnTo>
                        <a:pt x="846" y="1520"/>
                      </a:lnTo>
                      <a:lnTo>
                        <a:pt x="870" y="1491"/>
                      </a:lnTo>
                      <a:lnTo>
                        <a:pt x="895" y="1461"/>
                      </a:lnTo>
                      <a:lnTo>
                        <a:pt x="921" y="1431"/>
                      </a:lnTo>
                      <a:lnTo>
                        <a:pt x="947" y="1401"/>
                      </a:lnTo>
                      <a:lnTo>
                        <a:pt x="975" y="1371"/>
                      </a:lnTo>
                      <a:lnTo>
                        <a:pt x="990" y="1355"/>
                      </a:lnTo>
                      <a:lnTo>
                        <a:pt x="1007" y="1338"/>
                      </a:lnTo>
                      <a:lnTo>
                        <a:pt x="1026" y="1319"/>
                      </a:lnTo>
                      <a:lnTo>
                        <a:pt x="1046" y="1299"/>
                      </a:lnTo>
                      <a:lnTo>
                        <a:pt x="1068" y="1277"/>
                      </a:lnTo>
                      <a:lnTo>
                        <a:pt x="1091" y="1254"/>
                      </a:lnTo>
                      <a:lnTo>
                        <a:pt x="1115" y="1230"/>
                      </a:lnTo>
                      <a:lnTo>
                        <a:pt x="1141" y="1205"/>
                      </a:lnTo>
                      <a:lnTo>
                        <a:pt x="1166" y="1180"/>
                      </a:lnTo>
                      <a:lnTo>
                        <a:pt x="1193" y="1154"/>
                      </a:lnTo>
                      <a:lnTo>
                        <a:pt x="1220" y="1127"/>
                      </a:lnTo>
                      <a:lnTo>
                        <a:pt x="1249" y="1100"/>
                      </a:lnTo>
                      <a:lnTo>
                        <a:pt x="1277" y="1073"/>
                      </a:lnTo>
                      <a:lnTo>
                        <a:pt x="1305" y="1045"/>
                      </a:lnTo>
                      <a:lnTo>
                        <a:pt x="1333" y="1018"/>
                      </a:lnTo>
                      <a:lnTo>
                        <a:pt x="1361" y="991"/>
                      </a:lnTo>
                      <a:lnTo>
                        <a:pt x="1389" y="964"/>
                      </a:lnTo>
                      <a:lnTo>
                        <a:pt x="1416" y="938"/>
                      </a:lnTo>
                      <a:lnTo>
                        <a:pt x="1443" y="912"/>
                      </a:lnTo>
                      <a:lnTo>
                        <a:pt x="1469" y="888"/>
                      </a:lnTo>
                      <a:lnTo>
                        <a:pt x="1494" y="862"/>
                      </a:lnTo>
                      <a:lnTo>
                        <a:pt x="1518" y="839"/>
                      </a:lnTo>
                      <a:lnTo>
                        <a:pt x="1541" y="818"/>
                      </a:lnTo>
                      <a:lnTo>
                        <a:pt x="1563" y="797"/>
                      </a:lnTo>
                      <a:lnTo>
                        <a:pt x="1583" y="778"/>
                      </a:lnTo>
                      <a:lnTo>
                        <a:pt x="1601" y="760"/>
                      </a:lnTo>
                      <a:lnTo>
                        <a:pt x="1619" y="744"/>
                      </a:lnTo>
                      <a:lnTo>
                        <a:pt x="1634" y="730"/>
                      </a:lnTo>
                      <a:lnTo>
                        <a:pt x="1647" y="718"/>
                      </a:lnTo>
                      <a:lnTo>
                        <a:pt x="1658" y="708"/>
                      </a:lnTo>
                      <a:lnTo>
                        <a:pt x="1666" y="700"/>
                      </a:lnTo>
                      <a:lnTo>
                        <a:pt x="1672" y="695"/>
                      </a:lnTo>
                      <a:lnTo>
                        <a:pt x="1684" y="683"/>
                      </a:lnTo>
                      <a:lnTo>
                        <a:pt x="1702" y="665"/>
                      </a:lnTo>
                      <a:lnTo>
                        <a:pt x="1724" y="642"/>
                      </a:lnTo>
                      <a:lnTo>
                        <a:pt x="1751" y="614"/>
                      </a:lnTo>
                      <a:lnTo>
                        <a:pt x="1780" y="583"/>
                      </a:lnTo>
                      <a:lnTo>
                        <a:pt x="1813" y="549"/>
                      </a:lnTo>
                      <a:lnTo>
                        <a:pt x="1847" y="513"/>
                      </a:lnTo>
                      <a:lnTo>
                        <a:pt x="1881" y="476"/>
                      </a:lnTo>
                      <a:lnTo>
                        <a:pt x="1916" y="440"/>
                      </a:lnTo>
                      <a:lnTo>
                        <a:pt x="1949" y="404"/>
                      </a:lnTo>
                      <a:lnTo>
                        <a:pt x="1982" y="369"/>
                      </a:lnTo>
                      <a:lnTo>
                        <a:pt x="2013" y="338"/>
                      </a:lnTo>
                      <a:lnTo>
                        <a:pt x="2041" y="310"/>
                      </a:lnTo>
                      <a:lnTo>
                        <a:pt x="2065" y="287"/>
                      </a:lnTo>
                      <a:lnTo>
                        <a:pt x="2085" y="269"/>
                      </a:lnTo>
                      <a:lnTo>
                        <a:pt x="2099" y="257"/>
                      </a:lnTo>
                      <a:lnTo>
                        <a:pt x="2106" y="252"/>
                      </a:lnTo>
                      <a:lnTo>
                        <a:pt x="2116" y="247"/>
                      </a:lnTo>
                      <a:lnTo>
                        <a:pt x="2127" y="240"/>
                      </a:lnTo>
                      <a:lnTo>
                        <a:pt x="2141" y="233"/>
                      </a:lnTo>
                      <a:lnTo>
                        <a:pt x="2157" y="225"/>
                      </a:lnTo>
                      <a:lnTo>
                        <a:pt x="2175" y="216"/>
                      </a:lnTo>
                      <a:lnTo>
                        <a:pt x="2195" y="206"/>
                      </a:lnTo>
                      <a:lnTo>
                        <a:pt x="2216" y="196"/>
                      </a:lnTo>
                      <a:lnTo>
                        <a:pt x="2238" y="186"/>
                      </a:lnTo>
                      <a:lnTo>
                        <a:pt x="2262" y="175"/>
                      </a:lnTo>
                      <a:lnTo>
                        <a:pt x="2287" y="164"/>
                      </a:lnTo>
                      <a:lnTo>
                        <a:pt x="2312" y="152"/>
                      </a:lnTo>
                      <a:lnTo>
                        <a:pt x="2339" y="141"/>
                      </a:lnTo>
                      <a:lnTo>
                        <a:pt x="2367" y="129"/>
                      </a:lnTo>
                      <a:lnTo>
                        <a:pt x="2394" y="117"/>
                      </a:lnTo>
                      <a:lnTo>
                        <a:pt x="2423" y="106"/>
                      </a:lnTo>
                      <a:lnTo>
                        <a:pt x="2451" y="94"/>
                      </a:lnTo>
                      <a:lnTo>
                        <a:pt x="2480" y="83"/>
                      </a:lnTo>
                      <a:lnTo>
                        <a:pt x="2508" y="73"/>
                      </a:lnTo>
                      <a:lnTo>
                        <a:pt x="2536" y="62"/>
                      </a:lnTo>
                      <a:lnTo>
                        <a:pt x="2566" y="53"/>
                      </a:lnTo>
                      <a:lnTo>
                        <a:pt x="2593" y="43"/>
                      </a:lnTo>
                      <a:lnTo>
                        <a:pt x="2620" y="35"/>
                      </a:lnTo>
                      <a:lnTo>
                        <a:pt x="2647" y="27"/>
                      </a:lnTo>
                      <a:lnTo>
                        <a:pt x="2672" y="20"/>
                      </a:lnTo>
                      <a:lnTo>
                        <a:pt x="2697" y="14"/>
                      </a:lnTo>
                      <a:lnTo>
                        <a:pt x="2720" y="9"/>
                      </a:lnTo>
                      <a:lnTo>
                        <a:pt x="2743" y="5"/>
                      </a:lnTo>
                      <a:lnTo>
                        <a:pt x="2764" y="2"/>
                      </a:lnTo>
                      <a:lnTo>
                        <a:pt x="2783" y="0"/>
                      </a:lnTo>
                      <a:lnTo>
                        <a:pt x="2800" y="0"/>
                      </a:lnTo>
                      <a:lnTo>
                        <a:pt x="2816" y="1"/>
                      </a:lnTo>
                      <a:lnTo>
                        <a:pt x="2833" y="3"/>
                      </a:lnTo>
                      <a:lnTo>
                        <a:pt x="2854" y="7"/>
                      </a:lnTo>
                      <a:lnTo>
                        <a:pt x="2879" y="11"/>
                      </a:lnTo>
                      <a:lnTo>
                        <a:pt x="2908" y="17"/>
                      </a:lnTo>
                      <a:lnTo>
                        <a:pt x="2942" y="23"/>
                      </a:lnTo>
                      <a:lnTo>
                        <a:pt x="2977" y="31"/>
                      </a:lnTo>
                      <a:lnTo>
                        <a:pt x="3016" y="40"/>
                      </a:lnTo>
                      <a:lnTo>
                        <a:pt x="3057" y="50"/>
                      </a:lnTo>
                      <a:lnTo>
                        <a:pt x="3100" y="61"/>
                      </a:lnTo>
                      <a:lnTo>
                        <a:pt x="3147" y="73"/>
                      </a:lnTo>
                      <a:lnTo>
                        <a:pt x="3194" y="86"/>
                      </a:lnTo>
                      <a:lnTo>
                        <a:pt x="3242" y="101"/>
                      </a:lnTo>
                      <a:lnTo>
                        <a:pt x="3292" y="116"/>
                      </a:lnTo>
                      <a:lnTo>
                        <a:pt x="3343" y="133"/>
                      </a:lnTo>
                      <a:lnTo>
                        <a:pt x="3394" y="151"/>
                      </a:lnTo>
                      <a:lnTo>
                        <a:pt x="3445" y="170"/>
                      </a:lnTo>
                      <a:lnTo>
                        <a:pt x="3498" y="190"/>
                      </a:lnTo>
                      <a:lnTo>
                        <a:pt x="3548" y="211"/>
                      </a:lnTo>
                      <a:lnTo>
                        <a:pt x="3599" y="234"/>
                      </a:lnTo>
                      <a:lnTo>
                        <a:pt x="3648" y="258"/>
                      </a:lnTo>
                      <a:lnTo>
                        <a:pt x="3697" y="283"/>
                      </a:lnTo>
                      <a:lnTo>
                        <a:pt x="3744" y="309"/>
                      </a:lnTo>
                      <a:lnTo>
                        <a:pt x="3789" y="336"/>
                      </a:lnTo>
                      <a:lnTo>
                        <a:pt x="3831" y="365"/>
                      </a:lnTo>
                      <a:lnTo>
                        <a:pt x="3873" y="396"/>
                      </a:lnTo>
                      <a:lnTo>
                        <a:pt x="3911" y="427"/>
                      </a:lnTo>
                      <a:lnTo>
                        <a:pt x="3945" y="459"/>
                      </a:lnTo>
                      <a:lnTo>
                        <a:pt x="3977" y="492"/>
                      </a:lnTo>
                      <a:lnTo>
                        <a:pt x="4005" y="527"/>
                      </a:lnTo>
                      <a:lnTo>
                        <a:pt x="4029" y="563"/>
                      </a:lnTo>
                      <a:lnTo>
                        <a:pt x="4049" y="600"/>
                      </a:lnTo>
                      <a:lnTo>
                        <a:pt x="4066" y="63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22" name="Freeform 538"/>
                <p:cNvSpPr>
                  <a:spLocks/>
                </p:cNvSpPr>
                <p:nvPr/>
              </p:nvSpPr>
              <p:spPr bwMode="auto">
                <a:xfrm>
                  <a:off x="4787" y="1000"/>
                  <a:ext cx="112" cy="114"/>
                </a:xfrm>
                <a:custGeom>
                  <a:avLst/>
                  <a:gdLst>
                    <a:gd name="T0" fmla="*/ 833 w 1114"/>
                    <a:gd name="T1" fmla="*/ 17 h 1142"/>
                    <a:gd name="T2" fmla="*/ 885 w 1114"/>
                    <a:gd name="T3" fmla="*/ 96 h 1142"/>
                    <a:gd name="T4" fmla="*/ 952 w 1114"/>
                    <a:gd name="T5" fmla="*/ 211 h 1142"/>
                    <a:gd name="T6" fmla="*/ 999 w 1114"/>
                    <a:gd name="T7" fmla="*/ 338 h 1142"/>
                    <a:gd name="T8" fmla="*/ 998 w 1114"/>
                    <a:gd name="T9" fmla="*/ 447 h 1142"/>
                    <a:gd name="T10" fmla="*/ 922 w 1114"/>
                    <a:gd name="T11" fmla="*/ 514 h 1142"/>
                    <a:gd name="T12" fmla="*/ 896 w 1114"/>
                    <a:gd name="T13" fmla="*/ 513 h 1142"/>
                    <a:gd name="T14" fmla="*/ 915 w 1114"/>
                    <a:gd name="T15" fmla="*/ 481 h 1142"/>
                    <a:gd name="T16" fmla="*/ 926 w 1114"/>
                    <a:gd name="T17" fmla="*/ 451 h 1142"/>
                    <a:gd name="T18" fmla="*/ 930 w 1114"/>
                    <a:gd name="T19" fmla="*/ 422 h 1142"/>
                    <a:gd name="T20" fmla="*/ 903 w 1114"/>
                    <a:gd name="T21" fmla="*/ 450 h 1142"/>
                    <a:gd name="T22" fmla="*/ 853 w 1114"/>
                    <a:gd name="T23" fmla="*/ 519 h 1142"/>
                    <a:gd name="T24" fmla="*/ 808 w 1114"/>
                    <a:gd name="T25" fmla="*/ 569 h 1142"/>
                    <a:gd name="T26" fmla="*/ 768 w 1114"/>
                    <a:gd name="T27" fmla="*/ 591 h 1142"/>
                    <a:gd name="T28" fmla="*/ 756 w 1114"/>
                    <a:gd name="T29" fmla="*/ 568 h 1142"/>
                    <a:gd name="T30" fmla="*/ 739 w 1114"/>
                    <a:gd name="T31" fmla="*/ 563 h 1142"/>
                    <a:gd name="T32" fmla="*/ 692 w 1114"/>
                    <a:gd name="T33" fmla="*/ 621 h 1142"/>
                    <a:gd name="T34" fmla="*/ 646 w 1114"/>
                    <a:gd name="T35" fmla="*/ 668 h 1142"/>
                    <a:gd name="T36" fmla="*/ 591 w 1114"/>
                    <a:gd name="T37" fmla="*/ 691 h 1142"/>
                    <a:gd name="T38" fmla="*/ 556 w 1114"/>
                    <a:gd name="T39" fmla="*/ 696 h 1142"/>
                    <a:gd name="T40" fmla="*/ 520 w 1114"/>
                    <a:gd name="T41" fmla="*/ 705 h 1142"/>
                    <a:gd name="T42" fmla="*/ 482 w 1114"/>
                    <a:gd name="T43" fmla="*/ 720 h 1142"/>
                    <a:gd name="T44" fmla="*/ 443 w 1114"/>
                    <a:gd name="T45" fmla="*/ 742 h 1142"/>
                    <a:gd name="T46" fmla="*/ 405 w 1114"/>
                    <a:gd name="T47" fmla="*/ 775 h 1142"/>
                    <a:gd name="T48" fmla="*/ 356 w 1114"/>
                    <a:gd name="T49" fmla="*/ 825 h 1142"/>
                    <a:gd name="T50" fmla="*/ 272 w 1114"/>
                    <a:gd name="T51" fmla="*/ 903 h 1142"/>
                    <a:gd name="T52" fmla="*/ 171 w 1114"/>
                    <a:gd name="T53" fmla="*/ 993 h 1142"/>
                    <a:gd name="T54" fmla="*/ 77 w 1114"/>
                    <a:gd name="T55" fmla="*/ 1075 h 1142"/>
                    <a:gd name="T56" fmla="*/ 14 w 1114"/>
                    <a:gd name="T57" fmla="*/ 1130 h 1142"/>
                    <a:gd name="T58" fmla="*/ 4 w 1114"/>
                    <a:gd name="T59" fmla="*/ 1139 h 1142"/>
                    <a:gd name="T60" fmla="*/ 60 w 1114"/>
                    <a:gd name="T61" fmla="*/ 1097 h 1142"/>
                    <a:gd name="T62" fmla="*/ 157 w 1114"/>
                    <a:gd name="T63" fmla="*/ 1023 h 1142"/>
                    <a:gd name="T64" fmla="*/ 270 w 1114"/>
                    <a:gd name="T65" fmla="*/ 939 h 1142"/>
                    <a:gd name="T66" fmla="*/ 368 w 1114"/>
                    <a:gd name="T67" fmla="*/ 864 h 1142"/>
                    <a:gd name="T68" fmla="*/ 424 w 1114"/>
                    <a:gd name="T69" fmla="*/ 820 h 1142"/>
                    <a:gd name="T70" fmla="*/ 442 w 1114"/>
                    <a:gd name="T71" fmla="*/ 805 h 1142"/>
                    <a:gd name="T72" fmla="*/ 498 w 1114"/>
                    <a:gd name="T73" fmla="*/ 771 h 1142"/>
                    <a:gd name="T74" fmla="*/ 561 w 1114"/>
                    <a:gd name="T75" fmla="*/ 747 h 1142"/>
                    <a:gd name="T76" fmla="*/ 580 w 1114"/>
                    <a:gd name="T77" fmla="*/ 740 h 1142"/>
                    <a:gd name="T78" fmla="*/ 603 w 1114"/>
                    <a:gd name="T79" fmla="*/ 733 h 1142"/>
                    <a:gd name="T80" fmla="*/ 631 w 1114"/>
                    <a:gd name="T81" fmla="*/ 727 h 1142"/>
                    <a:gd name="T82" fmla="*/ 693 w 1114"/>
                    <a:gd name="T83" fmla="*/ 704 h 1142"/>
                    <a:gd name="T84" fmla="*/ 751 w 1114"/>
                    <a:gd name="T85" fmla="*/ 666 h 1142"/>
                    <a:gd name="T86" fmla="*/ 769 w 1114"/>
                    <a:gd name="T87" fmla="*/ 655 h 1142"/>
                    <a:gd name="T88" fmla="*/ 806 w 1114"/>
                    <a:gd name="T89" fmla="*/ 634 h 1142"/>
                    <a:gd name="T90" fmla="*/ 840 w 1114"/>
                    <a:gd name="T91" fmla="*/ 619 h 1142"/>
                    <a:gd name="T92" fmla="*/ 897 w 1114"/>
                    <a:gd name="T93" fmla="*/ 599 h 1142"/>
                    <a:gd name="T94" fmla="*/ 958 w 1114"/>
                    <a:gd name="T95" fmla="*/ 571 h 1142"/>
                    <a:gd name="T96" fmla="*/ 990 w 1114"/>
                    <a:gd name="T97" fmla="*/ 544 h 1142"/>
                    <a:gd name="T98" fmla="*/ 1026 w 1114"/>
                    <a:gd name="T99" fmla="*/ 502 h 1142"/>
                    <a:gd name="T100" fmla="*/ 1066 w 1114"/>
                    <a:gd name="T101" fmla="*/ 448 h 1142"/>
                    <a:gd name="T102" fmla="*/ 1099 w 1114"/>
                    <a:gd name="T103" fmla="*/ 386 h 1142"/>
                    <a:gd name="T104" fmla="*/ 1114 w 1114"/>
                    <a:gd name="T105" fmla="*/ 320 h 1142"/>
                    <a:gd name="T106" fmla="*/ 1088 w 1114"/>
                    <a:gd name="T107" fmla="*/ 210 h 1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114" h="1142">
                      <a:moveTo>
                        <a:pt x="820" y="0"/>
                      </a:moveTo>
                      <a:lnTo>
                        <a:pt x="823" y="4"/>
                      </a:lnTo>
                      <a:lnTo>
                        <a:pt x="833" y="17"/>
                      </a:lnTo>
                      <a:lnTo>
                        <a:pt x="847" y="38"/>
                      </a:lnTo>
                      <a:lnTo>
                        <a:pt x="865" y="64"/>
                      </a:lnTo>
                      <a:lnTo>
                        <a:pt x="885" y="96"/>
                      </a:lnTo>
                      <a:lnTo>
                        <a:pt x="907" y="132"/>
                      </a:lnTo>
                      <a:lnTo>
                        <a:pt x="930" y="170"/>
                      </a:lnTo>
                      <a:lnTo>
                        <a:pt x="952" y="211"/>
                      </a:lnTo>
                      <a:lnTo>
                        <a:pt x="971" y="254"/>
                      </a:lnTo>
                      <a:lnTo>
                        <a:pt x="988" y="296"/>
                      </a:lnTo>
                      <a:lnTo>
                        <a:pt x="999" y="338"/>
                      </a:lnTo>
                      <a:lnTo>
                        <a:pt x="1006" y="377"/>
                      </a:lnTo>
                      <a:lnTo>
                        <a:pt x="1006" y="414"/>
                      </a:lnTo>
                      <a:lnTo>
                        <a:pt x="998" y="447"/>
                      </a:lnTo>
                      <a:lnTo>
                        <a:pt x="981" y="475"/>
                      </a:lnTo>
                      <a:lnTo>
                        <a:pt x="954" y="497"/>
                      </a:lnTo>
                      <a:lnTo>
                        <a:pt x="922" y="514"/>
                      </a:lnTo>
                      <a:lnTo>
                        <a:pt x="904" y="521"/>
                      </a:lnTo>
                      <a:lnTo>
                        <a:pt x="896" y="520"/>
                      </a:lnTo>
                      <a:lnTo>
                        <a:pt x="896" y="513"/>
                      </a:lnTo>
                      <a:lnTo>
                        <a:pt x="900" y="503"/>
                      </a:lnTo>
                      <a:lnTo>
                        <a:pt x="907" y="492"/>
                      </a:lnTo>
                      <a:lnTo>
                        <a:pt x="915" y="481"/>
                      </a:lnTo>
                      <a:lnTo>
                        <a:pt x="919" y="472"/>
                      </a:lnTo>
                      <a:lnTo>
                        <a:pt x="922" y="463"/>
                      </a:lnTo>
                      <a:lnTo>
                        <a:pt x="926" y="451"/>
                      </a:lnTo>
                      <a:lnTo>
                        <a:pt x="929" y="438"/>
                      </a:lnTo>
                      <a:lnTo>
                        <a:pt x="931" y="428"/>
                      </a:lnTo>
                      <a:lnTo>
                        <a:pt x="930" y="422"/>
                      </a:lnTo>
                      <a:lnTo>
                        <a:pt x="926" y="422"/>
                      </a:lnTo>
                      <a:lnTo>
                        <a:pt x="917" y="430"/>
                      </a:lnTo>
                      <a:lnTo>
                        <a:pt x="903" y="450"/>
                      </a:lnTo>
                      <a:lnTo>
                        <a:pt x="886" y="475"/>
                      </a:lnTo>
                      <a:lnTo>
                        <a:pt x="869" y="498"/>
                      </a:lnTo>
                      <a:lnTo>
                        <a:pt x="853" y="519"/>
                      </a:lnTo>
                      <a:lnTo>
                        <a:pt x="838" y="539"/>
                      </a:lnTo>
                      <a:lnTo>
                        <a:pt x="823" y="555"/>
                      </a:lnTo>
                      <a:lnTo>
                        <a:pt x="808" y="569"/>
                      </a:lnTo>
                      <a:lnTo>
                        <a:pt x="793" y="580"/>
                      </a:lnTo>
                      <a:lnTo>
                        <a:pt x="779" y="588"/>
                      </a:lnTo>
                      <a:lnTo>
                        <a:pt x="768" y="591"/>
                      </a:lnTo>
                      <a:lnTo>
                        <a:pt x="762" y="586"/>
                      </a:lnTo>
                      <a:lnTo>
                        <a:pt x="758" y="578"/>
                      </a:lnTo>
                      <a:lnTo>
                        <a:pt x="756" y="568"/>
                      </a:lnTo>
                      <a:lnTo>
                        <a:pt x="754" y="561"/>
                      </a:lnTo>
                      <a:lnTo>
                        <a:pt x="749" y="558"/>
                      </a:lnTo>
                      <a:lnTo>
                        <a:pt x="739" y="563"/>
                      </a:lnTo>
                      <a:lnTo>
                        <a:pt x="725" y="579"/>
                      </a:lnTo>
                      <a:lnTo>
                        <a:pt x="708" y="601"/>
                      </a:lnTo>
                      <a:lnTo>
                        <a:pt x="692" y="621"/>
                      </a:lnTo>
                      <a:lnTo>
                        <a:pt x="677" y="639"/>
                      </a:lnTo>
                      <a:lnTo>
                        <a:pt x="661" y="655"/>
                      </a:lnTo>
                      <a:lnTo>
                        <a:pt x="646" y="668"/>
                      </a:lnTo>
                      <a:lnTo>
                        <a:pt x="629" y="679"/>
                      </a:lnTo>
                      <a:lnTo>
                        <a:pt x="611" y="687"/>
                      </a:lnTo>
                      <a:lnTo>
                        <a:pt x="591" y="691"/>
                      </a:lnTo>
                      <a:lnTo>
                        <a:pt x="580" y="692"/>
                      </a:lnTo>
                      <a:lnTo>
                        <a:pt x="569" y="694"/>
                      </a:lnTo>
                      <a:lnTo>
                        <a:pt x="556" y="696"/>
                      </a:lnTo>
                      <a:lnTo>
                        <a:pt x="544" y="699"/>
                      </a:lnTo>
                      <a:lnTo>
                        <a:pt x="532" y="701"/>
                      </a:lnTo>
                      <a:lnTo>
                        <a:pt x="520" y="705"/>
                      </a:lnTo>
                      <a:lnTo>
                        <a:pt x="507" y="709"/>
                      </a:lnTo>
                      <a:lnTo>
                        <a:pt x="495" y="714"/>
                      </a:lnTo>
                      <a:lnTo>
                        <a:pt x="482" y="720"/>
                      </a:lnTo>
                      <a:lnTo>
                        <a:pt x="469" y="726"/>
                      </a:lnTo>
                      <a:lnTo>
                        <a:pt x="456" y="734"/>
                      </a:lnTo>
                      <a:lnTo>
                        <a:pt x="443" y="742"/>
                      </a:lnTo>
                      <a:lnTo>
                        <a:pt x="430" y="752"/>
                      </a:lnTo>
                      <a:lnTo>
                        <a:pt x="418" y="763"/>
                      </a:lnTo>
                      <a:lnTo>
                        <a:pt x="405" y="775"/>
                      </a:lnTo>
                      <a:lnTo>
                        <a:pt x="393" y="788"/>
                      </a:lnTo>
                      <a:lnTo>
                        <a:pt x="378" y="804"/>
                      </a:lnTo>
                      <a:lnTo>
                        <a:pt x="356" y="825"/>
                      </a:lnTo>
                      <a:lnTo>
                        <a:pt x="331" y="848"/>
                      </a:lnTo>
                      <a:lnTo>
                        <a:pt x="303" y="875"/>
                      </a:lnTo>
                      <a:lnTo>
                        <a:pt x="272" y="903"/>
                      </a:lnTo>
                      <a:lnTo>
                        <a:pt x="239" y="933"/>
                      </a:lnTo>
                      <a:lnTo>
                        <a:pt x="206" y="963"/>
                      </a:lnTo>
                      <a:lnTo>
                        <a:pt x="171" y="993"/>
                      </a:lnTo>
                      <a:lnTo>
                        <a:pt x="138" y="1022"/>
                      </a:lnTo>
                      <a:lnTo>
                        <a:pt x="106" y="1050"/>
                      </a:lnTo>
                      <a:lnTo>
                        <a:pt x="77" y="1075"/>
                      </a:lnTo>
                      <a:lnTo>
                        <a:pt x="52" y="1097"/>
                      </a:lnTo>
                      <a:lnTo>
                        <a:pt x="30" y="1116"/>
                      </a:lnTo>
                      <a:lnTo>
                        <a:pt x="14" y="1130"/>
                      </a:lnTo>
                      <a:lnTo>
                        <a:pt x="4" y="1139"/>
                      </a:lnTo>
                      <a:lnTo>
                        <a:pt x="0" y="1142"/>
                      </a:lnTo>
                      <a:lnTo>
                        <a:pt x="4" y="1139"/>
                      </a:lnTo>
                      <a:lnTo>
                        <a:pt x="16" y="1130"/>
                      </a:lnTo>
                      <a:lnTo>
                        <a:pt x="35" y="1116"/>
                      </a:lnTo>
                      <a:lnTo>
                        <a:pt x="60" y="1097"/>
                      </a:lnTo>
                      <a:lnTo>
                        <a:pt x="89" y="1076"/>
                      </a:lnTo>
                      <a:lnTo>
                        <a:pt x="122" y="1051"/>
                      </a:lnTo>
                      <a:lnTo>
                        <a:pt x="157" y="1023"/>
                      </a:lnTo>
                      <a:lnTo>
                        <a:pt x="196" y="995"/>
                      </a:lnTo>
                      <a:lnTo>
                        <a:pt x="233" y="967"/>
                      </a:lnTo>
                      <a:lnTo>
                        <a:pt x="270" y="939"/>
                      </a:lnTo>
                      <a:lnTo>
                        <a:pt x="306" y="912"/>
                      </a:lnTo>
                      <a:lnTo>
                        <a:pt x="339" y="887"/>
                      </a:lnTo>
                      <a:lnTo>
                        <a:pt x="368" y="864"/>
                      </a:lnTo>
                      <a:lnTo>
                        <a:pt x="393" y="845"/>
                      </a:lnTo>
                      <a:lnTo>
                        <a:pt x="412" y="830"/>
                      </a:lnTo>
                      <a:lnTo>
                        <a:pt x="424" y="820"/>
                      </a:lnTo>
                      <a:lnTo>
                        <a:pt x="426" y="818"/>
                      </a:lnTo>
                      <a:lnTo>
                        <a:pt x="432" y="813"/>
                      </a:lnTo>
                      <a:lnTo>
                        <a:pt x="442" y="805"/>
                      </a:lnTo>
                      <a:lnTo>
                        <a:pt x="456" y="794"/>
                      </a:lnTo>
                      <a:lnTo>
                        <a:pt x="475" y="783"/>
                      </a:lnTo>
                      <a:lnTo>
                        <a:pt x="498" y="771"/>
                      </a:lnTo>
                      <a:lnTo>
                        <a:pt x="526" y="759"/>
                      </a:lnTo>
                      <a:lnTo>
                        <a:pt x="558" y="748"/>
                      </a:lnTo>
                      <a:lnTo>
                        <a:pt x="561" y="747"/>
                      </a:lnTo>
                      <a:lnTo>
                        <a:pt x="565" y="745"/>
                      </a:lnTo>
                      <a:lnTo>
                        <a:pt x="572" y="743"/>
                      </a:lnTo>
                      <a:lnTo>
                        <a:pt x="580" y="740"/>
                      </a:lnTo>
                      <a:lnTo>
                        <a:pt x="588" y="737"/>
                      </a:lnTo>
                      <a:lnTo>
                        <a:pt x="596" y="734"/>
                      </a:lnTo>
                      <a:lnTo>
                        <a:pt x="603" y="733"/>
                      </a:lnTo>
                      <a:lnTo>
                        <a:pt x="609" y="732"/>
                      </a:lnTo>
                      <a:lnTo>
                        <a:pt x="617" y="731"/>
                      </a:lnTo>
                      <a:lnTo>
                        <a:pt x="631" y="727"/>
                      </a:lnTo>
                      <a:lnTo>
                        <a:pt x="650" y="721"/>
                      </a:lnTo>
                      <a:lnTo>
                        <a:pt x="671" y="713"/>
                      </a:lnTo>
                      <a:lnTo>
                        <a:pt x="693" y="704"/>
                      </a:lnTo>
                      <a:lnTo>
                        <a:pt x="714" y="692"/>
                      </a:lnTo>
                      <a:lnTo>
                        <a:pt x="734" y="680"/>
                      </a:lnTo>
                      <a:lnTo>
                        <a:pt x="751" y="666"/>
                      </a:lnTo>
                      <a:lnTo>
                        <a:pt x="753" y="665"/>
                      </a:lnTo>
                      <a:lnTo>
                        <a:pt x="760" y="661"/>
                      </a:lnTo>
                      <a:lnTo>
                        <a:pt x="769" y="655"/>
                      </a:lnTo>
                      <a:lnTo>
                        <a:pt x="781" y="648"/>
                      </a:lnTo>
                      <a:lnTo>
                        <a:pt x="793" y="641"/>
                      </a:lnTo>
                      <a:lnTo>
                        <a:pt x="806" y="634"/>
                      </a:lnTo>
                      <a:lnTo>
                        <a:pt x="818" y="627"/>
                      </a:lnTo>
                      <a:lnTo>
                        <a:pt x="828" y="623"/>
                      </a:lnTo>
                      <a:lnTo>
                        <a:pt x="840" y="619"/>
                      </a:lnTo>
                      <a:lnTo>
                        <a:pt x="856" y="613"/>
                      </a:lnTo>
                      <a:lnTo>
                        <a:pt x="876" y="607"/>
                      </a:lnTo>
                      <a:lnTo>
                        <a:pt x="897" y="599"/>
                      </a:lnTo>
                      <a:lnTo>
                        <a:pt x="918" y="591"/>
                      </a:lnTo>
                      <a:lnTo>
                        <a:pt x="940" y="582"/>
                      </a:lnTo>
                      <a:lnTo>
                        <a:pt x="958" y="571"/>
                      </a:lnTo>
                      <a:lnTo>
                        <a:pt x="973" y="560"/>
                      </a:lnTo>
                      <a:lnTo>
                        <a:pt x="980" y="553"/>
                      </a:lnTo>
                      <a:lnTo>
                        <a:pt x="990" y="544"/>
                      </a:lnTo>
                      <a:lnTo>
                        <a:pt x="1001" y="531"/>
                      </a:lnTo>
                      <a:lnTo>
                        <a:pt x="1013" y="517"/>
                      </a:lnTo>
                      <a:lnTo>
                        <a:pt x="1026" y="502"/>
                      </a:lnTo>
                      <a:lnTo>
                        <a:pt x="1039" y="485"/>
                      </a:lnTo>
                      <a:lnTo>
                        <a:pt x="1053" y="467"/>
                      </a:lnTo>
                      <a:lnTo>
                        <a:pt x="1066" y="448"/>
                      </a:lnTo>
                      <a:lnTo>
                        <a:pt x="1078" y="428"/>
                      </a:lnTo>
                      <a:lnTo>
                        <a:pt x="1089" y="407"/>
                      </a:lnTo>
                      <a:lnTo>
                        <a:pt x="1099" y="386"/>
                      </a:lnTo>
                      <a:lnTo>
                        <a:pt x="1106" y="364"/>
                      </a:lnTo>
                      <a:lnTo>
                        <a:pt x="1112" y="342"/>
                      </a:lnTo>
                      <a:lnTo>
                        <a:pt x="1114" y="320"/>
                      </a:lnTo>
                      <a:lnTo>
                        <a:pt x="1114" y="299"/>
                      </a:lnTo>
                      <a:lnTo>
                        <a:pt x="1110" y="278"/>
                      </a:lnTo>
                      <a:lnTo>
                        <a:pt x="1088" y="210"/>
                      </a:lnTo>
                      <a:lnTo>
                        <a:pt x="820" y="0"/>
                      </a:lnTo>
                      <a:close/>
                    </a:path>
                  </a:pathLst>
                </a:custGeom>
                <a:solidFill>
                  <a:srgbClr val="26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23" name="Freeform 539"/>
                <p:cNvSpPr>
                  <a:spLocks/>
                </p:cNvSpPr>
                <p:nvPr/>
              </p:nvSpPr>
              <p:spPr bwMode="auto">
                <a:xfrm>
                  <a:off x="4651" y="743"/>
                  <a:ext cx="79" cy="148"/>
                </a:xfrm>
                <a:custGeom>
                  <a:avLst/>
                  <a:gdLst>
                    <a:gd name="T0" fmla="*/ 748 w 786"/>
                    <a:gd name="T1" fmla="*/ 5 h 1480"/>
                    <a:gd name="T2" fmla="*/ 731 w 786"/>
                    <a:gd name="T3" fmla="*/ 20 h 1480"/>
                    <a:gd name="T4" fmla="*/ 709 w 786"/>
                    <a:gd name="T5" fmla="*/ 44 h 1480"/>
                    <a:gd name="T6" fmla="*/ 684 w 786"/>
                    <a:gd name="T7" fmla="*/ 81 h 1480"/>
                    <a:gd name="T8" fmla="*/ 657 w 786"/>
                    <a:gd name="T9" fmla="*/ 130 h 1480"/>
                    <a:gd name="T10" fmla="*/ 629 w 786"/>
                    <a:gd name="T11" fmla="*/ 194 h 1480"/>
                    <a:gd name="T12" fmla="*/ 592 w 786"/>
                    <a:gd name="T13" fmla="*/ 272 h 1480"/>
                    <a:gd name="T14" fmla="*/ 550 w 786"/>
                    <a:gd name="T15" fmla="*/ 354 h 1480"/>
                    <a:gd name="T16" fmla="*/ 509 w 786"/>
                    <a:gd name="T17" fmla="*/ 432 h 1480"/>
                    <a:gd name="T18" fmla="*/ 476 w 786"/>
                    <a:gd name="T19" fmla="*/ 496 h 1480"/>
                    <a:gd name="T20" fmla="*/ 458 w 786"/>
                    <a:gd name="T21" fmla="*/ 535 h 1480"/>
                    <a:gd name="T22" fmla="*/ 436 w 786"/>
                    <a:gd name="T23" fmla="*/ 592 h 1480"/>
                    <a:gd name="T24" fmla="*/ 398 w 786"/>
                    <a:gd name="T25" fmla="*/ 683 h 1480"/>
                    <a:gd name="T26" fmla="*/ 354 w 786"/>
                    <a:gd name="T27" fmla="*/ 786 h 1480"/>
                    <a:gd name="T28" fmla="*/ 312 w 786"/>
                    <a:gd name="T29" fmla="*/ 878 h 1480"/>
                    <a:gd name="T30" fmla="*/ 280 w 786"/>
                    <a:gd name="T31" fmla="*/ 937 h 1480"/>
                    <a:gd name="T32" fmla="*/ 257 w 786"/>
                    <a:gd name="T33" fmla="*/ 961 h 1480"/>
                    <a:gd name="T34" fmla="*/ 222 w 786"/>
                    <a:gd name="T35" fmla="*/ 998 h 1480"/>
                    <a:gd name="T36" fmla="*/ 181 w 786"/>
                    <a:gd name="T37" fmla="*/ 1045 h 1480"/>
                    <a:gd name="T38" fmla="*/ 140 w 786"/>
                    <a:gd name="T39" fmla="*/ 1094 h 1480"/>
                    <a:gd name="T40" fmla="*/ 108 w 786"/>
                    <a:gd name="T41" fmla="*/ 1135 h 1480"/>
                    <a:gd name="T42" fmla="*/ 89 w 786"/>
                    <a:gd name="T43" fmla="*/ 1165 h 1480"/>
                    <a:gd name="T44" fmla="*/ 59 w 786"/>
                    <a:gd name="T45" fmla="*/ 1218 h 1480"/>
                    <a:gd name="T46" fmla="*/ 23 w 786"/>
                    <a:gd name="T47" fmla="*/ 1293 h 1480"/>
                    <a:gd name="T48" fmla="*/ 1 w 786"/>
                    <a:gd name="T49" fmla="*/ 1371 h 1480"/>
                    <a:gd name="T50" fmla="*/ 10 w 786"/>
                    <a:gd name="T51" fmla="*/ 1439 h 1480"/>
                    <a:gd name="T52" fmla="*/ 67 w 786"/>
                    <a:gd name="T53" fmla="*/ 1478 h 1480"/>
                    <a:gd name="T54" fmla="*/ 119 w 786"/>
                    <a:gd name="T55" fmla="*/ 1473 h 1480"/>
                    <a:gd name="T56" fmla="*/ 187 w 786"/>
                    <a:gd name="T57" fmla="*/ 1442 h 1480"/>
                    <a:gd name="T58" fmla="*/ 267 w 786"/>
                    <a:gd name="T59" fmla="*/ 1389 h 1480"/>
                    <a:gd name="T60" fmla="*/ 352 w 786"/>
                    <a:gd name="T61" fmla="*/ 1322 h 1480"/>
                    <a:gd name="T62" fmla="*/ 441 w 786"/>
                    <a:gd name="T63" fmla="*/ 1243 h 1480"/>
                    <a:gd name="T64" fmla="*/ 527 w 786"/>
                    <a:gd name="T65" fmla="*/ 1160 h 1480"/>
                    <a:gd name="T66" fmla="*/ 608 w 786"/>
                    <a:gd name="T67" fmla="*/ 1076 h 1480"/>
                    <a:gd name="T68" fmla="*/ 677 w 786"/>
                    <a:gd name="T69" fmla="*/ 998 h 1480"/>
                    <a:gd name="T70" fmla="*/ 731 w 786"/>
                    <a:gd name="T71" fmla="*/ 932 h 1480"/>
                    <a:gd name="T72" fmla="*/ 766 w 786"/>
                    <a:gd name="T73" fmla="*/ 881 h 1480"/>
                    <a:gd name="T74" fmla="*/ 779 w 786"/>
                    <a:gd name="T75" fmla="*/ 849 h 1480"/>
                    <a:gd name="T76" fmla="*/ 784 w 786"/>
                    <a:gd name="T77" fmla="*/ 796 h 1480"/>
                    <a:gd name="T78" fmla="*/ 786 w 786"/>
                    <a:gd name="T79" fmla="*/ 718 h 1480"/>
                    <a:gd name="T80" fmla="*/ 785 w 786"/>
                    <a:gd name="T81" fmla="*/ 620 h 1480"/>
                    <a:gd name="T82" fmla="*/ 782 w 786"/>
                    <a:gd name="T83" fmla="*/ 510 h 1480"/>
                    <a:gd name="T84" fmla="*/ 778 w 786"/>
                    <a:gd name="T85" fmla="*/ 396 h 1480"/>
                    <a:gd name="T86" fmla="*/ 772 w 786"/>
                    <a:gd name="T87" fmla="*/ 284 h 1480"/>
                    <a:gd name="T88" fmla="*/ 767 w 786"/>
                    <a:gd name="T89" fmla="*/ 182 h 1480"/>
                    <a:gd name="T90" fmla="*/ 763 w 786"/>
                    <a:gd name="T91" fmla="*/ 96 h 1480"/>
                    <a:gd name="T92" fmla="*/ 759 w 786"/>
                    <a:gd name="T93" fmla="*/ 33 h 1480"/>
                    <a:gd name="T94" fmla="*/ 757 w 786"/>
                    <a:gd name="T95" fmla="*/ 2 h 14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86" h="1480">
                      <a:moveTo>
                        <a:pt x="757" y="0"/>
                      </a:moveTo>
                      <a:lnTo>
                        <a:pt x="753" y="2"/>
                      </a:lnTo>
                      <a:lnTo>
                        <a:pt x="748" y="5"/>
                      </a:lnTo>
                      <a:lnTo>
                        <a:pt x="743" y="9"/>
                      </a:lnTo>
                      <a:lnTo>
                        <a:pt x="737" y="14"/>
                      </a:lnTo>
                      <a:lnTo>
                        <a:pt x="731" y="20"/>
                      </a:lnTo>
                      <a:lnTo>
                        <a:pt x="724" y="27"/>
                      </a:lnTo>
                      <a:lnTo>
                        <a:pt x="717" y="35"/>
                      </a:lnTo>
                      <a:lnTo>
                        <a:pt x="709" y="44"/>
                      </a:lnTo>
                      <a:lnTo>
                        <a:pt x="701" y="55"/>
                      </a:lnTo>
                      <a:lnTo>
                        <a:pt x="693" y="67"/>
                      </a:lnTo>
                      <a:lnTo>
                        <a:pt x="684" y="81"/>
                      </a:lnTo>
                      <a:lnTo>
                        <a:pt x="675" y="96"/>
                      </a:lnTo>
                      <a:lnTo>
                        <a:pt x="666" y="112"/>
                      </a:lnTo>
                      <a:lnTo>
                        <a:pt x="657" y="130"/>
                      </a:lnTo>
                      <a:lnTo>
                        <a:pt x="648" y="150"/>
                      </a:lnTo>
                      <a:lnTo>
                        <a:pt x="639" y="171"/>
                      </a:lnTo>
                      <a:lnTo>
                        <a:pt x="629" y="194"/>
                      </a:lnTo>
                      <a:lnTo>
                        <a:pt x="618" y="219"/>
                      </a:lnTo>
                      <a:lnTo>
                        <a:pt x="605" y="245"/>
                      </a:lnTo>
                      <a:lnTo>
                        <a:pt x="592" y="272"/>
                      </a:lnTo>
                      <a:lnTo>
                        <a:pt x="578" y="299"/>
                      </a:lnTo>
                      <a:lnTo>
                        <a:pt x="564" y="327"/>
                      </a:lnTo>
                      <a:lnTo>
                        <a:pt x="550" y="354"/>
                      </a:lnTo>
                      <a:lnTo>
                        <a:pt x="536" y="381"/>
                      </a:lnTo>
                      <a:lnTo>
                        <a:pt x="522" y="408"/>
                      </a:lnTo>
                      <a:lnTo>
                        <a:pt x="509" y="432"/>
                      </a:lnTo>
                      <a:lnTo>
                        <a:pt x="497" y="456"/>
                      </a:lnTo>
                      <a:lnTo>
                        <a:pt x="486" y="477"/>
                      </a:lnTo>
                      <a:lnTo>
                        <a:pt x="476" y="496"/>
                      </a:lnTo>
                      <a:lnTo>
                        <a:pt x="468" y="512"/>
                      </a:lnTo>
                      <a:lnTo>
                        <a:pt x="462" y="525"/>
                      </a:lnTo>
                      <a:lnTo>
                        <a:pt x="458" y="535"/>
                      </a:lnTo>
                      <a:lnTo>
                        <a:pt x="453" y="549"/>
                      </a:lnTo>
                      <a:lnTo>
                        <a:pt x="445" y="568"/>
                      </a:lnTo>
                      <a:lnTo>
                        <a:pt x="436" y="592"/>
                      </a:lnTo>
                      <a:lnTo>
                        <a:pt x="425" y="620"/>
                      </a:lnTo>
                      <a:lnTo>
                        <a:pt x="411" y="650"/>
                      </a:lnTo>
                      <a:lnTo>
                        <a:pt x="398" y="683"/>
                      </a:lnTo>
                      <a:lnTo>
                        <a:pt x="383" y="717"/>
                      </a:lnTo>
                      <a:lnTo>
                        <a:pt x="369" y="751"/>
                      </a:lnTo>
                      <a:lnTo>
                        <a:pt x="354" y="786"/>
                      </a:lnTo>
                      <a:lnTo>
                        <a:pt x="339" y="819"/>
                      </a:lnTo>
                      <a:lnTo>
                        <a:pt x="325" y="850"/>
                      </a:lnTo>
                      <a:lnTo>
                        <a:pt x="312" y="878"/>
                      </a:lnTo>
                      <a:lnTo>
                        <a:pt x="300" y="903"/>
                      </a:lnTo>
                      <a:lnTo>
                        <a:pt x="289" y="923"/>
                      </a:lnTo>
                      <a:lnTo>
                        <a:pt x="280" y="937"/>
                      </a:lnTo>
                      <a:lnTo>
                        <a:pt x="273" y="946"/>
                      </a:lnTo>
                      <a:lnTo>
                        <a:pt x="266" y="952"/>
                      </a:lnTo>
                      <a:lnTo>
                        <a:pt x="257" y="961"/>
                      </a:lnTo>
                      <a:lnTo>
                        <a:pt x="247" y="972"/>
                      </a:lnTo>
                      <a:lnTo>
                        <a:pt x="236" y="985"/>
                      </a:lnTo>
                      <a:lnTo>
                        <a:pt x="222" y="998"/>
                      </a:lnTo>
                      <a:lnTo>
                        <a:pt x="209" y="1013"/>
                      </a:lnTo>
                      <a:lnTo>
                        <a:pt x="195" y="1029"/>
                      </a:lnTo>
                      <a:lnTo>
                        <a:pt x="181" y="1045"/>
                      </a:lnTo>
                      <a:lnTo>
                        <a:pt x="167" y="1061"/>
                      </a:lnTo>
                      <a:lnTo>
                        <a:pt x="153" y="1078"/>
                      </a:lnTo>
                      <a:lnTo>
                        <a:pt x="140" y="1094"/>
                      </a:lnTo>
                      <a:lnTo>
                        <a:pt x="128" y="1109"/>
                      </a:lnTo>
                      <a:lnTo>
                        <a:pt x="118" y="1123"/>
                      </a:lnTo>
                      <a:lnTo>
                        <a:pt x="108" y="1135"/>
                      </a:lnTo>
                      <a:lnTo>
                        <a:pt x="101" y="1146"/>
                      </a:lnTo>
                      <a:lnTo>
                        <a:pt x="95" y="1155"/>
                      </a:lnTo>
                      <a:lnTo>
                        <a:pt x="89" y="1165"/>
                      </a:lnTo>
                      <a:lnTo>
                        <a:pt x="80" y="1180"/>
                      </a:lnTo>
                      <a:lnTo>
                        <a:pt x="70" y="1197"/>
                      </a:lnTo>
                      <a:lnTo>
                        <a:pt x="59" y="1218"/>
                      </a:lnTo>
                      <a:lnTo>
                        <a:pt x="47" y="1241"/>
                      </a:lnTo>
                      <a:lnTo>
                        <a:pt x="34" y="1266"/>
                      </a:lnTo>
                      <a:lnTo>
                        <a:pt x="23" y="1293"/>
                      </a:lnTo>
                      <a:lnTo>
                        <a:pt x="13" y="1319"/>
                      </a:lnTo>
                      <a:lnTo>
                        <a:pt x="6" y="1346"/>
                      </a:lnTo>
                      <a:lnTo>
                        <a:pt x="1" y="1371"/>
                      </a:lnTo>
                      <a:lnTo>
                        <a:pt x="0" y="1396"/>
                      </a:lnTo>
                      <a:lnTo>
                        <a:pt x="2" y="1419"/>
                      </a:lnTo>
                      <a:lnTo>
                        <a:pt x="10" y="1439"/>
                      </a:lnTo>
                      <a:lnTo>
                        <a:pt x="22" y="1456"/>
                      </a:lnTo>
                      <a:lnTo>
                        <a:pt x="41" y="1469"/>
                      </a:lnTo>
                      <a:lnTo>
                        <a:pt x="67" y="1478"/>
                      </a:lnTo>
                      <a:lnTo>
                        <a:pt x="82" y="1480"/>
                      </a:lnTo>
                      <a:lnTo>
                        <a:pt x="100" y="1478"/>
                      </a:lnTo>
                      <a:lnTo>
                        <a:pt x="119" y="1473"/>
                      </a:lnTo>
                      <a:lnTo>
                        <a:pt x="140" y="1465"/>
                      </a:lnTo>
                      <a:lnTo>
                        <a:pt x="163" y="1455"/>
                      </a:lnTo>
                      <a:lnTo>
                        <a:pt x="187" y="1442"/>
                      </a:lnTo>
                      <a:lnTo>
                        <a:pt x="212" y="1426"/>
                      </a:lnTo>
                      <a:lnTo>
                        <a:pt x="239" y="1409"/>
                      </a:lnTo>
                      <a:lnTo>
                        <a:pt x="267" y="1389"/>
                      </a:lnTo>
                      <a:lnTo>
                        <a:pt x="295" y="1368"/>
                      </a:lnTo>
                      <a:lnTo>
                        <a:pt x="323" y="1346"/>
                      </a:lnTo>
                      <a:lnTo>
                        <a:pt x="352" y="1322"/>
                      </a:lnTo>
                      <a:lnTo>
                        <a:pt x="381" y="1296"/>
                      </a:lnTo>
                      <a:lnTo>
                        <a:pt x="411" y="1270"/>
                      </a:lnTo>
                      <a:lnTo>
                        <a:pt x="441" y="1243"/>
                      </a:lnTo>
                      <a:lnTo>
                        <a:pt x="470" y="1216"/>
                      </a:lnTo>
                      <a:lnTo>
                        <a:pt x="499" y="1188"/>
                      </a:lnTo>
                      <a:lnTo>
                        <a:pt x="527" y="1160"/>
                      </a:lnTo>
                      <a:lnTo>
                        <a:pt x="555" y="1132"/>
                      </a:lnTo>
                      <a:lnTo>
                        <a:pt x="581" y="1104"/>
                      </a:lnTo>
                      <a:lnTo>
                        <a:pt x="608" y="1076"/>
                      </a:lnTo>
                      <a:lnTo>
                        <a:pt x="632" y="1049"/>
                      </a:lnTo>
                      <a:lnTo>
                        <a:pt x="655" y="1023"/>
                      </a:lnTo>
                      <a:lnTo>
                        <a:pt x="677" y="998"/>
                      </a:lnTo>
                      <a:lnTo>
                        <a:pt x="697" y="975"/>
                      </a:lnTo>
                      <a:lnTo>
                        <a:pt x="715" y="952"/>
                      </a:lnTo>
                      <a:lnTo>
                        <a:pt x="731" y="932"/>
                      </a:lnTo>
                      <a:lnTo>
                        <a:pt x="745" y="913"/>
                      </a:lnTo>
                      <a:lnTo>
                        <a:pt x="757" y="896"/>
                      </a:lnTo>
                      <a:lnTo>
                        <a:pt x="766" y="881"/>
                      </a:lnTo>
                      <a:lnTo>
                        <a:pt x="773" y="869"/>
                      </a:lnTo>
                      <a:lnTo>
                        <a:pt x="777" y="859"/>
                      </a:lnTo>
                      <a:lnTo>
                        <a:pt x="779" y="849"/>
                      </a:lnTo>
                      <a:lnTo>
                        <a:pt x="781" y="835"/>
                      </a:lnTo>
                      <a:lnTo>
                        <a:pt x="783" y="817"/>
                      </a:lnTo>
                      <a:lnTo>
                        <a:pt x="784" y="796"/>
                      </a:lnTo>
                      <a:lnTo>
                        <a:pt x="785" y="773"/>
                      </a:lnTo>
                      <a:lnTo>
                        <a:pt x="786" y="746"/>
                      </a:lnTo>
                      <a:lnTo>
                        <a:pt x="786" y="718"/>
                      </a:lnTo>
                      <a:lnTo>
                        <a:pt x="786" y="687"/>
                      </a:lnTo>
                      <a:lnTo>
                        <a:pt x="785" y="655"/>
                      </a:lnTo>
                      <a:lnTo>
                        <a:pt x="785" y="620"/>
                      </a:lnTo>
                      <a:lnTo>
                        <a:pt x="784" y="585"/>
                      </a:lnTo>
                      <a:lnTo>
                        <a:pt x="783" y="547"/>
                      </a:lnTo>
                      <a:lnTo>
                        <a:pt x="782" y="510"/>
                      </a:lnTo>
                      <a:lnTo>
                        <a:pt x="780" y="472"/>
                      </a:lnTo>
                      <a:lnTo>
                        <a:pt x="779" y="434"/>
                      </a:lnTo>
                      <a:lnTo>
                        <a:pt x="778" y="396"/>
                      </a:lnTo>
                      <a:lnTo>
                        <a:pt x="776" y="358"/>
                      </a:lnTo>
                      <a:lnTo>
                        <a:pt x="774" y="321"/>
                      </a:lnTo>
                      <a:lnTo>
                        <a:pt x="772" y="284"/>
                      </a:lnTo>
                      <a:lnTo>
                        <a:pt x="771" y="248"/>
                      </a:lnTo>
                      <a:lnTo>
                        <a:pt x="769" y="214"/>
                      </a:lnTo>
                      <a:lnTo>
                        <a:pt x="767" y="182"/>
                      </a:lnTo>
                      <a:lnTo>
                        <a:pt x="766" y="151"/>
                      </a:lnTo>
                      <a:lnTo>
                        <a:pt x="764" y="122"/>
                      </a:lnTo>
                      <a:lnTo>
                        <a:pt x="763" y="96"/>
                      </a:lnTo>
                      <a:lnTo>
                        <a:pt x="761" y="72"/>
                      </a:lnTo>
                      <a:lnTo>
                        <a:pt x="760" y="51"/>
                      </a:lnTo>
                      <a:lnTo>
                        <a:pt x="759" y="33"/>
                      </a:lnTo>
                      <a:lnTo>
                        <a:pt x="758" y="19"/>
                      </a:lnTo>
                      <a:lnTo>
                        <a:pt x="758" y="9"/>
                      </a:lnTo>
                      <a:lnTo>
                        <a:pt x="757" y="2"/>
                      </a:lnTo>
                      <a:lnTo>
                        <a:pt x="757" y="0"/>
                      </a:lnTo>
                      <a:close/>
                    </a:path>
                  </a:pathLst>
                </a:custGeom>
                <a:solidFill>
                  <a:srgbClr val="40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24" name="Freeform 540"/>
                <p:cNvSpPr>
                  <a:spLocks/>
                </p:cNvSpPr>
                <p:nvPr/>
              </p:nvSpPr>
              <p:spPr bwMode="auto">
                <a:xfrm>
                  <a:off x="4651" y="743"/>
                  <a:ext cx="79" cy="148"/>
                </a:xfrm>
                <a:custGeom>
                  <a:avLst/>
                  <a:gdLst>
                    <a:gd name="T0" fmla="*/ 753 w 786"/>
                    <a:gd name="T1" fmla="*/ 2 h 1480"/>
                    <a:gd name="T2" fmla="*/ 737 w 786"/>
                    <a:gd name="T3" fmla="*/ 14 h 1480"/>
                    <a:gd name="T4" fmla="*/ 717 w 786"/>
                    <a:gd name="T5" fmla="*/ 35 h 1480"/>
                    <a:gd name="T6" fmla="*/ 693 w 786"/>
                    <a:gd name="T7" fmla="*/ 67 h 1480"/>
                    <a:gd name="T8" fmla="*/ 666 w 786"/>
                    <a:gd name="T9" fmla="*/ 112 h 1480"/>
                    <a:gd name="T10" fmla="*/ 639 w 786"/>
                    <a:gd name="T11" fmla="*/ 171 h 1480"/>
                    <a:gd name="T12" fmla="*/ 618 w 786"/>
                    <a:gd name="T13" fmla="*/ 219 h 1480"/>
                    <a:gd name="T14" fmla="*/ 578 w 786"/>
                    <a:gd name="T15" fmla="*/ 299 h 1480"/>
                    <a:gd name="T16" fmla="*/ 536 w 786"/>
                    <a:gd name="T17" fmla="*/ 381 h 1480"/>
                    <a:gd name="T18" fmla="*/ 497 w 786"/>
                    <a:gd name="T19" fmla="*/ 456 h 1480"/>
                    <a:gd name="T20" fmla="*/ 468 w 786"/>
                    <a:gd name="T21" fmla="*/ 512 h 1480"/>
                    <a:gd name="T22" fmla="*/ 458 w 786"/>
                    <a:gd name="T23" fmla="*/ 535 h 1480"/>
                    <a:gd name="T24" fmla="*/ 436 w 786"/>
                    <a:gd name="T25" fmla="*/ 592 h 1480"/>
                    <a:gd name="T26" fmla="*/ 398 w 786"/>
                    <a:gd name="T27" fmla="*/ 683 h 1480"/>
                    <a:gd name="T28" fmla="*/ 354 w 786"/>
                    <a:gd name="T29" fmla="*/ 786 h 1480"/>
                    <a:gd name="T30" fmla="*/ 312 w 786"/>
                    <a:gd name="T31" fmla="*/ 878 h 1480"/>
                    <a:gd name="T32" fmla="*/ 280 w 786"/>
                    <a:gd name="T33" fmla="*/ 937 h 1480"/>
                    <a:gd name="T34" fmla="*/ 266 w 786"/>
                    <a:gd name="T35" fmla="*/ 952 h 1480"/>
                    <a:gd name="T36" fmla="*/ 236 w 786"/>
                    <a:gd name="T37" fmla="*/ 985 h 1480"/>
                    <a:gd name="T38" fmla="*/ 195 w 786"/>
                    <a:gd name="T39" fmla="*/ 1029 h 1480"/>
                    <a:gd name="T40" fmla="*/ 153 w 786"/>
                    <a:gd name="T41" fmla="*/ 1078 h 1480"/>
                    <a:gd name="T42" fmla="*/ 118 w 786"/>
                    <a:gd name="T43" fmla="*/ 1123 h 1480"/>
                    <a:gd name="T44" fmla="*/ 95 w 786"/>
                    <a:gd name="T45" fmla="*/ 1155 h 1480"/>
                    <a:gd name="T46" fmla="*/ 80 w 786"/>
                    <a:gd name="T47" fmla="*/ 1180 h 1480"/>
                    <a:gd name="T48" fmla="*/ 47 w 786"/>
                    <a:gd name="T49" fmla="*/ 1241 h 1480"/>
                    <a:gd name="T50" fmla="*/ 13 w 786"/>
                    <a:gd name="T51" fmla="*/ 1319 h 1480"/>
                    <a:gd name="T52" fmla="*/ 0 w 786"/>
                    <a:gd name="T53" fmla="*/ 1396 h 1480"/>
                    <a:gd name="T54" fmla="*/ 22 w 786"/>
                    <a:gd name="T55" fmla="*/ 1456 h 1480"/>
                    <a:gd name="T56" fmla="*/ 67 w 786"/>
                    <a:gd name="T57" fmla="*/ 1478 h 1480"/>
                    <a:gd name="T58" fmla="*/ 119 w 786"/>
                    <a:gd name="T59" fmla="*/ 1473 h 1480"/>
                    <a:gd name="T60" fmla="*/ 187 w 786"/>
                    <a:gd name="T61" fmla="*/ 1442 h 1480"/>
                    <a:gd name="T62" fmla="*/ 267 w 786"/>
                    <a:gd name="T63" fmla="*/ 1389 h 1480"/>
                    <a:gd name="T64" fmla="*/ 352 w 786"/>
                    <a:gd name="T65" fmla="*/ 1322 h 1480"/>
                    <a:gd name="T66" fmla="*/ 441 w 786"/>
                    <a:gd name="T67" fmla="*/ 1243 h 1480"/>
                    <a:gd name="T68" fmla="*/ 527 w 786"/>
                    <a:gd name="T69" fmla="*/ 1160 h 1480"/>
                    <a:gd name="T70" fmla="*/ 608 w 786"/>
                    <a:gd name="T71" fmla="*/ 1076 h 1480"/>
                    <a:gd name="T72" fmla="*/ 677 w 786"/>
                    <a:gd name="T73" fmla="*/ 998 h 1480"/>
                    <a:gd name="T74" fmla="*/ 731 w 786"/>
                    <a:gd name="T75" fmla="*/ 932 h 1480"/>
                    <a:gd name="T76" fmla="*/ 766 w 786"/>
                    <a:gd name="T77" fmla="*/ 881 h 1480"/>
                    <a:gd name="T78" fmla="*/ 777 w 786"/>
                    <a:gd name="T79" fmla="*/ 859 h 1480"/>
                    <a:gd name="T80" fmla="*/ 783 w 786"/>
                    <a:gd name="T81" fmla="*/ 817 h 1480"/>
                    <a:gd name="T82" fmla="*/ 786 w 786"/>
                    <a:gd name="T83" fmla="*/ 746 h 1480"/>
                    <a:gd name="T84" fmla="*/ 785 w 786"/>
                    <a:gd name="T85" fmla="*/ 655 h 1480"/>
                    <a:gd name="T86" fmla="*/ 783 w 786"/>
                    <a:gd name="T87" fmla="*/ 547 h 1480"/>
                    <a:gd name="T88" fmla="*/ 779 w 786"/>
                    <a:gd name="T89" fmla="*/ 434 h 1480"/>
                    <a:gd name="T90" fmla="*/ 774 w 786"/>
                    <a:gd name="T91" fmla="*/ 321 h 1480"/>
                    <a:gd name="T92" fmla="*/ 769 w 786"/>
                    <a:gd name="T93" fmla="*/ 214 h 1480"/>
                    <a:gd name="T94" fmla="*/ 764 w 786"/>
                    <a:gd name="T95" fmla="*/ 122 h 1480"/>
                    <a:gd name="T96" fmla="*/ 760 w 786"/>
                    <a:gd name="T97" fmla="*/ 51 h 1480"/>
                    <a:gd name="T98" fmla="*/ 758 w 786"/>
                    <a:gd name="T99" fmla="*/ 9 h 14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786" h="1480">
                      <a:moveTo>
                        <a:pt x="757" y="0"/>
                      </a:moveTo>
                      <a:lnTo>
                        <a:pt x="757" y="0"/>
                      </a:lnTo>
                      <a:lnTo>
                        <a:pt x="753" y="2"/>
                      </a:lnTo>
                      <a:lnTo>
                        <a:pt x="748" y="5"/>
                      </a:lnTo>
                      <a:lnTo>
                        <a:pt x="743" y="9"/>
                      </a:lnTo>
                      <a:lnTo>
                        <a:pt x="737" y="14"/>
                      </a:lnTo>
                      <a:lnTo>
                        <a:pt x="731" y="20"/>
                      </a:lnTo>
                      <a:lnTo>
                        <a:pt x="724" y="27"/>
                      </a:lnTo>
                      <a:lnTo>
                        <a:pt x="717" y="35"/>
                      </a:lnTo>
                      <a:lnTo>
                        <a:pt x="709" y="44"/>
                      </a:lnTo>
                      <a:lnTo>
                        <a:pt x="701" y="55"/>
                      </a:lnTo>
                      <a:lnTo>
                        <a:pt x="693" y="67"/>
                      </a:lnTo>
                      <a:lnTo>
                        <a:pt x="684" y="81"/>
                      </a:lnTo>
                      <a:lnTo>
                        <a:pt x="675" y="96"/>
                      </a:lnTo>
                      <a:lnTo>
                        <a:pt x="666" y="112"/>
                      </a:lnTo>
                      <a:lnTo>
                        <a:pt x="657" y="130"/>
                      </a:lnTo>
                      <a:lnTo>
                        <a:pt x="648" y="150"/>
                      </a:lnTo>
                      <a:lnTo>
                        <a:pt x="639" y="171"/>
                      </a:lnTo>
                      <a:lnTo>
                        <a:pt x="629" y="194"/>
                      </a:lnTo>
                      <a:lnTo>
                        <a:pt x="618" y="219"/>
                      </a:lnTo>
                      <a:lnTo>
                        <a:pt x="605" y="245"/>
                      </a:lnTo>
                      <a:lnTo>
                        <a:pt x="592" y="272"/>
                      </a:lnTo>
                      <a:lnTo>
                        <a:pt x="578" y="299"/>
                      </a:lnTo>
                      <a:lnTo>
                        <a:pt x="564" y="327"/>
                      </a:lnTo>
                      <a:lnTo>
                        <a:pt x="550" y="354"/>
                      </a:lnTo>
                      <a:lnTo>
                        <a:pt x="536" y="381"/>
                      </a:lnTo>
                      <a:lnTo>
                        <a:pt x="522" y="408"/>
                      </a:lnTo>
                      <a:lnTo>
                        <a:pt x="509" y="432"/>
                      </a:lnTo>
                      <a:lnTo>
                        <a:pt x="497" y="456"/>
                      </a:lnTo>
                      <a:lnTo>
                        <a:pt x="486" y="477"/>
                      </a:lnTo>
                      <a:lnTo>
                        <a:pt x="476" y="496"/>
                      </a:lnTo>
                      <a:lnTo>
                        <a:pt x="468" y="512"/>
                      </a:lnTo>
                      <a:lnTo>
                        <a:pt x="462" y="525"/>
                      </a:lnTo>
                      <a:lnTo>
                        <a:pt x="458" y="535"/>
                      </a:lnTo>
                      <a:lnTo>
                        <a:pt x="453" y="549"/>
                      </a:lnTo>
                      <a:lnTo>
                        <a:pt x="445" y="568"/>
                      </a:lnTo>
                      <a:lnTo>
                        <a:pt x="436" y="592"/>
                      </a:lnTo>
                      <a:lnTo>
                        <a:pt x="425" y="620"/>
                      </a:lnTo>
                      <a:lnTo>
                        <a:pt x="411" y="650"/>
                      </a:lnTo>
                      <a:lnTo>
                        <a:pt x="398" y="683"/>
                      </a:lnTo>
                      <a:lnTo>
                        <a:pt x="383" y="717"/>
                      </a:lnTo>
                      <a:lnTo>
                        <a:pt x="369" y="751"/>
                      </a:lnTo>
                      <a:lnTo>
                        <a:pt x="354" y="786"/>
                      </a:lnTo>
                      <a:lnTo>
                        <a:pt x="339" y="819"/>
                      </a:lnTo>
                      <a:lnTo>
                        <a:pt x="325" y="850"/>
                      </a:lnTo>
                      <a:lnTo>
                        <a:pt x="312" y="878"/>
                      </a:lnTo>
                      <a:lnTo>
                        <a:pt x="300" y="903"/>
                      </a:lnTo>
                      <a:lnTo>
                        <a:pt x="289" y="923"/>
                      </a:lnTo>
                      <a:lnTo>
                        <a:pt x="280" y="937"/>
                      </a:lnTo>
                      <a:lnTo>
                        <a:pt x="273" y="946"/>
                      </a:lnTo>
                      <a:lnTo>
                        <a:pt x="266" y="952"/>
                      </a:lnTo>
                      <a:lnTo>
                        <a:pt x="257" y="961"/>
                      </a:lnTo>
                      <a:lnTo>
                        <a:pt x="247" y="972"/>
                      </a:lnTo>
                      <a:lnTo>
                        <a:pt x="236" y="985"/>
                      </a:lnTo>
                      <a:lnTo>
                        <a:pt x="222" y="998"/>
                      </a:lnTo>
                      <a:lnTo>
                        <a:pt x="209" y="1013"/>
                      </a:lnTo>
                      <a:lnTo>
                        <a:pt x="195" y="1029"/>
                      </a:lnTo>
                      <a:lnTo>
                        <a:pt x="181" y="1045"/>
                      </a:lnTo>
                      <a:lnTo>
                        <a:pt x="167" y="1061"/>
                      </a:lnTo>
                      <a:lnTo>
                        <a:pt x="153" y="1078"/>
                      </a:lnTo>
                      <a:lnTo>
                        <a:pt x="140" y="1094"/>
                      </a:lnTo>
                      <a:lnTo>
                        <a:pt x="128" y="1109"/>
                      </a:lnTo>
                      <a:lnTo>
                        <a:pt x="118" y="1123"/>
                      </a:lnTo>
                      <a:lnTo>
                        <a:pt x="108" y="1135"/>
                      </a:lnTo>
                      <a:lnTo>
                        <a:pt x="101" y="1146"/>
                      </a:lnTo>
                      <a:lnTo>
                        <a:pt x="95" y="1155"/>
                      </a:lnTo>
                      <a:lnTo>
                        <a:pt x="89" y="1165"/>
                      </a:lnTo>
                      <a:lnTo>
                        <a:pt x="80" y="1180"/>
                      </a:lnTo>
                      <a:lnTo>
                        <a:pt x="70" y="1197"/>
                      </a:lnTo>
                      <a:lnTo>
                        <a:pt x="59" y="1218"/>
                      </a:lnTo>
                      <a:lnTo>
                        <a:pt x="47" y="1241"/>
                      </a:lnTo>
                      <a:lnTo>
                        <a:pt x="34" y="1266"/>
                      </a:lnTo>
                      <a:lnTo>
                        <a:pt x="23" y="1293"/>
                      </a:lnTo>
                      <a:lnTo>
                        <a:pt x="13" y="1319"/>
                      </a:lnTo>
                      <a:lnTo>
                        <a:pt x="6" y="1346"/>
                      </a:lnTo>
                      <a:lnTo>
                        <a:pt x="1" y="1371"/>
                      </a:lnTo>
                      <a:lnTo>
                        <a:pt x="0" y="1396"/>
                      </a:lnTo>
                      <a:lnTo>
                        <a:pt x="2" y="1419"/>
                      </a:lnTo>
                      <a:lnTo>
                        <a:pt x="10" y="1439"/>
                      </a:lnTo>
                      <a:lnTo>
                        <a:pt x="22" y="1456"/>
                      </a:lnTo>
                      <a:lnTo>
                        <a:pt x="41" y="1469"/>
                      </a:lnTo>
                      <a:lnTo>
                        <a:pt x="67" y="1478"/>
                      </a:lnTo>
                      <a:lnTo>
                        <a:pt x="82" y="1480"/>
                      </a:lnTo>
                      <a:lnTo>
                        <a:pt x="100" y="1478"/>
                      </a:lnTo>
                      <a:lnTo>
                        <a:pt x="119" y="1473"/>
                      </a:lnTo>
                      <a:lnTo>
                        <a:pt x="140" y="1465"/>
                      </a:lnTo>
                      <a:lnTo>
                        <a:pt x="163" y="1455"/>
                      </a:lnTo>
                      <a:lnTo>
                        <a:pt x="187" y="1442"/>
                      </a:lnTo>
                      <a:lnTo>
                        <a:pt x="212" y="1426"/>
                      </a:lnTo>
                      <a:lnTo>
                        <a:pt x="239" y="1409"/>
                      </a:lnTo>
                      <a:lnTo>
                        <a:pt x="267" y="1389"/>
                      </a:lnTo>
                      <a:lnTo>
                        <a:pt x="295" y="1368"/>
                      </a:lnTo>
                      <a:lnTo>
                        <a:pt x="323" y="1346"/>
                      </a:lnTo>
                      <a:lnTo>
                        <a:pt x="352" y="1322"/>
                      </a:lnTo>
                      <a:lnTo>
                        <a:pt x="381" y="1296"/>
                      </a:lnTo>
                      <a:lnTo>
                        <a:pt x="411" y="1270"/>
                      </a:lnTo>
                      <a:lnTo>
                        <a:pt x="441" y="1243"/>
                      </a:lnTo>
                      <a:lnTo>
                        <a:pt x="470" y="1216"/>
                      </a:lnTo>
                      <a:lnTo>
                        <a:pt x="499" y="1188"/>
                      </a:lnTo>
                      <a:lnTo>
                        <a:pt x="527" y="1160"/>
                      </a:lnTo>
                      <a:lnTo>
                        <a:pt x="555" y="1132"/>
                      </a:lnTo>
                      <a:lnTo>
                        <a:pt x="581" y="1104"/>
                      </a:lnTo>
                      <a:lnTo>
                        <a:pt x="608" y="1076"/>
                      </a:lnTo>
                      <a:lnTo>
                        <a:pt x="632" y="1049"/>
                      </a:lnTo>
                      <a:lnTo>
                        <a:pt x="655" y="1023"/>
                      </a:lnTo>
                      <a:lnTo>
                        <a:pt x="677" y="998"/>
                      </a:lnTo>
                      <a:lnTo>
                        <a:pt x="697" y="975"/>
                      </a:lnTo>
                      <a:lnTo>
                        <a:pt x="715" y="952"/>
                      </a:lnTo>
                      <a:lnTo>
                        <a:pt x="731" y="932"/>
                      </a:lnTo>
                      <a:lnTo>
                        <a:pt x="745" y="913"/>
                      </a:lnTo>
                      <a:lnTo>
                        <a:pt x="757" y="896"/>
                      </a:lnTo>
                      <a:lnTo>
                        <a:pt x="766" y="881"/>
                      </a:lnTo>
                      <a:lnTo>
                        <a:pt x="773" y="869"/>
                      </a:lnTo>
                      <a:lnTo>
                        <a:pt x="777" y="859"/>
                      </a:lnTo>
                      <a:lnTo>
                        <a:pt x="779" y="849"/>
                      </a:lnTo>
                      <a:lnTo>
                        <a:pt x="781" y="835"/>
                      </a:lnTo>
                      <a:lnTo>
                        <a:pt x="783" y="817"/>
                      </a:lnTo>
                      <a:lnTo>
                        <a:pt x="784" y="796"/>
                      </a:lnTo>
                      <a:lnTo>
                        <a:pt x="785" y="773"/>
                      </a:lnTo>
                      <a:lnTo>
                        <a:pt x="786" y="746"/>
                      </a:lnTo>
                      <a:lnTo>
                        <a:pt x="786" y="718"/>
                      </a:lnTo>
                      <a:lnTo>
                        <a:pt x="786" y="687"/>
                      </a:lnTo>
                      <a:lnTo>
                        <a:pt x="785" y="655"/>
                      </a:lnTo>
                      <a:lnTo>
                        <a:pt x="785" y="620"/>
                      </a:lnTo>
                      <a:lnTo>
                        <a:pt x="784" y="585"/>
                      </a:lnTo>
                      <a:lnTo>
                        <a:pt x="783" y="547"/>
                      </a:lnTo>
                      <a:lnTo>
                        <a:pt x="782" y="510"/>
                      </a:lnTo>
                      <a:lnTo>
                        <a:pt x="780" y="472"/>
                      </a:lnTo>
                      <a:lnTo>
                        <a:pt x="779" y="434"/>
                      </a:lnTo>
                      <a:lnTo>
                        <a:pt x="778" y="396"/>
                      </a:lnTo>
                      <a:lnTo>
                        <a:pt x="776" y="358"/>
                      </a:lnTo>
                      <a:lnTo>
                        <a:pt x="774" y="321"/>
                      </a:lnTo>
                      <a:lnTo>
                        <a:pt x="772" y="284"/>
                      </a:lnTo>
                      <a:lnTo>
                        <a:pt x="771" y="248"/>
                      </a:lnTo>
                      <a:lnTo>
                        <a:pt x="769" y="214"/>
                      </a:lnTo>
                      <a:lnTo>
                        <a:pt x="767" y="182"/>
                      </a:lnTo>
                      <a:lnTo>
                        <a:pt x="766" y="151"/>
                      </a:lnTo>
                      <a:lnTo>
                        <a:pt x="764" y="122"/>
                      </a:lnTo>
                      <a:lnTo>
                        <a:pt x="763" y="96"/>
                      </a:lnTo>
                      <a:lnTo>
                        <a:pt x="761" y="72"/>
                      </a:lnTo>
                      <a:lnTo>
                        <a:pt x="760" y="51"/>
                      </a:lnTo>
                      <a:lnTo>
                        <a:pt x="759" y="33"/>
                      </a:lnTo>
                      <a:lnTo>
                        <a:pt x="758" y="19"/>
                      </a:lnTo>
                      <a:lnTo>
                        <a:pt x="758" y="9"/>
                      </a:lnTo>
                      <a:lnTo>
                        <a:pt x="757" y="2"/>
                      </a:lnTo>
                      <a:lnTo>
                        <a:pt x="757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25" name="Freeform 541"/>
                <p:cNvSpPr>
                  <a:spLocks/>
                </p:cNvSpPr>
                <p:nvPr/>
              </p:nvSpPr>
              <p:spPr bwMode="auto">
                <a:xfrm>
                  <a:off x="4688" y="747"/>
                  <a:ext cx="38" cy="72"/>
                </a:xfrm>
                <a:custGeom>
                  <a:avLst/>
                  <a:gdLst>
                    <a:gd name="T0" fmla="*/ 376 w 376"/>
                    <a:gd name="T1" fmla="*/ 9 h 726"/>
                    <a:gd name="T2" fmla="*/ 374 w 376"/>
                    <a:gd name="T3" fmla="*/ 27 h 726"/>
                    <a:gd name="T4" fmla="*/ 371 w 376"/>
                    <a:gd name="T5" fmla="*/ 59 h 726"/>
                    <a:gd name="T6" fmla="*/ 366 w 376"/>
                    <a:gd name="T7" fmla="*/ 98 h 726"/>
                    <a:gd name="T8" fmla="*/ 359 w 376"/>
                    <a:gd name="T9" fmla="*/ 141 h 726"/>
                    <a:gd name="T10" fmla="*/ 351 w 376"/>
                    <a:gd name="T11" fmla="*/ 182 h 726"/>
                    <a:gd name="T12" fmla="*/ 340 w 376"/>
                    <a:gd name="T13" fmla="*/ 217 h 726"/>
                    <a:gd name="T14" fmla="*/ 328 w 376"/>
                    <a:gd name="T15" fmla="*/ 241 h 726"/>
                    <a:gd name="T16" fmla="*/ 309 w 376"/>
                    <a:gd name="T17" fmla="*/ 257 h 726"/>
                    <a:gd name="T18" fmla="*/ 295 w 376"/>
                    <a:gd name="T19" fmla="*/ 283 h 726"/>
                    <a:gd name="T20" fmla="*/ 291 w 376"/>
                    <a:gd name="T21" fmla="*/ 312 h 726"/>
                    <a:gd name="T22" fmla="*/ 291 w 376"/>
                    <a:gd name="T23" fmla="*/ 338 h 726"/>
                    <a:gd name="T24" fmla="*/ 288 w 376"/>
                    <a:gd name="T25" fmla="*/ 356 h 726"/>
                    <a:gd name="T26" fmla="*/ 278 w 376"/>
                    <a:gd name="T27" fmla="*/ 372 h 726"/>
                    <a:gd name="T28" fmla="*/ 266 w 376"/>
                    <a:gd name="T29" fmla="*/ 386 h 726"/>
                    <a:gd name="T30" fmla="*/ 252 w 376"/>
                    <a:gd name="T31" fmla="*/ 395 h 726"/>
                    <a:gd name="T32" fmla="*/ 237 w 376"/>
                    <a:gd name="T33" fmla="*/ 397 h 726"/>
                    <a:gd name="T34" fmla="*/ 221 w 376"/>
                    <a:gd name="T35" fmla="*/ 403 h 726"/>
                    <a:gd name="T36" fmla="*/ 207 w 376"/>
                    <a:gd name="T37" fmla="*/ 417 h 726"/>
                    <a:gd name="T38" fmla="*/ 197 w 376"/>
                    <a:gd name="T39" fmla="*/ 436 h 726"/>
                    <a:gd name="T40" fmla="*/ 193 w 376"/>
                    <a:gd name="T41" fmla="*/ 462 h 726"/>
                    <a:gd name="T42" fmla="*/ 185 w 376"/>
                    <a:gd name="T43" fmla="*/ 493 h 726"/>
                    <a:gd name="T44" fmla="*/ 174 w 376"/>
                    <a:gd name="T45" fmla="*/ 522 h 726"/>
                    <a:gd name="T46" fmla="*/ 161 w 376"/>
                    <a:gd name="T47" fmla="*/ 544 h 726"/>
                    <a:gd name="T48" fmla="*/ 147 w 376"/>
                    <a:gd name="T49" fmla="*/ 556 h 726"/>
                    <a:gd name="T50" fmla="*/ 121 w 376"/>
                    <a:gd name="T51" fmla="*/ 586 h 726"/>
                    <a:gd name="T52" fmla="*/ 87 w 376"/>
                    <a:gd name="T53" fmla="*/ 631 h 726"/>
                    <a:gd name="T54" fmla="*/ 49 w 376"/>
                    <a:gd name="T55" fmla="*/ 678 h 726"/>
                    <a:gd name="T56" fmla="*/ 18 w 376"/>
                    <a:gd name="T57" fmla="*/ 714 h 726"/>
                    <a:gd name="T58" fmla="*/ 1 w 376"/>
                    <a:gd name="T59" fmla="*/ 726 h 726"/>
                    <a:gd name="T60" fmla="*/ 5 w 376"/>
                    <a:gd name="T61" fmla="*/ 703 h 726"/>
                    <a:gd name="T62" fmla="*/ 39 w 376"/>
                    <a:gd name="T63" fmla="*/ 632 h 726"/>
                    <a:gd name="T64" fmla="*/ 82 w 376"/>
                    <a:gd name="T65" fmla="*/ 552 h 726"/>
                    <a:gd name="T66" fmla="*/ 103 w 376"/>
                    <a:gd name="T67" fmla="*/ 511 h 726"/>
                    <a:gd name="T68" fmla="*/ 123 w 376"/>
                    <a:gd name="T69" fmla="*/ 476 h 726"/>
                    <a:gd name="T70" fmla="*/ 140 w 376"/>
                    <a:gd name="T71" fmla="*/ 445 h 726"/>
                    <a:gd name="T72" fmla="*/ 155 w 376"/>
                    <a:gd name="T73" fmla="*/ 417 h 726"/>
                    <a:gd name="T74" fmla="*/ 168 w 376"/>
                    <a:gd name="T75" fmla="*/ 391 h 726"/>
                    <a:gd name="T76" fmla="*/ 180 w 376"/>
                    <a:gd name="T77" fmla="*/ 368 h 726"/>
                    <a:gd name="T78" fmla="*/ 190 w 376"/>
                    <a:gd name="T79" fmla="*/ 345 h 726"/>
                    <a:gd name="T80" fmla="*/ 201 w 376"/>
                    <a:gd name="T81" fmla="*/ 321 h 726"/>
                    <a:gd name="T82" fmla="*/ 215 w 376"/>
                    <a:gd name="T83" fmla="*/ 289 h 726"/>
                    <a:gd name="T84" fmla="*/ 232 w 376"/>
                    <a:gd name="T85" fmla="*/ 252 h 726"/>
                    <a:gd name="T86" fmla="*/ 252 w 376"/>
                    <a:gd name="T87" fmla="*/ 213 h 726"/>
                    <a:gd name="T88" fmla="*/ 270 w 376"/>
                    <a:gd name="T89" fmla="*/ 175 h 726"/>
                    <a:gd name="T90" fmla="*/ 287 w 376"/>
                    <a:gd name="T91" fmla="*/ 140 h 726"/>
                    <a:gd name="T92" fmla="*/ 300 w 376"/>
                    <a:gd name="T93" fmla="*/ 110 h 726"/>
                    <a:gd name="T94" fmla="*/ 309 w 376"/>
                    <a:gd name="T95" fmla="*/ 90 h 726"/>
                    <a:gd name="T96" fmla="*/ 316 w 376"/>
                    <a:gd name="T97" fmla="*/ 72 h 726"/>
                    <a:gd name="T98" fmla="*/ 334 w 376"/>
                    <a:gd name="T99" fmla="*/ 40 h 726"/>
                    <a:gd name="T100" fmla="*/ 357 w 376"/>
                    <a:gd name="T101" fmla="*/ 10 h 726"/>
                    <a:gd name="T102" fmla="*/ 373 w 376"/>
                    <a:gd name="T103" fmla="*/ 0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76" h="726">
                      <a:moveTo>
                        <a:pt x="376" y="7"/>
                      </a:moveTo>
                      <a:lnTo>
                        <a:pt x="376" y="9"/>
                      </a:lnTo>
                      <a:lnTo>
                        <a:pt x="375" y="16"/>
                      </a:lnTo>
                      <a:lnTo>
                        <a:pt x="374" y="27"/>
                      </a:lnTo>
                      <a:lnTo>
                        <a:pt x="373" y="42"/>
                      </a:lnTo>
                      <a:lnTo>
                        <a:pt x="371" y="59"/>
                      </a:lnTo>
                      <a:lnTo>
                        <a:pt x="369" y="78"/>
                      </a:lnTo>
                      <a:lnTo>
                        <a:pt x="366" y="98"/>
                      </a:lnTo>
                      <a:lnTo>
                        <a:pt x="363" y="120"/>
                      </a:lnTo>
                      <a:lnTo>
                        <a:pt x="359" y="141"/>
                      </a:lnTo>
                      <a:lnTo>
                        <a:pt x="355" y="162"/>
                      </a:lnTo>
                      <a:lnTo>
                        <a:pt x="351" y="182"/>
                      </a:lnTo>
                      <a:lnTo>
                        <a:pt x="346" y="201"/>
                      </a:lnTo>
                      <a:lnTo>
                        <a:pt x="340" y="217"/>
                      </a:lnTo>
                      <a:lnTo>
                        <a:pt x="334" y="231"/>
                      </a:lnTo>
                      <a:lnTo>
                        <a:pt x="328" y="241"/>
                      </a:lnTo>
                      <a:lnTo>
                        <a:pt x="321" y="247"/>
                      </a:lnTo>
                      <a:lnTo>
                        <a:pt x="309" y="257"/>
                      </a:lnTo>
                      <a:lnTo>
                        <a:pt x="301" y="269"/>
                      </a:lnTo>
                      <a:lnTo>
                        <a:pt x="295" y="283"/>
                      </a:lnTo>
                      <a:lnTo>
                        <a:pt x="292" y="297"/>
                      </a:lnTo>
                      <a:lnTo>
                        <a:pt x="291" y="312"/>
                      </a:lnTo>
                      <a:lnTo>
                        <a:pt x="291" y="326"/>
                      </a:lnTo>
                      <a:lnTo>
                        <a:pt x="291" y="338"/>
                      </a:lnTo>
                      <a:lnTo>
                        <a:pt x="290" y="348"/>
                      </a:lnTo>
                      <a:lnTo>
                        <a:pt x="288" y="356"/>
                      </a:lnTo>
                      <a:lnTo>
                        <a:pt x="284" y="364"/>
                      </a:lnTo>
                      <a:lnTo>
                        <a:pt x="278" y="372"/>
                      </a:lnTo>
                      <a:lnTo>
                        <a:pt x="272" y="380"/>
                      </a:lnTo>
                      <a:lnTo>
                        <a:pt x="266" y="386"/>
                      </a:lnTo>
                      <a:lnTo>
                        <a:pt x="259" y="391"/>
                      </a:lnTo>
                      <a:lnTo>
                        <a:pt x="252" y="395"/>
                      </a:lnTo>
                      <a:lnTo>
                        <a:pt x="245" y="396"/>
                      </a:lnTo>
                      <a:lnTo>
                        <a:pt x="237" y="397"/>
                      </a:lnTo>
                      <a:lnTo>
                        <a:pt x="229" y="399"/>
                      </a:lnTo>
                      <a:lnTo>
                        <a:pt x="221" y="403"/>
                      </a:lnTo>
                      <a:lnTo>
                        <a:pt x="214" y="409"/>
                      </a:lnTo>
                      <a:lnTo>
                        <a:pt x="207" y="417"/>
                      </a:lnTo>
                      <a:lnTo>
                        <a:pt x="201" y="426"/>
                      </a:lnTo>
                      <a:lnTo>
                        <a:pt x="197" y="436"/>
                      </a:lnTo>
                      <a:lnTo>
                        <a:pt x="195" y="448"/>
                      </a:lnTo>
                      <a:lnTo>
                        <a:pt x="193" y="462"/>
                      </a:lnTo>
                      <a:lnTo>
                        <a:pt x="190" y="477"/>
                      </a:lnTo>
                      <a:lnTo>
                        <a:pt x="185" y="493"/>
                      </a:lnTo>
                      <a:lnTo>
                        <a:pt x="180" y="508"/>
                      </a:lnTo>
                      <a:lnTo>
                        <a:pt x="174" y="522"/>
                      </a:lnTo>
                      <a:lnTo>
                        <a:pt x="168" y="534"/>
                      </a:lnTo>
                      <a:lnTo>
                        <a:pt x="161" y="544"/>
                      </a:lnTo>
                      <a:lnTo>
                        <a:pt x="153" y="550"/>
                      </a:lnTo>
                      <a:lnTo>
                        <a:pt x="147" y="556"/>
                      </a:lnTo>
                      <a:lnTo>
                        <a:pt x="136" y="569"/>
                      </a:lnTo>
                      <a:lnTo>
                        <a:pt x="121" y="586"/>
                      </a:lnTo>
                      <a:lnTo>
                        <a:pt x="105" y="608"/>
                      </a:lnTo>
                      <a:lnTo>
                        <a:pt x="87" y="631"/>
                      </a:lnTo>
                      <a:lnTo>
                        <a:pt x="68" y="655"/>
                      </a:lnTo>
                      <a:lnTo>
                        <a:pt x="49" y="678"/>
                      </a:lnTo>
                      <a:lnTo>
                        <a:pt x="32" y="698"/>
                      </a:lnTo>
                      <a:lnTo>
                        <a:pt x="18" y="714"/>
                      </a:lnTo>
                      <a:lnTo>
                        <a:pt x="7" y="724"/>
                      </a:lnTo>
                      <a:lnTo>
                        <a:pt x="1" y="726"/>
                      </a:lnTo>
                      <a:lnTo>
                        <a:pt x="0" y="720"/>
                      </a:lnTo>
                      <a:lnTo>
                        <a:pt x="5" y="703"/>
                      </a:lnTo>
                      <a:lnTo>
                        <a:pt x="18" y="674"/>
                      </a:lnTo>
                      <a:lnTo>
                        <a:pt x="39" y="632"/>
                      </a:lnTo>
                      <a:lnTo>
                        <a:pt x="70" y="574"/>
                      </a:lnTo>
                      <a:lnTo>
                        <a:pt x="82" y="552"/>
                      </a:lnTo>
                      <a:lnTo>
                        <a:pt x="93" y="531"/>
                      </a:lnTo>
                      <a:lnTo>
                        <a:pt x="103" y="511"/>
                      </a:lnTo>
                      <a:lnTo>
                        <a:pt x="113" y="493"/>
                      </a:lnTo>
                      <a:lnTo>
                        <a:pt x="123" y="476"/>
                      </a:lnTo>
                      <a:lnTo>
                        <a:pt x="131" y="460"/>
                      </a:lnTo>
                      <a:lnTo>
                        <a:pt x="140" y="445"/>
                      </a:lnTo>
                      <a:lnTo>
                        <a:pt x="148" y="431"/>
                      </a:lnTo>
                      <a:lnTo>
                        <a:pt x="155" y="417"/>
                      </a:lnTo>
                      <a:lnTo>
                        <a:pt x="162" y="404"/>
                      </a:lnTo>
                      <a:lnTo>
                        <a:pt x="168" y="391"/>
                      </a:lnTo>
                      <a:lnTo>
                        <a:pt x="174" y="379"/>
                      </a:lnTo>
                      <a:lnTo>
                        <a:pt x="180" y="368"/>
                      </a:lnTo>
                      <a:lnTo>
                        <a:pt x="185" y="356"/>
                      </a:lnTo>
                      <a:lnTo>
                        <a:pt x="190" y="345"/>
                      </a:lnTo>
                      <a:lnTo>
                        <a:pt x="195" y="334"/>
                      </a:lnTo>
                      <a:lnTo>
                        <a:pt x="201" y="321"/>
                      </a:lnTo>
                      <a:lnTo>
                        <a:pt x="207" y="306"/>
                      </a:lnTo>
                      <a:lnTo>
                        <a:pt x="215" y="289"/>
                      </a:lnTo>
                      <a:lnTo>
                        <a:pt x="223" y="271"/>
                      </a:lnTo>
                      <a:lnTo>
                        <a:pt x="232" y="252"/>
                      </a:lnTo>
                      <a:lnTo>
                        <a:pt x="242" y="233"/>
                      </a:lnTo>
                      <a:lnTo>
                        <a:pt x="252" y="213"/>
                      </a:lnTo>
                      <a:lnTo>
                        <a:pt x="261" y="194"/>
                      </a:lnTo>
                      <a:lnTo>
                        <a:pt x="270" y="175"/>
                      </a:lnTo>
                      <a:lnTo>
                        <a:pt x="279" y="157"/>
                      </a:lnTo>
                      <a:lnTo>
                        <a:pt x="287" y="140"/>
                      </a:lnTo>
                      <a:lnTo>
                        <a:pt x="294" y="124"/>
                      </a:lnTo>
                      <a:lnTo>
                        <a:pt x="300" y="110"/>
                      </a:lnTo>
                      <a:lnTo>
                        <a:pt x="305" y="99"/>
                      </a:lnTo>
                      <a:lnTo>
                        <a:pt x="309" y="90"/>
                      </a:lnTo>
                      <a:lnTo>
                        <a:pt x="311" y="84"/>
                      </a:lnTo>
                      <a:lnTo>
                        <a:pt x="316" y="72"/>
                      </a:lnTo>
                      <a:lnTo>
                        <a:pt x="324" y="57"/>
                      </a:lnTo>
                      <a:lnTo>
                        <a:pt x="334" y="40"/>
                      </a:lnTo>
                      <a:lnTo>
                        <a:pt x="346" y="23"/>
                      </a:lnTo>
                      <a:lnTo>
                        <a:pt x="357" y="10"/>
                      </a:lnTo>
                      <a:lnTo>
                        <a:pt x="367" y="1"/>
                      </a:lnTo>
                      <a:lnTo>
                        <a:pt x="373" y="0"/>
                      </a:lnTo>
                      <a:lnTo>
                        <a:pt x="376" y="7"/>
                      </a:lnTo>
                      <a:close/>
                    </a:path>
                  </a:pathLst>
                </a:custGeom>
                <a:solidFill>
                  <a:srgbClr val="4A7D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26" name="Freeform 542"/>
                <p:cNvSpPr>
                  <a:spLocks/>
                </p:cNvSpPr>
                <p:nvPr/>
              </p:nvSpPr>
              <p:spPr bwMode="auto">
                <a:xfrm>
                  <a:off x="4697" y="779"/>
                  <a:ext cx="29" cy="58"/>
                </a:xfrm>
                <a:custGeom>
                  <a:avLst/>
                  <a:gdLst>
                    <a:gd name="T0" fmla="*/ 293 w 293"/>
                    <a:gd name="T1" fmla="*/ 316 h 581"/>
                    <a:gd name="T2" fmla="*/ 291 w 293"/>
                    <a:gd name="T3" fmla="*/ 302 h 581"/>
                    <a:gd name="T4" fmla="*/ 287 w 293"/>
                    <a:gd name="T5" fmla="*/ 277 h 581"/>
                    <a:gd name="T6" fmla="*/ 283 w 293"/>
                    <a:gd name="T7" fmla="*/ 242 h 581"/>
                    <a:gd name="T8" fmla="*/ 278 w 293"/>
                    <a:gd name="T9" fmla="*/ 201 h 581"/>
                    <a:gd name="T10" fmla="*/ 274 w 293"/>
                    <a:gd name="T11" fmla="*/ 158 h 581"/>
                    <a:gd name="T12" fmla="*/ 270 w 293"/>
                    <a:gd name="T13" fmla="*/ 114 h 581"/>
                    <a:gd name="T14" fmla="*/ 267 w 293"/>
                    <a:gd name="T15" fmla="*/ 73 h 581"/>
                    <a:gd name="T16" fmla="*/ 264 w 293"/>
                    <a:gd name="T17" fmla="*/ 24 h 581"/>
                    <a:gd name="T18" fmla="*/ 258 w 293"/>
                    <a:gd name="T19" fmla="*/ 0 h 581"/>
                    <a:gd name="T20" fmla="*/ 251 w 293"/>
                    <a:gd name="T21" fmla="*/ 13 h 581"/>
                    <a:gd name="T22" fmla="*/ 246 w 293"/>
                    <a:gd name="T23" fmla="*/ 50 h 581"/>
                    <a:gd name="T24" fmla="*/ 245 w 293"/>
                    <a:gd name="T25" fmla="*/ 87 h 581"/>
                    <a:gd name="T26" fmla="*/ 247 w 293"/>
                    <a:gd name="T27" fmla="*/ 113 h 581"/>
                    <a:gd name="T28" fmla="*/ 249 w 293"/>
                    <a:gd name="T29" fmla="*/ 141 h 581"/>
                    <a:gd name="T30" fmla="*/ 251 w 293"/>
                    <a:gd name="T31" fmla="*/ 167 h 581"/>
                    <a:gd name="T32" fmla="*/ 252 w 293"/>
                    <a:gd name="T33" fmla="*/ 192 h 581"/>
                    <a:gd name="T34" fmla="*/ 251 w 293"/>
                    <a:gd name="T35" fmla="*/ 215 h 581"/>
                    <a:gd name="T36" fmla="*/ 247 w 293"/>
                    <a:gd name="T37" fmla="*/ 232 h 581"/>
                    <a:gd name="T38" fmla="*/ 239 w 293"/>
                    <a:gd name="T39" fmla="*/ 243 h 581"/>
                    <a:gd name="T40" fmla="*/ 223 w 293"/>
                    <a:gd name="T41" fmla="*/ 247 h 581"/>
                    <a:gd name="T42" fmla="*/ 204 w 293"/>
                    <a:gd name="T43" fmla="*/ 238 h 581"/>
                    <a:gd name="T44" fmla="*/ 192 w 293"/>
                    <a:gd name="T45" fmla="*/ 228 h 581"/>
                    <a:gd name="T46" fmla="*/ 191 w 293"/>
                    <a:gd name="T47" fmla="*/ 234 h 581"/>
                    <a:gd name="T48" fmla="*/ 201 w 293"/>
                    <a:gd name="T49" fmla="*/ 267 h 581"/>
                    <a:gd name="T50" fmla="*/ 204 w 293"/>
                    <a:gd name="T51" fmla="*/ 293 h 581"/>
                    <a:gd name="T52" fmla="*/ 196 w 293"/>
                    <a:gd name="T53" fmla="*/ 311 h 581"/>
                    <a:gd name="T54" fmla="*/ 176 w 293"/>
                    <a:gd name="T55" fmla="*/ 323 h 581"/>
                    <a:gd name="T56" fmla="*/ 147 w 293"/>
                    <a:gd name="T57" fmla="*/ 334 h 581"/>
                    <a:gd name="T58" fmla="*/ 125 w 293"/>
                    <a:gd name="T59" fmla="*/ 348 h 581"/>
                    <a:gd name="T60" fmla="*/ 113 w 293"/>
                    <a:gd name="T61" fmla="*/ 363 h 581"/>
                    <a:gd name="T62" fmla="*/ 110 w 293"/>
                    <a:gd name="T63" fmla="*/ 375 h 581"/>
                    <a:gd name="T64" fmla="*/ 111 w 293"/>
                    <a:gd name="T65" fmla="*/ 384 h 581"/>
                    <a:gd name="T66" fmla="*/ 101 w 293"/>
                    <a:gd name="T67" fmla="*/ 403 h 581"/>
                    <a:gd name="T68" fmla="*/ 81 w 293"/>
                    <a:gd name="T69" fmla="*/ 432 h 581"/>
                    <a:gd name="T70" fmla="*/ 56 w 293"/>
                    <a:gd name="T71" fmla="*/ 468 h 581"/>
                    <a:gd name="T72" fmla="*/ 32 w 293"/>
                    <a:gd name="T73" fmla="*/ 505 h 581"/>
                    <a:gd name="T74" fmla="*/ 11 w 293"/>
                    <a:gd name="T75" fmla="*/ 539 h 581"/>
                    <a:gd name="T76" fmla="*/ 0 w 293"/>
                    <a:gd name="T77" fmla="*/ 566 h 581"/>
                    <a:gd name="T78" fmla="*/ 3 w 293"/>
                    <a:gd name="T79" fmla="*/ 580 h 581"/>
                    <a:gd name="T80" fmla="*/ 23 w 293"/>
                    <a:gd name="T81" fmla="*/ 577 h 581"/>
                    <a:gd name="T82" fmla="*/ 57 w 293"/>
                    <a:gd name="T83" fmla="*/ 558 h 581"/>
                    <a:gd name="T84" fmla="*/ 100 w 293"/>
                    <a:gd name="T85" fmla="*/ 527 h 581"/>
                    <a:gd name="T86" fmla="*/ 148 w 293"/>
                    <a:gd name="T87" fmla="*/ 487 h 581"/>
                    <a:gd name="T88" fmla="*/ 196 w 293"/>
                    <a:gd name="T89" fmla="*/ 443 h 581"/>
                    <a:gd name="T90" fmla="*/ 238 w 293"/>
                    <a:gd name="T91" fmla="*/ 399 h 581"/>
                    <a:gd name="T92" fmla="*/ 271 w 293"/>
                    <a:gd name="T93" fmla="*/ 359 h 581"/>
                    <a:gd name="T94" fmla="*/ 290 w 293"/>
                    <a:gd name="T95" fmla="*/ 329 h 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93" h="581">
                      <a:moveTo>
                        <a:pt x="293" y="318"/>
                      </a:moveTo>
                      <a:lnTo>
                        <a:pt x="293" y="316"/>
                      </a:lnTo>
                      <a:lnTo>
                        <a:pt x="292" y="311"/>
                      </a:lnTo>
                      <a:lnTo>
                        <a:pt x="291" y="302"/>
                      </a:lnTo>
                      <a:lnTo>
                        <a:pt x="289" y="291"/>
                      </a:lnTo>
                      <a:lnTo>
                        <a:pt x="287" y="277"/>
                      </a:lnTo>
                      <a:lnTo>
                        <a:pt x="285" y="260"/>
                      </a:lnTo>
                      <a:lnTo>
                        <a:pt x="283" y="242"/>
                      </a:lnTo>
                      <a:lnTo>
                        <a:pt x="281" y="223"/>
                      </a:lnTo>
                      <a:lnTo>
                        <a:pt x="278" y="201"/>
                      </a:lnTo>
                      <a:lnTo>
                        <a:pt x="276" y="180"/>
                      </a:lnTo>
                      <a:lnTo>
                        <a:pt x="274" y="158"/>
                      </a:lnTo>
                      <a:lnTo>
                        <a:pt x="271" y="136"/>
                      </a:lnTo>
                      <a:lnTo>
                        <a:pt x="270" y="114"/>
                      </a:lnTo>
                      <a:lnTo>
                        <a:pt x="268" y="93"/>
                      </a:lnTo>
                      <a:lnTo>
                        <a:pt x="267" y="73"/>
                      </a:lnTo>
                      <a:lnTo>
                        <a:pt x="266" y="54"/>
                      </a:lnTo>
                      <a:lnTo>
                        <a:pt x="264" y="24"/>
                      </a:lnTo>
                      <a:lnTo>
                        <a:pt x="261" y="6"/>
                      </a:lnTo>
                      <a:lnTo>
                        <a:pt x="258" y="0"/>
                      </a:lnTo>
                      <a:lnTo>
                        <a:pt x="254" y="2"/>
                      </a:lnTo>
                      <a:lnTo>
                        <a:pt x="251" y="13"/>
                      </a:lnTo>
                      <a:lnTo>
                        <a:pt x="248" y="29"/>
                      </a:lnTo>
                      <a:lnTo>
                        <a:pt x="246" y="50"/>
                      </a:lnTo>
                      <a:lnTo>
                        <a:pt x="245" y="74"/>
                      </a:lnTo>
                      <a:lnTo>
                        <a:pt x="245" y="87"/>
                      </a:lnTo>
                      <a:lnTo>
                        <a:pt x="246" y="100"/>
                      </a:lnTo>
                      <a:lnTo>
                        <a:pt x="247" y="113"/>
                      </a:lnTo>
                      <a:lnTo>
                        <a:pt x="248" y="127"/>
                      </a:lnTo>
                      <a:lnTo>
                        <a:pt x="249" y="141"/>
                      </a:lnTo>
                      <a:lnTo>
                        <a:pt x="250" y="154"/>
                      </a:lnTo>
                      <a:lnTo>
                        <a:pt x="251" y="167"/>
                      </a:lnTo>
                      <a:lnTo>
                        <a:pt x="252" y="180"/>
                      </a:lnTo>
                      <a:lnTo>
                        <a:pt x="252" y="192"/>
                      </a:lnTo>
                      <a:lnTo>
                        <a:pt x="252" y="203"/>
                      </a:lnTo>
                      <a:lnTo>
                        <a:pt x="251" y="215"/>
                      </a:lnTo>
                      <a:lnTo>
                        <a:pt x="249" y="224"/>
                      </a:lnTo>
                      <a:lnTo>
                        <a:pt x="247" y="232"/>
                      </a:lnTo>
                      <a:lnTo>
                        <a:pt x="244" y="238"/>
                      </a:lnTo>
                      <a:lnTo>
                        <a:pt x="239" y="243"/>
                      </a:lnTo>
                      <a:lnTo>
                        <a:pt x="234" y="246"/>
                      </a:lnTo>
                      <a:lnTo>
                        <a:pt x="223" y="247"/>
                      </a:lnTo>
                      <a:lnTo>
                        <a:pt x="213" y="243"/>
                      </a:lnTo>
                      <a:lnTo>
                        <a:pt x="204" y="238"/>
                      </a:lnTo>
                      <a:lnTo>
                        <a:pt x="197" y="232"/>
                      </a:lnTo>
                      <a:lnTo>
                        <a:pt x="192" y="228"/>
                      </a:lnTo>
                      <a:lnTo>
                        <a:pt x="190" y="228"/>
                      </a:lnTo>
                      <a:lnTo>
                        <a:pt x="191" y="234"/>
                      </a:lnTo>
                      <a:lnTo>
                        <a:pt x="196" y="249"/>
                      </a:lnTo>
                      <a:lnTo>
                        <a:pt x="201" y="267"/>
                      </a:lnTo>
                      <a:lnTo>
                        <a:pt x="204" y="281"/>
                      </a:lnTo>
                      <a:lnTo>
                        <a:pt x="204" y="293"/>
                      </a:lnTo>
                      <a:lnTo>
                        <a:pt x="201" y="303"/>
                      </a:lnTo>
                      <a:lnTo>
                        <a:pt x="196" y="311"/>
                      </a:lnTo>
                      <a:lnTo>
                        <a:pt x="187" y="317"/>
                      </a:lnTo>
                      <a:lnTo>
                        <a:pt x="176" y="323"/>
                      </a:lnTo>
                      <a:lnTo>
                        <a:pt x="162" y="328"/>
                      </a:lnTo>
                      <a:lnTo>
                        <a:pt x="147" y="334"/>
                      </a:lnTo>
                      <a:lnTo>
                        <a:pt x="135" y="341"/>
                      </a:lnTo>
                      <a:lnTo>
                        <a:pt x="125" y="348"/>
                      </a:lnTo>
                      <a:lnTo>
                        <a:pt x="118" y="355"/>
                      </a:lnTo>
                      <a:lnTo>
                        <a:pt x="113" y="363"/>
                      </a:lnTo>
                      <a:lnTo>
                        <a:pt x="111" y="370"/>
                      </a:lnTo>
                      <a:lnTo>
                        <a:pt x="110" y="375"/>
                      </a:lnTo>
                      <a:lnTo>
                        <a:pt x="112" y="380"/>
                      </a:lnTo>
                      <a:lnTo>
                        <a:pt x="111" y="384"/>
                      </a:lnTo>
                      <a:lnTo>
                        <a:pt x="107" y="392"/>
                      </a:lnTo>
                      <a:lnTo>
                        <a:pt x="101" y="403"/>
                      </a:lnTo>
                      <a:lnTo>
                        <a:pt x="91" y="417"/>
                      </a:lnTo>
                      <a:lnTo>
                        <a:pt x="81" y="432"/>
                      </a:lnTo>
                      <a:lnTo>
                        <a:pt x="69" y="450"/>
                      </a:lnTo>
                      <a:lnTo>
                        <a:pt x="56" y="468"/>
                      </a:lnTo>
                      <a:lnTo>
                        <a:pt x="44" y="487"/>
                      </a:lnTo>
                      <a:lnTo>
                        <a:pt x="32" y="505"/>
                      </a:lnTo>
                      <a:lnTo>
                        <a:pt x="21" y="523"/>
                      </a:lnTo>
                      <a:lnTo>
                        <a:pt x="11" y="539"/>
                      </a:lnTo>
                      <a:lnTo>
                        <a:pt x="5" y="554"/>
                      </a:lnTo>
                      <a:lnTo>
                        <a:pt x="0" y="566"/>
                      </a:lnTo>
                      <a:lnTo>
                        <a:pt x="0" y="575"/>
                      </a:lnTo>
                      <a:lnTo>
                        <a:pt x="3" y="580"/>
                      </a:lnTo>
                      <a:lnTo>
                        <a:pt x="11" y="581"/>
                      </a:lnTo>
                      <a:lnTo>
                        <a:pt x="23" y="577"/>
                      </a:lnTo>
                      <a:lnTo>
                        <a:pt x="39" y="570"/>
                      </a:lnTo>
                      <a:lnTo>
                        <a:pt x="57" y="558"/>
                      </a:lnTo>
                      <a:lnTo>
                        <a:pt x="78" y="544"/>
                      </a:lnTo>
                      <a:lnTo>
                        <a:pt x="100" y="527"/>
                      </a:lnTo>
                      <a:lnTo>
                        <a:pt x="124" y="507"/>
                      </a:lnTo>
                      <a:lnTo>
                        <a:pt x="148" y="487"/>
                      </a:lnTo>
                      <a:lnTo>
                        <a:pt x="172" y="465"/>
                      </a:lnTo>
                      <a:lnTo>
                        <a:pt x="196" y="443"/>
                      </a:lnTo>
                      <a:lnTo>
                        <a:pt x="218" y="420"/>
                      </a:lnTo>
                      <a:lnTo>
                        <a:pt x="238" y="399"/>
                      </a:lnTo>
                      <a:lnTo>
                        <a:pt x="256" y="378"/>
                      </a:lnTo>
                      <a:lnTo>
                        <a:pt x="271" y="359"/>
                      </a:lnTo>
                      <a:lnTo>
                        <a:pt x="282" y="343"/>
                      </a:lnTo>
                      <a:lnTo>
                        <a:pt x="290" y="329"/>
                      </a:lnTo>
                      <a:lnTo>
                        <a:pt x="293" y="318"/>
                      </a:lnTo>
                      <a:close/>
                    </a:path>
                  </a:pathLst>
                </a:custGeom>
                <a:solidFill>
                  <a:srgbClr val="26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27" name="Freeform 543"/>
                <p:cNvSpPr>
                  <a:spLocks/>
                </p:cNvSpPr>
                <p:nvPr/>
              </p:nvSpPr>
              <p:spPr bwMode="auto">
                <a:xfrm>
                  <a:off x="4598" y="885"/>
                  <a:ext cx="163" cy="93"/>
                </a:xfrm>
                <a:custGeom>
                  <a:avLst/>
                  <a:gdLst>
                    <a:gd name="T0" fmla="*/ 1625 w 1631"/>
                    <a:gd name="T1" fmla="*/ 101 h 932"/>
                    <a:gd name="T2" fmla="*/ 1590 w 1631"/>
                    <a:gd name="T3" fmla="*/ 67 h 932"/>
                    <a:gd name="T4" fmla="*/ 1472 w 1631"/>
                    <a:gd name="T5" fmla="*/ 20 h 932"/>
                    <a:gd name="T6" fmla="*/ 1404 w 1631"/>
                    <a:gd name="T7" fmla="*/ 4 h 932"/>
                    <a:gd name="T8" fmla="*/ 1342 w 1631"/>
                    <a:gd name="T9" fmla="*/ 0 h 932"/>
                    <a:gd name="T10" fmla="*/ 1282 w 1631"/>
                    <a:gd name="T11" fmla="*/ 7 h 932"/>
                    <a:gd name="T12" fmla="*/ 1224 w 1631"/>
                    <a:gd name="T13" fmla="*/ 22 h 932"/>
                    <a:gd name="T14" fmla="*/ 1166 w 1631"/>
                    <a:gd name="T15" fmla="*/ 43 h 932"/>
                    <a:gd name="T16" fmla="*/ 1134 w 1631"/>
                    <a:gd name="T17" fmla="*/ 57 h 932"/>
                    <a:gd name="T18" fmla="*/ 1082 w 1631"/>
                    <a:gd name="T19" fmla="*/ 81 h 932"/>
                    <a:gd name="T20" fmla="*/ 995 w 1631"/>
                    <a:gd name="T21" fmla="*/ 120 h 932"/>
                    <a:gd name="T22" fmla="*/ 880 w 1631"/>
                    <a:gd name="T23" fmla="*/ 173 h 932"/>
                    <a:gd name="T24" fmla="*/ 748 w 1631"/>
                    <a:gd name="T25" fmla="*/ 233 h 932"/>
                    <a:gd name="T26" fmla="*/ 608 w 1631"/>
                    <a:gd name="T27" fmla="*/ 297 h 932"/>
                    <a:gd name="T28" fmla="*/ 468 w 1631"/>
                    <a:gd name="T29" fmla="*/ 361 h 932"/>
                    <a:gd name="T30" fmla="*/ 338 w 1631"/>
                    <a:gd name="T31" fmla="*/ 420 h 932"/>
                    <a:gd name="T32" fmla="*/ 227 w 1631"/>
                    <a:gd name="T33" fmla="*/ 472 h 932"/>
                    <a:gd name="T34" fmla="*/ 143 w 1631"/>
                    <a:gd name="T35" fmla="*/ 511 h 932"/>
                    <a:gd name="T36" fmla="*/ 96 w 1631"/>
                    <a:gd name="T37" fmla="*/ 534 h 932"/>
                    <a:gd name="T38" fmla="*/ 66 w 1631"/>
                    <a:gd name="T39" fmla="*/ 553 h 932"/>
                    <a:gd name="T40" fmla="*/ 16 w 1631"/>
                    <a:gd name="T41" fmla="*/ 612 h 932"/>
                    <a:gd name="T42" fmla="*/ 0 w 1631"/>
                    <a:gd name="T43" fmla="*/ 694 h 932"/>
                    <a:gd name="T44" fmla="*/ 1 w 1631"/>
                    <a:gd name="T45" fmla="*/ 753 h 932"/>
                    <a:gd name="T46" fmla="*/ 5 w 1631"/>
                    <a:gd name="T47" fmla="*/ 809 h 932"/>
                    <a:gd name="T48" fmla="*/ 16 w 1631"/>
                    <a:gd name="T49" fmla="*/ 856 h 932"/>
                    <a:gd name="T50" fmla="*/ 34 w 1631"/>
                    <a:gd name="T51" fmla="*/ 888 h 932"/>
                    <a:gd name="T52" fmla="*/ 63 w 1631"/>
                    <a:gd name="T53" fmla="*/ 900 h 932"/>
                    <a:gd name="T54" fmla="*/ 126 w 1631"/>
                    <a:gd name="T55" fmla="*/ 905 h 932"/>
                    <a:gd name="T56" fmla="*/ 247 w 1631"/>
                    <a:gd name="T57" fmla="*/ 915 h 932"/>
                    <a:gd name="T58" fmla="*/ 392 w 1631"/>
                    <a:gd name="T59" fmla="*/ 926 h 932"/>
                    <a:gd name="T60" fmla="*/ 525 w 1631"/>
                    <a:gd name="T61" fmla="*/ 932 h 932"/>
                    <a:gd name="T62" fmla="*/ 617 w 1631"/>
                    <a:gd name="T63" fmla="*/ 928 h 932"/>
                    <a:gd name="T64" fmla="*/ 658 w 1631"/>
                    <a:gd name="T65" fmla="*/ 912 h 932"/>
                    <a:gd name="T66" fmla="*/ 710 w 1631"/>
                    <a:gd name="T67" fmla="*/ 889 h 932"/>
                    <a:gd name="T68" fmla="*/ 772 w 1631"/>
                    <a:gd name="T69" fmla="*/ 863 h 932"/>
                    <a:gd name="T70" fmla="*/ 836 w 1631"/>
                    <a:gd name="T71" fmla="*/ 836 h 932"/>
                    <a:gd name="T72" fmla="*/ 896 w 1631"/>
                    <a:gd name="T73" fmla="*/ 809 h 932"/>
                    <a:gd name="T74" fmla="*/ 948 w 1631"/>
                    <a:gd name="T75" fmla="*/ 782 h 932"/>
                    <a:gd name="T76" fmla="*/ 1055 w 1631"/>
                    <a:gd name="T77" fmla="*/ 731 h 932"/>
                    <a:gd name="T78" fmla="*/ 1208 w 1631"/>
                    <a:gd name="T79" fmla="*/ 656 h 932"/>
                    <a:gd name="T80" fmla="*/ 1371 w 1631"/>
                    <a:gd name="T81" fmla="*/ 571 h 932"/>
                    <a:gd name="T82" fmla="*/ 1507 w 1631"/>
                    <a:gd name="T83" fmla="*/ 491 h 932"/>
                    <a:gd name="T84" fmla="*/ 1582 w 1631"/>
                    <a:gd name="T85" fmla="*/ 427 h 932"/>
                    <a:gd name="T86" fmla="*/ 1608 w 1631"/>
                    <a:gd name="T87" fmla="*/ 363 h 932"/>
                    <a:gd name="T88" fmla="*/ 1623 w 1631"/>
                    <a:gd name="T89" fmla="*/ 289 h 932"/>
                    <a:gd name="T90" fmla="*/ 1630 w 1631"/>
                    <a:gd name="T91" fmla="*/ 217 h 932"/>
                    <a:gd name="T92" fmla="*/ 1631 w 1631"/>
                    <a:gd name="T93" fmla="*/ 158 h 932"/>
                    <a:gd name="T94" fmla="*/ 1630 w 1631"/>
                    <a:gd name="T95" fmla="*/ 126 h 9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631" h="932">
                      <a:moveTo>
                        <a:pt x="1630" y="124"/>
                      </a:moveTo>
                      <a:lnTo>
                        <a:pt x="1628" y="112"/>
                      </a:lnTo>
                      <a:lnTo>
                        <a:pt x="1625" y="101"/>
                      </a:lnTo>
                      <a:lnTo>
                        <a:pt x="1619" y="90"/>
                      </a:lnTo>
                      <a:lnTo>
                        <a:pt x="1608" y="79"/>
                      </a:lnTo>
                      <a:lnTo>
                        <a:pt x="1590" y="67"/>
                      </a:lnTo>
                      <a:lnTo>
                        <a:pt x="1563" y="53"/>
                      </a:lnTo>
                      <a:lnTo>
                        <a:pt x="1524" y="38"/>
                      </a:lnTo>
                      <a:lnTo>
                        <a:pt x="1472" y="20"/>
                      </a:lnTo>
                      <a:lnTo>
                        <a:pt x="1449" y="13"/>
                      </a:lnTo>
                      <a:lnTo>
                        <a:pt x="1426" y="8"/>
                      </a:lnTo>
                      <a:lnTo>
                        <a:pt x="1404" y="4"/>
                      </a:lnTo>
                      <a:lnTo>
                        <a:pt x="1383" y="2"/>
                      </a:lnTo>
                      <a:lnTo>
                        <a:pt x="1362" y="0"/>
                      </a:lnTo>
                      <a:lnTo>
                        <a:pt x="1342" y="0"/>
                      </a:lnTo>
                      <a:lnTo>
                        <a:pt x="1321" y="1"/>
                      </a:lnTo>
                      <a:lnTo>
                        <a:pt x="1301" y="3"/>
                      </a:lnTo>
                      <a:lnTo>
                        <a:pt x="1282" y="7"/>
                      </a:lnTo>
                      <a:lnTo>
                        <a:pt x="1263" y="11"/>
                      </a:lnTo>
                      <a:lnTo>
                        <a:pt x="1243" y="16"/>
                      </a:lnTo>
                      <a:lnTo>
                        <a:pt x="1224" y="22"/>
                      </a:lnTo>
                      <a:lnTo>
                        <a:pt x="1205" y="28"/>
                      </a:lnTo>
                      <a:lnTo>
                        <a:pt x="1186" y="35"/>
                      </a:lnTo>
                      <a:lnTo>
                        <a:pt x="1166" y="43"/>
                      </a:lnTo>
                      <a:lnTo>
                        <a:pt x="1146" y="52"/>
                      </a:lnTo>
                      <a:lnTo>
                        <a:pt x="1143" y="53"/>
                      </a:lnTo>
                      <a:lnTo>
                        <a:pt x="1134" y="57"/>
                      </a:lnTo>
                      <a:lnTo>
                        <a:pt x="1121" y="63"/>
                      </a:lnTo>
                      <a:lnTo>
                        <a:pt x="1104" y="71"/>
                      </a:lnTo>
                      <a:lnTo>
                        <a:pt x="1082" y="81"/>
                      </a:lnTo>
                      <a:lnTo>
                        <a:pt x="1056" y="92"/>
                      </a:lnTo>
                      <a:lnTo>
                        <a:pt x="1027" y="106"/>
                      </a:lnTo>
                      <a:lnTo>
                        <a:pt x="995" y="120"/>
                      </a:lnTo>
                      <a:lnTo>
                        <a:pt x="959" y="137"/>
                      </a:lnTo>
                      <a:lnTo>
                        <a:pt x="920" y="154"/>
                      </a:lnTo>
                      <a:lnTo>
                        <a:pt x="880" y="173"/>
                      </a:lnTo>
                      <a:lnTo>
                        <a:pt x="838" y="193"/>
                      </a:lnTo>
                      <a:lnTo>
                        <a:pt x="794" y="213"/>
                      </a:lnTo>
                      <a:lnTo>
                        <a:pt x="748" y="233"/>
                      </a:lnTo>
                      <a:lnTo>
                        <a:pt x="702" y="254"/>
                      </a:lnTo>
                      <a:lnTo>
                        <a:pt x="655" y="275"/>
                      </a:lnTo>
                      <a:lnTo>
                        <a:pt x="608" y="297"/>
                      </a:lnTo>
                      <a:lnTo>
                        <a:pt x="560" y="318"/>
                      </a:lnTo>
                      <a:lnTo>
                        <a:pt x="514" y="340"/>
                      </a:lnTo>
                      <a:lnTo>
                        <a:pt x="468" y="361"/>
                      </a:lnTo>
                      <a:lnTo>
                        <a:pt x="424" y="381"/>
                      </a:lnTo>
                      <a:lnTo>
                        <a:pt x="379" y="401"/>
                      </a:lnTo>
                      <a:lnTo>
                        <a:pt x="338" y="420"/>
                      </a:lnTo>
                      <a:lnTo>
                        <a:pt x="299" y="439"/>
                      </a:lnTo>
                      <a:lnTo>
                        <a:pt x="261" y="456"/>
                      </a:lnTo>
                      <a:lnTo>
                        <a:pt x="227" y="472"/>
                      </a:lnTo>
                      <a:lnTo>
                        <a:pt x="195" y="486"/>
                      </a:lnTo>
                      <a:lnTo>
                        <a:pt x="167" y="500"/>
                      </a:lnTo>
                      <a:lnTo>
                        <a:pt x="143" y="511"/>
                      </a:lnTo>
                      <a:lnTo>
                        <a:pt x="123" y="521"/>
                      </a:lnTo>
                      <a:lnTo>
                        <a:pt x="107" y="528"/>
                      </a:lnTo>
                      <a:lnTo>
                        <a:pt x="96" y="534"/>
                      </a:lnTo>
                      <a:lnTo>
                        <a:pt x="92" y="536"/>
                      </a:lnTo>
                      <a:lnTo>
                        <a:pt x="81" y="542"/>
                      </a:lnTo>
                      <a:lnTo>
                        <a:pt x="66" y="553"/>
                      </a:lnTo>
                      <a:lnTo>
                        <a:pt x="49" y="568"/>
                      </a:lnTo>
                      <a:lnTo>
                        <a:pt x="31" y="588"/>
                      </a:lnTo>
                      <a:lnTo>
                        <a:pt x="16" y="612"/>
                      </a:lnTo>
                      <a:lnTo>
                        <a:pt x="4" y="640"/>
                      </a:lnTo>
                      <a:lnTo>
                        <a:pt x="0" y="674"/>
                      </a:lnTo>
                      <a:lnTo>
                        <a:pt x="0" y="694"/>
                      </a:lnTo>
                      <a:lnTo>
                        <a:pt x="0" y="714"/>
                      </a:lnTo>
                      <a:lnTo>
                        <a:pt x="0" y="733"/>
                      </a:lnTo>
                      <a:lnTo>
                        <a:pt x="1" y="753"/>
                      </a:lnTo>
                      <a:lnTo>
                        <a:pt x="2" y="773"/>
                      </a:lnTo>
                      <a:lnTo>
                        <a:pt x="3" y="791"/>
                      </a:lnTo>
                      <a:lnTo>
                        <a:pt x="5" y="809"/>
                      </a:lnTo>
                      <a:lnTo>
                        <a:pt x="8" y="826"/>
                      </a:lnTo>
                      <a:lnTo>
                        <a:pt x="11" y="842"/>
                      </a:lnTo>
                      <a:lnTo>
                        <a:pt x="16" y="856"/>
                      </a:lnTo>
                      <a:lnTo>
                        <a:pt x="21" y="869"/>
                      </a:lnTo>
                      <a:lnTo>
                        <a:pt x="27" y="879"/>
                      </a:lnTo>
                      <a:lnTo>
                        <a:pt x="34" y="888"/>
                      </a:lnTo>
                      <a:lnTo>
                        <a:pt x="43" y="895"/>
                      </a:lnTo>
                      <a:lnTo>
                        <a:pt x="52" y="899"/>
                      </a:lnTo>
                      <a:lnTo>
                        <a:pt x="63" y="900"/>
                      </a:lnTo>
                      <a:lnTo>
                        <a:pt x="76" y="901"/>
                      </a:lnTo>
                      <a:lnTo>
                        <a:pt x="97" y="902"/>
                      </a:lnTo>
                      <a:lnTo>
                        <a:pt x="126" y="905"/>
                      </a:lnTo>
                      <a:lnTo>
                        <a:pt x="162" y="908"/>
                      </a:lnTo>
                      <a:lnTo>
                        <a:pt x="203" y="911"/>
                      </a:lnTo>
                      <a:lnTo>
                        <a:pt x="247" y="915"/>
                      </a:lnTo>
                      <a:lnTo>
                        <a:pt x="294" y="919"/>
                      </a:lnTo>
                      <a:lnTo>
                        <a:pt x="343" y="922"/>
                      </a:lnTo>
                      <a:lnTo>
                        <a:pt x="392" y="926"/>
                      </a:lnTo>
                      <a:lnTo>
                        <a:pt x="439" y="929"/>
                      </a:lnTo>
                      <a:lnTo>
                        <a:pt x="484" y="931"/>
                      </a:lnTo>
                      <a:lnTo>
                        <a:pt x="525" y="932"/>
                      </a:lnTo>
                      <a:lnTo>
                        <a:pt x="562" y="932"/>
                      </a:lnTo>
                      <a:lnTo>
                        <a:pt x="594" y="931"/>
                      </a:lnTo>
                      <a:lnTo>
                        <a:pt x="617" y="928"/>
                      </a:lnTo>
                      <a:lnTo>
                        <a:pt x="632" y="924"/>
                      </a:lnTo>
                      <a:lnTo>
                        <a:pt x="644" y="918"/>
                      </a:lnTo>
                      <a:lnTo>
                        <a:pt x="658" y="912"/>
                      </a:lnTo>
                      <a:lnTo>
                        <a:pt x="674" y="905"/>
                      </a:lnTo>
                      <a:lnTo>
                        <a:pt x="691" y="897"/>
                      </a:lnTo>
                      <a:lnTo>
                        <a:pt x="710" y="889"/>
                      </a:lnTo>
                      <a:lnTo>
                        <a:pt x="730" y="881"/>
                      </a:lnTo>
                      <a:lnTo>
                        <a:pt x="750" y="872"/>
                      </a:lnTo>
                      <a:lnTo>
                        <a:pt x="772" y="863"/>
                      </a:lnTo>
                      <a:lnTo>
                        <a:pt x="794" y="854"/>
                      </a:lnTo>
                      <a:lnTo>
                        <a:pt x="815" y="845"/>
                      </a:lnTo>
                      <a:lnTo>
                        <a:pt x="836" y="836"/>
                      </a:lnTo>
                      <a:lnTo>
                        <a:pt x="857" y="826"/>
                      </a:lnTo>
                      <a:lnTo>
                        <a:pt x="877" y="817"/>
                      </a:lnTo>
                      <a:lnTo>
                        <a:pt x="896" y="809"/>
                      </a:lnTo>
                      <a:lnTo>
                        <a:pt x="913" y="800"/>
                      </a:lnTo>
                      <a:lnTo>
                        <a:pt x="929" y="792"/>
                      </a:lnTo>
                      <a:lnTo>
                        <a:pt x="948" y="782"/>
                      </a:lnTo>
                      <a:lnTo>
                        <a:pt x="977" y="769"/>
                      </a:lnTo>
                      <a:lnTo>
                        <a:pt x="1013" y="752"/>
                      </a:lnTo>
                      <a:lnTo>
                        <a:pt x="1055" y="731"/>
                      </a:lnTo>
                      <a:lnTo>
                        <a:pt x="1102" y="708"/>
                      </a:lnTo>
                      <a:lnTo>
                        <a:pt x="1154" y="683"/>
                      </a:lnTo>
                      <a:lnTo>
                        <a:pt x="1208" y="656"/>
                      </a:lnTo>
                      <a:lnTo>
                        <a:pt x="1262" y="628"/>
                      </a:lnTo>
                      <a:lnTo>
                        <a:pt x="1317" y="600"/>
                      </a:lnTo>
                      <a:lnTo>
                        <a:pt x="1371" y="571"/>
                      </a:lnTo>
                      <a:lnTo>
                        <a:pt x="1421" y="543"/>
                      </a:lnTo>
                      <a:lnTo>
                        <a:pt x="1466" y="516"/>
                      </a:lnTo>
                      <a:lnTo>
                        <a:pt x="1507" y="491"/>
                      </a:lnTo>
                      <a:lnTo>
                        <a:pt x="1541" y="467"/>
                      </a:lnTo>
                      <a:lnTo>
                        <a:pt x="1566" y="445"/>
                      </a:lnTo>
                      <a:lnTo>
                        <a:pt x="1582" y="427"/>
                      </a:lnTo>
                      <a:lnTo>
                        <a:pt x="1592" y="408"/>
                      </a:lnTo>
                      <a:lnTo>
                        <a:pt x="1601" y="386"/>
                      </a:lnTo>
                      <a:lnTo>
                        <a:pt x="1608" y="363"/>
                      </a:lnTo>
                      <a:lnTo>
                        <a:pt x="1614" y="339"/>
                      </a:lnTo>
                      <a:lnTo>
                        <a:pt x="1619" y="314"/>
                      </a:lnTo>
                      <a:lnTo>
                        <a:pt x="1623" y="289"/>
                      </a:lnTo>
                      <a:lnTo>
                        <a:pt x="1626" y="264"/>
                      </a:lnTo>
                      <a:lnTo>
                        <a:pt x="1628" y="240"/>
                      </a:lnTo>
                      <a:lnTo>
                        <a:pt x="1630" y="217"/>
                      </a:lnTo>
                      <a:lnTo>
                        <a:pt x="1630" y="195"/>
                      </a:lnTo>
                      <a:lnTo>
                        <a:pt x="1631" y="176"/>
                      </a:lnTo>
                      <a:lnTo>
                        <a:pt x="1631" y="158"/>
                      </a:lnTo>
                      <a:lnTo>
                        <a:pt x="1631" y="144"/>
                      </a:lnTo>
                      <a:lnTo>
                        <a:pt x="1630" y="133"/>
                      </a:lnTo>
                      <a:lnTo>
                        <a:pt x="1630" y="126"/>
                      </a:lnTo>
                      <a:lnTo>
                        <a:pt x="1630" y="124"/>
                      </a:lnTo>
                      <a:close/>
                    </a:path>
                  </a:pathLst>
                </a:custGeom>
                <a:solidFill>
                  <a:srgbClr val="E5CB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28" name="Freeform 544"/>
                <p:cNvSpPr>
                  <a:spLocks/>
                </p:cNvSpPr>
                <p:nvPr/>
              </p:nvSpPr>
              <p:spPr bwMode="auto">
                <a:xfrm>
                  <a:off x="4598" y="885"/>
                  <a:ext cx="163" cy="93"/>
                </a:xfrm>
                <a:custGeom>
                  <a:avLst/>
                  <a:gdLst>
                    <a:gd name="T0" fmla="*/ 1628 w 1631"/>
                    <a:gd name="T1" fmla="*/ 112 h 932"/>
                    <a:gd name="T2" fmla="*/ 1608 w 1631"/>
                    <a:gd name="T3" fmla="*/ 79 h 932"/>
                    <a:gd name="T4" fmla="*/ 1524 w 1631"/>
                    <a:gd name="T5" fmla="*/ 38 h 932"/>
                    <a:gd name="T6" fmla="*/ 1449 w 1631"/>
                    <a:gd name="T7" fmla="*/ 13 h 932"/>
                    <a:gd name="T8" fmla="*/ 1383 w 1631"/>
                    <a:gd name="T9" fmla="*/ 2 h 932"/>
                    <a:gd name="T10" fmla="*/ 1321 w 1631"/>
                    <a:gd name="T11" fmla="*/ 1 h 932"/>
                    <a:gd name="T12" fmla="*/ 1263 w 1631"/>
                    <a:gd name="T13" fmla="*/ 11 h 932"/>
                    <a:gd name="T14" fmla="*/ 1205 w 1631"/>
                    <a:gd name="T15" fmla="*/ 28 h 932"/>
                    <a:gd name="T16" fmla="*/ 1146 w 1631"/>
                    <a:gd name="T17" fmla="*/ 52 h 932"/>
                    <a:gd name="T18" fmla="*/ 1134 w 1631"/>
                    <a:gd name="T19" fmla="*/ 57 h 932"/>
                    <a:gd name="T20" fmla="*/ 1082 w 1631"/>
                    <a:gd name="T21" fmla="*/ 81 h 932"/>
                    <a:gd name="T22" fmla="*/ 995 w 1631"/>
                    <a:gd name="T23" fmla="*/ 120 h 932"/>
                    <a:gd name="T24" fmla="*/ 880 w 1631"/>
                    <a:gd name="T25" fmla="*/ 173 h 932"/>
                    <a:gd name="T26" fmla="*/ 748 w 1631"/>
                    <a:gd name="T27" fmla="*/ 233 h 932"/>
                    <a:gd name="T28" fmla="*/ 608 w 1631"/>
                    <a:gd name="T29" fmla="*/ 297 h 932"/>
                    <a:gd name="T30" fmla="*/ 468 w 1631"/>
                    <a:gd name="T31" fmla="*/ 361 h 932"/>
                    <a:gd name="T32" fmla="*/ 338 w 1631"/>
                    <a:gd name="T33" fmla="*/ 420 h 932"/>
                    <a:gd name="T34" fmla="*/ 227 w 1631"/>
                    <a:gd name="T35" fmla="*/ 472 h 932"/>
                    <a:gd name="T36" fmla="*/ 143 w 1631"/>
                    <a:gd name="T37" fmla="*/ 511 h 932"/>
                    <a:gd name="T38" fmla="*/ 96 w 1631"/>
                    <a:gd name="T39" fmla="*/ 534 h 932"/>
                    <a:gd name="T40" fmla="*/ 81 w 1631"/>
                    <a:gd name="T41" fmla="*/ 542 h 932"/>
                    <a:gd name="T42" fmla="*/ 31 w 1631"/>
                    <a:gd name="T43" fmla="*/ 588 h 932"/>
                    <a:gd name="T44" fmla="*/ 0 w 1631"/>
                    <a:gd name="T45" fmla="*/ 674 h 932"/>
                    <a:gd name="T46" fmla="*/ 0 w 1631"/>
                    <a:gd name="T47" fmla="*/ 714 h 932"/>
                    <a:gd name="T48" fmla="*/ 2 w 1631"/>
                    <a:gd name="T49" fmla="*/ 773 h 932"/>
                    <a:gd name="T50" fmla="*/ 8 w 1631"/>
                    <a:gd name="T51" fmla="*/ 826 h 932"/>
                    <a:gd name="T52" fmla="*/ 21 w 1631"/>
                    <a:gd name="T53" fmla="*/ 869 h 932"/>
                    <a:gd name="T54" fmla="*/ 43 w 1631"/>
                    <a:gd name="T55" fmla="*/ 895 h 932"/>
                    <a:gd name="T56" fmla="*/ 63 w 1631"/>
                    <a:gd name="T57" fmla="*/ 900 h 932"/>
                    <a:gd name="T58" fmla="*/ 126 w 1631"/>
                    <a:gd name="T59" fmla="*/ 905 h 932"/>
                    <a:gd name="T60" fmla="*/ 247 w 1631"/>
                    <a:gd name="T61" fmla="*/ 915 h 932"/>
                    <a:gd name="T62" fmla="*/ 392 w 1631"/>
                    <a:gd name="T63" fmla="*/ 926 h 932"/>
                    <a:gd name="T64" fmla="*/ 525 w 1631"/>
                    <a:gd name="T65" fmla="*/ 932 h 932"/>
                    <a:gd name="T66" fmla="*/ 617 w 1631"/>
                    <a:gd name="T67" fmla="*/ 928 h 932"/>
                    <a:gd name="T68" fmla="*/ 644 w 1631"/>
                    <a:gd name="T69" fmla="*/ 918 h 932"/>
                    <a:gd name="T70" fmla="*/ 691 w 1631"/>
                    <a:gd name="T71" fmla="*/ 897 h 932"/>
                    <a:gd name="T72" fmla="*/ 750 w 1631"/>
                    <a:gd name="T73" fmla="*/ 872 h 932"/>
                    <a:gd name="T74" fmla="*/ 815 w 1631"/>
                    <a:gd name="T75" fmla="*/ 845 h 932"/>
                    <a:gd name="T76" fmla="*/ 877 w 1631"/>
                    <a:gd name="T77" fmla="*/ 817 h 932"/>
                    <a:gd name="T78" fmla="*/ 929 w 1631"/>
                    <a:gd name="T79" fmla="*/ 792 h 932"/>
                    <a:gd name="T80" fmla="*/ 977 w 1631"/>
                    <a:gd name="T81" fmla="*/ 769 h 932"/>
                    <a:gd name="T82" fmla="*/ 1102 w 1631"/>
                    <a:gd name="T83" fmla="*/ 708 h 932"/>
                    <a:gd name="T84" fmla="*/ 1262 w 1631"/>
                    <a:gd name="T85" fmla="*/ 628 h 932"/>
                    <a:gd name="T86" fmla="*/ 1421 w 1631"/>
                    <a:gd name="T87" fmla="*/ 543 h 932"/>
                    <a:gd name="T88" fmla="*/ 1541 w 1631"/>
                    <a:gd name="T89" fmla="*/ 467 h 932"/>
                    <a:gd name="T90" fmla="*/ 1582 w 1631"/>
                    <a:gd name="T91" fmla="*/ 427 h 932"/>
                    <a:gd name="T92" fmla="*/ 1608 w 1631"/>
                    <a:gd name="T93" fmla="*/ 363 h 932"/>
                    <a:gd name="T94" fmla="*/ 1623 w 1631"/>
                    <a:gd name="T95" fmla="*/ 289 h 932"/>
                    <a:gd name="T96" fmla="*/ 1630 w 1631"/>
                    <a:gd name="T97" fmla="*/ 217 h 932"/>
                    <a:gd name="T98" fmla="*/ 1631 w 1631"/>
                    <a:gd name="T99" fmla="*/ 158 h 932"/>
                    <a:gd name="T100" fmla="*/ 1630 w 1631"/>
                    <a:gd name="T101" fmla="*/ 126 h 9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631" h="932">
                      <a:moveTo>
                        <a:pt x="1630" y="124"/>
                      </a:moveTo>
                      <a:lnTo>
                        <a:pt x="1630" y="124"/>
                      </a:lnTo>
                      <a:lnTo>
                        <a:pt x="1628" y="112"/>
                      </a:lnTo>
                      <a:lnTo>
                        <a:pt x="1625" y="101"/>
                      </a:lnTo>
                      <a:lnTo>
                        <a:pt x="1619" y="90"/>
                      </a:lnTo>
                      <a:lnTo>
                        <a:pt x="1608" y="79"/>
                      </a:lnTo>
                      <a:lnTo>
                        <a:pt x="1590" y="67"/>
                      </a:lnTo>
                      <a:lnTo>
                        <a:pt x="1563" y="53"/>
                      </a:lnTo>
                      <a:lnTo>
                        <a:pt x="1524" y="38"/>
                      </a:lnTo>
                      <a:lnTo>
                        <a:pt x="1472" y="20"/>
                      </a:lnTo>
                      <a:lnTo>
                        <a:pt x="1449" y="13"/>
                      </a:lnTo>
                      <a:lnTo>
                        <a:pt x="1426" y="8"/>
                      </a:lnTo>
                      <a:lnTo>
                        <a:pt x="1404" y="4"/>
                      </a:lnTo>
                      <a:lnTo>
                        <a:pt x="1383" y="2"/>
                      </a:lnTo>
                      <a:lnTo>
                        <a:pt x="1362" y="0"/>
                      </a:lnTo>
                      <a:lnTo>
                        <a:pt x="1342" y="0"/>
                      </a:lnTo>
                      <a:lnTo>
                        <a:pt x="1321" y="1"/>
                      </a:lnTo>
                      <a:lnTo>
                        <a:pt x="1301" y="3"/>
                      </a:lnTo>
                      <a:lnTo>
                        <a:pt x="1282" y="7"/>
                      </a:lnTo>
                      <a:lnTo>
                        <a:pt x="1263" y="11"/>
                      </a:lnTo>
                      <a:lnTo>
                        <a:pt x="1243" y="16"/>
                      </a:lnTo>
                      <a:lnTo>
                        <a:pt x="1224" y="22"/>
                      </a:lnTo>
                      <a:lnTo>
                        <a:pt x="1205" y="28"/>
                      </a:lnTo>
                      <a:lnTo>
                        <a:pt x="1186" y="35"/>
                      </a:lnTo>
                      <a:lnTo>
                        <a:pt x="1166" y="43"/>
                      </a:lnTo>
                      <a:lnTo>
                        <a:pt x="1146" y="52"/>
                      </a:lnTo>
                      <a:lnTo>
                        <a:pt x="1143" y="53"/>
                      </a:lnTo>
                      <a:lnTo>
                        <a:pt x="1134" y="57"/>
                      </a:lnTo>
                      <a:lnTo>
                        <a:pt x="1121" y="63"/>
                      </a:lnTo>
                      <a:lnTo>
                        <a:pt x="1104" y="71"/>
                      </a:lnTo>
                      <a:lnTo>
                        <a:pt x="1082" y="81"/>
                      </a:lnTo>
                      <a:lnTo>
                        <a:pt x="1056" y="92"/>
                      </a:lnTo>
                      <a:lnTo>
                        <a:pt x="1027" y="106"/>
                      </a:lnTo>
                      <a:lnTo>
                        <a:pt x="995" y="120"/>
                      </a:lnTo>
                      <a:lnTo>
                        <a:pt x="959" y="137"/>
                      </a:lnTo>
                      <a:lnTo>
                        <a:pt x="920" y="154"/>
                      </a:lnTo>
                      <a:lnTo>
                        <a:pt x="880" y="173"/>
                      </a:lnTo>
                      <a:lnTo>
                        <a:pt x="838" y="193"/>
                      </a:lnTo>
                      <a:lnTo>
                        <a:pt x="794" y="213"/>
                      </a:lnTo>
                      <a:lnTo>
                        <a:pt x="748" y="233"/>
                      </a:lnTo>
                      <a:lnTo>
                        <a:pt x="702" y="254"/>
                      </a:lnTo>
                      <a:lnTo>
                        <a:pt x="655" y="275"/>
                      </a:lnTo>
                      <a:lnTo>
                        <a:pt x="608" y="297"/>
                      </a:lnTo>
                      <a:lnTo>
                        <a:pt x="560" y="318"/>
                      </a:lnTo>
                      <a:lnTo>
                        <a:pt x="514" y="340"/>
                      </a:lnTo>
                      <a:lnTo>
                        <a:pt x="468" y="361"/>
                      </a:lnTo>
                      <a:lnTo>
                        <a:pt x="424" y="381"/>
                      </a:lnTo>
                      <a:lnTo>
                        <a:pt x="379" y="401"/>
                      </a:lnTo>
                      <a:lnTo>
                        <a:pt x="338" y="420"/>
                      </a:lnTo>
                      <a:lnTo>
                        <a:pt x="299" y="439"/>
                      </a:lnTo>
                      <a:lnTo>
                        <a:pt x="261" y="456"/>
                      </a:lnTo>
                      <a:lnTo>
                        <a:pt x="227" y="472"/>
                      </a:lnTo>
                      <a:lnTo>
                        <a:pt x="195" y="486"/>
                      </a:lnTo>
                      <a:lnTo>
                        <a:pt x="167" y="500"/>
                      </a:lnTo>
                      <a:lnTo>
                        <a:pt x="143" y="511"/>
                      </a:lnTo>
                      <a:lnTo>
                        <a:pt x="123" y="521"/>
                      </a:lnTo>
                      <a:lnTo>
                        <a:pt x="107" y="528"/>
                      </a:lnTo>
                      <a:lnTo>
                        <a:pt x="96" y="534"/>
                      </a:lnTo>
                      <a:lnTo>
                        <a:pt x="92" y="536"/>
                      </a:lnTo>
                      <a:lnTo>
                        <a:pt x="81" y="542"/>
                      </a:lnTo>
                      <a:lnTo>
                        <a:pt x="66" y="553"/>
                      </a:lnTo>
                      <a:lnTo>
                        <a:pt x="49" y="568"/>
                      </a:lnTo>
                      <a:lnTo>
                        <a:pt x="31" y="588"/>
                      </a:lnTo>
                      <a:lnTo>
                        <a:pt x="16" y="612"/>
                      </a:lnTo>
                      <a:lnTo>
                        <a:pt x="4" y="640"/>
                      </a:lnTo>
                      <a:lnTo>
                        <a:pt x="0" y="674"/>
                      </a:lnTo>
                      <a:lnTo>
                        <a:pt x="0" y="694"/>
                      </a:lnTo>
                      <a:lnTo>
                        <a:pt x="0" y="714"/>
                      </a:lnTo>
                      <a:lnTo>
                        <a:pt x="0" y="733"/>
                      </a:lnTo>
                      <a:lnTo>
                        <a:pt x="1" y="753"/>
                      </a:lnTo>
                      <a:lnTo>
                        <a:pt x="2" y="773"/>
                      </a:lnTo>
                      <a:lnTo>
                        <a:pt x="3" y="791"/>
                      </a:lnTo>
                      <a:lnTo>
                        <a:pt x="5" y="809"/>
                      </a:lnTo>
                      <a:lnTo>
                        <a:pt x="8" y="826"/>
                      </a:lnTo>
                      <a:lnTo>
                        <a:pt x="11" y="842"/>
                      </a:lnTo>
                      <a:lnTo>
                        <a:pt x="16" y="856"/>
                      </a:lnTo>
                      <a:lnTo>
                        <a:pt x="21" y="869"/>
                      </a:lnTo>
                      <a:lnTo>
                        <a:pt x="27" y="879"/>
                      </a:lnTo>
                      <a:lnTo>
                        <a:pt x="34" y="888"/>
                      </a:lnTo>
                      <a:lnTo>
                        <a:pt x="43" y="895"/>
                      </a:lnTo>
                      <a:lnTo>
                        <a:pt x="52" y="899"/>
                      </a:lnTo>
                      <a:lnTo>
                        <a:pt x="63" y="900"/>
                      </a:lnTo>
                      <a:lnTo>
                        <a:pt x="76" y="901"/>
                      </a:lnTo>
                      <a:lnTo>
                        <a:pt x="97" y="902"/>
                      </a:lnTo>
                      <a:lnTo>
                        <a:pt x="126" y="905"/>
                      </a:lnTo>
                      <a:lnTo>
                        <a:pt x="162" y="908"/>
                      </a:lnTo>
                      <a:lnTo>
                        <a:pt x="203" y="911"/>
                      </a:lnTo>
                      <a:lnTo>
                        <a:pt x="247" y="915"/>
                      </a:lnTo>
                      <a:lnTo>
                        <a:pt x="294" y="919"/>
                      </a:lnTo>
                      <a:lnTo>
                        <a:pt x="343" y="922"/>
                      </a:lnTo>
                      <a:lnTo>
                        <a:pt x="392" y="926"/>
                      </a:lnTo>
                      <a:lnTo>
                        <a:pt x="439" y="929"/>
                      </a:lnTo>
                      <a:lnTo>
                        <a:pt x="484" y="931"/>
                      </a:lnTo>
                      <a:lnTo>
                        <a:pt x="525" y="932"/>
                      </a:lnTo>
                      <a:lnTo>
                        <a:pt x="562" y="932"/>
                      </a:lnTo>
                      <a:lnTo>
                        <a:pt x="594" y="931"/>
                      </a:lnTo>
                      <a:lnTo>
                        <a:pt x="617" y="928"/>
                      </a:lnTo>
                      <a:lnTo>
                        <a:pt x="632" y="924"/>
                      </a:lnTo>
                      <a:lnTo>
                        <a:pt x="644" y="918"/>
                      </a:lnTo>
                      <a:lnTo>
                        <a:pt x="658" y="912"/>
                      </a:lnTo>
                      <a:lnTo>
                        <a:pt x="674" y="905"/>
                      </a:lnTo>
                      <a:lnTo>
                        <a:pt x="691" y="897"/>
                      </a:lnTo>
                      <a:lnTo>
                        <a:pt x="710" y="889"/>
                      </a:lnTo>
                      <a:lnTo>
                        <a:pt x="730" y="881"/>
                      </a:lnTo>
                      <a:lnTo>
                        <a:pt x="750" y="872"/>
                      </a:lnTo>
                      <a:lnTo>
                        <a:pt x="772" y="863"/>
                      </a:lnTo>
                      <a:lnTo>
                        <a:pt x="794" y="854"/>
                      </a:lnTo>
                      <a:lnTo>
                        <a:pt x="815" y="845"/>
                      </a:lnTo>
                      <a:lnTo>
                        <a:pt x="836" y="836"/>
                      </a:lnTo>
                      <a:lnTo>
                        <a:pt x="857" y="826"/>
                      </a:lnTo>
                      <a:lnTo>
                        <a:pt x="877" y="817"/>
                      </a:lnTo>
                      <a:lnTo>
                        <a:pt x="896" y="809"/>
                      </a:lnTo>
                      <a:lnTo>
                        <a:pt x="913" y="800"/>
                      </a:lnTo>
                      <a:lnTo>
                        <a:pt x="929" y="792"/>
                      </a:lnTo>
                      <a:lnTo>
                        <a:pt x="948" y="782"/>
                      </a:lnTo>
                      <a:lnTo>
                        <a:pt x="977" y="769"/>
                      </a:lnTo>
                      <a:lnTo>
                        <a:pt x="1013" y="752"/>
                      </a:lnTo>
                      <a:lnTo>
                        <a:pt x="1055" y="731"/>
                      </a:lnTo>
                      <a:lnTo>
                        <a:pt x="1102" y="708"/>
                      </a:lnTo>
                      <a:lnTo>
                        <a:pt x="1154" y="683"/>
                      </a:lnTo>
                      <a:lnTo>
                        <a:pt x="1208" y="656"/>
                      </a:lnTo>
                      <a:lnTo>
                        <a:pt x="1262" y="628"/>
                      </a:lnTo>
                      <a:lnTo>
                        <a:pt x="1317" y="600"/>
                      </a:lnTo>
                      <a:lnTo>
                        <a:pt x="1371" y="571"/>
                      </a:lnTo>
                      <a:lnTo>
                        <a:pt x="1421" y="543"/>
                      </a:lnTo>
                      <a:lnTo>
                        <a:pt x="1466" y="516"/>
                      </a:lnTo>
                      <a:lnTo>
                        <a:pt x="1507" y="491"/>
                      </a:lnTo>
                      <a:lnTo>
                        <a:pt x="1541" y="467"/>
                      </a:lnTo>
                      <a:lnTo>
                        <a:pt x="1566" y="445"/>
                      </a:lnTo>
                      <a:lnTo>
                        <a:pt x="1582" y="427"/>
                      </a:lnTo>
                      <a:lnTo>
                        <a:pt x="1592" y="408"/>
                      </a:lnTo>
                      <a:lnTo>
                        <a:pt x="1601" y="386"/>
                      </a:lnTo>
                      <a:lnTo>
                        <a:pt x="1608" y="363"/>
                      </a:lnTo>
                      <a:lnTo>
                        <a:pt x="1614" y="339"/>
                      </a:lnTo>
                      <a:lnTo>
                        <a:pt x="1619" y="314"/>
                      </a:lnTo>
                      <a:lnTo>
                        <a:pt x="1623" y="289"/>
                      </a:lnTo>
                      <a:lnTo>
                        <a:pt x="1626" y="264"/>
                      </a:lnTo>
                      <a:lnTo>
                        <a:pt x="1628" y="240"/>
                      </a:lnTo>
                      <a:lnTo>
                        <a:pt x="1630" y="217"/>
                      </a:lnTo>
                      <a:lnTo>
                        <a:pt x="1630" y="195"/>
                      </a:lnTo>
                      <a:lnTo>
                        <a:pt x="1631" y="176"/>
                      </a:lnTo>
                      <a:lnTo>
                        <a:pt x="1631" y="158"/>
                      </a:lnTo>
                      <a:lnTo>
                        <a:pt x="1631" y="144"/>
                      </a:lnTo>
                      <a:lnTo>
                        <a:pt x="1630" y="133"/>
                      </a:lnTo>
                      <a:lnTo>
                        <a:pt x="1630" y="126"/>
                      </a:lnTo>
                      <a:lnTo>
                        <a:pt x="1630" y="12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29" name="Freeform 545"/>
                <p:cNvSpPr>
                  <a:spLocks/>
                </p:cNvSpPr>
                <p:nvPr/>
              </p:nvSpPr>
              <p:spPr bwMode="auto">
                <a:xfrm>
                  <a:off x="4601" y="939"/>
                  <a:ext cx="64" cy="37"/>
                </a:xfrm>
                <a:custGeom>
                  <a:avLst/>
                  <a:gdLst>
                    <a:gd name="T0" fmla="*/ 631 w 638"/>
                    <a:gd name="T1" fmla="*/ 83 h 373"/>
                    <a:gd name="T2" fmla="*/ 634 w 638"/>
                    <a:gd name="T3" fmla="*/ 106 h 373"/>
                    <a:gd name="T4" fmla="*/ 637 w 638"/>
                    <a:gd name="T5" fmla="*/ 146 h 373"/>
                    <a:gd name="T6" fmla="*/ 638 w 638"/>
                    <a:gd name="T7" fmla="*/ 196 h 373"/>
                    <a:gd name="T8" fmla="*/ 635 w 638"/>
                    <a:gd name="T9" fmla="*/ 249 h 373"/>
                    <a:gd name="T10" fmla="*/ 624 w 638"/>
                    <a:gd name="T11" fmla="*/ 300 h 373"/>
                    <a:gd name="T12" fmla="*/ 605 w 638"/>
                    <a:gd name="T13" fmla="*/ 341 h 373"/>
                    <a:gd name="T14" fmla="*/ 575 w 638"/>
                    <a:gd name="T15" fmla="*/ 367 h 373"/>
                    <a:gd name="T16" fmla="*/ 533 w 638"/>
                    <a:gd name="T17" fmla="*/ 373 h 373"/>
                    <a:gd name="T18" fmla="*/ 477 w 638"/>
                    <a:gd name="T19" fmla="*/ 373 h 373"/>
                    <a:gd name="T20" fmla="*/ 407 w 638"/>
                    <a:gd name="T21" fmla="*/ 369 h 373"/>
                    <a:gd name="T22" fmla="*/ 327 w 638"/>
                    <a:gd name="T23" fmla="*/ 364 h 373"/>
                    <a:gd name="T24" fmla="*/ 247 w 638"/>
                    <a:gd name="T25" fmla="*/ 358 h 373"/>
                    <a:gd name="T26" fmla="*/ 170 w 638"/>
                    <a:gd name="T27" fmla="*/ 351 h 373"/>
                    <a:gd name="T28" fmla="*/ 105 w 638"/>
                    <a:gd name="T29" fmla="*/ 346 h 373"/>
                    <a:gd name="T30" fmla="*/ 58 w 638"/>
                    <a:gd name="T31" fmla="*/ 342 h 373"/>
                    <a:gd name="T32" fmla="*/ 34 w 638"/>
                    <a:gd name="T33" fmla="*/ 339 h 373"/>
                    <a:gd name="T34" fmla="*/ 21 w 638"/>
                    <a:gd name="T35" fmla="*/ 325 h 373"/>
                    <a:gd name="T36" fmla="*/ 11 w 638"/>
                    <a:gd name="T37" fmla="*/ 306 h 373"/>
                    <a:gd name="T38" fmla="*/ 5 w 638"/>
                    <a:gd name="T39" fmla="*/ 286 h 373"/>
                    <a:gd name="T40" fmla="*/ 3 w 638"/>
                    <a:gd name="T41" fmla="*/ 276 h 373"/>
                    <a:gd name="T42" fmla="*/ 2 w 638"/>
                    <a:gd name="T43" fmla="*/ 263 h 373"/>
                    <a:gd name="T44" fmla="*/ 2 w 638"/>
                    <a:gd name="T45" fmla="*/ 240 h 373"/>
                    <a:gd name="T46" fmla="*/ 1 w 638"/>
                    <a:gd name="T47" fmla="*/ 210 h 373"/>
                    <a:gd name="T48" fmla="*/ 0 w 638"/>
                    <a:gd name="T49" fmla="*/ 177 h 373"/>
                    <a:gd name="T50" fmla="*/ 0 w 638"/>
                    <a:gd name="T51" fmla="*/ 144 h 373"/>
                    <a:gd name="T52" fmla="*/ 0 w 638"/>
                    <a:gd name="T53" fmla="*/ 114 h 373"/>
                    <a:gd name="T54" fmla="*/ 2 w 638"/>
                    <a:gd name="T55" fmla="*/ 91 h 373"/>
                    <a:gd name="T56" fmla="*/ 15 w 638"/>
                    <a:gd name="T57" fmla="*/ 59 h 373"/>
                    <a:gd name="T58" fmla="*/ 70 w 638"/>
                    <a:gd name="T59" fmla="*/ 25 h 373"/>
                    <a:gd name="T60" fmla="*/ 157 w 638"/>
                    <a:gd name="T61" fmla="*/ 6 h 373"/>
                    <a:gd name="T62" fmla="*/ 263 w 638"/>
                    <a:gd name="T63" fmla="*/ 0 h 373"/>
                    <a:gd name="T64" fmla="*/ 375 w 638"/>
                    <a:gd name="T65" fmla="*/ 5 h 373"/>
                    <a:gd name="T66" fmla="*/ 480 w 638"/>
                    <a:gd name="T67" fmla="*/ 19 h 373"/>
                    <a:gd name="T68" fmla="*/ 566 w 638"/>
                    <a:gd name="T69" fmla="*/ 40 h 373"/>
                    <a:gd name="T70" fmla="*/ 620 w 638"/>
                    <a:gd name="T71" fmla="*/ 66 h 3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638" h="373">
                      <a:moveTo>
                        <a:pt x="631" y="80"/>
                      </a:moveTo>
                      <a:lnTo>
                        <a:pt x="631" y="83"/>
                      </a:lnTo>
                      <a:lnTo>
                        <a:pt x="633" y="92"/>
                      </a:lnTo>
                      <a:lnTo>
                        <a:pt x="634" y="106"/>
                      </a:lnTo>
                      <a:lnTo>
                        <a:pt x="636" y="124"/>
                      </a:lnTo>
                      <a:lnTo>
                        <a:pt x="637" y="146"/>
                      </a:lnTo>
                      <a:lnTo>
                        <a:pt x="638" y="170"/>
                      </a:lnTo>
                      <a:lnTo>
                        <a:pt x="638" y="196"/>
                      </a:lnTo>
                      <a:lnTo>
                        <a:pt x="637" y="223"/>
                      </a:lnTo>
                      <a:lnTo>
                        <a:pt x="635" y="249"/>
                      </a:lnTo>
                      <a:lnTo>
                        <a:pt x="630" y="276"/>
                      </a:lnTo>
                      <a:lnTo>
                        <a:pt x="624" y="300"/>
                      </a:lnTo>
                      <a:lnTo>
                        <a:pt x="616" y="322"/>
                      </a:lnTo>
                      <a:lnTo>
                        <a:pt x="605" y="341"/>
                      </a:lnTo>
                      <a:lnTo>
                        <a:pt x="592" y="357"/>
                      </a:lnTo>
                      <a:lnTo>
                        <a:pt x="575" y="367"/>
                      </a:lnTo>
                      <a:lnTo>
                        <a:pt x="555" y="372"/>
                      </a:lnTo>
                      <a:lnTo>
                        <a:pt x="533" y="373"/>
                      </a:lnTo>
                      <a:lnTo>
                        <a:pt x="508" y="373"/>
                      </a:lnTo>
                      <a:lnTo>
                        <a:pt x="477" y="373"/>
                      </a:lnTo>
                      <a:lnTo>
                        <a:pt x="444" y="371"/>
                      </a:lnTo>
                      <a:lnTo>
                        <a:pt x="407" y="369"/>
                      </a:lnTo>
                      <a:lnTo>
                        <a:pt x="368" y="367"/>
                      </a:lnTo>
                      <a:lnTo>
                        <a:pt x="327" y="364"/>
                      </a:lnTo>
                      <a:lnTo>
                        <a:pt x="287" y="361"/>
                      </a:lnTo>
                      <a:lnTo>
                        <a:pt x="247" y="358"/>
                      </a:lnTo>
                      <a:lnTo>
                        <a:pt x="208" y="354"/>
                      </a:lnTo>
                      <a:lnTo>
                        <a:pt x="170" y="351"/>
                      </a:lnTo>
                      <a:lnTo>
                        <a:pt x="136" y="348"/>
                      </a:lnTo>
                      <a:lnTo>
                        <a:pt x="105" y="346"/>
                      </a:lnTo>
                      <a:lnTo>
                        <a:pt x="79" y="344"/>
                      </a:lnTo>
                      <a:lnTo>
                        <a:pt x="58" y="342"/>
                      </a:lnTo>
                      <a:lnTo>
                        <a:pt x="42" y="341"/>
                      </a:lnTo>
                      <a:lnTo>
                        <a:pt x="34" y="339"/>
                      </a:lnTo>
                      <a:lnTo>
                        <a:pt x="27" y="333"/>
                      </a:lnTo>
                      <a:lnTo>
                        <a:pt x="21" y="325"/>
                      </a:lnTo>
                      <a:lnTo>
                        <a:pt x="16" y="316"/>
                      </a:lnTo>
                      <a:lnTo>
                        <a:pt x="11" y="306"/>
                      </a:lnTo>
                      <a:lnTo>
                        <a:pt x="8" y="295"/>
                      </a:lnTo>
                      <a:lnTo>
                        <a:pt x="5" y="286"/>
                      </a:lnTo>
                      <a:lnTo>
                        <a:pt x="3" y="278"/>
                      </a:lnTo>
                      <a:lnTo>
                        <a:pt x="3" y="276"/>
                      </a:lnTo>
                      <a:lnTo>
                        <a:pt x="3" y="271"/>
                      </a:lnTo>
                      <a:lnTo>
                        <a:pt x="2" y="263"/>
                      </a:lnTo>
                      <a:lnTo>
                        <a:pt x="2" y="252"/>
                      </a:lnTo>
                      <a:lnTo>
                        <a:pt x="2" y="240"/>
                      </a:lnTo>
                      <a:lnTo>
                        <a:pt x="1" y="226"/>
                      </a:lnTo>
                      <a:lnTo>
                        <a:pt x="1" y="210"/>
                      </a:lnTo>
                      <a:lnTo>
                        <a:pt x="0" y="194"/>
                      </a:lnTo>
                      <a:lnTo>
                        <a:pt x="0" y="177"/>
                      </a:lnTo>
                      <a:lnTo>
                        <a:pt x="0" y="160"/>
                      </a:lnTo>
                      <a:lnTo>
                        <a:pt x="0" y="144"/>
                      </a:lnTo>
                      <a:lnTo>
                        <a:pt x="0" y="128"/>
                      </a:lnTo>
                      <a:lnTo>
                        <a:pt x="0" y="114"/>
                      </a:lnTo>
                      <a:lnTo>
                        <a:pt x="1" y="101"/>
                      </a:lnTo>
                      <a:lnTo>
                        <a:pt x="2" y="91"/>
                      </a:lnTo>
                      <a:lnTo>
                        <a:pt x="3" y="83"/>
                      </a:lnTo>
                      <a:lnTo>
                        <a:pt x="15" y="59"/>
                      </a:lnTo>
                      <a:lnTo>
                        <a:pt x="38" y="40"/>
                      </a:lnTo>
                      <a:lnTo>
                        <a:pt x="70" y="25"/>
                      </a:lnTo>
                      <a:lnTo>
                        <a:pt x="110" y="14"/>
                      </a:lnTo>
                      <a:lnTo>
                        <a:pt x="157" y="6"/>
                      </a:lnTo>
                      <a:lnTo>
                        <a:pt x="209" y="1"/>
                      </a:lnTo>
                      <a:lnTo>
                        <a:pt x="263" y="0"/>
                      </a:lnTo>
                      <a:lnTo>
                        <a:pt x="318" y="1"/>
                      </a:lnTo>
                      <a:lnTo>
                        <a:pt x="375" y="5"/>
                      </a:lnTo>
                      <a:lnTo>
                        <a:pt x="429" y="11"/>
                      </a:lnTo>
                      <a:lnTo>
                        <a:pt x="480" y="19"/>
                      </a:lnTo>
                      <a:lnTo>
                        <a:pt x="525" y="29"/>
                      </a:lnTo>
                      <a:lnTo>
                        <a:pt x="566" y="40"/>
                      </a:lnTo>
                      <a:lnTo>
                        <a:pt x="598" y="53"/>
                      </a:lnTo>
                      <a:lnTo>
                        <a:pt x="620" y="66"/>
                      </a:lnTo>
                      <a:lnTo>
                        <a:pt x="631" y="80"/>
                      </a:lnTo>
                      <a:close/>
                    </a:path>
                  </a:pathLst>
                </a:custGeom>
                <a:solidFill>
                  <a:srgbClr val="F2D8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30" name="Freeform 546"/>
                <p:cNvSpPr>
                  <a:spLocks/>
                </p:cNvSpPr>
                <p:nvPr/>
              </p:nvSpPr>
              <p:spPr bwMode="auto">
                <a:xfrm>
                  <a:off x="4604" y="886"/>
                  <a:ext cx="153" cy="62"/>
                </a:xfrm>
                <a:custGeom>
                  <a:avLst/>
                  <a:gdLst>
                    <a:gd name="T0" fmla="*/ 1284 w 1531"/>
                    <a:gd name="T1" fmla="*/ 0 h 619"/>
                    <a:gd name="T2" fmla="*/ 1323 w 1531"/>
                    <a:gd name="T3" fmla="*/ 4 h 619"/>
                    <a:gd name="T4" fmla="*/ 1367 w 1531"/>
                    <a:gd name="T5" fmla="*/ 12 h 619"/>
                    <a:gd name="T6" fmla="*/ 1413 w 1531"/>
                    <a:gd name="T7" fmla="*/ 24 h 619"/>
                    <a:gd name="T8" fmla="*/ 1457 w 1531"/>
                    <a:gd name="T9" fmla="*/ 39 h 619"/>
                    <a:gd name="T10" fmla="*/ 1494 w 1531"/>
                    <a:gd name="T11" fmla="*/ 57 h 619"/>
                    <a:gd name="T12" fmla="*/ 1520 w 1531"/>
                    <a:gd name="T13" fmla="*/ 76 h 619"/>
                    <a:gd name="T14" fmla="*/ 1531 w 1531"/>
                    <a:gd name="T15" fmla="*/ 95 h 619"/>
                    <a:gd name="T16" fmla="*/ 1520 w 1531"/>
                    <a:gd name="T17" fmla="*/ 116 h 619"/>
                    <a:gd name="T18" fmla="*/ 1469 w 1531"/>
                    <a:gd name="T19" fmla="*/ 153 h 619"/>
                    <a:gd name="T20" fmla="*/ 1385 w 1531"/>
                    <a:gd name="T21" fmla="*/ 205 h 619"/>
                    <a:gd name="T22" fmla="*/ 1282 w 1531"/>
                    <a:gd name="T23" fmla="*/ 264 h 619"/>
                    <a:gd name="T24" fmla="*/ 1171 w 1531"/>
                    <a:gd name="T25" fmla="*/ 325 h 619"/>
                    <a:gd name="T26" fmla="*/ 1063 w 1531"/>
                    <a:gd name="T27" fmla="*/ 382 h 619"/>
                    <a:gd name="T28" fmla="*/ 974 w 1531"/>
                    <a:gd name="T29" fmla="*/ 430 h 619"/>
                    <a:gd name="T30" fmla="*/ 913 w 1531"/>
                    <a:gd name="T31" fmla="*/ 464 h 619"/>
                    <a:gd name="T32" fmla="*/ 885 w 1531"/>
                    <a:gd name="T33" fmla="*/ 480 h 619"/>
                    <a:gd name="T34" fmla="*/ 856 w 1531"/>
                    <a:gd name="T35" fmla="*/ 495 h 619"/>
                    <a:gd name="T36" fmla="*/ 821 w 1531"/>
                    <a:gd name="T37" fmla="*/ 511 h 619"/>
                    <a:gd name="T38" fmla="*/ 781 w 1531"/>
                    <a:gd name="T39" fmla="*/ 528 h 619"/>
                    <a:gd name="T40" fmla="*/ 738 w 1531"/>
                    <a:gd name="T41" fmla="*/ 545 h 619"/>
                    <a:gd name="T42" fmla="*/ 694 w 1531"/>
                    <a:gd name="T43" fmla="*/ 562 h 619"/>
                    <a:gd name="T44" fmla="*/ 653 w 1531"/>
                    <a:gd name="T45" fmla="*/ 578 h 619"/>
                    <a:gd name="T46" fmla="*/ 616 w 1531"/>
                    <a:gd name="T47" fmla="*/ 593 h 619"/>
                    <a:gd name="T48" fmla="*/ 575 w 1531"/>
                    <a:gd name="T49" fmla="*/ 607 h 619"/>
                    <a:gd name="T50" fmla="*/ 522 w 1531"/>
                    <a:gd name="T51" fmla="*/ 616 h 619"/>
                    <a:gd name="T52" fmla="*/ 461 w 1531"/>
                    <a:gd name="T53" fmla="*/ 619 h 619"/>
                    <a:gd name="T54" fmla="*/ 394 w 1531"/>
                    <a:gd name="T55" fmla="*/ 616 h 619"/>
                    <a:gd name="T56" fmla="*/ 321 w 1531"/>
                    <a:gd name="T57" fmla="*/ 611 h 619"/>
                    <a:gd name="T58" fmla="*/ 243 w 1531"/>
                    <a:gd name="T59" fmla="*/ 604 h 619"/>
                    <a:gd name="T60" fmla="*/ 161 w 1531"/>
                    <a:gd name="T61" fmla="*/ 597 h 619"/>
                    <a:gd name="T62" fmla="*/ 74 w 1531"/>
                    <a:gd name="T63" fmla="*/ 591 h 619"/>
                    <a:gd name="T64" fmla="*/ 14 w 1531"/>
                    <a:gd name="T65" fmla="*/ 589 h 619"/>
                    <a:gd name="T66" fmla="*/ 0 w 1531"/>
                    <a:gd name="T67" fmla="*/ 580 h 619"/>
                    <a:gd name="T68" fmla="*/ 7 w 1531"/>
                    <a:gd name="T69" fmla="*/ 566 h 619"/>
                    <a:gd name="T70" fmla="*/ 34 w 1531"/>
                    <a:gd name="T71" fmla="*/ 545 h 619"/>
                    <a:gd name="T72" fmla="*/ 78 w 1531"/>
                    <a:gd name="T73" fmla="*/ 519 h 619"/>
                    <a:gd name="T74" fmla="*/ 137 w 1531"/>
                    <a:gd name="T75" fmla="*/ 488 h 619"/>
                    <a:gd name="T76" fmla="*/ 211 w 1531"/>
                    <a:gd name="T77" fmla="*/ 453 h 619"/>
                    <a:gd name="T78" fmla="*/ 295 w 1531"/>
                    <a:gd name="T79" fmla="*/ 414 h 619"/>
                    <a:gd name="T80" fmla="*/ 395 w 1531"/>
                    <a:gd name="T81" fmla="*/ 369 h 619"/>
                    <a:gd name="T82" fmla="*/ 495 w 1531"/>
                    <a:gd name="T83" fmla="*/ 324 h 619"/>
                    <a:gd name="T84" fmla="*/ 589 w 1531"/>
                    <a:gd name="T85" fmla="*/ 281 h 619"/>
                    <a:gd name="T86" fmla="*/ 674 w 1531"/>
                    <a:gd name="T87" fmla="*/ 242 h 619"/>
                    <a:gd name="T88" fmla="*/ 750 w 1531"/>
                    <a:gd name="T89" fmla="*/ 207 h 619"/>
                    <a:gd name="T90" fmla="*/ 815 w 1531"/>
                    <a:gd name="T91" fmla="*/ 178 h 619"/>
                    <a:gd name="T92" fmla="*/ 868 w 1531"/>
                    <a:gd name="T93" fmla="*/ 153 h 619"/>
                    <a:gd name="T94" fmla="*/ 910 w 1531"/>
                    <a:gd name="T95" fmla="*/ 135 h 619"/>
                    <a:gd name="T96" fmla="*/ 936 w 1531"/>
                    <a:gd name="T97" fmla="*/ 125 h 619"/>
                    <a:gd name="T98" fmla="*/ 964 w 1531"/>
                    <a:gd name="T99" fmla="*/ 111 h 619"/>
                    <a:gd name="T100" fmla="*/ 1000 w 1531"/>
                    <a:gd name="T101" fmla="*/ 94 h 619"/>
                    <a:gd name="T102" fmla="*/ 1042 w 1531"/>
                    <a:gd name="T103" fmla="*/ 73 h 619"/>
                    <a:gd name="T104" fmla="*/ 1090 w 1531"/>
                    <a:gd name="T105" fmla="*/ 52 h 619"/>
                    <a:gd name="T106" fmla="*/ 1140 w 1531"/>
                    <a:gd name="T107" fmla="*/ 33 h 619"/>
                    <a:gd name="T108" fmla="*/ 1192 w 1531"/>
                    <a:gd name="T109" fmla="*/ 16 h 619"/>
                    <a:gd name="T110" fmla="*/ 1242 w 1531"/>
                    <a:gd name="T111" fmla="*/ 4 h 6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531" h="619">
                      <a:moveTo>
                        <a:pt x="1268" y="1"/>
                      </a:moveTo>
                      <a:lnTo>
                        <a:pt x="1284" y="0"/>
                      </a:lnTo>
                      <a:lnTo>
                        <a:pt x="1302" y="1"/>
                      </a:lnTo>
                      <a:lnTo>
                        <a:pt x="1323" y="4"/>
                      </a:lnTo>
                      <a:lnTo>
                        <a:pt x="1344" y="7"/>
                      </a:lnTo>
                      <a:lnTo>
                        <a:pt x="1367" y="12"/>
                      </a:lnTo>
                      <a:lnTo>
                        <a:pt x="1390" y="18"/>
                      </a:lnTo>
                      <a:lnTo>
                        <a:pt x="1413" y="24"/>
                      </a:lnTo>
                      <a:lnTo>
                        <a:pt x="1435" y="31"/>
                      </a:lnTo>
                      <a:lnTo>
                        <a:pt x="1457" y="39"/>
                      </a:lnTo>
                      <a:lnTo>
                        <a:pt x="1476" y="48"/>
                      </a:lnTo>
                      <a:lnTo>
                        <a:pt x="1494" y="57"/>
                      </a:lnTo>
                      <a:lnTo>
                        <a:pt x="1508" y="66"/>
                      </a:lnTo>
                      <a:lnTo>
                        <a:pt x="1520" y="76"/>
                      </a:lnTo>
                      <a:lnTo>
                        <a:pt x="1527" y="85"/>
                      </a:lnTo>
                      <a:lnTo>
                        <a:pt x="1531" y="95"/>
                      </a:lnTo>
                      <a:lnTo>
                        <a:pt x="1530" y="104"/>
                      </a:lnTo>
                      <a:lnTo>
                        <a:pt x="1520" y="116"/>
                      </a:lnTo>
                      <a:lnTo>
                        <a:pt x="1500" y="132"/>
                      </a:lnTo>
                      <a:lnTo>
                        <a:pt x="1469" y="153"/>
                      </a:lnTo>
                      <a:lnTo>
                        <a:pt x="1430" y="178"/>
                      </a:lnTo>
                      <a:lnTo>
                        <a:pt x="1385" y="205"/>
                      </a:lnTo>
                      <a:lnTo>
                        <a:pt x="1336" y="234"/>
                      </a:lnTo>
                      <a:lnTo>
                        <a:pt x="1282" y="264"/>
                      </a:lnTo>
                      <a:lnTo>
                        <a:pt x="1226" y="294"/>
                      </a:lnTo>
                      <a:lnTo>
                        <a:pt x="1171" y="325"/>
                      </a:lnTo>
                      <a:lnTo>
                        <a:pt x="1116" y="354"/>
                      </a:lnTo>
                      <a:lnTo>
                        <a:pt x="1063" y="382"/>
                      </a:lnTo>
                      <a:lnTo>
                        <a:pt x="1016" y="408"/>
                      </a:lnTo>
                      <a:lnTo>
                        <a:pt x="974" y="430"/>
                      </a:lnTo>
                      <a:lnTo>
                        <a:pt x="939" y="449"/>
                      </a:lnTo>
                      <a:lnTo>
                        <a:pt x="913" y="464"/>
                      </a:lnTo>
                      <a:lnTo>
                        <a:pt x="897" y="473"/>
                      </a:lnTo>
                      <a:lnTo>
                        <a:pt x="885" y="480"/>
                      </a:lnTo>
                      <a:lnTo>
                        <a:pt x="871" y="487"/>
                      </a:lnTo>
                      <a:lnTo>
                        <a:pt x="856" y="495"/>
                      </a:lnTo>
                      <a:lnTo>
                        <a:pt x="839" y="503"/>
                      </a:lnTo>
                      <a:lnTo>
                        <a:pt x="821" y="511"/>
                      </a:lnTo>
                      <a:lnTo>
                        <a:pt x="801" y="520"/>
                      </a:lnTo>
                      <a:lnTo>
                        <a:pt x="781" y="528"/>
                      </a:lnTo>
                      <a:lnTo>
                        <a:pt x="760" y="537"/>
                      </a:lnTo>
                      <a:lnTo>
                        <a:pt x="738" y="545"/>
                      </a:lnTo>
                      <a:lnTo>
                        <a:pt x="717" y="554"/>
                      </a:lnTo>
                      <a:lnTo>
                        <a:pt x="694" y="562"/>
                      </a:lnTo>
                      <a:lnTo>
                        <a:pt x="674" y="570"/>
                      </a:lnTo>
                      <a:lnTo>
                        <a:pt x="653" y="578"/>
                      </a:lnTo>
                      <a:lnTo>
                        <a:pt x="634" y="586"/>
                      </a:lnTo>
                      <a:lnTo>
                        <a:pt x="616" y="593"/>
                      </a:lnTo>
                      <a:lnTo>
                        <a:pt x="599" y="599"/>
                      </a:lnTo>
                      <a:lnTo>
                        <a:pt x="575" y="607"/>
                      </a:lnTo>
                      <a:lnTo>
                        <a:pt x="550" y="612"/>
                      </a:lnTo>
                      <a:lnTo>
                        <a:pt x="522" y="616"/>
                      </a:lnTo>
                      <a:lnTo>
                        <a:pt x="492" y="618"/>
                      </a:lnTo>
                      <a:lnTo>
                        <a:pt x="461" y="619"/>
                      </a:lnTo>
                      <a:lnTo>
                        <a:pt x="428" y="618"/>
                      </a:lnTo>
                      <a:lnTo>
                        <a:pt x="394" y="616"/>
                      </a:lnTo>
                      <a:lnTo>
                        <a:pt x="359" y="614"/>
                      </a:lnTo>
                      <a:lnTo>
                        <a:pt x="321" y="611"/>
                      </a:lnTo>
                      <a:lnTo>
                        <a:pt x="283" y="607"/>
                      </a:lnTo>
                      <a:lnTo>
                        <a:pt x="243" y="604"/>
                      </a:lnTo>
                      <a:lnTo>
                        <a:pt x="203" y="600"/>
                      </a:lnTo>
                      <a:lnTo>
                        <a:pt x="161" y="597"/>
                      </a:lnTo>
                      <a:lnTo>
                        <a:pt x="118" y="594"/>
                      </a:lnTo>
                      <a:lnTo>
                        <a:pt x="74" y="591"/>
                      </a:lnTo>
                      <a:lnTo>
                        <a:pt x="30" y="590"/>
                      </a:lnTo>
                      <a:lnTo>
                        <a:pt x="14" y="589"/>
                      </a:lnTo>
                      <a:lnTo>
                        <a:pt x="4" y="585"/>
                      </a:lnTo>
                      <a:lnTo>
                        <a:pt x="0" y="580"/>
                      </a:lnTo>
                      <a:lnTo>
                        <a:pt x="1" y="574"/>
                      </a:lnTo>
                      <a:lnTo>
                        <a:pt x="7" y="566"/>
                      </a:lnTo>
                      <a:lnTo>
                        <a:pt x="18" y="556"/>
                      </a:lnTo>
                      <a:lnTo>
                        <a:pt x="34" y="545"/>
                      </a:lnTo>
                      <a:lnTo>
                        <a:pt x="54" y="533"/>
                      </a:lnTo>
                      <a:lnTo>
                        <a:pt x="78" y="519"/>
                      </a:lnTo>
                      <a:lnTo>
                        <a:pt x="106" y="504"/>
                      </a:lnTo>
                      <a:lnTo>
                        <a:pt x="137" y="488"/>
                      </a:lnTo>
                      <a:lnTo>
                        <a:pt x="173" y="471"/>
                      </a:lnTo>
                      <a:lnTo>
                        <a:pt x="211" y="453"/>
                      </a:lnTo>
                      <a:lnTo>
                        <a:pt x="252" y="434"/>
                      </a:lnTo>
                      <a:lnTo>
                        <a:pt x="295" y="414"/>
                      </a:lnTo>
                      <a:lnTo>
                        <a:pt x="342" y="393"/>
                      </a:lnTo>
                      <a:lnTo>
                        <a:pt x="395" y="369"/>
                      </a:lnTo>
                      <a:lnTo>
                        <a:pt x="446" y="346"/>
                      </a:lnTo>
                      <a:lnTo>
                        <a:pt x="495" y="324"/>
                      </a:lnTo>
                      <a:lnTo>
                        <a:pt x="543" y="302"/>
                      </a:lnTo>
                      <a:lnTo>
                        <a:pt x="589" y="281"/>
                      </a:lnTo>
                      <a:lnTo>
                        <a:pt x="633" y="261"/>
                      </a:lnTo>
                      <a:lnTo>
                        <a:pt x="674" y="242"/>
                      </a:lnTo>
                      <a:lnTo>
                        <a:pt x="714" y="224"/>
                      </a:lnTo>
                      <a:lnTo>
                        <a:pt x="750" y="207"/>
                      </a:lnTo>
                      <a:lnTo>
                        <a:pt x="784" y="192"/>
                      </a:lnTo>
                      <a:lnTo>
                        <a:pt x="815" y="178"/>
                      </a:lnTo>
                      <a:lnTo>
                        <a:pt x="843" y="165"/>
                      </a:lnTo>
                      <a:lnTo>
                        <a:pt x="868" y="153"/>
                      </a:lnTo>
                      <a:lnTo>
                        <a:pt x="890" y="143"/>
                      </a:lnTo>
                      <a:lnTo>
                        <a:pt x="910" y="135"/>
                      </a:lnTo>
                      <a:lnTo>
                        <a:pt x="925" y="129"/>
                      </a:lnTo>
                      <a:lnTo>
                        <a:pt x="936" y="125"/>
                      </a:lnTo>
                      <a:lnTo>
                        <a:pt x="949" y="119"/>
                      </a:lnTo>
                      <a:lnTo>
                        <a:pt x="964" y="111"/>
                      </a:lnTo>
                      <a:lnTo>
                        <a:pt x="981" y="103"/>
                      </a:lnTo>
                      <a:lnTo>
                        <a:pt x="1000" y="94"/>
                      </a:lnTo>
                      <a:lnTo>
                        <a:pt x="1021" y="84"/>
                      </a:lnTo>
                      <a:lnTo>
                        <a:pt x="1042" y="73"/>
                      </a:lnTo>
                      <a:lnTo>
                        <a:pt x="1066" y="63"/>
                      </a:lnTo>
                      <a:lnTo>
                        <a:pt x="1090" y="52"/>
                      </a:lnTo>
                      <a:lnTo>
                        <a:pt x="1115" y="42"/>
                      </a:lnTo>
                      <a:lnTo>
                        <a:pt x="1140" y="33"/>
                      </a:lnTo>
                      <a:lnTo>
                        <a:pt x="1166" y="24"/>
                      </a:lnTo>
                      <a:lnTo>
                        <a:pt x="1192" y="16"/>
                      </a:lnTo>
                      <a:lnTo>
                        <a:pt x="1217" y="9"/>
                      </a:lnTo>
                      <a:lnTo>
                        <a:pt x="1242" y="4"/>
                      </a:lnTo>
                      <a:lnTo>
                        <a:pt x="1268" y="1"/>
                      </a:lnTo>
                      <a:close/>
                    </a:path>
                  </a:pathLst>
                </a:custGeom>
                <a:solidFill>
                  <a:srgbClr val="FFE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31" name="Freeform 547"/>
                <p:cNvSpPr>
                  <a:spLocks/>
                </p:cNvSpPr>
                <p:nvPr/>
              </p:nvSpPr>
              <p:spPr bwMode="auto">
                <a:xfrm>
                  <a:off x="4645" y="894"/>
                  <a:ext cx="102" cy="54"/>
                </a:xfrm>
                <a:custGeom>
                  <a:avLst/>
                  <a:gdLst>
                    <a:gd name="T0" fmla="*/ 878 w 1022"/>
                    <a:gd name="T1" fmla="*/ 183 h 539"/>
                    <a:gd name="T2" fmla="*/ 871 w 1022"/>
                    <a:gd name="T3" fmla="*/ 251 h 539"/>
                    <a:gd name="T4" fmla="*/ 855 w 1022"/>
                    <a:gd name="T5" fmla="*/ 348 h 539"/>
                    <a:gd name="T6" fmla="*/ 835 w 1022"/>
                    <a:gd name="T7" fmla="*/ 447 h 539"/>
                    <a:gd name="T8" fmla="*/ 809 w 1022"/>
                    <a:gd name="T9" fmla="*/ 519 h 539"/>
                    <a:gd name="T10" fmla="*/ 785 w 1022"/>
                    <a:gd name="T11" fmla="*/ 537 h 539"/>
                    <a:gd name="T12" fmla="*/ 780 w 1022"/>
                    <a:gd name="T13" fmla="*/ 502 h 539"/>
                    <a:gd name="T14" fmla="*/ 783 w 1022"/>
                    <a:gd name="T15" fmla="*/ 435 h 539"/>
                    <a:gd name="T16" fmla="*/ 787 w 1022"/>
                    <a:gd name="T17" fmla="*/ 357 h 539"/>
                    <a:gd name="T18" fmla="*/ 786 w 1022"/>
                    <a:gd name="T19" fmla="*/ 286 h 539"/>
                    <a:gd name="T20" fmla="*/ 774 w 1022"/>
                    <a:gd name="T21" fmla="*/ 242 h 539"/>
                    <a:gd name="T22" fmla="*/ 722 w 1022"/>
                    <a:gd name="T23" fmla="*/ 212 h 539"/>
                    <a:gd name="T24" fmla="*/ 644 w 1022"/>
                    <a:gd name="T25" fmla="*/ 202 h 539"/>
                    <a:gd name="T26" fmla="*/ 558 w 1022"/>
                    <a:gd name="T27" fmla="*/ 205 h 539"/>
                    <a:gd name="T28" fmla="*/ 479 w 1022"/>
                    <a:gd name="T29" fmla="*/ 217 h 539"/>
                    <a:gd name="T30" fmla="*/ 426 w 1022"/>
                    <a:gd name="T31" fmla="*/ 232 h 539"/>
                    <a:gd name="T32" fmla="*/ 384 w 1022"/>
                    <a:gd name="T33" fmla="*/ 261 h 539"/>
                    <a:gd name="T34" fmla="*/ 392 w 1022"/>
                    <a:gd name="T35" fmla="*/ 272 h 539"/>
                    <a:gd name="T36" fmla="*/ 416 w 1022"/>
                    <a:gd name="T37" fmla="*/ 275 h 539"/>
                    <a:gd name="T38" fmla="*/ 436 w 1022"/>
                    <a:gd name="T39" fmla="*/ 289 h 539"/>
                    <a:gd name="T40" fmla="*/ 442 w 1022"/>
                    <a:gd name="T41" fmla="*/ 301 h 539"/>
                    <a:gd name="T42" fmla="*/ 414 w 1022"/>
                    <a:gd name="T43" fmla="*/ 295 h 539"/>
                    <a:gd name="T44" fmla="*/ 387 w 1022"/>
                    <a:gd name="T45" fmla="*/ 285 h 539"/>
                    <a:gd name="T46" fmla="*/ 344 w 1022"/>
                    <a:gd name="T47" fmla="*/ 278 h 539"/>
                    <a:gd name="T48" fmla="*/ 303 w 1022"/>
                    <a:gd name="T49" fmla="*/ 285 h 539"/>
                    <a:gd name="T50" fmla="*/ 273 w 1022"/>
                    <a:gd name="T51" fmla="*/ 301 h 539"/>
                    <a:gd name="T52" fmla="*/ 248 w 1022"/>
                    <a:gd name="T53" fmla="*/ 324 h 539"/>
                    <a:gd name="T54" fmla="*/ 221 w 1022"/>
                    <a:gd name="T55" fmla="*/ 351 h 539"/>
                    <a:gd name="T56" fmla="*/ 201 w 1022"/>
                    <a:gd name="T57" fmla="*/ 365 h 539"/>
                    <a:gd name="T58" fmla="*/ 202 w 1022"/>
                    <a:gd name="T59" fmla="*/ 351 h 539"/>
                    <a:gd name="T60" fmla="*/ 215 w 1022"/>
                    <a:gd name="T61" fmla="*/ 331 h 539"/>
                    <a:gd name="T62" fmla="*/ 212 w 1022"/>
                    <a:gd name="T63" fmla="*/ 321 h 539"/>
                    <a:gd name="T64" fmla="*/ 176 w 1022"/>
                    <a:gd name="T65" fmla="*/ 321 h 539"/>
                    <a:gd name="T66" fmla="*/ 122 w 1022"/>
                    <a:gd name="T67" fmla="*/ 330 h 539"/>
                    <a:gd name="T68" fmla="*/ 53 w 1022"/>
                    <a:gd name="T69" fmla="*/ 355 h 539"/>
                    <a:gd name="T70" fmla="*/ 39 w 1022"/>
                    <a:gd name="T71" fmla="*/ 359 h 539"/>
                    <a:gd name="T72" fmla="*/ 23 w 1022"/>
                    <a:gd name="T73" fmla="*/ 361 h 539"/>
                    <a:gd name="T74" fmla="*/ 45 w 1022"/>
                    <a:gd name="T75" fmla="*/ 344 h 539"/>
                    <a:gd name="T76" fmla="*/ 92 w 1022"/>
                    <a:gd name="T77" fmla="*/ 319 h 539"/>
                    <a:gd name="T78" fmla="*/ 105 w 1022"/>
                    <a:gd name="T79" fmla="*/ 302 h 539"/>
                    <a:gd name="T80" fmla="*/ 53 w 1022"/>
                    <a:gd name="T81" fmla="*/ 301 h 539"/>
                    <a:gd name="T82" fmla="*/ 9 w 1022"/>
                    <a:gd name="T83" fmla="*/ 309 h 539"/>
                    <a:gd name="T84" fmla="*/ 4 w 1022"/>
                    <a:gd name="T85" fmla="*/ 306 h 539"/>
                    <a:gd name="T86" fmla="*/ 42 w 1022"/>
                    <a:gd name="T87" fmla="*/ 288 h 539"/>
                    <a:gd name="T88" fmla="*/ 94 w 1022"/>
                    <a:gd name="T89" fmla="*/ 265 h 539"/>
                    <a:gd name="T90" fmla="*/ 142 w 1022"/>
                    <a:gd name="T91" fmla="*/ 243 h 539"/>
                    <a:gd name="T92" fmla="*/ 220 w 1022"/>
                    <a:gd name="T93" fmla="*/ 210 h 539"/>
                    <a:gd name="T94" fmla="*/ 328 w 1022"/>
                    <a:gd name="T95" fmla="*/ 167 h 539"/>
                    <a:gd name="T96" fmla="*/ 446 w 1022"/>
                    <a:gd name="T97" fmla="*/ 122 h 539"/>
                    <a:gd name="T98" fmla="*/ 554 w 1022"/>
                    <a:gd name="T99" fmla="*/ 82 h 539"/>
                    <a:gd name="T100" fmla="*/ 632 w 1022"/>
                    <a:gd name="T101" fmla="*/ 53 h 539"/>
                    <a:gd name="T102" fmla="*/ 728 w 1022"/>
                    <a:gd name="T103" fmla="*/ 26 h 539"/>
                    <a:gd name="T104" fmla="*/ 829 w 1022"/>
                    <a:gd name="T105" fmla="*/ 7 h 539"/>
                    <a:gd name="T106" fmla="*/ 922 w 1022"/>
                    <a:gd name="T107" fmla="*/ 0 h 539"/>
                    <a:gd name="T108" fmla="*/ 990 w 1022"/>
                    <a:gd name="T109" fmla="*/ 11 h 539"/>
                    <a:gd name="T110" fmla="*/ 1022 w 1022"/>
                    <a:gd name="T111" fmla="*/ 43 h 539"/>
                    <a:gd name="T112" fmla="*/ 996 w 1022"/>
                    <a:gd name="T113" fmla="*/ 100 h 539"/>
                    <a:gd name="T114" fmla="*/ 922 w 1022"/>
                    <a:gd name="T115" fmla="*/ 148 h 539"/>
                    <a:gd name="T116" fmla="*/ 880 w 1022"/>
                    <a:gd name="T117" fmla="*/ 168 h 5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022" h="539">
                      <a:moveTo>
                        <a:pt x="880" y="168"/>
                      </a:moveTo>
                      <a:lnTo>
                        <a:pt x="880" y="172"/>
                      </a:lnTo>
                      <a:lnTo>
                        <a:pt x="878" y="183"/>
                      </a:lnTo>
                      <a:lnTo>
                        <a:pt x="877" y="201"/>
                      </a:lnTo>
                      <a:lnTo>
                        <a:pt x="874" y="224"/>
                      </a:lnTo>
                      <a:lnTo>
                        <a:pt x="871" y="251"/>
                      </a:lnTo>
                      <a:lnTo>
                        <a:pt x="867" y="282"/>
                      </a:lnTo>
                      <a:lnTo>
                        <a:pt x="862" y="314"/>
                      </a:lnTo>
                      <a:lnTo>
                        <a:pt x="855" y="348"/>
                      </a:lnTo>
                      <a:lnTo>
                        <a:pt x="849" y="382"/>
                      </a:lnTo>
                      <a:lnTo>
                        <a:pt x="843" y="415"/>
                      </a:lnTo>
                      <a:lnTo>
                        <a:pt x="835" y="447"/>
                      </a:lnTo>
                      <a:lnTo>
                        <a:pt x="827" y="475"/>
                      </a:lnTo>
                      <a:lnTo>
                        <a:pt x="818" y="500"/>
                      </a:lnTo>
                      <a:lnTo>
                        <a:pt x="809" y="519"/>
                      </a:lnTo>
                      <a:lnTo>
                        <a:pt x="799" y="533"/>
                      </a:lnTo>
                      <a:lnTo>
                        <a:pt x="789" y="539"/>
                      </a:lnTo>
                      <a:lnTo>
                        <a:pt x="785" y="537"/>
                      </a:lnTo>
                      <a:lnTo>
                        <a:pt x="782" y="530"/>
                      </a:lnTo>
                      <a:lnTo>
                        <a:pt x="780" y="518"/>
                      </a:lnTo>
                      <a:lnTo>
                        <a:pt x="780" y="502"/>
                      </a:lnTo>
                      <a:lnTo>
                        <a:pt x="780" y="482"/>
                      </a:lnTo>
                      <a:lnTo>
                        <a:pt x="781" y="459"/>
                      </a:lnTo>
                      <a:lnTo>
                        <a:pt x="783" y="435"/>
                      </a:lnTo>
                      <a:lnTo>
                        <a:pt x="784" y="409"/>
                      </a:lnTo>
                      <a:lnTo>
                        <a:pt x="786" y="383"/>
                      </a:lnTo>
                      <a:lnTo>
                        <a:pt x="787" y="357"/>
                      </a:lnTo>
                      <a:lnTo>
                        <a:pt x="787" y="331"/>
                      </a:lnTo>
                      <a:lnTo>
                        <a:pt x="787" y="308"/>
                      </a:lnTo>
                      <a:lnTo>
                        <a:pt x="786" y="286"/>
                      </a:lnTo>
                      <a:lnTo>
                        <a:pt x="784" y="267"/>
                      </a:lnTo>
                      <a:lnTo>
                        <a:pt x="780" y="252"/>
                      </a:lnTo>
                      <a:lnTo>
                        <a:pt x="774" y="242"/>
                      </a:lnTo>
                      <a:lnTo>
                        <a:pt x="760" y="229"/>
                      </a:lnTo>
                      <a:lnTo>
                        <a:pt x="743" y="220"/>
                      </a:lnTo>
                      <a:lnTo>
                        <a:pt x="722" y="212"/>
                      </a:lnTo>
                      <a:lnTo>
                        <a:pt x="698" y="207"/>
                      </a:lnTo>
                      <a:lnTo>
                        <a:pt x="672" y="203"/>
                      </a:lnTo>
                      <a:lnTo>
                        <a:pt x="644" y="202"/>
                      </a:lnTo>
                      <a:lnTo>
                        <a:pt x="615" y="201"/>
                      </a:lnTo>
                      <a:lnTo>
                        <a:pt x="586" y="203"/>
                      </a:lnTo>
                      <a:lnTo>
                        <a:pt x="558" y="205"/>
                      </a:lnTo>
                      <a:lnTo>
                        <a:pt x="530" y="209"/>
                      </a:lnTo>
                      <a:lnTo>
                        <a:pt x="504" y="213"/>
                      </a:lnTo>
                      <a:lnTo>
                        <a:pt x="479" y="217"/>
                      </a:lnTo>
                      <a:lnTo>
                        <a:pt x="458" y="222"/>
                      </a:lnTo>
                      <a:lnTo>
                        <a:pt x="440" y="227"/>
                      </a:lnTo>
                      <a:lnTo>
                        <a:pt x="426" y="232"/>
                      </a:lnTo>
                      <a:lnTo>
                        <a:pt x="416" y="237"/>
                      </a:lnTo>
                      <a:lnTo>
                        <a:pt x="395" y="251"/>
                      </a:lnTo>
                      <a:lnTo>
                        <a:pt x="384" y="261"/>
                      </a:lnTo>
                      <a:lnTo>
                        <a:pt x="381" y="267"/>
                      </a:lnTo>
                      <a:lnTo>
                        <a:pt x="385" y="270"/>
                      </a:lnTo>
                      <a:lnTo>
                        <a:pt x="392" y="272"/>
                      </a:lnTo>
                      <a:lnTo>
                        <a:pt x="401" y="272"/>
                      </a:lnTo>
                      <a:lnTo>
                        <a:pt x="410" y="273"/>
                      </a:lnTo>
                      <a:lnTo>
                        <a:pt x="416" y="275"/>
                      </a:lnTo>
                      <a:lnTo>
                        <a:pt x="421" y="279"/>
                      </a:lnTo>
                      <a:lnTo>
                        <a:pt x="429" y="284"/>
                      </a:lnTo>
                      <a:lnTo>
                        <a:pt x="436" y="289"/>
                      </a:lnTo>
                      <a:lnTo>
                        <a:pt x="442" y="294"/>
                      </a:lnTo>
                      <a:lnTo>
                        <a:pt x="445" y="299"/>
                      </a:lnTo>
                      <a:lnTo>
                        <a:pt x="442" y="301"/>
                      </a:lnTo>
                      <a:lnTo>
                        <a:pt x="433" y="300"/>
                      </a:lnTo>
                      <a:lnTo>
                        <a:pt x="416" y="296"/>
                      </a:lnTo>
                      <a:lnTo>
                        <a:pt x="414" y="295"/>
                      </a:lnTo>
                      <a:lnTo>
                        <a:pt x="408" y="292"/>
                      </a:lnTo>
                      <a:lnTo>
                        <a:pt x="398" y="289"/>
                      </a:lnTo>
                      <a:lnTo>
                        <a:pt x="387" y="285"/>
                      </a:lnTo>
                      <a:lnTo>
                        <a:pt x="373" y="281"/>
                      </a:lnTo>
                      <a:lnTo>
                        <a:pt x="359" y="279"/>
                      </a:lnTo>
                      <a:lnTo>
                        <a:pt x="344" y="278"/>
                      </a:lnTo>
                      <a:lnTo>
                        <a:pt x="329" y="279"/>
                      </a:lnTo>
                      <a:lnTo>
                        <a:pt x="316" y="282"/>
                      </a:lnTo>
                      <a:lnTo>
                        <a:pt x="303" y="285"/>
                      </a:lnTo>
                      <a:lnTo>
                        <a:pt x="292" y="290"/>
                      </a:lnTo>
                      <a:lnTo>
                        <a:pt x="282" y="295"/>
                      </a:lnTo>
                      <a:lnTo>
                        <a:pt x="273" y="301"/>
                      </a:lnTo>
                      <a:lnTo>
                        <a:pt x="264" y="307"/>
                      </a:lnTo>
                      <a:lnTo>
                        <a:pt x="256" y="315"/>
                      </a:lnTo>
                      <a:lnTo>
                        <a:pt x="248" y="324"/>
                      </a:lnTo>
                      <a:lnTo>
                        <a:pt x="240" y="333"/>
                      </a:lnTo>
                      <a:lnTo>
                        <a:pt x="231" y="342"/>
                      </a:lnTo>
                      <a:lnTo>
                        <a:pt x="221" y="351"/>
                      </a:lnTo>
                      <a:lnTo>
                        <a:pt x="213" y="358"/>
                      </a:lnTo>
                      <a:lnTo>
                        <a:pt x="206" y="363"/>
                      </a:lnTo>
                      <a:lnTo>
                        <a:pt x="201" y="365"/>
                      </a:lnTo>
                      <a:lnTo>
                        <a:pt x="198" y="364"/>
                      </a:lnTo>
                      <a:lnTo>
                        <a:pt x="199" y="358"/>
                      </a:lnTo>
                      <a:lnTo>
                        <a:pt x="202" y="351"/>
                      </a:lnTo>
                      <a:lnTo>
                        <a:pt x="207" y="344"/>
                      </a:lnTo>
                      <a:lnTo>
                        <a:pt x="212" y="337"/>
                      </a:lnTo>
                      <a:lnTo>
                        <a:pt x="215" y="331"/>
                      </a:lnTo>
                      <a:lnTo>
                        <a:pt x="217" y="327"/>
                      </a:lnTo>
                      <a:lnTo>
                        <a:pt x="216" y="323"/>
                      </a:lnTo>
                      <a:lnTo>
                        <a:pt x="212" y="321"/>
                      </a:lnTo>
                      <a:lnTo>
                        <a:pt x="203" y="320"/>
                      </a:lnTo>
                      <a:lnTo>
                        <a:pt x="190" y="320"/>
                      </a:lnTo>
                      <a:lnTo>
                        <a:pt x="176" y="321"/>
                      </a:lnTo>
                      <a:lnTo>
                        <a:pt x="160" y="323"/>
                      </a:lnTo>
                      <a:lnTo>
                        <a:pt x="142" y="326"/>
                      </a:lnTo>
                      <a:lnTo>
                        <a:pt x="122" y="330"/>
                      </a:lnTo>
                      <a:lnTo>
                        <a:pt x="100" y="336"/>
                      </a:lnTo>
                      <a:lnTo>
                        <a:pt x="77" y="345"/>
                      </a:lnTo>
                      <a:lnTo>
                        <a:pt x="53" y="355"/>
                      </a:lnTo>
                      <a:lnTo>
                        <a:pt x="51" y="356"/>
                      </a:lnTo>
                      <a:lnTo>
                        <a:pt x="46" y="357"/>
                      </a:lnTo>
                      <a:lnTo>
                        <a:pt x="39" y="359"/>
                      </a:lnTo>
                      <a:lnTo>
                        <a:pt x="32" y="361"/>
                      </a:lnTo>
                      <a:lnTo>
                        <a:pt x="26" y="362"/>
                      </a:lnTo>
                      <a:lnTo>
                        <a:pt x="23" y="361"/>
                      </a:lnTo>
                      <a:lnTo>
                        <a:pt x="25" y="358"/>
                      </a:lnTo>
                      <a:lnTo>
                        <a:pt x="32" y="352"/>
                      </a:lnTo>
                      <a:lnTo>
                        <a:pt x="45" y="344"/>
                      </a:lnTo>
                      <a:lnTo>
                        <a:pt x="60" y="335"/>
                      </a:lnTo>
                      <a:lnTo>
                        <a:pt x="77" y="327"/>
                      </a:lnTo>
                      <a:lnTo>
                        <a:pt x="92" y="319"/>
                      </a:lnTo>
                      <a:lnTo>
                        <a:pt x="103" y="312"/>
                      </a:lnTo>
                      <a:lnTo>
                        <a:pt x="109" y="306"/>
                      </a:lnTo>
                      <a:lnTo>
                        <a:pt x="105" y="302"/>
                      </a:lnTo>
                      <a:lnTo>
                        <a:pt x="91" y="299"/>
                      </a:lnTo>
                      <a:lnTo>
                        <a:pt x="71" y="299"/>
                      </a:lnTo>
                      <a:lnTo>
                        <a:pt x="53" y="301"/>
                      </a:lnTo>
                      <a:lnTo>
                        <a:pt x="35" y="304"/>
                      </a:lnTo>
                      <a:lnTo>
                        <a:pt x="20" y="307"/>
                      </a:lnTo>
                      <a:lnTo>
                        <a:pt x="9" y="309"/>
                      </a:lnTo>
                      <a:lnTo>
                        <a:pt x="1" y="310"/>
                      </a:lnTo>
                      <a:lnTo>
                        <a:pt x="0" y="310"/>
                      </a:lnTo>
                      <a:lnTo>
                        <a:pt x="4" y="306"/>
                      </a:lnTo>
                      <a:lnTo>
                        <a:pt x="14" y="301"/>
                      </a:lnTo>
                      <a:lnTo>
                        <a:pt x="27" y="294"/>
                      </a:lnTo>
                      <a:lnTo>
                        <a:pt x="42" y="288"/>
                      </a:lnTo>
                      <a:lnTo>
                        <a:pt x="59" y="280"/>
                      </a:lnTo>
                      <a:lnTo>
                        <a:pt x="77" y="273"/>
                      </a:lnTo>
                      <a:lnTo>
                        <a:pt x="94" y="265"/>
                      </a:lnTo>
                      <a:lnTo>
                        <a:pt x="112" y="258"/>
                      </a:lnTo>
                      <a:lnTo>
                        <a:pt x="126" y="251"/>
                      </a:lnTo>
                      <a:lnTo>
                        <a:pt x="142" y="243"/>
                      </a:lnTo>
                      <a:lnTo>
                        <a:pt x="164" y="234"/>
                      </a:lnTo>
                      <a:lnTo>
                        <a:pt x="190" y="223"/>
                      </a:lnTo>
                      <a:lnTo>
                        <a:pt x="220" y="210"/>
                      </a:lnTo>
                      <a:lnTo>
                        <a:pt x="254" y="197"/>
                      </a:lnTo>
                      <a:lnTo>
                        <a:pt x="290" y="182"/>
                      </a:lnTo>
                      <a:lnTo>
                        <a:pt x="328" y="167"/>
                      </a:lnTo>
                      <a:lnTo>
                        <a:pt x="367" y="152"/>
                      </a:lnTo>
                      <a:lnTo>
                        <a:pt x="407" y="137"/>
                      </a:lnTo>
                      <a:lnTo>
                        <a:pt x="446" y="122"/>
                      </a:lnTo>
                      <a:lnTo>
                        <a:pt x="484" y="108"/>
                      </a:lnTo>
                      <a:lnTo>
                        <a:pt x="520" y="94"/>
                      </a:lnTo>
                      <a:lnTo>
                        <a:pt x="554" y="82"/>
                      </a:lnTo>
                      <a:lnTo>
                        <a:pt x="584" y="70"/>
                      </a:lnTo>
                      <a:lnTo>
                        <a:pt x="610" y="60"/>
                      </a:lnTo>
                      <a:lnTo>
                        <a:pt x="632" y="53"/>
                      </a:lnTo>
                      <a:lnTo>
                        <a:pt x="662" y="43"/>
                      </a:lnTo>
                      <a:lnTo>
                        <a:pt x="695" y="34"/>
                      </a:lnTo>
                      <a:lnTo>
                        <a:pt x="728" y="26"/>
                      </a:lnTo>
                      <a:lnTo>
                        <a:pt x="762" y="19"/>
                      </a:lnTo>
                      <a:lnTo>
                        <a:pt x="796" y="12"/>
                      </a:lnTo>
                      <a:lnTo>
                        <a:pt x="829" y="7"/>
                      </a:lnTo>
                      <a:lnTo>
                        <a:pt x="862" y="3"/>
                      </a:lnTo>
                      <a:lnTo>
                        <a:pt x="893" y="1"/>
                      </a:lnTo>
                      <a:lnTo>
                        <a:pt x="922" y="0"/>
                      </a:lnTo>
                      <a:lnTo>
                        <a:pt x="948" y="1"/>
                      </a:lnTo>
                      <a:lnTo>
                        <a:pt x="971" y="5"/>
                      </a:lnTo>
                      <a:lnTo>
                        <a:pt x="990" y="11"/>
                      </a:lnTo>
                      <a:lnTo>
                        <a:pt x="1006" y="19"/>
                      </a:lnTo>
                      <a:lnTo>
                        <a:pt x="1017" y="30"/>
                      </a:lnTo>
                      <a:lnTo>
                        <a:pt x="1022" y="43"/>
                      </a:lnTo>
                      <a:lnTo>
                        <a:pt x="1022" y="60"/>
                      </a:lnTo>
                      <a:lnTo>
                        <a:pt x="1013" y="81"/>
                      </a:lnTo>
                      <a:lnTo>
                        <a:pt x="996" y="100"/>
                      </a:lnTo>
                      <a:lnTo>
                        <a:pt x="973" y="118"/>
                      </a:lnTo>
                      <a:lnTo>
                        <a:pt x="947" y="134"/>
                      </a:lnTo>
                      <a:lnTo>
                        <a:pt x="922" y="148"/>
                      </a:lnTo>
                      <a:lnTo>
                        <a:pt x="901" y="159"/>
                      </a:lnTo>
                      <a:lnTo>
                        <a:pt x="886" y="166"/>
                      </a:lnTo>
                      <a:lnTo>
                        <a:pt x="880" y="168"/>
                      </a:lnTo>
                      <a:close/>
                    </a:path>
                  </a:pathLst>
                </a:custGeom>
                <a:solidFill>
                  <a:srgbClr val="D9BF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32" name="Freeform 548"/>
                <p:cNvSpPr>
                  <a:spLocks/>
                </p:cNvSpPr>
                <p:nvPr/>
              </p:nvSpPr>
              <p:spPr bwMode="auto">
                <a:xfrm>
                  <a:off x="4696" y="709"/>
                  <a:ext cx="95" cy="286"/>
                </a:xfrm>
                <a:custGeom>
                  <a:avLst/>
                  <a:gdLst>
                    <a:gd name="T0" fmla="*/ 868 w 950"/>
                    <a:gd name="T1" fmla="*/ 30 h 2855"/>
                    <a:gd name="T2" fmla="*/ 798 w 950"/>
                    <a:gd name="T3" fmla="*/ 87 h 2855"/>
                    <a:gd name="T4" fmla="*/ 716 w 950"/>
                    <a:gd name="T5" fmla="*/ 147 h 2855"/>
                    <a:gd name="T6" fmla="*/ 633 w 950"/>
                    <a:gd name="T7" fmla="*/ 186 h 2855"/>
                    <a:gd name="T8" fmla="*/ 484 w 950"/>
                    <a:gd name="T9" fmla="*/ 238 h 2855"/>
                    <a:gd name="T10" fmla="*/ 342 w 950"/>
                    <a:gd name="T11" fmla="*/ 299 h 2855"/>
                    <a:gd name="T12" fmla="*/ 286 w 950"/>
                    <a:gd name="T13" fmla="*/ 367 h 2855"/>
                    <a:gd name="T14" fmla="*/ 267 w 950"/>
                    <a:gd name="T15" fmla="*/ 486 h 2855"/>
                    <a:gd name="T16" fmla="*/ 262 w 950"/>
                    <a:gd name="T17" fmla="*/ 645 h 2855"/>
                    <a:gd name="T18" fmla="*/ 268 w 950"/>
                    <a:gd name="T19" fmla="*/ 825 h 2855"/>
                    <a:gd name="T20" fmla="*/ 282 w 950"/>
                    <a:gd name="T21" fmla="*/ 1006 h 2855"/>
                    <a:gd name="T22" fmla="*/ 299 w 950"/>
                    <a:gd name="T23" fmla="*/ 1163 h 2855"/>
                    <a:gd name="T24" fmla="*/ 316 w 950"/>
                    <a:gd name="T25" fmla="*/ 1276 h 2855"/>
                    <a:gd name="T26" fmla="*/ 338 w 950"/>
                    <a:gd name="T27" fmla="*/ 1455 h 2855"/>
                    <a:gd name="T28" fmla="*/ 345 w 950"/>
                    <a:gd name="T29" fmla="*/ 1629 h 2855"/>
                    <a:gd name="T30" fmla="*/ 345 w 950"/>
                    <a:gd name="T31" fmla="*/ 1771 h 2855"/>
                    <a:gd name="T32" fmla="*/ 350 w 950"/>
                    <a:gd name="T33" fmla="*/ 1886 h 2855"/>
                    <a:gd name="T34" fmla="*/ 351 w 950"/>
                    <a:gd name="T35" fmla="*/ 2019 h 2855"/>
                    <a:gd name="T36" fmla="*/ 327 w 950"/>
                    <a:gd name="T37" fmla="*/ 2147 h 2855"/>
                    <a:gd name="T38" fmla="*/ 296 w 950"/>
                    <a:gd name="T39" fmla="*/ 2201 h 2855"/>
                    <a:gd name="T40" fmla="*/ 255 w 950"/>
                    <a:gd name="T41" fmla="*/ 2248 h 2855"/>
                    <a:gd name="T42" fmla="*/ 217 w 950"/>
                    <a:gd name="T43" fmla="*/ 2328 h 2855"/>
                    <a:gd name="T44" fmla="*/ 208 w 950"/>
                    <a:gd name="T45" fmla="*/ 2392 h 2855"/>
                    <a:gd name="T46" fmla="*/ 176 w 950"/>
                    <a:gd name="T47" fmla="*/ 2449 h 2855"/>
                    <a:gd name="T48" fmla="*/ 129 w 950"/>
                    <a:gd name="T49" fmla="*/ 2527 h 2855"/>
                    <a:gd name="T50" fmla="*/ 91 w 950"/>
                    <a:gd name="T51" fmla="*/ 2586 h 2855"/>
                    <a:gd name="T52" fmla="*/ 58 w 950"/>
                    <a:gd name="T53" fmla="*/ 2640 h 2855"/>
                    <a:gd name="T54" fmla="*/ 26 w 950"/>
                    <a:gd name="T55" fmla="*/ 2708 h 2855"/>
                    <a:gd name="T56" fmla="*/ 12 w 950"/>
                    <a:gd name="T57" fmla="*/ 2766 h 2855"/>
                    <a:gd name="T58" fmla="*/ 0 w 950"/>
                    <a:gd name="T59" fmla="*/ 2848 h 2855"/>
                    <a:gd name="T60" fmla="*/ 50 w 950"/>
                    <a:gd name="T61" fmla="*/ 2836 h 2855"/>
                    <a:gd name="T62" fmla="*/ 142 w 950"/>
                    <a:gd name="T63" fmla="*/ 2788 h 2855"/>
                    <a:gd name="T64" fmla="*/ 244 w 950"/>
                    <a:gd name="T65" fmla="*/ 2740 h 2855"/>
                    <a:gd name="T66" fmla="*/ 316 w 950"/>
                    <a:gd name="T67" fmla="*/ 2713 h 2855"/>
                    <a:gd name="T68" fmla="*/ 404 w 950"/>
                    <a:gd name="T69" fmla="*/ 2713 h 2855"/>
                    <a:gd name="T70" fmla="*/ 479 w 950"/>
                    <a:gd name="T71" fmla="*/ 2730 h 2855"/>
                    <a:gd name="T72" fmla="*/ 528 w 950"/>
                    <a:gd name="T73" fmla="*/ 2734 h 2855"/>
                    <a:gd name="T74" fmla="*/ 580 w 950"/>
                    <a:gd name="T75" fmla="*/ 2694 h 2855"/>
                    <a:gd name="T76" fmla="*/ 641 w 950"/>
                    <a:gd name="T77" fmla="*/ 2625 h 2855"/>
                    <a:gd name="T78" fmla="*/ 695 w 950"/>
                    <a:gd name="T79" fmla="*/ 2565 h 2855"/>
                    <a:gd name="T80" fmla="*/ 725 w 950"/>
                    <a:gd name="T81" fmla="*/ 2516 h 2855"/>
                    <a:gd name="T82" fmla="*/ 763 w 950"/>
                    <a:gd name="T83" fmla="*/ 2399 h 2855"/>
                    <a:gd name="T84" fmla="*/ 806 w 950"/>
                    <a:gd name="T85" fmla="*/ 2234 h 2855"/>
                    <a:gd name="T86" fmla="*/ 846 w 950"/>
                    <a:gd name="T87" fmla="*/ 2044 h 2855"/>
                    <a:gd name="T88" fmla="*/ 877 w 950"/>
                    <a:gd name="T89" fmla="*/ 1853 h 2855"/>
                    <a:gd name="T90" fmla="*/ 889 w 950"/>
                    <a:gd name="T91" fmla="*/ 1688 h 2855"/>
                    <a:gd name="T92" fmla="*/ 878 w 950"/>
                    <a:gd name="T93" fmla="*/ 1557 h 2855"/>
                    <a:gd name="T94" fmla="*/ 861 w 950"/>
                    <a:gd name="T95" fmla="*/ 1351 h 2855"/>
                    <a:gd name="T96" fmla="*/ 845 w 950"/>
                    <a:gd name="T97" fmla="*/ 1080 h 2855"/>
                    <a:gd name="T98" fmla="*/ 833 w 950"/>
                    <a:gd name="T99" fmla="*/ 784 h 2855"/>
                    <a:gd name="T100" fmla="*/ 831 w 950"/>
                    <a:gd name="T101" fmla="*/ 510 h 2855"/>
                    <a:gd name="T102" fmla="*/ 840 w 950"/>
                    <a:gd name="T103" fmla="*/ 297 h 2855"/>
                    <a:gd name="T104" fmla="*/ 864 w 950"/>
                    <a:gd name="T105" fmla="*/ 191 h 2855"/>
                    <a:gd name="T106" fmla="*/ 924 w 950"/>
                    <a:gd name="T107" fmla="*/ 101 h 2855"/>
                    <a:gd name="T108" fmla="*/ 950 w 950"/>
                    <a:gd name="T109" fmla="*/ 22 h 2855"/>
                    <a:gd name="T110" fmla="*/ 911 w 950"/>
                    <a:gd name="T111" fmla="*/ 3 h 28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950" h="2855">
                      <a:moveTo>
                        <a:pt x="891" y="11"/>
                      </a:moveTo>
                      <a:lnTo>
                        <a:pt x="889" y="12"/>
                      </a:lnTo>
                      <a:lnTo>
                        <a:pt x="885" y="16"/>
                      </a:lnTo>
                      <a:lnTo>
                        <a:pt x="878" y="22"/>
                      </a:lnTo>
                      <a:lnTo>
                        <a:pt x="868" y="30"/>
                      </a:lnTo>
                      <a:lnTo>
                        <a:pt x="857" y="39"/>
                      </a:lnTo>
                      <a:lnTo>
                        <a:pt x="844" y="50"/>
                      </a:lnTo>
                      <a:lnTo>
                        <a:pt x="830" y="62"/>
                      </a:lnTo>
                      <a:lnTo>
                        <a:pt x="814" y="74"/>
                      </a:lnTo>
                      <a:lnTo>
                        <a:pt x="798" y="87"/>
                      </a:lnTo>
                      <a:lnTo>
                        <a:pt x="781" y="100"/>
                      </a:lnTo>
                      <a:lnTo>
                        <a:pt x="765" y="113"/>
                      </a:lnTo>
                      <a:lnTo>
                        <a:pt x="748" y="125"/>
                      </a:lnTo>
                      <a:lnTo>
                        <a:pt x="732" y="136"/>
                      </a:lnTo>
                      <a:lnTo>
                        <a:pt x="716" y="147"/>
                      </a:lnTo>
                      <a:lnTo>
                        <a:pt x="702" y="156"/>
                      </a:lnTo>
                      <a:lnTo>
                        <a:pt x="689" y="163"/>
                      </a:lnTo>
                      <a:lnTo>
                        <a:pt x="675" y="170"/>
                      </a:lnTo>
                      <a:lnTo>
                        <a:pt x="656" y="178"/>
                      </a:lnTo>
                      <a:lnTo>
                        <a:pt x="633" y="186"/>
                      </a:lnTo>
                      <a:lnTo>
                        <a:pt x="607" y="196"/>
                      </a:lnTo>
                      <a:lnTo>
                        <a:pt x="579" y="206"/>
                      </a:lnTo>
                      <a:lnTo>
                        <a:pt x="548" y="216"/>
                      </a:lnTo>
                      <a:lnTo>
                        <a:pt x="516" y="227"/>
                      </a:lnTo>
                      <a:lnTo>
                        <a:pt x="484" y="238"/>
                      </a:lnTo>
                      <a:lnTo>
                        <a:pt x="453" y="250"/>
                      </a:lnTo>
                      <a:lnTo>
                        <a:pt x="422" y="262"/>
                      </a:lnTo>
                      <a:lnTo>
                        <a:pt x="393" y="274"/>
                      </a:lnTo>
                      <a:lnTo>
                        <a:pt x="367" y="287"/>
                      </a:lnTo>
                      <a:lnTo>
                        <a:pt x="342" y="299"/>
                      </a:lnTo>
                      <a:lnTo>
                        <a:pt x="323" y="312"/>
                      </a:lnTo>
                      <a:lnTo>
                        <a:pt x="308" y="325"/>
                      </a:lnTo>
                      <a:lnTo>
                        <a:pt x="298" y="337"/>
                      </a:lnTo>
                      <a:lnTo>
                        <a:pt x="292" y="351"/>
                      </a:lnTo>
                      <a:lnTo>
                        <a:pt x="286" y="367"/>
                      </a:lnTo>
                      <a:lnTo>
                        <a:pt x="281" y="386"/>
                      </a:lnTo>
                      <a:lnTo>
                        <a:pt x="276" y="409"/>
                      </a:lnTo>
                      <a:lnTo>
                        <a:pt x="273" y="432"/>
                      </a:lnTo>
                      <a:lnTo>
                        <a:pt x="270" y="458"/>
                      </a:lnTo>
                      <a:lnTo>
                        <a:pt x="267" y="486"/>
                      </a:lnTo>
                      <a:lnTo>
                        <a:pt x="265" y="515"/>
                      </a:lnTo>
                      <a:lnTo>
                        <a:pt x="264" y="545"/>
                      </a:lnTo>
                      <a:lnTo>
                        <a:pt x="263" y="578"/>
                      </a:lnTo>
                      <a:lnTo>
                        <a:pt x="262" y="611"/>
                      </a:lnTo>
                      <a:lnTo>
                        <a:pt x="262" y="645"/>
                      </a:lnTo>
                      <a:lnTo>
                        <a:pt x="263" y="680"/>
                      </a:lnTo>
                      <a:lnTo>
                        <a:pt x="264" y="716"/>
                      </a:lnTo>
                      <a:lnTo>
                        <a:pt x="265" y="752"/>
                      </a:lnTo>
                      <a:lnTo>
                        <a:pt x="267" y="788"/>
                      </a:lnTo>
                      <a:lnTo>
                        <a:pt x="268" y="825"/>
                      </a:lnTo>
                      <a:lnTo>
                        <a:pt x="271" y="862"/>
                      </a:lnTo>
                      <a:lnTo>
                        <a:pt x="273" y="898"/>
                      </a:lnTo>
                      <a:lnTo>
                        <a:pt x="276" y="935"/>
                      </a:lnTo>
                      <a:lnTo>
                        <a:pt x="279" y="971"/>
                      </a:lnTo>
                      <a:lnTo>
                        <a:pt x="282" y="1006"/>
                      </a:lnTo>
                      <a:lnTo>
                        <a:pt x="285" y="1039"/>
                      </a:lnTo>
                      <a:lnTo>
                        <a:pt x="288" y="1072"/>
                      </a:lnTo>
                      <a:lnTo>
                        <a:pt x="292" y="1104"/>
                      </a:lnTo>
                      <a:lnTo>
                        <a:pt x="295" y="1134"/>
                      </a:lnTo>
                      <a:lnTo>
                        <a:pt x="299" y="1163"/>
                      </a:lnTo>
                      <a:lnTo>
                        <a:pt x="302" y="1189"/>
                      </a:lnTo>
                      <a:lnTo>
                        <a:pt x="306" y="1214"/>
                      </a:lnTo>
                      <a:lnTo>
                        <a:pt x="309" y="1237"/>
                      </a:lnTo>
                      <a:lnTo>
                        <a:pt x="313" y="1258"/>
                      </a:lnTo>
                      <a:lnTo>
                        <a:pt x="316" y="1276"/>
                      </a:lnTo>
                      <a:lnTo>
                        <a:pt x="322" y="1311"/>
                      </a:lnTo>
                      <a:lnTo>
                        <a:pt x="327" y="1346"/>
                      </a:lnTo>
                      <a:lnTo>
                        <a:pt x="331" y="1382"/>
                      </a:lnTo>
                      <a:lnTo>
                        <a:pt x="335" y="1419"/>
                      </a:lnTo>
                      <a:lnTo>
                        <a:pt x="338" y="1455"/>
                      </a:lnTo>
                      <a:lnTo>
                        <a:pt x="340" y="1491"/>
                      </a:lnTo>
                      <a:lnTo>
                        <a:pt x="342" y="1527"/>
                      </a:lnTo>
                      <a:lnTo>
                        <a:pt x="343" y="1562"/>
                      </a:lnTo>
                      <a:lnTo>
                        <a:pt x="344" y="1596"/>
                      </a:lnTo>
                      <a:lnTo>
                        <a:pt x="345" y="1629"/>
                      </a:lnTo>
                      <a:lnTo>
                        <a:pt x="345" y="1661"/>
                      </a:lnTo>
                      <a:lnTo>
                        <a:pt x="345" y="1691"/>
                      </a:lnTo>
                      <a:lnTo>
                        <a:pt x="345" y="1720"/>
                      </a:lnTo>
                      <a:lnTo>
                        <a:pt x="345" y="1746"/>
                      </a:lnTo>
                      <a:lnTo>
                        <a:pt x="345" y="1771"/>
                      </a:lnTo>
                      <a:lnTo>
                        <a:pt x="345" y="1793"/>
                      </a:lnTo>
                      <a:lnTo>
                        <a:pt x="345" y="1815"/>
                      </a:lnTo>
                      <a:lnTo>
                        <a:pt x="347" y="1837"/>
                      </a:lnTo>
                      <a:lnTo>
                        <a:pt x="348" y="1861"/>
                      </a:lnTo>
                      <a:lnTo>
                        <a:pt x="350" y="1886"/>
                      </a:lnTo>
                      <a:lnTo>
                        <a:pt x="351" y="1912"/>
                      </a:lnTo>
                      <a:lnTo>
                        <a:pt x="352" y="1939"/>
                      </a:lnTo>
                      <a:lnTo>
                        <a:pt x="352" y="1966"/>
                      </a:lnTo>
                      <a:lnTo>
                        <a:pt x="352" y="1993"/>
                      </a:lnTo>
                      <a:lnTo>
                        <a:pt x="351" y="2019"/>
                      </a:lnTo>
                      <a:lnTo>
                        <a:pt x="349" y="2046"/>
                      </a:lnTo>
                      <a:lnTo>
                        <a:pt x="345" y="2072"/>
                      </a:lnTo>
                      <a:lnTo>
                        <a:pt x="341" y="2098"/>
                      </a:lnTo>
                      <a:lnTo>
                        <a:pt x="335" y="2123"/>
                      </a:lnTo>
                      <a:lnTo>
                        <a:pt x="327" y="2147"/>
                      </a:lnTo>
                      <a:lnTo>
                        <a:pt x="317" y="2170"/>
                      </a:lnTo>
                      <a:lnTo>
                        <a:pt x="305" y="2192"/>
                      </a:lnTo>
                      <a:lnTo>
                        <a:pt x="304" y="2193"/>
                      </a:lnTo>
                      <a:lnTo>
                        <a:pt x="301" y="2196"/>
                      </a:lnTo>
                      <a:lnTo>
                        <a:pt x="296" y="2201"/>
                      </a:lnTo>
                      <a:lnTo>
                        <a:pt x="289" y="2207"/>
                      </a:lnTo>
                      <a:lnTo>
                        <a:pt x="282" y="2215"/>
                      </a:lnTo>
                      <a:lnTo>
                        <a:pt x="273" y="2225"/>
                      </a:lnTo>
                      <a:lnTo>
                        <a:pt x="265" y="2236"/>
                      </a:lnTo>
                      <a:lnTo>
                        <a:pt x="255" y="2248"/>
                      </a:lnTo>
                      <a:lnTo>
                        <a:pt x="246" y="2262"/>
                      </a:lnTo>
                      <a:lnTo>
                        <a:pt x="238" y="2277"/>
                      </a:lnTo>
                      <a:lnTo>
                        <a:pt x="230" y="2293"/>
                      </a:lnTo>
                      <a:lnTo>
                        <a:pt x="223" y="2310"/>
                      </a:lnTo>
                      <a:lnTo>
                        <a:pt x="217" y="2328"/>
                      </a:lnTo>
                      <a:lnTo>
                        <a:pt x="213" y="2347"/>
                      </a:lnTo>
                      <a:lnTo>
                        <a:pt x="211" y="2366"/>
                      </a:lnTo>
                      <a:lnTo>
                        <a:pt x="211" y="2386"/>
                      </a:lnTo>
                      <a:lnTo>
                        <a:pt x="210" y="2388"/>
                      </a:lnTo>
                      <a:lnTo>
                        <a:pt x="208" y="2392"/>
                      </a:lnTo>
                      <a:lnTo>
                        <a:pt x="203" y="2399"/>
                      </a:lnTo>
                      <a:lnTo>
                        <a:pt x="198" y="2409"/>
                      </a:lnTo>
                      <a:lnTo>
                        <a:pt x="192" y="2420"/>
                      </a:lnTo>
                      <a:lnTo>
                        <a:pt x="184" y="2435"/>
                      </a:lnTo>
                      <a:lnTo>
                        <a:pt x="176" y="2449"/>
                      </a:lnTo>
                      <a:lnTo>
                        <a:pt x="167" y="2464"/>
                      </a:lnTo>
                      <a:lnTo>
                        <a:pt x="157" y="2480"/>
                      </a:lnTo>
                      <a:lnTo>
                        <a:pt x="147" y="2496"/>
                      </a:lnTo>
                      <a:lnTo>
                        <a:pt x="138" y="2512"/>
                      </a:lnTo>
                      <a:lnTo>
                        <a:pt x="129" y="2527"/>
                      </a:lnTo>
                      <a:lnTo>
                        <a:pt x="120" y="2542"/>
                      </a:lnTo>
                      <a:lnTo>
                        <a:pt x="111" y="2556"/>
                      </a:lnTo>
                      <a:lnTo>
                        <a:pt x="103" y="2568"/>
                      </a:lnTo>
                      <a:lnTo>
                        <a:pt x="96" y="2578"/>
                      </a:lnTo>
                      <a:lnTo>
                        <a:pt x="91" y="2586"/>
                      </a:lnTo>
                      <a:lnTo>
                        <a:pt x="85" y="2594"/>
                      </a:lnTo>
                      <a:lnTo>
                        <a:pt x="79" y="2605"/>
                      </a:lnTo>
                      <a:lnTo>
                        <a:pt x="72" y="2616"/>
                      </a:lnTo>
                      <a:lnTo>
                        <a:pt x="65" y="2628"/>
                      </a:lnTo>
                      <a:lnTo>
                        <a:pt x="58" y="2640"/>
                      </a:lnTo>
                      <a:lnTo>
                        <a:pt x="51" y="2654"/>
                      </a:lnTo>
                      <a:lnTo>
                        <a:pt x="44" y="2667"/>
                      </a:lnTo>
                      <a:lnTo>
                        <a:pt x="38" y="2681"/>
                      </a:lnTo>
                      <a:lnTo>
                        <a:pt x="32" y="2694"/>
                      </a:lnTo>
                      <a:lnTo>
                        <a:pt x="26" y="2708"/>
                      </a:lnTo>
                      <a:lnTo>
                        <a:pt x="21" y="2721"/>
                      </a:lnTo>
                      <a:lnTo>
                        <a:pt x="18" y="2734"/>
                      </a:lnTo>
                      <a:lnTo>
                        <a:pt x="15" y="2745"/>
                      </a:lnTo>
                      <a:lnTo>
                        <a:pt x="13" y="2756"/>
                      </a:lnTo>
                      <a:lnTo>
                        <a:pt x="12" y="2766"/>
                      </a:lnTo>
                      <a:lnTo>
                        <a:pt x="11" y="2784"/>
                      </a:lnTo>
                      <a:lnTo>
                        <a:pt x="7" y="2803"/>
                      </a:lnTo>
                      <a:lnTo>
                        <a:pt x="4" y="2821"/>
                      </a:lnTo>
                      <a:lnTo>
                        <a:pt x="1" y="2836"/>
                      </a:lnTo>
                      <a:lnTo>
                        <a:pt x="0" y="2848"/>
                      </a:lnTo>
                      <a:lnTo>
                        <a:pt x="4" y="2855"/>
                      </a:lnTo>
                      <a:lnTo>
                        <a:pt x="12" y="2855"/>
                      </a:lnTo>
                      <a:lnTo>
                        <a:pt x="26" y="2849"/>
                      </a:lnTo>
                      <a:lnTo>
                        <a:pt x="37" y="2843"/>
                      </a:lnTo>
                      <a:lnTo>
                        <a:pt x="50" y="2836"/>
                      </a:lnTo>
                      <a:lnTo>
                        <a:pt x="65" y="2828"/>
                      </a:lnTo>
                      <a:lnTo>
                        <a:pt x="83" y="2819"/>
                      </a:lnTo>
                      <a:lnTo>
                        <a:pt x="102" y="2809"/>
                      </a:lnTo>
                      <a:lnTo>
                        <a:pt x="121" y="2799"/>
                      </a:lnTo>
                      <a:lnTo>
                        <a:pt x="142" y="2788"/>
                      </a:lnTo>
                      <a:lnTo>
                        <a:pt x="164" y="2778"/>
                      </a:lnTo>
                      <a:lnTo>
                        <a:pt x="185" y="2767"/>
                      </a:lnTo>
                      <a:lnTo>
                        <a:pt x="205" y="2758"/>
                      </a:lnTo>
                      <a:lnTo>
                        <a:pt x="225" y="2748"/>
                      </a:lnTo>
                      <a:lnTo>
                        <a:pt x="244" y="2740"/>
                      </a:lnTo>
                      <a:lnTo>
                        <a:pt x="260" y="2732"/>
                      </a:lnTo>
                      <a:lnTo>
                        <a:pt x="275" y="2726"/>
                      </a:lnTo>
                      <a:lnTo>
                        <a:pt x="288" y="2720"/>
                      </a:lnTo>
                      <a:lnTo>
                        <a:pt x="298" y="2717"/>
                      </a:lnTo>
                      <a:lnTo>
                        <a:pt x="316" y="2713"/>
                      </a:lnTo>
                      <a:lnTo>
                        <a:pt x="333" y="2710"/>
                      </a:lnTo>
                      <a:lnTo>
                        <a:pt x="352" y="2709"/>
                      </a:lnTo>
                      <a:lnTo>
                        <a:pt x="370" y="2709"/>
                      </a:lnTo>
                      <a:lnTo>
                        <a:pt x="387" y="2711"/>
                      </a:lnTo>
                      <a:lnTo>
                        <a:pt x="404" y="2713"/>
                      </a:lnTo>
                      <a:lnTo>
                        <a:pt x="420" y="2716"/>
                      </a:lnTo>
                      <a:lnTo>
                        <a:pt x="436" y="2719"/>
                      </a:lnTo>
                      <a:lnTo>
                        <a:pt x="451" y="2723"/>
                      </a:lnTo>
                      <a:lnTo>
                        <a:pt x="465" y="2726"/>
                      </a:lnTo>
                      <a:lnTo>
                        <a:pt x="479" y="2730"/>
                      </a:lnTo>
                      <a:lnTo>
                        <a:pt x="491" y="2732"/>
                      </a:lnTo>
                      <a:lnTo>
                        <a:pt x="502" y="2734"/>
                      </a:lnTo>
                      <a:lnTo>
                        <a:pt x="512" y="2736"/>
                      </a:lnTo>
                      <a:lnTo>
                        <a:pt x="521" y="2735"/>
                      </a:lnTo>
                      <a:lnTo>
                        <a:pt x="528" y="2734"/>
                      </a:lnTo>
                      <a:lnTo>
                        <a:pt x="537" y="2730"/>
                      </a:lnTo>
                      <a:lnTo>
                        <a:pt x="547" y="2724"/>
                      </a:lnTo>
                      <a:lnTo>
                        <a:pt x="557" y="2715"/>
                      </a:lnTo>
                      <a:lnTo>
                        <a:pt x="568" y="2705"/>
                      </a:lnTo>
                      <a:lnTo>
                        <a:pt x="580" y="2694"/>
                      </a:lnTo>
                      <a:lnTo>
                        <a:pt x="591" y="2681"/>
                      </a:lnTo>
                      <a:lnTo>
                        <a:pt x="604" y="2667"/>
                      </a:lnTo>
                      <a:lnTo>
                        <a:pt x="616" y="2653"/>
                      </a:lnTo>
                      <a:lnTo>
                        <a:pt x="628" y="2639"/>
                      </a:lnTo>
                      <a:lnTo>
                        <a:pt x="641" y="2625"/>
                      </a:lnTo>
                      <a:lnTo>
                        <a:pt x="652" y="2611"/>
                      </a:lnTo>
                      <a:lnTo>
                        <a:pt x="664" y="2597"/>
                      </a:lnTo>
                      <a:lnTo>
                        <a:pt x="675" y="2585"/>
                      </a:lnTo>
                      <a:lnTo>
                        <a:pt x="685" y="2574"/>
                      </a:lnTo>
                      <a:lnTo>
                        <a:pt x="695" y="2565"/>
                      </a:lnTo>
                      <a:lnTo>
                        <a:pt x="703" y="2557"/>
                      </a:lnTo>
                      <a:lnTo>
                        <a:pt x="707" y="2552"/>
                      </a:lnTo>
                      <a:lnTo>
                        <a:pt x="712" y="2543"/>
                      </a:lnTo>
                      <a:lnTo>
                        <a:pt x="718" y="2531"/>
                      </a:lnTo>
                      <a:lnTo>
                        <a:pt x="725" y="2516"/>
                      </a:lnTo>
                      <a:lnTo>
                        <a:pt x="732" y="2498"/>
                      </a:lnTo>
                      <a:lnTo>
                        <a:pt x="739" y="2477"/>
                      </a:lnTo>
                      <a:lnTo>
                        <a:pt x="747" y="2454"/>
                      </a:lnTo>
                      <a:lnTo>
                        <a:pt x="755" y="2427"/>
                      </a:lnTo>
                      <a:lnTo>
                        <a:pt x="763" y="2399"/>
                      </a:lnTo>
                      <a:lnTo>
                        <a:pt x="771" y="2369"/>
                      </a:lnTo>
                      <a:lnTo>
                        <a:pt x="780" y="2337"/>
                      </a:lnTo>
                      <a:lnTo>
                        <a:pt x="788" y="2304"/>
                      </a:lnTo>
                      <a:lnTo>
                        <a:pt x="797" y="2270"/>
                      </a:lnTo>
                      <a:lnTo>
                        <a:pt x="806" y="2234"/>
                      </a:lnTo>
                      <a:lnTo>
                        <a:pt x="814" y="2197"/>
                      </a:lnTo>
                      <a:lnTo>
                        <a:pt x="823" y="2159"/>
                      </a:lnTo>
                      <a:lnTo>
                        <a:pt x="831" y="2121"/>
                      </a:lnTo>
                      <a:lnTo>
                        <a:pt x="839" y="2083"/>
                      </a:lnTo>
                      <a:lnTo>
                        <a:pt x="846" y="2044"/>
                      </a:lnTo>
                      <a:lnTo>
                        <a:pt x="853" y="2005"/>
                      </a:lnTo>
                      <a:lnTo>
                        <a:pt x="860" y="1967"/>
                      </a:lnTo>
                      <a:lnTo>
                        <a:pt x="866" y="1928"/>
                      </a:lnTo>
                      <a:lnTo>
                        <a:pt x="872" y="1890"/>
                      </a:lnTo>
                      <a:lnTo>
                        <a:pt x="877" y="1853"/>
                      </a:lnTo>
                      <a:lnTo>
                        <a:pt x="881" y="1817"/>
                      </a:lnTo>
                      <a:lnTo>
                        <a:pt x="884" y="1783"/>
                      </a:lnTo>
                      <a:lnTo>
                        <a:pt x="887" y="1750"/>
                      </a:lnTo>
                      <a:lnTo>
                        <a:pt x="888" y="1718"/>
                      </a:lnTo>
                      <a:lnTo>
                        <a:pt x="889" y="1688"/>
                      </a:lnTo>
                      <a:lnTo>
                        <a:pt x="889" y="1660"/>
                      </a:lnTo>
                      <a:lnTo>
                        <a:pt x="888" y="1634"/>
                      </a:lnTo>
                      <a:lnTo>
                        <a:pt x="885" y="1611"/>
                      </a:lnTo>
                      <a:lnTo>
                        <a:pt x="882" y="1586"/>
                      </a:lnTo>
                      <a:lnTo>
                        <a:pt x="878" y="1557"/>
                      </a:lnTo>
                      <a:lnTo>
                        <a:pt x="875" y="1523"/>
                      </a:lnTo>
                      <a:lnTo>
                        <a:pt x="871" y="1486"/>
                      </a:lnTo>
                      <a:lnTo>
                        <a:pt x="868" y="1444"/>
                      </a:lnTo>
                      <a:lnTo>
                        <a:pt x="864" y="1399"/>
                      </a:lnTo>
                      <a:lnTo>
                        <a:pt x="861" y="1351"/>
                      </a:lnTo>
                      <a:lnTo>
                        <a:pt x="857" y="1301"/>
                      </a:lnTo>
                      <a:lnTo>
                        <a:pt x="854" y="1248"/>
                      </a:lnTo>
                      <a:lnTo>
                        <a:pt x="851" y="1193"/>
                      </a:lnTo>
                      <a:lnTo>
                        <a:pt x="847" y="1137"/>
                      </a:lnTo>
                      <a:lnTo>
                        <a:pt x="845" y="1080"/>
                      </a:lnTo>
                      <a:lnTo>
                        <a:pt x="842" y="1021"/>
                      </a:lnTo>
                      <a:lnTo>
                        <a:pt x="839" y="962"/>
                      </a:lnTo>
                      <a:lnTo>
                        <a:pt x="837" y="902"/>
                      </a:lnTo>
                      <a:lnTo>
                        <a:pt x="835" y="843"/>
                      </a:lnTo>
                      <a:lnTo>
                        <a:pt x="833" y="784"/>
                      </a:lnTo>
                      <a:lnTo>
                        <a:pt x="832" y="727"/>
                      </a:lnTo>
                      <a:lnTo>
                        <a:pt x="831" y="670"/>
                      </a:lnTo>
                      <a:lnTo>
                        <a:pt x="831" y="615"/>
                      </a:lnTo>
                      <a:lnTo>
                        <a:pt x="831" y="561"/>
                      </a:lnTo>
                      <a:lnTo>
                        <a:pt x="831" y="510"/>
                      </a:lnTo>
                      <a:lnTo>
                        <a:pt x="832" y="461"/>
                      </a:lnTo>
                      <a:lnTo>
                        <a:pt x="833" y="415"/>
                      </a:lnTo>
                      <a:lnTo>
                        <a:pt x="835" y="372"/>
                      </a:lnTo>
                      <a:lnTo>
                        <a:pt x="837" y="332"/>
                      </a:lnTo>
                      <a:lnTo>
                        <a:pt x="840" y="297"/>
                      </a:lnTo>
                      <a:lnTo>
                        <a:pt x="843" y="266"/>
                      </a:lnTo>
                      <a:lnTo>
                        <a:pt x="848" y="240"/>
                      </a:lnTo>
                      <a:lnTo>
                        <a:pt x="852" y="218"/>
                      </a:lnTo>
                      <a:lnTo>
                        <a:pt x="858" y="202"/>
                      </a:lnTo>
                      <a:lnTo>
                        <a:pt x="864" y="191"/>
                      </a:lnTo>
                      <a:lnTo>
                        <a:pt x="877" y="175"/>
                      </a:lnTo>
                      <a:lnTo>
                        <a:pt x="889" y="157"/>
                      </a:lnTo>
                      <a:lnTo>
                        <a:pt x="901" y="139"/>
                      </a:lnTo>
                      <a:lnTo>
                        <a:pt x="914" y="120"/>
                      </a:lnTo>
                      <a:lnTo>
                        <a:pt x="924" y="101"/>
                      </a:lnTo>
                      <a:lnTo>
                        <a:pt x="933" y="83"/>
                      </a:lnTo>
                      <a:lnTo>
                        <a:pt x="940" y="66"/>
                      </a:lnTo>
                      <a:lnTo>
                        <a:pt x="946" y="49"/>
                      </a:lnTo>
                      <a:lnTo>
                        <a:pt x="949" y="35"/>
                      </a:lnTo>
                      <a:lnTo>
                        <a:pt x="950" y="22"/>
                      </a:lnTo>
                      <a:lnTo>
                        <a:pt x="949" y="12"/>
                      </a:lnTo>
                      <a:lnTo>
                        <a:pt x="944" y="4"/>
                      </a:lnTo>
                      <a:lnTo>
                        <a:pt x="937" y="0"/>
                      </a:lnTo>
                      <a:lnTo>
                        <a:pt x="925" y="0"/>
                      </a:lnTo>
                      <a:lnTo>
                        <a:pt x="911" y="3"/>
                      </a:lnTo>
                      <a:lnTo>
                        <a:pt x="891" y="11"/>
                      </a:lnTo>
                      <a:close/>
                    </a:path>
                  </a:pathLst>
                </a:custGeom>
                <a:solidFill>
                  <a:srgbClr val="40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33" name="Freeform 549"/>
                <p:cNvSpPr>
                  <a:spLocks/>
                </p:cNvSpPr>
                <p:nvPr/>
              </p:nvSpPr>
              <p:spPr bwMode="auto">
                <a:xfrm>
                  <a:off x="4696" y="709"/>
                  <a:ext cx="95" cy="286"/>
                </a:xfrm>
                <a:custGeom>
                  <a:avLst/>
                  <a:gdLst>
                    <a:gd name="T0" fmla="*/ 878 w 950"/>
                    <a:gd name="T1" fmla="*/ 22 h 2855"/>
                    <a:gd name="T2" fmla="*/ 814 w 950"/>
                    <a:gd name="T3" fmla="*/ 74 h 2855"/>
                    <a:gd name="T4" fmla="*/ 732 w 950"/>
                    <a:gd name="T5" fmla="*/ 136 h 2855"/>
                    <a:gd name="T6" fmla="*/ 675 w 950"/>
                    <a:gd name="T7" fmla="*/ 170 h 2855"/>
                    <a:gd name="T8" fmla="*/ 548 w 950"/>
                    <a:gd name="T9" fmla="*/ 216 h 2855"/>
                    <a:gd name="T10" fmla="*/ 393 w 950"/>
                    <a:gd name="T11" fmla="*/ 274 h 2855"/>
                    <a:gd name="T12" fmla="*/ 298 w 950"/>
                    <a:gd name="T13" fmla="*/ 337 h 2855"/>
                    <a:gd name="T14" fmla="*/ 276 w 950"/>
                    <a:gd name="T15" fmla="*/ 409 h 2855"/>
                    <a:gd name="T16" fmla="*/ 264 w 950"/>
                    <a:gd name="T17" fmla="*/ 545 h 2855"/>
                    <a:gd name="T18" fmla="*/ 264 w 950"/>
                    <a:gd name="T19" fmla="*/ 716 h 2855"/>
                    <a:gd name="T20" fmla="*/ 273 w 950"/>
                    <a:gd name="T21" fmla="*/ 898 h 2855"/>
                    <a:gd name="T22" fmla="*/ 288 w 950"/>
                    <a:gd name="T23" fmla="*/ 1072 h 2855"/>
                    <a:gd name="T24" fmla="*/ 306 w 950"/>
                    <a:gd name="T25" fmla="*/ 1214 h 2855"/>
                    <a:gd name="T26" fmla="*/ 322 w 950"/>
                    <a:gd name="T27" fmla="*/ 1311 h 2855"/>
                    <a:gd name="T28" fmla="*/ 340 w 950"/>
                    <a:gd name="T29" fmla="*/ 1491 h 2855"/>
                    <a:gd name="T30" fmla="*/ 345 w 950"/>
                    <a:gd name="T31" fmla="*/ 1661 h 2855"/>
                    <a:gd name="T32" fmla="*/ 345 w 950"/>
                    <a:gd name="T33" fmla="*/ 1793 h 2855"/>
                    <a:gd name="T34" fmla="*/ 350 w 950"/>
                    <a:gd name="T35" fmla="*/ 1886 h 2855"/>
                    <a:gd name="T36" fmla="*/ 351 w 950"/>
                    <a:gd name="T37" fmla="*/ 2019 h 2855"/>
                    <a:gd name="T38" fmla="*/ 327 w 950"/>
                    <a:gd name="T39" fmla="*/ 2147 h 2855"/>
                    <a:gd name="T40" fmla="*/ 301 w 950"/>
                    <a:gd name="T41" fmla="*/ 2196 h 2855"/>
                    <a:gd name="T42" fmla="*/ 265 w 950"/>
                    <a:gd name="T43" fmla="*/ 2236 h 2855"/>
                    <a:gd name="T44" fmla="*/ 223 w 950"/>
                    <a:gd name="T45" fmla="*/ 2310 h 2855"/>
                    <a:gd name="T46" fmla="*/ 211 w 950"/>
                    <a:gd name="T47" fmla="*/ 2386 h 2855"/>
                    <a:gd name="T48" fmla="*/ 192 w 950"/>
                    <a:gd name="T49" fmla="*/ 2420 h 2855"/>
                    <a:gd name="T50" fmla="*/ 147 w 950"/>
                    <a:gd name="T51" fmla="*/ 2496 h 2855"/>
                    <a:gd name="T52" fmla="*/ 103 w 950"/>
                    <a:gd name="T53" fmla="*/ 2568 h 2855"/>
                    <a:gd name="T54" fmla="*/ 79 w 950"/>
                    <a:gd name="T55" fmla="*/ 2605 h 2855"/>
                    <a:gd name="T56" fmla="*/ 44 w 950"/>
                    <a:gd name="T57" fmla="*/ 2667 h 2855"/>
                    <a:gd name="T58" fmla="*/ 18 w 950"/>
                    <a:gd name="T59" fmla="*/ 2734 h 2855"/>
                    <a:gd name="T60" fmla="*/ 11 w 950"/>
                    <a:gd name="T61" fmla="*/ 2784 h 2855"/>
                    <a:gd name="T62" fmla="*/ 4 w 950"/>
                    <a:gd name="T63" fmla="*/ 2855 h 2855"/>
                    <a:gd name="T64" fmla="*/ 50 w 950"/>
                    <a:gd name="T65" fmla="*/ 2836 h 2855"/>
                    <a:gd name="T66" fmla="*/ 142 w 950"/>
                    <a:gd name="T67" fmla="*/ 2788 h 2855"/>
                    <a:gd name="T68" fmla="*/ 244 w 950"/>
                    <a:gd name="T69" fmla="*/ 2740 h 2855"/>
                    <a:gd name="T70" fmla="*/ 298 w 950"/>
                    <a:gd name="T71" fmla="*/ 2717 h 2855"/>
                    <a:gd name="T72" fmla="*/ 387 w 950"/>
                    <a:gd name="T73" fmla="*/ 2711 h 2855"/>
                    <a:gd name="T74" fmla="*/ 465 w 950"/>
                    <a:gd name="T75" fmla="*/ 2726 h 2855"/>
                    <a:gd name="T76" fmla="*/ 521 w 950"/>
                    <a:gd name="T77" fmla="*/ 2735 h 2855"/>
                    <a:gd name="T78" fmla="*/ 557 w 950"/>
                    <a:gd name="T79" fmla="*/ 2715 h 2855"/>
                    <a:gd name="T80" fmla="*/ 616 w 950"/>
                    <a:gd name="T81" fmla="*/ 2653 h 2855"/>
                    <a:gd name="T82" fmla="*/ 675 w 950"/>
                    <a:gd name="T83" fmla="*/ 2585 h 2855"/>
                    <a:gd name="T84" fmla="*/ 707 w 950"/>
                    <a:gd name="T85" fmla="*/ 2552 h 2855"/>
                    <a:gd name="T86" fmla="*/ 739 w 950"/>
                    <a:gd name="T87" fmla="*/ 2477 h 2855"/>
                    <a:gd name="T88" fmla="*/ 780 w 950"/>
                    <a:gd name="T89" fmla="*/ 2337 h 2855"/>
                    <a:gd name="T90" fmla="*/ 823 w 950"/>
                    <a:gd name="T91" fmla="*/ 2159 h 2855"/>
                    <a:gd name="T92" fmla="*/ 860 w 950"/>
                    <a:gd name="T93" fmla="*/ 1967 h 2855"/>
                    <a:gd name="T94" fmla="*/ 884 w 950"/>
                    <a:gd name="T95" fmla="*/ 1783 h 2855"/>
                    <a:gd name="T96" fmla="*/ 888 w 950"/>
                    <a:gd name="T97" fmla="*/ 1634 h 2855"/>
                    <a:gd name="T98" fmla="*/ 875 w 950"/>
                    <a:gd name="T99" fmla="*/ 1523 h 2855"/>
                    <a:gd name="T100" fmla="*/ 857 w 950"/>
                    <a:gd name="T101" fmla="*/ 1301 h 2855"/>
                    <a:gd name="T102" fmla="*/ 842 w 950"/>
                    <a:gd name="T103" fmla="*/ 1021 h 2855"/>
                    <a:gd name="T104" fmla="*/ 832 w 950"/>
                    <a:gd name="T105" fmla="*/ 727 h 2855"/>
                    <a:gd name="T106" fmla="*/ 832 w 950"/>
                    <a:gd name="T107" fmla="*/ 461 h 2855"/>
                    <a:gd name="T108" fmla="*/ 843 w 950"/>
                    <a:gd name="T109" fmla="*/ 266 h 2855"/>
                    <a:gd name="T110" fmla="*/ 864 w 950"/>
                    <a:gd name="T111" fmla="*/ 191 h 2855"/>
                    <a:gd name="T112" fmla="*/ 924 w 950"/>
                    <a:gd name="T113" fmla="*/ 101 h 2855"/>
                    <a:gd name="T114" fmla="*/ 950 w 950"/>
                    <a:gd name="T115" fmla="*/ 22 h 2855"/>
                    <a:gd name="T116" fmla="*/ 911 w 950"/>
                    <a:gd name="T117" fmla="*/ 3 h 28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950" h="2855">
                      <a:moveTo>
                        <a:pt x="891" y="11"/>
                      </a:moveTo>
                      <a:lnTo>
                        <a:pt x="891" y="11"/>
                      </a:lnTo>
                      <a:lnTo>
                        <a:pt x="889" y="12"/>
                      </a:lnTo>
                      <a:lnTo>
                        <a:pt x="885" y="16"/>
                      </a:lnTo>
                      <a:lnTo>
                        <a:pt x="878" y="22"/>
                      </a:lnTo>
                      <a:lnTo>
                        <a:pt x="868" y="30"/>
                      </a:lnTo>
                      <a:lnTo>
                        <a:pt x="857" y="39"/>
                      </a:lnTo>
                      <a:lnTo>
                        <a:pt x="844" y="50"/>
                      </a:lnTo>
                      <a:lnTo>
                        <a:pt x="830" y="62"/>
                      </a:lnTo>
                      <a:lnTo>
                        <a:pt x="814" y="74"/>
                      </a:lnTo>
                      <a:lnTo>
                        <a:pt x="798" y="87"/>
                      </a:lnTo>
                      <a:lnTo>
                        <a:pt x="781" y="100"/>
                      </a:lnTo>
                      <a:lnTo>
                        <a:pt x="765" y="113"/>
                      </a:lnTo>
                      <a:lnTo>
                        <a:pt x="748" y="125"/>
                      </a:lnTo>
                      <a:lnTo>
                        <a:pt x="732" y="136"/>
                      </a:lnTo>
                      <a:lnTo>
                        <a:pt x="716" y="147"/>
                      </a:lnTo>
                      <a:lnTo>
                        <a:pt x="702" y="156"/>
                      </a:lnTo>
                      <a:lnTo>
                        <a:pt x="689" y="163"/>
                      </a:lnTo>
                      <a:lnTo>
                        <a:pt x="675" y="170"/>
                      </a:lnTo>
                      <a:lnTo>
                        <a:pt x="656" y="178"/>
                      </a:lnTo>
                      <a:lnTo>
                        <a:pt x="633" y="186"/>
                      </a:lnTo>
                      <a:lnTo>
                        <a:pt x="607" y="196"/>
                      </a:lnTo>
                      <a:lnTo>
                        <a:pt x="579" y="206"/>
                      </a:lnTo>
                      <a:lnTo>
                        <a:pt x="548" y="216"/>
                      </a:lnTo>
                      <a:lnTo>
                        <a:pt x="516" y="227"/>
                      </a:lnTo>
                      <a:lnTo>
                        <a:pt x="484" y="238"/>
                      </a:lnTo>
                      <a:lnTo>
                        <a:pt x="453" y="250"/>
                      </a:lnTo>
                      <a:lnTo>
                        <a:pt x="422" y="262"/>
                      </a:lnTo>
                      <a:lnTo>
                        <a:pt x="393" y="274"/>
                      </a:lnTo>
                      <a:lnTo>
                        <a:pt x="367" y="287"/>
                      </a:lnTo>
                      <a:lnTo>
                        <a:pt x="342" y="299"/>
                      </a:lnTo>
                      <a:lnTo>
                        <a:pt x="323" y="312"/>
                      </a:lnTo>
                      <a:lnTo>
                        <a:pt x="308" y="325"/>
                      </a:lnTo>
                      <a:lnTo>
                        <a:pt x="298" y="337"/>
                      </a:lnTo>
                      <a:lnTo>
                        <a:pt x="292" y="351"/>
                      </a:lnTo>
                      <a:lnTo>
                        <a:pt x="286" y="367"/>
                      </a:lnTo>
                      <a:lnTo>
                        <a:pt x="281" y="386"/>
                      </a:lnTo>
                      <a:lnTo>
                        <a:pt x="276" y="409"/>
                      </a:lnTo>
                      <a:lnTo>
                        <a:pt x="273" y="432"/>
                      </a:lnTo>
                      <a:lnTo>
                        <a:pt x="270" y="458"/>
                      </a:lnTo>
                      <a:lnTo>
                        <a:pt x="267" y="486"/>
                      </a:lnTo>
                      <a:lnTo>
                        <a:pt x="265" y="515"/>
                      </a:lnTo>
                      <a:lnTo>
                        <a:pt x="264" y="545"/>
                      </a:lnTo>
                      <a:lnTo>
                        <a:pt x="263" y="578"/>
                      </a:lnTo>
                      <a:lnTo>
                        <a:pt x="262" y="611"/>
                      </a:lnTo>
                      <a:lnTo>
                        <a:pt x="262" y="645"/>
                      </a:lnTo>
                      <a:lnTo>
                        <a:pt x="263" y="680"/>
                      </a:lnTo>
                      <a:lnTo>
                        <a:pt x="264" y="716"/>
                      </a:lnTo>
                      <a:lnTo>
                        <a:pt x="265" y="752"/>
                      </a:lnTo>
                      <a:lnTo>
                        <a:pt x="267" y="788"/>
                      </a:lnTo>
                      <a:lnTo>
                        <a:pt x="268" y="825"/>
                      </a:lnTo>
                      <a:lnTo>
                        <a:pt x="271" y="862"/>
                      </a:lnTo>
                      <a:lnTo>
                        <a:pt x="273" y="898"/>
                      </a:lnTo>
                      <a:lnTo>
                        <a:pt x="276" y="935"/>
                      </a:lnTo>
                      <a:lnTo>
                        <a:pt x="279" y="971"/>
                      </a:lnTo>
                      <a:lnTo>
                        <a:pt x="282" y="1006"/>
                      </a:lnTo>
                      <a:lnTo>
                        <a:pt x="285" y="1039"/>
                      </a:lnTo>
                      <a:lnTo>
                        <a:pt x="288" y="1072"/>
                      </a:lnTo>
                      <a:lnTo>
                        <a:pt x="292" y="1104"/>
                      </a:lnTo>
                      <a:lnTo>
                        <a:pt x="295" y="1134"/>
                      </a:lnTo>
                      <a:lnTo>
                        <a:pt x="299" y="1163"/>
                      </a:lnTo>
                      <a:lnTo>
                        <a:pt x="302" y="1189"/>
                      </a:lnTo>
                      <a:lnTo>
                        <a:pt x="306" y="1214"/>
                      </a:lnTo>
                      <a:lnTo>
                        <a:pt x="309" y="1237"/>
                      </a:lnTo>
                      <a:lnTo>
                        <a:pt x="313" y="1258"/>
                      </a:lnTo>
                      <a:lnTo>
                        <a:pt x="316" y="1276"/>
                      </a:lnTo>
                      <a:lnTo>
                        <a:pt x="322" y="1311"/>
                      </a:lnTo>
                      <a:lnTo>
                        <a:pt x="327" y="1346"/>
                      </a:lnTo>
                      <a:lnTo>
                        <a:pt x="331" y="1382"/>
                      </a:lnTo>
                      <a:lnTo>
                        <a:pt x="335" y="1419"/>
                      </a:lnTo>
                      <a:lnTo>
                        <a:pt x="338" y="1455"/>
                      </a:lnTo>
                      <a:lnTo>
                        <a:pt x="340" y="1491"/>
                      </a:lnTo>
                      <a:lnTo>
                        <a:pt x="342" y="1527"/>
                      </a:lnTo>
                      <a:lnTo>
                        <a:pt x="343" y="1562"/>
                      </a:lnTo>
                      <a:lnTo>
                        <a:pt x="344" y="1596"/>
                      </a:lnTo>
                      <a:lnTo>
                        <a:pt x="345" y="1629"/>
                      </a:lnTo>
                      <a:lnTo>
                        <a:pt x="345" y="1661"/>
                      </a:lnTo>
                      <a:lnTo>
                        <a:pt x="345" y="1691"/>
                      </a:lnTo>
                      <a:lnTo>
                        <a:pt x="345" y="1720"/>
                      </a:lnTo>
                      <a:lnTo>
                        <a:pt x="345" y="1746"/>
                      </a:lnTo>
                      <a:lnTo>
                        <a:pt x="345" y="1771"/>
                      </a:lnTo>
                      <a:lnTo>
                        <a:pt x="345" y="1793"/>
                      </a:lnTo>
                      <a:lnTo>
                        <a:pt x="345" y="1815"/>
                      </a:lnTo>
                      <a:lnTo>
                        <a:pt x="347" y="1837"/>
                      </a:lnTo>
                      <a:lnTo>
                        <a:pt x="348" y="1861"/>
                      </a:lnTo>
                      <a:lnTo>
                        <a:pt x="350" y="1886"/>
                      </a:lnTo>
                      <a:lnTo>
                        <a:pt x="351" y="1912"/>
                      </a:lnTo>
                      <a:lnTo>
                        <a:pt x="352" y="1939"/>
                      </a:lnTo>
                      <a:lnTo>
                        <a:pt x="352" y="1966"/>
                      </a:lnTo>
                      <a:lnTo>
                        <a:pt x="352" y="1993"/>
                      </a:lnTo>
                      <a:lnTo>
                        <a:pt x="351" y="2019"/>
                      </a:lnTo>
                      <a:lnTo>
                        <a:pt x="349" y="2046"/>
                      </a:lnTo>
                      <a:lnTo>
                        <a:pt x="345" y="2072"/>
                      </a:lnTo>
                      <a:lnTo>
                        <a:pt x="341" y="2098"/>
                      </a:lnTo>
                      <a:lnTo>
                        <a:pt x="335" y="2123"/>
                      </a:lnTo>
                      <a:lnTo>
                        <a:pt x="327" y="2147"/>
                      </a:lnTo>
                      <a:lnTo>
                        <a:pt x="317" y="2170"/>
                      </a:lnTo>
                      <a:lnTo>
                        <a:pt x="305" y="2192"/>
                      </a:lnTo>
                      <a:lnTo>
                        <a:pt x="304" y="2193"/>
                      </a:lnTo>
                      <a:lnTo>
                        <a:pt x="301" y="2196"/>
                      </a:lnTo>
                      <a:lnTo>
                        <a:pt x="296" y="2201"/>
                      </a:lnTo>
                      <a:lnTo>
                        <a:pt x="289" y="2207"/>
                      </a:lnTo>
                      <a:lnTo>
                        <a:pt x="282" y="2215"/>
                      </a:lnTo>
                      <a:lnTo>
                        <a:pt x="273" y="2225"/>
                      </a:lnTo>
                      <a:lnTo>
                        <a:pt x="265" y="2236"/>
                      </a:lnTo>
                      <a:lnTo>
                        <a:pt x="255" y="2248"/>
                      </a:lnTo>
                      <a:lnTo>
                        <a:pt x="246" y="2262"/>
                      </a:lnTo>
                      <a:lnTo>
                        <a:pt x="238" y="2277"/>
                      </a:lnTo>
                      <a:lnTo>
                        <a:pt x="230" y="2293"/>
                      </a:lnTo>
                      <a:lnTo>
                        <a:pt x="223" y="2310"/>
                      </a:lnTo>
                      <a:lnTo>
                        <a:pt x="217" y="2328"/>
                      </a:lnTo>
                      <a:lnTo>
                        <a:pt x="213" y="2347"/>
                      </a:lnTo>
                      <a:lnTo>
                        <a:pt x="211" y="2366"/>
                      </a:lnTo>
                      <a:lnTo>
                        <a:pt x="211" y="2386"/>
                      </a:lnTo>
                      <a:lnTo>
                        <a:pt x="210" y="2388"/>
                      </a:lnTo>
                      <a:lnTo>
                        <a:pt x="208" y="2392"/>
                      </a:lnTo>
                      <a:lnTo>
                        <a:pt x="203" y="2399"/>
                      </a:lnTo>
                      <a:lnTo>
                        <a:pt x="198" y="2409"/>
                      </a:lnTo>
                      <a:lnTo>
                        <a:pt x="192" y="2420"/>
                      </a:lnTo>
                      <a:lnTo>
                        <a:pt x="184" y="2435"/>
                      </a:lnTo>
                      <a:lnTo>
                        <a:pt x="176" y="2449"/>
                      </a:lnTo>
                      <a:lnTo>
                        <a:pt x="167" y="2464"/>
                      </a:lnTo>
                      <a:lnTo>
                        <a:pt x="157" y="2480"/>
                      </a:lnTo>
                      <a:lnTo>
                        <a:pt x="147" y="2496"/>
                      </a:lnTo>
                      <a:lnTo>
                        <a:pt x="138" y="2512"/>
                      </a:lnTo>
                      <a:lnTo>
                        <a:pt x="129" y="2527"/>
                      </a:lnTo>
                      <a:lnTo>
                        <a:pt x="120" y="2542"/>
                      </a:lnTo>
                      <a:lnTo>
                        <a:pt x="111" y="2556"/>
                      </a:lnTo>
                      <a:lnTo>
                        <a:pt x="103" y="2568"/>
                      </a:lnTo>
                      <a:lnTo>
                        <a:pt x="96" y="2578"/>
                      </a:lnTo>
                      <a:lnTo>
                        <a:pt x="91" y="2586"/>
                      </a:lnTo>
                      <a:lnTo>
                        <a:pt x="85" y="2594"/>
                      </a:lnTo>
                      <a:lnTo>
                        <a:pt x="79" y="2605"/>
                      </a:lnTo>
                      <a:lnTo>
                        <a:pt x="72" y="2616"/>
                      </a:lnTo>
                      <a:lnTo>
                        <a:pt x="65" y="2628"/>
                      </a:lnTo>
                      <a:lnTo>
                        <a:pt x="58" y="2640"/>
                      </a:lnTo>
                      <a:lnTo>
                        <a:pt x="51" y="2654"/>
                      </a:lnTo>
                      <a:lnTo>
                        <a:pt x="44" y="2667"/>
                      </a:lnTo>
                      <a:lnTo>
                        <a:pt x="38" y="2681"/>
                      </a:lnTo>
                      <a:lnTo>
                        <a:pt x="32" y="2694"/>
                      </a:lnTo>
                      <a:lnTo>
                        <a:pt x="26" y="2708"/>
                      </a:lnTo>
                      <a:lnTo>
                        <a:pt x="21" y="2721"/>
                      </a:lnTo>
                      <a:lnTo>
                        <a:pt x="18" y="2734"/>
                      </a:lnTo>
                      <a:lnTo>
                        <a:pt x="15" y="2745"/>
                      </a:lnTo>
                      <a:lnTo>
                        <a:pt x="13" y="2756"/>
                      </a:lnTo>
                      <a:lnTo>
                        <a:pt x="12" y="2766"/>
                      </a:lnTo>
                      <a:lnTo>
                        <a:pt x="11" y="2784"/>
                      </a:lnTo>
                      <a:lnTo>
                        <a:pt x="7" y="2803"/>
                      </a:lnTo>
                      <a:lnTo>
                        <a:pt x="4" y="2821"/>
                      </a:lnTo>
                      <a:lnTo>
                        <a:pt x="1" y="2836"/>
                      </a:lnTo>
                      <a:lnTo>
                        <a:pt x="0" y="2848"/>
                      </a:lnTo>
                      <a:lnTo>
                        <a:pt x="4" y="2855"/>
                      </a:lnTo>
                      <a:lnTo>
                        <a:pt x="12" y="2855"/>
                      </a:lnTo>
                      <a:lnTo>
                        <a:pt x="26" y="2849"/>
                      </a:lnTo>
                      <a:lnTo>
                        <a:pt x="37" y="2843"/>
                      </a:lnTo>
                      <a:lnTo>
                        <a:pt x="50" y="2836"/>
                      </a:lnTo>
                      <a:lnTo>
                        <a:pt x="65" y="2828"/>
                      </a:lnTo>
                      <a:lnTo>
                        <a:pt x="83" y="2819"/>
                      </a:lnTo>
                      <a:lnTo>
                        <a:pt x="102" y="2809"/>
                      </a:lnTo>
                      <a:lnTo>
                        <a:pt x="121" y="2799"/>
                      </a:lnTo>
                      <a:lnTo>
                        <a:pt x="142" y="2788"/>
                      </a:lnTo>
                      <a:lnTo>
                        <a:pt x="164" y="2778"/>
                      </a:lnTo>
                      <a:lnTo>
                        <a:pt x="185" y="2767"/>
                      </a:lnTo>
                      <a:lnTo>
                        <a:pt x="205" y="2758"/>
                      </a:lnTo>
                      <a:lnTo>
                        <a:pt x="225" y="2748"/>
                      </a:lnTo>
                      <a:lnTo>
                        <a:pt x="244" y="2740"/>
                      </a:lnTo>
                      <a:lnTo>
                        <a:pt x="260" y="2732"/>
                      </a:lnTo>
                      <a:lnTo>
                        <a:pt x="275" y="2726"/>
                      </a:lnTo>
                      <a:lnTo>
                        <a:pt x="288" y="2720"/>
                      </a:lnTo>
                      <a:lnTo>
                        <a:pt x="298" y="2717"/>
                      </a:lnTo>
                      <a:lnTo>
                        <a:pt x="316" y="2713"/>
                      </a:lnTo>
                      <a:lnTo>
                        <a:pt x="333" y="2710"/>
                      </a:lnTo>
                      <a:lnTo>
                        <a:pt x="352" y="2709"/>
                      </a:lnTo>
                      <a:lnTo>
                        <a:pt x="370" y="2709"/>
                      </a:lnTo>
                      <a:lnTo>
                        <a:pt x="387" y="2711"/>
                      </a:lnTo>
                      <a:lnTo>
                        <a:pt x="404" y="2713"/>
                      </a:lnTo>
                      <a:lnTo>
                        <a:pt x="420" y="2716"/>
                      </a:lnTo>
                      <a:lnTo>
                        <a:pt x="436" y="2719"/>
                      </a:lnTo>
                      <a:lnTo>
                        <a:pt x="451" y="2723"/>
                      </a:lnTo>
                      <a:lnTo>
                        <a:pt x="465" y="2726"/>
                      </a:lnTo>
                      <a:lnTo>
                        <a:pt x="479" y="2730"/>
                      </a:lnTo>
                      <a:lnTo>
                        <a:pt x="491" y="2732"/>
                      </a:lnTo>
                      <a:lnTo>
                        <a:pt x="502" y="2734"/>
                      </a:lnTo>
                      <a:lnTo>
                        <a:pt x="512" y="2736"/>
                      </a:lnTo>
                      <a:lnTo>
                        <a:pt x="521" y="2735"/>
                      </a:lnTo>
                      <a:lnTo>
                        <a:pt x="528" y="2734"/>
                      </a:lnTo>
                      <a:lnTo>
                        <a:pt x="537" y="2730"/>
                      </a:lnTo>
                      <a:lnTo>
                        <a:pt x="547" y="2724"/>
                      </a:lnTo>
                      <a:lnTo>
                        <a:pt x="557" y="2715"/>
                      </a:lnTo>
                      <a:lnTo>
                        <a:pt x="568" y="2705"/>
                      </a:lnTo>
                      <a:lnTo>
                        <a:pt x="580" y="2694"/>
                      </a:lnTo>
                      <a:lnTo>
                        <a:pt x="591" y="2681"/>
                      </a:lnTo>
                      <a:lnTo>
                        <a:pt x="604" y="2667"/>
                      </a:lnTo>
                      <a:lnTo>
                        <a:pt x="616" y="2653"/>
                      </a:lnTo>
                      <a:lnTo>
                        <a:pt x="628" y="2639"/>
                      </a:lnTo>
                      <a:lnTo>
                        <a:pt x="641" y="2625"/>
                      </a:lnTo>
                      <a:lnTo>
                        <a:pt x="652" y="2611"/>
                      </a:lnTo>
                      <a:lnTo>
                        <a:pt x="664" y="2597"/>
                      </a:lnTo>
                      <a:lnTo>
                        <a:pt x="675" y="2585"/>
                      </a:lnTo>
                      <a:lnTo>
                        <a:pt x="685" y="2574"/>
                      </a:lnTo>
                      <a:lnTo>
                        <a:pt x="695" y="2565"/>
                      </a:lnTo>
                      <a:lnTo>
                        <a:pt x="703" y="2557"/>
                      </a:lnTo>
                      <a:lnTo>
                        <a:pt x="707" y="2552"/>
                      </a:lnTo>
                      <a:lnTo>
                        <a:pt x="712" y="2543"/>
                      </a:lnTo>
                      <a:lnTo>
                        <a:pt x="718" y="2531"/>
                      </a:lnTo>
                      <a:lnTo>
                        <a:pt x="725" y="2516"/>
                      </a:lnTo>
                      <a:lnTo>
                        <a:pt x="732" y="2498"/>
                      </a:lnTo>
                      <a:lnTo>
                        <a:pt x="739" y="2477"/>
                      </a:lnTo>
                      <a:lnTo>
                        <a:pt x="747" y="2454"/>
                      </a:lnTo>
                      <a:lnTo>
                        <a:pt x="755" y="2427"/>
                      </a:lnTo>
                      <a:lnTo>
                        <a:pt x="763" y="2399"/>
                      </a:lnTo>
                      <a:lnTo>
                        <a:pt x="771" y="2369"/>
                      </a:lnTo>
                      <a:lnTo>
                        <a:pt x="780" y="2337"/>
                      </a:lnTo>
                      <a:lnTo>
                        <a:pt x="788" y="2304"/>
                      </a:lnTo>
                      <a:lnTo>
                        <a:pt x="797" y="2270"/>
                      </a:lnTo>
                      <a:lnTo>
                        <a:pt x="806" y="2234"/>
                      </a:lnTo>
                      <a:lnTo>
                        <a:pt x="814" y="2197"/>
                      </a:lnTo>
                      <a:lnTo>
                        <a:pt x="823" y="2159"/>
                      </a:lnTo>
                      <a:lnTo>
                        <a:pt x="831" y="2121"/>
                      </a:lnTo>
                      <a:lnTo>
                        <a:pt x="839" y="2083"/>
                      </a:lnTo>
                      <a:lnTo>
                        <a:pt x="846" y="2044"/>
                      </a:lnTo>
                      <a:lnTo>
                        <a:pt x="853" y="2005"/>
                      </a:lnTo>
                      <a:lnTo>
                        <a:pt x="860" y="1967"/>
                      </a:lnTo>
                      <a:lnTo>
                        <a:pt x="866" y="1928"/>
                      </a:lnTo>
                      <a:lnTo>
                        <a:pt x="872" y="1890"/>
                      </a:lnTo>
                      <a:lnTo>
                        <a:pt x="877" y="1853"/>
                      </a:lnTo>
                      <a:lnTo>
                        <a:pt x="881" y="1817"/>
                      </a:lnTo>
                      <a:lnTo>
                        <a:pt x="884" y="1783"/>
                      </a:lnTo>
                      <a:lnTo>
                        <a:pt x="887" y="1750"/>
                      </a:lnTo>
                      <a:lnTo>
                        <a:pt x="888" y="1718"/>
                      </a:lnTo>
                      <a:lnTo>
                        <a:pt x="889" y="1688"/>
                      </a:lnTo>
                      <a:lnTo>
                        <a:pt x="889" y="1660"/>
                      </a:lnTo>
                      <a:lnTo>
                        <a:pt x="888" y="1634"/>
                      </a:lnTo>
                      <a:lnTo>
                        <a:pt x="885" y="1611"/>
                      </a:lnTo>
                      <a:lnTo>
                        <a:pt x="882" y="1586"/>
                      </a:lnTo>
                      <a:lnTo>
                        <a:pt x="878" y="1557"/>
                      </a:lnTo>
                      <a:lnTo>
                        <a:pt x="875" y="1523"/>
                      </a:lnTo>
                      <a:lnTo>
                        <a:pt x="871" y="1486"/>
                      </a:lnTo>
                      <a:lnTo>
                        <a:pt x="868" y="1444"/>
                      </a:lnTo>
                      <a:lnTo>
                        <a:pt x="864" y="1399"/>
                      </a:lnTo>
                      <a:lnTo>
                        <a:pt x="861" y="1351"/>
                      </a:lnTo>
                      <a:lnTo>
                        <a:pt x="857" y="1301"/>
                      </a:lnTo>
                      <a:lnTo>
                        <a:pt x="854" y="1248"/>
                      </a:lnTo>
                      <a:lnTo>
                        <a:pt x="851" y="1193"/>
                      </a:lnTo>
                      <a:lnTo>
                        <a:pt x="847" y="1137"/>
                      </a:lnTo>
                      <a:lnTo>
                        <a:pt x="845" y="1080"/>
                      </a:lnTo>
                      <a:lnTo>
                        <a:pt x="842" y="1021"/>
                      </a:lnTo>
                      <a:lnTo>
                        <a:pt x="839" y="962"/>
                      </a:lnTo>
                      <a:lnTo>
                        <a:pt x="837" y="902"/>
                      </a:lnTo>
                      <a:lnTo>
                        <a:pt x="835" y="843"/>
                      </a:lnTo>
                      <a:lnTo>
                        <a:pt x="833" y="784"/>
                      </a:lnTo>
                      <a:lnTo>
                        <a:pt x="832" y="727"/>
                      </a:lnTo>
                      <a:lnTo>
                        <a:pt x="831" y="670"/>
                      </a:lnTo>
                      <a:lnTo>
                        <a:pt x="831" y="615"/>
                      </a:lnTo>
                      <a:lnTo>
                        <a:pt x="831" y="561"/>
                      </a:lnTo>
                      <a:lnTo>
                        <a:pt x="831" y="510"/>
                      </a:lnTo>
                      <a:lnTo>
                        <a:pt x="832" y="461"/>
                      </a:lnTo>
                      <a:lnTo>
                        <a:pt x="833" y="415"/>
                      </a:lnTo>
                      <a:lnTo>
                        <a:pt x="835" y="372"/>
                      </a:lnTo>
                      <a:lnTo>
                        <a:pt x="837" y="332"/>
                      </a:lnTo>
                      <a:lnTo>
                        <a:pt x="840" y="297"/>
                      </a:lnTo>
                      <a:lnTo>
                        <a:pt x="843" y="266"/>
                      </a:lnTo>
                      <a:lnTo>
                        <a:pt x="848" y="240"/>
                      </a:lnTo>
                      <a:lnTo>
                        <a:pt x="852" y="218"/>
                      </a:lnTo>
                      <a:lnTo>
                        <a:pt x="858" y="202"/>
                      </a:lnTo>
                      <a:lnTo>
                        <a:pt x="864" y="191"/>
                      </a:lnTo>
                      <a:lnTo>
                        <a:pt x="877" y="175"/>
                      </a:lnTo>
                      <a:lnTo>
                        <a:pt x="889" y="157"/>
                      </a:lnTo>
                      <a:lnTo>
                        <a:pt x="901" y="139"/>
                      </a:lnTo>
                      <a:lnTo>
                        <a:pt x="914" y="120"/>
                      </a:lnTo>
                      <a:lnTo>
                        <a:pt x="924" y="101"/>
                      </a:lnTo>
                      <a:lnTo>
                        <a:pt x="933" y="83"/>
                      </a:lnTo>
                      <a:lnTo>
                        <a:pt x="940" y="66"/>
                      </a:lnTo>
                      <a:lnTo>
                        <a:pt x="946" y="49"/>
                      </a:lnTo>
                      <a:lnTo>
                        <a:pt x="949" y="35"/>
                      </a:lnTo>
                      <a:lnTo>
                        <a:pt x="950" y="22"/>
                      </a:lnTo>
                      <a:lnTo>
                        <a:pt x="949" y="12"/>
                      </a:lnTo>
                      <a:lnTo>
                        <a:pt x="944" y="4"/>
                      </a:lnTo>
                      <a:lnTo>
                        <a:pt x="937" y="0"/>
                      </a:lnTo>
                      <a:lnTo>
                        <a:pt x="925" y="0"/>
                      </a:lnTo>
                      <a:lnTo>
                        <a:pt x="911" y="3"/>
                      </a:lnTo>
                      <a:lnTo>
                        <a:pt x="891" y="1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34" name="Freeform 550"/>
                <p:cNvSpPr>
                  <a:spLocks/>
                </p:cNvSpPr>
                <p:nvPr/>
              </p:nvSpPr>
              <p:spPr bwMode="auto">
                <a:xfrm>
                  <a:off x="4725" y="712"/>
                  <a:ext cx="65" cy="42"/>
                </a:xfrm>
                <a:custGeom>
                  <a:avLst/>
                  <a:gdLst>
                    <a:gd name="T0" fmla="*/ 630 w 643"/>
                    <a:gd name="T1" fmla="*/ 38 h 422"/>
                    <a:gd name="T2" fmla="*/ 600 w 643"/>
                    <a:gd name="T3" fmla="*/ 68 h 422"/>
                    <a:gd name="T4" fmla="*/ 559 w 643"/>
                    <a:gd name="T5" fmla="*/ 112 h 422"/>
                    <a:gd name="T6" fmla="*/ 523 w 643"/>
                    <a:gd name="T7" fmla="*/ 155 h 422"/>
                    <a:gd name="T8" fmla="*/ 505 w 643"/>
                    <a:gd name="T9" fmla="*/ 183 h 422"/>
                    <a:gd name="T10" fmla="*/ 483 w 643"/>
                    <a:gd name="T11" fmla="*/ 199 h 422"/>
                    <a:gd name="T12" fmla="*/ 457 w 643"/>
                    <a:gd name="T13" fmla="*/ 209 h 422"/>
                    <a:gd name="T14" fmla="*/ 429 w 643"/>
                    <a:gd name="T15" fmla="*/ 214 h 422"/>
                    <a:gd name="T16" fmla="*/ 411 w 643"/>
                    <a:gd name="T17" fmla="*/ 219 h 422"/>
                    <a:gd name="T18" fmla="*/ 386 w 643"/>
                    <a:gd name="T19" fmla="*/ 227 h 422"/>
                    <a:gd name="T20" fmla="*/ 351 w 643"/>
                    <a:gd name="T21" fmla="*/ 241 h 422"/>
                    <a:gd name="T22" fmla="*/ 309 w 643"/>
                    <a:gd name="T23" fmla="*/ 258 h 422"/>
                    <a:gd name="T24" fmla="*/ 265 w 643"/>
                    <a:gd name="T25" fmla="*/ 277 h 422"/>
                    <a:gd name="T26" fmla="*/ 222 w 643"/>
                    <a:gd name="T27" fmla="*/ 298 h 422"/>
                    <a:gd name="T28" fmla="*/ 185 w 643"/>
                    <a:gd name="T29" fmla="*/ 318 h 422"/>
                    <a:gd name="T30" fmla="*/ 158 w 643"/>
                    <a:gd name="T31" fmla="*/ 337 h 422"/>
                    <a:gd name="T32" fmla="*/ 142 w 643"/>
                    <a:gd name="T33" fmla="*/ 353 h 422"/>
                    <a:gd name="T34" fmla="*/ 121 w 643"/>
                    <a:gd name="T35" fmla="*/ 371 h 422"/>
                    <a:gd name="T36" fmla="*/ 96 w 643"/>
                    <a:gd name="T37" fmla="*/ 390 h 422"/>
                    <a:gd name="T38" fmla="*/ 68 w 643"/>
                    <a:gd name="T39" fmla="*/ 406 h 422"/>
                    <a:gd name="T40" fmla="*/ 41 w 643"/>
                    <a:gd name="T41" fmla="*/ 418 h 422"/>
                    <a:gd name="T42" fmla="*/ 19 w 643"/>
                    <a:gd name="T43" fmla="*/ 422 h 422"/>
                    <a:gd name="T44" fmla="*/ 5 w 643"/>
                    <a:gd name="T45" fmla="*/ 417 h 422"/>
                    <a:gd name="T46" fmla="*/ 0 w 643"/>
                    <a:gd name="T47" fmla="*/ 401 h 422"/>
                    <a:gd name="T48" fmla="*/ 3 w 643"/>
                    <a:gd name="T49" fmla="*/ 386 h 422"/>
                    <a:gd name="T50" fmla="*/ 3 w 643"/>
                    <a:gd name="T51" fmla="*/ 367 h 422"/>
                    <a:gd name="T52" fmla="*/ 10 w 643"/>
                    <a:gd name="T53" fmla="*/ 340 h 422"/>
                    <a:gd name="T54" fmla="*/ 29 w 643"/>
                    <a:gd name="T55" fmla="*/ 310 h 422"/>
                    <a:gd name="T56" fmla="*/ 56 w 643"/>
                    <a:gd name="T57" fmla="*/ 290 h 422"/>
                    <a:gd name="T58" fmla="*/ 78 w 643"/>
                    <a:gd name="T59" fmla="*/ 277 h 422"/>
                    <a:gd name="T60" fmla="*/ 104 w 643"/>
                    <a:gd name="T61" fmla="*/ 264 h 422"/>
                    <a:gd name="T62" fmla="*/ 130 w 643"/>
                    <a:gd name="T63" fmla="*/ 253 h 422"/>
                    <a:gd name="T64" fmla="*/ 157 w 643"/>
                    <a:gd name="T65" fmla="*/ 242 h 422"/>
                    <a:gd name="T66" fmla="*/ 182 w 643"/>
                    <a:gd name="T67" fmla="*/ 232 h 422"/>
                    <a:gd name="T68" fmla="*/ 203 w 643"/>
                    <a:gd name="T69" fmla="*/ 225 h 422"/>
                    <a:gd name="T70" fmla="*/ 220 w 643"/>
                    <a:gd name="T71" fmla="*/ 219 h 422"/>
                    <a:gd name="T72" fmla="*/ 233 w 643"/>
                    <a:gd name="T73" fmla="*/ 214 h 422"/>
                    <a:gd name="T74" fmla="*/ 256 w 643"/>
                    <a:gd name="T75" fmla="*/ 206 h 422"/>
                    <a:gd name="T76" fmla="*/ 286 w 643"/>
                    <a:gd name="T77" fmla="*/ 195 h 422"/>
                    <a:gd name="T78" fmla="*/ 320 w 643"/>
                    <a:gd name="T79" fmla="*/ 182 h 422"/>
                    <a:gd name="T80" fmla="*/ 355 w 643"/>
                    <a:gd name="T81" fmla="*/ 168 h 422"/>
                    <a:gd name="T82" fmla="*/ 389 w 643"/>
                    <a:gd name="T83" fmla="*/ 154 h 422"/>
                    <a:gd name="T84" fmla="*/ 418 w 643"/>
                    <a:gd name="T85" fmla="*/ 141 h 422"/>
                    <a:gd name="T86" fmla="*/ 440 w 643"/>
                    <a:gd name="T87" fmla="*/ 130 h 422"/>
                    <a:gd name="T88" fmla="*/ 460 w 643"/>
                    <a:gd name="T89" fmla="*/ 116 h 422"/>
                    <a:gd name="T90" fmla="*/ 500 w 643"/>
                    <a:gd name="T91" fmla="*/ 83 h 422"/>
                    <a:gd name="T92" fmla="*/ 546 w 643"/>
                    <a:gd name="T93" fmla="*/ 47 h 422"/>
                    <a:gd name="T94" fmla="*/ 584 w 643"/>
                    <a:gd name="T95" fmla="*/ 17 h 422"/>
                    <a:gd name="T96" fmla="*/ 606 w 643"/>
                    <a:gd name="T97" fmla="*/ 4 h 422"/>
                    <a:gd name="T98" fmla="*/ 626 w 643"/>
                    <a:gd name="T99" fmla="*/ 0 h 422"/>
                    <a:gd name="T100" fmla="*/ 640 w 643"/>
                    <a:gd name="T101" fmla="*/ 5 h 422"/>
                    <a:gd name="T102" fmla="*/ 641 w 643"/>
                    <a:gd name="T103" fmla="*/ 20 h 4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643" h="422">
                      <a:moveTo>
                        <a:pt x="635" y="33"/>
                      </a:moveTo>
                      <a:lnTo>
                        <a:pt x="630" y="38"/>
                      </a:lnTo>
                      <a:lnTo>
                        <a:pt x="618" y="50"/>
                      </a:lnTo>
                      <a:lnTo>
                        <a:pt x="600" y="68"/>
                      </a:lnTo>
                      <a:lnTo>
                        <a:pt x="580" y="89"/>
                      </a:lnTo>
                      <a:lnTo>
                        <a:pt x="559" y="112"/>
                      </a:lnTo>
                      <a:lnTo>
                        <a:pt x="539" y="135"/>
                      </a:lnTo>
                      <a:lnTo>
                        <a:pt x="523" y="155"/>
                      </a:lnTo>
                      <a:lnTo>
                        <a:pt x="513" y="171"/>
                      </a:lnTo>
                      <a:lnTo>
                        <a:pt x="505" y="183"/>
                      </a:lnTo>
                      <a:lnTo>
                        <a:pt x="495" y="192"/>
                      </a:lnTo>
                      <a:lnTo>
                        <a:pt x="483" y="199"/>
                      </a:lnTo>
                      <a:lnTo>
                        <a:pt x="470" y="204"/>
                      </a:lnTo>
                      <a:lnTo>
                        <a:pt x="457" y="209"/>
                      </a:lnTo>
                      <a:lnTo>
                        <a:pt x="443" y="212"/>
                      </a:lnTo>
                      <a:lnTo>
                        <a:pt x="429" y="214"/>
                      </a:lnTo>
                      <a:lnTo>
                        <a:pt x="418" y="217"/>
                      </a:lnTo>
                      <a:lnTo>
                        <a:pt x="411" y="219"/>
                      </a:lnTo>
                      <a:lnTo>
                        <a:pt x="400" y="222"/>
                      </a:lnTo>
                      <a:lnTo>
                        <a:pt x="386" y="227"/>
                      </a:lnTo>
                      <a:lnTo>
                        <a:pt x="369" y="234"/>
                      </a:lnTo>
                      <a:lnTo>
                        <a:pt x="351" y="241"/>
                      </a:lnTo>
                      <a:lnTo>
                        <a:pt x="330" y="249"/>
                      </a:lnTo>
                      <a:lnTo>
                        <a:pt x="309" y="258"/>
                      </a:lnTo>
                      <a:lnTo>
                        <a:pt x="287" y="267"/>
                      </a:lnTo>
                      <a:lnTo>
                        <a:pt x="265" y="277"/>
                      </a:lnTo>
                      <a:lnTo>
                        <a:pt x="243" y="288"/>
                      </a:lnTo>
                      <a:lnTo>
                        <a:pt x="222" y="298"/>
                      </a:lnTo>
                      <a:lnTo>
                        <a:pt x="203" y="308"/>
                      </a:lnTo>
                      <a:lnTo>
                        <a:pt x="185" y="318"/>
                      </a:lnTo>
                      <a:lnTo>
                        <a:pt x="170" y="328"/>
                      </a:lnTo>
                      <a:lnTo>
                        <a:pt x="158" y="337"/>
                      </a:lnTo>
                      <a:lnTo>
                        <a:pt x="150" y="345"/>
                      </a:lnTo>
                      <a:lnTo>
                        <a:pt x="142" y="353"/>
                      </a:lnTo>
                      <a:lnTo>
                        <a:pt x="133" y="362"/>
                      </a:lnTo>
                      <a:lnTo>
                        <a:pt x="121" y="371"/>
                      </a:lnTo>
                      <a:lnTo>
                        <a:pt x="109" y="382"/>
                      </a:lnTo>
                      <a:lnTo>
                        <a:pt x="96" y="390"/>
                      </a:lnTo>
                      <a:lnTo>
                        <a:pt x="82" y="399"/>
                      </a:lnTo>
                      <a:lnTo>
                        <a:pt x="68" y="406"/>
                      </a:lnTo>
                      <a:lnTo>
                        <a:pt x="54" y="413"/>
                      </a:lnTo>
                      <a:lnTo>
                        <a:pt x="41" y="418"/>
                      </a:lnTo>
                      <a:lnTo>
                        <a:pt x="29" y="421"/>
                      </a:lnTo>
                      <a:lnTo>
                        <a:pt x="19" y="422"/>
                      </a:lnTo>
                      <a:lnTo>
                        <a:pt x="11" y="421"/>
                      </a:lnTo>
                      <a:lnTo>
                        <a:pt x="5" y="417"/>
                      </a:lnTo>
                      <a:lnTo>
                        <a:pt x="1" y="411"/>
                      </a:lnTo>
                      <a:lnTo>
                        <a:pt x="0" y="401"/>
                      </a:lnTo>
                      <a:lnTo>
                        <a:pt x="3" y="388"/>
                      </a:lnTo>
                      <a:lnTo>
                        <a:pt x="3" y="386"/>
                      </a:lnTo>
                      <a:lnTo>
                        <a:pt x="3" y="379"/>
                      </a:lnTo>
                      <a:lnTo>
                        <a:pt x="3" y="367"/>
                      </a:lnTo>
                      <a:lnTo>
                        <a:pt x="6" y="355"/>
                      </a:lnTo>
                      <a:lnTo>
                        <a:pt x="10" y="340"/>
                      </a:lnTo>
                      <a:lnTo>
                        <a:pt x="18" y="325"/>
                      </a:lnTo>
                      <a:lnTo>
                        <a:pt x="29" y="310"/>
                      </a:lnTo>
                      <a:lnTo>
                        <a:pt x="45" y="296"/>
                      </a:lnTo>
                      <a:lnTo>
                        <a:pt x="56" y="290"/>
                      </a:lnTo>
                      <a:lnTo>
                        <a:pt x="66" y="283"/>
                      </a:lnTo>
                      <a:lnTo>
                        <a:pt x="78" y="277"/>
                      </a:lnTo>
                      <a:lnTo>
                        <a:pt x="91" y="271"/>
                      </a:lnTo>
                      <a:lnTo>
                        <a:pt x="104" y="264"/>
                      </a:lnTo>
                      <a:lnTo>
                        <a:pt x="117" y="258"/>
                      </a:lnTo>
                      <a:lnTo>
                        <a:pt x="130" y="253"/>
                      </a:lnTo>
                      <a:lnTo>
                        <a:pt x="144" y="247"/>
                      </a:lnTo>
                      <a:lnTo>
                        <a:pt x="157" y="242"/>
                      </a:lnTo>
                      <a:lnTo>
                        <a:pt x="170" y="237"/>
                      </a:lnTo>
                      <a:lnTo>
                        <a:pt x="182" y="232"/>
                      </a:lnTo>
                      <a:lnTo>
                        <a:pt x="193" y="228"/>
                      </a:lnTo>
                      <a:lnTo>
                        <a:pt x="203" y="225"/>
                      </a:lnTo>
                      <a:lnTo>
                        <a:pt x="212" y="222"/>
                      </a:lnTo>
                      <a:lnTo>
                        <a:pt x="220" y="219"/>
                      </a:lnTo>
                      <a:lnTo>
                        <a:pt x="226" y="217"/>
                      </a:lnTo>
                      <a:lnTo>
                        <a:pt x="233" y="214"/>
                      </a:lnTo>
                      <a:lnTo>
                        <a:pt x="244" y="211"/>
                      </a:lnTo>
                      <a:lnTo>
                        <a:pt x="256" y="206"/>
                      </a:lnTo>
                      <a:lnTo>
                        <a:pt x="270" y="201"/>
                      </a:lnTo>
                      <a:lnTo>
                        <a:pt x="286" y="195"/>
                      </a:lnTo>
                      <a:lnTo>
                        <a:pt x="303" y="189"/>
                      </a:lnTo>
                      <a:lnTo>
                        <a:pt x="320" y="182"/>
                      </a:lnTo>
                      <a:lnTo>
                        <a:pt x="338" y="175"/>
                      </a:lnTo>
                      <a:lnTo>
                        <a:pt x="355" y="168"/>
                      </a:lnTo>
                      <a:lnTo>
                        <a:pt x="373" y="161"/>
                      </a:lnTo>
                      <a:lnTo>
                        <a:pt x="389" y="154"/>
                      </a:lnTo>
                      <a:lnTo>
                        <a:pt x="404" y="148"/>
                      </a:lnTo>
                      <a:lnTo>
                        <a:pt x="418" y="141"/>
                      </a:lnTo>
                      <a:lnTo>
                        <a:pt x="431" y="135"/>
                      </a:lnTo>
                      <a:lnTo>
                        <a:pt x="440" y="130"/>
                      </a:lnTo>
                      <a:lnTo>
                        <a:pt x="447" y="126"/>
                      </a:lnTo>
                      <a:lnTo>
                        <a:pt x="460" y="116"/>
                      </a:lnTo>
                      <a:lnTo>
                        <a:pt x="479" y="101"/>
                      </a:lnTo>
                      <a:lnTo>
                        <a:pt x="500" y="83"/>
                      </a:lnTo>
                      <a:lnTo>
                        <a:pt x="523" y="65"/>
                      </a:lnTo>
                      <a:lnTo>
                        <a:pt x="546" y="47"/>
                      </a:lnTo>
                      <a:lnTo>
                        <a:pt x="567" y="30"/>
                      </a:lnTo>
                      <a:lnTo>
                        <a:pt x="584" y="17"/>
                      </a:lnTo>
                      <a:lnTo>
                        <a:pt x="596" y="9"/>
                      </a:lnTo>
                      <a:lnTo>
                        <a:pt x="606" y="4"/>
                      </a:lnTo>
                      <a:lnTo>
                        <a:pt x="616" y="1"/>
                      </a:lnTo>
                      <a:lnTo>
                        <a:pt x="626" y="0"/>
                      </a:lnTo>
                      <a:lnTo>
                        <a:pt x="634" y="1"/>
                      </a:lnTo>
                      <a:lnTo>
                        <a:pt x="640" y="5"/>
                      </a:lnTo>
                      <a:lnTo>
                        <a:pt x="643" y="11"/>
                      </a:lnTo>
                      <a:lnTo>
                        <a:pt x="641" y="20"/>
                      </a:lnTo>
                      <a:lnTo>
                        <a:pt x="635" y="33"/>
                      </a:lnTo>
                      <a:close/>
                    </a:path>
                  </a:pathLst>
                </a:custGeom>
                <a:solidFill>
                  <a:srgbClr val="4A7D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35" name="Freeform 551"/>
                <p:cNvSpPr>
                  <a:spLocks/>
                </p:cNvSpPr>
                <p:nvPr/>
              </p:nvSpPr>
              <p:spPr bwMode="auto">
                <a:xfrm>
                  <a:off x="4708" y="806"/>
                  <a:ext cx="67" cy="161"/>
                </a:xfrm>
                <a:custGeom>
                  <a:avLst/>
                  <a:gdLst>
                    <a:gd name="T0" fmla="*/ 656 w 670"/>
                    <a:gd name="T1" fmla="*/ 179 h 1603"/>
                    <a:gd name="T2" fmla="*/ 608 w 670"/>
                    <a:gd name="T3" fmla="*/ 278 h 1603"/>
                    <a:gd name="T4" fmla="*/ 588 w 670"/>
                    <a:gd name="T5" fmla="*/ 315 h 1603"/>
                    <a:gd name="T6" fmla="*/ 577 w 670"/>
                    <a:gd name="T7" fmla="*/ 372 h 1603"/>
                    <a:gd name="T8" fmla="*/ 568 w 670"/>
                    <a:gd name="T9" fmla="*/ 418 h 1603"/>
                    <a:gd name="T10" fmla="*/ 541 w 670"/>
                    <a:gd name="T11" fmla="*/ 473 h 1603"/>
                    <a:gd name="T12" fmla="*/ 503 w 670"/>
                    <a:gd name="T13" fmla="*/ 529 h 1603"/>
                    <a:gd name="T14" fmla="*/ 468 w 670"/>
                    <a:gd name="T15" fmla="*/ 573 h 1603"/>
                    <a:gd name="T16" fmla="*/ 401 w 670"/>
                    <a:gd name="T17" fmla="*/ 627 h 1603"/>
                    <a:gd name="T18" fmla="*/ 320 w 670"/>
                    <a:gd name="T19" fmla="*/ 688 h 1603"/>
                    <a:gd name="T20" fmla="*/ 291 w 670"/>
                    <a:gd name="T21" fmla="*/ 728 h 1603"/>
                    <a:gd name="T22" fmla="*/ 267 w 670"/>
                    <a:gd name="T23" fmla="*/ 773 h 1603"/>
                    <a:gd name="T24" fmla="*/ 268 w 670"/>
                    <a:gd name="T25" fmla="*/ 802 h 1603"/>
                    <a:gd name="T26" fmla="*/ 274 w 670"/>
                    <a:gd name="T27" fmla="*/ 849 h 1603"/>
                    <a:gd name="T28" fmla="*/ 280 w 670"/>
                    <a:gd name="T29" fmla="*/ 904 h 1603"/>
                    <a:gd name="T30" fmla="*/ 281 w 670"/>
                    <a:gd name="T31" fmla="*/ 954 h 1603"/>
                    <a:gd name="T32" fmla="*/ 277 w 670"/>
                    <a:gd name="T33" fmla="*/ 1011 h 1603"/>
                    <a:gd name="T34" fmla="*/ 286 w 670"/>
                    <a:gd name="T35" fmla="*/ 1046 h 1603"/>
                    <a:gd name="T36" fmla="*/ 314 w 670"/>
                    <a:gd name="T37" fmla="*/ 1032 h 1603"/>
                    <a:gd name="T38" fmla="*/ 340 w 670"/>
                    <a:gd name="T39" fmla="*/ 1027 h 1603"/>
                    <a:gd name="T40" fmla="*/ 304 w 670"/>
                    <a:gd name="T41" fmla="*/ 1076 h 1603"/>
                    <a:gd name="T42" fmla="*/ 284 w 670"/>
                    <a:gd name="T43" fmla="*/ 1104 h 1603"/>
                    <a:gd name="T44" fmla="*/ 331 w 670"/>
                    <a:gd name="T45" fmla="*/ 1083 h 1603"/>
                    <a:gd name="T46" fmla="*/ 361 w 670"/>
                    <a:gd name="T47" fmla="*/ 1084 h 1603"/>
                    <a:gd name="T48" fmla="*/ 384 w 670"/>
                    <a:gd name="T49" fmla="*/ 1082 h 1603"/>
                    <a:gd name="T50" fmla="*/ 394 w 670"/>
                    <a:gd name="T51" fmla="*/ 1093 h 1603"/>
                    <a:gd name="T52" fmla="*/ 320 w 670"/>
                    <a:gd name="T53" fmla="*/ 1133 h 1603"/>
                    <a:gd name="T54" fmla="*/ 272 w 670"/>
                    <a:gd name="T55" fmla="*/ 1175 h 1603"/>
                    <a:gd name="T56" fmla="*/ 221 w 670"/>
                    <a:gd name="T57" fmla="*/ 1228 h 1603"/>
                    <a:gd name="T58" fmla="*/ 170 w 670"/>
                    <a:gd name="T59" fmla="*/ 1296 h 1603"/>
                    <a:gd name="T60" fmla="*/ 173 w 670"/>
                    <a:gd name="T61" fmla="*/ 1336 h 1603"/>
                    <a:gd name="T62" fmla="*/ 182 w 670"/>
                    <a:gd name="T63" fmla="*/ 1357 h 1603"/>
                    <a:gd name="T64" fmla="*/ 165 w 670"/>
                    <a:gd name="T65" fmla="*/ 1396 h 1603"/>
                    <a:gd name="T66" fmla="*/ 163 w 670"/>
                    <a:gd name="T67" fmla="*/ 1416 h 1603"/>
                    <a:gd name="T68" fmla="*/ 187 w 670"/>
                    <a:gd name="T69" fmla="*/ 1417 h 1603"/>
                    <a:gd name="T70" fmla="*/ 178 w 670"/>
                    <a:gd name="T71" fmla="*/ 1442 h 1603"/>
                    <a:gd name="T72" fmla="*/ 142 w 670"/>
                    <a:gd name="T73" fmla="*/ 1475 h 1603"/>
                    <a:gd name="T74" fmla="*/ 98 w 670"/>
                    <a:gd name="T75" fmla="*/ 1513 h 1603"/>
                    <a:gd name="T76" fmla="*/ 49 w 670"/>
                    <a:gd name="T77" fmla="*/ 1555 h 1603"/>
                    <a:gd name="T78" fmla="*/ 8 w 670"/>
                    <a:gd name="T79" fmla="*/ 1594 h 1603"/>
                    <a:gd name="T80" fmla="*/ 9 w 670"/>
                    <a:gd name="T81" fmla="*/ 1588 h 1603"/>
                    <a:gd name="T82" fmla="*/ 43 w 670"/>
                    <a:gd name="T83" fmla="*/ 1535 h 1603"/>
                    <a:gd name="T84" fmla="*/ 81 w 670"/>
                    <a:gd name="T85" fmla="*/ 1472 h 1603"/>
                    <a:gd name="T86" fmla="*/ 106 w 670"/>
                    <a:gd name="T87" fmla="*/ 1426 h 1603"/>
                    <a:gd name="T88" fmla="*/ 111 w 670"/>
                    <a:gd name="T89" fmla="*/ 1392 h 1603"/>
                    <a:gd name="T90" fmla="*/ 123 w 670"/>
                    <a:gd name="T91" fmla="*/ 1334 h 1603"/>
                    <a:gd name="T92" fmla="*/ 171 w 670"/>
                    <a:gd name="T93" fmla="*/ 1268 h 1603"/>
                    <a:gd name="T94" fmla="*/ 218 w 670"/>
                    <a:gd name="T95" fmla="*/ 1202 h 1603"/>
                    <a:gd name="T96" fmla="*/ 238 w 670"/>
                    <a:gd name="T97" fmla="*/ 1146 h 1603"/>
                    <a:gd name="T98" fmla="*/ 248 w 670"/>
                    <a:gd name="T99" fmla="*/ 1067 h 1603"/>
                    <a:gd name="T100" fmla="*/ 251 w 670"/>
                    <a:gd name="T101" fmla="*/ 1004 h 1603"/>
                    <a:gd name="T102" fmla="*/ 248 w 670"/>
                    <a:gd name="T103" fmla="*/ 885 h 1603"/>
                    <a:gd name="T104" fmla="*/ 245 w 670"/>
                    <a:gd name="T105" fmla="*/ 746 h 1603"/>
                    <a:gd name="T106" fmla="*/ 243 w 670"/>
                    <a:gd name="T107" fmla="*/ 655 h 1603"/>
                    <a:gd name="T108" fmla="*/ 260 w 670"/>
                    <a:gd name="T109" fmla="*/ 599 h 1603"/>
                    <a:gd name="T110" fmla="*/ 320 w 670"/>
                    <a:gd name="T111" fmla="*/ 451 h 1603"/>
                    <a:gd name="T112" fmla="*/ 399 w 670"/>
                    <a:gd name="T113" fmla="*/ 277 h 1603"/>
                    <a:gd name="T114" fmla="*/ 467 w 670"/>
                    <a:gd name="T115" fmla="*/ 155 h 1603"/>
                    <a:gd name="T116" fmla="*/ 517 w 670"/>
                    <a:gd name="T117" fmla="*/ 99 h 1603"/>
                    <a:gd name="T118" fmla="*/ 581 w 670"/>
                    <a:gd name="T119" fmla="*/ 27 h 1603"/>
                    <a:gd name="T120" fmla="*/ 640 w 670"/>
                    <a:gd name="T121" fmla="*/ 2 h 1603"/>
                    <a:gd name="T122" fmla="*/ 669 w 670"/>
                    <a:gd name="T123" fmla="*/ 93 h 1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70" h="1603">
                      <a:moveTo>
                        <a:pt x="670" y="142"/>
                      </a:moveTo>
                      <a:lnTo>
                        <a:pt x="668" y="147"/>
                      </a:lnTo>
                      <a:lnTo>
                        <a:pt x="663" y="160"/>
                      </a:lnTo>
                      <a:lnTo>
                        <a:pt x="656" y="179"/>
                      </a:lnTo>
                      <a:lnTo>
                        <a:pt x="646" y="203"/>
                      </a:lnTo>
                      <a:lnTo>
                        <a:pt x="635" y="229"/>
                      </a:lnTo>
                      <a:lnTo>
                        <a:pt x="622" y="255"/>
                      </a:lnTo>
                      <a:lnTo>
                        <a:pt x="608" y="278"/>
                      </a:lnTo>
                      <a:lnTo>
                        <a:pt x="593" y="298"/>
                      </a:lnTo>
                      <a:lnTo>
                        <a:pt x="592" y="300"/>
                      </a:lnTo>
                      <a:lnTo>
                        <a:pt x="590" y="306"/>
                      </a:lnTo>
                      <a:lnTo>
                        <a:pt x="588" y="315"/>
                      </a:lnTo>
                      <a:lnTo>
                        <a:pt x="585" y="327"/>
                      </a:lnTo>
                      <a:lnTo>
                        <a:pt x="581" y="341"/>
                      </a:lnTo>
                      <a:lnTo>
                        <a:pt x="579" y="356"/>
                      </a:lnTo>
                      <a:lnTo>
                        <a:pt x="577" y="372"/>
                      </a:lnTo>
                      <a:lnTo>
                        <a:pt x="576" y="388"/>
                      </a:lnTo>
                      <a:lnTo>
                        <a:pt x="575" y="397"/>
                      </a:lnTo>
                      <a:lnTo>
                        <a:pt x="572" y="407"/>
                      </a:lnTo>
                      <a:lnTo>
                        <a:pt x="568" y="418"/>
                      </a:lnTo>
                      <a:lnTo>
                        <a:pt x="563" y="431"/>
                      </a:lnTo>
                      <a:lnTo>
                        <a:pt x="556" y="444"/>
                      </a:lnTo>
                      <a:lnTo>
                        <a:pt x="549" y="459"/>
                      </a:lnTo>
                      <a:lnTo>
                        <a:pt x="541" y="473"/>
                      </a:lnTo>
                      <a:lnTo>
                        <a:pt x="532" y="487"/>
                      </a:lnTo>
                      <a:lnTo>
                        <a:pt x="522" y="501"/>
                      </a:lnTo>
                      <a:lnTo>
                        <a:pt x="513" y="515"/>
                      </a:lnTo>
                      <a:lnTo>
                        <a:pt x="503" y="529"/>
                      </a:lnTo>
                      <a:lnTo>
                        <a:pt x="494" y="541"/>
                      </a:lnTo>
                      <a:lnTo>
                        <a:pt x="485" y="553"/>
                      </a:lnTo>
                      <a:lnTo>
                        <a:pt x="476" y="563"/>
                      </a:lnTo>
                      <a:lnTo>
                        <a:pt x="468" y="573"/>
                      </a:lnTo>
                      <a:lnTo>
                        <a:pt x="461" y="580"/>
                      </a:lnTo>
                      <a:lnTo>
                        <a:pt x="445" y="594"/>
                      </a:lnTo>
                      <a:lnTo>
                        <a:pt x="425" y="610"/>
                      </a:lnTo>
                      <a:lnTo>
                        <a:pt x="401" y="627"/>
                      </a:lnTo>
                      <a:lnTo>
                        <a:pt x="378" y="644"/>
                      </a:lnTo>
                      <a:lnTo>
                        <a:pt x="355" y="661"/>
                      </a:lnTo>
                      <a:lnTo>
                        <a:pt x="335" y="676"/>
                      </a:lnTo>
                      <a:lnTo>
                        <a:pt x="320" y="688"/>
                      </a:lnTo>
                      <a:lnTo>
                        <a:pt x="311" y="698"/>
                      </a:lnTo>
                      <a:lnTo>
                        <a:pt x="305" y="707"/>
                      </a:lnTo>
                      <a:lnTo>
                        <a:pt x="298" y="717"/>
                      </a:lnTo>
                      <a:lnTo>
                        <a:pt x="291" y="728"/>
                      </a:lnTo>
                      <a:lnTo>
                        <a:pt x="283" y="740"/>
                      </a:lnTo>
                      <a:lnTo>
                        <a:pt x="277" y="751"/>
                      </a:lnTo>
                      <a:lnTo>
                        <a:pt x="271" y="763"/>
                      </a:lnTo>
                      <a:lnTo>
                        <a:pt x="267" y="773"/>
                      </a:lnTo>
                      <a:lnTo>
                        <a:pt x="266" y="781"/>
                      </a:lnTo>
                      <a:lnTo>
                        <a:pt x="266" y="786"/>
                      </a:lnTo>
                      <a:lnTo>
                        <a:pt x="267" y="793"/>
                      </a:lnTo>
                      <a:lnTo>
                        <a:pt x="268" y="802"/>
                      </a:lnTo>
                      <a:lnTo>
                        <a:pt x="269" y="812"/>
                      </a:lnTo>
                      <a:lnTo>
                        <a:pt x="271" y="823"/>
                      </a:lnTo>
                      <a:lnTo>
                        <a:pt x="272" y="836"/>
                      </a:lnTo>
                      <a:lnTo>
                        <a:pt x="274" y="849"/>
                      </a:lnTo>
                      <a:lnTo>
                        <a:pt x="276" y="862"/>
                      </a:lnTo>
                      <a:lnTo>
                        <a:pt x="277" y="876"/>
                      </a:lnTo>
                      <a:lnTo>
                        <a:pt x="279" y="890"/>
                      </a:lnTo>
                      <a:lnTo>
                        <a:pt x="280" y="904"/>
                      </a:lnTo>
                      <a:lnTo>
                        <a:pt x="281" y="918"/>
                      </a:lnTo>
                      <a:lnTo>
                        <a:pt x="281" y="930"/>
                      </a:lnTo>
                      <a:lnTo>
                        <a:pt x="281" y="942"/>
                      </a:lnTo>
                      <a:lnTo>
                        <a:pt x="281" y="954"/>
                      </a:lnTo>
                      <a:lnTo>
                        <a:pt x="280" y="963"/>
                      </a:lnTo>
                      <a:lnTo>
                        <a:pt x="278" y="980"/>
                      </a:lnTo>
                      <a:lnTo>
                        <a:pt x="277" y="996"/>
                      </a:lnTo>
                      <a:lnTo>
                        <a:pt x="277" y="1011"/>
                      </a:lnTo>
                      <a:lnTo>
                        <a:pt x="279" y="1024"/>
                      </a:lnTo>
                      <a:lnTo>
                        <a:pt x="281" y="1035"/>
                      </a:lnTo>
                      <a:lnTo>
                        <a:pt x="283" y="1042"/>
                      </a:lnTo>
                      <a:lnTo>
                        <a:pt x="286" y="1046"/>
                      </a:lnTo>
                      <a:lnTo>
                        <a:pt x="290" y="1046"/>
                      </a:lnTo>
                      <a:lnTo>
                        <a:pt x="296" y="1042"/>
                      </a:lnTo>
                      <a:lnTo>
                        <a:pt x="304" y="1037"/>
                      </a:lnTo>
                      <a:lnTo>
                        <a:pt x="314" y="1032"/>
                      </a:lnTo>
                      <a:lnTo>
                        <a:pt x="324" y="1027"/>
                      </a:lnTo>
                      <a:lnTo>
                        <a:pt x="333" y="1024"/>
                      </a:lnTo>
                      <a:lnTo>
                        <a:pt x="338" y="1023"/>
                      </a:lnTo>
                      <a:lnTo>
                        <a:pt x="340" y="1027"/>
                      </a:lnTo>
                      <a:lnTo>
                        <a:pt x="335" y="1036"/>
                      </a:lnTo>
                      <a:lnTo>
                        <a:pt x="326" y="1049"/>
                      </a:lnTo>
                      <a:lnTo>
                        <a:pt x="315" y="1062"/>
                      </a:lnTo>
                      <a:lnTo>
                        <a:pt x="304" y="1076"/>
                      </a:lnTo>
                      <a:lnTo>
                        <a:pt x="293" y="1088"/>
                      </a:lnTo>
                      <a:lnTo>
                        <a:pt x="286" y="1098"/>
                      </a:lnTo>
                      <a:lnTo>
                        <a:pt x="282" y="1103"/>
                      </a:lnTo>
                      <a:lnTo>
                        <a:pt x="284" y="1104"/>
                      </a:lnTo>
                      <a:lnTo>
                        <a:pt x="293" y="1098"/>
                      </a:lnTo>
                      <a:lnTo>
                        <a:pt x="306" y="1091"/>
                      </a:lnTo>
                      <a:lnTo>
                        <a:pt x="319" y="1086"/>
                      </a:lnTo>
                      <a:lnTo>
                        <a:pt x="331" y="1083"/>
                      </a:lnTo>
                      <a:lnTo>
                        <a:pt x="341" y="1082"/>
                      </a:lnTo>
                      <a:lnTo>
                        <a:pt x="350" y="1082"/>
                      </a:lnTo>
                      <a:lnTo>
                        <a:pt x="357" y="1083"/>
                      </a:lnTo>
                      <a:lnTo>
                        <a:pt x="361" y="1084"/>
                      </a:lnTo>
                      <a:lnTo>
                        <a:pt x="363" y="1084"/>
                      </a:lnTo>
                      <a:lnTo>
                        <a:pt x="366" y="1084"/>
                      </a:lnTo>
                      <a:lnTo>
                        <a:pt x="374" y="1083"/>
                      </a:lnTo>
                      <a:lnTo>
                        <a:pt x="384" y="1082"/>
                      </a:lnTo>
                      <a:lnTo>
                        <a:pt x="393" y="1082"/>
                      </a:lnTo>
                      <a:lnTo>
                        <a:pt x="400" y="1084"/>
                      </a:lnTo>
                      <a:lnTo>
                        <a:pt x="401" y="1087"/>
                      </a:lnTo>
                      <a:lnTo>
                        <a:pt x="394" y="1093"/>
                      </a:lnTo>
                      <a:lnTo>
                        <a:pt x="377" y="1102"/>
                      </a:lnTo>
                      <a:lnTo>
                        <a:pt x="355" y="1112"/>
                      </a:lnTo>
                      <a:lnTo>
                        <a:pt x="336" y="1123"/>
                      </a:lnTo>
                      <a:lnTo>
                        <a:pt x="320" y="1133"/>
                      </a:lnTo>
                      <a:lnTo>
                        <a:pt x="305" y="1143"/>
                      </a:lnTo>
                      <a:lnTo>
                        <a:pt x="293" y="1154"/>
                      </a:lnTo>
                      <a:lnTo>
                        <a:pt x="282" y="1164"/>
                      </a:lnTo>
                      <a:lnTo>
                        <a:pt x="272" y="1175"/>
                      </a:lnTo>
                      <a:lnTo>
                        <a:pt x="262" y="1185"/>
                      </a:lnTo>
                      <a:lnTo>
                        <a:pt x="251" y="1197"/>
                      </a:lnTo>
                      <a:lnTo>
                        <a:pt x="237" y="1211"/>
                      </a:lnTo>
                      <a:lnTo>
                        <a:pt x="221" y="1228"/>
                      </a:lnTo>
                      <a:lnTo>
                        <a:pt x="205" y="1245"/>
                      </a:lnTo>
                      <a:lnTo>
                        <a:pt x="190" y="1262"/>
                      </a:lnTo>
                      <a:lnTo>
                        <a:pt x="178" y="1280"/>
                      </a:lnTo>
                      <a:lnTo>
                        <a:pt x="170" y="1296"/>
                      </a:lnTo>
                      <a:lnTo>
                        <a:pt x="167" y="1310"/>
                      </a:lnTo>
                      <a:lnTo>
                        <a:pt x="168" y="1321"/>
                      </a:lnTo>
                      <a:lnTo>
                        <a:pt x="170" y="1330"/>
                      </a:lnTo>
                      <a:lnTo>
                        <a:pt x="173" y="1336"/>
                      </a:lnTo>
                      <a:lnTo>
                        <a:pt x="177" y="1341"/>
                      </a:lnTo>
                      <a:lnTo>
                        <a:pt x="180" y="1345"/>
                      </a:lnTo>
                      <a:lnTo>
                        <a:pt x="182" y="1350"/>
                      </a:lnTo>
                      <a:lnTo>
                        <a:pt x="182" y="1357"/>
                      </a:lnTo>
                      <a:lnTo>
                        <a:pt x="181" y="1366"/>
                      </a:lnTo>
                      <a:lnTo>
                        <a:pt x="177" y="1377"/>
                      </a:lnTo>
                      <a:lnTo>
                        <a:pt x="171" y="1387"/>
                      </a:lnTo>
                      <a:lnTo>
                        <a:pt x="165" y="1396"/>
                      </a:lnTo>
                      <a:lnTo>
                        <a:pt x="160" y="1404"/>
                      </a:lnTo>
                      <a:lnTo>
                        <a:pt x="157" y="1411"/>
                      </a:lnTo>
                      <a:lnTo>
                        <a:pt x="157" y="1415"/>
                      </a:lnTo>
                      <a:lnTo>
                        <a:pt x="163" y="1416"/>
                      </a:lnTo>
                      <a:lnTo>
                        <a:pt x="174" y="1414"/>
                      </a:lnTo>
                      <a:lnTo>
                        <a:pt x="179" y="1414"/>
                      </a:lnTo>
                      <a:lnTo>
                        <a:pt x="184" y="1414"/>
                      </a:lnTo>
                      <a:lnTo>
                        <a:pt x="187" y="1417"/>
                      </a:lnTo>
                      <a:lnTo>
                        <a:pt x="189" y="1420"/>
                      </a:lnTo>
                      <a:lnTo>
                        <a:pt x="188" y="1426"/>
                      </a:lnTo>
                      <a:lnTo>
                        <a:pt x="185" y="1433"/>
                      </a:lnTo>
                      <a:lnTo>
                        <a:pt x="178" y="1442"/>
                      </a:lnTo>
                      <a:lnTo>
                        <a:pt x="167" y="1453"/>
                      </a:lnTo>
                      <a:lnTo>
                        <a:pt x="160" y="1460"/>
                      </a:lnTo>
                      <a:lnTo>
                        <a:pt x="152" y="1467"/>
                      </a:lnTo>
                      <a:lnTo>
                        <a:pt x="142" y="1475"/>
                      </a:lnTo>
                      <a:lnTo>
                        <a:pt x="132" y="1484"/>
                      </a:lnTo>
                      <a:lnTo>
                        <a:pt x="121" y="1493"/>
                      </a:lnTo>
                      <a:lnTo>
                        <a:pt x="110" y="1503"/>
                      </a:lnTo>
                      <a:lnTo>
                        <a:pt x="98" y="1513"/>
                      </a:lnTo>
                      <a:lnTo>
                        <a:pt x="86" y="1523"/>
                      </a:lnTo>
                      <a:lnTo>
                        <a:pt x="73" y="1534"/>
                      </a:lnTo>
                      <a:lnTo>
                        <a:pt x="61" y="1544"/>
                      </a:lnTo>
                      <a:lnTo>
                        <a:pt x="49" y="1555"/>
                      </a:lnTo>
                      <a:lnTo>
                        <a:pt x="37" y="1565"/>
                      </a:lnTo>
                      <a:lnTo>
                        <a:pt x="27" y="1575"/>
                      </a:lnTo>
                      <a:lnTo>
                        <a:pt x="17" y="1585"/>
                      </a:lnTo>
                      <a:lnTo>
                        <a:pt x="8" y="1594"/>
                      </a:lnTo>
                      <a:lnTo>
                        <a:pt x="0" y="1603"/>
                      </a:lnTo>
                      <a:lnTo>
                        <a:pt x="1" y="1601"/>
                      </a:lnTo>
                      <a:lnTo>
                        <a:pt x="4" y="1596"/>
                      </a:lnTo>
                      <a:lnTo>
                        <a:pt x="9" y="1588"/>
                      </a:lnTo>
                      <a:lnTo>
                        <a:pt x="16" y="1577"/>
                      </a:lnTo>
                      <a:lnTo>
                        <a:pt x="24" y="1565"/>
                      </a:lnTo>
                      <a:lnTo>
                        <a:pt x="32" y="1550"/>
                      </a:lnTo>
                      <a:lnTo>
                        <a:pt x="43" y="1535"/>
                      </a:lnTo>
                      <a:lnTo>
                        <a:pt x="52" y="1519"/>
                      </a:lnTo>
                      <a:lnTo>
                        <a:pt x="62" y="1503"/>
                      </a:lnTo>
                      <a:lnTo>
                        <a:pt x="72" y="1487"/>
                      </a:lnTo>
                      <a:lnTo>
                        <a:pt x="81" y="1472"/>
                      </a:lnTo>
                      <a:lnTo>
                        <a:pt x="89" y="1457"/>
                      </a:lnTo>
                      <a:lnTo>
                        <a:pt x="96" y="1444"/>
                      </a:lnTo>
                      <a:lnTo>
                        <a:pt x="102" y="1434"/>
                      </a:lnTo>
                      <a:lnTo>
                        <a:pt x="106" y="1426"/>
                      </a:lnTo>
                      <a:lnTo>
                        <a:pt x="108" y="1421"/>
                      </a:lnTo>
                      <a:lnTo>
                        <a:pt x="110" y="1413"/>
                      </a:lnTo>
                      <a:lnTo>
                        <a:pt x="111" y="1404"/>
                      </a:lnTo>
                      <a:lnTo>
                        <a:pt x="111" y="1392"/>
                      </a:lnTo>
                      <a:lnTo>
                        <a:pt x="112" y="1379"/>
                      </a:lnTo>
                      <a:lnTo>
                        <a:pt x="113" y="1365"/>
                      </a:lnTo>
                      <a:lnTo>
                        <a:pt x="117" y="1350"/>
                      </a:lnTo>
                      <a:lnTo>
                        <a:pt x="123" y="1334"/>
                      </a:lnTo>
                      <a:lnTo>
                        <a:pt x="133" y="1317"/>
                      </a:lnTo>
                      <a:lnTo>
                        <a:pt x="145" y="1300"/>
                      </a:lnTo>
                      <a:lnTo>
                        <a:pt x="158" y="1284"/>
                      </a:lnTo>
                      <a:lnTo>
                        <a:pt x="171" y="1268"/>
                      </a:lnTo>
                      <a:lnTo>
                        <a:pt x="184" y="1252"/>
                      </a:lnTo>
                      <a:lnTo>
                        <a:pt x="196" y="1236"/>
                      </a:lnTo>
                      <a:lnTo>
                        <a:pt x="208" y="1219"/>
                      </a:lnTo>
                      <a:lnTo>
                        <a:pt x="218" y="1202"/>
                      </a:lnTo>
                      <a:lnTo>
                        <a:pt x="227" y="1185"/>
                      </a:lnTo>
                      <a:lnTo>
                        <a:pt x="232" y="1173"/>
                      </a:lnTo>
                      <a:lnTo>
                        <a:pt x="236" y="1160"/>
                      </a:lnTo>
                      <a:lnTo>
                        <a:pt x="238" y="1146"/>
                      </a:lnTo>
                      <a:lnTo>
                        <a:pt x="241" y="1130"/>
                      </a:lnTo>
                      <a:lnTo>
                        <a:pt x="243" y="1112"/>
                      </a:lnTo>
                      <a:lnTo>
                        <a:pt x="245" y="1091"/>
                      </a:lnTo>
                      <a:lnTo>
                        <a:pt x="248" y="1067"/>
                      </a:lnTo>
                      <a:lnTo>
                        <a:pt x="252" y="1039"/>
                      </a:lnTo>
                      <a:lnTo>
                        <a:pt x="252" y="1035"/>
                      </a:lnTo>
                      <a:lnTo>
                        <a:pt x="252" y="1023"/>
                      </a:lnTo>
                      <a:lnTo>
                        <a:pt x="251" y="1004"/>
                      </a:lnTo>
                      <a:lnTo>
                        <a:pt x="251" y="980"/>
                      </a:lnTo>
                      <a:lnTo>
                        <a:pt x="250" y="951"/>
                      </a:lnTo>
                      <a:lnTo>
                        <a:pt x="249" y="919"/>
                      </a:lnTo>
                      <a:lnTo>
                        <a:pt x="248" y="885"/>
                      </a:lnTo>
                      <a:lnTo>
                        <a:pt x="248" y="849"/>
                      </a:lnTo>
                      <a:lnTo>
                        <a:pt x="247" y="814"/>
                      </a:lnTo>
                      <a:lnTo>
                        <a:pt x="246" y="779"/>
                      </a:lnTo>
                      <a:lnTo>
                        <a:pt x="245" y="746"/>
                      </a:lnTo>
                      <a:lnTo>
                        <a:pt x="244" y="716"/>
                      </a:lnTo>
                      <a:lnTo>
                        <a:pt x="244" y="690"/>
                      </a:lnTo>
                      <a:lnTo>
                        <a:pt x="243" y="670"/>
                      </a:lnTo>
                      <a:lnTo>
                        <a:pt x="243" y="655"/>
                      </a:lnTo>
                      <a:lnTo>
                        <a:pt x="243" y="648"/>
                      </a:lnTo>
                      <a:lnTo>
                        <a:pt x="245" y="640"/>
                      </a:lnTo>
                      <a:lnTo>
                        <a:pt x="251" y="623"/>
                      </a:lnTo>
                      <a:lnTo>
                        <a:pt x="260" y="599"/>
                      </a:lnTo>
                      <a:lnTo>
                        <a:pt x="272" y="568"/>
                      </a:lnTo>
                      <a:lnTo>
                        <a:pt x="286" y="533"/>
                      </a:lnTo>
                      <a:lnTo>
                        <a:pt x="303" y="493"/>
                      </a:lnTo>
                      <a:lnTo>
                        <a:pt x="320" y="451"/>
                      </a:lnTo>
                      <a:lnTo>
                        <a:pt x="340" y="406"/>
                      </a:lnTo>
                      <a:lnTo>
                        <a:pt x="359" y="362"/>
                      </a:lnTo>
                      <a:lnTo>
                        <a:pt x="379" y="318"/>
                      </a:lnTo>
                      <a:lnTo>
                        <a:pt x="399" y="277"/>
                      </a:lnTo>
                      <a:lnTo>
                        <a:pt x="419" y="239"/>
                      </a:lnTo>
                      <a:lnTo>
                        <a:pt x="437" y="205"/>
                      </a:lnTo>
                      <a:lnTo>
                        <a:pt x="453" y="177"/>
                      </a:lnTo>
                      <a:lnTo>
                        <a:pt x="467" y="155"/>
                      </a:lnTo>
                      <a:lnTo>
                        <a:pt x="479" y="142"/>
                      </a:lnTo>
                      <a:lnTo>
                        <a:pt x="490" y="131"/>
                      </a:lnTo>
                      <a:lnTo>
                        <a:pt x="503" y="116"/>
                      </a:lnTo>
                      <a:lnTo>
                        <a:pt x="517" y="99"/>
                      </a:lnTo>
                      <a:lnTo>
                        <a:pt x="533" y="80"/>
                      </a:lnTo>
                      <a:lnTo>
                        <a:pt x="549" y="61"/>
                      </a:lnTo>
                      <a:lnTo>
                        <a:pt x="565" y="43"/>
                      </a:lnTo>
                      <a:lnTo>
                        <a:pt x="581" y="27"/>
                      </a:lnTo>
                      <a:lnTo>
                        <a:pt x="597" y="13"/>
                      </a:lnTo>
                      <a:lnTo>
                        <a:pt x="613" y="4"/>
                      </a:lnTo>
                      <a:lnTo>
                        <a:pt x="627" y="0"/>
                      </a:lnTo>
                      <a:lnTo>
                        <a:pt x="640" y="2"/>
                      </a:lnTo>
                      <a:lnTo>
                        <a:pt x="651" y="11"/>
                      </a:lnTo>
                      <a:lnTo>
                        <a:pt x="659" y="28"/>
                      </a:lnTo>
                      <a:lnTo>
                        <a:pt x="666" y="55"/>
                      </a:lnTo>
                      <a:lnTo>
                        <a:pt x="669" y="93"/>
                      </a:lnTo>
                      <a:lnTo>
                        <a:pt x="670" y="142"/>
                      </a:lnTo>
                      <a:close/>
                    </a:path>
                  </a:pathLst>
                </a:custGeom>
                <a:solidFill>
                  <a:srgbClr val="26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36" name="Freeform 552"/>
                <p:cNvSpPr>
                  <a:spLocks/>
                </p:cNvSpPr>
                <p:nvPr/>
              </p:nvSpPr>
              <p:spPr bwMode="auto">
                <a:xfrm>
                  <a:off x="4761" y="711"/>
                  <a:ext cx="33" cy="189"/>
                </a:xfrm>
                <a:custGeom>
                  <a:avLst/>
                  <a:gdLst>
                    <a:gd name="T0" fmla="*/ 286 w 326"/>
                    <a:gd name="T1" fmla="*/ 1587 h 1889"/>
                    <a:gd name="T2" fmla="*/ 287 w 326"/>
                    <a:gd name="T3" fmla="*/ 1536 h 1889"/>
                    <a:gd name="T4" fmla="*/ 288 w 326"/>
                    <a:gd name="T5" fmla="*/ 1461 h 1889"/>
                    <a:gd name="T6" fmla="*/ 287 w 326"/>
                    <a:gd name="T7" fmla="*/ 1378 h 1889"/>
                    <a:gd name="T8" fmla="*/ 284 w 326"/>
                    <a:gd name="T9" fmla="*/ 1305 h 1889"/>
                    <a:gd name="T10" fmla="*/ 278 w 326"/>
                    <a:gd name="T11" fmla="*/ 1255 h 1889"/>
                    <a:gd name="T12" fmla="*/ 272 w 326"/>
                    <a:gd name="T13" fmla="*/ 1175 h 1889"/>
                    <a:gd name="T14" fmla="*/ 270 w 326"/>
                    <a:gd name="T15" fmla="*/ 1062 h 1889"/>
                    <a:gd name="T16" fmla="*/ 270 w 326"/>
                    <a:gd name="T17" fmla="*/ 937 h 1889"/>
                    <a:gd name="T18" fmla="*/ 274 w 326"/>
                    <a:gd name="T19" fmla="*/ 819 h 1889"/>
                    <a:gd name="T20" fmla="*/ 280 w 326"/>
                    <a:gd name="T21" fmla="*/ 728 h 1889"/>
                    <a:gd name="T22" fmla="*/ 283 w 326"/>
                    <a:gd name="T23" fmla="*/ 683 h 1889"/>
                    <a:gd name="T24" fmla="*/ 286 w 326"/>
                    <a:gd name="T25" fmla="*/ 620 h 1889"/>
                    <a:gd name="T26" fmla="*/ 288 w 326"/>
                    <a:gd name="T27" fmla="*/ 545 h 1889"/>
                    <a:gd name="T28" fmla="*/ 290 w 326"/>
                    <a:gd name="T29" fmla="*/ 461 h 1889"/>
                    <a:gd name="T30" fmla="*/ 293 w 326"/>
                    <a:gd name="T31" fmla="*/ 372 h 1889"/>
                    <a:gd name="T32" fmla="*/ 296 w 326"/>
                    <a:gd name="T33" fmla="*/ 285 h 1889"/>
                    <a:gd name="T34" fmla="*/ 299 w 326"/>
                    <a:gd name="T35" fmla="*/ 203 h 1889"/>
                    <a:gd name="T36" fmla="*/ 303 w 326"/>
                    <a:gd name="T37" fmla="*/ 131 h 1889"/>
                    <a:gd name="T38" fmla="*/ 308 w 326"/>
                    <a:gd name="T39" fmla="*/ 73 h 1889"/>
                    <a:gd name="T40" fmla="*/ 315 w 326"/>
                    <a:gd name="T41" fmla="*/ 33 h 1889"/>
                    <a:gd name="T42" fmla="*/ 324 w 326"/>
                    <a:gd name="T43" fmla="*/ 11 h 1889"/>
                    <a:gd name="T44" fmla="*/ 322 w 326"/>
                    <a:gd name="T45" fmla="*/ 0 h 1889"/>
                    <a:gd name="T46" fmla="*/ 301 w 326"/>
                    <a:gd name="T47" fmla="*/ 6 h 1889"/>
                    <a:gd name="T48" fmla="*/ 266 w 326"/>
                    <a:gd name="T49" fmla="*/ 31 h 1889"/>
                    <a:gd name="T50" fmla="*/ 221 w 326"/>
                    <a:gd name="T51" fmla="*/ 77 h 1889"/>
                    <a:gd name="T52" fmla="*/ 174 w 326"/>
                    <a:gd name="T53" fmla="*/ 144 h 1889"/>
                    <a:gd name="T54" fmla="*/ 158 w 326"/>
                    <a:gd name="T55" fmla="*/ 168 h 1889"/>
                    <a:gd name="T56" fmla="*/ 119 w 326"/>
                    <a:gd name="T57" fmla="*/ 229 h 1889"/>
                    <a:gd name="T58" fmla="*/ 70 w 326"/>
                    <a:gd name="T59" fmla="*/ 312 h 1889"/>
                    <a:gd name="T60" fmla="*/ 26 w 326"/>
                    <a:gd name="T61" fmla="*/ 403 h 1889"/>
                    <a:gd name="T62" fmla="*/ 2 w 326"/>
                    <a:gd name="T63" fmla="*/ 484 h 1889"/>
                    <a:gd name="T64" fmla="*/ 55 w 326"/>
                    <a:gd name="T65" fmla="*/ 631 h 1889"/>
                    <a:gd name="T66" fmla="*/ 52 w 326"/>
                    <a:gd name="T67" fmla="*/ 654 h 1889"/>
                    <a:gd name="T68" fmla="*/ 45 w 326"/>
                    <a:gd name="T69" fmla="*/ 712 h 1889"/>
                    <a:gd name="T70" fmla="*/ 39 w 326"/>
                    <a:gd name="T71" fmla="*/ 789 h 1889"/>
                    <a:gd name="T72" fmla="*/ 41 w 326"/>
                    <a:gd name="T73" fmla="*/ 869 h 1889"/>
                    <a:gd name="T74" fmla="*/ 54 w 326"/>
                    <a:gd name="T75" fmla="*/ 936 h 1889"/>
                    <a:gd name="T76" fmla="*/ 81 w 326"/>
                    <a:gd name="T77" fmla="*/ 990 h 1889"/>
                    <a:gd name="T78" fmla="*/ 104 w 326"/>
                    <a:gd name="T79" fmla="*/ 1073 h 1889"/>
                    <a:gd name="T80" fmla="*/ 124 w 326"/>
                    <a:gd name="T81" fmla="*/ 1176 h 1889"/>
                    <a:gd name="T82" fmla="*/ 141 w 326"/>
                    <a:gd name="T83" fmla="*/ 1283 h 1889"/>
                    <a:gd name="T84" fmla="*/ 156 w 326"/>
                    <a:gd name="T85" fmla="*/ 1380 h 1889"/>
                    <a:gd name="T86" fmla="*/ 168 w 326"/>
                    <a:gd name="T87" fmla="*/ 1455 h 1889"/>
                    <a:gd name="T88" fmla="*/ 178 w 326"/>
                    <a:gd name="T89" fmla="*/ 1528 h 1889"/>
                    <a:gd name="T90" fmla="*/ 185 w 326"/>
                    <a:gd name="T91" fmla="*/ 1607 h 1889"/>
                    <a:gd name="T92" fmla="*/ 191 w 326"/>
                    <a:gd name="T93" fmla="*/ 1690 h 1889"/>
                    <a:gd name="T94" fmla="*/ 194 w 326"/>
                    <a:gd name="T95" fmla="*/ 1775 h 1889"/>
                    <a:gd name="T96" fmla="*/ 195 w 326"/>
                    <a:gd name="T97" fmla="*/ 1858 h 1889"/>
                    <a:gd name="T98" fmla="*/ 203 w 326"/>
                    <a:gd name="T99" fmla="*/ 1888 h 1889"/>
                    <a:gd name="T100" fmla="*/ 223 w 326"/>
                    <a:gd name="T101" fmla="*/ 1840 h 1889"/>
                    <a:gd name="T102" fmla="*/ 248 w 326"/>
                    <a:gd name="T103" fmla="*/ 1751 h 1889"/>
                    <a:gd name="T104" fmla="*/ 272 w 326"/>
                    <a:gd name="T105" fmla="*/ 1659 h 1889"/>
                    <a:gd name="T106" fmla="*/ 285 w 326"/>
                    <a:gd name="T107" fmla="*/ 1603 h 1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26" h="1889">
                      <a:moveTo>
                        <a:pt x="286" y="1598"/>
                      </a:moveTo>
                      <a:lnTo>
                        <a:pt x="286" y="1595"/>
                      </a:lnTo>
                      <a:lnTo>
                        <a:pt x="286" y="1587"/>
                      </a:lnTo>
                      <a:lnTo>
                        <a:pt x="286" y="1574"/>
                      </a:lnTo>
                      <a:lnTo>
                        <a:pt x="287" y="1557"/>
                      </a:lnTo>
                      <a:lnTo>
                        <a:pt x="287" y="1536"/>
                      </a:lnTo>
                      <a:lnTo>
                        <a:pt x="287" y="1513"/>
                      </a:lnTo>
                      <a:lnTo>
                        <a:pt x="287" y="1488"/>
                      </a:lnTo>
                      <a:lnTo>
                        <a:pt x="288" y="1461"/>
                      </a:lnTo>
                      <a:lnTo>
                        <a:pt x="287" y="1434"/>
                      </a:lnTo>
                      <a:lnTo>
                        <a:pt x="287" y="1406"/>
                      </a:lnTo>
                      <a:lnTo>
                        <a:pt x="287" y="1378"/>
                      </a:lnTo>
                      <a:lnTo>
                        <a:pt x="286" y="1351"/>
                      </a:lnTo>
                      <a:lnTo>
                        <a:pt x="285" y="1327"/>
                      </a:lnTo>
                      <a:lnTo>
                        <a:pt x="284" y="1305"/>
                      </a:lnTo>
                      <a:lnTo>
                        <a:pt x="282" y="1286"/>
                      </a:lnTo>
                      <a:lnTo>
                        <a:pt x="280" y="1271"/>
                      </a:lnTo>
                      <a:lnTo>
                        <a:pt x="278" y="1255"/>
                      </a:lnTo>
                      <a:lnTo>
                        <a:pt x="275" y="1233"/>
                      </a:lnTo>
                      <a:lnTo>
                        <a:pt x="274" y="1206"/>
                      </a:lnTo>
                      <a:lnTo>
                        <a:pt x="272" y="1175"/>
                      </a:lnTo>
                      <a:lnTo>
                        <a:pt x="271" y="1140"/>
                      </a:lnTo>
                      <a:lnTo>
                        <a:pt x="270" y="1102"/>
                      </a:lnTo>
                      <a:lnTo>
                        <a:pt x="270" y="1062"/>
                      </a:lnTo>
                      <a:lnTo>
                        <a:pt x="270" y="1021"/>
                      </a:lnTo>
                      <a:lnTo>
                        <a:pt x="270" y="979"/>
                      </a:lnTo>
                      <a:lnTo>
                        <a:pt x="270" y="937"/>
                      </a:lnTo>
                      <a:lnTo>
                        <a:pt x="271" y="896"/>
                      </a:lnTo>
                      <a:lnTo>
                        <a:pt x="272" y="856"/>
                      </a:lnTo>
                      <a:lnTo>
                        <a:pt x="274" y="819"/>
                      </a:lnTo>
                      <a:lnTo>
                        <a:pt x="275" y="784"/>
                      </a:lnTo>
                      <a:lnTo>
                        <a:pt x="278" y="754"/>
                      </a:lnTo>
                      <a:lnTo>
                        <a:pt x="280" y="728"/>
                      </a:lnTo>
                      <a:lnTo>
                        <a:pt x="281" y="715"/>
                      </a:lnTo>
                      <a:lnTo>
                        <a:pt x="282" y="700"/>
                      </a:lnTo>
                      <a:lnTo>
                        <a:pt x="283" y="683"/>
                      </a:lnTo>
                      <a:lnTo>
                        <a:pt x="284" y="664"/>
                      </a:lnTo>
                      <a:lnTo>
                        <a:pt x="285" y="643"/>
                      </a:lnTo>
                      <a:lnTo>
                        <a:pt x="286" y="620"/>
                      </a:lnTo>
                      <a:lnTo>
                        <a:pt x="286" y="596"/>
                      </a:lnTo>
                      <a:lnTo>
                        <a:pt x="287" y="571"/>
                      </a:lnTo>
                      <a:lnTo>
                        <a:pt x="288" y="545"/>
                      </a:lnTo>
                      <a:lnTo>
                        <a:pt x="289" y="517"/>
                      </a:lnTo>
                      <a:lnTo>
                        <a:pt x="290" y="489"/>
                      </a:lnTo>
                      <a:lnTo>
                        <a:pt x="290" y="461"/>
                      </a:lnTo>
                      <a:lnTo>
                        <a:pt x="291" y="432"/>
                      </a:lnTo>
                      <a:lnTo>
                        <a:pt x="292" y="403"/>
                      </a:lnTo>
                      <a:lnTo>
                        <a:pt x="293" y="372"/>
                      </a:lnTo>
                      <a:lnTo>
                        <a:pt x="294" y="343"/>
                      </a:lnTo>
                      <a:lnTo>
                        <a:pt x="295" y="314"/>
                      </a:lnTo>
                      <a:lnTo>
                        <a:pt x="296" y="285"/>
                      </a:lnTo>
                      <a:lnTo>
                        <a:pt x="297" y="257"/>
                      </a:lnTo>
                      <a:lnTo>
                        <a:pt x="298" y="230"/>
                      </a:lnTo>
                      <a:lnTo>
                        <a:pt x="299" y="203"/>
                      </a:lnTo>
                      <a:lnTo>
                        <a:pt x="300" y="178"/>
                      </a:lnTo>
                      <a:lnTo>
                        <a:pt x="302" y="154"/>
                      </a:lnTo>
                      <a:lnTo>
                        <a:pt x="303" y="131"/>
                      </a:lnTo>
                      <a:lnTo>
                        <a:pt x="305" y="110"/>
                      </a:lnTo>
                      <a:lnTo>
                        <a:pt x="307" y="90"/>
                      </a:lnTo>
                      <a:lnTo>
                        <a:pt x="308" y="73"/>
                      </a:lnTo>
                      <a:lnTo>
                        <a:pt x="310" y="57"/>
                      </a:lnTo>
                      <a:lnTo>
                        <a:pt x="313" y="44"/>
                      </a:lnTo>
                      <a:lnTo>
                        <a:pt x="315" y="33"/>
                      </a:lnTo>
                      <a:lnTo>
                        <a:pt x="317" y="25"/>
                      </a:lnTo>
                      <a:lnTo>
                        <a:pt x="320" y="19"/>
                      </a:lnTo>
                      <a:lnTo>
                        <a:pt x="324" y="11"/>
                      </a:lnTo>
                      <a:lnTo>
                        <a:pt x="326" y="6"/>
                      </a:lnTo>
                      <a:lnTo>
                        <a:pt x="325" y="2"/>
                      </a:lnTo>
                      <a:lnTo>
                        <a:pt x="322" y="0"/>
                      </a:lnTo>
                      <a:lnTo>
                        <a:pt x="317" y="0"/>
                      </a:lnTo>
                      <a:lnTo>
                        <a:pt x="309" y="2"/>
                      </a:lnTo>
                      <a:lnTo>
                        <a:pt x="301" y="6"/>
                      </a:lnTo>
                      <a:lnTo>
                        <a:pt x="290" y="12"/>
                      </a:lnTo>
                      <a:lnTo>
                        <a:pt x="279" y="21"/>
                      </a:lnTo>
                      <a:lnTo>
                        <a:pt x="266" y="31"/>
                      </a:lnTo>
                      <a:lnTo>
                        <a:pt x="251" y="44"/>
                      </a:lnTo>
                      <a:lnTo>
                        <a:pt x="236" y="59"/>
                      </a:lnTo>
                      <a:lnTo>
                        <a:pt x="221" y="77"/>
                      </a:lnTo>
                      <a:lnTo>
                        <a:pt x="206" y="97"/>
                      </a:lnTo>
                      <a:lnTo>
                        <a:pt x="190" y="119"/>
                      </a:lnTo>
                      <a:lnTo>
                        <a:pt x="174" y="144"/>
                      </a:lnTo>
                      <a:lnTo>
                        <a:pt x="172" y="147"/>
                      </a:lnTo>
                      <a:lnTo>
                        <a:pt x="166" y="155"/>
                      </a:lnTo>
                      <a:lnTo>
                        <a:pt x="158" y="168"/>
                      </a:lnTo>
                      <a:lnTo>
                        <a:pt x="147" y="185"/>
                      </a:lnTo>
                      <a:lnTo>
                        <a:pt x="133" y="205"/>
                      </a:lnTo>
                      <a:lnTo>
                        <a:pt x="119" y="229"/>
                      </a:lnTo>
                      <a:lnTo>
                        <a:pt x="103" y="255"/>
                      </a:lnTo>
                      <a:lnTo>
                        <a:pt x="87" y="283"/>
                      </a:lnTo>
                      <a:lnTo>
                        <a:pt x="70" y="312"/>
                      </a:lnTo>
                      <a:lnTo>
                        <a:pt x="54" y="342"/>
                      </a:lnTo>
                      <a:lnTo>
                        <a:pt x="39" y="372"/>
                      </a:lnTo>
                      <a:lnTo>
                        <a:pt x="26" y="403"/>
                      </a:lnTo>
                      <a:lnTo>
                        <a:pt x="15" y="431"/>
                      </a:lnTo>
                      <a:lnTo>
                        <a:pt x="7" y="459"/>
                      </a:lnTo>
                      <a:lnTo>
                        <a:pt x="2" y="484"/>
                      </a:lnTo>
                      <a:lnTo>
                        <a:pt x="0" y="506"/>
                      </a:lnTo>
                      <a:lnTo>
                        <a:pt x="124" y="444"/>
                      </a:lnTo>
                      <a:lnTo>
                        <a:pt x="55" y="631"/>
                      </a:lnTo>
                      <a:lnTo>
                        <a:pt x="55" y="634"/>
                      </a:lnTo>
                      <a:lnTo>
                        <a:pt x="53" y="642"/>
                      </a:lnTo>
                      <a:lnTo>
                        <a:pt x="52" y="654"/>
                      </a:lnTo>
                      <a:lnTo>
                        <a:pt x="49" y="670"/>
                      </a:lnTo>
                      <a:lnTo>
                        <a:pt x="47" y="690"/>
                      </a:lnTo>
                      <a:lnTo>
                        <a:pt x="45" y="712"/>
                      </a:lnTo>
                      <a:lnTo>
                        <a:pt x="42" y="736"/>
                      </a:lnTo>
                      <a:lnTo>
                        <a:pt x="41" y="762"/>
                      </a:lnTo>
                      <a:lnTo>
                        <a:pt x="39" y="789"/>
                      </a:lnTo>
                      <a:lnTo>
                        <a:pt x="39" y="816"/>
                      </a:lnTo>
                      <a:lnTo>
                        <a:pt x="39" y="843"/>
                      </a:lnTo>
                      <a:lnTo>
                        <a:pt x="41" y="869"/>
                      </a:lnTo>
                      <a:lnTo>
                        <a:pt x="44" y="894"/>
                      </a:lnTo>
                      <a:lnTo>
                        <a:pt x="48" y="916"/>
                      </a:lnTo>
                      <a:lnTo>
                        <a:pt x="54" y="936"/>
                      </a:lnTo>
                      <a:lnTo>
                        <a:pt x="62" y="952"/>
                      </a:lnTo>
                      <a:lnTo>
                        <a:pt x="71" y="969"/>
                      </a:lnTo>
                      <a:lnTo>
                        <a:pt x="81" y="990"/>
                      </a:lnTo>
                      <a:lnTo>
                        <a:pt x="89" y="1014"/>
                      </a:lnTo>
                      <a:lnTo>
                        <a:pt x="97" y="1042"/>
                      </a:lnTo>
                      <a:lnTo>
                        <a:pt x="104" y="1073"/>
                      </a:lnTo>
                      <a:lnTo>
                        <a:pt x="111" y="1106"/>
                      </a:lnTo>
                      <a:lnTo>
                        <a:pt x="118" y="1140"/>
                      </a:lnTo>
                      <a:lnTo>
                        <a:pt x="124" y="1176"/>
                      </a:lnTo>
                      <a:lnTo>
                        <a:pt x="130" y="1212"/>
                      </a:lnTo>
                      <a:lnTo>
                        <a:pt x="136" y="1248"/>
                      </a:lnTo>
                      <a:lnTo>
                        <a:pt x="141" y="1283"/>
                      </a:lnTo>
                      <a:lnTo>
                        <a:pt x="146" y="1317"/>
                      </a:lnTo>
                      <a:lnTo>
                        <a:pt x="151" y="1349"/>
                      </a:lnTo>
                      <a:lnTo>
                        <a:pt x="156" y="1380"/>
                      </a:lnTo>
                      <a:lnTo>
                        <a:pt x="160" y="1408"/>
                      </a:lnTo>
                      <a:lnTo>
                        <a:pt x="164" y="1432"/>
                      </a:lnTo>
                      <a:lnTo>
                        <a:pt x="168" y="1455"/>
                      </a:lnTo>
                      <a:lnTo>
                        <a:pt x="171" y="1478"/>
                      </a:lnTo>
                      <a:lnTo>
                        <a:pt x="175" y="1503"/>
                      </a:lnTo>
                      <a:lnTo>
                        <a:pt x="178" y="1528"/>
                      </a:lnTo>
                      <a:lnTo>
                        <a:pt x="180" y="1554"/>
                      </a:lnTo>
                      <a:lnTo>
                        <a:pt x="183" y="1580"/>
                      </a:lnTo>
                      <a:lnTo>
                        <a:pt x="185" y="1607"/>
                      </a:lnTo>
                      <a:lnTo>
                        <a:pt x="187" y="1634"/>
                      </a:lnTo>
                      <a:lnTo>
                        <a:pt x="189" y="1662"/>
                      </a:lnTo>
                      <a:lnTo>
                        <a:pt x="191" y="1690"/>
                      </a:lnTo>
                      <a:lnTo>
                        <a:pt x="192" y="1718"/>
                      </a:lnTo>
                      <a:lnTo>
                        <a:pt x="193" y="1746"/>
                      </a:lnTo>
                      <a:lnTo>
                        <a:pt x="194" y="1775"/>
                      </a:lnTo>
                      <a:lnTo>
                        <a:pt x="195" y="1803"/>
                      </a:lnTo>
                      <a:lnTo>
                        <a:pt x="195" y="1830"/>
                      </a:lnTo>
                      <a:lnTo>
                        <a:pt x="195" y="1858"/>
                      </a:lnTo>
                      <a:lnTo>
                        <a:pt x="196" y="1879"/>
                      </a:lnTo>
                      <a:lnTo>
                        <a:pt x="199" y="1889"/>
                      </a:lnTo>
                      <a:lnTo>
                        <a:pt x="203" y="1888"/>
                      </a:lnTo>
                      <a:lnTo>
                        <a:pt x="209" y="1879"/>
                      </a:lnTo>
                      <a:lnTo>
                        <a:pt x="216" y="1862"/>
                      </a:lnTo>
                      <a:lnTo>
                        <a:pt x="223" y="1840"/>
                      </a:lnTo>
                      <a:lnTo>
                        <a:pt x="232" y="1813"/>
                      </a:lnTo>
                      <a:lnTo>
                        <a:pt x="240" y="1783"/>
                      </a:lnTo>
                      <a:lnTo>
                        <a:pt x="248" y="1751"/>
                      </a:lnTo>
                      <a:lnTo>
                        <a:pt x="257" y="1719"/>
                      </a:lnTo>
                      <a:lnTo>
                        <a:pt x="265" y="1688"/>
                      </a:lnTo>
                      <a:lnTo>
                        <a:pt x="272" y="1659"/>
                      </a:lnTo>
                      <a:lnTo>
                        <a:pt x="278" y="1635"/>
                      </a:lnTo>
                      <a:lnTo>
                        <a:pt x="282" y="1615"/>
                      </a:lnTo>
                      <a:lnTo>
                        <a:pt x="285" y="1603"/>
                      </a:lnTo>
                      <a:lnTo>
                        <a:pt x="286" y="1598"/>
                      </a:lnTo>
                      <a:close/>
                    </a:path>
                  </a:pathLst>
                </a:custGeom>
                <a:solidFill>
                  <a:srgbClr val="40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37" name="Freeform 553"/>
                <p:cNvSpPr>
                  <a:spLocks/>
                </p:cNvSpPr>
                <p:nvPr/>
              </p:nvSpPr>
              <p:spPr bwMode="auto">
                <a:xfrm>
                  <a:off x="4761" y="711"/>
                  <a:ext cx="33" cy="189"/>
                </a:xfrm>
                <a:custGeom>
                  <a:avLst/>
                  <a:gdLst>
                    <a:gd name="T0" fmla="*/ 286 w 326"/>
                    <a:gd name="T1" fmla="*/ 1595 h 1889"/>
                    <a:gd name="T2" fmla="*/ 287 w 326"/>
                    <a:gd name="T3" fmla="*/ 1557 h 1889"/>
                    <a:gd name="T4" fmla="*/ 287 w 326"/>
                    <a:gd name="T5" fmla="*/ 1488 h 1889"/>
                    <a:gd name="T6" fmla="*/ 287 w 326"/>
                    <a:gd name="T7" fmla="*/ 1406 h 1889"/>
                    <a:gd name="T8" fmla="*/ 285 w 326"/>
                    <a:gd name="T9" fmla="*/ 1327 h 1889"/>
                    <a:gd name="T10" fmla="*/ 280 w 326"/>
                    <a:gd name="T11" fmla="*/ 1271 h 1889"/>
                    <a:gd name="T12" fmla="*/ 275 w 326"/>
                    <a:gd name="T13" fmla="*/ 1233 h 1889"/>
                    <a:gd name="T14" fmla="*/ 271 w 326"/>
                    <a:gd name="T15" fmla="*/ 1140 h 1889"/>
                    <a:gd name="T16" fmla="*/ 270 w 326"/>
                    <a:gd name="T17" fmla="*/ 1021 h 1889"/>
                    <a:gd name="T18" fmla="*/ 271 w 326"/>
                    <a:gd name="T19" fmla="*/ 896 h 1889"/>
                    <a:gd name="T20" fmla="*/ 275 w 326"/>
                    <a:gd name="T21" fmla="*/ 784 h 1889"/>
                    <a:gd name="T22" fmla="*/ 280 w 326"/>
                    <a:gd name="T23" fmla="*/ 728 h 1889"/>
                    <a:gd name="T24" fmla="*/ 283 w 326"/>
                    <a:gd name="T25" fmla="*/ 683 h 1889"/>
                    <a:gd name="T26" fmla="*/ 286 w 326"/>
                    <a:gd name="T27" fmla="*/ 620 h 1889"/>
                    <a:gd name="T28" fmla="*/ 288 w 326"/>
                    <a:gd name="T29" fmla="*/ 545 h 1889"/>
                    <a:gd name="T30" fmla="*/ 290 w 326"/>
                    <a:gd name="T31" fmla="*/ 461 h 1889"/>
                    <a:gd name="T32" fmla="*/ 293 w 326"/>
                    <a:gd name="T33" fmla="*/ 372 h 1889"/>
                    <a:gd name="T34" fmla="*/ 296 w 326"/>
                    <a:gd name="T35" fmla="*/ 285 h 1889"/>
                    <a:gd name="T36" fmla="*/ 299 w 326"/>
                    <a:gd name="T37" fmla="*/ 203 h 1889"/>
                    <a:gd name="T38" fmla="*/ 303 w 326"/>
                    <a:gd name="T39" fmla="*/ 131 h 1889"/>
                    <a:gd name="T40" fmla="*/ 308 w 326"/>
                    <a:gd name="T41" fmla="*/ 73 h 1889"/>
                    <a:gd name="T42" fmla="*/ 315 w 326"/>
                    <a:gd name="T43" fmla="*/ 33 h 1889"/>
                    <a:gd name="T44" fmla="*/ 320 w 326"/>
                    <a:gd name="T45" fmla="*/ 19 h 1889"/>
                    <a:gd name="T46" fmla="*/ 325 w 326"/>
                    <a:gd name="T47" fmla="*/ 2 h 1889"/>
                    <a:gd name="T48" fmla="*/ 309 w 326"/>
                    <a:gd name="T49" fmla="*/ 2 h 1889"/>
                    <a:gd name="T50" fmla="*/ 279 w 326"/>
                    <a:gd name="T51" fmla="*/ 21 h 1889"/>
                    <a:gd name="T52" fmla="*/ 236 w 326"/>
                    <a:gd name="T53" fmla="*/ 59 h 1889"/>
                    <a:gd name="T54" fmla="*/ 190 w 326"/>
                    <a:gd name="T55" fmla="*/ 119 h 1889"/>
                    <a:gd name="T56" fmla="*/ 172 w 326"/>
                    <a:gd name="T57" fmla="*/ 147 h 1889"/>
                    <a:gd name="T58" fmla="*/ 147 w 326"/>
                    <a:gd name="T59" fmla="*/ 185 h 1889"/>
                    <a:gd name="T60" fmla="*/ 103 w 326"/>
                    <a:gd name="T61" fmla="*/ 255 h 1889"/>
                    <a:gd name="T62" fmla="*/ 54 w 326"/>
                    <a:gd name="T63" fmla="*/ 342 h 1889"/>
                    <a:gd name="T64" fmla="*/ 15 w 326"/>
                    <a:gd name="T65" fmla="*/ 431 h 1889"/>
                    <a:gd name="T66" fmla="*/ 0 w 326"/>
                    <a:gd name="T67" fmla="*/ 506 h 1889"/>
                    <a:gd name="T68" fmla="*/ 55 w 326"/>
                    <a:gd name="T69" fmla="*/ 631 h 1889"/>
                    <a:gd name="T70" fmla="*/ 52 w 326"/>
                    <a:gd name="T71" fmla="*/ 654 h 1889"/>
                    <a:gd name="T72" fmla="*/ 45 w 326"/>
                    <a:gd name="T73" fmla="*/ 712 h 1889"/>
                    <a:gd name="T74" fmla="*/ 39 w 326"/>
                    <a:gd name="T75" fmla="*/ 789 h 1889"/>
                    <a:gd name="T76" fmla="*/ 41 w 326"/>
                    <a:gd name="T77" fmla="*/ 869 h 1889"/>
                    <a:gd name="T78" fmla="*/ 54 w 326"/>
                    <a:gd name="T79" fmla="*/ 936 h 1889"/>
                    <a:gd name="T80" fmla="*/ 71 w 326"/>
                    <a:gd name="T81" fmla="*/ 969 h 1889"/>
                    <a:gd name="T82" fmla="*/ 97 w 326"/>
                    <a:gd name="T83" fmla="*/ 1042 h 1889"/>
                    <a:gd name="T84" fmla="*/ 118 w 326"/>
                    <a:gd name="T85" fmla="*/ 1140 h 1889"/>
                    <a:gd name="T86" fmla="*/ 136 w 326"/>
                    <a:gd name="T87" fmla="*/ 1248 h 1889"/>
                    <a:gd name="T88" fmla="*/ 151 w 326"/>
                    <a:gd name="T89" fmla="*/ 1349 h 1889"/>
                    <a:gd name="T90" fmla="*/ 164 w 326"/>
                    <a:gd name="T91" fmla="*/ 1432 h 1889"/>
                    <a:gd name="T92" fmla="*/ 171 w 326"/>
                    <a:gd name="T93" fmla="*/ 1478 h 1889"/>
                    <a:gd name="T94" fmla="*/ 180 w 326"/>
                    <a:gd name="T95" fmla="*/ 1554 h 1889"/>
                    <a:gd name="T96" fmla="*/ 187 w 326"/>
                    <a:gd name="T97" fmla="*/ 1634 h 1889"/>
                    <a:gd name="T98" fmla="*/ 192 w 326"/>
                    <a:gd name="T99" fmla="*/ 1718 h 1889"/>
                    <a:gd name="T100" fmla="*/ 195 w 326"/>
                    <a:gd name="T101" fmla="*/ 1803 h 1889"/>
                    <a:gd name="T102" fmla="*/ 195 w 326"/>
                    <a:gd name="T103" fmla="*/ 1858 h 1889"/>
                    <a:gd name="T104" fmla="*/ 203 w 326"/>
                    <a:gd name="T105" fmla="*/ 1888 h 1889"/>
                    <a:gd name="T106" fmla="*/ 223 w 326"/>
                    <a:gd name="T107" fmla="*/ 1840 h 1889"/>
                    <a:gd name="T108" fmla="*/ 248 w 326"/>
                    <a:gd name="T109" fmla="*/ 1751 h 1889"/>
                    <a:gd name="T110" fmla="*/ 272 w 326"/>
                    <a:gd name="T111" fmla="*/ 1659 h 1889"/>
                    <a:gd name="T112" fmla="*/ 285 w 326"/>
                    <a:gd name="T113" fmla="*/ 1603 h 1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26" h="1889">
                      <a:moveTo>
                        <a:pt x="286" y="1598"/>
                      </a:moveTo>
                      <a:lnTo>
                        <a:pt x="286" y="1598"/>
                      </a:lnTo>
                      <a:lnTo>
                        <a:pt x="286" y="1595"/>
                      </a:lnTo>
                      <a:lnTo>
                        <a:pt x="286" y="1587"/>
                      </a:lnTo>
                      <a:lnTo>
                        <a:pt x="286" y="1574"/>
                      </a:lnTo>
                      <a:lnTo>
                        <a:pt x="287" y="1557"/>
                      </a:lnTo>
                      <a:lnTo>
                        <a:pt x="287" y="1536"/>
                      </a:lnTo>
                      <a:lnTo>
                        <a:pt x="287" y="1513"/>
                      </a:lnTo>
                      <a:lnTo>
                        <a:pt x="287" y="1488"/>
                      </a:lnTo>
                      <a:lnTo>
                        <a:pt x="288" y="1461"/>
                      </a:lnTo>
                      <a:lnTo>
                        <a:pt x="287" y="1434"/>
                      </a:lnTo>
                      <a:lnTo>
                        <a:pt x="287" y="1406"/>
                      </a:lnTo>
                      <a:lnTo>
                        <a:pt x="287" y="1378"/>
                      </a:lnTo>
                      <a:lnTo>
                        <a:pt x="286" y="1351"/>
                      </a:lnTo>
                      <a:lnTo>
                        <a:pt x="285" y="1327"/>
                      </a:lnTo>
                      <a:lnTo>
                        <a:pt x="284" y="1305"/>
                      </a:lnTo>
                      <a:lnTo>
                        <a:pt x="282" y="1286"/>
                      </a:lnTo>
                      <a:lnTo>
                        <a:pt x="280" y="1271"/>
                      </a:lnTo>
                      <a:lnTo>
                        <a:pt x="278" y="1255"/>
                      </a:lnTo>
                      <a:lnTo>
                        <a:pt x="275" y="1233"/>
                      </a:lnTo>
                      <a:lnTo>
                        <a:pt x="274" y="1206"/>
                      </a:lnTo>
                      <a:lnTo>
                        <a:pt x="272" y="1175"/>
                      </a:lnTo>
                      <a:lnTo>
                        <a:pt x="271" y="1140"/>
                      </a:lnTo>
                      <a:lnTo>
                        <a:pt x="270" y="1102"/>
                      </a:lnTo>
                      <a:lnTo>
                        <a:pt x="270" y="1062"/>
                      </a:lnTo>
                      <a:lnTo>
                        <a:pt x="270" y="1021"/>
                      </a:lnTo>
                      <a:lnTo>
                        <a:pt x="270" y="979"/>
                      </a:lnTo>
                      <a:lnTo>
                        <a:pt x="270" y="937"/>
                      </a:lnTo>
                      <a:lnTo>
                        <a:pt x="271" y="896"/>
                      </a:lnTo>
                      <a:lnTo>
                        <a:pt x="272" y="856"/>
                      </a:lnTo>
                      <a:lnTo>
                        <a:pt x="274" y="819"/>
                      </a:lnTo>
                      <a:lnTo>
                        <a:pt x="275" y="784"/>
                      </a:lnTo>
                      <a:lnTo>
                        <a:pt x="278" y="754"/>
                      </a:lnTo>
                      <a:lnTo>
                        <a:pt x="280" y="728"/>
                      </a:lnTo>
                      <a:lnTo>
                        <a:pt x="281" y="715"/>
                      </a:lnTo>
                      <a:lnTo>
                        <a:pt x="282" y="700"/>
                      </a:lnTo>
                      <a:lnTo>
                        <a:pt x="283" y="683"/>
                      </a:lnTo>
                      <a:lnTo>
                        <a:pt x="284" y="664"/>
                      </a:lnTo>
                      <a:lnTo>
                        <a:pt x="285" y="643"/>
                      </a:lnTo>
                      <a:lnTo>
                        <a:pt x="286" y="620"/>
                      </a:lnTo>
                      <a:lnTo>
                        <a:pt x="286" y="596"/>
                      </a:lnTo>
                      <a:lnTo>
                        <a:pt x="287" y="571"/>
                      </a:lnTo>
                      <a:lnTo>
                        <a:pt x="288" y="545"/>
                      </a:lnTo>
                      <a:lnTo>
                        <a:pt x="289" y="517"/>
                      </a:lnTo>
                      <a:lnTo>
                        <a:pt x="290" y="489"/>
                      </a:lnTo>
                      <a:lnTo>
                        <a:pt x="290" y="461"/>
                      </a:lnTo>
                      <a:lnTo>
                        <a:pt x="291" y="432"/>
                      </a:lnTo>
                      <a:lnTo>
                        <a:pt x="292" y="403"/>
                      </a:lnTo>
                      <a:lnTo>
                        <a:pt x="293" y="372"/>
                      </a:lnTo>
                      <a:lnTo>
                        <a:pt x="294" y="343"/>
                      </a:lnTo>
                      <a:lnTo>
                        <a:pt x="295" y="314"/>
                      </a:lnTo>
                      <a:lnTo>
                        <a:pt x="296" y="285"/>
                      </a:lnTo>
                      <a:lnTo>
                        <a:pt x="297" y="257"/>
                      </a:lnTo>
                      <a:lnTo>
                        <a:pt x="298" y="230"/>
                      </a:lnTo>
                      <a:lnTo>
                        <a:pt x="299" y="203"/>
                      </a:lnTo>
                      <a:lnTo>
                        <a:pt x="300" y="178"/>
                      </a:lnTo>
                      <a:lnTo>
                        <a:pt x="302" y="154"/>
                      </a:lnTo>
                      <a:lnTo>
                        <a:pt x="303" y="131"/>
                      </a:lnTo>
                      <a:lnTo>
                        <a:pt x="305" y="110"/>
                      </a:lnTo>
                      <a:lnTo>
                        <a:pt x="307" y="90"/>
                      </a:lnTo>
                      <a:lnTo>
                        <a:pt x="308" y="73"/>
                      </a:lnTo>
                      <a:lnTo>
                        <a:pt x="310" y="57"/>
                      </a:lnTo>
                      <a:lnTo>
                        <a:pt x="313" y="44"/>
                      </a:lnTo>
                      <a:lnTo>
                        <a:pt x="315" y="33"/>
                      </a:lnTo>
                      <a:lnTo>
                        <a:pt x="317" y="25"/>
                      </a:lnTo>
                      <a:lnTo>
                        <a:pt x="320" y="19"/>
                      </a:lnTo>
                      <a:lnTo>
                        <a:pt x="324" y="11"/>
                      </a:lnTo>
                      <a:lnTo>
                        <a:pt x="326" y="6"/>
                      </a:lnTo>
                      <a:lnTo>
                        <a:pt x="325" y="2"/>
                      </a:lnTo>
                      <a:lnTo>
                        <a:pt x="322" y="0"/>
                      </a:lnTo>
                      <a:lnTo>
                        <a:pt x="317" y="0"/>
                      </a:lnTo>
                      <a:lnTo>
                        <a:pt x="309" y="2"/>
                      </a:lnTo>
                      <a:lnTo>
                        <a:pt x="301" y="6"/>
                      </a:lnTo>
                      <a:lnTo>
                        <a:pt x="290" y="12"/>
                      </a:lnTo>
                      <a:lnTo>
                        <a:pt x="279" y="21"/>
                      </a:lnTo>
                      <a:lnTo>
                        <a:pt x="266" y="31"/>
                      </a:lnTo>
                      <a:lnTo>
                        <a:pt x="251" y="44"/>
                      </a:lnTo>
                      <a:lnTo>
                        <a:pt x="236" y="59"/>
                      </a:lnTo>
                      <a:lnTo>
                        <a:pt x="221" y="77"/>
                      </a:lnTo>
                      <a:lnTo>
                        <a:pt x="206" y="97"/>
                      </a:lnTo>
                      <a:lnTo>
                        <a:pt x="190" y="119"/>
                      </a:lnTo>
                      <a:lnTo>
                        <a:pt x="174" y="144"/>
                      </a:lnTo>
                      <a:lnTo>
                        <a:pt x="172" y="147"/>
                      </a:lnTo>
                      <a:lnTo>
                        <a:pt x="166" y="155"/>
                      </a:lnTo>
                      <a:lnTo>
                        <a:pt x="158" y="168"/>
                      </a:lnTo>
                      <a:lnTo>
                        <a:pt x="147" y="185"/>
                      </a:lnTo>
                      <a:lnTo>
                        <a:pt x="133" y="205"/>
                      </a:lnTo>
                      <a:lnTo>
                        <a:pt x="119" y="229"/>
                      </a:lnTo>
                      <a:lnTo>
                        <a:pt x="103" y="255"/>
                      </a:lnTo>
                      <a:lnTo>
                        <a:pt x="87" y="283"/>
                      </a:lnTo>
                      <a:lnTo>
                        <a:pt x="70" y="312"/>
                      </a:lnTo>
                      <a:lnTo>
                        <a:pt x="54" y="342"/>
                      </a:lnTo>
                      <a:lnTo>
                        <a:pt x="39" y="372"/>
                      </a:lnTo>
                      <a:lnTo>
                        <a:pt x="26" y="403"/>
                      </a:lnTo>
                      <a:lnTo>
                        <a:pt x="15" y="431"/>
                      </a:lnTo>
                      <a:lnTo>
                        <a:pt x="7" y="459"/>
                      </a:lnTo>
                      <a:lnTo>
                        <a:pt x="2" y="484"/>
                      </a:lnTo>
                      <a:lnTo>
                        <a:pt x="0" y="506"/>
                      </a:lnTo>
                      <a:lnTo>
                        <a:pt x="124" y="444"/>
                      </a:lnTo>
                      <a:lnTo>
                        <a:pt x="55" y="631"/>
                      </a:lnTo>
                      <a:lnTo>
                        <a:pt x="55" y="634"/>
                      </a:lnTo>
                      <a:lnTo>
                        <a:pt x="53" y="642"/>
                      </a:lnTo>
                      <a:lnTo>
                        <a:pt x="52" y="654"/>
                      </a:lnTo>
                      <a:lnTo>
                        <a:pt x="49" y="670"/>
                      </a:lnTo>
                      <a:lnTo>
                        <a:pt x="47" y="690"/>
                      </a:lnTo>
                      <a:lnTo>
                        <a:pt x="45" y="712"/>
                      </a:lnTo>
                      <a:lnTo>
                        <a:pt x="42" y="736"/>
                      </a:lnTo>
                      <a:lnTo>
                        <a:pt x="41" y="762"/>
                      </a:lnTo>
                      <a:lnTo>
                        <a:pt x="39" y="789"/>
                      </a:lnTo>
                      <a:lnTo>
                        <a:pt x="39" y="816"/>
                      </a:lnTo>
                      <a:lnTo>
                        <a:pt x="39" y="843"/>
                      </a:lnTo>
                      <a:lnTo>
                        <a:pt x="41" y="869"/>
                      </a:lnTo>
                      <a:lnTo>
                        <a:pt x="44" y="894"/>
                      </a:lnTo>
                      <a:lnTo>
                        <a:pt x="48" y="916"/>
                      </a:lnTo>
                      <a:lnTo>
                        <a:pt x="54" y="936"/>
                      </a:lnTo>
                      <a:lnTo>
                        <a:pt x="62" y="952"/>
                      </a:lnTo>
                      <a:lnTo>
                        <a:pt x="71" y="969"/>
                      </a:lnTo>
                      <a:lnTo>
                        <a:pt x="81" y="990"/>
                      </a:lnTo>
                      <a:lnTo>
                        <a:pt x="89" y="1014"/>
                      </a:lnTo>
                      <a:lnTo>
                        <a:pt x="97" y="1042"/>
                      </a:lnTo>
                      <a:lnTo>
                        <a:pt x="104" y="1073"/>
                      </a:lnTo>
                      <a:lnTo>
                        <a:pt x="111" y="1106"/>
                      </a:lnTo>
                      <a:lnTo>
                        <a:pt x="118" y="1140"/>
                      </a:lnTo>
                      <a:lnTo>
                        <a:pt x="124" y="1176"/>
                      </a:lnTo>
                      <a:lnTo>
                        <a:pt x="130" y="1212"/>
                      </a:lnTo>
                      <a:lnTo>
                        <a:pt x="136" y="1248"/>
                      </a:lnTo>
                      <a:lnTo>
                        <a:pt x="141" y="1283"/>
                      </a:lnTo>
                      <a:lnTo>
                        <a:pt x="146" y="1317"/>
                      </a:lnTo>
                      <a:lnTo>
                        <a:pt x="151" y="1349"/>
                      </a:lnTo>
                      <a:lnTo>
                        <a:pt x="156" y="1380"/>
                      </a:lnTo>
                      <a:lnTo>
                        <a:pt x="160" y="1408"/>
                      </a:lnTo>
                      <a:lnTo>
                        <a:pt x="164" y="1432"/>
                      </a:lnTo>
                      <a:lnTo>
                        <a:pt x="168" y="1455"/>
                      </a:lnTo>
                      <a:lnTo>
                        <a:pt x="171" y="1478"/>
                      </a:lnTo>
                      <a:lnTo>
                        <a:pt x="175" y="1503"/>
                      </a:lnTo>
                      <a:lnTo>
                        <a:pt x="178" y="1528"/>
                      </a:lnTo>
                      <a:lnTo>
                        <a:pt x="180" y="1554"/>
                      </a:lnTo>
                      <a:lnTo>
                        <a:pt x="183" y="1580"/>
                      </a:lnTo>
                      <a:lnTo>
                        <a:pt x="185" y="1607"/>
                      </a:lnTo>
                      <a:lnTo>
                        <a:pt x="187" y="1634"/>
                      </a:lnTo>
                      <a:lnTo>
                        <a:pt x="189" y="1662"/>
                      </a:lnTo>
                      <a:lnTo>
                        <a:pt x="191" y="1690"/>
                      </a:lnTo>
                      <a:lnTo>
                        <a:pt x="192" y="1718"/>
                      </a:lnTo>
                      <a:lnTo>
                        <a:pt x="193" y="1746"/>
                      </a:lnTo>
                      <a:lnTo>
                        <a:pt x="194" y="1775"/>
                      </a:lnTo>
                      <a:lnTo>
                        <a:pt x="195" y="1803"/>
                      </a:lnTo>
                      <a:lnTo>
                        <a:pt x="195" y="1830"/>
                      </a:lnTo>
                      <a:lnTo>
                        <a:pt x="195" y="1858"/>
                      </a:lnTo>
                      <a:lnTo>
                        <a:pt x="196" y="1879"/>
                      </a:lnTo>
                      <a:lnTo>
                        <a:pt x="199" y="1889"/>
                      </a:lnTo>
                      <a:lnTo>
                        <a:pt x="203" y="1888"/>
                      </a:lnTo>
                      <a:lnTo>
                        <a:pt x="209" y="1879"/>
                      </a:lnTo>
                      <a:lnTo>
                        <a:pt x="216" y="1862"/>
                      </a:lnTo>
                      <a:lnTo>
                        <a:pt x="223" y="1840"/>
                      </a:lnTo>
                      <a:lnTo>
                        <a:pt x="232" y="1813"/>
                      </a:lnTo>
                      <a:lnTo>
                        <a:pt x="240" y="1783"/>
                      </a:lnTo>
                      <a:lnTo>
                        <a:pt x="248" y="1751"/>
                      </a:lnTo>
                      <a:lnTo>
                        <a:pt x="257" y="1719"/>
                      </a:lnTo>
                      <a:lnTo>
                        <a:pt x="265" y="1688"/>
                      </a:lnTo>
                      <a:lnTo>
                        <a:pt x="272" y="1659"/>
                      </a:lnTo>
                      <a:lnTo>
                        <a:pt x="278" y="1635"/>
                      </a:lnTo>
                      <a:lnTo>
                        <a:pt x="282" y="1615"/>
                      </a:lnTo>
                      <a:lnTo>
                        <a:pt x="285" y="1603"/>
                      </a:lnTo>
                      <a:lnTo>
                        <a:pt x="286" y="159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38" name="Freeform 554"/>
                <p:cNvSpPr>
                  <a:spLocks/>
                </p:cNvSpPr>
                <p:nvPr/>
              </p:nvSpPr>
              <p:spPr bwMode="auto">
                <a:xfrm>
                  <a:off x="4765" y="708"/>
                  <a:ext cx="214" cy="327"/>
                </a:xfrm>
                <a:custGeom>
                  <a:avLst/>
                  <a:gdLst>
                    <a:gd name="T0" fmla="*/ 1561 w 2138"/>
                    <a:gd name="T1" fmla="*/ 2527 h 3277"/>
                    <a:gd name="T2" fmla="*/ 1547 w 2138"/>
                    <a:gd name="T3" fmla="*/ 2577 h 3277"/>
                    <a:gd name="T4" fmla="*/ 1526 w 2138"/>
                    <a:gd name="T5" fmla="*/ 2664 h 3277"/>
                    <a:gd name="T6" fmla="*/ 1505 w 2138"/>
                    <a:gd name="T7" fmla="*/ 2782 h 3277"/>
                    <a:gd name="T8" fmla="*/ 1489 w 2138"/>
                    <a:gd name="T9" fmla="*/ 2868 h 3277"/>
                    <a:gd name="T10" fmla="*/ 1476 w 2138"/>
                    <a:gd name="T11" fmla="*/ 2920 h 3277"/>
                    <a:gd name="T12" fmla="*/ 1459 w 2138"/>
                    <a:gd name="T13" fmla="*/ 2979 h 3277"/>
                    <a:gd name="T14" fmla="*/ 1436 w 2138"/>
                    <a:gd name="T15" fmla="*/ 3077 h 3277"/>
                    <a:gd name="T16" fmla="*/ 1410 w 2138"/>
                    <a:gd name="T17" fmla="*/ 3191 h 3277"/>
                    <a:gd name="T18" fmla="*/ 1386 w 2138"/>
                    <a:gd name="T19" fmla="*/ 3258 h 3277"/>
                    <a:gd name="T20" fmla="*/ 1357 w 2138"/>
                    <a:gd name="T21" fmla="*/ 3274 h 3277"/>
                    <a:gd name="T22" fmla="*/ 1282 w 2138"/>
                    <a:gd name="T23" fmla="*/ 3170 h 3277"/>
                    <a:gd name="T24" fmla="*/ 1207 w 2138"/>
                    <a:gd name="T25" fmla="*/ 3068 h 3277"/>
                    <a:gd name="T26" fmla="*/ 1036 w 2138"/>
                    <a:gd name="T27" fmla="*/ 2933 h 3277"/>
                    <a:gd name="T28" fmla="*/ 791 w 2138"/>
                    <a:gd name="T29" fmla="*/ 2808 h 3277"/>
                    <a:gd name="T30" fmla="*/ 739 w 2138"/>
                    <a:gd name="T31" fmla="*/ 2788 h 3277"/>
                    <a:gd name="T32" fmla="*/ 606 w 2138"/>
                    <a:gd name="T33" fmla="*/ 2758 h 3277"/>
                    <a:gd name="T34" fmla="*/ 380 w 2138"/>
                    <a:gd name="T35" fmla="*/ 2740 h 3277"/>
                    <a:gd name="T36" fmla="*/ 330 w 2138"/>
                    <a:gd name="T37" fmla="*/ 2744 h 3277"/>
                    <a:gd name="T38" fmla="*/ 217 w 2138"/>
                    <a:gd name="T39" fmla="*/ 2756 h 3277"/>
                    <a:gd name="T40" fmla="*/ 101 w 2138"/>
                    <a:gd name="T41" fmla="*/ 2772 h 3277"/>
                    <a:gd name="T42" fmla="*/ 41 w 2138"/>
                    <a:gd name="T43" fmla="*/ 2740 h 3277"/>
                    <a:gd name="T44" fmla="*/ 6 w 2138"/>
                    <a:gd name="T45" fmla="*/ 2615 h 3277"/>
                    <a:gd name="T46" fmla="*/ 5 w 2138"/>
                    <a:gd name="T47" fmla="*/ 2474 h 3277"/>
                    <a:gd name="T48" fmla="*/ 47 w 2138"/>
                    <a:gd name="T49" fmla="*/ 2346 h 3277"/>
                    <a:gd name="T50" fmla="*/ 112 w 2138"/>
                    <a:gd name="T51" fmla="*/ 2126 h 3277"/>
                    <a:gd name="T52" fmla="*/ 171 w 2138"/>
                    <a:gd name="T53" fmla="*/ 1911 h 3277"/>
                    <a:gd name="T54" fmla="*/ 201 w 2138"/>
                    <a:gd name="T55" fmla="*/ 1811 h 3277"/>
                    <a:gd name="T56" fmla="*/ 271 w 2138"/>
                    <a:gd name="T57" fmla="*/ 1667 h 3277"/>
                    <a:gd name="T58" fmla="*/ 385 w 2138"/>
                    <a:gd name="T59" fmla="*/ 1441 h 3277"/>
                    <a:gd name="T60" fmla="*/ 522 w 2138"/>
                    <a:gd name="T61" fmla="*/ 1178 h 3277"/>
                    <a:gd name="T62" fmla="*/ 658 w 2138"/>
                    <a:gd name="T63" fmla="*/ 921 h 3277"/>
                    <a:gd name="T64" fmla="*/ 769 w 2138"/>
                    <a:gd name="T65" fmla="*/ 716 h 3277"/>
                    <a:gd name="T66" fmla="*/ 834 w 2138"/>
                    <a:gd name="T67" fmla="*/ 605 h 3277"/>
                    <a:gd name="T68" fmla="*/ 945 w 2138"/>
                    <a:gd name="T69" fmla="*/ 418 h 3277"/>
                    <a:gd name="T70" fmla="*/ 1090 w 2138"/>
                    <a:gd name="T71" fmla="*/ 164 h 3277"/>
                    <a:gd name="T72" fmla="*/ 1180 w 2138"/>
                    <a:gd name="T73" fmla="*/ 6 h 3277"/>
                    <a:gd name="T74" fmla="*/ 1180 w 2138"/>
                    <a:gd name="T75" fmla="*/ 4 h 3277"/>
                    <a:gd name="T76" fmla="*/ 1271 w 2138"/>
                    <a:gd name="T77" fmla="*/ 61 h 3277"/>
                    <a:gd name="T78" fmla="*/ 1356 w 2138"/>
                    <a:gd name="T79" fmla="*/ 97 h 3277"/>
                    <a:gd name="T80" fmla="*/ 1471 w 2138"/>
                    <a:gd name="T81" fmla="*/ 141 h 3277"/>
                    <a:gd name="T82" fmla="*/ 1605 w 2138"/>
                    <a:gd name="T83" fmla="*/ 191 h 3277"/>
                    <a:gd name="T84" fmla="*/ 1741 w 2138"/>
                    <a:gd name="T85" fmla="*/ 245 h 3277"/>
                    <a:gd name="T86" fmla="*/ 1863 w 2138"/>
                    <a:gd name="T87" fmla="*/ 301 h 3277"/>
                    <a:gd name="T88" fmla="*/ 1957 w 2138"/>
                    <a:gd name="T89" fmla="*/ 357 h 3277"/>
                    <a:gd name="T90" fmla="*/ 2005 w 2138"/>
                    <a:gd name="T91" fmla="*/ 400 h 3277"/>
                    <a:gd name="T92" fmla="*/ 2055 w 2138"/>
                    <a:gd name="T93" fmla="*/ 461 h 3277"/>
                    <a:gd name="T94" fmla="*/ 2087 w 2138"/>
                    <a:gd name="T95" fmla="*/ 540 h 3277"/>
                    <a:gd name="T96" fmla="*/ 2129 w 2138"/>
                    <a:gd name="T97" fmla="*/ 726 h 3277"/>
                    <a:gd name="T98" fmla="*/ 2132 w 2138"/>
                    <a:gd name="T99" fmla="*/ 1016 h 3277"/>
                    <a:gd name="T100" fmla="*/ 2126 w 2138"/>
                    <a:gd name="T101" fmla="*/ 1188 h 3277"/>
                    <a:gd name="T102" fmla="*/ 2126 w 2138"/>
                    <a:gd name="T103" fmla="*/ 1373 h 3277"/>
                    <a:gd name="T104" fmla="*/ 2107 w 2138"/>
                    <a:gd name="T105" fmla="*/ 1568 h 3277"/>
                    <a:gd name="T106" fmla="*/ 2047 w 2138"/>
                    <a:gd name="T107" fmla="*/ 1767 h 3277"/>
                    <a:gd name="T108" fmla="*/ 1923 w 2138"/>
                    <a:gd name="T109" fmla="*/ 1968 h 3277"/>
                    <a:gd name="T110" fmla="*/ 1710 w 2138"/>
                    <a:gd name="T111" fmla="*/ 2166 h 3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138" h="3277">
                      <a:moveTo>
                        <a:pt x="1596" y="2243"/>
                      </a:moveTo>
                      <a:lnTo>
                        <a:pt x="1564" y="2518"/>
                      </a:lnTo>
                      <a:lnTo>
                        <a:pt x="1564" y="2519"/>
                      </a:lnTo>
                      <a:lnTo>
                        <a:pt x="1563" y="2522"/>
                      </a:lnTo>
                      <a:lnTo>
                        <a:pt x="1561" y="2527"/>
                      </a:lnTo>
                      <a:lnTo>
                        <a:pt x="1559" y="2534"/>
                      </a:lnTo>
                      <a:lnTo>
                        <a:pt x="1557" y="2542"/>
                      </a:lnTo>
                      <a:lnTo>
                        <a:pt x="1554" y="2552"/>
                      </a:lnTo>
                      <a:lnTo>
                        <a:pt x="1551" y="2564"/>
                      </a:lnTo>
                      <a:lnTo>
                        <a:pt x="1547" y="2577"/>
                      </a:lnTo>
                      <a:lnTo>
                        <a:pt x="1544" y="2592"/>
                      </a:lnTo>
                      <a:lnTo>
                        <a:pt x="1540" y="2608"/>
                      </a:lnTo>
                      <a:lnTo>
                        <a:pt x="1536" y="2626"/>
                      </a:lnTo>
                      <a:lnTo>
                        <a:pt x="1531" y="2644"/>
                      </a:lnTo>
                      <a:lnTo>
                        <a:pt x="1526" y="2664"/>
                      </a:lnTo>
                      <a:lnTo>
                        <a:pt x="1522" y="2685"/>
                      </a:lnTo>
                      <a:lnTo>
                        <a:pt x="1518" y="2706"/>
                      </a:lnTo>
                      <a:lnTo>
                        <a:pt x="1514" y="2729"/>
                      </a:lnTo>
                      <a:lnTo>
                        <a:pt x="1509" y="2757"/>
                      </a:lnTo>
                      <a:lnTo>
                        <a:pt x="1505" y="2782"/>
                      </a:lnTo>
                      <a:lnTo>
                        <a:pt x="1501" y="2804"/>
                      </a:lnTo>
                      <a:lnTo>
                        <a:pt x="1498" y="2823"/>
                      </a:lnTo>
                      <a:lnTo>
                        <a:pt x="1494" y="2840"/>
                      </a:lnTo>
                      <a:lnTo>
                        <a:pt x="1491" y="2855"/>
                      </a:lnTo>
                      <a:lnTo>
                        <a:pt x="1489" y="2868"/>
                      </a:lnTo>
                      <a:lnTo>
                        <a:pt x="1486" y="2879"/>
                      </a:lnTo>
                      <a:lnTo>
                        <a:pt x="1484" y="2890"/>
                      </a:lnTo>
                      <a:lnTo>
                        <a:pt x="1481" y="2900"/>
                      </a:lnTo>
                      <a:lnTo>
                        <a:pt x="1478" y="2910"/>
                      </a:lnTo>
                      <a:lnTo>
                        <a:pt x="1476" y="2920"/>
                      </a:lnTo>
                      <a:lnTo>
                        <a:pt x="1473" y="2930"/>
                      </a:lnTo>
                      <a:lnTo>
                        <a:pt x="1469" y="2941"/>
                      </a:lnTo>
                      <a:lnTo>
                        <a:pt x="1466" y="2953"/>
                      </a:lnTo>
                      <a:lnTo>
                        <a:pt x="1462" y="2967"/>
                      </a:lnTo>
                      <a:lnTo>
                        <a:pt x="1459" y="2979"/>
                      </a:lnTo>
                      <a:lnTo>
                        <a:pt x="1455" y="2994"/>
                      </a:lnTo>
                      <a:lnTo>
                        <a:pt x="1451" y="3012"/>
                      </a:lnTo>
                      <a:lnTo>
                        <a:pt x="1446" y="3032"/>
                      </a:lnTo>
                      <a:lnTo>
                        <a:pt x="1442" y="3054"/>
                      </a:lnTo>
                      <a:lnTo>
                        <a:pt x="1436" y="3077"/>
                      </a:lnTo>
                      <a:lnTo>
                        <a:pt x="1431" y="3101"/>
                      </a:lnTo>
                      <a:lnTo>
                        <a:pt x="1426" y="3124"/>
                      </a:lnTo>
                      <a:lnTo>
                        <a:pt x="1420" y="3148"/>
                      </a:lnTo>
                      <a:lnTo>
                        <a:pt x="1415" y="3170"/>
                      </a:lnTo>
                      <a:lnTo>
                        <a:pt x="1410" y="3191"/>
                      </a:lnTo>
                      <a:lnTo>
                        <a:pt x="1404" y="3211"/>
                      </a:lnTo>
                      <a:lnTo>
                        <a:pt x="1399" y="3227"/>
                      </a:lnTo>
                      <a:lnTo>
                        <a:pt x="1395" y="3241"/>
                      </a:lnTo>
                      <a:lnTo>
                        <a:pt x="1390" y="3252"/>
                      </a:lnTo>
                      <a:lnTo>
                        <a:pt x="1386" y="3258"/>
                      </a:lnTo>
                      <a:lnTo>
                        <a:pt x="1385" y="3261"/>
                      </a:lnTo>
                      <a:lnTo>
                        <a:pt x="1382" y="3267"/>
                      </a:lnTo>
                      <a:lnTo>
                        <a:pt x="1377" y="3273"/>
                      </a:lnTo>
                      <a:lnTo>
                        <a:pt x="1368" y="3277"/>
                      </a:lnTo>
                      <a:lnTo>
                        <a:pt x="1357" y="3274"/>
                      </a:lnTo>
                      <a:lnTo>
                        <a:pt x="1341" y="3263"/>
                      </a:lnTo>
                      <a:lnTo>
                        <a:pt x="1322" y="3239"/>
                      </a:lnTo>
                      <a:lnTo>
                        <a:pt x="1298" y="3199"/>
                      </a:lnTo>
                      <a:lnTo>
                        <a:pt x="1291" y="3185"/>
                      </a:lnTo>
                      <a:lnTo>
                        <a:pt x="1282" y="3170"/>
                      </a:lnTo>
                      <a:lnTo>
                        <a:pt x="1272" y="3152"/>
                      </a:lnTo>
                      <a:lnTo>
                        <a:pt x="1260" y="3134"/>
                      </a:lnTo>
                      <a:lnTo>
                        <a:pt x="1245" y="3113"/>
                      </a:lnTo>
                      <a:lnTo>
                        <a:pt x="1228" y="3091"/>
                      </a:lnTo>
                      <a:lnTo>
                        <a:pt x="1207" y="3068"/>
                      </a:lnTo>
                      <a:lnTo>
                        <a:pt x="1183" y="3044"/>
                      </a:lnTo>
                      <a:lnTo>
                        <a:pt x="1153" y="3018"/>
                      </a:lnTo>
                      <a:lnTo>
                        <a:pt x="1120" y="2991"/>
                      </a:lnTo>
                      <a:lnTo>
                        <a:pt x="1081" y="2963"/>
                      </a:lnTo>
                      <a:lnTo>
                        <a:pt x="1036" y="2933"/>
                      </a:lnTo>
                      <a:lnTo>
                        <a:pt x="986" y="2904"/>
                      </a:lnTo>
                      <a:lnTo>
                        <a:pt x="928" y="2873"/>
                      </a:lnTo>
                      <a:lnTo>
                        <a:pt x="864" y="2841"/>
                      </a:lnTo>
                      <a:lnTo>
                        <a:pt x="792" y="2809"/>
                      </a:lnTo>
                      <a:lnTo>
                        <a:pt x="791" y="2808"/>
                      </a:lnTo>
                      <a:lnTo>
                        <a:pt x="786" y="2806"/>
                      </a:lnTo>
                      <a:lnTo>
                        <a:pt x="778" y="2803"/>
                      </a:lnTo>
                      <a:lnTo>
                        <a:pt x="768" y="2799"/>
                      </a:lnTo>
                      <a:lnTo>
                        <a:pt x="755" y="2794"/>
                      </a:lnTo>
                      <a:lnTo>
                        <a:pt x="739" y="2788"/>
                      </a:lnTo>
                      <a:lnTo>
                        <a:pt x="719" y="2782"/>
                      </a:lnTo>
                      <a:lnTo>
                        <a:pt x="696" y="2776"/>
                      </a:lnTo>
                      <a:lnTo>
                        <a:pt x="670" y="2770"/>
                      </a:lnTo>
                      <a:lnTo>
                        <a:pt x="640" y="2764"/>
                      </a:lnTo>
                      <a:lnTo>
                        <a:pt x="606" y="2758"/>
                      </a:lnTo>
                      <a:lnTo>
                        <a:pt x="568" y="2752"/>
                      </a:lnTo>
                      <a:lnTo>
                        <a:pt x="527" y="2748"/>
                      </a:lnTo>
                      <a:lnTo>
                        <a:pt x="482" y="2744"/>
                      </a:lnTo>
                      <a:lnTo>
                        <a:pt x="434" y="2741"/>
                      </a:lnTo>
                      <a:lnTo>
                        <a:pt x="380" y="2740"/>
                      </a:lnTo>
                      <a:lnTo>
                        <a:pt x="378" y="2740"/>
                      </a:lnTo>
                      <a:lnTo>
                        <a:pt x="371" y="2741"/>
                      </a:lnTo>
                      <a:lnTo>
                        <a:pt x="360" y="2742"/>
                      </a:lnTo>
                      <a:lnTo>
                        <a:pt x="347" y="2743"/>
                      </a:lnTo>
                      <a:lnTo>
                        <a:pt x="330" y="2744"/>
                      </a:lnTo>
                      <a:lnTo>
                        <a:pt x="310" y="2746"/>
                      </a:lnTo>
                      <a:lnTo>
                        <a:pt x="289" y="2748"/>
                      </a:lnTo>
                      <a:lnTo>
                        <a:pt x="266" y="2751"/>
                      </a:lnTo>
                      <a:lnTo>
                        <a:pt x="242" y="2753"/>
                      </a:lnTo>
                      <a:lnTo>
                        <a:pt x="217" y="2756"/>
                      </a:lnTo>
                      <a:lnTo>
                        <a:pt x="192" y="2759"/>
                      </a:lnTo>
                      <a:lnTo>
                        <a:pt x="168" y="2762"/>
                      </a:lnTo>
                      <a:lnTo>
                        <a:pt x="144" y="2765"/>
                      </a:lnTo>
                      <a:lnTo>
                        <a:pt x="122" y="2768"/>
                      </a:lnTo>
                      <a:lnTo>
                        <a:pt x="101" y="2772"/>
                      </a:lnTo>
                      <a:lnTo>
                        <a:pt x="83" y="2775"/>
                      </a:lnTo>
                      <a:lnTo>
                        <a:pt x="72" y="2774"/>
                      </a:lnTo>
                      <a:lnTo>
                        <a:pt x="61" y="2768"/>
                      </a:lnTo>
                      <a:lnTo>
                        <a:pt x="50" y="2756"/>
                      </a:lnTo>
                      <a:lnTo>
                        <a:pt x="41" y="2740"/>
                      </a:lnTo>
                      <a:lnTo>
                        <a:pt x="31" y="2720"/>
                      </a:lnTo>
                      <a:lnTo>
                        <a:pt x="23" y="2697"/>
                      </a:lnTo>
                      <a:lnTo>
                        <a:pt x="16" y="2671"/>
                      </a:lnTo>
                      <a:lnTo>
                        <a:pt x="10" y="2644"/>
                      </a:lnTo>
                      <a:lnTo>
                        <a:pt x="6" y="2615"/>
                      </a:lnTo>
                      <a:lnTo>
                        <a:pt x="3" y="2586"/>
                      </a:lnTo>
                      <a:lnTo>
                        <a:pt x="1" y="2556"/>
                      </a:lnTo>
                      <a:lnTo>
                        <a:pt x="0" y="2527"/>
                      </a:lnTo>
                      <a:lnTo>
                        <a:pt x="2" y="2500"/>
                      </a:lnTo>
                      <a:lnTo>
                        <a:pt x="5" y="2474"/>
                      </a:lnTo>
                      <a:lnTo>
                        <a:pt x="9" y="2451"/>
                      </a:lnTo>
                      <a:lnTo>
                        <a:pt x="16" y="2430"/>
                      </a:lnTo>
                      <a:lnTo>
                        <a:pt x="25" y="2408"/>
                      </a:lnTo>
                      <a:lnTo>
                        <a:pt x="36" y="2380"/>
                      </a:lnTo>
                      <a:lnTo>
                        <a:pt x="47" y="2346"/>
                      </a:lnTo>
                      <a:lnTo>
                        <a:pt x="59" y="2307"/>
                      </a:lnTo>
                      <a:lnTo>
                        <a:pt x="72" y="2265"/>
                      </a:lnTo>
                      <a:lnTo>
                        <a:pt x="85" y="2220"/>
                      </a:lnTo>
                      <a:lnTo>
                        <a:pt x="98" y="2173"/>
                      </a:lnTo>
                      <a:lnTo>
                        <a:pt x="112" y="2126"/>
                      </a:lnTo>
                      <a:lnTo>
                        <a:pt x="125" y="2078"/>
                      </a:lnTo>
                      <a:lnTo>
                        <a:pt x="138" y="2032"/>
                      </a:lnTo>
                      <a:lnTo>
                        <a:pt x="150" y="1989"/>
                      </a:lnTo>
                      <a:lnTo>
                        <a:pt x="161" y="1948"/>
                      </a:lnTo>
                      <a:lnTo>
                        <a:pt x="171" y="1911"/>
                      </a:lnTo>
                      <a:lnTo>
                        <a:pt x="179" y="1879"/>
                      </a:lnTo>
                      <a:lnTo>
                        <a:pt x="186" y="1854"/>
                      </a:lnTo>
                      <a:lnTo>
                        <a:pt x="191" y="1836"/>
                      </a:lnTo>
                      <a:lnTo>
                        <a:pt x="194" y="1826"/>
                      </a:lnTo>
                      <a:lnTo>
                        <a:pt x="201" y="1811"/>
                      </a:lnTo>
                      <a:lnTo>
                        <a:pt x="210" y="1791"/>
                      </a:lnTo>
                      <a:lnTo>
                        <a:pt x="223" y="1766"/>
                      </a:lnTo>
                      <a:lnTo>
                        <a:pt x="237" y="1736"/>
                      </a:lnTo>
                      <a:lnTo>
                        <a:pt x="253" y="1703"/>
                      </a:lnTo>
                      <a:lnTo>
                        <a:pt x="271" y="1667"/>
                      </a:lnTo>
                      <a:lnTo>
                        <a:pt x="291" y="1627"/>
                      </a:lnTo>
                      <a:lnTo>
                        <a:pt x="312" y="1584"/>
                      </a:lnTo>
                      <a:lnTo>
                        <a:pt x="335" y="1538"/>
                      </a:lnTo>
                      <a:lnTo>
                        <a:pt x="360" y="1491"/>
                      </a:lnTo>
                      <a:lnTo>
                        <a:pt x="385" y="1441"/>
                      </a:lnTo>
                      <a:lnTo>
                        <a:pt x="412" y="1389"/>
                      </a:lnTo>
                      <a:lnTo>
                        <a:pt x="439" y="1337"/>
                      </a:lnTo>
                      <a:lnTo>
                        <a:pt x="466" y="1284"/>
                      </a:lnTo>
                      <a:lnTo>
                        <a:pt x="494" y="1231"/>
                      </a:lnTo>
                      <a:lnTo>
                        <a:pt x="522" y="1178"/>
                      </a:lnTo>
                      <a:lnTo>
                        <a:pt x="550" y="1125"/>
                      </a:lnTo>
                      <a:lnTo>
                        <a:pt x="577" y="1072"/>
                      </a:lnTo>
                      <a:lnTo>
                        <a:pt x="606" y="1021"/>
                      </a:lnTo>
                      <a:lnTo>
                        <a:pt x="632" y="970"/>
                      </a:lnTo>
                      <a:lnTo>
                        <a:pt x="658" y="921"/>
                      </a:lnTo>
                      <a:lnTo>
                        <a:pt x="683" y="874"/>
                      </a:lnTo>
                      <a:lnTo>
                        <a:pt x="707" y="830"/>
                      </a:lnTo>
                      <a:lnTo>
                        <a:pt x="729" y="789"/>
                      </a:lnTo>
                      <a:lnTo>
                        <a:pt x="750" y="751"/>
                      </a:lnTo>
                      <a:lnTo>
                        <a:pt x="769" y="716"/>
                      </a:lnTo>
                      <a:lnTo>
                        <a:pt x="787" y="685"/>
                      </a:lnTo>
                      <a:lnTo>
                        <a:pt x="803" y="658"/>
                      </a:lnTo>
                      <a:lnTo>
                        <a:pt x="816" y="635"/>
                      </a:lnTo>
                      <a:lnTo>
                        <a:pt x="826" y="617"/>
                      </a:lnTo>
                      <a:lnTo>
                        <a:pt x="834" y="605"/>
                      </a:lnTo>
                      <a:lnTo>
                        <a:pt x="849" y="581"/>
                      </a:lnTo>
                      <a:lnTo>
                        <a:pt x="869" y="549"/>
                      </a:lnTo>
                      <a:lnTo>
                        <a:pt x="892" y="511"/>
                      </a:lnTo>
                      <a:lnTo>
                        <a:pt x="917" y="467"/>
                      </a:lnTo>
                      <a:lnTo>
                        <a:pt x="945" y="418"/>
                      </a:lnTo>
                      <a:lnTo>
                        <a:pt x="975" y="367"/>
                      </a:lnTo>
                      <a:lnTo>
                        <a:pt x="1005" y="315"/>
                      </a:lnTo>
                      <a:lnTo>
                        <a:pt x="1034" y="263"/>
                      </a:lnTo>
                      <a:lnTo>
                        <a:pt x="1063" y="212"/>
                      </a:lnTo>
                      <a:lnTo>
                        <a:pt x="1090" y="164"/>
                      </a:lnTo>
                      <a:lnTo>
                        <a:pt x="1115" y="119"/>
                      </a:lnTo>
                      <a:lnTo>
                        <a:pt x="1137" y="80"/>
                      </a:lnTo>
                      <a:lnTo>
                        <a:pt x="1156" y="47"/>
                      </a:lnTo>
                      <a:lnTo>
                        <a:pt x="1171" y="22"/>
                      </a:lnTo>
                      <a:lnTo>
                        <a:pt x="1180" y="6"/>
                      </a:lnTo>
                      <a:lnTo>
                        <a:pt x="1183" y="0"/>
                      </a:lnTo>
                      <a:lnTo>
                        <a:pt x="1182" y="0"/>
                      </a:lnTo>
                      <a:lnTo>
                        <a:pt x="1179" y="0"/>
                      </a:lnTo>
                      <a:lnTo>
                        <a:pt x="1178" y="1"/>
                      </a:lnTo>
                      <a:lnTo>
                        <a:pt x="1180" y="4"/>
                      </a:lnTo>
                      <a:lnTo>
                        <a:pt x="1186" y="10"/>
                      </a:lnTo>
                      <a:lnTo>
                        <a:pt x="1201" y="20"/>
                      </a:lnTo>
                      <a:lnTo>
                        <a:pt x="1225" y="35"/>
                      </a:lnTo>
                      <a:lnTo>
                        <a:pt x="1260" y="55"/>
                      </a:lnTo>
                      <a:lnTo>
                        <a:pt x="1271" y="61"/>
                      </a:lnTo>
                      <a:lnTo>
                        <a:pt x="1285" y="68"/>
                      </a:lnTo>
                      <a:lnTo>
                        <a:pt x="1300" y="74"/>
                      </a:lnTo>
                      <a:lnTo>
                        <a:pt x="1317" y="82"/>
                      </a:lnTo>
                      <a:lnTo>
                        <a:pt x="1335" y="89"/>
                      </a:lnTo>
                      <a:lnTo>
                        <a:pt x="1356" y="97"/>
                      </a:lnTo>
                      <a:lnTo>
                        <a:pt x="1377" y="105"/>
                      </a:lnTo>
                      <a:lnTo>
                        <a:pt x="1399" y="114"/>
                      </a:lnTo>
                      <a:lnTo>
                        <a:pt x="1422" y="123"/>
                      </a:lnTo>
                      <a:lnTo>
                        <a:pt x="1446" y="132"/>
                      </a:lnTo>
                      <a:lnTo>
                        <a:pt x="1471" y="141"/>
                      </a:lnTo>
                      <a:lnTo>
                        <a:pt x="1497" y="151"/>
                      </a:lnTo>
                      <a:lnTo>
                        <a:pt x="1523" y="160"/>
                      </a:lnTo>
                      <a:lnTo>
                        <a:pt x="1551" y="170"/>
                      </a:lnTo>
                      <a:lnTo>
                        <a:pt x="1578" y="181"/>
                      </a:lnTo>
                      <a:lnTo>
                        <a:pt x="1605" y="191"/>
                      </a:lnTo>
                      <a:lnTo>
                        <a:pt x="1632" y="201"/>
                      </a:lnTo>
                      <a:lnTo>
                        <a:pt x="1660" y="212"/>
                      </a:lnTo>
                      <a:lnTo>
                        <a:pt x="1687" y="223"/>
                      </a:lnTo>
                      <a:lnTo>
                        <a:pt x="1713" y="234"/>
                      </a:lnTo>
                      <a:lnTo>
                        <a:pt x="1741" y="245"/>
                      </a:lnTo>
                      <a:lnTo>
                        <a:pt x="1767" y="256"/>
                      </a:lnTo>
                      <a:lnTo>
                        <a:pt x="1792" y="267"/>
                      </a:lnTo>
                      <a:lnTo>
                        <a:pt x="1817" y="278"/>
                      </a:lnTo>
                      <a:lnTo>
                        <a:pt x="1840" y="289"/>
                      </a:lnTo>
                      <a:lnTo>
                        <a:pt x="1863" y="301"/>
                      </a:lnTo>
                      <a:lnTo>
                        <a:pt x="1884" y="312"/>
                      </a:lnTo>
                      <a:lnTo>
                        <a:pt x="1904" y="323"/>
                      </a:lnTo>
                      <a:lnTo>
                        <a:pt x="1924" y="335"/>
                      </a:lnTo>
                      <a:lnTo>
                        <a:pt x="1941" y="346"/>
                      </a:lnTo>
                      <a:lnTo>
                        <a:pt x="1957" y="357"/>
                      </a:lnTo>
                      <a:lnTo>
                        <a:pt x="1971" y="368"/>
                      </a:lnTo>
                      <a:lnTo>
                        <a:pt x="1974" y="370"/>
                      </a:lnTo>
                      <a:lnTo>
                        <a:pt x="1981" y="377"/>
                      </a:lnTo>
                      <a:lnTo>
                        <a:pt x="1992" y="387"/>
                      </a:lnTo>
                      <a:lnTo>
                        <a:pt x="2005" y="400"/>
                      </a:lnTo>
                      <a:lnTo>
                        <a:pt x="2019" y="414"/>
                      </a:lnTo>
                      <a:lnTo>
                        <a:pt x="2032" y="430"/>
                      </a:lnTo>
                      <a:lnTo>
                        <a:pt x="2044" y="445"/>
                      </a:lnTo>
                      <a:lnTo>
                        <a:pt x="2054" y="459"/>
                      </a:lnTo>
                      <a:lnTo>
                        <a:pt x="2055" y="461"/>
                      </a:lnTo>
                      <a:lnTo>
                        <a:pt x="2059" y="468"/>
                      </a:lnTo>
                      <a:lnTo>
                        <a:pt x="2064" y="479"/>
                      </a:lnTo>
                      <a:lnTo>
                        <a:pt x="2071" y="495"/>
                      </a:lnTo>
                      <a:lnTo>
                        <a:pt x="2079" y="515"/>
                      </a:lnTo>
                      <a:lnTo>
                        <a:pt x="2087" y="540"/>
                      </a:lnTo>
                      <a:lnTo>
                        <a:pt x="2096" y="569"/>
                      </a:lnTo>
                      <a:lnTo>
                        <a:pt x="2106" y="602"/>
                      </a:lnTo>
                      <a:lnTo>
                        <a:pt x="2115" y="639"/>
                      </a:lnTo>
                      <a:lnTo>
                        <a:pt x="2123" y="680"/>
                      </a:lnTo>
                      <a:lnTo>
                        <a:pt x="2129" y="726"/>
                      </a:lnTo>
                      <a:lnTo>
                        <a:pt x="2134" y="776"/>
                      </a:lnTo>
                      <a:lnTo>
                        <a:pt x="2138" y="830"/>
                      </a:lnTo>
                      <a:lnTo>
                        <a:pt x="2138" y="887"/>
                      </a:lnTo>
                      <a:lnTo>
                        <a:pt x="2137" y="950"/>
                      </a:lnTo>
                      <a:lnTo>
                        <a:pt x="2132" y="1016"/>
                      </a:lnTo>
                      <a:lnTo>
                        <a:pt x="2129" y="1049"/>
                      </a:lnTo>
                      <a:lnTo>
                        <a:pt x="2128" y="1083"/>
                      </a:lnTo>
                      <a:lnTo>
                        <a:pt x="2127" y="1118"/>
                      </a:lnTo>
                      <a:lnTo>
                        <a:pt x="2126" y="1153"/>
                      </a:lnTo>
                      <a:lnTo>
                        <a:pt x="2126" y="1188"/>
                      </a:lnTo>
                      <a:lnTo>
                        <a:pt x="2127" y="1224"/>
                      </a:lnTo>
                      <a:lnTo>
                        <a:pt x="2127" y="1261"/>
                      </a:lnTo>
                      <a:lnTo>
                        <a:pt x="2127" y="1298"/>
                      </a:lnTo>
                      <a:lnTo>
                        <a:pt x="2127" y="1335"/>
                      </a:lnTo>
                      <a:lnTo>
                        <a:pt x="2126" y="1373"/>
                      </a:lnTo>
                      <a:lnTo>
                        <a:pt x="2124" y="1411"/>
                      </a:lnTo>
                      <a:lnTo>
                        <a:pt x="2122" y="1451"/>
                      </a:lnTo>
                      <a:lnTo>
                        <a:pt x="2118" y="1490"/>
                      </a:lnTo>
                      <a:lnTo>
                        <a:pt x="2114" y="1529"/>
                      </a:lnTo>
                      <a:lnTo>
                        <a:pt x="2107" y="1568"/>
                      </a:lnTo>
                      <a:lnTo>
                        <a:pt x="2100" y="1608"/>
                      </a:lnTo>
                      <a:lnTo>
                        <a:pt x="2089" y="1647"/>
                      </a:lnTo>
                      <a:lnTo>
                        <a:pt x="2077" y="1687"/>
                      </a:lnTo>
                      <a:lnTo>
                        <a:pt x="2063" y="1727"/>
                      </a:lnTo>
                      <a:lnTo>
                        <a:pt x="2047" y="1767"/>
                      </a:lnTo>
                      <a:lnTo>
                        <a:pt x="2028" y="1807"/>
                      </a:lnTo>
                      <a:lnTo>
                        <a:pt x="2006" y="1847"/>
                      </a:lnTo>
                      <a:lnTo>
                        <a:pt x="1982" y="1887"/>
                      </a:lnTo>
                      <a:lnTo>
                        <a:pt x="1954" y="1927"/>
                      </a:lnTo>
                      <a:lnTo>
                        <a:pt x="1923" y="1968"/>
                      </a:lnTo>
                      <a:lnTo>
                        <a:pt x="1888" y="2008"/>
                      </a:lnTo>
                      <a:lnTo>
                        <a:pt x="1849" y="2048"/>
                      </a:lnTo>
                      <a:lnTo>
                        <a:pt x="1807" y="2087"/>
                      </a:lnTo>
                      <a:lnTo>
                        <a:pt x="1761" y="2127"/>
                      </a:lnTo>
                      <a:lnTo>
                        <a:pt x="1710" y="2166"/>
                      </a:lnTo>
                      <a:lnTo>
                        <a:pt x="1655" y="2204"/>
                      </a:lnTo>
                      <a:lnTo>
                        <a:pt x="1596" y="2243"/>
                      </a:lnTo>
                      <a:close/>
                    </a:path>
                  </a:pathLst>
                </a:custGeom>
                <a:solidFill>
                  <a:srgbClr val="40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39" name="Freeform 555"/>
                <p:cNvSpPr>
                  <a:spLocks/>
                </p:cNvSpPr>
                <p:nvPr/>
              </p:nvSpPr>
              <p:spPr bwMode="auto">
                <a:xfrm>
                  <a:off x="4765" y="708"/>
                  <a:ext cx="214" cy="327"/>
                </a:xfrm>
                <a:custGeom>
                  <a:avLst/>
                  <a:gdLst>
                    <a:gd name="T0" fmla="*/ 1563 w 2138"/>
                    <a:gd name="T1" fmla="*/ 2522 h 3277"/>
                    <a:gd name="T2" fmla="*/ 1551 w 2138"/>
                    <a:gd name="T3" fmla="*/ 2564 h 3277"/>
                    <a:gd name="T4" fmla="*/ 1531 w 2138"/>
                    <a:gd name="T5" fmla="*/ 2644 h 3277"/>
                    <a:gd name="T6" fmla="*/ 1514 w 2138"/>
                    <a:gd name="T7" fmla="*/ 2729 h 3277"/>
                    <a:gd name="T8" fmla="*/ 1494 w 2138"/>
                    <a:gd name="T9" fmla="*/ 2840 h 3277"/>
                    <a:gd name="T10" fmla="*/ 1481 w 2138"/>
                    <a:gd name="T11" fmla="*/ 2900 h 3277"/>
                    <a:gd name="T12" fmla="*/ 1466 w 2138"/>
                    <a:gd name="T13" fmla="*/ 2953 h 3277"/>
                    <a:gd name="T14" fmla="*/ 1451 w 2138"/>
                    <a:gd name="T15" fmla="*/ 3012 h 3277"/>
                    <a:gd name="T16" fmla="*/ 1426 w 2138"/>
                    <a:gd name="T17" fmla="*/ 3124 h 3277"/>
                    <a:gd name="T18" fmla="*/ 1399 w 2138"/>
                    <a:gd name="T19" fmla="*/ 3227 h 3277"/>
                    <a:gd name="T20" fmla="*/ 1385 w 2138"/>
                    <a:gd name="T21" fmla="*/ 3261 h 3277"/>
                    <a:gd name="T22" fmla="*/ 1341 w 2138"/>
                    <a:gd name="T23" fmla="*/ 3263 h 3277"/>
                    <a:gd name="T24" fmla="*/ 1282 w 2138"/>
                    <a:gd name="T25" fmla="*/ 3170 h 3277"/>
                    <a:gd name="T26" fmla="*/ 1207 w 2138"/>
                    <a:gd name="T27" fmla="*/ 3068 h 3277"/>
                    <a:gd name="T28" fmla="*/ 1036 w 2138"/>
                    <a:gd name="T29" fmla="*/ 2933 h 3277"/>
                    <a:gd name="T30" fmla="*/ 792 w 2138"/>
                    <a:gd name="T31" fmla="*/ 2809 h 3277"/>
                    <a:gd name="T32" fmla="*/ 755 w 2138"/>
                    <a:gd name="T33" fmla="*/ 2794 h 3277"/>
                    <a:gd name="T34" fmla="*/ 640 w 2138"/>
                    <a:gd name="T35" fmla="*/ 2764 h 3277"/>
                    <a:gd name="T36" fmla="*/ 434 w 2138"/>
                    <a:gd name="T37" fmla="*/ 2741 h 3277"/>
                    <a:gd name="T38" fmla="*/ 360 w 2138"/>
                    <a:gd name="T39" fmla="*/ 2742 h 3277"/>
                    <a:gd name="T40" fmla="*/ 266 w 2138"/>
                    <a:gd name="T41" fmla="*/ 2751 h 3277"/>
                    <a:gd name="T42" fmla="*/ 144 w 2138"/>
                    <a:gd name="T43" fmla="*/ 2765 h 3277"/>
                    <a:gd name="T44" fmla="*/ 72 w 2138"/>
                    <a:gd name="T45" fmla="*/ 2774 h 3277"/>
                    <a:gd name="T46" fmla="*/ 23 w 2138"/>
                    <a:gd name="T47" fmla="*/ 2697 h 3277"/>
                    <a:gd name="T48" fmla="*/ 1 w 2138"/>
                    <a:gd name="T49" fmla="*/ 2556 h 3277"/>
                    <a:gd name="T50" fmla="*/ 16 w 2138"/>
                    <a:gd name="T51" fmla="*/ 2430 h 3277"/>
                    <a:gd name="T52" fmla="*/ 59 w 2138"/>
                    <a:gd name="T53" fmla="*/ 2307 h 3277"/>
                    <a:gd name="T54" fmla="*/ 125 w 2138"/>
                    <a:gd name="T55" fmla="*/ 2078 h 3277"/>
                    <a:gd name="T56" fmla="*/ 179 w 2138"/>
                    <a:gd name="T57" fmla="*/ 1879 h 3277"/>
                    <a:gd name="T58" fmla="*/ 201 w 2138"/>
                    <a:gd name="T59" fmla="*/ 1811 h 3277"/>
                    <a:gd name="T60" fmla="*/ 271 w 2138"/>
                    <a:gd name="T61" fmla="*/ 1667 h 3277"/>
                    <a:gd name="T62" fmla="*/ 385 w 2138"/>
                    <a:gd name="T63" fmla="*/ 1441 h 3277"/>
                    <a:gd name="T64" fmla="*/ 522 w 2138"/>
                    <a:gd name="T65" fmla="*/ 1178 h 3277"/>
                    <a:gd name="T66" fmla="*/ 658 w 2138"/>
                    <a:gd name="T67" fmla="*/ 921 h 3277"/>
                    <a:gd name="T68" fmla="*/ 769 w 2138"/>
                    <a:gd name="T69" fmla="*/ 716 h 3277"/>
                    <a:gd name="T70" fmla="*/ 834 w 2138"/>
                    <a:gd name="T71" fmla="*/ 605 h 3277"/>
                    <a:gd name="T72" fmla="*/ 917 w 2138"/>
                    <a:gd name="T73" fmla="*/ 467 h 3277"/>
                    <a:gd name="T74" fmla="*/ 1063 w 2138"/>
                    <a:gd name="T75" fmla="*/ 212 h 3277"/>
                    <a:gd name="T76" fmla="*/ 1171 w 2138"/>
                    <a:gd name="T77" fmla="*/ 22 h 3277"/>
                    <a:gd name="T78" fmla="*/ 1179 w 2138"/>
                    <a:gd name="T79" fmla="*/ 0 h 3277"/>
                    <a:gd name="T80" fmla="*/ 1225 w 2138"/>
                    <a:gd name="T81" fmla="*/ 35 h 3277"/>
                    <a:gd name="T82" fmla="*/ 1300 w 2138"/>
                    <a:gd name="T83" fmla="*/ 74 h 3277"/>
                    <a:gd name="T84" fmla="*/ 1399 w 2138"/>
                    <a:gd name="T85" fmla="*/ 114 h 3277"/>
                    <a:gd name="T86" fmla="*/ 1523 w 2138"/>
                    <a:gd name="T87" fmla="*/ 160 h 3277"/>
                    <a:gd name="T88" fmla="*/ 1660 w 2138"/>
                    <a:gd name="T89" fmla="*/ 212 h 3277"/>
                    <a:gd name="T90" fmla="*/ 1792 w 2138"/>
                    <a:gd name="T91" fmla="*/ 267 h 3277"/>
                    <a:gd name="T92" fmla="*/ 1904 w 2138"/>
                    <a:gd name="T93" fmla="*/ 323 h 3277"/>
                    <a:gd name="T94" fmla="*/ 1971 w 2138"/>
                    <a:gd name="T95" fmla="*/ 368 h 3277"/>
                    <a:gd name="T96" fmla="*/ 2019 w 2138"/>
                    <a:gd name="T97" fmla="*/ 414 h 3277"/>
                    <a:gd name="T98" fmla="*/ 2055 w 2138"/>
                    <a:gd name="T99" fmla="*/ 461 h 3277"/>
                    <a:gd name="T100" fmla="*/ 2087 w 2138"/>
                    <a:gd name="T101" fmla="*/ 540 h 3277"/>
                    <a:gd name="T102" fmla="*/ 2129 w 2138"/>
                    <a:gd name="T103" fmla="*/ 726 h 3277"/>
                    <a:gd name="T104" fmla="*/ 2132 w 2138"/>
                    <a:gd name="T105" fmla="*/ 1016 h 3277"/>
                    <a:gd name="T106" fmla="*/ 2126 w 2138"/>
                    <a:gd name="T107" fmla="*/ 1153 h 3277"/>
                    <a:gd name="T108" fmla="*/ 2127 w 2138"/>
                    <a:gd name="T109" fmla="*/ 1335 h 3277"/>
                    <a:gd name="T110" fmla="*/ 2114 w 2138"/>
                    <a:gd name="T111" fmla="*/ 1529 h 3277"/>
                    <a:gd name="T112" fmla="*/ 2063 w 2138"/>
                    <a:gd name="T113" fmla="*/ 1727 h 3277"/>
                    <a:gd name="T114" fmla="*/ 1954 w 2138"/>
                    <a:gd name="T115" fmla="*/ 1927 h 3277"/>
                    <a:gd name="T116" fmla="*/ 1761 w 2138"/>
                    <a:gd name="T117" fmla="*/ 2127 h 3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138" h="3277">
                      <a:moveTo>
                        <a:pt x="1596" y="2243"/>
                      </a:moveTo>
                      <a:lnTo>
                        <a:pt x="1564" y="2518"/>
                      </a:lnTo>
                      <a:lnTo>
                        <a:pt x="1564" y="2519"/>
                      </a:lnTo>
                      <a:lnTo>
                        <a:pt x="1563" y="2522"/>
                      </a:lnTo>
                      <a:lnTo>
                        <a:pt x="1561" y="2527"/>
                      </a:lnTo>
                      <a:lnTo>
                        <a:pt x="1559" y="2534"/>
                      </a:lnTo>
                      <a:lnTo>
                        <a:pt x="1557" y="2542"/>
                      </a:lnTo>
                      <a:lnTo>
                        <a:pt x="1554" y="2552"/>
                      </a:lnTo>
                      <a:lnTo>
                        <a:pt x="1551" y="2564"/>
                      </a:lnTo>
                      <a:lnTo>
                        <a:pt x="1547" y="2577"/>
                      </a:lnTo>
                      <a:lnTo>
                        <a:pt x="1544" y="2592"/>
                      </a:lnTo>
                      <a:lnTo>
                        <a:pt x="1540" y="2608"/>
                      </a:lnTo>
                      <a:lnTo>
                        <a:pt x="1536" y="2626"/>
                      </a:lnTo>
                      <a:lnTo>
                        <a:pt x="1531" y="2644"/>
                      </a:lnTo>
                      <a:lnTo>
                        <a:pt x="1526" y="2664"/>
                      </a:lnTo>
                      <a:lnTo>
                        <a:pt x="1522" y="2685"/>
                      </a:lnTo>
                      <a:lnTo>
                        <a:pt x="1518" y="2706"/>
                      </a:lnTo>
                      <a:lnTo>
                        <a:pt x="1514" y="2729"/>
                      </a:lnTo>
                      <a:lnTo>
                        <a:pt x="1509" y="2757"/>
                      </a:lnTo>
                      <a:lnTo>
                        <a:pt x="1505" y="2782"/>
                      </a:lnTo>
                      <a:lnTo>
                        <a:pt x="1501" y="2804"/>
                      </a:lnTo>
                      <a:lnTo>
                        <a:pt x="1498" y="2823"/>
                      </a:lnTo>
                      <a:lnTo>
                        <a:pt x="1494" y="2840"/>
                      </a:lnTo>
                      <a:lnTo>
                        <a:pt x="1491" y="2855"/>
                      </a:lnTo>
                      <a:lnTo>
                        <a:pt x="1489" y="2868"/>
                      </a:lnTo>
                      <a:lnTo>
                        <a:pt x="1486" y="2879"/>
                      </a:lnTo>
                      <a:lnTo>
                        <a:pt x="1484" y="2890"/>
                      </a:lnTo>
                      <a:lnTo>
                        <a:pt x="1481" y="2900"/>
                      </a:lnTo>
                      <a:lnTo>
                        <a:pt x="1478" y="2910"/>
                      </a:lnTo>
                      <a:lnTo>
                        <a:pt x="1476" y="2920"/>
                      </a:lnTo>
                      <a:lnTo>
                        <a:pt x="1473" y="2930"/>
                      </a:lnTo>
                      <a:lnTo>
                        <a:pt x="1469" y="2941"/>
                      </a:lnTo>
                      <a:lnTo>
                        <a:pt x="1466" y="2953"/>
                      </a:lnTo>
                      <a:lnTo>
                        <a:pt x="1462" y="2967"/>
                      </a:lnTo>
                      <a:lnTo>
                        <a:pt x="1459" y="2979"/>
                      </a:lnTo>
                      <a:lnTo>
                        <a:pt x="1455" y="2994"/>
                      </a:lnTo>
                      <a:lnTo>
                        <a:pt x="1451" y="3012"/>
                      </a:lnTo>
                      <a:lnTo>
                        <a:pt x="1446" y="3032"/>
                      </a:lnTo>
                      <a:lnTo>
                        <a:pt x="1442" y="3054"/>
                      </a:lnTo>
                      <a:lnTo>
                        <a:pt x="1436" y="3077"/>
                      </a:lnTo>
                      <a:lnTo>
                        <a:pt x="1431" y="3101"/>
                      </a:lnTo>
                      <a:lnTo>
                        <a:pt x="1426" y="3124"/>
                      </a:lnTo>
                      <a:lnTo>
                        <a:pt x="1420" y="3148"/>
                      </a:lnTo>
                      <a:lnTo>
                        <a:pt x="1415" y="3170"/>
                      </a:lnTo>
                      <a:lnTo>
                        <a:pt x="1410" y="3191"/>
                      </a:lnTo>
                      <a:lnTo>
                        <a:pt x="1404" y="3211"/>
                      </a:lnTo>
                      <a:lnTo>
                        <a:pt x="1399" y="3227"/>
                      </a:lnTo>
                      <a:lnTo>
                        <a:pt x="1395" y="3241"/>
                      </a:lnTo>
                      <a:lnTo>
                        <a:pt x="1390" y="3252"/>
                      </a:lnTo>
                      <a:lnTo>
                        <a:pt x="1386" y="3258"/>
                      </a:lnTo>
                      <a:lnTo>
                        <a:pt x="1385" y="3261"/>
                      </a:lnTo>
                      <a:lnTo>
                        <a:pt x="1382" y="3267"/>
                      </a:lnTo>
                      <a:lnTo>
                        <a:pt x="1377" y="3273"/>
                      </a:lnTo>
                      <a:lnTo>
                        <a:pt x="1368" y="3277"/>
                      </a:lnTo>
                      <a:lnTo>
                        <a:pt x="1357" y="3274"/>
                      </a:lnTo>
                      <a:lnTo>
                        <a:pt x="1341" y="3263"/>
                      </a:lnTo>
                      <a:lnTo>
                        <a:pt x="1322" y="3239"/>
                      </a:lnTo>
                      <a:lnTo>
                        <a:pt x="1298" y="3199"/>
                      </a:lnTo>
                      <a:lnTo>
                        <a:pt x="1291" y="3185"/>
                      </a:lnTo>
                      <a:lnTo>
                        <a:pt x="1282" y="3170"/>
                      </a:lnTo>
                      <a:lnTo>
                        <a:pt x="1272" y="3152"/>
                      </a:lnTo>
                      <a:lnTo>
                        <a:pt x="1260" y="3134"/>
                      </a:lnTo>
                      <a:lnTo>
                        <a:pt x="1245" y="3113"/>
                      </a:lnTo>
                      <a:lnTo>
                        <a:pt x="1228" y="3091"/>
                      </a:lnTo>
                      <a:lnTo>
                        <a:pt x="1207" y="3068"/>
                      </a:lnTo>
                      <a:lnTo>
                        <a:pt x="1183" y="3044"/>
                      </a:lnTo>
                      <a:lnTo>
                        <a:pt x="1153" y="3018"/>
                      </a:lnTo>
                      <a:lnTo>
                        <a:pt x="1120" y="2991"/>
                      </a:lnTo>
                      <a:lnTo>
                        <a:pt x="1081" y="2963"/>
                      </a:lnTo>
                      <a:lnTo>
                        <a:pt x="1036" y="2933"/>
                      </a:lnTo>
                      <a:lnTo>
                        <a:pt x="986" y="2904"/>
                      </a:lnTo>
                      <a:lnTo>
                        <a:pt x="928" y="2873"/>
                      </a:lnTo>
                      <a:lnTo>
                        <a:pt x="864" y="2841"/>
                      </a:lnTo>
                      <a:lnTo>
                        <a:pt x="792" y="2809"/>
                      </a:lnTo>
                      <a:lnTo>
                        <a:pt x="791" y="2808"/>
                      </a:lnTo>
                      <a:lnTo>
                        <a:pt x="786" y="2806"/>
                      </a:lnTo>
                      <a:lnTo>
                        <a:pt x="778" y="2803"/>
                      </a:lnTo>
                      <a:lnTo>
                        <a:pt x="768" y="2799"/>
                      </a:lnTo>
                      <a:lnTo>
                        <a:pt x="755" y="2794"/>
                      </a:lnTo>
                      <a:lnTo>
                        <a:pt x="739" y="2788"/>
                      </a:lnTo>
                      <a:lnTo>
                        <a:pt x="719" y="2782"/>
                      </a:lnTo>
                      <a:lnTo>
                        <a:pt x="696" y="2776"/>
                      </a:lnTo>
                      <a:lnTo>
                        <a:pt x="670" y="2770"/>
                      </a:lnTo>
                      <a:lnTo>
                        <a:pt x="640" y="2764"/>
                      </a:lnTo>
                      <a:lnTo>
                        <a:pt x="606" y="2758"/>
                      </a:lnTo>
                      <a:lnTo>
                        <a:pt x="568" y="2752"/>
                      </a:lnTo>
                      <a:lnTo>
                        <a:pt x="527" y="2748"/>
                      </a:lnTo>
                      <a:lnTo>
                        <a:pt x="482" y="2744"/>
                      </a:lnTo>
                      <a:lnTo>
                        <a:pt x="434" y="2741"/>
                      </a:lnTo>
                      <a:lnTo>
                        <a:pt x="380" y="2740"/>
                      </a:lnTo>
                      <a:lnTo>
                        <a:pt x="378" y="2740"/>
                      </a:lnTo>
                      <a:lnTo>
                        <a:pt x="371" y="2741"/>
                      </a:lnTo>
                      <a:lnTo>
                        <a:pt x="360" y="2742"/>
                      </a:lnTo>
                      <a:lnTo>
                        <a:pt x="347" y="2743"/>
                      </a:lnTo>
                      <a:lnTo>
                        <a:pt x="330" y="2744"/>
                      </a:lnTo>
                      <a:lnTo>
                        <a:pt x="310" y="2746"/>
                      </a:lnTo>
                      <a:lnTo>
                        <a:pt x="289" y="2748"/>
                      </a:lnTo>
                      <a:lnTo>
                        <a:pt x="266" y="2751"/>
                      </a:lnTo>
                      <a:lnTo>
                        <a:pt x="242" y="2753"/>
                      </a:lnTo>
                      <a:lnTo>
                        <a:pt x="217" y="2756"/>
                      </a:lnTo>
                      <a:lnTo>
                        <a:pt x="192" y="2759"/>
                      </a:lnTo>
                      <a:lnTo>
                        <a:pt x="168" y="2762"/>
                      </a:lnTo>
                      <a:lnTo>
                        <a:pt x="144" y="2765"/>
                      </a:lnTo>
                      <a:lnTo>
                        <a:pt x="122" y="2768"/>
                      </a:lnTo>
                      <a:lnTo>
                        <a:pt x="101" y="2772"/>
                      </a:lnTo>
                      <a:lnTo>
                        <a:pt x="83" y="2775"/>
                      </a:lnTo>
                      <a:lnTo>
                        <a:pt x="72" y="2774"/>
                      </a:lnTo>
                      <a:lnTo>
                        <a:pt x="61" y="2768"/>
                      </a:lnTo>
                      <a:lnTo>
                        <a:pt x="50" y="2756"/>
                      </a:lnTo>
                      <a:lnTo>
                        <a:pt x="41" y="2740"/>
                      </a:lnTo>
                      <a:lnTo>
                        <a:pt x="31" y="2720"/>
                      </a:lnTo>
                      <a:lnTo>
                        <a:pt x="23" y="2697"/>
                      </a:lnTo>
                      <a:lnTo>
                        <a:pt x="16" y="2671"/>
                      </a:lnTo>
                      <a:lnTo>
                        <a:pt x="10" y="2644"/>
                      </a:lnTo>
                      <a:lnTo>
                        <a:pt x="6" y="2615"/>
                      </a:lnTo>
                      <a:lnTo>
                        <a:pt x="3" y="2586"/>
                      </a:lnTo>
                      <a:lnTo>
                        <a:pt x="1" y="2556"/>
                      </a:lnTo>
                      <a:lnTo>
                        <a:pt x="0" y="2527"/>
                      </a:lnTo>
                      <a:lnTo>
                        <a:pt x="2" y="2500"/>
                      </a:lnTo>
                      <a:lnTo>
                        <a:pt x="5" y="2474"/>
                      </a:lnTo>
                      <a:lnTo>
                        <a:pt x="9" y="2451"/>
                      </a:lnTo>
                      <a:lnTo>
                        <a:pt x="16" y="2430"/>
                      </a:lnTo>
                      <a:lnTo>
                        <a:pt x="25" y="2408"/>
                      </a:lnTo>
                      <a:lnTo>
                        <a:pt x="36" y="2380"/>
                      </a:lnTo>
                      <a:lnTo>
                        <a:pt x="47" y="2346"/>
                      </a:lnTo>
                      <a:lnTo>
                        <a:pt x="59" y="2307"/>
                      </a:lnTo>
                      <a:lnTo>
                        <a:pt x="72" y="2265"/>
                      </a:lnTo>
                      <a:lnTo>
                        <a:pt x="85" y="2220"/>
                      </a:lnTo>
                      <a:lnTo>
                        <a:pt x="98" y="2173"/>
                      </a:lnTo>
                      <a:lnTo>
                        <a:pt x="112" y="2126"/>
                      </a:lnTo>
                      <a:lnTo>
                        <a:pt x="125" y="2078"/>
                      </a:lnTo>
                      <a:lnTo>
                        <a:pt x="138" y="2032"/>
                      </a:lnTo>
                      <a:lnTo>
                        <a:pt x="150" y="1989"/>
                      </a:lnTo>
                      <a:lnTo>
                        <a:pt x="161" y="1948"/>
                      </a:lnTo>
                      <a:lnTo>
                        <a:pt x="171" y="1911"/>
                      </a:lnTo>
                      <a:lnTo>
                        <a:pt x="179" y="1879"/>
                      </a:lnTo>
                      <a:lnTo>
                        <a:pt x="186" y="1854"/>
                      </a:lnTo>
                      <a:lnTo>
                        <a:pt x="191" y="1836"/>
                      </a:lnTo>
                      <a:lnTo>
                        <a:pt x="194" y="1826"/>
                      </a:lnTo>
                      <a:lnTo>
                        <a:pt x="201" y="1811"/>
                      </a:lnTo>
                      <a:lnTo>
                        <a:pt x="210" y="1791"/>
                      </a:lnTo>
                      <a:lnTo>
                        <a:pt x="223" y="1766"/>
                      </a:lnTo>
                      <a:lnTo>
                        <a:pt x="237" y="1736"/>
                      </a:lnTo>
                      <a:lnTo>
                        <a:pt x="253" y="1703"/>
                      </a:lnTo>
                      <a:lnTo>
                        <a:pt x="271" y="1667"/>
                      </a:lnTo>
                      <a:lnTo>
                        <a:pt x="291" y="1627"/>
                      </a:lnTo>
                      <a:lnTo>
                        <a:pt x="312" y="1584"/>
                      </a:lnTo>
                      <a:lnTo>
                        <a:pt x="335" y="1538"/>
                      </a:lnTo>
                      <a:lnTo>
                        <a:pt x="360" y="1491"/>
                      </a:lnTo>
                      <a:lnTo>
                        <a:pt x="385" y="1441"/>
                      </a:lnTo>
                      <a:lnTo>
                        <a:pt x="412" y="1389"/>
                      </a:lnTo>
                      <a:lnTo>
                        <a:pt x="439" y="1337"/>
                      </a:lnTo>
                      <a:lnTo>
                        <a:pt x="466" y="1284"/>
                      </a:lnTo>
                      <a:lnTo>
                        <a:pt x="494" y="1231"/>
                      </a:lnTo>
                      <a:lnTo>
                        <a:pt x="522" y="1178"/>
                      </a:lnTo>
                      <a:lnTo>
                        <a:pt x="550" y="1125"/>
                      </a:lnTo>
                      <a:lnTo>
                        <a:pt x="577" y="1072"/>
                      </a:lnTo>
                      <a:lnTo>
                        <a:pt x="606" y="1021"/>
                      </a:lnTo>
                      <a:lnTo>
                        <a:pt x="632" y="970"/>
                      </a:lnTo>
                      <a:lnTo>
                        <a:pt x="658" y="921"/>
                      </a:lnTo>
                      <a:lnTo>
                        <a:pt x="683" y="874"/>
                      </a:lnTo>
                      <a:lnTo>
                        <a:pt x="707" y="830"/>
                      </a:lnTo>
                      <a:lnTo>
                        <a:pt x="729" y="789"/>
                      </a:lnTo>
                      <a:lnTo>
                        <a:pt x="750" y="751"/>
                      </a:lnTo>
                      <a:lnTo>
                        <a:pt x="769" y="716"/>
                      </a:lnTo>
                      <a:lnTo>
                        <a:pt x="787" y="685"/>
                      </a:lnTo>
                      <a:lnTo>
                        <a:pt x="803" y="658"/>
                      </a:lnTo>
                      <a:lnTo>
                        <a:pt x="816" y="635"/>
                      </a:lnTo>
                      <a:lnTo>
                        <a:pt x="826" y="617"/>
                      </a:lnTo>
                      <a:lnTo>
                        <a:pt x="834" y="605"/>
                      </a:lnTo>
                      <a:lnTo>
                        <a:pt x="849" y="581"/>
                      </a:lnTo>
                      <a:lnTo>
                        <a:pt x="869" y="549"/>
                      </a:lnTo>
                      <a:lnTo>
                        <a:pt x="892" y="511"/>
                      </a:lnTo>
                      <a:lnTo>
                        <a:pt x="917" y="467"/>
                      </a:lnTo>
                      <a:lnTo>
                        <a:pt x="945" y="418"/>
                      </a:lnTo>
                      <a:lnTo>
                        <a:pt x="975" y="367"/>
                      </a:lnTo>
                      <a:lnTo>
                        <a:pt x="1005" y="315"/>
                      </a:lnTo>
                      <a:lnTo>
                        <a:pt x="1034" y="263"/>
                      </a:lnTo>
                      <a:lnTo>
                        <a:pt x="1063" y="212"/>
                      </a:lnTo>
                      <a:lnTo>
                        <a:pt x="1090" y="164"/>
                      </a:lnTo>
                      <a:lnTo>
                        <a:pt x="1115" y="119"/>
                      </a:lnTo>
                      <a:lnTo>
                        <a:pt x="1137" y="80"/>
                      </a:lnTo>
                      <a:lnTo>
                        <a:pt x="1156" y="47"/>
                      </a:lnTo>
                      <a:lnTo>
                        <a:pt x="1171" y="22"/>
                      </a:lnTo>
                      <a:lnTo>
                        <a:pt x="1180" y="6"/>
                      </a:lnTo>
                      <a:lnTo>
                        <a:pt x="1183" y="0"/>
                      </a:lnTo>
                      <a:lnTo>
                        <a:pt x="1182" y="0"/>
                      </a:lnTo>
                      <a:lnTo>
                        <a:pt x="1179" y="0"/>
                      </a:lnTo>
                      <a:lnTo>
                        <a:pt x="1178" y="1"/>
                      </a:lnTo>
                      <a:lnTo>
                        <a:pt x="1180" y="4"/>
                      </a:lnTo>
                      <a:lnTo>
                        <a:pt x="1186" y="10"/>
                      </a:lnTo>
                      <a:lnTo>
                        <a:pt x="1201" y="20"/>
                      </a:lnTo>
                      <a:lnTo>
                        <a:pt x="1225" y="35"/>
                      </a:lnTo>
                      <a:lnTo>
                        <a:pt x="1260" y="55"/>
                      </a:lnTo>
                      <a:lnTo>
                        <a:pt x="1271" y="61"/>
                      </a:lnTo>
                      <a:lnTo>
                        <a:pt x="1285" y="68"/>
                      </a:lnTo>
                      <a:lnTo>
                        <a:pt x="1300" y="74"/>
                      </a:lnTo>
                      <a:lnTo>
                        <a:pt x="1317" y="82"/>
                      </a:lnTo>
                      <a:lnTo>
                        <a:pt x="1335" y="89"/>
                      </a:lnTo>
                      <a:lnTo>
                        <a:pt x="1356" y="97"/>
                      </a:lnTo>
                      <a:lnTo>
                        <a:pt x="1377" y="105"/>
                      </a:lnTo>
                      <a:lnTo>
                        <a:pt x="1399" y="114"/>
                      </a:lnTo>
                      <a:lnTo>
                        <a:pt x="1422" y="123"/>
                      </a:lnTo>
                      <a:lnTo>
                        <a:pt x="1446" y="132"/>
                      </a:lnTo>
                      <a:lnTo>
                        <a:pt x="1471" y="141"/>
                      </a:lnTo>
                      <a:lnTo>
                        <a:pt x="1497" y="151"/>
                      </a:lnTo>
                      <a:lnTo>
                        <a:pt x="1523" y="160"/>
                      </a:lnTo>
                      <a:lnTo>
                        <a:pt x="1551" y="170"/>
                      </a:lnTo>
                      <a:lnTo>
                        <a:pt x="1578" y="181"/>
                      </a:lnTo>
                      <a:lnTo>
                        <a:pt x="1605" y="191"/>
                      </a:lnTo>
                      <a:lnTo>
                        <a:pt x="1632" y="201"/>
                      </a:lnTo>
                      <a:lnTo>
                        <a:pt x="1660" y="212"/>
                      </a:lnTo>
                      <a:lnTo>
                        <a:pt x="1687" y="223"/>
                      </a:lnTo>
                      <a:lnTo>
                        <a:pt x="1713" y="234"/>
                      </a:lnTo>
                      <a:lnTo>
                        <a:pt x="1741" y="245"/>
                      </a:lnTo>
                      <a:lnTo>
                        <a:pt x="1767" y="256"/>
                      </a:lnTo>
                      <a:lnTo>
                        <a:pt x="1792" y="267"/>
                      </a:lnTo>
                      <a:lnTo>
                        <a:pt x="1817" y="278"/>
                      </a:lnTo>
                      <a:lnTo>
                        <a:pt x="1840" y="289"/>
                      </a:lnTo>
                      <a:lnTo>
                        <a:pt x="1863" y="301"/>
                      </a:lnTo>
                      <a:lnTo>
                        <a:pt x="1884" y="312"/>
                      </a:lnTo>
                      <a:lnTo>
                        <a:pt x="1904" y="323"/>
                      </a:lnTo>
                      <a:lnTo>
                        <a:pt x="1924" y="335"/>
                      </a:lnTo>
                      <a:lnTo>
                        <a:pt x="1941" y="346"/>
                      </a:lnTo>
                      <a:lnTo>
                        <a:pt x="1957" y="357"/>
                      </a:lnTo>
                      <a:lnTo>
                        <a:pt x="1971" y="368"/>
                      </a:lnTo>
                      <a:lnTo>
                        <a:pt x="1974" y="370"/>
                      </a:lnTo>
                      <a:lnTo>
                        <a:pt x="1981" y="377"/>
                      </a:lnTo>
                      <a:lnTo>
                        <a:pt x="1992" y="387"/>
                      </a:lnTo>
                      <a:lnTo>
                        <a:pt x="2005" y="400"/>
                      </a:lnTo>
                      <a:lnTo>
                        <a:pt x="2019" y="414"/>
                      </a:lnTo>
                      <a:lnTo>
                        <a:pt x="2032" y="430"/>
                      </a:lnTo>
                      <a:lnTo>
                        <a:pt x="2044" y="445"/>
                      </a:lnTo>
                      <a:lnTo>
                        <a:pt x="2054" y="459"/>
                      </a:lnTo>
                      <a:lnTo>
                        <a:pt x="2055" y="461"/>
                      </a:lnTo>
                      <a:lnTo>
                        <a:pt x="2059" y="468"/>
                      </a:lnTo>
                      <a:lnTo>
                        <a:pt x="2064" y="479"/>
                      </a:lnTo>
                      <a:lnTo>
                        <a:pt x="2071" y="495"/>
                      </a:lnTo>
                      <a:lnTo>
                        <a:pt x="2079" y="515"/>
                      </a:lnTo>
                      <a:lnTo>
                        <a:pt x="2087" y="540"/>
                      </a:lnTo>
                      <a:lnTo>
                        <a:pt x="2096" y="569"/>
                      </a:lnTo>
                      <a:lnTo>
                        <a:pt x="2106" y="602"/>
                      </a:lnTo>
                      <a:lnTo>
                        <a:pt x="2115" y="639"/>
                      </a:lnTo>
                      <a:lnTo>
                        <a:pt x="2123" y="680"/>
                      </a:lnTo>
                      <a:lnTo>
                        <a:pt x="2129" y="726"/>
                      </a:lnTo>
                      <a:lnTo>
                        <a:pt x="2134" y="776"/>
                      </a:lnTo>
                      <a:lnTo>
                        <a:pt x="2138" y="830"/>
                      </a:lnTo>
                      <a:lnTo>
                        <a:pt x="2138" y="887"/>
                      </a:lnTo>
                      <a:lnTo>
                        <a:pt x="2137" y="950"/>
                      </a:lnTo>
                      <a:lnTo>
                        <a:pt x="2132" y="1016"/>
                      </a:lnTo>
                      <a:lnTo>
                        <a:pt x="2129" y="1049"/>
                      </a:lnTo>
                      <a:lnTo>
                        <a:pt x="2128" y="1083"/>
                      </a:lnTo>
                      <a:lnTo>
                        <a:pt x="2127" y="1118"/>
                      </a:lnTo>
                      <a:lnTo>
                        <a:pt x="2126" y="1153"/>
                      </a:lnTo>
                      <a:lnTo>
                        <a:pt x="2126" y="1188"/>
                      </a:lnTo>
                      <a:lnTo>
                        <a:pt x="2127" y="1224"/>
                      </a:lnTo>
                      <a:lnTo>
                        <a:pt x="2127" y="1261"/>
                      </a:lnTo>
                      <a:lnTo>
                        <a:pt x="2127" y="1298"/>
                      </a:lnTo>
                      <a:lnTo>
                        <a:pt x="2127" y="1335"/>
                      </a:lnTo>
                      <a:lnTo>
                        <a:pt x="2126" y="1373"/>
                      </a:lnTo>
                      <a:lnTo>
                        <a:pt x="2124" y="1411"/>
                      </a:lnTo>
                      <a:lnTo>
                        <a:pt x="2122" y="1451"/>
                      </a:lnTo>
                      <a:lnTo>
                        <a:pt x="2118" y="1490"/>
                      </a:lnTo>
                      <a:lnTo>
                        <a:pt x="2114" y="1529"/>
                      </a:lnTo>
                      <a:lnTo>
                        <a:pt x="2107" y="1568"/>
                      </a:lnTo>
                      <a:lnTo>
                        <a:pt x="2100" y="1608"/>
                      </a:lnTo>
                      <a:lnTo>
                        <a:pt x="2089" y="1647"/>
                      </a:lnTo>
                      <a:lnTo>
                        <a:pt x="2077" y="1687"/>
                      </a:lnTo>
                      <a:lnTo>
                        <a:pt x="2063" y="1727"/>
                      </a:lnTo>
                      <a:lnTo>
                        <a:pt x="2047" y="1767"/>
                      </a:lnTo>
                      <a:lnTo>
                        <a:pt x="2028" y="1807"/>
                      </a:lnTo>
                      <a:lnTo>
                        <a:pt x="2006" y="1847"/>
                      </a:lnTo>
                      <a:lnTo>
                        <a:pt x="1982" y="1887"/>
                      </a:lnTo>
                      <a:lnTo>
                        <a:pt x="1954" y="1927"/>
                      </a:lnTo>
                      <a:lnTo>
                        <a:pt x="1923" y="1968"/>
                      </a:lnTo>
                      <a:lnTo>
                        <a:pt x="1888" y="2008"/>
                      </a:lnTo>
                      <a:lnTo>
                        <a:pt x="1849" y="2048"/>
                      </a:lnTo>
                      <a:lnTo>
                        <a:pt x="1807" y="2087"/>
                      </a:lnTo>
                      <a:lnTo>
                        <a:pt x="1761" y="2127"/>
                      </a:lnTo>
                      <a:lnTo>
                        <a:pt x="1710" y="2166"/>
                      </a:lnTo>
                      <a:lnTo>
                        <a:pt x="1655" y="2204"/>
                      </a:lnTo>
                      <a:lnTo>
                        <a:pt x="1596" y="2243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40" name="Freeform 556"/>
                <p:cNvSpPr>
                  <a:spLocks/>
                </p:cNvSpPr>
                <p:nvPr/>
              </p:nvSpPr>
              <p:spPr bwMode="auto">
                <a:xfrm>
                  <a:off x="4874" y="792"/>
                  <a:ext cx="40" cy="15"/>
                </a:xfrm>
                <a:custGeom>
                  <a:avLst/>
                  <a:gdLst>
                    <a:gd name="T0" fmla="*/ 0 w 393"/>
                    <a:gd name="T1" fmla="*/ 56 h 145"/>
                    <a:gd name="T2" fmla="*/ 3 w 393"/>
                    <a:gd name="T3" fmla="*/ 56 h 145"/>
                    <a:gd name="T4" fmla="*/ 11 w 393"/>
                    <a:gd name="T5" fmla="*/ 57 h 145"/>
                    <a:gd name="T6" fmla="*/ 23 w 393"/>
                    <a:gd name="T7" fmla="*/ 58 h 145"/>
                    <a:gd name="T8" fmla="*/ 40 w 393"/>
                    <a:gd name="T9" fmla="*/ 60 h 145"/>
                    <a:gd name="T10" fmla="*/ 60 w 393"/>
                    <a:gd name="T11" fmla="*/ 63 h 145"/>
                    <a:gd name="T12" fmla="*/ 84 w 393"/>
                    <a:gd name="T13" fmla="*/ 66 h 145"/>
                    <a:gd name="T14" fmla="*/ 110 w 393"/>
                    <a:gd name="T15" fmla="*/ 69 h 145"/>
                    <a:gd name="T16" fmla="*/ 138 w 393"/>
                    <a:gd name="T17" fmla="*/ 73 h 145"/>
                    <a:gd name="T18" fmla="*/ 167 w 393"/>
                    <a:gd name="T19" fmla="*/ 77 h 145"/>
                    <a:gd name="T20" fmla="*/ 197 w 393"/>
                    <a:gd name="T21" fmla="*/ 83 h 145"/>
                    <a:gd name="T22" fmla="*/ 227 w 393"/>
                    <a:gd name="T23" fmla="*/ 88 h 145"/>
                    <a:gd name="T24" fmla="*/ 258 w 393"/>
                    <a:gd name="T25" fmla="*/ 94 h 145"/>
                    <a:gd name="T26" fmla="*/ 287 w 393"/>
                    <a:gd name="T27" fmla="*/ 100 h 145"/>
                    <a:gd name="T28" fmla="*/ 315 w 393"/>
                    <a:gd name="T29" fmla="*/ 107 h 145"/>
                    <a:gd name="T30" fmla="*/ 340 w 393"/>
                    <a:gd name="T31" fmla="*/ 114 h 145"/>
                    <a:gd name="T32" fmla="*/ 364 w 393"/>
                    <a:gd name="T33" fmla="*/ 121 h 145"/>
                    <a:gd name="T34" fmla="*/ 365 w 393"/>
                    <a:gd name="T35" fmla="*/ 123 h 145"/>
                    <a:gd name="T36" fmla="*/ 367 w 393"/>
                    <a:gd name="T37" fmla="*/ 126 h 145"/>
                    <a:gd name="T38" fmla="*/ 370 w 393"/>
                    <a:gd name="T39" fmla="*/ 132 h 145"/>
                    <a:gd name="T40" fmla="*/ 373 w 393"/>
                    <a:gd name="T41" fmla="*/ 137 h 145"/>
                    <a:gd name="T42" fmla="*/ 376 w 393"/>
                    <a:gd name="T43" fmla="*/ 142 h 145"/>
                    <a:gd name="T44" fmla="*/ 379 w 393"/>
                    <a:gd name="T45" fmla="*/ 145 h 145"/>
                    <a:gd name="T46" fmla="*/ 381 w 393"/>
                    <a:gd name="T47" fmla="*/ 145 h 145"/>
                    <a:gd name="T48" fmla="*/ 382 w 393"/>
                    <a:gd name="T49" fmla="*/ 142 h 145"/>
                    <a:gd name="T50" fmla="*/ 383 w 393"/>
                    <a:gd name="T51" fmla="*/ 129 h 145"/>
                    <a:gd name="T52" fmla="*/ 386 w 393"/>
                    <a:gd name="T53" fmla="*/ 116 h 145"/>
                    <a:gd name="T54" fmla="*/ 389 w 393"/>
                    <a:gd name="T55" fmla="*/ 103 h 145"/>
                    <a:gd name="T56" fmla="*/ 392 w 393"/>
                    <a:gd name="T57" fmla="*/ 90 h 145"/>
                    <a:gd name="T58" fmla="*/ 393 w 393"/>
                    <a:gd name="T59" fmla="*/ 78 h 145"/>
                    <a:gd name="T60" fmla="*/ 392 w 393"/>
                    <a:gd name="T61" fmla="*/ 68 h 145"/>
                    <a:gd name="T62" fmla="*/ 388 w 393"/>
                    <a:gd name="T63" fmla="*/ 60 h 145"/>
                    <a:gd name="T64" fmla="*/ 380 w 393"/>
                    <a:gd name="T65" fmla="*/ 53 h 145"/>
                    <a:gd name="T66" fmla="*/ 374 w 393"/>
                    <a:gd name="T67" fmla="*/ 50 h 145"/>
                    <a:gd name="T68" fmla="*/ 367 w 393"/>
                    <a:gd name="T69" fmla="*/ 47 h 145"/>
                    <a:gd name="T70" fmla="*/ 357 w 393"/>
                    <a:gd name="T71" fmla="*/ 45 h 145"/>
                    <a:gd name="T72" fmla="*/ 346 w 393"/>
                    <a:gd name="T73" fmla="*/ 42 h 145"/>
                    <a:gd name="T74" fmla="*/ 334 w 393"/>
                    <a:gd name="T75" fmla="*/ 38 h 145"/>
                    <a:gd name="T76" fmla="*/ 321 w 393"/>
                    <a:gd name="T77" fmla="*/ 35 h 145"/>
                    <a:gd name="T78" fmla="*/ 307 w 393"/>
                    <a:gd name="T79" fmla="*/ 32 h 145"/>
                    <a:gd name="T80" fmla="*/ 292 w 393"/>
                    <a:gd name="T81" fmla="*/ 29 h 145"/>
                    <a:gd name="T82" fmla="*/ 277 w 393"/>
                    <a:gd name="T83" fmla="*/ 26 h 145"/>
                    <a:gd name="T84" fmla="*/ 262 w 393"/>
                    <a:gd name="T85" fmla="*/ 24 h 145"/>
                    <a:gd name="T86" fmla="*/ 246 w 393"/>
                    <a:gd name="T87" fmla="*/ 21 h 145"/>
                    <a:gd name="T88" fmla="*/ 231 w 393"/>
                    <a:gd name="T89" fmla="*/ 19 h 145"/>
                    <a:gd name="T90" fmla="*/ 217 w 393"/>
                    <a:gd name="T91" fmla="*/ 16 h 145"/>
                    <a:gd name="T92" fmla="*/ 204 w 393"/>
                    <a:gd name="T93" fmla="*/ 14 h 145"/>
                    <a:gd name="T94" fmla="*/ 192 w 393"/>
                    <a:gd name="T95" fmla="*/ 12 h 145"/>
                    <a:gd name="T96" fmla="*/ 181 w 393"/>
                    <a:gd name="T97" fmla="*/ 11 h 145"/>
                    <a:gd name="T98" fmla="*/ 160 w 393"/>
                    <a:gd name="T99" fmla="*/ 9 h 145"/>
                    <a:gd name="T100" fmla="*/ 139 w 393"/>
                    <a:gd name="T101" fmla="*/ 6 h 145"/>
                    <a:gd name="T102" fmla="*/ 117 w 393"/>
                    <a:gd name="T103" fmla="*/ 4 h 145"/>
                    <a:gd name="T104" fmla="*/ 95 w 393"/>
                    <a:gd name="T105" fmla="*/ 2 h 145"/>
                    <a:gd name="T106" fmla="*/ 74 w 393"/>
                    <a:gd name="T107" fmla="*/ 1 h 145"/>
                    <a:gd name="T108" fmla="*/ 54 w 393"/>
                    <a:gd name="T109" fmla="*/ 0 h 145"/>
                    <a:gd name="T110" fmla="*/ 37 w 393"/>
                    <a:gd name="T111" fmla="*/ 0 h 145"/>
                    <a:gd name="T112" fmla="*/ 24 w 393"/>
                    <a:gd name="T113" fmla="*/ 1 h 145"/>
                    <a:gd name="T114" fmla="*/ 0 w 393"/>
                    <a:gd name="T115" fmla="*/ 56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93" h="145">
                      <a:moveTo>
                        <a:pt x="0" y="56"/>
                      </a:moveTo>
                      <a:lnTo>
                        <a:pt x="3" y="56"/>
                      </a:lnTo>
                      <a:lnTo>
                        <a:pt x="11" y="57"/>
                      </a:lnTo>
                      <a:lnTo>
                        <a:pt x="23" y="58"/>
                      </a:lnTo>
                      <a:lnTo>
                        <a:pt x="40" y="60"/>
                      </a:lnTo>
                      <a:lnTo>
                        <a:pt x="60" y="63"/>
                      </a:lnTo>
                      <a:lnTo>
                        <a:pt x="84" y="66"/>
                      </a:lnTo>
                      <a:lnTo>
                        <a:pt x="110" y="69"/>
                      </a:lnTo>
                      <a:lnTo>
                        <a:pt x="138" y="73"/>
                      </a:lnTo>
                      <a:lnTo>
                        <a:pt x="167" y="77"/>
                      </a:lnTo>
                      <a:lnTo>
                        <a:pt x="197" y="83"/>
                      </a:lnTo>
                      <a:lnTo>
                        <a:pt x="227" y="88"/>
                      </a:lnTo>
                      <a:lnTo>
                        <a:pt x="258" y="94"/>
                      </a:lnTo>
                      <a:lnTo>
                        <a:pt x="287" y="100"/>
                      </a:lnTo>
                      <a:lnTo>
                        <a:pt x="315" y="107"/>
                      </a:lnTo>
                      <a:lnTo>
                        <a:pt x="340" y="114"/>
                      </a:lnTo>
                      <a:lnTo>
                        <a:pt x="364" y="121"/>
                      </a:lnTo>
                      <a:lnTo>
                        <a:pt x="365" y="123"/>
                      </a:lnTo>
                      <a:lnTo>
                        <a:pt x="367" y="126"/>
                      </a:lnTo>
                      <a:lnTo>
                        <a:pt x="370" y="132"/>
                      </a:lnTo>
                      <a:lnTo>
                        <a:pt x="373" y="137"/>
                      </a:lnTo>
                      <a:lnTo>
                        <a:pt x="376" y="142"/>
                      </a:lnTo>
                      <a:lnTo>
                        <a:pt x="379" y="145"/>
                      </a:lnTo>
                      <a:lnTo>
                        <a:pt x="381" y="145"/>
                      </a:lnTo>
                      <a:lnTo>
                        <a:pt x="382" y="142"/>
                      </a:lnTo>
                      <a:lnTo>
                        <a:pt x="383" y="129"/>
                      </a:lnTo>
                      <a:lnTo>
                        <a:pt x="386" y="116"/>
                      </a:lnTo>
                      <a:lnTo>
                        <a:pt x="389" y="103"/>
                      </a:lnTo>
                      <a:lnTo>
                        <a:pt x="392" y="90"/>
                      </a:lnTo>
                      <a:lnTo>
                        <a:pt x="393" y="78"/>
                      </a:lnTo>
                      <a:lnTo>
                        <a:pt x="392" y="68"/>
                      </a:lnTo>
                      <a:lnTo>
                        <a:pt x="388" y="60"/>
                      </a:lnTo>
                      <a:lnTo>
                        <a:pt x="380" y="53"/>
                      </a:lnTo>
                      <a:lnTo>
                        <a:pt x="374" y="50"/>
                      </a:lnTo>
                      <a:lnTo>
                        <a:pt x="367" y="47"/>
                      </a:lnTo>
                      <a:lnTo>
                        <a:pt x="357" y="45"/>
                      </a:lnTo>
                      <a:lnTo>
                        <a:pt x="346" y="42"/>
                      </a:lnTo>
                      <a:lnTo>
                        <a:pt x="334" y="38"/>
                      </a:lnTo>
                      <a:lnTo>
                        <a:pt x="321" y="35"/>
                      </a:lnTo>
                      <a:lnTo>
                        <a:pt x="307" y="32"/>
                      </a:lnTo>
                      <a:lnTo>
                        <a:pt x="292" y="29"/>
                      </a:lnTo>
                      <a:lnTo>
                        <a:pt x="277" y="26"/>
                      </a:lnTo>
                      <a:lnTo>
                        <a:pt x="262" y="24"/>
                      </a:lnTo>
                      <a:lnTo>
                        <a:pt x="246" y="21"/>
                      </a:lnTo>
                      <a:lnTo>
                        <a:pt x="231" y="19"/>
                      </a:lnTo>
                      <a:lnTo>
                        <a:pt x="217" y="16"/>
                      </a:lnTo>
                      <a:lnTo>
                        <a:pt x="204" y="14"/>
                      </a:lnTo>
                      <a:lnTo>
                        <a:pt x="192" y="12"/>
                      </a:lnTo>
                      <a:lnTo>
                        <a:pt x="181" y="11"/>
                      </a:lnTo>
                      <a:lnTo>
                        <a:pt x="160" y="9"/>
                      </a:lnTo>
                      <a:lnTo>
                        <a:pt x="139" y="6"/>
                      </a:lnTo>
                      <a:lnTo>
                        <a:pt x="117" y="4"/>
                      </a:lnTo>
                      <a:lnTo>
                        <a:pt x="95" y="2"/>
                      </a:lnTo>
                      <a:lnTo>
                        <a:pt x="74" y="1"/>
                      </a:lnTo>
                      <a:lnTo>
                        <a:pt x="54" y="0"/>
                      </a:lnTo>
                      <a:lnTo>
                        <a:pt x="37" y="0"/>
                      </a:lnTo>
                      <a:lnTo>
                        <a:pt x="24" y="1"/>
                      </a:lnTo>
                      <a:lnTo>
                        <a:pt x="0" y="5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41" name="Freeform 557"/>
                <p:cNvSpPr>
                  <a:spLocks/>
                </p:cNvSpPr>
                <p:nvPr/>
              </p:nvSpPr>
              <p:spPr bwMode="auto">
                <a:xfrm>
                  <a:off x="4874" y="792"/>
                  <a:ext cx="40" cy="15"/>
                </a:xfrm>
                <a:custGeom>
                  <a:avLst/>
                  <a:gdLst>
                    <a:gd name="T0" fmla="*/ 0 w 393"/>
                    <a:gd name="T1" fmla="*/ 56 h 145"/>
                    <a:gd name="T2" fmla="*/ 0 w 393"/>
                    <a:gd name="T3" fmla="*/ 56 h 145"/>
                    <a:gd name="T4" fmla="*/ 3 w 393"/>
                    <a:gd name="T5" fmla="*/ 56 h 145"/>
                    <a:gd name="T6" fmla="*/ 11 w 393"/>
                    <a:gd name="T7" fmla="*/ 57 h 145"/>
                    <a:gd name="T8" fmla="*/ 23 w 393"/>
                    <a:gd name="T9" fmla="*/ 58 h 145"/>
                    <a:gd name="T10" fmla="*/ 40 w 393"/>
                    <a:gd name="T11" fmla="*/ 60 h 145"/>
                    <a:gd name="T12" fmla="*/ 60 w 393"/>
                    <a:gd name="T13" fmla="*/ 63 h 145"/>
                    <a:gd name="T14" fmla="*/ 84 w 393"/>
                    <a:gd name="T15" fmla="*/ 66 h 145"/>
                    <a:gd name="T16" fmla="*/ 110 w 393"/>
                    <a:gd name="T17" fmla="*/ 69 h 145"/>
                    <a:gd name="T18" fmla="*/ 138 w 393"/>
                    <a:gd name="T19" fmla="*/ 73 h 145"/>
                    <a:gd name="T20" fmla="*/ 167 w 393"/>
                    <a:gd name="T21" fmla="*/ 77 h 145"/>
                    <a:gd name="T22" fmla="*/ 197 w 393"/>
                    <a:gd name="T23" fmla="*/ 83 h 145"/>
                    <a:gd name="T24" fmla="*/ 227 w 393"/>
                    <a:gd name="T25" fmla="*/ 88 h 145"/>
                    <a:gd name="T26" fmla="*/ 258 w 393"/>
                    <a:gd name="T27" fmla="*/ 94 h 145"/>
                    <a:gd name="T28" fmla="*/ 287 w 393"/>
                    <a:gd name="T29" fmla="*/ 100 h 145"/>
                    <a:gd name="T30" fmla="*/ 315 w 393"/>
                    <a:gd name="T31" fmla="*/ 107 h 145"/>
                    <a:gd name="T32" fmla="*/ 340 w 393"/>
                    <a:gd name="T33" fmla="*/ 114 h 145"/>
                    <a:gd name="T34" fmla="*/ 364 w 393"/>
                    <a:gd name="T35" fmla="*/ 121 h 145"/>
                    <a:gd name="T36" fmla="*/ 364 w 393"/>
                    <a:gd name="T37" fmla="*/ 121 h 145"/>
                    <a:gd name="T38" fmla="*/ 365 w 393"/>
                    <a:gd name="T39" fmla="*/ 123 h 145"/>
                    <a:gd name="T40" fmla="*/ 367 w 393"/>
                    <a:gd name="T41" fmla="*/ 126 h 145"/>
                    <a:gd name="T42" fmla="*/ 370 w 393"/>
                    <a:gd name="T43" fmla="*/ 132 h 145"/>
                    <a:gd name="T44" fmla="*/ 373 w 393"/>
                    <a:gd name="T45" fmla="*/ 137 h 145"/>
                    <a:gd name="T46" fmla="*/ 376 w 393"/>
                    <a:gd name="T47" fmla="*/ 142 h 145"/>
                    <a:gd name="T48" fmla="*/ 379 w 393"/>
                    <a:gd name="T49" fmla="*/ 145 h 145"/>
                    <a:gd name="T50" fmla="*/ 381 w 393"/>
                    <a:gd name="T51" fmla="*/ 145 h 145"/>
                    <a:gd name="T52" fmla="*/ 382 w 393"/>
                    <a:gd name="T53" fmla="*/ 142 h 145"/>
                    <a:gd name="T54" fmla="*/ 382 w 393"/>
                    <a:gd name="T55" fmla="*/ 142 h 145"/>
                    <a:gd name="T56" fmla="*/ 383 w 393"/>
                    <a:gd name="T57" fmla="*/ 129 h 145"/>
                    <a:gd name="T58" fmla="*/ 386 w 393"/>
                    <a:gd name="T59" fmla="*/ 116 h 145"/>
                    <a:gd name="T60" fmla="*/ 389 w 393"/>
                    <a:gd name="T61" fmla="*/ 103 h 145"/>
                    <a:gd name="T62" fmla="*/ 392 w 393"/>
                    <a:gd name="T63" fmla="*/ 90 h 145"/>
                    <a:gd name="T64" fmla="*/ 393 w 393"/>
                    <a:gd name="T65" fmla="*/ 78 h 145"/>
                    <a:gd name="T66" fmla="*/ 392 w 393"/>
                    <a:gd name="T67" fmla="*/ 68 h 145"/>
                    <a:gd name="T68" fmla="*/ 388 w 393"/>
                    <a:gd name="T69" fmla="*/ 60 h 145"/>
                    <a:gd name="T70" fmla="*/ 380 w 393"/>
                    <a:gd name="T71" fmla="*/ 53 h 145"/>
                    <a:gd name="T72" fmla="*/ 380 w 393"/>
                    <a:gd name="T73" fmla="*/ 53 h 145"/>
                    <a:gd name="T74" fmla="*/ 374 w 393"/>
                    <a:gd name="T75" fmla="*/ 50 h 145"/>
                    <a:gd name="T76" fmla="*/ 367 w 393"/>
                    <a:gd name="T77" fmla="*/ 47 h 145"/>
                    <a:gd name="T78" fmla="*/ 357 w 393"/>
                    <a:gd name="T79" fmla="*/ 45 h 145"/>
                    <a:gd name="T80" fmla="*/ 346 w 393"/>
                    <a:gd name="T81" fmla="*/ 42 h 145"/>
                    <a:gd name="T82" fmla="*/ 334 w 393"/>
                    <a:gd name="T83" fmla="*/ 38 h 145"/>
                    <a:gd name="T84" fmla="*/ 321 w 393"/>
                    <a:gd name="T85" fmla="*/ 35 h 145"/>
                    <a:gd name="T86" fmla="*/ 307 w 393"/>
                    <a:gd name="T87" fmla="*/ 32 h 145"/>
                    <a:gd name="T88" fmla="*/ 292 w 393"/>
                    <a:gd name="T89" fmla="*/ 29 h 145"/>
                    <a:gd name="T90" fmla="*/ 277 w 393"/>
                    <a:gd name="T91" fmla="*/ 26 h 145"/>
                    <a:gd name="T92" fmla="*/ 262 w 393"/>
                    <a:gd name="T93" fmla="*/ 24 h 145"/>
                    <a:gd name="T94" fmla="*/ 246 w 393"/>
                    <a:gd name="T95" fmla="*/ 21 h 145"/>
                    <a:gd name="T96" fmla="*/ 231 w 393"/>
                    <a:gd name="T97" fmla="*/ 19 h 145"/>
                    <a:gd name="T98" fmla="*/ 217 w 393"/>
                    <a:gd name="T99" fmla="*/ 16 h 145"/>
                    <a:gd name="T100" fmla="*/ 204 w 393"/>
                    <a:gd name="T101" fmla="*/ 14 h 145"/>
                    <a:gd name="T102" fmla="*/ 192 w 393"/>
                    <a:gd name="T103" fmla="*/ 12 h 145"/>
                    <a:gd name="T104" fmla="*/ 181 w 393"/>
                    <a:gd name="T105" fmla="*/ 11 h 145"/>
                    <a:gd name="T106" fmla="*/ 181 w 393"/>
                    <a:gd name="T107" fmla="*/ 11 h 145"/>
                    <a:gd name="T108" fmla="*/ 160 w 393"/>
                    <a:gd name="T109" fmla="*/ 9 h 145"/>
                    <a:gd name="T110" fmla="*/ 139 w 393"/>
                    <a:gd name="T111" fmla="*/ 6 h 145"/>
                    <a:gd name="T112" fmla="*/ 117 w 393"/>
                    <a:gd name="T113" fmla="*/ 4 h 145"/>
                    <a:gd name="T114" fmla="*/ 95 w 393"/>
                    <a:gd name="T115" fmla="*/ 2 h 145"/>
                    <a:gd name="T116" fmla="*/ 74 w 393"/>
                    <a:gd name="T117" fmla="*/ 1 h 145"/>
                    <a:gd name="T118" fmla="*/ 54 w 393"/>
                    <a:gd name="T119" fmla="*/ 0 h 145"/>
                    <a:gd name="T120" fmla="*/ 37 w 393"/>
                    <a:gd name="T121" fmla="*/ 0 h 145"/>
                    <a:gd name="T122" fmla="*/ 24 w 393"/>
                    <a:gd name="T123" fmla="*/ 1 h 145"/>
                    <a:gd name="T124" fmla="*/ 0 w 393"/>
                    <a:gd name="T125" fmla="*/ 56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93" h="145">
                      <a:moveTo>
                        <a:pt x="0" y="56"/>
                      </a:moveTo>
                      <a:lnTo>
                        <a:pt x="0" y="56"/>
                      </a:lnTo>
                      <a:lnTo>
                        <a:pt x="3" y="56"/>
                      </a:lnTo>
                      <a:lnTo>
                        <a:pt x="11" y="57"/>
                      </a:lnTo>
                      <a:lnTo>
                        <a:pt x="23" y="58"/>
                      </a:lnTo>
                      <a:lnTo>
                        <a:pt x="40" y="60"/>
                      </a:lnTo>
                      <a:lnTo>
                        <a:pt x="60" y="63"/>
                      </a:lnTo>
                      <a:lnTo>
                        <a:pt x="84" y="66"/>
                      </a:lnTo>
                      <a:lnTo>
                        <a:pt x="110" y="69"/>
                      </a:lnTo>
                      <a:lnTo>
                        <a:pt x="138" y="73"/>
                      </a:lnTo>
                      <a:lnTo>
                        <a:pt x="167" y="77"/>
                      </a:lnTo>
                      <a:lnTo>
                        <a:pt x="197" y="83"/>
                      </a:lnTo>
                      <a:lnTo>
                        <a:pt x="227" y="88"/>
                      </a:lnTo>
                      <a:lnTo>
                        <a:pt x="258" y="94"/>
                      </a:lnTo>
                      <a:lnTo>
                        <a:pt x="287" y="100"/>
                      </a:lnTo>
                      <a:lnTo>
                        <a:pt x="315" y="107"/>
                      </a:lnTo>
                      <a:lnTo>
                        <a:pt x="340" y="114"/>
                      </a:lnTo>
                      <a:lnTo>
                        <a:pt x="364" y="121"/>
                      </a:lnTo>
                      <a:lnTo>
                        <a:pt x="365" y="123"/>
                      </a:lnTo>
                      <a:lnTo>
                        <a:pt x="367" y="126"/>
                      </a:lnTo>
                      <a:lnTo>
                        <a:pt x="370" y="132"/>
                      </a:lnTo>
                      <a:lnTo>
                        <a:pt x="373" y="137"/>
                      </a:lnTo>
                      <a:lnTo>
                        <a:pt x="376" y="142"/>
                      </a:lnTo>
                      <a:lnTo>
                        <a:pt x="379" y="145"/>
                      </a:lnTo>
                      <a:lnTo>
                        <a:pt x="381" y="145"/>
                      </a:lnTo>
                      <a:lnTo>
                        <a:pt x="382" y="142"/>
                      </a:lnTo>
                      <a:lnTo>
                        <a:pt x="383" y="129"/>
                      </a:lnTo>
                      <a:lnTo>
                        <a:pt x="386" y="116"/>
                      </a:lnTo>
                      <a:lnTo>
                        <a:pt x="389" y="103"/>
                      </a:lnTo>
                      <a:lnTo>
                        <a:pt x="392" y="90"/>
                      </a:lnTo>
                      <a:lnTo>
                        <a:pt x="393" y="78"/>
                      </a:lnTo>
                      <a:lnTo>
                        <a:pt x="392" y="68"/>
                      </a:lnTo>
                      <a:lnTo>
                        <a:pt x="388" y="60"/>
                      </a:lnTo>
                      <a:lnTo>
                        <a:pt x="380" y="53"/>
                      </a:lnTo>
                      <a:lnTo>
                        <a:pt x="374" y="50"/>
                      </a:lnTo>
                      <a:lnTo>
                        <a:pt x="367" y="47"/>
                      </a:lnTo>
                      <a:lnTo>
                        <a:pt x="357" y="45"/>
                      </a:lnTo>
                      <a:lnTo>
                        <a:pt x="346" y="42"/>
                      </a:lnTo>
                      <a:lnTo>
                        <a:pt x="334" y="38"/>
                      </a:lnTo>
                      <a:lnTo>
                        <a:pt x="321" y="35"/>
                      </a:lnTo>
                      <a:lnTo>
                        <a:pt x="307" y="32"/>
                      </a:lnTo>
                      <a:lnTo>
                        <a:pt x="292" y="29"/>
                      </a:lnTo>
                      <a:lnTo>
                        <a:pt x="277" y="26"/>
                      </a:lnTo>
                      <a:lnTo>
                        <a:pt x="262" y="24"/>
                      </a:lnTo>
                      <a:lnTo>
                        <a:pt x="246" y="21"/>
                      </a:lnTo>
                      <a:lnTo>
                        <a:pt x="231" y="19"/>
                      </a:lnTo>
                      <a:lnTo>
                        <a:pt x="217" y="16"/>
                      </a:lnTo>
                      <a:lnTo>
                        <a:pt x="204" y="14"/>
                      </a:lnTo>
                      <a:lnTo>
                        <a:pt x="192" y="12"/>
                      </a:lnTo>
                      <a:lnTo>
                        <a:pt x="181" y="11"/>
                      </a:lnTo>
                      <a:lnTo>
                        <a:pt x="160" y="9"/>
                      </a:lnTo>
                      <a:lnTo>
                        <a:pt x="139" y="6"/>
                      </a:lnTo>
                      <a:lnTo>
                        <a:pt x="117" y="4"/>
                      </a:lnTo>
                      <a:lnTo>
                        <a:pt x="95" y="2"/>
                      </a:lnTo>
                      <a:lnTo>
                        <a:pt x="74" y="1"/>
                      </a:lnTo>
                      <a:lnTo>
                        <a:pt x="54" y="0"/>
                      </a:lnTo>
                      <a:lnTo>
                        <a:pt x="37" y="0"/>
                      </a:lnTo>
                      <a:lnTo>
                        <a:pt x="24" y="1"/>
                      </a:lnTo>
                      <a:lnTo>
                        <a:pt x="0" y="56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42" name="Freeform 558"/>
                <p:cNvSpPr>
                  <a:spLocks/>
                </p:cNvSpPr>
                <p:nvPr/>
              </p:nvSpPr>
              <p:spPr bwMode="auto">
                <a:xfrm>
                  <a:off x="4883" y="710"/>
                  <a:ext cx="81" cy="69"/>
                </a:xfrm>
                <a:custGeom>
                  <a:avLst/>
                  <a:gdLst>
                    <a:gd name="T0" fmla="*/ 17 w 815"/>
                    <a:gd name="T1" fmla="*/ 2 h 692"/>
                    <a:gd name="T2" fmla="*/ 29 w 815"/>
                    <a:gd name="T3" fmla="*/ 14 h 692"/>
                    <a:gd name="T4" fmla="*/ 56 w 815"/>
                    <a:gd name="T5" fmla="*/ 35 h 692"/>
                    <a:gd name="T6" fmla="*/ 97 w 815"/>
                    <a:gd name="T7" fmla="*/ 58 h 692"/>
                    <a:gd name="T8" fmla="*/ 132 w 815"/>
                    <a:gd name="T9" fmla="*/ 72 h 692"/>
                    <a:gd name="T10" fmla="*/ 157 w 815"/>
                    <a:gd name="T11" fmla="*/ 81 h 692"/>
                    <a:gd name="T12" fmla="*/ 192 w 815"/>
                    <a:gd name="T13" fmla="*/ 93 h 692"/>
                    <a:gd name="T14" fmla="*/ 233 w 815"/>
                    <a:gd name="T15" fmla="*/ 107 h 692"/>
                    <a:gd name="T16" fmla="*/ 280 w 815"/>
                    <a:gd name="T17" fmla="*/ 125 h 692"/>
                    <a:gd name="T18" fmla="*/ 332 w 815"/>
                    <a:gd name="T19" fmla="*/ 144 h 692"/>
                    <a:gd name="T20" fmla="*/ 388 w 815"/>
                    <a:gd name="T21" fmla="*/ 165 h 692"/>
                    <a:gd name="T22" fmla="*/ 446 w 815"/>
                    <a:gd name="T23" fmla="*/ 187 h 692"/>
                    <a:gd name="T24" fmla="*/ 504 w 815"/>
                    <a:gd name="T25" fmla="*/ 211 h 692"/>
                    <a:gd name="T26" fmla="*/ 562 w 815"/>
                    <a:gd name="T27" fmla="*/ 235 h 692"/>
                    <a:gd name="T28" fmla="*/ 616 w 815"/>
                    <a:gd name="T29" fmla="*/ 260 h 692"/>
                    <a:gd name="T30" fmla="*/ 667 w 815"/>
                    <a:gd name="T31" fmla="*/ 285 h 692"/>
                    <a:gd name="T32" fmla="*/ 713 w 815"/>
                    <a:gd name="T33" fmla="*/ 309 h 692"/>
                    <a:gd name="T34" fmla="*/ 754 w 815"/>
                    <a:gd name="T35" fmla="*/ 333 h 692"/>
                    <a:gd name="T36" fmla="*/ 786 w 815"/>
                    <a:gd name="T37" fmla="*/ 356 h 692"/>
                    <a:gd name="T38" fmla="*/ 808 w 815"/>
                    <a:gd name="T39" fmla="*/ 377 h 692"/>
                    <a:gd name="T40" fmla="*/ 813 w 815"/>
                    <a:gd name="T41" fmla="*/ 391 h 692"/>
                    <a:gd name="T42" fmla="*/ 799 w 815"/>
                    <a:gd name="T43" fmla="*/ 422 h 692"/>
                    <a:gd name="T44" fmla="*/ 774 w 815"/>
                    <a:gd name="T45" fmla="*/ 472 h 692"/>
                    <a:gd name="T46" fmla="*/ 742 w 815"/>
                    <a:gd name="T47" fmla="*/ 533 h 692"/>
                    <a:gd name="T48" fmla="*/ 703 w 815"/>
                    <a:gd name="T49" fmla="*/ 595 h 692"/>
                    <a:gd name="T50" fmla="*/ 664 w 815"/>
                    <a:gd name="T51" fmla="*/ 648 h 692"/>
                    <a:gd name="T52" fmla="*/ 626 w 815"/>
                    <a:gd name="T53" fmla="*/ 684 h 692"/>
                    <a:gd name="T54" fmla="*/ 592 w 815"/>
                    <a:gd name="T55" fmla="*/ 692 h 692"/>
                    <a:gd name="T56" fmla="*/ 563 w 815"/>
                    <a:gd name="T57" fmla="*/ 668 h 692"/>
                    <a:gd name="T58" fmla="*/ 524 w 815"/>
                    <a:gd name="T59" fmla="*/ 635 h 692"/>
                    <a:gd name="T60" fmla="*/ 477 w 815"/>
                    <a:gd name="T61" fmla="*/ 601 h 692"/>
                    <a:gd name="T62" fmla="*/ 424 w 815"/>
                    <a:gd name="T63" fmla="*/ 565 h 692"/>
                    <a:gd name="T64" fmla="*/ 368 w 815"/>
                    <a:gd name="T65" fmla="*/ 530 h 692"/>
                    <a:gd name="T66" fmla="*/ 314 w 815"/>
                    <a:gd name="T67" fmla="*/ 497 h 692"/>
                    <a:gd name="T68" fmla="*/ 265 w 815"/>
                    <a:gd name="T69" fmla="*/ 467 h 692"/>
                    <a:gd name="T70" fmla="*/ 224 w 815"/>
                    <a:gd name="T71" fmla="*/ 443 h 692"/>
                    <a:gd name="T72" fmla="*/ 194 w 815"/>
                    <a:gd name="T73" fmla="*/ 425 h 692"/>
                    <a:gd name="T74" fmla="*/ 165 w 815"/>
                    <a:gd name="T75" fmla="*/ 412 h 692"/>
                    <a:gd name="T76" fmla="*/ 138 w 815"/>
                    <a:gd name="T77" fmla="*/ 402 h 692"/>
                    <a:gd name="T78" fmla="*/ 113 w 815"/>
                    <a:gd name="T79" fmla="*/ 392 h 692"/>
                    <a:gd name="T80" fmla="*/ 89 w 815"/>
                    <a:gd name="T81" fmla="*/ 381 h 692"/>
                    <a:gd name="T82" fmla="*/ 66 w 815"/>
                    <a:gd name="T83" fmla="*/ 367 h 692"/>
                    <a:gd name="T84" fmla="*/ 46 w 815"/>
                    <a:gd name="T85" fmla="*/ 347 h 692"/>
                    <a:gd name="T86" fmla="*/ 28 w 815"/>
                    <a:gd name="T87" fmla="*/ 318 h 692"/>
                    <a:gd name="T88" fmla="*/ 13 w 815"/>
                    <a:gd name="T89" fmla="*/ 279 h 692"/>
                    <a:gd name="T90" fmla="*/ 4 w 815"/>
                    <a:gd name="T91" fmla="*/ 234 h 692"/>
                    <a:gd name="T92" fmla="*/ 1 w 815"/>
                    <a:gd name="T93" fmla="*/ 184 h 692"/>
                    <a:gd name="T94" fmla="*/ 1 w 815"/>
                    <a:gd name="T95" fmla="*/ 135 h 692"/>
                    <a:gd name="T96" fmla="*/ 4 w 815"/>
                    <a:gd name="T97" fmla="*/ 88 h 692"/>
                    <a:gd name="T98" fmla="*/ 8 w 815"/>
                    <a:gd name="T99" fmla="*/ 49 h 692"/>
                    <a:gd name="T100" fmla="*/ 12 w 815"/>
                    <a:gd name="T101" fmla="*/ 19 h 692"/>
                    <a:gd name="T102" fmla="*/ 15 w 815"/>
                    <a:gd name="T103" fmla="*/ 2 h 6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815" h="692">
                      <a:moveTo>
                        <a:pt x="15" y="0"/>
                      </a:moveTo>
                      <a:lnTo>
                        <a:pt x="17" y="2"/>
                      </a:lnTo>
                      <a:lnTo>
                        <a:pt x="21" y="7"/>
                      </a:lnTo>
                      <a:lnTo>
                        <a:pt x="29" y="14"/>
                      </a:lnTo>
                      <a:lnTo>
                        <a:pt x="41" y="24"/>
                      </a:lnTo>
                      <a:lnTo>
                        <a:pt x="56" y="35"/>
                      </a:lnTo>
                      <a:lnTo>
                        <a:pt x="74" y="46"/>
                      </a:lnTo>
                      <a:lnTo>
                        <a:pt x="97" y="58"/>
                      </a:lnTo>
                      <a:lnTo>
                        <a:pt x="124" y="69"/>
                      </a:lnTo>
                      <a:lnTo>
                        <a:pt x="132" y="72"/>
                      </a:lnTo>
                      <a:lnTo>
                        <a:pt x="144" y="76"/>
                      </a:lnTo>
                      <a:lnTo>
                        <a:pt x="157" y="81"/>
                      </a:lnTo>
                      <a:lnTo>
                        <a:pt x="174" y="86"/>
                      </a:lnTo>
                      <a:lnTo>
                        <a:pt x="192" y="93"/>
                      </a:lnTo>
                      <a:lnTo>
                        <a:pt x="211" y="100"/>
                      </a:lnTo>
                      <a:lnTo>
                        <a:pt x="233" y="107"/>
                      </a:lnTo>
                      <a:lnTo>
                        <a:pt x="256" y="116"/>
                      </a:lnTo>
                      <a:lnTo>
                        <a:pt x="280" y="125"/>
                      </a:lnTo>
                      <a:lnTo>
                        <a:pt x="306" y="134"/>
                      </a:lnTo>
                      <a:lnTo>
                        <a:pt x="332" y="144"/>
                      </a:lnTo>
                      <a:lnTo>
                        <a:pt x="360" y="154"/>
                      </a:lnTo>
                      <a:lnTo>
                        <a:pt x="388" y="165"/>
                      </a:lnTo>
                      <a:lnTo>
                        <a:pt x="417" y="176"/>
                      </a:lnTo>
                      <a:lnTo>
                        <a:pt x="446" y="187"/>
                      </a:lnTo>
                      <a:lnTo>
                        <a:pt x="475" y="199"/>
                      </a:lnTo>
                      <a:lnTo>
                        <a:pt x="504" y="211"/>
                      </a:lnTo>
                      <a:lnTo>
                        <a:pt x="532" y="223"/>
                      </a:lnTo>
                      <a:lnTo>
                        <a:pt x="562" y="235"/>
                      </a:lnTo>
                      <a:lnTo>
                        <a:pt x="589" y="248"/>
                      </a:lnTo>
                      <a:lnTo>
                        <a:pt x="616" y="260"/>
                      </a:lnTo>
                      <a:lnTo>
                        <a:pt x="642" y="272"/>
                      </a:lnTo>
                      <a:lnTo>
                        <a:pt x="667" y="285"/>
                      </a:lnTo>
                      <a:lnTo>
                        <a:pt x="691" y="297"/>
                      </a:lnTo>
                      <a:lnTo>
                        <a:pt x="713" y="309"/>
                      </a:lnTo>
                      <a:lnTo>
                        <a:pt x="735" y="321"/>
                      </a:lnTo>
                      <a:lnTo>
                        <a:pt x="754" y="333"/>
                      </a:lnTo>
                      <a:lnTo>
                        <a:pt x="771" y="344"/>
                      </a:lnTo>
                      <a:lnTo>
                        <a:pt x="786" y="356"/>
                      </a:lnTo>
                      <a:lnTo>
                        <a:pt x="798" y="366"/>
                      </a:lnTo>
                      <a:lnTo>
                        <a:pt x="808" y="377"/>
                      </a:lnTo>
                      <a:lnTo>
                        <a:pt x="815" y="387"/>
                      </a:lnTo>
                      <a:lnTo>
                        <a:pt x="813" y="391"/>
                      </a:lnTo>
                      <a:lnTo>
                        <a:pt x="808" y="404"/>
                      </a:lnTo>
                      <a:lnTo>
                        <a:pt x="799" y="422"/>
                      </a:lnTo>
                      <a:lnTo>
                        <a:pt x="788" y="445"/>
                      </a:lnTo>
                      <a:lnTo>
                        <a:pt x="774" y="472"/>
                      </a:lnTo>
                      <a:lnTo>
                        <a:pt x="759" y="501"/>
                      </a:lnTo>
                      <a:lnTo>
                        <a:pt x="742" y="533"/>
                      </a:lnTo>
                      <a:lnTo>
                        <a:pt x="722" y="564"/>
                      </a:lnTo>
                      <a:lnTo>
                        <a:pt x="703" y="595"/>
                      </a:lnTo>
                      <a:lnTo>
                        <a:pt x="683" y="623"/>
                      </a:lnTo>
                      <a:lnTo>
                        <a:pt x="664" y="648"/>
                      </a:lnTo>
                      <a:lnTo>
                        <a:pt x="644" y="669"/>
                      </a:lnTo>
                      <a:lnTo>
                        <a:pt x="626" y="684"/>
                      </a:lnTo>
                      <a:lnTo>
                        <a:pt x="608" y="692"/>
                      </a:lnTo>
                      <a:lnTo>
                        <a:pt x="592" y="692"/>
                      </a:lnTo>
                      <a:lnTo>
                        <a:pt x="578" y="683"/>
                      </a:lnTo>
                      <a:lnTo>
                        <a:pt x="563" y="668"/>
                      </a:lnTo>
                      <a:lnTo>
                        <a:pt x="546" y="652"/>
                      </a:lnTo>
                      <a:lnTo>
                        <a:pt x="524" y="635"/>
                      </a:lnTo>
                      <a:lnTo>
                        <a:pt x="501" y="618"/>
                      </a:lnTo>
                      <a:lnTo>
                        <a:pt x="477" y="601"/>
                      </a:lnTo>
                      <a:lnTo>
                        <a:pt x="451" y="583"/>
                      </a:lnTo>
                      <a:lnTo>
                        <a:pt x="424" y="565"/>
                      </a:lnTo>
                      <a:lnTo>
                        <a:pt x="396" y="547"/>
                      </a:lnTo>
                      <a:lnTo>
                        <a:pt x="368" y="530"/>
                      </a:lnTo>
                      <a:lnTo>
                        <a:pt x="340" y="513"/>
                      </a:lnTo>
                      <a:lnTo>
                        <a:pt x="314" y="497"/>
                      </a:lnTo>
                      <a:lnTo>
                        <a:pt x="288" y="481"/>
                      </a:lnTo>
                      <a:lnTo>
                        <a:pt x="265" y="467"/>
                      </a:lnTo>
                      <a:lnTo>
                        <a:pt x="243" y="454"/>
                      </a:lnTo>
                      <a:lnTo>
                        <a:pt x="224" y="443"/>
                      </a:lnTo>
                      <a:lnTo>
                        <a:pt x="208" y="433"/>
                      </a:lnTo>
                      <a:lnTo>
                        <a:pt x="194" y="425"/>
                      </a:lnTo>
                      <a:lnTo>
                        <a:pt x="180" y="418"/>
                      </a:lnTo>
                      <a:lnTo>
                        <a:pt x="165" y="412"/>
                      </a:lnTo>
                      <a:lnTo>
                        <a:pt x="151" y="406"/>
                      </a:lnTo>
                      <a:lnTo>
                        <a:pt x="138" y="402"/>
                      </a:lnTo>
                      <a:lnTo>
                        <a:pt x="125" y="397"/>
                      </a:lnTo>
                      <a:lnTo>
                        <a:pt x="113" y="392"/>
                      </a:lnTo>
                      <a:lnTo>
                        <a:pt x="100" y="387"/>
                      </a:lnTo>
                      <a:lnTo>
                        <a:pt x="89" y="381"/>
                      </a:lnTo>
                      <a:lnTo>
                        <a:pt x="77" y="375"/>
                      </a:lnTo>
                      <a:lnTo>
                        <a:pt x="66" y="367"/>
                      </a:lnTo>
                      <a:lnTo>
                        <a:pt x="56" y="358"/>
                      </a:lnTo>
                      <a:lnTo>
                        <a:pt x="46" y="347"/>
                      </a:lnTo>
                      <a:lnTo>
                        <a:pt x="37" y="334"/>
                      </a:lnTo>
                      <a:lnTo>
                        <a:pt x="28" y="318"/>
                      </a:lnTo>
                      <a:lnTo>
                        <a:pt x="20" y="300"/>
                      </a:lnTo>
                      <a:lnTo>
                        <a:pt x="13" y="279"/>
                      </a:lnTo>
                      <a:lnTo>
                        <a:pt x="8" y="257"/>
                      </a:lnTo>
                      <a:lnTo>
                        <a:pt x="4" y="234"/>
                      </a:lnTo>
                      <a:lnTo>
                        <a:pt x="2" y="209"/>
                      </a:lnTo>
                      <a:lnTo>
                        <a:pt x="1" y="184"/>
                      </a:lnTo>
                      <a:lnTo>
                        <a:pt x="0" y="159"/>
                      </a:lnTo>
                      <a:lnTo>
                        <a:pt x="1" y="135"/>
                      </a:lnTo>
                      <a:lnTo>
                        <a:pt x="2" y="111"/>
                      </a:lnTo>
                      <a:lnTo>
                        <a:pt x="4" y="88"/>
                      </a:lnTo>
                      <a:lnTo>
                        <a:pt x="6" y="67"/>
                      </a:lnTo>
                      <a:lnTo>
                        <a:pt x="8" y="49"/>
                      </a:lnTo>
                      <a:lnTo>
                        <a:pt x="10" y="32"/>
                      </a:lnTo>
                      <a:lnTo>
                        <a:pt x="12" y="19"/>
                      </a:lnTo>
                      <a:lnTo>
                        <a:pt x="14" y="9"/>
                      </a:lnTo>
                      <a:lnTo>
                        <a:pt x="15" y="2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4A7D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43" name="Freeform 559"/>
                <p:cNvSpPr>
                  <a:spLocks/>
                </p:cNvSpPr>
                <p:nvPr/>
              </p:nvSpPr>
              <p:spPr bwMode="auto">
                <a:xfrm>
                  <a:off x="4873" y="821"/>
                  <a:ext cx="58" cy="210"/>
                </a:xfrm>
                <a:custGeom>
                  <a:avLst/>
                  <a:gdLst>
                    <a:gd name="T0" fmla="*/ 569 w 578"/>
                    <a:gd name="T1" fmla="*/ 50 h 2097"/>
                    <a:gd name="T2" fmla="*/ 526 w 578"/>
                    <a:gd name="T3" fmla="*/ 152 h 2097"/>
                    <a:gd name="T4" fmla="*/ 478 w 578"/>
                    <a:gd name="T5" fmla="*/ 129 h 2097"/>
                    <a:gd name="T6" fmla="*/ 471 w 578"/>
                    <a:gd name="T7" fmla="*/ 97 h 2097"/>
                    <a:gd name="T8" fmla="*/ 472 w 578"/>
                    <a:gd name="T9" fmla="*/ 166 h 2097"/>
                    <a:gd name="T10" fmla="*/ 474 w 578"/>
                    <a:gd name="T11" fmla="*/ 228 h 2097"/>
                    <a:gd name="T12" fmla="*/ 436 w 578"/>
                    <a:gd name="T13" fmla="*/ 290 h 2097"/>
                    <a:gd name="T14" fmla="*/ 417 w 578"/>
                    <a:gd name="T15" fmla="*/ 402 h 2097"/>
                    <a:gd name="T16" fmla="*/ 407 w 578"/>
                    <a:gd name="T17" fmla="*/ 519 h 2097"/>
                    <a:gd name="T18" fmla="*/ 404 w 578"/>
                    <a:gd name="T19" fmla="*/ 588 h 2097"/>
                    <a:gd name="T20" fmla="*/ 154 w 578"/>
                    <a:gd name="T21" fmla="*/ 769 h 2097"/>
                    <a:gd name="T22" fmla="*/ 171 w 578"/>
                    <a:gd name="T23" fmla="*/ 821 h 2097"/>
                    <a:gd name="T24" fmla="*/ 200 w 578"/>
                    <a:gd name="T25" fmla="*/ 895 h 2097"/>
                    <a:gd name="T26" fmla="*/ 234 w 578"/>
                    <a:gd name="T27" fmla="*/ 964 h 2097"/>
                    <a:gd name="T28" fmla="*/ 266 w 578"/>
                    <a:gd name="T29" fmla="*/ 1009 h 2097"/>
                    <a:gd name="T30" fmla="*/ 289 w 578"/>
                    <a:gd name="T31" fmla="*/ 1063 h 2097"/>
                    <a:gd name="T32" fmla="*/ 305 w 578"/>
                    <a:gd name="T33" fmla="*/ 1128 h 2097"/>
                    <a:gd name="T34" fmla="*/ 313 w 578"/>
                    <a:gd name="T35" fmla="*/ 1194 h 2097"/>
                    <a:gd name="T36" fmla="*/ 312 w 578"/>
                    <a:gd name="T37" fmla="*/ 1254 h 2097"/>
                    <a:gd name="T38" fmla="*/ 298 w 578"/>
                    <a:gd name="T39" fmla="*/ 1320 h 2097"/>
                    <a:gd name="T40" fmla="*/ 279 w 578"/>
                    <a:gd name="T41" fmla="*/ 1390 h 2097"/>
                    <a:gd name="T42" fmla="*/ 261 w 578"/>
                    <a:gd name="T43" fmla="*/ 1461 h 2097"/>
                    <a:gd name="T44" fmla="*/ 246 w 578"/>
                    <a:gd name="T45" fmla="*/ 1537 h 2097"/>
                    <a:gd name="T46" fmla="*/ 229 w 578"/>
                    <a:gd name="T47" fmla="*/ 1540 h 2097"/>
                    <a:gd name="T48" fmla="*/ 263 w 578"/>
                    <a:gd name="T49" fmla="*/ 1589 h 2097"/>
                    <a:gd name="T50" fmla="*/ 219 w 578"/>
                    <a:gd name="T51" fmla="*/ 1641 h 2097"/>
                    <a:gd name="T52" fmla="*/ 219 w 578"/>
                    <a:gd name="T53" fmla="*/ 1703 h 2097"/>
                    <a:gd name="T54" fmla="*/ 238 w 578"/>
                    <a:gd name="T55" fmla="*/ 1783 h 2097"/>
                    <a:gd name="T56" fmla="*/ 253 w 578"/>
                    <a:gd name="T57" fmla="*/ 1869 h 2097"/>
                    <a:gd name="T58" fmla="*/ 251 w 578"/>
                    <a:gd name="T59" fmla="*/ 1923 h 2097"/>
                    <a:gd name="T60" fmla="*/ 216 w 578"/>
                    <a:gd name="T61" fmla="*/ 1916 h 2097"/>
                    <a:gd name="T62" fmla="*/ 135 w 578"/>
                    <a:gd name="T63" fmla="*/ 1873 h 2097"/>
                    <a:gd name="T64" fmla="*/ 47 w 578"/>
                    <a:gd name="T65" fmla="*/ 1828 h 2097"/>
                    <a:gd name="T66" fmla="*/ 0 w 578"/>
                    <a:gd name="T67" fmla="*/ 1810 h 2097"/>
                    <a:gd name="T68" fmla="*/ 23 w 578"/>
                    <a:gd name="T69" fmla="*/ 1841 h 2097"/>
                    <a:gd name="T70" fmla="*/ 53 w 578"/>
                    <a:gd name="T71" fmla="*/ 1867 h 2097"/>
                    <a:gd name="T72" fmla="*/ 91 w 578"/>
                    <a:gd name="T73" fmla="*/ 1893 h 2097"/>
                    <a:gd name="T74" fmla="*/ 146 w 578"/>
                    <a:gd name="T75" fmla="*/ 1936 h 2097"/>
                    <a:gd name="T76" fmla="*/ 195 w 578"/>
                    <a:gd name="T77" fmla="*/ 1991 h 2097"/>
                    <a:gd name="T78" fmla="*/ 256 w 578"/>
                    <a:gd name="T79" fmla="*/ 2082 h 2097"/>
                    <a:gd name="T80" fmla="*/ 297 w 578"/>
                    <a:gd name="T81" fmla="*/ 2088 h 2097"/>
                    <a:gd name="T82" fmla="*/ 311 w 578"/>
                    <a:gd name="T83" fmla="*/ 2049 h 2097"/>
                    <a:gd name="T84" fmla="*/ 321 w 578"/>
                    <a:gd name="T85" fmla="*/ 1989 h 2097"/>
                    <a:gd name="T86" fmla="*/ 336 w 578"/>
                    <a:gd name="T87" fmla="*/ 1919 h 2097"/>
                    <a:gd name="T88" fmla="*/ 350 w 578"/>
                    <a:gd name="T89" fmla="*/ 1876 h 2097"/>
                    <a:gd name="T90" fmla="*/ 363 w 578"/>
                    <a:gd name="T91" fmla="*/ 1832 h 2097"/>
                    <a:gd name="T92" fmla="*/ 382 w 578"/>
                    <a:gd name="T93" fmla="*/ 1760 h 2097"/>
                    <a:gd name="T94" fmla="*/ 400 w 578"/>
                    <a:gd name="T95" fmla="*/ 1676 h 2097"/>
                    <a:gd name="T96" fmla="*/ 410 w 578"/>
                    <a:gd name="T97" fmla="*/ 1615 h 2097"/>
                    <a:gd name="T98" fmla="*/ 418 w 578"/>
                    <a:gd name="T99" fmla="*/ 1582 h 2097"/>
                    <a:gd name="T100" fmla="*/ 427 w 578"/>
                    <a:gd name="T101" fmla="*/ 1545 h 2097"/>
                    <a:gd name="T102" fmla="*/ 435 w 578"/>
                    <a:gd name="T103" fmla="*/ 1496 h 2097"/>
                    <a:gd name="T104" fmla="*/ 446 w 578"/>
                    <a:gd name="T105" fmla="*/ 1418 h 2097"/>
                    <a:gd name="T106" fmla="*/ 464 w 578"/>
                    <a:gd name="T107" fmla="*/ 1364 h 2097"/>
                    <a:gd name="T108" fmla="*/ 499 w 578"/>
                    <a:gd name="T109" fmla="*/ 1097 h 2097"/>
                    <a:gd name="T110" fmla="*/ 504 w 578"/>
                    <a:gd name="T111" fmla="*/ 1046 h 2097"/>
                    <a:gd name="T112" fmla="*/ 515 w 578"/>
                    <a:gd name="T113" fmla="*/ 941 h 2097"/>
                    <a:gd name="T114" fmla="*/ 528 w 578"/>
                    <a:gd name="T115" fmla="*/ 795 h 2097"/>
                    <a:gd name="T116" fmla="*/ 543 w 578"/>
                    <a:gd name="T117" fmla="*/ 623 h 2097"/>
                    <a:gd name="T118" fmla="*/ 558 w 578"/>
                    <a:gd name="T119" fmla="*/ 441 h 2097"/>
                    <a:gd name="T120" fmla="*/ 570 w 578"/>
                    <a:gd name="T121" fmla="*/ 261 h 2097"/>
                    <a:gd name="T122" fmla="*/ 577 w 578"/>
                    <a:gd name="T123" fmla="*/ 100 h 20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78" h="2097">
                      <a:moveTo>
                        <a:pt x="578" y="0"/>
                      </a:moveTo>
                      <a:lnTo>
                        <a:pt x="577" y="7"/>
                      </a:lnTo>
                      <a:lnTo>
                        <a:pt x="574" y="25"/>
                      </a:lnTo>
                      <a:lnTo>
                        <a:pt x="569" y="50"/>
                      </a:lnTo>
                      <a:lnTo>
                        <a:pt x="562" y="79"/>
                      </a:lnTo>
                      <a:lnTo>
                        <a:pt x="552" y="109"/>
                      </a:lnTo>
                      <a:lnTo>
                        <a:pt x="540" y="134"/>
                      </a:lnTo>
                      <a:lnTo>
                        <a:pt x="526" y="152"/>
                      </a:lnTo>
                      <a:lnTo>
                        <a:pt x="509" y="159"/>
                      </a:lnTo>
                      <a:lnTo>
                        <a:pt x="494" y="155"/>
                      </a:lnTo>
                      <a:lnTo>
                        <a:pt x="484" y="144"/>
                      </a:lnTo>
                      <a:lnTo>
                        <a:pt x="478" y="129"/>
                      </a:lnTo>
                      <a:lnTo>
                        <a:pt x="475" y="114"/>
                      </a:lnTo>
                      <a:lnTo>
                        <a:pt x="474" y="102"/>
                      </a:lnTo>
                      <a:lnTo>
                        <a:pt x="473" y="95"/>
                      </a:lnTo>
                      <a:lnTo>
                        <a:pt x="471" y="97"/>
                      </a:lnTo>
                      <a:lnTo>
                        <a:pt x="467" y="111"/>
                      </a:lnTo>
                      <a:lnTo>
                        <a:pt x="465" y="131"/>
                      </a:lnTo>
                      <a:lnTo>
                        <a:pt x="467" y="149"/>
                      </a:lnTo>
                      <a:lnTo>
                        <a:pt x="472" y="166"/>
                      </a:lnTo>
                      <a:lnTo>
                        <a:pt x="477" y="182"/>
                      </a:lnTo>
                      <a:lnTo>
                        <a:pt x="480" y="197"/>
                      </a:lnTo>
                      <a:lnTo>
                        <a:pt x="480" y="212"/>
                      </a:lnTo>
                      <a:lnTo>
                        <a:pt x="474" y="228"/>
                      </a:lnTo>
                      <a:lnTo>
                        <a:pt x="460" y="243"/>
                      </a:lnTo>
                      <a:lnTo>
                        <a:pt x="450" y="254"/>
                      </a:lnTo>
                      <a:lnTo>
                        <a:pt x="443" y="270"/>
                      </a:lnTo>
                      <a:lnTo>
                        <a:pt x="436" y="290"/>
                      </a:lnTo>
                      <a:lnTo>
                        <a:pt x="430" y="316"/>
                      </a:lnTo>
                      <a:lnTo>
                        <a:pt x="425" y="343"/>
                      </a:lnTo>
                      <a:lnTo>
                        <a:pt x="421" y="372"/>
                      </a:lnTo>
                      <a:lnTo>
                        <a:pt x="417" y="402"/>
                      </a:lnTo>
                      <a:lnTo>
                        <a:pt x="414" y="433"/>
                      </a:lnTo>
                      <a:lnTo>
                        <a:pt x="411" y="463"/>
                      </a:lnTo>
                      <a:lnTo>
                        <a:pt x="409" y="492"/>
                      </a:lnTo>
                      <a:lnTo>
                        <a:pt x="407" y="519"/>
                      </a:lnTo>
                      <a:lnTo>
                        <a:pt x="406" y="543"/>
                      </a:lnTo>
                      <a:lnTo>
                        <a:pt x="405" y="562"/>
                      </a:lnTo>
                      <a:lnTo>
                        <a:pt x="404" y="578"/>
                      </a:lnTo>
                      <a:lnTo>
                        <a:pt x="404" y="588"/>
                      </a:lnTo>
                      <a:lnTo>
                        <a:pt x="404" y="591"/>
                      </a:lnTo>
                      <a:lnTo>
                        <a:pt x="151" y="761"/>
                      </a:lnTo>
                      <a:lnTo>
                        <a:pt x="152" y="763"/>
                      </a:lnTo>
                      <a:lnTo>
                        <a:pt x="154" y="769"/>
                      </a:lnTo>
                      <a:lnTo>
                        <a:pt x="157" y="778"/>
                      </a:lnTo>
                      <a:lnTo>
                        <a:pt x="161" y="789"/>
                      </a:lnTo>
                      <a:lnTo>
                        <a:pt x="166" y="804"/>
                      </a:lnTo>
                      <a:lnTo>
                        <a:pt x="171" y="821"/>
                      </a:lnTo>
                      <a:lnTo>
                        <a:pt x="178" y="838"/>
                      </a:lnTo>
                      <a:lnTo>
                        <a:pt x="185" y="857"/>
                      </a:lnTo>
                      <a:lnTo>
                        <a:pt x="192" y="876"/>
                      </a:lnTo>
                      <a:lnTo>
                        <a:pt x="200" y="895"/>
                      </a:lnTo>
                      <a:lnTo>
                        <a:pt x="208" y="914"/>
                      </a:lnTo>
                      <a:lnTo>
                        <a:pt x="217" y="932"/>
                      </a:lnTo>
                      <a:lnTo>
                        <a:pt x="225" y="949"/>
                      </a:lnTo>
                      <a:lnTo>
                        <a:pt x="234" y="964"/>
                      </a:lnTo>
                      <a:lnTo>
                        <a:pt x="242" y="977"/>
                      </a:lnTo>
                      <a:lnTo>
                        <a:pt x="250" y="988"/>
                      </a:lnTo>
                      <a:lnTo>
                        <a:pt x="258" y="998"/>
                      </a:lnTo>
                      <a:lnTo>
                        <a:pt x="266" y="1009"/>
                      </a:lnTo>
                      <a:lnTo>
                        <a:pt x="272" y="1021"/>
                      </a:lnTo>
                      <a:lnTo>
                        <a:pt x="279" y="1034"/>
                      </a:lnTo>
                      <a:lnTo>
                        <a:pt x="284" y="1048"/>
                      </a:lnTo>
                      <a:lnTo>
                        <a:pt x="289" y="1063"/>
                      </a:lnTo>
                      <a:lnTo>
                        <a:pt x="294" y="1079"/>
                      </a:lnTo>
                      <a:lnTo>
                        <a:pt x="298" y="1095"/>
                      </a:lnTo>
                      <a:lnTo>
                        <a:pt x="302" y="1112"/>
                      </a:lnTo>
                      <a:lnTo>
                        <a:pt x="305" y="1128"/>
                      </a:lnTo>
                      <a:lnTo>
                        <a:pt x="308" y="1145"/>
                      </a:lnTo>
                      <a:lnTo>
                        <a:pt x="310" y="1161"/>
                      </a:lnTo>
                      <a:lnTo>
                        <a:pt x="312" y="1178"/>
                      </a:lnTo>
                      <a:lnTo>
                        <a:pt x="313" y="1194"/>
                      </a:lnTo>
                      <a:lnTo>
                        <a:pt x="314" y="1209"/>
                      </a:lnTo>
                      <a:lnTo>
                        <a:pt x="314" y="1224"/>
                      </a:lnTo>
                      <a:lnTo>
                        <a:pt x="313" y="1239"/>
                      </a:lnTo>
                      <a:lnTo>
                        <a:pt x="312" y="1254"/>
                      </a:lnTo>
                      <a:lnTo>
                        <a:pt x="309" y="1269"/>
                      </a:lnTo>
                      <a:lnTo>
                        <a:pt x="306" y="1286"/>
                      </a:lnTo>
                      <a:lnTo>
                        <a:pt x="302" y="1302"/>
                      </a:lnTo>
                      <a:lnTo>
                        <a:pt x="298" y="1320"/>
                      </a:lnTo>
                      <a:lnTo>
                        <a:pt x="293" y="1337"/>
                      </a:lnTo>
                      <a:lnTo>
                        <a:pt x="289" y="1355"/>
                      </a:lnTo>
                      <a:lnTo>
                        <a:pt x="284" y="1373"/>
                      </a:lnTo>
                      <a:lnTo>
                        <a:pt x="279" y="1390"/>
                      </a:lnTo>
                      <a:lnTo>
                        <a:pt x="274" y="1408"/>
                      </a:lnTo>
                      <a:lnTo>
                        <a:pt x="270" y="1426"/>
                      </a:lnTo>
                      <a:lnTo>
                        <a:pt x="266" y="1444"/>
                      </a:lnTo>
                      <a:lnTo>
                        <a:pt x="261" y="1461"/>
                      </a:lnTo>
                      <a:lnTo>
                        <a:pt x="259" y="1479"/>
                      </a:lnTo>
                      <a:lnTo>
                        <a:pt x="257" y="1496"/>
                      </a:lnTo>
                      <a:lnTo>
                        <a:pt x="253" y="1522"/>
                      </a:lnTo>
                      <a:lnTo>
                        <a:pt x="246" y="1537"/>
                      </a:lnTo>
                      <a:lnTo>
                        <a:pt x="239" y="1542"/>
                      </a:lnTo>
                      <a:lnTo>
                        <a:pt x="233" y="1542"/>
                      </a:lnTo>
                      <a:lnTo>
                        <a:pt x="229" y="1541"/>
                      </a:lnTo>
                      <a:lnTo>
                        <a:pt x="229" y="1540"/>
                      </a:lnTo>
                      <a:lnTo>
                        <a:pt x="236" y="1545"/>
                      </a:lnTo>
                      <a:lnTo>
                        <a:pt x="250" y="1558"/>
                      </a:lnTo>
                      <a:lnTo>
                        <a:pt x="262" y="1575"/>
                      </a:lnTo>
                      <a:lnTo>
                        <a:pt x="263" y="1589"/>
                      </a:lnTo>
                      <a:lnTo>
                        <a:pt x="256" y="1602"/>
                      </a:lnTo>
                      <a:lnTo>
                        <a:pt x="244" y="1615"/>
                      </a:lnTo>
                      <a:lnTo>
                        <a:pt x="231" y="1627"/>
                      </a:lnTo>
                      <a:lnTo>
                        <a:pt x="219" y="1641"/>
                      </a:lnTo>
                      <a:lnTo>
                        <a:pt x="212" y="1657"/>
                      </a:lnTo>
                      <a:lnTo>
                        <a:pt x="212" y="1676"/>
                      </a:lnTo>
                      <a:lnTo>
                        <a:pt x="215" y="1688"/>
                      </a:lnTo>
                      <a:lnTo>
                        <a:pt x="219" y="1703"/>
                      </a:lnTo>
                      <a:lnTo>
                        <a:pt x="223" y="1721"/>
                      </a:lnTo>
                      <a:lnTo>
                        <a:pt x="228" y="1741"/>
                      </a:lnTo>
                      <a:lnTo>
                        <a:pt x="233" y="1762"/>
                      </a:lnTo>
                      <a:lnTo>
                        <a:pt x="238" y="1783"/>
                      </a:lnTo>
                      <a:lnTo>
                        <a:pt x="242" y="1805"/>
                      </a:lnTo>
                      <a:lnTo>
                        <a:pt x="247" y="1828"/>
                      </a:lnTo>
                      <a:lnTo>
                        <a:pt x="250" y="1849"/>
                      </a:lnTo>
                      <a:lnTo>
                        <a:pt x="253" y="1869"/>
                      </a:lnTo>
                      <a:lnTo>
                        <a:pt x="254" y="1886"/>
                      </a:lnTo>
                      <a:lnTo>
                        <a:pt x="255" y="1902"/>
                      </a:lnTo>
                      <a:lnTo>
                        <a:pt x="254" y="1914"/>
                      </a:lnTo>
                      <a:lnTo>
                        <a:pt x="251" y="1923"/>
                      </a:lnTo>
                      <a:lnTo>
                        <a:pt x="247" y="1927"/>
                      </a:lnTo>
                      <a:lnTo>
                        <a:pt x="240" y="1927"/>
                      </a:lnTo>
                      <a:lnTo>
                        <a:pt x="230" y="1923"/>
                      </a:lnTo>
                      <a:lnTo>
                        <a:pt x="216" y="1916"/>
                      </a:lnTo>
                      <a:lnTo>
                        <a:pt x="199" y="1907"/>
                      </a:lnTo>
                      <a:lnTo>
                        <a:pt x="179" y="1897"/>
                      </a:lnTo>
                      <a:lnTo>
                        <a:pt x="157" y="1885"/>
                      </a:lnTo>
                      <a:lnTo>
                        <a:pt x="135" y="1873"/>
                      </a:lnTo>
                      <a:lnTo>
                        <a:pt x="112" y="1861"/>
                      </a:lnTo>
                      <a:lnTo>
                        <a:pt x="89" y="1849"/>
                      </a:lnTo>
                      <a:lnTo>
                        <a:pt x="67" y="1838"/>
                      </a:lnTo>
                      <a:lnTo>
                        <a:pt x="47" y="1828"/>
                      </a:lnTo>
                      <a:lnTo>
                        <a:pt x="30" y="1818"/>
                      </a:lnTo>
                      <a:lnTo>
                        <a:pt x="16" y="1813"/>
                      </a:lnTo>
                      <a:lnTo>
                        <a:pt x="6" y="1810"/>
                      </a:lnTo>
                      <a:lnTo>
                        <a:pt x="0" y="1810"/>
                      </a:lnTo>
                      <a:lnTo>
                        <a:pt x="0" y="1814"/>
                      </a:lnTo>
                      <a:lnTo>
                        <a:pt x="6" y="1823"/>
                      </a:lnTo>
                      <a:lnTo>
                        <a:pt x="15" y="1833"/>
                      </a:lnTo>
                      <a:lnTo>
                        <a:pt x="23" y="1841"/>
                      </a:lnTo>
                      <a:lnTo>
                        <a:pt x="31" y="1849"/>
                      </a:lnTo>
                      <a:lnTo>
                        <a:pt x="38" y="1855"/>
                      </a:lnTo>
                      <a:lnTo>
                        <a:pt x="46" y="1861"/>
                      </a:lnTo>
                      <a:lnTo>
                        <a:pt x="53" y="1867"/>
                      </a:lnTo>
                      <a:lnTo>
                        <a:pt x="62" y="1873"/>
                      </a:lnTo>
                      <a:lnTo>
                        <a:pt x="70" y="1879"/>
                      </a:lnTo>
                      <a:lnTo>
                        <a:pt x="80" y="1886"/>
                      </a:lnTo>
                      <a:lnTo>
                        <a:pt x="91" y="1893"/>
                      </a:lnTo>
                      <a:lnTo>
                        <a:pt x="102" y="1902"/>
                      </a:lnTo>
                      <a:lnTo>
                        <a:pt x="115" y="1911"/>
                      </a:lnTo>
                      <a:lnTo>
                        <a:pt x="130" y="1923"/>
                      </a:lnTo>
                      <a:lnTo>
                        <a:pt x="146" y="1936"/>
                      </a:lnTo>
                      <a:lnTo>
                        <a:pt x="164" y="1951"/>
                      </a:lnTo>
                      <a:lnTo>
                        <a:pt x="184" y="1969"/>
                      </a:lnTo>
                      <a:lnTo>
                        <a:pt x="187" y="1975"/>
                      </a:lnTo>
                      <a:lnTo>
                        <a:pt x="195" y="1991"/>
                      </a:lnTo>
                      <a:lnTo>
                        <a:pt x="208" y="2012"/>
                      </a:lnTo>
                      <a:lnTo>
                        <a:pt x="223" y="2037"/>
                      </a:lnTo>
                      <a:lnTo>
                        <a:pt x="239" y="2061"/>
                      </a:lnTo>
                      <a:lnTo>
                        <a:pt x="256" y="2082"/>
                      </a:lnTo>
                      <a:lnTo>
                        <a:pt x="273" y="2095"/>
                      </a:lnTo>
                      <a:lnTo>
                        <a:pt x="286" y="2097"/>
                      </a:lnTo>
                      <a:lnTo>
                        <a:pt x="292" y="2094"/>
                      </a:lnTo>
                      <a:lnTo>
                        <a:pt x="297" y="2088"/>
                      </a:lnTo>
                      <a:lnTo>
                        <a:pt x="301" y="2081"/>
                      </a:lnTo>
                      <a:lnTo>
                        <a:pt x="305" y="2072"/>
                      </a:lnTo>
                      <a:lnTo>
                        <a:pt x="308" y="2061"/>
                      </a:lnTo>
                      <a:lnTo>
                        <a:pt x="311" y="2049"/>
                      </a:lnTo>
                      <a:lnTo>
                        <a:pt x="313" y="2036"/>
                      </a:lnTo>
                      <a:lnTo>
                        <a:pt x="316" y="2021"/>
                      </a:lnTo>
                      <a:lnTo>
                        <a:pt x="318" y="2006"/>
                      </a:lnTo>
                      <a:lnTo>
                        <a:pt x="321" y="1989"/>
                      </a:lnTo>
                      <a:lnTo>
                        <a:pt x="324" y="1972"/>
                      </a:lnTo>
                      <a:lnTo>
                        <a:pt x="327" y="1955"/>
                      </a:lnTo>
                      <a:lnTo>
                        <a:pt x="331" y="1937"/>
                      </a:lnTo>
                      <a:lnTo>
                        <a:pt x="336" y="1919"/>
                      </a:lnTo>
                      <a:lnTo>
                        <a:pt x="341" y="1900"/>
                      </a:lnTo>
                      <a:lnTo>
                        <a:pt x="348" y="1882"/>
                      </a:lnTo>
                      <a:lnTo>
                        <a:pt x="348" y="1880"/>
                      </a:lnTo>
                      <a:lnTo>
                        <a:pt x="350" y="1876"/>
                      </a:lnTo>
                      <a:lnTo>
                        <a:pt x="352" y="1868"/>
                      </a:lnTo>
                      <a:lnTo>
                        <a:pt x="355" y="1859"/>
                      </a:lnTo>
                      <a:lnTo>
                        <a:pt x="359" y="1846"/>
                      </a:lnTo>
                      <a:lnTo>
                        <a:pt x="363" y="1832"/>
                      </a:lnTo>
                      <a:lnTo>
                        <a:pt x="367" y="1815"/>
                      </a:lnTo>
                      <a:lnTo>
                        <a:pt x="372" y="1798"/>
                      </a:lnTo>
                      <a:lnTo>
                        <a:pt x="377" y="1779"/>
                      </a:lnTo>
                      <a:lnTo>
                        <a:pt x="382" y="1760"/>
                      </a:lnTo>
                      <a:lnTo>
                        <a:pt x="387" y="1739"/>
                      </a:lnTo>
                      <a:lnTo>
                        <a:pt x="391" y="1718"/>
                      </a:lnTo>
                      <a:lnTo>
                        <a:pt x="396" y="1697"/>
                      </a:lnTo>
                      <a:lnTo>
                        <a:pt x="400" y="1676"/>
                      </a:lnTo>
                      <a:lnTo>
                        <a:pt x="404" y="1655"/>
                      </a:lnTo>
                      <a:lnTo>
                        <a:pt x="407" y="1634"/>
                      </a:lnTo>
                      <a:lnTo>
                        <a:pt x="409" y="1624"/>
                      </a:lnTo>
                      <a:lnTo>
                        <a:pt x="410" y="1615"/>
                      </a:lnTo>
                      <a:lnTo>
                        <a:pt x="412" y="1606"/>
                      </a:lnTo>
                      <a:lnTo>
                        <a:pt x="414" y="1598"/>
                      </a:lnTo>
                      <a:lnTo>
                        <a:pt x="416" y="1590"/>
                      </a:lnTo>
                      <a:lnTo>
                        <a:pt x="418" y="1582"/>
                      </a:lnTo>
                      <a:lnTo>
                        <a:pt x="420" y="1573"/>
                      </a:lnTo>
                      <a:lnTo>
                        <a:pt x="422" y="1564"/>
                      </a:lnTo>
                      <a:lnTo>
                        <a:pt x="424" y="1555"/>
                      </a:lnTo>
                      <a:lnTo>
                        <a:pt x="427" y="1545"/>
                      </a:lnTo>
                      <a:lnTo>
                        <a:pt x="429" y="1535"/>
                      </a:lnTo>
                      <a:lnTo>
                        <a:pt x="431" y="1523"/>
                      </a:lnTo>
                      <a:lnTo>
                        <a:pt x="433" y="1510"/>
                      </a:lnTo>
                      <a:lnTo>
                        <a:pt x="435" y="1496"/>
                      </a:lnTo>
                      <a:lnTo>
                        <a:pt x="437" y="1481"/>
                      </a:lnTo>
                      <a:lnTo>
                        <a:pt x="439" y="1464"/>
                      </a:lnTo>
                      <a:lnTo>
                        <a:pt x="442" y="1440"/>
                      </a:lnTo>
                      <a:lnTo>
                        <a:pt x="446" y="1418"/>
                      </a:lnTo>
                      <a:lnTo>
                        <a:pt x="451" y="1400"/>
                      </a:lnTo>
                      <a:lnTo>
                        <a:pt x="456" y="1385"/>
                      </a:lnTo>
                      <a:lnTo>
                        <a:pt x="460" y="1373"/>
                      </a:lnTo>
                      <a:lnTo>
                        <a:pt x="464" y="1364"/>
                      </a:lnTo>
                      <a:lnTo>
                        <a:pt x="466" y="1359"/>
                      </a:lnTo>
                      <a:lnTo>
                        <a:pt x="467" y="1357"/>
                      </a:lnTo>
                      <a:lnTo>
                        <a:pt x="499" y="1099"/>
                      </a:lnTo>
                      <a:lnTo>
                        <a:pt x="499" y="1097"/>
                      </a:lnTo>
                      <a:lnTo>
                        <a:pt x="500" y="1090"/>
                      </a:lnTo>
                      <a:lnTo>
                        <a:pt x="501" y="1079"/>
                      </a:lnTo>
                      <a:lnTo>
                        <a:pt x="503" y="1065"/>
                      </a:lnTo>
                      <a:lnTo>
                        <a:pt x="504" y="1046"/>
                      </a:lnTo>
                      <a:lnTo>
                        <a:pt x="507" y="1025"/>
                      </a:lnTo>
                      <a:lnTo>
                        <a:pt x="509" y="1000"/>
                      </a:lnTo>
                      <a:lnTo>
                        <a:pt x="512" y="972"/>
                      </a:lnTo>
                      <a:lnTo>
                        <a:pt x="515" y="941"/>
                      </a:lnTo>
                      <a:lnTo>
                        <a:pt x="518" y="908"/>
                      </a:lnTo>
                      <a:lnTo>
                        <a:pt x="521" y="873"/>
                      </a:lnTo>
                      <a:lnTo>
                        <a:pt x="525" y="835"/>
                      </a:lnTo>
                      <a:lnTo>
                        <a:pt x="528" y="795"/>
                      </a:lnTo>
                      <a:lnTo>
                        <a:pt x="532" y="754"/>
                      </a:lnTo>
                      <a:lnTo>
                        <a:pt x="536" y="711"/>
                      </a:lnTo>
                      <a:lnTo>
                        <a:pt x="540" y="668"/>
                      </a:lnTo>
                      <a:lnTo>
                        <a:pt x="543" y="623"/>
                      </a:lnTo>
                      <a:lnTo>
                        <a:pt x="547" y="578"/>
                      </a:lnTo>
                      <a:lnTo>
                        <a:pt x="551" y="532"/>
                      </a:lnTo>
                      <a:lnTo>
                        <a:pt x="554" y="487"/>
                      </a:lnTo>
                      <a:lnTo>
                        <a:pt x="558" y="441"/>
                      </a:lnTo>
                      <a:lnTo>
                        <a:pt x="561" y="395"/>
                      </a:lnTo>
                      <a:lnTo>
                        <a:pt x="564" y="350"/>
                      </a:lnTo>
                      <a:lnTo>
                        <a:pt x="567" y="305"/>
                      </a:lnTo>
                      <a:lnTo>
                        <a:pt x="570" y="261"/>
                      </a:lnTo>
                      <a:lnTo>
                        <a:pt x="572" y="218"/>
                      </a:lnTo>
                      <a:lnTo>
                        <a:pt x="574" y="177"/>
                      </a:lnTo>
                      <a:lnTo>
                        <a:pt x="575" y="138"/>
                      </a:lnTo>
                      <a:lnTo>
                        <a:pt x="577" y="100"/>
                      </a:lnTo>
                      <a:lnTo>
                        <a:pt x="578" y="64"/>
                      </a:lnTo>
                      <a:lnTo>
                        <a:pt x="578" y="31"/>
                      </a:lnTo>
                      <a:lnTo>
                        <a:pt x="578" y="0"/>
                      </a:lnTo>
                      <a:close/>
                    </a:path>
                  </a:pathLst>
                </a:custGeom>
                <a:solidFill>
                  <a:srgbClr val="26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44" name="Line 560"/>
                <p:cNvSpPr>
                  <a:spLocks noChangeShapeType="1"/>
                </p:cNvSpPr>
                <p:nvPr/>
              </p:nvSpPr>
              <p:spPr bwMode="auto">
                <a:xfrm flipH="1">
                  <a:off x="4798" y="780"/>
                  <a:ext cx="17" cy="11"/>
                </a:xfrm>
                <a:prstGeom prst="line">
                  <a:avLst/>
                </a:prstGeom>
                <a:noFill/>
                <a:ln w="0">
                  <a:solidFill>
                    <a:srgbClr val="B2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45" name="Line 561"/>
                <p:cNvSpPr>
                  <a:spLocks noChangeShapeType="1"/>
                </p:cNvSpPr>
                <p:nvPr/>
              </p:nvSpPr>
              <p:spPr bwMode="auto">
                <a:xfrm flipH="1">
                  <a:off x="4802" y="768"/>
                  <a:ext cx="15" cy="9"/>
                </a:xfrm>
                <a:prstGeom prst="line">
                  <a:avLst/>
                </a:prstGeom>
                <a:noFill/>
                <a:ln w="0">
                  <a:solidFill>
                    <a:srgbClr val="B2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46" name="Line 562"/>
                <p:cNvSpPr>
                  <a:spLocks noChangeShapeType="1"/>
                </p:cNvSpPr>
                <p:nvPr/>
              </p:nvSpPr>
              <p:spPr bwMode="auto">
                <a:xfrm flipH="1">
                  <a:off x="4807" y="757"/>
                  <a:ext cx="10" cy="6"/>
                </a:xfrm>
                <a:prstGeom prst="line">
                  <a:avLst/>
                </a:prstGeom>
                <a:noFill/>
                <a:ln w="0">
                  <a:solidFill>
                    <a:srgbClr val="B2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47" name="Freeform 563"/>
                <p:cNvSpPr>
                  <a:spLocks/>
                </p:cNvSpPr>
                <p:nvPr/>
              </p:nvSpPr>
              <p:spPr bwMode="auto">
                <a:xfrm>
                  <a:off x="4807" y="669"/>
                  <a:ext cx="63" cy="67"/>
                </a:xfrm>
                <a:custGeom>
                  <a:avLst/>
                  <a:gdLst>
                    <a:gd name="T0" fmla="*/ 596 w 630"/>
                    <a:gd name="T1" fmla="*/ 0 h 666"/>
                    <a:gd name="T2" fmla="*/ 596 w 630"/>
                    <a:gd name="T3" fmla="*/ 2 h 666"/>
                    <a:gd name="T4" fmla="*/ 596 w 630"/>
                    <a:gd name="T5" fmla="*/ 9 h 666"/>
                    <a:gd name="T6" fmla="*/ 597 w 630"/>
                    <a:gd name="T7" fmla="*/ 19 h 666"/>
                    <a:gd name="T8" fmla="*/ 598 w 630"/>
                    <a:gd name="T9" fmla="*/ 33 h 666"/>
                    <a:gd name="T10" fmla="*/ 599 w 630"/>
                    <a:gd name="T11" fmla="*/ 50 h 666"/>
                    <a:gd name="T12" fmla="*/ 600 w 630"/>
                    <a:gd name="T13" fmla="*/ 70 h 666"/>
                    <a:gd name="T14" fmla="*/ 602 w 630"/>
                    <a:gd name="T15" fmla="*/ 91 h 666"/>
                    <a:gd name="T16" fmla="*/ 604 w 630"/>
                    <a:gd name="T17" fmla="*/ 115 h 666"/>
                    <a:gd name="T18" fmla="*/ 606 w 630"/>
                    <a:gd name="T19" fmla="*/ 139 h 666"/>
                    <a:gd name="T20" fmla="*/ 609 w 630"/>
                    <a:gd name="T21" fmla="*/ 164 h 666"/>
                    <a:gd name="T22" fmla="*/ 611 w 630"/>
                    <a:gd name="T23" fmla="*/ 190 h 666"/>
                    <a:gd name="T24" fmla="*/ 615 w 630"/>
                    <a:gd name="T25" fmla="*/ 215 h 666"/>
                    <a:gd name="T26" fmla="*/ 618 w 630"/>
                    <a:gd name="T27" fmla="*/ 239 h 666"/>
                    <a:gd name="T28" fmla="*/ 622 w 630"/>
                    <a:gd name="T29" fmla="*/ 263 h 666"/>
                    <a:gd name="T30" fmla="*/ 626 w 630"/>
                    <a:gd name="T31" fmla="*/ 285 h 666"/>
                    <a:gd name="T32" fmla="*/ 630 w 630"/>
                    <a:gd name="T33" fmla="*/ 306 h 666"/>
                    <a:gd name="T34" fmla="*/ 630 w 630"/>
                    <a:gd name="T35" fmla="*/ 327 h 666"/>
                    <a:gd name="T36" fmla="*/ 622 w 630"/>
                    <a:gd name="T37" fmla="*/ 350 h 666"/>
                    <a:gd name="T38" fmla="*/ 607 w 630"/>
                    <a:gd name="T39" fmla="*/ 376 h 666"/>
                    <a:gd name="T40" fmla="*/ 586 w 630"/>
                    <a:gd name="T41" fmla="*/ 403 h 666"/>
                    <a:gd name="T42" fmla="*/ 559 w 630"/>
                    <a:gd name="T43" fmla="*/ 432 h 666"/>
                    <a:gd name="T44" fmla="*/ 526 w 630"/>
                    <a:gd name="T45" fmla="*/ 461 h 666"/>
                    <a:gd name="T46" fmla="*/ 490 w 630"/>
                    <a:gd name="T47" fmla="*/ 490 h 666"/>
                    <a:gd name="T48" fmla="*/ 452 w 630"/>
                    <a:gd name="T49" fmla="*/ 519 h 666"/>
                    <a:gd name="T50" fmla="*/ 411 w 630"/>
                    <a:gd name="T51" fmla="*/ 546 h 666"/>
                    <a:gd name="T52" fmla="*/ 370 w 630"/>
                    <a:gd name="T53" fmla="*/ 573 h 666"/>
                    <a:gd name="T54" fmla="*/ 327 w 630"/>
                    <a:gd name="T55" fmla="*/ 596 h 666"/>
                    <a:gd name="T56" fmla="*/ 285 w 630"/>
                    <a:gd name="T57" fmla="*/ 618 h 666"/>
                    <a:gd name="T58" fmla="*/ 245 w 630"/>
                    <a:gd name="T59" fmla="*/ 636 h 666"/>
                    <a:gd name="T60" fmla="*/ 208 w 630"/>
                    <a:gd name="T61" fmla="*/ 650 h 666"/>
                    <a:gd name="T62" fmla="*/ 172 w 630"/>
                    <a:gd name="T63" fmla="*/ 659 h 666"/>
                    <a:gd name="T64" fmla="*/ 142 w 630"/>
                    <a:gd name="T65" fmla="*/ 664 h 666"/>
                    <a:gd name="T66" fmla="*/ 94 w 630"/>
                    <a:gd name="T67" fmla="*/ 666 h 666"/>
                    <a:gd name="T68" fmla="*/ 59 w 630"/>
                    <a:gd name="T69" fmla="*/ 665 h 666"/>
                    <a:gd name="T70" fmla="*/ 33 w 630"/>
                    <a:gd name="T71" fmla="*/ 661 h 666"/>
                    <a:gd name="T72" fmla="*/ 17 w 630"/>
                    <a:gd name="T73" fmla="*/ 653 h 666"/>
                    <a:gd name="T74" fmla="*/ 7 w 630"/>
                    <a:gd name="T75" fmla="*/ 642 h 666"/>
                    <a:gd name="T76" fmla="*/ 2 w 630"/>
                    <a:gd name="T77" fmla="*/ 627 h 666"/>
                    <a:gd name="T78" fmla="*/ 0 w 630"/>
                    <a:gd name="T79" fmla="*/ 609 h 666"/>
                    <a:gd name="T80" fmla="*/ 0 w 630"/>
                    <a:gd name="T81" fmla="*/ 587 h 666"/>
                    <a:gd name="T82" fmla="*/ 4 w 630"/>
                    <a:gd name="T83" fmla="*/ 570 h 666"/>
                    <a:gd name="T84" fmla="*/ 17 w 630"/>
                    <a:gd name="T85" fmla="*/ 544 h 666"/>
                    <a:gd name="T86" fmla="*/ 37 w 630"/>
                    <a:gd name="T87" fmla="*/ 510 h 666"/>
                    <a:gd name="T88" fmla="*/ 63 w 630"/>
                    <a:gd name="T89" fmla="*/ 469 h 666"/>
                    <a:gd name="T90" fmla="*/ 95 w 630"/>
                    <a:gd name="T91" fmla="*/ 423 h 666"/>
                    <a:gd name="T92" fmla="*/ 132 w 630"/>
                    <a:gd name="T93" fmla="*/ 374 h 666"/>
                    <a:gd name="T94" fmla="*/ 173 w 630"/>
                    <a:gd name="T95" fmla="*/ 322 h 666"/>
                    <a:gd name="T96" fmla="*/ 218 w 630"/>
                    <a:gd name="T97" fmla="*/ 269 h 666"/>
                    <a:gd name="T98" fmla="*/ 265 w 630"/>
                    <a:gd name="T99" fmla="*/ 217 h 666"/>
                    <a:gd name="T100" fmla="*/ 314 w 630"/>
                    <a:gd name="T101" fmla="*/ 168 h 666"/>
                    <a:gd name="T102" fmla="*/ 363 w 630"/>
                    <a:gd name="T103" fmla="*/ 122 h 666"/>
                    <a:gd name="T104" fmla="*/ 413 w 630"/>
                    <a:gd name="T105" fmla="*/ 82 h 666"/>
                    <a:gd name="T106" fmla="*/ 462 w 630"/>
                    <a:gd name="T107" fmla="*/ 48 h 666"/>
                    <a:gd name="T108" fmla="*/ 509 w 630"/>
                    <a:gd name="T109" fmla="*/ 22 h 666"/>
                    <a:gd name="T110" fmla="*/ 555 w 630"/>
                    <a:gd name="T111" fmla="*/ 5 h 666"/>
                    <a:gd name="T112" fmla="*/ 596 w 630"/>
                    <a:gd name="T113" fmla="*/ 0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30" h="666">
                      <a:moveTo>
                        <a:pt x="596" y="0"/>
                      </a:moveTo>
                      <a:lnTo>
                        <a:pt x="596" y="2"/>
                      </a:lnTo>
                      <a:lnTo>
                        <a:pt x="596" y="9"/>
                      </a:lnTo>
                      <a:lnTo>
                        <a:pt x="597" y="19"/>
                      </a:lnTo>
                      <a:lnTo>
                        <a:pt x="598" y="33"/>
                      </a:lnTo>
                      <a:lnTo>
                        <a:pt x="599" y="50"/>
                      </a:lnTo>
                      <a:lnTo>
                        <a:pt x="600" y="70"/>
                      </a:lnTo>
                      <a:lnTo>
                        <a:pt x="602" y="91"/>
                      </a:lnTo>
                      <a:lnTo>
                        <a:pt x="604" y="115"/>
                      </a:lnTo>
                      <a:lnTo>
                        <a:pt x="606" y="139"/>
                      </a:lnTo>
                      <a:lnTo>
                        <a:pt x="609" y="164"/>
                      </a:lnTo>
                      <a:lnTo>
                        <a:pt x="611" y="190"/>
                      </a:lnTo>
                      <a:lnTo>
                        <a:pt x="615" y="215"/>
                      </a:lnTo>
                      <a:lnTo>
                        <a:pt x="618" y="239"/>
                      </a:lnTo>
                      <a:lnTo>
                        <a:pt x="622" y="263"/>
                      </a:lnTo>
                      <a:lnTo>
                        <a:pt x="626" y="285"/>
                      </a:lnTo>
                      <a:lnTo>
                        <a:pt x="630" y="306"/>
                      </a:lnTo>
                      <a:lnTo>
                        <a:pt x="630" y="327"/>
                      </a:lnTo>
                      <a:lnTo>
                        <a:pt x="622" y="350"/>
                      </a:lnTo>
                      <a:lnTo>
                        <a:pt x="607" y="376"/>
                      </a:lnTo>
                      <a:lnTo>
                        <a:pt x="586" y="403"/>
                      </a:lnTo>
                      <a:lnTo>
                        <a:pt x="559" y="432"/>
                      </a:lnTo>
                      <a:lnTo>
                        <a:pt x="526" y="461"/>
                      </a:lnTo>
                      <a:lnTo>
                        <a:pt x="490" y="490"/>
                      </a:lnTo>
                      <a:lnTo>
                        <a:pt x="452" y="519"/>
                      </a:lnTo>
                      <a:lnTo>
                        <a:pt x="411" y="546"/>
                      </a:lnTo>
                      <a:lnTo>
                        <a:pt x="370" y="573"/>
                      </a:lnTo>
                      <a:lnTo>
                        <a:pt x="327" y="596"/>
                      </a:lnTo>
                      <a:lnTo>
                        <a:pt x="285" y="618"/>
                      </a:lnTo>
                      <a:lnTo>
                        <a:pt x="245" y="636"/>
                      </a:lnTo>
                      <a:lnTo>
                        <a:pt x="208" y="650"/>
                      </a:lnTo>
                      <a:lnTo>
                        <a:pt x="172" y="659"/>
                      </a:lnTo>
                      <a:lnTo>
                        <a:pt x="142" y="664"/>
                      </a:lnTo>
                      <a:lnTo>
                        <a:pt x="94" y="666"/>
                      </a:lnTo>
                      <a:lnTo>
                        <a:pt x="59" y="665"/>
                      </a:lnTo>
                      <a:lnTo>
                        <a:pt x="33" y="661"/>
                      </a:lnTo>
                      <a:lnTo>
                        <a:pt x="17" y="653"/>
                      </a:lnTo>
                      <a:lnTo>
                        <a:pt x="7" y="642"/>
                      </a:lnTo>
                      <a:lnTo>
                        <a:pt x="2" y="627"/>
                      </a:lnTo>
                      <a:lnTo>
                        <a:pt x="0" y="609"/>
                      </a:lnTo>
                      <a:lnTo>
                        <a:pt x="0" y="587"/>
                      </a:lnTo>
                      <a:lnTo>
                        <a:pt x="4" y="570"/>
                      </a:lnTo>
                      <a:lnTo>
                        <a:pt x="17" y="544"/>
                      </a:lnTo>
                      <a:lnTo>
                        <a:pt x="37" y="510"/>
                      </a:lnTo>
                      <a:lnTo>
                        <a:pt x="63" y="469"/>
                      </a:lnTo>
                      <a:lnTo>
                        <a:pt x="95" y="423"/>
                      </a:lnTo>
                      <a:lnTo>
                        <a:pt x="132" y="374"/>
                      </a:lnTo>
                      <a:lnTo>
                        <a:pt x="173" y="322"/>
                      </a:lnTo>
                      <a:lnTo>
                        <a:pt x="218" y="269"/>
                      </a:lnTo>
                      <a:lnTo>
                        <a:pt x="265" y="217"/>
                      </a:lnTo>
                      <a:lnTo>
                        <a:pt x="314" y="168"/>
                      </a:lnTo>
                      <a:lnTo>
                        <a:pt x="363" y="122"/>
                      </a:lnTo>
                      <a:lnTo>
                        <a:pt x="413" y="82"/>
                      </a:lnTo>
                      <a:lnTo>
                        <a:pt x="462" y="48"/>
                      </a:lnTo>
                      <a:lnTo>
                        <a:pt x="509" y="22"/>
                      </a:lnTo>
                      <a:lnTo>
                        <a:pt x="555" y="5"/>
                      </a:lnTo>
                      <a:lnTo>
                        <a:pt x="596" y="0"/>
                      </a:lnTo>
                      <a:close/>
                    </a:path>
                  </a:pathLst>
                </a:custGeom>
                <a:solidFill>
                  <a:srgbClr val="FFB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48" name="Freeform 564"/>
                <p:cNvSpPr>
                  <a:spLocks/>
                </p:cNvSpPr>
                <p:nvPr/>
              </p:nvSpPr>
              <p:spPr bwMode="auto">
                <a:xfrm>
                  <a:off x="4807" y="669"/>
                  <a:ext cx="63" cy="67"/>
                </a:xfrm>
                <a:custGeom>
                  <a:avLst/>
                  <a:gdLst>
                    <a:gd name="T0" fmla="*/ 596 w 630"/>
                    <a:gd name="T1" fmla="*/ 0 h 666"/>
                    <a:gd name="T2" fmla="*/ 596 w 630"/>
                    <a:gd name="T3" fmla="*/ 0 h 666"/>
                    <a:gd name="T4" fmla="*/ 596 w 630"/>
                    <a:gd name="T5" fmla="*/ 2 h 666"/>
                    <a:gd name="T6" fmla="*/ 596 w 630"/>
                    <a:gd name="T7" fmla="*/ 9 h 666"/>
                    <a:gd name="T8" fmla="*/ 597 w 630"/>
                    <a:gd name="T9" fmla="*/ 19 h 666"/>
                    <a:gd name="T10" fmla="*/ 598 w 630"/>
                    <a:gd name="T11" fmla="*/ 33 h 666"/>
                    <a:gd name="T12" fmla="*/ 599 w 630"/>
                    <a:gd name="T13" fmla="*/ 50 h 666"/>
                    <a:gd name="T14" fmla="*/ 600 w 630"/>
                    <a:gd name="T15" fmla="*/ 70 h 666"/>
                    <a:gd name="T16" fmla="*/ 602 w 630"/>
                    <a:gd name="T17" fmla="*/ 91 h 666"/>
                    <a:gd name="T18" fmla="*/ 604 w 630"/>
                    <a:gd name="T19" fmla="*/ 115 h 666"/>
                    <a:gd name="T20" fmla="*/ 606 w 630"/>
                    <a:gd name="T21" fmla="*/ 139 h 666"/>
                    <a:gd name="T22" fmla="*/ 609 w 630"/>
                    <a:gd name="T23" fmla="*/ 164 h 666"/>
                    <a:gd name="T24" fmla="*/ 611 w 630"/>
                    <a:gd name="T25" fmla="*/ 190 h 666"/>
                    <a:gd name="T26" fmla="*/ 615 w 630"/>
                    <a:gd name="T27" fmla="*/ 215 h 666"/>
                    <a:gd name="T28" fmla="*/ 618 w 630"/>
                    <a:gd name="T29" fmla="*/ 239 h 666"/>
                    <a:gd name="T30" fmla="*/ 622 w 630"/>
                    <a:gd name="T31" fmla="*/ 263 h 666"/>
                    <a:gd name="T32" fmla="*/ 626 w 630"/>
                    <a:gd name="T33" fmla="*/ 285 h 666"/>
                    <a:gd name="T34" fmla="*/ 630 w 630"/>
                    <a:gd name="T35" fmla="*/ 306 h 666"/>
                    <a:gd name="T36" fmla="*/ 630 w 630"/>
                    <a:gd name="T37" fmla="*/ 306 h 666"/>
                    <a:gd name="T38" fmla="*/ 630 w 630"/>
                    <a:gd name="T39" fmla="*/ 327 h 666"/>
                    <a:gd name="T40" fmla="*/ 622 w 630"/>
                    <a:gd name="T41" fmla="*/ 350 h 666"/>
                    <a:gd name="T42" fmla="*/ 607 w 630"/>
                    <a:gd name="T43" fmla="*/ 376 h 666"/>
                    <a:gd name="T44" fmla="*/ 586 w 630"/>
                    <a:gd name="T45" fmla="*/ 403 h 666"/>
                    <a:gd name="T46" fmla="*/ 559 w 630"/>
                    <a:gd name="T47" fmla="*/ 432 h 666"/>
                    <a:gd name="T48" fmla="*/ 526 w 630"/>
                    <a:gd name="T49" fmla="*/ 461 h 666"/>
                    <a:gd name="T50" fmla="*/ 490 w 630"/>
                    <a:gd name="T51" fmla="*/ 490 h 666"/>
                    <a:gd name="T52" fmla="*/ 452 w 630"/>
                    <a:gd name="T53" fmla="*/ 519 h 666"/>
                    <a:gd name="T54" fmla="*/ 411 w 630"/>
                    <a:gd name="T55" fmla="*/ 546 h 666"/>
                    <a:gd name="T56" fmla="*/ 370 w 630"/>
                    <a:gd name="T57" fmla="*/ 573 h 666"/>
                    <a:gd name="T58" fmla="*/ 327 w 630"/>
                    <a:gd name="T59" fmla="*/ 596 h 666"/>
                    <a:gd name="T60" fmla="*/ 285 w 630"/>
                    <a:gd name="T61" fmla="*/ 618 h 666"/>
                    <a:gd name="T62" fmla="*/ 245 w 630"/>
                    <a:gd name="T63" fmla="*/ 636 h 666"/>
                    <a:gd name="T64" fmla="*/ 208 w 630"/>
                    <a:gd name="T65" fmla="*/ 650 h 666"/>
                    <a:gd name="T66" fmla="*/ 172 w 630"/>
                    <a:gd name="T67" fmla="*/ 659 h 666"/>
                    <a:gd name="T68" fmla="*/ 142 w 630"/>
                    <a:gd name="T69" fmla="*/ 664 h 666"/>
                    <a:gd name="T70" fmla="*/ 142 w 630"/>
                    <a:gd name="T71" fmla="*/ 664 h 666"/>
                    <a:gd name="T72" fmla="*/ 94 w 630"/>
                    <a:gd name="T73" fmla="*/ 666 h 666"/>
                    <a:gd name="T74" fmla="*/ 59 w 630"/>
                    <a:gd name="T75" fmla="*/ 665 h 666"/>
                    <a:gd name="T76" fmla="*/ 33 w 630"/>
                    <a:gd name="T77" fmla="*/ 661 h 666"/>
                    <a:gd name="T78" fmla="*/ 17 w 630"/>
                    <a:gd name="T79" fmla="*/ 653 h 666"/>
                    <a:gd name="T80" fmla="*/ 7 w 630"/>
                    <a:gd name="T81" fmla="*/ 642 h 666"/>
                    <a:gd name="T82" fmla="*/ 2 w 630"/>
                    <a:gd name="T83" fmla="*/ 627 h 666"/>
                    <a:gd name="T84" fmla="*/ 0 w 630"/>
                    <a:gd name="T85" fmla="*/ 609 h 666"/>
                    <a:gd name="T86" fmla="*/ 0 w 630"/>
                    <a:gd name="T87" fmla="*/ 587 h 666"/>
                    <a:gd name="T88" fmla="*/ 0 w 630"/>
                    <a:gd name="T89" fmla="*/ 587 h 666"/>
                    <a:gd name="T90" fmla="*/ 4 w 630"/>
                    <a:gd name="T91" fmla="*/ 570 h 666"/>
                    <a:gd name="T92" fmla="*/ 17 w 630"/>
                    <a:gd name="T93" fmla="*/ 544 h 666"/>
                    <a:gd name="T94" fmla="*/ 37 w 630"/>
                    <a:gd name="T95" fmla="*/ 510 h 666"/>
                    <a:gd name="T96" fmla="*/ 63 w 630"/>
                    <a:gd name="T97" fmla="*/ 469 h 666"/>
                    <a:gd name="T98" fmla="*/ 95 w 630"/>
                    <a:gd name="T99" fmla="*/ 423 h 666"/>
                    <a:gd name="T100" fmla="*/ 132 w 630"/>
                    <a:gd name="T101" fmla="*/ 374 h 666"/>
                    <a:gd name="T102" fmla="*/ 173 w 630"/>
                    <a:gd name="T103" fmla="*/ 322 h 666"/>
                    <a:gd name="T104" fmla="*/ 218 w 630"/>
                    <a:gd name="T105" fmla="*/ 269 h 666"/>
                    <a:gd name="T106" fmla="*/ 265 w 630"/>
                    <a:gd name="T107" fmla="*/ 217 h 666"/>
                    <a:gd name="T108" fmla="*/ 314 w 630"/>
                    <a:gd name="T109" fmla="*/ 168 h 666"/>
                    <a:gd name="T110" fmla="*/ 363 w 630"/>
                    <a:gd name="T111" fmla="*/ 122 h 666"/>
                    <a:gd name="T112" fmla="*/ 413 w 630"/>
                    <a:gd name="T113" fmla="*/ 82 h 666"/>
                    <a:gd name="T114" fmla="*/ 462 w 630"/>
                    <a:gd name="T115" fmla="*/ 48 h 666"/>
                    <a:gd name="T116" fmla="*/ 509 w 630"/>
                    <a:gd name="T117" fmla="*/ 22 h 666"/>
                    <a:gd name="T118" fmla="*/ 555 w 630"/>
                    <a:gd name="T119" fmla="*/ 5 h 666"/>
                    <a:gd name="T120" fmla="*/ 596 w 630"/>
                    <a:gd name="T121" fmla="*/ 0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630" h="666">
                      <a:moveTo>
                        <a:pt x="596" y="0"/>
                      </a:moveTo>
                      <a:lnTo>
                        <a:pt x="596" y="0"/>
                      </a:lnTo>
                      <a:lnTo>
                        <a:pt x="596" y="2"/>
                      </a:lnTo>
                      <a:lnTo>
                        <a:pt x="596" y="9"/>
                      </a:lnTo>
                      <a:lnTo>
                        <a:pt x="597" y="19"/>
                      </a:lnTo>
                      <a:lnTo>
                        <a:pt x="598" y="33"/>
                      </a:lnTo>
                      <a:lnTo>
                        <a:pt x="599" y="50"/>
                      </a:lnTo>
                      <a:lnTo>
                        <a:pt x="600" y="70"/>
                      </a:lnTo>
                      <a:lnTo>
                        <a:pt x="602" y="91"/>
                      </a:lnTo>
                      <a:lnTo>
                        <a:pt x="604" y="115"/>
                      </a:lnTo>
                      <a:lnTo>
                        <a:pt x="606" y="139"/>
                      </a:lnTo>
                      <a:lnTo>
                        <a:pt x="609" y="164"/>
                      </a:lnTo>
                      <a:lnTo>
                        <a:pt x="611" y="190"/>
                      </a:lnTo>
                      <a:lnTo>
                        <a:pt x="615" y="215"/>
                      </a:lnTo>
                      <a:lnTo>
                        <a:pt x="618" y="239"/>
                      </a:lnTo>
                      <a:lnTo>
                        <a:pt x="622" y="263"/>
                      </a:lnTo>
                      <a:lnTo>
                        <a:pt x="626" y="285"/>
                      </a:lnTo>
                      <a:lnTo>
                        <a:pt x="630" y="306"/>
                      </a:lnTo>
                      <a:lnTo>
                        <a:pt x="630" y="327"/>
                      </a:lnTo>
                      <a:lnTo>
                        <a:pt x="622" y="350"/>
                      </a:lnTo>
                      <a:lnTo>
                        <a:pt x="607" y="376"/>
                      </a:lnTo>
                      <a:lnTo>
                        <a:pt x="586" y="403"/>
                      </a:lnTo>
                      <a:lnTo>
                        <a:pt x="559" y="432"/>
                      </a:lnTo>
                      <a:lnTo>
                        <a:pt x="526" y="461"/>
                      </a:lnTo>
                      <a:lnTo>
                        <a:pt x="490" y="490"/>
                      </a:lnTo>
                      <a:lnTo>
                        <a:pt x="452" y="519"/>
                      </a:lnTo>
                      <a:lnTo>
                        <a:pt x="411" y="546"/>
                      </a:lnTo>
                      <a:lnTo>
                        <a:pt x="370" y="573"/>
                      </a:lnTo>
                      <a:lnTo>
                        <a:pt x="327" y="596"/>
                      </a:lnTo>
                      <a:lnTo>
                        <a:pt x="285" y="618"/>
                      </a:lnTo>
                      <a:lnTo>
                        <a:pt x="245" y="636"/>
                      </a:lnTo>
                      <a:lnTo>
                        <a:pt x="208" y="650"/>
                      </a:lnTo>
                      <a:lnTo>
                        <a:pt x="172" y="659"/>
                      </a:lnTo>
                      <a:lnTo>
                        <a:pt x="142" y="664"/>
                      </a:lnTo>
                      <a:lnTo>
                        <a:pt x="94" y="666"/>
                      </a:lnTo>
                      <a:lnTo>
                        <a:pt x="59" y="665"/>
                      </a:lnTo>
                      <a:lnTo>
                        <a:pt x="33" y="661"/>
                      </a:lnTo>
                      <a:lnTo>
                        <a:pt x="17" y="653"/>
                      </a:lnTo>
                      <a:lnTo>
                        <a:pt x="7" y="642"/>
                      </a:lnTo>
                      <a:lnTo>
                        <a:pt x="2" y="627"/>
                      </a:lnTo>
                      <a:lnTo>
                        <a:pt x="0" y="609"/>
                      </a:lnTo>
                      <a:lnTo>
                        <a:pt x="0" y="587"/>
                      </a:lnTo>
                      <a:lnTo>
                        <a:pt x="4" y="570"/>
                      </a:lnTo>
                      <a:lnTo>
                        <a:pt x="17" y="544"/>
                      </a:lnTo>
                      <a:lnTo>
                        <a:pt x="37" y="510"/>
                      </a:lnTo>
                      <a:lnTo>
                        <a:pt x="63" y="469"/>
                      </a:lnTo>
                      <a:lnTo>
                        <a:pt x="95" y="423"/>
                      </a:lnTo>
                      <a:lnTo>
                        <a:pt x="132" y="374"/>
                      </a:lnTo>
                      <a:lnTo>
                        <a:pt x="173" y="322"/>
                      </a:lnTo>
                      <a:lnTo>
                        <a:pt x="218" y="269"/>
                      </a:lnTo>
                      <a:lnTo>
                        <a:pt x="265" y="217"/>
                      </a:lnTo>
                      <a:lnTo>
                        <a:pt x="314" y="168"/>
                      </a:lnTo>
                      <a:lnTo>
                        <a:pt x="363" y="122"/>
                      </a:lnTo>
                      <a:lnTo>
                        <a:pt x="413" y="82"/>
                      </a:lnTo>
                      <a:lnTo>
                        <a:pt x="462" y="48"/>
                      </a:lnTo>
                      <a:lnTo>
                        <a:pt x="509" y="22"/>
                      </a:lnTo>
                      <a:lnTo>
                        <a:pt x="555" y="5"/>
                      </a:lnTo>
                      <a:lnTo>
                        <a:pt x="596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49" name="Freeform 565"/>
                <p:cNvSpPr>
                  <a:spLocks/>
                </p:cNvSpPr>
                <p:nvPr/>
              </p:nvSpPr>
              <p:spPr bwMode="auto">
                <a:xfrm>
                  <a:off x="4807" y="732"/>
                  <a:ext cx="20" cy="23"/>
                </a:xfrm>
                <a:custGeom>
                  <a:avLst/>
                  <a:gdLst>
                    <a:gd name="T0" fmla="*/ 135 w 205"/>
                    <a:gd name="T1" fmla="*/ 4 h 236"/>
                    <a:gd name="T2" fmla="*/ 131 w 205"/>
                    <a:gd name="T3" fmla="*/ 4 h 236"/>
                    <a:gd name="T4" fmla="*/ 121 w 205"/>
                    <a:gd name="T5" fmla="*/ 3 h 236"/>
                    <a:gd name="T6" fmla="*/ 107 w 205"/>
                    <a:gd name="T7" fmla="*/ 2 h 236"/>
                    <a:gd name="T8" fmla="*/ 90 w 205"/>
                    <a:gd name="T9" fmla="*/ 1 h 236"/>
                    <a:gd name="T10" fmla="*/ 73 w 205"/>
                    <a:gd name="T11" fmla="*/ 0 h 236"/>
                    <a:gd name="T12" fmla="*/ 57 w 205"/>
                    <a:gd name="T13" fmla="*/ 1 h 236"/>
                    <a:gd name="T14" fmla="*/ 45 w 205"/>
                    <a:gd name="T15" fmla="*/ 3 h 236"/>
                    <a:gd name="T16" fmla="*/ 38 w 205"/>
                    <a:gd name="T17" fmla="*/ 7 h 236"/>
                    <a:gd name="T18" fmla="*/ 34 w 205"/>
                    <a:gd name="T19" fmla="*/ 13 h 236"/>
                    <a:gd name="T20" fmla="*/ 28 w 205"/>
                    <a:gd name="T21" fmla="*/ 24 h 236"/>
                    <a:gd name="T22" fmla="*/ 20 w 205"/>
                    <a:gd name="T23" fmla="*/ 37 h 236"/>
                    <a:gd name="T24" fmla="*/ 12 w 205"/>
                    <a:gd name="T25" fmla="*/ 53 h 236"/>
                    <a:gd name="T26" fmla="*/ 5 w 205"/>
                    <a:gd name="T27" fmla="*/ 69 h 236"/>
                    <a:gd name="T28" fmla="*/ 0 w 205"/>
                    <a:gd name="T29" fmla="*/ 85 h 236"/>
                    <a:gd name="T30" fmla="*/ 0 w 205"/>
                    <a:gd name="T31" fmla="*/ 99 h 236"/>
                    <a:gd name="T32" fmla="*/ 4 w 205"/>
                    <a:gd name="T33" fmla="*/ 109 h 236"/>
                    <a:gd name="T34" fmla="*/ 4 w 205"/>
                    <a:gd name="T35" fmla="*/ 114 h 236"/>
                    <a:gd name="T36" fmla="*/ 5 w 205"/>
                    <a:gd name="T37" fmla="*/ 126 h 236"/>
                    <a:gd name="T38" fmla="*/ 8 w 205"/>
                    <a:gd name="T39" fmla="*/ 144 h 236"/>
                    <a:gd name="T40" fmla="*/ 11 w 205"/>
                    <a:gd name="T41" fmla="*/ 165 h 236"/>
                    <a:gd name="T42" fmla="*/ 17 w 205"/>
                    <a:gd name="T43" fmla="*/ 187 h 236"/>
                    <a:gd name="T44" fmla="*/ 24 w 205"/>
                    <a:gd name="T45" fmla="*/ 206 h 236"/>
                    <a:gd name="T46" fmla="*/ 33 w 205"/>
                    <a:gd name="T47" fmla="*/ 221 h 236"/>
                    <a:gd name="T48" fmla="*/ 45 w 205"/>
                    <a:gd name="T49" fmla="*/ 228 h 236"/>
                    <a:gd name="T50" fmla="*/ 58 w 205"/>
                    <a:gd name="T51" fmla="*/ 231 h 236"/>
                    <a:gd name="T52" fmla="*/ 70 w 205"/>
                    <a:gd name="T53" fmla="*/ 233 h 236"/>
                    <a:gd name="T54" fmla="*/ 81 w 205"/>
                    <a:gd name="T55" fmla="*/ 235 h 236"/>
                    <a:gd name="T56" fmla="*/ 91 w 205"/>
                    <a:gd name="T57" fmla="*/ 236 h 236"/>
                    <a:gd name="T58" fmla="*/ 100 w 205"/>
                    <a:gd name="T59" fmla="*/ 235 h 236"/>
                    <a:gd name="T60" fmla="*/ 108 w 205"/>
                    <a:gd name="T61" fmla="*/ 234 h 236"/>
                    <a:gd name="T62" fmla="*/ 114 w 205"/>
                    <a:gd name="T63" fmla="*/ 231 h 236"/>
                    <a:gd name="T64" fmla="*/ 118 w 205"/>
                    <a:gd name="T65" fmla="*/ 227 h 236"/>
                    <a:gd name="T66" fmla="*/ 130 w 205"/>
                    <a:gd name="T67" fmla="*/ 210 h 236"/>
                    <a:gd name="T68" fmla="*/ 144 w 205"/>
                    <a:gd name="T69" fmla="*/ 192 h 236"/>
                    <a:gd name="T70" fmla="*/ 159 w 205"/>
                    <a:gd name="T71" fmla="*/ 171 h 236"/>
                    <a:gd name="T72" fmla="*/ 174 w 205"/>
                    <a:gd name="T73" fmla="*/ 150 h 236"/>
                    <a:gd name="T74" fmla="*/ 188 w 205"/>
                    <a:gd name="T75" fmla="*/ 131 h 236"/>
                    <a:gd name="T76" fmla="*/ 199 w 205"/>
                    <a:gd name="T77" fmla="*/ 113 h 236"/>
                    <a:gd name="T78" fmla="*/ 205 w 205"/>
                    <a:gd name="T79" fmla="*/ 98 h 236"/>
                    <a:gd name="T80" fmla="*/ 205 w 205"/>
                    <a:gd name="T81" fmla="*/ 87 h 236"/>
                    <a:gd name="T82" fmla="*/ 202 w 205"/>
                    <a:gd name="T83" fmla="*/ 79 h 236"/>
                    <a:gd name="T84" fmla="*/ 196 w 205"/>
                    <a:gd name="T85" fmla="*/ 68 h 236"/>
                    <a:gd name="T86" fmla="*/ 188 w 205"/>
                    <a:gd name="T87" fmla="*/ 54 h 236"/>
                    <a:gd name="T88" fmla="*/ 179 w 205"/>
                    <a:gd name="T89" fmla="*/ 41 h 236"/>
                    <a:gd name="T90" fmla="*/ 167 w 205"/>
                    <a:gd name="T91" fmla="*/ 27 h 236"/>
                    <a:gd name="T92" fmla="*/ 156 w 205"/>
                    <a:gd name="T93" fmla="*/ 16 h 236"/>
                    <a:gd name="T94" fmla="*/ 146 w 205"/>
                    <a:gd name="T95" fmla="*/ 8 h 236"/>
                    <a:gd name="T96" fmla="*/ 135 w 205"/>
                    <a:gd name="T97" fmla="*/ 4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05" h="236">
                      <a:moveTo>
                        <a:pt x="135" y="4"/>
                      </a:moveTo>
                      <a:lnTo>
                        <a:pt x="131" y="4"/>
                      </a:lnTo>
                      <a:lnTo>
                        <a:pt x="121" y="3"/>
                      </a:lnTo>
                      <a:lnTo>
                        <a:pt x="107" y="2"/>
                      </a:lnTo>
                      <a:lnTo>
                        <a:pt x="90" y="1"/>
                      </a:lnTo>
                      <a:lnTo>
                        <a:pt x="73" y="0"/>
                      </a:lnTo>
                      <a:lnTo>
                        <a:pt x="57" y="1"/>
                      </a:lnTo>
                      <a:lnTo>
                        <a:pt x="45" y="3"/>
                      </a:lnTo>
                      <a:lnTo>
                        <a:pt x="38" y="7"/>
                      </a:lnTo>
                      <a:lnTo>
                        <a:pt x="34" y="13"/>
                      </a:lnTo>
                      <a:lnTo>
                        <a:pt x="28" y="24"/>
                      </a:lnTo>
                      <a:lnTo>
                        <a:pt x="20" y="37"/>
                      </a:lnTo>
                      <a:lnTo>
                        <a:pt x="12" y="53"/>
                      </a:lnTo>
                      <a:lnTo>
                        <a:pt x="5" y="69"/>
                      </a:lnTo>
                      <a:lnTo>
                        <a:pt x="0" y="85"/>
                      </a:lnTo>
                      <a:lnTo>
                        <a:pt x="0" y="99"/>
                      </a:lnTo>
                      <a:lnTo>
                        <a:pt x="4" y="109"/>
                      </a:lnTo>
                      <a:lnTo>
                        <a:pt x="4" y="114"/>
                      </a:lnTo>
                      <a:lnTo>
                        <a:pt x="5" y="126"/>
                      </a:lnTo>
                      <a:lnTo>
                        <a:pt x="8" y="144"/>
                      </a:lnTo>
                      <a:lnTo>
                        <a:pt x="11" y="165"/>
                      </a:lnTo>
                      <a:lnTo>
                        <a:pt x="17" y="187"/>
                      </a:lnTo>
                      <a:lnTo>
                        <a:pt x="24" y="206"/>
                      </a:lnTo>
                      <a:lnTo>
                        <a:pt x="33" y="221"/>
                      </a:lnTo>
                      <a:lnTo>
                        <a:pt x="45" y="228"/>
                      </a:lnTo>
                      <a:lnTo>
                        <a:pt x="58" y="231"/>
                      </a:lnTo>
                      <a:lnTo>
                        <a:pt x="70" y="233"/>
                      </a:lnTo>
                      <a:lnTo>
                        <a:pt x="81" y="235"/>
                      </a:lnTo>
                      <a:lnTo>
                        <a:pt x="91" y="236"/>
                      </a:lnTo>
                      <a:lnTo>
                        <a:pt x="100" y="235"/>
                      </a:lnTo>
                      <a:lnTo>
                        <a:pt x="108" y="234"/>
                      </a:lnTo>
                      <a:lnTo>
                        <a:pt x="114" y="231"/>
                      </a:lnTo>
                      <a:lnTo>
                        <a:pt x="118" y="227"/>
                      </a:lnTo>
                      <a:lnTo>
                        <a:pt x="130" y="210"/>
                      </a:lnTo>
                      <a:lnTo>
                        <a:pt x="144" y="192"/>
                      </a:lnTo>
                      <a:lnTo>
                        <a:pt x="159" y="171"/>
                      </a:lnTo>
                      <a:lnTo>
                        <a:pt x="174" y="150"/>
                      </a:lnTo>
                      <a:lnTo>
                        <a:pt x="188" y="131"/>
                      </a:lnTo>
                      <a:lnTo>
                        <a:pt x="199" y="113"/>
                      </a:lnTo>
                      <a:lnTo>
                        <a:pt x="205" y="98"/>
                      </a:lnTo>
                      <a:lnTo>
                        <a:pt x="205" y="87"/>
                      </a:lnTo>
                      <a:lnTo>
                        <a:pt x="202" y="79"/>
                      </a:lnTo>
                      <a:lnTo>
                        <a:pt x="196" y="68"/>
                      </a:lnTo>
                      <a:lnTo>
                        <a:pt x="188" y="54"/>
                      </a:lnTo>
                      <a:lnTo>
                        <a:pt x="179" y="41"/>
                      </a:lnTo>
                      <a:lnTo>
                        <a:pt x="167" y="27"/>
                      </a:lnTo>
                      <a:lnTo>
                        <a:pt x="156" y="16"/>
                      </a:lnTo>
                      <a:lnTo>
                        <a:pt x="146" y="8"/>
                      </a:lnTo>
                      <a:lnTo>
                        <a:pt x="135" y="4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50" name="Freeform 566"/>
                <p:cNvSpPr>
                  <a:spLocks/>
                </p:cNvSpPr>
                <p:nvPr/>
              </p:nvSpPr>
              <p:spPr bwMode="auto">
                <a:xfrm>
                  <a:off x="4807" y="732"/>
                  <a:ext cx="20" cy="23"/>
                </a:xfrm>
                <a:custGeom>
                  <a:avLst/>
                  <a:gdLst>
                    <a:gd name="T0" fmla="*/ 135 w 205"/>
                    <a:gd name="T1" fmla="*/ 4 h 236"/>
                    <a:gd name="T2" fmla="*/ 135 w 205"/>
                    <a:gd name="T3" fmla="*/ 4 h 236"/>
                    <a:gd name="T4" fmla="*/ 131 w 205"/>
                    <a:gd name="T5" fmla="*/ 4 h 236"/>
                    <a:gd name="T6" fmla="*/ 121 w 205"/>
                    <a:gd name="T7" fmla="*/ 3 h 236"/>
                    <a:gd name="T8" fmla="*/ 107 w 205"/>
                    <a:gd name="T9" fmla="*/ 2 h 236"/>
                    <a:gd name="T10" fmla="*/ 90 w 205"/>
                    <a:gd name="T11" fmla="*/ 1 h 236"/>
                    <a:gd name="T12" fmla="*/ 73 w 205"/>
                    <a:gd name="T13" fmla="*/ 0 h 236"/>
                    <a:gd name="T14" fmla="*/ 57 w 205"/>
                    <a:gd name="T15" fmla="*/ 1 h 236"/>
                    <a:gd name="T16" fmla="*/ 45 w 205"/>
                    <a:gd name="T17" fmla="*/ 3 h 236"/>
                    <a:gd name="T18" fmla="*/ 38 w 205"/>
                    <a:gd name="T19" fmla="*/ 7 h 236"/>
                    <a:gd name="T20" fmla="*/ 38 w 205"/>
                    <a:gd name="T21" fmla="*/ 7 h 236"/>
                    <a:gd name="T22" fmla="*/ 34 w 205"/>
                    <a:gd name="T23" fmla="*/ 13 h 236"/>
                    <a:gd name="T24" fmla="*/ 28 w 205"/>
                    <a:gd name="T25" fmla="*/ 24 h 236"/>
                    <a:gd name="T26" fmla="*/ 20 w 205"/>
                    <a:gd name="T27" fmla="*/ 37 h 236"/>
                    <a:gd name="T28" fmla="*/ 12 w 205"/>
                    <a:gd name="T29" fmla="*/ 53 h 236"/>
                    <a:gd name="T30" fmla="*/ 5 w 205"/>
                    <a:gd name="T31" fmla="*/ 69 h 236"/>
                    <a:gd name="T32" fmla="*/ 0 w 205"/>
                    <a:gd name="T33" fmla="*/ 85 h 236"/>
                    <a:gd name="T34" fmla="*/ 0 w 205"/>
                    <a:gd name="T35" fmla="*/ 99 h 236"/>
                    <a:gd name="T36" fmla="*/ 4 w 205"/>
                    <a:gd name="T37" fmla="*/ 109 h 236"/>
                    <a:gd name="T38" fmla="*/ 4 w 205"/>
                    <a:gd name="T39" fmla="*/ 109 h 236"/>
                    <a:gd name="T40" fmla="*/ 4 w 205"/>
                    <a:gd name="T41" fmla="*/ 114 h 236"/>
                    <a:gd name="T42" fmla="*/ 5 w 205"/>
                    <a:gd name="T43" fmla="*/ 126 h 236"/>
                    <a:gd name="T44" fmla="*/ 8 w 205"/>
                    <a:gd name="T45" fmla="*/ 144 h 236"/>
                    <a:gd name="T46" fmla="*/ 11 w 205"/>
                    <a:gd name="T47" fmla="*/ 165 h 236"/>
                    <a:gd name="T48" fmla="*/ 17 w 205"/>
                    <a:gd name="T49" fmla="*/ 187 h 236"/>
                    <a:gd name="T50" fmla="*/ 24 w 205"/>
                    <a:gd name="T51" fmla="*/ 206 h 236"/>
                    <a:gd name="T52" fmla="*/ 33 w 205"/>
                    <a:gd name="T53" fmla="*/ 221 h 236"/>
                    <a:gd name="T54" fmla="*/ 45 w 205"/>
                    <a:gd name="T55" fmla="*/ 228 h 236"/>
                    <a:gd name="T56" fmla="*/ 45 w 205"/>
                    <a:gd name="T57" fmla="*/ 228 h 236"/>
                    <a:gd name="T58" fmla="*/ 58 w 205"/>
                    <a:gd name="T59" fmla="*/ 231 h 236"/>
                    <a:gd name="T60" fmla="*/ 70 w 205"/>
                    <a:gd name="T61" fmla="*/ 233 h 236"/>
                    <a:gd name="T62" fmla="*/ 81 w 205"/>
                    <a:gd name="T63" fmla="*/ 235 h 236"/>
                    <a:gd name="T64" fmla="*/ 91 w 205"/>
                    <a:gd name="T65" fmla="*/ 236 h 236"/>
                    <a:gd name="T66" fmla="*/ 100 w 205"/>
                    <a:gd name="T67" fmla="*/ 235 h 236"/>
                    <a:gd name="T68" fmla="*/ 108 w 205"/>
                    <a:gd name="T69" fmla="*/ 234 h 236"/>
                    <a:gd name="T70" fmla="*/ 114 w 205"/>
                    <a:gd name="T71" fmla="*/ 231 h 236"/>
                    <a:gd name="T72" fmla="*/ 118 w 205"/>
                    <a:gd name="T73" fmla="*/ 227 h 236"/>
                    <a:gd name="T74" fmla="*/ 118 w 205"/>
                    <a:gd name="T75" fmla="*/ 227 h 236"/>
                    <a:gd name="T76" fmla="*/ 130 w 205"/>
                    <a:gd name="T77" fmla="*/ 210 h 236"/>
                    <a:gd name="T78" fmla="*/ 144 w 205"/>
                    <a:gd name="T79" fmla="*/ 192 h 236"/>
                    <a:gd name="T80" fmla="*/ 159 w 205"/>
                    <a:gd name="T81" fmla="*/ 171 h 236"/>
                    <a:gd name="T82" fmla="*/ 174 w 205"/>
                    <a:gd name="T83" fmla="*/ 150 h 236"/>
                    <a:gd name="T84" fmla="*/ 188 w 205"/>
                    <a:gd name="T85" fmla="*/ 131 h 236"/>
                    <a:gd name="T86" fmla="*/ 199 w 205"/>
                    <a:gd name="T87" fmla="*/ 113 h 236"/>
                    <a:gd name="T88" fmla="*/ 205 w 205"/>
                    <a:gd name="T89" fmla="*/ 98 h 236"/>
                    <a:gd name="T90" fmla="*/ 205 w 205"/>
                    <a:gd name="T91" fmla="*/ 87 h 236"/>
                    <a:gd name="T92" fmla="*/ 205 w 205"/>
                    <a:gd name="T93" fmla="*/ 87 h 236"/>
                    <a:gd name="T94" fmla="*/ 202 w 205"/>
                    <a:gd name="T95" fmla="*/ 79 h 236"/>
                    <a:gd name="T96" fmla="*/ 196 w 205"/>
                    <a:gd name="T97" fmla="*/ 68 h 236"/>
                    <a:gd name="T98" fmla="*/ 188 w 205"/>
                    <a:gd name="T99" fmla="*/ 54 h 236"/>
                    <a:gd name="T100" fmla="*/ 179 w 205"/>
                    <a:gd name="T101" fmla="*/ 41 h 236"/>
                    <a:gd name="T102" fmla="*/ 167 w 205"/>
                    <a:gd name="T103" fmla="*/ 27 h 236"/>
                    <a:gd name="T104" fmla="*/ 156 w 205"/>
                    <a:gd name="T105" fmla="*/ 16 h 236"/>
                    <a:gd name="T106" fmla="*/ 146 w 205"/>
                    <a:gd name="T107" fmla="*/ 8 h 236"/>
                    <a:gd name="T108" fmla="*/ 135 w 205"/>
                    <a:gd name="T109" fmla="*/ 4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05" h="236">
                      <a:moveTo>
                        <a:pt x="135" y="4"/>
                      </a:moveTo>
                      <a:lnTo>
                        <a:pt x="135" y="4"/>
                      </a:lnTo>
                      <a:lnTo>
                        <a:pt x="131" y="4"/>
                      </a:lnTo>
                      <a:lnTo>
                        <a:pt x="121" y="3"/>
                      </a:lnTo>
                      <a:lnTo>
                        <a:pt x="107" y="2"/>
                      </a:lnTo>
                      <a:lnTo>
                        <a:pt x="90" y="1"/>
                      </a:lnTo>
                      <a:lnTo>
                        <a:pt x="73" y="0"/>
                      </a:lnTo>
                      <a:lnTo>
                        <a:pt x="57" y="1"/>
                      </a:lnTo>
                      <a:lnTo>
                        <a:pt x="45" y="3"/>
                      </a:lnTo>
                      <a:lnTo>
                        <a:pt x="38" y="7"/>
                      </a:lnTo>
                      <a:lnTo>
                        <a:pt x="34" y="13"/>
                      </a:lnTo>
                      <a:lnTo>
                        <a:pt x="28" y="24"/>
                      </a:lnTo>
                      <a:lnTo>
                        <a:pt x="20" y="37"/>
                      </a:lnTo>
                      <a:lnTo>
                        <a:pt x="12" y="53"/>
                      </a:lnTo>
                      <a:lnTo>
                        <a:pt x="5" y="69"/>
                      </a:lnTo>
                      <a:lnTo>
                        <a:pt x="0" y="85"/>
                      </a:lnTo>
                      <a:lnTo>
                        <a:pt x="0" y="99"/>
                      </a:lnTo>
                      <a:lnTo>
                        <a:pt x="4" y="109"/>
                      </a:lnTo>
                      <a:lnTo>
                        <a:pt x="4" y="114"/>
                      </a:lnTo>
                      <a:lnTo>
                        <a:pt x="5" y="126"/>
                      </a:lnTo>
                      <a:lnTo>
                        <a:pt x="8" y="144"/>
                      </a:lnTo>
                      <a:lnTo>
                        <a:pt x="11" y="165"/>
                      </a:lnTo>
                      <a:lnTo>
                        <a:pt x="17" y="187"/>
                      </a:lnTo>
                      <a:lnTo>
                        <a:pt x="24" y="206"/>
                      </a:lnTo>
                      <a:lnTo>
                        <a:pt x="33" y="221"/>
                      </a:lnTo>
                      <a:lnTo>
                        <a:pt x="45" y="228"/>
                      </a:lnTo>
                      <a:lnTo>
                        <a:pt x="58" y="231"/>
                      </a:lnTo>
                      <a:lnTo>
                        <a:pt x="70" y="233"/>
                      </a:lnTo>
                      <a:lnTo>
                        <a:pt x="81" y="235"/>
                      </a:lnTo>
                      <a:lnTo>
                        <a:pt x="91" y="236"/>
                      </a:lnTo>
                      <a:lnTo>
                        <a:pt x="100" y="235"/>
                      </a:lnTo>
                      <a:lnTo>
                        <a:pt x="108" y="234"/>
                      </a:lnTo>
                      <a:lnTo>
                        <a:pt x="114" y="231"/>
                      </a:lnTo>
                      <a:lnTo>
                        <a:pt x="118" y="227"/>
                      </a:lnTo>
                      <a:lnTo>
                        <a:pt x="130" y="210"/>
                      </a:lnTo>
                      <a:lnTo>
                        <a:pt x="144" y="192"/>
                      </a:lnTo>
                      <a:lnTo>
                        <a:pt x="159" y="171"/>
                      </a:lnTo>
                      <a:lnTo>
                        <a:pt x="174" y="150"/>
                      </a:lnTo>
                      <a:lnTo>
                        <a:pt x="188" y="131"/>
                      </a:lnTo>
                      <a:lnTo>
                        <a:pt x="199" y="113"/>
                      </a:lnTo>
                      <a:lnTo>
                        <a:pt x="205" y="98"/>
                      </a:lnTo>
                      <a:lnTo>
                        <a:pt x="205" y="87"/>
                      </a:lnTo>
                      <a:lnTo>
                        <a:pt x="202" y="79"/>
                      </a:lnTo>
                      <a:lnTo>
                        <a:pt x="196" y="68"/>
                      </a:lnTo>
                      <a:lnTo>
                        <a:pt x="188" y="54"/>
                      </a:lnTo>
                      <a:lnTo>
                        <a:pt x="179" y="41"/>
                      </a:lnTo>
                      <a:lnTo>
                        <a:pt x="167" y="27"/>
                      </a:lnTo>
                      <a:lnTo>
                        <a:pt x="156" y="16"/>
                      </a:lnTo>
                      <a:lnTo>
                        <a:pt x="146" y="8"/>
                      </a:lnTo>
                      <a:lnTo>
                        <a:pt x="135" y="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51" name="Freeform 567"/>
                <p:cNvSpPr>
                  <a:spLocks/>
                </p:cNvSpPr>
                <p:nvPr/>
              </p:nvSpPr>
              <p:spPr bwMode="auto">
                <a:xfrm>
                  <a:off x="4819" y="695"/>
                  <a:ext cx="58" cy="56"/>
                </a:xfrm>
                <a:custGeom>
                  <a:avLst/>
                  <a:gdLst>
                    <a:gd name="T0" fmla="*/ 496 w 579"/>
                    <a:gd name="T1" fmla="*/ 7 h 567"/>
                    <a:gd name="T2" fmla="*/ 492 w 579"/>
                    <a:gd name="T3" fmla="*/ 24 h 567"/>
                    <a:gd name="T4" fmla="*/ 483 w 579"/>
                    <a:gd name="T5" fmla="*/ 46 h 567"/>
                    <a:gd name="T6" fmla="*/ 470 w 579"/>
                    <a:gd name="T7" fmla="*/ 71 h 567"/>
                    <a:gd name="T8" fmla="*/ 451 w 579"/>
                    <a:gd name="T9" fmla="*/ 99 h 567"/>
                    <a:gd name="T10" fmla="*/ 425 w 579"/>
                    <a:gd name="T11" fmla="*/ 129 h 567"/>
                    <a:gd name="T12" fmla="*/ 392 w 579"/>
                    <a:gd name="T13" fmla="*/ 161 h 567"/>
                    <a:gd name="T14" fmla="*/ 352 w 579"/>
                    <a:gd name="T15" fmla="*/ 195 h 567"/>
                    <a:gd name="T16" fmla="*/ 308 w 579"/>
                    <a:gd name="T17" fmla="*/ 226 h 567"/>
                    <a:gd name="T18" fmla="*/ 265 w 579"/>
                    <a:gd name="T19" fmla="*/ 254 h 567"/>
                    <a:gd name="T20" fmla="*/ 219 w 579"/>
                    <a:gd name="T21" fmla="*/ 279 h 567"/>
                    <a:gd name="T22" fmla="*/ 174 w 579"/>
                    <a:gd name="T23" fmla="*/ 303 h 567"/>
                    <a:gd name="T24" fmla="*/ 130 w 579"/>
                    <a:gd name="T25" fmla="*/ 324 h 567"/>
                    <a:gd name="T26" fmla="*/ 88 w 579"/>
                    <a:gd name="T27" fmla="*/ 343 h 567"/>
                    <a:gd name="T28" fmla="*/ 48 w 579"/>
                    <a:gd name="T29" fmla="*/ 357 h 567"/>
                    <a:gd name="T30" fmla="*/ 15 w 579"/>
                    <a:gd name="T31" fmla="*/ 368 h 567"/>
                    <a:gd name="T32" fmla="*/ 2 w 579"/>
                    <a:gd name="T33" fmla="*/ 373 h 567"/>
                    <a:gd name="T34" fmla="*/ 16 w 579"/>
                    <a:gd name="T35" fmla="*/ 383 h 567"/>
                    <a:gd name="T36" fmla="*/ 37 w 579"/>
                    <a:gd name="T37" fmla="*/ 401 h 567"/>
                    <a:gd name="T38" fmla="*/ 59 w 579"/>
                    <a:gd name="T39" fmla="*/ 426 h 567"/>
                    <a:gd name="T40" fmla="*/ 74 w 579"/>
                    <a:gd name="T41" fmla="*/ 454 h 567"/>
                    <a:gd name="T42" fmla="*/ 99 w 579"/>
                    <a:gd name="T43" fmla="*/ 493 h 567"/>
                    <a:gd name="T44" fmla="*/ 131 w 579"/>
                    <a:gd name="T45" fmla="*/ 535 h 567"/>
                    <a:gd name="T46" fmla="*/ 157 w 579"/>
                    <a:gd name="T47" fmla="*/ 564 h 567"/>
                    <a:gd name="T48" fmla="*/ 169 w 579"/>
                    <a:gd name="T49" fmla="*/ 564 h 567"/>
                    <a:gd name="T50" fmla="*/ 188 w 579"/>
                    <a:gd name="T51" fmla="*/ 551 h 567"/>
                    <a:gd name="T52" fmla="*/ 217 w 579"/>
                    <a:gd name="T53" fmla="*/ 526 h 567"/>
                    <a:gd name="T54" fmla="*/ 252 w 579"/>
                    <a:gd name="T55" fmla="*/ 497 h 567"/>
                    <a:gd name="T56" fmla="*/ 292 w 579"/>
                    <a:gd name="T57" fmla="*/ 462 h 567"/>
                    <a:gd name="T58" fmla="*/ 333 w 579"/>
                    <a:gd name="T59" fmla="*/ 426 h 567"/>
                    <a:gd name="T60" fmla="*/ 375 w 579"/>
                    <a:gd name="T61" fmla="*/ 389 h 567"/>
                    <a:gd name="T62" fmla="*/ 414 w 579"/>
                    <a:gd name="T63" fmla="*/ 356 h 567"/>
                    <a:gd name="T64" fmla="*/ 450 w 579"/>
                    <a:gd name="T65" fmla="*/ 326 h 567"/>
                    <a:gd name="T66" fmla="*/ 482 w 579"/>
                    <a:gd name="T67" fmla="*/ 296 h 567"/>
                    <a:gd name="T68" fmla="*/ 509 w 579"/>
                    <a:gd name="T69" fmla="*/ 265 h 567"/>
                    <a:gd name="T70" fmla="*/ 533 w 579"/>
                    <a:gd name="T71" fmla="*/ 234 h 567"/>
                    <a:gd name="T72" fmla="*/ 552 w 579"/>
                    <a:gd name="T73" fmla="*/ 203 h 567"/>
                    <a:gd name="T74" fmla="*/ 566 w 579"/>
                    <a:gd name="T75" fmla="*/ 174 h 567"/>
                    <a:gd name="T76" fmla="*/ 575 w 579"/>
                    <a:gd name="T77" fmla="*/ 147 h 567"/>
                    <a:gd name="T78" fmla="*/ 579 w 579"/>
                    <a:gd name="T79" fmla="*/ 123 h 567"/>
                    <a:gd name="T80" fmla="*/ 576 w 579"/>
                    <a:gd name="T81" fmla="*/ 110 h 567"/>
                    <a:gd name="T82" fmla="*/ 566 w 579"/>
                    <a:gd name="T83" fmla="*/ 97 h 567"/>
                    <a:gd name="T84" fmla="*/ 548 w 579"/>
                    <a:gd name="T85" fmla="*/ 76 h 567"/>
                    <a:gd name="T86" fmla="*/ 529 w 579"/>
                    <a:gd name="T87" fmla="*/ 51 h 567"/>
                    <a:gd name="T88" fmla="*/ 517 w 579"/>
                    <a:gd name="T89" fmla="*/ 32 h 567"/>
                    <a:gd name="T90" fmla="*/ 509 w 579"/>
                    <a:gd name="T91" fmla="*/ 19 h 567"/>
                    <a:gd name="T92" fmla="*/ 502 w 579"/>
                    <a:gd name="T93" fmla="*/ 8 h 567"/>
                    <a:gd name="T94" fmla="*/ 498 w 579"/>
                    <a:gd name="T95" fmla="*/ 1 h 5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579" h="567">
                      <a:moveTo>
                        <a:pt x="497" y="0"/>
                      </a:moveTo>
                      <a:lnTo>
                        <a:pt x="496" y="7"/>
                      </a:lnTo>
                      <a:lnTo>
                        <a:pt x="494" y="15"/>
                      </a:lnTo>
                      <a:lnTo>
                        <a:pt x="492" y="24"/>
                      </a:lnTo>
                      <a:lnTo>
                        <a:pt x="488" y="34"/>
                      </a:lnTo>
                      <a:lnTo>
                        <a:pt x="483" y="46"/>
                      </a:lnTo>
                      <a:lnTo>
                        <a:pt x="477" y="58"/>
                      </a:lnTo>
                      <a:lnTo>
                        <a:pt x="470" y="71"/>
                      </a:lnTo>
                      <a:lnTo>
                        <a:pt x="461" y="84"/>
                      </a:lnTo>
                      <a:lnTo>
                        <a:pt x="451" y="99"/>
                      </a:lnTo>
                      <a:lnTo>
                        <a:pt x="439" y="113"/>
                      </a:lnTo>
                      <a:lnTo>
                        <a:pt x="425" y="129"/>
                      </a:lnTo>
                      <a:lnTo>
                        <a:pt x="410" y="145"/>
                      </a:lnTo>
                      <a:lnTo>
                        <a:pt x="392" y="161"/>
                      </a:lnTo>
                      <a:lnTo>
                        <a:pt x="373" y="178"/>
                      </a:lnTo>
                      <a:lnTo>
                        <a:pt x="352" y="195"/>
                      </a:lnTo>
                      <a:lnTo>
                        <a:pt x="328" y="212"/>
                      </a:lnTo>
                      <a:lnTo>
                        <a:pt x="308" y="226"/>
                      </a:lnTo>
                      <a:lnTo>
                        <a:pt x="287" y="240"/>
                      </a:lnTo>
                      <a:lnTo>
                        <a:pt x="265" y="254"/>
                      </a:lnTo>
                      <a:lnTo>
                        <a:pt x="243" y="267"/>
                      </a:lnTo>
                      <a:lnTo>
                        <a:pt x="219" y="279"/>
                      </a:lnTo>
                      <a:lnTo>
                        <a:pt x="197" y="292"/>
                      </a:lnTo>
                      <a:lnTo>
                        <a:pt x="174" y="303"/>
                      </a:lnTo>
                      <a:lnTo>
                        <a:pt x="152" y="314"/>
                      </a:lnTo>
                      <a:lnTo>
                        <a:pt x="130" y="324"/>
                      </a:lnTo>
                      <a:lnTo>
                        <a:pt x="108" y="334"/>
                      </a:lnTo>
                      <a:lnTo>
                        <a:pt x="88" y="343"/>
                      </a:lnTo>
                      <a:lnTo>
                        <a:pt x="68" y="351"/>
                      </a:lnTo>
                      <a:lnTo>
                        <a:pt x="48" y="357"/>
                      </a:lnTo>
                      <a:lnTo>
                        <a:pt x="31" y="363"/>
                      </a:lnTo>
                      <a:lnTo>
                        <a:pt x="15" y="368"/>
                      </a:lnTo>
                      <a:lnTo>
                        <a:pt x="0" y="372"/>
                      </a:lnTo>
                      <a:lnTo>
                        <a:pt x="2" y="373"/>
                      </a:lnTo>
                      <a:lnTo>
                        <a:pt x="8" y="377"/>
                      </a:lnTo>
                      <a:lnTo>
                        <a:pt x="16" y="383"/>
                      </a:lnTo>
                      <a:lnTo>
                        <a:pt x="26" y="391"/>
                      </a:lnTo>
                      <a:lnTo>
                        <a:pt x="37" y="401"/>
                      </a:lnTo>
                      <a:lnTo>
                        <a:pt x="48" y="413"/>
                      </a:lnTo>
                      <a:lnTo>
                        <a:pt x="59" y="426"/>
                      </a:lnTo>
                      <a:lnTo>
                        <a:pt x="67" y="441"/>
                      </a:lnTo>
                      <a:lnTo>
                        <a:pt x="74" y="454"/>
                      </a:lnTo>
                      <a:lnTo>
                        <a:pt x="85" y="472"/>
                      </a:lnTo>
                      <a:lnTo>
                        <a:pt x="99" y="493"/>
                      </a:lnTo>
                      <a:lnTo>
                        <a:pt x="115" y="514"/>
                      </a:lnTo>
                      <a:lnTo>
                        <a:pt x="131" y="535"/>
                      </a:lnTo>
                      <a:lnTo>
                        <a:pt x="146" y="553"/>
                      </a:lnTo>
                      <a:lnTo>
                        <a:pt x="157" y="564"/>
                      </a:lnTo>
                      <a:lnTo>
                        <a:pt x="164" y="567"/>
                      </a:lnTo>
                      <a:lnTo>
                        <a:pt x="169" y="564"/>
                      </a:lnTo>
                      <a:lnTo>
                        <a:pt x="178" y="559"/>
                      </a:lnTo>
                      <a:lnTo>
                        <a:pt x="188" y="551"/>
                      </a:lnTo>
                      <a:lnTo>
                        <a:pt x="202" y="539"/>
                      </a:lnTo>
                      <a:lnTo>
                        <a:pt x="217" y="526"/>
                      </a:lnTo>
                      <a:lnTo>
                        <a:pt x="233" y="512"/>
                      </a:lnTo>
                      <a:lnTo>
                        <a:pt x="252" y="497"/>
                      </a:lnTo>
                      <a:lnTo>
                        <a:pt x="272" y="480"/>
                      </a:lnTo>
                      <a:lnTo>
                        <a:pt x="292" y="462"/>
                      </a:lnTo>
                      <a:lnTo>
                        <a:pt x="312" y="444"/>
                      </a:lnTo>
                      <a:lnTo>
                        <a:pt x="333" y="426"/>
                      </a:lnTo>
                      <a:lnTo>
                        <a:pt x="354" y="407"/>
                      </a:lnTo>
                      <a:lnTo>
                        <a:pt x="375" y="389"/>
                      </a:lnTo>
                      <a:lnTo>
                        <a:pt x="395" y="372"/>
                      </a:lnTo>
                      <a:lnTo>
                        <a:pt x="414" y="356"/>
                      </a:lnTo>
                      <a:lnTo>
                        <a:pt x="433" y="341"/>
                      </a:lnTo>
                      <a:lnTo>
                        <a:pt x="450" y="326"/>
                      </a:lnTo>
                      <a:lnTo>
                        <a:pt x="466" y="311"/>
                      </a:lnTo>
                      <a:lnTo>
                        <a:pt x="482" y="296"/>
                      </a:lnTo>
                      <a:lnTo>
                        <a:pt x="496" y="280"/>
                      </a:lnTo>
                      <a:lnTo>
                        <a:pt x="509" y="265"/>
                      </a:lnTo>
                      <a:lnTo>
                        <a:pt x="522" y="249"/>
                      </a:lnTo>
                      <a:lnTo>
                        <a:pt x="533" y="234"/>
                      </a:lnTo>
                      <a:lnTo>
                        <a:pt x="543" y="218"/>
                      </a:lnTo>
                      <a:lnTo>
                        <a:pt x="552" y="203"/>
                      </a:lnTo>
                      <a:lnTo>
                        <a:pt x="560" y="188"/>
                      </a:lnTo>
                      <a:lnTo>
                        <a:pt x="566" y="174"/>
                      </a:lnTo>
                      <a:lnTo>
                        <a:pt x="571" y="160"/>
                      </a:lnTo>
                      <a:lnTo>
                        <a:pt x="575" y="147"/>
                      </a:lnTo>
                      <a:lnTo>
                        <a:pt x="578" y="134"/>
                      </a:lnTo>
                      <a:lnTo>
                        <a:pt x="579" y="123"/>
                      </a:lnTo>
                      <a:lnTo>
                        <a:pt x="578" y="112"/>
                      </a:lnTo>
                      <a:lnTo>
                        <a:pt x="576" y="110"/>
                      </a:lnTo>
                      <a:lnTo>
                        <a:pt x="572" y="105"/>
                      </a:lnTo>
                      <a:lnTo>
                        <a:pt x="566" y="97"/>
                      </a:lnTo>
                      <a:lnTo>
                        <a:pt x="557" y="87"/>
                      </a:lnTo>
                      <a:lnTo>
                        <a:pt x="548" y="76"/>
                      </a:lnTo>
                      <a:lnTo>
                        <a:pt x="539" y="63"/>
                      </a:lnTo>
                      <a:lnTo>
                        <a:pt x="529" y="51"/>
                      </a:lnTo>
                      <a:lnTo>
                        <a:pt x="521" y="38"/>
                      </a:lnTo>
                      <a:lnTo>
                        <a:pt x="517" y="32"/>
                      </a:lnTo>
                      <a:lnTo>
                        <a:pt x="513" y="25"/>
                      </a:lnTo>
                      <a:lnTo>
                        <a:pt x="509" y="19"/>
                      </a:lnTo>
                      <a:lnTo>
                        <a:pt x="505" y="13"/>
                      </a:lnTo>
                      <a:lnTo>
                        <a:pt x="502" y="8"/>
                      </a:lnTo>
                      <a:lnTo>
                        <a:pt x="499" y="4"/>
                      </a:lnTo>
                      <a:lnTo>
                        <a:pt x="498" y="1"/>
                      </a:lnTo>
                      <a:lnTo>
                        <a:pt x="49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52" name="Freeform 568"/>
                <p:cNvSpPr>
                  <a:spLocks/>
                </p:cNvSpPr>
                <p:nvPr/>
              </p:nvSpPr>
              <p:spPr bwMode="auto">
                <a:xfrm>
                  <a:off x="4819" y="695"/>
                  <a:ext cx="58" cy="56"/>
                </a:xfrm>
                <a:custGeom>
                  <a:avLst/>
                  <a:gdLst>
                    <a:gd name="T0" fmla="*/ 497 w 579"/>
                    <a:gd name="T1" fmla="*/ 0 h 567"/>
                    <a:gd name="T2" fmla="*/ 494 w 579"/>
                    <a:gd name="T3" fmla="*/ 15 h 567"/>
                    <a:gd name="T4" fmla="*/ 488 w 579"/>
                    <a:gd name="T5" fmla="*/ 34 h 567"/>
                    <a:gd name="T6" fmla="*/ 477 w 579"/>
                    <a:gd name="T7" fmla="*/ 58 h 567"/>
                    <a:gd name="T8" fmla="*/ 461 w 579"/>
                    <a:gd name="T9" fmla="*/ 84 h 567"/>
                    <a:gd name="T10" fmla="*/ 439 w 579"/>
                    <a:gd name="T11" fmla="*/ 113 h 567"/>
                    <a:gd name="T12" fmla="*/ 410 w 579"/>
                    <a:gd name="T13" fmla="*/ 145 h 567"/>
                    <a:gd name="T14" fmla="*/ 373 w 579"/>
                    <a:gd name="T15" fmla="*/ 178 h 567"/>
                    <a:gd name="T16" fmla="*/ 328 w 579"/>
                    <a:gd name="T17" fmla="*/ 212 h 567"/>
                    <a:gd name="T18" fmla="*/ 308 w 579"/>
                    <a:gd name="T19" fmla="*/ 226 h 567"/>
                    <a:gd name="T20" fmla="*/ 265 w 579"/>
                    <a:gd name="T21" fmla="*/ 254 h 567"/>
                    <a:gd name="T22" fmla="*/ 219 w 579"/>
                    <a:gd name="T23" fmla="*/ 279 h 567"/>
                    <a:gd name="T24" fmla="*/ 174 w 579"/>
                    <a:gd name="T25" fmla="*/ 303 h 567"/>
                    <a:gd name="T26" fmla="*/ 130 w 579"/>
                    <a:gd name="T27" fmla="*/ 324 h 567"/>
                    <a:gd name="T28" fmla="*/ 88 w 579"/>
                    <a:gd name="T29" fmla="*/ 343 h 567"/>
                    <a:gd name="T30" fmla="*/ 48 w 579"/>
                    <a:gd name="T31" fmla="*/ 357 h 567"/>
                    <a:gd name="T32" fmla="*/ 15 w 579"/>
                    <a:gd name="T33" fmla="*/ 368 h 567"/>
                    <a:gd name="T34" fmla="*/ 0 w 579"/>
                    <a:gd name="T35" fmla="*/ 372 h 567"/>
                    <a:gd name="T36" fmla="*/ 8 w 579"/>
                    <a:gd name="T37" fmla="*/ 377 h 567"/>
                    <a:gd name="T38" fmla="*/ 26 w 579"/>
                    <a:gd name="T39" fmla="*/ 391 h 567"/>
                    <a:gd name="T40" fmla="*/ 48 w 579"/>
                    <a:gd name="T41" fmla="*/ 413 h 567"/>
                    <a:gd name="T42" fmla="*/ 67 w 579"/>
                    <a:gd name="T43" fmla="*/ 441 h 567"/>
                    <a:gd name="T44" fmla="*/ 74 w 579"/>
                    <a:gd name="T45" fmla="*/ 454 h 567"/>
                    <a:gd name="T46" fmla="*/ 99 w 579"/>
                    <a:gd name="T47" fmla="*/ 493 h 567"/>
                    <a:gd name="T48" fmla="*/ 131 w 579"/>
                    <a:gd name="T49" fmla="*/ 535 h 567"/>
                    <a:gd name="T50" fmla="*/ 157 w 579"/>
                    <a:gd name="T51" fmla="*/ 564 h 567"/>
                    <a:gd name="T52" fmla="*/ 164 w 579"/>
                    <a:gd name="T53" fmla="*/ 567 h 567"/>
                    <a:gd name="T54" fmla="*/ 178 w 579"/>
                    <a:gd name="T55" fmla="*/ 559 h 567"/>
                    <a:gd name="T56" fmla="*/ 202 w 579"/>
                    <a:gd name="T57" fmla="*/ 539 h 567"/>
                    <a:gd name="T58" fmla="*/ 233 w 579"/>
                    <a:gd name="T59" fmla="*/ 512 h 567"/>
                    <a:gd name="T60" fmla="*/ 272 w 579"/>
                    <a:gd name="T61" fmla="*/ 480 h 567"/>
                    <a:gd name="T62" fmla="*/ 312 w 579"/>
                    <a:gd name="T63" fmla="*/ 444 h 567"/>
                    <a:gd name="T64" fmla="*/ 354 w 579"/>
                    <a:gd name="T65" fmla="*/ 407 h 567"/>
                    <a:gd name="T66" fmla="*/ 395 w 579"/>
                    <a:gd name="T67" fmla="*/ 372 h 567"/>
                    <a:gd name="T68" fmla="*/ 433 w 579"/>
                    <a:gd name="T69" fmla="*/ 341 h 567"/>
                    <a:gd name="T70" fmla="*/ 450 w 579"/>
                    <a:gd name="T71" fmla="*/ 326 h 567"/>
                    <a:gd name="T72" fmla="*/ 482 w 579"/>
                    <a:gd name="T73" fmla="*/ 296 h 567"/>
                    <a:gd name="T74" fmla="*/ 509 w 579"/>
                    <a:gd name="T75" fmla="*/ 265 h 567"/>
                    <a:gd name="T76" fmla="*/ 533 w 579"/>
                    <a:gd name="T77" fmla="*/ 234 h 567"/>
                    <a:gd name="T78" fmla="*/ 552 w 579"/>
                    <a:gd name="T79" fmla="*/ 203 h 567"/>
                    <a:gd name="T80" fmla="*/ 566 w 579"/>
                    <a:gd name="T81" fmla="*/ 174 h 567"/>
                    <a:gd name="T82" fmla="*/ 575 w 579"/>
                    <a:gd name="T83" fmla="*/ 147 h 567"/>
                    <a:gd name="T84" fmla="*/ 579 w 579"/>
                    <a:gd name="T85" fmla="*/ 123 h 567"/>
                    <a:gd name="T86" fmla="*/ 578 w 579"/>
                    <a:gd name="T87" fmla="*/ 112 h 567"/>
                    <a:gd name="T88" fmla="*/ 572 w 579"/>
                    <a:gd name="T89" fmla="*/ 105 h 567"/>
                    <a:gd name="T90" fmla="*/ 557 w 579"/>
                    <a:gd name="T91" fmla="*/ 87 h 567"/>
                    <a:gd name="T92" fmla="*/ 539 w 579"/>
                    <a:gd name="T93" fmla="*/ 63 h 567"/>
                    <a:gd name="T94" fmla="*/ 521 w 579"/>
                    <a:gd name="T95" fmla="*/ 38 h 567"/>
                    <a:gd name="T96" fmla="*/ 517 w 579"/>
                    <a:gd name="T97" fmla="*/ 32 h 567"/>
                    <a:gd name="T98" fmla="*/ 509 w 579"/>
                    <a:gd name="T99" fmla="*/ 19 h 567"/>
                    <a:gd name="T100" fmla="*/ 502 w 579"/>
                    <a:gd name="T101" fmla="*/ 8 h 567"/>
                    <a:gd name="T102" fmla="*/ 498 w 579"/>
                    <a:gd name="T103" fmla="*/ 1 h 5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579" h="567">
                      <a:moveTo>
                        <a:pt x="497" y="0"/>
                      </a:moveTo>
                      <a:lnTo>
                        <a:pt x="497" y="0"/>
                      </a:lnTo>
                      <a:lnTo>
                        <a:pt x="496" y="7"/>
                      </a:lnTo>
                      <a:lnTo>
                        <a:pt x="494" y="15"/>
                      </a:lnTo>
                      <a:lnTo>
                        <a:pt x="492" y="24"/>
                      </a:lnTo>
                      <a:lnTo>
                        <a:pt x="488" y="34"/>
                      </a:lnTo>
                      <a:lnTo>
                        <a:pt x="483" y="46"/>
                      </a:lnTo>
                      <a:lnTo>
                        <a:pt x="477" y="58"/>
                      </a:lnTo>
                      <a:lnTo>
                        <a:pt x="470" y="71"/>
                      </a:lnTo>
                      <a:lnTo>
                        <a:pt x="461" y="84"/>
                      </a:lnTo>
                      <a:lnTo>
                        <a:pt x="451" y="99"/>
                      </a:lnTo>
                      <a:lnTo>
                        <a:pt x="439" y="113"/>
                      </a:lnTo>
                      <a:lnTo>
                        <a:pt x="425" y="129"/>
                      </a:lnTo>
                      <a:lnTo>
                        <a:pt x="410" y="145"/>
                      </a:lnTo>
                      <a:lnTo>
                        <a:pt x="392" y="161"/>
                      </a:lnTo>
                      <a:lnTo>
                        <a:pt x="373" y="178"/>
                      </a:lnTo>
                      <a:lnTo>
                        <a:pt x="352" y="195"/>
                      </a:lnTo>
                      <a:lnTo>
                        <a:pt x="328" y="212"/>
                      </a:lnTo>
                      <a:lnTo>
                        <a:pt x="308" y="226"/>
                      </a:lnTo>
                      <a:lnTo>
                        <a:pt x="287" y="240"/>
                      </a:lnTo>
                      <a:lnTo>
                        <a:pt x="265" y="254"/>
                      </a:lnTo>
                      <a:lnTo>
                        <a:pt x="243" y="267"/>
                      </a:lnTo>
                      <a:lnTo>
                        <a:pt x="219" y="279"/>
                      </a:lnTo>
                      <a:lnTo>
                        <a:pt x="197" y="292"/>
                      </a:lnTo>
                      <a:lnTo>
                        <a:pt x="174" y="303"/>
                      </a:lnTo>
                      <a:lnTo>
                        <a:pt x="152" y="314"/>
                      </a:lnTo>
                      <a:lnTo>
                        <a:pt x="130" y="324"/>
                      </a:lnTo>
                      <a:lnTo>
                        <a:pt x="108" y="334"/>
                      </a:lnTo>
                      <a:lnTo>
                        <a:pt x="88" y="343"/>
                      </a:lnTo>
                      <a:lnTo>
                        <a:pt x="68" y="351"/>
                      </a:lnTo>
                      <a:lnTo>
                        <a:pt x="48" y="357"/>
                      </a:lnTo>
                      <a:lnTo>
                        <a:pt x="31" y="363"/>
                      </a:lnTo>
                      <a:lnTo>
                        <a:pt x="15" y="368"/>
                      </a:lnTo>
                      <a:lnTo>
                        <a:pt x="0" y="372"/>
                      </a:lnTo>
                      <a:lnTo>
                        <a:pt x="2" y="373"/>
                      </a:lnTo>
                      <a:lnTo>
                        <a:pt x="8" y="377"/>
                      </a:lnTo>
                      <a:lnTo>
                        <a:pt x="16" y="383"/>
                      </a:lnTo>
                      <a:lnTo>
                        <a:pt x="26" y="391"/>
                      </a:lnTo>
                      <a:lnTo>
                        <a:pt x="37" y="401"/>
                      </a:lnTo>
                      <a:lnTo>
                        <a:pt x="48" y="413"/>
                      </a:lnTo>
                      <a:lnTo>
                        <a:pt x="59" y="426"/>
                      </a:lnTo>
                      <a:lnTo>
                        <a:pt x="67" y="441"/>
                      </a:lnTo>
                      <a:lnTo>
                        <a:pt x="74" y="454"/>
                      </a:lnTo>
                      <a:lnTo>
                        <a:pt x="85" y="472"/>
                      </a:lnTo>
                      <a:lnTo>
                        <a:pt x="99" y="493"/>
                      </a:lnTo>
                      <a:lnTo>
                        <a:pt x="115" y="514"/>
                      </a:lnTo>
                      <a:lnTo>
                        <a:pt x="131" y="535"/>
                      </a:lnTo>
                      <a:lnTo>
                        <a:pt x="146" y="553"/>
                      </a:lnTo>
                      <a:lnTo>
                        <a:pt x="157" y="564"/>
                      </a:lnTo>
                      <a:lnTo>
                        <a:pt x="164" y="567"/>
                      </a:lnTo>
                      <a:lnTo>
                        <a:pt x="169" y="564"/>
                      </a:lnTo>
                      <a:lnTo>
                        <a:pt x="178" y="559"/>
                      </a:lnTo>
                      <a:lnTo>
                        <a:pt x="188" y="551"/>
                      </a:lnTo>
                      <a:lnTo>
                        <a:pt x="202" y="539"/>
                      </a:lnTo>
                      <a:lnTo>
                        <a:pt x="217" y="526"/>
                      </a:lnTo>
                      <a:lnTo>
                        <a:pt x="233" y="512"/>
                      </a:lnTo>
                      <a:lnTo>
                        <a:pt x="252" y="497"/>
                      </a:lnTo>
                      <a:lnTo>
                        <a:pt x="272" y="480"/>
                      </a:lnTo>
                      <a:lnTo>
                        <a:pt x="292" y="462"/>
                      </a:lnTo>
                      <a:lnTo>
                        <a:pt x="312" y="444"/>
                      </a:lnTo>
                      <a:lnTo>
                        <a:pt x="333" y="426"/>
                      </a:lnTo>
                      <a:lnTo>
                        <a:pt x="354" y="407"/>
                      </a:lnTo>
                      <a:lnTo>
                        <a:pt x="375" y="389"/>
                      </a:lnTo>
                      <a:lnTo>
                        <a:pt x="395" y="372"/>
                      </a:lnTo>
                      <a:lnTo>
                        <a:pt x="414" y="356"/>
                      </a:lnTo>
                      <a:lnTo>
                        <a:pt x="433" y="341"/>
                      </a:lnTo>
                      <a:lnTo>
                        <a:pt x="450" y="326"/>
                      </a:lnTo>
                      <a:lnTo>
                        <a:pt x="466" y="311"/>
                      </a:lnTo>
                      <a:lnTo>
                        <a:pt x="482" y="296"/>
                      </a:lnTo>
                      <a:lnTo>
                        <a:pt x="496" y="280"/>
                      </a:lnTo>
                      <a:lnTo>
                        <a:pt x="509" y="265"/>
                      </a:lnTo>
                      <a:lnTo>
                        <a:pt x="522" y="249"/>
                      </a:lnTo>
                      <a:lnTo>
                        <a:pt x="533" y="234"/>
                      </a:lnTo>
                      <a:lnTo>
                        <a:pt x="543" y="218"/>
                      </a:lnTo>
                      <a:lnTo>
                        <a:pt x="552" y="203"/>
                      </a:lnTo>
                      <a:lnTo>
                        <a:pt x="560" y="188"/>
                      </a:lnTo>
                      <a:lnTo>
                        <a:pt x="566" y="174"/>
                      </a:lnTo>
                      <a:lnTo>
                        <a:pt x="571" y="160"/>
                      </a:lnTo>
                      <a:lnTo>
                        <a:pt x="575" y="147"/>
                      </a:lnTo>
                      <a:lnTo>
                        <a:pt x="578" y="134"/>
                      </a:lnTo>
                      <a:lnTo>
                        <a:pt x="579" y="123"/>
                      </a:lnTo>
                      <a:lnTo>
                        <a:pt x="578" y="112"/>
                      </a:lnTo>
                      <a:lnTo>
                        <a:pt x="576" y="110"/>
                      </a:lnTo>
                      <a:lnTo>
                        <a:pt x="572" y="105"/>
                      </a:lnTo>
                      <a:lnTo>
                        <a:pt x="566" y="97"/>
                      </a:lnTo>
                      <a:lnTo>
                        <a:pt x="557" y="87"/>
                      </a:lnTo>
                      <a:lnTo>
                        <a:pt x="548" y="76"/>
                      </a:lnTo>
                      <a:lnTo>
                        <a:pt x="539" y="63"/>
                      </a:lnTo>
                      <a:lnTo>
                        <a:pt x="529" y="51"/>
                      </a:lnTo>
                      <a:lnTo>
                        <a:pt x="521" y="38"/>
                      </a:lnTo>
                      <a:lnTo>
                        <a:pt x="517" y="32"/>
                      </a:lnTo>
                      <a:lnTo>
                        <a:pt x="513" y="25"/>
                      </a:lnTo>
                      <a:lnTo>
                        <a:pt x="509" y="19"/>
                      </a:lnTo>
                      <a:lnTo>
                        <a:pt x="505" y="13"/>
                      </a:lnTo>
                      <a:lnTo>
                        <a:pt x="502" y="8"/>
                      </a:lnTo>
                      <a:lnTo>
                        <a:pt x="499" y="4"/>
                      </a:lnTo>
                      <a:lnTo>
                        <a:pt x="498" y="1"/>
                      </a:lnTo>
                      <a:lnTo>
                        <a:pt x="497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53" name="Freeform 569"/>
                <p:cNvSpPr>
                  <a:spLocks/>
                </p:cNvSpPr>
                <p:nvPr/>
              </p:nvSpPr>
              <p:spPr bwMode="auto">
                <a:xfrm>
                  <a:off x="4779" y="695"/>
                  <a:ext cx="109" cy="216"/>
                </a:xfrm>
                <a:custGeom>
                  <a:avLst/>
                  <a:gdLst>
                    <a:gd name="T0" fmla="*/ 946 w 1094"/>
                    <a:gd name="T1" fmla="*/ 136 h 2156"/>
                    <a:gd name="T2" fmla="*/ 929 w 1094"/>
                    <a:gd name="T3" fmla="*/ 211 h 2156"/>
                    <a:gd name="T4" fmla="*/ 918 w 1094"/>
                    <a:gd name="T5" fmla="*/ 241 h 2156"/>
                    <a:gd name="T6" fmla="*/ 903 w 1094"/>
                    <a:gd name="T7" fmla="*/ 274 h 2156"/>
                    <a:gd name="T8" fmla="*/ 876 w 1094"/>
                    <a:gd name="T9" fmla="*/ 326 h 2156"/>
                    <a:gd name="T10" fmla="*/ 839 w 1094"/>
                    <a:gd name="T11" fmla="*/ 391 h 2156"/>
                    <a:gd name="T12" fmla="*/ 808 w 1094"/>
                    <a:gd name="T13" fmla="*/ 437 h 2156"/>
                    <a:gd name="T14" fmla="*/ 779 w 1094"/>
                    <a:gd name="T15" fmla="*/ 480 h 2156"/>
                    <a:gd name="T16" fmla="*/ 748 w 1094"/>
                    <a:gd name="T17" fmla="*/ 526 h 2156"/>
                    <a:gd name="T18" fmla="*/ 719 w 1094"/>
                    <a:gd name="T19" fmla="*/ 571 h 2156"/>
                    <a:gd name="T20" fmla="*/ 695 w 1094"/>
                    <a:gd name="T21" fmla="*/ 608 h 2156"/>
                    <a:gd name="T22" fmla="*/ 656 w 1094"/>
                    <a:gd name="T23" fmla="*/ 670 h 2156"/>
                    <a:gd name="T24" fmla="*/ 610 w 1094"/>
                    <a:gd name="T25" fmla="*/ 739 h 2156"/>
                    <a:gd name="T26" fmla="*/ 577 w 1094"/>
                    <a:gd name="T27" fmla="*/ 791 h 2156"/>
                    <a:gd name="T28" fmla="*/ 551 w 1094"/>
                    <a:gd name="T29" fmla="*/ 829 h 2156"/>
                    <a:gd name="T30" fmla="*/ 477 w 1094"/>
                    <a:gd name="T31" fmla="*/ 945 h 2156"/>
                    <a:gd name="T32" fmla="*/ 377 w 1094"/>
                    <a:gd name="T33" fmla="*/ 1108 h 2156"/>
                    <a:gd name="T34" fmla="*/ 286 w 1094"/>
                    <a:gd name="T35" fmla="*/ 1272 h 2156"/>
                    <a:gd name="T36" fmla="*/ 258 w 1094"/>
                    <a:gd name="T37" fmla="*/ 1329 h 2156"/>
                    <a:gd name="T38" fmla="*/ 223 w 1094"/>
                    <a:gd name="T39" fmla="*/ 1401 h 2156"/>
                    <a:gd name="T40" fmla="*/ 179 w 1094"/>
                    <a:gd name="T41" fmla="*/ 1496 h 2156"/>
                    <a:gd name="T42" fmla="*/ 142 w 1094"/>
                    <a:gd name="T43" fmla="*/ 1583 h 2156"/>
                    <a:gd name="T44" fmla="*/ 116 w 1094"/>
                    <a:gd name="T45" fmla="*/ 1658 h 2156"/>
                    <a:gd name="T46" fmla="*/ 82 w 1094"/>
                    <a:gd name="T47" fmla="*/ 1770 h 2156"/>
                    <a:gd name="T48" fmla="*/ 48 w 1094"/>
                    <a:gd name="T49" fmla="*/ 1893 h 2156"/>
                    <a:gd name="T50" fmla="*/ 24 w 1094"/>
                    <a:gd name="T51" fmla="*/ 1999 h 2156"/>
                    <a:gd name="T52" fmla="*/ 13 w 1094"/>
                    <a:gd name="T53" fmla="*/ 2070 h 2156"/>
                    <a:gd name="T54" fmla="*/ 2 w 1094"/>
                    <a:gd name="T55" fmla="*/ 2133 h 2156"/>
                    <a:gd name="T56" fmla="*/ 4 w 1094"/>
                    <a:gd name="T57" fmla="*/ 2156 h 2156"/>
                    <a:gd name="T58" fmla="*/ 32 w 1094"/>
                    <a:gd name="T59" fmla="*/ 2102 h 2156"/>
                    <a:gd name="T60" fmla="*/ 77 w 1094"/>
                    <a:gd name="T61" fmla="*/ 2000 h 2156"/>
                    <a:gd name="T62" fmla="*/ 141 w 1094"/>
                    <a:gd name="T63" fmla="*/ 1880 h 2156"/>
                    <a:gd name="T64" fmla="*/ 221 w 1094"/>
                    <a:gd name="T65" fmla="*/ 1738 h 2156"/>
                    <a:gd name="T66" fmla="*/ 312 w 1094"/>
                    <a:gd name="T67" fmla="*/ 1586 h 2156"/>
                    <a:gd name="T68" fmla="*/ 405 w 1094"/>
                    <a:gd name="T69" fmla="*/ 1433 h 2156"/>
                    <a:gd name="T70" fmla="*/ 497 w 1094"/>
                    <a:gd name="T71" fmla="*/ 1293 h 2156"/>
                    <a:gd name="T72" fmla="*/ 579 w 1094"/>
                    <a:gd name="T73" fmla="*/ 1173 h 2156"/>
                    <a:gd name="T74" fmla="*/ 646 w 1094"/>
                    <a:gd name="T75" fmla="*/ 1086 h 2156"/>
                    <a:gd name="T76" fmla="*/ 677 w 1094"/>
                    <a:gd name="T77" fmla="*/ 1048 h 2156"/>
                    <a:gd name="T78" fmla="*/ 744 w 1094"/>
                    <a:gd name="T79" fmla="*/ 972 h 2156"/>
                    <a:gd name="T80" fmla="*/ 842 w 1094"/>
                    <a:gd name="T81" fmla="*/ 868 h 2156"/>
                    <a:gd name="T82" fmla="*/ 950 w 1094"/>
                    <a:gd name="T83" fmla="*/ 767 h 2156"/>
                    <a:gd name="T84" fmla="*/ 978 w 1094"/>
                    <a:gd name="T85" fmla="*/ 742 h 2156"/>
                    <a:gd name="T86" fmla="*/ 974 w 1094"/>
                    <a:gd name="T87" fmla="*/ 716 h 2156"/>
                    <a:gd name="T88" fmla="*/ 950 w 1094"/>
                    <a:gd name="T89" fmla="*/ 656 h 2156"/>
                    <a:gd name="T90" fmla="*/ 933 w 1094"/>
                    <a:gd name="T91" fmla="*/ 603 h 2156"/>
                    <a:gd name="T92" fmla="*/ 942 w 1094"/>
                    <a:gd name="T93" fmla="*/ 601 h 2156"/>
                    <a:gd name="T94" fmla="*/ 993 w 1094"/>
                    <a:gd name="T95" fmla="*/ 609 h 2156"/>
                    <a:gd name="T96" fmla="*/ 1063 w 1094"/>
                    <a:gd name="T97" fmla="*/ 628 h 2156"/>
                    <a:gd name="T98" fmla="*/ 1080 w 1094"/>
                    <a:gd name="T99" fmla="*/ 616 h 2156"/>
                    <a:gd name="T100" fmla="*/ 1086 w 1094"/>
                    <a:gd name="T101" fmla="*/ 547 h 2156"/>
                    <a:gd name="T102" fmla="*/ 1093 w 1094"/>
                    <a:gd name="T103" fmla="*/ 402 h 2156"/>
                    <a:gd name="T104" fmla="*/ 1087 w 1094"/>
                    <a:gd name="T105" fmla="*/ 235 h 2156"/>
                    <a:gd name="T106" fmla="*/ 1053 w 1094"/>
                    <a:gd name="T107" fmla="*/ 107 h 2156"/>
                    <a:gd name="T108" fmla="*/ 1012 w 1094"/>
                    <a:gd name="T109" fmla="*/ 64 h 2156"/>
                    <a:gd name="T110" fmla="*/ 955 w 1094"/>
                    <a:gd name="T111" fmla="*/ 13 h 2156"/>
                    <a:gd name="T112" fmla="*/ 939 w 1094"/>
                    <a:gd name="T113" fmla="*/ 4 h 2156"/>
                    <a:gd name="T114" fmla="*/ 919 w 1094"/>
                    <a:gd name="T115" fmla="*/ 1 h 2156"/>
                    <a:gd name="T116" fmla="*/ 920 w 1094"/>
                    <a:gd name="T117" fmla="*/ 18 h 2156"/>
                    <a:gd name="T118" fmla="*/ 940 w 1094"/>
                    <a:gd name="T119" fmla="*/ 53 h 2156"/>
                    <a:gd name="T120" fmla="*/ 946 w 1094"/>
                    <a:gd name="T121" fmla="*/ 90 h 2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094" h="2156">
                      <a:moveTo>
                        <a:pt x="947" y="96"/>
                      </a:moveTo>
                      <a:lnTo>
                        <a:pt x="948" y="108"/>
                      </a:lnTo>
                      <a:lnTo>
                        <a:pt x="947" y="121"/>
                      </a:lnTo>
                      <a:lnTo>
                        <a:pt x="946" y="136"/>
                      </a:lnTo>
                      <a:lnTo>
                        <a:pt x="944" y="152"/>
                      </a:lnTo>
                      <a:lnTo>
                        <a:pt x="940" y="170"/>
                      </a:lnTo>
                      <a:lnTo>
                        <a:pt x="935" y="190"/>
                      </a:lnTo>
                      <a:lnTo>
                        <a:pt x="929" y="211"/>
                      </a:lnTo>
                      <a:lnTo>
                        <a:pt x="921" y="233"/>
                      </a:lnTo>
                      <a:lnTo>
                        <a:pt x="921" y="234"/>
                      </a:lnTo>
                      <a:lnTo>
                        <a:pt x="919" y="237"/>
                      </a:lnTo>
                      <a:lnTo>
                        <a:pt x="918" y="241"/>
                      </a:lnTo>
                      <a:lnTo>
                        <a:pt x="915" y="247"/>
                      </a:lnTo>
                      <a:lnTo>
                        <a:pt x="912" y="255"/>
                      </a:lnTo>
                      <a:lnTo>
                        <a:pt x="907" y="264"/>
                      </a:lnTo>
                      <a:lnTo>
                        <a:pt x="903" y="274"/>
                      </a:lnTo>
                      <a:lnTo>
                        <a:pt x="897" y="285"/>
                      </a:lnTo>
                      <a:lnTo>
                        <a:pt x="891" y="298"/>
                      </a:lnTo>
                      <a:lnTo>
                        <a:pt x="884" y="311"/>
                      </a:lnTo>
                      <a:lnTo>
                        <a:pt x="876" y="326"/>
                      </a:lnTo>
                      <a:lnTo>
                        <a:pt x="868" y="341"/>
                      </a:lnTo>
                      <a:lnTo>
                        <a:pt x="859" y="357"/>
                      </a:lnTo>
                      <a:lnTo>
                        <a:pt x="849" y="373"/>
                      </a:lnTo>
                      <a:lnTo>
                        <a:pt x="839" y="391"/>
                      </a:lnTo>
                      <a:lnTo>
                        <a:pt x="827" y="408"/>
                      </a:lnTo>
                      <a:lnTo>
                        <a:pt x="821" y="417"/>
                      </a:lnTo>
                      <a:lnTo>
                        <a:pt x="815" y="427"/>
                      </a:lnTo>
                      <a:lnTo>
                        <a:pt x="808" y="437"/>
                      </a:lnTo>
                      <a:lnTo>
                        <a:pt x="801" y="448"/>
                      </a:lnTo>
                      <a:lnTo>
                        <a:pt x="794" y="458"/>
                      </a:lnTo>
                      <a:lnTo>
                        <a:pt x="786" y="469"/>
                      </a:lnTo>
                      <a:lnTo>
                        <a:pt x="779" y="480"/>
                      </a:lnTo>
                      <a:lnTo>
                        <a:pt x="771" y="492"/>
                      </a:lnTo>
                      <a:lnTo>
                        <a:pt x="763" y="503"/>
                      </a:lnTo>
                      <a:lnTo>
                        <a:pt x="756" y="515"/>
                      </a:lnTo>
                      <a:lnTo>
                        <a:pt x="748" y="526"/>
                      </a:lnTo>
                      <a:lnTo>
                        <a:pt x="740" y="537"/>
                      </a:lnTo>
                      <a:lnTo>
                        <a:pt x="733" y="549"/>
                      </a:lnTo>
                      <a:lnTo>
                        <a:pt x="726" y="560"/>
                      </a:lnTo>
                      <a:lnTo>
                        <a:pt x="719" y="571"/>
                      </a:lnTo>
                      <a:lnTo>
                        <a:pt x="712" y="581"/>
                      </a:lnTo>
                      <a:lnTo>
                        <a:pt x="708" y="587"/>
                      </a:lnTo>
                      <a:lnTo>
                        <a:pt x="702" y="596"/>
                      </a:lnTo>
                      <a:lnTo>
                        <a:pt x="695" y="608"/>
                      </a:lnTo>
                      <a:lnTo>
                        <a:pt x="686" y="621"/>
                      </a:lnTo>
                      <a:lnTo>
                        <a:pt x="677" y="636"/>
                      </a:lnTo>
                      <a:lnTo>
                        <a:pt x="667" y="652"/>
                      </a:lnTo>
                      <a:lnTo>
                        <a:pt x="656" y="670"/>
                      </a:lnTo>
                      <a:lnTo>
                        <a:pt x="643" y="687"/>
                      </a:lnTo>
                      <a:lnTo>
                        <a:pt x="632" y="705"/>
                      </a:lnTo>
                      <a:lnTo>
                        <a:pt x="621" y="722"/>
                      </a:lnTo>
                      <a:lnTo>
                        <a:pt x="610" y="739"/>
                      </a:lnTo>
                      <a:lnTo>
                        <a:pt x="600" y="755"/>
                      </a:lnTo>
                      <a:lnTo>
                        <a:pt x="591" y="769"/>
                      </a:lnTo>
                      <a:lnTo>
                        <a:pt x="583" y="781"/>
                      </a:lnTo>
                      <a:lnTo>
                        <a:pt x="577" y="791"/>
                      </a:lnTo>
                      <a:lnTo>
                        <a:pt x="572" y="798"/>
                      </a:lnTo>
                      <a:lnTo>
                        <a:pt x="570" y="802"/>
                      </a:lnTo>
                      <a:lnTo>
                        <a:pt x="563" y="812"/>
                      </a:lnTo>
                      <a:lnTo>
                        <a:pt x="551" y="829"/>
                      </a:lnTo>
                      <a:lnTo>
                        <a:pt x="537" y="851"/>
                      </a:lnTo>
                      <a:lnTo>
                        <a:pt x="519" y="879"/>
                      </a:lnTo>
                      <a:lnTo>
                        <a:pt x="499" y="910"/>
                      </a:lnTo>
                      <a:lnTo>
                        <a:pt x="477" y="945"/>
                      </a:lnTo>
                      <a:lnTo>
                        <a:pt x="452" y="983"/>
                      </a:lnTo>
                      <a:lnTo>
                        <a:pt x="427" y="1023"/>
                      </a:lnTo>
                      <a:lnTo>
                        <a:pt x="402" y="1065"/>
                      </a:lnTo>
                      <a:lnTo>
                        <a:pt x="377" y="1108"/>
                      </a:lnTo>
                      <a:lnTo>
                        <a:pt x="352" y="1150"/>
                      </a:lnTo>
                      <a:lnTo>
                        <a:pt x="328" y="1192"/>
                      </a:lnTo>
                      <a:lnTo>
                        <a:pt x="306" y="1233"/>
                      </a:lnTo>
                      <a:lnTo>
                        <a:pt x="286" y="1272"/>
                      </a:lnTo>
                      <a:lnTo>
                        <a:pt x="268" y="1309"/>
                      </a:lnTo>
                      <a:lnTo>
                        <a:pt x="267" y="1311"/>
                      </a:lnTo>
                      <a:lnTo>
                        <a:pt x="263" y="1318"/>
                      </a:lnTo>
                      <a:lnTo>
                        <a:pt x="258" y="1329"/>
                      </a:lnTo>
                      <a:lnTo>
                        <a:pt x="251" y="1343"/>
                      </a:lnTo>
                      <a:lnTo>
                        <a:pt x="243" y="1360"/>
                      </a:lnTo>
                      <a:lnTo>
                        <a:pt x="234" y="1379"/>
                      </a:lnTo>
                      <a:lnTo>
                        <a:pt x="223" y="1401"/>
                      </a:lnTo>
                      <a:lnTo>
                        <a:pt x="213" y="1423"/>
                      </a:lnTo>
                      <a:lnTo>
                        <a:pt x="201" y="1447"/>
                      </a:lnTo>
                      <a:lnTo>
                        <a:pt x="190" y="1471"/>
                      </a:lnTo>
                      <a:lnTo>
                        <a:pt x="179" y="1496"/>
                      </a:lnTo>
                      <a:lnTo>
                        <a:pt x="168" y="1519"/>
                      </a:lnTo>
                      <a:lnTo>
                        <a:pt x="159" y="1542"/>
                      </a:lnTo>
                      <a:lnTo>
                        <a:pt x="150" y="1564"/>
                      </a:lnTo>
                      <a:lnTo>
                        <a:pt x="142" y="1583"/>
                      </a:lnTo>
                      <a:lnTo>
                        <a:pt x="136" y="1599"/>
                      </a:lnTo>
                      <a:lnTo>
                        <a:pt x="130" y="1616"/>
                      </a:lnTo>
                      <a:lnTo>
                        <a:pt x="124" y="1636"/>
                      </a:lnTo>
                      <a:lnTo>
                        <a:pt x="116" y="1658"/>
                      </a:lnTo>
                      <a:lnTo>
                        <a:pt x="108" y="1684"/>
                      </a:lnTo>
                      <a:lnTo>
                        <a:pt x="100" y="1711"/>
                      </a:lnTo>
                      <a:lnTo>
                        <a:pt x="91" y="1740"/>
                      </a:lnTo>
                      <a:lnTo>
                        <a:pt x="82" y="1770"/>
                      </a:lnTo>
                      <a:lnTo>
                        <a:pt x="73" y="1801"/>
                      </a:lnTo>
                      <a:lnTo>
                        <a:pt x="64" y="1832"/>
                      </a:lnTo>
                      <a:lnTo>
                        <a:pt x="56" y="1863"/>
                      </a:lnTo>
                      <a:lnTo>
                        <a:pt x="48" y="1893"/>
                      </a:lnTo>
                      <a:lnTo>
                        <a:pt x="41" y="1922"/>
                      </a:lnTo>
                      <a:lnTo>
                        <a:pt x="34" y="1950"/>
                      </a:lnTo>
                      <a:lnTo>
                        <a:pt x="29" y="1975"/>
                      </a:lnTo>
                      <a:lnTo>
                        <a:pt x="24" y="1999"/>
                      </a:lnTo>
                      <a:lnTo>
                        <a:pt x="21" y="2019"/>
                      </a:lnTo>
                      <a:lnTo>
                        <a:pt x="19" y="2035"/>
                      </a:lnTo>
                      <a:lnTo>
                        <a:pt x="16" y="2052"/>
                      </a:lnTo>
                      <a:lnTo>
                        <a:pt x="13" y="2070"/>
                      </a:lnTo>
                      <a:lnTo>
                        <a:pt x="9" y="2087"/>
                      </a:lnTo>
                      <a:lnTo>
                        <a:pt x="6" y="2104"/>
                      </a:lnTo>
                      <a:lnTo>
                        <a:pt x="4" y="2119"/>
                      </a:lnTo>
                      <a:lnTo>
                        <a:pt x="2" y="2133"/>
                      </a:lnTo>
                      <a:lnTo>
                        <a:pt x="0" y="2144"/>
                      </a:lnTo>
                      <a:lnTo>
                        <a:pt x="0" y="2152"/>
                      </a:lnTo>
                      <a:lnTo>
                        <a:pt x="1" y="2156"/>
                      </a:lnTo>
                      <a:lnTo>
                        <a:pt x="4" y="2156"/>
                      </a:lnTo>
                      <a:lnTo>
                        <a:pt x="8" y="2151"/>
                      </a:lnTo>
                      <a:lnTo>
                        <a:pt x="14" y="2141"/>
                      </a:lnTo>
                      <a:lnTo>
                        <a:pt x="22" y="2125"/>
                      </a:lnTo>
                      <a:lnTo>
                        <a:pt x="32" y="2102"/>
                      </a:lnTo>
                      <a:lnTo>
                        <a:pt x="45" y="2072"/>
                      </a:lnTo>
                      <a:lnTo>
                        <a:pt x="54" y="2050"/>
                      </a:lnTo>
                      <a:lnTo>
                        <a:pt x="65" y="2026"/>
                      </a:lnTo>
                      <a:lnTo>
                        <a:pt x="77" y="2000"/>
                      </a:lnTo>
                      <a:lnTo>
                        <a:pt x="92" y="1973"/>
                      </a:lnTo>
                      <a:lnTo>
                        <a:pt x="107" y="1943"/>
                      </a:lnTo>
                      <a:lnTo>
                        <a:pt x="124" y="1912"/>
                      </a:lnTo>
                      <a:lnTo>
                        <a:pt x="141" y="1880"/>
                      </a:lnTo>
                      <a:lnTo>
                        <a:pt x="160" y="1846"/>
                      </a:lnTo>
                      <a:lnTo>
                        <a:pt x="179" y="1811"/>
                      </a:lnTo>
                      <a:lnTo>
                        <a:pt x="200" y="1775"/>
                      </a:lnTo>
                      <a:lnTo>
                        <a:pt x="221" y="1738"/>
                      </a:lnTo>
                      <a:lnTo>
                        <a:pt x="243" y="1701"/>
                      </a:lnTo>
                      <a:lnTo>
                        <a:pt x="265" y="1663"/>
                      </a:lnTo>
                      <a:lnTo>
                        <a:pt x="289" y="1624"/>
                      </a:lnTo>
                      <a:lnTo>
                        <a:pt x="312" y="1586"/>
                      </a:lnTo>
                      <a:lnTo>
                        <a:pt x="335" y="1547"/>
                      </a:lnTo>
                      <a:lnTo>
                        <a:pt x="358" y="1509"/>
                      </a:lnTo>
                      <a:lnTo>
                        <a:pt x="382" y="1471"/>
                      </a:lnTo>
                      <a:lnTo>
                        <a:pt x="405" y="1433"/>
                      </a:lnTo>
                      <a:lnTo>
                        <a:pt x="428" y="1397"/>
                      </a:lnTo>
                      <a:lnTo>
                        <a:pt x="451" y="1361"/>
                      </a:lnTo>
                      <a:lnTo>
                        <a:pt x="475" y="1326"/>
                      </a:lnTo>
                      <a:lnTo>
                        <a:pt x="497" y="1293"/>
                      </a:lnTo>
                      <a:lnTo>
                        <a:pt x="519" y="1260"/>
                      </a:lnTo>
                      <a:lnTo>
                        <a:pt x="540" y="1230"/>
                      </a:lnTo>
                      <a:lnTo>
                        <a:pt x="560" y="1200"/>
                      </a:lnTo>
                      <a:lnTo>
                        <a:pt x="579" y="1173"/>
                      </a:lnTo>
                      <a:lnTo>
                        <a:pt x="597" y="1148"/>
                      </a:lnTo>
                      <a:lnTo>
                        <a:pt x="615" y="1125"/>
                      </a:lnTo>
                      <a:lnTo>
                        <a:pt x="631" y="1104"/>
                      </a:lnTo>
                      <a:lnTo>
                        <a:pt x="646" y="1086"/>
                      </a:lnTo>
                      <a:lnTo>
                        <a:pt x="660" y="1070"/>
                      </a:lnTo>
                      <a:lnTo>
                        <a:pt x="662" y="1068"/>
                      </a:lnTo>
                      <a:lnTo>
                        <a:pt x="668" y="1061"/>
                      </a:lnTo>
                      <a:lnTo>
                        <a:pt x="677" y="1048"/>
                      </a:lnTo>
                      <a:lnTo>
                        <a:pt x="690" y="1034"/>
                      </a:lnTo>
                      <a:lnTo>
                        <a:pt x="705" y="1016"/>
                      </a:lnTo>
                      <a:lnTo>
                        <a:pt x="723" y="995"/>
                      </a:lnTo>
                      <a:lnTo>
                        <a:pt x="744" y="972"/>
                      </a:lnTo>
                      <a:lnTo>
                        <a:pt x="766" y="948"/>
                      </a:lnTo>
                      <a:lnTo>
                        <a:pt x="790" y="922"/>
                      </a:lnTo>
                      <a:lnTo>
                        <a:pt x="815" y="895"/>
                      </a:lnTo>
                      <a:lnTo>
                        <a:pt x="842" y="868"/>
                      </a:lnTo>
                      <a:lnTo>
                        <a:pt x="869" y="842"/>
                      </a:lnTo>
                      <a:lnTo>
                        <a:pt x="896" y="816"/>
                      </a:lnTo>
                      <a:lnTo>
                        <a:pt x="923" y="791"/>
                      </a:lnTo>
                      <a:lnTo>
                        <a:pt x="950" y="767"/>
                      </a:lnTo>
                      <a:lnTo>
                        <a:pt x="976" y="746"/>
                      </a:lnTo>
                      <a:lnTo>
                        <a:pt x="977" y="744"/>
                      </a:lnTo>
                      <a:lnTo>
                        <a:pt x="978" y="742"/>
                      </a:lnTo>
                      <a:lnTo>
                        <a:pt x="979" y="738"/>
                      </a:lnTo>
                      <a:lnTo>
                        <a:pt x="979" y="733"/>
                      </a:lnTo>
                      <a:lnTo>
                        <a:pt x="977" y="725"/>
                      </a:lnTo>
                      <a:lnTo>
                        <a:pt x="974" y="716"/>
                      </a:lnTo>
                      <a:lnTo>
                        <a:pt x="969" y="704"/>
                      </a:lnTo>
                      <a:lnTo>
                        <a:pt x="963" y="689"/>
                      </a:lnTo>
                      <a:lnTo>
                        <a:pt x="956" y="673"/>
                      </a:lnTo>
                      <a:lnTo>
                        <a:pt x="950" y="656"/>
                      </a:lnTo>
                      <a:lnTo>
                        <a:pt x="944" y="639"/>
                      </a:lnTo>
                      <a:lnTo>
                        <a:pt x="939" y="624"/>
                      </a:lnTo>
                      <a:lnTo>
                        <a:pt x="935" y="611"/>
                      </a:lnTo>
                      <a:lnTo>
                        <a:pt x="933" y="603"/>
                      </a:lnTo>
                      <a:lnTo>
                        <a:pt x="932" y="600"/>
                      </a:lnTo>
                      <a:lnTo>
                        <a:pt x="933" y="600"/>
                      </a:lnTo>
                      <a:lnTo>
                        <a:pt x="936" y="600"/>
                      </a:lnTo>
                      <a:lnTo>
                        <a:pt x="942" y="601"/>
                      </a:lnTo>
                      <a:lnTo>
                        <a:pt x="950" y="602"/>
                      </a:lnTo>
                      <a:lnTo>
                        <a:pt x="961" y="603"/>
                      </a:lnTo>
                      <a:lnTo>
                        <a:pt x="975" y="606"/>
                      </a:lnTo>
                      <a:lnTo>
                        <a:pt x="993" y="609"/>
                      </a:lnTo>
                      <a:lnTo>
                        <a:pt x="1014" y="614"/>
                      </a:lnTo>
                      <a:lnTo>
                        <a:pt x="1036" y="619"/>
                      </a:lnTo>
                      <a:lnTo>
                        <a:pt x="1051" y="624"/>
                      </a:lnTo>
                      <a:lnTo>
                        <a:pt x="1063" y="628"/>
                      </a:lnTo>
                      <a:lnTo>
                        <a:pt x="1071" y="629"/>
                      </a:lnTo>
                      <a:lnTo>
                        <a:pt x="1075" y="629"/>
                      </a:lnTo>
                      <a:lnTo>
                        <a:pt x="1078" y="624"/>
                      </a:lnTo>
                      <a:lnTo>
                        <a:pt x="1080" y="616"/>
                      </a:lnTo>
                      <a:lnTo>
                        <a:pt x="1081" y="603"/>
                      </a:lnTo>
                      <a:lnTo>
                        <a:pt x="1082" y="591"/>
                      </a:lnTo>
                      <a:lnTo>
                        <a:pt x="1084" y="573"/>
                      </a:lnTo>
                      <a:lnTo>
                        <a:pt x="1086" y="547"/>
                      </a:lnTo>
                      <a:lnTo>
                        <a:pt x="1088" y="516"/>
                      </a:lnTo>
                      <a:lnTo>
                        <a:pt x="1090" y="481"/>
                      </a:lnTo>
                      <a:lnTo>
                        <a:pt x="1092" y="443"/>
                      </a:lnTo>
                      <a:lnTo>
                        <a:pt x="1093" y="402"/>
                      </a:lnTo>
                      <a:lnTo>
                        <a:pt x="1094" y="360"/>
                      </a:lnTo>
                      <a:lnTo>
                        <a:pt x="1093" y="318"/>
                      </a:lnTo>
                      <a:lnTo>
                        <a:pt x="1091" y="276"/>
                      </a:lnTo>
                      <a:lnTo>
                        <a:pt x="1087" y="235"/>
                      </a:lnTo>
                      <a:lnTo>
                        <a:pt x="1082" y="197"/>
                      </a:lnTo>
                      <a:lnTo>
                        <a:pt x="1075" y="162"/>
                      </a:lnTo>
                      <a:lnTo>
                        <a:pt x="1065" y="132"/>
                      </a:lnTo>
                      <a:lnTo>
                        <a:pt x="1053" y="107"/>
                      </a:lnTo>
                      <a:lnTo>
                        <a:pt x="1038" y="88"/>
                      </a:lnTo>
                      <a:lnTo>
                        <a:pt x="1035" y="85"/>
                      </a:lnTo>
                      <a:lnTo>
                        <a:pt x="1026" y="76"/>
                      </a:lnTo>
                      <a:lnTo>
                        <a:pt x="1012" y="64"/>
                      </a:lnTo>
                      <a:lnTo>
                        <a:pt x="998" y="50"/>
                      </a:lnTo>
                      <a:lnTo>
                        <a:pt x="982" y="35"/>
                      </a:lnTo>
                      <a:lnTo>
                        <a:pt x="967" y="22"/>
                      </a:lnTo>
                      <a:lnTo>
                        <a:pt x="955" y="13"/>
                      </a:lnTo>
                      <a:lnTo>
                        <a:pt x="946" y="9"/>
                      </a:lnTo>
                      <a:lnTo>
                        <a:pt x="945" y="8"/>
                      </a:lnTo>
                      <a:lnTo>
                        <a:pt x="943" y="6"/>
                      </a:lnTo>
                      <a:lnTo>
                        <a:pt x="939" y="4"/>
                      </a:lnTo>
                      <a:lnTo>
                        <a:pt x="934" y="2"/>
                      </a:lnTo>
                      <a:lnTo>
                        <a:pt x="929" y="0"/>
                      </a:lnTo>
                      <a:lnTo>
                        <a:pt x="924" y="0"/>
                      </a:lnTo>
                      <a:lnTo>
                        <a:pt x="919" y="1"/>
                      </a:lnTo>
                      <a:lnTo>
                        <a:pt x="915" y="5"/>
                      </a:lnTo>
                      <a:lnTo>
                        <a:pt x="915" y="6"/>
                      </a:lnTo>
                      <a:lnTo>
                        <a:pt x="917" y="10"/>
                      </a:lnTo>
                      <a:lnTo>
                        <a:pt x="920" y="18"/>
                      </a:lnTo>
                      <a:lnTo>
                        <a:pt x="928" y="28"/>
                      </a:lnTo>
                      <a:lnTo>
                        <a:pt x="933" y="35"/>
                      </a:lnTo>
                      <a:lnTo>
                        <a:pt x="937" y="44"/>
                      </a:lnTo>
                      <a:lnTo>
                        <a:pt x="940" y="53"/>
                      </a:lnTo>
                      <a:lnTo>
                        <a:pt x="942" y="63"/>
                      </a:lnTo>
                      <a:lnTo>
                        <a:pt x="944" y="73"/>
                      </a:lnTo>
                      <a:lnTo>
                        <a:pt x="946" y="82"/>
                      </a:lnTo>
                      <a:lnTo>
                        <a:pt x="946" y="90"/>
                      </a:lnTo>
                      <a:lnTo>
                        <a:pt x="947" y="96"/>
                      </a:lnTo>
                      <a:close/>
                    </a:path>
                  </a:pathLst>
                </a:custGeom>
                <a:solidFill>
                  <a:srgbClr val="40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54" name="Freeform 570"/>
                <p:cNvSpPr>
                  <a:spLocks/>
                </p:cNvSpPr>
                <p:nvPr/>
              </p:nvSpPr>
              <p:spPr bwMode="auto">
                <a:xfrm>
                  <a:off x="4779" y="695"/>
                  <a:ext cx="109" cy="216"/>
                </a:xfrm>
                <a:custGeom>
                  <a:avLst/>
                  <a:gdLst>
                    <a:gd name="T0" fmla="*/ 946 w 1094"/>
                    <a:gd name="T1" fmla="*/ 136 h 2156"/>
                    <a:gd name="T2" fmla="*/ 921 w 1094"/>
                    <a:gd name="T3" fmla="*/ 233 h 2156"/>
                    <a:gd name="T4" fmla="*/ 915 w 1094"/>
                    <a:gd name="T5" fmla="*/ 247 h 2156"/>
                    <a:gd name="T6" fmla="*/ 891 w 1094"/>
                    <a:gd name="T7" fmla="*/ 298 h 2156"/>
                    <a:gd name="T8" fmla="*/ 849 w 1094"/>
                    <a:gd name="T9" fmla="*/ 373 h 2156"/>
                    <a:gd name="T10" fmla="*/ 815 w 1094"/>
                    <a:gd name="T11" fmla="*/ 427 h 2156"/>
                    <a:gd name="T12" fmla="*/ 779 w 1094"/>
                    <a:gd name="T13" fmla="*/ 480 h 2156"/>
                    <a:gd name="T14" fmla="*/ 740 w 1094"/>
                    <a:gd name="T15" fmla="*/ 537 h 2156"/>
                    <a:gd name="T16" fmla="*/ 712 w 1094"/>
                    <a:gd name="T17" fmla="*/ 581 h 2156"/>
                    <a:gd name="T18" fmla="*/ 677 w 1094"/>
                    <a:gd name="T19" fmla="*/ 636 h 2156"/>
                    <a:gd name="T20" fmla="*/ 621 w 1094"/>
                    <a:gd name="T21" fmla="*/ 722 h 2156"/>
                    <a:gd name="T22" fmla="*/ 577 w 1094"/>
                    <a:gd name="T23" fmla="*/ 791 h 2156"/>
                    <a:gd name="T24" fmla="*/ 551 w 1094"/>
                    <a:gd name="T25" fmla="*/ 829 h 2156"/>
                    <a:gd name="T26" fmla="*/ 452 w 1094"/>
                    <a:gd name="T27" fmla="*/ 983 h 2156"/>
                    <a:gd name="T28" fmla="*/ 328 w 1094"/>
                    <a:gd name="T29" fmla="*/ 1192 h 2156"/>
                    <a:gd name="T30" fmla="*/ 267 w 1094"/>
                    <a:gd name="T31" fmla="*/ 1311 h 2156"/>
                    <a:gd name="T32" fmla="*/ 234 w 1094"/>
                    <a:gd name="T33" fmla="*/ 1379 h 2156"/>
                    <a:gd name="T34" fmla="*/ 179 w 1094"/>
                    <a:gd name="T35" fmla="*/ 1496 h 2156"/>
                    <a:gd name="T36" fmla="*/ 136 w 1094"/>
                    <a:gd name="T37" fmla="*/ 1599 h 2156"/>
                    <a:gd name="T38" fmla="*/ 108 w 1094"/>
                    <a:gd name="T39" fmla="*/ 1684 h 2156"/>
                    <a:gd name="T40" fmla="*/ 64 w 1094"/>
                    <a:gd name="T41" fmla="*/ 1832 h 2156"/>
                    <a:gd name="T42" fmla="*/ 29 w 1094"/>
                    <a:gd name="T43" fmla="*/ 1975 h 2156"/>
                    <a:gd name="T44" fmla="*/ 16 w 1094"/>
                    <a:gd name="T45" fmla="*/ 2052 h 2156"/>
                    <a:gd name="T46" fmla="*/ 2 w 1094"/>
                    <a:gd name="T47" fmla="*/ 2133 h 2156"/>
                    <a:gd name="T48" fmla="*/ 8 w 1094"/>
                    <a:gd name="T49" fmla="*/ 2151 h 2156"/>
                    <a:gd name="T50" fmla="*/ 45 w 1094"/>
                    <a:gd name="T51" fmla="*/ 2072 h 2156"/>
                    <a:gd name="T52" fmla="*/ 107 w 1094"/>
                    <a:gd name="T53" fmla="*/ 1943 h 2156"/>
                    <a:gd name="T54" fmla="*/ 200 w 1094"/>
                    <a:gd name="T55" fmla="*/ 1775 h 2156"/>
                    <a:gd name="T56" fmla="*/ 312 w 1094"/>
                    <a:gd name="T57" fmla="*/ 1586 h 2156"/>
                    <a:gd name="T58" fmla="*/ 428 w 1094"/>
                    <a:gd name="T59" fmla="*/ 1397 h 2156"/>
                    <a:gd name="T60" fmla="*/ 540 w 1094"/>
                    <a:gd name="T61" fmla="*/ 1230 h 2156"/>
                    <a:gd name="T62" fmla="*/ 631 w 1094"/>
                    <a:gd name="T63" fmla="*/ 1104 h 2156"/>
                    <a:gd name="T64" fmla="*/ 668 w 1094"/>
                    <a:gd name="T65" fmla="*/ 1061 h 2156"/>
                    <a:gd name="T66" fmla="*/ 744 w 1094"/>
                    <a:gd name="T67" fmla="*/ 972 h 2156"/>
                    <a:gd name="T68" fmla="*/ 869 w 1094"/>
                    <a:gd name="T69" fmla="*/ 842 h 2156"/>
                    <a:gd name="T70" fmla="*/ 976 w 1094"/>
                    <a:gd name="T71" fmla="*/ 746 h 2156"/>
                    <a:gd name="T72" fmla="*/ 979 w 1094"/>
                    <a:gd name="T73" fmla="*/ 733 h 2156"/>
                    <a:gd name="T74" fmla="*/ 963 w 1094"/>
                    <a:gd name="T75" fmla="*/ 689 h 2156"/>
                    <a:gd name="T76" fmla="*/ 935 w 1094"/>
                    <a:gd name="T77" fmla="*/ 611 h 2156"/>
                    <a:gd name="T78" fmla="*/ 936 w 1094"/>
                    <a:gd name="T79" fmla="*/ 600 h 2156"/>
                    <a:gd name="T80" fmla="*/ 993 w 1094"/>
                    <a:gd name="T81" fmla="*/ 609 h 2156"/>
                    <a:gd name="T82" fmla="*/ 1063 w 1094"/>
                    <a:gd name="T83" fmla="*/ 628 h 2156"/>
                    <a:gd name="T84" fmla="*/ 1081 w 1094"/>
                    <a:gd name="T85" fmla="*/ 603 h 2156"/>
                    <a:gd name="T86" fmla="*/ 1088 w 1094"/>
                    <a:gd name="T87" fmla="*/ 516 h 2156"/>
                    <a:gd name="T88" fmla="*/ 1093 w 1094"/>
                    <a:gd name="T89" fmla="*/ 318 h 2156"/>
                    <a:gd name="T90" fmla="*/ 1065 w 1094"/>
                    <a:gd name="T91" fmla="*/ 132 h 2156"/>
                    <a:gd name="T92" fmla="*/ 1026 w 1094"/>
                    <a:gd name="T93" fmla="*/ 76 h 2156"/>
                    <a:gd name="T94" fmla="*/ 955 w 1094"/>
                    <a:gd name="T95" fmla="*/ 13 h 2156"/>
                    <a:gd name="T96" fmla="*/ 939 w 1094"/>
                    <a:gd name="T97" fmla="*/ 4 h 2156"/>
                    <a:gd name="T98" fmla="*/ 915 w 1094"/>
                    <a:gd name="T99" fmla="*/ 5 h 2156"/>
                    <a:gd name="T100" fmla="*/ 928 w 1094"/>
                    <a:gd name="T101" fmla="*/ 28 h 2156"/>
                    <a:gd name="T102" fmla="*/ 942 w 1094"/>
                    <a:gd name="T103" fmla="*/ 63 h 2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094" h="2156">
                      <a:moveTo>
                        <a:pt x="947" y="96"/>
                      </a:moveTo>
                      <a:lnTo>
                        <a:pt x="947" y="96"/>
                      </a:lnTo>
                      <a:lnTo>
                        <a:pt x="948" y="108"/>
                      </a:lnTo>
                      <a:lnTo>
                        <a:pt x="947" y="121"/>
                      </a:lnTo>
                      <a:lnTo>
                        <a:pt x="946" y="136"/>
                      </a:lnTo>
                      <a:lnTo>
                        <a:pt x="944" y="152"/>
                      </a:lnTo>
                      <a:lnTo>
                        <a:pt x="940" y="170"/>
                      </a:lnTo>
                      <a:lnTo>
                        <a:pt x="935" y="190"/>
                      </a:lnTo>
                      <a:lnTo>
                        <a:pt x="929" y="211"/>
                      </a:lnTo>
                      <a:lnTo>
                        <a:pt x="921" y="233"/>
                      </a:lnTo>
                      <a:lnTo>
                        <a:pt x="921" y="234"/>
                      </a:lnTo>
                      <a:lnTo>
                        <a:pt x="919" y="237"/>
                      </a:lnTo>
                      <a:lnTo>
                        <a:pt x="918" y="241"/>
                      </a:lnTo>
                      <a:lnTo>
                        <a:pt x="915" y="247"/>
                      </a:lnTo>
                      <a:lnTo>
                        <a:pt x="912" y="255"/>
                      </a:lnTo>
                      <a:lnTo>
                        <a:pt x="907" y="264"/>
                      </a:lnTo>
                      <a:lnTo>
                        <a:pt x="903" y="274"/>
                      </a:lnTo>
                      <a:lnTo>
                        <a:pt x="897" y="285"/>
                      </a:lnTo>
                      <a:lnTo>
                        <a:pt x="891" y="298"/>
                      </a:lnTo>
                      <a:lnTo>
                        <a:pt x="884" y="311"/>
                      </a:lnTo>
                      <a:lnTo>
                        <a:pt x="876" y="326"/>
                      </a:lnTo>
                      <a:lnTo>
                        <a:pt x="868" y="341"/>
                      </a:lnTo>
                      <a:lnTo>
                        <a:pt x="859" y="357"/>
                      </a:lnTo>
                      <a:lnTo>
                        <a:pt x="849" y="373"/>
                      </a:lnTo>
                      <a:lnTo>
                        <a:pt x="839" y="391"/>
                      </a:lnTo>
                      <a:lnTo>
                        <a:pt x="827" y="408"/>
                      </a:lnTo>
                      <a:lnTo>
                        <a:pt x="821" y="417"/>
                      </a:lnTo>
                      <a:lnTo>
                        <a:pt x="815" y="427"/>
                      </a:lnTo>
                      <a:lnTo>
                        <a:pt x="808" y="437"/>
                      </a:lnTo>
                      <a:lnTo>
                        <a:pt x="801" y="448"/>
                      </a:lnTo>
                      <a:lnTo>
                        <a:pt x="794" y="458"/>
                      </a:lnTo>
                      <a:lnTo>
                        <a:pt x="786" y="469"/>
                      </a:lnTo>
                      <a:lnTo>
                        <a:pt x="779" y="480"/>
                      </a:lnTo>
                      <a:lnTo>
                        <a:pt x="771" y="492"/>
                      </a:lnTo>
                      <a:lnTo>
                        <a:pt x="763" y="503"/>
                      </a:lnTo>
                      <a:lnTo>
                        <a:pt x="756" y="515"/>
                      </a:lnTo>
                      <a:lnTo>
                        <a:pt x="748" y="526"/>
                      </a:lnTo>
                      <a:lnTo>
                        <a:pt x="740" y="537"/>
                      </a:lnTo>
                      <a:lnTo>
                        <a:pt x="733" y="549"/>
                      </a:lnTo>
                      <a:lnTo>
                        <a:pt x="726" y="560"/>
                      </a:lnTo>
                      <a:lnTo>
                        <a:pt x="719" y="571"/>
                      </a:lnTo>
                      <a:lnTo>
                        <a:pt x="712" y="581"/>
                      </a:lnTo>
                      <a:lnTo>
                        <a:pt x="708" y="587"/>
                      </a:lnTo>
                      <a:lnTo>
                        <a:pt x="702" y="596"/>
                      </a:lnTo>
                      <a:lnTo>
                        <a:pt x="695" y="608"/>
                      </a:lnTo>
                      <a:lnTo>
                        <a:pt x="686" y="621"/>
                      </a:lnTo>
                      <a:lnTo>
                        <a:pt x="677" y="636"/>
                      </a:lnTo>
                      <a:lnTo>
                        <a:pt x="667" y="652"/>
                      </a:lnTo>
                      <a:lnTo>
                        <a:pt x="656" y="670"/>
                      </a:lnTo>
                      <a:lnTo>
                        <a:pt x="643" y="687"/>
                      </a:lnTo>
                      <a:lnTo>
                        <a:pt x="632" y="705"/>
                      </a:lnTo>
                      <a:lnTo>
                        <a:pt x="621" y="722"/>
                      </a:lnTo>
                      <a:lnTo>
                        <a:pt x="610" y="739"/>
                      </a:lnTo>
                      <a:lnTo>
                        <a:pt x="600" y="755"/>
                      </a:lnTo>
                      <a:lnTo>
                        <a:pt x="591" y="769"/>
                      </a:lnTo>
                      <a:lnTo>
                        <a:pt x="583" y="781"/>
                      </a:lnTo>
                      <a:lnTo>
                        <a:pt x="577" y="791"/>
                      </a:lnTo>
                      <a:lnTo>
                        <a:pt x="572" y="798"/>
                      </a:lnTo>
                      <a:lnTo>
                        <a:pt x="570" y="802"/>
                      </a:lnTo>
                      <a:lnTo>
                        <a:pt x="563" y="812"/>
                      </a:lnTo>
                      <a:lnTo>
                        <a:pt x="551" y="829"/>
                      </a:lnTo>
                      <a:lnTo>
                        <a:pt x="537" y="851"/>
                      </a:lnTo>
                      <a:lnTo>
                        <a:pt x="519" y="879"/>
                      </a:lnTo>
                      <a:lnTo>
                        <a:pt x="499" y="910"/>
                      </a:lnTo>
                      <a:lnTo>
                        <a:pt x="477" y="945"/>
                      </a:lnTo>
                      <a:lnTo>
                        <a:pt x="452" y="983"/>
                      </a:lnTo>
                      <a:lnTo>
                        <a:pt x="427" y="1023"/>
                      </a:lnTo>
                      <a:lnTo>
                        <a:pt x="402" y="1065"/>
                      </a:lnTo>
                      <a:lnTo>
                        <a:pt x="377" y="1108"/>
                      </a:lnTo>
                      <a:lnTo>
                        <a:pt x="352" y="1150"/>
                      </a:lnTo>
                      <a:lnTo>
                        <a:pt x="328" y="1192"/>
                      </a:lnTo>
                      <a:lnTo>
                        <a:pt x="306" y="1233"/>
                      </a:lnTo>
                      <a:lnTo>
                        <a:pt x="286" y="1272"/>
                      </a:lnTo>
                      <a:lnTo>
                        <a:pt x="268" y="1309"/>
                      </a:lnTo>
                      <a:lnTo>
                        <a:pt x="267" y="1311"/>
                      </a:lnTo>
                      <a:lnTo>
                        <a:pt x="263" y="1318"/>
                      </a:lnTo>
                      <a:lnTo>
                        <a:pt x="258" y="1329"/>
                      </a:lnTo>
                      <a:lnTo>
                        <a:pt x="251" y="1343"/>
                      </a:lnTo>
                      <a:lnTo>
                        <a:pt x="243" y="1360"/>
                      </a:lnTo>
                      <a:lnTo>
                        <a:pt x="234" y="1379"/>
                      </a:lnTo>
                      <a:lnTo>
                        <a:pt x="223" y="1401"/>
                      </a:lnTo>
                      <a:lnTo>
                        <a:pt x="213" y="1423"/>
                      </a:lnTo>
                      <a:lnTo>
                        <a:pt x="201" y="1447"/>
                      </a:lnTo>
                      <a:lnTo>
                        <a:pt x="190" y="1471"/>
                      </a:lnTo>
                      <a:lnTo>
                        <a:pt x="179" y="1496"/>
                      </a:lnTo>
                      <a:lnTo>
                        <a:pt x="168" y="1519"/>
                      </a:lnTo>
                      <a:lnTo>
                        <a:pt x="159" y="1542"/>
                      </a:lnTo>
                      <a:lnTo>
                        <a:pt x="150" y="1564"/>
                      </a:lnTo>
                      <a:lnTo>
                        <a:pt x="142" y="1583"/>
                      </a:lnTo>
                      <a:lnTo>
                        <a:pt x="136" y="1599"/>
                      </a:lnTo>
                      <a:lnTo>
                        <a:pt x="130" y="1616"/>
                      </a:lnTo>
                      <a:lnTo>
                        <a:pt x="124" y="1636"/>
                      </a:lnTo>
                      <a:lnTo>
                        <a:pt x="116" y="1658"/>
                      </a:lnTo>
                      <a:lnTo>
                        <a:pt x="108" y="1684"/>
                      </a:lnTo>
                      <a:lnTo>
                        <a:pt x="100" y="1711"/>
                      </a:lnTo>
                      <a:lnTo>
                        <a:pt x="91" y="1740"/>
                      </a:lnTo>
                      <a:lnTo>
                        <a:pt x="82" y="1770"/>
                      </a:lnTo>
                      <a:lnTo>
                        <a:pt x="73" y="1801"/>
                      </a:lnTo>
                      <a:lnTo>
                        <a:pt x="64" y="1832"/>
                      </a:lnTo>
                      <a:lnTo>
                        <a:pt x="56" y="1863"/>
                      </a:lnTo>
                      <a:lnTo>
                        <a:pt x="48" y="1893"/>
                      </a:lnTo>
                      <a:lnTo>
                        <a:pt x="41" y="1922"/>
                      </a:lnTo>
                      <a:lnTo>
                        <a:pt x="34" y="1950"/>
                      </a:lnTo>
                      <a:lnTo>
                        <a:pt x="29" y="1975"/>
                      </a:lnTo>
                      <a:lnTo>
                        <a:pt x="24" y="1999"/>
                      </a:lnTo>
                      <a:lnTo>
                        <a:pt x="21" y="2019"/>
                      </a:lnTo>
                      <a:lnTo>
                        <a:pt x="19" y="2035"/>
                      </a:lnTo>
                      <a:lnTo>
                        <a:pt x="16" y="2052"/>
                      </a:lnTo>
                      <a:lnTo>
                        <a:pt x="13" y="2070"/>
                      </a:lnTo>
                      <a:lnTo>
                        <a:pt x="9" y="2087"/>
                      </a:lnTo>
                      <a:lnTo>
                        <a:pt x="6" y="2104"/>
                      </a:lnTo>
                      <a:lnTo>
                        <a:pt x="4" y="2119"/>
                      </a:lnTo>
                      <a:lnTo>
                        <a:pt x="2" y="2133"/>
                      </a:lnTo>
                      <a:lnTo>
                        <a:pt x="0" y="2144"/>
                      </a:lnTo>
                      <a:lnTo>
                        <a:pt x="0" y="2152"/>
                      </a:lnTo>
                      <a:lnTo>
                        <a:pt x="1" y="2156"/>
                      </a:lnTo>
                      <a:lnTo>
                        <a:pt x="4" y="2156"/>
                      </a:lnTo>
                      <a:lnTo>
                        <a:pt x="8" y="2151"/>
                      </a:lnTo>
                      <a:lnTo>
                        <a:pt x="14" y="2141"/>
                      </a:lnTo>
                      <a:lnTo>
                        <a:pt x="22" y="2125"/>
                      </a:lnTo>
                      <a:lnTo>
                        <a:pt x="32" y="2102"/>
                      </a:lnTo>
                      <a:lnTo>
                        <a:pt x="45" y="2072"/>
                      </a:lnTo>
                      <a:lnTo>
                        <a:pt x="54" y="2050"/>
                      </a:lnTo>
                      <a:lnTo>
                        <a:pt x="65" y="2026"/>
                      </a:lnTo>
                      <a:lnTo>
                        <a:pt x="77" y="2000"/>
                      </a:lnTo>
                      <a:lnTo>
                        <a:pt x="92" y="1973"/>
                      </a:lnTo>
                      <a:lnTo>
                        <a:pt x="107" y="1943"/>
                      </a:lnTo>
                      <a:lnTo>
                        <a:pt x="124" y="1912"/>
                      </a:lnTo>
                      <a:lnTo>
                        <a:pt x="141" y="1880"/>
                      </a:lnTo>
                      <a:lnTo>
                        <a:pt x="160" y="1846"/>
                      </a:lnTo>
                      <a:lnTo>
                        <a:pt x="179" y="1811"/>
                      </a:lnTo>
                      <a:lnTo>
                        <a:pt x="200" y="1775"/>
                      </a:lnTo>
                      <a:lnTo>
                        <a:pt x="221" y="1738"/>
                      </a:lnTo>
                      <a:lnTo>
                        <a:pt x="243" y="1701"/>
                      </a:lnTo>
                      <a:lnTo>
                        <a:pt x="265" y="1663"/>
                      </a:lnTo>
                      <a:lnTo>
                        <a:pt x="289" y="1624"/>
                      </a:lnTo>
                      <a:lnTo>
                        <a:pt x="312" y="1586"/>
                      </a:lnTo>
                      <a:lnTo>
                        <a:pt x="335" y="1547"/>
                      </a:lnTo>
                      <a:lnTo>
                        <a:pt x="358" y="1509"/>
                      </a:lnTo>
                      <a:lnTo>
                        <a:pt x="382" y="1471"/>
                      </a:lnTo>
                      <a:lnTo>
                        <a:pt x="405" y="1433"/>
                      </a:lnTo>
                      <a:lnTo>
                        <a:pt x="428" y="1397"/>
                      </a:lnTo>
                      <a:lnTo>
                        <a:pt x="451" y="1361"/>
                      </a:lnTo>
                      <a:lnTo>
                        <a:pt x="475" y="1326"/>
                      </a:lnTo>
                      <a:lnTo>
                        <a:pt x="497" y="1293"/>
                      </a:lnTo>
                      <a:lnTo>
                        <a:pt x="519" y="1260"/>
                      </a:lnTo>
                      <a:lnTo>
                        <a:pt x="540" y="1230"/>
                      </a:lnTo>
                      <a:lnTo>
                        <a:pt x="560" y="1200"/>
                      </a:lnTo>
                      <a:lnTo>
                        <a:pt x="579" y="1173"/>
                      </a:lnTo>
                      <a:lnTo>
                        <a:pt x="597" y="1148"/>
                      </a:lnTo>
                      <a:lnTo>
                        <a:pt x="615" y="1125"/>
                      </a:lnTo>
                      <a:lnTo>
                        <a:pt x="631" y="1104"/>
                      </a:lnTo>
                      <a:lnTo>
                        <a:pt x="646" y="1086"/>
                      </a:lnTo>
                      <a:lnTo>
                        <a:pt x="660" y="1070"/>
                      </a:lnTo>
                      <a:lnTo>
                        <a:pt x="662" y="1068"/>
                      </a:lnTo>
                      <a:lnTo>
                        <a:pt x="668" y="1061"/>
                      </a:lnTo>
                      <a:lnTo>
                        <a:pt x="677" y="1048"/>
                      </a:lnTo>
                      <a:lnTo>
                        <a:pt x="690" y="1034"/>
                      </a:lnTo>
                      <a:lnTo>
                        <a:pt x="705" y="1016"/>
                      </a:lnTo>
                      <a:lnTo>
                        <a:pt x="723" y="995"/>
                      </a:lnTo>
                      <a:lnTo>
                        <a:pt x="744" y="972"/>
                      </a:lnTo>
                      <a:lnTo>
                        <a:pt x="766" y="948"/>
                      </a:lnTo>
                      <a:lnTo>
                        <a:pt x="790" y="922"/>
                      </a:lnTo>
                      <a:lnTo>
                        <a:pt x="815" y="895"/>
                      </a:lnTo>
                      <a:lnTo>
                        <a:pt x="842" y="868"/>
                      </a:lnTo>
                      <a:lnTo>
                        <a:pt x="869" y="842"/>
                      </a:lnTo>
                      <a:lnTo>
                        <a:pt x="896" y="816"/>
                      </a:lnTo>
                      <a:lnTo>
                        <a:pt x="923" y="791"/>
                      </a:lnTo>
                      <a:lnTo>
                        <a:pt x="950" y="767"/>
                      </a:lnTo>
                      <a:lnTo>
                        <a:pt x="976" y="746"/>
                      </a:lnTo>
                      <a:lnTo>
                        <a:pt x="977" y="744"/>
                      </a:lnTo>
                      <a:lnTo>
                        <a:pt x="978" y="742"/>
                      </a:lnTo>
                      <a:lnTo>
                        <a:pt x="979" y="738"/>
                      </a:lnTo>
                      <a:lnTo>
                        <a:pt x="979" y="733"/>
                      </a:lnTo>
                      <a:lnTo>
                        <a:pt x="977" y="725"/>
                      </a:lnTo>
                      <a:lnTo>
                        <a:pt x="974" y="716"/>
                      </a:lnTo>
                      <a:lnTo>
                        <a:pt x="969" y="704"/>
                      </a:lnTo>
                      <a:lnTo>
                        <a:pt x="963" y="689"/>
                      </a:lnTo>
                      <a:lnTo>
                        <a:pt x="956" y="673"/>
                      </a:lnTo>
                      <a:lnTo>
                        <a:pt x="950" y="656"/>
                      </a:lnTo>
                      <a:lnTo>
                        <a:pt x="944" y="639"/>
                      </a:lnTo>
                      <a:lnTo>
                        <a:pt x="939" y="624"/>
                      </a:lnTo>
                      <a:lnTo>
                        <a:pt x="935" y="611"/>
                      </a:lnTo>
                      <a:lnTo>
                        <a:pt x="933" y="603"/>
                      </a:lnTo>
                      <a:lnTo>
                        <a:pt x="932" y="600"/>
                      </a:lnTo>
                      <a:lnTo>
                        <a:pt x="933" y="600"/>
                      </a:lnTo>
                      <a:lnTo>
                        <a:pt x="936" y="600"/>
                      </a:lnTo>
                      <a:lnTo>
                        <a:pt x="942" y="601"/>
                      </a:lnTo>
                      <a:lnTo>
                        <a:pt x="950" y="602"/>
                      </a:lnTo>
                      <a:lnTo>
                        <a:pt x="961" y="603"/>
                      </a:lnTo>
                      <a:lnTo>
                        <a:pt x="975" y="606"/>
                      </a:lnTo>
                      <a:lnTo>
                        <a:pt x="993" y="609"/>
                      </a:lnTo>
                      <a:lnTo>
                        <a:pt x="1014" y="614"/>
                      </a:lnTo>
                      <a:lnTo>
                        <a:pt x="1036" y="619"/>
                      </a:lnTo>
                      <a:lnTo>
                        <a:pt x="1051" y="624"/>
                      </a:lnTo>
                      <a:lnTo>
                        <a:pt x="1063" y="628"/>
                      </a:lnTo>
                      <a:lnTo>
                        <a:pt x="1071" y="629"/>
                      </a:lnTo>
                      <a:lnTo>
                        <a:pt x="1075" y="629"/>
                      </a:lnTo>
                      <a:lnTo>
                        <a:pt x="1078" y="624"/>
                      </a:lnTo>
                      <a:lnTo>
                        <a:pt x="1080" y="616"/>
                      </a:lnTo>
                      <a:lnTo>
                        <a:pt x="1081" y="603"/>
                      </a:lnTo>
                      <a:lnTo>
                        <a:pt x="1082" y="591"/>
                      </a:lnTo>
                      <a:lnTo>
                        <a:pt x="1084" y="573"/>
                      </a:lnTo>
                      <a:lnTo>
                        <a:pt x="1086" y="547"/>
                      </a:lnTo>
                      <a:lnTo>
                        <a:pt x="1088" y="516"/>
                      </a:lnTo>
                      <a:lnTo>
                        <a:pt x="1090" y="481"/>
                      </a:lnTo>
                      <a:lnTo>
                        <a:pt x="1092" y="443"/>
                      </a:lnTo>
                      <a:lnTo>
                        <a:pt x="1093" y="402"/>
                      </a:lnTo>
                      <a:lnTo>
                        <a:pt x="1094" y="360"/>
                      </a:lnTo>
                      <a:lnTo>
                        <a:pt x="1093" y="318"/>
                      </a:lnTo>
                      <a:lnTo>
                        <a:pt x="1091" y="276"/>
                      </a:lnTo>
                      <a:lnTo>
                        <a:pt x="1087" y="235"/>
                      </a:lnTo>
                      <a:lnTo>
                        <a:pt x="1082" y="197"/>
                      </a:lnTo>
                      <a:lnTo>
                        <a:pt x="1075" y="162"/>
                      </a:lnTo>
                      <a:lnTo>
                        <a:pt x="1065" y="132"/>
                      </a:lnTo>
                      <a:lnTo>
                        <a:pt x="1053" y="107"/>
                      </a:lnTo>
                      <a:lnTo>
                        <a:pt x="1038" y="88"/>
                      </a:lnTo>
                      <a:lnTo>
                        <a:pt x="1035" y="85"/>
                      </a:lnTo>
                      <a:lnTo>
                        <a:pt x="1026" y="76"/>
                      </a:lnTo>
                      <a:lnTo>
                        <a:pt x="1012" y="64"/>
                      </a:lnTo>
                      <a:lnTo>
                        <a:pt x="998" y="50"/>
                      </a:lnTo>
                      <a:lnTo>
                        <a:pt x="982" y="35"/>
                      </a:lnTo>
                      <a:lnTo>
                        <a:pt x="967" y="22"/>
                      </a:lnTo>
                      <a:lnTo>
                        <a:pt x="955" y="13"/>
                      </a:lnTo>
                      <a:lnTo>
                        <a:pt x="946" y="9"/>
                      </a:lnTo>
                      <a:lnTo>
                        <a:pt x="945" y="8"/>
                      </a:lnTo>
                      <a:lnTo>
                        <a:pt x="943" y="6"/>
                      </a:lnTo>
                      <a:lnTo>
                        <a:pt x="939" y="4"/>
                      </a:lnTo>
                      <a:lnTo>
                        <a:pt x="934" y="2"/>
                      </a:lnTo>
                      <a:lnTo>
                        <a:pt x="929" y="0"/>
                      </a:lnTo>
                      <a:lnTo>
                        <a:pt x="924" y="0"/>
                      </a:lnTo>
                      <a:lnTo>
                        <a:pt x="919" y="1"/>
                      </a:lnTo>
                      <a:lnTo>
                        <a:pt x="915" y="5"/>
                      </a:lnTo>
                      <a:lnTo>
                        <a:pt x="915" y="6"/>
                      </a:lnTo>
                      <a:lnTo>
                        <a:pt x="917" y="10"/>
                      </a:lnTo>
                      <a:lnTo>
                        <a:pt x="920" y="18"/>
                      </a:lnTo>
                      <a:lnTo>
                        <a:pt x="928" y="28"/>
                      </a:lnTo>
                      <a:lnTo>
                        <a:pt x="933" y="35"/>
                      </a:lnTo>
                      <a:lnTo>
                        <a:pt x="937" y="44"/>
                      </a:lnTo>
                      <a:lnTo>
                        <a:pt x="940" y="53"/>
                      </a:lnTo>
                      <a:lnTo>
                        <a:pt x="942" y="63"/>
                      </a:lnTo>
                      <a:lnTo>
                        <a:pt x="944" y="73"/>
                      </a:lnTo>
                      <a:lnTo>
                        <a:pt x="946" y="82"/>
                      </a:lnTo>
                      <a:lnTo>
                        <a:pt x="946" y="90"/>
                      </a:lnTo>
                      <a:lnTo>
                        <a:pt x="947" y="96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55" name="Freeform 571"/>
                <p:cNvSpPr>
                  <a:spLocks/>
                </p:cNvSpPr>
                <p:nvPr/>
              </p:nvSpPr>
              <p:spPr bwMode="auto">
                <a:xfrm>
                  <a:off x="4814" y="733"/>
                  <a:ext cx="10" cy="13"/>
                </a:xfrm>
                <a:custGeom>
                  <a:avLst/>
                  <a:gdLst>
                    <a:gd name="T0" fmla="*/ 98 w 98"/>
                    <a:gd name="T1" fmla="*/ 131 h 131"/>
                    <a:gd name="T2" fmla="*/ 98 w 98"/>
                    <a:gd name="T3" fmla="*/ 131 h 131"/>
                    <a:gd name="T4" fmla="*/ 97 w 98"/>
                    <a:gd name="T5" fmla="*/ 127 h 131"/>
                    <a:gd name="T6" fmla="*/ 94 w 98"/>
                    <a:gd name="T7" fmla="*/ 117 h 131"/>
                    <a:gd name="T8" fmla="*/ 88 w 98"/>
                    <a:gd name="T9" fmla="*/ 102 h 131"/>
                    <a:gd name="T10" fmla="*/ 79 w 98"/>
                    <a:gd name="T11" fmla="*/ 83 h 131"/>
                    <a:gd name="T12" fmla="*/ 66 w 98"/>
                    <a:gd name="T13" fmla="*/ 62 h 131"/>
                    <a:gd name="T14" fmla="*/ 49 w 98"/>
                    <a:gd name="T15" fmla="*/ 40 h 131"/>
                    <a:gd name="T16" fmla="*/ 27 w 98"/>
                    <a:gd name="T17" fmla="*/ 19 h 131"/>
                    <a:gd name="T18" fmla="*/ 0 w 98"/>
                    <a:gd name="T19" fmla="*/ 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8" h="131">
                      <a:moveTo>
                        <a:pt x="98" y="131"/>
                      </a:moveTo>
                      <a:lnTo>
                        <a:pt x="98" y="131"/>
                      </a:lnTo>
                      <a:lnTo>
                        <a:pt x="97" y="127"/>
                      </a:lnTo>
                      <a:lnTo>
                        <a:pt x="94" y="117"/>
                      </a:lnTo>
                      <a:lnTo>
                        <a:pt x="88" y="102"/>
                      </a:lnTo>
                      <a:lnTo>
                        <a:pt x="79" y="83"/>
                      </a:lnTo>
                      <a:lnTo>
                        <a:pt x="66" y="62"/>
                      </a:lnTo>
                      <a:lnTo>
                        <a:pt x="49" y="40"/>
                      </a:lnTo>
                      <a:lnTo>
                        <a:pt x="27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2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56" name="Freeform 572"/>
                <p:cNvSpPr>
                  <a:spLocks/>
                </p:cNvSpPr>
                <p:nvPr/>
              </p:nvSpPr>
              <p:spPr bwMode="auto">
                <a:xfrm>
                  <a:off x="4799" y="723"/>
                  <a:ext cx="12" cy="24"/>
                </a:xfrm>
                <a:custGeom>
                  <a:avLst/>
                  <a:gdLst>
                    <a:gd name="T0" fmla="*/ 122 w 122"/>
                    <a:gd name="T1" fmla="*/ 92 h 237"/>
                    <a:gd name="T2" fmla="*/ 119 w 122"/>
                    <a:gd name="T3" fmla="*/ 96 h 237"/>
                    <a:gd name="T4" fmla="*/ 112 w 122"/>
                    <a:gd name="T5" fmla="*/ 106 h 237"/>
                    <a:gd name="T6" fmla="*/ 102 w 122"/>
                    <a:gd name="T7" fmla="*/ 122 h 237"/>
                    <a:gd name="T8" fmla="*/ 91 w 122"/>
                    <a:gd name="T9" fmla="*/ 142 h 237"/>
                    <a:gd name="T10" fmla="*/ 80 w 122"/>
                    <a:gd name="T11" fmla="*/ 165 h 237"/>
                    <a:gd name="T12" fmla="*/ 70 w 122"/>
                    <a:gd name="T13" fmla="*/ 189 h 237"/>
                    <a:gd name="T14" fmla="*/ 62 w 122"/>
                    <a:gd name="T15" fmla="*/ 214 h 237"/>
                    <a:gd name="T16" fmla="*/ 59 w 122"/>
                    <a:gd name="T17" fmla="*/ 237 h 237"/>
                    <a:gd name="T18" fmla="*/ 58 w 122"/>
                    <a:gd name="T19" fmla="*/ 236 h 237"/>
                    <a:gd name="T20" fmla="*/ 56 w 122"/>
                    <a:gd name="T21" fmla="*/ 232 h 237"/>
                    <a:gd name="T22" fmla="*/ 52 w 122"/>
                    <a:gd name="T23" fmla="*/ 227 h 237"/>
                    <a:gd name="T24" fmla="*/ 47 w 122"/>
                    <a:gd name="T25" fmla="*/ 219 h 237"/>
                    <a:gd name="T26" fmla="*/ 42 w 122"/>
                    <a:gd name="T27" fmla="*/ 210 h 237"/>
                    <a:gd name="T28" fmla="*/ 36 w 122"/>
                    <a:gd name="T29" fmla="*/ 199 h 237"/>
                    <a:gd name="T30" fmla="*/ 30 w 122"/>
                    <a:gd name="T31" fmla="*/ 186 h 237"/>
                    <a:gd name="T32" fmla="*/ 24 w 122"/>
                    <a:gd name="T33" fmla="*/ 172 h 237"/>
                    <a:gd name="T34" fmla="*/ 17 w 122"/>
                    <a:gd name="T35" fmla="*/ 158 h 237"/>
                    <a:gd name="T36" fmla="*/ 12 w 122"/>
                    <a:gd name="T37" fmla="*/ 141 h 237"/>
                    <a:gd name="T38" fmla="*/ 7 w 122"/>
                    <a:gd name="T39" fmla="*/ 125 h 237"/>
                    <a:gd name="T40" fmla="*/ 3 w 122"/>
                    <a:gd name="T41" fmla="*/ 107 h 237"/>
                    <a:gd name="T42" fmla="*/ 1 w 122"/>
                    <a:gd name="T43" fmla="*/ 89 h 237"/>
                    <a:gd name="T44" fmla="*/ 0 w 122"/>
                    <a:gd name="T45" fmla="*/ 70 h 237"/>
                    <a:gd name="T46" fmla="*/ 0 w 122"/>
                    <a:gd name="T47" fmla="*/ 52 h 237"/>
                    <a:gd name="T48" fmla="*/ 3 w 122"/>
                    <a:gd name="T49" fmla="*/ 33 h 237"/>
                    <a:gd name="T50" fmla="*/ 14 w 122"/>
                    <a:gd name="T51" fmla="*/ 7 h 237"/>
                    <a:gd name="T52" fmla="*/ 30 w 122"/>
                    <a:gd name="T53" fmla="*/ 0 h 237"/>
                    <a:gd name="T54" fmla="*/ 50 w 122"/>
                    <a:gd name="T55" fmla="*/ 8 h 237"/>
                    <a:gd name="T56" fmla="*/ 71 w 122"/>
                    <a:gd name="T57" fmla="*/ 25 h 237"/>
                    <a:gd name="T58" fmla="*/ 90 w 122"/>
                    <a:gd name="T59" fmla="*/ 47 h 237"/>
                    <a:gd name="T60" fmla="*/ 107 w 122"/>
                    <a:gd name="T61" fmla="*/ 69 h 237"/>
                    <a:gd name="T62" fmla="*/ 118 w 122"/>
                    <a:gd name="T63" fmla="*/ 85 h 237"/>
                    <a:gd name="T64" fmla="*/ 122 w 122"/>
                    <a:gd name="T65" fmla="*/ 92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2" h="237">
                      <a:moveTo>
                        <a:pt x="122" y="92"/>
                      </a:moveTo>
                      <a:lnTo>
                        <a:pt x="119" y="96"/>
                      </a:lnTo>
                      <a:lnTo>
                        <a:pt x="112" y="106"/>
                      </a:lnTo>
                      <a:lnTo>
                        <a:pt x="102" y="122"/>
                      </a:lnTo>
                      <a:lnTo>
                        <a:pt x="91" y="142"/>
                      </a:lnTo>
                      <a:lnTo>
                        <a:pt x="80" y="165"/>
                      </a:lnTo>
                      <a:lnTo>
                        <a:pt x="70" y="189"/>
                      </a:lnTo>
                      <a:lnTo>
                        <a:pt x="62" y="214"/>
                      </a:lnTo>
                      <a:lnTo>
                        <a:pt x="59" y="237"/>
                      </a:lnTo>
                      <a:lnTo>
                        <a:pt x="58" y="236"/>
                      </a:lnTo>
                      <a:lnTo>
                        <a:pt x="56" y="232"/>
                      </a:lnTo>
                      <a:lnTo>
                        <a:pt x="52" y="227"/>
                      </a:lnTo>
                      <a:lnTo>
                        <a:pt x="47" y="219"/>
                      </a:lnTo>
                      <a:lnTo>
                        <a:pt x="42" y="210"/>
                      </a:lnTo>
                      <a:lnTo>
                        <a:pt x="36" y="199"/>
                      </a:lnTo>
                      <a:lnTo>
                        <a:pt x="30" y="186"/>
                      </a:lnTo>
                      <a:lnTo>
                        <a:pt x="24" y="172"/>
                      </a:lnTo>
                      <a:lnTo>
                        <a:pt x="17" y="158"/>
                      </a:lnTo>
                      <a:lnTo>
                        <a:pt x="12" y="141"/>
                      </a:lnTo>
                      <a:lnTo>
                        <a:pt x="7" y="125"/>
                      </a:lnTo>
                      <a:lnTo>
                        <a:pt x="3" y="107"/>
                      </a:lnTo>
                      <a:lnTo>
                        <a:pt x="1" y="89"/>
                      </a:lnTo>
                      <a:lnTo>
                        <a:pt x="0" y="70"/>
                      </a:lnTo>
                      <a:lnTo>
                        <a:pt x="0" y="52"/>
                      </a:lnTo>
                      <a:lnTo>
                        <a:pt x="3" y="33"/>
                      </a:lnTo>
                      <a:lnTo>
                        <a:pt x="14" y="7"/>
                      </a:lnTo>
                      <a:lnTo>
                        <a:pt x="30" y="0"/>
                      </a:lnTo>
                      <a:lnTo>
                        <a:pt x="50" y="8"/>
                      </a:lnTo>
                      <a:lnTo>
                        <a:pt x="71" y="25"/>
                      </a:lnTo>
                      <a:lnTo>
                        <a:pt x="90" y="47"/>
                      </a:lnTo>
                      <a:lnTo>
                        <a:pt x="107" y="69"/>
                      </a:lnTo>
                      <a:lnTo>
                        <a:pt x="118" y="85"/>
                      </a:lnTo>
                      <a:lnTo>
                        <a:pt x="122" y="9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57" name="Freeform 573"/>
                <p:cNvSpPr>
                  <a:spLocks/>
                </p:cNvSpPr>
                <p:nvPr/>
              </p:nvSpPr>
              <p:spPr bwMode="auto">
                <a:xfrm>
                  <a:off x="4799" y="723"/>
                  <a:ext cx="12" cy="24"/>
                </a:xfrm>
                <a:custGeom>
                  <a:avLst/>
                  <a:gdLst>
                    <a:gd name="T0" fmla="*/ 122 w 122"/>
                    <a:gd name="T1" fmla="*/ 92 h 237"/>
                    <a:gd name="T2" fmla="*/ 122 w 122"/>
                    <a:gd name="T3" fmla="*/ 92 h 237"/>
                    <a:gd name="T4" fmla="*/ 119 w 122"/>
                    <a:gd name="T5" fmla="*/ 96 h 237"/>
                    <a:gd name="T6" fmla="*/ 112 w 122"/>
                    <a:gd name="T7" fmla="*/ 106 h 237"/>
                    <a:gd name="T8" fmla="*/ 102 w 122"/>
                    <a:gd name="T9" fmla="*/ 122 h 237"/>
                    <a:gd name="T10" fmla="*/ 91 w 122"/>
                    <a:gd name="T11" fmla="*/ 142 h 237"/>
                    <a:gd name="T12" fmla="*/ 80 w 122"/>
                    <a:gd name="T13" fmla="*/ 165 h 237"/>
                    <a:gd name="T14" fmla="*/ 70 w 122"/>
                    <a:gd name="T15" fmla="*/ 189 h 237"/>
                    <a:gd name="T16" fmla="*/ 62 w 122"/>
                    <a:gd name="T17" fmla="*/ 214 h 237"/>
                    <a:gd name="T18" fmla="*/ 59 w 122"/>
                    <a:gd name="T19" fmla="*/ 237 h 237"/>
                    <a:gd name="T20" fmla="*/ 59 w 122"/>
                    <a:gd name="T21" fmla="*/ 237 h 237"/>
                    <a:gd name="T22" fmla="*/ 58 w 122"/>
                    <a:gd name="T23" fmla="*/ 236 h 237"/>
                    <a:gd name="T24" fmla="*/ 56 w 122"/>
                    <a:gd name="T25" fmla="*/ 232 h 237"/>
                    <a:gd name="T26" fmla="*/ 52 w 122"/>
                    <a:gd name="T27" fmla="*/ 227 h 237"/>
                    <a:gd name="T28" fmla="*/ 47 w 122"/>
                    <a:gd name="T29" fmla="*/ 219 h 237"/>
                    <a:gd name="T30" fmla="*/ 42 w 122"/>
                    <a:gd name="T31" fmla="*/ 210 h 237"/>
                    <a:gd name="T32" fmla="*/ 36 w 122"/>
                    <a:gd name="T33" fmla="*/ 199 h 237"/>
                    <a:gd name="T34" fmla="*/ 30 w 122"/>
                    <a:gd name="T35" fmla="*/ 186 h 237"/>
                    <a:gd name="T36" fmla="*/ 24 w 122"/>
                    <a:gd name="T37" fmla="*/ 172 h 237"/>
                    <a:gd name="T38" fmla="*/ 17 w 122"/>
                    <a:gd name="T39" fmla="*/ 158 h 237"/>
                    <a:gd name="T40" fmla="*/ 12 w 122"/>
                    <a:gd name="T41" fmla="*/ 141 h 237"/>
                    <a:gd name="T42" fmla="*/ 7 w 122"/>
                    <a:gd name="T43" fmla="*/ 125 h 237"/>
                    <a:gd name="T44" fmla="*/ 3 w 122"/>
                    <a:gd name="T45" fmla="*/ 107 h 237"/>
                    <a:gd name="T46" fmla="*/ 1 w 122"/>
                    <a:gd name="T47" fmla="*/ 89 h 237"/>
                    <a:gd name="T48" fmla="*/ 0 w 122"/>
                    <a:gd name="T49" fmla="*/ 70 h 237"/>
                    <a:gd name="T50" fmla="*/ 0 w 122"/>
                    <a:gd name="T51" fmla="*/ 52 h 237"/>
                    <a:gd name="T52" fmla="*/ 3 w 122"/>
                    <a:gd name="T53" fmla="*/ 33 h 237"/>
                    <a:gd name="T54" fmla="*/ 3 w 122"/>
                    <a:gd name="T55" fmla="*/ 33 h 237"/>
                    <a:gd name="T56" fmla="*/ 14 w 122"/>
                    <a:gd name="T57" fmla="*/ 7 h 237"/>
                    <a:gd name="T58" fmla="*/ 30 w 122"/>
                    <a:gd name="T59" fmla="*/ 0 h 237"/>
                    <a:gd name="T60" fmla="*/ 50 w 122"/>
                    <a:gd name="T61" fmla="*/ 8 h 237"/>
                    <a:gd name="T62" fmla="*/ 71 w 122"/>
                    <a:gd name="T63" fmla="*/ 25 h 237"/>
                    <a:gd name="T64" fmla="*/ 90 w 122"/>
                    <a:gd name="T65" fmla="*/ 47 h 237"/>
                    <a:gd name="T66" fmla="*/ 107 w 122"/>
                    <a:gd name="T67" fmla="*/ 69 h 237"/>
                    <a:gd name="T68" fmla="*/ 118 w 122"/>
                    <a:gd name="T69" fmla="*/ 85 h 237"/>
                    <a:gd name="T70" fmla="*/ 122 w 122"/>
                    <a:gd name="T71" fmla="*/ 92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22" h="237">
                      <a:moveTo>
                        <a:pt x="122" y="92"/>
                      </a:moveTo>
                      <a:lnTo>
                        <a:pt x="122" y="92"/>
                      </a:lnTo>
                      <a:lnTo>
                        <a:pt x="119" y="96"/>
                      </a:lnTo>
                      <a:lnTo>
                        <a:pt x="112" y="106"/>
                      </a:lnTo>
                      <a:lnTo>
                        <a:pt x="102" y="122"/>
                      </a:lnTo>
                      <a:lnTo>
                        <a:pt x="91" y="142"/>
                      </a:lnTo>
                      <a:lnTo>
                        <a:pt x="80" y="165"/>
                      </a:lnTo>
                      <a:lnTo>
                        <a:pt x="70" y="189"/>
                      </a:lnTo>
                      <a:lnTo>
                        <a:pt x="62" y="214"/>
                      </a:lnTo>
                      <a:lnTo>
                        <a:pt x="59" y="237"/>
                      </a:lnTo>
                      <a:lnTo>
                        <a:pt x="58" y="236"/>
                      </a:lnTo>
                      <a:lnTo>
                        <a:pt x="56" y="232"/>
                      </a:lnTo>
                      <a:lnTo>
                        <a:pt x="52" y="227"/>
                      </a:lnTo>
                      <a:lnTo>
                        <a:pt x="47" y="219"/>
                      </a:lnTo>
                      <a:lnTo>
                        <a:pt x="42" y="210"/>
                      </a:lnTo>
                      <a:lnTo>
                        <a:pt x="36" y="199"/>
                      </a:lnTo>
                      <a:lnTo>
                        <a:pt x="30" y="186"/>
                      </a:lnTo>
                      <a:lnTo>
                        <a:pt x="24" y="172"/>
                      </a:lnTo>
                      <a:lnTo>
                        <a:pt x="17" y="158"/>
                      </a:lnTo>
                      <a:lnTo>
                        <a:pt x="12" y="141"/>
                      </a:lnTo>
                      <a:lnTo>
                        <a:pt x="7" y="125"/>
                      </a:lnTo>
                      <a:lnTo>
                        <a:pt x="3" y="107"/>
                      </a:lnTo>
                      <a:lnTo>
                        <a:pt x="1" y="89"/>
                      </a:lnTo>
                      <a:lnTo>
                        <a:pt x="0" y="70"/>
                      </a:lnTo>
                      <a:lnTo>
                        <a:pt x="0" y="52"/>
                      </a:lnTo>
                      <a:lnTo>
                        <a:pt x="3" y="33"/>
                      </a:lnTo>
                      <a:lnTo>
                        <a:pt x="14" y="7"/>
                      </a:lnTo>
                      <a:lnTo>
                        <a:pt x="30" y="0"/>
                      </a:lnTo>
                      <a:lnTo>
                        <a:pt x="50" y="8"/>
                      </a:lnTo>
                      <a:lnTo>
                        <a:pt x="71" y="25"/>
                      </a:lnTo>
                      <a:lnTo>
                        <a:pt x="90" y="47"/>
                      </a:lnTo>
                      <a:lnTo>
                        <a:pt x="107" y="69"/>
                      </a:lnTo>
                      <a:lnTo>
                        <a:pt x="118" y="85"/>
                      </a:lnTo>
                      <a:lnTo>
                        <a:pt x="122" y="92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58" name="Freeform 574"/>
                <p:cNvSpPr>
                  <a:spLocks/>
                </p:cNvSpPr>
                <p:nvPr/>
              </p:nvSpPr>
              <p:spPr bwMode="auto">
                <a:xfrm>
                  <a:off x="4770" y="590"/>
                  <a:ext cx="111" cy="140"/>
                </a:xfrm>
                <a:custGeom>
                  <a:avLst/>
                  <a:gdLst>
                    <a:gd name="T0" fmla="*/ 17 w 1110"/>
                    <a:gd name="T1" fmla="*/ 392 h 1400"/>
                    <a:gd name="T2" fmla="*/ 9 w 1110"/>
                    <a:gd name="T3" fmla="*/ 443 h 1400"/>
                    <a:gd name="T4" fmla="*/ 7 w 1110"/>
                    <a:gd name="T5" fmla="*/ 495 h 1400"/>
                    <a:gd name="T6" fmla="*/ 17 w 1110"/>
                    <a:gd name="T7" fmla="*/ 548 h 1400"/>
                    <a:gd name="T8" fmla="*/ 36 w 1110"/>
                    <a:gd name="T9" fmla="*/ 621 h 1400"/>
                    <a:gd name="T10" fmla="*/ 28 w 1110"/>
                    <a:gd name="T11" fmla="*/ 663 h 1400"/>
                    <a:gd name="T12" fmla="*/ 11 w 1110"/>
                    <a:gd name="T13" fmla="*/ 712 h 1400"/>
                    <a:gd name="T14" fmla="*/ 0 w 1110"/>
                    <a:gd name="T15" fmla="*/ 780 h 1400"/>
                    <a:gd name="T16" fmla="*/ 15 w 1110"/>
                    <a:gd name="T17" fmla="*/ 828 h 1400"/>
                    <a:gd name="T18" fmla="*/ 30 w 1110"/>
                    <a:gd name="T19" fmla="*/ 875 h 1400"/>
                    <a:gd name="T20" fmla="*/ 42 w 1110"/>
                    <a:gd name="T21" fmla="*/ 924 h 1400"/>
                    <a:gd name="T22" fmla="*/ 49 w 1110"/>
                    <a:gd name="T23" fmla="*/ 969 h 1400"/>
                    <a:gd name="T24" fmla="*/ 52 w 1110"/>
                    <a:gd name="T25" fmla="*/ 1015 h 1400"/>
                    <a:gd name="T26" fmla="*/ 62 w 1110"/>
                    <a:gd name="T27" fmla="*/ 1075 h 1400"/>
                    <a:gd name="T28" fmla="*/ 78 w 1110"/>
                    <a:gd name="T29" fmla="*/ 1136 h 1400"/>
                    <a:gd name="T30" fmla="*/ 96 w 1110"/>
                    <a:gd name="T31" fmla="*/ 1181 h 1400"/>
                    <a:gd name="T32" fmla="*/ 120 w 1110"/>
                    <a:gd name="T33" fmla="*/ 1220 h 1400"/>
                    <a:gd name="T34" fmla="*/ 162 w 1110"/>
                    <a:gd name="T35" fmla="*/ 1289 h 1400"/>
                    <a:gd name="T36" fmla="*/ 223 w 1110"/>
                    <a:gd name="T37" fmla="*/ 1359 h 1400"/>
                    <a:gd name="T38" fmla="*/ 299 w 1110"/>
                    <a:gd name="T39" fmla="*/ 1399 h 1400"/>
                    <a:gd name="T40" fmla="*/ 383 w 1110"/>
                    <a:gd name="T41" fmla="*/ 1395 h 1400"/>
                    <a:gd name="T42" fmla="*/ 448 w 1110"/>
                    <a:gd name="T43" fmla="*/ 1381 h 1400"/>
                    <a:gd name="T44" fmla="*/ 495 w 1110"/>
                    <a:gd name="T45" fmla="*/ 1362 h 1400"/>
                    <a:gd name="T46" fmla="*/ 525 w 1110"/>
                    <a:gd name="T47" fmla="*/ 1343 h 1400"/>
                    <a:gd name="T48" fmla="*/ 564 w 1110"/>
                    <a:gd name="T49" fmla="*/ 1314 h 1400"/>
                    <a:gd name="T50" fmla="*/ 649 w 1110"/>
                    <a:gd name="T51" fmla="*/ 1261 h 1400"/>
                    <a:gd name="T52" fmla="*/ 748 w 1110"/>
                    <a:gd name="T53" fmla="*/ 1199 h 1400"/>
                    <a:gd name="T54" fmla="*/ 823 w 1110"/>
                    <a:gd name="T55" fmla="*/ 1144 h 1400"/>
                    <a:gd name="T56" fmla="*/ 863 w 1110"/>
                    <a:gd name="T57" fmla="*/ 1096 h 1400"/>
                    <a:gd name="T58" fmla="*/ 899 w 1110"/>
                    <a:gd name="T59" fmla="*/ 1036 h 1400"/>
                    <a:gd name="T60" fmla="*/ 930 w 1110"/>
                    <a:gd name="T61" fmla="*/ 967 h 1400"/>
                    <a:gd name="T62" fmla="*/ 950 w 1110"/>
                    <a:gd name="T63" fmla="*/ 889 h 1400"/>
                    <a:gd name="T64" fmla="*/ 963 w 1110"/>
                    <a:gd name="T65" fmla="*/ 885 h 1400"/>
                    <a:gd name="T66" fmla="*/ 1001 w 1110"/>
                    <a:gd name="T67" fmla="*/ 899 h 1400"/>
                    <a:gd name="T68" fmla="*/ 1039 w 1110"/>
                    <a:gd name="T69" fmla="*/ 837 h 1400"/>
                    <a:gd name="T70" fmla="*/ 1064 w 1110"/>
                    <a:gd name="T71" fmla="*/ 768 h 1400"/>
                    <a:gd name="T72" fmla="*/ 1093 w 1110"/>
                    <a:gd name="T73" fmla="*/ 720 h 1400"/>
                    <a:gd name="T74" fmla="*/ 1110 w 1110"/>
                    <a:gd name="T75" fmla="*/ 655 h 1400"/>
                    <a:gd name="T76" fmla="*/ 1103 w 1110"/>
                    <a:gd name="T77" fmla="*/ 579 h 1400"/>
                    <a:gd name="T78" fmla="*/ 1064 w 1110"/>
                    <a:gd name="T79" fmla="*/ 508 h 1400"/>
                    <a:gd name="T80" fmla="*/ 1009 w 1110"/>
                    <a:gd name="T81" fmla="*/ 471 h 1400"/>
                    <a:gd name="T82" fmla="*/ 968 w 1110"/>
                    <a:gd name="T83" fmla="*/ 371 h 1400"/>
                    <a:gd name="T84" fmla="*/ 939 w 1110"/>
                    <a:gd name="T85" fmla="*/ 248 h 1400"/>
                    <a:gd name="T86" fmla="*/ 925 w 1110"/>
                    <a:gd name="T87" fmla="*/ 153 h 1400"/>
                    <a:gd name="T88" fmla="*/ 926 w 1110"/>
                    <a:gd name="T89" fmla="*/ 103 h 1400"/>
                    <a:gd name="T90" fmla="*/ 911 w 1110"/>
                    <a:gd name="T91" fmla="*/ 53 h 1400"/>
                    <a:gd name="T92" fmla="*/ 865 w 1110"/>
                    <a:gd name="T93" fmla="*/ 14 h 1400"/>
                    <a:gd name="T94" fmla="*/ 767 w 1110"/>
                    <a:gd name="T95" fmla="*/ 0 h 1400"/>
                    <a:gd name="T96" fmla="*/ 671 w 1110"/>
                    <a:gd name="T97" fmla="*/ 10 h 1400"/>
                    <a:gd name="T98" fmla="*/ 573 w 1110"/>
                    <a:gd name="T99" fmla="*/ 30 h 1400"/>
                    <a:gd name="T100" fmla="*/ 464 w 1110"/>
                    <a:gd name="T101" fmla="*/ 60 h 1400"/>
                    <a:gd name="T102" fmla="*/ 351 w 1110"/>
                    <a:gd name="T103" fmla="*/ 100 h 1400"/>
                    <a:gd name="T104" fmla="*/ 244 w 1110"/>
                    <a:gd name="T105" fmla="*/ 148 h 1400"/>
                    <a:gd name="T106" fmla="*/ 149 w 1110"/>
                    <a:gd name="T107" fmla="*/ 204 h 1400"/>
                    <a:gd name="T108" fmla="*/ 75 w 1110"/>
                    <a:gd name="T109" fmla="*/ 268 h 1400"/>
                    <a:gd name="T110" fmla="*/ 31 w 1110"/>
                    <a:gd name="T111" fmla="*/ 338 h 14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110" h="1400">
                      <a:moveTo>
                        <a:pt x="25" y="357"/>
                      </a:moveTo>
                      <a:lnTo>
                        <a:pt x="22" y="368"/>
                      </a:lnTo>
                      <a:lnTo>
                        <a:pt x="20" y="380"/>
                      </a:lnTo>
                      <a:lnTo>
                        <a:pt x="17" y="392"/>
                      </a:lnTo>
                      <a:lnTo>
                        <a:pt x="15" y="404"/>
                      </a:lnTo>
                      <a:lnTo>
                        <a:pt x="12" y="417"/>
                      </a:lnTo>
                      <a:lnTo>
                        <a:pt x="11" y="430"/>
                      </a:lnTo>
                      <a:lnTo>
                        <a:pt x="9" y="443"/>
                      </a:lnTo>
                      <a:lnTo>
                        <a:pt x="8" y="456"/>
                      </a:lnTo>
                      <a:lnTo>
                        <a:pt x="7" y="469"/>
                      </a:lnTo>
                      <a:lnTo>
                        <a:pt x="7" y="482"/>
                      </a:lnTo>
                      <a:lnTo>
                        <a:pt x="7" y="495"/>
                      </a:lnTo>
                      <a:lnTo>
                        <a:pt x="9" y="508"/>
                      </a:lnTo>
                      <a:lnTo>
                        <a:pt x="11" y="522"/>
                      </a:lnTo>
                      <a:lnTo>
                        <a:pt x="14" y="535"/>
                      </a:lnTo>
                      <a:lnTo>
                        <a:pt x="17" y="548"/>
                      </a:lnTo>
                      <a:lnTo>
                        <a:pt x="22" y="561"/>
                      </a:lnTo>
                      <a:lnTo>
                        <a:pt x="30" y="586"/>
                      </a:lnTo>
                      <a:lnTo>
                        <a:pt x="35" y="605"/>
                      </a:lnTo>
                      <a:lnTo>
                        <a:pt x="36" y="621"/>
                      </a:lnTo>
                      <a:lnTo>
                        <a:pt x="36" y="634"/>
                      </a:lnTo>
                      <a:lnTo>
                        <a:pt x="34" y="644"/>
                      </a:lnTo>
                      <a:lnTo>
                        <a:pt x="31" y="654"/>
                      </a:lnTo>
                      <a:lnTo>
                        <a:pt x="28" y="663"/>
                      </a:lnTo>
                      <a:lnTo>
                        <a:pt x="25" y="673"/>
                      </a:lnTo>
                      <a:lnTo>
                        <a:pt x="22" y="684"/>
                      </a:lnTo>
                      <a:lnTo>
                        <a:pt x="17" y="698"/>
                      </a:lnTo>
                      <a:lnTo>
                        <a:pt x="11" y="712"/>
                      </a:lnTo>
                      <a:lnTo>
                        <a:pt x="6" y="728"/>
                      </a:lnTo>
                      <a:lnTo>
                        <a:pt x="2" y="745"/>
                      </a:lnTo>
                      <a:lnTo>
                        <a:pt x="0" y="762"/>
                      </a:lnTo>
                      <a:lnTo>
                        <a:pt x="0" y="780"/>
                      </a:lnTo>
                      <a:lnTo>
                        <a:pt x="5" y="798"/>
                      </a:lnTo>
                      <a:lnTo>
                        <a:pt x="8" y="808"/>
                      </a:lnTo>
                      <a:lnTo>
                        <a:pt x="12" y="818"/>
                      </a:lnTo>
                      <a:lnTo>
                        <a:pt x="15" y="828"/>
                      </a:lnTo>
                      <a:lnTo>
                        <a:pt x="19" y="840"/>
                      </a:lnTo>
                      <a:lnTo>
                        <a:pt x="23" y="851"/>
                      </a:lnTo>
                      <a:lnTo>
                        <a:pt x="26" y="863"/>
                      </a:lnTo>
                      <a:lnTo>
                        <a:pt x="30" y="875"/>
                      </a:lnTo>
                      <a:lnTo>
                        <a:pt x="33" y="887"/>
                      </a:lnTo>
                      <a:lnTo>
                        <a:pt x="37" y="900"/>
                      </a:lnTo>
                      <a:lnTo>
                        <a:pt x="40" y="912"/>
                      </a:lnTo>
                      <a:lnTo>
                        <a:pt x="42" y="924"/>
                      </a:lnTo>
                      <a:lnTo>
                        <a:pt x="45" y="936"/>
                      </a:lnTo>
                      <a:lnTo>
                        <a:pt x="46" y="947"/>
                      </a:lnTo>
                      <a:lnTo>
                        <a:pt x="48" y="958"/>
                      </a:lnTo>
                      <a:lnTo>
                        <a:pt x="49" y="969"/>
                      </a:lnTo>
                      <a:lnTo>
                        <a:pt x="49" y="979"/>
                      </a:lnTo>
                      <a:lnTo>
                        <a:pt x="49" y="990"/>
                      </a:lnTo>
                      <a:lnTo>
                        <a:pt x="50" y="1002"/>
                      </a:lnTo>
                      <a:lnTo>
                        <a:pt x="52" y="1015"/>
                      </a:lnTo>
                      <a:lnTo>
                        <a:pt x="54" y="1029"/>
                      </a:lnTo>
                      <a:lnTo>
                        <a:pt x="56" y="1044"/>
                      </a:lnTo>
                      <a:lnTo>
                        <a:pt x="59" y="1059"/>
                      </a:lnTo>
                      <a:lnTo>
                        <a:pt x="62" y="1075"/>
                      </a:lnTo>
                      <a:lnTo>
                        <a:pt x="66" y="1092"/>
                      </a:lnTo>
                      <a:lnTo>
                        <a:pt x="70" y="1107"/>
                      </a:lnTo>
                      <a:lnTo>
                        <a:pt x="74" y="1122"/>
                      </a:lnTo>
                      <a:lnTo>
                        <a:pt x="78" y="1136"/>
                      </a:lnTo>
                      <a:lnTo>
                        <a:pt x="83" y="1150"/>
                      </a:lnTo>
                      <a:lnTo>
                        <a:pt x="87" y="1162"/>
                      </a:lnTo>
                      <a:lnTo>
                        <a:pt x="92" y="1172"/>
                      </a:lnTo>
                      <a:lnTo>
                        <a:pt x="96" y="1181"/>
                      </a:lnTo>
                      <a:lnTo>
                        <a:pt x="101" y="1188"/>
                      </a:lnTo>
                      <a:lnTo>
                        <a:pt x="106" y="1196"/>
                      </a:lnTo>
                      <a:lnTo>
                        <a:pt x="112" y="1206"/>
                      </a:lnTo>
                      <a:lnTo>
                        <a:pt x="120" y="1220"/>
                      </a:lnTo>
                      <a:lnTo>
                        <a:pt x="129" y="1235"/>
                      </a:lnTo>
                      <a:lnTo>
                        <a:pt x="139" y="1252"/>
                      </a:lnTo>
                      <a:lnTo>
                        <a:pt x="150" y="1270"/>
                      </a:lnTo>
                      <a:lnTo>
                        <a:pt x="162" y="1289"/>
                      </a:lnTo>
                      <a:lnTo>
                        <a:pt x="176" y="1307"/>
                      </a:lnTo>
                      <a:lnTo>
                        <a:pt x="191" y="1326"/>
                      </a:lnTo>
                      <a:lnTo>
                        <a:pt x="206" y="1343"/>
                      </a:lnTo>
                      <a:lnTo>
                        <a:pt x="223" y="1359"/>
                      </a:lnTo>
                      <a:lnTo>
                        <a:pt x="240" y="1373"/>
                      </a:lnTo>
                      <a:lnTo>
                        <a:pt x="259" y="1385"/>
                      </a:lnTo>
                      <a:lnTo>
                        <a:pt x="279" y="1393"/>
                      </a:lnTo>
                      <a:lnTo>
                        <a:pt x="299" y="1399"/>
                      </a:lnTo>
                      <a:lnTo>
                        <a:pt x="321" y="1400"/>
                      </a:lnTo>
                      <a:lnTo>
                        <a:pt x="343" y="1399"/>
                      </a:lnTo>
                      <a:lnTo>
                        <a:pt x="364" y="1397"/>
                      </a:lnTo>
                      <a:lnTo>
                        <a:pt x="383" y="1395"/>
                      </a:lnTo>
                      <a:lnTo>
                        <a:pt x="401" y="1392"/>
                      </a:lnTo>
                      <a:lnTo>
                        <a:pt x="418" y="1389"/>
                      </a:lnTo>
                      <a:lnTo>
                        <a:pt x="433" y="1385"/>
                      </a:lnTo>
                      <a:lnTo>
                        <a:pt x="448" y="1381"/>
                      </a:lnTo>
                      <a:lnTo>
                        <a:pt x="461" y="1377"/>
                      </a:lnTo>
                      <a:lnTo>
                        <a:pt x="474" y="1372"/>
                      </a:lnTo>
                      <a:lnTo>
                        <a:pt x="485" y="1367"/>
                      </a:lnTo>
                      <a:lnTo>
                        <a:pt x="495" y="1362"/>
                      </a:lnTo>
                      <a:lnTo>
                        <a:pt x="504" y="1357"/>
                      </a:lnTo>
                      <a:lnTo>
                        <a:pt x="512" y="1352"/>
                      </a:lnTo>
                      <a:lnTo>
                        <a:pt x="519" y="1347"/>
                      </a:lnTo>
                      <a:lnTo>
                        <a:pt x="525" y="1343"/>
                      </a:lnTo>
                      <a:lnTo>
                        <a:pt x="530" y="1338"/>
                      </a:lnTo>
                      <a:lnTo>
                        <a:pt x="537" y="1332"/>
                      </a:lnTo>
                      <a:lnTo>
                        <a:pt x="549" y="1324"/>
                      </a:lnTo>
                      <a:lnTo>
                        <a:pt x="564" y="1314"/>
                      </a:lnTo>
                      <a:lnTo>
                        <a:pt x="582" y="1303"/>
                      </a:lnTo>
                      <a:lnTo>
                        <a:pt x="602" y="1290"/>
                      </a:lnTo>
                      <a:lnTo>
                        <a:pt x="625" y="1276"/>
                      </a:lnTo>
                      <a:lnTo>
                        <a:pt x="649" y="1261"/>
                      </a:lnTo>
                      <a:lnTo>
                        <a:pt x="674" y="1246"/>
                      </a:lnTo>
                      <a:lnTo>
                        <a:pt x="699" y="1230"/>
                      </a:lnTo>
                      <a:lnTo>
                        <a:pt x="724" y="1214"/>
                      </a:lnTo>
                      <a:lnTo>
                        <a:pt x="748" y="1199"/>
                      </a:lnTo>
                      <a:lnTo>
                        <a:pt x="771" y="1183"/>
                      </a:lnTo>
                      <a:lnTo>
                        <a:pt x="791" y="1169"/>
                      </a:lnTo>
                      <a:lnTo>
                        <a:pt x="809" y="1156"/>
                      </a:lnTo>
                      <a:lnTo>
                        <a:pt x="823" y="1144"/>
                      </a:lnTo>
                      <a:lnTo>
                        <a:pt x="834" y="1133"/>
                      </a:lnTo>
                      <a:lnTo>
                        <a:pt x="844" y="1122"/>
                      </a:lnTo>
                      <a:lnTo>
                        <a:pt x="853" y="1109"/>
                      </a:lnTo>
                      <a:lnTo>
                        <a:pt x="863" y="1096"/>
                      </a:lnTo>
                      <a:lnTo>
                        <a:pt x="872" y="1081"/>
                      </a:lnTo>
                      <a:lnTo>
                        <a:pt x="882" y="1067"/>
                      </a:lnTo>
                      <a:lnTo>
                        <a:pt x="890" y="1052"/>
                      </a:lnTo>
                      <a:lnTo>
                        <a:pt x="899" y="1036"/>
                      </a:lnTo>
                      <a:lnTo>
                        <a:pt x="907" y="1019"/>
                      </a:lnTo>
                      <a:lnTo>
                        <a:pt x="915" y="1002"/>
                      </a:lnTo>
                      <a:lnTo>
                        <a:pt x="923" y="985"/>
                      </a:lnTo>
                      <a:lnTo>
                        <a:pt x="930" y="967"/>
                      </a:lnTo>
                      <a:lnTo>
                        <a:pt x="936" y="948"/>
                      </a:lnTo>
                      <a:lnTo>
                        <a:pt x="941" y="929"/>
                      </a:lnTo>
                      <a:lnTo>
                        <a:pt x="946" y="909"/>
                      </a:lnTo>
                      <a:lnTo>
                        <a:pt x="950" y="889"/>
                      </a:lnTo>
                      <a:lnTo>
                        <a:pt x="953" y="868"/>
                      </a:lnTo>
                      <a:lnTo>
                        <a:pt x="954" y="870"/>
                      </a:lnTo>
                      <a:lnTo>
                        <a:pt x="958" y="877"/>
                      </a:lnTo>
                      <a:lnTo>
                        <a:pt x="963" y="885"/>
                      </a:lnTo>
                      <a:lnTo>
                        <a:pt x="971" y="893"/>
                      </a:lnTo>
                      <a:lnTo>
                        <a:pt x="980" y="899"/>
                      </a:lnTo>
                      <a:lnTo>
                        <a:pt x="990" y="902"/>
                      </a:lnTo>
                      <a:lnTo>
                        <a:pt x="1001" y="899"/>
                      </a:lnTo>
                      <a:lnTo>
                        <a:pt x="1012" y="889"/>
                      </a:lnTo>
                      <a:lnTo>
                        <a:pt x="1023" y="873"/>
                      </a:lnTo>
                      <a:lnTo>
                        <a:pt x="1031" y="856"/>
                      </a:lnTo>
                      <a:lnTo>
                        <a:pt x="1039" y="837"/>
                      </a:lnTo>
                      <a:lnTo>
                        <a:pt x="1045" y="818"/>
                      </a:lnTo>
                      <a:lnTo>
                        <a:pt x="1051" y="799"/>
                      </a:lnTo>
                      <a:lnTo>
                        <a:pt x="1057" y="782"/>
                      </a:lnTo>
                      <a:lnTo>
                        <a:pt x="1064" y="768"/>
                      </a:lnTo>
                      <a:lnTo>
                        <a:pt x="1071" y="757"/>
                      </a:lnTo>
                      <a:lnTo>
                        <a:pt x="1079" y="747"/>
                      </a:lnTo>
                      <a:lnTo>
                        <a:pt x="1086" y="734"/>
                      </a:lnTo>
                      <a:lnTo>
                        <a:pt x="1093" y="720"/>
                      </a:lnTo>
                      <a:lnTo>
                        <a:pt x="1099" y="704"/>
                      </a:lnTo>
                      <a:lnTo>
                        <a:pt x="1104" y="688"/>
                      </a:lnTo>
                      <a:lnTo>
                        <a:pt x="1109" y="671"/>
                      </a:lnTo>
                      <a:lnTo>
                        <a:pt x="1110" y="655"/>
                      </a:lnTo>
                      <a:lnTo>
                        <a:pt x="1110" y="639"/>
                      </a:lnTo>
                      <a:lnTo>
                        <a:pt x="1109" y="621"/>
                      </a:lnTo>
                      <a:lnTo>
                        <a:pt x="1107" y="601"/>
                      </a:lnTo>
                      <a:lnTo>
                        <a:pt x="1103" y="579"/>
                      </a:lnTo>
                      <a:lnTo>
                        <a:pt x="1099" y="557"/>
                      </a:lnTo>
                      <a:lnTo>
                        <a:pt x="1091" y="537"/>
                      </a:lnTo>
                      <a:lnTo>
                        <a:pt x="1079" y="520"/>
                      </a:lnTo>
                      <a:lnTo>
                        <a:pt x="1064" y="508"/>
                      </a:lnTo>
                      <a:lnTo>
                        <a:pt x="1043" y="502"/>
                      </a:lnTo>
                      <a:lnTo>
                        <a:pt x="1031" y="497"/>
                      </a:lnTo>
                      <a:lnTo>
                        <a:pt x="1020" y="487"/>
                      </a:lnTo>
                      <a:lnTo>
                        <a:pt x="1009" y="471"/>
                      </a:lnTo>
                      <a:lnTo>
                        <a:pt x="998" y="451"/>
                      </a:lnTo>
                      <a:lnTo>
                        <a:pt x="988" y="427"/>
                      </a:lnTo>
                      <a:lnTo>
                        <a:pt x="978" y="400"/>
                      </a:lnTo>
                      <a:lnTo>
                        <a:pt x="968" y="371"/>
                      </a:lnTo>
                      <a:lnTo>
                        <a:pt x="960" y="340"/>
                      </a:lnTo>
                      <a:lnTo>
                        <a:pt x="952" y="309"/>
                      </a:lnTo>
                      <a:lnTo>
                        <a:pt x="945" y="278"/>
                      </a:lnTo>
                      <a:lnTo>
                        <a:pt x="939" y="248"/>
                      </a:lnTo>
                      <a:lnTo>
                        <a:pt x="933" y="220"/>
                      </a:lnTo>
                      <a:lnTo>
                        <a:pt x="929" y="194"/>
                      </a:lnTo>
                      <a:lnTo>
                        <a:pt x="927" y="171"/>
                      </a:lnTo>
                      <a:lnTo>
                        <a:pt x="925" y="153"/>
                      </a:lnTo>
                      <a:lnTo>
                        <a:pt x="925" y="139"/>
                      </a:lnTo>
                      <a:lnTo>
                        <a:pt x="926" y="128"/>
                      </a:lnTo>
                      <a:lnTo>
                        <a:pt x="926" y="116"/>
                      </a:lnTo>
                      <a:lnTo>
                        <a:pt x="926" y="103"/>
                      </a:lnTo>
                      <a:lnTo>
                        <a:pt x="924" y="90"/>
                      </a:lnTo>
                      <a:lnTo>
                        <a:pt x="922" y="78"/>
                      </a:lnTo>
                      <a:lnTo>
                        <a:pt x="918" y="65"/>
                      </a:lnTo>
                      <a:lnTo>
                        <a:pt x="911" y="53"/>
                      </a:lnTo>
                      <a:lnTo>
                        <a:pt x="903" y="41"/>
                      </a:lnTo>
                      <a:lnTo>
                        <a:pt x="893" y="31"/>
                      </a:lnTo>
                      <a:lnTo>
                        <a:pt x="880" y="22"/>
                      </a:lnTo>
                      <a:lnTo>
                        <a:pt x="865" y="14"/>
                      </a:lnTo>
                      <a:lnTo>
                        <a:pt x="846" y="8"/>
                      </a:lnTo>
                      <a:lnTo>
                        <a:pt x="823" y="3"/>
                      </a:lnTo>
                      <a:lnTo>
                        <a:pt x="797" y="1"/>
                      </a:lnTo>
                      <a:lnTo>
                        <a:pt x="767" y="0"/>
                      </a:lnTo>
                      <a:lnTo>
                        <a:pt x="733" y="2"/>
                      </a:lnTo>
                      <a:lnTo>
                        <a:pt x="713" y="4"/>
                      </a:lnTo>
                      <a:lnTo>
                        <a:pt x="693" y="7"/>
                      </a:lnTo>
                      <a:lnTo>
                        <a:pt x="671" y="10"/>
                      </a:lnTo>
                      <a:lnTo>
                        <a:pt x="648" y="14"/>
                      </a:lnTo>
                      <a:lnTo>
                        <a:pt x="624" y="19"/>
                      </a:lnTo>
                      <a:lnTo>
                        <a:pt x="599" y="24"/>
                      </a:lnTo>
                      <a:lnTo>
                        <a:pt x="573" y="30"/>
                      </a:lnTo>
                      <a:lnTo>
                        <a:pt x="547" y="37"/>
                      </a:lnTo>
                      <a:lnTo>
                        <a:pt x="519" y="44"/>
                      </a:lnTo>
                      <a:lnTo>
                        <a:pt x="491" y="52"/>
                      </a:lnTo>
                      <a:lnTo>
                        <a:pt x="464" y="60"/>
                      </a:lnTo>
                      <a:lnTo>
                        <a:pt x="436" y="69"/>
                      </a:lnTo>
                      <a:lnTo>
                        <a:pt x="408" y="79"/>
                      </a:lnTo>
                      <a:lnTo>
                        <a:pt x="380" y="90"/>
                      </a:lnTo>
                      <a:lnTo>
                        <a:pt x="351" y="100"/>
                      </a:lnTo>
                      <a:lnTo>
                        <a:pt x="323" y="111"/>
                      </a:lnTo>
                      <a:lnTo>
                        <a:pt x="296" y="123"/>
                      </a:lnTo>
                      <a:lnTo>
                        <a:pt x="270" y="135"/>
                      </a:lnTo>
                      <a:lnTo>
                        <a:pt x="244" y="148"/>
                      </a:lnTo>
                      <a:lnTo>
                        <a:pt x="219" y="161"/>
                      </a:lnTo>
                      <a:lnTo>
                        <a:pt x="195" y="175"/>
                      </a:lnTo>
                      <a:lnTo>
                        <a:pt x="171" y="189"/>
                      </a:lnTo>
                      <a:lnTo>
                        <a:pt x="149" y="204"/>
                      </a:lnTo>
                      <a:lnTo>
                        <a:pt x="128" y="219"/>
                      </a:lnTo>
                      <a:lnTo>
                        <a:pt x="109" y="235"/>
                      </a:lnTo>
                      <a:lnTo>
                        <a:pt x="91" y="251"/>
                      </a:lnTo>
                      <a:lnTo>
                        <a:pt x="75" y="268"/>
                      </a:lnTo>
                      <a:lnTo>
                        <a:pt x="61" y="285"/>
                      </a:lnTo>
                      <a:lnTo>
                        <a:pt x="49" y="302"/>
                      </a:lnTo>
                      <a:lnTo>
                        <a:pt x="39" y="320"/>
                      </a:lnTo>
                      <a:lnTo>
                        <a:pt x="31" y="338"/>
                      </a:lnTo>
                      <a:lnTo>
                        <a:pt x="25" y="357"/>
                      </a:lnTo>
                      <a:close/>
                    </a:path>
                  </a:pathLst>
                </a:custGeom>
                <a:solidFill>
                  <a:srgbClr val="FFB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59" name="Freeform 575"/>
                <p:cNvSpPr>
                  <a:spLocks/>
                </p:cNvSpPr>
                <p:nvPr/>
              </p:nvSpPr>
              <p:spPr bwMode="auto">
                <a:xfrm>
                  <a:off x="4770" y="590"/>
                  <a:ext cx="111" cy="140"/>
                </a:xfrm>
                <a:custGeom>
                  <a:avLst/>
                  <a:gdLst>
                    <a:gd name="T0" fmla="*/ 20 w 1110"/>
                    <a:gd name="T1" fmla="*/ 380 h 1400"/>
                    <a:gd name="T2" fmla="*/ 11 w 1110"/>
                    <a:gd name="T3" fmla="*/ 430 h 1400"/>
                    <a:gd name="T4" fmla="*/ 7 w 1110"/>
                    <a:gd name="T5" fmla="*/ 482 h 1400"/>
                    <a:gd name="T6" fmla="*/ 14 w 1110"/>
                    <a:gd name="T7" fmla="*/ 535 h 1400"/>
                    <a:gd name="T8" fmla="*/ 30 w 1110"/>
                    <a:gd name="T9" fmla="*/ 586 h 1400"/>
                    <a:gd name="T10" fmla="*/ 34 w 1110"/>
                    <a:gd name="T11" fmla="*/ 644 h 1400"/>
                    <a:gd name="T12" fmla="*/ 25 w 1110"/>
                    <a:gd name="T13" fmla="*/ 673 h 1400"/>
                    <a:gd name="T14" fmla="*/ 6 w 1110"/>
                    <a:gd name="T15" fmla="*/ 728 h 1400"/>
                    <a:gd name="T16" fmla="*/ 5 w 1110"/>
                    <a:gd name="T17" fmla="*/ 798 h 1400"/>
                    <a:gd name="T18" fmla="*/ 15 w 1110"/>
                    <a:gd name="T19" fmla="*/ 828 h 1400"/>
                    <a:gd name="T20" fmla="*/ 30 w 1110"/>
                    <a:gd name="T21" fmla="*/ 875 h 1400"/>
                    <a:gd name="T22" fmla="*/ 42 w 1110"/>
                    <a:gd name="T23" fmla="*/ 924 h 1400"/>
                    <a:gd name="T24" fmla="*/ 49 w 1110"/>
                    <a:gd name="T25" fmla="*/ 969 h 1400"/>
                    <a:gd name="T26" fmla="*/ 50 w 1110"/>
                    <a:gd name="T27" fmla="*/ 1002 h 1400"/>
                    <a:gd name="T28" fmla="*/ 59 w 1110"/>
                    <a:gd name="T29" fmla="*/ 1059 h 1400"/>
                    <a:gd name="T30" fmla="*/ 74 w 1110"/>
                    <a:gd name="T31" fmla="*/ 1122 h 1400"/>
                    <a:gd name="T32" fmla="*/ 92 w 1110"/>
                    <a:gd name="T33" fmla="*/ 1172 h 1400"/>
                    <a:gd name="T34" fmla="*/ 106 w 1110"/>
                    <a:gd name="T35" fmla="*/ 1196 h 1400"/>
                    <a:gd name="T36" fmla="*/ 139 w 1110"/>
                    <a:gd name="T37" fmla="*/ 1252 h 1400"/>
                    <a:gd name="T38" fmla="*/ 191 w 1110"/>
                    <a:gd name="T39" fmla="*/ 1326 h 1400"/>
                    <a:gd name="T40" fmla="*/ 259 w 1110"/>
                    <a:gd name="T41" fmla="*/ 1385 h 1400"/>
                    <a:gd name="T42" fmla="*/ 321 w 1110"/>
                    <a:gd name="T43" fmla="*/ 1400 h 1400"/>
                    <a:gd name="T44" fmla="*/ 401 w 1110"/>
                    <a:gd name="T45" fmla="*/ 1392 h 1400"/>
                    <a:gd name="T46" fmla="*/ 461 w 1110"/>
                    <a:gd name="T47" fmla="*/ 1377 h 1400"/>
                    <a:gd name="T48" fmla="*/ 504 w 1110"/>
                    <a:gd name="T49" fmla="*/ 1357 h 1400"/>
                    <a:gd name="T50" fmla="*/ 530 w 1110"/>
                    <a:gd name="T51" fmla="*/ 1338 h 1400"/>
                    <a:gd name="T52" fmla="*/ 564 w 1110"/>
                    <a:gd name="T53" fmla="*/ 1314 h 1400"/>
                    <a:gd name="T54" fmla="*/ 649 w 1110"/>
                    <a:gd name="T55" fmla="*/ 1261 h 1400"/>
                    <a:gd name="T56" fmla="*/ 748 w 1110"/>
                    <a:gd name="T57" fmla="*/ 1199 h 1400"/>
                    <a:gd name="T58" fmla="*/ 823 w 1110"/>
                    <a:gd name="T59" fmla="*/ 1144 h 1400"/>
                    <a:gd name="T60" fmla="*/ 853 w 1110"/>
                    <a:gd name="T61" fmla="*/ 1109 h 1400"/>
                    <a:gd name="T62" fmla="*/ 890 w 1110"/>
                    <a:gd name="T63" fmla="*/ 1052 h 1400"/>
                    <a:gd name="T64" fmla="*/ 923 w 1110"/>
                    <a:gd name="T65" fmla="*/ 985 h 1400"/>
                    <a:gd name="T66" fmla="*/ 946 w 1110"/>
                    <a:gd name="T67" fmla="*/ 909 h 1400"/>
                    <a:gd name="T68" fmla="*/ 954 w 1110"/>
                    <a:gd name="T69" fmla="*/ 870 h 1400"/>
                    <a:gd name="T70" fmla="*/ 980 w 1110"/>
                    <a:gd name="T71" fmla="*/ 899 h 1400"/>
                    <a:gd name="T72" fmla="*/ 1012 w 1110"/>
                    <a:gd name="T73" fmla="*/ 889 h 1400"/>
                    <a:gd name="T74" fmla="*/ 1045 w 1110"/>
                    <a:gd name="T75" fmla="*/ 818 h 1400"/>
                    <a:gd name="T76" fmla="*/ 1071 w 1110"/>
                    <a:gd name="T77" fmla="*/ 757 h 1400"/>
                    <a:gd name="T78" fmla="*/ 1093 w 1110"/>
                    <a:gd name="T79" fmla="*/ 720 h 1400"/>
                    <a:gd name="T80" fmla="*/ 1110 w 1110"/>
                    <a:gd name="T81" fmla="*/ 655 h 1400"/>
                    <a:gd name="T82" fmla="*/ 1107 w 1110"/>
                    <a:gd name="T83" fmla="*/ 601 h 1400"/>
                    <a:gd name="T84" fmla="*/ 1079 w 1110"/>
                    <a:gd name="T85" fmla="*/ 520 h 1400"/>
                    <a:gd name="T86" fmla="*/ 1031 w 1110"/>
                    <a:gd name="T87" fmla="*/ 497 h 1400"/>
                    <a:gd name="T88" fmla="*/ 988 w 1110"/>
                    <a:gd name="T89" fmla="*/ 427 h 1400"/>
                    <a:gd name="T90" fmla="*/ 952 w 1110"/>
                    <a:gd name="T91" fmla="*/ 309 h 1400"/>
                    <a:gd name="T92" fmla="*/ 929 w 1110"/>
                    <a:gd name="T93" fmla="*/ 194 h 1400"/>
                    <a:gd name="T94" fmla="*/ 925 w 1110"/>
                    <a:gd name="T95" fmla="*/ 139 h 1400"/>
                    <a:gd name="T96" fmla="*/ 924 w 1110"/>
                    <a:gd name="T97" fmla="*/ 90 h 1400"/>
                    <a:gd name="T98" fmla="*/ 903 w 1110"/>
                    <a:gd name="T99" fmla="*/ 41 h 1400"/>
                    <a:gd name="T100" fmla="*/ 846 w 1110"/>
                    <a:gd name="T101" fmla="*/ 8 h 1400"/>
                    <a:gd name="T102" fmla="*/ 733 w 1110"/>
                    <a:gd name="T103" fmla="*/ 2 h 1400"/>
                    <a:gd name="T104" fmla="*/ 671 w 1110"/>
                    <a:gd name="T105" fmla="*/ 10 h 1400"/>
                    <a:gd name="T106" fmla="*/ 573 w 1110"/>
                    <a:gd name="T107" fmla="*/ 30 h 1400"/>
                    <a:gd name="T108" fmla="*/ 464 w 1110"/>
                    <a:gd name="T109" fmla="*/ 60 h 1400"/>
                    <a:gd name="T110" fmla="*/ 351 w 1110"/>
                    <a:gd name="T111" fmla="*/ 100 h 1400"/>
                    <a:gd name="T112" fmla="*/ 244 w 1110"/>
                    <a:gd name="T113" fmla="*/ 148 h 1400"/>
                    <a:gd name="T114" fmla="*/ 149 w 1110"/>
                    <a:gd name="T115" fmla="*/ 204 h 1400"/>
                    <a:gd name="T116" fmla="*/ 75 w 1110"/>
                    <a:gd name="T117" fmla="*/ 268 h 1400"/>
                    <a:gd name="T118" fmla="*/ 31 w 1110"/>
                    <a:gd name="T119" fmla="*/ 338 h 14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110" h="1400">
                      <a:moveTo>
                        <a:pt x="25" y="357"/>
                      </a:moveTo>
                      <a:lnTo>
                        <a:pt x="25" y="357"/>
                      </a:lnTo>
                      <a:lnTo>
                        <a:pt x="22" y="368"/>
                      </a:lnTo>
                      <a:lnTo>
                        <a:pt x="20" y="380"/>
                      </a:lnTo>
                      <a:lnTo>
                        <a:pt x="17" y="392"/>
                      </a:lnTo>
                      <a:lnTo>
                        <a:pt x="15" y="404"/>
                      </a:lnTo>
                      <a:lnTo>
                        <a:pt x="12" y="417"/>
                      </a:lnTo>
                      <a:lnTo>
                        <a:pt x="11" y="430"/>
                      </a:lnTo>
                      <a:lnTo>
                        <a:pt x="9" y="443"/>
                      </a:lnTo>
                      <a:lnTo>
                        <a:pt x="8" y="456"/>
                      </a:lnTo>
                      <a:lnTo>
                        <a:pt x="7" y="469"/>
                      </a:lnTo>
                      <a:lnTo>
                        <a:pt x="7" y="482"/>
                      </a:lnTo>
                      <a:lnTo>
                        <a:pt x="7" y="495"/>
                      </a:lnTo>
                      <a:lnTo>
                        <a:pt x="9" y="508"/>
                      </a:lnTo>
                      <a:lnTo>
                        <a:pt x="11" y="522"/>
                      </a:lnTo>
                      <a:lnTo>
                        <a:pt x="14" y="535"/>
                      </a:lnTo>
                      <a:lnTo>
                        <a:pt x="17" y="548"/>
                      </a:lnTo>
                      <a:lnTo>
                        <a:pt x="22" y="561"/>
                      </a:lnTo>
                      <a:lnTo>
                        <a:pt x="30" y="586"/>
                      </a:lnTo>
                      <a:lnTo>
                        <a:pt x="35" y="605"/>
                      </a:lnTo>
                      <a:lnTo>
                        <a:pt x="36" y="621"/>
                      </a:lnTo>
                      <a:lnTo>
                        <a:pt x="36" y="634"/>
                      </a:lnTo>
                      <a:lnTo>
                        <a:pt x="34" y="644"/>
                      </a:lnTo>
                      <a:lnTo>
                        <a:pt x="31" y="654"/>
                      </a:lnTo>
                      <a:lnTo>
                        <a:pt x="28" y="663"/>
                      </a:lnTo>
                      <a:lnTo>
                        <a:pt x="25" y="673"/>
                      </a:lnTo>
                      <a:lnTo>
                        <a:pt x="22" y="684"/>
                      </a:lnTo>
                      <a:lnTo>
                        <a:pt x="17" y="698"/>
                      </a:lnTo>
                      <a:lnTo>
                        <a:pt x="11" y="712"/>
                      </a:lnTo>
                      <a:lnTo>
                        <a:pt x="6" y="728"/>
                      </a:lnTo>
                      <a:lnTo>
                        <a:pt x="2" y="745"/>
                      </a:lnTo>
                      <a:lnTo>
                        <a:pt x="0" y="762"/>
                      </a:lnTo>
                      <a:lnTo>
                        <a:pt x="0" y="780"/>
                      </a:lnTo>
                      <a:lnTo>
                        <a:pt x="5" y="798"/>
                      </a:lnTo>
                      <a:lnTo>
                        <a:pt x="8" y="808"/>
                      </a:lnTo>
                      <a:lnTo>
                        <a:pt x="12" y="818"/>
                      </a:lnTo>
                      <a:lnTo>
                        <a:pt x="15" y="828"/>
                      </a:lnTo>
                      <a:lnTo>
                        <a:pt x="19" y="840"/>
                      </a:lnTo>
                      <a:lnTo>
                        <a:pt x="23" y="851"/>
                      </a:lnTo>
                      <a:lnTo>
                        <a:pt x="26" y="863"/>
                      </a:lnTo>
                      <a:lnTo>
                        <a:pt x="30" y="875"/>
                      </a:lnTo>
                      <a:lnTo>
                        <a:pt x="33" y="887"/>
                      </a:lnTo>
                      <a:lnTo>
                        <a:pt x="37" y="900"/>
                      </a:lnTo>
                      <a:lnTo>
                        <a:pt x="40" y="912"/>
                      </a:lnTo>
                      <a:lnTo>
                        <a:pt x="42" y="924"/>
                      </a:lnTo>
                      <a:lnTo>
                        <a:pt x="45" y="936"/>
                      </a:lnTo>
                      <a:lnTo>
                        <a:pt x="46" y="947"/>
                      </a:lnTo>
                      <a:lnTo>
                        <a:pt x="48" y="958"/>
                      </a:lnTo>
                      <a:lnTo>
                        <a:pt x="49" y="969"/>
                      </a:lnTo>
                      <a:lnTo>
                        <a:pt x="49" y="979"/>
                      </a:lnTo>
                      <a:lnTo>
                        <a:pt x="49" y="990"/>
                      </a:lnTo>
                      <a:lnTo>
                        <a:pt x="50" y="1002"/>
                      </a:lnTo>
                      <a:lnTo>
                        <a:pt x="52" y="1015"/>
                      </a:lnTo>
                      <a:lnTo>
                        <a:pt x="54" y="1029"/>
                      </a:lnTo>
                      <a:lnTo>
                        <a:pt x="56" y="1044"/>
                      </a:lnTo>
                      <a:lnTo>
                        <a:pt x="59" y="1059"/>
                      </a:lnTo>
                      <a:lnTo>
                        <a:pt x="62" y="1075"/>
                      </a:lnTo>
                      <a:lnTo>
                        <a:pt x="66" y="1092"/>
                      </a:lnTo>
                      <a:lnTo>
                        <a:pt x="70" y="1107"/>
                      </a:lnTo>
                      <a:lnTo>
                        <a:pt x="74" y="1122"/>
                      </a:lnTo>
                      <a:lnTo>
                        <a:pt x="78" y="1136"/>
                      </a:lnTo>
                      <a:lnTo>
                        <a:pt x="83" y="1150"/>
                      </a:lnTo>
                      <a:lnTo>
                        <a:pt x="87" y="1162"/>
                      </a:lnTo>
                      <a:lnTo>
                        <a:pt x="92" y="1172"/>
                      </a:lnTo>
                      <a:lnTo>
                        <a:pt x="96" y="1181"/>
                      </a:lnTo>
                      <a:lnTo>
                        <a:pt x="101" y="1188"/>
                      </a:lnTo>
                      <a:lnTo>
                        <a:pt x="106" y="1196"/>
                      </a:lnTo>
                      <a:lnTo>
                        <a:pt x="112" y="1206"/>
                      </a:lnTo>
                      <a:lnTo>
                        <a:pt x="120" y="1220"/>
                      </a:lnTo>
                      <a:lnTo>
                        <a:pt x="129" y="1235"/>
                      </a:lnTo>
                      <a:lnTo>
                        <a:pt x="139" y="1252"/>
                      </a:lnTo>
                      <a:lnTo>
                        <a:pt x="150" y="1270"/>
                      </a:lnTo>
                      <a:lnTo>
                        <a:pt x="162" y="1289"/>
                      </a:lnTo>
                      <a:lnTo>
                        <a:pt x="176" y="1307"/>
                      </a:lnTo>
                      <a:lnTo>
                        <a:pt x="191" y="1326"/>
                      </a:lnTo>
                      <a:lnTo>
                        <a:pt x="206" y="1343"/>
                      </a:lnTo>
                      <a:lnTo>
                        <a:pt x="223" y="1359"/>
                      </a:lnTo>
                      <a:lnTo>
                        <a:pt x="240" y="1373"/>
                      </a:lnTo>
                      <a:lnTo>
                        <a:pt x="259" y="1385"/>
                      </a:lnTo>
                      <a:lnTo>
                        <a:pt x="279" y="1393"/>
                      </a:lnTo>
                      <a:lnTo>
                        <a:pt x="299" y="1399"/>
                      </a:lnTo>
                      <a:lnTo>
                        <a:pt x="321" y="1400"/>
                      </a:lnTo>
                      <a:lnTo>
                        <a:pt x="343" y="1399"/>
                      </a:lnTo>
                      <a:lnTo>
                        <a:pt x="364" y="1397"/>
                      </a:lnTo>
                      <a:lnTo>
                        <a:pt x="383" y="1395"/>
                      </a:lnTo>
                      <a:lnTo>
                        <a:pt x="401" y="1392"/>
                      </a:lnTo>
                      <a:lnTo>
                        <a:pt x="418" y="1389"/>
                      </a:lnTo>
                      <a:lnTo>
                        <a:pt x="433" y="1385"/>
                      </a:lnTo>
                      <a:lnTo>
                        <a:pt x="448" y="1381"/>
                      </a:lnTo>
                      <a:lnTo>
                        <a:pt x="461" y="1377"/>
                      </a:lnTo>
                      <a:lnTo>
                        <a:pt x="474" y="1372"/>
                      </a:lnTo>
                      <a:lnTo>
                        <a:pt x="485" y="1367"/>
                      </a:lnTo>
                      <a:lnTo>
                        <a:pt x="495" y="1362"/>
                      </a:lnTo>
                      <a:lnTo>
                        <a:pt x="504" y="1357"/>
                      </a:lnTo>
                      <a:lnTo>
                        <a:pt x="512" y="1352"/>
                      </a:lnTo>
                      <a:lnTo>
                        <a:pt x="519" y="1347"/>
                      </a:lnTo>
                      <a:lnTo>
                        <a:pt x="525" y="1343"/>
                      </a:lnTo>
                      <a:lnTo>
                        <a:pt x="530" y="1338"/>
                      </a:lnTo>
                      <a:lnTo>
                        <a:pt x="537" y="1332"/>
                      </a:lnTo>
                      <a:lnTo>
                        <a:pt x="549" y="1324"/>
                      </a:lnTo>
                      <a:lnTo>
                        <a:pt x="564" y="1314"/>
                      </a:lnTo>
                      <a:lnTo>
                        <a:pt x="582" y="1303"/>
                      </a:lnTo>
                      <a:lnTo>
                        <a:pt x="602" y="1290"/>
                      </a:lnTo>
                      <a:lnTo>
                        <a:pt x="625" y="1276"/>
                      </a:lnTo>
                      <a:lnTo>
                        <a:pt x="649" y="1261"/>
                      </a:lnTo>
                      <a:lnTo>
                        <a:pt x="674" y="1246"/>
                      </a:lnTo>
                      <a:lnTo>
                        <a:pt x="699" y="1230"/>
                      </a:lnTo>
                      <a:lnTo>
                        <a:pt x="724" y="1214"/>
                      </a:lnTo>
                      <a:lnTo>
                        <a:pt x="748" y="1199"/>
                      </a:lnTo>
                      <a:lnTo>
                        <a:pt x="771" y="1183"/>
                      </a:lnTo>
                      <a:lnTo>
                        <a:pt x="791" y="1169"/>
                      </a:lnTo>
                      <a:lnTo>
                        <a:pt x="809" y="1156"/>
                      </a:lnTo>
                      <a:lnTo>
                        <a:pt x="823" y="1144"/>
                      </a:lnTo>
                      <a:lnTo>
                        <a:pt x="834" y="1133"/>
                      </a:lnTo>
                      <a:lnTo>
                        <a:pt x="844" y="1122"/>
                      </a:lnTo>
                      <a:lnTo>
                        <a:pt x="853" y="1109"/>
                      </a:lnTo>
                      <a:lnTo>
                        <a:pt x="863" y="1096"/>
                      </a:lnTo>
                      <a:lnTo>
                        <a:pt x="872" y="1081"/>
                      </a:lnTo>
                      <a:lnTo>
                        <a:pt x="882" y="1067"/>
                      </a:lnTo>
                      <a:lnTo>
                        <a:pt x="890" y="1052"/>
                      </a:lnTo>
                      <a:lnTo>
                        <a:pt x="899" y="1036"/>
                      </a:lnTo>
                      <a:lnTo>
                        <a:pt x="907" y="1019"/>
                      </a:lnTo>
                      <a:lnTo>
                        <a:pt x="915" y="1002"/>
                      </a:lnTo>
                      <a:lnTo>
                        <a:pt x="923" y="985"/>
                      </a:lnTo>
                      <a:lnTo>
                        <a:pt x="930" y="967"/>
                      </a:lnTo>
                      <a:lnTo>
                        <a:pt x="936" y="948"/>
                      </a:lnTo>
                      <a:lnTo>
                        <a:pt x="941" y="929"/>
                      </a:lnTo>
                      <a:lnTo>
                        <a:pt x="946" y="909"/>
                      </a:lnTo>
                      <a:lnTo>
                        <a:pt x="950" y="889"/>
                      </a:lnTo>
                      <a:lnTo>
                        <a:pt x="953" y="868"/>
                      </a:lnTo>
                      <a:lnTo>
                        <a:pt x="954" y="870"/>
                      </a:lnTo>
                      <a:lnTo>
                        <a:pt x="958" y="877"/>
                      </a:lnTo>
                      <a:lnTo>
                        <a:pt x="963" y="885"/>
                      </a:lnTo>
                      <a:lnTo>
                        <a:pt x="971" y="893"/>
                      </a:lnTo>
                      <a:lnTo>
                        <a:pt x="980" y="899"/>
                      </a:lnTo>
                      <a:lnTo>
                        <a:pt x="990" y="902"/>
                      </a:lnTo>
                      <a:lnTo>
                        <a:pt x="1001" y="899"/>
                      </a:lnTo>
                      <a:lnTo>
                        <a:pt x="1012" y="889"/>
                      </a:lnTo>
                      <a:lnTo>
                        <a:pt x="1023" y="873"/>
                      </a:lnTo>
                      <a:lnTo>
                        <a:pt x="1031" y="856"/>
                      </a:lnTo>
                      <a:lnTo>
                        <a:pt x="1039" y="837"/>
                      </a:lnTo>
                      <a:lnTo>
                        <a:pt x="1045" y="818"/>
                      </a:lnTo>
                      <a:lnTo>
                        <a:pt x="1051" y="799"/>
                      </a:lnTo>
                      <a:lnTo>
                        <a:pt x="1057" y="782"/>
                      </a:lnTo>
                      <a:lnTo>
                        <a:pt x="1064" y="768"/>
                      </a:lnTo>
                      <a:lnTo>
                        <a:pt x="1071" y="757"/>
                      </a:lnTo>
                      <a:lnTo>
                        <a:pt x="1079" y="747"/>
                      </a:lnTo>
                      <a:lnTo>
                        <a:pt x="1086" y="734"/>
                      </a:lnTo>
                      <a:lnTo>
                        <a:pt x="1093" y="720"/>
                      </a:lnTo>
                      <a:lnTo>
                        <a:pt x="1099" y="704"/>
                      </a:lnTo>
                      <a:lnTo>
                        <a:pt x="1104" y="688"/>
                      </a:lnTo>
                      <a:lnTo>
                        <a:pt x="1109" y="671"/>
                      </a:lnTo>
                      <a:lnTo>
                        <a:pt x="1110" y="655"/>
                      </a:lnTo>
                      <a:lnTo>
                        <a:pt x="1110" y="639"/>
                      </a:lnTo>
                      <a:lnTo>
                        <a:pt x="1109" y="621"/>
                      </a:lnTo>
                      <a:lnTo>
                        <a:pt x="1107" y="601"/>
                      </a:lnTo>
                      <a:lnTo>
                        <a:pt x="1103" y="579"/>
                      </a:lnTo>
                      <a:lnTo>
                        <a:pt x="1099" y="557"/>
                      </a:lnTo>
                      <a:lnTo>
                        <a:pt x="1091" y="537"/>
                      </a:lnTo>
                      <a:lnTo>
                        <a:pt x="1079" y="520"/>
                      </a:lnTo>
                      <a:lnTo>
                        <a:pt x="1064" y="508"/>
                      </a:lnTo>
                      <a:lnTo>
                        <a:pt x="1043" y="502"/>
                      </a:lnTo>
                      <a:lnTo>
                        <a:pt x="1031" y="497"/>
                      </a:lnTo>
                      <a:lnTo>
                        <a:pt x="1020" y="487"/>
                      </a:lnTo>
                      <a:lnTo>
                        <a:pt x="1009" y="471"/>
                      </a:lnTo>
                      <a:lnTo>
                        <a:pt x="998" y="451"/>
                      </a:lnTo>
                      <a:lnTo>
                        <a:pt x="988" y="427"/>
                      </a:lnTo>
                      <a:lnTo>
                        <a:pt x="978" y="400"/>
                      </a:lnTo>
                      <a:lnTo>
                        <a:pt x="968" y="371"/>
                      </a:lnTo>
                      <a:lnTo>
                        <a:pt x="960" y="340"/>
                      </a:lnTo>
                      <a:lnTo>
                        <a:pt x="952" y="309"/>
                      </a:lnTo>
                      <a:lnTo>
                        <a:pt x="945" y="278"/>
                      </a:lnTo>
                      <a:lnTo>
                        <a:pt x="939" y="248"/>
                      </a:lnTo>
                      <a:lnTo>
                        <a:pt x="933" y="220"/>
                      </a:lnTo>
                      <a:lnTo>
                        <a:pt x="929" y="194"/>
                      </a:lnTo>
                      <a:lnTo>
                        <a:pt x="927" y="171"/>
                      </a:lnTo>
                      <a:lnTo>
                        <a:pt x="925" y="153"/>
                      </a:lnTo>
                      <a:lnTo>
                        <a:pt x="925" y="139"/>
                      </a:lnTo>
                      <a:lnTo>
                        <a:pt x="926" y="128"/>
                      </a:lnTo>
                      <a:lnTo>
                        <a:pt x="926" y="116"/>
                      </a:lnTo>
                      <a:lnTo>
                        <a:pt x="926" y="103"/>
                      </a:lnTo>
                      <a:lnTo>
                        <a:pt x="924" y="90"/>
                      </a:lnTo>
                      <a:lnTo>
                        <a:pt x="922" y="78"/>
                      </a:lnTo>
                      <a:lnTo>
                        <a:pt x="918" y="65"/>
                      </a:lnTo>
                      <a:lnTo>
                        <a:pt x="911" y="53"/>
                      </a:lnTo>
                      <a:lnTo>
                        <a:pt x="903" y="41"/>
                      </a:lnTo>
                      <a:lnTo>
                        <a:pt x="893" y="31"/>
                      </a:lnTo>
                      <a:lnTo>
                        <a:pt x="880" y="22"/>
                      </a:lnTo>
                      <a:lnTo>
                        <a:pt x="865" y="14"/>
                      </a:lnTo>
                      <a:lnTo>
                        <a:pt x="846" y="8"/>
                      </a:lnTo>
                      <a:lnTo>
                        <a:pt x="823" y="3"/>
                      </a:lnTo>
                      <a:lnTo>
                        <a:pt x="797" y="1"/>
                      </a:lnTo>
                      <a:lnTo>
                        <a:pt x="767" y="0"/>
                      </a:lnTo>
                      <a:lnTo>
                        <a:pt x="733" y="2"/>
                      </a:lnTo>
                      <a:lnTo>
                        <a:pt x="713" y="4"/>
                      </a:lnTo>
                      <a:lnTo>
                        <a:pt x="693" y="7"/>
                      </a:lnTo>
                      <a:lnTo>
                        <a:pt x="671" y="10"/>
                      </a:lnTo>
                      <a:lnTo>
                        <a:pt x="648" y="14"/>
                      </a:lnTo>
                      <a:lnTo>
                        <a:pt x="624" y="19"/>
                      </a:lnTo>
                      <a:lnTo>
                        <a:pt x="599" y="24"/>
                      </a:lnTo>
                      <a:lnTo>
                        <a:pt x="573" y="30"/>
                      </a:lnTo>
                      <a:lnTo>
                        <a:pt x="547" y="37"/>
                      </a:lnTo>
                      <a:lnTo>
                        <a:pt x="519" y="44"/>
                      </a:lnTo>
                      <a:lnTo>
                        <a:pt x="491" y="52"/>
                      </a:lnTo>
                      <a:lnTo>
                        <a:pt x="464" y="60"/>
                      </a:lnTo>
                      <a:lnTo>
                        <a:pt x="436" y="69"/>
                      </a:lnTo>
                      <a:lnTo>
                        <a:pt x="408" y="79"/>
                      </a:lnTo>
                      <a:lnTo>
                        <a:pt x="380" y="90"/>
                      </a:lnTo>
                      <a:lnTo>
                        <a:pt x="351" y="100"/>
                      </a:lnTo>
                      <a:lnTo>
                        <a:pt x="323" y="111"/>
                      </a:lnTo>
                      <a:lnTo>
                        <a:pt x="296" y="123"/>
                      </a:lnTo>
                      <a:lnTo>
                        <a:pt x="270" y="135"/>
                      </a:lnTo>
                      <a:lnTo>
                        <a:pt x="244" y="148"/>
                      </a:lnTo>
                      <a:lnTo>
                        <a:pt x="219" y="161"/>
                      </a:lnTo>
                      <a:lnTo>
                        <a:pt x="195" y="175"/>
                      </a:lnTo>
                      <a:lnTo>
                        <a:pt x="171" y="189"/>
                      </a:lnTo>
                      <a:lnTo>
                        <a:pt x="149" y="204"/>
                      </a:lnTo>
                      <a:lnTo>
                        <a:pt x="128" y="219"/>
                      </a:lnTo>
                      <a:lnTo>
                        <a:pt x="109" y="235"/>
                      </a:lnTo>
                      <a:lnTo>
                        <a:pt x="91" y="251"/>
                      </a:lnTo>
                      <a:lnTo>
                        <a:pt x="75" y="268"/>
                      </a:lnTo>
                      <a:lnTo>
                        <a:pt x="61" y="285"/>
                      </a:lnTo>
                      <a:lnTo>
                        <a:pt x="49" y="302"/>
                      </a:lnTo>
                      <a:lnTo>
                        <a:pt x="39" y="320"/>
                      </a:lnTo>
                      <a:lnTo>
                        <a:pt x="31" y="338"/>
                      </a:lnTo>
                      <a:lnTo>
                        <a:pt x="25" y="35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60" name="Freeform 576"/>
                <p:cNvSpPr>
                  <a:spLocks/>
                </p:cNvSpPr>
                <p:nvPr/>
              </p:nvSpPr>
              <p:spPr bwMode="auto">
                <a:xfrm>
                  <a:off x="4789" y="701"/>
                  <a:ext cx="22" cy="4"/>
                </a:xfrm>
                <a:custGeom>
                  <a:avLst/>
                  <a:gdLst>
                    <a:gd name="T0" fmla="*/ 175 w 220"/>
                    <a:gd name="T1" fmla="*/ 1 h 38"/>
                    <a:gd name="T2" fmla="*/ 160 w 220"/>
                    <a:gd name="T3" fmla="*/ 3 h 38"/>
                    <a:gd name="T4" fmla="*/ 143 w 220"/>
                    <a:gd name="T5" fmla="*/ 5 h 38"/>
                    <a:gd name="T6" fmla="*/ 126 w 220"/>
                    <a:gd name="T7" fmla="*/ 8 h 38"/>
                    <a:gd name="T8" fmla="*/ 113 w 220"/>
                    <a:gd name="T9" fmla="*/ 10 h 38"/>
                    <a:gd name="T10" fmla="*/ 97 w 220"/>
                    <a:gd name="T11" fmla="*/ 12 h 38"/>
                    <a:gd name="T12" fmla="*/ 81 w 220"/>
                    <a:gd name="T13" fmla="*/ 11 h 38"/>
                    <a:gd name="T14" fmla="*/ 66 w 220"/>
                    <a:gd name="T15" fmla="*/ 8 h 38"/>
                    <a:gd name="T16" fmla="*/ 55 w 220"/>
                    <a:gd name="T17" fmla="*/ 4 h 38"/>
                    <a:gd name="T18" fmla="*/ 46 w 220"/>
                    <a:gd name="T19" fmla="*/ 2 h 38"/>
                    <a:gd name="T20" fmla="*/ 37 w 220"/>
                    <a:gd name="T21" fmla="*/ 1 h 38"/>
                    <a:gd name="T22" fmla="*/ 28 w 220"/>
                    <a:gd name="T23" fmla="*/ 1 h 38"/>
                    <a:gd name="T24" fmla="*/ 19 w 220"/>
                    <a:gd name="T25" fmla="*/ 1 h 38"/>
                    <a:gd name="T26" fmla="*/ 8 w 220"/>
                    <a:gd name="T27" fmla="*/ 2 h 38"/>
                    <a:gd name="T28" fmla="*/ 1 w 220"/>
                    <a:gd name="T29" fmla="*/ 3 h 38"/>
                    <a:gd name="T30" fmla="*/ 2 w 220"/>
                    <a:gd name="T31" fmla="*/ 8 h 38"/>
                    <a:gd name="T32" fmla="*/ 14 w 220"/>
                    <a:gd name="T33" fmla="*/ 14 h 38"/>
                    <a:gd name="T34" fmla="*/ 28 w 220"/>
                    <a:gd name="T35" fmla="*/ 19 h 38"/>
                    <a:gd name="T36" fmla="*/ 41 w 220"/>
                    <a:gd name="T37" fmla="*/ 21 h 38"/>
                    <a:gd name="T38" fmla="*/ 52 w 220"/>
                    <a:gd name="T39" fmla="*/ 25 h 38"/>
                    <a:gd name="T40" fmla="*/ 62 w 220"/>
                    <a:gd name="T41" fmla="*/ 29 h 38"/>
                    <a:gd name="T42" fmla="*/ 76 w 220"/>
                    <a:gd name="T43" fmla="*/ 34 h 38"/>
                    <a:gd name="T44" fmla="*/ 92 w 220"/>
                    <a:gd name="T45" fmla="*/ 37 h 38"/>
                    <a:gd name="T46" fmla="*/ 110 w 220"/>
                    <a:gd name="T47" fmla="*/ 38 h 38"/>
                    <a:gd name="T48" fmla="*/ 129 w 220"/>
                    <a:gd name="T49" fmla="*/ 35 h 38"/>
                    <a:gd name="T50" fmla="*/ 150 w 220"/>
                    <a:gd name="T51" fmla="*/ 30 h 38"/>
                    <a:gd name="T52" fmla="*/ 168 w 220"/>
                    <a:gd name="T53" fmla="*/ 25 h 38"/>
                    <a:gd name="T54" fmla="*/ 182 w 220"/>
                    <a:gd name="T55" fmla="*/ 21 h 38"/>
                    <a:gd name="T56" fmla="*/ 194 w 220"/>
                    <a:gd name="T57" fmla="*/ 20 h 38"/>
                    <a:gd name="T58" fmla="*/ 211 w 220"/>
                    <a:gd name="T59" fmla="*/ 13 h 38"/>
                    <a:gd name="T60" fmla="*/ 220 w 220"/>
                    <a:gd name="T61" fmla="*/ 5 h 38"/>
                    <a:gd name="T62" fmla="*/ 203 w 220"/>
                    <a:gd name="T63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20" h="38">
                      <a:moveTo>
                        <a:pt x="179" y="1"/>
                      </a:moveTo>
                      <a:lnTo>
                        <a:pt x="175" y="1"/>
                      </a:lnTo>
                      <a:lnTo>
                        <a:pt x="169" y="2"/>
                      </a:lnTo>
                      <a:lnTo>
                        <a:pt x="160" y="3"/>
                      </a:lnTo>
                      <a:lnTo>
                        <a:pt x="152" y="4"/>
                      </a:lnTo>
                      <a:lnTo>
                        <a:pt x="143" y="5"/>
                      </a:lnTo>
                      <a:lnTo>
                        <a:pt x="134" y="6"/>
                      </a:lnTo>
                      <a:lnTo>
                        <a:pt x="126" y="8"/>
                      </a:lnTo>
                      <a:lnTo>
                        <a:pt x="119" y="9"/>
                      </a:lnTo>
                      <a:lnTo>
                        <a:pt x="113" y="10"/>
                      </a:lnTo>
                      <a:lnTo>
                        <a:pt x="105" y="11"/>
                      </a:lnTo>
                      <a:lnTo>
                        <a:pt x="97" y="12"/>
                      </a:lnTo>
                      <a:lnTo>
                        <a:pt x="89" y="12"/>
                      </a:lnTo>
                      <a:lnTo>
                        <a:pt x="81" y="11"/>
                      </a:lnTo>
                      <a:lnTo>
                        <a:pt x="73" y="10"/>
                      </a:lnTo>
                      <a:lnTo>
                        <a:pt x="66" y="8"/>
                      </a:lnTo>
                      <a:lnTo>
                        <a:pt x="60" y="6"/>
                      </a:lnTo>
                      <a:lnTo>
                        <a:pt x="55" y="4"/>
                      </a:lnTo>
                      <a:lnTo>
                        <a:pt x="51" y="3"/>
                      </a:lnTo>
                      <a:lnTo>
                        <a:pt x="46" y="2"/>
                      </a:lnTo>
                      <a:lnTo>
                        <a:pt x="42" y="1"/>
                      </a:lnTo>
                      <a:lnTo>
                        <a:pt x="37" y="1"/>
                      </a:lnTo>
                      <a:lnTo>
                        <a:pt x="33" y="1"/>
                      </a:lnTo>
                      <a:lnTo>
                        <a:pt x="28" y="1"/>
                      </a:lnTo>
                      <a:lnTo>
                        <a:pt x="24" y="1"/>
                      </a:lnTo>
                      <a:lnTo>
                        <a:pt x="19" y="1"/>
                      </a:lnTo>
                      <a:lnTo>
                        <a:pt x="14" y="1"/>
                      </a:lnTo>
                      <a:lnTo>
                        <a:pt x="8" y="2"/>
                      </a:lnTo>
                      <a:lnTo>
                        <a:pt x="4" y="2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7" y="11"/>
                      </a:lnTo>
                      <a:lnTo>
                        <a:pt x="14" y="14"/>
                      </a:lnTo>
                      <a:lnTo>
                        <a:pt x="21" y="17"/>
                      </a:lnTo>
                      <a:lnTo>
                        <a:pt x="28" y="19"/>
                      </a:lnTo>
                      <a:lnTo>
                        <a:pt x="35" y="20"/>
                      </a:lnTo>
                      <a:lnTo>
                        <a:pt x="41" y="21"/>
                      </a:lnTo>
                      <a:lnTo>
                        <a:pt x="47" y="23"/>
                      </a:lnTo>
                      <a:lnTo>
                        <a:pt x="52" y="25"/>
                      </a:lnTo>
                      <a:lnTo>
                        <a:pt x="57" y="27"/>
                      </a:lnTo>
                      <a:lnTo>
                        <a:pt x="62" y="29"/>
                      </a:lnTo>
                      <a:lnTo>
                        <a:pt x="69" y="32"/>
                      </a:lnTo>
                      <a:lnTo>
                        <a:pt x="76" y="34"/>
                      </a:lnTo>
                      <a:lnTo>
                        <a:pt x="84" y="36"/>
                      </a:lnTo>
                      <a:lnTo>
                        <a:pt x="92" y="37"/>
                      </a:lnTo>
                      <a:lnTo>
                        <a:pt x="101" y="38"/>
                      </a:lnTo>
                      <a:lnTo>
                        <a:pt x="110" y="38"/>
                      </a:lnTo>
                      <a:lnTo>
                        <a:pt x="119" y="37"/>
                      </a:lnTo>
                      <a:lnTo>
                        <a:pt x="129" y="35"/>
                      </a:lnTo>
                      <a:lnTo>
                        <a:pt x="140" y="32"/>
                      </a:lnTo>
                      <a:lnTo>
                        <a:pt x="150" y="30"/>
                      </a:lnTo>
                      <a:lnTo>
                        <a:pt x="159" y="27"/>
                      </a:lnTo>
                      <a:lnTo>
                        <a:pt x="168" y="25"/>
                      </a:lnTo>
                      <a:lnTo>
                        <a:pt x="176" y="23"/>
                      </a:lnTo>
                      <a:lnTo>
                        <a:pt x="182" y="21"/>
                      </a:lnTo>
                      <a:lnTo>
                        <a:pt x="187" y="21"/>
                      </a:lnTo>
                      <a:lnTo>
                        <a:pt x="194" y="20"/>
                      </a:lnTo>
                      <a:lnTo>
                        <a:pt x="203" y="17"/>
                      </a:lnTo>
                      <a:lnTo>
                        <a:pt x="211" y="13"/>
                      </a:lnTo>
                      <a:lnTo>
                        <a:pt x="218" y="9"/>
                      </a:lnTo>
                      <a:lnTo>
                        <a:pt x="220" y="5"/>
                      </a:lnTo>
                      <a:lnTo>
                        <a:pt x="216" y="2"/>
                      </a:lnTo>
                      <a:lnTo>
                        <a:pt x="203" y="0"/>
                      </a:lnTo>
                      <a:lnTo>
                        <a:pt x="179" y="1"/>
                      </a:lnTo>
                      <a:close/>
                    </a:path>
                  </a:pathLst>
                </a:custGeom>
                <a:solidFill>
                  <a:srgbClr val="FFC7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61" name="Freeform 577"/>
                <p:cNvSpPr>
                  <a:spLocks/>
                </p:cNvSpPr>
                <p:nvPr/>
              </p:nvSpPr>
              <p:spPr bwMode="auto">
                <a:xfrm>
                  <a:off x="4772" y="604"/>
                  <a:ext cx="72" cy="28"/>
                </a:xfrm>
                <a:custGeom>
                  <a:avLst/>
                  <a:gdLst>
                    <a:gd name="T0" fmla="*/ 713 w 715"/>
                    <a:gd name="T1" fmla="*/ 25 h 275"/>
                    <a:gd name="T2" fmla="*/ 695 w 715"/>
                    <a:gd name="T3" fmla="*/ 40 h 275"/>
                    <a:gd name="T4" fmla="*/ 666 w 715"/>
                    <a:gd name="T5" fmla="*/ 62 h 275"/>
                    <a:gd name="T6" fmla="*/ 630 w 715"/>
                    <a:gd name="T7" fmla="*/ 81 h 275"/>
                    <a:gd name="T8" fmla="*/ 626 w 715"/>
                    <a:gd name="T9" fmla="*/ 61 h 275"/>
                    <a:gd name="T10" fmla="*/ 611 w 715"/>
                    <a:gd name="T11" fmla="*/ 68 h 275"/>
                    <a:gd name="T12" fmla="*/ 574 w 715"/>
                    <a:gd name="T13" fmla="*/ 84 h 275"/>
                    <a:gd name="T14" fmla="*/ 529 w 715"/>
                    <a:gd name="T15" fmla="*/ 100 h 275"/>
                    <a:gd name="T16" fmla="*/ 488 w 715"/>
                    <a:gd name="T17" fmla="*/ 109 h 275"/>
                    <a:gd name="T18" fmla="*/ 453 w 715"/>
                    <a:gd name="T19" fmla="*/ 113 h 275"/>
                    <a:gd name="T20" fmla="*/ 419 w 715"/>
                    <a:gd name="T21" fmla="*/ 119 h 275"/>
                    <a:gd name="T22" fmla="*/ 394 w 715"/>
                    <a:gd name="T23" fmla="*/ 125 h 275"/>
                    <a:gd name="T24" fmla="*/ 384 w 715"/>
                    <a:gd name="T25" fmla="*/ 127 h 275"/>
                    <a:gd name="T26" fmla="*/ 422 w 715"/>
                    <a:gd name="T27" fmla="*/ 96 h 275"/>
                    <a:gd name="T28" fmla="*/ 403 w 715"/>
                    <a:gd name="T29" fmla="*/ 100 h 275"/>
                    <a:gd name="T30" fmla="*/ 374 w 715"/>
                    <a:gd name="T31" fmla="*/ 108 h 275"/>
                    <a:gd name="T32" fmla="*/ 346 w 715"/>
                    <a:gd name="T33" fmla="*/ 120 h 275"/>
                    <a:gd name="T34" fmla="*/ 322 w 715"/>
                    <a:gd name="T35" fmla="*/ 135 h 275"/>
                    <a:gd name="T36" fmla="*/ 288 w 715"/>
                    <a:gd name="T37" fmla="*/ 150 h 275"/>
                    <a:gd name="T38" fmla="*/ 250 w 715"/>
                    <a:gd name="T39" fmla="*/ 163 h 275"/>
                    <a:gd name="T40" fmla="*/ 225 w 715"/>
                    <a:gd name="T41" fmla="*/ 171 h 275"/>
                    <a:gd name="T42" fmla="*/ 251 w 715"/>
                    <a:gd name="T43" fmla="*/ 144 h 275"/>
                    <a:gd name="T44" fmla="*/ 240 w 715"/>
                    <a:gd name="T45" fmla="*/ 148 h 275"/>
                    <a:gd name="T46" fmla="*/ 215 w 715"/>
                    <a:gd name="T47" fmla="*/ 159 h 275"/>
                    <a:gd name="T48" fmla="*/ 183 w 715"/>
                    <a:gd name="T49" fmla="*/ 171 h 275"/>
                    <a:gd name="T50" fmla="*/ 155 w 715"/>
                    <a:gd name="T51" fmla="*/ 180 h 275"/>
                    <a:gd name="T52" fmla="*/ 96 w 715"/>
                    <a:gd name="T53" fmla="*/ 206 h 275"/>
                    <a:gd name="T54" fmla="*/ 47 w 715"/>
                    <a:gd name="T55" fmla="*/ 238 h 275"/>
                    <a:gd name="T56" fmla="*/ 13 w 715"/>
                    <a:gd name="T57" fmla="*/ 264 h 275"/>
                    <a:gd name="T58" fmla="*/ 0 w 715"/>
                    <a:gd name="T59" fmla="*/ 275 h 275"/>
                    <a:gd name="T60" fmla="*/ 2 w 715"/>
                    <a:gd name="T61" fmla="*/ 261 h 275"/>
                    <a:gd name="T62" fmla="*/ 10 w 715"/>
                    <a:gd name="T63" fmla="*/ 227 h 275"/>
                    <a:gd name="T64" fmla="*/ 23 w 715"/>
                    <a:gd name="T65" fmla="*/ 188 h 275"/>
                    <a:gd name="T66" fmla="*/ 43 w 715"/>
                    <a:gd name="T67" fmla="*/ 157 h 275"/>
                    <a:gd name="T68" fmla="*/ 54 w 715"/>
                    <a:gd name="T69" fmla="*/ 151 h 275"/>
                    <a:gd name="T70" fmla="*/ 74 w 715"/>
                    <a:gd name="T71" fmla="*/ 141 h 275"/>
                    <a:gd name="T72" fmla="*/ 105 w 715"/>
                    <a:gd name="T73" fmla="*/ 128 h 275"/>
                    <a:gd name="T74" fmla="*/ 142 w 715"/>
                    <a:gd name="T75" fmla="*/ 114 h 275"/>
                    <a:gd name="T76" fmla="*/ 187 w 715"/>
                    <a:gd name="T77" fmla="*/ 98 h 275"/>
                    <a:gd name="T78" fmla="*/ 237 w 715"/>
                    <a:gd name="T79" fmla="*/ 81 h 275"/>
                    <a:gd name="T80" fmla="*/ 290 w 715"/>
                    <a:gd name="T81" fmla="*/ 64 h 275"/>
                    <a:gd name="T82" fmla="*/ 346 w 715"/>
                    <a:gd name="T83" fmla="*/ 48 h 275"/>
                    <a:gd name="T84" fmla="*/ 402 w 715"/>
                    <a:gd name="T85" fmla="*/ 33 h 275"/>
                    <a:gd name="T86" fmla="*/ 458 w 715"/>
                    <a:gd name="T87" fmla="*/ 20 h 275"/>
                    <a:gd name="T88" fmla="*/ 513 w 715"/>
                    <a:gd name="T89" fmla="*/ 10 h 275"/>
                    <a:gd name="T90" fmla="*/ 565 w 715"/>
                    <a:gd name="T91" fmla="*/ 3 h 275"/>
                    <a:gd name="T92" fmla="*/ 612 w 715"/>
                    <a:gd name="T93" fmla="*/ 0 h 275"/>
                    <a:gd name="T94" fmla="*/ 654 w 715"/>
                    <a:gd name="T95" fmla="*/ 2 h 275"/>
                    <a:gd name="T96" fmla="*/ 688 w 715"/>
                    <a:gd name="T97" fmla="*/ 9 h 275"/>
                    <a:gd name="T98" fmla="*/ 715 w 715"/>
                    <a:gd name="T99" fmla="*/ 23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715" h="275">
                      <a:moveTo>
                        <a:pt x="715" y="23"/>
                      </a:moveTo>
                      <a:lnTo>
                        <a:pt x="713" y="25"/>
                      </a:lnTo>
                      <a:lnTo>
                        <a:pt x="705" y="31"/>
                      </a:lnTo>
                      <a:lnTo>
                        <a:pt x="695" y="40"/>
                      </a:lnTo>
                      <a:lnTo>
                        <a:pt x="681" y="51"/>
                      </a:lnTo>
                      <a:lnTo>
                        <a:pt x="666" y="62"/>
                      </a:lnTo>
                      <a:lnTo>
                        <a:pt x="649" y="72"/>
                      </a:lnTo>
                      <a:lnTo>
                        <a:pt x="630" y="81"/>
                      </a:lnTo>
                      <a:lnTo>
                        <a:pt x="612" y="87"/>
                      </a:lnTo>
                      <a:lnTo>
                        <a:pt x="626" y="61"/>
                      </a:lnTo>
                      <a:lnTo>
                        <a:pt x="622" y="63"/>
                      </a:lnTo>
                      <a:lnTo>
                        <a:pt x="611" y="68"/>
                      </a:lnTo>
                      <a:lnTo>
                        <a:pt x="595" y="75"/>
                      </a:lnTo>
                      <a:lnTo>
                        <a:pt x="574" y="84"/>
                      </a:lnTo>
                      <a:lnTo>
                        <a:pt x="552" y="92"/>
                      </a:lnTo>
                      <a:lnTo>
                        <a:pt x="529" y="100"/>
                      </a:lnTo>
                      <a:lnTo>
                        <a:pt x="507" y="106"/>
                      </a:lnTo>
                      <a:lnTo>
                        <a:pt x="488" y="109"/>
                      </a:lnTo>
                      <a:lnTo>
                        <a:pt x="471" y="111"/>
                      </a:lnTo>
                      <a:lnTo>
                        <a:pt x="453" y="113"/>
                      </a:lnTo>
                      <a:lnTo>
                        <a:pt x="435" y="116"/>
                      </a:lnTo>
                      <a:lnTo>
                        <a:pt x="419" y="119"/>
                      </a:lnTo>
                      <a:lnTo>
                        <a:pt x="405" y="122"/>
                      </a:lnTo>
                      <a:lnTo>
                        <a:pt x="394" y="125"/>
                      </a:lnTo>
                      <a:lnTo>
                        <a:pt x="387" y="126"/>
                      </a:lnTo>
                      <a:lnTo>
                        <a:pt x="384" y="127"/>
                      </a:lnTo>
                      <a:lnTo>
                        <a:pt x="425" y="95"/>
                      </a:lnTo>
                      <a:lnTo>
                        <a:pt x="422" y="96"/>
                      </a:lnTo>
                      <a:lnTo>
                        <a:pt x="414" y="97"/>
                      </a:lnTo>
                      <a:lnTo>
                        <a:pt x="403" y="100"/>
                      </a:lnTo>
                      <a:lnTo>
                        <a:pt x="389" y="103"/>
                      </a:lnTo>
                      <a:lnTo>
                        <a:pt x="374" y="108"/>
                      </a:lnTo>
                      <a:lnTo>
                        <a:pt x="359" y="113"/>
                      </a:lnTo>
                      <a:lnTo>
                        <a:pt x="346" y="120"/>
                      </a:lnTo>
                      <a:lnTo>
                        <a:pt x="334" y="127"/>
                      </a:lnTo>
                      <a:lnTo>
                        <a:pt x="322" y="135"/>
                      </a:lnTo>
                      <a:lnTo>
                        <a:pt x="306" y="143"/>
                      </a:lnTo>
                      <a:lnTo>
                        <a:pt x="288" y="150"/>
                      </a:lnTo>
                      <a:lnTo>
                        <a:pt x="269" y="157"/>
                      </a:lnTo>
                      <a:lnTo>
                        <a:pt x="250" y="163"/>
                      </a:lnTo>
                      <a:lnTo>
                        <a:pt x="235" y="168"/>
                      </a:lnTo>
                      <a:lnTo>
                        <a:pt x="225" y="171"/>
                      </a:lnTo>
                      <a:lnTo>
                        <a:pt x="221" y="172"/>
                      </a:lnTo>
                      <a:lnTo>
                        <a:pt x="251" y="144"/>
                      </a:lnTo>
                      <a:lnTo>
                        <a:pt x="248" y="145"/>
                      </a:lnTo>
                      <a:lnTo>
                        <a:pt x="240" y="148"/>
                      </a:lnTo>
                      <a:lnTo>
                        <a:pt x="229" y="153"/>
                      </a:lnTo>
                      <a:lnTo>
                        <a:pt x="215" y="159"/>
                      </a:lnTo>
                      <a:lnTo>
                        <a:pt x="199" y="165"/>
                      </a:lnTo>
                      <a:lnTo>
                        <a:pt x="183" y="171"/>
                      </a:lnTo>
                      <a:lnTo>
                        <a:pt x="168" y="176"/>
                      </a:lnTo>
                      <a:lnTo>
                        <a:pt x="155" y="180"/>
                      </a:lnTo>
                      <a:lnTo>
                        <a:pt x="124" y="192"/>
                      </a:lnTo>
                      <a:lnTo>
                        <a:pt x="96" y="206"/>
                      </a:lnTo>
                      <a:lnTo>
                        <a:pt x="70" y="222"/>
                      </a:lnTo>
                      <a:lnTo>
                        <a:pt x="47" y="238"/>
                      </a:lnTo>
                      <a:lnTo>
                        <a:pt x="27" y="252"/>
                      </a:lnTo>
                      <a:lnTo>
                        <a:pt x="13" y="264"/>
                      </a:lnTo>
                      <a:lnTo>
                        <a:pt x="3" y="272"/>
                      </a:lnTo>
                      <a:lnTo>
                        <a:pt x="0" y="275"/>
                      </a:lnTo>
                      <a:lnTo>
                        <a:pt x="1" y="271"/>
                      </a:lnTo>
                      <a:lnTo>
                        <a:pt x="2" y="261"/>
                      </a:lnTo>
                      <a:lnTo>
                        <a:pt x="5" y="245"/>
                      </a:lnTo>
                      <a:lnTo>
                        <a:pt x="10" y="227"/>
                      </a:lnTo>
                      <a:lnTo>
                        <a:pt x="16" y="207"/>
                      </a:lnTo>
                      <a:lnTo>
                        <a:pt x="23" y="188"/>
                      </a:lnTo>
                      <a:lnTo>
                        <a:pt x="32" y="170"/>
                      </a:lnTo>
                      <a:lnTo>
                        <a:pt x="43" y="157"/>
                      </a:lnTo>
                      <a:lnTo>
                        <a:pt x="47" y="154"/>
                      </a:lnTo>
                      <a:lnTo>
                        <a:pt x="54" y="151"/>
                      </a:lnTo>
                      <a:lnTo>
                        <a:pt x="63" y="146"/>
                      </a:lnTo>
                      <a:lnTo>
                        <a:pt x="74" y="141"/>
                      </a:lnTo>
                      <a:lnTo>
                        <a:pt x="88" y="135"/>
                      </a:lnTo>
                      <a:lnTo>
                        <a:pt x="105" y="128"/>
                      </a:lnTo>
                      <a:lnTo>
                        <a:pt x="123" y="121"/>
                      </a:lnTo>
                      <a:lnTo>
                        <a:pt x="142" y="114"/>
                      </a:lnTo>
                      <a:lnTo>
                        <a:pt x="165" y="106"/>
                      </a:lnTo>
                      <a:lnTo>
                        <a:pt x="187" y="98"/>
                      </a:lnTo>
                      <a:lnTo>
                        <a:pt x="212" y="89"/>
                      </a:lnTo>
                      <a:lnTo>
                        <a:pt x="237" y="81"/>
                      </a:lnTo>
                      <a:lnTo>
                        <a:pt x="263" y="72"/>
                      </a:lnTo>
                      <a:lnTo>
                        <a:pt x="290" y="64"/>
                      </a:lnTo>
                      <a:lnTo>
                        <a:pt x="317" y="56"/>
                      </a:lnTo>
                      <a:lnTo>
                        <a:pt x="346" y="48"/>
                      </a:lnTo>
                      <a:lnTo>
                        <a:pt x="374" y="40"/>
                      </a:lnTo>
                      <a:lnTo>
                        <a:pt x="402" y="33"/>
                      </a:lnTo>
                      <a:lnTo>
                        <a:pt x="430" y="26"/>
                      </a:lnTo>
                      <a:lnTo>
                        <a:pt x="458" y="20"/>
                      </a:lnTo>
                      <a:lnTo>
                        <a:pt x="486" y="14"/>
                      </a:lnTo>
                      <a:lnTo>
                        <a:pt x="513" y="10"/>
                      </a:lnTo>
                      <a:lnTo>
                        <a:pt x="540" y="6"/>
                      </a:lnTo>
                      <a:lnTo>
                        <a:pt x="565" y="3"/>
                      </a:lnTo>
                      <a:lnTo>
                        <a:pt x="589" y="1"/>
                      </a:lnTo>
                      <a:lnTo>
                        <a:pt x="612" y="0"/>
                      </a:lnTo>
                      <a:lnTo>
                        <a:pt x="634" y="0"/>
                      </a:lnTo>
                      <a:lnTo>
                        <a:pt x="654" y="2"/>
                      </a:lnTo>
                      <a:lnTo>
                        <a:pt x="672" y="5"/>
                      </a:lnTo>
                      <a:lnTo>
                        <a:pt x="688" y="9"/>
                      </a:lnTo>
                      <a:lnTo>
                        <a:pt x="702" y="15"/>
                      </a:lnTo>
                      <a:lnTo>
                        <a:pt x="715" y="23"/>
                      </a:lnTo>
                      <a:close/>
                    </a:path>
                  </a:pathLst>
                </a:custGeom>
                <a:solidFill>
                  <a:srgbClr val="D997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62" name="Freeform 578"/>
                <p:cNvSpPr>
                  <a:spLocks/>
                </p:cNvSpPr>
                <p:nvPr/>
              </p:nvSpPr>
              <p:spPr bwMode="auto">
                <a:xfrm>
                  <a:off x="4803" y="638"/>
                  <a:ext cx="37" cy="27"/>
                </a:xfrm>
                <a:custGeom>
                  <a:avLst/>
                  <a:gdLst>
                    <a:gd name="T0" fmla="*/ 15 w 378"/>
                    <a:gd name="T1" fmla="*/ 4 h 267"/>
                    <a:gd name="T2" fmla="*/ 7 w 378"/>
                    <a:gd name="T3" fmla="*/ 45 h 267"/>
                    <a:gd name="T4" fmla="*/ 17 w 378"/>
                    <a:gd name="T5" fmla="*/ 96 h 267"/>
                    <a:gd name="T6" fmla="*/ 32 w 378"/>
                    <a:gd name="T7" fmla="*/ 110 h 267"/>
                    <a:gd name="T8" fmla="*/ 49 w 378"/>
                    <a:gd name="T9" fmla="*/ 112 h 267"/>
                    <a:gd name="T10" fmla="*/ 65 w 378"/>
                    <a:gd name="T11" fmla="*/ 107 h 267"/>
                    <a:gd name="T12" fmla="*/ 77 w 378"/>
                    <a:gd name="T13" fmla="*/ 101 h 267"/>
                    <a:gd name="T14" fmla="*/ 88 w 378"/>
                    <a:gd name="T15" fmla="*/ 100 h 267"/>
                    <a:gd name="T16" fmla="*/ 103 w 378"/>
                    <a:gd name="T17" fmla="*/ 105 h 267"/>
                    <a:gd name="T18" fmla="*/ 132 w 378"/>
                    <a:gd name="T19" fmla="*/ 105 h 267"/>
                    <a:gd name="T20" fmla="*/ 155 w 378"/>
                    <a:gd name="T21" fmla="*/ 102 h 267"/>
                    <a:gd name="T22" fmla="*/ 189 w 378"/>
                    <a:gd name="T23" fmla="*/ 97 h 267"/>
                    <a:gd name="T24" fmla="*/ 236 w 378"/>
                    <a:gd name="T25" fmla="*/ 97 h 267"/>
                    <a:gd name="T26" fmla="*/ 283 w 378"/>
                    <a:gd name="T27" fmla="*/ 108 h 267"/>
                    <a:gd name="T28" fmla="*/ 310 w 378"/>
                    <a:gd name="T29" fmla="*/ 119 h 267"/>
                    <a:gd name="T30" fmla="*/ 325 w 378"/>
                    <a:gd name="T31" fmla="*/ 124 h 267"/>
                    <a:gd name="T32" fmla="*/ 362 w 378"/>
                    <a:gd name="T33" fmla="*/ 131 h 267"/>
                    <a:gd name="T34" fmla="*/ 378 w 378"/>
                    <a:gd name="T35" fmla="*/ 147 h 267"/>
                    <a:gd name="T36" fmla="*/ 368 w 378"/>
                    <a:gd name="T37" fmla="*/ 158 h 267"/>
                    <a:gd name="T38" fmla="*/ 342 w 378"/>
                    <a:gd name="T39" fmla="*/ 166 h 267"/>
                    <a:gd name="T40" fmla="*/ 320 w 378"/>
                    <a:gd name="T41" fmla="*/ 179 h 267"/>
                    <a:gd name="T42" fmla="*/ 299 w 378"/>
                    <a:gd name="T43" fmla="*/ 190 h 267"/>
                    <a:gd name="T44" fmla="*/ 282 w 378"/>
                    <a:gd name="T45" fmla="*/ 197 h 267"/>
                    <a:gd name="T46" fmla="*/ 249 w 378"/>
                    <a:gd name="T47" fmla="*/ 206 h 267"/>
                    <a:gd name="T48" fmla="*/ 202 w 378"/>
                    <a:gd name="T49" fmla="*/ 212 h 267"/>
                    <a:gd name="T50" fmla="*/ 148 w 378"/>
                    <a:gd name="T51" fmla="*/ 206 h 267"/>
                    <a:gd name="T52" fmla="*/ 90 w 378"/>
                    <a:gd name="T53" fmla="*/ 184 h 267"/>
                    <a:gd name="T54" fmla="*/ 94 w 378"/>
                    <a:gd name="T55" fmla="*/ 198 h 267"/>
                    <a:gd name="T56" fmla="*/ 121 w 378"/>
                    <a:gd name="T57" fmla="*/ 233 h 267"/>
                    <a:gd name="T58" fmla="*/ 163 w 378"/>
                    <a:gd name="T59" fmla="*/ 267 h 267"/>
                    <a:gd name="T60" fmla="*/ 147 w 378"/>
                    <a:gd name="T61" fmla="*/ 259 h 267"/>
                    <a:gd name="T62" fmla="*/ 124 w 378"/>
                    <a:gd name="T63" fmla="*/ 246 h 267"/>
                    <a:gd name="T64" fmla="*/ 114 w 378"/>
                    <a:gd name="T65" fmla="*/ 240 h 267"/>
                    <a:gd name="T66" fmla="*/ 92 w 378"/>
                    <a:gd name="T67" fmla="*/ 220 h 267"/>
                    <a:gd name="T68" fmla="*/ 65 w 378"/>
                    <a:gd name="T69" fmla="*/ 172 h 267"/>
                    <a:gd name="T70" fmla="*/ 56 w 378"/>
                    <a:gd name="T71" fmla="*/ 147 h 267"/>
                    <a:gd name="T72" fmla="*/ 44 w 378"/>
                    <a:gd name="T73" fmla="*/ 130 h 267"/>
                    <a:gd name="T74" fmla="*/ 24 w 378"/>
                    <a:gd name="T75" fmla="*/ 120 h 267"/>
                    <a:gd name="T76" fmla="*/ 13 w 378"/>
                    <a:gd name="T77" fmla="*/ 109 h 267"/>
                    <a:gd name="T78" fmla="*/ 5 w 378"/>
                    <a:gd name="T79" fmla="*/ 90 h 267"/>
                    <a:gd name="T80" fmla="*/ 0 w 378"/>
                    <a:gd name="T81" fmla="*/ 62 h 267"/>
                    <a:gd name="T82" fmla="*/ 3 w 378"/>
                    <a:gd name="T83" fmla="*/ 33 h 267"/>
                    <a:gd name="T84" fmla="*/ 14 w 378"/>
                    <a:gd name="T85" fmla="*/ 3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78" h="267">
                      <a:moveTo>
                        <a:pt x="14" y="3"/>
                      </a:moveTo>
                      <a:lnTo>
                        <a:pt x="16" y="0"/>
                      </a:lnTo>
                      <a:lnTo>
                        <a:pt x="15" y="4"/>
                      </a:lnTo>
                      <a:lnTo>
                        <a:pt x="12" y="14"/>
                      </a:lnTo>
                      <a:lnTo>
                        <a:pt x="10" y="28"/>
                      </a:lnTo>
                      <a:lnTo>
                        <a:pt x="7" y="45"/>
                      </a:lnTo>
                      <a:lnTo>
                        <a:pt x="7" y="63"/>
                      </a:lnTo>
                      <a:lnTo>
                        <a:pt x="10" y="81"/>
                      </a:lnTo>
                      <a:lnTo>
                        <a:pt x="17" y="96"/>
                      </a:lnTo>
                      <a:lnTo>
                        <a:pt x="22" y="103"/>
                      </a:lnTo>
                      <a:lnTo>
                        <a:pt x="27" y="107"/>
                      </a:lnTo>
                      <a:lnTo>
                        <a:pt x="32" y="110"/>
                      </a:lnTo>
                      <a:lnTo>
                        <a:pt x="38" y="112"/>
                      </a:lnTo>
                      <a:lnTo>
                        <a:pt x="44" y="112"/>
                      </a:lnTo>
                      <a:lnTo>
                        <a:pt x="49" y="112"/>
                      </a:lnTo>
                      <a:lnTo>
                        <a:pt x="55" y="111"/>
                      </a:lnTo>
                      <a:lnTo>
                        <a:pt x="60" y="109"/>
                      </a:lnTo>
                      <a:lnTo>
                        <a:pt x="65" y="107"/>
                      </a:lnTo>
                      <a:lnTo>
                        <a:pt x="69" y="105"/>
                      </a:lnTo>
                      <a:lnTo>
                        <a:pt x="74" y="103"/>
                      </a:lnTo>
                      <a:lnTo>
                        <a:pt x="77" y="101"/>
                      </a:lnTo>
                      <a:lnTo>
                        <a:pt x="81" y="100"/>
                      </a:lnTo>
                      <a:lnTo>
                        <a:pt x="84" y="100"/>
                      </a:lnTo>
                      <a:lnTo>
                        <a:pt x="88" y="100"/>
                      </a:lnTo>
                      <a:lnTo>
                        <a:pt x="91" y="102"/>
                      </a:lnTo>
                      <a:lnTo>
                        <a:pt x="96" y="104"/>
                      </a:lnTo>
                      <a:lnTo>
                        <a:pt x="103" y="105"/>
                      </a:lnTo>
                      <a:lnTo>
                        <a:pt x="112" y="106"/>
                      </a:lnTo>
                      <a:lnTo>
                        <a:pt x="122" y="105"/>
                      </a:lnTo>
                      <a:lnTo>
                        <a:pt x="132" y="105"/>
                      </a:lnTo>
                      <a:lnTo>
                        <a:pt x="141" y="104"/>
                      </a:lnTo>
                      <a:lnTo>
                        <a:pt x="149" y="103"/>
                      </a:lnTo>
                      <a:lnTo>
                        <a:pt x="155" y="102"/>
                      </a:lnTo>
                      <a:lnTo>
                        <a:pt x="164" y="101"/>
                      </a:lnTo>
                      <a:lnTo>
                        <a:pt x="176" y="99"/>
                      </a:lnTo>
                      <a:lnTo>
                        <a:pt x="189" y="97"/>
                      </a:lnTo>
                      <a:lnTo>
                        <a:pt x="203" y="96"/>
                      </a:lnTo>
                      <a:lnTo>
                        <a:pt x="219" y="96"/>
                      </a:lnTo>
                      <a:lnTo>
                        <a:pt x="236" y="97"/>
                      </a:lnTo>
                      <a:lnTo>
                        <a:pt x="252" y="100"/>
                      </a:lnTo>
                      <a:lnTo>
                        <a:pt x="269" y="104"/>
                      </a:lnTo>
                      <a:lnTo>
                        <a:pt x="283" y="108"/>
                      </a:lnTo>
                      <a:lnTo>
                        <a:pt x="294" y="112"/>
                      </a:lnTo>
                      <a:lnTo>
                        <a:pt x="303" y="116"/>
                      </a:lnTo>
                      <a:lnTo>
                        <a:pt x="310" y="119"/>
                      </a:lnTo>
                      <a:lnTo>
                        <a:pt x="315" y="121"/>
                      </a:lnTo>
                      <a:lnTo>
                        <a:pt x="320" y="123"/>
                      </a:lnTo>
                      <a:lnTo>
                        <a:pt x="325" y="124"/>
                      </a:lnTo>
                      <a:lnTo>
                        <a:pt x="331" y="125"/>
                      </a:lnTo>
                      <a:lnTo>
                        <a:pt x="349" y="127"/>
                      </a:lnTo>
                      <a:lnTo>
                        <a:pt x="362" y="131"/>
                      </a:lnTo>
                      <a:lnTo>
                        <a:pt x="371" y="136"/>
                      </a:lnTo>
                      <a:lnTo>
                        <a:pt x="376" y="142"/>
                      </a:lnTo>
                      <a:lnTo>
                        <a:pt x="378" y="147"/>
                      </a:lnTo>
                      <a:lnTo>
                        <a:pt x="377" y="152"/>
                      </a:lnTo>
                      <a:lnTo>
                        <a:pt x="374" y="156"/>
                      </a:lnTo>
                      <a:lnTo>
                        <a:pt x="368" y="158"/>
                      </a:lnTo>
                      <a:lnTo>
                        <a:pt x="358" y="160"/>
                      </a:lnTo>
                      <a:lnTo>
                        <a:pt x="350" y="163"/>
                      </a:lnTo>
                      <a:lnTo>
                        <a:pt x="342" y="166"/>
                      </a:lnTo>
                      <a:lnTo>
                        <a:pt x="335" y="170"/>
                      </a:lnTo>
                      <a:lnTo>
                        <a:pt x="328" y="174"/>
                      </a:lnTo>
                      <a:lnTo>
                        <a:pt x="320" y="179"/>
                      </a:lnTo>
                      <a:lnTo>
                        <a:pt x="311" y="184"/>
                      </a:lnTo>
                      <a:lnTo>
                        <a:pt x="300" y="189"/>
                      </a:lnTo>
                      <a:lnTo>
                        <a:pt x="299" y="190"/>
                      </a:lnTo>
                      <a:lnTo>
                        <a:pt x="295" y="191"/>
                      </a:lnTo>
                      <a:lnTo>
                        <a:pt x="290" y="194"/>
                      </a:lnTo>
                      <a:lnTo>
                        <a:pt x="282" y="197"/>
                      </a:lnTo>
                      <a:lnTo>
                        <a:pt x="273" y="200"/>
                      </a:lnTo>
                      <a:lnTo>
                        <a:pt x="262" y="203"/>
                      </a:lnTo>
                      <a:lnTo>
                        <a:pt x="249" y="206"/>
                      </a:lnTo>
                      <a:lnTo>
                        <a:pt x="235" y="209"/>
                      </a:lnTo>
                      <a:lnTo>
                        <a:pt x="219" y="211"/>
                      </a:lnTo>
                      <a:lnTo>
                        <a:pt x="202" y="212"/>
                      </a:lnTo>
                      <a:lnTo>
                        <a:pt x="185" y="211"/>
                      </a:lnTo>
                      <a:lnTo>
                        <a:pt x="167" y="210"/>
                      </a:lnTo>
                      <a:lnTo>
                        <a:pt x="148" y="206"/>
                      </a:lnTo>
                      <a:lnTo>
                        <a:pt x="129" y="201"/>
                      </a:lnTo>
                      <a:lnTo>
                        <a:pt x="110" y="194"/>
                      </a:lnTo>
                      <a:lnTo>
                        <a:pt x="90" y="184"/>
                      </a:lnTo>
                      <a:lnTo>
                        <a:pt x="90" y="186"/>
                      </a:lnTo>
                      <a:lnTo>
                        <a:pt x="91" y="190"/>
                      </a:lnTo>
                      <a:lnTo>
                        <a:pt x="94" y="198"/>
                      </a:lnTo>
                      <a:lnTo>
                        <a:pt x="99" y="207"/>
                      </a:lnTo>
                      <a:lnTo>
                        <a:pt x="108" y="219"/>
                      </a:lnTo>
                      <a:lnTo>
                        <a:pt x="121" y="233"/>
                      </a:lnTo>
                      <a:lnTo>
                        <a:pt x="139" y="249"/>
                      </a:lnTo>
                      <a:lnTo>
                        <a:pt x="162" y="266"/>
                      </a:lnTo>
                      <a:lnTo>
                        <a:pt x="163" y="267"/>
                      </a:lnTo>
                      <a:lnTo>
                        <a:pt x="160" y="266"/>
                      </a:lnTo>
                      <a:lnTo>
                        <a:pt x="155" y="263"/>
                      </a:lnTo>
                      <a:lnTo>
                        <a:pt x="147" y="259"/>
                      </a:lnTo>
                      <a:lnTo>
                        <a:pt x="139" y="254"/>
                      </a:lnTo>
                      <a:lnTo>
                        <a:pt x="131" y="250"/>
                      </a:lnTo>
                      <a:lnTo>
                        <a:pt x="124" y="246"/>
                      </a:lnTo>
                      <a:lnTo>
                        <a:pt x="119" y="243"/>
                      </a:lnTo>
                      <a:lnTo>
                        <a:pt x="118" y="242"/>
                      </a:lnTo>
                      <a:lnTo>
                        <a:pt x="114" y="240"/>
                      </a:lnTo>
                      <a:lnTo>
                        <a:pt x="108" y="236"/>
                      </a:lnTo>
                      <a:lnTo>
                        <a:pt x="100" y="229"/>
                      </a:lnTo>
                      <a:lnTo>
                        <a:pt x="92" y="220"/>
                      </a:lnTo>
                      <a:lnTo>
                        <a:pt x="83" y="207"/>
                      </a:lnTo>
                      <a:lnTo>
                        <a:pt x="74" y="191"/>
                      </a:lnTo>
                      <a:lnTo>
                        <a:pt x="65" y="172"/>
                      </a:lnTo>
                      <a:lnTo>
                        <a:pt x="62" y="163"/>
                      </a:lnTo>
                      <a:lnTo>
                        <a:pt x="59" y="155"/>
                      </a:lnTo>
                      <a:lnTo>
                        <a:pt x="56" y="147"/>
                      </a:lnTo>
                      <a:lnTo>
                        <a:pt x="53" y="141"/>
                      </a:lnTo>
                      <a:lnTo>
                        <a:pt x="49" y="135"/>
                      </a:lnTo>
                      <a:lnTo>
                        <a:pt x="44" y="130"/>
                      </a:lnTo>
                      <a:lnTo>
                        <a:pt x="38" y="125"/>
                      </a:lnTo>
                      <a:lnTo>
                        <a:pt x="29" y="122"/>
                      </a:lnTo>
                      <a:lnTo>
                        <a:pt x="24" y="120"/>
                      </a:lnTo>
                      <a:lnTo>
                        <a:pt x="19" y="117"/>
                      </a:lnTo>
                      <a:lnTo>
                        <a:pt x="16" y="114"/>
                      </a:lnTo>
                      <a:lnTo>
                        <a:pt x="13" y="109"/>
                      </a:lnTo>
                      <a:lnTo>
                        <a:pt x="10" y="104"/>
                      </a:lnTo>
                      <a:lnTo>
                        <a:pt x="7" y="97"/>
                      </a:lnTo>
                      <a:lnTo>
                        <a:pt x="5" y="90"/>
                      </a:lnTo>
                      <a:lnTo>
                        <a:pt x="2" y="81"/>
                      </a:lnTo>
                      <a:lnTo>
                        <a:pt x="0" y="71"/>
                      </a:lnTo>
                      <a:lnTo>
                        <a:pt x="0" y="62"/>
                      </a:lnTo>
                      <a:lnTo>
                        <a:pt x="0" y="52"/>
                      </a:lnTo>
                      <a:lnTo>
                        <a:pt x="1" y="42"/>
                      </a:lnTo>
                      <a:lnTo>
                        <a:pt x="3" y="33"/>
                      </a:lnTo>
                      <a:lnTo>
                        <a:pt x="6" y="23"/>
                      </a:lnTo>
                      <a:lnTo>
                        <a:pt x="10" y="13"/>
                      </a:lnTo>
                      <a:lnTo>
                        <a:pt x="14" y="3"/>
                      </a:lnTo>
                      <a:close/>
                    </a:path>
                  </a:pathLst>
                </a:custGeom>
                <a:solidFill>
                  <a:srgbClr val="D1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63" name="Freeform 579"/>
                <p:cNvSpPr>
                  <a:spLocks/>
                </p:cNvSpPr>
                <p:nvPr/>
              </p:nvSpPr>
              <p:spPr bwMode="auto">
                <a:xfrm>
                  <a:off x="4774" y="639"/>
                  <a:ext cx="25" cy="24"/>
                </a:xfrm>
                <a:custGeom>
                  <a:avLst/>
                  <a:gdLst>
                    <a:gd name="T0" fmla="*/ 247 w 250"/>
                    <a:gd name="T1" fmla="*/ 2 h 241"/>
                    <a:gd name="T2" fmla="*/ 247 w 250"/>
                    <a:gd name="T3" fmla="*/ 18 h 241"/>
                    <a:gd name="T4" fmla="*/ 248 w 250"/>
                    <a:gd name="T5" fmla="*/ 41 h 241"/>
                    <a:gd name="T6" fmla="*/ 249 w 250"/>
                    <a:gd name="T7" fmla="*/ 65 h 241"/>
                    <a:gd name="T8" fmla="*/ 250 w 250"/>
                    <a:gd name="T9" fmla="*/ 82 h 241"/>
                    <a:gd name="T10" fmla="*/ 249 w 250"/>
                    <a:gd name="T11" fmla="*/ 99 h 241"/>
                    <a:gd name="T12" fmla="*/ 245 w 250"/>
                    <a:gd name="T13" fmla="*/ 113 h 241"/>
                    <a:gd name="T14" fmla="*/ 239 w 250"/>
                    <a:gd name="T15" fmla="*/ 123 h 241"/>
                    <a:gd name="T16" fmla="*/ 232 w 250"/>
                    <a:gd name="T17" fmla="*/ 130 h 241"/>
                    <a:gd name="T18" fmla="*/ 226 w 250"/>
                    <a:gd name="T19" fmla="*/ 144 h 241"/>
                    <a:gd name="T20" fmla="*/ 221 w 250"/>
                    <a:gd name="T21" fmla="*/ 164 h 241"/>
                    <a:gd name="T22" fmla="*/ 215 w 250"/>
                    <a:gd name="T23" fmla="*/ 184 h 241"/>
                    <a:gd name="T24" fmla="*/ 210 w 250"/>
                    <a:gd name="T25" fmla="*/ 193 h 241"/>
                    <a:gd name="T26" fmla="*/ 199 w 250"/>
                    <a:gd name="T27" fmla="*/ 208 h 241"/>
                    <a:gd name="T28" fmla="*/ 175 w 250"/>
                    <a:gd name="T29" fmla="*/ 226 h 241"/>
                    <a:gd name="T30" fmla="*/ 138 w 250"/>
                    <a:gd name="T31" fmla="*/ 240 h 241"/>
                    <a:gd name="T32" fmla="*/ 132 w 250"/>
                    <a:gd name="T33" fmla="*/ 239 h 241"/>
                    <a:gd name="T34" fmla="*/ 167 w 250"/>
                    <a:gd name="T35" fmla="*/ 223 h 241"/>
                    <a:gd name="T36" fmla="*/ 194 w 250"/>
                    <a:gd name="T37" fmla="*/ 202 h 241"/>
                    <a:gd name="T38" fmla="*/ 200 w 250"/>
                    <a:gd name="T39" fmla="*/ 189 h 241"/>
                    <a:gd name="T40" fmla="*/ 177 w 250"/>
                    <a:gd name="T41" fmla="*/ 196 h 241"/>
                    <a:gd name="T42" fmla="*/ 144 w 250"/>
                    <a:gd name="T43" fmla="*/ 201 h 241"/>
                    <a:gd name="T44" fmla="*/ 113 w 250"/>
                    <a:gd name="T45" fmla="*/ 202 h 241"/>
                    <a:gd name="T46" fmla="*/ 87 w 250"/>
                    <a:gd name="T47" fmla="*/ 199 h 241"/>
                    <a:gd name="T48" fmla="*/ 63 w 250"/>
                    <a:gd name="T49" fmla="*/ 194 h 241"/>
                    <a:gd name="T50" fmla="*/ 42 w 250"/>
                    <a:gd name="T51" fmla="*/ 186 h 241"/>
                    <a:gd name="T52" fmla="*/ 26 w 250"/>
                    <a:gd name="T53" fmla="*/ 178 h 241"/>
                    <a:gd name="T54" fmla="*/ 10 w 250"/>
                    <a:gd name="T55" fmla="*/ 167 h 241"/>
                    <a:gd name="T56" fmla="*/ 0 w 250"/>
                    <a:gd name="T57" fmla="*/ 157 h 241"/>
                    <a:gd name="T58" fmla="*/ 2 w 250"/>
                    <a:gd name="T59" fmla="*/ 147 h 241"/>
                    <a:gd name="T60" fmla="*/ 12 w 250"/>
                    <a:gd name="T61" fmla="*/ 141 h 241"/>
                    <a:gd name="T62" fmla="*/ 27 w 250"/>
                    <a:gd name="T63" fmla="*/ 135 h 241"/>
                    <a:gd name="T64" fmla="*/ 41 w 250"/>
                    <a:gd name="T65" fmla="*/ 129 h 241"/>
                    <a:gd name="T66" fmla="*/ 51 w 250"/>
                    <a:gd name="T67" fmla="*/ 125 h 241"/>
                    <a:gd name="T68" fmla="*/ 64 w 250"/>
                    <a:gd name="T69" fmla="*/ 120 h 241"/>
                    <a:gd name="T70" fmla="*/ 82 w 250"/>
                    <a:gd name="T71" fmla="*/ 113 h 241"/>
                    <a:gd name="T72" fmla="*/ 89 w 250"/>
                    <a:gd name="T73" fmla="*/ 107 h 241"/>
                    <a:gd name="T74" fmla="*/ 84 w 250"/>
                    <a:gd name="T75" fmla="*/ 103 h 241"/>
                    <a:gd name="T76" fmla="*/ 55 w 250"/>
                    <a:gd name="T77" fmla="*/ 101 h 241"/>
                    <a:gd name="T78" fmla="*/ 52 w 250"/>
                    <a:gd name="T79" fmla="*/ 98 h 241"/>
                    <a:gd name="T80" fmla="*/ 80 w 250"/>
                    <a:gd name="T81" fmla="*/ 97 h 241"/>
                    <a:gd name="T82" fmla="*/ 124 w 250"/>
                    <a:gd name="T83" fmla="*/ 101 h 241"/>
                    <a:gd name="T84" fmla="*/ 172 w 250"/>
                    <a:gd name="T85" fmla="*/ 110 h 241"/>
                    <a:gd name="T86" fmla="*/ 208 w 250"/>
                    <a:gd name="T87" fmla="*/ 112 h 241"/>
                    <a:gd name="T88" fmla="*/ 230 w 250"/>
                    <a:gd name="T89" fmla="*/ 105 h 241"/>
                    <a:gd name="T90" fmla="*/ 240 w 250"/>
                    <a:gd name="T91" fmla="*/ 92 h 241"/>
                    <a:gd name="T92" fmla="*/ 243 w 250"/>
                    <a:gd name="T93" fmla="*/ 79 h 241"/>
                    <a:gd name="T94" fmla="*/ 244 w 250"/>
                    <a:gd name="T95" fmla="*/ 70 h 241"/>
                    <a:gd name="T96" fmla="*/ 244 w 250"/>
                    <a:gd name="T97" fmla="*/ 64 h 241"/>
                    <a:gd name="T98" fmla="*/ 244 w 250"/>
                    <a:gd name="T99" fmla="*/ 57 h 241"/>
                    <a:gd name="T100" fmla="*/ 245 w 250"/>
                    <a:gd name="T101" fmla="*/ 47 h 241"/>
                    <a:gd name="T102" fmla="*/ 245 w 250"/>
                    <a:gd name="T103" fmla="*/ 35 h 241"/>
                    <a:gd name="T104" fmla="*/ 245 w 250"/>
                    <a:gd name="T105" fmla="*/ 20 h 241"/>
                    <a:gd name="T106" fmla="*/ 246 w 250"/>
                    <a:gd name="T107" fmla="*/ 6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50" h="241">
                      <a:moveTo>
                        <a:pt x="247" y="0"/>
                      </a:moveTo>
                      <a:lnTo>
                        <a:pt x="247" y="2"/>
                      </a:lnTo>
                      <a:lnTo>
                        <a:pt x="247" y="9"/>
                      </a:lnTo>
                      <a:lnTo>
                        <a:pt x="247" y="18"/>
                      </a:lnTo>
                      <a:lnTo>
                        <a:pt x="248" y="29"/>
                      </a:lnTo>
                      <a:lnTo>
                        <a:pt x="248" y="41"/>
                      </a:lnTo>
                      <a:lnTo>
                        <a:pt x="249" y="54"/>
                      </a:lnTo>
                      <a:lnTo>
                        <a:pt x="249" y="65"/>
                      </a:lnTo>
                      <a:lnTo>
                        <a:pt x="250" y="74"/>
                      </a:lnTo>
                      <a:lnTo>
                        <a:pt x="250" y="82"/>
                      </a:lnTo>
                      <a:lnTo>
                        <a:pt x="250" y="90"/>
                      </a:lnTo>
                      <a:lnTo>
                        <a:pt x="249" y="99"/>
                      </a:lnTo>
                      <a:lnTo>
                        <a:pt x="247" y="106"/>
                      </a:lnTo>
                      <a:lnTo>
                        <a:pt x="245" y="113"/>
                      </a:lnTo>
                      <a:lnTo>
                        <a:pt x="242" y="118"/>
                      </a:lnTo>
                      <a:lnTo>
                        <a:pt x="239" y="123"/>
                      </a:lnTo>
                      <a:lnTo>
                        <a:pt x="235" y="126"/>
                      </a:lnTo>
                      <a:lnTo>
                        <a:pt x="232" y="130"/>
                      </a:lnTo>
                      <a:lnTo>
                        <a:pt x="229" y="136"/>
                      </a:lnTo>
                      <a:lnTo>
                        <a:pt x="226" y="144"/>
                      </a:lnTo>
                      <a:lnTo>
                        <a:pt x="224" y="154"/>
                      </a:lnTo>
                      <a:lnTo>
                        <a:pt x="221" y="164"/>
                      </a:lnTo>
                      <a:lnTo>
                        <a:pt x="218" y="174"/>
                      </a:lnTo>
                      <a:lnTo>
                        <a:pt x="215" y="184"/>
                      </a:lnTo>
                      <a:lnTo>
                        <a:pt x="211" y="191"/>
                      </a:lnTo>
                      <a:lnTo>
                        <a:pt x="210" y="193"/>
                      </a:lnTo>
                      <a:lnTo>
                        <a:pt x="206" y="199"/>
                      </a:lnTo>
                      <a:lnTo>
                        <a:pt x="199" y="208"/>
                      </a:lnTo>
                      <a:lnTo>
                        <a:pt x="189" y="217"/>
                      </a:lnTo>
                      <a:lnTo>
                        <a:pt x="175" y="226"/>
                      </a:lnTo>
                      <a:lnTo>
                        <a:pt x="158" y="234"/>
                      </a:lnTo>
                      <a:lnTo>
                        <a:pt x="138" y="240"/>
                      </a:lnTo>
                      <a:lnTo>
                        <a:pt x="114" y="241"/>
                      </a:lnTo>
                      <a:lnTo>
                        <a:pt x="132" y="239"/>
                      </a:lnTo>
                      <a:lnTo>
                        <a:pt x="150" y="232"/>
                      </a:lnTo>
                      <a:lnTo>
                        <a:pt x="167" y="223"/>
                      </a:lnTo>
                      <a:lnTo>
                        <a:pt x="182" y="212"/>
                      </a:lnTo>
                      <a:lnTo>
                        <a:pt x="194" y="202"/>
                      </a:lnTo>
                      <a:lnTo>
                        <a:pt x="200" y="194"/>
                      </a:lnTo>
                      <a:lnTo>
                        <a:pt x="200" y="189"/>
                      </a:lnTo>
                      <a:lnTo>
                        <a:pt x="192" y="191"/>
                      </a:lnTo>
                      <a:lnTo>
                        <a:pt x="177" y="196"/>
                      </a:lnTo>
                      <a:lnTo>
                        <a:pt x="161" y="199"/>
                      </a:lnTo>
                      <a:lnTo>
                        <a:pt x="144" y="201"/>
                      </a:lnTo>
                      <a:lnTo>
                        <a:pt x="128" y="202"/>
                      </a:lnTo>
                      <a:lnTo>
                        <a:pt x="113" y="202"/>
                      </a:lnTo>
                      <a:lnTo>
                        <a:pt x="99" y="200"/>
                      </a:lnTo>
                      <a:lnTo>
                        <a:pt x="87" y="199"/>
                      </a:lnTo>
                      <a:lnTo>
                        <a:pt x="77" y="197"/>
                      </a:lnTo>
                      <a:lnTo>
                        <a:pt x="63" y="194"/>
                      </a:lnTo>
                      <a:lnTo>
                        <a:pt x="52" y="190"/>
                      </a:lnTo>
                      <a:lnTo>
                        <a:pt x="42" y="186"/>
                      </a:lnTo>
                      <a:lnTo>
                        <a:pt x="34" y="182"/>
                      </a:lnTo>
                      <a:lnTo>
                        <a:pt x="26" y="178"/>
                      </a:lnTo>
                      <a:lnTo>
                        <a:pt x="19" y="173"/>
                      </a:lnTo>
                      <a:lnTo>
                        <a:pt x="10" y="167"/>
                      </a:lnTo>
                      <a:lnTo>
                        <a:pt x="0" y="160"/>
                      </a:lnTo>
                      <a:lnTo>
                        <a:pt x="0" y="157"/>
                      </a:lnTo>
                      <a:lnTo>
                        <a:pt x="1" y="152"/>
                      </a:lnTo>
                      <a:lnTo>
                        <a:pt x="2" y="147"/>
                      </a:lnTo>
                      <a:lnTo>
                        <a:pt x="4" y="144"/>
                      </a:lnTo>
                      <a:lnTo>
                        <a:pt x="12" y="141"/>
                      </a:lnTo>
                      <a:lnTo>
                        <a:pt x="20" y="138"/>
                      </a:lnTo>
                      <a:lnTo>
                        <a:pt x="27" y="135"/>
                      </a:lnTo>
                      <a:lnTo>
                        <a:pt x="35" y="132"/>
                      </a:lnTo>
                      <a:lnTo>
                        <a:pt x="41" y="129"/>
                      </a:lnTo>
                      <a:lnTo>
                        <a:pt x="47" y="127"/>
                      </a:lnTo>
                      <a:lnTo>
                        <a:pt x="51" y="125"/>
                      </a:lnTo>
                      <a:lnTo>
                        <a:pt x="54" y="124"/>
                      </a:lnTo>
                      <a:lnTo>
                        <a:pt x="64" y="120"/>
                      </a:lnTo>
                      <a:lnTo>
                        <a:pt x="74" y="116"/>
                      </a:lnTo>
                      <a:lnTo>
                        <a:pt x="82" y="113"/>
                      </a:lnTo>
                      <a:lnTo>
                        <a:pt x="87" y="110"/>
                      </a:lnTo>
                      <a:lnTo>
                        <a:pt x="89" y="107"/>
                      </a:lnTo>
                      <a:lnTo>
                        <a:pt x="88" y="104"/>
                      </a:lnTo>
                      <a:lnTo>
                        <a:pt x="84" y="103"/>
                      </a:lnTo>
                      <a:lnTo>
                        <a:pt x="74" y="102"/>
                      </a:lnTo>
                      <a:lnTo>
                        <a:pt x="55" y="101"/>
                      </a:lnTo>
                      <a:lnTo>
                        <a:pt x="48" y="99"/>
                      </a:lnTo>
                      <a:lnTo>
                        <a:pt x="52" y="98"/>
                      </a:lnTo>
                      <a:lnTo>
                        <a:pt x="63" y="97"/>
                      </a:lnTo>
                      <a:lnTo>
                        <a:pt x="80" y="97"/>
                      </a:lnTo>
                      <a:lnTo>
                        <a:pt x="101" y="98"/>
                      </a:lnTo>
                      <a:lnTo>
                        <a:pt x="124" y="101"/>
                      </a:lnTo>
                      <a:lnTo>
                        <a:pt x="147" y="105"/>
                      </a:lnTo>
                      <a:lnTo>
                        <a:pt x="172" y="110"/>
                      </a:lnTo>
                      <a:lnTo>
                        <a:pt x="192" y="112"/>
                      </a:lnTo>
                      <a:lnTo>
                        <a:pt x="208" y="112"/>
                      </a:lnTo>
                      <a:lnTo>
                        <a:pt x="221" y="109"/>
                      </a:lnTo>
                      <a:lnTo>
                        <a:pt x="230" y="105"/>
                      </a:lnTo>
                      <a:lnTo>
                        <a:pt x="236" y="100"/>
                      </a:lnTo>
                      <a:lnTo>
                        <a:pt x="240" y="92"/>
                      </a:lnTo>
                      <a:lnTo>
                        <a:pt x="242" y="85"/>
                      </a:lnTo>
                      <a:lnTo>
                        <a:pt x="243" y="79"/>
                      </a:lnTo>
                      <a:lnTo>
                        <a:pt x="244" y="74"/>
                      </a:lnTo>
                      <a:lnTo>
                        <a:pt x="244" y="70"/>
                      </a:lnTo>
                      <a:lnTo>
                        <a:pt x="244" y="67"/>
                      </a:lnTo>
                      <a:lnTo>
                        <a:pt x="244" y="64"/>
                      </a:lnTo>
                      <a:lnTo>
                        <a:pt x="244" y="61"/>
                      </a:lnTo>
                      <a:lnTo>
                        <a:pt x="244" y="57"/>
                      </a:lnTo>
                      <a:lnTo>
                        <a:pt x="245" y="51"/>
                      </a:lnTo>
                      <a:lnTo>
                        <a:pt x="245" y="47"/>
                      </a:lnTo>
                      <a:lnTo>
                        <a:pt x="245" y="42"/>
                      </a:lnTo>
                      <a:lnTo>
                        <a:pt x="245" y="35"/>
                      </a:lnTo>
                      <a:lnTo>
                        <a:pt x="245" y="28"/>
                      </a:lnTo>
                      <a:lnTo>
                        <a:pt x="245" y="20"/>
                      </a:lnTo>
                      <a:lnTo>
                        <a:pt x="246" y="13"/>
                      </a:lnTo>
                      <a:lnTo>
                        <a:pt x="246" y="6"/>
                      </a:lnTo>
                      <a:lnTo>
                        <a:pt x="247" y="0"/>
                      </a:lnTo>
                      <a:close/>
                    </a:path>
                  </a:pathLst>
                </a:custGeom>
                <a:solidFill>
                  <a:srgbClr val="D1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64" name="Freeform 580"/>
                <p:cNvSpPr>
                  <a:spLocks/>
                </p:cNvSpPr>
                <p:nvPr/>
              </p:nvSpPr>
              <p:spPr bwMode="auto">
                <a:xfrm>
                  <a:off x="4772" y="755"/>
                  <a:ext cx="27" cy="22"/>
                </a:xfrm>
                <a:custGeom>
                  <a:avLst/>
                  <a:gdLst>
                    <a:gd name="T0" fmla="*/ 259 w 267"/>
                    <a:gd name="T1" fmla="*/ 2 h 211"/>
                    <a:gd name="T2" fmla="*/ 263 w 267"/>
                    <a:gd name="T3" fmla="*/ 7 h 211"/>
                    <a:gd name="T4" fmla="*/ 265 w 267"/>
                    <a:gd name="T5" fmla="*/ 13 h 211"/>
                    <a:gd name="T6" fmla="*/ 267 w 267"/>
                    <a:gd name="T7" fmla="*/ 21 h 211"/>
                    <a:gd name="T8" fmla="*/ 267 w 267"/>
                    <a:gd name="T9" fmla="*/ 30 h 211"/>
                    <a:gd name="T10" fmla="*/ 266 w 267"/>
                    <a:gd name="T11" fmla="*/ 35 h 211"/>
                    <a:gd name="T12" fmla="*/ 265 w 267"/>
                    <a:gd name="T13" fmla="*/ 41 h 211"/>
                    <a:gd name="T14" fmla="*/ 262 w 267"/>
                    <a:gd name="T15" fmla="*/ 47 h 211"/>
                    <a:gd name="T16" fmla="*/ 259 w 267"/>
                    <a:gd name="T17" fmla="*/ 54 h 211"/>
                    <a:gd name="T18" fmla="*/ 254 w 267"/>
                    <a:gd name="T19" fmla="*/ 60 h 211"/>
                    <a:gd name="T20" fmla="*/ 248 w 267"/>
                    <a:gd name="T21" fmla="*/ 67 h 211"/>
                    <a:gd name="T22" fmla="*/ 241 w 267"/>
                    <a:gd name="T23" fmla="*/ 74 h 211"/>
                    <a:gd name="T24" fmla="*/ 233 w 267"/>
                    <a:gd name="T25" fmla="*/ 80 h 211"/>
                    <a:gd name="T26" fmla="*/ 218 w 267"/>
                    <a:gd name="T27" fmla="*/ 90 h 211"/>
                    <a:gd name="T28" fmla="*/ 198 w 267"/>
                    <a:gd name="T29" fmla="*/ 99 h 211"/>
                    <a:gd name="T30" fmla="*/ 177 w 267"/>
                    <a:gd name="T31" fmla="*/ 107 h 211"/>
                    <a:gd name="T32" fmla="*/ 156 w 267"/>
                    <a:gd name="T33" fmla="*/ 114 h 211"/>
                    <a:gd name="T34" fmla="*/ 134 w 267"/>
                    <a:gd name="T35" fmla="*/ 121 h 211"/>
                    <a:gd name="T36" fmla="*/ 117 w 267"/>
                    <a:gd name="T37" fmla="*/ 128 h 211"/>
                    <a:gd name="T38" fmla="*/ 104 w 267"/>
                    <a:gd name="T39" fmla="*/ 134 h 211"/>
                    <a:gd name="T40" fmla="*/ 97 w 267"/>
                    <a:gd name="T41" fmla="*/ 140 h 211"/>
                    <a:gd name="T42" fmla="*/ 93 w 267"/>
                    <a:gd name="T43" fmla="*/ 143 h 211"/>
                    <a:gd name="T44" fmla="*/ 82 w 267"/>
                    <a:gd name="T45" fmla="*/ 152 h 211"/>
                    <a:gd name="T46" fmla="*/ 67 w 267"/>
                    <a:gd name="T47" fmla="*/ 165 h 211"/>
                    <a:gd name="T48" fmla="*/ 50 w 267"/>
                    <a:gd name="T49" fmla="*/ 179 h 211"/>
                    <a:gd name="T50" fmla="*/ 33 w 267"/>
                    <a:gd name="T51" fmla="*/ 193 h 211"/>
                    <a:gd name="T52" fmla="*/ 18 w 267"/>
                    <a:gd name="T53" fmla="*/ 204 h 211"/>
                    <a:gd name="T54" fmla="*/ 7 w 267"/>
                    <a:gd name="T55" fmla="*/ 211 h 211"/>
                    <a:gd name="T56" fmla="*/ 2 w 267"/>
                    <a:gd name="T57" fmla="*/ 211 h 211"/>
                    <a:gd name="T58" fmla="*/ 1 w 267"/>
                    <a:gd name="T59" fmla="*/ 206 h 211"/>
                    <a:gd name="T60" fmla="*/ 0 w 267"/>
                    <a:gd name="T61" fmla="*/ 199 h 211"/>
                    <a:gd name="T62" fmla="*/ 0 w 267"/>
                    <a:gd name="T63" fmla="*/ 191 h 211"/>
                    <a:gd name="T64" fmla="*/ 0 w 267"/>
                    <a:gd name="T65" fmla="*/ 181 h 211"/>
                    <a:gd name="T66" fmla="*/ 1 w 267"/>
                    <a:gd name="T67" fmla="*/ 171 h 211"/>
                    <a:gd name="T68" fmla="*/ 3 w 267"/>
                    <a:gd name="T69" fmla="*/ 160 h 211"/>
                    <a:gd name="T70" fmla="*/ 6 w 267"/>
                    <a:gd name="T71" fmla="*/ 148 h 211"/>
                    <a:gd name="T72" fmla="*/ 10 w 267"/>
                    <a:gd name="T73" fmla="*/ 136 h 211"/>
                    <a:gd name="T74" fmla="*/ 16 w 267"/>
                    <a:gd name="T75" fmla="*/ 123 h 211"/>
                    <a:gd name="T76" fmla="*/ 22 w 267"/>
                    <a:gd name="T77" fmla="*/ 110 h 211"/>
                    <a:gd name="T78" fmla="*/ 30 w 267"/>
                    <a:gd name="T79" fmla="*/ 97 h 211"/>
                    <a:gd name="T80" fmla="*/ 40 w 267"/>
                    <a:gd name="T81" fmla="*/ 84 h 211"/>
                    <a:gd name="T82" fmla="*/ 51 w 267"/>
                    <a:gd name="T83" fmla="*/ 71 h 211"/>
                    <a:gd name="T84" fmla="*/ 64 w 267"/>
                    <a:gd name="T85" fmla="*/ 59 h 211"/>
                    <a:gd name="T86" fmla="*/ 79 w 267"/>
                    <a:gd name="T87" fmla="*/ 47 h 211"/>
                    <a:gd name="T88" fmla="*/ 96 w 267"/>
                    <a:gd name="T89" fmla="*/ 35 h 211"/>
                    <a:gd name="T90" fmla="*/ 107 w 267"/>
                    <a:gd name="T91" fmla="*/ 30 h 211"/>
                    <a:gd name="T92" fmla="*/ 120 w 267"/>
                    <a:gd name="T93" fmla="*/ 27 h 211"/>
                    <a:gd name="T94" fmla="*/ 135 w 267"/>
                    <a:gd name="T95" fmla="*/ 25 h 211"/>
                    <a:gd name="T96" fmla="*/ 151 w 267"/>
                    <a:gd name="T97" fmla="*/ 23 h 211"/>
                    <a:gd name="T98" fmla="*/ 166 w 267"/>
                    <a:gd name="T99" fmla="*/ 22 h 211"/>
                    <a:gd name="T100" fmla="*/ 180 w 267"/>
                    <a:gd name="T101" fmla="*/ 20 h 211"/>
                    <a:gd name="T102" fmla="*/ 191 w 267"/>
                    <a:gd name="T103" fmla="*/ 18 h 211"/>
                    <a:gd name="T104" fmla="*/ 199 w 267"/>
                    <a:gd name="T105" fmla="*/ 15 h 211"/>
                    <a:gd name="T106" fmla="*/ 206 w 267"/>
                    <a:gd name="T107" fmla="*/ 11 h 211"/>
                    <a:gd name="T108" fmla="*/ 214 w 267"/>
                    <a:gd name="T109" fmla="*/ 8 h 211"/>
                    <a:gd name="T110" fmla="*/ 223 w 267"/>
                    <a:gd name="T111" fmla="*/ 5 h 211"/>
                    <a:gd name="T112" fmla="*/ 233 w 267"/>
                    <a:gd name="T113" fmla="*/ 2 h 211"/>
                    <a:gd name="T114" fmla="*/ 242 w 267"/>
                    <a:gd name="T115" fmla="*/ 1 h 211"/>
                    <a:gd name="T116" fmla="*/ 250 w 267"/>
                    <a:gd name="T117" fmla="*/ 0 h 211"/>
                    <a:gd name="T118" fmla="*/ 256 w 267"/>
                    <a:gd name="T119" fmla="*/ 1 h 211"/>
                    <a:gd name="T120" fmla="*/ 259 w 267"/>
                    <a:gd name="T121" fmla="*/ 2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67" h="211">
                      <a:moveTo>
                        <a:pt x="259" y="2"/>
                      </a:moveTo>
                      <a:lnTo>
                        <a:pt x="263" y="7"/>
                      </a:lnTo>
                      <a:lnTo>
                        <a:pt x="265" y="13"/>
                      </a:lnTo>
                      <a:lnTo>
                        <a:pt x="267" y="21"/>
                      </a:lnTo>
                      <a:lnTo>
                        <a:pt x="267" y="30"/>
                      </a:lnTo>
                      <a:lnTo>
                        <a:pt x="266" y="35"/>
                      </a:lnTo>
                      <a:lnTo>
                        <a:pt x="265" y="41"/>
                      </a:lnTo>
                      <a:lnTo>
                        <a:pt x="262" y="47"/>
                      </a:lnTo>
                      <a:lnTo>
                        <a:pt x="259" y="54"/>
                      </a:lnTo>
                      <a:lnTo>
                        <a:pt x="254" y="60"/>
                      </a:lnTo>
                      <a:lnTo>
                        <a:pt x="248" y="67"/>
                      </a:lnTo>
                      <a:lnTo>
                        <a:pt x="241" y="74"/>
                      </a:lnTo>
                      <a:lnTo>
                        <a:pt x="233" y="80"/>
                      </a:lnTo>
                      <a:lnTo>
                        <a:pt x="218" y="90"/>
                      </a:lnTo>
                      <a:lnTo>
                        <a:pt x="198" y="99"/>
                      </a:lnTo>
                      <a:lnTo>
                        <a:pt x="177" y="107"/>
                      </a:lnTo>
                      <a:lnTo>
                        <a:pt x="156" y="114"/>
                      </a:lnTo>
                      <a:lnTo>
                        <a:pt x="134" y="121"/>
                      </a:lnTo>
                      <a:lnTo>
                        <a:pt x="117" y="128"/>
                      </a:lnTo>
                      <a:lnTo>
                        <a:pt x="104" y="134"/>
                      </a:lnTo>
                      <a:lnTo>
                        <a:pt x="97" y="140"/>
                      </a:lnTo>
                      <a:lnTo>
                        <a:pt x="93" y="143"/>
                      </a:lnTo>
                      <a:lnTo>
                        <a:pt x="82" y="152"/>
                      </a:lnTo>
                      <a:lnTo>
                        <a:pt x="67" y="165"/>
                      </a:lnTo>
                      <a:lnTo>
                        <a:pt x="50" y="179"/>
                      </a:lnTo>
                      <a:lnTo>
                        <a:pt x="33" y="193"/>
                      </a:lnTo>
                      <a:lnTo>
                        <a:pt x="18" y="204"/>
                      </a:lnTo>
                      <a:lnTo>
                        <a:pt x="7" y="211"/>
                      </a:lnTo>
                      <a:lnTo>
                        <a:pt x="2" y="211"/>
                      </a:lnTo>
                      <a:lnTo>
                        <a:pt x="1" y="206"/>
                      </a:lnTo>
                      <a:lnTo>
                        <a:pt x="0" y="199"/>
                      </a:lnTo>
                      <a:lnTo>
                        <a:pt x="0" y="191"/>
                      </a:lnTo>
                      <a:lnTo>
                        <a:pt x="0" y="181"/>
                      </a:lnTo>
                      <a:lnTo>
                        <a:pt x="1" y="171"/>
                      </a:lnTo>
                      <a:lnTo>
                        <a:pt x="3" y="160"/>
                      </a:lnTo>
                      <a:lnTo>
                        <a:pt x="6" y="148"/>
                      </a:lnTo>
                      <a:lnTo>
                        <a:pt x="10" y="136"/>
                      </a:lnTo>
                      <a:lnTo>
                        <a:pt x="16" y="123"/>
                      </a:lnTo>
                      <a:lnTo>
                        <a:pt x="22" y="110"/>
                      </a:lnTo>
                      <a:lnTo>
                        <a:pt x="30" y="97"/>
                      </a:lnTo>
                      <a:lnTo>
                        <a:pt x="40" y="84"/>
                      </a:lnTo>
                      <a:lnTo>
                        <a:pt x="51" y="71"/>
                      </a:lnTo>
                      <a:lnTo>
                        <a:pt x="64" y="59"/>
                      </a:lnTo>
                      <a:lnTo>
                        <a:pt x="79" y="47"/>
                      </a:lnTo>
                      <a:lnTo>
                        <a:pt x="96" y="35"/>
                      </a:lnTo>
                      <a:lnTo>
                        <a:pt x="107" y="30"/>
                      </a:lnTo>
                      <a:lnTo>
                        <a:pt x="120" y="27"/>
                      </a:lnTo>
                      <a:lnTo>
                        <a:pt x="135" y="25"/>
                      </a:lnTo>
                      <a:lnTo>
                        <a:pt x="151" y="23"/>
                      </a:lnTo>
                      <a:lnTo>
                        <a:pt x="166" y="22"/>
                      </a:lnTo>
                      <a:lnTo>
                        <a:pt x="180" y="20"/>
                      </a:lnTo>
                      <a:lnTo>
                        <a:pt x="191" y="18"/>
                      </a:lnTo>
                      <a:lnTo>
                        <a:pt x="199" y="15"/>
                      </a:lnTo>
                      <a:lnTo>
                        <a:pt x="206" y="11"/>
                      </a:lnTo>
                      <a:lnTo>
                        <a:pt x="214" y="8"/>
                      </a:lnTo>
                      <a:lnTo>
                        <a:pt x="223" y="5"/>
                      </a:lnTo>
                      <a:lnTo>
                        <a:pt x="233" y="2"/>
                      </a:lnTo>
                      <a:lnTo>
                        <a:pt x="242" y="1"/>
                      </a:lnTo>
                      <a:lnTo>
                        <a:pt x="250" y="0"/>
                      </a:lnTo>
                      <a:lnTo>
                        <a:pt x="256" y="1"/>
                      </a:lnTo>
                      <a:lnTo>
                        <a:pt x="259" y="2"/>
                      </a:lnTo>
                      <a:close/>
                    </a:path>
                  </a:pathLst>
                </a:custGeom>
                <a:solidFill>
                  <a:srgbClr val="D994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65" name="Freeform 581"/>
                <p:cNvSpPr>
                  <a:spLocks/>
                </p:cNvSpPr>
                <p:nvPr/>
              </p:nvSpPr>
              <p:spPr bwMode="auto">
                <a:xfrm>
                  <a:off x="4772" y="755"/>
                  <a:ext cx="27" cy="22"/>
                </a:xfrm>
                <a:custGeom>
                  <a:avLst/>
                  <a:gdLst>
                    <a:gd name="T0" fmla="*/ 259 w 267"/>
                    <a:gd name="T1" fmla="*/ 2 h 211"/>
                    <a:gd name="T2" fmla="*/ 265 w 267"/>
                    <a:gd name="T3" fmla="*/ 13 h 211"/>
                    <a:gd name="T4" fmla="*/ 267 w 267"/>
                    <a:gd name="T5" fmla="*/ 30 h 211"/>
                    <a:gd name="T6" fmla="*/ 266 w 267"/>
                    <a:gd name="T7" fmla="*/ 35 h 211"/>
                    <a:gd name="T8" fmla="*/ 262 w 267"/>
                    <a:gd name="T9" fmla="*/ 47 h 211"/>
                    <a:gd name="T10" fmla="*/ 254 w 267"/>
                    <a:gd name="T11" fmla="*/ 60 h 211"/>
                    <a:gd name="T12" fmla="*/ 241 w 267"/>
                    <a:gd name="T13" fmla="*/ 74 h 211"/>
                    <a:gd name="T14" fmla="*/ 233 w 267"/>
                    <a:gd name="T15" fmla="*/ 80 h 211"/>
                    <a:gd name="T16" fmla="*/ 198 w 267"/>
                    <a:gd name="T17" fmla="*/ 99 h 211"/>
                    <a:gd name="T18" fmla="*/ 156 w 267"/>
                    <a:gd name="T19" fmla="*/ 114 h 211"/>
                    <a:gd name="T20" fmla="*/ 117 w 267"/>
                    <a:gd name="T21" fmla="*/ 128 h 211"/>
                    <a:gd name="T22" fmla="*/ 97 w 267"/>
                    <a:gd name="T23" fmla="*/ 140 h 211"/>
                    <a:gd name="T24" fmla="*/ 93 w 267"/>
                    <a:gd name="T25" fmla="*/ 143 h 211"/>
                    <a:gd name="T26" fmla="*/ 67 w 267"/>
                    <a:gd name="T27" fmla="*/ 165 h 211"/>
                    <a:gd name="T28" fmla="*/ 33 w 267"/>
                    <a:gd name="T29" fmla="*/ 193 h 211"/>
                    <a:gd name="T30" fmla="*/ 7 w 267"/>
                    <a:gd name="T31" fmla="*/ 211 h 211"/>
                    <a:gd name="T32" fmla="*/ 2 w 267"/>
                    <a:gd name="T33" fmla="*/ 211 h 211"/>
                    <a:gd name="T34" fmla="*/ 0 w 267"/>
                    <a:gd name="T35" fmla="*/ 199 h 211"/>
                    <a:gd name="T36" fmla="*/ 0 w 267"/>
                    <a:gd name="T37" fmla="*/ 181 h 211"/>
                    <a:gd name="T38" fmla="*/ 3 w 267"/>
                    <a:gd name="T39" fmla="*/ 160 h 211"/>
                    <a:gd name="T40" fmla="*/ 10 w 267"/>
                    <a:gd name="T41" fmla="*/ 136 h 211"/>
                    <a:gd name="T42" fmla="*/ 22 w 267"/>
                    <a:gd name="T43" fmla="*/ 110 h 211"/>
                    <a:gd name="T44" fmla="*/ 40 w 267"/>
                    <a:gd name="T45" fmla="*/ 84 h 211"/>
                    <a:gd name="T46" fmla="*/ 64 w 267"/>
                    <a:gd name="T47" fmla="*/ 59 h 211"/>
                    <a:gd name="T48" fmla="*/ 96 w 267"/>
                    <a:gd name="T49" fmla="*/ 35 h 211"/>
                    <a:gd name="T50" fmla="*/ 107 w 267"/>
                    <a:gd name="T51" fmla="*/ 30 h 211"/>
                    <a:gd name="T52" fmla="*/ 135 w 267"/>
                    <a:gd name="T53" fmla="*/ 25 h 211"/>
                    <a:gd name="T54" fmla="*/ 166 w 267"/>
                    <a:gd name="T55" fmla="*/ 22 h 211"/>
                    <a:gd name="T56" fmla="*/ 191 w 267"/>
                    <a:gd name="T57" fmla="*/ 18 h 211"/>
                    <a:gd name="T58" fmla="*/ 199 w 267"/>
                    <a:gd name="T59" fmla="*/ 15 h 211"/>
                    <a:gd name="T60" fmla="*/ 214 w 267"/>
                    <a:gd name="T61" fmla="*/ 8 h 211"/>
                    <a:gd name="T62" fmla="*/ 233 w 267"/>
                    <a:gd name="T63" fmla="*/ 2 h 211"/>
                    <a:gd name="T64" fmla="*/ 250 w 267"/>
                    <a:gd name="T65" fmla="*/ 0 h 211"/>
                    <a:gd name="T66" fmla="*/ 259 w 267"/>
                    <a:gd name="T67" fmla="*/ 2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67" h="211">
                      <a:moveTo>
                        <a:pt x="259" y="2"/>
                      </a:moveTo>
                      <a:lnTo>
                        <a:pt x="259" y="2"/>
                      </a:lnTo>
                      <a:lnTo>
                        <a:pt x="263" y="7"/>
                      </a:lnTo>
                      <a:lnTo>
                        <a:pt x="265" y="13"/>
                      </a:lnTo>
                      <a:lnTo>
                        <a:pt x="267" y="21"/>
                      </a:lnTo>
                      <a:lnTo>
                        <a:pt x="267" y="30"/>
                      </a:lnTo>
                      <a:lnTo>
                        <a:pt x="266" y="35"/>
                      </a:lnTo>
                      <a:lnTo>
                        <a:pt x="265" y="41"/>
                      </a:lnTo>
                      <a:lnTo>
                        <a:pt x="262" y="47"/>
                      </a:lnTo>
                      <a:lnTo>
                        <a:pt x="259" y="54"/>
                      </a:lnTo>
                      <a:lnTo>
                        <a:pt x="254" y="60"/>
                      </a:lnTo>
                      <a:lnTo>
                        <a:pt x="248" y="67"/>
                      </a:lnTo>
                      <a:lnTo>
                        <a:pt x="241" y="74"/>
                      </a:lnTo>
                      <a:lnTo>
                        <a:pt x="233" y="80"/>
                      </a:lnTo>
                      <a:lnTo>
                        <a:pt x="218" y="90"/>
                      </a:lnTo>
                      <a:lnTo>
                        <a:pt x="198" y="99"/>
                      </a:lnTo>
                      <a:lnTo>
                        <a:pt x="177" y="107"/>
                      </a:lnTo>
                      <a:lnTo>
                        <a:pt x="156" y="114"/>
                      </a:lnTo>
                      <a:lnTo>
                        <a:pt x="134" y="121"/>
                      </a:lnTo>
                      <a:lnTo>
                        <a:pt x="117" y="128"/>
                      </a:lnTo>
                      <a:lnTo>
                        <a:pt x="104" y="134"/>
                      </a:lnTo>
                      <a:lnTo>
                        <a:pt x="97" y="140"/>
                      </a:lnTo>
                      <a:lnTo>
                        <a:pt x="93" y="143"/>
                      </a:lnTo>
                      <a:lnTo>
                        <a:pt x="82" y="152"/>
                      </a:lnTo>
                      <a:lnTo>
                        <a:pt x="67" y="165"/>
                      </a:lnTo>
                      <a:lnTo>
                        <a:pt x="50" y="179"/>
                      </a:lnTo>
                      <a:lnTo>
                        <a:pt x="33" y="193"/>
                      </a:lnTo>
                      <a:lnTo>
                        <a:pt x="18" y="204"/>
                      </a:lnTo>
                      <a:lnTo>
                        <a:pt x="7" y="211"/>
                      </a:lnTo>
                      <a:lnTo>
                        <a:pt x="2" y="211"/>
                      </a:lnTo>
                      <a:lnTo>
                        <a:pt x="1" y="206"/>
                      </a:lnTo>
                      <a:lnTo>
                        <a:pt x="0" y="199"/>
                      </a:lnTo>
                      <a:lnTo>
                        <a:pt x="0" y="191"/>
                      </a:lnTo>
                      <a:lnTo>
                        <a:pt x="0" y="181"/>
                      </a:lnTo>
                      <a:lnTo>
                        <a:pt x="1" y="171"/>
                      </a:lnTo>
                      <a:lnTo>
                        <a:pt x="3" y="160"/>
                      </a:lnTo>
                      <a:lnTo>
                        <a:pt x="6" y="148"/>
                      </a:lnTo>
                      <a:lnTo>
                        <a:pt x="10" y="136"/>
                      </a:lnTo>
                      <a:lnTo>
                        <a:pt x="16" y="123"/>
                      </a:lnTo>
                      <a:lnTo>
                        <a:pt x="22" y="110"/>
                      </a:lnTo>
                      <a:lnTo>
                        <a:pt x="30" y="97"/>
                      </a:lnTo>
                      <a:lnTo>
                        <a:pt x="40" y="84"/>
                      </a:lnTo>
                      <a:lnTo>
                        <a:pt x="51" y="71"/>
                      </a:lnTo>
                      <a:lnTo>
                        <a:pt x="64" y="59"/>
                      </a:lnTo>
                      <a:lnTo>
                        <a:pt x="79" y="47"/>
                      </a:lnTo>
                      <a:lnTo>
                        <a:pt x="96" y="35"/>
                      </a:lnTo>
                      <a:lnTo>
                        <a:pt x="107" y="30"/>
                      </a:lnTo>
                      <a:lnTo>
                        <a:pt x="120" y="27"/>
                      </a:lnTo>
                      <a:lnTo>
                        <a:pt x="135" y="25"/>
                      </a:lnTo>
                      <a:lnTo>
                        <a:pt x="151" y="23"/>
                      </a:lnTo>
                      <a:lnTo>
                        <a:pt x="166" y="22"/>
                      </a:lnTo>
                      <a:lnTo>
                        <a:pt x="180" y="20"/>
                      </a:lnTo>
                      <a:lnTo>
                        <a:pt x="191" y="18"/>
                      </a:lnTo>
                      <a:lnTo>
                        <a:pt x="199" y="15"/>
                      </a:lnTo>
                      <a:lnTo>
                        <a:pt x="206" y="11"/>
                      </a:lnTo>
                      <a:lnTo>
                        <a:pt x="214" y="8"/>
                      </a:lnTo>
                      <a:lnTo>
                        <a:pt x="223" y="5"/>
                      </a:lnTo>
                      <a:lnTo>
                        <a:pt x="233" y="2"/>
                      </a:lnTo>
                      <a:lnTo>
                        <a:pt x="242" y="1"/>
                      </a:lnTo>
                      <a:lnTo>
                        <a:pt x="250" y="0"/>
                      </a:lnTo>
                      <a:lnTo>
                        <a:pt x="256" y="1"/>
                      </a:lnTo>
                      <a:lnTo>
                        <a:pt x="259" y="2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66" name="Freeform 582"/>
                <p:cNvSpPr>
                  <a:spLocks/>
                </p:cNvSpPr>
                <p:nvPr/>
              </p:nvSpPr>
              <p:spPr bwMode="auto">
                <a:xfrm>
                  <a:off x="4799" y="755"/>
                  <a:ext cx="23" cy="16"/>
                </a:xfrm>
                <a:custGeom>
                  <a:avLst/>
                  <a:gdLst>
                    <a:gd name="T0" fmla="*/ 238 w 238"/>
                    <a:gd name="T1" fmla="*/ 65 h 162"/>
                    <a:gd name="T2" fmla="*/ 233 w 238"/>
                    <a:gd name="T3" fmla="*/ 64 h 162"/>
                    <a:gd name="T4" fmla="*/ 220 w 238"/>
                    <a:gd name="T5" fmla="*/ 63 h 162"/>
                    <a:gd name="T6" fmla="*/ 200 w 238"/>
                    <a:gd name="T7" fmla="*/ 60 h 162"/>
                    <a:gd name="T8" fmla="*/ 176 w 238"/>
                    <a:gd name="T9" fmla="*/ 56 h 162"/>
                    <a:gd name="T10" fmla="*/ 151 w 238"/>
                    <a:gd name="T11" fmla="*/ 51 h 162"/>
                    <a:gd name="T12" fmla="*/ 126 w 238"/>
                    <a:gd name="T13" fmla="*/ 45 h 162"/>
                    <a:gd name="T14" fmla="*/ 103 w 238"/>
                    <a:gd name="T15" fmla="*/ 38 h 162"/>
                    <a:gd name="T16" fmla="*/ 86 w 238"/>
                    <a:gd name="T17" fmla="*/ 31 h 162"/>
                    <a:gd name="T18" fmla="*/ 70 w 238"/>
                    <a:gd name="T19" fmla="*/ 23 h 162"/>
                    <a:gd name="T20" fmla="*/ 55 w 238"/>
                    <a:gd name="T21" fmla="*/ 14 h 162"/>
                    <a:gd name="T22" fmla="*/ 40 w 238"/>
                    <a:gd name="T23" fmla="*/ 6 h 162"/>
                    <a:gd name="T24" fmla="*/ 26 w 238"/>
                    <a:gd name="T25" fmla="*/ 1 h 162"/>
                    <a:gd name="T26" fmla="*/ 14 w 238"/>
                    <a:gd name="T27" fmla="*/ 0 h 162"/>
                    <a:gd name="T28" fmla="*/ 5 w 238"/>
                    <a:gd name="T29" fmla="*/ 3 h 162"/>
                    <a:gd name="T30" fmla="*/ 0 w 238"/>
                    <a:gd name="T31" fmla="*/ 13 h 162"/>
                    <a:gd name="T32" fmla="*/ 0 w 238"/>
                    <a:gd name="T33" fmla="*/ 31 h 162"/>
                    <a:gd name="T34" fmla="*/ 4 w 238"/>
                    <a:gd name="T35" fmla="*/ 50 h 162"/>
                    <a:gd name="T36" fmla="*/ 13 w 238"/>
                    <a:gd name="T37" fmla="*/ 66 h 162"/>
                    <a:gd name="T38" fmla="*/ 25 w 238"/>
                    <a:gd name="T39" fmla="*/ 79 h 162"/>
                    <a:gd name="T40" fmla="*/ 38 w 238"/>
                    <a:gd name="T41" fmla="*/ 90 h 162"/>
                    <a:gd name="T42" fmla="*/ 52 w 238"/>
                    <a:gd name="T43" fmla="*/ 99 h 162"/>
                    <a:gd name="T44" fmla="*/ 66 w 238"/>
                    <a:gd name="T45" fmla="*/ 107 h 162"/>
                    <a:gd name="T46" fmla="*/ 79 w 238"/>
                    <a:gd name="T47" fmla="*/ 112 h 162"/>
                    <a:gd name="T48" fmla="*/ 89 w 238"/>
                    <a:gd name="T49" fmla="*/ 117 h 162"/>
                    <a:gd name="T50" fmla="*/ 99 w 238"/>
                    <a:gd name="T51" fmla="*/ 122 h 162"/>
                    <a:gd name="T52" fmla="*/ 111 w 238"/>
                    <a:gd name="T53" fmla="*/ 128 h 162"/>
                    <a:gd name="T54" fmla="*/ 125 w 238"/>
                    <a:gd name="T55" fmla="*/ 136 h 162"/>
                    <a:gd name="T56" fmla="*/ 139 w 238"/>
                    <a:gd name="T57" fmla="*/ 143 h 162"/>
                    <a:gd name="T58" fmla="*/ 152 w 238"/>
                    <a:gd name="T59" fmla="*/ 150 h 162"/>
                    <a:gd name="T60" fmla="*/ 163 w 238"/>
                    <a:gd name="T61" fmla="*/ 156 h 162"/>
                    <a:gd name="T62" fmla="*/ 170 w 238"/>
                    <a:gd name="T63" fmla="*/ 160 h 162"/>
                    <a:gd name="T64" fmla="*/ 173 w 238"/>
                    <a:gd name="T65" fmla="*/ 162 h 162"/>
                    <a:gd name="T66" fmla="*/ 238 w 238"/>
                    <a:gd name="T67" fmla="*/ 65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38" h="162">
                      <a:moveTo>
                        <a:pt x="238" y="65"/>
                      </a:moveTo>
                      <a:lnTo>
                        <a:pt x="233" y="64"/>
                      </a:lnTo>
                      <a:lnTo>
                        <a:pt x="220" y="63"/>
                      </a:lnTo>
                      <a:lnTo>
                        <a:pt x="200" y="60"/>
                      </a:lnTo>
                      <a:lnTo>
                        <a:pt x="176" y="56"/>
                      </a:lnTo>
                      <a:lnTo>
                        <a:pt x="151" y="51"/>
                      </a:lnTo>
                      <a:lnTo>
                        <a:pt x="126" y="45"/>
                      </a:lnTo>
                      <a:lnTo>
                        <a:pt x="103" y="38"/>
                      </a:lnTo>
                      <a:lnTo>
                        <a:pt x="86" y="31"/>
                      </a:lnTo>
                      <a:lnTo>
                        <a:pt x="70" y="23"/>
                      </a:lnTo>
                      <a:lnTo>
                        <a:pt x="55" y="14"/>
                      </a:lnTo>
                      <a:lnTo>
                        <a:pt x="40" y="6"/>
                      </a:lnTo>
                      <a:lnTo>
                        <a:pt x="26" y="1"/>
                      </a:lnTo>
                      <a:lnTo>
                        <a:pt x="14" y="0"/>
                      </a:lnTo>
                      <a:lnTo>
                        <a:pt x="5" y="3"/>
                      </a:lnTo>
                      <a:lnTo>
                        <a:pt x="0" y="13"/>
                      </a:lnTo>
                      <a:lnTo>
                        <a:pt x="0" y="31"/>
                      </a:lnTo>
                      <a:lnTo>
                        <a:pt x="4" y="50"/>
                      </a:lnTo>
                      <a:lnTo>
                        <a:pt x="13" y="66"/>
                      </a:lnTo>
                      <a:lnTo>
                        <a:pt x="25" y="79"/>
                      </a:lnTo>
                      <a:lnTo>
                        <a:pt x="38" y="90"/>
                      </a:lnTo>
                      <a:lnTo>
                        <a:pt x="52" y="99"/>
                      </a:lnTo>
                      <a:lnTo>
                        <a:pt x="66" y="107"/>
                      </a:lnTo>
                      <a:lnTo>
                        <a:pt x="79" y="112"/>
                      </a:lnTo>
                      <a:lnTo>
                        <a:pt x="89" y="117"/>
                      </a:lnTo>
                      <a:lnTo>
                        <a:pt x="99" y="122"/>
                      </a:lnTo>
                      <a:lnTo>
                        <a:pt x="111" y="128"/>
                      </a:lnTo>
                      <a:lnTo>
                        <a:pt x="125" y="136"/>
                      </a:lnTo>
                      <a:lnTo>
                        <a:pt x="139" y="143"/>
                      </a:lnTo>
                      <a:lnTo>
                        <a:pt x="152" y="150"/>
                      </a:lnTo>
                      <a:lnTo>
                        <a:pt x="163" y="156"/>
                      </a:lnTo>
                      <a:lnTo>
                        <a:pt x="170" y="160"/>
                      </a:lnTo>
                      <a:lnTo>
                        <a:pt x="173" y="162"/>
                      </a:lnTo>
                      <a:lnTo>
                        <a:pt x="238" y="65"/>
                      </a:lnTo>
                      <a:close/>
                    </a:path>
                  </a:pathLst>
                </a:custGeom>
                <a:solidFill>
                  <a:srgbClr val="D994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67" name="Freeform 583"/>
                <p:cNvSpPr>
                  <a:spLocks/>
                </p:cNvSpPr>
                <p:nvPr/>
              </p:nvSpPr>
              <p:spPr bwMode="auto">
                <a:xfrm>
                  <a:off x="4799" y="755"/>
                  <a:ext cx="23" cy="16"/>
                </a:xfrm>
                <a:custGeom>
                  <a:avLst/>
                  <a:gdLst>
                    <a:gd name="T0" fmla="*/ 238 w 238"/>
                    <a:gd name="T1" fmla="*/ 65 h 162"/>
                    <a:gd name="T2" fmla="*/ 238 w 238"/>
                    <a:gd name="T3" fmla="*/ 65 h 162"/>
                    <a:gd name="T4" fmla="*/ 233 w 238"/>
                    <a:gd name="T5" fmla="*/ 64 h 162"/>
                    <a:gd name="T6" fmla="*/ 220 w 238"/>
                    <a:gd name="T7" fmla="*/ 63 h 162"/>
                    <a:gd name="T8" fmla="*/ 200 w 238"/>
                    <a:gd name="T9" fmla="*/ 60 h 162"/>
                    <a:gd name="T10" fmla="*/ 176 w 238"/>
                    <a:gd name="T11" fmla="*/ 56 h 162"/>
                    <a:gd name="T12" fmla="*/ 151 w 238"/>
                    <a:gd name="T13" fmla="*/ 51 h 162"/>
                    <a:gd name="T14" fmla="*/ 126 w 238"/>
                    <a:gd name="T15" fmla="*/ 45 h 162"/>
                    <a:gd name="T16" fmla="*/ 103 w 238"/>
                    <a:gd name="T17" fmla="*/ 38 h 162"/>
                    <a:gd name="T18" fmla="*/ 86 w 238"/>
                    <a:gd name="T19" fmla="*/ 31 h 162"/>
                    <a:gd name="T20" fmla="*/ 86 w 238"/>
                    <a:gd name="T21" fmla="*/ 31 h 162"/>
                    <a:gd name="T22" fmla="*/ 70 w 238"/>
                    <a:gd name="T23" fmla="*/ 23 h 162"/>
                    <a:gd name="T24" fmla="*/ 55 w 238"/>
                    <a:gd name="T25" fmla="*/ 14 h 162"/>
                    <a:gd name="T26" fmla="*/ 40 w 238"/>
                    <a:gd name="T27" fmla="*/ 6 h 162"/>
                    <a:gd name="T28" fmla="*/ 26 w 238"/>
                    <a:gd name="T29" fmla="*/ 1 h 162"/>
                    <a:gd name="T30" fmla="*/ 14 w 238"/>
                    <a:gd name="T31" fmla="*/ 0 h 162"/>
                    <a:gd name="T32" fmla="*/ 5 w 238"/>
                    <a:gd name="T33" fmla="*/ 3 h 162"/>
                    <a:gd name="T34" fmla="*/ 0 w 238"/>
                    <a:gd name="T35" fmla="*/ 13 h 162"/>
                    <a:gd name="T36" fmla="*/ 0 w 238"/>
                    <a:gd name="T37" fmla="*/ 31 h 162"/>
                    <a:gd name="T38" fmla="*/ 0 w 238"/>
                    <a:gd name="T39" fmla="*/ 31 h 162"/>
                    <a:gd name="T40" fmla="*/ 4 w 238"/>
                    <a:gd name="T41" fmla="*/ 50 h 162"/>
                    <a:gd name="T42" fmla="*/ 13 w 238"/>
                    <a:gd name="T43" fmla="*/ 66 h 162"/>
                    <a:gd name="T44" fmla="*/ 25 w 238"/>
                    <a:gd name="T45" fmla="*/ 79 h 162"/>
                    <a:gd name="T46" fmla="*/ 38 w 238"/>
                    <a:gd name="T47" fmla="*/ 90 h 162"/>
                    <a:gd name="T48" fmla="*/ 52 w 238"/>
                    <a:gd name="T49" fmla="*/ 99 h 162"/>
                    <a:gd name="T50" fmla="*/ 66 w 238"/>
                    <a:gd name="T51" fmla="*/ 107 h 162"/>
                    <a:gd name="T52" fmla="*/ 79 w 238"/>
                    <a:gd name="T53" fmla="*/ 112 h 162"/>
                    <a:gd name="T54" fmla="*/ 89 w 238"/>
                    <a:gd name="T55" fmla="*/ 117 h 162"/>
                    <a:gd name="T56" fmla="*/ 89 w 238"/>
                    <a:gd name="T57" fmla="*/ 117 h 162"/>
                    <a:gd name="T58" fmla="*/ 99 w 238"/>
                    <a:gd name="T59" fmla="*/ 122 h 162"/>
                    <a:gd name="T60" fmla="*/ 111 w 238"/>
                    <a:gd name="T61" fmla="*/ 128 h 162"/>
                    <a:gd name="T62" fmla="*/ 125 w 238"/>
                    <a:gd name="T63" fmla="*/ 136 h 162"/>
                    <a:gd name="T64" fmla="*/ 139 w 238"/>
                    <a:gd name="T65" fmla="*/ 143 h 162"/>
                    <a:gd name="T66" fmla="*/ 152 w 238"/>
                    <a:gd name="T67" fmla="*/ 150 h 162"/>
                    <a:gd name="T68" fmla="*/ 163 w 238"/>
                    <a:gd name="T69" fmla="*/ 156 h 162"/>
                    <a:gd name="T70" fmla="*/ 170 w 238"/>
                    <a:gd name="T71" fmla="*/ 160 h 162"/>
                    <a:gd name="T72" fmla="*/ 173 w 238"/>
                    <a:gd name="T73" fmla="*/ 162 h 162"/>
                    <a:gd name="T74" fmla="*/ 238 w 238"/>
                    <a:gd name="T75" fmla="*/ 65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38" h="162">
                      <a:moveTo>
                        <a:pt x="238" y="65"/>
                      </a:moveTo>
                      <a:lnTo>
                        <a:pt x="238" y="65"/>
                      </a:lnTo>
                      <a:lnTo>
                        <a:pt x="233" y="64"/>
                      </a:lnTo>
                      <a:lnTo>
                        <a:pt x="220" y="63"/>
                      </a:lnTo>
                      <a:lnTo>
                        <a:pt x="200" y="60"/>
                      </a:lnTo>
                      <a:lnTo>
                        <a:pt x="176" y="56"/>
                      </a:lnTo>
                      <a:lnTo>
                        <a:pt x="151" y="51"/>
                      </a:lnTo>
                      <a:lnTo>
                        <a:pt x="126" y="45"/>
                      </a:lnTo>
                      <a:lnTo>
                        <a:pt x="103" y="38"/>
                      </a:lnTo>
                      <a:lnTo>
                        <a:pt x="86" y="31"/>
                      </a:lnTo>
                      <a:lnTo>
                        <a:pt x="70" y="23"/>
                      </a:lnTo>
                      <a:lnTo>
                        <a:pt x="55" y="14"/>
                      </a:lnTo>
                      <a:lnTo>
                        <a:pt x="40" y="6"/>
                      </a:lnTo>
                      <a:lnTo>
                        <a:pt x="26" y="1"/>
                      </a:lnTo>
                      <a:lnTo>
                        <a:pt x="14" y="0"/>
                      </a:lnTo>
                      <a:lnTo>
                        <a:pt x="5" y="3"/>
                      </a:lnTo>
                      <a:lnTo>
                        <a:pt x="0" y="13"/>
                      </a:lnTo>
                      <a:lnTo>
                        <a:pt x="0" y="31"/>
                      </a:lnTo>
                      <a:lnTo>
                        <a:pt x="4" y="50"/>
                      </a:lnTo>
                      <a:lnTo>
                        <a:pt x="13" y="66"/>
                      </a:lnTo>
                      <a:lnTo>
                        <a:pt x="25" y="79"/>
                      </a:lnTo>
                      <a:lnTo>
                        <a:pt x="38" y="90"/>
                      </a:lnTo>
                      <a:lnTo>
                        <a:pt x="52" y="99"/>
                      </a:lnTo>
                      <a:lnTo>
                        <a:pt x="66" y="107"/>
                      </a:lnTo>
                      <a:lnTo>
                        <a:pt x="79" y="112"/>
                      </a:lnTo>
                      <a:lnTo>
                        <a:pt x="89" y="117"/>
                      </a:lnTo>
                      <a:lnTo>
                        <a:pt x="99" y="122"/>
                      </a:lnTo>
                      <a:lnTo>
                        <a:pt x="111" y="128"/>
                      </a:lnTo>
                      <a:lnTo>
                        <a:pt x="125" y="136"/>
                      </a:lnTo>
                      <a:lnTo>
                        <a:pt x="139" y="143"/>
                      </a:lnTo>
                      <a:lnTo>
                        <a:pt x="152" y="150"/>
                      </a:lnTo>
                      <a:lnTo>
                        <a:pt x="163" y="156"/>
                      </a:lnTo>
                      <a:lnTo>
                        <a:pt x="170" y="160"/>
                      </a:lnTo>
                      <a:lnTo>
                        <a:pt x="173" y="162"/>
                      </a:lnTo>
                      <a:lnTo>
                        <a:pt x="238" y="6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68" name="Freeform 584"/>
                <p:cNvSpPr>
                  <a:spLocks/>
                </p:cNvSpPr>
                <p:nvPr/>
              </p:nvSpPr>
              <p:spPr bwMode="auto">
                <a:xfrm>
                  <a:off x="4839" y="801"/>
                  <a:ext cx="43" cy="45"/>
                </a:xfrm>
                <a:custGeom>
                  <a:avLst/>
                  <a:gdLst>
                    <a:gd name="T0" fmla="*/ 395 w 429"/>
                    <a:gd name="T1" fmla="*/ 13 h 446"/>
                    <a:gd name="T2" fmla="*/ 381 w 429"/>
                    <a:gd name="T3" fmla="*/ 6 h 446"/>
                    <a:gd name="T4" fmla="*/ 355 w 429"/>
                    <a:gd name="T5" fmla="*/ 0 h 446"/>
                    <a:gd name="T6" fmla="*/ 319 w 429"/>
                    <a:gd name="T7" fmla="*/ 3 h 446"/>
                    <a:gd name="T8" fmla="*/ 282 w 429"/>
                    <a:gd name="T9" fmla="*/ 19 h 446"/>
                    <a:gd name="T10" fmla="*/ 244 w 429"/>
                    <a:gd name="T11" fmla="*/ 45 h 446"/>
                    <a:gd name="T12" fmla="*/ 199 w 429"/>
                    <a:gd name="T13" fmla="*/ 81 h 446"/>
                    <a:gd name="T14" fmla="*/ 151 w 429"/>
                    <a:gd name="T15" fmla="*/ 126 h 446"/>
                    <a:gd name="T16" fmla="*/ 104 w 429"/>
                    <a:gd name="T17" fmla="*/ 175 h 446"/>
                    <a:gd name="T18" fmla="*/ 61 w 429"/>
                    <a:gd name="T19" fmla="*/ 226 h 446"/>
                    <a:gd name="T20" fmla="*/ 27 w 429"/>
                    <a:gd name="T21" fmla="*/ 277 h 446"/>
                    <a:gd name="T22" fmla="*/ 6 w 429"/>
                    <a:gd name="T23" fmla="*/ 324 h 446"/>
                    <a:gd name="T24" fmla="*/ 0 w 429"/>
                    <a:gd name="T25" fmla="*/ 366 h 446"/>
                    <a:gd name="T26" fmla="*/ 6 w 429"/>
                    <a:gd name="T27" fmla="*/ 397 h 446"/>
                    <a:gd name="T28" fmla="*/ 20 w 429"/>
                    <a:gd name="T29" fmla="*/ 418 h 446"/>
                    <a:gd name="T30" fmla="*/ 40 w 429"/>
                    <a:gd name="T31" fmla="*/ 432 h 446"/>
                    <a:gd name="T32" fmla="*/ 60 w 429"/>
                    <a:gd name="T33" fmla="*/ 440 h 446"/>
                    <a:gd name="T34" fmla="*/ 80 w 429"/>
                    <a:gd name="T35" fmla="*/ 444 h 446"/>
                    <a:gd name="T36" fmla="*/ 108 w 429"/>
                    <a:gd name="T37" fmla="*/ 446 h 446"/>
                    <a:gd name="T38" fmla="*/ 142 w 429"/>
                    <a:gd name="T39" fmla="*/ 445 h 446"/>
                    <a:gd name="T40" fmla="*/ 179 w 429"/>
                    <a:gd name="T41" fmla="*/ 437 h 446"/>
                    <a:gd name="T42" fmla="*/ 220 w 429"/>
                    <a:gd name="T43" fmla="*/ 422 h 446"/>
                    <a:gd name="T44" fmla="*/ 262 w 429"/>
                    <a:gd name="T45" fmla="*/ 398 h 446"/>
                    <a:gd name="T46" fmla="*/ 302 w 429"/>
                    <a:gd name="T47" fmla="*/ 362 h 446"/>
                    <a:gd name="T48" fmla="*/ 339 w 429"/>
                    <a:gd name="T49" fmla="*/ 316 h 446"/>
                    <a:gd name="T50" fmla="*/ 371 w 429"/>
                    <a:gd name="T51" fmla="*/ 267 h 446"/>
                    <a:gd name="T52" fmla="*/ 396 w 429"/>
                    <a:gd name="T53" fmla="*/ 220 h 446"/>
                    <a:gd name="T54" fmla="*/ 414 w 429"/>
                    <a:gd name="T55" fmla="*/ 175 h 446"/>
                    <a:gd name="T56" fmla="*/ 426 w 429"/>
                    <a:gd name="T57" fmla="*/ 132 h 446"/>
                    <a:gd name="T58" fmla="*/ 429 w 429"/>
                    <a:gd name="T59" fmla="*/ 92 h 446"/>
                    <a:gd name="T60" fmla="*/ 423 w 429"/>
                    <a:gd name="T61" fmla="*/ 57 h 446"/>
                    <a:gd name="T62" fmla="*/ 408 w 429"/>
                    <a:gd name="T63" fmla="*/ 27 h 4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29" h="446">
                      <a:moveTo>
                        <a:pt x="397" y="14"/>
                      </a:moveTo>
                      <a:lnTo>
                        <a:pt x="395" y="13"/>
                      </a:lnTo>
                      <a:lnTo>
                        <a:pt x="390" y="10"/>
                      </a:lnTo>
                      <a:lnTo>
                        <a:pt x="381" y="6"/>
                      </a:lnTo>
                      <a:lnTo>
                        <a:pt x="370" y="2"/>
                      </a:lnTo>
                      <a:lnTo>
                        <a:pt x="355" y="0"/>
                      </a:lnTo>
                      <a:lnTo>
                        <a:pt x="338" y="0"/>
                      </a:lnTo>
                      <a:lnTo>
                        <a:pt x="319" y="3"/>
                      </a:lnTo>
                      <a:lnTo>
                        <a:pt x="297" y="11"/>
                      </a:lnTo>
                      <a:lnTo>
                        <a:pt x="282" y="19"/>
                      </a:lnTo>
                      <a:lnTo>
                        <a:pt x="264" y="30"/>
                      </a:lnTo>
                      <a:lnTo>
                        <a:pt x="244" y="45"/>
                      </a:lnTo>
                      <a:lnTo>
                        <a:pt x="222" y="62"/>
                      </a:lnTo>
                      <a:lnTo>
                        <a:pt x="199" y="81"/>
                      </a:lnTo>
                      <a:lnTo>
                        <a:pt x="175" y="103"/>
                      </a:lnTo>
                      <a:lnTo>
                        <a:pt x="151" y="126"/>
                      </a:lnTo>
                      <a:lnTo>
                        <a:pt x="127" y="150"/>
                      </a:lnTo>
                      <a:lnTo>
                        <a:pt x="104" y="175"/>
                      </a:lnTo>
                      <a:lnTo>
                        <a:pt x="82" y="201"/>
                      </a:lnTo>
                      <a:lnTo>
                        <a:pt x="61" y="226"/>
                      </a:lnTo>
                      <a:lnTo>
                        <a:pt x="43" y="252"/>
                      </a:lnTo>
                      <a:lnTo>
                        <a:pt x="27" y="277"/>
                      </a:lnTo>
                      <a:lnTo>
                        <a:pt x="14" y="301"/>
                      </a:lnTo>
                      <a:lnTo>
                        <a:pt x="6" y="324"/>
                      </a:lnTo>
                      <a:lnTo>
                        <a:pt x="1" y="345"/>
                      </a:lnTo>
                      <a:lnTo>
                        <a:pt x="0" y="366"/>
                      </a:lnTo>
                      <a:lnTo>
                        <a:pt x="2" y="383"/>
                      </a:lnTo>
                      <a:lnTo>
                        <a:pt x="6" y="397"/>
                      </a:lnTo>
                      <a:lnTo>
                        <a:pt x="12" y="409"/>
                      </a:lnTo>
                      <a:lnTo>
                        <a:pt x="20" y="418"/>
                      </a:lnTo>
                      <a:lnTo>
                        <a:pt x="30" y="425"/>
                      </a:lnTo>
                      <a:lnTo>
                        <a:pt x="40" y="432"/>
                      </a:lnTo>
                      <a:lnTo>
                        <a:pt x="53" y="437"/>
                      </a:lnTo>
                      <a:lnTo>
                        <a:pt x="60" y="440"/>
                      </a:lnTo>
                      <a:lnTo>
                        <a:pt x="69" y="442"/>
                      </a:lnTo>
                      <a:lnTo>
                        <a:pt x="80" y="444"/>
                      </a:lnTo>
                      <a:lnTo>
                        <a:pt x="94" y="446"/>
                      </a:lnTo>
                      <a:lnTo>
                        <a:pt x="108" y="446"/>
                      </a:lnTo>
                      <a:lnTo>
                        <a:pt x="124" y="446"/>
                      </a:lnTo>
                      <a:lnTo>
                        <a:pt x="142" y="445"/>
                      </a:lnTo>
                      <a:lnTo>
                        <a:pt x="160" y="442"/>
                      </a:lnTo>
                      <a:lnTo>
                        <a:pt x="179" y="437"/>
                      </a:lnTo>
                      <a:lnTo>
                        <a:pt x="199" y="431"/>
                      </a:lnTo>
                      <a:lnTo>
                        <a:pt x="220" y="422"/>
                      </a:lnTo>
                      <a:lnTo>
                        <a:pt x="241" y="411"/>
                      </a:lnTo>
                      <a:lnTo>
                        <a:pt x="262" y="398"/>
                      </a:lnTo>
                      <a:lnTo>
                        <a:pt x="282" y="381"/>
                      </a:lnTo>
                      <a:lnTo>
                        <a:pt x="302" y="362"/>
                      </a:lnTo>
                      <a:lnTo>
                        <a:pt x="321" y="340"/>
                      </a:lnTo>
                      <a:lnTo>
                        <a:pt x="339" y="316"/>
                      </a:lnTo>
                      <a:lnTo>
                        <a:pt x="356" y="292"/>
                      </a:lnTo>
                      <a:lnTo>
                        <a:pt x="371" y="267"/>
                      </a:lnTo>
                      <a:lnTo>
                        <a:pt x="384" y="244"/>
                      </a:lnTo>
                      <a:lnTo>
                        <a:pt x="396" y="220"/>
                      </a:lnTo>
                      <a:lnTo>
                        <a:pt x="406" y="197"/>
                      </a:lnTo>
                      <a:lnTo>
                        <a:pt x="414" y="175"/>
                      </a:lnTo>
                      <a:lnTo>
                        <a:pt x="422" y="153"/>
                      </a:lnTo>
                      <a:lnTo>
                        <a:pt x="426" y="132"/>
                      </a:lnTo>
                      <a:lnTo>
                        <a:pt x="428" y="111"/>
                      </a:lnTo>
                      <a:lnTo>
                        <a:pt x="429" y="92"/>
                      </a:lnTo>
                      <a:lnTo>
                        <a:pt x="427" y="74"/>
                      </a:lnTo>
                      <a:lnTo>
                        <a:pt x="423" y="57"/>
                      </a:lnTo>
                      <a:lnTo>
                        <a:pt x="416" y="41"/>
                      </a:lnTo>
                      <a:lnTo>
                        <a:pt x="408" y="27"/>
                      </a:lnTo>
                      <a:lnTo>
                        <a:pt x="397" y="14"/>
                      </a:lnTo>
                      <a:close/>
                    </a:path>
                  </a:pathLst>
                </a:custGeom>
                <a:solidFill>
                  <a:srgbClr val="33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69" name="Freeform 585"/>
                <p:cNvSpPr>
                  <a:spLocks/>
                </p:cNvSpPr>
                <p:nvPr/>
              </p:nvSpPr>
              <p:spPr bwMode="auto">
                <a:xfrm>
                  <a:off x="4839" y="801"/>
                  <a:ext cx="43" cy="45"/>
                </a:xfrm>
                <a:custGeom>
                  <a:avLst/>
                  <a:gdLst>
                    <a:gd name="T0" fmla="*/ 397 w 429"/>
                    <a:gd name="T1" fmla="*/ 14 h 446"/>
                    <a:gd name="T2" fmla="*/ 390 w 429"/>
                    <a:gd name="T3" fmla="*/ 10 h 446"/>
                    <a:gd name="T4" fmla="*/ 370 w 429"/>
                    <a:gd name="T5" fmla="*/ 2 h 446"/>
                    <a:gd name="T6" fmla="*/ 338 w 429"/>
                    <a:gd name="T7" fmla="*/ 0 h 446"/>
                    <a:gd name="T8" fmla="*/ 297 w 429"/>
                    <a:gd name="T9" fmla="*/ 11 h 446"/>
                    <a:gd name="T10" fmla="*/ 282 w 429"/>
                    <a:gd name="T11" fmla="*/ 19 h 446"/>
                    <a:gd name="T12" fmla="*/ 244 w 429"/>
                    <a:gd name="T13" fmla="*/ 45 h 446"/>
                    <a:gd name="T14" fmla="*/ 199 w 429"/>
                    <a:gd name="T15" fmla="*/ 81 h 446"/>
                    <a:gd name="T16" fmla="*/ 151 w 429"/>
                    <a:gd name="T17" fmla="*/ 126 h 446"/>
                    <a:gd name="T18" fmla="*/ 104 w 429"/>
                    <a:gd name="T19" fmla="*/ 175 h 446"/>
                    <a:gd name="T20" fmla="*/ 61 w 429"/>
                    <a:gd name="T21" fmla="*/ 226 h 446"/>
                    <a:gd name="T22" fmla="*/ 27 w 429"/>
                    <a:gd name="T23" fmla="*/ 277 h 446"/>
                    <a:gd name="T24" fmla="*/ 6 w 429"/>
                    <a:gd name="T25" fmla="*/ 324 h 446"/>
                    <a:gd name="T26" fmla="*/ 1 w 429"/>
                    <a:gd name="T27" fmla="*/ 345 h 446"/>
                    <a:gd name="T28" fmla="*/ 2 w 429"/>
                    <a:gd name="T29" fmla="*/ 383 h 446"/>
                    <a:gd name="T30" fmla="*/ 12 w 429"/>
                    <a:gd name="T31" fmla="*/ 409 h 446"/>
                    <a:gd name="T32" fmla="*/ 30 w 429"/>
                    <a:gd name="T33" fmla="*/ 425 h 446"/>
                    <a:gd name="T34" fmla="*/ 53 w 429"/>
                    <a:gd name="T35" fmla="*/ 437 h 446"/>
                    <a:gd name="T36" fmla="*/ 60 w 429"/>
                    <a:gd name="T37" fmla="*/ 440 h 446"/>
                    <a:gd name="T38" fmla="*/ 80 w 429"/>
                    <a:gd name="T39" fmla="*/ 444 h 446"/>
                    <a:gd name="T40" fmla="*/ 108 w 429"/>
                    <a:gd name="T41" fmla="*/ 446 h 446"/>
                    <a:gd name="T42" fmla="*/ 142 w 429"/>
                    <a:gd name="T43" fmla="*/ 445 h 446"/>
                    <a:gd name="T44" fmla="*/ 179 w 429"/>
                    <a:gd name="T45" fmla="*/ 437 h 446"/>
                    <a:gd name="T46" fmla="*/ 220 w 429"/>
                    <a:gd name="T47" fmla="*/ 422 h 446"/>
                    <a:gd name="T48" fmla="*/ 262 w 429"/>
                    <a:gd name="T49" fmla="*/ 398 h 446"/>
                    <a:gd name="T50" fmla="*/ 302 w 429"/>
                    <a:gd name="T51" fmla="*/ 362 h 446"/>
                    <a:gd name="T52" fmla="*/ 321 w 429"/>
                    <a:gd name="T53" fmla="*/ 340 h 446"/>
                    <a:gd name="T54" fmla="*/ 356 w 429"/>
                    <a:gd name="T55" fmla="*/ 292 h 446"/>
                    <a:gd name="T56" fmla="*/ 384 w 429"/>
                    <a:gd name="T57" fmla="*/ 244 h 446"/>
                    <a:gd name="T58" fmla="*/ 406 w 429"/>
                    <a:gd name="T59" fmla="*/ 197 h 446"/>
                    <a:gd name="T60" fmla="*/ 422 w 429"/>
                    <a:gd name="T61" fmla="*/ 153 h 446"/>
                    <a:gd name="T62" fmla="*/ 428 w 429"/>
                    <a:gd name="T63" fmla="*/ 111 h 446"/>
                    <a:gd name="T64" fmla="*/ 427 w 429"/>
                    <a:gd name="T65" fmla="*/ 74 h 446"/>
                    <a:gd name="T66" fmla="*/ 416 w 429"/>
                    <a:gd name="T67" fmla="*/ 41 h 446"/>
                    <a:gd name="T68" fmla="*/ 397 w 429"/>
                    <a:gd name="T69" fmla="*/ 14 h 4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29" h="446">
                      <a:moveTo>
                        <a:pt x="397" y="14"/>
                      </a:moveTo>
                      <a:lnTo>
                        <a:pt x="397" y="14"/>
                      </a:lnTo>
                      <a:lnTo>
                        <a:pt x="395" y="13"/>
                      </a:lnTo>
                      <a:lnTo>
                        <a:pt x="390" y="10"/>
                      </a:lnTo>
                      <a:lnTo>
                        <a:pt x="381" y="6"/>
                      </a:lnTo>
                      <a:lnTo>
                        <a:pt x="370" y="2"/>
                      </a:lnTo>
                      <a:lnTo>
                        <a:pt x="355" y="0"/>
                      </a:lnTo>
                      <a:lnTo>
                        <a:pt x="338" y="0"/>
                      </a:lnTo>
                      <a:lnTo>
                        <a:pt x="319" y="3"/>
                      </a:lnTo>
                      <a:lnTo>
                        <a:pt x="297" y="11"/>
                      </a:lnTo>
                      <a:lnTo>
                        <a:pt x="282" y="19"/>
                      </a:lnTo>
                      <a:lnTo>
                        <a:pt x="264" y="30"/>
                      </a:lnTo>
                      <a:lnTo>
                        <a:pt x="244" y="45"/>
                      </a:lnTo>
                      <a:lnTo>
                        <a:pt x="222" y="62"/>
                      </a:lnTo>
                      <a:lnTo>
                        <a:pt x="199" y="81"/>
                      </a:lnTo>
                      <a:lnTo>
                        <a:pt x="175" y="103"/>
                      </a:lnTo>
                      <a:lnTo>
                        <a:pt x="151" y="126"/>
                      </a:lnTo>
                      <a:lnTo>
                        <a:pt x="127" y="150"/>
                      </a:lnTo>
                      <a:lnTo>
                        <a:pt x="104" y="175"/>
                      </a:lnTo>
                      <a:lnTo>
                        <a:pt x="82" y="201"/>
                      </a:lnTo>
                      <a:lnTo>
                        <a:pt x="61" y="226"/>
                      </a:lnTo>
                      <a:lnTo>
                        <a:pt x="43" y="252"/>
                      </a:lnTo>
                      <a:lnTo>
                        <a:pt x="27" y="277"/>
                      </a:lnTo>
                      <a:lnTo>
                        <a:pt x="14" y="301"/>
                      </a:lnTo>
                      <a:lnTo>
                        <a:pt x="6" y="324"/>
                      </a:lnTo>
                      <a:lnTo>
                        <a:pt x="1" y="345"/>
                      </a:lnTo>
                      <a:lnTo>
                        <a:pt x="0" y="366"/>
                      </a:lnTo>
                      <a:lnTo>
                        <a:pt x="2" y="383"/>
                      </a:lnTo>
                      <a:lnTo>
                        <a:pt x="6" y="397"/>
                      </a:lnTo>
                      <a:lnTo>
                        <a:pt x="12" y="409"/>
                      </a:lnTo>
                      <a:lnTo>
                        <a:pt x="20" y="418"/>
                      </a:lnTo>
                      <a:lnTo>
                        <a:pt x="30" y="425"/>
                      </a:lnTo>
                      <a:lnTo>
                        <a:pt x="40" y="432"/>
                      </a:lnTo>
                      <a:lnTo>
                        <a:pt x="53" y="437"/>
                      </a:lnTo>
                      <a:lnTo>
                        <a:pt x="60" y="440"/>
                      </a:lnTo>
                      <a:lnTo>
                        <a:pt x="69" y="442"/>
                      </a:lnTo>
                      <a:lnTo>
                        <a:pt x="80" y="444"/>
                      </a:lnTo>
                      <a:lnTo>
                        <a:pt x="94" y="446"/>
                      </a:lnTo>
                      <a:lnTo>
                        <a:pt x="108" y="446"/>
                      </a:lnTo>
                      <a:lnTo>
                        <a:pt x="124" y="446"/>
                      </a:lnTo>
                      <a:lnTo>
                        <a:pt x="142" y="445"/>
                      </a:lnTo>
                      <a:lnTo>
                        <a:pt x="160" y="442"/>
                      </a:lnTo>
                      <a:lnTo>
                        <a:pt x="179" y="437"/>
                      </a:lnTo>
                      <a:lnTo>
                        <a:pt x="199" y="431"/>
                      </a:lnTo>
                      <a:lnTo>
                        <a:pt x="220" y="422"/>
                      </a:lnTo>
                      <a:lnTo>
                        <a:pt x="241" y="411"/>
                      </a:lnTo>
                      <a:lnTo>
                        <a:pt x="262" y="398"/>
                      </a:lnTo>
                      <a:lnTo>
                        <a:pt x="282" y="381"/>
                      </a:lnTo>
                      <a:lnTo>
                        <a:pt x="302" y="362"/>
                      </a:lnTo>
                      <a:lnTo>
                        <a:pt x="321" y="340"/>
                      </a:lnTo>
                      <a:lnTo>
                        <a:pt x="339" y="316"/>
                      </a:lnTo>
                      <a:lnTo>
                        <a:pt x="356" y="292"/>
                      </a:lnTo>
                      <a:lnTo>
                        <a:pt x="371" y="267"/>
                      </a:lnTo>
                      <a:lnTo>
                        <a:pt x="384" y="244"/>
                      </a:lnTo>
                      <a:lnTo>
                        <a:pt x="396" y="220"/>
                      </a:lnTo>
                      <a:lnTo>
                        <a:pt x="406" y="197"/>
                      </a:lnTo>
                      <a:lnTo>
                        <a:pt x="414" y="175"/>
                      </a:lnTo>
                      <a:lnTo>
                        <a:pt x="422" y="153"/>
                      </a:lnTo>
                      <a:lnTo>
                        <a:pt x="426" y="132"/>
                      </a:lnTo>
                      <a:lnTo>
                        <a:pt x="428" y="111"/>
                      </a:lnTo>
                      <a:lnTo>
                        <a:pt x="429" y="92"/>
                      </a:lnTo>
                      <a:lnTo>
                        <a:pt x="427" y="74"/>
                      </a:lnTo>
                      <a:lnTo>
                        <a:pt x="423" y="57"/>
                      </a:lnTo>
                      <a:lnTo>
                        <a:pt x="416" y="41"/>
                      </a:lnTo>
                      <a:lnTo>
                        <a:pt x="408" y="27"/>
                      </a:lnTo>
                      <a:lnTo>
                        <a:pt x="397" y="1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70" name="Freeform 586"/>
                <p:cNvSpPr>
                  <a:spLocks/>
                </p:cNvSpPr>
                <p:nvPr/>
              </p:nvSpPr>
              <p:spPr bwMode="auto">
                <a:xfrm>
                  <a:off x="4841" y="822"/>
                  <a:ext cx="23" cy="15"/>
                </a:xfrm>
                <a:custGeom>
                  <a:avLst/>
                  <a:gdLst>
                    <a:gd name="T0" fmla="*/ 37 w 226"/>
                    <a:gd name="T1" fmla="*/ 28 h 143"/>
                    <a:gd name="T2" fmla="*/ 30 w 226"/>
                    <a:gd name="T3" fmla="*/ 33 h 143"/>
                    <a:gd name="T4" fmla="*/ 23 w 226"/>
                    <a:gd name="T5" fmla="*/ 43 h 143"/>
                    <a:gd name="T6" fmla="*/ 15 w 226"/>
                    <a:gd name="T7" fmla="*/ 55 h 143"/>
                    <a:gd name="T8" fmla="*/ 9 w 226"/>
                    <a:gd name="T9" fmla="*/ 70 h 143"/>
                    <a:gd name="T10" fmla="*/ 4 w 226"/>
                    <a:gd name="T11" fmla="*/ 86 h 143"/>
                    <a:gd name="T12" fmla="*/ 0 w 226"/>
                    <a:gd name="T13" fmla="*/ 102 h 143"/>
                    <a:gd name="T14" fmla="*/ 0 w 226"/>
                    <a:gd name="T15" fmla="*/ 117 h 143"/>
                    <a:gd name="T16" fmla="*/ 2 w 226"/>
                    <a:gd name="T17" fmla="*/ 130 h 143"/>
                    <a:gd name="T18" fmla="*/ 6 w 226"/>
                    <a:gd name="T19" fmla="*/ 135 h 143"/>
                    <a:gd name="T20" fmla="*/ 13 w 226"/>
                    <a:gd name="T21" fmla="*/ 139 h 143"/>
                    <a:gd name="T22" fmla="*/ 23 w 226"/>
                    <a:gd name="T23" fmla="*/ 141 h 143"/>
                    <a:gd name="T24" fmla="*/ 36 w 226"/>
                    <a:gd name="T25" fmla="*/ 143 h 143"/>
                    <a:gd name="T26" fmla="*/ 50 w 226"/>
                    <a:gd name="T27" fmla="*/ 143 h 143"/>
                    <a:gd name="T28" fmla="*/ 66 w 226"/>
                    <a:gd name="T29" fmla="*/ 143 h 143"/>
                    <a:gd name="T30" fmla="*/ 83 w 226"/>
                    <a:gd name="T31" fmla="*/ 141 h 143"/>
                    <a:gd name="T32" fmla="*/ 101 w 226"/>
                    <a:gd name="T33" fmla="*/ 139 h 143"/>
                    <a:gd name="T34" fmla="*/ 119 w 226"/>
                    <a:gd name="T35" fmla="*/ 136 h 143"/>
                    <a:gd name="T36" fmla="*/ 138 w 226"/>
                    <a:gd name="T37" fmla="*/ 131 h 143"/>
                    <a:gd name="T38" fmla="*/ 155 w 226"/>
                    <a:gd name="T39" fmla="*/ 127 h 143"/>
                    <a:gd name="T40" fmla="*/ 172 w 226"/>
                    <a:gd name="T41" fmla="*/ 121 h 143"/>
                    <a:gd name="T42" fmla="*/ 187 w 226"/>
                    <a:gd name="T43" fmla="*/ 115 h 143"/>
                    <a:gd name="T44" fmla="*/ 201 w 226"/>
                    <a:gd name="T45" fmla="*/ 108 h 143"/>
                    <a:gd name="T46" fmla="*/ 213 w 226"/>
                    <a:gd name="T47" fmla="*/ 100 h 143"/>
                    <a:gd name="T48" fmla="*/ 222 w 226"/>
                    <a:gd name="T49" fmla="*/ 92 h 143"/>
                    <a:gd name="T50" fmla="*/ 224 w 226"/>
                    <a:gd name="T51" fmla="*/ 89 h 143"/>
                    <a:gd name="T52" fmla="*/ 225 w 226"/>
                    <a:gd name="T53" fmla="*/ 83 h 143"/>
                    <a:gd name="T54" fmla="*/ 226 w 226"/>
                    <a:gd name="T55" fmla="*/ 75 h 143"/>
                    <a:gd name="T56" fmla="*/ 226 w 226"/>
                    <a:gd name="T57" fmla="*/ 65 h 143"/>
                    <a:gd name="T58" fmla="*/ 224 w 226"/>
                    <a:gd name="T59" fmla="*/ 55 h 143"/>
                    <a:gd name="T60" fmla="*/ 221 w 226"/>
                    <a:gd name="T61" fmla="*/ 44 h 143"/>
                    <a:gd name="T62" fmla="*/ 216 w 226"/>
                    <a:gd name="T63" fmla="*/ 34 h 143"/>
                    <a:gd name="T64" fmla="*/ 210 w 226"/>
                    <a:gd name="T65" fmla="*/ 24 h 143"/>
                    <a:gd name="T66" fmla="*/ 199 w 226"/>
                    <a:gd name="T67" fmla="*/ 15 h 143"/>
                    <a:gd name="T68" fmla="*/ 187 w 226"/>
                    <a:gd name="T69" fmla="*/ 8 h 143"/>
                    <a:gd name="T70" fmla="*/ 171 w 226"/>
                    <a:gd name="T71" fmla="*/ 3 h 143"/>
                    <a:gd name="T72" fmla="*/ 153 w 226"/>
                    <a:gd name="T73" fmla="*/ 0 h 143"/>
                    <a:gd name="T74" fmla="*/ 130 w 226"/>
                    <a:gd name="T75" fmla="*/ 1 h 143"/>
                    <a:gd name="T76" fmla="*/ 104 w 226"/>
                    <a:gd name="T77" fmla="*/ 6 h 143"/>
                    <a:gd name="T78" fmla="*/ 73 w 226"/>
                    <a:gd name="T79" fmla="*/ 14 h 143"/>
                    <a:gd name="T80" fmla="*/ 37 w 226"/>
                    <a:gd name="T81" fmla="*/ 28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26" h="143">
                      <a:moveTo>
                        <a:pt x="37" y="28"/>
                      </a:moveTo>
                      <a:lnTo>
                        <a:pt x="30" y="33"/>
                      </a:lnTo>
                      <a:lnTo>
                        <a:pt x="23" y="43"/>
                      </a:lnTo>
                      <a:lnTo>
                        <a:pt x="15" y="55"/>
                      </a:lnTo>
                      <a:lnTo>
                        <a:pt x="9" y="70"/>
                      </a:lnTo>
                      <a:lnTo>
                        <a:pt x="4" y="86"/>
                      </a:lnTo>
                      <a:lnTo>
                        <a:pt x="0" y="102"/>
                      </a:lnTo>
                      <a:lnTo>
                        <a:pt x="0" y="117"/>
                      </a:lnTo>
                      <a:lnTo>
                        <a:pt x="2" y="130"/>
                      </a:lnTo>
                      <a:lnTo>
                        <a:pt x="6" y="135"/>
                      </a:lnTo>
                      <a:lnTo>
                        <a:pt x="13" y="139"/>
                      </a:lnTo>
                      <a:lnTo>
                        <a:pt x="23" y="141"/>
                      </a:lnTo>
                      <a:lnTo>
                        <a:pt x="36" y="143"/>
                      </a:lnTo>
                      <a:lnTo>
                        <a:pt x="50" y="143"/>
                      </a:lnTo>
                      <a:lnTo>
                        <a:pt x="66" y="143"/>
                      </a:lnTo>
                      <a:lnTo>
                        <a:pt x="83" y="141"/>
                      </a:lnTo>
                      <a:lnTo>
                        <a:pt x="101" y="139"/>
                      </a:lnTo>
                      <a:lnTo>
                        <a:pt x="119" y="136"/>
                      </a:lnTo>
                      <a:lnTo>
                        <a:pt x="138" y="131"/>
                      </a:lnTo>
                      <a:lnTo>
                        <a:pt x="155" y="127"/>
                      </a:lnTo>
                      <a:lnTo>
                        <a:pt x="172" y="121"/>
                      </a:lnTo>
                      <a:lnTo>
                        <a:pt x="187" y="115"/>
                      </a:lnTo>
                      <a:lnTo>
                        <a:pt x="201" y="108"/>
                      </a:lnTo>
                      <a:lnTo>
                        <a:pt x="213" y="100"/>
                      </a:lnTo>
                      <a:lnTo>
                        <a:pt x="222" y="92"/>
                      </a:lnTo>
                      <a:lnTo>
                        <a:pt x="224" y="89"/>
                      </a:lnTo>
                      <a:lnTo>
                        <a:pt x="225" y="83"/>
                      </a:lnTo>
                      <a:lnTo>
                        <a:pt x="226" y="75"/>
                      </a:lnTo>
                      <a:lnTo>
                        <a:pt x="226" y="65"/>
                      </a:lnTo>
                      <a:lnTo>
                        <a:pt x="224" y="55"/>
                      </a:lnTo>
                      <a:lnTo>
                        <a:pt x="221" y="44"/>
                      </a:lnTo>
                      <a:lnTo>
                        <a:pt x="216" y="34"/>
                      </a:lnTo>
                      <a:lnTo>
                        <a:pt x="210" y="24"/>
                      </a:lnTo>
                      <a:lnTo>
                        <a:pt x="199" y="15"/>
                      </a:lnTo>
                      <a:lnTo>
                        <a:pt x="187" y="8"/>
                      </a:lnTo>
                      <a:lnTo>
                        <a:pt x="171" y="3"/>
                      </a:lnTo>
                      <a:lnTo>
                        <a:pt x="153" y="0"/>
                      </a:lnTo>
                      <a:lnTo>
                        <a:pt x="130" y="1"/>
                      </a:lnTo>
                      <a:lnTo>
                        <a:pt x="104" y="6"/>
                      </a:lnTo>
                      <a:lnTo>
                        <a:pt x="73" y="14"/>
                      </a:lnTo>
                      <a:lnTo>
                        <a:pt x="37" y="28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71" name="Freeform 587"/>
                <p:cNvSpPr>
                  <a:spLocks/>
                </p:cNvSpPr>
                <p:nvPr/>
              </p:nvSpPr>
              <p:spPr bwMode="auto">
                <a:xfrm>
                  <a:off x="4841" y="822"/>
                  <a:ext cx="23" cy="15"/>
                </a:xfrm>
                <a:custGeom>
                  <a:avLst/>
                  <a:gdLst>
                    <a:gd name="T0" fmla="*/ 37 w 226"/>
                    <a:gd name="T1" fmla="*/ 28 h 143"/>
                    <a:gd name="T2" fmla="*/ 37 w 226"/>
                    <a:gd name="T3" fmla="*/ 28 h 143"/>
                    <a:gd name="T4" fmla="*/ 30 w 226"/>
                    <a:gd name="T5" fmla="*/ 33 h 143"/>
                    <a:gd name="T6" fmla="*/ 23 w 226"/>
                    <a:gd name="T7" fmla="*/ 43 h 143"/>
                    <a:gd name="T8" fmla="*/ 15 w 226"/>
                    <a:gd name="T9" fmla="*/ 55 h 143"/>
                    <a:gd name="T10" fmla="*/ 9 w 226"/>
                    <a:gd name="T11" fmla="*/ 70 h 143"/>
                    <a:gd name="T12" fmla="*/ 4 w 226"/>
                    <a:gd name="T13" fmla="*/ 86 h 143"/>
                    <a:gd name="T14" fmla="*/ 0 w 226"/>
                    <a:gd name="T15" fmla="*/ 102 h 143"/>
                    <a:gd name="T16" fmla="*/ 0 w 226"/>
                    <a:gd name="T17" fmla="*/ 117 h 143"/>
                    <a:gd name="T18" fmla="*/ 2 w 226"/>
                    <a:gd name="T19" fmla="*/ 130 h 143"/>
                    <a:gd name="T20" fmla="*/ 2 w 226"/>
                    <a:gd name="T21" fmla="*/ 130 h 143"/>
                    <a:gd name="T22" fmla="*/ 6 w 226"/>
                    <a:gd name="T23" fmla="*/ 135 h 143"/>
                    <a:gd name="T24" fmla="*/ 13 w 226"/>
                    <a:gd name="T25" fmla="*/ 139 h 143"/>
                    <a:gd name="T26" fmla="*/ 23 w 226"/>
                    <a:gd name="T27" fmla="*/ 141 h 143"/>
                    <a:gd name="T28" fmla="*/ 36 w 226"/>
                    <a:gd name="T29" fmla="*/ 143 h 143"/>
                    <a:gd name="T30" fmla="*/ 50 w 226"/>
                    <a:gd name="T31" fmla="*/ 143 h 143"/>
                    <a:gd name="T32" fmla="*/ 66 w 226"/>
                    <a:gd name="T33" fmla="*/ 143 h 143"/>
                    <a:gd name="T34" fmla="*/ 83 w 226"/>
                    <a:gd name="T35" fmla="*/ 141 h 143"/>
                    <a:gd name="T36" fmla="*/ 101 w 226"/>
                    <a:gd name="T37" fmla="*/ 139 h 143"/>
                    <a:gd name="T38" fmla="*/ 119 w 226"/>
                    <a:gd name="T39" fmla="*/ 136 h 143"/>
                    <a:gd name="T40" fmla="*/ 138 w 226"/>
                    <a:gd name="T41" fmla="*/ 131 h 143"/>
                    <a:gd name="T42" fmla="*/ 155 w 226"/>
                    <a:gd name="T43" fmla="*/ 127 h 143"/>
                    <a:gd name="T44" fmla="*/ 172 w 226"/>
                    <a:gd name="T45" fmla="*/ 121 h 143"/>
                    <a:gd name="T46" fmla="*/ 187 w 226"/>
                    <a:gd name="T47" fmla="*/ 115 h 143"/>
                    <a:gd name="T48" fmla="*/ 201 w 226"/>
                    <a:gd name="T49" fmla="*/ 108 h 143"/>
                    <a:gd name="T50" fmla="*/ 213 w 226"/>
                    <a:gd name="T51" fmla="*/ 100 h 143"/>
                    <a:gd name="T52" fmla="*/ 222 w 226"/>
                    <a:gd name="T53" fmla="*/ 92 h 143"/>
                    <a:gd name="T54" fmla="*/ 222 w 226"/>
                    <a:gd name="T55" fmla="*/ 92 h 143"/>
                    <a:gd name="T56" fmla="*/ 224 w 226"/>
                    <a:gd name="T57" fmla="*/ 89 h 143"/>
                    <a:gd name="T58" fmla="*/ 225 w 226"/>
                    <a:gd name="T59" fmla="*/ 83 h 143"/>
                    <a:gd name="T60" fmla="*/ 226 w 226"/>
                    <a:gd name="T61" fmla="*/ 75 h 143"/>
                    <a:gd name="T62" fmla="*/ 226 w 226"/>
                    <a:gd name="T63" fmla="*/ 65 h 143"/>
                    <a:gd name="T64" fmla="*/ 224 w 226"/>
                    <a:gd name="T65" fmla="*/ 55 h 143"/>
                    <a:gd name="T66" fmla="*/ 221 w 226"/>
                    <a:gd name="T67" fmla="*/ 44 h 143"/>
                    <a:gd name="T68" fmla="*/ 216 w 226"/>
                    <a:gd name="T69" fmla="*/ 34 h 143"/>
                    <a:gd name="T70" fmla="*/ 210 w 226"/>
                    <a:gd name="T71" fmla="*/ 24 h 143"/>
                    <a:gd name="T72" fmla="*/ 199 w 226"/>
                    <a:gd name="T73" fmla="*/ 15 h 143"/>
                    <a:gd name="T74" fmla="*/ 187 w 226"/>
                    <a:gd name="T75" fmla="*/ 8 h 143"/>
                    <a:gd name="T76" fmla="*/ 171 w 226"/>
                    <a:gd name="T77" fmla="*/ 3 h 143"/>
                    <a:gd name="T78" fmla="*/ 153 w 226"/>
                    <a:gd name="T79" fmla="*/ 0 h 143"/>
                    <a:gd name="T80" fmla="*/ 130 w 226"/>
                    <a:gd name="T81" fmla="*/ 1 h 143"/>
                    <a:gd name="T82" fmla="*/ 104 w 226"/>
                    <a:gd name="T83" fmla="*/ 6 h 143"/>
                    <a:gd name="T84" fmla="*/ 73 w 226"/>
                    <a:gd name="T85" fmla="*/ 14 h 143"/>
                    <a:gd name="T86" fmla="*/ 37 w 226"/>
                    <a:gd name="T87" fmla="*/ 28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26" h="143">
                      <a:moveTo>
                        <a:pt x="37" y="28"/>
                      </a:moveTo>
                      <a:lnTo>
                        <a:pt x="37" y="28"/>
                      </a:lnTo>
                      <a:lnTo>
                        <a:pt x="30" y="33"/>
                      </a:lnTo>
                      <a:lnTo>
                        <a:pt x="23" y="43"/>
                      </a:lnTo>
                      <a:lnTo>
                        <a:pt x="15" y="55"/>
                      </a:lnTo>
                      <a:lnTo>
                        <a:pt x="9" y="70"/>
                      </a:lnTo>
                      <a:lnTo>
                        <a:pt x="4" y="86"/>
                      </a:lnTo>
                      <a:lnTo>
                        <a:pt x="0" y="102"/>
                      </a:lnTo>
                      <a:lnTo>
                        <a:pt x="0" y="117"/>
                      </a:lnTo>
                      <a:lnTo>
                        <a:pt x="2" y="130"/>
                      </a:lnTo>
                      <a:lnTo>
                        <a:pt x="6" y="135"/>
                      </a:lnTo>
                      <a:lnTo>
                        <a:pt x="13" y="139"/>
                      </a:lnTo>
                      <a:lnTo>
                        <a:pt x="23" y="141"/>
                      </a:lnTo>
                      <a:lnTo>
                        <a:pt x="36" y="143"/>
                      </a:lnTo>
                      <a:lnTo>
                        <a:pt x="50" y="143"/>
                      </a:lnTo>
                      <a:lnTo>
                        <a:pt x="66" y="143"/>
                      </a:lnTo>
                      <a:lnTo>
                        <a:pt x="83" y="141"/>
                      </a:lnTo>
                      <a:lnTo>
                        <a:pt x="101" y="139"/>
                      </a:lnTo>
                      <a:lnTo>
                        <a:pt x="119" y="136"/>
                      </a:lnTo>
                      <a:lnTo>
                        <a:pt x="138" y="131"/>
                      </a:lnTo>
                      <a:lnTo>
                        <a:pt x="155" y="127"/>
                      </a:lnTo>
                      <a:lnTo>
                        <a:pt x="172" y="121"/>
                      </a:lnTo>
                      <a:lnTo>
                        <a:pt x="187" y="115"/>
                      </a:lnTo>
                      <a:lnTo>
                        <a:pt x="201" y="108"/>
                      </a:lnTo>
                      <a:lnTo>
                        <a:pt x="213" y="100"/>
                      </a:lnTo>
                      <a:lnTo>
                        <a:pt x="222" y="92"/>
                      </a:lnTo>
                      <a:lnTo>
                        <a:pt x="224" y="89"/>
                      </a:lnTo>
                      <a:lnTo>
                        <a:pt x="225" y="83"/>
                      </a:lnTo>
                      <a:lnTo>
                        <a:pt x="226" y="75"/>
                      </a:lnTo>
                      <a:lnTo>
                        <a:pt x="226" y="65"/>
                      </a:lnTo>
                      <a:lnTo>
                        <a:pt x="224" y="55"/>
                      </a:lnTo>
                      <a:lnTo>
                        <a:pt x="221" y="44"/>
                      </a:lnTo>
                      <a:lnTo>
                        <a:pt x="216" y="34"/>
                      </a:lnTo>
                      <a:lnTo>
                        <a:pt x="210" y="24"/>
                      </a:lnTo>
                      <a:lnTo>
                        <a:pt x="199" y="15"/>
                      </a:lnTo>
                      <a:lnTo>
                        <a:pt x="187" y="8"/>
                      </a:lnTo>
                      <a:lnTo>
                        <a:pt x="171" y="3"/>
                      </a:lnTo>
                      <a:lnTo>
                        <a:pt x="153" y="0"/>
                      </a:lnTo>
                      <a:lnTo>
                        <a:pt x="130" y="1"/>
                      </a:lnTo>
                      <a:lnTo>
                        <a:pt x="104" y="6"/>
                      </a:lnTo>
                      <a:lnTo>
                        <a:pt x="73" y="14"/>
                      </a:lnTo>
                      <a:lnTo>
                        <a:pt x="37" y="2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72" name="Freeform 588"/>
                <p:cNvSpPr>
                  <a:spLocks/>
                </p:cNvSpPr>
                <p:nvPr/>
              </p:nvSpPr>
              <p:spPr bwMode="auto">
                <a:xfrm>
                  <a:off x="4858" y="796"/>
                  <a:ext cx="12" cy="12"/>
                </a:xfrm>
                <a:custGeom>
                  <a:avLst/>
                  <a:gdLst>
                    <a:gd name="T0" fmla="*/ 70 w 123"/>
                    <a:gd name="T1" fmla="*/ 2 h 125"/>
                    <a:gd name="T2" fmla="*/ 69 w 123"/>
                    <a:gd name="T3" fmla="*/ 2 h 125"/>
                    <a:gd name="T4" fmla="*/ 65 w 123"/>
                    <a:gd name="T5" fmla="*/ 1 h 125"/>
                    <a:gd name="T6" fmla="*/ 60 w 123"/>
                    <a:gd name="T7" fmla="*/ 0 h 125"/>
                    <a:gd name="T8" fmla="*/ 52 w 123"/>
                    <a:gd name="T9" fmla="*/ 1 h 125"/>
                    <a:gd name="T10" fmla="*/ 42 w 123"/>
                    <a:gd name="T11" fmla="*/ 4 h 125"/>
                    <a:gd name="T12" fmla="*/ 31 w 123"/>
                    <a:gd name="T13" fmla="*/ 10 h 125"/>
                    <a:gd name="T14" fmla="*/ 18 w 123"/>
                    <a:gd name="T15" fmla="*/ 19 h 125"/>
                    <a:gd name="T16" fmla="*/ 5 w 123"/>
                    <a:gd name="T17" fmla="*/ 33 h 125"/>
                    <a:gd name="T18" fmla="*/ 0 w 123"/>
                    <a:gd name="T19" fmla="*/ 50 h 125"/>
                    <a:gd name="T20" fmla="*/ 8 w 123"/>
                    <a:gd name="T21" fmla="*/ 69 h 125"/>
                    <a:gd name="T22" fmla="*/ 25 w 123"/>
                    <a:gd name="T23" fmla="*/ 87 h 125"/>
                    <a:gd name="T24" fmla="*/ 49 w 123"/>
                    <a:gd name="T25" fmla="*/ 104 h 125"/>
                    <a:gd name="T26" fmla="*/ 73 w 123"/>
                    <a:gd name="T27" fmla="*/ 118 h 125"/>
                    <a:gd name="T28" fmla="*/ 96 w 123"/>
                    <a:gd name="T29" fmla="*/ 125 h 125"/>
                    <a:gd name="T30" fmla="*/ 113 w 123"/>
                    <a:gd name="T31" fmla="*/ 125 h 125"/>
                    <a:gd name="T32" fmla="*/ 122 w 123"/>
                    <a:gd name="T33" fmla="*/ 115 h 125"/>
                    <a:gd name="T34" fmla="*/ 123 w 123"/>
                    <a:gd name="T35" fmla="*/ 99 h 125"/>
                    <a:gd name="T36" fmla="*/ 120 w 123"/>
                    <a:gd name="T37" fmla="*/ 82 h 125"/>
                    <a:gd name="T38" fmla="*/ 115 w 123"/>
                    <a:gd name="T39" fmla="*/ 65 h 125"/>
                    <a:gd name="T40" fmla="*/ 107 w 123"/>
                    <a:gd name="T41" fmla="*/ 49 h 125"/>
                    <a:gd name="T42" fmla="*/ 98 w 123"/>
                    <a:gd name="T43" fmla="*/ 33 h 125"/>
                    <a:gd name="T44" fmla="*/ 89 w 123"/>
                    <a:gd name="T45" fmla="*/ 20 h 125"/>
                    <a:gd name="T46" fmla="*/ 79 w 123"/>
                    <a:gd name="T47" fmla="*/ 9 h 125"/>
                    <a:gd name="T48" fmla="*/ 70 w 123"/>
                    <a:gd name="T49" fmla="*/ 2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23" h="125">
                      <a:moveTo>
                        <a:pt x="70" y="2"/>
                      </a:moveTo>
                      <a:lnTo>
                        <a:pt x="69" y="2"/>
                      </a:lnTo>
                      <a:lnTo>
                        <a:pt x="65" y="1"/>
                      </a:lnTo>
                      <a:lnTo>
                        <a:pt x="60" y="0"/>
                      </a:lnTo>
                      <a:lnTo>
                        <a:pt x="52" y="1"/>
                      </a:lnTo>
                      <a:lnTo>
                        <a:pt x="42" y="4"/>
                      </a:lnTo>
                      <a:lnTo>
                        <a:pt x="31" y="10"/>
                      </a:lnTo>
                      <a:lnTo>
                        <a:pt x="18" y="19"/>
                      </a:lnTo>
                      <a:lnTo>
                        <a:pt x="5" y="33"/>
                      </a:lnTo>
                      <a:lnTo>
                        <a:pt x="0" y="50"/>
                      </a:lnTo>
                      <a:lnTo>
                        <a:pt x="8" y="69"/>
                      </a:lnTo>
                      <a:lnTo>
                        <a:pt x="25" y="87"/>
                      </a:lnTo>
                      <a:lnTo>
                        <a:pt x="49" y="104"/>
                      </a:lnTo>
                      <a:lnTo>
                        <a:pt x="73" y="118"/>
                      </a:lnTo>
                      <a:lnTo>
                        <a:pt x="96" y="125"/>
                      </a:lnTo>
                      <a:lnTo>
                        <a:pt x="113" y="125"/>
                      </a:lnTo>
                      <a:lnTo>
                        <a:pt x="122" y="115"/>
                      </a:lnTo>
                      <a:lnTo>
                        <a:pt x="123" y="99"/>
                      </a:lnTo>
                      <a:lnTo>
                        <a:pt x="120" y="82"/>
                      </a:lnTo>
                      <a:lnTo>
                        <a:pt x="115" y="65"/>
                      </a:lnTo>
                      <a:lnTo>
                        <a:pt x="107" y="49"/>
                      </a:lnTo>
                      <a:lnTo>
                        <a:pt x="98" y="33"/>
                      </a:lnTo>
                      <a:lnTo>
                        <a:pt x="89" y="20"/>
                      </a:lnTo>
                      <a:lnTo>
                        <a:pt x="79" y="9"/>
                      </a:lnTo>
                      <a:lnTo>
                        <a:pt x="70" y="2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73" name="Freeform 589"/>
                <p:cNvSpPr>
                  <a:spLocks/>
                </p:cNvSpPr>
                <p:nvPr/>
              </p:nvSpPr>
              <p:spPr bwMode="auto">
                <a:xfrm>
                  <a:off x="4858" y="796"/>
                  <a:ext cx="12" cy="12"/>
                </a:xfrm>
                <a:custGeom>
                  <a:avLst/>
                  <a:gdLst>
                    <a:gd name="T0" fmla="*/ 70 w 123"/>
                    <a:gd name="T1" fmla="*/ 2 h 125"/>
                    <a:gd name="T2" fmla="*/ 70 w 123"/>
                    <a:gd name="T3" fmla="*/ 2 h 125"/>
                    <a:gd name="T4" fmla="*/ 69 w 123"/>
                    <a:gd name="T5" fmla="*/ 2 h 125"/>
                    <a:gd name="T6" fmla="*/ 65 w 123"/>
                    <a:gd name="T7" fmla="*/ 1 h 125"/>
                    <a:gd name="T8" fmla="*/ 60 w 123"/>
                    <a:gd name="T9" fmla="*/ 0 h 125"/>
                    <a:gd name="T10" fmla="*/ 52 w 123"/>
                    <a:gd name="T11" fmla="*/ 1 h 125"/>
                    <a:gd name="T12" fmla="*/ 42 w 123"/>
                    <a:gd name="T13" fmla="*/ 4 h 125"/>
                    <a:gd name="T14" fmla="*/ 31 w 123"/>
                    <a:gd name="T15" fmla="*/ 10 h 125"/>
                    <a:gd name="T16" fmla="*/ 18 w 123"/>
                    <a:gd name="T17" fmla="*/ 19 h 125"/>
                    <a:gd name="T18" fmla="*/ 5 w 123"/>
                    <a:gd name="T19" fmla="*/ 33 h 125"/>
                    <a:gd name="T20" fmla="*/ 5 w 123"/>
                    <a:gd name="T21" fmla="*/ 33 h 125"/>
                    <a:gd name="T22" fmla="*/ 0 w 123"/>
                    <a:gd name="T23" fmla="*/ 50 h 125"/>
                    <a:gd name="T24" fmla="*/ 8 w 123"/>
                    <a:gd name="T25" fmla="*/ 69 h 125"/>
                    <a:gd name="T26" fmla="*/ 25 w 123"/>
                    <a:gd name="T27" fmla="*/ 87 h 125"/>
                    <a:gd name="T28" fmla="*/ 49 w 123"/>
                    <a:gd name="T29" fmla="*/ 104 h 125"/>
                    <a:gd name="T30" fmla="*/ 73 w 123"/>
                    <a:gd name="T31" fmla="*/ 118 h 125"/>
                    <a:gd name="T32" fmla="*/ 96 w 123"/>
                    <a:gd name="T33" fmla="*/ 125 h 125"/>
                    <a:gd name="T34" fmla="*/ 113 w 123"/>
                    <a:gd name="T35" fmla="*/ 125 h 125"/>
                    <a:gd name="T36" fmla="*/ 122 w 123"/>
                    <a:gd name="T37" fmla="*/ 115 h 125"/>
                    <a:gd name="T38" fmla="*/ 122 w 123"/>
                    <a:gd name="T39" fmla="*/ 115 h 125"/>
                    <a:gd name="T40" fmla="*/ 123 w 123"/>
                    <a:gd name="T41" fmla="*/ 99 h 125"/>
                    <a:gd name="T42" fmla="*/ 120 w 123"/>
                    <a:gd name="T43" fmla="*/ 82 h 125"/>
                    <a:gd name="T44" fmla="*/ 115 w 123"/>
                    <a:gd name="T45" fmla="*/ 65 h 125"/>
                    <a:gd name="T46" fmla="*/ 107 w 123"/>
                    <a:gd name="T47" fmla="*/ 49 h 125"/>
                    <a:gd name="T48" fmla="*/ 98 w 123"/>
                    <a:gd name="T49" fmla="*/ 33 h 125"/>
                    <a:gd name="T50" fmla="*/ 89 w 123"/>
                    <a:gd name="T51" fmla="*/ 20 h 125"/>
                    <a:gd name="T52" fmla="*/ 79 w 123"/>
                    <a:gd name="T53" fmla="*/ 9 h 125"/>
                    <a:gd name="T54" fmla="*/ 70 w 123"/>
                    <a:gd name="T55" fmla="*/ 2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23" h="125">
                      <a:moveTo>
                        <a:pt x="70" y="2"/>
                      </a:moveTo>
                      <a:lnTo>
                        <a:pt x="70" y="2"/>
                      </a:lnTo>
                      <a:lnTo>
                        <a:pt x="69" y="2"/>
                      </a:lnTo>
                      <a:lnTo>
                        <a:pt x="65" y="1"/>
                      </a:lnTo>
                      <a:lnTo>
                        <a:pt x="60" y="0"/>
                      </a:lnTo>
                      <a:lnTo>
                        <a:pt x="52" y="1"/>
                      </a:lnTo>
                      <a:lnTo>
                        <a:pt x="42" y="4"/>
                      </a:lnTo>
                      <a:lnTo>
                        <a:pt x="31" y="10"/>
                      </a:lnTo>
                      <a:lnTo>
                        <a:pt x="18" y="19"/>
                      </a:lnTo>
                      <a:lnTo>
                        <a:pt x="5" y="33"/>
                      </a:lnTo>
                      <a:lnTo>
                        <a:pt x="0" y="50"/>
                      </a:lnTo>
                      <a:lnTo>
                        <a:pt x="8" y="69"/>
                      </a:lnTo>
                      <a:lnTo>
                        <a:pt x="25" y="87"/>
                      </a:lnTo>
                      <a:lnTo>
                        <a:pt x="49" y="104"/>
                      </a:lnTo>
                      <a:lnTo>
                        <a:pt x="73" y="118"/>
                      </a:lnTo>
                      <a:lnTo>
                        <a:pt x="96" y="125"/>
                      </a:lnTo>
                      <a:lnTo>
                        <a:pt x="113" y="125"/>
                      </a:lnTo>
                      <a:lnTo>
                        <a:pt x="122" y="115"/>
                      </a:lnTo>
                      <a:lnTo>
                        <a:pt x="123" y="99"/>
                      </a:lnTo>
                      <a:lnTo>
                        <a:pt x="120" y="82"/>
                      </a:lnTo>
                      <a:lnTo>
                        <a:pt x="115" y="65"/>
                      </a:lnTo>
                      <a:lnTo>
                        <a:pt x="107" y="49"/>
                      </a:lnTo>
                      <a:lnTo>
                        <a:pt x="98" y="33"/>
                      </a:lnTo>
                      <a:lnTo>
                        <a:pt x="89" y="20"/>
                      </a:lnTo>
                      <a:lnTo>
                        <a:pt x="79" y="9"/>
                      </a:lnTo>
                      <a:lnTo>
                        <a:pt x="70" y="2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74" name="Freeform 590"/>
                <p:cNvSpPr>
                  <a:spLocks/>
                </p:cNvSpPr>
                <p:nvPr/>
              </p:nvSpPr>
              <p:spPr bwMode="auto">
                <a:xfrm>
                  <a:off x="4791" y="717"/>
                  <a:ext cx="76" cy="110"/>
                </a:xfrm>
                <a:custGeom>
                  <a:avLst/>
                  <a:gdLst>
                    <a:gd name="T0" fmla="*/ 743 w 757"/>
                    <a:gd name="T1" fmla="*/ 865 h 1100"/>
                    <a:gd name="T2" fmla="*/ 694 w 757"/>
                    <a:gd name="T3" fmla="*/ 804 h 1100"/>
                    <a:gd name="T4" fmla="*/ 635 w 757"/>
                    <a:gd name="T5" fmla="*/ 728 h 1100"/>
                    <a:gd name="T6" fmla="*/ 591 w 757"/>
                    <a:gd name="T7" fmla="*/ 648 h 1100"/>
                    <a:gd name="T8" fmla="*/ 555 w 757"/>
                    <a:gd name="T9" fmla="*/ 586 h 1100"/>
                    <a:gd name="T10" fmla="*/ 526 w 757"/>
                    <a:gd name="T11" fmla="*/ 541 h 1100"/>
                    <a:gd name="T12" fmla="*/ 507 w 757"/>
                    <a:gd name="T13" fmla="*/ 510 h 1100"/>
                    <a:gd name="T14" fmla="*/ 463 w 757"/>
                    <a:gd name="T15" fmla="*/ 466 h 1100"/>
                    <a:gd name="T16" fmla="*/ 400 w 757"/>
                    <a:gd name="T17" fmla="*/ 403 h 1100"/>
                    <a:gd name="T18" fmla="*/ 326 w 757"/>
                    <a:gd name="T19" fmla="*/ 310 h 1100"/>
                    <a:gd name="T20" fmla="*/ 275 w 757"/>
                    <a:gd name="T21" fmla="*/ 251 h 1100"/>
                    <a:gd name="T22" fmla="*/ 240 w 757"/>
                    <a:gd name="T23" fmla="*/ 201 h 1100"/>
                    <a:gd name="T24" fmla="*/ 182 w 757"/>
                    <a:gd name="T25" fmla="*/ 146 h 1100"/>
                    <a:gd name="T26" fmla="*/ 112 w 757"/>
                    <a:gd name="T27" fmla="*/ 73 h 1100"/>
                    <a:gd name="T28" fmla="*/ 63 w 757"/>
                    <a:gd name="T29" fmla="*/ 3 h 1100"/>
                    <a:gd name="T30" fmla="*/ 33 w 757"/>
                    <a:gd name="T31" fmla="*/ 31 h 1100"/>
                    <a:gd name="T32" fmla="*/ 52 w 757"/>
                    <a:gd name="T33" fmla="*/ 115 h 1100"/>
                    <a:gd name="T34" fmla="*/ 97 w 757"/>
                    <a:gd name="T35" fmla="*/ 172 h 1100"/>
                    <a:gd name="T36" fmla="*/ 164 w 757"/>
                    <a:gd name="T37" fmla="*/ 250 h 1100"/>
                    <a:gd name="T38" fmla="*/ 217 w 757"/>
                    <a:gd name="T39" fmla="*/ 329 h 1100"/>
                    <a:gd name="T40" fmla="*/ 270 w 757"/>
                    <a:gd name="T41" fmla="*/ 429 h 1100"/>
                    <a:gd name="T42" fmla="*/ 229 w 757"/>
                    <a:gd name="T43" fmla="*/ 394 h 1100"/>
                    <a:gd name="T44" fmla="*/ 177 w 757"/>
                    <a:gd name="T45" fmla="*/ 350 h 1100"/>
                    <a:gd name="T46" fmla="*/ 140 w 757"/>
                    <a:gd name="T47" fmla="*/ 318 h 1100"/>
                    <a:gd name="T48" fmla="*/ 100 w 757"/>
                    <a:gd name="T49" fmla="*/ 292 h 1100"/>
                    <a:gd name="T50" fmla="*/ 66 w 757"/>
                    <a:gd name="T51" fmla="*/ 259 h 1100"/>
                    <a:gd name="T52" fmla="*/ 21 w 757"/>
                    <a:gd name="T53" fmla="*/ 208 h 1100"/>
                    <a:gd name="T54" fmla="*/ 4 w 757"/>
                    <a:gd name="T55" fmla="*/ 269 h 1100"/>
                    <a:gd name="T56" fmla="*/ 49 w 757"/>
                    <a:gd name="T57" fmla="*/ 351 h 1100"/>
                    <a:gd name="T58" fmla="*/ 103 w 757"/>
                    <a:gd name="T59" fmla="*/ 401 h 1100"/>
                    <a:gd name="T60" fmla="*/ 156 w 757"/>
                    <a:gd name="T61" fmla="*/ 450 h 1100"/>
                    <a:gd name="T62" fmla="*/ 244 w 757"/>
                    <a:gd name="T63" fmla="*/ 547 h 1100"/>
                    <a:gd name="T64" fmla="*/ 271 w 757"/>
                    <a:gd name="T65" fmla="*/ 607 h 1100"/>
                    <a:gd name="T66" fmla="*/ 242 w 757"/>
                    <a:gd name="T67" fmla="*/ 593 h 1100"/>
                    <a:gd name="T68" fmla="*/ 185 w 757"/>
                    <a:gd name="T69" fmla="*/ 558 h 1100"/>
                    <a:gd name="T70" fmla="*/ 122 w 757"/>
                    <a:gd name="T71" fmla="*/ 519 h 1100"/>
                    <a:gd name="T72" fmla="*/ 76 w 757"/>
                    <a:gd name="T73" fmla="*/ 476 h 1100"/>
                    <a:gd name="T74" fmla="*/ 39 w 757"/>
                    <a:gd name="T75" fmla="*/ 433 h 1100"/>
                    <a:gd name="T76" fmla="*/ 10 w 757"/>
                    <a:gd name="T77" fmla="*/ 479 h 1100"/>
                    <a:gd name="T78" fmla="*/ 58 w 757"/>
                    <a:gd name="T79" fmla="*/ 565 h 1100"/>
                    <a:gd name="T80" fmla="*/ 102 w 757"/>
                    <a:gd name="T81" fmla="*/ 604 h 1100"/>
                    <a:gd name="T82" fmla="*/ 178 w 757"/>
                    <a:gd name="T83" fmla="*/ 662 h 1100"/>
                    <a:gd name="T84" fmla="*/ 268 w 757"/>
                    <a:gd name="T85" fmla="*/ 769 h 1100"/>
                    <a:gd name="T86" fmla="*/ 267 w 757"/>
                    <a:gd name="T87" fmla="*/ 809 h 1100"/>
                    <a:gd name="T88" fmla="*/ 222 w 757"/>
                    <a:gd name="T89" fmla="*/ 800 h 1100"/>
                    <a:gd name="T90" fmla="*/ 172 w 757"/>
                    <a:gd name="T91" fmla="*/ 782 h 1100"/>
                    <a:gd name="T92" fmla="*/ 83 w 757"/>
                    <a:gd name="T93" fmla="*/ 747 h 1100"/>
                    <a:gd name="T94" fmla="*/ 14 w 757"/>
                    <a:gd name="T95" fmla="*/ 711 h 1100"/>
                    <a:gd name="T96" fmla="*/ 3 w 757"/>
                    <a:gd name="T97" fmla="*/ 755 h 1100"/>
                    <a:gd name="T98" fmla="*/ 49 w 757"/>
                    <a:gd name="T99" fmla="*/ 803 h 1100"/>
                    <a:gd name="T100" fmla="*/ 107 w 757"/>
                    <a:gd name="T101" fmla="*/ 841 h 1100"/>
                    <a:gd name="T102" fmla="*/ 200 w 757"/>
                    <a:gd name="T103" fmla="*/ 884 h 1100"/>
                    <a:gd name="T104" fmla="*/ 275 w 757"/>
                    <a:gd name="T105" fmla="*/ 934 h 1100"/>
                    <a:gd name="T106" fmla="*/ 320 w 757"/>
                    <a:gd name="T107" fmla="*/ 992 h 1100"/>
                    <a:gd name="T108" fmla="*/ 383 w 757"/>
                    <a:gd name="T109" fmla="*/ 1060 h 1100"/>
                    <a:gd name="T110" fmla="*/ 438 w 757"/>
                    <a:gd name="T111" fmla="*/ 1084 h 1100"/>
                    <a:gd name="T112" fmla="*/ 496 w 757"/>
                    <a:gd name="T113" fmla="*/ 1092 h 1100"/>
                    <a:gd name="T114" fmla="*/ 548 w 757"/>
                    <a:gd name="T115" fmla="*/ 1099 h 1100"/>
                    <a:gd name="T116" fmla="*/ 627 w 757"/>
                    <a:gd name="T117" fmla="*/ 1092 h 1100"/>
                    <a:gd name="T118" fmla="*/ 715 w 757"/>
                    <a:gd name="T119" fmla="*/ 1037 h 1100"/>
                    <a:gd name="T120" fmla="*/ 757 w 757"/>
                    <a:gd name="T121" fmla="*/ 907 h 1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757" h="1100">
                      <a:moveTo>
                        <a:pt x="757" y="907"/>
                      </a:moveTo>
                      <a:lnTo>
                        <a:pt x="756" y="897"/>
                      </a:lnTo>
                      <a:lnTo>
                        <a:pt x="753" y="886"/>
                      </a:lnTo>
                      <a:lnTo>
                        <a:pt x="749" y="876"/>
                      </a:lnTo>
                      <a:lnTo>
                        <a:pt x="743" y="865"/>
                      </a:lnTo>
                      <a:lnTo>
                        <a:pt x="735" y="854"/>
                      </a:lnTo>
                      <a:lnTo>
                        <a:pt x="726" y="842"/>
                      </a:lnTo>
                      <a:lnTo>
                        <a:pt x="716" y="829"/>
                      </a:lnTo>
                      <a:lnTo>
                        <a:pt x="705" y="817"/>
                      </a:lnTo>
                      <a:lnTo>
                        <a:pt x="694" y="804"/>
                      </a:lnTo>
                      <a:lnTo>
                        <a:pt x="682" y="790"/>
                      </a:lnTo>
                      <a:lnTo>
                        <a:pt x="670" y="776"/>
                      </a:lnTo>
                      <a:lnTo>
                        <a:pt x="658" y="761"/>
                      </a:lnTo>
                      <a:lnTo>
                        <a:pt x="646" y="745"/>
                      </a:lnTo>
                      <a:lnTo>
                        <a:pt x="635" y="728"/>
                      </a:lnTo>
                      <a:lnTo>
                        <a:pt x="624" y="710"/>
                      </a:lnTo>
                      <a:lnTo>
                        <a:pt x="614" y="691"/>
                      </a:lnTo>
                      <a:lnTo>
                        <a:pt x="607" y="677"/>
                      </a:lnTo>
                      <a:lnTo>
                        <a:pt x="599" y="662"/>
                      </a:lnTo>
                      <a:lnTo>
                        <a:pt x="591" y="648"/>
                      </a:lnTo>
                      <a:lnTo>
                        <a:pt x="584" y="635"/>
                      </a:lnTo>
                      <a:lnTo>
                        <a:pt x="576" y="622"/>
                      </a:lnTo>
                      <a:lnTo>
                        <a:pt x="569" y="609"/>
                      </a:lnTo>
                      <a:lnTo>
                        <a:pt x="562" y="598"/>
                      </a:lnTo>
                      <a:lnTo>
                        <a:pt x="555" y="586"/>
                      </a:lnTo>
                      <a:lnTo>
                        <a:pt x="548" y="576"/>
                      </a:lnTo>
                      <a:lnTo>
                        <a:pt x="542" y="566"/>
                      </a:lnTo>
                      <a:lnTo>
                        <a:pt x="536" y="557"/>
                      </a:lnTo>
                      <a:lnTo>
                        <a:pt x="531" y="548"/>
                      </a:lnTo>
                      <a:lnTo>
                        <a:pt x="526" y="541"/>
                      </a:lnTo>
                      <a:lnTo>
                        <a:pt x="522" y="535"/>
                      </a:lnTo>
                      <a:lnTo>
                        <a:pt x="518" y="529"/>
                      </a:lnTo>
                      <a:lnTo>
                        <a:pt x="516" y="525"/>
                      </a:lnTo>
                      <a:lnTo>
                        <a:pt x="512" y="518"/>
                      </a:lnTo>
                      <a:lnTo>
                        <a:pt x="507" y="510"/>
                      </a:lnTo>
                      <a:lnTo>
                        <a:pt x="500" y="503"/>
                      </a:lnTo>
                      <a:lnTo>
                        <a:pt x="492" y="494"/>
                      </a:lnTo>
                      <a:lnTo>
                        <a:pt x="483" y="485"/>
                      </a:lnTo>
                      <a:lnTo>
                        <a:pt x="473" y="476"/>
                      </a:lnTo>
                      <a:lnTo>
                        <a:pt x="463" y="466"/>
                      </a:lnTo>
                      <a:lnTo>
                        <a:pt x="451" y="455"/>
                      </a:lnTo>
                      <a:lnTo>
                        <a:pt x="439" y="443"/>
                      </a:lnTo>
                      <a:lnTo>
                        <a:pt x="427" y="430"/>
                      </a:lnTo>
                      <a:lnTo>
                        <a:pt x="414" y="417"/>
                      </a:lnTo>
                      <a:lnTo>
                        <a:pt x="400" y="403"/>
                      </a:lnTo>
                      <a:lnTo>
                        <a:pt x="386" y="387"/>
                      </a:lnTo>
                      <a:lnTo>
                        <a:pt x="372" y="371"/>
                      </a:lnTo>
                      <a:lnTo>
                        <a:pt x="358" y="353"/>
                      </a:lnTo>
                      <a:lnTo>
                        <a:pt x="344" y="334"/>
                      </a:lnTo>
                      <a:lnTo>
                        <a:pt x="326" y="310"/>
                      </a:lnTo>
                      <a:lnTo>
                        <a:pt x="312" y="293"/>
                      </a:lnTo>
                      <a:lnTo>
                        <a:pt x="300" y="280"/>
                      </a:lnTo>
                      <a:lnTo>
                        <a:pt x="291" y="269"/>
                      </a:lnTo>
                      <a:lnTo>
                        <a:pt x="282" y="260"/>
                      </a:lnTo>
                      <a:lnTo>
                        <a:pt x="275" y="251"/>
                      </a:lnTo>
                      <a:lnTo>
                        <a:pt x="268" y="240"/>
                      </a:lnTo>
                      <a:lnTo>
                        <a:pt x="260" y="227"/>
                      </a:lnTo>
                      <a:lnTo>
                        <a:pt x="255" y="219"/>
                      </a:lnTo>
                      <a:lnTo>
                        <a:pt x="248" y="210"/>
                      </a:lnTo>
                      <a:lnTo>
                        <a:pt x="240" y="201"/>
                      </a:lnTo>
                      <a:lnTo>
                        <a:pt x="230" y="192"/>
                      </a:lnTo>
                      <a:lnTo>
                        <a:pt x="220" y="181"/>
                      </a:lnTo>
                      <a:lnTo>
                        <a:pt x="208" y="170"/>
                      </a:lnTo>
                      <a:lnTo>
                        <a:pt x="195" y="159"/>
                      </a:lnTo>
                      <a:lnTo>
                        <a:pt x="182" y="146"/>
                      </a:lnTo>
                      <a:lnTo>
                        <a:pt x="168" y="133"/>
                      </a:lnTo>
                      <a:lnTo>
                        <a:pt x="154" y="119"/>
                      </a:lnTo>
                      <a:lnTo>
                        <a:pt x="139" y="105"/>
                      </a:lnTo>
                      <a:lnTo>
                        <a:pt x="125" y="89"/>
                      </a:lnTo>
                      <a:lnTo>
                        <a:pt x="112" y="73"/>
                      </a:lnTo>
                      <a:lnTo>
                        <a:pt x="99" y="55"/>
                      </a:lnTo>
                      <a:lnTo>
                        <a:pt x="87" y="37"/>
                      </a:lnTo>
                      <a:lnTo>
                        <a:pt x="76" y="17"/>
                      </a:lnTo>
                      <a:lnTo>
                        <a:pt x="70" y="9"/>
                      </a:lnTo>
                      <a:lnTo>
                        <a:pt x="63" y="3"/>
                      </a:lnTo>
                      <a:lnTo>
                        <a:pt x="56" y="0"/>
                      </a:lnTo>
                      <a:lnTo>
                        <a:pt x="49" y="2"/>
                      </a:lnTo>
                      <a:lnTo>
                        <a:pt x="42" y="7"/>
                      </a:lnTo>
                      <a:lnTo>
                        <a:pt x="37" y="16"/>
                      </a:lnTo>
                      <a:lnTo>
                        <a:pt x="33" y="31"/>
                      </a:lnTo>
                      <a:lnTo>
                        <a:pt x="33" y="50"/>
                      </a:lnTo>
                      <a:lnTo>
                        <a:pt x="35" y="70"/>
                      </a:lnTo>
                      <a:lnTo>
                        <a:pt x="39" y="88"/>
                      </a:lnTo>
                      <a:lnTo>
                        <a:pt x="45" y="102"/>
                      </a:lnTo>
                      <a:lnTo>
                        <a:pt x="52" y="115"/>
                      </a:lnTo>
                      <a:lnTo>
                        <a:pt x="60" y="126"/>
                      </a:lnTo>
                      <a:lnTo>
                        <a:pt x="69" y="137"/>
                      </a:lnTo>
                      <a:lnTo>
                        <a:pt x="78" y="148"/>
                      </a:lnTo>
                      <a:lnTo>
                        <a:pt x="87" y="159"/>
                      </a:lnTo>
                      <a:lnTo>
                        <a:pt x="97" y="172"/>
                      </a:lnTo>
                      <a:lnTo>
                        <a:pt x="110" y="186"/>
                      </a:lnTo>
                      <a:lnTo>
                        <a:pt x="123" y="202"/>
                      </a:lnTo>
                      <a:lnTo>
                        <a:pt x="137" y="218"/>
                      </a:lnTo>
                      <a:lnTo>
                        <a:pt x="152" y="234"/>
                      </a:lnTo>
                      <a:lnTo>
                        <a:pt x="164" y="250"/>
                      </a:lnTo>
                      <a:lnTo>
                        <a:pt x="175" y="264"/>
                      </a:lnTo>
                      <a:lnTo>
                        <a:pt x="183" y="277"/>
                      </a:lnTo>
                      <a:lnTo>
                        <a:pt x="192" y="291"/>
                      </a:lnTo>
                      <a:lnTo>
                        <a:pt x="203" y="308"/>
                      </a:lnTo>
                      <a:lnTo>
                        <a:pt x="217" y="329"/>
                      </a:lnTo>
                      <a:lnTo>
                        <a:pt x="231" y="351"/>
                      </a:lnTo>
                      <a:lnTo>
                        <a:pt x="245" y="373"/>
                      </a:lnTo>
                      <a:lnTo>
                        <a:pt x="257" y="394"/>
                      </a:lnTo>
                      <a:lnTo>
                        <a:pt x="266" y="413"/>
                      </a:lnTo>
                      <a:lnTo>
                        <a:pt x="270" y="429"/>
                      </a:lnTo>
                      <a:lnTo>
                        <a:pt x="268" y="427"/>
                      </a:lnTo>
                      <a:lnTo>
                        <a:pt x="262" y="422"/>
                      </a:lnTo>
                      <a:lnTo>
                        <a:pt x="252" y="414"/>
                      </a:lnTo>
                      <a:lnTo>
                        <a:pt x="241" y="405"/>
                      </a:lnTo>
                      <a:lnTo>
                        <a:pt x="229" y="394"/>
                      </a:lnTo>
                      <a:lnTo>
                        <a:pt x="216" y="384"/>
                      </a:lnTo>
                      <a:lnTo>
                        <a:pt x="204" y="374"/>
                      </a:lnTo>
                      <a:lnTo>
                        <a:pt x="194" y="365"/>
                      </a:lnTo>
                      <a:lnTo>
                        <a:pt x="185" y="357"/>
                      </a:lnTo>
                      <a:lnTo>
                        <a:pt x="177" y="350"/>
                      </a:lnTo>
                      <a:lnTo>
                        <a:pt x="170" y="343"/>
                      </a:lnTo>
                      <a:lnTo>
                        <a:pt x="163" y="337"/>
                      </a:lnTo>
                      <a:lnTo>
                        <a:pt x="156" y="331"/>
                      </a:lnTo>
                      <a:lnTo>
                        <a:pt x="149" y="325"/>
                      </a:lnTo>
                      <a:lnTo>
                        <a:pt x="140" y="318"/>
                      </a:lnTo>
                      <a:lnTo>
                        <a:pt x="132" y="313"/>
                      </a:lnTo>
                      <a:lnTo>
                        <a:pt x="123" y="308"/>
                      </a:lnTo>
                      <a:lnTo>
                        <a:pt x="115" y="303"/>
                      </a:lnTo>
                      <a:lnTo>
                        <a:pt x="107" y="298"/>
                      </a:lnTo>
                      <a:lnTo>
                        <a:pt x="100" y="292"/>
                      </a:lnTo>
                      <a:lnTo>
                        <a:pt x="93" y="287"/>
                      </a:lnTo>
                      <a:lnTo>
                        <a:pt x="86" y="281"/>
                      </a:lnTo>
                      <a:lnTo>
                        <a:pt x="79" y="275"/>
                      </a:lnTo>
                      <a:lnTo>
                        <a:pt x="73" y="268"/>
                      </a:lnTo>
                      <a:lnTo>
                        <a:pt x="66" y="259"/>
                      </a:lnTo>
                      <a:lnTo>
                        <a:pt x="57" y="248"/>
                      </a:lnTo>
                      <a:lnTo>
                        <a:pt x="48" y="235"/>
                      </a:lnTo>
                      <a:lnTo>
                        <a:pt x="39" y="223"/>
                      </a:lnTo>
                      <a:lnTo>
                        <a:pt x="30" y="214"/>
                      </a:lnTo>
                      <a:lnTo>
                        <a:pt x="21" y="208"/>
                      </a:lnTo>
                      <a:lnTo>
                        <a:pt x="13" y="209"/>
                      </a:lnTo>
                      <a:lnTo>
                        <a:pt x="7" y="218"/>
                      </a:lnTo>
                      <a:lnTo>
                        <a:pt x="3" y="234"/>
                      </a:lnTo>
                      <a:lnTo>
                        <a:pt x="2" y="251"/>
                      </a:lnTo>
                      <a:lnTo>
                        <a:pt x="4" y="269"/>
                      </a:lnTo>
                      <a:lnTo>
                        <a:pt x="9" y="286"/>
                      </a:lnTo>
                      <a:lnTo>
                        <a:pt x="16" y="304"/>
                      </a:lnTo>
                      <a:lnTo>
                        <a:pt x="25" y="320"/>
                      </a:lnTo>
                      <a:lnTo>
                        <a:pt x="36" y="337"/>
                      </a:lnTo>
                      <a:lnTo>
                        <a:pt x="49" y="351"/>
                      </a:lnTo>
                      <a:lnTo>
                        <a:pt x="52" y="354"/>
                      </a:lnTo>
                      <a:lnTo>
                        <a:pt x="61" y="362"/>
                      </a:lnTo>
                      <a:lnTo>
                        <a:pt x="74" y="373"/>
                      </a:lnTo>
                      <a:lnTo>
                        <a:pt x="88" y="387"/>
                      </a:lnTo>
                      <a:lnTo>
                        <a:pt x="103" y="401"/>
                      </a:lnTo>
                      <a:lnTo>
                        <a:pt x="117" y="414"/>
                      </a:lnTo>
                      <a:lnTo>
                        <a:pt x="128" y="424"/>
                      </a:lnTo>
                      <a:lnTo>
                        <a:pt x="135" y="431"/>
                      </a:lnTo>
                      <a:lnTo>
                        <a:pt x="142" y="438"/>
                      </a:lnTo>
                      <a:lnTo>
                        <a:pt x="156" y="450"/>
                      </a:lnTo>
                      <a:lnTo>
                        <a:pt x="173" y="467"/>
                      </a:lnTo>
                      <a:lnTo>
                        <a:pt x="192" y="486"/>
                      </a:lnTo>
                      <a:lnTo>
                        <a:pt x="211" y="507"/>
                      </a:lnTo>
                      <a:lnTo>
                        <a:pt x="229" y="527"/>
                      </a:lnTo>
                      <a:lnTo>
                        <a:pt x="244" y="547"/>
                      </a:lnTo>
                      <a:lnTo>
                        <a:pt x="254" y="564"/>
                      </a:lnTo>
                      <a:lnTo>
                        <a:pt x="261" y="579"/>
                      </a:lnTo>
                      <a:lnTo>
                        <a:pt x="266" y="591"/>
                      </a:lnTo>
                      <a:lnTo>
                        <a:pt x="270" y="600"/>
                      </a:lnTo>
                      <a:lnTo>
                        <a:pt x="271" y="607"/>
                      </a:lnTo>
                      <a:lnTo>
                        <a:pt x="271" y="611"/>
                      </a:lnTo>
                      <a:lnTo>
                        <a:pt x="268" y="611"/>
                      </a:lnTo>
                      <a:lnTo>
                        <a:pt x="262" y="609"/>
                      </a:lnTo>
                      <a:lnTo>
                        <a:pt x="254" y="603"/>
                      </a:lnTo>
                      <a:lnTo>
                        <a:pt x="242" y="593"/>
                      </a:lnTo>
                      <a:lnTo>
                        <a:pt x="230" y="585"/>
                      </a:lnTo>
                      <a:lnTo>
                        <a:pt x="219" y="577"/>
                      </a:lnTo>
                      <a:lnTo>
                        <a:pt x="208" y="570"/>
                      </a:lnTo>
                      <a:lnTo>
                        <a:pt x="196" y="564"/>
                      </a:lnTo>
                      <a:lnTo>
                        <a:pt x="185" y="558"/>
                      </a:lnTo>
                      <a:lnTo>
                        <a:pt x="173" y="552"/>
                      </a:lnTo>
                      <a:lnTo>
                        <a:pt x="161" y="545"/>
                      </a:lnTo>
                      <a:lnTo>
                        <a:pt x="148" y="538"/>
                      </a:lnTo>
                      <a:lnTo>
                        <a:pt x="134" y="529"/>
                      </a:lnTo>
                      <a:lnTo>
                        <a:pt x="122" y="519"/>
                      </a:lnTo>
                      <a:lnTo>
                        <a:pt x="110" y="509"/>
                      </a:lnTo>
                      <a:lnTo>
                        <a:pt x="100" y="500"/>
                      </a:lnTo>
                      <a:lnTo>
                        <a:pt x="90" y="490"/>
                      </a:lnTo>
                      <a:lnTo>
                        <a:pt x="82" y="482"/>
                      </a:lnTo>
                      <a:lnTo>
                        <a:pt x="76" y="476"/>
                      </a:lnTo>
                      <a:lnTo>
                        <a:pt x="70" y="469"/>
                      </a:lnTo>
                      <a:lnTo>
                        <a:pt x="64" y="459"/>
                      </a:lnTo>
                      <a:lnTo>
                        <a:pt x="56" y="449"/>
                      </a:lnTo>
                      <a:lnTo>
                        <a:pt x="48" y="439"/>
                      </a:lnTo>
                      <a:lnTo>
                        <a:pt x="39" y="433"/>
                      </a:lnTo>
                      <a:lnTo>
                        <a:pt x="31" y="430"/>
                      </a:lnTo>
                      <a:lnTo>
                        <a:pt x="22" y="434"/>
                      </a:lnTo>
                      <a:lnTo>
                        <a:pt x="14" y="445"/>
                      </a:lnTo>
                      <a:lnTo>
                        <a:pt x="9" y="461"/>
                      </a:lnTo>
                      <a:lnTo>
                        <a:pt x="10" y="479"/>
                      </a:lnTo>
                      <a:lnTo>
                        <a:pt x="15" y="497"/>
                      </a:lnTo>
                      <a:lnTo>
                        <a:pt x="24" y="516"/>
                      </a:lnTo>
                      <a:lnTo>
                        <a:pt x="34" y="534"/>
                      </a:lnTo>
                      <a:lnTo>
                        <a:pt x="46" y="550"/>
                      </a:lnTo>
                      <a:lnTo>
                        <a:pt x="58" y="565"/>
                      </a:lnTo>
                      <a:lnTo>
                        <a:pt x="69" y="577"/>
                      </a:lnTo>
                      <a:lnTo>
                        <a:pt x="71" y="579"/>
                      </a:lnTo>
                      <a:lnTo>
                        <a:pt x="78" y="585"/>
                      </a:lnTo>
                      <a:lnTo>
                        <a:pt x="89" y="593"/>
                      </a:lnTo>
                      <a:lnTo>
                        <a:pt x="102" y="604"/>
                      </a:lnTo>
                      <a:lnTo>
                        <a:pt x="116" y="615"/>
                      </a:lnTo>
                      <a:lnTo>
                        <a:pt x="131" y="628"/>
                      </a:lnTo>
                      <a:lnTo>
                        <a:pt x="148" y="639"/>
                      </a:lnTo>
                      <a:lnTo>
                        <a:pt x="162" y="650"/>
                      </a:lnTo>
                      <a:lnTo>
                        <a:pt x="178" y="662"/>
                      </a:lnTo>
                      <a:lnTo>
                        <a:pt x="198" y="679"/>
                      </a:lnTo>
                      <a:lnTo>
                        <a:pt x="219" y="700"/>
                      </a:lnTo>
                      <a:lnTo>
                        <a:pt x="239" y="723"/>
                      </a:lnTo>
                      <a:lnTo>
                        <a:pt x="256" y="746"/>
                      </a:lnTo>
                      <a:lnTo>
                        <a:pt x="268" y="769"/>
                      </a:lnTo>
                      <a:lnTo>
                        <a:pt x="274" y="790"/>
                      </a:lnTo>
                      <a:lnTo>
                        <a:pt x="270" y="808"/>
                      </a:lnTo>
                      <a:lnTo>
                        <a:pt x="269" y="809"/>
                      </a:lnTo>
                      <a:lnTo>
                        <a:pt x="267" y="809"/>
                      </a:lnTo>
                      <a:lnTo>
                        <a:pt x="263" y="810"/>
                      </a:lnTo>
                      <a:lnTo>
                        <a:pt x="257" y="809"/>
                      </a:lnTo>
                      <a:lnTo>
                        <a:pt x="248" y="808"/>
                      </a:lnTo>
                      <a:lnTo>
                        <a:pt x="237" y="805"/>
                      </a:lnTo>
                      <a:lnTo>
                        <a:pt x="222" y="800"/>
                      </a:lnTo>
                      <a:lnTo>
                        <a:pt x="213" y="797"/>
                      </a:lnTo>
                      <a:lnTo>
                        <a:pt x="204" y="793"/>
                      </a:lnTo>
                      <a:lnTo>
                        <a:pt x="194" y="790"/>
                      </a:lnTo>
                      <a:lnTo>
                        <a:pt x="184" y="786"/>
                      </a:lnTo>
                      <a:lnTo>
                        <a:pt x="172" y="782"/>
                      </a:lnTo>
                      <a:lnTo>
                        <a:pt x="160" y="777"/>
                      </a:lnTo>
                      <a:lnTo>
                        <a:pt x="146" y="773"/>
                      </a:lnTo>
                      <a:lnTo>
                        <a:pt x="130" y="768"/>
                      </a:lnTo>
                      <a:lnTo>
                        <a:pt x="105" y="758"/>
                      </a:lnTo>
                      <a:lnTo>
                        <a:pt x="83" y="747"/>
                      </a:lnTo>
                      <a:lnTo>
                        <a:pt x="64" y="735"/>
                      </a:lnTo>
                      <a:lnTo>
                        <a:pt x="48" y="724"/>
                      </a:lnTo>
                      <a:lnTo>
                        <a:pt x="35" y="716"/>
                      </a:lnTo>
                      <a:lnTo>
                        <a:pt x="23" y="711"/>
                      </a:lnTo>
                      <a:lnTo>
                        <a:pt x="14" y="711"/>
                      </a:lnTo>
                      <a:lnTo>
                        <a:pt x="7" y="716"/>
                      </a:lnTo>
                      <a:lnTo>
                        <a:pt x="3" y="723"/>
                      </a:lnTo>
                      <a:lnTo>
                        <a:pt x="0" y="733"/>
                      </a:lnTo>
                      <a:lnTo>
                        <a:pt x="0" y="744"/>
                      </a:lnTo>
                      <a:lnTo>
                        <a:pt x="3" y="755"/>
                      </a:lnTo>
                      <a:lnTo>
                        <a:pt x="9" y="767"/>
                      </a:lnTo>
                      <a:lnTo>
                        <a:pt x="18" y="779"/>
                      </a:lnTo>
                      <a:lnTo>
                        <a:pt x="30" y="791"/>
                      </a:lnTo>
                      <a:lnTo>
                        <a:pt x="47" y="801"/>
                      </a:lnTo>
                      <a:lnTo>
                        <a:pt x="49" y="803"/>
                      </a:lnTo>
                      <a:lnTo>
                        <a:pt x="55" y="807"/>
                      </a:lnTo>
                      <a:lnTo>
                        <a:pt x="64" y="813"/>
                      </a:lnTo>
                      <a:lnTo>
                        <a:pt x="77" y="822"/>
                      </a:lnTo>
                      <a:lnTo>
                        <a:pt x="91" y="832"/>
                      </a:lnTo>
                      <a:lnTo>
                        <a:pt x="107" y="841"/>
                      </a:lnTo>
                      <a:lnTo>
                        <a:pt x="124" y="851"/>
                      </a:lnTo>
                      <a:lnTo>
                        <a:pt x="142" y="859"/>
                      </a:lnTo>
                      <a:lnTo>
                        <a:pt x="162" y="867"/>
                      </a:lnTo>
                      <a:lnTo>
                        <a:pt x="181" y="875"/>
                      </a:lnTo>
                      <a:lnTo>
                        <a:pt x="200" y="884"/>
                      </a:lnTo>
                      <a:lnTo>
                        <a:pt x="218" y="893"/>
                      </a:lnTo>
                      <a:lnTo>
                        <a:pt x="236" y="903"/>
                      </a:lnTo>
                      <a:lnTo>
                        <a:pt x="251" y="913"/>
                      </a:lnTo>
                      <a:lnTo>
                        <a:pt x="264" y="923"/>
                      </a:lnTo>
                      <a:lnTo>
                        <a:pt x="275" y="934"/>
                      </a:lnTo>
                      <a:lnTo>
                        <a:pt x="284" y="946"/>
                      </a:lnTo>
                      <a:lnTo>
                        <a:pt x="292" y="956"/>
                      </a:lnTo>
                      <a:lnTo>
                        <a:pt x="301" y="967"/>
                      </a:lnTo>
                      <a:lnTo>
                        <a:pt x="310" y="979"/>
                      </a:lnTo>
                      <a:lnTo>
                        <a:pt x="320" y="992"/>
                      </a:lnTo>
                      <a:lnTo>
                        <a:pt x="333" y="1006"/>
                      </a:lnTo>
                      <a:lnTo>
                        <a:pt x="347" y="1023"/>
                      </a:lnTo>
                      <a:lnTo>
                        <a:pt x="363" y="1042"/>
                      </a:lnTo>
                      <a:lnTo>
                        <a:pt x="372" y="1052"/>
                      </a:lnTo>
                      <a:lnTo>
                        <a:pt x="383" y="1060"/>
                      </a:lnTo>
                      <a:lnTo>
                        <a:pt x="393" y="1067"/>
                      </a:lnTo>
                      <a:lnTo>
                        <a:pt x="404" y="1072"/>
                      </a:lnTo>
                      <a:lnTo>
                        <a:pt x="415" y="1077"/>
                      </a:lnTo>
                      <a:lnTo>
                        <a:pt x="427" y="1081"/>
                      </a:lnTo>
                      <a:lnTo>
                        <a:pt x="438" y="1084"/>
                      </a:lnTo>
                      <a:lnTo>
                        <a:pt x="450" y="1086"/>
                      </a:lnTo>
                      <a:lnTo>
                        <a:pt x="462" y="1088"/>
                      </a:lnTo>
                      <a:lnTo>
                        <a:pt x="473" y="1090"/>
                      </a:lnTo>
                      <a:lnTo>
                        <a:pt x="485" y="1091"/>
                      </a:lnTo>
                      <a:lnTo>
                        <a:pt x="496" y="1092"/>
                      </a:lnTo>
                      <a:lnTo>
                        <a:pt x="507" y="1093"/>
                      </a:lnTo>
                      <a:lnTo>
                        <a:pt x="517" y="1094"/>
                      </a:lnTo>
                      <a:lnTo>
                        <a:pt x="529" y="1095"/>
                      </a:lnTo>
                      <a:lnTo>
                        <a:pt x="538" y="1097"/>
                      </a:lnTo>
                      <a:lnTo>
                        <a:pt x="548" y="1099"/>
                      </a:lnTo>
                      <a:lnTo>
                        <a:pt x="561" y="1100"/>
                      </a:lnTo>
                      <a:lnTo>
                        <a:pt x="576" y="1100"/>
                      </a:lnTo>
                      <a:lnTo>
                        <a:pt x="592" y="1099"/>
                      </a:lnTo>
                      <a:lnTo>
                        <a:pt x="609" y="1096"/>
                      </a:lnTo>
                      <a:lnTo>
                        <a:pt x="627" y="1092"/>
                      </a:lnTo>
                      <a:lnTo>
                        <a:pt x="646" y="1086"/>
                      </a:lnTo>
                      <a:lnTo>
                        <a:pt x="664" y="1077"/>
                      </a:lnTo>
                      <a:lnTo>
                        <a:pt x="682" y="1067"/>
                      </a:lnTo>
                      <a:lnTo>
                        <a:pt x="698" y="1054"/>
                      </a:lnTo>
                      <a:lnTo>
                        <a:pt x="715" y="1037"/>
                      </a:lnTo>
                      <a:lnTo>
                        <a:pt x="728" y="1018"/>
                      </a:lnTo>
                      <a:lnTo>
                        <a:pt x="740" y="996"/>
                      </a:lnTo>
                      <a:lnTo>
                        <a:pt x="749" y="970"/>
                      </a:lnTo>
                      <a:lnTo>
                        <a:pt x="755" y="941"/>
                      </a:lnTo>
                      <a:lnTo>
                        <a:pt x="757" y="907"/>
                      </a:lnTo>
                      <a:close/>
                    </a:path>
                  </a:pathLst>
                </a:custGeom>
                <a:solidFill>
                  <a:srgbClr val="F2B0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75" name="Freeform 591"/>
                <p:cNvSpPr>
                  <a:spLocks/>
                </p:cNvSpPr>
                <p:nvPr/>
              </p:nvSpPr>
              <p:spPr bwMode="auto">
                <a:xfrm>
                  <a:off x="4791" y="717"/>
                  <a:ext cx="76" cy="110"/>
                </a:xfrm>
                <a:custGeom>
                  <a:avLst/>
                  <a:gdLst>
                    <a:gd name="T0" fmla="*/ 743 w 757"/>
                    <a:gd name="T1" fmla="*/ 865 h 1100"/>
                    <a:gd name="T2" fmla="*/ 682 w 757"/>
                    <a:gd name="T3" fmla="*/ 790 h 1100"/>
                    <a:gd name="T4" fmla="*/ 614 w 757"/>
                    <a:gd name="T5" fmla="*/ 691 h 1100"/>
                    <a:gd name="T6" fmla="*/ 576 w 757"/>
                    <a:gd name="T7" fmla="*/ 622 h 1100"/>
                    <a:gd name="T8" fmla="*/ 536 w 757"/>
                    <a:gd name="T9" fmla="*/ 557 h 1100"/>
                    <a:gd name="T10" fmla="*/ 516 w 757"/>
                    <a:gd name="T11" fmla="*/ 525 h 1100"/>
                    <a:gd name="T12" fmla="*/ 473 w 757"/>
                    <a:gd name="T13" fmla="*/ 476 h 1100"/>
                    <a:gd name="T14" fmla="*/ 400 w 757"/>
                    <a:gd name="T15" fmla="*/ 403 h 1100"/>
                    <a:gd name="T16" fmla="*/ 326 w 757"/>
                    <a:gd name="T17" fmla="*/ 310 h 1100"/>
                    <a:gd name="T18" fmla="*/ 268 w 757"/>
                    <a:gd name="T19" fmla="*/ 240 h 1100"/>
                    <a:gd name="T20" fmla="*/ 230 w 757"/>
                    <a:gd name="T21" fmla="*/ 192 h 1100"/>
                    <a:gd name="T22" fmla="*/ 154 w 757"/>
                    <a:gd name="T23" fmla="*/ 119 h 1100"/>
                    <a:gd name="T24" fmla="*/ 76 w 757"/>
                    <a:gd name="T25" fmla="*/ 17 h 1100"/>
                    <a:gd name="T26" fmla="*/ 42 w 757"/>
                    <a:gd name="T27" fmla="*/ 7 h 1100"/>
                    <a:gd name="T28" fmla="*/ 39 w 757"/>
                    <a:gd name="T29" fmla="*/ 88 h 1100"/>
                    <a:gd name="T30" fmla="*/ 87 w 757"/>
                    <a:gd name="T31" fmla="*/ 159 h 1100"/>
                    <a:gd name="T32" fmla="*/ 152 w 757"/>
                    <a:gd name="T33" fmla="*/ 234 h 1100"/>
                    <a:gd name="T34" fmla="*/ 203 w 757"/>
                    <a:gd name="T35" fmla="*/ 308 h 1100"/>
                    <a:gd name="T36" fmla="*/ 270 w 757"/>
                    <a:gd name="T37" fmla="*/ 429 h 1100"/>
                    <a:gd name="T38" fmla="*/ 229 w 757"/>
                    <a:gd name="T39" fmla="*/ 394 h 1100"/>
                    <a:gd name="T40" fmla="*/ 177 w 757"/>
                    <a:gd name="T41" fmla="*/ 350 h 1100"/>
                    <a:gd name="T42" fmla="*/ 132 w 757"/>
                    <a:gd name="T43" fmla="*/ 313 h 1100"/>
                    <a:gd name="T44" fmla="*/ 93 w 757"/>
                    <a:gd name="T45" fmla="*/ 287 h 1100"/>
                    <a:gd name="T46" fmla="*/ 57 w 757"/>
                    <a:gd name="T47" fmla="*/ 248 h 1100"/>
                    <a:gd name="T48" fmla="*/ 7 w 757"/>
                    <a:gd name="T49" fmla="*/ 218 h 1100"/>
                    <a:gd name="T50" fmla="*/ 16 w 757"/>
                    <a:gd name="T51" fmla="*/ 304 h 1100"/>
                    <a:gd name="T52" fmla="*/ 61 w 757"/>
                    <a:gd name="T53" fmla="*/ 362 h 1100"/>
                    <a:gd name="T54" fmla="*/ 135 w 757"/>
                    <a:gd name="T55" fmla="*/ 431 h 1100"/>
                    <a:gd name="T56" fmla="*/ 211 w 757"/>
                    <a:gd name="T57" fmla="*/ 507 h 1100"/>
                    <a:gd name="T58" fmla="*/ 266 w 757"/>
                    <a:gd name="T59" fmla="*/ 591 h 1100"/>
                    <a:gd name="T60" fmla="*/ 254 w 757"/>
                    <a:gd name="T61" fmla="*/ 603 h 1100"/>
                    <a:gd name="T62" fmla="*/ 196 w 757"/>
                    <a:gd name="T63" fmla="*/ 564 h 1100"/>
                    <a:gd name="T64" fmla="*/ 134 w 757"/>
                    <a:gd name="T65" fmla="*/ 529 h 1100"/>
                    <a:gd name="T66" fmla="*/ 76 w 757"/>
                    <a:gd name="T67" fmla="*/ 476 h 1100"/>
                    <a:gd name="T68" fmla="*/ 39 w 757"/>
                    <a:gd name="T69" fmla="*/ 433 h 1100"/>
                    <a:gd name="T70" fmla="*/ 10 w 757"/>
                    <a:gd name="T71" fmla="*/ 479 h 1100"/>
                    <a:gd name="T72" fmla="*/ 69 w 757"/>
                    <a:gd name="T73" fmla="*/ 577 h 1100"/>
                    <a:gd name="T74" fmla="*/ 116 w 757"/>
                    <a:gd name="T75" fmla="*/ 615 h 1100"/>
                    <a:gd name="T76" fmla="*/ 198 w 757"/>
                    <a:gd name="T77" fmla="*/ 679 h 1100"/>
                    <a:gd name="T78" fmla="*/ 270 w 757"/>
                    <a:gd name="T79" fmla="*/ 808 h 1100"/>
                    <a:gd name="T80" fmla="*/ 257 w 757"/>
                    <a:gd name="T81" fmla="*/ 809 h 1100"/>
                    <a:gd name="T82" fmla="*/ 204 w 757"/>
                    <a:gd name="T83" fmla="*/ 793 h 1100"/>
                    <a:gd name="T84" fmla="*/ 130 w 757"/>
                    <a:gd name="T85" fmla="*/ 768 h 1100"/>
                    <a:gd name="T86" fmla="*/ 35 w 757"/>
                    <a:gd name="T87" fmla="*/ 716 h 1100"/>
                    <a:gd name="T88" fmla="*/ 0 w 757"/>
                    <a:gd name="T89" fmla="*/ 733 h 1100"/>
                    <a:gd name="T90" fmla="*/ 47 w 757"/>
                    <a:gd name="T91" fmla="*/ 801 h 1100"/>
                    <a:gd name="T92" fmla="*/ 91 w 757"/>
                    <a:gd name="T93" fmla="*/ 832 h 1100"/>
                    <a:gd name="T94" fmla="*/ 181 w 757"/>
                    <a:gd name="T95" fmla="*/ 875 h 1100"/>
                    <a:gd name="T96" fmla="*/ 275 w 757"/>
                    <a:gd name="T97" fmla="*/ 934 h 1100"/>
                    <a:gd name="T98" fmla="*/ 320 w 757"/>
                    <a:gd name="T99" fmla="*/ 992 h 1100"/>
                    <a:gd name="T100" fmla="*/ 383 w 757"/>
                    <a:gd name="T101" fmla="*/ 1060 h 1100"/>
                    <a:gd name="T102" fmla="*/ 450 w 757"/>
                    <a:gd name="T103" fmla="*/ 1086 h 1100"/>
                    <a:gd name="T104" fmla="*/ 517 w 757"/>
                    <a:gd name="T105" fmla="*/ 1094 h 1100"/>
                    <a:gd name="T106" fmla="*/ 576 w 757"/>
                    <a:gd name="T107" fmla="*/ 1100 h 1100"/>
                    <a:gd name="T108" fmla="*/ 682 w 757"/>
                    <a:gd name="T109" fmla="*/ 1067 h 1100"/>
                    <a:gd name="T110" fmla="*/ 755 w 757"/>
                    <a:gd name="T111" fmla="*/ 941 h 1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57" h="1100">
                      <a:moveTo>
                        <a:pt x="757" y="907"/>
                      </a:moveTo>
                      <a:lnTo>
                        <a:pt x="757" y="907"/>
                      </a:lnTo>
                      <a:lnTo>
                        <a:pt x="756" y="897"/>
                      </a:lnTo>
                      <a:lnTo>
                        <a:pt x="753" y="886"/>
                      </a:lnTo>
                      <a:lnTo>
                        <a:pt x="749" y="876"/>
                      </a:lnTo>
                      <a:lnTo>
                        <a:pt x="743" y="865"/>
                      </a:lnTo>
                      <a:lnTo>
                        <a:pt x="735" y="854"/>
                      </a:lnTo>
                      <a:lnTo>
                        <a:pt x="726" y="842"/>
                      </a:lnTo>
                      <a:lnTo>
                        <a:pt x="716" y="829"/>
                      </a:lnTo>
                      <a:lnTo>
                        <a:pt x="705" y="817"/>
                      </a:lnTo>
                      <a:lnTo>
                        <a:pt x="694" y="804"/>
                      </a:lnTo>
                      <a:lnTo>
                        <a:pt x="682" y="790"/>
                      </a:lnTo>
                      <a:lnTo>
                        <a:pt x="670" y="776"/>
                      </a:lnTo>
                      <a:lnTo>
                        <a:pt x="658" y="761"/>
                      </a:lnTo>
                      <a:lnTo>
                        <a:pt x="646" y="745"/>
                      </a:lnTo>
                      <a:lnTo>
                        <a:pt x="635" y="728"/>
                      </a:lnTo>
                      <a:lnTo>
                        <a:pt x="624" y="710"/>
                      </a:lnTo>
                      <a:lnTo>
                        <a:pt x="614" y="691"/>
                      </a:lnTo>
                      <a:lnTo>
                        <a:pt x="607" y="677"/>
                      </a:lnTo>
                      <a:lnTo>
                        <a:pt x="599" y="662"/>
                      </a:lnTo>
                      <a:lnTo>
                        <a:pt x="591" y="648"/>
                      </a:lnTo>
                      <a:lnTo>
                        <a:pt x="584" y="635"/>
                      </a:lnTo>
                      <a:lnTo>
                        <a:pt x="576" y="622"/>
                      </a:lnTo>
                      <a:lnTo>
                        <a:pt x="569" y="609"/>
                      </a:lnTo>
                      <a:lnTo>
                        <a:pt x="562" y="598"/>
                      </a:lnTo>
                      <a:lnTo>
                        <a:pt x="555" y="586"/>
                      </a:lnTo>
                      <a:lnTo>
                        <a:pt x="548" y="576"/>
                      </a:lnTo>
                      <a:lnTo>
                        <a:pt x="542" y="566"/>
                      </a:lnTo>
                      <a:lnTo>
                        <a:pt x="536" y="557"/>
                      </a:lnTo>
                      <a:lnTo>
                        <a:pt x="531" y="548"/>
                      </a:lnTo>
                      <a:lnTo>
                        <a:pt x="526" y="541"/>
                      </a:lnTo>
                      <a:lnTo>
                        <a:pt x="522" y="535"/>
                      </a:lnTo>
                      <a:lnTo>
                        <a:pt x="518" y="529"/>
                      </a:lnTo>
                      <a:lnTo>
                        <a:pt x="516" y="525"/>
                      </a:lnTo>
                      <a:lnTo>
                        <a:pt x="512" y="518"/>
                      </a:lnTo>
                      <a:lnTo>
                        <a:pt x="507" y="510"/>
                      </a:lnTo>
                      <a:lnTo>
                        <a:pt x="500" y="503"/>
                      </a:lnTo>
                      <a:lnTo>
                        <a:pt x="492" y="494"/>
                      </a:lnTo>
                      <a:lnTo>
                        <a:pt x="483" y="485"/>
                      </a:lnTo>
                      <a:lnTo>
                        <a:pt x="473" y="476"/>
                      </a:lnTo>
                      <a:lnTo>
                        <a:pt x="463" y="466"/>
                      </a:lnTo>
                      <a:lnTo>
                        <a:pt x="451" y="455"/>
                      </a:lnTo>
                      <a:lnTo>
                        <a:pt x="439" y="443"/>
                      </a:lnTo>
                      <a:lnTo>
                        <a:pt x="427" y="430"/>
                      </a:lnTo>
                      <a:lnTo>
                        <a:pt x="414" y="417"/>
                      </a:lnTo>
                      <a:lnTo>
                        <a:pt x="400" y="403"/>
                      </a:lnTo>
                      <a:lnTo>
                        <a:pt x="386" y="387"/>
                      </a:lnTo>
                      <a:lnTo>
                        <a:pt x="372" y="371"/>
                      </a:lnTo>
                      <a:lnTo>
                        <a:pt x="358" y="353"/>
                      </a:lnTo>
                      <a:lnTo>
                        <a:pt x="344" y="334"/>
                      </a:lnTo>
                      <a:lnTo>
                        <a:pt x="326" y="310"/>
                      </a:lnTo>
                      <a:lnTo>
                        <a:pt x="312" y="293"/>
                      </a:lnTo>
                      <a:lnTo>
                        <a:pt x="300" y="280"/>
                      </a:lnTo>
                      <a:lnTo>
                        <a:pt x="291" y="269"/>
                      </a:lnTo>
                      <a:lnTo>
                        <a:pt x="282" y="260"/>
                      </a:lnTo>
                      <a:lnTo>
                        <a:pt x="275" y="251"/>
                      </a:lnTo>
                      <a:lnTo>
                        <a:pt x="268" y="240"/>
                      </a:lnTo>
                      <a:lnTo>
                        <a:pt x="260" y="227"/>
                      </a:lnTo>
                      <a:lnTo>
                        <a:pt x="255" y="219"/>
                      </a:lnTo>
                      <a:lnTo>
                        <a:pt x="248" y="210"/>
                      </a:lnTo>
                      <a:lnTo>
                        <a:pt x="240" y="201"/>
                      </a:lnTo>
                      <a:lnTo>
                        <a:pt x="230" y="192"/>
                      </a:lnTo>
                      <a:lnTo>
                        <a:pt x="220" y="181"/>
                      </a:lnTo>
                      <a:lnTo>
                        <a:pt x="208" y="170"/>
                      </a:lnTo>
                      <a:lnTo>
                        <a:pt x="195" y="159"/>
                      </a:lnTo>
                      <a:lnTo>
                        <a:pt x="182" y="146"/>
                      </a:lnTo>
                      <a:lnTo>
                        <a:pt x="168" y="133"/>
                      </a:lnTo>
                      <a:lnTo>
                        <a:pt x="154" y="119"/>
                      </a:lnTo>
                      <a:lnTo>
                        <a:pt x="139" y="105"/>
                      </a:lnTo>
                      <a:lnTo>
                        <a:pt x="125" y="89"/>
                      </a:lnTo>
                      <a:lnTo>
                        <a:pt x="112" y="73"/>
                      </a:lnTo>
                      <a:lnTo>
                        <a:pt x="99" y="55"/>
                      </a:lnTo>
                      <a:lnTo>
                        <a:pt x="87" y="37"/>
                      </a:lnTo>
                      <a:lnTo>
                        <a:pt x="76" y="17"/>
                      </a:lnTo>
                      <a:lnTo>
                        <a:pt x="70" y="9"/>
                      </a:lnTo>
                      <a:lnTo>
                        <a:pt x="63" y="3"/>
                      </a:lnTo>
                      <a:lnTo>
                        <a:pt x="56" y="0"/>
                      </a:lnTo>
                      <a:lnTo>
                        <a:pt x="49" y="2"/>
                      </a:lnTo>
                      <a:lnTo>
                        <a:pt x="42" y="7"/>
                      </a:lnTo>
                      <a:lnTo>
                        <a:pt x="37" y="16"/>
                      </a:lnTo>
                      <a:lnTo>
                        <a:pt x="33" y="31"/>
                      </a:lnTo>
                      <a:lnTo>
                        <a:pt x="33" y="50"/>
                      </a:lnTo>
                      <a:lnTo>
                        <a:pt x="35" y="70"/>
                      </a:lnTo>
                      <a:lnTo>
                        <a:pt x="39" y="88"/>
                      </a:lnTo>
                      <a:lnTo>
                        <a:pt x="45" y="102"/>
                      </a:lnTo>
                      <a:lnTo>
                        <a:pt x="52" y="115"/>
                      </a:lnTo>
                      <a:lnTo>
                        <a:pt x="60" y="126"/>
                      </a:lnTo>
                      <a:lnTo>
                        <a:pt x="69" y="137"/>
                      </a:lnTo>
                      <a:lnTo>
                        <a:pt x="78" y="148"/>
                      </a:lnTo>
                      <a:lnTo>
                        <a:pt x="87" y="159"/>
                      </a:lnTo>
                      <a:lnTo>
                        <a:pt x="97" y="172"/>
                      </a:lnTo>
                      <a:lnTo>
                        <a:pt x="110" y="186"/>
                      </a:lnTo>
                      <a:lnTo>
                        <a:pt x="123" y="202"/>
                      </a:lnTo>
                      <a:lnTo>
                        <a:pt x="137" y="218"/>
                      </a:lnTo>
                      <a:lnTo>
                        <a:pt x="152" y="234"/>
                      </a:lnTo>
                      <a:lnTo>
                        <a:pt x="164" y="250"/>
                      </a:lnTo>
                      <a:lnTo>
                        <a:pt x="175" y="264"/>
                      </a:lnTo>
                      <a:lnTo>
                        <a:pt x="183" y="277"/>
                      </a:lnTo>
                      <a:lnTo>
                        <a:pt x="192" y="291"/>
                      </a:lnTo>
                      <a:lnTo>
                        <a:pt x="203" y="308"/>
                      </a:lnTo>
                      <a:lnTo>
                        <a:pt x="217" y="329"/>
                      </a:lnTo>
                      <a:lnTo>
                        <a:pt x="231" y="351"/>
                      </a:lnTo>
                      <a:lnTo>
                        <a:pt x="245" y="373"/>
                      </a:lnTo>
                      <a:lnTo>
                        <a:pt x="257" y="394"/>
                      </a:lnTo>
                      <a:lnTo>
                        <a:pt x="266" y="413"/>
                      </a:lnTo>
                      <a:lnTo>
                        <a:pt x="270" y="429"/>
                      </a:lnTo>
                      <a:lnTo>
                        <a:pt x="268" y="427"/>
                      </a:lnTo>
                      <a:lnTo>
                        <a:pt x="262" y="422"/>
                      </a:lnTo>
                      <a:lnTo>
                        <a:pt x="252" y="414"/>
                      </a:lnTo>
                      <a:lnTo>
                        <a:pt x="241" y="405"/>
                      </a:lnTo>
                      <a:lnTo>
                        <a:pt x="229" y="394"/>
                      </a:lnTo>
                      <a:lnTo>
                        <a:pt x="216" y="384"/>
                      </a:lnTo>
                      <a:lnTo>
                        <a:pt x="204" y="374"/>
                      </a:lnTo>
                      <a:lnTo>
                        <a:pt x="194" y="365"/>
                      </a:lnTo>
                      <a:lnTo>
                        <a:pt x="185" y="357"/>
                      </a:lnTo>
                      <a:lnTo>
                        <a:pt x="177" y="350"/>
                      </a:lnTo>
                      <a:lnTo>
                        <a:pt x="170" y="343"/>
                      </a:lnTo>
                      <a:lnTo>
                        <a:pt x="163" y="337"/>
                      </a:lnTo>
                      <a:lnTo>
                        <a:pt x="156" y="331"/>
                      </a:lnTo>
                      <a:lnTo>
                        <a:pt x="149" y="325"/>
                      </a:lnTo>
                      <a:lnTo>
                        <a:pt x="140" y="318"/>
                      </a:lnTo>
                      <a:lnTo>
                        <a:pt x="132" y="313"/>
                      </a:lnTo>
                      <a:lnTo>
                        <a:pt x="123" y="308"/>
                      </a:lnTo>
                      <a:lnTo>
                        <a:pt x="115" y="303"/>
                      </a:lnTo>
                      <a:lnTo>
                        <a:pt x="107" y="298"/>
                      </a:lnTo>
                      <a:lnTo>
                        <a:pt x="100" y="292"/>
                      </a:lnTo>
                      <a:lnTo>
                        <a:pt x="93" y="287"/>
                      </a:lnTo>
                      <a:lnTo>
                        <a:pt x="86" y="281"/>
                      </a:lnTo>
                      <a:lnTo>
                        <a:pt x="79" y="275"/>
                      </a:lnTo>
                      <a:lnTo>
                        <a:pt x="73" y="268"/>
                      </a:lnTo>
                      <a:lnTo>
                        <a:pt x="66" y="259"/>
                      </a:lnTo>
                      <a:lnTo>
                        <a:pt x="57" y="248"/>
                      </a:lnTo>
                      <a:lnTo>
                        <a:pt x="48" y="235"/>
                      </a:lnTo>
                      <a:lnTo>
                        <a:pt x="39" y="223"/>
                      </a:lnTo>
                      <a:lnTo>
                        <a:pt x="30" y="214"/>
                      </a:lnTo>
                      <a:lnTo>
                        <a:pt x="21" y="208"/>
                      </a:lnTo>
                      <a:lnTo>
                        <a:pt x="13" y="209"/>
                      </a:lnTo>
                      <a:lnTo>
                        <a:pt x="7" y="218"/>
                      </a:lnTo>
                      <a:lnTo>
                        <a:pt x="3" y="234"/>
                      </a:lnTo>
                      <a:lnTo>
                        <a:pt x="2" y="251"/>
                      </a:lnTo>
                      <a:lnTo>
                        <a:pt x="4" y="269"/>
                      </a:lnTo>
                      <a:lnTo>
                        <a:pt x="9" y="286"/>
                      </a:lnTo>
                      <a:lnTo>
                        <a:pt x="16" y="304"/>
                      </a:lnTo>
                      <a:lnTo>
                        <a:pt x="25" y="320"/>
                      </a:lnTo>
                      <a:lnTo>
                        <a:pt x="36" y="337"/>
                      </a:lnTo>
                      <a:lnTo>
                        <a:pt x="49" y="351"/>
                      </a:lnTo>
                      <a:lnTo>
                        <a:pt x="52" y="354"/>
                      </a:lnTo>
                      <a:lnTo>
                        <a:pt x="61" y="362"/>
                      </a:lnTo>
                      <a:lnTo>
                        <a:pt x="74" y="373"/>
                      </a:lnTo>
                      <a:lnTo>
                        <a:pt x="88" y="387"/>
                      </a:lnTo>
                      <a:lnTo>
                        <a:pt x="103" y="401"/>
                      </a:lnTo>
                      <a:lnTo>
                        <a:pt x="117" y="414"/>
                      </a:lnTo>
                      <a:lnTo>
                        <a:pt x="128" y="424"/>
                      </a:lnTo>
                      <a:lnTo>
                        <a:pt x="135" y="431"/>
                      </a:lnTo>
                      <a:lnTo>
                        <a:pt x="142" y="438"/>
                      </a:lnTo>
                      <a:lnTo>
                        <a:pt x="156" y="450"/>
                      </a:lnTo>
                      <a:lnTo>
                        <a:pt x="173" y="467"/>
                      </a:lnTo>
                      <a:lnTo>
                        <a:pt x="192" y="486"/>
                      </a:lnTo>
                      <a:lnTo>
                        <a:pt x="211" y="507"/>
                      </a:lnTo>
                      <a:lnTo>
                        <a:pt x="229" y="527"/>
                      </a:lnTo>
                      <a:lnTo>
                        <a:pt x="244" y="547"/>
                      </a:lnTo>
                      <a:lnTo>
                        <a:pt x="254" y="564"/>
                      </a:lnTo>
                      <a:lnTo>
                        <a:pt x="261" y="579"/>
                      </a:lnTo>
                      <a:lnTo>
                        <a:pt x="266" y="591"/>
                      </a:lnTo>
                      <a:lnTo>
                        <a:pt x="270" y="600"/>
                      </a:lnTo>
                      <a:lnTo>
                        <a:pt x="271" y="607"/>
                      </a:lnTo>
                      <a:lnTo>
                        <a:pt x="271" y="611"/>
                      </a:lnTo>
                      <a:lnTo>
                        <a:pt x="268" y="611"/>
                      </a:lnTo>
                      <a:lnTo>
                        <a:pt x="262" y="609"/>
                      </a:lnTo>
                      <a:lnTo>
                        <a:pt x="254" y="603"/>
                      </a:lnTo>
                      <a:lnTo>
                        <a:pt x="242" y="593"/>
                      </a:lnTo>
                      <a:lnTo>
                        <a:pt x="230" y="585"/>
                      </a:lnTo>
                      <a:lnTo>
                        <a:pt x="219" y="577"/>
                      </a:lnTo>
                      <a:lnTo>
                        <a:pt x="208" y="570"/>
                      </a:lnTo>
                      <a:lnTo>
                        <a:pt x="196" y="564"/>
                      </a:lnTo>
                      <a:lnTo>
                        <a:pt x="185" y="558"/>
                      </a:lnTo>
                      <a:lnTo>
                        <a:pt x="173" y="552"/>
                      </a:lnTo>
                      <a:lnTo>
                        <a:pt x="161" y="545"/>
                      </a:lnTo>
                      <a:lnTo>
                        <a:pt x="148" y="538"/>
                      </a:lnTo>
                      <a:lnTo>
                        <a:pt x="134" y="529"/>
                      </a:lnTo>
                      <a:lnTo>
                        <a:pt x="122" y="519"/>
                      </a:lnTo>
                      <a:lnTo>
                        <a:pt x="110" y="509"/>
                      </a:lnTo>
                      <a:lnTo>
                        <a:pt x="100" y="500"/>
                      </a:lnTo>
                      <a:lnTo>
                        <a:pt x="90" y="490"/>
                      </a:lnTo>
                      <a:lnTo>
                        <a:pt x="82" y="482"/>
                      </a:lnTo>
                      <a:lnTo>
                        <a:pt x="76" y="476"/>
                      </a:lnTo>
                      <a:lnTo>
                        <a:pt x="70" y="469"/>
                      </a:lnTo>
                      <a:lnTo>
                        <a:pt x="64" y="459"/>
                      </a:lnTo>
                      <a:lnTo>
                        <a:pt x="56" y="449"/>
                      </a:lnTo>
                      <a:lnTo>
                        <a:pt x="48" y="439"/>
                      </a:lnTo>
                      <a:lnTo>
                        <a:pt x="39" y="433"/>
                      </a:lnTo>
                      <a:lnTo>
                        <a:pt x="31" y="430"/>
                      </a:lnTo>
                      <a:lnTo>
                        <a:pt x="22" y="434"/>
                      </a:lnTo>
                      <a:lnTo>
                        <a:pt x="14" y="445"/>
                      </a:lnTo>
                      <a:lnTo>
                        <a:pt x="9" y="461"/>
                      </a:lnTo>
                      <a:lnTo>
                        <a:pt x="10" y="479"/>
                      </a:lnTo>
                      <a:lnTo>
                        <a:pt x="15" y="497"/>
                      </a:lnTo>
                      <a:lnTo>
                        <a:pt x="24" y="516"/>
                      </a:lnTo>
                      <a:lnTo>
                        <a:pt x="34" y="534"/>
                      </a:lnTo>
                      <a:lnTo>
                        <a:pt x="46" y="550"/>
                      </a:lnTo>
                      <a:lnTo>
                        <a:pt x="58" y="565"/>
                      </a:lnTo>
                      <a:lnTo>
                        <a:pt x="69" y="577"/>
                      </a:lnTo>
                      <a:lnTo>
                        <a:pt x="71" y="579"/>
                      </a:lnTo>
                      <a:lnTo>
                        <a:pt x="78" y="585"/>
                      </a:lnTo>
                      <a:lnTo>
                        <a:pt x="89" y="593"/>
                      </a:lnTo>
                      <a:lnTo>
                        <a:pt x="102" y="604"/>
                      </a:lnTo>
                      <a:lnTo>
                        <a:pt x="116" y="615"/>
                      </a:lnTo>
                      <a:lnTo>
                        <a:pt x="131" y="628"/>
                      </a:lnTo>
                      <a:lnTo>
                        <a:pt x="148" y="639"/>
                      </a:lnTo>
                      <a:lnTo>
                        <a:pt x="162" y="650"/>
                      </a:lnTo>
                      <a:lnTo>
                        <a:pt x="178" y="662"/>
                      </a:lnTo>
                      <a:lnTo>
                        <a:pt x="198" y="679"/>
                      </a:lnTo>
                      <a:lnTo>
                        <a:pt x="219" y="700"/>
                      </a:lnTo>
                      <a:lnTo>
                        <a:pt x="239" y="723"/>
                      </a:lnTo>
                      <a:lnTo>
                        <a:pt x="256" y="746"/>
                      </a:lnTo>
                      <a:lnTo>
                        <a:pt x="268" y="769"/>
                      </a:lnTo>
                      <a:lnTo>
                        <a:pt x="274" y="790"/>
                      </a:lnTo>
                      <a:lnTo>
                        <a:pt x="270" y="808"/>
                      </a:lnTo>
                      <a:lnTo>
                        <a:pt x="269" y="809"/>
                      </a:lnTo>
                      <a:lnTo>
                        <a:pt x="267" y="809"/>
                      </a:lnTo>
                      <a:lnTo>
                        <a:pt x="263" y="810"/>
                      </a:lnTo>
                      <a:lnTo>
                        <a:pt x="257" y="809"/>
                      </a:lnTo>
                      <a:lnTo>
                        <a:pt x="248" y="808"/>
                      </a:lnTo>
                      <a:lnTo>
                        <a:pt x="237" y="805"/>
                      </a:lnTo>
                      <a:lnTo>
                        <a:pt x="222" y="800"/>
                      </a:lnTo>
                      <a:lnTo>
                        <a:pt x="213" y="797"/>
                      </a:lnTo>
                      <a:lnTo>
                        <a:pt x="204" y="793"/>
                      </a:lnTo>
                      <a:lnTo>
                        <a:pt x="194" y="790"/>
                      </a:lnTo>
                      <a:lnTo>
                        <a:pt x="184" y="786"/>
                      </a:lnTo>
                      <a:lnTo>
                        <a:pt x="172" y="782"/>
                      </a:lnTo>
                      <a:lnTo>
                        <a:pt x="160" y="777"/>
                      </a:lnTo>
                      <a:lnTo>
                        <a:pt x="146" y="773"/>
                      </a:lnTo>
                      <a:lnTo>
                        <a:pt x="130" y="768"/>
                      </a:lnTo>
                      <a:lnTo>
                        <a:pt x="105" y="758"/>
                      </a:lnTo>
                      <a:lnTo>
                        <a:pt x="83" y="747"/>
                      </a:lnTo>
                      <a:lnTo>
                        <a:pt x="64" y="735"/>
                      </a:lnTo>
                      <a:lnTo>
                        <a:pt x="48" y="724"/>
                      </a:lnTo>
                      <a:lnTo>
                        <a:pt x="35" y="716"/>
                      </a:lnTo>
                      <a:lnTo>
                        <a:pt x="23" y="711"/>
                      </a:lnTo>
                      <a:lnTo>
                        <a:pt x="14" y="711"/>
                      </a:lnTo>
                      <a:lnTo>
                        <a:pt x="7" y="716"/>
                      </a:lnTo>
                      <a:lnTo>
                        <a:pt x="3" y="723"/>
                      </a:lnTo>
                      <a:lnTo>
                        <a:pt x="0" y="733"/>
                      </a:lnTo>
                      <a:lnTo>
                        <a:pt x="0" y="744"/>
                      </a:lnTo>
                      <a:lnTo>
                        <a:pt x="3" y="755"/>
                      </a:lnTo>
                      <a:lnTo>
                        <a:pt x="9" y="767"/>
                      </a:lnTo>
                      <a:lnTo>
                        <a:pt x="18" y="779"/>
                      </a:lnTo>
                      <a:lnTo>
                        <a:pt x="30" y="791"/>
                      </a:lnTo>
                      <a:lnTo>
                        <a:pt x="47" y="801"/>
                      </a:lnTo>
                      <a:lnTo>
                        <a:pt x="49" y="803"/>
                      </a:lnTo>
                      <a:lnTo>
                        <a:pt x="55" y="807"/>
                      </a:lnTo>
                      <a:lnTo>
                        <a:pt x="64" y="813"/>
                      </a:lnTo>
                      <a:lnTo>
                        <a:pt x="77" y="822"/>
                      </a:lnTo>
                      <a:lnTo>
                        <a:pt x="91" y="832"/>
                      </a:lnTo>
                      <a:lnTo>
                        <a:pt x="107" y="841"/>
                      </a:lnTo>
                      <a:lnTo>
                        <a:pt x="124" y="851"/>
                      </a:lnTo>
                      <a:lnTo>
                        <a:pt x="142" y="859"/>
                      </a:lnTo>
                      <a:lnTo>
                        <a:pt x="162" y="867"/>
                      </a:lnTo>
                      <a:lnTo>
                        <a:pt x="181" y="875"/>
                      </a:lnTo>
                      <a:lnTo>
                        <a:pt x="200" y="884"/>
                      </a:lnTo>
                      <a:lnTo>
                        <a:pt x="218" y="893"/>
                      </a:lnTo>
                      <a:lnTo>
                        <a:pt x="236" y="903"/>
                      </a:lnTo>
                      <a:lnTo>
                        <a:pt x="251" y="913"/>
                      </a:lnTo>
                      <a:lnTo>
                        <a:pt x="264" y="923"/>
                      </a:lnTo>
                      <a:lnTo>
                        <a:pt x="275" y="934"/>
                      </a:lnTo>
                      <a:lnTo>
                        <a:pt x="284" y="946"/>
                      </a:lnTo>
                      <a:lnTo>
                        <a:pt x="292" y="956"/>
                      </a:lnTo>
                      <a:lnTo>
                        <a:pt x="301" y="967"/>
                      </a:lnTo>
                      <a:lnTo>
                        <a:pt x="310" y="979"/>
                      </a:lnTo>
                      <a:lnTo>
                        <a:pt x="320" y="992"/>
                      </a:lnTo>
                      <a:lnTo>
                        <a:pt x="333" y="1006"/>
                      </a:lnTo>
                      <a:lnTo>
                        <a:pt x="347" y="1023"/>
                      </a:lnTo>
                      <a:lnTo>
                        <a:pt x="363" y="1042"/>
                      </a:lnTo>
                      <a:lnTo>
                        <a:pt x="372" y="1052"/>
                      </a:lnTo>
                      <a:lnTo>
                        <a:pt x="383" y="1060"/>
                      </a:lnTo>
                      <a:lnTo>
                        <a:pt x="393" y="1067"/>
                      </a:lnTo>
                      <a:lnTo>
                        <a:pt x="404" y="1072"/>
                      </a:lnTo>
                      <a:lnTo>
                        <a:pt x="415" y="1077"/>
                      </a:lnTo>
                      <a:lnTo>
                        <a:pt x="427" y="1081"/>
                      </a:lnTo>
                      <a:lnTo>
                        <a:pt x="438" y="1084"/>
                      </a:lnTo>
                      <a:lnTo>
                        <a:pt x="450" y="1086"/>
                      </a:lnTo>
                      <a:lnTo>
                        <a:pt x="462" y="1088"/>
                      </a:lnTo>
                      <a:lnTo>
                        <a:pt x="473" y="1090"/>
                      </a:lnTo>
                      <a:lnTo>
                        <a:pt x="485" y="1091"/>
                      </a:lnTo>
                      <a:lnTo>
                        <a:pt x="496" y="1092"/>
                      </a:lnTo>
                      <a:lnTo>
                        <a:pt x="507" y="1093"/>
                      </a:lnTo>
                      <a:lnTo>
                        <a:pt x="517" y="1094"/>
                      </a:lnTo>
                      <a:lnTo>
                        <a:pt x="529" y="1095"/>
                      </a:lnTo>
                      <a:lnTo>
                        <a:pt x="538" y="1097"/>
                      </a:lnTo>
                      <a:lnTo>
                        <a:pt x="548" y="1099"/>
                      </a:lnTo>
                      <a:lnTo>
                        <a:pt x="561" y="1100"/>
                      </a:lnTo>
                      <a:lnTo>
                        <a:pt x="576" y="1100"/>
                      </a:lnTo>
                      <a:lnTo>
                        <a:pt x="592" y="1099"/>
                      </a:lnTo>
                      <a:lnTo>
                        <a:pt x="609" y="1096"/>
                      </a:lnTo>
                      <a:lnTo>
                        <a:pt x="627" y="1092"/>
                      </a:lnTo>
                      <a:lnTo>
                        <a:pt x="646" y="1086"/>
                      </a:lnTo>
                      <a:lnTo>
                        <a:pt x="664" y="1077"/>
                      </a:lnTo>
                      <a:lnTo>
                        <a:pt x="682" y="1067"/>
                      </a:lnTo>
                      <a:lnTo>
                        <a:pt x="698" y="1054"/>
                      </a:lnTo>
                      <a:lnTo>
                        <a:pt x="715" y="1037"/>
                      </a:lnTo>
                      <a:lnTo>
                        <a:pt x="728" y="1018"/>
                      </a:lnTo>
                      <a:lnTo>
                        <a:pt x="740" y="996"/>
                      </a:lnTo>
                      <a:lnTo>
                        <a:pt x="749" y="970"/>
                      </a:lnTo>
                      <a:lnTo>
                        <a:pt x="755" y="941"/>
                      </a:lnTo>
                      <a:lnTo>
                        <a:pt x="757" y="90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76" name="Freeform 592"/>
                <p:cNvSpPr>
                  <a:spLocks/>
                </p:cNvSpPr>
                <p:nvPr/>
              </p:nvSpPr>
              <p:spPr bwMode="auto">
                <a:xfrm>
                  <a:off x="4795" y="721"/>
                  <a:ext cx="71" cy="98"/>
                </a:xfrm>
                <a:custGeom>
                  <a:avLst/>
                  <a:gdLst>
                    <a:gd name="T0" fmla="*/ 75 w 713"/>
                    <a:gd name="T1" fmla="*/ 52 h 988"/>
                    <a:gd name="T2" fmla="*/ 168 w 713"/>
                    <a:gd name="T3" fmla="*/ 140 h 988"/>
                    <a:gd name="T4" fmla="*/ 217 w 713"/>
                    <a:gd name="T5" fmla="*/ 201 h 988"/>
                    <a:gd name="T6" fmla="*/ 259 w 713"/>
                    <a:gd name="T7" fmla="*/ 249 h 988"/>
                    <a:gd name="T8" fmla="*/ 309 w 713"/>
                    <a:gd name="T9" fmla="*/ 315 h 988"/>
                    <a:gd name="T10" fmla="*/ 387 w 713"/>
                    <a:gd name="T11" fmla="*/ 404 h 988"/>
                    <a:gd name="T12" fmla="*/ 430 w 713"/>
                    <a:gd name="T13" fmla="*/ 444 h 988"/>
                    <a:gd name="T14" fmla="*/ 467 w 713"/>
                    <a:gd name="T15" fmla="*/ 482 h 988"/>
                    <a:gd name="T16" fmla="*/ 513 w 713"/>
                    <a:gd name="T17" fmla="*/ 557 h 988"/>
                    <a:gd name="T18" fmla="*/ 569 w 713"/>
                    <a:gd name="T19" fmla="*/ 657 h 988"/>
                    <a:gd name="T20" fmla="*/ 625 w 713"/>
                    <a:gd name="T21" fmla="*/ 741 h 988"/>
                    <a:gd name="T22" fmla="*/ 679 w 713"/>
                    <a:gd name="T23" fmla="*/ 805 h 988"/>
                    <a:gd name="T24" fmla="*/ 709 w 713"/>
                    <a:gd name="T25" fmla="*/ 911 h 988"/>
                    <a:gd name="T26" fmla="*/ 613 w 713"/>
                    <a:gd name="T27" fmla="*/ 986 h 988"/>
                    <a:gd name="T28" fmla="*/ 527 w 713"/>
                    <a:gd name="T29" fmla="*/ 971 h 988"/>
                    <a:gd name="T30" fmla="*/ 447 w 713"/>
                    <a:gd name="T31" fmla="*/ 955 h 988"/>
                    <a:gd name="T32" fmla="*/ 311 w 713"/>
                    <a:gd name="T33" fmla="*/ 909 h 988"/>
                    <a:gd name="T34" fmla="*/ 207 w 713"/>
                    <a:gd name="T35" fmla="*/ 837 h 988"/>
                    <a:gd name="T36" fmla="*/ 130 w 713"/>
                    <a:gd name="T37" fmla="*/ 803 h 988"/>
                    <a:gd name="T38" fmla="*/ 121 w 713"/>
                    <a:gd name="T39" fmla="*/ 773 h 988"/>
                    <a:gd name="T40" fmla="*/ 113 w 713"/>
                    <a:gd name="T41" fmla="*/ 777 h 988"/>
                    <a:gd name="T42" fmla="*/ 73 w 713"/>
                    <a:gd name="T43" fmla="*/ 759 h 988"/>
                    <a:gd name="T44" fmla="*/ 54 w 713"/>
                    <a:gd name="T45" fmla="*/ 753 h 988"/>
                    <a:gd name="T46" fmla="*/ 19 w 713"/>
                    <a:gd name="T47" fmla="*/ 734 h 988"/>
                    <a:gd name="T48" fmla="*/ 56 w 713"/>
                    <a:gd name="T49" fmla="*/ 720 h 988"/>
                    <a:gd name="T50" fmla="*/ 100 w 713"/>
                    <a:gd name="T51" fmla="*/ 741 h 988"/>
                    <a:gd name="T52" fmla="*/ 170 w 713"/>
                    <a:gd name="T53" fmla="*/ 765 h 988"/>
                    <a:gd name="T54" fmla="*/ 250 w 713"/>
                    <a:gd name="T55" fmla="*/ 788 h 988"/>
                    <a:gd name="T56" fmla="*/ 309 w 713"/>
                    <a:gd name="T57" fmla="*/ 792 h 988"/>
                    <a:gd name="T58" fmla="*/ 308 w 713"/>
                    <a:gd name="T59" fmla="*/ 741 h 988"/>
                    <a:gd name="T60" fmla="*/ 278 w 713"/>
                    <a:gd name="T61" fmla="*/ 699 h 988"/>
                    <a:gd name="T62" fmla="*/ 181 w 713"/>
                    <a:gd name="T63" fmla="*/ 615 h 988"/>
                    <a:gd name="T64" fmla="*/ 103 w 713"/>
                    <a:gd name="T65" fmla="*/ 564 h 988"/>
                    <a:gd name="T66" fmla="*/ 53 w 713"/>
                    <a:gd name="T67" fmla="*/ 517 h 988"/>
                    <a:gd name="T68" fmla="*/ 14 w 713"/>
                    <a:gd name="T69" fmla="*/ 476 h 988"/>
                    <a:gd name="T70" fmla="*/ 24 w 713"/>
                    <a:gd name="T71" fmla="*/ 440 h 988"/>
                    <a:gd name="T72" fmla="*/ 78 w 713"/>
                    <a:gd name="T73" fmla="*/ 484 h 988"/>
                    <a:gd name="T74" fmla="*/ 98 w 713"/>
                    <a:gd name="T75" fmla="*/ 522 h 988"/>
                    <a:gd name="T76" fmla="*/ 111 w 713"/>
                    <a:gd name="T77" fmla="*/ 518 h 988"/>
                    <a:gd name="T78" fmla="*/ 150 w 713"/>
                    <a:gd name="T79" fmla="*/ 530 h 988"/>
                    <a:gd name="T80" fmla="*/ 210 w 713"/>
                    <a:gd name="T81" fmla="*/ 570 h 988"/>
                    <a:gd name="T82" fmla="*/ 282 w 713"/>
                    <a:gd name="T83" fmla="*/ 609 h 988"/>
                    <a:gd name="T84" fmla="*/ 307 w 713"/>
                    <a:gd name="T85" fmla="*/ 556 h 988"/>
                    <a:gd name="T86" fmla="*/ 233 w 713"/>
                    <a:gd name="T87" fmla="*/ 461 h 988"/>
                    <a:gd name="T88" fmla="*/ 111 w 713"/>
                    <a:gd name="T89" fmla="*/ 368 h 988"/>
                    <a:gd name="T90" fmla="*/ 48 w 713"/>
                    <a:gd name="T91" fmla="*/ 308 h 988"/>
                    <a:gd name="T92" fmla="*/ 7 w 713"/>
                    <a:gd name="T93" fmla="*/ 243 h 988"/>
                    <a:gd name="T94" fmla="*/ 3 w 713"/>
                    <a:gd name="T95" fmla="*/ 203 h 988"/>
                    <a:gd name="T96" fmla="*/ 57 w 713"/>
                    <a:gd name="T97" fmla="*/ 259 h 988"/>
                    <a:gd name="T98" fmla="*/ 106 w 713"/>
                    <a:gd name="T99" fmla="*/ 293 h 988"/>
                    <a:gd name="T100" fmla="*/ 159 w 713"/>
                    <a:gd name="T101" fmla="*/ 339 h 988"/>
                    <a:gd name="T102" fmla="*/ 224 w 713"/>
                    <a:gd name="T103" fmla="*/ 394 h 988"/>
                    <a:gd name="T104" fmla="*/ 350 w 713"/>
                    <a:gd name="T105" fmla="*/ 433 h 988"/>
                    <a:gd name="T106" fmla="*/ 298 w 713"/>
                    <a:gd name="T107" fmla="*/ 362 h 988"/>
                    <a:gd name="T108" fmla="*/ 245 w 713"/>
                    <a:gd name="T109" fmla="*/ 290 h 988"/>
                    <a:gd name="T110" fmla="*/ 195 w 713"/>
                    <a:gd name="T111" fmla="*/ 222 h 988"/>
                    <a:gd name="T112" fmla="*/ 125 w 713"/>
                    <a:gd name="T113" fmla="*/ 141 h 988"/>
                    <a:gd name="T114" fmla="*/ 74 w 713"/>
                    <a:gd name="T115" fmla="*/ 85 h 988"/>
                    <a:gd name="T116" fmla="*/ 47 w 713"/>
                    <a:gd name="T117" fmla="*/ 33 h 9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13" h="988">
                      <a:moveTo>
                        <a:pt x="43" y="4"/>
                      </a:moveTo>
                      <a:lnTo>
                        <a:pt x="44" y="6"/>
                      </a:lnTo>
                      <a:lnTo>
                        <a:pt x="47" y="11"/>
                      </a:lnTo>
                      <a:lnTo>
                        <a:pt x="52" y="20"/>
                      </a:lnTo>
                      <a:lnTo>
                        <a:pt x="59" y="29"/>
                      </a:lnTo>
                      <a:lnTo>
                        <a:pt x="66" y="41"/>
                      </a:lnTo>
                      <a:lnTo>
                        <a:pt x="75" y="52"/>
                      </a:lnTo>
                      <a:lnTo>
                        <a:pt x="85" y="63"/>
                      </a:lnTo>
                      <a:lnTo>
                        <a:pt x="95" y="73"/>
                      </a:lnTo>
                      <a:lnTo>
                        <a:pt x="107" y="83"/>
                      </a:lnTo>
                      <a:lnTo>
                        <a:pt x="122" y="96"/>
                      </a:lnTo>
                      <a:lnTo>
                        <a:pt x="137" y="110"/>
                      </a:lnTo>
                      <a:lnTo>
                        <a:pt x="153" y="125"/>
                      </a:lnTo>
                      <a:lnTo>
                        <a:pt x="168" y="140"/>
                      </a:lnTo>
                      <a:lnTo>
                        <a:pt x="181" y="153"/>
                      </a:lnTo>
                      <a:lnTo>
                        <a:pt x="191" y="164"/>
                      </a:lnTo>
                      <a:lnTo>
                        <a:pt x="198" y="172"/>
                      </a:lnTo>
                      <a:lnTo>
                        <a:pt x="203" y="179"/>
                      </a:lnTo>
                      <a:lnTo>
                        <a:pt x="207" y="186"/>
                      </a:lnTo>
                      <a:lnTo>
                        <a:pt x="212" y="193"/>
                      </a:lnTo>
                      <a:lnTo>
                        <a:pt x="217" y="201"/>
                      </a:lnTo>
                      <a:lnTo>
                        <a:pt x="222" y="208"/>
                      </a:lnTo>
                      <a:lnTo>
                        <a:pt x="228" y="215"/>
                      </a:lnTo>
                      <a:lnTo>
                        <a:pt x="233" y="222"/>
                      </a:lnTo>
                      <a:lnTo>
                        <a:pt x="238" y="227"/>
                      </a:lnTo>
                      <a:lnTo>
                        <a:pt x="244" y="233"/>
                      </a:lnTo>
                      <a:lnTo>
                        <a:pt x="251" y="241"/>
                      </a:lnTo>
                      <a:lnTo>
                        <a:pt x="259" y="249"/>
                      </a:lnTo>
                      <a:lnTo>
                        <a:pt x="267" y="259"/>
                      </a:lnTo>
                      <a:lnTo>
                        <a:pt x="275" y="268"/>
                      </a:lnTo>
                      <a:lnTo>
                        <a:pt x="282" y="277"/>
                      </a:lnTo>
                      <a:lnTo>
                        <a:pt x="288" y="285"/>
                      </a:lnTo>
                      <a:lnTo>
                        <a:pt x="292" y="293"/>
                      </a:lnTo>
                      <a:lnTo>
                        <a:pt x="299" y="302"/>
                      </a:lnTo>
                      <a:lnTo>
                        <a:pt x="309" y="315"/>
                      </a:lnTo>
                      <a:lnTo>
                        <a:pt x="323" y="331"/>
                      </a:lnTo>
                      <a:lnTo>
                        <a:pt x="338" y="349"/>
                      </a:lnTo>
                      <a:lnTo>
                        <a:pt x="353" y="367"/>
                      </a:lnTo>
                      <a:lnTo>
                        <a:pt x="366" y="382"/>
                      </a:lnTo>
                      <a:lnTo>
                        <a:pt x="377" y="394"/>
                      </a:lnTo>
                      <a:lnTo>
                        <a:pt x="383" y="400"/>
                      </a:lnTo>
                      <a:lnTo>
                        <a:pt x="387" y="404"/>
                      </a:lnTo>
                      <a:lnTo>
                        <a:pt x="393" y="410"/>
                      </a:lnTo>
                      <a:lnTo>
                        <a:pt x="400" y="417"/>
                      </a:lnTo>
                      <a:lnTo>
                        <a:pt x="407" y="423"/>
                      </a:lnTo>
                      <a:lnTo>
                        <a:pt x="414" y="430"/>
                      </a:lnTo>
                      <a:lnTo>
                        <a:pt x="421" y="436"/>
                      </a:lnTo>
                      <a:lnTo>
                        <a:pt x="426" y="441"/>
                      </a:lnTo>
                      <a:lnTo>
                        <a:pt x="430" y="444"/>
                      </a:lnTo>
                      <a:lnTo>
                        <a:pt x="434" y="447"/>
                      </a:lnTo>
                      <a:lnTo>
                        <a:pt x="439" y="451"/>
                      </a:lnTo>
                      <a:lnTo>
                        <a:pt x="444" y="457"/>
                      </a:lnTo>
                      <a:lnTo>
                        <a:pt x="451" y="464"/>
                      </a:lnTo>
                      <a:lnTo>
                        <a:pt x="457" y="470"/>
                      </a:lnTo>
                      <a:lnTo>
                        <a:pt x="463" y="477"/>
                      </a:lnTo>
                      <a:lnTo>
                        <a:pt x="467" y="482"/>
                      </a:lnTo>
                      <a:lnTo>
                        <a:pt x="470" y="487"/>
                      </a:lnTo>
                      <a:lnTo>
                        <a:pt x="473" y="493"/>
                      </a:lnTo>
                      <a:lnTo>
                        <a:pt x="479" y="503"/>
                      </a:lnTo>
                      <a:lnTo>
                        <a:pt x="487" y="516"/>
                      </a:lnTo>
                      <a:lnTo>
                        <a:pt x="496" y="530"/>
                      </a:lnTo>
                      <a:lnTo>
                        <a:pt x="504" y="544"/>
                      </a:lnTo>
                      <a:lnTo>
                        <a:pt x="513" y="557"/>
                      </a:lnTo>
                      <a:lnTo>
                        <a:pt x="520" y="569"/>
                      </a:lnTo>
                      <a:lnTo>
                        <a:pt x="525" y="577"/>
                      </a:lnTo>
                      <a:lnTo>
                        <a:pt x="530" y="587"/>
                      </a:lnTo>
                      <a:lnTo>
                        <a:pt x="538" y="601"/>
                      </a:lnTo>
                      <a:lnTo>
                        <a:pt x="548" y="619"/>
                      </a:lnTo>
                      <a:lnTo>
                        <a:pt x="558" y="638"/>
                      </a:lnTo>
                      <a:lnTo>
                        <a:pt x="569" y="657"/>
                      </a:lnTo>
                      <a:lnTo>
                        <a:pt x="579" y="674"/>
                      </a:lnTo>
                      <a:lnTo>
                        <a:pt x="587" y="689"/>
                      </a:lnTo>
                      <a:lnTo>
                        <a:pt x="594" y="699"/>
                      </a:lnTo>
                      <a:lnTo>
                        <a:pt x="600" y="707"/>
                      </a:lnTo>
                      <a:lnTo>
                        <a:pt x="608" y="718"/>
                      </a:lnTo>
                      <a:lnTo>
                        <a:pt x="616" y="729"/>
                      </a:lnTo>
                      <a:lnTo>
                        <a:pt x="625" y="741"/>
                      </a:lnTo>
                      <a:lnTo>
                        <a:pt x="634" y="753"/>
                      </a:lnTo>
                      <a:lnTo>
                        <a:pt x="642" y="763"/>
                      </a:lnTo>
                      <a:lnTo>
                        <a:pt x="650" y="772"/>
                      </a:lnTo>
                      <a:lnTo>
                        <a:pt x="655" y="779"/>
                      </a:lnTo>
                      <a:lnTo>
                        <a:pt x="661" y="785"/>
                      </a:lnTo>
                      <a:lnTo>
                        <a:pt x="669" y="794"/>
                      </a:lnTo>
                      <a:lnTo>
                        <a:pt x="679" y="805"/>
                      </a:lnTo>
                      <a:lnTo>
                        <a:pt x="689" y="816"/>
                      </a:lnTo>
                      <a:lnTo>
                        <a:pt x="698" y="829"/>
                      </a:lnTo>
                      <a:lnTo>
                        <a:pt x="706" y="844"/>
                      </a:lnTo>
                      <a:lnTo>
                        <a:pt x="711" y="858"/>
                      </a:lnTo>
                      <a:lnTo>
                        <a:pt x="713" y="874"/>
                      </a:lnTo>
                      <a:lnTo>
                        <a:pt x="712" y="891"/>
                      </a:lnTo>
                      <a:lnTo>
                        <a:pt x="709" y="911"/>
                      </a:lnTo>
                      <a:lnTo>
                        <a:pt x="703" y="931"/>
                      </a:lnTo>
                      <a:lnTo>
                        <a:pt x="694" y="951"/>
                      </a:lnTo>
                      <a:lnTo>
                        <a:pt x="683" y="968"/>
                      </a:lnTo>
                      <a:lnTo>
                        <a:pt x="666" y="981"/>
                      </a:lnTo>
                      <a:lnTo>
                        <a:pt x="648" y="988"/>
                      </a:lnTo>
                      <a:lnTo>
                        <a:pt x="625" y="988"/>
                      </a:lnTo>
                      <a:lnTo>
                        <a:pt x="613" y="986"/>
                      </a:lnTo>
                      <a:lnTo>
                        <a:pt x="600" y="984"/>
                      </a:lnTo>
                      <a:lnTo>
                        <a:pt x="588" y="981"/>
                      </a:lnTo>
                      <a:lnTo>
                        <a:pt x="576" y="979"/>
                      </a:lnTo>
                      <a:lnTo>
                        <a:pt x="563" y="977"/>
                      </a:lnTo>
                      <a:lnTo>
                        <a:pt x="551" y="975"/>
                      </a:lnTo>
                      <a:lnTo>
                        <a:pt x="539" y="973"/>
                      </a:lnTo>
                      <a:lnTo>
                        <a:pt x="527" y="971"/>
                      </a:lnTo>
                      <a:lnTo>
                        <a:pt x="515" y="969"/>
                      </a:lnTo>
                      <a:lnTo>
                        <a:pt x="503" y="966"/>
                      </a:lnTo>
                      <a:lnTo>
                        <a:pt x="492" y="964"/>
                      </a:lnTo>
                      <a:lnTo>
                        <a:pt x="480" y="962"/>
                      </a:lnTo>
                      <a:lnTo>
                        <a:pt x="469" y="959"/>
                      </a:lnTo>
                      <a:lnTo>
                        <a:pt x="458" y="957"/>
                      </a:lnTo>
                      <a:lnTo>
                        <a:pt x="447" y="955"/>
                      </a:lnTo>
                      <a:lnTo>
                        <a:pt x="437" y="952"/>
                      </a:lnTo>
                      <a:lnTo>
                        <a:pt x="416" y="946"/>
                      </a:lnTo>
                      <a:lnTo>
                        <a:pt x="394" y="940"/>
                      </a:lnTo>
                      <a:lnTo>
                        <a:pt x="372" y="933"/>
                      </a:lnTo>
                      <a:lnTo>
                        <a:pt x="350" y="925"/>
                      </a:lnTo>
                      <a:lnTo>
                        <a:pt x="330" y="917"/>
                      </a:lnTo>
                      <a:lnTo>
                        <a:pt x="311" y="909"/>
                      </a:lnTo>
                      <a:lnTo>
                        <a:pt x="296" y="900"/>
                      </a:lnTo>
                      <a:lnTo>
                        <a:pt x="283" y="891"/>
                      </a:lnTo>
                      <a:lnTo>
                        <a:pt x="272" y="881"/>
                      </a:lnTo>
                      <a:lnTo>
                        <a:pt x="258" y="870"/>
                      </a:lnTo>
                      <a:lnTo>
                        <a:pt x="242" y="859"/>
                      </a:lnTo>
                      <a:lnTo>
                        <a:pt x="225" y="847"/>
                      </a:lnTo>
                      <a:lnTo>
                        <a:pt x="207" y="837"/>
                      </a:lnTo>
                      <a:lnTo>
                        <a:pt x="191" y="827"/>
                      </a:lnTo>
                      <a:lnTo>
                        <a:pt x="176" y="819"/>
                      </a:lnTo>
                      <a:lnTo>
                        <a:pt x="163" y="813"/>
                      </a:lnTo>
                      <a:lnTo>
                        <a:pt x="153" y="809"/>
                      </a:lnTo>
                      <a:lnTo>
                        <a:pt x="144" y="807"/>
                      </a:lnTo>
                      <a:lnTo>
                        <a:pt x="136" y="805"/>
                      </a:lnTo>
                      <a:lnTo>
                        <a:pt x="130" y="803"/>
                      </a:lnTo>
                      <a:lnTo>
                        <a:pt x="125" y="802"/>
                      </a:lnTo>
                      <a:lnTo>
                        <a:pt x="121" y="799"/>
                      </a:lnTo>
                      <a:lnTo>
                        <a:pt x="119" y="796"/>
                      </a:lnTo>
                      <a:lnTo>
                        <a:pt x="118" y="791"/>
                      </a:lnTo>
                      <a:lnTo>
                        <a:pt x="118" y="785"/>
                      </a:lnTo>
                      <a:lnTo>
                        <a:pt x="120" y="779"/>
                      </a:lnTo>
                      <a:lnTo>
                        <a:pt x="121" y="773"/>
                      </a:lnTo>
                      <a:lnTo>
                        <a:pt x="122" y="767"/>
                      </a:lnTo>
                      <a:lnTo>
                        <a:pt x="123" y="762"/>
                      </a:lnTo>
                      <a:lnTo>
                        <a:pt x="123" y="759"/>
                      </a:lnTo>
                      <a:lnTo>
                        <a:pt x="122" y="759"/>
                      </a:lnTo>
                      <a:lnTo>
                        <a:pt x="120" y="761"/>
                      </a:lnTo>
                      <a:lnTo>
                        <a:pt x="115" y="769"/>
                      </a:lnTo>
                      <a:lnTo>
                        <a:pt x="113" y="777"/>
                      </a:lnTo>
                      <a:lnTo>
                        <a:pt x="107" y="782"/>
                      </a:lnTo>
                      <a:lnTo>
                        <a:pt x="98" y="782"/>
                      </a:lnTo>
                      <a:lnTo>
                        <a:pt x="87" y="780"/>
                      </a:lnTo>
                      <a:lnTo>
                        <a:pt x="79" y="777"/>
                      </a:lnTo>
                      <a:lnTo>
                        <a:pt x="74" y="773"/>
                      </a:lnTo>
                      <a:lnTo>
                        <a:pt x="72" y="767"/>
                      </a:lnTo>
                      <a:lnTo>
                        <a:pt x="73" y="759"/>
                      </a:lnTo>
                      <a:lnTo>
                        <a:pt x="75" y="751"/>
                      </a:lnTo>
                      <a:lnTo>
                        <a:pt x="76" y="746"/>
                      </a:lnTo>
                      <a:lnTo>
                        <a:pt x="77" y="744"/>
                      </a:lnTo>
                      <a:lnTo>
                        <a:pt x="62" y="760"/>
                      </a:lnTo>
                      <a:lnTo>
                        <a:pt x="61" y="759"/>
                      </a:lnTo>
                      <a:lnTo>
                        <a:pt x="58" y="757"/>
                      </a:lnTo>
                      <a:lnTo>
                        <a:pt x="54" y="753"/>
                      </a:lnTo>
                      <a:lnTo>
                        <a:pt x="51" y="748"/>
                      </a:lnTo>
                      <a:lnTo>
                        <a:pt x="48" y="745"/>
                      </a:lnTo>
                      <a:lnTo>
                        <a:pt x="43" y="743"/>
                      </a:lnTo>
                      <a:lnTo>
                        <a:pt x="37" y="741"/>
                      </a:lnTo>
                      <a:lnTo>
                        <a:pt x="30" y="739"/>
                      </a:lnTo>
                      <a:lnTo>
                        <a:pt x="23" y="736"/>
                      </a:lnTo>
                      <a:lnTo>
                        <a:pt x="19" y="734"/>
                      </a:lnTo>
                      <a:lnTo>
                        <a:pt x="16" y="731"/>
                      </a:lnTo>
                      <a:lnTo>
                        <a:pt x="17" y="728"/>
                      </a:lnTo>
                      <a:lnTo>
                        <a:pt x="22" y="721"/>
                      </a:lnTo>
                      <a:lnTo>
                        <a:pt x="25" y="714"/>
                      </a:lnTo>
                      <a:lnTo>
                        <a:pt x="31" y="712"/>
                      </a:lnTo>
                      <a:lnTo>
                        <a:pt x="46" y="716"/>
                      </a:lnTo>
                      <a:lnTo>
                        <a:pt x="56" y="720"/>
                      </a:lnTo>
                      <a:lnTo>
                        <a:pt x="65" y="724"/>
                      </a:lnTo>
                      <a:lnTo>
                        <a:pt x="72" y="728"/>
                      </a:lnTo>
                      <a:lnTo>
                        <a:pt x="79" y="731"/>
                      </a:lnTo>
                      <a:lnTo>
                        <a:pt x="85" y="734"/>
                      </a:lnTo>
                      <a:lnTo>
                        <a:pt x="91" y="737"/>
                      </a:lnTo>
                      <a:lnTo>
                        <a:pt x="96" y="739"/>
                      </a:lnTo>
                      <a:lnTo>
                        <a:pt x="100" y="741"/>
                      </a:lnTo>
                      <a:lnTo>
                        <a:pt x="106" y="743"/>
                      </a:lnTo>
                      <a:lnTo>
                        <a:pt x="116" y="746"/>
                      </a:lnTo>
                      <a:lnTo>
                        <a:pt x="127" y="749"/>
                      </a:lnTo>
                      <a:lnTo>
                        <a:pt x="139" y="754"/>
                      </a:lnTo>
                      <a:lnTo>
                        <a:pt x="151" y="758"/>
                      </a:lnTo>
                      <a:lnTo>
                        <a:pt x="161" y="762"/>
                      </a:lnTo>
                      <a:lnTo>
                        <a:pt x="170" y="765"/>
                      </a:lnTo>
                      <a:lnTo>
                        <a:pt x="175" y="767"/>
                      </a:lnTo>
                      <a:lnTo>
                        <a:pt x="181" y="769"/>
                      </a:lnTo>
                      <a:lnTo>
                        <a:pt x="192" y="772"/>
                      </a:lnTo>
                      <a:lnTo>
                        <a:pt x="205" y="776"/>
                      </a:lnTo>
                      <a:lnTo>
                        <a:pt x="220" y="781"/>
                      </a:lnTo>
                      <a:lnTo>
                        <a:pt x="235" y="785"/>
                      </a:lnTo>
                      <a:lnTo>
                        <a:pt x="250" y="788"/>
                      </a:lnTo>
                      <a:lnTo>
                        <a:pt x="261" y="789"/>
                      </a:lnTo>
                      <a:lnTo>
                        <a:pt x="269" y="789"/>
                      </a:lnTo>
                      <a:lnTo>
                        <a:pt x="275" y="789"/>
                      </a:lnTo>
                      <a:lnTo>
                        <a:pt x="283" y="790"/>
                      </a:lnTo>
                      <a:lnTo>
                        <a:pt x="292" y="792"/>
                      </a:lnTo>
                      <a:lnTo>
                        <a:pt x="302" y="793"/>
                      </a:lnTo>
                      <a:lnTo>
                        <a:pt x="309" y="792"/>
                      </a:lnTo>
                      <a:lnTo>
                        <a:pt x="315" y="790"/>
                      </a:lnTo>
                      <a:lnTo>
                        <a:pt x="317" y="784"/>
                      </a:lnTo>
                      <a:lnTo>
                        <a:pt x="315" y="774"/>
                      </a:lnTo>
                      <a:lnTo>
                        <a:pt x="312" y="763"/>
                      </a:lnTo>
                      <a:lnTo>
                        <a:pt x="310" y="754"/>
                      </a:lnTo>
                      <a:lnTo>
                        <a:pt x="309" y="747"/>
                      </a:lnTo>
                      <a:lnTo>
                        <a:pt x="308" y="741"/>
                      </a:lnTo>
                      <a:lnTo>
                        <a:pt x="306" y="735"/>
                      </a:lnTo>
                      <a:lnTo>
                        <a:pt x="304" y="730"/>
                      </a:lnTo>
                      <a:lnTo>
                        <a:pt x="300" y="725"/>
                      </a:lnTo>
                      <a:lnTo>
                        <a:pt x="294" y="718"/>
                      </a:lnTo>
                      <a:lnTo>
                        <a:pt x="292" y="715"/>
                      </a:lnTo>
                      <a:lnTo>
                        <a:pt x="286" y="709"/>
                      </a:lnTo>
                      <a:lnTo>
                        <a:pt x="278" y="699"/>
                      </a:lnTo>
                      <a:lnTo>
                        <a:pt x="267" y="686"/>
                      </a:lnTo>
                      <a:lnTo>
                        <a:pt x="254" y="673"/>
                      </a:lnTo>
                      <a:lnTo>
                        <a:pt x="240" y="659"/>
                      </a:lnTo>
                      <a:lnTo>
                        <a:pt x="226" y="646"/>
                      </a:lnTo>
                      <a:lnTo>
                        <a:pt x="212" y="635"/>
                      </a:lnTo>
                      <a:lnTo>
                        <a:pt x="197" y="625"/>
                      </a:lnTo>
                      <a:lnTo>
                        <a:pt x="181" y="615"/>
                      </a:lnTo>
                      <a:lnTo>
                        <a:pt x="165" y="605"/>
                      </a:lnTo>
                      <a:lnTo>
                        <a:pt x="149" y="596"/>
                      </a:lnTo>
                      <a:lnTo>
                        <a:pt x="135" y="587"/>
                      </a:lnTo>
                      <a:lnTo>
                        <a:pt x="122" y="580"/>
                      </a:lnTo>
                      <a:lnTo>
                        <a:pt x="113" y="574"/>
                      </a:lnTo>
                      <a:lnTo>
                        <a:pt x="107" y="569"/>
                      </a:lnTo>
                      <a:lnTo>
                        <a:pt x="103" y="564"/>
                      </a:lnTo>
                      <a:lnTo>
                        <a:pt x="96" y="558"/>
                      </a:lnTo>
                      <a:lnTo>
                        <a:pt x="89" y="551"/>
                      </a:lnTo>
                      <a:lnTo>
                        <a:pt x="81" y="543"/>
                      </a:lnTo>
                      <a:lnTo>
                        <a:pt x="73" y="536"/>
                      </a:lnTo>
                      <a:lnTo>
                        <a:pt x="65" y="529"/>
                      </a:lnTo>
                      <a:lnTo>
                        <a:pt x="58" y="522"/>
                      </a:lnTo>
                      <a:lnTo>
                        <a:pt x="53" y="517"/>
                      </a:lnTo>
                      <a:lnTo>
                        <a:pt x="48" y="512"/>
                      </a:lnTo>
                      <a:lnTo>
                        <a:pt x="43" y="507"/>
                      </a:lnTo>
                      <a:lnTo>
                        <a:pt x="36" y="501"/>
                      </a:lnTo>
                      <a:lnTo>
                        <a:pt x="30" y="495"/>
                      </a:lnTo>
                      <a:lnTo>
                        <a:pt x="24" y="489"/>
                      </a:lnTo>
                      <a:lnTo>
                        <a:pt x="18" y="483"/>
                      </a:lnTo>
                      <a:lnTo>
                        <a:pt x="14" y="476"/>
                      </a:lnTo>
                      <a:lnTo>
                        <a:pt x="11" y="470"/>
                      </a:lnTo>
                      <a:lnTo>
                        <a:pt x="10" y="463"/>
                      </a:lnTo>
                      <a:lnTo>
                        <a:pt x="10" y="456"/>
                      </a:lnTo>
                      <a:lnTo>
                        <a:pt x="12" y="450"/>
                      </a:lnTo>
                      <a:lnTo>
                        <a:pt x="15" y="445"/>
                      </a:lnTo>
                      <a:lnTo>
                        <a:pt x="19" y="441"/>
                      </a:lnTo>
                      <a:lnTo>
                        <a:pt x="24" y="440"/>
                      </a:lnTo>
                      <a:lnTo>
                        <a:pt x="29" y="440"/>
                      </a:lnTo>
                      <a:lnTo>
                        <a:pt x="35" y="444"/>
                      </a:lnTo>
                      <a:lnTo>
                        <a:pt x="41" y="450"/>
                      </a:lnTo>
                      <a:lnTo>
                        <a:pt x="49" y="458"/>
                      </a:lnTo>
                      <a:lnTo>
                        <a:pt x="59" y="466"/>
                      </a:lnTo>
                      <a:lnTo>
                        <a:pt x="69" y="475"/>
                      </a:lnTo>
                      <a:lnTo>
                        <a:pt x="78" y="484"/>
                      </a:lnTo>
                      <a:lnTo>
                        <a:pt x="88" y="492"/>
                      </a:lnTo>
                      <a:lnTo>
                        <a:pt x="96" y="499"/>
                      </a:lnTo>
                      <a:lnTo>
                        <a:pt x="102" y="505"/>
                      </a:lnTo>
                      <a:lnTo>
                        <a:pt x="109" y="512"/>
                      </a:lnTo>
                      <a:lnTo>
                        <a:pt x="107" y="515"/>
                      </a:lnTo>
                      <a:lnTo>
                        <a:pt x="103" y="518"/>
                      </a:lnTo>
                      <a:lnTo>
                        <a:pt x="98" y="522"/>
                      </a:lnTo>
                      <a:lnTo>
                        <a:pt x="94" y="528"/>
                      </a:lnTo>
                      <a:lnTo>
                        <a:pt x="90" y="534"/>
                      </a:lnTo>
                      <a:lnTo>
                        <a:pt x="89" y="538"/>
                      </a:lnTo>
                      <a:lnTo>
                        <a:pt x="93" y="537"/>
                      </a:lnTo>
                      <a:lnTo>
                        <a:pt x="99" y="531"/>
                      </a:lnTo>
                      <a:lnTo>
                        <a:pt x="105" y="524"/>
                      </a:lnTo>
                      <a:lnTo>
                        <a:pt x="111" y="518"/>
                      </a:lnTo>
                      <a:lnTo>
                        <a:pt x="116" y="515"/>
                      </a:lnTo>
                      <a:lnTo>
                        <a:pt x="120" y="516"/>
                      </a:lnTo>
                      <a:lnTo>
                        <a:pt x="125" y="517"/>
                      </a:lnTo>
                      <a:lnTo>
                        <a:pt x="131" y="520"/>
                      </a:lnTo>
                      <a:lnTo>
                        <a:pt x="137" y="523"/>
                      </a:lnTo>
                      <a:lnTo>
                        <a:pt x="144" y="526"/>
                      </a:lnTo>
                      <a:lnTo>
                        <a:pt x="150" y="530"/>
                      </a:lnTo>
                      <a:lnTo>
                        <a:pt x="156" y="533"/>
                      </a:lnTo>
                      <a:lnTo>
                        <a:pt x="160" y="536"/>
                      </a:lnTo>
                      <a:lnTo>
                        <a:pt x="166" y="540"/>
                      </a:lnTo>
                      <a:lnTo>
                        <a:pt x="175" y="546"/>
                      </a:lnTo>
                      <a:lnTo>
                        <a:pt x="186" y="554"/>
                      </a:lnTo>
                      <a:lnTo>
                        <a:pt x="198" y="562"/>
                      </a:lnTo>
                      <a:lnTo>
                        <a:pt x="210" y="570"/>
                      </a:lnTo>
                      <a:lnTo>
                        <a:pt x="221" y="577"/>
                      </a:lnTo>
                      <a:lnTo>
                        <a:pt x="229" y="583"/>
                      </a:lnTo>
                      <a:lnTo>
                        <a:pt x="233" y="586"/>
                      </a:lnTo>
                      <a:lnTo>
                        <a:pt x="239" y="590"/>
                      </a:lnTo>
                      <a:lnTo>
                        <a:pt x="250" y="595"/>
                      </a:lnTo>
                      <a:lnTo>
                        <a:pt x="265" y="602"/>
                      </a:lnTo>
                      <a:lnTo>
                        <a:pt x="282" y="609"/>
                      </a:lnTo>
                      <a:lnTo>
                        <a:pt x="299" y="613"/>
                      </a:lnTo>
                      <a:lnTo>
                        <a:pt x="313" y="615"/>
                      </a:lnTo>
                      <a:lnTo>
                        <a:pt x="321" y="611"/>
                      </a:lnTo>
                      <a:lnTo>
                        <a:pt x="322" y="602"/>
                      </a:lnTo>
                      <a:lnTo>
                        <a:pt x="318" y="588"/>
                      </a:lnTo>
                      <a:lnTo>
                        <a:pt x="313" y="572"/>
                      </a:lnTo>
                      <a:lnTo>
                        <a:pt x="307" y="556"/>
                      </a:lnTo>
                      <a:lnTo>
                        <a:pt x="300" y="540"/>
                      </a:lnTo>
                      <a:lnTo>
                        <a:pt x="291" y="524"/>
                      </a:lnTo>
                      <a:lnTo>
                        <a:pt x="283" y="509"/>
                      </a:lnTo>
                      <a:lnTo>
                        <a:pt x="274" y="496"/>
                      </a:lnTo>
                      <a:lnTo>
                        <a:pt x="264" y="485"/>
                      </a:lnTo>
                      <a:lnTo>
                        <a:pt x="251" y="474"/>
                      </a:lnTo>
                      <a:lnTo>
                        <a:pt x="233" y="461"/>
                      </a:lnTo>
                      <a:lnTo>
                        <a:pt x="213" y="445"/>
                      </a:lnTo>
                      <a:lnTo>
                        <a:pt x="190" y="429"/>
                      </a:lnTo>
                      <a:lnTo>
                        <a:pt x="168" y="413"/>
                      </a:lnTo>
                      <a:lnTo>
                        <a:pt x="148" y="398"/>
                      </a:lnTo>
                      <a:lnTo>
                        <a:pt x="131" y="385"/>
                      </a:lnTo>
                      <a:lnTo>
                        <a:pt x="120" y="376"/>
                      </a:lnTo>
                      <a:lnTo>
                        <a:pt x="111" y="368"/>
                      </a:lnTo>
                      <a:lnTo>
                        <a:pt x="100" y="359"/>
                      </a:lnTo>
                      <a:lnTo>
                        <a:pt x="89" y="350"/>
                      </a:lnTo>
                      <a:lnTo>
                        <a:pt x="79" y="340"/>
                      </a:lnTo>
                      <a:lnTo>
                        <a:pt x="68" y="331"/>
                      </a:lnTo>
                      <a:lnTo>
                        <a:pt x="60" y="322"/>
                      </a:lnTo>
                      <a:lnTo>
                        <a:pt x="52" y="314"/>
                      </a:lnTo>
                      <a:lnTo>
                        <a:pt x="48" y="308"/>
                      </a:lnTo>
                      <a:lnTo>
                        <a:pt x="44" y="302"/>
                      </a:lnTo>
                      <a:lnTo>
                        <a:pt x="38" y="293"/>
                      </a:lnTo>
                      <a:lnTo>
                        <a:pt x="32" y="282"/>
                      </a:lnTo>
                      <a:lnTo>
                        <a:pt x="25" y="272"/>
                      </a:lnTo>
                      <a:lnTo>
                        <a:pt x="18" y="261"/>
                      </a:lnTo>
                      <a:lnTo>
                        <a:pt x="11" y="251"/>
                      </a:lnTo>
                      <a:lnTo>
                        <a:pt x="7" y="243"/>
                      </a:lnTo>
                      <a:lnTo>
                        <a:pt x="4" y="236"/>
                      </a:lnTo>
                      <a:lnTo>
                        <a:pt x="2" y="228"/>
                      </a:lnTo>
                      <a:lnTo>
                        <a:pt x="0" y="220"/>
                      </a:lnTo>
                      <a:lnTo>
                        <a:pt x="0" y="213"/>
                      </a:lnTo>
                      <a:lnTo>
                        <a:pt x="0" y="208"/>
                      </a:lnTo>
                      <a:lnTo>
                        <a:pt x="1" y="204"/>
                      </a:lnTo>
                      <a:lnTo>
                        <a:pt x="3" y="203"/>
                      </a:lnTo>
                      <a:lnTo>
                        <a:pt x="5" y="204"/>
                      </a:lnTo>
                      <a:lnTo>
                        <a:pt x="9" y="208"/>
                      </a:lnTo>
                      <a:lnTo>
                        <a:pt x="17" y="219"/>
                      </a:lnTo>
                      <a:lnTo>
                        <a:pt x="27" y="230"/>
                      </a:lnTo>
                      <a:lnTo>
                        <a:pt x="37" y="241"/>
                      </a:lnTo>
                      <a:lnTo>
                        <a:pt x="47" y="250"/>
                      </a:lnTo>
                      <a:lnTo>
                        <a:pt x="57" y="259"/>
                      </a:lnTo>
                      <a:lnTo>
                        <a:pt x="67" y="266"/>
                      </a:lnTo>
                      <a:lnTo>
                        <a:pt x="74" y="271"/>
                      </a:lnTo>
                      <a:lnTo>
                        <a:pt x="79" y="274"/>
                      </a:lnTo>
                      <a:lnTo>
                        <a:pt x="84" y="277"/>
                      </a:lnTo>
                      <a:lnTo>
                        <a:pt x="90" y="281"/>
                      </a:lnTo>
                      <a:lnTo>
                        <a:pt x="98" y="287"/>
                      </a:lnTo>
                      <a:lnTo>
                        <a:pt x="106" y="293"/>
                      </a:lnTo>
                      <a:lnTo>
                        <a:pt x="116" y="300"/>
                      </a:lnTo>
                      <a:lnTo>
                        <a:pt x="123" y="305"/>
                      </a:lnTo>
                      <a:lnTo>
                        <a:pt x="130" y="311"/>
                      </a:lnTo>
                      <a:lnTo>
                        <a:pt x="134" y="315"/>
                      </a:lnTo>
                      <a:lnTo>
                        <a:pt x="139" y="321"/>
                      </a:lnTo>
                      <a:lnTo>
                        <a:pt x="148" y="329"/>
                      </a:lnTo>
                      <a:lnTo>
                        <a:pt x="159" y="339"/>
                      </a:lnTo>
                      <a:lnTo>
                        <a:pt x="171" y="349"/>
                      </a:lnTo>
                      <a:lnTo>
                        <a:pt x="182" y="360"/>
                      </a:lnTo>
                      <a:lnTo>
                        <a:pt x="193" y="369"/>
                      </a:lnTo>
                      <a:lnTo>
                        <a:pt x="200" y="376"/>
                      </a:lnTo>
                      <a:lnTo>
                        <a:pt x="203" y="380"/>
                      </a:lnTo>
                      <a:lnTo>
                        <a:pt x="209" y="385"/>
                      </a:lnTo>
                      <a:lnTo>
                        <a:pt x="224" y="394"/>
                      </a:lnTo>
                      <a:lnTo>
                        <a:pt x="245" y="407"/>
                      </a:lnTo>
                      <a:lnTo>
                        <a:pt x="270" y="420"/>
                      </a:lnTo>
                      <a:lnTo>
                        <a:pt x="296" y="431"/>
                      </a:lnTo>
                      <a:lnTo>
                        <a:pt x="319" y="440"/>
                      </a:lnTo>
                      <a:lnTo>
                        <a:pt x="337" y="443"/>
                      </a:lnTo>
                      <a:lnTo>
                        <a:pt x="348" y="439"/>
                      </a:lnTo>
                      <a:lnTo>
                        <a:pt x="350" y="433"/>
                      </a:lnTo>
                      <a:lnTo>
                        <a:pt x="348" y="424"/>
                      </a:lnTo>
                      <a:lnTo>
                        <a:pt x="343" y="415"/>
                      </a:lnTo>
                      <a:lnTo>
                        <a:pt x="336" y="404"/>
                      </a:lnTo>
                      <a:lnTo>
                        <a:pt x="327" y="393"/>
                      </a:lnTo>
                      <a:lnTo>
                        <a:pt x="317" y="382"/>
                      </a:lnTo>
                      <a:lnTo>
                        <a:pt x="307" y="372"/>
                      </a:lnTo>
                      <a:lnTo>
                        <a:pt x="298" y="362"/>
                      </a:lnTo>
                      <a:lnTo>
                        <a:pt x="288" y="352"/>
                      </a:lnTo>
                      <a:lnTo>
                        <a:pt x="279" y="341"/>
                      </a:lnTo>
                      <a:lnTo>
                        <a:pt x="271" y="329"/>
                      </a:lnTo>
                      <a:lnTo>
                        <a:pt x="264" y="318"/>
                      </a:lnTo>
                      <a:lnTo>
                        <a:pt x="257" y="307"/>
                      </a:lnTo>
                      <a:lnTo>
                        <a:pt x="251" y="298"/>
                      </a:lnTo>
                      <a:lnTo>
                        <a:pt x="245" y="290"/>
                      </a:lnTo>
                      <a:lnTo>
                        <a:pt x="240" y="283"/>
                      </a:lnTo>
                      <a:lnTo>
                        <a:pt x="234" y="277"/>
                      </a:lnTo>
                      <a:lnTo>
                        <a:pt x="227" y="268"/>
                      </a:lnTo>
                      <a:lnTo>
                        <a:pt x="220" y="257"/>
                      </a:lnTo>
                      <a:lnTo>
                        <a:pt x="212" y="246"/>
                      </a:lnTo>
                      <a:lnTo>
                        <a:pt x="203" y="233"/>
                      </a:lnTo>
                      <a:lnTo>
                        <a:pt x="195" y="222"/>
                      </a:lnTo>
                      <a:lnTo>
                        <a:pt x="186" y="211"/>
                      </a:lnTo>
                      <a:lnTo>
                        <a:pt x="177" y="203"/>
                      </a:lnTo>
                      <a:lnTo>
                        <a:pt x="168" y="194"/>
                      </a:lnTo>
                      <a:lnTo>
                        <a:pt x="158" y="183"/>
                      </a:lnTo>
                      <a:lnTo>
                        <a:pt x="147" y="169"/>
                      </a:lnTo>
                      <a:lnTo>
                        <a:pt x="136" y="155"/>
                      </a:lnTo>
                      <a:lnTo>
                        <a:pt x="125" y="141"/>
                      </a:lnTo>
                      <a:lnTo>
                        <a:pt x="115" y="127"/>
                      </a:lnTo>
                      <a:lnTo>
                        <a:pt x="105" y="116"/>
                      </a:lnTo>
                      <a:lnTo>
                        <a:pt x="98" y="108"/>
                      </a:lnTo>
                      <a:lnTo>
                        <a:pt x="92" y="102"/>
                      </a:lnTo>
                      <a:lnTo>
                        <a:pt x="86" y="96"/>
                      </a:lnTo>
                      <a:lnTo>
                        <a:pt x="80" y="90"/>
                      </a:lnTo>
                      <a:lnTo>
                        <a:pt x="74" y="85"/>
                      </a:lnTo>
                      <a:lnTo>
                        <a:pt x="69" y="80"/>
                      </a:lnTo>
                      <a:lnTo>
                        <a:pt x="65" y="75"/>
                      </a:lnTo>
                      <a:lnTo>
                        <a:pt x="61" y="70"/>
                      </a:lnTo>
                      <a:lnTo>
                        <a:pt x="58" y="64"/>
                      </a:lnTo>
                      <a:lnTo>
                        <a:pt x="55" y="56"/>
                      </a:lnTo>
                      <a:lnTo>
                        <a:pt x="51" y="45"/>
                      </a:lnTo>
                      <a:lnTo>
                        <a:pt x="47" y="33"/>
                      </a:lnTo>
                      <a:lnTo>
                        <a:pt x="43" y="21"/>
                      </a:lnTo>
                      <a:lnTo>
                        <a:pt x="41" y="10"/>
                      </a:lnTo>
                      <a:lnTo>
                        <a:pt x="39" y="3"/>
                      </a:lnTo>
                      <a:lnTo>
                        <a:pt x="40" y="0"/>
                      </a:lnTo>
                      <a:lnTo>
                        <a:pt x="43" y="4"/>
                      </a:lnTo>
                      <a:close/>
                    </a:path>
                  </a:pathLst>
                </a:custGeom>
                <a:solidFill>
                  <a:srgbClr val="FFC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77" name="Freeform 593"/>
                <p:cNvSpPr>
                  <a:spLocks/>
                </p:cNvSpPr>
                <p:nvPr/>
              </p:nvSpPr>
              <p:spPr bwMode="auto">
                <a:xfrm>
                  <a:off x="4729" y="800"/>
                  <a:ext cx="28" cy="51"/>
                </a:xfrm>
                <a:custGeom>
                  <a:avLst/>
                  <a:gdLst>
                    <a:gd name="T0" fmla="*/ 84 w 281"/>
                    <a:gd name="T1" fmla="*/ 17 h 508"/>
                    <a:gd name="T2" fmla="*/ 92 w 281"/>
                    <a:gd name="T3" fmla="*/ 11 h 508"/>
                    <a:gd name="T4" fmla="*/ 105 w 281"/>
                    <a:gd name="T5" fmla="*/ 5 h 508"/>
                    <a:gd name="T6" fmla="*/ 120 w 281"/>
                    <a:gd name="T7" fmla="*/ 0 h 508"/>
                    <a:gd name="T8" fmla="*/ 138 w 281"/>
                    <a:gd name="T9" fmla="*/ 0 h 508"/>
                    <a:gd name="T10" fmla="*/ 158 w 281"/>
                    <a:gd name="T11" fmla="*/ 7 h 508"/>
                    <a:gd name="T12" fmla="*/ 179 w 281"/>
                    <a:gd name="T13" fmla="*/ 19 h 508"/>
                    <a:gd name="T14" fmla="*/ 200 w 281"/>
                    <a:gd name="T15" fmla="*/ 40 h 508"/>
                    <a:gd name="T16" fmla="*/ 223 w 281"/>
                    <a:gd name="T17" fmla="*/ 70 h 508"/>
                    <a:gd name="T18" fmla="*/ 233 w 281"/>
                    <a:gd name="T19" fmla="*/ 90 h 508"/>
                    <a:gd name="T20" fmla="*/ 243 w 281"/>
                    <a:gd name="T21" fmla="*/ 115 h 508"/>
                    <a:gd name="T22" fmla="*/ 251 w 281"/>
                    <a:gd name="T23" fmla="*/ 142 h 508"/>
                    <a:gd name="T24" fmla="*/ 259 w 281"/>
                    <a:gd name="T25" fmla="*/ 171 h 508"/>
                    <a:gd name="T26" fmla="*/ 265 w 281"/>
                    <a:gd name="T27" fmla="*/ 203 h 508"/>
                    <a:gd name="T28" fmla="*/ 270 w 281"/>
                    <a:gd name="T29" fmla="*/ 235 h 508"/>
                    <a:gd name="T30" fmla="*/ 275 w 281"/>
                    <a:gd name="T31" fmla="*/ 268 h 508"/>
                    <a:gd name="T32" fmla="*/ 278 w 281"/>
                    <a:gd name="T33" fmla="*/ 301 h 508"/>
                    <a:gd name="T34" fmla="*/ 280 w 281"/>
                    <a:gd name="T35" fmla="*/ 334 h 508"/>
                    <a:gd name="T36" fmla="*/ 281 w 281"/>
                    <a:gd name="T37" fmla="*/ 365 h 508"/>
                    <a:gd name="T38" fmla="*/ 281 w 281"/>
                    <a:gd name="T39" fmla="*/ 394 h 508"/>
                    <a:gd name="T40" fmla="*/ 279 w 281"/>
                    <a:gd name="T41" fmla="*/ 421 h 508"/>
                    <a:gd name="T42" fmla="*/ 277 w 281"/>
                    <a:gd name="T43" fmla="*/ 444 h 508"/>
                    <a:gd name="T44" fmla="*/ 273 w 281"/>
                    <a:gd name="T45" fmla="*/ 464 h 508"/>
                    <a:gd name="T46" fmla="*/ 268 w 281"/>
                    <a:gd name="T47" fmla="*/ 480 h 508"/>
                    <a:gd name="T48" fmla="*/ 262 w 281"/>
                    <a:gd name="T49" fmla="*/ 490 h 508"/>
                    <a:gd name="T50" fmla="*/ 254 w 281"/>
                    <a:gd name="T51" fmla="*/ 497 h 508"/>
                    <a:gd name="T52" fmla="*/ 245 w 281"/>
                    <a:gd name="T53" fmla="*/ 502 h 508"/>
                    <a:gd name="T54" fmla="*/ 235 w 281"/>
                    <a:gd name="T55" fmla="*/ 506 h 508"/>
                    <a:gd name="T56" fmla="*/ 224 w 281"/>
                    <a:gd name="T57" fmla="*/ 508 h 508"/>
                    <a:gd name="T58" fmla="*/ 213 w 281"/>
                    <a:gd name="T59" fmla="*/ 508 h 508"/>
                    <a:gd name="T60" fmla="*/ 200 w 281"/>
                    <a:gd name="T61" fmla="*/ 508 h 508"/>
                    <a:gd name="T62" fmla="*/ 187 w 281"/>
                    <a:gd name="T63" fmla="*/ 506 h 508"/>
                    <a:gd name="T64" fmla="*/ 175 w 281"/>
                    <a:gd name="T65" fmla="*/ 503 h 508"/>
                    <a:gd name="T66" fmla="*/ 163 w 281"/>
                    <a:gd name="T67" fmla="*/ 500 h 508"/>
                    <a:gd name="T68" fmla="*/ 151 w 281"/>
                    <a:gd name="T69" fmla="*/ 496 h 508"/>
                    <a:gd name="T70" fmla="*/ 139 w 281"/>
                    <a:gd name="T71" fmla="*/ 492 h 508"/>
                    <a:gd name="T72" fmla="*/ 128 w 281"/>
                    <a:gd name="T73" fmla="*/ 487 h 508"/>
                    <a:gd name="T74" fmla="*/ 119 w 281"/>
                    <a:gd name="T75" fmla="*/ 481 h 508"/>
                    <a:gd name="T76" fmla="*/ 110 w 281"/>
                    <a:gd name="T77" fmla="*/ 476 h 508"/>
                    <a:gd name="T78" fmla="*/ 103 w 281"/>
                    <a:gd name="T79" fmla="*/ 471 h 508"/>
                    <a:gd name="T80" fmla="*/ 97 w 281"/>
                    <a:gd name="T81" fmla="*/ 466 h 508"/>
                    <a:gd name="T82" fmla="*/ 89 w 281"/>
                    <a:gd name="T83" fmla="*/ 456 h 508"/>
                    <a:gd name="T84" fmla="*/ 79 w 281"/>
                    <a:gd name="T85" fmla="*/ 443 h 508"/>
                    <a:gd name="T86" fmla="*/ 67 w 281"/>
                    <a:gd name="T87" fmla="*/ 425 h 508"/>
                    <a:gd name="T88" fmla="*/ 54 w 281"/>
                    <a:gd name="T89" fmla="*/ 403 h 508"/>
                    <a:gd name="T90" fmla="*/ 42 w 281"/>
                    <a:gd name="T91" fmla="*/ 378 h 508"/>
                    <a:gd name="T92" fmla="*/ 30 w 281"/>
                    <a:gd name="T93" fmla="*/ 350 h 508"/>
                    <a:gd name="T94" fmla="*/ 18 w 281"/>
                    <a:gd name="T95" fmla="*/ 321 h 508"/>
                    <a:gd name="T96" fmla="*/ 9 w 281"/>
                    <a:gd name="T97" fmla="*/ 289 h 508"/>
                    <a:gd name="T98" fmla="*/ 3 w 281"/>
                    <a:gd name="T99" fmla="*/ 255 h 508"/>
                    <a:gd name="T100" fmla="*/ 0 w 281"/>
                    <a:gd name="T101" fmla="*/ 221 h 508"/>
                    <a:gd name="T102" fmla="*/ 0 w 281"/>
                    <a:gd name="T103" fmla="*/ 186 h 508"/>
                    <a:gd name="T104" fmla="*/ 5 w 281"/>
                    <a:gd name="T105" fmla="*/ 151 h 508"/>
                    <a:gd name="T106" fmla="*/ 15 w 281"/>
                    <a:gd name="T107" fmla="*/ 116 h 508"/>
                    <a:gd name="T108" fmla="*/ 32 w 281"/>
                    <a:gd name="T109" fmla="*/ 82 h 508"/>
                    <a:gd name="T110" fmla="*/ 55 w 281"/>
                    <a:gd name="T111" fmla="*/ 49 h 508"/>
                    <a:gd name="T112" fmla="*/ 84 w 281"/>
                    <a:gd name="T113" fmla="*/ 17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81" h="508">
                      <a:moveTo>
                        <a:pt x="84" y="17"/>
                      </a:moveTo>
                      <a:lnTo>
                        <a:pt x="92" y="11"/>
                      </a:lnTo>
                      <a:lnTo>
                        <a:pt x="105" y="5"/>
                      </a:lnTo>
                      <a:lnTo>
                        <a:pt x="120" y="0"/>
                      </a:lnTo>
                      <a:lnTo>
                        <a:pt x="138" y="0"/>
                      </a:lnTo>
                      <a:lnTo>
                        <a:pt x="158" y="7"/>
                      </a:lnTo>
                      <a:lnTo>
                        <a:pt x="179" y="19"/>
                      </a:lnTo>
                      <a:lnTo>
                        <a:pt x="200" y="40"/>
                      </a:lnTo>
                      <a:lnTo>
                        <a:pt x="223" y="70"/>
                      </a:lnTo>
                      <a:lnTo>
                        <a:pt x="233" y="90"/>
                      </a:lnTo>
                      <a:lnTo>
                        <a:pt x="243" y="115"/>
                      </a:lnTo>
                      <a:lnTo>
                        <a:pt x="251" y="142"/>
                      </a:lnTo>
                      <a:lnTo>
                        <a:pt x="259" y="171"/>
                      </a:lnTo>
                      <a:lnTo>
                        <a:pt x="265" y="203"/>
                      </a:lnTo>
                      <a:lnTo>
                        <a:pt x="270" y="235"/>
                      </a:lnTo>
                      <a:lnTo>
                        <a:pt x="275" y="268"/>
                      </a:lnTo>
                      <a:lnTo>
                        <a:pt x="278" y="301"/>
                      </a:lnTo>
                      <a:lnTo>
                        <a:pt x="280" y="334"/>
                      </a:lnTo>
                      <a:lnTo>
                        <a:pt x="281" y="365"/>
                      </a:lnTo>
                      <a:lnTo>
                        <a:pt x="281" y="394"/>
                      </a:lnTo>
                      <a:lnTo>
                        <a:pt x="279" y="421"/>
                      </a:lnTo>
                      <a:lnTo>
                        <a:pt x="277" y="444"/>
                      </a:lnTo>
                      <a:lnTo>
                        <a:pt x="273" y="464"/>
                      </a:lnTo>
                      <a:lnTo>
                        <a:pt x="268" y="480"/>
                      </a:lnTo>
                      <a:lnTo>
                        <a:pt x="262" y="490"/>
                      </a:lnTo>
                      <a:lnTo>
                        <a:pt x="254" y="497"/>
                      </a:lnTo>
                      <a:lnTo>
                        <a:pt x="245" y="502"/>
                      </a:lnTo>
                      <a:lnTo>
                        <a:pt x="235" y="506"/>
                      </a:lnTo>
                      <a:lnTo>
                        <a:pt x="224" y="508"/>
                      </a:lnTo>
                      <a:lnTo>
                        <a:pt x="213" y="508"/>
                      </a:lnTo>
                      <a:lnTo>
                        <a:pt x="200" y="508"/>
                      </a:lnTo>
                      <a:lnTo>
                        <a:pt x="187" y="506"/>
                      </a:lnTo>
                      <a:lnTo>
                        <a:pt x="175" y="503"/>
                      </a:lnTo>
                      <a:lnTo>
                        <a:pt x="163" y="500"/>
                      </a:lnTo>
                      <a:lnTo>
                        <a:pt x="151" y="496"/>
                      </a:lnTo>
                      <a:lnTo>
                        <a:pt x="139" y="492"/>
                      </a:lnTo>
                      <a:lnTo>
                        <a:pt x="128" y="487"/>
                      </a:lnTo>
                      <a:lnTo>
                        <a:pt x="119" y="481"/>
                      </a:lnTo>
                      <a:lnTo>
                        <a:pt x="110" y="476"/>
                      </a:lnTo>
                      <a:lnTo>
                        <a:pt x="103" y="471"/>
                      </a:lnTo>
                      <a:lnTo>
                        <a:pt x="97" y="466"/>
                      </a:lnTo>
                      <a:lnTo>
                        <a:pt x="89" y="456"/>
                      </a:lnTo>
                      <a:lnTo>
                        <a:pt x="79" y="443"/>
                      </a:lnTo>
                      <a:lnTo>
                        <a:pt x="67" y="425"/>
                      </a:lnTo>
                      <a:lnTo>
                        <a:pt x="54" y="403"/>
                      </a:lnTo>
                      <a:lnTo>
                        <a:pt x="42" y="378"/>
                      </a:lnTo>
                      <a:lnTo>
                        <a:pt x="30" y="350"/>
                      </a:lnTo>
                      <a:lnTo>
                        <a:pt x="18" y="321"/>
                      </a:lnTo>
                      <a:lnTo>
                        <a:pt x="9" y="289"/>
                      </a:lnTo>
                      <a:lnTo>
                        <a:pt x="3" y="255"/>
                      </a:lnTo>
                      <a:lnTo>
                        <a:pt x="0" y="221"/>
                      </a:lnTo>
                      <a:lnTo>
                        <a:pt x="0" y="186"/>
                      </a:lnTo>
                      <a:lnTo>
                        <a:pt x="5" y="151"/>
                      </a:lnTo>
                      <a:lnTo>
                        <a:pt x="15" y="116"/>
                      </a:lnTo>
                      <a:lnTo>
                        <a:pt x="32" y="82"/>
                      </a:lnTo>
                      <a:lnTo>
                        <a:pt x="55" y="49"/>
                      </a:lnTo>
                      <a:lnTo>
                        <a:pt x="84" y="17"/>
                      </a:lnTo>
                      <a:close/>
                    </a:path>
                  </a:pathLst>
                </a:custGeom>
                <a:solidFill>
                  <a:srgbClr val="33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78" name="Freeform 594"/>
                <p:cNvSpPr>
                  <a:spLocks/>
                </p:cNvSpPr>
                <p:nvPr/>
              </p:nvSpPr>
              <p:spPr bwMode="auto">
                <a:xfrm>
                  <a:off x="4729" y="800"/>
                  <a:ext cx="28" cy="51"/>
                </a:xfrm>
                <a:custGeom>
                  <a:avLst/>
                  <a:gdLst>
                    <a:gd name="T0" fmla="*/ 84 w 281"/>
                    <a:gd name="T1" fmla="*/ 17 h 508"/>
                    <a:gd name="T2" fmla="*/ 84 w 281"/>
                    <a:gd name="T3" fmla="*/ 17 h 508"/>
                    <a:gd name="T4" fmla="*/ 92 w 281"/>
                    <a:gd name="T5" fmla="*/ 11 h 508"/>
                    <a:gd name="T6" fmla="*/ 105 w 281"/>
                    <a:gd name="T7" fmla="*/ 5 h 508"/>
                    <a:gd name="T8" fmla="*/ 120 w 281"/>
                    <a:gd name="T9" fmla="*/ 0 h 508"/>
                    <a:gd name="T10" fmla="*/ 138 w 281"/>
                    <a:gd name="T11" fmla="*/ 0 h 508"/>
                    <a:gd name="T12" fmla="*/ 158 w 281"/>
                    <a:gd name="T13" fmla="*/ 7 h 508"/>
                    <a:gd name="T14" fmla="*/ 179 w 281"/>
                    <a:gd name="T15" fmla="*/ 19 h 508"/>
                    <a:gd name="T16" fmla="*/ 200 w 281"/>
                    <a:gd name="T17" fmla="*/ 40 h 508"/>
                    <a:gd name="T18" fmla="*/ 223 w 281"/>
                    <a:gd name="T19" fmla="*/ 70 h 508"/>
                    <a:gd name="T20" fmla="*/ 223 w 281"/>
                    <a:gd name="T21" fmla="*/ 70 h 508"/>
                    <a:gd name="T22" fmla="*/ 233 w 281"/>
                    <a:gd name="T23" fmla="*/ 90 h 508"/>
                    <a:gd name="T24" fmla="*/ 243 w 281"/>
                    <a:gd name="T25" fmla="*/ 115 h 508"/>
                    <a:gd name="T26" fmla="*/ 251 w 281"/>
                    <a:gd name="T27" fmla="*/ 142 h 508"/>
                    <a:gd name="T28" fmla="*/ 259 w 281"/>
                    <a:gd name="T29" fmla="*/ 171 h 508"/>
                    <a:gd name="T30" fmla="*/ 265 w 281"/>
                    <a:gd name="T31" fmla="*/ 203 h 508"/>
                    <a:gd name="T32" fmla="*/ 270 w 281"/>
                    <a:gd name="T33" fmla="*/ 235 h 508"/>
                    <a:gd name="T34" fmla="*/ 275 w 281"/>
                    <a:gd name="T35" fmla="*/ 268 h 508"/>
                    <a:gd name="T36" fmla="*/ 278 w 281"/>
                    <a:gd name="T37" fmla="*/ 301 h 508"/>
                    <a:gd name="T38" fmla="*/ 280 w 281"/>
                    <a:gd name="T39" fmla="*/ 334 h 508"/>
                    <a:gd name="T40" fmla="*/ 281 w 281"/>
                    <a:gd name="T41" fmla="*/ 365 h 508"/>
                    <a:gd name="T42" fmla="*/ 281 w 281"/>
                    <a:gd name="T43" fmla="*/ 394 h 508"/>
                    <a:gd name="T44" fmla="*/ 279 w 281"/>
                    <a:gd name="T45" fmla="*/ 421 h 508"/>
                    <a:gd name="T46" fmla="*/ 277 w 281"/>
                    <a:gd name="T47" fmla="*/ 444 h 508"/>
                    <a:gd name="T48" fmla="*/ 273 w 281"/>
                    <a:gd name="T49" fmla="*/ 464 h 508"/>
                    <a:gd name="T50" fmla="*/ 268 w 281"/>
                    <a:gd name="T51" fmla="*/ 480 h 508"/>
                    <a:gd name="T52" fmla="*/ 262 w 281"/>
                    <a:gd name="T53" fmla="*/ 490 h 508"/>
                    <a:gd name="T54" fmla="*/ 262 w 281"/>
                    <a:gd name="T55" fmla="*/ 490 h 508"/>
                    <a:gd name="T56" fmla="*/ 254 w 281"/>
                    <a:gd name="T57" fmla="*/ 497 h 508"/>
                    <a:gd name="T58" fmla="*/ 245 w 281"/>
                    <a:gd name="T59" fmla="*/ 502 h 508"/>
                    <a:gd name="T60" fmla="*/ 235 w 281"/>
                    <a:gd name="T61" fmla="*/ 506 h 508"/>
                    <a:gd name="T62" fmla="*/ 224 w 281"/>
                    <a:gd name="T63" fmla="*/ 508 h 508"/>
                    <a:gd name="T64" fmla="*/ 213 w 281"/>
                    <a:gd name="T65" fmla="*/ 508 h 508"/>
                    <a:gd name="T66" fmla="*/ 200 w 281"/>
                    <a:gd name="T67" fmla="*/ 508 h 508"/>
                    <a:gd name="T68" fmla="*/ 187 w 281"/>
                    <a:gd name="T69" fmla="*/ 506 h 508"/>
                    <a:gd name="T70" fmla="*/ 175 w 281"/>
                    <a:gd name="T71" fmla="*/ 503 h 508"/>
                    <a:gd name="T72" fmla="*/ 163 w 281"/>
                    <a:gd name="T73" fmla="*/ 500 h 508"/>
                    <a:gd name="T74" fmla="*/ 151 w 281"/>
                    <a:gd name="T75" fmla="*/ 496 h 508"/>
                    <a:gd name="T76" fmla="*/ 139 w 281"/>
                    <a:gd name="T77" fmla="*/ 492 h 508"/>
                    <a:gd name="T78" fmla="*/ 128 w 281"/>
                    <a:gd name="T79" fmla="*/ 487 h 508"/>
                    <a:gd name="T80" fmla="*/ 119 w 281"/>
                    <a:gd name="T81" fmla="*/ 481 h 508"/>
                    <a:gd name="T82" fmla="*/ 110 w 281"/>
                    <a:gd name="T83" fmla="*/ 476 h 508"/>
                    <a:gd name="T84" fmla="*/ 103 w 281"/>
                    <a:gd name="T85" fmla="*/ 471 h 508"/>
                    <a:gd name="T86" fmla="*/ 97 w 281"/>
                    <a:gd name="T87" fmla="*/ 466 h 508"/>
                    <a:gd name="T88" fmla="*/ 97 w 281"/>
                    <a:gd name="T89" fmla="*/ 466 h 508"/>
                    <a:gd name="T90" fmla="*/ 89 w 281"/>
                    <a:gd name="T91" fmla="*/ 456 h 508"/>
                    <a:gd name="T92" fmla="*/ 79 w 281"/>
                    <a:gd name="T93" fmla="*/ 443 h 508"/>
                    <a:gd name="T94" fmla="*/ 67 w 281"/>
                    <a:gd name="T95" fmla="*/ 425 h 508"/>
                    <a:gd name="T96" fmla="*/ 54 w 281"/>
                    <a:gd name="T97" fmla="*/ 403 h 508"/>
                    <a:gd name="T98" fmla="*/ 42 w 281"/>
                    <a:gd name="T99" fmla="*/ 378 h 508"/>
                    <a:gd name="T100" fmla="*/ 30 w 281"/>
                    <a:gd name="T101" fmla="*/ 350 h 508"/>
                    <a:gd name="T102" fmla="*/ 18 w 281"/>
                    <a:gd name="T103" fmla="*/ 321 h 508"/>
                    <a:gd name="T104" fmla="*/ 9 w 281"/>
                    <a:gd name="T105" fmla="*/ 289 h 508"/>
                    <a:gd name="T106" fmla="*/ 3 w 281"/>
                    <a:gd name="T107" fmla="*/ 255 h 508"/>
                    <a:gd name="T108" fmla="*/ 0 w 281"/>
                    <a:gd name="T109" fmla="*/ 221 h 508"/>
                    <a:gd name="T110" fmla="*/ 0 w 281"/>
                    <a:gd name="T111" fmla="*/ 186 h 508"/>
                    <a:gd name="T112" fmla="*/ 5 w 281"/>
                    <a:gd name="T113" fmla="*/ 151 h 508"/>
                    <a:gd name="T114" fmla="*/ 15 w 281"/>
                    <a:gd name="T115" fmla="*/ 116 h 508"/>
                    <a:gd name="T116" fmla="*/ 32 w 281"/>
                    <a:gd name="T117" fmla="*/ 82 h 508"/>
                    <a:gd name="T118" fmla="*/ 55 w 281"/>
                    <a:gd name="T119" fmla="*/ 49 h 508"/>
                    <a:gd name="T120" fmla="*/ 84 w 281"/>
                    <a:gd name="T121" fmla="*/ 17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81" h="508">
                      <a:moveTo>
                        <a:pt x="84" y="17"/>
                      </a:moveTo>
                      <a:lnTo>
                        <a:pt x="84" y="17"/>
                      </a:lnTo>
                      <a:lnTo>
                        <a:pt x="92" y="11"/>
                      </a:lnTo>
                      <a:lnTo>
                        <a:pt x="105" y="5"/>
                      </a:lnTo>
                      <a:lnTo>
                        <a:pt x="120" y="0"/>
                      </a:lnTo>
                      <a:lnTo>
                        <a:pt x="138" y="0"/>
                      </a:lnTo>
                      <a:lnTo>
                        <a:pt x="158" y="7"/>
                      </a:lnTo>
                      <a:lnTo>
                        <a:pt x="179" y="19"/>
                      </a:lnTo>
                      <a:lnTo>
                        <a:pt x="200" y="40"/>
                      </a:lnTo>
                      <a:lnTo>
                        <a:pt x="223" y="70"/>
                      </a:lnTo>
                      <a:lnTo>
                        <a:pt x="233" y="90"/>
                      </a:lnTo>
                      <a:lnTo>
                        <a:pt x="243" y="115"/>
                      </a:lnTo>
                      <a:lnTo>
                        <a:pt x="251" y="142"/>
                      </a:lnTo>
                      <a:lnTo>
                        <a:pt x="259" y="171"/>
                      </a:lnTo>
                      <a:lnTo>
                        <a:pt x="265" y="203"/>
                      </a:lnTo>
                      <a:lnTo>
                        <a:pt x="270" y="235"/>
                      </a:lnTo>
                      <a:lnTo>
                        <a:pt x="275" y="268"/>
                      </a:lnTo>
                      <a:lnTo>
                        <a:pt x="278" y="301"/>
                      </a:lnTo>
                      <a:lnTo>
                        <a:pt x="280" y="334"/>
                      </a:lnTo>
                      <a:lnTo>
                        <a:pt x="281" y="365"/>
                      </a:lnTo>
                      <a:lnTo>
                        <a:pt x="281" y="394"/>
                      </a:lnTo>
                      <a:lnTo>
                        <a:pt x="279" y="421"/>
                      </a:lnTo>
                      <a:lnTo>
                        <a:pt x="277" y="444"/>
                      </a:lnTo>
                      <a:lnTo>
                        <a:pt x="273" y="464"/>
                      </a:lnTo>
                      <a:lnTo>
                        <a:pt x="268" y="480"/>
                      </a:lnTo>
                      <a:lnTo>
                        <a:pt x="262" y="490"/>
                      </a:lnTo>
                      <a:lnTo>
                        <a:pt x="254" y="497"/>
                      </a:lnTo>
                      <a:lnTo>
                        <a:pt x="245" y="502"/>
                      </a:lnTo>
                      <a:lnTo>
                        <a:pt x="235" y="506"/>
                      </a:lnTo>
                      <a:lnTo>
                        <a:pt x="224" y="508"/>
                      </a:lnTo>
                      <a:lnTo>
                        <a:pt x="213" y="508"/>
                      </a:lnTo>
                      <a:lnTo>
                        <a:pt x="200" y="508"/>
                      </a:lnTo>
                      <a:lnTo>
                        <a:pt x="187" y="506"/>
                      </a:lnTo>
                      <a:lnTo>
                        <a:pt x="175" y="503"/>
                      </a:lnTo>
                      <a:lnTo>
                        <a:pt x="163" y="500"/>
                      </a:lnTo>
                      <a:lnTo>
                        <a:pt x="151" y="496"/>
                      </a:lnTo>
                      <a:lnTo>
                        <a:pt x="139" y="492"/>
                      </a:lnTo>
                      <a:lnTo>
                        <a:pt x="128" y="487"/>
                      </a:lnTo>
                      <a:lnTo>
                        <a:pt x="119" y="481"/>
                      </a:lnTo>
                      <a:lnTo>
                        <a:pt x="110" y="476"/>
                      </a:lnTo>
                      <a:lnTo>
                        <a:pt x="103" y="471"/>
                      </a:lnTo>
                      <a:lnTo>
                        <a:pt x="97" y="466"/>
                      </a:lnTo>
                      <a:lnTo>
                        <a:pt x="89" y="456"/>
                      </a:lnTo>
                      <a:lnTo>
                        <a:pt x="79" y="443"/>
                      </a:lnTo>
                      <a:lnTo>
                        <a:pt x="67" y="425"/>
                      </a:lnTo>
                      <a:lnTo>
                        <a:pt x="54" y="403"/>
                      </a:lnTo>
                      <a:lnTo>
                        <a:pt x="42" y="378"/>
                      </a:lnTo>
                      <a:lnTo>
                        <a:pt x="30" y="350"/>
                      </a:lnTo>
                      <a:lnTo>
                        <a:pt x="18" y="321"/>
                      </a:lnTo>
                      <a:lnTo>
                        <a:pt x="9" y="289"/>
                      </a:lnTo>
                      <a:lnTo>
                        <a:pt x="3" y="255"/>
                      </a:lnTo>
                      <a:lnTo>
                        <a:pt x="0" y="221"/>
                      </a:lnTo>
                      <a:lnTo>
                        <a:pt x="0" y="186"/>
                      </a:lnTo>
                      <a:lnTo>
                        <a:pt x="5" y="151"/>
                      </a:lnTo>
                      <a:lnTo>
                        <a:pt x="15" y="116"/>
                      </a:lnTo>
                      <a:lnTo>
                        <a:pt x="32" y="82"/>
                      </a:lnTo>
                      <a:lnTo>
                        <a:pt x="55" y="49"/>
                      </a:lnTo>
                      <a:lnTo>
                        <a:pt x="84" y="1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79" name="Freeform 595"/>
                <p:cNvSpPr>
                  <a:spLocks/>
                </p:cNvSpPr>
                <p:nvPr/>
              </p:nvSpPr>
              <p:spPr bwMode="auto">
                <a:xfrm>
                  <a:off x="4747" y="820"/>
                  <a:ext cx="12" cy="19"/>
                </a:xfrm>
                <a:custGeom>
                  <a:avLst/>
                  <a:gdLst>
                    <a:gd name="T0" fmla="*/ 82 w 122"/>
                    <a:gd name="T1" fmla="*/ 176 h 187"/>
                    <a:gd name="T2" fmla="*/ 84 w 122"/>
                    <a:gd name="T3" fmla="*/ 175 h 187"/>
                    <a:gd name="T4" fmla="*/ 91 w 122"/>
                    <a:gd name="T5" fmla="*/ 172 h 187"/>
                    <a:gd name="T6" fmla="*/ 99 w 122"/>
                    <a:gd name="T7" fmla="*/ 165 h 187"/>
                    <a:gd name="T8" fmla="*/ 108 w 122"/>
                    <a:gd name="T9" fmla="*/ 154 h 187"/>
                    <a:gd name="T10" fmla="*/ 116 w 122"/>
                    <a:gd name="T11" fmla="*/ 137 h 187"/>
                    <a:gd name="T12" fmla="*/ 121 w 122"/>
                    <a:gd name="T13" fmla="*/ 114 h 187"/>
                    <a:gd name="T14" fmla="*/ 122 w 122"/>
                    <a:gd name="T15" fmla="*/ 82 h 187"/>
                    <a:gd name="T16" fmla="*/ 118 w 122"/>
                    <a:gd name="T17" fmla="*/ 41 h 187"/>
                    <a:gd name="T18" fmla="*/ 113 w 122"/>
                    <a:gd name="T19" fmla="*/ 20 h 187"/>
                    <a:gd name="T20" fmla="*/ 106 w 122"/>
                    <a:gd name="T21" fmla="*/ 7 h 187"/>
                    <a:gd name="T22" fmla="*/ 98 w 122"/>
                    <a:gd name="T23" fmla="*/ 0 h 187"/>
                    <a:gd name="T24" fmla="*/ 89 w 122"/>
                    <a:gd name="T25" fmla="*/ 0 h 187"/>
                    <a:gd name="T26" fmla="*/ 80 w 122"/>
                    <a:gd name="T27" fmla="*/ 5 h 187"/>
                    <a:gd name="T28" fmla="*/ 70 w 122"/>
                    <a:gd name="T29" fmla="*/ 14 h 187"/>
                    <a:gd name="T30" fmla="*/ 60 w 122"/>
                    <a:gd name="T31" fmla="*/ 26 h 187"/>
                    <a:gd name="T32" fmla="*/ 49 w 122"/>
                    <a:gd name="T33" fmla="*/ 41 h 187"/>
                    <a:gd name="T34" fmla="*/ 39 w 122"/>
                    <a:gd name="T35" fmla="*/ 58 h 187"/>
                    <a:gd name="T36" fmla="*/ 30 w 122"/>
                    <a:gd name="T37" fmla="*/ 76 h 187"/>
                    <a:gd name="T38" fmla="*/ 21 w 122"/>
                    <a:gd name="T39" fmla="*/ 94 h 187"/>
                    <a:gd name="T40" fmla="*/ 13 w 122"/>
                    <a:gd name="T41" fmla="*/ 112 h 187"/>
                    <a:gd name="T42" fmla="*/ 7 w 122"/>
                    <a:gd name="T43" fmla="*/ 128 h 187"/>
                    <a:gd name="T44" fmla="*/ 3 w 122"/>
                    <a:gd name="T45" fmla="*/ 142 h 187"/>
                    <a:gd name="T46" fmla="*/ 0 w 122"/>
                    <a:gd name="T47" fmla="*/ 152 h 187"/>
                    <a:gd name="T48" fmla="*/ 0 w 122"/>
                    <a:gd name="T49" fmla="*/ 159 h 187"/>
                    <a:gd name="T50" fmla="*/ 2 w 122"/>
                    <a:gd name="T51" fmla="*/ 167 h 187"/>
                    <a:gd name="T52" fmla="*/ 5 w 122"/>
                    <a:gd name="T53" fmla="*/ 175 h 187"/>
                    <a:gd name="T54" fmla="*/ 11 w 122"/>
                    <a:gd name="T55" fmla="*/ 181 h 187"/>
                    <a:gd name="T56" fmla="*/ 18 w 122"/>
                    <a:gd name="T57" fmla="*/ 185 h 187"/>
                    <a:gd name="T58" fmla="*/ 30 w 122"/>
                    <a:gd name="T59" fmla="*/ 187 h 187"/>
                    <a:gd name="T60" fmla="*/ 44 w 122"/>
                    <a:gd name="T61" fmla="*/ 187 h 187"/>
                    <a:gd name="T62" fmla="*/ 61 w 122"/>
                    <a:gd name="T63" fmla="*/ 183 h 187"/>
                    <a:gd name="T64" fmla="*/ 82 w 122"/>
                    <a:gd name="T65" fmla="*/ 176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2" h="187">
                      <a:moveTo>
                        <a:pt x="82" y="176"/>
                      </a:moveTo>
                      <a:lnTo>
                        <a:pt x="84" y="175"/>
                      </a:lnTo>
                      <a:lnTo>
                        <a:pt x="91" y="172"/>
                      </a:lnTo>
                      <a:lnTo>
                        <a:pt x="99" y="165"/>
                      </a:lnTo>
                      <a:lnTo>
                        <a:pt x="108" y="154"/>
                      </a:lnTo>
                      <a:lnTo>
                        <a:pt x="116" y="137"/>
                      </a:lnTo>
                      <a:lnTo>
                        <a:pt x="121" y="114"/>
                      </a:lnTo>
                      <a:lnTo>
                        <a:pt x="122" y="82"/>
                      </a:lnTo>
                      <a:lnTo>
                        <a:pt x="118" y="41"/>
                      </a:lnTo>
                      <a:lnTo>
                        <a:pt x="113" y="20"/>
                      </a:lnTo>
                      <a:lnTo>
                        <a:pt x="106" y="7"/>
                      </a:lnTo>
                      <a:lnTo>
                        <a:pt x="98" y="0"/>
                      </a:lnTo>
                      <a:lnTo>
                        <a:pt x="89" y="0"/>
                      </a:lnTo>
                      <a:lnTo>
                        <a:pt x="80" y="5"/>
                      </a:lnTo>
                      <a:lnTo>
                        <a:pt x="70" y="14"/>
                      </a:lnTo>
                      <a:lnTo>
                        <a:pt x="60" y="26"/>
                      </a:lnTo>
                      <a:lnTo>
                        <a:pt x="49" y="41"/>
                      </a:lnTo>
                      <a:lnTo>
                        <a:pt x="39" y="58"/>
                      </a:lnTo>
                      <a:lnTo>
                        <a:pt x="30" y="76"/>
                      </a:lnTo>
                      <a:lnTo>
                        <a:pt x="21" y="94"/>
                      </a:lnTo>
                      <a:lnTo>
                        <a:pt x="13" y="112"/>
                      </a:lnTo>
                      <a:lnTo>
                        <a:pt x="7" y="128"/>
                      </a:lnTo>
                      <a:lnTo>
                        <a:pt x="3" y="142"/>
                      </a:lnTo>
                      <a:lnTo>
                        <a:pt x="0" y="152"/>
                      </a:lnTo>
                      <a:lnTo>
                        <a:pt x="0" y="159"/>
                      </a:lnTo>
                      <a:lnTo>
                        <a:pt x="2" y="167"/>
                      </a:lnTo>
                      <a:lnTo>
                        <a:pt x="5" y="175"/>
                      </a:lnTo>
                      <a:lnTo>
                        <a:pt x="11" y="181"/>
                      </a:lnTo>
                      <a:lnTo>
                        <a:pt x="18" y="185"/>
                      </a:lnTo>
                      <a:lnTo>
                        <a:pt x="30" y="187"/>
                      </a:lnTo>
                      <a:lnTo>
                        <a:pt x="44" y="187"/>
                      </a:lnTo>
                      <a:lnTo>
                        <a:pt x="61" y="183"/>
                      </a:lnTo>
                      <a:lnTo>
                        <a:pt x="82" y="176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80" name="Freeform 596"/>
                <p:cNvSpPr>
                  <a:spLocks/>
                </p:cNvSpPr>
                <p:nvPr/>
              </p:nvSpPr>
              <p:spPr bwMode="auto">
                <a:xfrm>
                  <a:off x="4747" y="820"/>
                  <a:ext cx="12" cy="19"/>
                </a:xfrm>
                <a:custGeom>
                  <a:avLst/>
                  <a:gdLst>
                    <a:gd name="T0" fmla="*/ 82 w 122"/>
                    <a:gd name="T1" fmla="*/ 176 h 187"/>
                    <a:gd name="T2" fmla="*/ 82 w 122"/>
                    <a:gd name="T3" fmla="*/ 176 h 187"/>
                    <a:gd name="T4" fmla="*/ 84 w 122"/>
                    <a:gd name="T5" fmla="*/ 175 h 187"/>
                    <a:gd name="T6" fmla="*/ 91 w 122"/>
                    <a:gd name="T7" fmla="*/ 172 h 187"/>
                    <a:gd name="T8" fmla="*/ 99 w 122"/>
                    <a:gd name="T9" fmla="*/ 165 h 187"/>
                    <a:gd name="T10" fmla="*/ 108 w 122"/>
                    <a:gd name="T11" fmla="*/ 154 h 187"/>
                    <a:gd name="T12" fmla="*/ 116 w 122"/>
                    <a:gd name="T13" fmla="*/ 137 h 187"/>
                    <a:gd name="T14" fmla="*/ 121 w 122"/>
                    <a:gd name="T15" fmla="*/ 114 h 187"/>
                    <a:gd name="T16" fmla="*/ 122 w 122"/>
                    <a:gd name="T17" fmla="*/ 82 h 187"/>
                    <a:gd name="T18" fmla="*/ 118 w 122"/>
                    <a:gd name="T19" fmla="*/ 41 h 187"/>
                    <a:gd name="T20" fmla="*/ 118 w 122"/>
                    <a:gd name="T21" fmla="*/ 41 h 187"/>
                    <a:gd name="T22" fmla="*/ 113 w 122"/>
                    <a:gd name="T23" fmla="*/ 20 h 187"/>
                    <a:gd name="T24" fmla="*/ 106 w 122"/>
                    <a:gd name="T25" fmla="*/ 7 h 187"/>
                    <a:gd name="T26" fmla="*/ 98 w 122"/>
                    <a:gd name="T27" fmla="*/ 0 h 187"/>
                    <a:gd name="T28" fmla="*/ 89 w 122"/>
                    <a:gd name="T29" fmla="*/ 0 h 187"/>
                    <a:gd name="T30" fmla="*/ 80 w 122"/>
                    <a:gd name="T31" fmla="*/ 5 h 187"/>
                    <a:gd name="T32" fmla="*/ 70 w 122"/>
                    <a:gd name="T33" fmla="*/ 14 h 187"/>
                    <a:gd name="T34" fmla="*/ 60 w 122"/>
                    <a:gd name="T35" fmla="*/ 26 h 187"/>
                    <a:gd name="T36" fmla="*/ 49 w 122"/>
                    <a:gd name="T37" fmla="*/ 41 h 187"/>
                    <a:gd name="T38" fmla="*/ 39 w 122"/>
                    <a:gd name="T39" fmla="*/ 58 h 187"/>
                    <a:gd name="T40" fmla="*/ 30 w 122"/>
                    <a:gd name="T41" fmla="*/ 76 h 187"/>
                    <a:gd name="T42" fmla="*/ 21 w 122"/>
                    <a:gd name="T43" fmla="*/ 94 h 187"/>
                    <a:gd name="T44" fmla="*/ 13 w 122"/>
                    <a:gd name="T45" fmla="*/ 112 h 187"/>
                    <a:gd name="T46" fmla="*/ 7 w 122"/>
                    <a:gd name="T47" fmla="*/ 128 h 187"/>
                    <a:gd name="T48" fmla="*/ 3 w 122"/>
                    <a:gd name="T49" fmla="*/ 142 h 187"/>
                    <a:gd name="T50" fmla="*/ 0 w 122"/>
                    <a:gd name="T51" fmla="*/ 152 h 187"/>
                    <a:gd name="T52" fmla="*/ 0 w 122"/>
                    <a:gd name="T53" fmla="*/ 159 h 187"/>
                    <a:gd name="T54" fmla="*/ 0 w 122"/>
                    <a:gd name="T55" fmla="*/ 159 h 187"/>
                    <a:gd name="T56" fmla="*/ 2 w 122"/>
                    <a:gd name="T57" fmla="*/ 167 h 187"/>
                    <a:gd name="T58" fmla="*/ 5 w 122"/>
                    <a:gd name="T59" fmla="*/ 175 h 187"/>
                    <a:gd name="T60" fmla="*/ 11 w 122"/>
                    <a:gd name="T61" fmla="*/ 181 h 187"/>
                    <a:gd name="T62" fmla="*/ 18 w 122"/>
                    <a:gd name="T63" fmla="*/ 185 h 187"/>
                    <a:gd name="T64" fmla="*/ 30 w 122"/>
                    <a:gd name="T65" fmla="*/ 187 h 187"/>
                    <a:gd name="T66" fmla="*/ 44 w 122"/>
                    <a:gd name="T67" fmla="*/ 187 h 187"/>
                    <a:gd name="T68" fmla="*/ 61 w 122"/>
                    <a:gd name="T69" fmla="*/ 183 h 187"/>
                    <a:gd name="T70" fmla="*/ 82 w 122"/>
                    <a:gd name="T71" fmla="*/ 176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22" h="187">
                      <a:moveTo>
                        <a:pt x="82" y="176"/>
                      </a:moveTo>
                      <a:lnTo>
                        <a:pt x="82" y="176"/>
                      </a:lnTo>
                      <a:lnTo>
                        <a:pt x="84" y="175"/>
                      </a:lnTo>
                      <a:lnTo>
                        <a:pt x="91" y="172"/>
                      </a:lnTo>
                      <a:lnTo>
                        <a:pt x="99" y="165"/>
                      </a:lnTo>
                      <a:lnTo>
                        <a:pt x="108" y="154"/>
                      </a:lnTo>
                      <a:lnTo>
                        <a:pt x="116" y="137"/>
                      </a:lnTo>
                      <a:lnTo>
                        <a:pt x="121" y="114"/>
                      </a:lnTo>
                      <a:lnTo>
                        <a:pt x="122" y="82"/>
                      </a:lnTo>
                      <a:lnTo>
                        <a:pt x="118" y="41"/>
                      </a:lnTo>
                      <a:lnTo>
                        <a:pt x="113" y="20"/>
                      </a:lnTo>
                      <a:lnTo>
                        <a:pt x="106" y="7"/>
                      </a:lnTo>
                      <a:lnTo>
                        <a:pt x="98" y="0"/>
                      </a:lnTo>
                      <a:lnTo>
                        <a:pt x="89" y="0"/>
                      </a:lnTo>
                      <a:lnTo>
                        <a:pt x="80" y="5"/>
                      </a:lnTo>
                      <a:lnTo>
                        <a:pt x="70" y="14"/>
                      </a:lnTo>
                      <a:lnTo>
                        <a:pt x="60" y="26"/>
                      </a:lnTo>
                      <a:lnTo>
                        <a:pt x="49" y="41"/>
                      </a:lnTo>
                      <a:lnTo>
                        <a:pt x="39" y="58"/>
                      </a:lnTo>
                      <a:lnTo>
                        <a:pt x="30" y="76"/>
                      </a:lnTo>
                      <a:lnTo>
                        <a:pt x="21" y="94"/>
                      </a:lnTo>
                      <a:lnTo>
                        <a:pt x="13" y="112"/>
                      </a:lnTo>
                      <a:lnTo>
                        <a:pt x="7" y="128"/>
                      </a:lnTo>
                      <a:lnTo>
                        <a:pt x="3" y="142"/>
                      </a:lnTo>
                      <a:lnTo>
                        <a:pt x="0" y="152"/>
                      </a:lnTo>
                      <a:lnTo>
                        <a:pt x="0" y="159"/>
                      </a:lnTo>
                      <a:lnTo>
                        <a:pt x="2" y="167"/>
                      </a:lnTo>
                      <a:lnTo>
                        <a:pt x="5" y="175"/>
                      </a:lnTo>
                      <a:lnTo>
                        <a:pt x="11" y="181"/>
                      </a:lnTo>
                      <a:lnTo>
                        <a:pt x="18" y="185"/>
                      </a:lnTo>
                      <a:lnTo>
                        <a:pt x="30" y="187"/>
                      </a:lnTo>
                      <a:lnTo>
                        <a:pt x="44" y="187"/>
                      </a:lnTo>
                      <a:lnTo>
                        <a:pt x="61" y="183"/>
                      </a:lnTo>
                      <a:lnTo>
                        <a:pt x="82" y="176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81" name="Freeform 597"/>
                <p:cNvSpPr>
                  <a:spLocks/>
                </p:cNvSpPr>
                <p:nvPr/>
              </p:nvSpPr>
              <p:spPr bwMode="auto">
                <a:xfrm>
                  <a:off x="4738" y="718"/>
                  <a:ext cx="57" cy="121"/>
                </a:xfrm>
                <a:custGeom>
                  <a:avLst/>
                  <a:gdLst>
                    <a:gd name="T0" fmla="*/ 567 w 575"/>
                    <a:gd name="T1" fmla="*/ 2 h 1210"/>
                    <a:gd name="T2" fmla="*/ 538 w 575"/>
                    <a:gd name="T3" fmla="*/ 17 h 1210"/>
                    <a:gd name="T4" fmla="*/ 510 w 575"/>
                    <a:gd name="T5" fmla="*/ 63 h 1210"/>
                    <a:gd name="T6" fmla="*/ 467 w 575"/>
                    <a:gd name="T7" fmla="*/ 122 h 1210"/>
                    <a:gd name="T8" fmla="*/ 417 w 575"/>
                    <a:gd name="T9" fmla="*/ 191 h 1210"/>
                    <a:gd name="T10" fmla="*/ 380 w 575"/>
                    <a:gd name="T11" fmla="*/ 253 h 1210"/>
                    <a:gd name="T12" fmla="*/ 354 w 575"/>
                    <a:gd name="T13" fmla="*/ 331 h 1210"/>
                    <a:gd name="T14" fmla="*/ 323 w 575"/>
                    <a:gd name="T15" fmla="*/ 389 h 1210"/>
                    <a:gd name="T16" fmla="*/ 281 w 575"/>
                    <a:gd name="T17" fmla="*/ 436 h 1210"/>
                    <a:gd name="T18" fmla="*/ 244 w 575"/>
                    <a:gd name="T19" fmla="*/ 506 h 1210"/>
                    <a:gd name="T20" fmla="*/ 217 w 575"/>
                    <a:gd name="T21" fmla="*/ 574 h 1210"/>
                    <a:gd name="T22" fmla="*/ 174 w 575"/>
                    <a:gd name="T23" fmla="*/ 657 h 1210"/>
                    <a:gd name="T24" fmla="*/ 133 w 575"/>
                    <a:gd name="T25" fmla="*/ 734 h 1210"/>
                    <a:gd name="T26" fmla="*/ 77 w 575"/>
                    <a:gd name="T27" fmla="*/ 821 h 1210"/>
                    <a:gd name="T28" fmla="*/ 48 w 575"/>
                    <a:gd name="T29" fmla="*/ 863 h 1210"/>
                    <a:gd name="T30" fmla="*/ 9 w 575"/>
                    <a:gd name="T31" fmla="*/ 998 h 1210"/>
                    <a:gd name="T32" fmla="*/ 9 w 575"/>
                    <a:gd name="T33" fmla="*/ 1154 h 1210"/>
                    <a:gd name="T34" fmla="*/ 88 w 575"/>
                    <a:gd name="T35" fmla="*/ 1207 h 1210"/>
                    <a:gd name="T36" fmla="*/ 143 w 575"/>
                    <a:gd name="T37" fmla="*/ 1149 h 1210"/>
                    <a:gd name="T38" fmla="*/ 214 w 575"/>
                    <a:gd name="T39" fmla="*/ 1116 h 1210"/>
                    <a:gd name="T40" fmla="*/ 285 w 575"/>
                    <a:gd name="T41" fmla="*/ 1030 h 1210"/>
                    <a:gd name="T42" fmla="*/ 346 w 575"/>
                    <a:gd name="T43" fmla="*/ 925 h 1210"/>
                    <a:gd name="T44" fmla="*/ 380 w 575"/>
                    <a:gd name="T45" fmla="*/ 871 h 1210"/>
                    <a:gd name="T46" fmla="*/ 406 w 575"/>
                    <a:gd name="T47" fmla="*/ 848 h 1210"/>
                    <a:gd name="T48" fmla="*/ 481 w 575"/>
                    <a:gd name="T49" fmla="*/ 810 h 1210"/>
                    <a:gd name="T50" fmla="*/ 547 w 575"/>
                    <a:gd name="T51" fmla="*/ 718 h 1210"/>
                    <a:gd name="T52" fmla="*/ 522 w 575"/>
                    <a:gd name="T53" fmla="*/ 710 h 1210"/>
                    <a:gd name="T54" fmla="*/ 495 w 575"/>
                    <a:gd name="T55" fmla="*/ 726 h 1210"/>
                    <a:gd name="T56" fmla="*/ 437 w 575"/>
                    <a:gd name="T57" fmla="*/ 751 h 1210"/>
                    <a:gd name="T58" fmla="*/ 399 w 575"/>
                    <a:gd name="T59" fmla="*/ 764 h 1210"/>
                    <a:gd name="T60" fmla="*/ 370 w 575"/>
                    <a:gd name="T61" fmla="*/ 777 h 1210"/>
                    <a:gd name="T62" fmla="*/ 367 w 575"/>
                    <a:gd name="T63" fmla="*/ 754 h 1210"/>
                    <a:gd name="T64" fmla="*/ 384 w 575"/>
                    <a:gd name="T65" fmla="*/ 699 h 1210"/>
                    <a:gd name="T66" fmla="*/ 417 w 575"/>
                    <a:gd name="T67" fmla="*/ 654 h 1210"/>
                    <a:gd name="T68" fmla="*/ 455 w 575"/>
                    <a:gd name="T69" fmla="*/ 617 h 1210"/>
                    <a:gd name="T70" fmla="*/ 526 w 575"/>
                    <a:gd name="T71" fmla="*/ 530 h 1210"/>
                    <a:gd name="T72" fmla="*/ 547 w 575"/>
                    <a:gd name="T73" fmla="*/ 490 h 1210"/>
                    <a:gd name="T74" fmla="*/ 551 w 575"/>
                    <a:gd name="T75" fmla="*/ 456 h 1210"/>
                    <a:gd name="T76" fmla="*/ 539 w 575"/>
                    <a:gd name="T77" fmla="*/ 432 h 1210"/>
                    <a:gd name="T78" fmla="*/ 506 w 575"/>
                    <a:gd name="T79" fmla="*/ 460 h 1210"/>
                    <a:gd name="T80" fmla="*/ 443 w 575"/>
                    <a:gd name="T81" fmla="*/ 512 h 1210"/>
                    <a:gd name="T82" fmla="*/ 419 w 575"/>
                    <a:gd name="T83" fmla="*/ 530 h 1210"/>
                    <a:gd name="T84" fmla="*/ 394 w 575"/>
                    <a:gd name="T85" fmla="*/ 556 h 1210"/>
                    <a:gd name="T86" fmla="*/ 353 w 575"/>
                    <a:gd name="T87" fmla="*/ 586 h 1210"/>
                    <a:gd name="T88" fmla="*/ 351 w 575"/>
                    <a:gd name="T89" fmla="*/ 573 h 1210"/>
                    <a:gd name="T90" fmla="*/ 382 w 575"/>
                    <a:gd name="T91" fmla="*/ 493 h 1210"/>
                    <a:gd name="T92" fmla="*/ 429 w 575"/>
                    <a:gd name="T93" fmla="*/ 437 h 1210"/>
                    <a:gd name="T94" fmla="*/ 487 w 575"/>
                    <a:gd name="T95" fmla="*/ 364 h 1210"/>
                    <a:gd name="T96" fmla="*/ 544 w 575"/>
                    <a:gd name="T97" fmla="*/ 260 h 1210"/>
                    <a:gd name="T98" fmla="*/ 546 w 575"/>
                    <a:gd name="T99" fmla="*/ 229 h 1210"/>
                    <a:gd name="T100" fmla="*/ 536 w 575"/>
                    <a:gd name="T101" fmla="*/ 200 h 1210"/>
                    <a:gd name="T102" fmla="*/ 496 w 575"/>
                    <a:gd name="T103" fmla="*/ 240 h 1210"/>
                    <a:gd name="T104" fmla="*/ 456 w 575"/>
                    <a:gd name="T105" fmla="*/ 290 h 1210"/>
                    <a:gd name="T106" fmla="*/ 466 w 575"/>
                    <a:gd name="T107" fmla="*/ 258 h 1210"/>
                    <a:gd name="T108" fmla="*/ 495 w 575"/>
                    <a:gd name="T109" fmla="*/ 211 h 1210"/>
                    <a:gd name="T110" fmla="*/ 539 w 575"/>
                    <a:gd name="T111" fmla="*/ 146 h 1210"/>
                    <a:gd name="T112" fmla="*/ 559 w 575"/>
                    <a:gd name="T113" fmla="*/ 105 h 1210"/>
                    <a:gd name="T114" fmla="*/ 575 w 575"/>
                    <a:gd name="T115" fmla="*/ 42 h 1210"/>
                    <a:gd name="T116" fmla="*/ 575 w 575"/>
                    <a:gd name="T117" fmla="*/ 17 h 1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575" h="1210">
                      <a:moveTo>
                        <a:pt x="575" y="16"/>
                      </a:moveTo>
                      <a:lnTo>
                        <a:pt x="574" y="12"/>
                      </a:lnTo>
                      <a:lnTo>
                        <a:pt x="573" y="8"/>
                      </a:lnTo>
                      <a:lnTo>
                        <a:pt x="570" y="4"/>
                      </a:lnTo>
                      <a:lnTo>
                        <a:pt x="567" y="2"/>
                      </a:lnTo>
                      <a:lnTo>
                        <a:pt x="563" y="0"/>
                      </a:lnTo>
                      <a:lnTo>
                        <a:pt x="558" y="1"/>
                      </a:lnTo>
                      <a:lnTo>
                        <a:pt x="552" y="3"/>
                      </a:lnTo>
                      <a:lnTo>
                        <a:pt x="545" y="9"/>
                      </a:lnTo>
                      <a:lnTo>
                        <a:pt x="538" y="17"/>
                      </a:lnTo>
                      <a:lnTo>
                        <a:pt x="532" y="25"/>
                      </a:lnTo>
                      <a:lnTo>
                        <a:pt x="527" y="33"/>
                      </a:lnTo>
                      <a:lnTo>
                        <a:pt x="522" y="42"/>
                      </a:lnTo>
                      <a:lnTo>
                        <a:pt x="516" y="52"/>
                      </a:lnTo>
                      <a:lnTo>
                        <a:pt x="510" y="63"/>
                      </a:lnTo>
                      <a:lnTo>
                        <a:pt x="502" y="75"/>
                      </a:lnTo>
                      <a:lnTo>
                        <a:pt x="491" y="88"/>
                      </a:lnTo>
                      <a:lnTo>
                        <a:pt x="484" y="97"/>
                      </a:lnTo>
                      <a:lnTo>
                        <a:pt x="476" y="108"/>
                      </a:lnTo>
                      <a:lnTo>
                        <a:pt x="467" y="122"/>
                      </a:lnTo>
                      <a:lnTo>
                        <a:pt x="457" y="137"/>
                      </a:lnTo>
                      <a:lnTo>
                        <a:pt x="447" y="152"/>
                      </a:lnTo>
                      <a:lnTo>
                        <a:pt x="437" y="167"/>
                      </a:lnTo>
                      <a:lnTo>
                        <a:pt x="426" y="180"/>
                      </a:lnTo>
                      <a:lnTo>
                        <a:pt x="417" y="191"/>
                      </a:lnTo>
                      <a:lnTo>
                        <a:pt x="408" y="201"/>
                      </a:lnTo>
                      <a:lnTo>
                        <a:pt x="400" y="213"/>
                      </a:lnTo>
                      <a:lnTo>
                        <a:pt x="393" y="226"/>
                      </a:lnTo>
                      <a:lnTo>
                        <a:pt x="386" y="239"/>
                      </a:lnTo>
                      <a:lnTo>
                        <a:pt x="380" y="253"/>
                      </a:lnTo>
                      <a:lnTo>
                        <a:pt x="374" y="268"/>
                      </a:lnTo>
                      <a:lnTo>
                        <a:pt x="369" y="284"/>
                      </a:lnTo>
                      <a:lnTo>
                        <a:pt x="364" y="300"/>
                      </a:lnTo>
                      <a:lnTo>
                        <a:pt x="359" y="316"/>
                      </a:lnTo>
                      <a:lnTo>
                        <a:pt x="354" y="331"/>
                      </a:lnTo>
                      <a:lnTo>
                        <a:pt x="348" y="345"/>
                      </a:lnTo>
                      <a:lnTo>
                        <a:pt x="342" y="357"/>
                      </a:lnTo>
                      <a:lnTo>
                        <a:pt x="335" y="369"/>
                      </a:lnTo>
                      <a:lnTo>
                        <a:pt x="329" y="380"/>
                      </a:lnTo>
                      <a:lnTo>
                        <a:pt x="323" y="389"/>
                      </a:lnTo>
                      <a:lnTo>
                        <a:pt x="318" y="398"/>
                      </a:lnTo>
                      <a:lnTo>
                        <a:pt x="311" y="407"/>
                      </a:lnTo>
                      <a:lnTo>
                        <a:pt x="302" y="416"/>
                      </a:lnTo>
                      <a:lnTo>
                        <a:pt x="292" y="426"/>
                      </a:lnTo>
                      <a:lnTo>
                        <a:pt x="281" y="436"/>
                      </a:lnTo>
                      <a:lnTo>
                        <a:pt x="270" y="449"/>
                      </a:lnTo>
                      <a:lnTo>
                        <a:pt x="261" y="462"/>
                      </a:lnTo>
                      <a:lnTo>
                        <a:pt x="253" y="478"/>
                      </a:lnTo>
                      <a:lnTo>
                        <a:pt x="247" y="496"/>
                      </a:lnTo>
                      <a:lnTo>
                        <a:pt x="244" y="506"/>
                      </a:lnTo>
                      <a:lnTo>
                        <a:pt x="241" y="518"/>
                      </a:lnTo>
                      <a:lnTo>
                        <a:pt x="236" y="530"/>
                      </a:lnTo>
                      <a:lnTo>
                        <a:pt x="230" y="544"/>
                      </a:lnTo>
                      <a:lnTo>
                        <a:pt x="224" y="559"/>
                      </a:lnTo>
                      <a:lnTo>
                        <a:pt x="217" y="574"/>
                      </a:lnTo>
                      <a:lnTo>
                        <a:pt x="209" y="590"/>
                      </a:lnTo>
                      <a:lnTo>
                        <a:pt x="201" y="606"/>
                      </a:lnTo>
                      <a:lnTo>
                        <a:pt x="192" y="623"/>
                      </a:lnTo>
                      <a:lnTo>
                        <a:pt x="183" y="640"/>
                      </a:lnTo>
                      <a:lnTo>
                        <a:pt x="174" y="657"/>
                      </a:lnTo>
                      <a:lnTo>
                        <a:pt x="165" y="673"/>
                      </a:lnTo>
                      <a:lnTo>
                        <a:pt x="157" y="689"/>
                      </a:lnTo>
                      <a:lnTo>
                        <a:pt x="148" y="705"/>
                      </a:lnTo>
                      <a:lnTo>
                        <a:pt x="140" y="720"/>
                      </a:lnTo>
                      <a:lnTo>
                        <a:pt x="133" y="734"/>
                      </a:lnTo>
                      <a:lnTo>
                        <a:pt x="118" y="759"/>
                      </a:lnTo>
                      <a:lnTo>
                        <a:pt x="106" y="780"/>
                      </a:lnTo>
                      <a:lnTo>
                        <a:pt x="95" y="797"/>
                      </a:lnTo>
                      <a:lnTo>
                        <a:pt x="85" y="810"/>
                      </a:lnTo>
                      <a:lnTo>
                        <a:pt x="77" y="821"/>
                      </a:lnTo>
                      <a:lnTo>
                        <a:pt x="70" y="831"/>
                      </a:lnTo>
                      <a:lnTo>
                        <a:pt x="64" y="837"/>
                      </a:lnTo>
                      <a:lnTo>
                        <a:pt x="59" y="842"/>
                      </a:lnTo>
                      <a:lnTo>
                        <a:pt x="55" y="849"/>
                      </a:lnTo>
                      <a:lnTo>
                        <a:pt x="48" y="863"/>
                      </a:lnTo>
                      <a:lnTo>
                        <a:pt x="41" y="882"/>
                      </a:lnTo>
                      <a:lnTo>
                        <a:pt x="32" y="907"/>
                      </a:lnTo>
                      <a:lnTo>
                        <a:pt x="24" y="935"/>
                      </a:lnTo>
                      <a:lnTo>
                        <a:pt x="16" y="966"/>
                      </a:lnTo>
                      <a:lnTo>
                        <a:pt x="9" y="998"/>
                      </a:lnTo>
                      <a:lnTo>
                        <a:pt x="4" y="1032"/>
                      </a:lnTo>
                      <a:lnTo>
                        <a:pt x="0" y="1065"/>
                      </a:lnTo>
                      <a:lnTo>
                        <a:pt x="0" y="1097"/>
                      </a:lnTo>
                      <a:lnTo>
                        <a:pt x="3" y="1127"/>
                      </a:lnTo>
                      <a:lnTo>
                        <a:pt x="9" y="1154"/>
                      </a:lnTo>
                      <a:lnTo>
                        <a:pt x="20" y="1176"/>
                      </a:lnTo>
                      <a:lnTo>
                        <a:pt x="36" y="1194"/>
                      </a:lnTo>
                      <a:lnTo>
                        <a:pt x="58" y="1206"/>
                      </a:lnTo>
                      <a:lnTo>
                        <a:pt x="86" y="1210"/>
                      </a:lnTo>
                      <a:lnTo>
                        <a:pt x="88" y="1207"/>
                      </a:lnTo>
                      <a:lnTo>
                        <a:pt x="94" y="1199"/>
                      </a:lnTo>
                      <a:lnTo>
                        <a:pt x="103" y="1188"/>
                      </a:lnTo>
                      <a:lnTo>
                        <a:pt x="115" y="1175"/>
                      </a:lnTo>
                      <a:lnTo>
                        <a:pt x="129" y="1161"/>
                      </a:lnTo>
                      <a:lnTo>
                        <a:pt x="143" y="1149"/>
                      </a:lnTo>
                      <a:lnTo>
                        <a:pt x="157" y="1139"/>
                      </a:lnTo>
                      <a:lnTo>
                        <a:pt x="171" y="1134"/>
                      </a:lnTo>
                      <a:lnTo>
                        <a:pt x="184" y="1130"/>
                      </a:lnTo>
                      <a:lnTo>
                        <a:pt x="199" y="1124"/>
                      </a:lnTo>
                      <a:lnTo>
                        <a:pt x="214" y="1116"/>
                      </a:lnTo>
                      <a:lnTo>
                        <a:pt x="229" y="1105"/>
                      </a:lnTo>
                      <a:lnTo>
                        <a:pt x="244" y="1091"/>
                      </a:lnTo>
                      <a:lnTo>
                        <a:pt x="259" y="1074"/>
                      </a:lnTo>
                      <a:lnTo>
                        <a:pt x="273" y="1054"/>
                      </a:lnTo>
                      <a:lnTo>
                        <a:pt x="285" y="1030"/>
                      </a:lnTo>
                      <a:lnTo>
                        <a:pt x="297" y="1005"/>
                      </a:lnTo>
                      <a:lnTo>
                        <a:pt x="311" y="982"/>
                      </a:lnTo>
                      <a:lnTo>
                        <a:pt x="323" y="961"/>
                      </a:lnTo>
                      <a:lnTo>
                        <a:pt x="335" y="942"/>
                      </a:lnTo>
                      <a:lnTo>
                        <a:pt x="346" y="925"/>
                      </a:lnTo>
                      <a:lnTo>
                        <a:pt x="355" y="910"/>
                      </a:lnTo>
                      <a:lnTo>
                        <a:pt x="364" y="897"/>
                      </a:lnTo>
                      <a:lnTo>
                        <a:pt x="370" y="887"/>
                      </a:lnTo>
                      <a:lnTo>
                        <a:pt x="375" y="878"/>
                      </a:lnTo>
                      <a:lnTo>
                        <a:pt x="380" y="871"/>
                      </a:lnTo>
                      <a:lnTo>
                        <a:pt x="385" y="864"/>
                      </a:lnTo>
                      <a:lnTo>
                        <a:pt x="391" y="859"/>
                      </a:lnTo>
                      <a:lnTo>
                        <a:pt x="396" y="854"/>
                      </a:lnTo>
                      <a:lnTo>
                        <a:pt x="401" y="850"/>
                      </a:lnTo>
                      <a:lnTo>
                        <a:pt x="406" y="848"/>
                      </a:lnTo>
                      <a:lnTo>
                        <a:pt x="411" y="846"/>
                      </a:lnTo>
                      <a:lnTo>
                        <a:pt x="420" y="843"/>
                      </a:lnTo>
                      <a:lnTo>
                        <a:pt x="437" y="835"/>
                      </a:lnTo>
                      <a:lnTo>
                        <a:pt x="458" y="824"/>
                      </a:lnTo>
                      <a:lnTo>
                        <a:pt x="481" y="810"/>
                      </a:lnTo>
                      <a:lnTo>
                        <a:pt x="504" y="794"/>
                      </a:lnTo>
                      <a:lnTo>
                        <a:pt x="524" y="776"/>
                      </a:lnTo>
                      <a:lnTo>
                        <a:pt x="539" y="756"/>
                      </a:lnTo>
                      <a:lnTo>
                        <a:pt x="546" y="734"/>
                      </a:lnTo>
                      <a:lnTo>
                        <a:pt x="547" y="718"/>
                      </a:lnTo>
                      <a:lnTo>
                        <a:pt x="545" y="709"/>
                      </a:lnTo>
                      <a:lnTo>
                        <a:pt x="540" y="705"/>
                      </a:lnTo>
                      <a:lnTo>
                        <a:pt x="535" y="704"/>
                      </a:lnTo>
                      <a:lnTo>
                        <a:pt x="528" y="706"/>
                      </a:lnTo>
                      <a:lnTo>
                        <a:pt x="522" y="710"/>
                      </a:lnTo>
                      <a:lnTo>
                        <a:pt x="516" y="713"/>
                      </a:lnTo>
                      <a:lnTo>
                        <a:pt x="511" y="716"/>
                      </a:lnTo>
                      <a:lnTo>
                        <a:pt x="509" y="717"/>
                      </a:lnTo>
                      <a:lnTo>
                        <a:pt x="503" y="721"/>
                      </a:lnTo>
                      <a:lnTo>
                        <a:pt x="495" y="726"/>
                      </a:lnTo>
                      <a:lnTo>
                        <a:pt x="483" y="732"/>
                      </a:lnTo>
                      <a:lnTo>
                        <a:pt x="472" y="738"/>
                      </a:lnTo>
                      <a:lnTo>
                        <a:pt x="459" y="743"/>
                      </a:lnTo>
                      <a:lnTo>
                        <a:pt x="448" y="748"/>
                      </a:lnTo>
                      <a:lnTo>
                        <a:pt x="437" y="751"/>
                      </a:lnTo>
                      <a:lnTo>
                        <a:pt x="428" y="753"/>
                      </a:lnTo>
                      <a:lnTo>
                        <a:pt x="419" y="756"/>
                      </a:lnTo>
                      <a:lnTo>
                        <a:pt x="412" y="758"/>
                      </a:lnTo>
                      <a:lnTo>
                        <a:pt x="405" y="761"/>
                      </a:lnTo>
                      <a:lnTo>
                        <a:pt x="399" y="764"/>
                      </a:lnTo>
                      <a:lnTo>
                        <a:pt x="394" y="767"/>
                      </a:lnTo>
                      <a:lnTo>
                        <a:pt x="389" y="770"/>
                      </a:lnTo>
                      <a:lnTo>
                        <a:pt x="385" y="772"/>
                      </a:lnTo>
                      <a:lnTo>
                        <a:pt x="376" y="776"/>
                      </a:lnTo>
                      <a:lnTo>
                        <a:pt x="370" y="777"/>
                      </a:lnTo>
                      <a:lnTo>
                        <a:pt x="366" y="775"/>
                      </a:lnTo>
                      <a:lnTo>
                        <a:pt x="364" y="770"/>
                      </a:lnTo>
                      <a:lnTo>
                        <a:pt x="364" y="768"/>
                      </a:lnTo>
                      <a:lnTo>
                        <a:pt x="365" y="762"/>
                      </a:lnTo>
                      <a:lnTo>
                        <a:pt x="367" y="754"/>
                      </a:lnTo>
                      <a:lnTo>
                        <a:pt x="369" y="743"/>
                      </a:lnTo>
                      <a:lnTo>
                        <a:pt x="372" y="732"/>
                      </a:lnTo>
                      <a:lnTo>
                        <a:pt x="375" y="720"/>
                      </a:lnTo>
                      <a:lnTo>
                        <a:pt x="379" y="709"/>
                      </a:lnTo>
                      <a:lnTo>
                        <a:pt x="384" y="699"/>
                      </a:lnTo>
                      <a:lnTo>
                        <a:pt x="389" y="690"/>
                      </a:lnTo>
                      <a:lnTo>
                        <a:pt x="395" y="680"/>
                      </a:lnTo>
                      <a:lnTo>
                        <a:pt x="402" y="671"/>
                      </a:lnTo>
                      <a:lnTo>
                        <a:pt x="409" y="662"/>
                      </a:lnTo>
                      <a:lnTo>
                        <a:pt x="417" y="654"/>
                      </a:lnTo>
                      <a:lnTo>
                        <a:pt x="424" y="647"/>
                      </a:lnTo>
                      <a:lnTo>
                        <a:pt x="430" y="641"/>
                      </a:lnTo>
                      <a:lnTo>
                        <a:pt x="436" y="636"/>
                      </a:lnTo>
                      <a:lnTo>
                        <a:pt x="443" y="629"/>
                      </a:lnTo>
                      <a:lnTo>
                        <a:pt x="455" y="617"/>
                      </a:lnTo>
                      <a:lnTo>
                        <a:pt x="469" y="601"/>
                      </a:lnTo>
                      <a:lnTo>
                        <a:pt x="484" y="583"/>
                      </a:lnTo>
                      <a:lnTo>
                        <a:pt x="501" y="564"/>
                      </a:lnTo>
                      <a:lnTo>
                        <a:pt x="515" y="546"/>
                      </a:lnTo>
                      <a:lnTo>
                        <a:pt x="526" y="530"/>
                      </a:lnTo>
                      <a:lnTo>
                        <a:pt x="534" y="518"/>
                      </a:lnTo>
                      <a:lnTo>
                        <a:pt x="539" y="510"/>
                      </a:lnTo>
                      <a:lnTo>
                        <a:pt x="542" y="502"/>
                      </a:lnTo>
                      <a:lnTo>
                        <a:pt x="545" y="496"/>
                      </a:lnTo>
                      <a:lnTo>
                        <a:pt x="547" y="490"/>
                      </a:lnTo>
                      <a:lnTo>
                        <a:pt x="548" y="484"/>
                      </a:lnTo>
                      <a:lnTo>
                        <a:pt x="549" y="478"/>
                      </a:lnTo>
                      <a:lnTo>
                        <a:pt x="550" y="471"/>
                      </a:lnTo>
                      <a:lnTo>
                        <a:pt x="551" y="464"/>
                      </a:lnTo>
                      <a:lnTo>
                        <a:pt x="551" y="456"/>
                      </a:lnTo>
                      <a:lnTo>
                        <a:pt x="551" y="449"/>
                      </a:lnTo>
                      <a:lnTo>
                        <a:pt x="550" y="442"/>
                      </a:lnTo>
                      <a:lnTo>
                        <a:pt x="548" y="436"/>
                      </a:lnTo>
                      <a:lnTo>
                        <a:pt x="544" y="433"/>
                      </a:lnTo>
                      <a:lnTo>
                        <a:pt x="539" y="432"/>
                      </a:lnTo>
                      <a:lnTo>
                        <a:pt x="532" y="435"/>
                      </a:lnTo>
                      <a:lnTo>
                        <a:pt x="523" y="442"/>
                      </a:lnTo>
                      <a:lnTo>
                        <a:pt x="521" y="444"/>
                      </a:lnTo>
                      <a:lnTo>
                        <a:pt x="515" y="451"/>
                      </a:lnTo>
                      <a:lnTo>
                        <a:pt x="506" y="460"/>
                      </a:lnTo>
                      <a:lnTo>
                        <a:pt x="496" y="471"/>
                      </a:lnTo>
                      <a:lnTo>
                        <a:pt x="482" y="483"/>
                      </a:lnTo>
                      <a:lnTo>
                        <a:pt x="469" y="494"/>
                      </a:lnTo>
                      <a:lnTo>
                        <a:pt x="456" y="504"/>
                      </a:lnTo>
                      <a:lnTo>
                        <a:pt x="443" y="512"/>
                      </a:lnTo>
                      <a:lnTo>
                        <a:pt x="438" y="515"/>
                      </a:lnTo>
                      <a:lnTo>
                        <a:pt x="433" y="518"/>
                      </a:lnTo>
                      <a:lnTo>
                        <a:pt x="428" y="521"/>
                      </a:lnTo>
                      <a:lnTo>
                        <a:pt x="424" y="525"/>
                      </a:lnTo>
                      <a:lnTo>
                        <a:pt x="419" y="530"/>
                      </a:lnTo>
                      <a:lnTo>
                        <a:pt x="415" y="534"/>
                      </a:lnTo>
                      <a:lnTo>
                        <a:pt x="411" y="538"/>
                      </a:lnTo>
                      <a:lnTo>
                        <a:pt x="408" y="542"/>
                      </a:lnTo>
                      <a:lnTo>
                        <a:pt x="402" y="549"/>
                      </a:lnTo>
                      <a:lnTo>
                        <a:pt x="394" y="556"/>
                      </a:lnTo>
                      <a:lnTo>
                        <a:pt x="385" y="564"/>
                      </a:lnTo>
                      <a:lnTo>
                        <a:pt x="375" y="571"/>
                      </a:lnTo>
                      <a:lnTo>
                        <a:pt x="366" y="577"/>
                      </a:lnTo>
                      <a:lnTo>
                        <a:pt x="358" y="582"/>
                      </a:lnTo>
                      <a:lnTo>
                        <a:pt x="353" y="586"/>
                      </a:lnTo>
                      <a:lnTo>
                        <a:pt x="351" y="587"/>
                      </a:lnTo>
                      <a:lnTo>
                        <a:pt x="351" y="586"/>
                      </a:lnTo>
                      <a:lnTo>
                        <a:pt x="350" y="584"/>
                      </a:lnTo>
                      <a:lnTo>
                        <a:pt x="350" y="580"/>
                      </a:lnTo>
                      <a:lnTo>
                        <a:pt x="351" y="573"/>
                      </a:lnTo>
                      <a:lnTo>
                        <a:pt x="354" y="562"/>
                      </a:lnTo>
                      <a:lnTo>
                        <a:pt x="359" y="546"/>
                      </a:lnTo>
                      <a:lnTo>
                        <a:pt x="367" y="525"/>
                      </a:lnTo>
                      <a:lnTo>
                        <a:pt x="378" y="499"/>
                      </a:lnTo>
                      <a:lnTo>
                        <a:pt x="382" y="493"/>
                      </a:lnTo>
                      <a:lnTo>
                        <a:pt x="389" y="485"/>
                      </a:lnTo>
                      <a:lnTo>
                        <a:pt x="397" y="475"/>
                      </a:lnTo>
                      <a:lnTo>
                        <a:pt x="408" y="463"/>
                      </a:lnTo>
                      <a:lnTo>
                        <a:pt x="418" y="450"/>
                      </a:lnTo>
                      <a:lnTo>
                        <a:pt x="429" y="437"/>
                      </a:lnTo>
                      <a:lnTo>
                        <a:pt x="440" y="424"/>
                      </a:lnTo>
                      <a:lnTo>
                        <a:pt x="449" y="412"/>
                      </a:lnTo>
                      <a:lnTo>
                        <a:pt x="459" y="399"/>
                      </a:lnTo>
                      <a:lnTo>
                        <a:pt x="472" y="383"/>
                      </a:lnTo>
                      <a:lnTo>
                        <a:pt x="487" y="364"/>
                      </a:lnTo>
                      <a:lnTo>
                        <a:pt x="503" y="344"/>
                      </a:lnTo>
                      <a:lnTo>
                        <a:pt x="517" y="323"/>
                      </a:lnTo>
                      <a:lnTo>
                        <a:pt x="529" y="300"/>
                      </a:lnTo>
                      <a:lnTo>
                        <a:pt x="539" y="279"/>
                      </a:lnTo>
                      <a:lnTo>
                        <a:pt x="544" y="260"/>
                      </a:lnTo>
                      <a:lnTo>
                        <a:pt x="544" y="258"/>
                      </a:lnTo>
                      <a:lnTo>
                        <a:pt x="545" y="253"/>
                      </a:lnTo>
                      <a:lnTo>
                        <a:pt x="545" y="246"/>
                      </a:lnTo>
                      <a:lnTo>
                        <a:pt x="546" y="238"/>
                      </a:lnTo>
                      <a:lnTo>
                        <a:pt x="546" y="229"/>
                      </a:lnTo>
                      <a:lnTo>
                        <a:pt x="546" y="222"/>
                      </a:lnTo>
                      <a:lnTo>
                        <a:pt x="545" y="215"/>
                      </a:lnTo>
                      <a:lnTo>
                        <a:pt x="544" y="212"/>
                      </a:lnTo>
                      <a:lnTo>
                        <a:pt x="541" y="206"/>
                      </a:lnTo>
                      <a:lnTo>
                        <a:pt x="536" y="200"/>
                      </a:lnTo>
                      <a:lnTo>
                        <a:pt x="528" y="200"/>
                      </a:lnTo>
                      <a:lnTo>
                        <a:pt x="516" y="210"/>
                      </a:lnTo>
                      <a:lnTo>
                        <a:pt x="510" y="219"/>
                      </a:lnTo>
                      <a:lnTo>
                        <a:pt x="503" y="230"/>
                      </a:lnTo>
                      <a:lnTo>
                        <a:pt x="496" y="240"/>
                      </a:lnTo>
                      <a:lnTo>
                        <a:pt x="488" y="251"/>
                      </a:lnTo>
                      <a:lnTo>
                        <a:pt x="480" y="262"/>
                      </a:lnTo>
                      <a:lnTo>
                        <a:pt x="473" y="273"/>
                      </a:lnTo>
                      <a:lnTo>
                        <a:pt x="464" y="282"/>
                      </a:lnTo>
                      <a:lnTo>
                        <a:pt x="456" y="290"/>
                      </a:lnTo>
                      <a:lnTo>
                        <a:pt x="456" y="288"/>
                      </a:lnTo>
                      <a:lnTo>
                        <a:pt x="458" y="283"/>
                      </a:lnTo>
                      <a:lnTo>
                        <a:pt x="460" y="276"/>
                      </a:lnTo>
                      <a:lnTo>
                        <a:pt x="462" y="268"/>
                      </a:lnTo>
                      <a:lnTo>
                        <a:pt x="466" y="258"/>
                      </a:lnTo>
                      <a:lnTo>
                        <a:pt x="470" y="248"/>
                      </a:lnTo>
                      <a:lnTo>
                        <a:pt x="474" y="239"/>
                      </a:lnTo>
                      <a:lnTo>
                        <a:pt x="479" y="231"/>
                      </a:lnTo>
                      <a:lnTo>
                        <a:pt x="485" y="222"/>
                      </a:lnTo>
                      <a:lnTo>
                        <a:pt x="495" y="211"/>
                      </a:lnTo>
                      <a:lnTo>
                        <a:pt x="504" y="199"/>
                      </a:lnTo>
                      <a:lnTo>
                        <a:pt x="514" y="185"/>
                      </a:lnTo>
                      <a:lnTo>
                        <a:pt x="524" y="171"/>
                      </a:lnTo>
                      <a:lnTo>
                        <a:pt x="532" y="158"/>
                      </a:lnTo>
                      <a:lnTo>
                        <a:pt x="539" y="146"/>
                      </a:lnTo>
                      <a:lnTo>
                        <a:pt x="543" y="135"/>
                      </a:lnTo>
                      <a:lnTo>
                        <a:pt x="544" y="133"/>
                      </a:lnTo>
                      <a:lnTo>
                        <a:pt x="548" y="126"/>
                      </a:lnTo>
                      <a:lnTo>
                        <a:pt x="553" y="117"/>
                      </a:lnTo>
                      <a:lnTo>
                        <a:pt x="559" y="105"/>
                      </a:lnTo>
                      <a:lnTo>
                        <a:pt x="564" y="92"/>
                      </a:lnTo>
                      <a:lnTo>
                        <a:pt x="570" y="78"/>
                      </a:lnTo>
                      <a:lnTo>
                        <a:pt x="573" y="64"/>
                      </a:lnTo>
                      <a:lnTo>
                        <a:pt x="575" y="52"/>
                      </a:lnTo>
                      <a:lnTo>
                        <a:pt x="575" y="42"/>
                      </a:lnTo>
                      <a:lnTo>
                        <a:pt x="575" y="33"/>
                      </a:lnTo>
                      <a:lnTo>
                        <a:pt x="575" y="27"/>
                      </a:lnTo>
                      <a:lnTo>
                        <a:pt x="575" y="22"/>
                      </a:lnTo>
                      <a:lnTo>
                        <a:pt x="575" y="19"/>
                      </a:lnTo>
                      <a:lnTo>
                        <a:pt x="575" y="17"/>
                      </a:lnTo>
                      <a:lnTo>
                        <a:pt x="575" y="16"/>
                      </a:lnTo>
                      <a:close/>
                    </a:path>
                  </a:pathLst>
                </a:custGeom>
                <a:solidFill>
                  <a:srgbClr val="F2B0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82" name="Freeform 598"/>
                <p:cNvSpPr>
                  <a:spLocks/>
                </p:cNvSpPr>
                <p:nvPr/>
              </p:nvSpPr>
              <p:spPr bwMode="auto">
                <a:xfrm>
                  <a:off x="4738" y="718"/>
                  <a:ext cx="57" cy="121"/>
                </a:xfrm>
                <a:custGeom>
                  <a:avLst/>
                  <a:gdLst>
                    <a:gd name="T0" fmla="*/ 567 w 575"/>
                    <a:gd name="T1" fmla="*/ 2 h 1210"/>
                    <a:gd name="T2" fmla="*/ 538 w 575"/>
                    <a:gd name="T3" fmla="*/ 17 h 1210"/>
                    <a:gd name="T4" fmla="*/ 502 w 575"/>
                    <a:gd name="T5" fmla="*/ 75 h 1210"/>
                    <a:gd name="T6" fmla="*/ 457 w 575"/>
                    <a:gd name="T7" fmla="*/ 137 h 1210"/>
                    <a:gd name="T8" fmla="*/ 408 w 575"/>
                    <a:gd name="T9" fmla="*/ 201 h 1210"/>
                    <a:gd name="T10" fmla="*/ 369 w 575"/>
                    <a:gd name="T11" fmla="*/ 284 h 1210"/>
                    <a:gd name="T12" fmla="*/ 342 w 575"/>
                    <a:gd name="T13" fmla="*/ 357 h 1210"/>
                    <a:gd name="T14" fmla="*/ 311 w 575"/>
                    <a:gd name="T15" fmla="*/ 407 h 1210"/>
                    <a:gd name="T16" fmla="*/ 253 w 575"/>
                    <a:gd name="T17" fmla="*/ 478 h 1210"/>
                    <a:gd name="T18" fmla="*/ 230 w 575"/>
                    <a:gd name="T19" fmla="*/ 544 h 1210"/>
                    <a:gd name="T20" fmla="*/ 183 w 575"/>
                    <a:gd name="T21" fmla="*/ 640 h 1210"/>
                    <a:gd name="T22" fmla="*/ 133 w 575"/>
                    <a:gd name="T23" fmla="*/ 734 h 1210"/>
                    <a:gd name="T24" fmla="*/ 77 w 575"/>
                    <a:gd name="T25" fmla="*/ 821 h 1210"/>
                    <a:gd name="T26" fmla="*/ 48 w 575"/>
                    <a:gd name="T27" fmla="*/ 863 h 1210"/>
                    <a:gd name="T28" fmla="*/ 4 w 575"/>
                    <a:gd name="T29" fmla="*/ 1032 h 1210"/>
                    <a:gd name="T30" fmla="*/ 36 w 575"/>
                    <a:gd name="T31" fmla="*/ 1194 h 1210"/>
                    <a:gd name="T32" fmla="*/ 103 w 575"/>
                    <a:gd name="T33" fmla="*/ 1188 h 1210"/>
                    <a:gd name="T34" fmla="*/ 171 w 575"/>
                    <a:gd name="T35" fmla="*/ 1134 h 1210"/>
                    <a:gd name="T36" fmla="*/ 259 w 575"/>
                    <a:gd name="T37" fmla="*/ 1074 h 1210"/>
                    <a:gd name="T38" fmla="*/ 323 w 575"/>
                    <a:gd name="T39" fmla="*/ 961 h 1210"/>
                    <a:gd name="T40" fmla="*/ 370 w 575"/>
                    <a:gd name="T41" fmla="*/ 887 h 1210"/>
                    <a:gd name="T42" fmla="*/ 401 w 575"/>
                    <a:gd name="T43" fmla="*/ 850 h 1210"/>
                    <a:gd name="T44" fmla="*/ 458 w 575"/>
                    <a:gd name="T45" fmla="*/ 824 h 1210"/>
                    <a:gd name="T46" fmla="*/ 546 w 575"/>
                    <a:gd name="T47" fmla="*/ 734 h 1210"/>
                    <a:gd name="T48" fmla="*/ 522 w 575"/>
                    <a:gd name="T49" fmla="*/ 710 h 1210"/>
                    <a:gd name="T50" fmla="*/ 495 w 575"/>
                    <a:gd name="T51" fmla="*/ 726 h 1210"/>
                    <a:gd name="T52" fmla="*/ 437 w 575"/>
                    <a:gd name="T53" fmla="*/ 751 h 1210"/>
                    <a:gd name="T54" fmla="*/ 394 w 575"/>
                    <a:gd name="T55" fmla="*/ 767 h 1210"/>
                    <a:gd name="T56" fmla="*/ 366 w 575"/>
                    <a:gd name="T57" fmla="*/ 775 h 1210"/>
                    <a:gd name="T58" fmla="*/ 369 w 575"/>
                    <a:gd name="T59" fmla="*/ 743 h 1210"/>
                    <a:gd name="T60" fmla="*/ 389 w 575"/>
                    <a:gd name="T61" fmla="*/ 690 h 1210"/>
                    <a:gd name="T62" fmla="*/ 430 w 575"/>
                    <a:gd name="T63" fmla="*/ 641 h 1210"/>
                    <a:gd name="T64" fmla="*/ 484 w 575"/>
                    <a:gd name="T65" fmla="*/ 583 h 1210"/>
                    <a:gd name="T66" fmla="*/ 539 w 575"/>
                    <a:gd name="T67" fmla="*/ 510 h 1210"/>
                    <a:gd name="T68" fmla="*/ 550 w 575"/>
                    <a:gd name="T69" fmla="*/ 471 h 1210"/>
                    <a:gd name="T70" fmla="*/ 548 w 575"/>
                    <a:gd name="T71" fmla="*/ 436 h 1210"/>
                    <a:gd name="T72" fmla="*/ 521 w 575"/>
                    <a:gd name="T73" fmla="*/ 444 h 1210"/>
                    <a:gd name="T74" fmla="*/ 456 w 575"/>
                    <a:gd name="T75" fmla="*/ 504 h 1210"/>
                    <a:gd name="T76" fmla="*/ 424 w 575"/>
                    <a:gd name="T77" fmla="*/ 525 h 1210"/>
                    <a:gd name="T78" fmla="*/ 402 w 575"/>
                    <a:gd name="T79" fmla="*/ 549 h 1210"/>
                    <a:gd name="T80" fmla="*/ 353 w 575"/>
                    <a:gd name="T81" fmla="*/ 586 h 1210"/>
                    <a:gd name="T82" fmla="*/ 351 w 575"/>
                    <a:gd name="T83" fmla="*/ 573 h 1210"/>
                    <a:gd name="T84" fmla="*/ 382 w 575"/>
                    <a:gd name="T85" fmla="*/ 493 h 1210"/>
                    <a:gd name="T86" fmla="*/ 440 w 575"/>
                    <a:gd name="T87" fmla="*/ 424 h 1210"/>
                    <a:gd name="T88" fmla="*/ 503 w 575"/>
                    <a:gd name="T89" fmla="*/ 344 h 1210"/>
                    <a:gd name="T90" fmla="*/ 544 w 575"/>
                    <a:gd name="T91" fmla="*/ 258 h 1210"/>
                    <a:gd name="T92" fmla="*/ 545 w 575"/>
                    <a:gd name="T93" fmla="*/ 215 h 1210"/>
                    <a:gd name="T94" fmla="*/ 516 w 575"/>
                    <a:gd name="T95" fmla="*/ 210 h 1210"/>
                    <a:gd name="T96" fmla="*/ 480 w 575"/>
                    <a:gd name="T97" fmla="*/ 262 h 1210"/>
                    <a:gd name="T98" fmla="*/ 458 w 575"/>
                    <a:gd name="T99" fmla="*/ 283 h 1210"/>
                    <a:gd name="T100" fmla="*/ 479 w 575"/>
                    <a:gd name="T101" fmla="*/ 231 h 1210"/>
                    <a:gd name="T102" fmla="*/ 524 w 575"/>
                    <a:gd name="T103" fmla="*/ 171 h 1210"/>
                    <a:gd name="T104" fmla="*/ 548 w 575"/>
                    <a:gd name="T105" fmla="*/ 126 h 1210"/>
                    <a:gd name="T106" fmla="*/ 575 w 575"/>
                    <a:gd name="T107" fmla="*/ 52 h 1210"/>
                    <a:gd name="T108" fmla="*/ 575 w 575"/>
                    <a:gd name="T109" fmla="*/ 19 h 1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75" h="1210">
                      <a:moveTo>
                        <a:pt x="575" y="16"/>
                      </a:moveTo>
                      <a:lnTo>
                        <a:pt x="575" y="16"/>
                      </a:lnTo>
                      <a:lnTo>
                        <a:pt x="574" y="12"/>
                      </a:lnTo>
                      <a:lnTo>
                        <a:pt x="573" y="8"/>
                      </a:lnTo>
                      <a:lnTo>
                        <a:pt x="570" y="4"/>
                      </a:lnTo>
                      <a:lnTo>
                        <a:pt x="567" y="2"/>
                      </a:lnTo>
                      <a:lnTo>
                        <a:pt x="563" y="0"/>
                      </a:lnTo>
                      <a:lnTo>
                        <a:pt x="558" y="1"/>
                      </a:lnTo>
                      <a:lnTo>
                        <a:pt x="552" y="3"/>
                      </a:lnTo>
                      <a:lnTo>
                        <a:pt x="545" y="9"/>
                      </a:lnTo>
                      <a:lnTo>
                        <a:pt x="538" y="17"/>
                      </a:lnTo>
                      <a:lnTo>
                        <a:pt x="532" y="25"/>
                      </a:lnTo>
                      <a:lnTo>
                        <a:pt x="527" y="33"/>
                      </a:lnTo>
                      <a:lnTo>
                        <a:pt x="522" y="42"/>
                      </a:lnTo>
                      <a:lnTo>
                        <a:pt x="516" y="52"/>
                      </a:lnTo>
                      <a:lnTo>
                        <a:pt x="510" y="63"/>
                      </a:lnTo>
                      <a:lnTo>
                        <a:pt x="502" y="75"/>
                      </a:lnTo>
                      <a:lnTo>
                        <a:pt x="491" y="88"/>
                      </a:lnTo>
                      <a:lnTo>
                        <a:pt x="484" y="97"/>
                      </a:lnTo>
                      <a:lnTo>
                        <a:pt x="476" y="108"/>
                      </a:lnTo>
                      <a:lnTo>
                        <a:pt x="467" y="122"/>
                      </a:lnTo>
                      <a:lnTo>
                        <a:pt x="457" y="137"/>
                      </a:lnTo>
                      <a:lnTo>
                        <a:pt x="447" y="152"/>
                      </a:lnTo>
                      <a:lnTo>
                        <a:pt x="437" y="167"/>
                      </a:lnTo>
                      <a:lnTo>
                        <a:pt x="426" y="180"/>
                      </a:lnTo>
                      <a:lnTo>
                        <a:pt x="417" y="191"/>
                      </a:lnTo>
                      <a:lnTo>
                        <a:pt x="408" y="201"/>
                      </a:lnTo>
                      <a:lnTo>
                        <a:pt x="400" y="213"/>
                      </a:lnTo>
                      <a:lnTo>
                        <a:pt x="393" y="226"/>
                      </a:lnTo>
                      <a:lnTo>
                        <a:pt x="386" y="239"/>
                      </a:lnTo>
                      <a:lnTo>
                        <a:pt x="380" y="253"/>
                      </a:lnTo>
                      <a:lnTo>
                        <a:pt x="374" y="268"/>
                      </a:lnTo>
                      <a:lnTo>
                        <a:pt x="369" y="284"/>
                      </a:lnTo>
                      <a:lnTo>
                        <a:pt x="364" y="300"/>
                      </a:lnTo>
                      <a:lnTo>
                        <a:pt x="359" y="316"/>
                      </a:lnTo>
                      <a:lnTo>
                        <a:pt x="354" y="331"/>
                      </a:lnTo>
                      <a:lnTo>
                        <a:pt x="348" y="345"/>
                      </a:lnTo>
                      <a:lnTo>
                        <a:pt x="342" y="357"/>
                      </a:lnTo>
                      <a:lnTo>
                        <a:pt x="335" y="369"/>
                      </a:lnTo>
                      <a:lnTo>
                        <a:pt x="329" y="380"/>
                      </a:lnTo>
                      <a:lnTo>
                        <a:pt x="323" y="389"/>
                      </a:lnTo>
                      <a:lnTo>
                        <a:pt x="318" y="398"/>
                      </a:lnTo>
                      <a:lnTo>
                        <a:pt x="311" y="407"/>
                      </a:lnTo>
                      <a:lnTo>
                        <a:pt x="302" y="416"/>
                      </a:lnTo>
                      <a:lnTo>
                        <a:pt x="292" y="426"/>
                      </a:lnTo>
                      <a:lnTo>
                        <a:pt x="281" y="436"/>
                      </a:lnTo>
                      <a:lnTo>
                        <a:pt x="270" y="449"/>
                      </a:lnTo>
                      <a:lnTo>
                        <a:pt x="261" y="462"/>
                      </a:lnTo>
                      <a:lnTo>
                        <a:pt x="253" y="478"/>
                      </a:lnTo>
                      <a:lnTo>
                        <a:pt x="247" y="496"/>
                      </a:lnTo>
                      <a:lnTo>
                        <a:pt x="244" y="506"/>
                      </a:lnTo>
                      <a:lnTo>
                        <a:pt x="241" y="518"/>
                      </a:lnTo>
                      <a:lnTo>
                        <a:pt x="236" y="530"/>
                      </a:lnTo>
                      <a:lnTo>
                        <a:pt x="230" y="544"/>
                      </a:lnTo>
                      <a:lnTo>
                        <a:pt x="224" y="559"/>
                      </a:lnTo>
                      <a:lnTo>
                        <a:pt x="217" y="574"/>
                      </a:lnTo>
                      <a:lnTo>
                        <a:pt x="209" y="590"/>
                      </a:lnTo>
                      <a:lnTo>
                        <a:pt x="201" y="606"/>
                      </a:lnTo>
                      <a:lnTo>
                        <a:pt x="192" y="623"/>
                      </a:lnTo>
                      <a:lnTo>
                        <a:pt x="183" y="640"/>
                      </a:lnTo>
                      <a:lnTo>
                        <a:pt x="174" y="657"/>
                      </a:lnTo>
                      <a:lnTo>
                        <a:pt x="165" y="673"/>
                      </a:lnTo>
                      <a:lnTo>
                        <a:pt x="157" y="689"/>
                      </a:lnTo>
                      <a:lnTo>
                        <a:pt x="148" y="705"/>
                      </a:lnTo>
                      <a:lnTo>
                        <a:pt x="140" y="720"/>
                      </a:lnTo>
                      <a:lnTo>
                        <a:pt x="133" y="734"/>
                      </a:lnTo>
                      <a:lnTo>
                        <a:pt x="118" y="759"/>
                      </a:lnTo>
                      <a:lnTo>
                        <a:pt x="106" y="780"/>
                      </a:lnTo>
                      <a:lnTo>
                        <a:pt x="95" y="797"/>
                      </a:lnTo>
                      <a:lnTo>
                        <a:pt x="85" y="810"/>
                      </a:lnTo>
                      <a:lnTo>
                        <a:pt x="77" y="821"/>
                      </a:lnTo>
                      <a:lnTo>
                        <a:pt x="70" y="831"/>
                      </a:lnTo>
                      <a:lnTo>
                        <a:pt x="64" y="837"/>
                      </a:lnTo>
                      <a:lnTo>
                        <a:pt x="59" y="842"/>
                      </a:lnTo>
                      <a:lnTo>
                        <a:pt x="55" y="849"/>
                      </a:lnTo>
                      <a:lnTo>
                        <a:pt x="48" y="863"/>
                      </a:lnTo>
                      <a:lnTo>
                        <a:pt x="41" y="882"/>
                      </a:lnTo>
                      <a:lnTo>
                        <a:pt x="32" y="907"/>
                      </a:lnTo>
                      <a:lnTo>
                        <a:pt x="24" y="935"/>
                      </a:lnTo>
                      <a:lnTo>
                        <a:pt x="16" y="966"/>
                      </a:lnTo>
                      <a:lnTo>
                        <a:pt x="9" y="998"/>
                      </a:lnTo>
                      <a:lnTo>
                        <a:pt x="4" y="1032"/>
                      </a:lnTo>
                      <a:lnTo>
                        <a:pt x="0" y="1065"/>
                      </a:lnTo>
                      <a:lnTo>
                        <a:pt x="0" y="1097"/>
                      </a:lnTo>
                      <a:lnTo>
                        <a:pt x="3" y="1127"/>
                      </a:lnTo>
                      <a:lnTo>
                        <a:pt x="9" y="1154"/>
                      </a:lnTo>
                      <a:lnTo>
                        <a:pt x="20" y="1176"/>
                      </a:lnTo>
                      <a:lnTo>
                        <a:pt x="36" y="1194"/>
                      </a:lnTo>
                      <a:lnTo>
                        <a:pt x="58" y="1206"/>
                      </a:lnTo>
                      <a:lnTo>
                        <a:pt x="86" y="1210"/>
                      </a:lnTo>
                      <a:lnTo>
                        <a:pt x="88" y="1207"/>
                      </a:lnTo>
                      <a:lnTo>
                        <a:pt x="94" y="1199"/>
                      </a:lnTo>
                      <a:lnTo>
                        <a:pt x="103" y="1188"/>
                      </a:lnTo>
                      <a:lnTo>
                        <a:pt x="115" y="1175"/>
                      </a:lnTo>
                      <a:lnTo>
                        <a:pt x="129" y="1161"/>
                      </a:lnTo>
                      <a:lnTo>
                        <a:pt x="143" y="1149"/>
                      </a:lnTo>
                      <a:lnTo>
                        <a:pt x="157" y="1139"/>
                      </a:lnTo>
                      <a:lnTo>
                        <a:pt x="171" y="1134"/>
                      </a:lnTo>
                      <a:lnTo>
                        <a:pt x="184" y="1130"/>
                      </a:lnTo>
                      <a:lnTo>
                        <a:pt x="199" y="1124"/>
                      </a:lnTo>
                      <a:lnTo>
                        <a:pt x="214" y="1116"/>
                      </a:lnTo>
                      <a:lnTo>
                        <a:pt x="229" y="1105"/>
                      </a:lnTo>
                      <a:lnTo>
                        <a:pt x="244" y="1091"/>
                      </a:lnTo>
                      <a:lnTo>
                        <a:pt x="259" y="1074"/>
                      </a:lnTo>
                      <a:lnTo>
                        <a:pt x="273" y="1054"/>
                      </a:lnTo>
                      <a:lnTo>
                        <a:pt x="285" y="1030"/>
                      </a:lnTo>
                      <a:lnTo>
                        <a:pt x="297" y="1005"/>
                      </a:lnTo>
                      <a:lnTo>
                        <a:pt x="311" y="982"/>
                      </a:lnTo>
                      <a:lnTo>
                        <a:pt x="323" y="961"/>
                      </a:lnTo>
                      <a:lnTo>
                        <a:pt x="335" y="942"/>
                      </a:lnTo>
                      <a:lnTo>
                        <a:pt x="346" y="925"/>
                      </a:lnTo>
                      <a:lnTo>
                        <a:pt x="355" y="910"/>
                      </a:lnTo>
                      <a:lnTo>
                        <a:pt x="364" y="897"/>
                      </a:lnTo>
                      <a:lnTo>
                        <a:pt x="370" y="887"/>
                      </a:lnTo>
                      <a:lnTo>
                        <a:pt x="375" y="878"/>
                      </a:lnTo>
                      <a:lnTo>
                        <a:pt x="380" y="871"/>
                      </a:lnTo>
                      <a:lnTo>
                        <a:pt x="385" y="864"/>
                      </a:lnTo>
                      <a:lnTo>
                        <a:pt x="391" y="859"/>
                      </a:lnTo>
                      <a:lnTo>
                        <a:pt x="396" y="854"/>
                      </a:lnTo>
                      <a:lnTo>
                        <a:pt x="401" y="850"/>
                      </a:lnTo>
                      <a:lnTo>
                        <a:pt x="406" y="848"/>
                      </a:lnTo>
                      <a:lnTo>
                        <a:pt x="411" y="846"/>
                      </a:lnTo>
                      <a:lnTo>
                        <a:pt x="420" y="843"/>
                      </a:lnTo>
                      <a:lnTo>
                        <a:pt x="437" y="835"/>
                      </a:lnTo>
                      <a:lnTo>
                        <a:pt x="458" y="824"/>
                      </a:lnTo>
                      <a:lnTo>
                        <a:pt x="481" y="810"/>
                      </a:lnTo>
                      <a:lnTo>
                        <a:pt x="504" y="794"/>
                      </a:lnTo>
                      <a:lnTo>
                        <a:pt x="524" y="776"/>
                      </a:lnTo>
                      <a:lnTo>
                        <a:pt x="539" y="756"/>
                      </a:lnTo>
                      <a:lnTo>
                        <a:pt x="546" y="734"/>
                      </a:lnTo>
                      <a:lnTo>
                        <a:pt x="547" y="718"/>
                      </a:lnTo>
                      <a:lnTo>
                        <a:pt x="545" y="709"/>
                      </a:lnTo>
                      <a:lnTo>
                        <a:pt x="540" y="705"/>
                      </a:lnTo>
                      <a:lnTo>
                        <a:pt x="535" y="704"/>
                      </a:lnTo>
                      <a:lnTo>
                        <a:pt x="528" y="706"/>
                      </a:lnTo>
                      <a:lnTo>
                        <a:pt x="522" y="710"/>
                      </a:lnTo>
                      <a:lnTo>
                        <a:pt x="516" y="713"/>
                      </a:lnTo>
                      <a:lnTo>
                        <a:pt x="511" y="716"/>
                      </a:lnTo>
                      <a:lnTo>
                        <a:pt x="509" y="717"/>
                      </a:lnTo>
                      <a:lnTo>
                        <a:pt x="503" y="721"/>
                      </a:lnTo>
                      <a:lnTo>
                        <a:pt x="495" y="726"/>
                      </a:lnTo>
                      <a:lnTo>
                        <a:pt x="483" y="732"/>
                      </a:lnTo>
                      <a:lnTo>
                        <a:pt x="472" y="738"/>
                      </a:lnTo>
                      <a:lnTo>
                        <a:pt x="459" y="743"/>
                      </a:lnTo>
                      <a:lnTo>
                        <a:pt x="448" y="748"/>
                      </a:lnTo>
                      <a:lnTo>
                        <a:pt x="437" y="751"/>
                      </a:lnTo>
                      <a:lnTo>
                        <a:pt x="428" y="753"/>
                      </a:lnTo>
                      <a:lnTo>
                        <a:pt x="419" y="756"/>
                      </a:lnTo>
                      <a:lnTo>
                        <a:pt x="412" y="758"/>
                      </a:lnTo>
                      <a:lnTo>
                        <a:pt x="405" y="761"/>
                      </a:lnTo>
                      <a:lnTo>
                        <a:pt x="399" y="764"/>
                      </a:lnTo>
                      <a:lnTo>
                        <a:pt x="394" y="767"/>
                      </a:lnTo>
                      <a:lnTo>
                        <a:pt x="389" y="770"/>
                      </a:lnTo>
                      <a:lnTo>
                        <a:pt x="385" y="772"/>
                      </a:lnTo>
                      <a:lnTo>
                        <a:pt x="376" y="776"/>
                      </a:lnTo>
                      <a:lnTo>
                        <a:pt x="370" y="777"/>
                      </a:lnTo>
                      <a:lnTo>
                        <a:pt x="366" y="775"/>
                      </a:lnTo>
                      <a:lnTo>
                        <a:pt x="364" y="770"/>
                      </a:lnTo>
                      <a:lnTo>
                        <a:pt x="364" y="768"/>
                      </a:lnTo>
                      <a:lnTo>
                        <a:pt x="365" y="762"/>
                      </a:lnTo>
                      <a:lnTo>
                        <a:pt x="367" y="754"/>
                      </a:lnTo>
                      <a:lnTo>
                        <a:pt x="369" y="743"/>
                      </a:lnTo>
                      <a:lnTo>
                        <a:pt x="372" y="732"/>
                      </a:lnTo>
                      <a:lnTo>
                        <a:pt x="375" y="720"/>
                      </a:lnTo>
                      <a:lnTo>
                        <a:pt x="379" y="709"/>
                      </a:lnTo>
                      <a:lnTo>
                        <a:pt x="384" y="699"/>
                      </a:lnTo>
                      <a:lnTo>
                        <a:pt x="389" y="690"/>
                      </a:lnTo>
                      <a:lnTo>
                        <a:pt x="395" y="680"/>
                      </a:lnTo>
                      <a:lnTo>
                        <a:pt x="402" y="671"/>
                      </a:lnTo>
                      <a:lnTo>
                        <a:pt x="409" y="662"/>
                      </a:lnTo>
                      <a:lnTo>
                        <a:pt x="417" y="654"/>
                      </a:lnTo>
                      <a:lnTo>
                        <a:pt x="424" y="647"/>
                      </a:lnTo>
                      <a:lnTo>
                        <a:pt x="430" y="641"/>
                      </a:lnTo>
                      <a:lnTo>
                        <a:pt x="436" y="636"/>
                      </a:lnTo>
                      <a:lnTo>
                        <a:pt x="443" y="629"/>
                      </a:lnTo>
                      <a:lnTo>
                        <a:pt x="455" y="617"/>
                      </a:lnTo>
                      <a:lnTo>
                        <a:pt x="469" y="601"/>
                      </a:lnTo>
                      <a:lnTo>
                        <a:pt x="484" y="583"/>
                      </a:lnTo>
                      <a:lnTo>
                        <a:pt x="501" y="564"/>
                      </a:lnTo>
                      <a:lnTo>
                        <a:pt x="515" y="546"/>
                      </a:lnTo>
                      <a:lnTo>
                        <a:pt x="526" y="530"/>
                      </a:lnTo>
                      <a:lnTo>
                        <a:pt x="534" y="518"/>
                      </a:lnTo>
                      <a:lnTo>
                        <a:pt x="539" y="510"/>
                      </a:lnTo>
                      <a:lnTo>
                        <a:pt x="542" y="502"/>
                      </a:lnTo>
                      <a:lnTo>
                        <a:pt x="545" y="496"/>
                      </a:lnTo>
                      <a:lnTo>
                        <a:pt x="547" y="490"/>
                      </a:lnTo>
                      <a:lnTo>
                        <a:pt x="548" y="484"/>
                      </a:lnTo>
                      <a:lnTo>
                        <a:pt x="549" y="478"/>
                      </a:lnTo>
                      <a:lnTo>
                        <a:pt x="550" y="471"/>
                      </a:lnTo>
                      <a:lnTo>
                        <a:pt x="551" y="464"/>
                      </a:lnTo>
                      <a:lnTo>
                        <a:pt x="551" y="456"/>
                      </a:lnTo>
                      <a:lnTo>
                        <a:pt x="551" y="449"/>
                      </a:lnTo>
                      <a:lnTo>
                        <a:pt x="550" y="442"/>
                      </a:lnTo>
                      <a:lnTo>
                        <a:pt x="548" y="436"/>
                      </a:lnTo>
                      <a:lnTo>
                        <a:pt x="544" y="433"/>
                      </a:lnTo>
                      <a:lnTo>
                        <a:pt x="539" y="432"/>
                      </a:lnTo>
                      <a:lnTo>
                        <a:pt x="532" y="435"/>
                      </a:lnTo>
                      <a:lnTo>
                        <a:pt x="523" y="442"/>
                      </a:lnTo>
                      <a:lnTo>
                        <a:pt x="521" y="444"/>
                      </a:lnTo>
                      <a:lnTo>
                        <a:pt x="515" y="451"/>
                      </a:lnTo>
                      <a:lnTo>
                        <a:pt x="506" y="460"/>
                      </a:lnTo>
                      <a:lnTo>
                        <a:pt x="496" y="471"/>
                      </a:lnTo>
                      <a:lnTo>
                        <a:pt x="482" y="483"/>
                      </a:lnTo>
                      <a:lnTo>
                        <a:pt x="469" y="494"/>
                      </a:lnTo>
                      <a:lnTo>
                        <a:pt x="456" y="504"/>
                      </a:lnTo>
                      <a:lnTo>
                        <a:pt x="443" y="512"/>
                      </a:lnTo>
                      <a:lnTo>
                        <a:pt x="438" y="515"/>
                      </a:lnTo>
                      <a:lnTo>
                        <a:pt x="433" y="518"/>
                      </a:lnTo>
                      <a:lnTo>
                        <a:pt x="428" y="521"/>
                      </a:lnTo>
                      <a:lnTo>
                        <a:pt x="424" y="525"/>
                      </a:lnTo>
                      <a:lnTo>
                        <a:pt x="419" y="530"/>
                      </a:lnTo>
                      <a:lnTo>
                        <a:pt x="415" y="534"/>
                      </a:lnTo>
                      <a:lnTo>
                        <a:pt x="411" y="538"/>
                      </a:lnTo>
                      <a:lnTo>
                        <a:pt x="408" y="542"/>
                      </a:lnTo>
                      <a:lnTo>
                        <a:pt x="402" y="549"/>
                      </a:lnTo>
                      <a:lnTo>
                        <a:pt x="394" y="556"/>
                      </a:lnTo>
                      <a:lnTo>
                        <a:pt x="385" y="564"/>
                      </a:lnTo>
                      <a:lnTo>
                        <a:pt x="375" y="571"/>
                      </a:lnTo>
                      <a:lnTo>
                        <a:pt x="366" y="577"/>
                      </a:lnTo>
                      <a:lnTo>
                        <a:pt x="358" y="582"/>
                      </a:lnTo>
                      <a:lnTo>
                        <a:pt x="353" y="586"/>
                      </a:lnTo>
                      <a:lnTo>
                        <a:pt x="351" y="587"/>
                      </a:lnTo>
                      <a:lnTo>
                        <a:pt x="351" y="586"/>
                      </a:lnTo>
                      <a:lnTo>
                        <a:pt x="350" y="584"/>
                      </a:lnTo>
                      <a:lnTo>
                        <a:pt x="350" y="580"/>
                      </a:lnTo>
                      <a:lnTo>
                        <a:pt x="351" y="573"/>
                      </a:lnTo>
                      <a:lnTo>
                        <a:pt x="354" y="562"/>
                      </a:lnTo>
                      <a:lnTo>
                        <a:pt x="359" y="546"/>
                      </a:lnTo>
                      <a:lnTo>
                        <a:pt x="367" y="525"/>
                      </a:lnTo>
                      <a:lnTo>
                        <a:pt x="378" y="499"/>
                      </a:lnTo>
                      <a:lnTo>
                        <a:pt x="382" y="493"/>
                      </a:lnTo>
                      <a:lnTo>
                        <a:pt x="389" y="485"/>
                      </a:lnTo>
                      <a:lnTo>
                        <a:pt x="397" y="475"/>
                      </a:lnTo>
                      <a:lnTo>
                        <a:pt x="408" y="463"/>
                      </a:lnTo>
                      <a:lnTo>
                        <a:pt x="418" y="450"/>
                      </a:lnTo>
                      <a:lnTo>
                        <a:pt x="429" y="437"/>
                      </a:lnTo>
                      <a:lnTo>
                        <a:pt x="440" y="424"/>
                      </a:lnTo>
                      <a:lnTo>
                        <a:pt x="449" y="412"/>
                      </a:lnTo>
                      <a:lnTo>
                        <a:pt x="459" y="399"/>
                      </a:lnTo>
                      <a:lnTo>
                        <a:pt x="472" y="383"/>
                      </a:lnTo>
                      <a:lnTo>
                        <a:pt x="487" y="364"/>
                      </a:lnTo>
                      <a:lnTo>
                        <a:pt x="503" y="344"/>
                      </a:lnTo>
                      <a:lnTo>
                        <a:pt x="517" y="323"/>
                      </a:lnTo>
                      <a:lnTo>
                        <a:pt x="529" y="300"/>
                      </a:lnTo>
                      <a:lnTo>
                        <a:pt x="539" y="279"/>
                      </a:lnTo>
                      <a:lnTo>
                        <a:pt x="544" y="260"/>
                      </a:lnTo>
                      <a:lnTo>
                        <a:pt x="544" y="258"/>
                      </a:lnTo>
                      <a:lnTo>
                        <a:pt x="545" y="253"/>
                      </a:lnTo>
                      <a:lnTo>
                        <a:pt x="545" y="246"/>
                      </a:lnTo>
                      <a:lnTo>
                        <a:pt x="546" y="238"/>
                      </a:lnTo>
                      <a:lnTo>
                        <a:pt x="546" y="229"/>
                      </a:lnTo>
                      <a:lnTo>
                        <a:pt x="546" y="222"/>
                      </a:lnTo>
                      <a:lnTo>
                        <a:pt x="545" y="215"/>
                      </a:lnTo>
                      <a:lnTo>
                        <a:pt x="544" y="212"/>
                      </a:lnTo>
                      <a:lnTo>
                        <a:pt x="541" y="206"/>
                      </a:lnTo>
                      <a:lnTo>
                        <a:pt x="536" y="200"/>
                      </a:lnTo>
                      <a:lnTo>
                        <a:pt x="528" y="200"/>
                      </a:lnTo>
                      <a:lnTo>
                        <a:pt x="516" y="210"/>
                      </a:lnTo>
                      <a:lnTo>
                        <a:pt x="510" y="219"/>
                      </a:lnTo>
                      <a:lnTo>
                        <a:pt x="503" y="230"/>
                      </a:lnTo>
                      <a:lnTo>
                        <a:pt x="496" y="240"/>
                      </a:lnTo>
                      <a:lnTo>
                        <a:pt x="488" y="251"/>
                      </a:lnTo>
                      <a:lnTo>
                        <a:pt x="480" y="262"/>
                      </a:lnTo>
                      <a:lnTo>
                        <a:pt x="473" y="273"/>
                      </a:lnTo>
                      <a:lnTo>
                        <a:pt x="464" y="282"/>
                      </a:lnTo>
                      <a:lnTo>
                        <a:pt x="456" y="290"/>
                      </a:lnTo>
                      <a:lnTo>
                        <a:pt x="456" y="288"/>
                      </a:lnTo>
                      <a:lnTo>
                        <a:pt x="458" y="283"/>
                      </a:lnTo>
                      <a:lnTo>
                        <a:pt x="460" y="276"/>
                      </a:lnTo>
                      <a:lnTo>
                        <a:pt x="462" y="268"/>
                      </a:lnTo>
                      <a:lnTo>
                        <a:pt x="466" y="258"/>
                      </a:lnTo>
                      <a:lnTo>
                        <a:pt x="470" y="248"/>
                      </a:lnTo>
                      <a:lnTo>
                        <a:pt x="474" y="239"/>
                      </a:lnTo>
                      <a:lnTo>
                        <a:pt x="479" y="231"/>
                      </a:lnTo>
                      <a:lnTo>
                        <a:pt x="485" y="222"/>
                      </a:lnTo>
                      <a:lnTo>
                        <a:pt x="495" y="211"/>
                      </a:lnTo>
                      <a:lnTo>
                        <a:pt x="504" y="199"/>
                      </a:lnTo>
                      <a:lnTo>
                        <a:pt x="514" y="185"/>
                      </a:lnTo>
                      <a:lnTo>
                        <a:pt x="524" y="171"/>
                      </a:lnTo>
                      <a:lnTo>
                        <a:pt x="532" y="158"/>
                      </a:lnTo>
                      <a:lnTo>
                        <a:pt x="539" y="146"/>
                      </a:lnTo>
                      <a:lnTo>
                        <a:pt x="543" y="135"/>
                      </a:lnTo>
                      <a:lnTo>
                        <a:pt x="544" y="133"/>
                      </a:lnTo>
                      <a:lnTo>
                        <a:pt x="548" y="126"/>
                      </a:lnTo>
                      <a:lnTo>
                        <a:pt x="553" y="117"/>
                      </a:lnTo>
                      <a:lnTo>
                        <a:pt x="559" y="105"/>
                      </a:lnTo>
                      <a:lnTo>
                        <a:pt x="564" y="92"/>
                      </a:lnTo>
                      <a:lnTo>
                        <a:pt x="570" y="78"/>
                      </a:lnTo>
                      <a:lnTo>
                        <a:pt x="573" y="64"/>
                      </a:lnTo>
                      <a:lnTo>
                        <a:pt x="575" y="52"/>
                      </a:lnTo>
                      <a:lnTo>
                        <a:pt x="575" y="42"/>
                      </a:lnTo>
                      <a:lnTo>
                        <a:pt x="575" y="33"/>
                      </a:lnTo>
                      <a:lnTo>
                        <a:pt x="575" y="27"/>
                      </a:lnTo>
                      <a:lnTo>
                        <a:pt x="575" y="22"/>
                      </a:lnTo>
                      <a:lnTo>
                        <a:pt x="575" y="19"/>
                      </a:lnTo>
                      <a:lnTo>
                        <a:pt x="575" y="17"/>
                      </a:lnTo>
                      <a:lnTo>
                        <a:pt x="575" y="16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83" name="Freeform 599"/>
                <p:cNvSpPr>
                  <a:spLocks/>
                </p:cNvSpPr>
                <p:nvPr/>
              </p:nvSpPr>
              <p:spPr bwMode="auto">
                <a:xfrm>
                  <a:off x="4768" y="573"/>
                  <a:ext cx="112" cy="86"/>
                </a:xfrm>
                <a:custGeom>
                  <a:avLst/>
                  <a:gdLst>
                    <a:gd name="T0" fmla="*/ 1055 w 1119"/>
                    <a:gd name="T1" fmla="*/ 687 h 861"/>
                    <a:gd name="T2" fmla="*/ 985 w 1119"/>
                    <a:gd name="T3" fmla="*/ 736 h 861"/>
                    <a:gd name="T4" fmla="*/ 968 w 1119"/>
                    <a:gd name="T5" fmla="*/ 789 h 861"/>
                    <a:gd name="T6" fmla="*/ 950 w 1119"/>
                    <a:gd name="T7" fmla="*/ 842 h 861"/>
                    <a:gd name="T8" fmla="*/ 931 w 1119"/>
                    <a:gd name="T9" fmla="*/ 805 h 861"/>
                    <a:gd name="T10" fmla="*/ 908 w 1119"/>
                    <a:gd name="T11" fmla="*/ 699 h 861"/>
                    <a:gd name="T12" fmla="*/ 887 w 1119"/>
                    <a:gd name="T13" fmla="*/ 621 h 861"/>
                    <a:gd name="T14" fmla="*/ 874 w 1119"/>
                    <a:gd name="T15" fmla="*/ 559 h 861"/>
                    <a:gd name="T16" fmla="*/ 870 w 1119"/>
                    <a:gd name="T17" fmla="*/ 600 h 861"/>
                    <a:gd name="T18" fmla="*/ 830 w 1119"/>
                    <a:gd name="T19" fmla="*/ 517 h 861"/>
                    <a:gd name="T20" fmla="*/ 797 w 1119"/>
                    <a:gd name="T21" fmla="*/ 421 h 861"/>
                    <a:gd name="T22" fmla="*/ 804 w 1119"/>
                    <a:gd name="T23" fmla="*/ 340 h 861"/>
                    <a:gd name="T24" fmla="*/ 773 w 1119"/>
                    <a:gd name="T25" fmla="*/ 365 h 861"/>
                    <a:gd name="T26" fmla="*/ 816 w 1119"/>
                    <a:gd name="T27" fmla="*/ 295 h 861"/>
                    <a:gd name="T28" fmla="*/ 781 w 1119"/>
                    <a:gd name="T29" fmla="*/ 314 h 861"/>
                    <a:gd name="T30" fmla="*/ 712 w 1119"/>
                    <a:gd name="T31" fmla="*/ 360 h 861"/>
                    <a:gd name="T32" fmla="*/ 695 w 1119"/>
                    <a:gd name="T33" fmla="*/ 345 h 861"/>
                    <a:gd name="T34" fmla="*/ 619 w 1119"/>
                    <a:gd name="T35" fmla="*/ 378 h 861"/>
                    <a:gd name="T36" fmla="*/ 560 w 1119"/>
                    <a:gd name="T37" fmla="*/ 397 h 861"/>
                    <a:gd name="T38" fmla="*/ 505 w 1119"/>
                    <a:gd name="T39" fmla="*/ 405 h 861"/>
                    <a:gd name="T40" fmla="*/ 477 w 1119"/>
                    <a:gd name="T41" fmla="*/ 381 h 861"/>
                    <a:gd name="T42" fmla="*/ 385 w 1119"/>
                    <a:gd name="T43" fmla="*/ 411 h 861"/>
                    <a:gd name="T44" fmla="*/ 276 w 1119"/>
                    <a:gd name="T45" fmla="*/ 459 h 861"/>
                    <a:gd name="T46" fmla="*/ 245 w 1119"/>
                    <a:gd name="T47" fmla="*/ 468 h 861"/>
                    <a:gd name="T48" fmla="*/ 285 w 1119"/>
                    <a:gd name="T49" fmla="*/ 427 h 861"/>
                    <a:gd name="T50" fmla="*/ 207 w 1119"/>
                    <a:gd name="T51" fmla="*/ 458 h 861"/>
                    <a:gd name="T52" fmla="*/ 140 w 1119"/>
                    <a:gd name="T53" fmla="*/ 491 h 861"/>
                    <a:gd name="T54" fmla="*/ 91 w 1119"/>
                    <a:gd name="T55" fmla="*/ 514 h 861"/>
                    <a:gd name="T56" fmla="*/ 44 w 1119"/>
                    <a:gd name="T57" fmla="*/ 531 h 861"/>
                    <a:gd name="T58" fmla="*/ 39 w 1119"/>
                    <a:gd name="T59" fmla="*/ 515 h 861"/>
                    <a:gd name="T60" fmla="*/ 0 w 1119"/>
                    <a:gd name="T61" fmla="*/ 542 h 861"/>
                    <a:gd name="T62" fmla="*/ 16 w 1119"/>
                    <a:gd name="T63" fmla="*/ 437 h 861"/>
                    <a:gd name="T64" fmla="*/ 45 w 1119"/>
                    <a:gd name="T65" fmla="*/ 372 h 861"/>
                    <a:gd name="T66" fmla="*/ 100 w 1119"/>
                    <a:gd name="T67" fmla="*/ 299 h 861"/>
                    <a:gd name="T68" fmla="*/ 119 w 1119"/>
                    <a:gd name="T69" fmla="*/ 261 h 861"/>
                    <a:gd name="T70" fmla="*/ 189 w 1119"/>
                    <a:gd name="T71" fmla="*/ 204 h 861"/>
                    <a:gd name="T72" fmla="*/ 243 w 1119"/>
                    <a:gd name="T73" fmla="*/ 165 h 861"/>
                    <a:gd name="T74" fmla="*/ 269 w 1119"/>
                    <a:gd name="T75" fmla="*/ 143 h 861"/>
                    <a:gd name="T76" fmla="*/ 298 w 1119"/>
                    <a:gd name="T77" fmla="*/ 119 h 861"/>
                    <a:gd name="T78" fmla="*/ 381 w 1119"/>
                    <a:gd name="T79" fmla="*/ 73 h 861"/>
                    <a:gd name="T80" fmla="*/ 452 w 1119"/>
                    <a:gd name="T81" fmla="*/ 38 h 861"/>
                    <a:gd name="T82" fmla="*/ 581 w 1119"/>
                    <a:gd name="T83" fmla="*/ 16 h 861"/>
                    <a:gd name="T84" fmla="*/ 672 w 1119"/>
                    <a:gd name="T85" fmla="*/ 2 h 861"/>
                    <a:gd name="T86" fmla="*/ 752 w 1119"/>
                    <a:gd name="T87" fmla="*/ 3 h 861"/>
                    <a:gd name="T88" fmla="*/ 820 w 1119"/>
                    <a:gd name="T89" fmla="*/ 18 h 861"/>
                    <a:gd name="T90" fmla="*/ 879 w 1119"/>
                    <a:gd name="T91" fmla="*/ 55 h 861"/>
                    <a:gd name="T92" fmla="*/ 894 w 1119"/>
                    <a:gd name="T93" fmla="*/ 49 h 861"/>
                    <a:gd name="T94" fmla="*/ 916 w 1119"/>
                    <a:gd name="T95" fmla="*/ 72 h 861"/>
                    <a:gd name="T96" fmla="*/ 966 w 1119"/>
                    <a:gd name="T97" fmla="*/ 131 h 861"/>
                    <a:gd name="T98" fmla="*/ 1016 w 1119"/>
                    <a:gd name="T99" fmla="*/ 156 h 861"/>
                    <a:gd name="T100" fmla="*/ 1030 w 1119"/>
                    <a:gd name="T101" fmla="*/ 180 h 861"/>
                    <a:gd name="T102" fmla="*/ 1092 w 1119"/>
                    <a:gd name="T103" fmla="*/ 259 h 861"/>
                    <a:gd name="T104" fmla="*/ 1111 w 1119"/>
                    <a:gd name="T105" fmla="*/ 355 h 861"/>
                    <a:gd name="T106" fmla="*/ 1119 w 1119"/>
                    <a:gd name="T107" fmla="*/ 494 h 861"/>
                    <a:gd name="T108" fmla="*/ 1113 w 1119"/>
                    <a:gd name="T109" fmla="*/ 575 h 8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119" h="861">
                      <a:moveTo>
                        <a:pt x="1094" y="687"/>
                      </a:moveTo>
                      <a:lnTo>
                        <a:pt x="1092" y="687"/>
                      </a:lnTo>
                      <a:lnTo>
                        <a:pt x="1086" y="686"/>
                      </a:lnTo>
                      <a:lnTo>
                        <a:pt x="1078" y="685"/>
                      </a:lnTo>
                      <a:lnTo>
                        <a:pt x="1067" y="685"/>
                      </a:lnTo>
                      <a:lnTo>
                        <a:pt x="1055" y="687"/>
                      </a:lnTo>
                      <a:lnTo>
                        <a:pt x="1042" y="690"/>
                      </a:lnTo>
                      <a:lnTo>
                        <a:pt x="1028" y="696"/>
                      </a:lnTo>
                      <a:lnTo>
                        <a:pt x="1015" y="704"/>
                      </a:lnTo>
                      <a:lnTo>
                        <a:pt x="1003" y="715"/>
                      </a:lnTo>
                      <a:lnTo>
                        <a:pt x="993" y="725"/>
                      </a:lnTo>
                      <a:lnTo>
                        <a:pt x="985" y="736"/>
                      </a:lnTo>
                      <a:lnTo>
                        <a:pt x="979" y="746"/>
                      </a:lnTo>
                      <a:lnTo>
                        <a:pt x="974" y="757"/>
                      </a:lnTo>
                      <a:lnTo>
                        <a:pt x="971" y="766"/>
                      </a:lnTo>
                      <a:lnTo>
                        <a:pt x="970" y="774"/>
                      </a:lnTo>
                      <a:lnTo>
                        <a:pt x="969" y="781"/>
                      </a:lnTo>
                      <a:lnTo>
                        <a:pt x="968" y="789"/>
                      </a:lnTo>
                      <a:lnTo>
                        <a:pt x="966" y="798"/>
                      </a:lnTo>
                      <a:lnTo>
                        <a:pt x="963" y="809"/>
                      </a:lnTo>
                      <a:lnTo>
                        <a:pt x="959" y="819"/>
                      </a:lnTo>
                      <a:lnTo>
                        <a:pt x="955" y="829"/>
                      </a:lnTo>
                      <a:lnTo>
                        <a:pt x="952" y="837"/>
                      </a:lnTo>
                      <a:lnTo>
                        <a:pt x="950" y="842"/>
                      </a:lnTo>
                      <a:lnTo>
                        <a:pt x="949" y="844"/>
                      </a:lnTo>
                      <a:lnTo>
                        <a:pt x="930" y="861"/>
                      </a:lnTo>
                      <a:lnTo>
                        <a:pt x="930" y="857"/>
                      </a:lnTo>
                      <a:lnTo>
                        <a:pt x="931" y="845"/>
                      </a:lnTo>
                      <a:lnTo>
                        <a:pt x="931" y="827"/>
                      </a:lnTo>
                      <a:lnTo>
                        <a:pt x="931" y="805"/>
                      </a:lnTo>
                      <a:lnTo>
                        <a:pt x="930" y="782"/>
                      </a:lnTo>
                      <a:lnTo>
                        <a:pt x="927" y="758"/>
                      </a:lnTo>
                      <a:lnTo>
                        <a:pt x="923" y="736"/>
                      </a:lnTo>
                      <a:lnTo>
                        <a:pt x="916" y="718"/>
                      </a:lnTo>
                      <a:lnTo>
                        <a:pt x="912" y="709"/>
                      </a:lnTo>
                      <a:lnTo>
                        <a:pt x="908" y="699"/>
                      </a:lnTo>
                      <a:lnTo>
                        <a:pt x="905" y="688"/>
                      </a:lnTo>
                      <a:lnTo>
                        <a:pt x="901" y="675"/>
                      </a:lnTo>
                      <a:lnTo>
                        <a:pt x="897" y="662"/>
                      </a:lnTo>
                      <a:lnTo>
                        <a:pt x="894" y="648"/>
                      </a:lnTo>
                      <a:lnTo>
                        <a:pt x="890" y="634"/>
                      </a:lnTo>
                      <a:lnTo>
                        <a:pt x="887" y="621"/>
                      </a:lnTo>
                      <a:lnTo>
                        <a:pt x="884" y="607"/>
                      </a:lnTo>
                      <a:lnTo>
                        <a:pt x="881" y="595"/>
                      </a:lnTo>
                      <a:lnTo>
                        <a:pt x="879" y="584"/>
                      </a:lnTo>
                      <a:lnTo>
                        <a:pt x="877" y="574"/>
                      </a:lnTo>
                      <a:lnTo>
                        <a:pt x="875" y="566"/>
                      </a:lnTo>
                      <a:lnTo>
                        <a:pt x="874" y="559"/>
                      </a:lnTo>
                      <a:lnTo>
                        <a:pt x="873" y="555"/>
                      </a:lnTo>
                      <a:lnTo>
                        <a:pt x="873" y="554"/>
                      </a:lnTo>
                      <a:lnTo>
                        <a:pt x="876" y="618"/>
                      </a:lnTo>
                      <a:lnTo>
                        <a:pt x="875" y="616"/>
                      </a:lnTo>
                      <a:lnTo>
                        <a:pt x="873" y="610"/>
                      </a:lnTo>
                      <a:lnTo>
                        <a:pt x="870" y="600"/>
                      </a:lnTo>
                      <a:lnTo>
                        <a:pt x="866" y="588"/>
                      </a:lnTo>
                      <a:lnTo>
                        <a:pt x="860" y="574"/>
                      </a:lnTo>
                      <a:lnTo>
                        <a:pt x="854" y="559"/>
                      </a:lnTo>
                      <a:lnTo>
                        <a:pt x="846" y="544"/>
                      </a:lnTo>
                      <a:lnTo>
                        <a:pt x="837" y="528"/>
                      </a:lnTo>
                      <a:lnTo>
                        <a:pt x="830" y="517"/>
                      </a:lnTo>
                      <a:lnTo>
                        <a:pt x="823" y="506"/>
                      </a:lnTo>
                      <a:lnTo>
                        <a:pt x="815" y="493"/>
                      </a:lnTo>
                      <a:lnTo>
                        <a:pt x="809" y="479"/>
                      </a:lnTo>
                      <a:lnTo>
                        <a:pt x="803" y="462"/>
                      </a:lnTo>
                      <a:lnTo>
                        <a:pt x="799" y="443"/>
                      </a:lnTo>
                      <a:lnTo>
                        <a:pt x="797" y="421"/>
                      </a:lnTo>
                      <a:lnTo>
                        <a:pt x="797" y="396"/>
                      </a:lnTo>
                      <a:lnTo>
                        <a:pt x="798" y="382"/>
                      </a:lnTo>
                      <a:lnTo>
                        <a:pt x="799" y="369"/>
                      </a:lnTo>
                      <a:lnTo>
                        <a:pt x="801" y="358"/>
                      </a:lnTo>
                      <a:lnTo>
                        <a:pt x="803" y="348"/>
                      </a:lnTo>
                      <a:lnTo>
                        <a:pt x="804" y="340"/>
                      </a:lnTo>
                      <a:lnTo>
                        <a:pt x="806" y="335"/>
                      </a:lnTo>
                      <a:lnTo>
                        <a:pt x="807" y="331"/>
                      </a:lnTo>
                      <a:lnTo>
                        <a:pt x="807" y="330"/>
                      </a:lnTo>
                      <a:lnTo>
                        <a:pt x="771" y="375"/>
                      </a:lnTo>
                      <a:lnTo>
                        <a:pt x="771" y="372"/>
                      </a:lnTo>
                      <a:lnTo>
                        <a:pt x="773" y="365"/>
                      </a:lnTo>
                      <a:lnTo>
                        <a:pt x="776" y="355"/>
                      </a:lnTo>
                      <a:lnTo>
                        <a:pt x="780" y="343"/>
                      </a:lnTo>
                      <a:lnTo>
                        <a:pt x="786" y="330"/>
                      </a:lnTo>
                      <a:lnTo>
                        <a:pt x="794" y="316"/>
                      </a:lnTo>
                      <a:lnTo>
                        <a:pt x="804" y="304"/>
                      </a:lnTo>
                      <a:lnTo>
                        <a:pt x="816" y="295"/>
                      </a:lnTo>
                      <a:lnTo>
                        <a:pt x="815" y="296"/>
                      </a:lnTo>
                      <a:lnTo>
                        <a:pt x="811" y="297"/>
                      </a:lnTo>
                      <a:lnTo>
                        <a:pt x="805" y="300"/>
                      </a:lnTo>
                      <a:lnTo>
                        <a:pt x="798" y="303"/>
                      </a:lnTo>
                      <a:lnTo>
                        <a:pt x="789" y="308"/>
                      </a:lnTo>
                      <a:lnTo>
                        <a:pt x="781" y="314"/>
                      </a:lnTo>
                      <a:lnTo>
                        <a:pt x="772" y="322"/>
                      </a:lnTo>
                      <a:lnTo>
                        <a:pt x="764" y="330"/>
                      </a:lnTo>
                      <a:lnTo>
                        <a:pt x="754" y="339"/>
                      </a:lnTo>
                      <a:lnTo>
                        <a:pt x="741" y="347"/>
                      </a:lnTo>
                      <a:lnTo>
                        <a:pt x="726" y="354"/>
                      </a:lnTo>
                      <a:lnTo>
                        <a:pt x="712" y="360"/>
                      </a:lnTo>
                      <a:lnTo>
                        <a:pt x="698" y="365"/>
                      </a:lnTo>
                      <a:lnTo>
                        <a:pt x="687" y="369"/>
                      </a:lnTo>
                      <a:lnTo>
                        <a:pt x="679" y="371"/>
                      </a:lnTo>
                      <a:lnTo>
                        <a:pt x="676" y="372"/>
                      </a:lnTo>
                      <a:lnTo>
                        <a:pt x="697" y="344"/>
                      </a:lnTo>
                      <a:lnTo>
                        <a:pt x="695" y="345"/>
                      </a:lnTo>
                      <a:lnTo>
                        <a:pt x="688" y="348"/>
                      </a:lnTo>
                      <a:lnTo>
                        <a:pt x="678" y="352"/>
                      </a:lnTo>
                      <a:lnTo>
                        <a:pt x="666" y="358"/>
                      </a:lnTo>
                      <a:lnTo>
                        <a:pt x="651" y="365"/>
                      </a:lnTo>
                      <a:lnTo>
                        <a:pt x="635" y="371"/>
                      </a:lnTo>
                      <a:lnTo>
                        <a:pt x="619" y="378"/>
                      </a:lnTo>
                      <a:lnTo>
                        <a:pt x="603" y="385"/>
                      </a:lnTo>
                      <a:lnTo>
                        <a:pt x="601" y="386"/>
                      </a:lnTo>
                      <a:lnTo>
                        <a:pt x="594" y="388"/>
                      </a:lnTo>
                      <a:lnTo>
                        <a:pt x="585" y="391"/>
                      </a:lnTo>
                      <a:lnTo>
                        <a:pt x="574" y="394"/>
                      </a:lnTo>
                      <a:lnTo>
                        <a:pt x="560" y="397"/>
                      </a:lnTo>
                      <a:lnTo>
                        <a:pt x="546" y="400"/>
                      </a:lnTo>
                      <a:lnTo>
                        <a:pt x="533" y="402"/>
                      </a:lnTo>
                      <a:lnTo>
                        <a:pt x="522" y="403"/>
                      </a:lnTo>
                      <a:lnTo>
                        <a:pt x="520" y="403"/>
                      </a:lnTo>
                      <a:lnTo>
                        <a:pt x="514" y="404"/>
                      </a:lnTo>
                      <a:lnTo>
                        <a:pt x="505" y="405"/>
                      </a:lnTo>
                      <a:lnTo>
                        <a:pt x="492" y="407"/>
                      </a:lnTo>
                      <a:lnTo>
                        <a:pt x="477" y="410"/>
                      </a:lnTo>
                      <a:lnTo>
                        <a:pt x="459" y="414"/>
                      </a:lnTo>
                      <a:lnTo>
                        <a:pt x="439" y="420"/>
                      </a:lnTo>
                      <a:lnTo>
                        <a:pt x="418" y="427"/>
                      </a:lnTo>
                      <a:lnTo>
                        <a:pt x="477" y="381"/>
                      </a:lnTo>
                      <a:lnTo>
                        <a:pt x="474" y="382"/>
                      </a:lnTo>
                      <a:lnTo>
                        <a:pt x="465" y="384"/>
                      </a:lnTo>
                      <a:lnTo>
                        <a:pt x="451" y="387"/>
                      </a:lnTo>
                      <a:lnTo>
                        <a:pt x="433" y="393"/>
                      </a:lnTo>
                      <a:lnTo>
                        <a:pt x="410" y="401"/>
                      </a:lnTo>
                      <a:lnTo>
                        <a:pt x="385" y="411"/>
                      </a:lnTo>
                      <a:lnTo>
                        <a:pt x="355" y="424"/>
                      </a:lnTo>
                      <a:lnTo>
                        <a:pt x="325" y="439"/>
                      </a:lnTo>
                      <a:lnTo>
                        <a:pt x="315" y="444"/>
                      </a:lnTo>
                      <a:lnTo>
                        <a:pt x="302" y="449"/>
                      </a:lnTo>
                      <a:lnTo>
                        <a:pt x="289" y="454"/>
                      </a:lnTo>
                      <a:lnTo>
                        <a:pt x="276" y="459"/>
                      </a:lnTo>
                      <a:lnTo>
                        <a:pt x="264" y="463"/>
                      </a:lnTo>
                      <a:lnTo>
                        <a:pt x="254" y="466"/>
                      </a:lnTo>
                      <a:lnTo>
                        <a:pt x="247" y="468"/>
                      </a:lnTo>
                      <a:lnTo>
                        <a:pt x="245" y="469"/>
                      </a:lnTo>
                      <a:lnTo>
                        <a:pt x="245" y="468"/>
                      </a:lnTo>
                      <a:lnTo>
                        <a:pt x="247" y="466"/>
                      </a:lnTo>
                      <a:lnTo>
                        <a:pt x="249" y="463"/>
                      </a:lnTo>
                      <a:lnTo>
                        <a:pt x="254" y="458"/>
                      </a:lnTo>
                      <a:lnTo>
                        <a:pt x="261" y="450"/>
                      </a:lnTo>
                      <a:lnTo>
                        <a:pt x="271" y="440"/>
                      </a:lnTo>
                      <a:lnTo>
                        <a:pt x="285" y="427"/>
                      </a:lnTo>
                      <a:lnTo>
                        <a:pt x="281" y="428"/>
                      </a:lnTo>
                      <a:lnTo>
                        <a:pt x="272" y="432"/>
                      </a:lnTo>
                      <a:lnTo>
                        <a:pt x="258" y="437"/>
                      </a:lnTo>
                      <a:lnTo>
                        <a:pt x="241" y="444"/>
                      </a:lnTo>
                      <a:lnTo>
                        <a:pt x="223" y="451"/>
                      </a:lnTo>
                      <a:lnTo>
                        <a:pt x="207" y="458"/>
                      </a:lnTo>
                      <a:lnTo>
                        <a:pt x="193" y="464"/>
                      </a:lnTo>
                      <a:lnTo>
                        <a:pt x="183" y="469"/>
                      </a:lnTo>
                      <a:lnTo>
                        <a:pt x="174" y="474"/>
                      </a:lnTo>
                      <a:lnTo>
                        <a:pt x="164" y="480"/>
                      </a:lnTo>
                      <a:lnTo>
                        <a:pt x="152" y="485"/>
                      </a:lnTo>
                      <a:lnTo>
                        <a:pt x="140" y="491"/>
                      </a:lnTo>
                      <a:lnTo>
                        <a:pt x="129" y="496"/>
                      </a:lnTo>
                      <a:lnTo>
                        <a:pt x="119" y="500"/>
                      </a:lnTo>
                      <a:lnTo>
                        <a:pt x="111" y="504"/>
                      </a:lnTo>
                      <a:lnTo>
                        <a:pt x="105" y="507"/>
                      </a:lnTo>
                      <a:lnTo>
                        <a:pt x="100" y="510"/>
                      </a:lnTo>
                      <a:lnTo>
                        <a:pt x="91" y="514"/>
                      </a:lnTo>
                      <a:lnTo>
                        <a:pt x="81" y="518"/>
                      </a:lnTo>
                      <a:lnTo>
                        <a:pt x="71" y="522"/>
                      </a:lnTo>
                      <a:lnTo>
                        <a:pt x="61" y="525"/>
                      </a:lnTo>
                      <a:lnTo>
                        <a:pt x="52" y="528"/>
                      </a:lnTo>
                      <a:lnTo>
                        <a:pt x="46" y="530"/>
                      </a:lnTo>
                      <a:lnTo>
                        <a:pt x="44" y="531"/>
                      </a:lnTo>
                      <a:lnTo>
                        <a:pt x="96" y="486"/>
                      </a:lnTo>
                      <a:lnTo>
                        <a:pt x="93" y="487"/>
                      </a:lnTo>
                      <a:lnTo>
                        <a:pt x="83" y="491"/>
                      </a:lnTo>
                      <a:lnTo>
                        <a:pt x="70" y="497"/>
                      </a:lnTo>
                      <a:lnTo>
                        <a:pt x="55" y="505"/>
                      </a:lnTo>
                      <a:lnTo>
                        <a:pt x="39" y="515"/>
                      </a:lnTo>
                      <a:lnTo>
                        <a:pt x="25" y="526"/>
                      </a:lnTo>
                      <a:lnTo>
                        <a:pt x="13" y="537"/>
                      </a:lnTo>
                      <a:lnTo>
                        <a:pt x="6" y="549"/>
                      </a:lnTo>
                      <a:lnTo>
                        <a:pt x="3" y="554"/>
                      </a:lnTo>
                      <a:lnTo>
                        <a:pt x="1" y="551"/>
                      </a:lnTo>
                      <a:lnTo>
                        <a:pt x="0" y="542"/>
                      </a:lnTo>
                      <a:lnTo>
                        <a:pt x="0" y="528"/>
                      </a:lnTo>
                      <a:lnTo>
                        <a:pt x="1" y="510"/>
                      </a:lnTo>
                      <a:lnTo>
                        <a:pt x="4" y="490"/>
                      </a:lnTo>
                      <a:lnTo>
                        <a:pt x="7" y="469"/>
                      </a:lnTo>
                      <a:lnTo>
                        <a:pt x="13" y="448"/>
                      </a:lnTo>
                      <a:lnTo>
                        <a:pt x="16" y="437"/>
                      </a:lnTo>
                      <a:lnTo>
                        <a:pt x="20" y="427"/>
                      </a:lnTo>
                      <a:lnTo>
                        <a:pt x="24" y="416"/>
                      </a:lnTo>
                      <a:lnTo>
                        <a:pt x="29" y="406"/>
                      </a:lnTo>
                      <a:lnTo>
                        <a:pt x="34" y="395"/>
                      </a:lnTo>
                      <a:lnTo>
                        <a:pt x="39" y="384"/>
                      </a:lnTo>
                      <a:lnTo>
                        <a:pt x="45" y="372"/>
                      </a:lnTo>
                      <a:lnTo>
                        <a:pt x="52" y="361"/>
                      </a:lnTo>
                      <a:lnTo>
                        <a:pt x="60" y="349"/>
                      </a:lnTo>
                      <a:lnTo>
                        <a:pt x="69" y="337"/>
                      </a:lnTo>
                      <a:lnTo>
                        <a:pt x="78" y="325"/>
                      </a:lnTo>
                      <a:lnTo>
                        <a:pt x="89" y="312"/>
                      </a:lnTo>
                      <a:lnTo>
                        <a:pt x="100" y="299"/>
                      </a:lnTo>
                      <a:lnTo>
                        <a:pt x="113" y="285"/>
                      </a:lnTo>
                      <a:lnTo>
                        <a:pt x="127" y="271"/>
                      </a:lnTo>
                      <a:lnTo>
                        <a:pt x="142" y="256"/>
                      </a:lnTo>
                      <a:lnTo>
                        <a:pt x="113" y="267"/>
                      </a:lnTo>
                      <a:lnTo>
                        <a:pt x="115" y="265"/>
                      </a:lnTo>
                      <a:lnTo>
                        <a:pt x="119" y="261"/>
                      </a:lnTo>
                      <a:lnTo>
                        <a:pt x="127" y="255"/>
                      </a:lnTo>
                      <a:lnTo>
                        <a:pt x="136" y="246"/>
                      </a:lnTo>
                      <a:lnTo>
                        <a:pt x="148" y="236"/>
                      </a:lnTo>
                      <a:lnTo>
                        <a:pt x="160" y="225"/>
                      </a:lnTo>
                      <a:lnTo>
                        <a:pt x="174" y="215"/>
                      </a:lnTo>
                      <a:lnTo>
                        <a:pt x="189" y="204"/>
                      </a:lnTo>
                      <a:lnTo>
                        <a:pt x="203" y="194"/>
                      </a:lnTo>
                      <a:lnTo>
                        <a:pt x="215" y="186"/>
                      </a:lnTo>
                      <a:lnTo>
                        <a:pt x="224" y="178"/>
                      </a:lnTo>
                      <a:lnTo>
                        <a:pt x="233" y="172"/>
                      </a:lnTo>
                      <a:lnTo>
                        <a:pt x="239" y="168"/>
                      </a:lnTo>
                      <a:lnTo>
                        <a:pt x="243" y="165"/>
                      </a:lnTo>
                      <a:lnTo>
                        <a:pt x="246" y="163"/>
                      </a:lnTo>
                      <a:lnTo>
                        <a:pt x="247" y="162"/>
                      </a:lnTo>
                      <a:lnTo>
                        <a:pt x="262" y="148"/>
                      </a:lnTo>
                      <a:lnTo>
                        <a:pt x="263" y="147"/>
                      </a:lnTo>
                      <a:lnTo>
                        <a:pt x="265" y="146"/>
                      </a:lnTo>
                      <a:lnTo>
                        <a:pt x="269" y="143"/>
                      </a:lnTo>
                      <a:lnTo>
                        <a:pt x="273" y="140"/>
                      </a:lnTo>
                      <a:lnTo>
                        <a:pt x="278" y="136"/>
                      </a:lnTo>
                      <a:lnTo>
                        <a:pt x="283" y="132"/>
                      </a:lnTo>
                      <a:lnTo>
                        <a:pt x="288" y="128"/>
                      </a:lnTo>
                      <a:lnTo>
                        <a:pt x="292" y="124"/>
                      </a:lnTo>
                      <a:lnTo>
                        <a:pt x="298" y="119"/>
                      </a:lnTo>
                      <a:lnTo>
                        <a:pt x="309" y="113"/>
                      </a:lnTo>
                      <a:lnTo>
                        <a:pt x="323" y="105"/>
                      </a:lnTo>
                      <a:lnTo>
                        <a:pt x="338" y="96"/>
                      </a:lnTo>
                      <a:lnTo>
                        <a:pt x="353" y="88"/>
                      </a:lnTo>
                      <a:lnTo>
                        <a:pt x="368" y="80"/>
                      </a:lnTo>
                      <a:lnTo>
                        <a:pt x="381" y="73"/>
                      </a:lnTo>
                      <a:lnTo>
                        <a:pt x="390" y="68"/>
                      </a:lnTo>
                      <a:lnTo>
                        <a:pt x="398" y="63"/>
                      </a:lnTo>
                      <a:lnTo>
                        <a:pt x="407" y="58"/>
                      </a:lnTo>
                      <a:lnTo>
                        <a:pt x="420" y="51"/>
                      </a:lnTo>
                      <a:lnTo>
                        <a:pt x="435" y="44"/>
                      </a:lnTo>
                      <a:lnTo>
                        <a:pt x="452" y="38"/>
                      </a:lnTo>
                      <a:lnTo>
                        <a:pt x="472" y="32"/>
                      </a:lnTo>
                      <a:lnTo>
                        <a:pt x="494" y="27"/>
                      </a:lnTo>
                      <a:lnTo>
                        <a:pt x="519" y="23"/>
                      </a:lnTo>
                      <a:lnTo>
                        <a:pt x="543" y="20"/>
                      </a:lnTo>
                      <a:lnTo>
                        <a:pt x="564" y="18"/>
                      </a:lnTo>
                      <a:lnTo>
                        <a:pt x="581" y="16"/>
                      </a:lnTo>
                      <a:lnTo>
                        <a:pt x="597" y="13"/>
                      </a:lnTo>
                      <a:lnTo>
                        <a:pt x="611" y="11"/>
                      </a:lnTo>
                      <a:lnTo>
                        <a:pt x="625" y="9"/>
                      </a:lnTo>
                      <a:lnTo>
                        <a:pt x="641" y="7"/>
                      </a:lnTo>
                      <a:lnTo>
                        <a:pt x="658" y="4"/>
                      </a:lnTo>
                      <a:lnTo>
                        <a:pt x="672" y="2"/>
                      </a:lnTo>
                      <a:lnTo>
                        <a:pt x="685" y="1"/>
                      </a:lnTo>
                      <a:lnTo>
                        <a:pt x="699" y="1"/>
                      </a:lnTo>
                      <a:lnTo>
                        <a:pt x="712" y="0"/>
                      </a:lnTo>
                      <a:lnTo>
                        <a:pt x="725" y="1"/>
                      </a:lnTo>
                      <a:lnTo>
                        <a:pt x="738" y="2"/>
                      </a:lnTo>
                      <a:lnTo>
                        <a:pt x="752" y="3"/>
                      </a:lnTo>
                      <a:lnTo>
                        <a:pt x="765" y="4"/>
                      </a:lnTo>
                      <a:lnTo>
                        <a:pt x="777" y="6"/>
                      </a:lnTo>
                      <a:lnTo>
                        <a:pt x="788" y="9"/>
                      </a:lnTo>
                      <a:lnTo>
                        <a:pt x="800" y="11"/>
                      </a:lnTo>
                      <a:lnTo>
                        <a:pt x="810" y="14"/>
                      </a:lnTo>
                      <a:lnTo>
                        <a:pt x="820" y="18"/>
                      </a:lnTo>
                      <a:lnTo>
                        <a:pt x="829" y="22"/>
                      </a:lnTo>
                      <a:lnTo>
                        <a:pt x="837" y="26"/>
                      </a:lnTo>
                      <a:lnTo>
                        <a:pt x="845" y="30"/>
                      </a:lnTo>
                      <a:lnTo>
                        <a:pt x="858" y="39"/>
                      </a:lnTo>
                      <a:lnTo>
                        <a:pt x="869" y="47"/>
                      </a:lnTo>
                      <a:lnTo>
                        <a:pt x="879" y="55"/>
                      </a:lnTo>
                      <a:lnTo>
                        <a:pt x="887" y="62"/>
                      </a:lnTo>
                      <a:lnTo>
                        <a:pt x="894" y="68"/>
                      </a:lnTo>
                      <a:lnTo>
                        <a:pt x="899" y="73"/>
                      </a:lnTo>
                      <a:lnTo>
                        <a:pt x="902" y="76"/>
                      </a:lnTo>
                      <a:lnTo>
                        <a:pt x="903" y="77"/>
                      </a:lnTo>
                      <a:lnTo>
                        <a:pt x="894" y="49"/>
                      </a:lnTo>
                      <a:lnTo>
                        <a:pt x="895" y="50"/>
                      </a:lnTo>
                      <a:lnTo>
                        <a:pt x="898" y="52"/>
                      </a:lnTo>
                      <a:lnTo>
                        <a:pt x="902" y="55"/>
                      </a:lnTo>
                      <a:lnTo>
                        <a:pt x="906" y="60"/>
                      </a:lnTo>
                      <a:lnTo>
                        <a:pt x="911" y="65"/>
                      </a:lnTo>
                      <a:lnTo>
                        <a:pt x="916" y="72"/>
                      </a:lnTo>
                      <a:lnTo>
                        <a:pt x="920" y="80"/>
                      </a:lnTo>
                      <a:lnTo>
                        <a:pt x="923" y="89"/>
                      </a:lnTo>
                      <a:lnTo>
                        <a:pt x="927" y="68"/>
                      </a:lnTo>
                      <a:lnTo>
                        <a:pt x="940" y="114"/>
                      </a:lnTo>
                      <a:lnTo>
                        <a:pt x="1001" y="136"/>
                      </a:lnTo>
                      <a:lnTo>
                        <a:pt x="966" y="131"/>
                      </a:lnTo>
                      <a:lnTo>
                        <a:pt x="968" y="132"/>
                      </a:lnTo>
                      <a:lnTo>
                        <a:pt x="974" y="134"/>
                      </a:lnTo>
                      <a:lnTo>
                        <a:pt x="982" y="137"/>
                      </a:lnTo>
                      <a:lnTo>
                        <a:pt x="993" y="142"/>
                      </a:lnTo>
                      <a:lnTo>
                        <a:pt x="1004" y="149"/>
                      </a:lnTo>
                      <a:lnTo>
                        <a:pt x="1016" y="156"/>
                      </a:lnTo>
                      <a:lnTo>
                        <a:pt x="1027" y="164"/>
                      </a:lnTo>
                      <a:lnTo>
                        <a:pt x="1037" y="174"/>
                      </a:lnTo>
                      <a:lnTo>
                        <a:pt x="1008" y="162"/>
                      </a:lnTo>
                      <a:lnTo>
                        <a:pt x="1011" y="164"/>
                      </a:lnTo>
                      <a:lnTo>
                        <a:pt x="1019" y="171"/>
                      </a:lnTo>
                      <a:lnTo>
                        <a:pt x="1030" y="180"/>
                      </a:lnTo>
                      <a:lnTo>
                        <a:pt x="1043" y="192"/>
                      </a:lnTo>
                      <a:lnTo>
                        <a:pt x="1057" y="205"/>
                      </a:lnTo>
                      <a:lnTo>
                        <a:pt x="1070" y="219"/>
                      </a:lnTo>
                      <a:lnTo>
                        <a:pt x="1081" y="233"/>
                      </a:lnTo>
                      <a:lnTo>
                        <a:pt x="1088" y="247"/>
                      </a:lnTo>
                      <a:lnTo>
                        <a:pt x="1092" y="259"/>
                      </a:lnTo>
                      <a:lnTo>
                        <a:pt x="1096" y="272"/>
                      </a:lnTo>
                      <a:lnTo>
                        <a:pt x="1099" y="287"/>
                      </a:lnTo>
                      <a:lnTo>
                        <a:pt x="1103" y="302"/>
                      </a:lnTo>
                      <a:lnTo>
                        <a:pt x="1105" y="319"/>
                      </a:lnTo>
                      <a:lnTo>
                        <a:pt x="1108" y="336"/>
                      </a:lnTo>
                      <a:lnTo>
                        <a:pt x="1111" y="355"/>
                      </a:lnTo>
                      <a:lnTo>
                        <a:pt x="1114" y="375"/>
                      </a:lnTo>
                      <a:lnTo>
                        <a:pt x="1116" y="395"/>
                      </a:lnTo>
                      <a:lnTo>
                        <a:pt x="1118" y="418"/>
                      </a:lnTo>
                      <a:lnTo>
                        <a:pt x="1118" y="444"/>
                      </a:lnTo>
                      <a:lnTo>
                        <a:pt x="1119" y="470"/>
                      </a:lnTo>
                      <a:lnTo>
                        <a:pt x="1119" y="494"/>
                      </a:lnTo>
                      <a:lnTo>
                        <a:pt x="1118" y="513"/>
                      </a:lnTo>
                      <a:lnTo>
                        <a:pt x="1118" y="526"/>
                      </a:lnTo>
                      <a:lnTo>
                        <a:pt x="1118" y="531"/>
                      </a:lnTo>
                      <a:lnTo>
                        <a:pt x="1117" y="537"/>
                      </a:lnTo>
                      <a:lnTo>
                        <a:pt x="1116" y="553"/>
                      </a:lnTo>
                      <a:lnTo>
                        <a:pt x="1113" y="575"/>
                      </a:lnTo>
                      <a:lnTo>
                        <a:pt x="1110" y="601"/>
                      </a:lnTo>
                      <a:lnTo>
                        <a:pt x="1106" y="629"/>
                      </a:lnTo>
                      <a:lnTo>
                        <a:pt x="1102" y="654"/>
                      </a:lnTo>
                      <a:lnTo>
                        <a:pt x="1098" y="675"/>
                      </a:lnTo>
                      <a:lnTo>
                        <a:pt x="1094" y="687"/>
                      </a:lnTo>
                      <a:close/>
                    </a:path>
                  </a:pathLst>
                </a:custGeom>
                <a:solidFill>
                  <a:srgbClr val="7F5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84" name="Freeform 600"/>
                <p:cNvSpPr>
                  <a:spLocks/>
                </p:cNvSpPr>
                <p:nvPr/>
              </p:nvSpPr>
              <p:spPr bwMode="auto">
                <a:xfrm>
                  <a:off x="4768" y="573"/>
                  <a:ext cx="112" cy="86"/>
                </a:xfrm>
                <a:custGeom>
                  <a:avLst/>
                  <a:gdLst>
                    <a:gd name="T0" fmla="*/ 1067 w 1119"/>
                    <a:gd name="T1" fmla="*/ 685 h 861"/>
                    <a:gd name="T2" fmla="*/ 1003 w 1119"/>
                    <a:gd name="T3" fmla="*/ 715 h 861"/>
                    <a:gd name="T4" fmla="*/ 970 w 1119"/>
                    <a:gd name="T5" fmla="*/ 774 h 861"/>
                    <a:gd name="T6" fmla="*/ 959 w 1119"/>
                    <a:gd name="T7" fmla="*/ 819 h 861"/>
                    <a:gd name="T8" fmla="*/ 930 w 1119"/>
                    <a:gd name="T9" fmla="*/ 861 h 861"/>
                    <a:gd name="T10" fmla="*/ 927 w 1119"/>
                    <a:gd name="T11" fmla="*/ 758 h 861"/>
                    <a:gd name="T12" fmla="*/ 905 w 1119"/>
                    <a:gd name="T13" fmla="*/ 688 h 861"/>
                    <a:gd name="T14" fmla="*/ 884 w 1119"/>
                    <a:gd name="T15" fmla="*/ 607 h 861"/>
                    <a:gd name="T16" fmla="*/ 873 w 1119"/>
                    <a:gd name="T17" fmla="*/ 555 h 861"/>
                    <a:gd name="T18" fmla="*/ 870 w 1119"/>
                    <a:gd name="T19" fmla="*/ 600 h 861"/>
                    <a:gd name="T20" fmla="*/ 837 w 1119"/>
                    <a:gd name="T21" fmla="*/ 528 h 861"/>
                    <a:gd name="T22" fmla="*/ 799 w 1119"/>
                    <a:gd name="T23" fmla="*/ 443 h 861"/>
                    <a:gd name="T24" fmla="*/ 801 w 1119"/>
                    <a:gd name="T25" fmla="*/ 358 h 861"/>
                    <a:gd name="T26" fmla="*/ 771 w 1119"/>
                    <a:gd name="T27" fmla="*/ 375 h 861"/>
                    <a:gd name="T28" fmla="*/ 786 w 1119"/>
                    <a:gd name="T29" fmla="*/ 330 h 861"/>
                    <a:gd name="T30" fmla="*/ 811 w 1119"/>
                    <a:gd name="T31" fmla="*/ 297 h 861"/>
                    <a:gd name="T32" fmla="*/ 764 w 1119"/>
                    <a:gd name="T33" fmla="*/ 330 h 861"/>
                    <a:gd name="T34" fmla="*/ 698 w 1119"/>
                    <a:gd name="T35" fmla="*/ 365 h 861"/>
                    <a:gd name="T36" fmla="*/ 695 w 1119"/>
                    <a:gd name="T37" fmla="*/ 345 h 861"/>
                    <a:gd name="T38" fmla="*/ 619 w 1119"/>
                    <a:gd name="T39" fmla="*/ 378 h 861"/>
                    <a:gd name="T40" fmla="*/ 574 w 1119"/>
                    <a:gd name="T41" fmla="*/ 394 h 861"/>
                    <a:gd name="T42" fmla="*/ 520 w 1119"/>
                    <a:gd name="T43" fmla="*/ 403 h 861"/>
                    <a:gd name="T44" fmla="*/ 439 w 1119"/>
                    <a:gd name="T45" fmla="*/ 420 h 861"/>
                    <a:gd name="T46" fmla="*/ 451 w 1119"/>
                    <a:gd name="T47" fmla="*/ 387 h 861"/>
                    <a:gd name="T48" fmla="*/ 325 w 1119"/>
                    <a:gd name="T49" fmla="*/ 439 h 861"/>
                    <a:gd name="T50" fmla="*/ 254 w 1119"/>
                    <a:gd name="T51" fmla="*/ 466 h 861"/>
                    <a:gd name="T52" fmla="*/ 247 w 1119"/>
                    <a:gd name="T53" fmla="*/ 466 h 861"/>
                    <a:gd name="T54" fmla="*/ 285 w 1119"/>
                    <a:gd name="T55" fmla="*/ 427 h 861"/>
                    <a:gd name="T56" fmla="*/ 207 w 1119"/>
                    <a:gd name="T57" fmla="*/ 458 h 861"/>
                    <a:gd name="T58" fmla="*/ 152 w 1119"/>
                    <a:gd name="T59" fmla="*/ 485 h 861"/>
                    <a:gd name="T60" fmla="*/ 105 w 1119"/>
                    <a:gd name="T61" fmla="*/ 507 h 861"/>
                    <a:gd name="T62" fmla="*/ 52 w 1119"/>
                    <a:gd name="T63" fmla="*/ 528 h 861"/>
                    <a:gd name="T64" fmla="*/ 83 w 1119"/>
                    <a:gd name="T65" fmla="*/ 491 h 861"/>
                    <a:gd name="T66" fmla="*/ 6 w 1119"/>
                    <a:gd name="T67" fmla="*/ 549 h 861"/>
                    <a:gd name="T68" fmla="*/ 1 w 1119"/>
                    <a:gd name="T69" fmla="*/ 510 h 861"/>
                    <a:gd name="T70" fmla="*/ 20 w 1119"/>
                    <a:gd name="T71" fmla="*/ 427 h 861"/>
                    <a:gd name="T72" fmla="*/ 52 w 1119"/>
                    <a:gd name="T73" fmla="*/ 361 h 861"/>
                    <a:gd name="T74" fmla="*/ 113 w 1119"/>
                    <a:gd name="T75" fmla="*/ 285 h 861"/>
                    <a:gd name="T76" fmla="*/ 119 w 1119"/>
                    <a:gd name="T77" fmla="*/ 261 h 861"/>
                    <a:gd name="T78" fmla="*/ 189 w 1119"/>
                    <a:gd name="T79" fmla="*/ 204 h 861"/>
                    <a:gd name="T80" fmla="*/ 239 w 1119"/>
                    <a:gd name="T81" fmla="*/ 168 h 861"/>
                    <a:gd name="T82" fmla="*/ 263 w 1119"/>
                    <a:gd name="T83" fmla="*/ 147 h 861"/>
                    <a:gd name="T84" fmla="*/ 288 w 1119"/>
                    <a:gd name="T85" fmla="*/ 128 h 861"/>
                    <a:gd name="T86" fmla="*/ 338 w 1119"/>
                    <a:gd name="T87" fmla="*/ 96 h 861"/>
                    <a:gd name="T88" fmla="*/ 398 w 1119"/>
                    <a:gd name="T89" fmla="*/ 63 h 861"/>
                    <a:gd name="T90" fmla="*/ 494 w 1119"/>
                    <a:gd name="T91" fmla="*/ 27 h 861"/>
                    <a:gd name="T92" fmla="*/ 597 w 1119"/>
                    <a:gd name="T93" fmla="*/ 13 h 861"/>
                    <a:gd name="T94" fmla="*/ 672 w 1119"/>
                    <a:gd name="T95" fmla="*/ 2 h 861"/>
                    <a:gd name="T96" fmla="*/ 752 w 1119"/>
                    <a:gd name="T97" fmla="*/ 3 h 861"/>
                    <a:gd name="T98" fmla="*/ 820 w 1119"/>
                    <a:gd name="T99" fmla="*/ 18 h 861"/>
                    <a:gd name="T100" fmla="*/ 869 w 1119"/>
                    <a:gd name="T101" fmla="*/ 47 h 861"/>
                    <a:gd name="T102" fmla="*/ 903 w 1119"/>
                    <a:gd name="T103" fmla="*/ 77 h 861"/>
                    <a:gd name="T104" fmla="*/ 906 w 1119"/>
                    <a:gd name="T105" fmla="*/ 60 h 861"/>
                    <a:gd name="T106" fmla="*/ 940 w 1119"/>
                    <a:gd name="T107" fmla="*/ 114 h 861"/>
                    <a:gd name="T108" fmla="*/ 982 w 1119"/>
                    <a:gd name="T109" fmla="*/ 137 h 861"/>
                    <a:gd name="T110" fmla="*/ 1008 w 1119"/>
                    <a:gd name="T111" fmla="*/ 162 h 861"/>
                    <a:gd name="T112" fmla="*/ 1057 w 1119"/>
                    <a:gd name="T113" fmla="*/ 205 h 861"/>
                    <a:gd name="T114" fmla="*/ 1096 w 1119"/>
                    <a:gd name="T115" fmla="*/ 272 h 861"/>
                    <a:gd name="T116" fmla="*/ 1114 w 1119"/>
                    <a:gd name="T117" fmla="*/ 375 h 861"/>
                    <a:gd name="T118" fmla="*/ 1119 w 1119"/>
                    <a:gd name="T119" fmla="*/ 494 h 861"/>
                    <a:gd name="T120" fmla="*/ 1116 w 1119"/>
                    <a:gd name="T121" fmla="*/ 553 h 861"/>
                    <a:gd name="T122" fmla="*/ 1094 w 1119"/>
                    <a:gd name="T123" fmla="*/ 687 h 8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19" h="861">
                      <a:moveTo>
                        <a:pt x="1094" y="687"/>
                      </a:moveTo>
                      <a:lnTo>
                        <a:pt x="1094" y="687"/>
                      </a:lnTo>
                      <a:lnTo>
                        <a:pt x="1092" y="687"/>
                      </a:lnTo>
                      <a:lnTo>
                        <a:pt x="1086" y="686"/>
                      </a:lnTo>
                      <a:lnTo>
                        <a:pt x="1078" y="685"/>
                      </a:lnTo>
                      <a:lnTo>
                        <a:pt x="1067" y="685"/>
                      </a:lnTo>
                      <a:lnTo>
                        <a:pt x="1055" y="687"/>
                      </a:lnTo>
                      <a:lnTo>
                        <a:pt x="1042" y="690"/>
                      </a:lnTo>
                      <a:lnTo>
                        <a:pt x="1028" y="696"/>
                      </a:lnTo>
                      <a:lnTo>
                        <a:pt x="1015" y="704"/>
                      </a:lnTo>
                      <a:lnTo>
                        <a:pt x="1003" y="715"/>
                      </a:lnTo>
                      <a:lnTo>
                        <a:pt x="993" y="725"/>
                      </a:lnTo>
                      <a:lnTo>
                        <a:pt x="985" y="736"/>
                      </a:lnTo>
                      <a:lnTo>
                        <a:pt x="979" y="746"/>
                      </a:lnTo>
                      <a:lnTo>
                        <a:pt x="974" y="757"/>
                      </a:lnTo>
                      <a:lnTo>
                        <a:pt x="971" y="766"/>
                      </a:lnTo>
                      <a:lnTo>
                        <a:pt x="970" y="774"/>
                      </a:lnTo>
                      <a:lnTo>
                        <a:pt x="969" y="781"/>
                      </a:lnTo>
                      <a:lnTo>
                        <a:pt x="968" y="789"/>
                      </a:lnTo>
                      <a:lnTo>
                        <a:pt x="966" y="798"/>
                      </a:lnTo>
                      <a:lnTo>
                        <a:pt x="963" y="809"/>
                      </a:lnTo>
                      <a:lnTo>
                        <a:pt x="959" y="819"/>
                      </a:lnTo>
                      <a:lnTo>
                        <a:pt x="955" y="829"/>
                      </a:lnTo>
                      <a:lnTo>
                        <a:pt x="952" y="837"/>
                      </a:lnTo>
                      <a:lnTo>
                        <a:pt x="950" y="842"/>
                      </a:lnTo>
                      <a:lnTo>
                        <a:pt x="949" y="844"/>
                      </a:lnTo>
                      <a:lnTo>
                        <a:pt x="930" y="861"/>
                      </a:lnTo>
                      <a:lnTo>
                        <a:pt x="930" y="857"/>
                      </a:lnTo>
                      <a:lnTo>
                        <a:pt x="931" y="845"/>
                      </a:lnTo>
                      <a:lnTo>
                        <a:pt x="931" y="827"/>
                      </a:lnTo>
                      <a:lnTo>
                        <a:pt x="931" y="805"/>
                      </a:lnTo>
                      <a:lnTo>
                        <a:pt x="930" y="782"/>
                      </a:lnTo>
                      <a:lnTo>
                        <a:pt x="927" y="758"/>
                      </a:lnTo>
                      <a:lnTo>
                        <a:pt x="923" y="736"/>
                      </a:lnTo>
                      <a:lnTo>
                        <a:pt x="916" y="718"/>
                      </a:lnTo>
                      <a:lnTo>
                        <a:pt x="912" y="709"/>
                      </a:lnTo>
                      <a:lnTo>
                        <a:pt x="908" y="699"/>
                      </a:lnTo>
                      <a:lnTo>
                        <a:pt x="905" y="688"/>
                      </a:lnTo>
                      <a:lnTo>
                        <a:pt x="901" y="675"/>
                      </a:lnTo>
                      <a:lnTo>
                        <a:pt x="897" y="662"/>
                      </a:lnTo>
                      <a:lnTo>
                        <a:pt x="894" y="648"/>
                      </a:lnTo>
                      <a:lnTo>
                        <a:pt x="890" y="634"/>
                      </a:lnTo>
                      <a:lnTo>
                        <a:pt x="887" y="621"/>
                      </a:lnTo>
                      <a:lnTo>
                        <a:pt x="884" y="607"/>
                      </a:lnTo>
                      <a:lnTo>
                        <a:pt x="881" y="595"/>
                      </a:lnTo>
                      <a:lnTo>
                        <a:pt x="879" y="584"/>
                      </a:lnTo>
                      <a:lnTo>
                        <a:pt x="877" y="574"/>
                      </a:lnTo>
                      <a:lnTo>
                        <a:pt x="875" y="566"/>
                      </a:lnTo>
                      <a:lnTo>
                        <a:pt x="874" y="559"/>
                      </a:lnTo>
                      <a:lnTo>
                        <a:pt x="873" y="555"/>
                      </a:lnTo>
                      <a:lnTo>
                        <a:pt x="873" y="554"/>
                      </a:lnTo>
                      <a:lnTo>
                        <a:pt x="876" y="618"/>
                      </a:lnTo>
                      <a:lnTo>
                        <a:pt x="875" y="616"/>
                      </a:lnTo>
                      <a:lnTo>
                        <a:pt x="873" y="610"/>
                      </a:lnTo>
                      <a:lnTo>
                        <a:pt x="870" y="600"/>
                      </a:lnTo>
                      <a:lnTo>
                        <a:pt x="866" y="588"/>
                      </a:lnTo>
                      <a:lnTo>
                        <a:pt x="860" y="574"/>
                      </a:lnTo>
                      <a:lnTo>
                        <a:pt x="854" y="559"/>
                      </a:lnTo>
                      <a:lnTo>
                        <a:pt x="846" y="544"/>
                      </a:lnTo>
                      <a:lnTo>
                        <a:pt x="837" y="528"/>
                      </a:lnTo>
                      <a:lnTo>
                        <a:pt x="830" y="517"/>
                      </a:lnTo>
                      <a:lnTo>
                        <a:pt x="823" y="506"/>
                      </a:lnTo>
                      <a:lnTo>
                        <a:pt x="815" y="493"/>
                      </a:lnTo>
                      <a:lnTo>
                        <a:pt x="809" y="479"/>
                      </a:lnTo>
                      <a:lnTo>
                        <a:pt x="803" y="462"/>
                      </a:lnTo>
                      <a:lnTo>
                        <a:pt x="799" y="443"/>
                      </a:lnTo>
                      <a:lnTo>
                        <a:pt x="797" y="421"/>
                      </a:lnTo>
                      <a:lnTo>
                        <a:pt x="797" y="396"/>
                      </a:lnTo>
                      <a:lnTo>
                        <a:pt x="798" y="382"/>
                      </a:lnTo>
                      <a:lnTo>
                        <a:pt x="799" y="369"/>
                      </a:lnTo>
                      <a:lnTo>
                        <a:pt x="801" y="358"/>
                      </a:lnTo>
                      <a:lnTo>
                        <a:pt x="803" y="348"/>
                      </a:lnTo>
                      <a:lnTo>
                        <a:pt x="804" y="340"/>
                      </a:lnTo>
                      <a:lnTo>
                        <a:pt x="806" y="335"/>
                      </a:lnTo>
                      <a:lnTo>
                        <a:pt x="807" y="331"/>
                      </a:lnTo>
                      <a:lnTo>
                        <a:pt x="807" y="330"/>
                      </a:lnTo>
                      <a:lnTo>
                        <a:pt x="771" y="375"/>
                      </a:lnTo>
                      <a:lnTo>
                        <a:pt x="771" y="372"/>
                      </a:lnTo>
                      <a:lnTo>
                        <a:pt x="773" y="365"/>
                      </a:lnTo>
                      <a:lnTo>
                        <a:pt x="776" y="355"/>
                      </a:lnTo>
                      <a:lnTo>
                        <a:pt x="780" y="343"/>
                      </a:lnTo>
                      <a:lnTo>
                        <a:pt x="786" y="330"/>
                      </a:lnTo>
                      <a:lnTo>
                        <a:pt x="794" y="316"/>
                      </a:lnTo>
                      <a:lnTo>
                        <a:pt x="804" y="304"/>
                      </a:lnTo>
                      <a:lnTo>
                        <a:pt x="816" y="295"/>
                      </a:lnTo>
                      <a:lnTo>
                        <a:pt x="815" y="296"/>
                      </a:lnTo>
                      <a:lnTo>
                        <a:pt x="811" y="297"/>
                      </a:lnTo>
                      <a:lnTo>
                        <a:pt x="805" y="300"/>
                      </a:lnTo>
                      <a:lnTo>
                        <a:pt x="798" y="303"/>
                      </a:lnTo>
                      <a:lnTo>
                        <a:pt x="789" y="308"/>
                      </a:lnTo>
                      <a:lnTo>
                        <a:pt x="781" y="314"/>
                      </a:lnTo>
                      <a:lnTo>
                        <a:pt x="772" y="322"/>
                      </a:lnTo>
                      <a:lnTo>
                        <a:pt x="764" y="330"/>
                      </a:lnTo>
                      <a:lnTo>
                        <a:pt x="754" y="339"/>
                      </a:lnTo>
                      <a:lnTo>
                        <a:pt x="741" y="347"/>
                      </a:lnTo>
                      <a:lnTo>
                        <a:pt x="726" y="354"/>
                      </a:lnTo>
                      <a:lnTo>
                        <a:pt x="712" y="360"/>
                      </a:lnTo>
                      <a:lnTo>
                        <a:pt x="698" y="365"/>
                      </a:lnTo>
                      <a:lnTo>
                        <a:pt x="687" y="369"/>
                      </a:lnTo>
                      <a:lnTo>
                        <a:pt x="679" y="371"/>
                      </a:lnTo>
                      <a:lnTo>
                        <a:pt x="676" y="372"/>
                      </a:lnTo>
                      <a:lnTo>
                        <a:pt x="697" y="344"/>
                      </a:lnTo>
                      <a:lnTo>
                        <a:pt x="695" y="345"/>
                      </a:lnTo>
                      <a:lnTo>
                        <a:pt x="688" y="348"/>
                      </a:lnTo>
                      <a:lnTo>
                        <a:pt x="678" y="352"/>
                      </a:lnTo>
                      <a:lnTo>
                        <a:pt x="666" y="358"/>
                      </a:lnTo>
                      <a:lnTo>
                        <a:pt x="651" y="365"/>
                      </a:lnTo>
                      <a:lnTo>
                        <a:pt x="635" y="371"/>
                      </a:lnTo>
                      <a:lnTo>
                        <a:pt x="619" y="378"/>
                      </a:lnTo>
                      <a:lnTo>
                        <a:pt x="603" y="385"/>
                      </a:lnTo>
                      <a:lnTo>
                        <a:pt x="601" y="386"/>
                      </a:lnTo>
                      <a:lnTo>
                        <a:pt x="594" y="388"/>
                      </a:lnTo>
                      <a:lnTo>
                        <a:pt x="585" y="391"/>
                      </a:lnTo>
                      <a:lnTo>
                        <a:pt x="574" y="394"/>
                      </a:lnTo>
                      <a:lnTo>
                        <a:pt x="560" y="397"/>
                      </a:lnTo>
                      <a:lnTo>
                        <a:pt x="546" y="400"/>
                      </a:lnTo>
                      <a:lnTo>
                        <a:pt x="533" y="402"/>
                      </a:lnTo>
                      <a:lnTo>
                        <a:pt x="522" y="403"/>
                      </a:lnTo>
                      <a:lnTo>
                        <a:pt x="520" y="403"/>
                      </a:lnTo>
                      <a:lnTo>
                        <a:pt x="514" y="404"/>
                      </a:lnTo>
                      <a:lnTo>
                        <a:pt x="505" y="405"/>
                      </a:lnTo>
                      <a:lnTo>
                        <a:pt x="492" y="407"/>
                      </a:lnTo>
                      <a:lnTo>
                        <a:pt x="477" y="410"/>
                      </a:lnTo>
                      <a:lnTo>
                        <a:pt x="459" y="414"/>
                      </a:lnTo>
                      <a:lnTo>
                        <a:pt x="439" y="420"/>
                      </a:lnTo>
                      <a:lnTo>
                        <a:pt x="418" y="427"/>
                      </a:lnTo>
                      <a:lnTo>
                        <a:pt x="477" y="381"/>
                      </a:lnTo>
                      <a:lnTo>
                        <a:pt x="474" y="382"/>
                      </a:lnTo>
                      <a:lnTo>
                        <a:pt x="465" y="384"/>
                      </a:lnTo>
                      <a:lnTo>
                        <a:pt x="451" y="387"/>
                      </a:lnTo>
                      <a:lnTo>
                        <a:pt x="433" y="393"/>
                      </a:lnTo>
                      <a:lnTo>
                        <a:pt x="410" y="401"/>
                      </a:lnTo>
                      <a:lnTo>
                        <a:pt x="385" y="411"/>
                      </a:lnTo>
                      <a:lnTo>
                        <a:pt x="355" y="424"/>
                      </a:lnTo>
                      <a:lnTo>
                        <a:pt x="325" y="439"/>
                      </a:lnTo>
                      <a:lnTo>
                        <a:pt x="315" y="444"/>
                      </a:lnTo>
                      <a:lnTo>
                        <a:pt x="302" y="449"/>
                      </a:lnTo>
                      <a:lnTo>
                        <a:pt x="289" y="454"/>
                      </a:lnTo>
                      <a:lnTo>
                        <a:pt x="276" y="459"/>
                      </a:lnTo>
                      <a:lnTo>
                        <a:pt x="264" y="463"/>
                      </a:lnTo>
                      <a:lnTo>
                        <a:pt x="254" y="466"/>
                      </a:lnTo>
                      <a:lnTo>
                        <a:pt x="247" y="468"/>
                      </a:lnTo>
                      <a:lnTo>
                        <a:pt x="245" y="469"/>
                      </a:lnTo>
                      <a:lnTo>
                        <a:pt x="245" y="468"/>
                      </a:lnTo>
                      <a:lnTo>
                        <a:pt x="247" y="466"/>
                      </a:lnTo>
                      <a:lnTo>
                        <a:pt x="249" y="463"/>
                      </a:lnTo>
                      <a:lnTo>
                        <a:pt x="254" y="458"/>
                      </a:lnTo>
                      <a:lnTo>
                        <a:pt x="261" y="450"/>
                      </a:lnTo>
                      <a:lnTo>
                        <a:pt x="271" y="440"/>
                      </a:lnTo>
                      <a:lnTo>
                        <a:pt x="285" y="427"/>
                      </a:lnTo>
                      <a:lnTo>
                        <a:pt x="281" y="428"/>
                      </a:lnTo>
                      <a:lnTo>
                        <a:pt x="272" y="432"/>
                      </a:lnTo>
                      <a:lnTo>
                        <a:pt x="258" y="437"/>
                      </a:lnTo>
                      <a:lnTo>
                        <a:pt x="241" y="444"/>
                      </a:lnTo>
                      <a:lnTo>
                        <a:pt x="223" y="451"/>
                      </a:lnTo>
                      <a:lnTo>
                        <a:pt x="207" y="458"/>
                      </a:lnTo>
                      <a:lnTo>
                        <a:pt x="193" y="464"/>
                      </a:lnTo>
                      <a:lnTo>
                        <a:pt x="183" y="469"/>
                      </a:lnTo>
                      <a:lnTo>
                        <a:pt x="174" y="474"/>
                      </a:lnTo>
                      <a:lnTo>
                        <a:pt x="164" y="480"/>
                      </a:lnTo>
                      <a:lnTo>
                        <a:pt x="152" y="485"/>
                      </a:lnTo>
                      <a:lnTo>
                        <a:pt x="140" y="491"/>
                      </a:lnTo>
                      <a:lnTo>
                        <a:pt x="129" y="496"/>
                      </a:lnTo>
                      <a:lnTo>
                        <a:pt x="119" y="500"/>
                      </a:lnTo>
                      <a:lnTo>
                        <a:pt x="111" y="504"/>
                      </a:lnTo>
                      <a:lnTo>
                        <a:pt x="105" y="507"/>
                      </a:lnTo>
                      <a:lnTo>
                        <a:pt x="100" y="510"/>
                      </a:lnTo>
                      <a:lnTo>
                        <a:pt x="91" y="514"/>
                      </a:lnTo>
                      <a:lnTo>
                        <a:pt x="81" y="518"/>
                      </a:lnTo>
                      <a:lnTo>
                        <a:pt x="71" y="522"/>
                      </a:lnTo>
                      <a:lnTo>
                        <a:pt x="61" y="525"/>
                      </a:lnTo>
                      <a:lnTo>
                        <a:pt x="52" y="528"/>
                      </a:lnTo>
                      <a:lnTo>
                        <a:pt x="46" y="530"/>
                      </a:lnTo>
                      <a:lnTo>
                        <a:pt x="44" y="531"/>
                      </a:lnTo>
                      <a:lnTo>
                        <a:pt x="96" y="486"/>
                      </a:lnTo>
                      <a:lnTo>
                        <a:pt x="93" y="487"/>
                      </a:lnTo>
                      <a:lnTo>
                        <a:pt x="83" y="491"/>
                      </a:lnTo>
                      <a:lnTo>
                        <a:pt x="70" y="497"/>
                      </a:lnTo>
                      <a:lnTo>
                        <a:pt x="55" y="505"/>
                      </a:lnTo>
                      <a:lnTo>
                        <a:pt x="39" y="515"/>
                      </a:lnTo>
                      <a:lnTo>
                        <a:pt x="25" y="526"/>
                      </a:lnTo>
                      <a:lnTo>
                        <a:pt x="13" y="537"/>
                      </a:lnTo>
                      <a:lnTo>
                        <a:pt x="6" y="549"/>
                      </a:lnTo>
                      <a:lnTo>
                        <a:pt x="3" y="554"/>
                      </a:lnTo>
                      <a:lnTo>
                        <a:pt x="1" y="551"/>
                      </a:lnTo>
                      <a:lnTo>
                        <a:pt x="0" y="542"/>
                      </a:lnTo>
                      <a:lnTo>
                        <a:pt x="0" y="528"/>
                      </a:lnTo>
                      <a:lnTo>
                        <a:pt x="1" y="510"/>
                      </a:lnTo>
                      <a:lnTo>
                        <a:pt x="4" y="490"/>
                      </a:lnTo>
                      <a:lnTo>
                        <a:pt x="7" y="469"/>
                      </a:lnTo>
                      <a:lnTo>
                        <a:pt x="13" y="448"/>
                      </a:lnTo>
                      <a:lnTo>
                        <a:pt x="16" y="437"/>
                      </a:lnTo>
                      <a:lnTo>
                        <a:pt x="20" y="427"/>
                      </a:lnTo>
                      <a:lnTo>
                        <a:pt x="24" y="416"/>
                      </a:lnTo>
                      <a:lnTo>
                        <a:pt x="29" y="406"/>
                      </a:lnTo>
                      <a:lnTo>
                        <a:pt x="34" y="395"/>
                      </a:lnTo>
                      <a:lnTo>
                        <a:pt x="39" y="384"/>
                      </a:lnTo>
                      <a:lnTo>
                        <a:pt x="45" y="372"/>
                      </a:lnTo>
                      <a:lnTo>
                        <a:pt x="52" y="361"/>
                      </a:lnTo>
                      <a:lnTo>
                        <a:pt x="60" y="349"/>
                      </a:lnTo>
                      <a:lnTo>
                        <a:pt x="69" y="337"/>
                      </a:lnTo>
                      <a:lnTo>
                        <a:pt x="78" y="325"/>
                      </a:lnTo>
                      <a:lnTo>
                        <a:pt x="89" y="312"/>
                      </a:lnTo>
                      <a:lnTo>
                        <a:pt x="100" y="299"/>
                      </a:lnTo>
                      <a:lnTo>
                        <a:pt x="113" y="285"/>
                      </a:lnTo>
                      <a:lnTo>
                        <a:pt x="127" y="271"/>
                      </a:lnTo>
                      <a:lnTo>
                        <a:pt x="142" y="256"/>
                      </a:lnTo>
                      <a:lnTo>
                        <a:pt x="113" y="267"/>
                      </a:lnTo>
                      <a:lnTo>
                        <a:pt x="115" y="265"/>
                      </a:lnTo>
                      <a:lnTo>
                        <a:pt x="119" y="261"/>
                      </a:lnTo>
                      <a:lnTo>
                        <a:pt x="127" y="255"/>
                      </a:lnTo>
                      <a:lnTo>
                        <a:pt x="136" y="246"/>
                      </a:lnTo>
                      <a:lnTo>
                        <a:pt x="148" y="236"/>
                      </a:lnTo>
                      <a:lnTo>
                        <a:pt x="160" y="225"/>
                      </a:lnTo>
                      <a:lnTo>
                        <a:pt x="174" y="215"/>
                      </a:lnTo>
                      <a:lnTo>
                        <a:pt x="189" y="204"/>
                      </a:lnTo>
                      <a:lnTo>
                        <a:pt x="203" y="194"/>
                      </a:lnTo>
                      <a:lnTo>
                        <a:pt x="215" y="186"/>
                      </a:lnTo>
                      <a:lnTo>
                        <a:pt x="224" y="178"/>
                      </a:lnTo>
                      <a:lnTo>
                        <a:pt x="233" y="172"/>
                      </a:lnTo>
                      <a:lnTo>
                        <a:pt x="239" y="168"/>
                      </a:lnTo>
                      <a:lnTo>
                        <a:pt x="243" y="165"/>
                      </a:lnTo>
                      <a:lnTo>
                        <a:pt x="246" y="163"/>
                      </a:lnTo>
                      <a:lnTo>
                        <a:pt x="247" y="162"/>
                      </a:lnTo>
                      <a:lnTo>
                        <a:pt x="262" y="148"/>
                      </a:lnTo>
                      <a:lnTo>
                        <a:pt x="263" y="147"/>
                      </a:lnTo>
                      <a:lnTo>
                        <a:pt x="265" y="146"/>
                      </a:lnTo>
                      <a:lnTo>
                        <a:pt x="269" y="143"/>
                      </a:lnTo>
                      <a:lnTo>
                        <a:pt x="273" y="140"/>
                      </a:lnTo>
                      <a:lnTo>
                        <a:pt x="278" y="136"/>
                      </a:lnTo>
                      <a:lnTo>
                        <a:pt x="283" y="132"/>
                      </a:lnTo>
                      <a:lnTo>
                        <a:pt x="288" y="128"/>
                      </a:lnTo>
                      <a:lnTo>
                        <a:pt x="292" y="124"/>
                      </a:lnTo>
                      <a:lnTo>
                        <a:pt x="298" y="119"/>
                      </a:lnTo>
                      <a:lnTo>
                        <a:pt x="309" y="113"/>
                      </a:lnTo>
                      <a:lnTo>
                        <a:pt x="323" y="105"/>
                      </a:lnTo>
                      <a:lnTo>
                        <a:pt x="338" y="96"/>
                      </a:lnTo>
                      <a:lnTo>
                        <a:pt x="353" y="88"/>
                      </a:lnTo>
                      <a:lnTo>
                        <a:pt x="368" y="80"/>
                      </a:lnTo>
                      <a:lnTo>
                        <a:pt x="381" y="73"/>
                      </a:lnTo>
                      <a:lnTo>
                        <a:pt x="390" y="68"/>
                      </a:lnTo>
                      <a:lnTo>
                        <a:pt x="398" y="63"/>
                      </a:lnTo>
                      <a:lnTo>
                        <a:pt x="407" y="58"/>
                      </a:lnTo>
                      <a:lnTo>
                        <a:pt x="420" y="51"/>
                      </a:lnTo>
                      <a:lnTo>
                        <a:pt x="435" y="44"/>
                      </a:lnTo>
                      <a:lnTo>
                        <a:pt x="452" y="38"/>
                      </a:lnTo>
                      <a:lnTo>
                        <a:pt x="472" y="32"/>
                      </a:lnTo>
                      <a:lnTo>
                        <a:pt x="494" y="27"/>
                      </a:lnTo>
                      <a:lnTo>
                        <a:pt x="519" y="23"/>
                      </a:lnTo>
                      <a:lnTo>
                        <a:pt x="543" y="20"/>
                      </a:lnTo>
                      <a:lnTo>
                        <a:pt x="564" y="18"/>
                      </a:lnTo>
                      <a:lnTo>
                        <a:pt x="581" y="16"/>
                      </a:lnTo>
                      <a:lnTo>
                        <a:pt x="597" y="13"/>
                      </a:lnTo>
                      <a:lnTo>
                        <a:pt x="611" y="11"/>
                      </a:lnTo>
                      <a:lnTo>
                        <a:pt x="625" y="9"/>
                      </a:lnTo>
                      <a:lnTo>
                        <a:pt x="641" y="7"/>
                      </a:lnTo>
                      <a:lnTo>
                        <a:pt x="658" y="4"/>
                      </a:lnTo>
                      <a:lnTo>
                        <a:pt x="672" y="2"/>
                      </a:lnTo>
                      <a:lnTo>
                        <a:pt x="685" y="1"/>
                      </a:lnTo>
                      <a:lnTo>
                        <a:pt x="699" y="1"/>
                      </a:lnTo>
                      <a:lnTo>
                        <a:pt x="712" y="0"/>
                      </a:lnTo>
                      <a:lnTo>
                        <a:pt x="725" y="1"/>
                      </a:lnTo>
                      <a:lnTo>
                        <a:pt x="738" y="2"/>
                      </a:lnTo>
                      <a:lnTo>
                        <a:pt x="752" y="3"/>
                      </a:lnTo>
                      <a:lnTo>
                        <a:pt x="765" y="4"/>
                      </a:lnTo>
                      <a:lnTo>
                        <a:pt x="777" y="6"/>
                      </a:lnTo>
                      <a:lnTo>
                        <a:pt x="788" y="9"/>
                      </a:lnTo>
                      <a:lnTo>
                        <a:pt x="800" y="11"/>
                      </a:lnTo>
                      <a:lnTo>
                        <a:pt x="810" y="14"/>
                      </a:lnTo>
                      <a:lnTo>
                        <a:pt x="820" y="18"/>
                      </a:lnTo>
                      <a:lnTo>
                        <a:pt x="829" y="22"/>
                      </a:lnTo>
                      <a:lnTo>
                        <a:pt x="837" y="26"/>
                      </a:lnTo>
                      <a:lnTo>
                        <a:pt x="845" y="30"/>
                      </a:lnTo>
                      <a:lnTo>
                        <a:pt x="858" y="39"/>
                      </a:lnTo>
                      <a:lnTo>
                        <a:pt x="869" y="47"/>
                      </a:lnTo>
                      <a:lnTo>
                        <a:pt x="879" y="55"/>
                      </a:lnTo>
                      <a:lnTo>
                        <a:pt x="887" y="62"/>
                      </a:lnTo>
                      <a:lnTo>
                        <a:pt x="894" y="68"/>
                      </a:lnTo>
                      <a:lnTo>
                        <a:pt x="899" y="73"/>
                      </a:lnTo>
                      <a:lnTo>
                        <a:pt x="902" y="76"/>
                      </a:lnTo>
                      <a:lnTo>
                        <a:pt x="903" y="77"/>
                      </a:lnTo>
                      <a:lnTo>
                        <a:pt x="894" y="49"/>
                      </a:lnTo>
                      <a:lnTo>
                        <a:pt x="895" y="50"/>
                      </a:lnTo>
                      <a:lnTo>
                        <a:pt x="898" y="52"/>
                      </a:lnTo>
                      <a:lnTo>
                        <a:pt x="902" y="55"/>
                      </a:lnTo>
                      <a:lnTo>
                        <a:pt x="906" y="60"/>
                      </a:lnTo>
                      <a:lnTo>
                        <a:pt x="911" y="65"/>
                      </a:lnTo>
                      <a:lnTo>
                        <a:pt x="916" y="72"/>
                      </a:lnTo>
                      <a:lnTo>
                        <a:pt x="920" y="80"/>
                      </a:lnTo>
                      <a:lnTo>
                        <a:pt x="923" y="89"/>
                      </a:lnTo>
                      <a:lnTo>
                        <a:pt x="927" y="68"/>
                      </a:lnTo>
                      <a:lnTo>
                        <a:pt x="940" y="114"/>
                      </a:lnTo>
                      <a:lnTo>
                        <a:pt x="1001" y="136"/>
                      </a:lnTo>
                      <a:lnTo>
                        <a:pt x="966" y="131"/>
                      </a:lnTo>
                      <a:lnTo>
                        <a:pt x="968" y="132"/>
                      </a:lnTo>
                      <a:lnTo>
                        <a:pt x="974" y="134"/>
                      </a:lnTo>
                      <a:lnTo>
                        <a:pt x="982" y="137"/>
                      </a:lnTo>
                      <a:lnTo>
                        <a:pt x="993" y="142"/>
                      </a:lnTo>
                      <a:lnTo>
                        <a:pt x="1004" y="149"/>
                      </a:lnTo>
                      <a:lnTo>
                        <a:pt x="1016" y="156"/>
                      </a:lnTo>
                      <a:lnTo>
                        <a:pt x="1027" y="164"/>
                      </a:lnTo>
                      <a:lnTo>
                        <a:pt x="1037" y="174"/>
                      </a:lnTo>
                      <a:lnTo>
                        <a:pt x="1008" y="162"/>
                      </a:lnTo>
                      <a:lnTo>
                        <a:pt x="1011" y="164"/>
                      </a:lnTo>
                      <a:lnTo>
                        <a:pt x="1019" y="171"/>
                      </a:lnTo>
                      <a:lnTo>
                        <a:pt x="1030" y="180"/>
                      </a:lnTo>
                      <a:lnTo>
                        <a:pt x="1043" y="192"/>
                      </a:lnTo>
                      <a:lnTo>
                        <a:pt x="1057" y="205"/>
                      </a:lnTo>
                      <a:lnTo>
                        <a:pt x="1070" y="219"/>
                      </a:lnTo>
                      <a:lnTo>
                        <a:pt x="1081" y="233"/>
                      </a:lnTo>
                      <a:lnTo>
                        <a:pt x="1088" y="247"/>
                      </a:lnTo>
                      <a:lnTo>
                        <a:pt x="1092" y="259"/>
                      </a:lnTo>
                      <a:lnTo>
                        <a:pt x="1096" y="272"/>
                      </a:lnTo>
                      <a:lnTo>
                        <a:pt x="1099" y="287"/>
                      </a:lnTo>
                      <a:lnTo>
                        <a:pt x="1103" y="302"/>
                      </a:lnTo>
                      <a:lnTo>
                        <a:pt x="1105" y="319"/>
                      </a:lnTo>
                      <a:lnTo>
                        <a:pt x="1108" y="336"/>
                      </a:lnTo>
                      <a:lnTo>
                        <a:pt x="1111" y="355"/>
                      </a:lnTo>
                      <a:lnTo>
                        <a:pt x="1114" y="375"/>
                      </a:lnTo>
                      <a:lnTo>
                        <a:pt x="1116" y="395"/>
                      </a:lnTo>
                      <a:lnTo>
                        <a:pt x="1118" y="418"/>
                      </a:lnTo>
                      <a:lnTo>
                        <a:pt x="1118" y="444"/>
                      </a:lnTo>
                      <a:lnTo>
                        <a:pt x="1119" y="470"/>
                      </a:lnTo>
                      <a:lnTo>
                        <a:pt x="1119" y="494"/>
                      </a:lnTo>
                      <a:lnTo>
                        <a:pt x="1118" y="513"/>
                      </a:lnTo>
                      <a:lnTo>
                        <a:pt x="1118" y="526"/>
                      </a:lnTo>
                      <a:lnTo>
                        <a:pt x="1118" y="531"/>
                      </a:lnTo>
                      <a:lnTo>
                        <a:pt x="1117" y="537"/>
                      </a:lnTo>
                      <a:lnTo>
                        <a:pt x="1116" y="553"/>
                      </a:lnTo>
                      <a:lnTo>
                        <a:pt x="1113" y="575"/>
                      </a:lnTo>
                      <a:lnTo>
                        <a:pt x="1110" y="601"/>
                      </a:lnTo>
                      <a:lnTo>
                        <a:pt x="1106" y="629"/>
                      </a:lnTo>
                      <a:lnTo>
                        <a:pt x="1102" y="654"/>
                      </a:lnTo>
                      <a:lnTo>
                        <a:pt x="1098" y="675"/>
                      </a:lnTo>
                      <a:lnTo>
                        <a:pt x="1094" y="68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85" name="Freeform 601"/>
                <p:cNvSpPr>
                  <a:spLocks/>
                </p:cNvSpPr>
                <p:nvPr/>
              </p:nvSpPr>
              <p:spPr bwMode="auto">
                <a:xfrm>
                  <a:off x="4809" y="642"/>
                  <a:ext cx="37" cy="6"/>
                </a:xfrm>
                <a:custGeom>
                  <a:avLst/>
                  <a:gdLst>
                    <a:gd name="T0" fmla="*/ 325 w 372"/>
                    <a:gd name="T1" fmla="*/ 31 h 68"/>
                    <a:gd name="T2" fmla="*/ 306 w 372"/>
                    <a:gd name="T3" fmla="*/ 25 h 68"/>
                    <a:gd name="T4" fmla="*/ 275 w 372"/>
                    <a:gd name="T5" fmla="*/ 16 h 68"/>
                    <a:gd name="T6" fmla="*/ 240 w 372"/>
                    <a:gd name="T7" fmla="*/ 10 h 68"/>
                    <a:gd name="T8" fmla="*/ 211 w 372"/>
                    <a:gd name="T9" fmla="*/ 8 h 68"/>
                    <a:gd name="T10" fmla="*/ 189 w 372"/>
                    <a:gd name="T11" fmla="*/ 7 h 68"/>
                    <a:gd name="T12" fmla="*/ 169 w 372"/>
                    <a:gd name="T13" fmla="*/ 6 h 68"/>
                    <a:gd name="T14" fmla="*/ 150 w 372"/>
                    <a:gd name="T15" fmla="*/ 6 h 68"/>
                    <a:gd name="T16" fmla="*/ 160 w 372"/>
                    <a:gd name="T17" fmla="*/ 0 h 68"/>
                    <a:gd name="T18" fmla="*/ 149 w 372"/>
                    <a:gd name="T19" fmla="*/ 1 h 68"/>
                    <a:gd name="T20" fmla="*/ 124 w 372"/>
                    <a:gd name="T21" fmla="*/ 3 h 68"/>
                    <a:gd name="T22" fmla="*/ 92 w 372"/>
                    <a:gd name="T23" fmla="*/ 8 h 68"/>
                    <a:gd name="T24" fmla="*/ 62 w 372"/>
                    <a:gd name="T25" fmla="*/ 17 h 68"/>
                    <a:gd name="T26" fmla="*/ 38 w 372"/>
                    <a:gd name="T27" fmla="*/ 28 h 68"/>
                    <a:gd name="T28" fmla="*/ 19 w 372"/>
                    <a:gd name="T29" fmla="*/ 40 h 68"/>
                    <a:gd name="T30" fmla="*/ 6 w 372"/>
                    <a:gd name="T31" fmla="*/ 51 h 68"/>
                    <a:gd name="T32" fmla="*/ 0 w 372"/>
                    <a:gd name="T33" fmla="*/ 61 h 68"/>
                    <a:gd name="T34" fmla="*/ 2 w 372"/>
                    <a:gd name="T35" fmla="*/ 65 h 68"/>
                    <a:gd name="T36" fmla="*/ 8 w 372"/>
                    <a:gd name="T37" fmla="*/ 68 h 68"/>
                    <a:gd name="T38" fmla="*/ 18 w 372"/>
                    <a:gd name="T39" fmla="*/ 65 h 68"/>
                    <a:gd name="T40" fmla="*/ 28 w 372"/>
                    <a:gd name="T41" fmla="*/ 61 h 68"/>
                    <a:gd name="T42" fmla="*/ 49 w 372"/>
                    <a:gd name="T43" fmla="*/ 52 h 68"/>
                    <a:gd name="T44" fmla="*/ 87 w 372"/>
                    <a:gd name="T45" fmla="*/ 41 h 68"/>
                    <a:gd name="T46" fmla="*/ 127 w 372"/>
                    <a:gd name="T47" fmla="*/ 33 h 68"/>
                    <a:gd name="T48" fmla="*/ 157 w 372"/>
                    <a:gd name="T49" fmla="*/ 31 h 68"/>
                    <a:gd name="T50" fmla="*/ 188 w 372"/>
                    <a:gd name="T51" fmla="*/ 32 h 68"/>
                    <a:gd name="T52" fmla="*/ 229 w 372"/>
                    <a:gd name="T53" fmla="*/ 34 h 68"/>
                    <a:gd name="T54" fmla="*/ 269 w 372"/>
                    <a:gd name="T55" fmla="*/ 35 h 68"/>
                    <a:gd name="T56" fmla="*/ 294 w 372"/>
                    <a:gd name="T57" fmla="*/ 38 h 68"/>
                    <a:gd name="T58" fmla="*/ 328 w 372"/>
                    <a:gd name="T59" fmla="*/ 46 h 68"/>
                    <a:gd name="T60" fmla="*/ 363 w 372"/>
                    <a:gd name="T61" fmla="*/ 52 h 68"/>
                    <a:gd name="T62" fmla="*/ 371 w 372"/>
                    <a:gd name="T63" fmla="*/ 49 h 68"/>
                    <a:gd name="T64" fmla="*/ 328 w 372"/>
                    <a:gd name="T65" fmla="*/ 32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72" h="68">
                      <a:moveTo>
                        <a:pt x="328" y="32"/>
                      </a:moveTo>
                      <a:lnTo>
                        <a:pt x="325" y="31"/>
                      </a:lnTo>
                      <a:lnTo>
                        <a:pt x="318" y="29"/>
                      </a:lnTo>
                      <a:lnTo>
                        <a:pt x="306" y="25"/>
                      </a:lnTo>
                      <a:lnTo>
                        <a:pt x="292" y="21"/>
                      </a:lnTo>
                      <a:lnTo>
                        <a:pt x="275" y="16"/>
                      </a:lnTo>
                      <a:lnTo>
                        <a:pt x="258" y="13"/>
                      </a:lnTo>
                      <a:lnTo>
                        <a:pt x="240" y="10"/>
                      </a:lnTo>
                      <a:lnTo>
                        <a:pt x="223" y="8"/>
                      </a:lnTo>
                      <a:lnTo>
                        <a:pt x="211" y="8"/>
                      </a:lnTo>
                      <a:lnTo>
                        <a:pt x="200" y="7"/>
                      </a:lnTo>
                      <a:lnTo>
                        <a:pt x="189" y="7"/>
                      </a:lnTo>
                      <a:lnTo>
                        <a:pt x="179" y="7"/>
                      </a:lnTo>
                      <a:lnTo>
                        <a:pt x="169" y="6"/>
                      </a:lnTo>
                      <a:lnTo>
                        <a:pt x="160" y="6"/>
                      </a:lnTo>
                      <a:lnTo>
                        <a:pt x="150" y="6"/>
                      </a:lnTo>
                      <a:lnTo>
                        <a:pt x="142" y="6"/>
                      </a:lnTo>
                      <a:lnTo>
                        <a:pt x="160" y="0"/>
                      </a:lnTo>
                      <a:lnTo>
                        <a:pt x="156" y="0"/>
                      </a:lnTo>
                      <a:lnTo>
                        <a:pt x="149" y="1"/>
                      </a:lnTo>
                      <a:lnTo>
                        <a:pt x="138" y="2"/>
                      </a:lnTo>
                      <a:lnTo>
                        <a:pt x="124" y="3"/>
                      </a:lnTo>
                      <a:lnTo>
                        <a:pt x="108" y="5"/>
                      </a:lnTo>
                      <a:lnTo>
                        <a:pt x="92" y="8"/>
                      </a:lnTo>
                      <a:lnTo>
                        <a:pt x="76" y="12"/>
                      </a:lnTo>
                      <a:lnTo>
                        <a:pt x="62" y="17"/>
                      </a:lnTo>
                      <a:lnTo>
                        <a:pt x="49" y="22"/>
                      </a:lnTo>
                      <a:lnTo>
                        <a:pt x="38" y="28"/>
                      </a:lnTo>
                      <a:lnTo>
                        <a:pt x="27" y="34"/>
                      </a:lnTo>
                      <a:lnTo>
                        <a:pt x="19" y="40"/>
                      </a:lnTo>
                      <a:lnTo>
                        <a:pt x="11" y="45"/>
                      </a:lnTo>
                      <a:lnTo>
                        <a:pt x="6" y="51"/>
                      </a:lnTo>
                      <a:lnTo>
                        <a:pt x="2" y="56"/>
                      </a:lnTo>
                      <a:lnTo>
                        <a:pt x="0" y="61"/>
                      </a:lnTo>
                      <a:lnTo>
                        <a:pt x="0" y="64"/>
                      </a:lnTo>
                      <a:lnTo>
                        <a:pt x="2" y="65"/>
                      </a:lnTo>
                      <a:lnTo>
                        <a:pt x="5" y="68"/>
                      </a:lnTo>
                      <a:lnTo>
                        <a:pt x="8" y="68"/>
                      </a:lnTo>
                      <a:lnTo>
                        <a:pt x="13" y="68"/>
                      </a:lnTo>
                      <a:lnTo>
                        <a:pt x="18" y="65"/>
                      </a:lnTo>
                      <a:lnTo>
                        <a:pt x="23" y="64"/>
                      </a:lnTo>
                      <a:lnTo>
                        <a:pt x="28" y="61"/>
                      </a:lnTo>
                      <a:lnTo>
                        <a:pt x="36" y="57"/>
                      </a:lnTo>
                      <a:lnTo>
                        <a:pt x="49" y="52"/>
                      </a:lnTo>
                      <a:lnTo>
                        <a:pt x="67" y="46"/>
                      </a:lnTo>
                      <a:lnTo>
                        <a:pt x="87" y="41"/>
                      </a:lnTo>
                      <a:lnTo>
                        <a:pt x="107" y="36"/>
                      </a:lnTo>
                      <a:lnTo>
                        <a:pt x="127" y="33"/>
                      </a:lnTo>
                      <a:lnTo>
                        <a:pt x="144" y="31"/>
                      </a:lnTo>
                      <a:lnTo>
                        <a:pt x="157" y="31"/>
                      </a:lnTo>
                      <a:lnTo>
                        <a:pt x="171" y="32"/>
                      </a:lnTo>
                      <a:lnTo>
                        <a:pt x="188" y="32"/>
                      </a:lnTo>
                      <a:lnTo>
                        <a:pt x="208" y="33"/>
                      </a:lnTo>
                      <a:lnTo>
                        <a:pt x="229" y="34"/>
                      </a:lnTo>
                      <a:lnTo>
                        <a:pt x="250" y="35"/>
                      </a:lnTo>
                      <a:lnTo>
                        <a:pt x="269" y="35"/>
                      </a:lnTo>
                      <a:lnTo>
                        <a:pt x="284" y="37"/>
                      </a:lnTo>
                      <a:lnTo>
                        <a:pt x="294" y="38"/>
                      </a:lnTo>
                      <a:lnTo>
                        <a:pt x="309" y="42"/>
                      </a:lnTo>
                      <a:lnTo>
                        <a:pt x="328" y="46"/>
                      </a:lnTo>
                      <a:lnTo>
                        <a:pt x="347" y="50"/>
                      </a:lnTo>
                      <a:lnTo>
                        <a:pt x="363" y="52"/>
                      </a:lnTo>
                      <a:lnTo>
                        <a:pt x="372" y="52"/>
                      </a:lnTo>
                      <a:lnTo>
                        <a:pt x="371" y="49"/>
                      </a:lnTo>
                      <a:lnTo>
                        <a:pt x="358" y="43"/>
                      </a:lnTo>
                      <a:lnTo>
                        <a:pt x="328" y="32"/>
                      </a:lnTo>
                      <a:close/>
                    </a:path>
                  </a:pathLst>
                </a:custGeom>
                <a:solidFill>
                  <a:srgbClr val="7F5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86" name="Freeform 602"/>
                <p:cNvSpPr>
                  <a:spLocks/>
                </p:cNvSpPr>
                <p:nvPr/>
              </p:nvSpPr>
              <p:spPr bwMode="auto">
                <a:xfrm>
                  <a:off x="4809" y="642"/>
                  <a:ext cx="37" cy="6"/>
                </a:xfrm>
                <a:custGeom>
                  <a:avLst/>
                  <a:gdLst>
                    <a:gd name="T0" fmla="*/ 328 w 372"/>
                    <a:gd name="T1" fmla="*/ 32 h 68"/>
                    <a:gd name="T2" fmla="*/ 318 w 372"/>
                    <a:gd name="T3" fmla="*/ 29 h 68"/>
                    <a:gd name="T4" fmla="*/ 292 w 372"/>
                    <a:gd name="T5" fmla="*/ 21 h 68"/>
                    <a:gd name="T6" fmla="*/ 258 w 372"/>
                    <a:gd name="T7" fmla="*/ 13 h 68"/>
                    <a:gd name="T8" fmla="*/ 223 w 372"/>
                    <a:gd name="T9" fmla="*/ 8 h 68"/>
                    <a:gd name="T10" fmla="*/ 211 w 372"/>
                    <a:gd name="T11" fmla="*/ 8 h 68"/>
                    <a:gd name="T12" fmla="*/ 189 w 372"/>
                    <a:gd name="T13" fmla="*/ 7 h 68"/>
                    <a:gd name="T14" fmla="*/ 169 w 372"/>
                    <a:gd name="T15" fmla="*/ 6 h 68"/>
                    <a:gd name="T16" fmla="*/ 150 w 372"/>
                    <a:gd name="T17" fmla="*/ 6 h 68"/>
                    <a:gd name="T18" fmla="*/ 160 w 372"/>
                    <a:gd name="T19" fmla="*/ 0 h 68"/>
                    <a:gd name="T20" fmla="*/ 156 w 372"/>
                    <a:gd name="T21" fmla="*/ 0 h 68"/>
                    <a:gd name="T22" fmla="*/ 138 w 372"/>
                    <a:gd name="T23" fmla="*/ 2 h 68"/>
                    <a:gd name="T24" fmla="*/ 108 w 372"/>
                    <a:gd name="T25" fmla="*/ 5 h 68"/>
                    <a:gd name="T26" fmla="*/ 76 w 372"/>
                    <a:gd name="T27" fmla="*/ 12 h 68"/>
                    <a:gd name="T28" fmla="*/ 62 w 372"/>
                    <a:gd name="T29" fmla="*/ 17 h 68"/>
                    <a:gd name="T30" fmla="*/ 38 w 372"/>
                    <a:gd name="T31" fmla="*/ 28 h 68"/>
                    <a:gd name="T32" fmla="*/ 19 w 372"/>
                    <a:gd name="T33" fmla="*/ 40 h 68"/>
                    <a:gd name="T34" fmla="*/ 6 w 372"/>
                    <a:gd name="T35" fmla="*/ 51 h 68"/>
                    <a:gd name="T36" fmla="*/ 0 w 372"/>
                    <a:gd name="T37" fmla="*/ 61 h 68"/>
                    <a:gd name="T38" fmla="*/ 0 w 372"/>
                    <a:gd name="T39" fmla="*/ 64 h 68"/>
                    <a:gd name="T40" fmla="*/ 5 w 372"/>
                    <a:gd name="T41" fmla="*/ 68 h 68"/>
                    <a:gd name="T42" fmla="*/ 13 w 372"/>
                    <a:gd name="T43" fmla="*/ 68 h 68"/>
                    <a:gd name="T44" fmla="*/ 23 w 372"/>
                    <a:gd name="T45" fmla="*/ 64 h 68"/>
                    <a:gd name="T46" fmla="*/ 28 w 372"/>
                    <a:gd name="T47" fmla="*/ 61 h 68"/>
                    <a:gd name="T48" fmla="*/ 49 w 372"/>
                    <a:gd name="T49" fmla="*/ 52 h 68"/>
                    <a:gd name="T50" fmla="*/ 87 w 372"/>
                    <a:gd name="T51" fmla="*/ 41 h 68"/>
                    <a:gd name="T52" fmla="*/ 127 w 372"/>
                    <a:gd name="T53" fmla="*/ 33 h 68"/>
                    <a:gd name="T54" fmla="*/ 157 w 372"/>
                    <a:gd name="T55" fmla="*/ 31 h 68"/>
                    <a:gd name="T56" fmla="*/ 171 w 372"/>
                    <a:gd name="T57" fmla="*/ 32 h 68"/>
                    <a:gd name="T58" fmla="*/ 208 w 372"/>
                    <a:gd name="T59" fmla="*/ 33 h 68"/>
                    <a:gd name="T60" fmla="*/ 250 w 372"/>
                    <a:gd name="T61" fmla="*/ 35 h 68"/>
                    <a:gd name="T62" fmla="*/ 284 w 372"/>
                    <a:gd name="T63" fmla="*/ 37 h 68"/>
                    <a:gd name="T64" fmla="*/ 294 w 372"/>
                    <a:gd name="T65" fmla="*/ 38 h 68"/>
                    <a:gd name="T66" fmla="*/ 328 w 372"/>
                    <a:gd name="T67" fmla="*/ 46 h 68"/>
                    <a:gd name="T68" fmla="*/ 363 w 372"/>
                    <a:gd name="T69" fmla="*/ 52 h 68"/>
                    <a:gd name="T70" fmla="*/ 371 w 372"/>
                    <a:gd name="T71" fmla="*/ 49 h 68"/>
                    <a:gd name="T72" fmla="*/ 328 w 372"/>
                    <a:gd name="T73" fmla="*/ 32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2" h="68">
                      <a:moveTo>
                        <a:pt x="328" y="32"/>
                      </a:moveTo>
                      <a:lnTo>
                        <a:pt x="328" y="32"/>
                      </a:lnTo>
                      <a:lnTo>
                        <a:pt x="325" y="31"/>
                      </a:lnTo>
                      <a:lnTo>
                        <a:pt x="318" y="29"/>
                      </a:lnTo>
                      <a:lnTo>
                        <a:pt x="306" y="25"/>
                      </a:lnTo>
                      <a:lnTo>
                        <a:pt x="292" y="21"/>
                      </a:lnTo>
                      <a:lnTo>
                        <a:pt x="275" y="16"/>
                      </a:lnTo>
                      <a:lnTo>
                        <a:pt x="258" y="13"/>
                      </a:lnTo>
                      <a:lnTo>
                        <a:pt x="240" y="10"/>
                      </a:lnTo>
                      <a:lnTo>
                        <a:pt x="223" y="8"/>
                      </a:lnTo>
                      <a:lnTo>
                        <a:pt x="211" y="8"/>
                      </a:lnTo>
                      <a:lnTo>
                        <a:pt x="200" y="7"/>
                      </a:lnTo>
                      <a:lnTo>
                        <a:pt x="189" y="7"/>
                      </a:lnTo>
                      <a:lnTo>
                        <a:pt x="179" y="7"/>
                      </a:lnTo>
                      <a:lnTo>
                        <a:pt x="169" y="6"/>
                      </a:lnTo>
                      <a:lnTo>
                        <a:pt x="160" y="6"/>
                      </a:lnTo>
                      <a:lnTo>
                        <a:pt x="150" y="6"/>
                      </a:lnTo>
                      <a:lnTo>
                        <a:pt x="142" y="6"/>
                      </a:lnTo>
                      <a:lnTo>
                        <a:pt x="160" y="0"/>
                      </a:lnTo>
                      <a:lnTo>
                        <a:pt x="156" y="0"/>
                      </a:lnTo>
                      <a:lnTo>
                        <a:pt x="149" y="1"/>
                      </a:lnTo>
                      <a:lnTo>
                        <a:pt x="138" y="2"/>
                      </a:lnTo>
                      <a:lnTo>
                        <a:pt x="124" y="3"/>
                      </a:lnTo>
                      <a:lnTo>
                        <a:pt x="108" y="5"/>
                      </a:lnTo>
                      <a:lnTo>
                        <a:pt x="92" y="8"/>
                      </a:lnTo>
                      <a:lnTo>
                        <a:pt x="76" y="12"/>
                      </a:lnTo>
                      <a:lnTo>
                        <a:pt x="62" y="17"/>
                      </a:lnTo>
                      <a:lnTo>
                        <a:pt x="49" y="22"/>
                      </a:lnTo>
                      <a:lnTo>
                        <a:pt x="38" y="28"/>
                      </a:lnTo>
                      <a:lnTo>
                        <a:pt x="27" y="34"/>
                      </a:lnTo>
                      <a:lnTo>
                        <a:pt x="19" y="40"/>
                      </a:lnTo>
                      <a:lnTo>
                        <a:pt x="11" y="45"/>
                      </a:lnTo>
                      <a:lnTo>
                        <a:pt x="6" y="51"/>
                      </a:lnTo>
                      <a:lnTo>
                        <a:pt x="2" y="56"/>
                      </a:lnTo>
                      <a:lnTo>
                        <a:pt x="0" y="61"/>
                      </a:lnTo>
                      <a:lnTo>
                        <a:pt x="0" y="64"/>
                      </a:lnTo>
                      <a:lnTo>
                        <a:pt x="2" y="65"/>
                      </a:lnTo>
                      <a:lnTo>
                        <a:pt x="5" y="68"/>
                      </a:lnTo>
                      <a:lnTo>
                        <a:pt x="8" y="68"/>
                      </a:lnTo>
                      <a:lnTo>
                        <a:pt x="13" y="68"/>
                      </a:lnTo>
                      <a:lnTo>
                        <a:pt x="18" y="65"/>
                      </a:lnTo>
                      <a:lnTo>
                        <a:pt x="23" y="64"/>
                      </a:lnTo>
                      <a:lnTo>
                        <a:pt x="28" y="61"/>
                      </a:lnTo>
                      <a:lnTo>
                        <a:pt x="36" y="57"/>
                      </a:lnTo>
                      <a:lnTo>
                        <a:pt x="49" y="52"/>
                      </a:lnTo>
                      <a:lnTo>
                        <a:pt x="67" y="46"/>
                      </a:lnTo>
                      <a:lnTo>
                        <a:pt x="87" y="41"/>
                      </a:lnTo>
                      <a:lnTo>
                        <a:pt x="107" y="36"/>
                      </a:lnTo>
                      <a:lnTo>
                        <a:pt x="127" y="33"/>
                      </a:lnTo>
                      <a:lnTo>
                        <a:pt x="144" y="31"/>
                      </a:lnTo>
                      <a:lnTo>
                        <a:pt x="157" y="31"/>
                      </a:lnTo>
                      <a:lnTo>
                        <a:pt x="171" y="32"/>
                      </a:lnTo>
                      <a:lnTo>
                        <a:pt x="188" y="32"/>
                      </a:lnTo>
                      <a:lnTo>
                        <a:pt x="208" y="33"/>
                      </a:lnTo>
                      <a:lnTo>
                        <a:pt x="229" y="34"/>
                      </a:lnTo>
                      <a:lnTo>
                        <a:pt x="250" y="35"/>
                      </a:lnTo>
                      <a:lnTo>
                        <a:pt x="269" y="35"/>
                      </a:lnTo>
                      <a:lnTo>
                        <a:pt x="284" y="37"/>
                      </a:lnTo>
                      <a:lnTo>
                        <a:pt x="294" y="38"/>
                      </a:lnTo>
                      <a:lnTo>
                        <a:pt x="309" y="42"/>
                      </a:lnTo>
                      <a:lnTo>
                        <a:pt x="328" y="46"/>
                      </a:lnTo>
                      <a:lnTo>
                        <a:pt x="347" y="50"/>
                      </a:lnTo>
                      <a:lnTo>
                        <a:pt x="363" y="52"/>
                      </a:lnTo>
                      <a:lnTo>
                        <a:pt x="372" y="52"/>
                      </a:lnTo>
                      <a:lnTo>
                        <a:pt x="371" y="49"/>
                      </a:lnTo>
                      <a:lnTo>
                        <a:pt x="358" y="43"/>
                      </a:lnTo>
                      <a:lnTo>
                        <a:pt x="328" y="32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87" name="Freeform 603"/>
                <p:cNvSpPr>
                  <a:spLocks/>
                </p:cNvSpPr>
                <p:nvPr/>
              </p:nvSpPr>
              <p:spPr bwMode="auto">
                <a:xfrm>
                  <a:off x="4773" y="644"/>
                  <a:ext cx="23" cy="4"/>
                </a:xfrm>
                <a:custGeom>
                  <a:avLst/>
                  <a:gdLst>
                    <a:gd name="T0" fmla="*/ 220 w 226"/>
                    <a:gd name="T1" fmla="*/ 36 h 49"/>
                    <a:gd name="T2" fmla="*/ 215 w 226"/>
                    <a:gd name="T3" fmla="*/ 32 h 49"/>
                    <a:gd name="T4" fmla="*/ 208 w 226"/>
                    <a:gd name="T5" fmla="*/ 28 h 49"/>
                    <a:gd name="T6" fmla="*/ 200 w 226"/>
                    <a:gd name="T7" fmla="*/ 23 h 49"/>
                    <a:gd name="T8" fmla="*/ 191 w 226"/>
                    <a:gd name="T9" fmla="*/ 18 h 49"/>
                    <a:gd name="T10" fmla="*/ 180 w 226"/>
                    <a:gd name="T11" fmla="*/ 14 h 49"/>
                    <a:gd name="T12" fmla="*/ 170 w 226"/>
                    <a:gd name="T13" fmla="*/ 11 h 49"/>
                    <a:gd name="T14" fmla="*/ 158 w 226"/>
                    <a:gd name="T15" fmla="*/ 8 h 49"/>
                    <a:gd name="T16" fmla="*/ 147 w 226"/>
                    <a:gd name="T17" fmla="*/ 7 h 49"/>
                    <a:gd name="T18" fmla="*/ 156 w 226"/>
                    <a:gd name="T19" fmla="*/ 13 h 49"/>
                    <a:gd name="T20" fmla="*/ 153 w 226"/>
                    <a:gd name="T21" fmla="*/ 12 h 49"/>
                    <a:gd name="T22" fmla="*/ 145 w 226"/>
                    <a:gd name="T23" fmla="*/ 9 h 49"/>
                    <a:gd name="T24" fmla="*/ 134 w 226"/>
                    <a:gd name="T25" fmla="*/ 7 h 49"/>
                    <a:gd name="T26" fmla="*/ 126 w 226"/>
                    <a:gd name="T27" fmla="*/ 5 h 49"/>
                    <a:gd name="T28" fmla="*/ 122 w 226"/>
                    <a:gd name="T29" fmla="*/ 4 h 49"/>
                    <a:gd name="T30" fmla="*/ 118 w 226"/>
                    <a:gd name="T31" fmla="*/ 3 h 49"/>
                    <a:gd name="T32" fmla="*/ 113 w 226"/>
                    <a:gd name="T33" fmla="*/ 2 h 49"/>
                    <a:gd name="T34" fmla="*/ 107 w 226"/>
                    <a:gd name="T35" fmla="*/ 1 h 49"/>
                    <a:gd name="T36" fmla="*/ 100 w 226"/>
                    <a:gd name="T37" fmla="*/ 1 h 49"/>
                    <a:gd name="T38" fmla="*/ 93 w 226"/>
                    <a:gd name="T39" fmla="*/ 0 h 49"/>
                    <a:gd name="T40" fmla="*/ 85 w 226"/>
                    <a:gd name="T41" fmla="*/ 0 h 49"/>
                    <a:gd name="T42" fmla="*/ 77 w 226"/>
                    <a:gd name="T43" fmla="*/ 0 h 49"/>
                    <a:gd name="T44" fmla="*/ 90 w 226"/>
                    <a:gd name="T45" fmla="*/ 6 h 49"/>
                    <a:gd name="T46" fmla="*/ 89 w 226"/>
                    <a:gd name="T47" fmla="*/ 6 h 49"/>
                    <a:gd name="T48" fmla="*/ 86 w 226"/>
                    <a:gd name="T49" fmla="*/ 5 h 49"/>
                    <a:gd name="T50" fmla="*/ 82 w 226"/>
                    <a:gd name="T51" fmla="*/ 5 h 49"/>
                    <a:gd name="T52" fmla="*/ 77 w 226"/>
                    <a:gd name="T53" fmla="*/ 4 h 49"/>
                    <a:gd name="T54" fmla="*/ 70 w 226"/>
                    <a:gd name="T55" fmla="*/ 4 h 49"/>
                    <a:gd name="T56" fmla="*/ 63 w 226"/>
                    <a:gd name="T57" fmla="*/ 3 h 49"/>
                    <a:gd name="T58" fmla="*/ 56 w 226"/>
                    <a:gd name="T59" fmla="*/ 4 h 49"/>
                    <a:gd name="T60" fmla="*/ 49 w 226"/>
                    <a:gd name="T61" fmla="*/ 4 h 49"/>
                    <a:gd name="T62" fmla="*/ 42 w 226"/>
                    <a:gd name="T63" fmla="*/ 5 h 49"/>
                    <a:gd name="T64" fmla="*/ 34 w 226"/>
                    <a:gd name="T65" fmla="*/ 7 h 49"/>
                    <a:gd name="T66" fmla="*/ 27 w 226"/>
                    <a:gd name="T67" fmla="*/ 10 h 49"/>
                    <a:gd name="T68" fmla="*/ 20 w 226"/>
                    <a:gd name="T69" fmla="*/ 14 h 49"/>
                    <a:gd name="T70" fmla="*/ 14 w 226"/>
                    <a:gd name="T71" fmla="*/ 18 h 49"/>
                    <a:gd name="T72" fmla="*/ 8 w 226"/>
                    <a:gd name="T73" fmla="*/ 23 h 49"/>
                    <a:gd name="T74" fmla="*/ 4 w 226"/>
                    <a:gd name="T75" fmla="*/ 29 h 49"/>
                    <a:gd name="T76" fmla="*/ 0 w 226"/>
                    <a:gd name="T77" fmla="*/ 36 h 49"/>
                    <a:gd name="T78" fmla="*/ 0 w 226"/>
                    <a:gd name="T79" fmla="*/ 37 h 49"/>
                    <a:gd name="T80" fmla="*/ 1 w 226"/>
                    <a:gd name="T81" fmla="*/ 36 h 49"/>
                    <a:gd name="T82" fmla="*/ 5 w 226"/>
                    <a:gd name="T83" fmla="*/ 34 h 49"/>
                    <a:gd name="T84" fmla="*/ 11 w 226"/>
                    <a:gd name="T85" fmla="*/ 31 h 49"/>
                    <a:gd name="T86" fmla="*/ 21 w 226"/>
                    <a:gd name="T87" fmla="*/ 27 h 49"/>
                    <a:gd name="T88" fmla="*/ 35 w 226"/>
                    <a:gd name="T89" fmla="*/ 24 h 49"/>
                    <a:gd name="T90" fmla="*/ 53 w 226"/>
                    <a:gd name="T91" fmla="*/ 22 h 49"/>
                    <a:gd name="T92" fmla="*/ 76 w 226"/>
                    <a:gd name="T93" fmla="*/ 21 h 49"/>
                    <a:gd name="T94" fmla="*/ 94 w 226"/>
                    <a:gd name="T95" fmla="*/ 22 h 49"/>
                    <a:gd name="T96" fmla="*/ 111 w 226"/>
                    <a:gd name="T97" fmla="*/ 23 h 49"/>
                    <a:gd name="T98" fmla="*/ 126 w 226"/>
                    <a:gd name="T99" fmla="*/ 26 h 49"/>
                    <a:gd name="T100" fmla="*/ 141 w 226"/>
                    <a:gd name="T101" fmla="*/ 28 h 49"/>
                    <a:gd name="T102" fmla="*/ 153 w 226"/>
                    <a:gd name="T103" fmla="*/ 31 h 49"/>
                    <a:gd name="T104" fmla="*/ 161 w 226"/>
                    <a:gd name="T105" fmla="*/ 34 h 49"/>
                    <a:gd name="T106" fmla="*/ 167 w 226"/>
                    <a:gd name="T107" fmla="*/ 35 h 49"/>
                    <a:gd name="T108" fmla="*/ 169 w 226"/>
                    <a:gd name="T109" fmla="*/ 36 h 49"/>
                    <a:gd name="T110" fmla="*/ 172 w 226"/>
                    <a:gd name="T111" fmla="*/ 37 h 49"/>
                    <a:gd name="T112" fmla="*/ 181 w 226"/>
                    <a:gd name="T113" fmla="*/ 40 h 49"/>
                    <a:gd name="T114" fmla="*/ 193 w 226"/>
                    <a:gd name="T115" fmla="*/ 43 h 49"/>
                    <a:gd name="T116" fmla="*/ 206 w 226"/>
                    <a:gd name="T117" fmla="*/ 47 h 49"/>
                    <a:gd name="T118" fmla="*/ 217 w 226"/>
                    <a:gd name="T119" fmla="*/ 49 h 49"/>
                    <a:gd name="T120" fmla="*/ 225 w 226"/>
                    <a:gd name="T121" fmla="*/ 49 h 49"/>
                    <a:gd name="T122" fmla="*/ 226 w 226"/>
                    <a:gd name="T123" fmla="*/ 44 h 49"/>
                    <a:gd name="T124" fmla="*/ 220 w 226"/>
                    <a:gd name="T125" fmla="*/ 3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26" h="49">
                      <a:moveTo>
                        <a:pt x="220" y="36"/>
                      </a:moveTo>
                      <a:lnTo>
                        <a:pt x="215" y="32"/>
                      </a:lnTo>
                      <a:lnTo>
                        <a:pt x="208" y="28"/>
                      </a:lnTo>
                      <a:lnTo>
                        <a:pt x="200" y="23"/>
                      </a:lnTo>
                      <a:lnTo>
                        <a:pt x="191" y="18"/>
                      </a:lnTo>
                      <a:lnTo>
                        <a:pt x="180" y="14"/>
                      </a:lnTo>
                      <a:lnTo>
                        <a:pt x="170" y="11"/>
                      </a:lnTo>
                      <a:lnTo>
                        <a:pt x="158" y="8"/>
                      </a:lnTo>
                      <a:lnTo>
                        <a:pt x="147" y="7"/>
                      </a:lnTo>
                      <a:lnTo>
                        <a:pt x="156" y="13"/>
                      </a:lnTo>
                      <a:lnTo>
                        <a:pt x="153" y="12"/>
                      </a:lnTo>
                      <a:lnTo>
                        <a:pt x="145" y="9"/>
                      </a:lnTo>
                      <a:lnTo>
                        <a:pt x="134" y="7"/>
                      </a:lnTo>
                      <a:lnTo>
                        <a:pt x="126" y="5"/>
                      </a:lnTo>
                      <a:lnTo>
                        <a:pt x="122" y="4"/>
                      </a:lnTo>
                      <a:lnTo>
                        <a:pt x="118" y="3"/>
                      </a:lnTo>
                      <a:lnTo>
                        <a:pt x="113" y="2"/>
                      </a:lnTo>
                      <a:lnTo>
                        <a:pt x="107" y="1"/>
                      </a:lnTo>
                      <a:lnTo>
                        <a:pt x="100" y="1"/>
                      </a:lnTo>
                      <a:lnTo>
                        <a:pt x="93" y="0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90" y="6"/>
                      </a:lnTo>
                      <a:lnTo>
                        <a:pt x="89" y="6"/>
                      </a:lnTo>
                      <a:lnTo>
                        <a:pt x="86" y="5"/>
                      </a:lnTo>
                      <a:lnTo>
                        <a:pt x="82" y="5"/>
                      </a:lnTo>
                      <a:lnTo>
                        <a:pt x="77" y="4"/>
                      </a:lnTo>
                      <a:lnTo>
                        <a:pt x="70" y="4"/>
                      </a:lnTo>
                      <a:lnTo>
                        <a:pt x="63" y="3"/>
                      </a:lnTo>
                      <a:lnTo>
                        <a:pt x="56" y="4"/>
                      </a:lnTo>
                      <a:lnTo>
                        <a:pt x="49" y="4"/>
                      </a:lnTo>
                      <a:lnTo>
                        <a:pt x="42" y="5"/>
                      </a:lnTo>
                      <a:lnTo>
                        <a:pt x="34" y="7"/>
                      </a:lnTo>
                      <a:lnTo>
                        <a:pt x="27" y="10"/>
                      </a:lnTo>
                      <a:lnTo>
                        <a:pt x="20" y="14"/>
                      </a:lnTo>
                      <a:lnTo>
                        <a:pt x="14" y="18"/>
                      </a:lnTo>
                      <a:lnTo>
                        <a:pt x="8" y="23"/>
                      </a:lnTo>
                      <a:lnTo>
                        <a:pt x="4" y="29"/>
                      </a:lnTo>
                      <a:lnTo>
                        <a:pt x="0" y="36"/>
                      </a:lnTo>
                      <a:lnTo>
                        <a:pt x="0" y="37"/>
                      </a:lnTo>
                      <a:lnTo>
                        <a:pt x="1" y="36"/>
                      </a:lnTo>
                      <a:lnTo>
                        <a:pt x="5" y="34"/>
                      </a:lnTo>
                      <a:lnTo>
                        <a:pt x="11" y="31"/>
                      </a:lnTo>
                      <a:lnTo>
                        <a:pt x="21" y="27"/>
                      </a:lnTo>
                      <a:lnTo>
                        <a:pt x="35" y="24"/>
                      </a:lnTo>
                      <a:lnTo>
                        <a:pt x="53" y="22"/>
                      </a:lnTo>
                      <a:lnTo>
                        <a:pt x="76" y="21"/>
                      </a:lnTo>
                      <a:lnTo>
                        <a:pt x="94" y="22"/>
                      </a:lnTo>
                      <a:lnTo>
                        <a:pt x="111" y="23"/>
                      </a:lnTo>
                      <a:lnTo>
                        <a:pt x="126" y="26"/>
                      </a:lnTo>
                      <a:lnTo>
                        <a:pt x="141" y="28"/>
                      </a:lnTo>
                      <a:lnTo>
                        <a:pt x="153" y="31"/>
                      </a:lnTo>
                      <a:lnTo>
                        <a:pt x="161" y="34"/>
                      </a:lnTo>
                      <a:lnTo>
                        <a:pt x="167" y="35"/>
                      </a:lnTo>
                      <a:lnTo>
                        <a:pt x="169" y="36"/>
                      </a:lnTo>
                      <a:lnTo>
                        <a:pt x="172" y="37"/>
                      </a:lnTo>
                      <a:lnTo>
                        <a:pt x="181" y="40"/>
                      </a:lnTo>
                      <a:lnTo>
                        <a:pt x="193" y="43"/>
                      </a:lnTo>
                      <a:lnTo>
                        <a:pt x="206" y="47"/>
                      </a:lnTo>
                      <a:lnTo>
                        <a:pt x="217" y="49"/>
                      </a:lnTo>
                      <a:lnTo>
                        <a:pt x="225" y="49"/>
                      </a:lnTo>
                      <a:lnTo>
                        <a:pt x="226" y="44"/>
                      </a:lnTo>
                      <a:lnTo>
                        <a:pt x="220" y="36"/>
                      </a:lnTo>
                      <a:close/>
                    </a:path>
                  </a:pathLst>
                </a:custGeom>
                <a:solidFill>
                  <a:srgbClr val="7F5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88" name="Freeform 604"/>
                <p:cNvSpPr>
                  <a:spLocks/>
                </p:cNvSpPr>
                <p:nvPr/>
              </p:nvSpPr>
              <p:spPr bwMode="auto">
                <a:xfrm>
                  <a:off x="4773" y="644"/>
                  <a:ext cx="23" cy="4"/>
                </a:xfrm>
                <a:custGeom>
                  <a:avLst/>
                  <a:gdLst>
                    <a:gd name="T0" fmla="*/ 220 w 226"/>
                    <a:gd name="T1" fmla="*/ 36 h 49"/>
                    <a:gd name="T2" fmla="*/ 208 w 226"/>
                    <a:gd name="T3" fmla="*/ 28 h 49"/>
                    <a:gd name="T4" fmla="*/ 191 w 226"/>
                    <a:gd name="T5" fmla="*/ 18 h 49"/>
                    <a:gd name="T6" fmla="*/ 170 w 226"/>
                    <a:gd name="T7" fmla="*/ 11 h 49"/>
                    <a:gd name="T8" fmla="*/ 147 w 226"/>
                    <a:gd name="T9" fmla="*/ 7 h 49"/>
                    <a:gd name="T10" fmla="*/ 156 w 226"/>
                    <a:gd name="T11" fmla="*/ 13 h 49"/>
                    <a:gd name="T12" fmla="*/ 145 w 226"/>
                    <a:gd name="T13" fmla="*/ 9 h 49"/>
                    <a:gd name="T14" fmla="*/ 126 w 226"/>
                    <a:gd name="T15" fmla="*/ 5 h 49"/>
                    <a:gd name="T16" fmla="*/ 122 w 226"/>
                    <a:gd name="T17" fmla="*/ 4 h 49"/>
                    <a:gd name="T18" fmla="*/ 113 w 226"/>
                    <a:gd name="T19" fmla="*/ 2 h 49"/>
                    <a:gd name="T20" fmla="*/ 100 w 226"/>
                    <a:gd name="T21" fmla="*/ 1 h 49"/>
                    <a:gd name="T22" fmla="*/ 85 w 226"/>
                    <a:gd name="T23" fmla="*/ 0 h 49"/>
                    <a:gd name="T24" fmla="*/ 90 w 226"/>
                    <a:gd name="T25" fmla="*/ 6 h 49"/>
                    <a:gd name="T26" fmla="*/ 89 w 226"/>
                    <a:gd name="T27" fmla="*/ 6 h 49"/>
                    <a:gd name="T28" fmla="*/ 82 w 226"/>
                    <a:gd name="T29" fmla="*/ 5 h 49"/>
                    <a:gd name="T30" fmla="*/ 70 w 226"/>
                    <a:gd name="T31" fmla="*/ 4 h 49"/>
                    <a:gd name="T32" fmla="*/ 56 w 226"/>
                    <a:gd name="T33" fmla="*/ 4 h 49"/>
                    <a:gd name="T34" fmla="*/ 49 w 226"/>
                    <a:gd name="T35" fmla="*/ 4 h 49"/>
                    <a:gd name="T36" fmla="*/ 34 w 226"/>
                    <a:gd name="T37" fmla="*/ 7 h 49"/>
                    <a:gd name="T38" fmla="*/ 20 w 226"/>
                    <a:gd name="T39" fmla="*/ 14 h 49"/>
                    <a:gd name="T40" fmla="*/ 8 w 226"/>
                    <a:gd name="T41" fmla="*/ 23 h 49"/>
                    <a:gd name="T42" fmla="*/ 0 w 226"/>
                    <a:gd name="T43" fmla="*/ 36 h 49"/>
                    <a:gd name="T44" fmla="*/ 0 w 226"/>
                    <a:gd name="T45" fmla="*/ 37 h 49"/>
                    <a:gd name="T46" fmla="*/ 5 w 226"/>
                    <a:gd name="T47" fmla="*/ 34 h 49"/>
                    <a:gd name="T48" fmla="*/ 21 w 226"/>
                    <a:gd name="T49" fmla="*/ 27 h 49"/>
                    <a:gd name="T50" fmla="*/ 53 w 226"/>
                    <a:gd name="T51" fmla="*/ 22 h 49"/>
                    <a:gd name="T52" fmla="*/ 76 w 226"/>
                    <a:gd name="T53" fmla="*/ 21 h 49"/>
                    <a:gd name="T54" fmla="*/ 111 w 226"/>
                    <a:gd name="T55" fmla="*/ 23 h 49"/>
                    <a:gd name="T56" fmla="*/ 141 w 226"/>
                    <a:gd name="T57" fmla="*/ 28 h 49"/>
                    <a:gd name="T58" fmla="*/ 161 w 226"/>
                    <a:gd name="T59" fmla="*/ 34 h 49"/>
                    <a:gd name="T60" fmla="*/ 169 w 226"/>
                    <a:gd name="T61" fmla="*/ 36 h 49"/>
                    <a:gd name="T62" fmla="*/ 172 w 226"/>
                    <a:gd name="T63" fmla="*/ 37 h 49"/>
                    <a:gd name="T64" fmla="*/ 193 w 226"/>
                    <a:gd name="T65" fmla="*/ 43 h 49"/>
                    <a:gd name="T66" fmla="*/ 217 w 226"/>
                    <a:gd name="T67" fmla="*/ 49 h 49"/>
                    <a:gd name="T68" fmla="*/ 226 w 226"/>
                    <a:gd name="T69" fmla="*/ 4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6" h="49">
                      <a:moveTo>
                        <a:pt x="220" y="36"/>
                      </a:moveTo>
                      <a:lnTo>
                        <a:pt x="220" y="36"/>
                      </a:lnTo>
                      <a:lnTo>
                        <a:pt x="215" y="32"/>
                      </a:lnTo>
                      <a:lnTo>
                        <a:pt x="208" y="28"/>
                      </a:lnTo>
                      <a:lnTo>
                        <a:pt x="200" y="23"/>
                      </a:lnTo>
                      <a:lnTo>
                        <a:pt x="191" y="18"/>
                      </a:lnTo>
                      <a:lnTo>
                        <a:pt x="180" y="14"/>
                      </a:lnTo>
                      <a:lnTo>
                        <a:pt x="170" y="11"/>
                      </a:lnTo>
                      <a:lnTo>
                        <a:pt x="158" y="8"/>
                      </a:lnTo>
                      <a:lnTo>
                        <a:pt x="147" y="7"/>
                      </a:lnTo>
                      <a:lnTo>
                        <a:pt x="156" y="13"/>
                      </a:lnTo>
                      <a:lnTo>
                        <a:pt x="153" y="12"/>
                      </a:lnTo>
                      <a:lnTo>
                        <a:pt x="145" y="9"/>
                      </a:lnTo>
                      <a:lnTo>
                        <a:pt x="134" y="7"/>
                      </a:lnTo>
                      <a:lnTo>
                        <a:pt x="126" y="5"/>
                      </a:lnTo>
                      <a:lnTo>
                        <a:pt x="122" y="4"/>
                      </a:lnTo>
                      <a:lnTo>
                        <a:pt x="118" y="3"/>
                      </a:lnTo>
                      <a:lnTo>
                        <a:pt x="113" y="2"/>
                      </a:lnTo>
                      <a:lnTo>
                        <a:pt x="107" y="1"/>
                      </a:lnTo>
                      <a:lnTo>
                        <a:pt x="100" y="1"/>
                      </a:lnTo>
                      <a:lnTo>
                        <a:pt x="93" y="0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90" y="6"/>
                      </a:lnTo>
                      <a:lnTo>
                        <a:pt x="89" y="6"/>
                      </a:lnTo>
                      <a:lnTo>
                        <a:pt x="86" y="5"/>
                      </a:lnTo>
                      <a:lnTo>
                        <a:pt x="82" y="5"/>
                      </a:lnTo>
                      <a:lnTo>
                        <a:pt x="77" y="4"/>
                      </a:lnTo>
                      <a:lnTo>
                        <a:pt x="70" y="4"/>
                      </a:lnTo>
                      <a:lnTo>
                        <a:pt x="63" y="3"/>
                      </a:lnTo>
                      <a:lnTo>
                        <a:pt x="56" y="4"/>
                      </a:lnTo>
                      <a:lnTo>
                        <a:pt x="49" y="4"/>
                      </a:lnTo>
                      <a:lnTo>
                        <a:pt x="42" y="5"/>
                      </a:lnTo>
                      <a:lnTo>
                        <a:pt x="34" y="7"/>
                      </a:lnTo>
                      <a:lnTo>
                        <a:pt x="27" y="10"/>
                      </a:lnTo>
                      <a:lnTo>
                        <a:pt x="20" y="14"/>
                      </a:lnTo>
                      <a:lnTo>
                        <a:pt x="14" y="18"/>
                      </a:lnTo>
                      <a:lnTo>
                        <a:pt x="8" y="23"/>
                      </a:lnTo>
                      <a:lnTo>
                        <a:pt x="4" y="29"/>
                      </a:lnTo>
                      <a:lnTo>
                        <a:pt x="0" y="36"/>
                      </a:lnTo>
                      <a:lnTo>
                        <a:pt x="0" y="37"/>
                      </a:lnTo>
                      <a:lnTo>
                        <a:pt x="1" y="36"/>
                      </a:lnTo>
                      <a:lnTo>
                        <a:pt x="5" y="34"/>
                      </a:lnTo>
                      <a:lnTo>
                        <a:pt x="11" y="31"/>
                      </a:lnTo>
                      <a:lnTo>
                        <a:pt x="21" y="27"/>
                      </a:lnTo>
                      <a:lnTo>
                        <a:pt x="35" y="24"/>
                      </a:lnTo>
                      <a:lnTo>
                        <a:pt x="53" y="22"/>
                      </a:lnTo>
                      <a:lnTo>
                        <a:pt x="76" y="21"/>
                      </a:lnTo>
                      <a:lnTo>
                        <a:pt x="94" y="22"/>
                      </a:lnTo>
                      <a:lnTo>
                        <a:pt x="111" y="23"/>
                      </a:lnTo>
                      <a:lnTo>
                        <a:pt x="126" y="26"/>
                      </a:lnTo>
                      <a:lnTo>
                        <a:pt x="141" y="28"/>
                      </a:lnTo>
                      <a:lnTo>
                        <a:pt x="153" y="31"/>
                      </a:lnTo>
                      <a:lnTo>
                        <a:pt x="161" y="34"/>
                      </a:lnTo>
                      <a:lnTo>
                        <a:pt x="167" y="35"/>
                      </a:lnTo>
                      <a:lnTo>
                        <a:pt x="169" y="36"/>
                      </a:lnTo>
                      <a:lnTo>
                        <a:pt x="172" y="37"/>
                      </a:lnTo>
                      <a:lnTo>
                        <a:pt x="181" y="40"/>
                      </a:lnTo>
                      <a:lnTo>
                        <a:pt x="193" y="43"/>
                      </a:lnTo>
                      <a:lnTo>
                        <a:pt x="206" y="47"/>
                      </a:lnTo>
                      <a:lnTo>
                        <a:pt x="217" y="49"/>
                      </a:lnTo>
                      <a:lnTo>
                        <a:pt x="225" y="49"/>
                      </a:lnTo>
                      <a:lnTo>
                        <a:pt x="226" y="44"/>
                      </a:lnTo>
                      <a:lnTo>
                        <a:pt x="220" y="36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89" name="Freeform 605"/>
                <p:cNvSpPr>
                  <a:spLocks/>
                </p:cNvSpPr>
                <p:nvPr/>
              </p:nvSpPr>
              <p:spPr bwMode="auto">
                <a:xfrm>
                  <a:off x="4867" y="646"/>
                  <a:ext cx="11" cy="27"/>
                </a:xfrm>
                <a:custGeom>
                  <a:avLst/>
                  <a:gdLst>
                    <a:gd name="T0" fmla="*/ 111 w 112"/>
                    <a:gd name="T1" fmla="*/ 56 h 272"/>
                    <a:gd name="T2" fmla="*/ 107 w 112"/>
                    <a:gd name="T3" fmla="*/ 34 h 272"/>
                    <a:gd name="T4" fmla="*/ 99 w 112"/>
                    <a:gd name="T5" fmla="*/ 12 h 272"/>
                    <a:gd name="T6" fmla="*/ 86 w 112"/>
                    <a:gd name="T7" fmla="*/ 0 h 272"/>
                    <a:gd name="T8" fmla="*/ 73 w 112"/>
                    <a:gd name="T9" fmla="*/ 2 h 272"/>
                    <a:gd name="T10" fmla="*/ 58 w 112"/>
                    <a:gd name="T11" fmla="*/ 10 h 272"/>
                    <a:gd name="T12" fmla="*/ 41 w 112"/>
                    <a:gd name="T13" fmla="*/ 24 h 272"/>
                    <a:gd name="T14" fmla="*/ 25 w 112"/>
                    <a:gd name="T15" fmla="*/ 48 h 272"/>
                    <a:gd name="T16" fmla="*/ 16 w 112"/>
                    <a:gd name="T17" fmla="*/ 65 h 272"/>
                    <a:gd name="T18" fmla="*/ 11 w 112"/>
                    <a:gd name="T19" fmla="*/ 81 h 272"/>
                    <a:gd name="T20" fmla="*/ 5 w 112"/>
                    <a:gd name="T21" fmla="*/ 106 h 272"/>
                    <a:gd name="T22" fmla="*/ 2 w 112"/>
                    <a:gd name="T23" fmla="*/ 132 h 272"/>
                    <a:gd name="T24" fmla="*/ 5 w 112"/>
                    <a:gd name="T25" fmla="*/ 151 h 272"/>
                    <a:gd name="T26" fmla="*/ 11 w 112"/>
                    <a:gd name="T27" fmla="*/ 162 h 272"/>
                    <a:gd name="T28" fmla="*/ 17 w 112"/>
                    <a:gd name="T29" fmla="*/ 171 h 272"/>
                    <a:gd name="T30" fmla="*/ 21 w 112"/>
                    <a:gd name="T31" fmla="*/ 184 h 272"/>
                    <a:gd name="T32" fmla="*/ 22 w 112"/>
                    <a:gd name="T33" fmla="*/ 204 h 272"/>
                    <a:gd name="T34" fmla="*/ 19 w 112"/>
                    <a:gd name="T35" fmla="*/ 219 h 272"/>
                    <a:gd name="T36" fmla="*/ 15 w 112"/>
                    <a:gd name="T37" fmla="*/ 227 h 272"/>
                    <a:gd name="T38" fmla="*/ 10 w 112"/>
                    <a:gd name="T39" fmla="*/ 234 h 272"/>
                    <a:gd name="T40" fmla="*/ 4 w 112"/>
                    <a:gd name="T41" fmla="*/ 242 h 272"/>
                    <a:gd name="T42" fmla="*/ 1 w 112"/>
                    <a:gd name="T43" fmla="*/ 256 h 272"/>
                    <a:gd name="T44" fmla="*/ 1 w 112"/>
                    <a:gd name="T45" fmla="*/ 268 h 272"/>
                    <a:gd name="T46" fmla="*/ 4 w 112"/>
                    <a:gd name="T47" fmla="*/ 272 h 272"/>
                    <a:gd name="T48" fmla="*/ 10 w 112"/>
                    <a:gd name="T49" fmla="*/ 263 h 272"/>
                    <a:gd name="T50" fmla="*/ 14 w 112"/>
                    <a:gd name="T51" fmla="*/ 252 h 272"/>
                    <a:gd name="T52" fmla="*/ 17 w 112"/>
                    <a:gd name="T53" fmla="*/ 244 h 272"/>
                    <a:gd name="T54" fmla="*/ 21 w 112"/>
                    <a:gd name="T55" fmla="*/ 236 h 272"/>
                    <a:gd name="T56" fmla="*/ 29 w 112"/>
                    <a:gd name="T57" fmla="*/ 226 h 272"/>
                    <a:gd name="T58" fmla="*/ 37 w 112"/>
                    <a:gd name="T59" fmla="*/ 209 h 272"/>
                    <a:gd name="T60" fmla="*/ 39 w 112"/>
                    <a:gd name="T61" fmla="*/ 191 h 272"/>
                    <a:gd name="T62" fmla="*/ 34 w 112"/>
                    <a:gd name="T63" fmla="*/ 174 h 272"/>
                    <a:gd name="T64" fmla="*/ 23 w 112"/>
                    <a:gd name="T65" fmla="*/ 160 h 272"/>
                    <a:gd name="T66" fmla="*/ 18 w 112"/>
                    <a:gd name="T67" fmla="*/ 144 h 272"/>
                    <a:gd name="T68" fmla="*/ 20 w 112"/>
                    <a:gd name="T69" fmla="*/ 128 h 272"/>
                    <a:gd name="T70" fmla="*/ 25 w 112"/>
                    <a:gd name="T71" fmla="*/ 115 h 272"/>
                    <a:gd name="T72" fmla="*/ 31 w 112"/>
                    <a:gd name="T73" fmla="*/ 106 h 272"/>
                    <a:gd name="T74" fmla="*/ 39 w 112"/>
                    <a:gd name="T75" fmla="*/ 101 h 272"/>
                    <a:gd name="T76" fmla="*/ 47 w 112"/>
                    <a:gd name="T77" fmla="*/ 97 h 272"/>
                    <a:gd name="T78" fmla="*/ 55 w 112"/>
                    <a:gd name="T79" fmla="*/ 96 h 272"/>
                    <a:gd name="T80" fmla="*/ 65 w 112"/>
                    <a:gd name="T81" fmla="*/ 99 h 272"/>
                    <a:gd name="T82" fmla="*/ 71 w 112"/>
                    <a:gd name="T83" fmla="*/ 110 h 272"/>
                    <a:gd name="T84" fmla="*/ 70 w 112"/>
                    <a:gd name="T85" fmla="*/ 101 h 272"/>
                    <a:gd name="T86" fmla="*/ 60 w 112"/>
                    <a:gd name="T87" fmla="*/ 91 h 272"/>
                    <a:gd name="T88" fmla="*/ 40 w 112"/>
                    <a:gd name="T89" fmla="*/ 89 h 272"/>
                    <a:gd name="T90" fmla="*/ 33 w 112"/>
                    <a:gd name="T91" fmla="*/ 76 h 272"/>
                    <a:gd name="T92" fmla="*/ 42 w 112"/>
                    <a:gd name="T93" fmla="*/ 57 h 272"/>
                    <a:gd name="T94" fmla="*/ 48 w 112"/>
                    <a:gd name="T95" fmla="*/ 45 h 272"/>
                    <a:gd name="T96" fmla="*/ 57 w 112"/>
                    <a:gd name="T97" fmla="*/ 35 h 272"/>
                    <a:gd name="T98" fmla="*/ 69 w 112"/>
                    <a:gd name="T99" fmla="*/ 25 h 272"/>
                    <a:gd name="T100" fmla="*/ 85 w 112"/>
                    <a:gd name="T101" fmla="*/ 19 h 272"/>
                    <a:gd name="T102" fmla="*/ 100 w 112"/>
                    <a:gd name="T103" fmla="*/ 31 h 272"/>
                    <a:gd name="T104" fmla="*/ 107 w 112"/>
                    <a:gd name="T105" fmla="*/ 46 h 272"/>
                    <a:gd name="T106" fmla="*/ 111 w 112"/>
                    <a:gd name="T107" fmla="*/ 61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12" h="272">
                      <a:moveTo>
                        <a:pt x="112" y="64"/>
                      </a:moveTo>
                      <a:lnTo>
                        <a:pt x="111" y="56"/>
                      </a:lnTo>
                      <a:lnTo>
                        <a:pt x="110" y="45"/>
                      </a:lnTo>
                      <a:lnTo>
                        <a:pt x="107" y="34"/>
                      </a:lnTo>
                      <a:lnTo>
                        <a:pt x="103" y="22"/>
                      </a:lnTo>
                      <a:lnTo>
                        <a:pt x="99" y="12"/>
                      </a:lnTo>
                      <a:lnTo>
                        <a:pt x="93" y="5"/>
                      </a:lnTo>
                      <a:lnTo>
                        <a:pt x="86" y="0"/>
                      </a:lnTo>
                      <a:lnTo>
                        <a:pt x="79" y="0"/>
                      </a:lnTo>
                      <a:lnTo>
                        <a:pt x="73" y="2"/>
                      </a:lnTo>
                      <a:lnTo>
                        <a:pt x="66" y="5"/>
                      </a:lnTo>
                      <a:lnTo>
                        <a:pt x="58" y="10"/>
                      </a:lnTo>
                      <a:lnTo>
                        <a:pt x="50" y="16"/>
                      </a:lnTo>
                      <a:lnTo>
                        <a:pt x="41" y="24"/>
                      </a:lnTo>
                      <a:lnTo>
                        <a:pt x="33" y="35"/>
                      </a:lnTo>
                      <a:lnTo>
                        <a:pt x="25" y="48"/>
                      </a:lnTo>
                      <a:lnTo>
                        <a:pt x="17" y="63"/>
                      </a:lnTo>
                      <a:lnTo>
                        <a:pt x="16" y="65"/>
                      </a:lnTo>
                      <a:lnTo>
                        <a:pt x="14" y="72"/>
                      </a:lnTo>
                      <a:lnTo>
                        <a:pt x="11" y="81"/>
                      </a:lnTo>
                      <a:lnTo>
                        <a:pt x="8" y="93"/>
                      </a:lnTo>
                      <a:lnTo>
                        <a:pt x="5" y="106"/>
                      </a:lnTo>
                      <a:lnTo>
                        <a:pt x="3" y="120"/>
                      </a:lnTo>
                      <a:lnTo>
                        <a:pt x="2" y="132"/>
                      </a:lnTo>
                      <a:lnTo>
                        <a:pt x="3" y="143"/>
                      </a:lnTo>
                      <a:lnTo>
                        <a:pt x="5" y="151"/>
                      </a:lnTo>
                      <a:lnTo>
                        <a:pt x="8" y="157"/>
                      </a:lnTo>
                      <a:lnTo>
                        <a:pt x="11" y="162"/>
                      </a:lnTo>
                      <a:lnTo>
                        <a:pt x="14" y="166"/>
                      </a:lnTo>
                      <a:lnTo>
                        <a:pt x="17" y="171"/>
                      </a:lnTo>
                      <a:lnTo>
                        <a:pt x="20" y="176"/>
                      </a:lnTo>
                      <a:lnTo>
                        <a:pt x="21" y="184"/>
                      </a:lnTo>
                      <a:lnTo>
                        <a:pt x="22" y="194"/>
                      </a:lnTo>
                      <a:lnTo>
                        <a:pt x="22" y="204"/>
                      </a:lnTo>
                      <a:lnTo>
                        <a:pt x="21" y="212"/>
                      </a:lnTo>
                      <a:lnTo>
                        <a:pt x="19" y="219"/>
                      </a:lnTo>
                      <a:lnTo>
                        <a:pt x="18" y="223"/>
                      </a:lnTo>
                      <a:lnTo>
                        <a:pt x="15" y="227"/>
                      </a:lnTo>
                      <a:lnTo>
                        <a:pt x="13" y="230"/>
                      </a:lnTo>
                      <a:lnTo>
                        <a:pt x="10" y="234"/>
                      </a:lnTo>
                      <a:lnTo>
                        <a:pt x="7" y="237"/>
                      </a:lnTo>
                      <a:lnTo>
                        <a:pt x="4" y="242"/>
                      </a:lnTo>
                      <a:lnTo>
                        <a:pt x="2" y="249"/>
                      </a:lnTo>
                      <a:lnTo>
                        <a:pt x="1" y="256"/>
                      </a:lnTo>
                      <a:lnTo>
                        <a:pt x="0" y="263"/>
                      </a:lnTo>
                      <a:lnTo>
                        <a:pt x="1" y="268"/>
                      </a:lnTo>
                      <a:lnTo>
                        <a:pt x="2" y="271"/>
                      </a:lnTo>
                      <a:lnTo>
                        <a:pt x="4" y="272"/>
                      </a:lnTo>
                      <a:lnTo>
                        <a:pt x="7" y="268"/>
                      </a:lnTo>
                      <a:lnTo>
                        <a:pt x="10" y="263"/>
                      </a:lnTo>
                      <a:lnTo>
                        <a:pt x="12" y="257"/>
                      </a:lnTo>
                      <a:lnTo>
                        <a:pt x="14" y="252"/>
                      </a:lnTo>
                      <a:lnTo>
                        <a:pt x="15" y="248"/>
                      </a:lnTo>
                      <a:lnTo>
                        <a:pt x="17" y="244"/>
                      </a:lnTo>
                      <a:lnTo>
                        <a:pt x="19" y="240"/>
                      </a:lnTo>
                      <a:lnTo>
                        <a:pt x="21" y="236"/>
                      </a:lnTo>
                      <a:lnTo>
                        <a:pt x="24" y="233"/>
                      </a:lnTo>
                      <a:lnTo>
                        <a:pt x="29" y="226"/>
                      </a:lnTo>
                      <a:lnTo>
                        <a:pt x="34" y="218"/>
                      </a:lnTo>
                      <a:lnTo>
                        <a:pt x="37" y="209"/>
                      </a:lnTo>
                      <a:lnTo>
                        <a:pt x="39" y="200"/>
                      </a:lnTo>
                      <a:lnTo>
                        <a:pt x="39" y="191"/>
                      </a:lnTo>
                      <a:lnTo>
                        <a:pt x="37" y="182"/>
                      </a:lnTo>
                      <a:lnTo>
                        <a:pt x="34" y="174"/>
                      </a:lnTo>
                      <a:lnTo>
                        <a:pt x="29" y="167"/>
                      </a:lnTo>
                      <a:lnTo>
                        <a:pt x="23" y="160"/>
                      </a:lnTo>
                      <a:lnTo>
                        <a:pt x="20" y="152"/>
                      </a:lnTo>
                      <a:lnTo>
                        <a:pt x="18" y="144"/>
                      </a:lnTo>
                      <a:lnTo>
                        <a:pt x="18" y="135"/>
                      </a:lnTo>
                      <a:lnTo>
                        <a:pt x="20" y="128"/>
                      </a:lnTo>
                      <a:lnTo>
                        <a:pt x="22" y="121"/>
                      </a:lnTo>
                      <a:lnTo>
                        <a:pt x="25" y="115"/>
                      </a:lnTo>
                      <a:lnTo>
                        <a:pt x="28" y="110"/>
                      </a:lnTo>
                      <a:lnTo>
                        <a:pt x="31" y="106"/>
                      </a:lnTo>
                      <a:lnTo>
                        <a:pt x="35" y="103"/>
                      </a:lnTo>
                      <a:lnTo>
                        <a:pt x="39" y="101"/>
                      </a:lnTo>
                      <a:lnTo>
                        <a:pt x="43" y="98"/>
                      </a:lnTo>
                      <a:lnTo>
                        <a:pt x="47" y="97"/>
                      </a:lnTo>
                      <a:lnTo>
                        <a:pt x="51" y="96"/>
                      </a:lnTo>
                      <a:lnTo>
                        <a:pt x="55" y="96"/>
                      </a:lnTo>
                      <a:lnTo>
                        <a:pt x="59" y="96"/>
                      </a:lnTo>
                      <a:lnTo>
                        <a:pt x="65" y="99"/>
                      </a:lnTo>
                      <a:lnTo>
                        <a:pt x="69" y="105"/>
                      </a:lnTo>
                      <a:lnTo>
                        <a:pt x="71" y="110"/>
                      </a:lnTo>
                      <a:lnTo>
                        <a:pt x="71" y="108"/>
                      </a:lnTo>
                      <a:lnTo>
                        <a:pt x="70" y="101"/>
                      </a:lnTo>
                      <a:lnTo>
                        <a:pt x="67" y="95"/>
                      </a:lnTo>
                      <a:lnTo>
                        <a:pt x="60" y="91"/>
                      </a:lnTo>
                      <a:lnTo>
                        <a:pt x="50" y="90"/>
                      </a:lnTo>
                      <a:lnTo>
                        <a:pt x="40" y="89"/>
                      </a:lnTo>
                      <a:lnTo>
                        <a:pt x="34" y="84"/>
                      </a:lnTo>
                      <a:lnTo>
                        <a:pt x="33" y="76"/>
                      </a:lnTo>
                      <a:lnTo>
                        <a:pt x="38" y="64"/>
                      </a:lnTo>
                      <a:lnTo>
                        <a:pt x="42" y="57"/>
                      </a:lnTo>
                      <a:lnTo>
                        <a:pt x="45" y="51"/>
                      </a:lnTo>
                      <a:lnTo>
                        <a:pt x="48" y="45"/>
                      </a:lnTo>
                      <a:lnTo>
                        <a:pt x="52" y="40"/>
                      </a:lnTo>
                      <a:lnTo>
                        <a:pt x="57" y="35"/>
                      </a:lnTo>
                      <a:lnTo>
                        <a:pt x="62" y="31"/>
                      </a:lnTo>
                      <a:lnTo>
                        <a:pt x="69" y="25"/>
                      </a:lnTo>
                      <a:lnTo>
                        <a:pt x="77" y="20"/>
                      </a:lnTo>
                      <a:lnTo>
                        <a:pt x="85" y="19"/>
                      </a:lnTo>
                      <a:lnTo>
                        <a:pt x="93" y="23"/>
                      </a:lnTo>
                      <a:lnTo>
                        <a:pt x="100" y="31"/>
                      </a:lnTo>
                      <a:lnTo>
                        <a:pt x="104" y="38"/>
                      </a:lnTo>
                      <a:lnTo>
                        <a:pt x="107" y="46"/>
                      </a:lnTo>
                      <a:lnTo>
                        <a:pt x="109" y="54"/>
                      </a:lnTo>
                      <a:lnTo>
                        <a:pt x="111" y="61"/>
                      </a:lnTo>
                      <a:lnTo>
                        <a:pt x="112" y="64"/>
                      </a:lnTo>
                      <a:close/>
                    </a:path>
                  </a:pathLst>
                </a:custGeom>
                <a:solidFill>
                  <a:srgbClr val="D1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90" name="Freeform 606"/>
                <p:cNvSpPr>
                  <a:spLocks/>
                </p:cNvSpPr>
                <p:nvPr/>
              </p:nvSpPr>
              <p:spPr bwMode="auto">
                <a:xfrm>
                  <a:off x="4784" y="648"/>
                  <a:ext cx="36" cy="46"/>
                </a:xfrm>
                <a:custGeom>
                  <a:avLst/>
                  <a:gdLst>
                    <a:gd name="T0" fmla="*/ 133 w 359"/>
                    <a:gd name="T1" fmla="*/ 96 h 452"/>
                    <a:gd name="T2" fmla="*/ 122 w 359"/>
                    <a:gd name="T3" fmla="*/ 162 h 452"/>
                    <a:gd name="T4" fmla="*/ 113 w 359"/>
                    <a:gd name="T5" fmla="*/ 213 h 452"/>
                    <a:gd name="T6" fmla="*/ 89 w 359"/>
                    <a:gd name="T7" fmla="*/ 285 h 452"/>
                    <a:gd name="T8" fmla="*/ 73 w 359"/>
                    <a:gd name="T9" fmla="*/ 317 h 452"/>
                    <a:gd name="T10" fmla="*/ 79 w 359"/>
                    <a:gd name="T11" fmla="*/ 292 h 452"/>
                    <a:gd name="T12" fmla="*/ 64 w 359"/>
                    <a:gd name="T13" fmla="*/ 295 h 452"/>
                    <a:gd name="T14" fmla="*/ 51 w 359"/>
                    <a:gd name="T15" fmla="*/ 315 h 452"/>
                    <a:gd name="T16" fmla="*/ 67 w 359"/>
                    <a:gd name="T17" fmla="*/ 342 h 452"/>
                    <a:gd name="T18" fmla="*/ 94 w 359"/>
                    <a:gd name="T19" fmla="*/ 368 h 452"/>
                    <a:gd name="T20" fmla="*/ 145 w 359"/>
                    <a:gd name="T21" fmla="*/ 374 h 452"/>
                    <a:gd name="T22" fmla="*/ 182 w 359"/>
                    <a:gd name="T23" fmla="*/ 360 h 452"/>
                    <a:gd name="T24" fmla="*/ 227 w 359"/>
                    <a:gd name="T25" fmla="*/ 350 h 452"/>
                    <a:gd name="T26" fmla="*/ 270 w 359"/>
                    <a:gd name="T27" fmla="*/ 336 h 452"/>
                    <a:gd name="T28" fmla="*/ 275 w 359"/>
                    <a:gd name="T29" fmla="*/ 310 h 452"/>
                    <a:gd name="T30" fmla="*/ 253 w 359"/>
                    <a:gd name="T31" fmla="*/ 286 h 452"/>
                    <a:gd name="T32" fmla="*/ 224 w 359"/>
                    <a:gd name="T33" fmla="*/ 285 h 452"/>
                    <a:gd name="T34" fmla="*/ 201 w 359"/>
                    <a:gd name="T35" fmla="*/ 301 h 452"/>
                    <a:gd name="T36" fmla="*/ 218 w 359"/>
                    <a:gd name="T37" fmla="*/ 282 h 452"/>
                    <a:gd name="T38" fmla="*/ 244 w 359"/>
                    <a:gd name="T39" fmla="*/ 279 h 452"/>
                    <a:gd name="T40" fmla="*/ 273 w 359"/>
                    <a:gd name="T41" fmla="*/ 290 h 452"/>
                    <a:gd name="T42" fmla="*/ 302 w 359"/>
                    <a:gd name="T43" fmla="*/ 330 h 452"/>
                    <a:gd name="T44" fmla="*/ 329 w 359"/>
                    <a:gd name="T45" fmla="*/ 374 h 452"/>
                    <a:gd name="T46" fmla="*/ 347 w 359"/>
                    <a:gd name="T47" fmla="*/ 401 h 452"/>
                    <a:gd name="T48" fmla="*/ 354 w 359"/>
                    <a:gd name="T49" fmla="*/ 419 h 452"/>
                    <a:gd name="T50" fmla="*/ 320 w 359"/>
                    <a:gd name="T51" fmla="*/ 370 h 452"/>
                    <a:gd name="T52" fmla="*/ 298 w 359"/>
                    <a:gd name="T53" fmla="*/ 344 h 452"/>
                    <a:gd name="T54" fmla="*/ 276 w 359"/>
                    <a:gd name="T55" fmla="*/ 349 h 452"/>
                    <a:gd name="T56" fmla="*/ 259 w 359"/>
                    <a:gd name="T57" fmla="*/ 356 h 452"/>
                    <a:gd name="T58" fmla="*/ 233 w 359"/>
                    <a:gd name="T59" fmla="*/ 363 h 452"/>
                    <a:gd name="T60" fmla="*/ 205 w 359"/>
                    <a:gd name="T61" fmla="*/ 370 h 452"/>
                    <a:gd name="T62" fmla="*/ 170 w 359"/>
                    <a:gd name="T63" fmla="*/ 397 h 452"/>
                    <a:gd name="T64" fmla="*/ 166 w 359"/>
                    <a:gd name="T65" fmla="*/ 418 h 452"/>
                    <a:gd name="T66" fmla="*/ 155 w 359"/>
                    <a:gd name="T67" fmla="*/ 445 h 452"/>
                    <a:gd name="T68" fmla="*/ 150 w 359"/>
                    <a:gd name="T69" fmla="*/ 427 h 452"/>
                    <a:gd name="T70" fmla="*/ 152 w 359"/>
                    <a:gd name="T71" fmla="*/ 394 h 452"/>
                    <a:gd name="T72" fmla="*/ 123 w 359"/>
                    <a:gd name="T73" fmla="*/ 390 h 452"/>
                    <a:gd name="T74" fmla="*/ 82 w 359"/>
                    <a:gd name="T75" fmla="*/ 375 h 452"/>
                    <a:gd name="T76" fmla="*/ 57 w 359"/>
                    <a:gd name="T77" fmla="*/ 346 h 452"/>
                    <a:gd name="T78" fmla="*/ 35 w 359"/>
                    <a:gd name="T79" fmla="*/ 337 h 452"/>
                    <a:gd name="T80" fmla="*/ 9 w 359"/>
                    <a:gd name="T81" fmla="*/ 386 h 452"/>
                    <a:gd name="T82" fmla="*/ 4 w 359"/>
                    <a:gd name="T83" fmla="*/ 387 h 452"/>
                    <a:gd name="T84" fmla="*/ 20 w 359"/>
                    <a:gd name="T85" fmla="*/ 344 h 452"/>
                    <a:gd name="T86" fmla="*/ 35 w 359"/>
                    <a:gd name="T87" fmla="*/ 319 h 452"/>
                    <a:gd name="T88" fmla="*/ 65 w 359"/>
                    <a:gd name="T89" fmla="*/ 284 h 452"/>
                    <a:gd name="T90" fmla="*/ 90 w 359"/>
                    <a:gd name="T91" fmla="*/ 255 h 452"/>
                    <a:gd name="T92" fmla="*/ 105 w 359"/>
                    <a:gd name="T93" fmla="*/ 202 h 452"/>
                    <a:gd name="T94" fmla="*/ 120 w 359"/>
                    <a:gd name="T95" fmla="*/ 120 h 452"/>
                    <a:gd name="T96" fmla="*/ 128 w 359"/>
                    <a:gd name="T97" fmla="*/ 69 h 452"/>
                    <a:gd name="T98" fmla="*/ 143 w 359"/>
                    <a:gd name="T99" fmla="*/ 12 h 452"/>
                    <a:gd name="T100" fmla="*/ 148 w 359"/>
                    <a:gd name="T101" fmla="*/ 11 h 4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59" h="452">
                      <a:moveTo>
                        <a:pt x="143" y="41"/>
                      </a:moveTo>
                      <a:lnTo>
                        <a:pt x="141" y="54"/>
                      </a:lnTo>
                      <a:lnTo>
                        <a:pt x="138" y="68"/>
                      </a:lnTo>
                      <a:lnTo>
                        <a:pt x="136" y="82"/>
                      </a:lnTo>
                      <a:lnTo>
                        <a:pt x="133" y="96"/>
                      </a:lnTo>
                      <a:lnTo>
                        <a:pt x="131" y="110"/>
                      </a:lnTo>
                      <a:lnTo>
                        <a:pt x="129" y="123"/>
                      </a:lnTo>
                      <a:lnTo>
                        <a:pt x="127" y="136"/>
                      </a:lnTo>
                      <a:lnTo>
                        <a:pt x="125" y="149"/>
                      </a:lnTo>
                      <a:lnTo>
                        <a:pt x="122" y="162"/>
                      </a:lnTo>
                      <a:lnTo>
                        <a:pt x="120" y="173"/>
                      </a:lnTo>
                      <a:lnTo>
                        <a:pt x="118" y="185"/>
                      </a:lnTo>
                      <a:lnTo>
                        <a:pt x="116" y="195"/>
                      </a:lnTo>
                      <a:lnTo>
                        <a:pt x="114" y="204"/>
                      </a:lnTo>
                      <a:lnTo>
                        <a:pt x="113" y="213"/>
                      </a:lnTo>
                      <a:lnTo>
                        <a:pt x="111" y="220"/>
                      </a:lnTo>
                      <a:lnTo>
                        <a:pt x="109" y="226"/>
                      </a:lnTo>
                      <a:lnTo>
                        <a:pt x="102" y="248"/>
                      </a:lnTo>
                      <a:lnTo>
                        <a:pt x="95" y="267"/>
                      </a:lnTo>
                      <a:lnTo>
                        <a:pt x="89" y="285"/>
                      </a:lnTo>
                      <a:lnTo>
                        <a:pt x="84" y="300"/>
                      </a:lnTo>
                      <a:lnTo>
                        <a:pt x="79" y="311"/>
                      </a:lnTo>
                      <a:lnTo>
                        <a:pt x="76" y="318"/>
                      </a:lnTo>
                      <a:lnTo>
                        <a:pt x="74" y="320"/>
                      </a:lnTo>
                      <a:lnTo>
                        <a:pt x="73" y="317"/>
                      </a:lnTo>
                      <a:lnTo>
                        <a:pt x="74" y="315"/>
                      </a:lnTo>
                      <a:lnTo>
                        <a:pt x="75" y="311"/>
                      </a:lnTo>
                      <a:lnTo>
                        <a:pt x="76" y="305"/>
                      </a:lnTo>
                      <a:lnTo>
                        <a:pt x="78" y="299"/>
                      </a:lnTo>
                      <a:lnTo>
                        <a:pt x="79" y="292"/>
                      </a:lnTo>
                      <a:lnTo>
                        <a:pt x="80" y="287"/>
                      </a:lnTo>
                      <a:lnTo>
                        <a:pt x="79" y="285"/>
                      </a:lnTo>
                      <a:lnTo>
                        <a:pt x="77" y="285"/>
                      </a:lnTo>
                      <a:lnTo>
                        <a:pt x="70" y="290"/>
                      </a:lnTo>
                      <a:lnTo>
                        <a:pt x="64" y="295"/>
                      </a:lnTo>
                      <a:lnTo>
                        <a:pt x="60" y="299"/>
                      </a:lnTo>
                      <a:lnTo>
                        <a:pt x="57" y="302"/>
                      </a:lnTo>
                      <a:lnTo>
                        <a:pt x="55" y="306"/>
                      </a:lnTo>
                      <a:lnTo>
                        <a:pt x="53" y="310"/>
                      </a:lnTo>
                      <a:lnTo>
                        <a:pt x="51" y="315"/>
                      </a:lnTo>
                      <a:lnTo>
                        <a:pt x="50" y="320"/>
                      </a:lnTo>
                      <a:lnTo>
                        <a:pt x="50" y="323"/>
                      </a:lnTo>
                      <a:lnTo>
                        <a:pt x="52" y="328"/>
                      </a:lnTo>
                      <a:lnTo>
                        <a:pt x="57" y="335"/>
                      </a:lnTo>
                      <a:lnTo>
                        <a:pt x="67" y="342"/>
                      </a:lnTo>
                      <a:lnTo>
                        <a:pt x="71" y="346"/>
                      </a:lnTo>
                      <a:lnTo>
                        <a:pt x="76" y="352"/>
                      </a:lnTo>
                      <a:lnTo>
                        <a:pt x="82" y="359"/>
                      </a:lnTo>
                      <a:lnTo>
                        <a:pt x="88" y="364"/>
                      </a:lnTo>
                      <a:lnTo>
                        <a:pt x="94" y="368"/>
                      </a:lnTo>
                      <a:lnTo>
                        <a:pt x="101" y="371"/>
                      </a:lnTo>
                      <a:lnTo>
                        <a:pt x="110" y="374"/>
                      </a:lnTo>
                      <a:lnTo>
                        <a:pt x="120" y="375"/>
                      </a:lnTo>
                      <a:lnTo>
                        <a:pt x="132" y="375"/>
                      </a:lnTo>
                      <a:lnTo>
                        <a:pt x="145" y="374"/>
                      </a:lnTo>
                      <a:lnTo>
                        <a:pt x="159" y="370"/>
                      </a:lnTo>
                      <a:lnTo>
                        <a:pt x="174" y="363"/>
                      </a:lnTo>
                      <a:lnTo>
                        <a:pt x="175" y="363"/>
                      </a:lnTo>
                      <a:lnTo>
                        <a:pt x="178" y="362"/>
                      </a:lnTo>
                      <a:lnTo>
                        <a:pt x="182" y="360"/>
                      </a:lnTo>
                      <a:lnTo>
                        <a:pt x="188" y="358"/>
                      </a:lnTo>
                      <a:lnTo>
                        <a:pt x="195" y="356"/>
                      </a:lnTo>
                      <a:lnTo>
                        <a:pt x="204" y="354"/>
                      </a:lnTo>
                      <a:lnTo>
                        <a:pt x="215" y="352"/>
                      </a:lnTo>
                      <a:lnTo>
                        <a:pt x="227" y="350"/>
                      </a:lnTo>
                      <a:lnTo>
                        <a:pt x="238" y="348"/>
                      </a:lnTo>
                      <a:lnTo>
                        <a:pt x="248" y="346"/>
                      </a:lnTo>
                      <a:lnTo>
                        <a:pt x="256" y="343"/>
                      </a:lnTo>
                      <a:lnTo>
                        <a:pt x="264" y="340"/>
                      </a:lnTo>
                      <a:lnTo>
                        <a:pt x="270" y="336"/>
                      </a:lnTo>
                      <a:lnTo>
                        <a:pt x="274" y="332"/>
                      </a:lnTo>
                      <a:lnTo>
                        <a:pt x="277" y="327"/>
                      </a:lnTo>
                      <a:lnTo>
                        <a:pt x="278" y="322"/>
                      </a:lnTo>
                      <a:lnTo>
                        <a:pt x="277" y="316"/>
                      </a:lnTo>
                      <a:lnTo>
                        <a:pt x="275" y="310"/>
                      </a:lnTo>
                      <a:lnTo>
                        <a:pt x="272" y="303"/>
                      </a:lnTo>
                      <a:lnTo>
                        <a:pt x="268" y="298"/>
                      </a:lnTo>
                      <a:lnTo>
                        <a:pt x="263" y="293"/>
                      </a:lnTo>
                      <a:lnTo>
                        <a:pt x="258" y="289"/>
                      </a:lnTo>
                      <a:lnTo>
                        <a:pt x="253" y="286"/>
                      </a:lnTo>
                      <a:lnTo>
                        <a:pt x="247" y="284"/>
                      </a:lnTo>
                      <a:lnTo>
                        <a:pt x="241" y="284"/>
                      </a:lnTo>
                      <a:lnTo>
                        <a:pt x="235" y="284"/>
                      </a:lnTo>
                      <a:lnTo>
                        <a:pt x="229" y="284"/>
                      </a:lnTo>
                      <a:lnTo>
                        <a:pt x="224" y="285"/>
                      </a:lnTo>
                      <a:lnTo>
                        <a:pt x="218" y="287"/>
                      </a:lnTo>
                      <a:lnTo>
                        <a:pt x="213" y="289"/>
                      </a:lnTo>
                      <a:lnTo>
                        <a:pt x="209" y="293"/>
                      </a:lnTo>
                      <a:lnTo>
                        <a:pt x="205" y="297"/>
                      </a:lnTo>
                      <a:lnTo>
                        <a:pt x="201" y="301"/>
                      </a:lnTo>
                      <a:lnTo>
                        <a:pt x="201" y="298"/>
                      </a:lnTo>
                      <a:lnTo>
                        <a:pt x="203" y="292"/>
                      </a:lnTo>
                      <a:lnTo>
                        <a:pt x="208" y="287"/>
                      </a:lnTo>
                      <a:lnTo>
                        <a:pt x="213" y="284"/>
                      </a:lnTo>
                      <a:lnTo>
                        <a:pt x="218" y="282"/>
                      </a:lnTo>
                      <a:lnTo>
                        <a:pt x="224" y="280"/>
                      </a:lnTo>
                      <a:lnTo>
                        <a:pt x="229" y="279"/>
                      </a:lnTo>
                      <a:lnTo>
                        <a:pt x="234" y="278"/>
                      </a:lnTo>
                      <a:lnTo>
                        <a:pt x="239" y="278"/>
                      </a:lnTo>
                      <a:lnTo>
                        <a:pt x="244" y="279"/>
                      </a:lnTo>
                      <a:lnTo>
                        <a:pt x="250" y="280"/>
                      </a:lnTo>
                      <a:lnTo>
                        <a:pt x="255" y="282"/>
                      </a:lnTo>
                      <a:lnTo>
                        <a:pt x="261" y="284"/>
                      </a:lnTo>
                      <a:lnTo>
                        <a:pt x="267" y="287"/>
                      </a:lnTo>
                      <a:lnTo>
                        <a:pt x="273" y="290"/>
                      </a:lnTo>
                      <a:lnTo>
                        <a:pt x="279" y="296"/>
                      </a:lnTo>
                      <a:lnTo>
                        <a:pt x="286" y="302"/>
                      </a:lnTo>
                      <a:lnTo>
                        <a:pt x="292" y="311"/>
                      </a:lnTo>
                      <a:lnTo>
                        <a:pt x="298" y="322"/>
                      </a:lnTo>
                      <a:lnTo>
                        <a:pt x="302" y="330"/>
                      </a:lnTo>
                      <a:lnTo>
                        <a:pt x="307" y="339"/>
                      </a:lnTo>
                      <a:lnTo>
                        <a:pt x="313" y="349"/>
                      </a:lnTo>
                      <a:lnTo>
                        <a:pt x="318" y="358"/>
                      </a:lnTo>
                      <a:lnTo>
                        <a:pt x="324" y="366"/>
                      </a:lnTo>
                      <a:lnTo>
                        <a:pt x="329" y="374"/>
                      </a:lnTo>
                      <a:lnTo>
                        <a:pt x="333" y="380"/>
                      </a:lnTo>
                      <a:lnTo>
                        <a:pt x="336" y="384"/>
                      </a:lnTo>
                      <a:lnTo>
                        <a:pt x="338" y="386"/>
                      </a:lnTo>
                      <a:lnTo>
                        <a:pt x="341" y="393"/>
                      </a:lnTo>
                      <a:lnTo>
                        <a:pt x="347" y="401"/>
                      </a:lnTo>
                      <a:lnTo>
                        <a:pt x="352" y="410"/>
                      </a:lnTo>
                      <a:lnTo>
                        <a:pt x="357" y="418"/>
                      </a:lnTo>
                      <a:lnTo>
                        <a:pt x="359" y="424"/>
                      </a:lnTo>
                      <a:lnTo>
                        <a:pt x="354" y="419"/>
                      </a:lnTo>
                      <a:lnTo>
                        <a:pt x="347" y="410"/>
                      </a:lnTo>
                      <a:lnTo>
                        <a:pt x="339" y="399"/>
                      </a:lnTo>
                      <a:lnTo>
                        <a:pt x="332" y="389"/>
                      </a:lnTo>
                      <a:lnTo>
                        <a:pt x="326" y="379"/>
                      </a:lnTo>
                      <a:lnTo>
                        <a:pt x="320" y="370"/>
                      </a:lnTo>
                      <a:lnTo>
                        <a:pt x="315" y="362"/>
                      </a:lnTo>
                      <a:lnTo>
                        <a:pt x="312" y="357"/>
                      </a:lnTo>
                      <a:lnTo>
                        <a:pt x="309" y="353"/>
                      </a:lnTo>
                      <a:lnTo>
                        <a:pt x="304" y="347"/>
                      </a:lnTo>
                      <a:lnTo>
                        <a:pt x="298" y="344"/>
                      </a:lnTo>
                      <a:lnTo>
                        <a:pt x="292" y="343"/>
                      </a:lnTo>
                      <a:lnTo>
                        <a:pt x="287" y="344"/>
                      </a:lnTo>
                      <a:lnTo>
                        <a:pt x="282" y="345"/>
                      </a:lnTo>
                      <a:lnTo>
                        <a:pt x="278" y="348"/>
                      </a:lnTo>
                      <a:lnTo>
                        <a:pt x="276" y="349"/>
                      </a:lnTo>
                      <a:lnTo>
                        <a:pt x="275" y="350"/>
                      </a:lnTo>
                      <a:lnTo>
                        <a:pt x="274" y="351"/>
                      </a:lnTo>
                      <a:lnTo>
                        <a:pt x="270" y="352"/>
                      </a:lnTo>
                      <a:lnTo>
                        <a:pt x="265" y="354"/>
                      </a:lnTo>
                      <a:lnTo>
                        <a:pt x="259" y="356"/>
                      </a:lnTo>
                      <a:lnTo>
                        <a:pt x="252" y="359"/>
                      </a:lnTo>
                      <a:lnTo>
                        <a:pt x="245" y="361"/>
                      </a:lnTo>
                      <a:lnTo>
                        <a:pt x="239" y="362"/>
                      </a:lnTo>
                      <a:lnTo>
                        <a:pt x="234" y="363"/>
                      </a:lnTo>
                      <a:lnTo>
                        <a:pt x="233" y="363"/>
                      </a:lnTo>
                      <a:lnTo>
                        <a:pt x="230" y="363"/>
                      </a:lnTo>
                      <a:lnTo>
                        <a:pt x="226" y="364"/>
                      </a:lnTo>
                      <a:lnTo>
                        <a:pt x="219" y="365"/>
                      </a:lnTo>
                      <a:lnTo>
                        <a:pt x="212" y="367"/>
                      </a:lnTo>
                      <a:lnTo>
                        <a:pt x="205" y="370"/>
                      </a:lnTo>
                      <a:lnTo>
                        <a:pt x="197" y="373"/>
                      </a:lnTo>
                      <a:lnTo>
                        <a:pt x="189" y="377"/>
                      </a:lnTo>
                      <a:lnTo>
                        <a:pt x="178" y="385"/>
                      </a:lnTo>
                      <a:lnTo>
                        <a:pt x="172" y="391"/>
                      </a:lnTo>
                      <a:lnTo>
                        <a:pt x="170" y="397"/>
                      </a:lnTo>
                      <a:lnTo>
                        <a:pt x="169" y="403"/>
                      </a:lnTo>
                      <a:lnTo>
                        <a:pt x="168" y="407"/>
                      </a:lnTo>
                      <a:lnTo>
                        <a:pt x="167" y="410"/>
                      </a:lnTo>
                      <a:lnTo>
                        <a:pt x="167" y="414"/>
                      </a:lnTo>
                      <a:lnTo>
                        <a:pt x="166" y="418"/>
                      </a:lnTo>
                      <a:lnTo>
                        <a:pt x="165" y="423"/>
                      </a:lnTo>
                      <a:lnTo>
                        <a:pt x="163" y="427"/>
                      </a:lnTo>
                      <a:lnTo>
                        <a:pt x="162" y="432"/>
                      </a:lnTo>
                      <a:lnTo>
                        <a:pt x="160" y="436"/>
                      </a:lnTo>
                      <a:lnTo>
                        <a:pt x="155" y="445"/>
                      </a:lnTo>
                      <a:lnTo>
                        <a:pt x="148" y="452"/>
                      </a:lnTo>
                      <a:lnTo>
                        <a:pt x="143" y="452"/>
                      </a:lnTo>
                      <a:lnTo>
                        <a:pt x="144" y="443"/>
                      </a:lnTo>
                      <a:lnTo>
                        <a:pt x="147" y="435"/>
                      </a:lnTo>
                      <a:lnTo>
                        <a:pt x="150" y="427"/>
                      </a:lnTo>
                      <a:lnTo>
                        <a:pt x="153" y="419"/>
                      </a:lnTo>
                      <a:lnTo>
                        <a:pt x="155" y="412"/>
                      </a:lnTo>
                      <a:lnTo>
                        <a:pt x="156" y="405"/>
                      </a:lnTo>
                      <a:lnTo>
                        <a:pt x="155" y="399"/>
                      </a:lnTo>
                      <a:lnTo>
                        <a:pt x="152" y="394"/>
                      </a:lnTo>
                      <a:lnTo>
                        <a:pt x="146" y="391"/>
                      </a:lnTo>
                      <a:lnTo>
                        <a:pt x="144" y="391"/>
                      </a:lnTo>
                      <a:lnTo>
                        <a:pt x="139" y="391"/>
                      </a:lnTo>
                      <a:lnTo>
                        <a:pt x="131" y="390"/>
                      </a:lnTo>
                      <a:lnTo>
                        <a:pt x="123" y="390"/>
                      </a:lnTo>
                      <a:lnTo>
                        <a:pt x="113" y="389"/>
                      </a:lnTo>
                      <a:lnTo>
                        <a:pt x="104" y="387"/>
                      </a:lnTo>
                      <a:lnTo>
                        <a:pt x="97" y="385"/>
                      </a:lnTo>
                      <a:lnTo>
                        <a:pt x="91" y="383"/>
                      </a:lnTo>
                      <a:lnTo>
                        <a:pt x="82" y="375"/>
                      </a:lnTo>
                      <a:lnTo>
                        <a:pt x="75" y="366"/>
                      </a:lnTo>
                      <a:lnTo>
                        <a:pt x="70" y="359"/>
                      </a:lnTo>
                      <a:lnTo>
                        <a:pt x="65" y="354"/>
                      </a:lnTo>
                      <a:lnTo>
                        <a:pt x="61" y="350"/>
                      </a:lnTo>
                      <a:lnTo>
                        <a:pt x="57" y="346"/>
                      </a:lnTo>
                      <a:lnTo>
                        <a:pt x="53" y="342"/>
                      </a:lnTo>
                      <a:lnTo>
                        <a:pt x="51" y="338"/>
                      </a:lnTo>
                      <a:lnTo>
                        <a:pt x="46" y="333"/>
                      </a:lnTo>
                      <a:lnTo>
                        <a:pt x="41" y="333"/>
                      </a:lnTo>
                      <a:lnTo>
                        <a:pt x="35" y="337"/>
                      </a:lnTo>
                      <a:lnTo>
                        <a:pt x="28" y="344"/>
                      </a:lnTo>
                      <a:lnTo>
                        <a:pt x="23" y="354"/>
                      </a:lnTo>
                      <a:lnTo>
                        <a:pt x="18" y="365"/>
                      </a:lnTo>
                      <a:lnTo>
                        <a:pt x="13" y="376"/>
                      </a:lnTo>
                      <a:lnTo>
                        <a:pt x="9" y="386"/>
                      </a:lnTo>
                      <a:lnTo>
                        <a:pt x="3" y="401"/>
                      </a:lnTo>
                      <a:lnTo>
                        <a:pt x="0" y="408"/>
                      </a:lnTo>
                      <a:lnTo>
                        <a:pt x="0" y="406"/>
                      </a:lnTo>
                      <a:lnTo>
                        <a:pt x="2" y="395"/>
                      </a:lnTo>
                      <a:lnTo>
                        <a:pt x="4" y="387"/>
                      </a:lnTo>
                      <a:lnTo>
                        <a:pt x="6" y="378"/>
                      </a:lnTo>
                      <a:lnTo>
                        <a:pt x="10" y="369"/>
                      </a:lnTo>
                      <a:lnTo>
                        <a:pt x="13" y="359"/>
                      </a:lnTo>
                      <a:lnTo>
                        <a:pt x="17" y="351"/>
                      </a:lnTo>
                      <a:lnTo>
                        <a:pt x="20" y="344"/>
                      </a:lnTo>
                      <a:lnTo>
                        <a:pt x="23" y="338"/>
                      </a:lnTo>
                      <a:lnTo>
                        <a:pt x="24" y="336"/>
                      </a:lnTo>
                      <a:lnTo>
                        <a:pt x="27" y="331"/>
                      </a:lnTo>
                      <a:lnTo>
                        <a:pt x="30" y="325"/>
                      </a:lnTo>
                      <a:lnTo>
                        <a:pt x="35" y="319"/>
                      </a:lnTo>
                      <a:lnTo>
                        <a:pt x="39" y="312"/>
                      </a:lnTo>
                      <a:lnTo>
                        <a:pt x="44" y="305"/>
                      </a:lnTo>
                      <a:lnTo>
                        <a:pt x="50" y="298"/>
                      </a:lnTo>
                      <a:lnTo>
                        <a:pt x="57" y="291"/>
                      </a:lnTo>
                      <a:lnTo>
                        <a:pt x="65" y="284"/>
                      </a:lnTo>
                      <a:lnTo>
                        <a:pt x="71" y="280"/>
                      </a:lnTo>
                      <a:lnTo>
                        <a:pt x="76" y="275"/>
                      </a:lnTo>
                      <a:lnTo>
                        <a:pt x="81" y="269"/>
                      </a:lnTo>
                      <a:lnTo>
                        <a:pt x="86" y="262"/>
                      </a:lnTo>
                      <a:lnTo>
                        <a:pt x="90" y="255"/>
                      </a:lnTo>
                      <a:lnTo>
                        <a:pt x="94" y="246"/>
                      </a:lnTo>
                      <a:lnTo>
                        <a:pt x="97" y="236"/>
                      </a:lnTo>
                      <a:lnTo>
                        <a:pt x="100" y="225"/>
                      </a:lnTo>
                      <a:lnTo>
                        <a:pt x="102" y="215"/>
                      </a:lnTo>
                      <a:lnTo>
                        <a:pt x="105" y="202"/>
                      </a:lnTo>
                      <a:lnTo>
                        <a:pt x="108" y="185"/>
                      </a:lnTo>
                      <a:lnTo>
                        <a:pt x="112" y="167"/>
                      </a:lnTo>
                      <a:lnTo>
                        <a:pt x="115" y="150"/>
                      </a:lnTo>
                      <a:lnTo>
                        <a:pt x="118" y="133"/>
                      </a:lnTo>
                      <a:lnTo>
                        <a:pt x="120" y="120"/>
                      </a:lnTo>
                      <a:lnTo>
                        <a:pt x="121" y="110"/>
                      </a:lnTo>
                      <a:lnTo>
                        <a:pt x="122" y="102"/>
                      </a:lnTo>
                      <a:lnTo>
                        <a:pt x="123" y="92"/>
                      </a:lnTo>
                      <a:lnTo>
                        <a:pt x="126" y="81"/>
                      </a:lnTo>
                      <a:lnTo>
                        <a:pt x="128" y="69"/>
                      </a:lnTo>
                      <a:lnTo>
                        <a:pt x="131" y="56"/>
                      </a:lnTo>
                      <a:lnTo>
                        <a:pt x="134" y="44"/>
                      </a:lnTo>
                      <a:lnTo>
                        <a:pt x="138" y="32"/>
                      </a:lnTo>
                      <a:lnTo>
                        <a:pt x="141" y="21"/>
                      </a:lnTo>
                      <a:lnTo>
                        <a:pt x="143" y="12"/>
                      </a:lnTo>
                      <a:lnTo>
                        <a:pt x="146" y="5"/>
                      </a:lnTo>
                      <a:lnTo>
                        <a:pt x="148" y="1"/>
                      </a:lnTo>
                      <a:lnTo>
                        <a:pt x="149" y="0"/>
                      </a:lnTo>
                      <a:lnTo>
                        <a:pt x="149" y="4"/>
                      </a:lnTo>
                      <a:lnTo>
                        <a:pt x="148" y="11"/>
                      </a:lnTo>
                      <a:lnTo>
                        <a:pt x="146" y="23"/>
                      </a:lnTo>
                      <a:lnTo>
                        <a:pt x="143" y="41"/>
                      </a:lnTo>
                      <a:close/>
                    </a:path>
                  </a:pathLst>
                </a:custGeom>
                <a:solidFill>
                  <a:srgbClr val="D1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91" name="Freeform 607"/>
                <p:cNvSpPr>
                  <a:spLocks/>
                </p:cNvSpPr>
                <p:nvPr/>
              </p:nvSpPr>
              <p:spPr bwMode="auto">
                <a:xfrm>
                  <a:off x="4836" y="650"/>
                  <a:ext cx="12" cy="5"/>
                </a:xfrm>
                <a:custGeom>
                  <a:avLst/>
                  <a:gdLst>
                    <a:gd name="T0" fmla="*/ 15 w 123"/>
                    <a:gd name="T1" fmla="*/ 14 h 52"/>
                    <a:gd name="T2" fmla="*/ 16 w 123"/>
                    <a:gd name="T3" fmla="*/ 14 h 52"/>
                    <a:gd name="T4" fmla="*/ 19 w 123"/>
                    <a:gd name="T5" fmla="*/ 14 h 52"/>
                    <a:gd name="T6" fmla="*/ 23 w 123"/>
                    <a:gd name="T7" fmla="*/ 15 h 52"/>
                    <a:gd name="T8" fmla="*/ 28 w 123"/>
                    <a:gd name="T9" fmla="*/ 15 h 52"/>
                    <a:gd name="T10" fmla="*/ 34 w 123"/>
                    <a:gd name="T11" fmla="*/ 15 h 52"/>
                    <a:gd name="T12" fmla="*/ 41 w 123"/>
                    <a:gd name="T13" fmla="*/ 15 h 52"/>
                    <a:gd name="T14" fmla="*/ 47 w 123"/>
                    <a:gd name="T15" fmla="*/ 14 h 52"/>
                    <a:gd name="T16" fmla="*/ 54 w 123"/>
                    <a:gd name="T17" fmla="*/ 13 h 52"/>
                    <a:gd name="T18" fmla="*/ 61 w 123"/>
                    <a:gd name="T19" fmla="*/ 11 h 52"/>
                    <a:gd name="T20" fmla="*/ 69 w 123"/>
                    <a:gd name="T21" fmla="*/ 8 h 52"/>
                    <a:gd name="T22" fmla="*/ 77 w 123"/>
                    <a:gd name="T23" fmla="*/ 5 h 52"/>
                    <a:gd name="T24" fmla="*/ 84 w 123"/>
                    <a:gd name="T25" fmla="*/ 3 h 52"/>
                    <a:gd name="T26" fmla="*/ 88 w 123"/>
                    <a:gd name="T27" fmla="*/ 1 h 52"/>
                    <a:gd name="T28" fmla="*/ 91 w 123"/>
                    <a:gd name="T29" fmla="*/ 0 h 52"/>
                    <a:gd name="T30" fmla="*/ 91 w 123"/>
                    <a:gd name="T31" fmla="*/ 1 h 52"/>
                    <a:gd name="T32" fmla="*/ 88 w 123"/>
                    <a:gd name="T33" fmla="*/ 4 h 52"/>
                    <a:gd name="T34" fmla="*/ 82 w 123"/>
                    <a:gd name="T35" fmla="*/ 8 h 52"/>
                    <a:gd name="T36" fmla="*/ 74 w 123"/>
                    <a:gd name="T37" fmla="*/ 11 h 52"/>
                    <a:gd name="T38" fmla="*/ 66 w 123"/>
                    <a:gd name="T39" fmla="*/ 14 h 52"/>
                    <a:gd name="T40" fmla="*/ 60 w 123"/>
                    <a:gd name="T41" fmla="*/ 17 h 52"/>
                    <a:gd name="T42" fmla="*/ 55 w 123"/>
                    <a:gd name="T43" fmla="*/ 19 h 52"/>
                    <a:gd name="T44" fmla="*/ 54 w 123"/>
                    <a:gd name="T45" fmla="*/ 21 h 52"/>
                    <a:gd name="T46" fmla="*/ 57 w 123"/>
                    <a:gd name="T47" fmla="*/ 22 h 52"/>
                    <a:gd name="T48" fmla="*/ 65 w 123"/>
                    <a:gd name="T49" fmla="*/ 22 h 52"/>
                    <a:gd name="T50" fmla="*/ 77 w 123"/>
                    <a:gd name="T51" fmla="*/ 22 h 52"/>
                    <a:gd name="T52" fmla="*/ 87 w 123"/>
                    <a:gd name="T53" fmla="*/ 23 h 52"/>
                    <a:gd name="T54" fmla="*/ 97 w 123"/>
                    <a:gd name="T55" fmla="*/ 23 h 52"/>
                    <a:gd name="T56" fmla="*/ 105 w 123"/>
                    <a:gd name="T57" fmla="*/ 24 h 52"/>
                    <a:gd name="T58" fmla="*/ 113 w 123"/>
                    <a:gd name="T59" fmla="*/ 25 h 52"/>
                    <a:gd name="T60" fmla="*/ 118 w 123"/>
                    <a:gd name="T61" fmla="*/ 25 h 52"/>
                    <a:gd name="T62" fmla="*/ 122 w 123"/>
                    <a:gd name="T63" fmla="*/ 26 h 52"/>
                    <a:gd name="T64" fmla="*/ 123 w 123"/>
                    <a:gd name="T65" fmla="*/ 26 h 52"/>
                    <a:gd name="T66" fmla="*/ 65 w 123"/>
                    <a:gd name="T67" fmla="*/ 29 h 52"/>
                    <a:gd name="T68" fmla="*/ 62 w 123"/>
                    <a:gd name="T69" fmla="*/ 30 h 52"/>
                    <a:gd name="T70" fmla="*/ 58 w 123"/>
                    <a:gd name="T71" fmla="*/ 33 h 52"/>
                    <a:gd name="T72" fmla="*/ 57 w 123"/>
                    <a:gd name="T73" fmla="*/ 37 h 52"/>
                    <a:gd name="T74" fmla="*/ 65 w 123"/>
                    <a:gd name="T75" fmla="*/ 40 h 52"/>
                    <a:gd name="T76" fmla="*/ 72 w 123"/>
                    <a:gd name="T77" fmla="*/ 41 h 52"/>
                    <a:gd name="T78" fmla="*/ 79 w 123"/>
                    <a:gd name="T79" fmla="*/ 43 h 52"/>
                    <a:gd name="T80" fmla="*/ 86 w 123"/>
                    <a:gd name="T81" fmla="*/ 45 h 52"/>
                    <a:gd name="T82" fmla="*/ 92 w 123"/>
                    <a:gd name="T83" fmla="*/ 47 h 52"/>
                    <a:gd name="T84" fmla="*/ 98 w 123"/>
                    <a:gd name="T85" fmla="*/ 49 h 52"/>
                    <a:gd name="T86" fmla="*/ 102 w 123"/>
                    <a:gd name="T87" fmla="*/ 51 h 52"/>
                    <a:gd name="T88" fmla="*/ 105 w 123"/>
                    <a:gd name="T89" fmla="*/ 52 h 52"/>
                    <a:gd name="T90" fmla="*/ 106 w 123"/>
                    <a:gd name="T91" fmla="*/ 52 h 52"/>
                    <a:gd name="T92" fmla="*/ 103 w 123"/>
                    <a:gd name="T93" fmla="*/ 52 h 52"/>
                    <a:gd name="T94" fmla="*/ 97 w 123"/>
                    <a:gd name="T95" fmla="*/ 51 h 52"/>
                    <a:gd name="T96" fmla="*/ 87 w 123"/>
                    <a:gd name="T97" fmla="*/ 49 h 52"/>
                    <a:gd name="T98" fmla="*/ 74 w 123"/>
                    <a:gd name="T99" fmla="*/ 48 h 52"/>
                    <a:gd name="T100" fmla="*/ 62 w 123"/>
                    <a:gd name="T101" fmla="*/ 46 h 52"/>
                    <a:gd name="T102" fmla="*/ 50 w 123"/>
                    <a:gd name="T103" fmla="*/ 45 h 52"/>
                    <a:gd name="T104" fmla="*/ 40 w 123"/>
                    <a:gd name="T105" fmla="*/ 45 h 52"/>
                    <a:gd name="T106" fmla="*/ 34 w 123"/>
                    <a:gd name="T107" fmla="*/ 45 h 52"/>
                    <a:gd name="T108" fmla="*/ 28 w 123"/>
                    <a:gd name="T109" fmla="*/ 44 h 52"/>
                    <a:gd name="T110" fmla="*/ 20 w 123"/>
                    <a:gd name="T111" fmla="*/ 41 h 52"/>
                    <a:gd name="T112" fmla="*/ 12 w 123"/>
                    <a:gd name="T113" fmla="*/ 36 h 52"/>
                    <a:gd name="T114" fmla="*/ 5 w 123"/>
                    <a:gd name="T115" fmla="*/ 30 h 52"/>
                    <a:gd name="T116" fmla="*/ 0 w 123"/>
                    <a:gd name="T117" fmla="*/ 25 h 52"/>
                    <a:gd name="T118" fmla="*/ 0 w 123"/>
                    <a:gd name="T119" fmla="*/ 19 h 52"/>
                    <a:gd name="T120" fmla="*/ 4 w 123"/>
                    <a:gd name="T121" fmla="*/ 16 h 52"/>
                    <a:gd name="T122" fmla="*/ 15 w 123"/>
                    <a:gd name="T123" fmla="*/ 1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23" h="52">
                      <a:moveTo>
                        <a:pt x="15" y="14"/>
                      </a:moveTo>
                      <a:lnTo>
                        <a:pt x="16" y="14"/>
                      </a:lnTo>
                      <a:lnTo>
                        <a:pt x="19" y="14"/>
                      </a:lnTo>
                      <a:lnTo>
                        <a:pt x="23" y="15"/>
                      </a:lnTo>
                      <a:lnTo>
                        <a:pt x="28" y="15"/>
                      </a:lnTo>
                      <a:lnTo>
                        <a:pt x="34" y="15"/>
                      </a:lnTo>
                      <a:lnTo>
                        <a:pt x="41" y="15"/>
                      </a:lnTo>
                      <a:lnTo>
                        <a:pt x="47" y="14"/>
                      </a:lnTo>
                      <a:lnTo>
                        <a:pt x="54" y="13"/>
                      </a:lnTo>
                      <a:lnTo>
                        <a:pt x="61" y="11"/>
                      </a:lnTo>
                      <a:lnTo>
                        <a:pt x="69" y="8"/>
                      </a:lnTo>
                      <a:lnTo>
                        <a:pt x="77" y="5"/>
                      </a:lnTo>
                      <a:lnTo>
                        <a:pt x="84" y="3"/>
                      </a:lnTo>
                      <a:lnTo>
                        <a:pt x="88" y="1"/>
                      </a:lnTo>
                      <a:lnTo>
                        <a:pt x="91" y="0"/>
                      </a:lnTo>
                      <a:lnTo>
                        <a:pt x="91" y="1"/>
                      </a:lnTo>
                      <a:lnTo>
                        <a:pt x="88" y="4"/>
                      </a:lnTo>
                      <a:lnTo>
                        <a:pt x="82" y="8"/>
                      </a:lnTo>
                      <a:lnTo>
                        <a:pt x="74" y="11"/>
                      </a:lnTo>
                      <a:lnTo>
                        <a:pt x="66" y="14"/>
                      </a:lnTo>
                      <a:lnTo>
                        <a:pt x="60" y="17"/>
                      </a:lnTo>
                      <a:lnTo>
                        <a:pt x="55" y="19"/>
                      </a:lnTo>
                      <a:lnTo>
                        <a:pt x="54" y="21"/>
                      </a:lnTo>
                      <a:lnTo>
                        <a:pt x="57" y="22"/>
                      </a:lnTo>
                      <a:lnTo>
                        <a:pt x="65" y="22"/>
                      </a:lnTo>
                      <a:lnTo>
                        <a:pt x="77" y="22"/>
                      </a:lnTo>
                      <a:lnTo>
                        <a:pt x="87" y="23"/>
                      </a:lnTo>
                      <a:lnTo>
                        <a:pt x="97" y="23"/>
                      </a:lnTo>
                      <a:lnTo>
                        <a:pt x="105" y="24"/>
                      </a:lnTo>
                      <a:lnTo>
                        <a:pt x="113" y="25"/>
                      </a:lnTo>
                      <a:lnTo>
                        <a:pt x="118" y="25"/>
                      </a:lnTo>
                      <a:lnTo>
                        <a:pt x="122" y="26"/>
                      </a:lnTo>
                      <a:lnTo>
                        <a:pt x="123" y="26"/>
                      </a:lnTo>
                      <a:lnTo>
                        <a:pt x="65" y="29"/>
                      </a:lnTo>
                      <a:lnTo>
                        <a:pt x="62" y="30"/>
                      </a:lnTo>
                      <a:lnTo>
                        <a:pt x="58" y="33"/>
                      </a:lnTo>
                      <a:lnTo>
                        <a:pt x="57" y="37"/>
                      </a:lnTo>
                      <a:lnTo>
                        <a:pt x="65" y="40"/>
                      </a:lnTo>
                      <a:lnTo>
                        <a:pt x="72" y="41"/>
                      </a:lnTo>
                      <a:lnTo>
                        <a:pt x="79" y="43"/>
                      </a:lnTo>
                      <a:lnTo>
                        <a:pt x="86" y="45"/>
                      </a:lnTo>
                      <a:lnTo>
                        <a:pt x="92" y="47"/>
                      </a:lnTo>
                      <a:lnTo>
                        <a:pt x="98" y="49"/>
                      </a:lnTo>
                      <a:lnTo>
                        <a:pt x="102" y="51"/>
                      </a:lnTo>
                      <a:lnTo>
                        <a:pt x="105" y="52"/>
                      </a:lnTo>
                      <a:lnTo>
                        <a:pt x="106" y="52"/>
                      </a:lnTo>
                      <a:lnTo>
                        <a:pt x="103" y="52"/>
                      </a:lnTo>
                      <a:lnTo>
                        <a:pt x="97" y="51"/>
                      </a:lnTo>
                      <a:lnTo>
                        <a:pt x="87" y="49"/>
                      </a:lnTo>
                      <a:lnTo>
                        <a:pt x="74" y="48"/>
                      </a:lnTo>
                      <a:lnTo>
                        <a:pt x="62" y="46"/>
                      </a:lnTo>
                      <a:lnTo>
                        <a:pt x="50" y="45"/>
                      </a:lnTo>
                      <a:lnTo>
                        <a:pt x="40" y="45"/>
                      </a:lnTo>
                      <a:lnTo>
                        <a:pt x="34" y="45"/>
                      </a:lnTo>
                      <a:lnTo>
                        <a:pt x="28" y="44"/>
                      </a:lnTo>
                      <a:lnTo>
                        <a:pt x="20" y="41"/>
                      </a:lnTo>
                      <a:lnTo>
                        <a:pt x="12" y="36"/>
                      </a:lnTo>
                      <a:lnTo>
                        <a:pt x="5" y="30"/>
                      </a:lnTo>
                      <a:lnTo>
                        <a:pt x="0" y="25"/>
                      </a:lnTo>
                      <a:lnTo>
                        <a:pt x="0" y="19"/>
                      </a:lnTo>
                      <a:lnTo>
                        <a:pt x="4" y="16"/>
                      </a:lnTo>
                      <a:lnTo>
                        <a:pt x="15" y="14"/>
                      </a:lnTo>
                      <a:close/>
                    </a:path>
                  </a:pathLst>
                </a:custGeom>
                <a:solidFill>
                  <a:srgbClr val="D1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92" name="Freeform 608"/>
                <p:cNvSpPr>
                  <a:spLocks/>
                </p:cNvSpPr>
                <p:nvPr/>
              </p:nvSpPr>
              <p:spPr bwMode="auto">
                <a:xfrm>
                  <a:off x="4784" y="695"/>
                  <a:ext cx="35" cy="7"/>
                </a:xfrm>
                <a:custGeom>
                  <a:avLst/>
                  <a:gdLst>
                    <a:gd name="T0" fmla="*/ 355 w 356"/>
                    <a:gd name="T1" fmla="*/ 58 h 66"/>
                    <a:gd name="T2" fmla="*/ 352 w 356"/>
                    <a:gd name="T3" fmla="*/ 49 h 66"/>
                    <a:gd name="T4" fmla="*/ 346 w 356"/>
                    <a:gd name="T5" fmla="*/ 41 h 66"/>
                    <a:gd name="T6" fmla="*/ 340 w 356"/>
                    <a:gd name="T7" fmla="*/ 34 h 66"/>
                    <a:gd name="T8" fmla="*/ 329 w 356"/>
                    <a:gd name="T9" fmla="*/ 23 h 66"/>
                    <a:gd name="T10" fmla="*/ 317 w 356"/>
                    <a:gd name="T11" fmla="*/ 11 h 66"/>
                    <a:gd name="T12" fmla="*/ 320 w 356"/>
                    <a:gd name="T13" fmla="*/ 18 h 66"/>
                    <a:gd name="T14" fmla="*/ 323 w 356"/>
                    <a:gd name="T15" fmla="*/ 24 h 66"/>
                    <a:gd name="T16" fmla="*/ 321 w 356"/>
                    <a:gd name="T17" fmla="*/ 28 h 66"/>
                    <a:gd name="T18" fmla="*/ 310 w 356"/>
                    <a:gd name="T19" fmla="*/ 31 h 66"/>
                    <a:gd name="T20" fmla="*/ 279 w 356"/>
                    <a:gd name="T21" fmla="*/ 31 h 66"/>
                    <a:gd name="T22" fmla="*/ 246 w 356"/>
                    <a:gd name="T23" fmla="*/ 28 h 66"/>
                    <a:gd name="T24" fmla="*/ 217 w 356"/>
                    <a:gd name="T25" fmla="*/ 25 h 66"/>
                    <a:gd name="T26" fmla="*/ 194 w 356"/>
                    <a:gd name="T27" fmla="*/ 23 h 66"/>
                    <a:gd name="T28" fmla="*/ 174 w 356"/>
                    <a:gd name="T29" fmla="*/ 26 h 66"/>
                    <a:gd name="T30" fmla="*/ 159 w 356"/>
                    <a:gd name="T31" fmla="*/ 30 h 66"/>
                    <a:gd name="T32" fmla="*/ 147 w 356"/>
                    <a:gd name="T33" fmla="*/ 33 h 66"/>
                    <a:gd name="T34" fmla="*/ 136 w 356"/>
                    <a:gd name="T35" fmla="*/ 33 h 66"/>
                    <a:gd name="T36" fmla="*/ 124 w 356"/>
                    <a:gd name="T37" fmla="*/ 29 h 66"/>
                    <a:gd name="T38" fmla="*/ 113 w 356"/>
                    <a:gd name="T39" fmla="*/ 26 h 66"/>
                    <a:gd name="T40" fmla="*/ 102 w 356"/>
                    <a:gd name="T41" fmla="*/ 26 h 66"/>
                    <a:gd name="T42" fmla="*/ 88 w 356"/>
                    <a:gd name="T43" fmla="*/ 27 h 66"/>
                    <a:gd name="T44" fmla="*/ 62 w 356"/>
                    <a:gd name="T45" fmla="*/ 28 h 66"/>
                    <a:gd name="T46" fmla="*/ 41 w 356"/>
                    <a:gd name="T47" fmla="*/ 26 h 66"/>
                    <a:gd name="T48" fmla="*/ 30 w 356"/>
                    <a:gd name="T49" fmla="*/ 21 h 66"/>
                    <a:gd name="T50" fmla="*/ 28 w 356"/>
                    <a:gd name="T51" fmla="*/ 15 h 66"/>
                    <a:gd name="T52" fmla="*/ 30 w 356"/>
                    <a:gd name="T53" fmla="*/ 4 h 66"/>
                    <a:gd name="T54" fmla="*/ 26 w 356"/>
                    <a:gd name="T55" fmla="*/ 1 h 66"/>
                    <a:gd name="T56" fmla="*/ 18 w 356"/>
                    <a:gd name="T57" fmla="*/ 10 h 66"/>
                    <a:gd name="T58" fmla="*/ 9 w 356"/>
                    <a:gd name="T59" fmla="*/ 23 h 66"/>
                    <a:gd name="T60" fmla="*/ 2 w 356"/>
                    <a:gd name="T61" fmla="*/ 40 h 66"/>
                    <a:gd name="T62" fmla="*/ 0 w 356"/>
                    <a:gd name="T63" fmla="*/ 52 h 66"/>
                    <a:gd name="T64" fmla="*/ 3 w 356"/>
                    <a:gd name="T65" fmla="*/ 53 h 66"/>
                    <a:gd name="T66" fmla="*/ 9 w 356"/>
                    <a:gd name="T67" fmla="*/ 41 h 66"/>
                    <a:gd name="T68" fmla="*/ 21 w 356"/>
                    <a:gd name="T69" fmla="*/ 37 h 66"/>
                    <a:gd name="T70" fmla="*/ 36 w 356"/>
                    <a:gd name="T71" fmla="*/ 39 h 66"/>
                    <a:gd name="T72" fmla="*/ 54 w 356"/>
                    <a:gd name="T73" fmla="*/ 42 h 66"/>
                    <a:gd name="T74" fmla="*/ 76 w 356"/>
                    <a:gd name="T75" fmla="*/ 45 h 66"/>
                    <a:gd name="T76" fmla="*/ 95 w 356"/>
                    <a:gd name="T77" fmla="*/ 46 h 66"/>
                    <a:gd name="T78" fmla="*/ 106 w 356"/>
                    <a:gd name="T79" fmla="*/ 47 h 66"/>
                    <a:gd name="T80" fmla="*/ 116 w 356"/>
                    <a:gd name="T81" fmla="*/ 50 h 66"/>
                    <a:gd name="T82" fmla="*/ 128 w 356"/>
                    <a:gd name="T83" fmla="*/ 53 h 66"/>
                    <a:gd name="T84" fmla="*/ 146 w 356"/>
                    <a:gd name="T85" fmla="*/ 56 h 66"/>
                    <a:gd name="T86" fmla="*/ 172 w 356"/>
                    <a:gd name="T87" fmla="*/ 54 h 66"/>
                    <a:gd name="T88" fmla="*/ 202 w 356"/>
                    <a:gd name="T89" fmla="*/ 49 h 66"/>
                    <a:gd name="T90" fmla="*/ 229 w 356"/>
                    <a:gd name="T91" fmla="*/ 46 h 66"/>
                    <a:gd name="T92" fmla="*/ 249 w 356"/>
                    <a:gd name="T93" fmla="*/ 47 h 66"/>
                    <a:gd name="T94" fmla="*/ 271 w 356"/>
                    <a:gd name="T95" fmla="*/ 45 h 66"/>
                    <a:gd name="T96" fmla="*/ 294 w 356"/>
                    <a:gd name="T97" fmla="*/ 43 h 66"/>
                    <a:gd name="T98" fmla="*/ 316 w 356"/>
                    <a:gd name="T99" fmla="*/ 42 h 66"/>
                    <a:gd name="T100" fmla="*/ 331 w 356"/>
                    <a:gd name="T101" fmla="*/ 47 h 66"/>
                    <a:gd name="T102" fmla="*/ 342 w 356"/>
                    <a:gd name="T103" fmla="*/ 56 h 66"/>
                    <a:gd name="T104" fmla="*/ 351 w 356"/>
                    <a:gd name="T105" fmla="*/ 64 h 66"/>
                    <a:gd name="T106" fmla="*/ 355 w 356"/>
                    <a:gd name="T107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56" h="66">
                      <a:moveTo>
                        <a:pt x="356" y="63"/>
                      </a:moveTo>
                      <a:lnTo>
                        <a:pt x="355" y="58"/>
                      </a:lnTo>
                      <a:lnTo>
                        <a:pt x="354" y="54"/>
                      </a:lnTo>
                      <a:lnTo>
                        <a:pt x="352" y="49"/>
                      </a:lnTo>
                      <a:lnTo>
                        <a:pt x="349" y="45"/>
                      </a:lnTo>
                      <a:lnTo>
                        <a:pt x="346" y="41"/>
                      </a:lnTo>
                      <a:lnTo>
                        <a:pt x="343" y="38"/>
                      </a:lnTo>
                      <a:lnTo>
                        <a:pt x="340" y="34"/>
                      </a:lnTo>
                      <a:lnTo>
                        <a:pt x="337" y="31"/>
                      </a:lnTo>
                      <a:lnTo>
                        <a:pt x="329" y="23"/>
                      </a:lnTo>
                      <a:lnTo>
                        <a:pt x="322" y="15"/>
                      </a:lnTo>
                      <a:lnTo>
                        <a:pt x="317" y="11"/>
                      </a:lnTo>
                      <a:lnTo>
                        <a:pt x="318" y="14"/>
                      </a:lnTo>
                      <a:lnTo>
                        <a:pt x="320" y="18"/>
                      </a:lnTo>
                      <a:lnTo>
                        <a:pt x="322" y="21"/>
                      </a:lnTo>
                      <a:lnTo>
                        <a:pt x="323" y="24"/>
                      </a:lnTo>
                      <a:lnTo>
                        <a:pt x="323" y="26"/>
                      </a:lnTo>
                      <a:lnTo>
                        <a:pt x="321" y="28"/>
                      </a:lnTo>
                      <a:lnTo>
                        <a:pt x="317" y="30"/>
                      </a:lnTo>
                      <a:lnTo>
                        <a:pt x="310" y="31"/>
                      </a:lnTo>
                      <a:lnTo>
                        <a:pt x="299" y="31"/>
                      </a:lnTo>
                      <a:lnTo>
                        <a:pt x="279" y="31"/>
                      </a:lnTo>
                      <a:lnTo>
                        <a:pt x="262" y="29"/>
                      </a:lnTo>
                      <a:lnTo>
                        <a:pt x="246" y="28"/>
                      </a:lnTo>
                      <a:lnTo>
                        <a:pt x="232" y="26"/>
                      </a:lnTo>
                      <a:lnTo>
                        <a:pt x="217" y="25"/>
                      </a:lnTo>
                      <a:lnTo>
                        <a:pt x="205" y="24"/>
                      </a:lnTo>
                      <a:lnTo>
                        <a:pt x="194" y="23"/>
                      </a:lnTo>
                      <a:lnTo>
                        <a:pt x="184" y="24"/>
                      </a:lnTo>
                      <a:lnTo>
                        <a:pt x="174" y="26"/>
                      </a:lnTo>
                      <a:lnTo>
                        <a:pt x="166" y="28"/>
                      </a:lnTo>
                      <a:lnTo>
                        <a:pt x="159" y="30"/>
                      </a:lnTo>
                      <a:lnTo>
                        <a:pt x="153" y="32"/>
                      </a:lnTo>
                      <a:lnTo>
                        <a:pt x="147" y="33"/>
                      </a:lnTo>
                      <a:lnTo>
                        <a:pt x="142" y="33"/>
                      </a:lnTo>
                      <a:lnTo>
                        <a:pt x="136" y="33"/>
                      </a:lnTo>
                      <a:lnTo>
                        <a:pt x="130" y="31"/>
                      </a:lnTo>
                      <a:lnTo>
                        <a:pt x="124" y="29"/>
                      </a:lnTo>
                      <a:lnTo>
                        <a:pt x="118" y="27"/>
                      </a:lnTo>
                      <a:lnTo>
                        <a:pt x="113" y="26"/>
                      </a:lnTo>
                      <a:lnTo>
                        <a:pt x="108" y="26"/>
                      </a:lnTo>
                      <a:lnTo>
                        <a:pt x="102" y="26"/>
                      </a:lnTo>
                      <a:lnTo>
                        <a:pt x="96" y="27"/>
                      </a:lnTo>
                      <a:lnTo>
                        <a:pt x="88" y="27"/>
                      </a:lnTo>
                      <a:lnTo>
                        <a:pt x="79" y="28"/>
                      </a:lnTo>
                      <a:lnTo>
                        <a:pt x="62" y="28"/>
                      </a:lnTo>
                      <a:lnTo>
                        <a:pt x="50" y="28"/>
                      </a:lnTo>
                      <a:lnTo>
                        <a:pt x="41" y="26"/>
                      </a:lnTo>
                      <a:lnTo>
                        <a:pt x="34" y="24"/>
                      </a:lnTo>
                      <a:lnTo>
                        <a:pt x="30" y="21"/>
                      </a:lnTo>
                      <a:lnTo>
                        <a:pt x="28" y="18"/>
                      </a:lnTo>
                      <a:lnTo>
                        <a:pt x="28" y="15"/>
                      </a:lnTo>
                      <a:lnTo>
                        <a:pt x="28" y="12"/>
                      </a:lnTo>
                      <a:lnTo>
                        <a:pt x="30" y="4"/>
                      </a:lnTo>
                      <a:lnTo>
                        <a:pt x="29" y="0"/>
                      </a:lnTo>
                      <a:lnTo>
                        <a:pt x="26" y="1"/>
                      </a:lnTo>
                      <a:lnTo>
                        <a:pt x="21" y="5"/>
                      </a:lnTo>
                      <a:lnTo>
                        <a:pt x="18" y="10"/>
                      </a:lnTo>
                      <a:lnTo>
                        <a:pt x="14" y="16"/>
                      </a:lnTo>
                      <a:lnTo>
                        <a:pt x="9" y="23"/>
                      </a:lnTo>
                      <a:lnTo>
                        <a:pt x="5" y="31"/>
                      </a:lnTo>
                      <a:lnTo>
                        <a:pt x="2" y="40"/>
                      </a:lnTo>
                      <a:lnTo>
                        <a:pt x="0" y="47"/>
                      </a:lnTo>
                      <a:lnTo>
                        <a:pt x="0" y="52"/>
                      </a:lnTo>
                      <a:lnTo>
                        <a:pt x="2" y="55"/>
                      </a:lnTo>
                      <a:lnTo>
                        <a:pt x="3" y="53"/>
                      </a:lnTo>
                      <a:lnTo>
                        <a:pt x="5" y="47"/>
                      </a:lnTo>
                      <a:lnTo>
                        <a:pt x="9" y="41"/>
                      </a:lnTo>
                      <a:lnTo>
                        <a:pt x="16" y="37"/>
                      </a:lnTo>
                      <a:lnTo>
                        <a:pt x="21" y="37"/>
                      </a:lnTo>
                      <a:lnTo>
                        <a:pt x="28" y="37"/>
                      </a:lnTo>
                      <a:lnTo>
                        <a:pt x="36" y="39"/>
                      </a:lnTo>
                      <a:lnTo>
                        <a:pt x="45" y="40"/>
                      </a:lnTo>
                      <a:lnTo>
                        <a:pt x="54" y="42"/>
                      </a:lnTo>
                      <a:lnTo>
                        <a:pt x="65" y="44"/>
                      </a:lnTo>
                      <a:lnTo>
                        <a:pt x="76" y="45"/>
                      </a:lnTo>
                      <a:lnTo>
                        <a:pt x="88" y="46"/>
                      </a:lnTo>
                      <a:lnTo>
                        <a:pt x="95" y="46"/>
                      </a:lnTo>
                      <a:lnTo>
                        <a:pt x="101" y="47"/>
                      </a:lnTo>
                      <a:lnTo>
                        <a:pt x="106" y="47"/>
                      </a:lnTo>
                      <a:lnTo>
                        <a:pt x="111" y="48"/>
                      </a:lnTo>
                      <a:lnTo>
                        <a:pt x="116" y="50"/>
                      </a:lnTo>
                      <a:lnTo>
                        <a:pt x="122" y="51"/>
                      </a:lnTo>
                      <a:lnTo>
                        <a:pt x="128" y="53"/>
                      </a:lnTo>
                      <a:lnTo>
                        <a:pt x="135" y="55"/>
                      </a:lnTo>
                      <a:lnTo>
                        <a:pt x="146" y="56"/>
                      </a:lnTo>
                      <a:lnTo>
                        <a:pt x="159" y="56"/>
                      </a:lnTo>
                      <a:lnTo>
                        <a:pt x="172" y="54"/>
                      </a:lnTo>
                      <a:lnTo>
                        <a:pt x="187" y="52"/>
                      </a:lnTo>
                      <a:lnTo>
                        <a:pt x="202" y="49"/>
                      </a:lnTo>
                      <a:lnTo>
                        <a:pt x="215" y="47"/>
                      </a:lnTo>
                      <a:lnTo>
                        <a:pt x="229" y="46"/>
                      </a:lnTo>
                      <a:lnTo>
                        <a:pt x="240" y="46"/>
                      </a:lnTo>
                      <a:lnTo>
                        <a:pt x="249" y="47"/>
                      </a:lnTo>
                      <a:lnTo>
                        <a:pt x="259" y="46"/>
                      </a:lnTo>
                      <a:lnTo>
                        <a:pt x="271" y="45"/>
                      </a:lnTo>
                      <a:lnTo>
                        <a:pt x="282" y="44"/>
                      </a:lnTo>
                      <a:lnTo>
                        <a:pt x="294" y="43"/>
                      </a:lnTo>
                      <a:lnTo>
                        <a:pt x="305" y="42"/>
                      </a:lnTo>
                      <a:lnTo>
                        <a:pt x="316" y="42"/>
                      </a:lnTo>
                      <a:lnTo>
                        <a:pt x="324" y="44"/>
                      </a:lnTo>
                      <a:lnTo>
                        <a:pt x="331" y="47"/>
                      </a:lnTo>
                      <a:lnTo>
                        <a:pt x="337" y="52"/>
                      </a:lnTo>
                      <a:lnTo>
                        <a:pt x="342" y="56"/>
                      </a:lnTo>
                      <a:lnTo>
                        <a:pt x="347" y="61"/>
                      </a:lnTo>
                      <a:lnTo>
                        <a:pt x="351" y="64"/>
                      </a:lnTo>
                      <a:lnTo>
                        <a:pt x="354" y="66"/>
                      </a:lnTo>
                      <a:lnTo>
                        <a:pt x="355" y="66"/>
                      </a:lnTo>
                      <a:lnTo>
                        <a:pt x="356" y="63"/>
                      </a:lnTo>
                      <a:close/>
                    </a:path>
                  </a:pathLst>
                </a:custGeom>
                <a:solidFill>
                  <a:srgbClr val="D1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93" name="Freeform 609"/>
                <p:cNvSpPr>
                  <a:spLocks/>
                </p:cNvSpPr>
                <p:nvPr/>
              </p:nvSpPr>
              <p:spPr bwMode="auto">
                <a:xfrm>
                  <a:off x="4793" y="706"/>
                  <a:ext cx="15" cy="4"/>
                </a:xfrm>
                <a:custGeom>
                  <a:avLst/>
                  <a:gdLst>
                    <a:gd name="T0" fmla="*/ 133 w 153"/>
                    <a:gd name="T1" fmla="*/ 0 h 41"/>
                    <a:gd name="T2" fmla="*/ 126 w 153"/>
                    <a:gd name="T3" fmla="*/ 0 h 41"/>
                    <a:gd name="T4" fmla="*/ 119 w 153"/>
                    <a:gd name="T5" fmla="*/ 1 h 41"/>
                    <a:gd name="T6" fmla="*/ 110 w 153"/>
                    <a:gd name="T7" fmla="*/ 4 h 41"/>
                    <a:gd name="T8" fmla="*/ 95 w 153"/>
                    <a:gd name="T9" fmla="*/ 8 h 41"/>
                    <a:gd name="T10" fmla="*/ 75 w 153"/>
                    <a:gd name="T11" fmla="*/ 10 h 41"/>
                    <a:gd name="T12" fmla="*/ 55 w 153"/>
                    <a:gd name="T13" fmla="*/ 10 h 41"/>
                    <a:gd name="T14" fmla="*/ 39 w 153"/>
                    <a:gd name="T15" fmla="*/ 8 h 41"/>
                    <a:gd name="T16" fmla="*/ 26 w 153"/>
                    <a:gd name="T17" fmla="*/ 4 h 41"/>
                    <a:gd name="T18" fmla="*/ 19 w 153"/>
                    <a:gd name="T19" fmla="*/ 0 h 41"/>
                    <a:gd name="T20" fmla="*/ 4 w 153"/>
                    <a:gd name="T21" fmla="*/ 2 h 41"/>
                    <a:gd name="T22" fmla="*/ 0 w 153"/>
                    <a:gd name="T23" fmla="*/ 11 h 41"/>
                    <a:gd name="T24" fmla="*/ 11 w 153"/>
                    <a:gd name="T25" fmla="*/ 13 h 41"/>
                    <a:gd name="T26" fmla="*/ 27 w 153"/>
                    <a:gd name="T27" fmla="*/ 15 h 41"/>
                    <a:gd name="T28" fmla="*/ 43 w 153"/>
                    <a:gd name="T29" fmla="*/ 18 h 41"/>
                    <a:gd name="T30" fmla="*/ 47 w 153"/>
                    <a:gd name="T31" fmla="*/ 21 h 41"/>
                    <a:gd name="T32" fmla="*/ 34 w 153"/>
                    <a:gd name="T33" fmla="*/ 25 h 41"/>
                    <a:gd name="T34" fmla="*/ 19 w 153"/>
                    <a:gd name="T35" fmla="*/ 32 h 41"/>
                    <a:gd name="T36" fmla="*/ 10 w 153"/>
                    <a:gd name="T37" fmla="*/ 39 h 41"/>
                    <a:gd name="T38" fmla="*/ 10 w 153"/>
                    <a:gd name="T39" fmla="*/ 41 h 41"/>
                    <a:gd name="T40" fmla="*/ 20 w 153"/>
                    <a:gd name="T41" fmla="*/ 38 h 41"/>
                    <a:gd name="T42" fmla="*/ 36 w 153"/>
                    <a:gd name="T43" fmla="*/ 34 h 41"/>
                    <a:gd name="T44" fmla="*/ 54 w 153"/>
                    <a:gd name="T45" fmla="*/ 30 h 41"/>
                    <a:gd name="T46" fmla="*/ 73 w 153"/>
                    <a:gd name="T47" fmla="*/ 27 h 41"/>
                    <a:gd name="T48" fmla="*/ 92 w 153"/>
                    <a:gd name="T49" fmla="*/ 27 h 41"/>
                    <a:gd name="T50" fmla="*/ 106 w 153"/>
                    <a:gd name="T51" fmla="*/ 24 h 41"/>
                    <a:gd name="T52" fmla="*/ 115 w 153"/>
                    <a:gd name="T53" fmla="*/ 19 h 41"/>
                    <a:gd name="T54" fmla="*/ 121 w 153"/>
                    <a:gd name="T55" fmla="*/ 16 h 41"/>
                    <a:gd name="T56" fmla="*/ 127 w 153"/>
                    <a:gd name="T57" fmla="*/ 16 h 41"/>
                    <a:gd name="T58" fmla="*/ 142 w 153"/>
                    <a:gd name="T59" fmla="*/ 16 h 41"/>
                    <a:gd name="T60" fmla="*/ 153 w 153"/>
                    <a:gd name="T61" fmla="*/ 13 h 41"/>
                    <a:gd name="T62" fmla="*/ 148 w 153"/>
                    <a:gd name="T63" fmla="*/ 7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53" h="41">
                      <a:moveTo>
                        <a:pt x="136" y="1"/>
                      </a:moveTo>
                      <a:lnTo>
                        <a:pt x="133" y="0"/>
                      </a:lnTo>
                      <a:lnTo>
                        <a:pt x="130" y="0"/>
                      </a:lnTo>
                      <a:lnTo>
                        <a:pt x="126" y="0"/>
                      </a:lnTo>
                      <a:lnTo>
                        <a:pt x="123" y="0"/>
                      </a:lnTo>
                      <a:lnTo>
                        <a:pt x="119" y="1"/>
                      </a:lnTo>
                      <a:lnTo>
                        <a:pt x="115" y="2"/>
                      </a:lnTo>
                      <a:lnTo>
                        <a:pt x="110" y="4"/>
                      </a:lnTo>
                      <a:lnTo>
                        <a:pt x="103" y="6"/>
                      </a:lnTo>
                      <a:lnTo>
                        <a:pt x="95" y="8"/>
                      </a:lnTo>
                      <a:lnTo>
                        <a:pt x="85" y="10"/>
                      </a:lnTo>
                      <a:lnTo>
                        <a:pt x="75" y="10"/>
                      </a:lnTo>
                      <a:lnTo>
                        <a:pt x="65" y="11"/>
                      </a:lnTo>
                      <a:lnTo>
                        <a:pt x="55" y="10"/>
                      </a:lnTo>
                      <a:lnTo>
                        <a:pt x="46" y="10"/>
                      </a:lnTo>
                      <a:lnTo>
                        <a:pt x="39" y="8"/>
                      </a:lnTo>
                      <a:lnTo>
                        <a:pt x="33" y="7"/>
                      </a:lnTo>
                      <a:lnTo>
                        <a:pt x="26" y="4"/>
                      </a:lnTo>
                      <a:lnTo>
                        <a:pt x="23" y="2"/>
                      </a:lnTo>
                      <a:lnTo>
                        <a:pt x="19" y="0"/>
                      </a:lnTo>
                      <a:lnTo>
                        <a:pt x="12" y="0"/>
                      </a:lnTo>
                      <a:lnTo>
                        <a:pt x="4" y="2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5" y="13"/>
                      </a:lnTo>
                      <a:lnTo>
                        <a:pt x="11" y="13"/>
                      </a:lnTo>
                      <a:lnTo>
                        <a:pt x="19" y="14"/>
                      </a:lnTo>
                      <a:lnTo>
                        <a:pt x="27" y="15"/>
                      </a:lnTo>
                      <a:lnTo>
                        <a:pt x="36" y="16"/>
                      </a:lnTo>
                      <a:lnTo>
                        <a:pt x="43" y="18"/>
                      </a:lnTo>
                      <a:lnTo>
                        <a:pt x="47" y="19"/>
                      </a:lnTo>
                      <a:lnTo>
                        <a:pt x="47" y="21"/>
                      </a:lnTo>
                      <a:lnTo>
                        <a:pt x="42" y="23"/>
                      </a:lnTo>
                      <a:lnTo>
                        <a:pt x="34" y="25"/>
                      </a:lnTo>
                      <a:lnTo>
                        <a:pt x="26" y="29"/>
                      </a:lnTo>
                      <a:lnTo>
                        <a:pt x="19" y="32"/>
                      </a:lnTo>
                      <a:lnTo>
                        <a:pt x="13" y="36"/>
                      </a:lnTo>
                      <a:lnTo>
                        <a:pt x="10" y="39"/>
                      </a:lnTo>
                      <a:lnTo>
                        <a:pt x="8" y="41"/>
                      </a:lnTo>
                      <a:lnTo>
                        <a:pt x="10" y="41"/>
                      </a:lnTo>
                      <a:lnTo>
                        <a:pt x="14" y="40"/>
                      </a:lnTo>
                      <a:lnTo>
                        <a:pt x="20" y="38"/>
                      </a:lnTo>
                      <a:lnTo>
                        <a:pt x="28" y="36"/>
                      </a:lnTo>
                      <a:lnTo>
                        <a:pt x="36" y="34"/>
                      </a:lnTo>
                      <a:lnTo>
                        <a:pt x="45" y="32"/>
                      </a:lnTo>
                      <a:lnTo>
                        <a:pt x="54" y="30"/>
                      </a:lnTo>
                      <a:lnTo>
                        <a:pt x="64" y="28"/>
                      </a:lnTo>
                      <a:lnTo>
                        <a:pt x="73" y="27"/>
                      </a:lnTo>
                      <a:lnTo>
                        <a:pt x="83" y="27"/>
                      </a:lnTo>
                      <a:lnTo>
                        <a:pt x="92" y="27"/>
                      </a:lnTo>
                      <a:lnTo>
                        <a:pt x="100" y="25"/>
                      </a:lnTo>
                      <a:lnTo>
                        <a:pt x="106" y="24"/>
                      </a:lnTo>
                      <a:lnTo>
                        <a:pt x="111" y="21"/>
                      </a:lnTo>
                      <a:lnTo>
                        <a:pt x="115" y="19"/>
                      </a:lnTo>
                      <a:lnTo>
                        <a:pt x="118" y="18"/>
                      </a:lnTo>
                      <a:lnTo>
                        <a:pt x="121" y="16"/>
                      </a:lnTo>
                      <a:lnTo>
                        <a:pt x="123" y="16"/>
                      </a:lnTo>
                      <a:lnTo>
                        <a:pt x="127" y="16"/>
                      </a:lnTo>
                      <a:lnTo>
                        <a:pt x="134" y="16"/>
                      </a:lnTo>
                      <a:lnTo>
                        <a:pt x="142" y="16"/>
                      </a:lnTo>
                      <a:lnTo>
                        <a:pt x="148" y="15"/>
                      </a:lnTo>
                      <a:lnTo>
                        <a:pt x="153" y="13"/>
                      </a:lnTo>
                      <a:lnTo>
                        <a:pt x="153" y="11"/>
                      </a:lnTo>
                      <a:lnTo>
                        <a:pt x="148" y="7"/>
                      </a:lnTo>
                      <a:lnTo>
                        <a:pt x="136" y="1"/>
                      </a:lnTo>
                      <a:close/>
                    </a:path>
                  </a:pathLst>
                </a:custGeom>
                <a:solidFill>
                  <a:srgbClr val="D1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94" name="Freeform 610"/>
                <p:cNvSpPr>
                  <a:spLocks/>
                </p:cNvSpPr>
                <p:nvPr/>
              </p:nvSpPr>
              <p:spPr bwMode="auto">
                <a:xfrm>
                  <a:off x="4823" y="706"/>
                  <a:ext cx="10" cy="17"/>
                </a:xfrm>
                <a:custGeom>
                  <a:avLst/>
                  <a:gdLst>
                    <a:gd name="T0" fmla="*/ 0 w 103"/>
                    <a:gd name="T1" fmla="*/ 174 h 174"/>
                    <a:gd name="T2" fmla="*/ 2 w 103"/>
                    <a:gd name="T3" fmla="*/ 172 h 174"/>
                    <a:gd name="T4" fmla="*/ 6 w 103"/>
                    <a:gd name="T5" fmla="*/ 167 h 174"/>
                    <a:gd name="T6" fmla="*/ 13 w 103"/>
                    <a:gd name="T7" fmla="*/ 159 h 174"/>
                    <a:gd name="T8" fmla="*/ 23 w 103"/>
                    <a:gd name="T9" fmla="*/ 149 h 174"/>
                    <a:gd name="T10" fmla="*/ 32 w 103"/>
                    <a:gd name="T11" fmla="*/ 138 h 174"/>
                    <a:gd name="T12" fmla="*/ 41 w 103"/>
                    <a:gd name="T13" fmla="*/ 127 h 174"/>
                    <a:gd name="T14" fmla="*/ 49 w 103"/>
                    <a:gd name="T15" fmla="*/ 115 h 174"/>
                    <a:gd name="T16" fmla="*/ 56 w 103"/>
                    <a:gd name="T17" fmla="*/ 105 h 174"/>
                    <a:gd name="T18" fmla="*/ 63 w 103"/>
                    <a:gd name="T19" fmla="*/ 92 h 174"/>
                    <a:gd name="T20" fmla="*/ 70 w 103"/>
                    <a:gd name="T21" fmla="*/ 75 h 174"/>
                    <a:gd name="T22" fmla="*/ 78 w 103"/>
                    <a:gd name="T23" fmla="*/ 56 h 174"/>
                    <a:gd name="T24" fmla="*/ 86 w 103"/>
                    <a:gd name="T25" fmla="*/ 37 h 174"/>
                    <a:gd name="T26" fmla="*/ 92 w 103"/>
                    <a:gd name="T27" fmla="*/ 20 h 174"/>
                    <a:gd name="T28" fmla="*/ 98 w 103"/>
                    <a:gd name="T29" fmla="*/ 6 h 174"/>
                    <a:gd name="T30" fmla="*/ 102 w 103"/>
                    <a:gd name="T31" fmla="*/ 0 h 174"/>
                    <a:gd name="T32" fmla="*/ 103 w 103"/>
                    <a:gd name="T33" fmla="*/ 1 h 174"/>
                    <a:gd name="T34" fmla="*/ 102 w 103"/>
                    <a:gd name="T35" fmla="*/ 9 h 174"/>
                    <a:gd name="T36" fmla="*/ 100 w 103"/>
                    <a:gd name="T37" fmla="*/ 19 h 174"/>
                    <a:gd name="T38" fmla="*/ 96 w 103"/>
                    <a:gd name="T39" fmla="*/ 32 h 174"/>
                    <a:gd name="T40" fmla="*/ 91 w 103"/>
                    <a:gd name="T41" fmla="*/ 45 h 174"/>
                    <a:gd name="T42" fmla="*/ 86 w 103"/>
                    <a:gd name="T43" fmla="*/ 58 h 174"/>
                    <a:gd name="T44" fmla="*/ 81 w 103"/>
                    <a:gd name="T45" fmla="*/ 71 h 174"/>
                    <a:gd name="T46" fmla="*/ 76 w 103"/>
                    <a:gd name="T47" fmla="*/ 83 h 174"/>
                    <a:gd name="T48" fmla="*/ 72 w 103"/>
                    <a:gd name="T49" fmla="*/ 93 h 174"/>
                    <a:gd name="T50" fmla="*/ 68 w 103"/>
                    <a:gd name="T51" fmla="*/ 101 h 174"/>
                    <a:gd name="T52" fmla="*/ 64 w 103"/>
                    <a:gd name="T53" fmla="*/ 109 h 174"/>
                    <a:gd name="T54" fmla="*/ 60 w 103"/>
                    <a:gd name="T55" fmla="*/ 117 h 174"/>
                    <a:gd name="T56" fmla="*/ 56 w 103"/>
                    <a:gd name="T57" fmla="*/ 124 h 174"/>
                    <a:gd name="T58" fmla="*/ 52 w 103"/>
                    <a:gd name="T59" fmla="*/ 132 h 174"/>
                    <a:gd name="T60" fmla="*/ 48 w 103"/>
                    <a:gd name="T61" fmla="*/ 138 h 174"/>
                    <a:gd name="T62" fmla="*/ 43 w 103"/>
                    <a:gd name="T63" fmla="*/ 144 h 174"/>
                    <a:gd name="T64" fmla="*/ 37 w 103"/>
                    <a:gd name="T65" fmla="*/ 150 h 174"/>
                    <a:gd name="T66" fmla="*/ 0 w 103"/>
                    <a:gd name="T67" fmla="*/ 174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03" h="174">
                      <a:moveTo>
                        <a:pt x="0" y="174"/>
                      </a:moveTo>
                      <a:lnTo>
                        <a:pt x="2" y="172"/>
                      </a:lnTo>
                      <a:lnTo>
                        <a:pt x="6" y="167"/>
                      </a:lnTo>
                      <a:lnTo>
                        <a:pt x="13" y="159"/>
                      </a:lnTo>
                      <a:lnTo>
                        <a:pt x="23" y="149"/>
                      </a:lnTo>
                      <a:lnTo>
                        <a:pt x="32" y="138"/>
                      </a:lnTo>
                      <a:lnTo>
                        <a:pt x="41" y="127"/>
                      </a:lnTo>
                      <a:lnTo>
                        <a:pt x="49" y="115"/>
                      </a:lnTo>
                      <a:lnTo>
                        <a:pt x="56" y="105"/>
                      </a:lnTo>
                      <a:lnTo>
                        <a:pt x="63" y="92"/>
                      </a:lnTo>
                      <a:lnTo>
                        <a:pt x="70" y="75"/>
                      </a:lnTo>
                      <a:lnTo>
                        <a:pt x="78" y="56"/>
                      </a:lnTo>
                      <a:lnTo>
                        <a:pt x="86" y="37"/>
                      </a:lnTo>
                      <a:lnTo>
                        <a:pt x="92" y="20"/>
                      </a:lnTo>
                      <a:lnTo>
                        <a:pt x="98" y="6"/>
                      </a:lnTo>
                      <a:lnTo>
                        <a:pt x="102" y="0"/>
                      </a:lnTo>
                      <a:lnTo>
                        <a:pt x="103" y="1"/>
                      </a:lnTo>
                      <a:lnTo>
                        <a:pt x="102" y="9"/>
                      </a:lnTo>
                      <a:lnTo>
                        <a:pt x="100" y="19"/>
                      </a:lnTo>
                      <a:lnTo>
                        <a:pt x="96" y="32"/>
                      </a:lnTo>
                      <a:lnTo>
                        <a:pt x="91" y="45"/>
                      </a:lnTo>
                      <a:lnTo>
                        <a:pt x="86" y="58"/>
                      </a:lnTo>
                      <a:lnTo>
                        <a:pt x="81" y="71"/>
                      </a:lnTo>
                      <a:lnTo>
                        <a:pt x="76" y="83"/>
                      </a:lnTo>
                      <a:lnTo>
                        <a:pt x="72" y="93"/>
                      </a:lnTo>
                      <a:lnTo>
                        <a:pt x="68" y="101"/>
                      </a:lnTo>
                      <a:lnTo>
                        <a:pt x="64" y="109"/>
                      </a:lnTo>
                      <a:lnTo>
                        <a:pt x="60" y="117"/>
                      </a:lnTo>
                      <a:lnTo>
                        <a:pt x="56" y="124"/>
                      </a:lnTo>
                      <a:lnTo>
                        <a:pt x="52" y="132"/>
                      </a:lnTo>
                      <a:lnTo>
                        <a:pt x="48" y="138"/>
                      </a:lnTo>
                      <a:lnTo>
                        <a:pt x="43" y="144"/>
                      </a:lnTo>
                      <a:lnTo>
                        <a:pt x="37" y="150"/>
                      </a:lnTo>
                      <a:lnTo>
                        <a:pt x="0" y="174"/>
                      </a:lnTo>
                      <a:close/>
                    </a:path>
                  </a:pathLst>
                </a:custGeom>
                <a:solidFill>
                  <a:srgbClr val="D1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95" name="Freeform 611"/>
                <p:cNvSpPr>
                  <a:spLocks/>
                </p:cNvSpPr>
                <p:nvPr/>
              </p:nvSpPr>
              <p:spPr bwMode="auto">
                <a:xfrm>
                  <a:off x="4812" y="650"/>
                  <a:ext cx="23" cy="7"/>
                </a:xfrm>
                <a:custGeom>
                  <a:avLst/>
                  <a:gdLst>
                    <a:gd name="T0" fmla="*/ 25 w 230"/>
                    <a:gd name="T1" fmla="*/ 12 h 68"/>
                    <a:gd name="T2" fmla="*/ 34 w 230"/>
                    <a:gd name="T3" fmla="*/ 9 h 68"/>
                    <a:gd name="T4" fmla="*/ 43 w 230"/>
                    <a:gd name="T5" fmla="*/ 6 h 68"/>
                    <a:gd name="T6" fmla="*/ 52 w 230"/>
                    <a:gd name="T7" fmla="*/ 4 h 68"/>
                    <a:gd name="T8" fmla="*/ 63 w 230"/>
                    <a:gd name="T9" fmla="*/ 2 h 68"/>
                    <a:gd name="T10" fmla="*/ 74 w 230"/>
                    <a:gd name="T11" fmla="*/ 1 h 68"/>
                    <a:gd name="T12" fmla="*/ 86 w 230"/>
                    <a:gd name="T13" fmla="*/ 0 h 68"/>
                    <a:gd name="T14" fmla="*/ 99 w 230"/>
                    <a:gd name="T15" fmla="*/ 0 h 68"/>
                    <a:gd name="T16" fmla="*/ 113 w 230"/>
                    <a:gd name="T17" fmla="*/ 0 h 68"/>
                    <a:gd name="T18" fmla="*/ 141 w 230"/>
                    <a:gd name="T19" fmla="*/ 2 h 68"/>
                    <a:gd name="T20" fmla="*/ 164 w 230"/>
                    <a:gd name="T21" fmla="*/ 5 h 68"/>
                    <a:gd name="T22" fmla="*/ 184 w 230"/>
                    <a:gd name="T23" fmla="*/ 10 h 68"/>
                    <a:gd name="T24" fmla="*/ 200 w 230"/>
                    <a:gd name="T25" fmla="*/ 15 h 68"/>
                    <a:gd name="T26" fmla="*/ 213 w 230"/>
                    <a:gd name="T27" fmla="*/ 20 h 68"/>
                    <a:gd name="T28" fmla="*/ 222 w 230"/>
                    <a:gd name="T29" fmla="*/ 25 h 68"/>
                    <a:gd name="T30" fmla="*/ 228 w 230"/>
                    <a:gd name="T31" fmla="*/ 28 h 68"/>
                    <a:gd name="T32" fmla="*/ 230 w 230"/>
                    <a:gd name="T33" fmla="*/ 29 h 68"/>
                    <a:gd name="T34" fmla="*/ 228 w 230"/>
                    <a:gd name="T35" fmla="*/ 31 h 68"/>
                    <a:gd name="T36" fmla="*/ 221 w 230"/>
                    <a:gd name="T37" fmla="*/ 36 h 68"/>
                    <a:gd name="T38" fmla="*/ 210 w 230"/>
                    <a:gd name="T39" fmla="*/ 43 h 68"/>
                    <a:gd name="T40" fmla="*/ 195 w 230"/>
                    <a:gd name="T41" fmla="*/ 51 h 68"/>
                    <a:gd name="T42" fmla="*/ 174 w 230"/>
                    <a:gd name="T43" fmla="*/ 59 h 68"/>
                    <a:gd name="T44" fmla="*/ 149 w 230"/>
                    <a:gd name="T45" fmla="*/ 65 h 68"/>
                    <a:gd name="T46" fmla="*/ 118 w 230"/>
                    <a:gd name="T47" fmla="*/ 68 h 68"/>
                    <a:gd name="T48" fmla="*/ 82 w 230"/>
                    <a:gd name="T49" fmla="*/ 67 h 68"/>
                    <a:gd name="T50" fmla="*/ 80 w 230"/>
                    <a:gd name="T51" fmla="*/ 66 h 68"/>
                    <a:gd name="T52" fmla="*/ 73 w 230"/>
                    <a:gd name="T53" fmla="*/ 65 h 68"/>
                    <a:gd name="T54" fmla="*/ 63 w 230"/>
                    <a:gd name="T55" fmla="*/ 63 h 68"/>
                    <a:gd name="T56" fmla="*/ 51 w 230"/>
                    <a:gd name="T57" fmla="*/ 59 h 68"/>
                    <a:gd name="T58" fmla="*/ 38 w 230"/>
                    <a:gd name="T59" fmla="*/ 56 h 68"/>
                    <a:gd name="T60" fmla="*/ 25 w 230"/>
                    <a:gd name="T61" fmla="*/ 52 h 68"/>
                    <a:gd name="T62" fmla="*/ 14 w 230"/>
                    <a:gd name="T63" fmla="*/ 47 h 68"/>
                    <a:gd name="T64" fmla="*/ 5 w 230"/>
                    <a:gd name="T65" fmla="*/ 43 h 68"/>
                    <a:gd name="T66" fmla="*/ 0 w 230"/>
                    <a:gd name="T67" fmla="*/ 39 h 68"/>
                    <a:gd name="T68" fmla="*/ 0 w 230"/>
                    <a:gd name="T69" fmla="*/ 34 h 68"/>
                    <a:gd name="T70" fmla="*/ 3 w 230"/>
                    <a:gd name="T71" fmla="*/ 28 h 68"/>
                    <a:gd name="T72" fmla="*/ 8 w 230"/>
                    <a:gd name="T73" fmla="*/ 23 h 68"/>
                    <a:gd name="T74" fmla="*/ 14 w 230"/>
                    <a:gd name="T75" fmla="*/ 19 h 68"/>
                    <a:gd name="T76" fmla="*/ 19 w 230"/>
                    <a:gd name="T77" fmla="*/ 15 h 68"/>
                    <a:gd name="T78" fmla="*/ 23 w 230"/>
                    <a:gd name="T79" fmla="*/ 13 h 68"/>
                    <a:gd name="T80" fmla="*/ 25 w 230"/>
                    <a:gd name="T81" fmla="*/ 12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30" h="68">
                      <a:moveTo>
                        <a:pt x="25" y="12"/>
                      </a:moveTo>
                      <a:lnTo>
                        <a:pt x="34" y="9"/>
                      </a:lnTo>
                      <a:lnTo>
                        <a:pt x="43" y="6"/>
                      </a:lnTo>
                      <a:lnTo>
                        <a:pt x="52" y="4"/>
                      </a:lnTo>
                      <a:lnTo>
                        <a:pt x="63" y="2"/>
                      </a:lnTo>
                      <a:lnTo>
                        <a:pt x="74" y="1"/>
                      </a:lnTo>
                      <a:lnTo>
                        <a:pt x="86" y="0"/>
                      </a:lnTo>
                      <a:lnTo>
                        <a:pt x="99" y="0"/>
                      </a:lnTo>
                      <a:lnTo>
                        <a:pt x="113" y="0"/>
                      </a:lnTo>
                      <a:lnTo>
                        <a:pt x="141" y="2"/>
                      </a:lnTo>
                      <a:lnTo>
                        <a:pt x="164" y="5"/>
                      </a:lnTo>
                      <a:lnTo>
                        <a:pt x="184" y="10"/>
                      </a:lnTo>
                      <a:lnTo>
                        <a:pt x="200" y="15"/>
                      </a:lnTo>
                      <a:lnTo>
                        <a:pt x="213" y="20"/>
                      </a:lnTo>
                      <a:lnTo>
                        <a:pt x="222" y="25"/>
                      </a:lnTo>
                      <a:lnTo>
                        <a:pt x="228" y="28"/>
                      </a:lnTo>
                      <a:lnTo>
                        <a:pt x="230" y="29"/>
                      </a:lnTo>
                      <a:lnTo>
                        <a:pt x="228" y="31"/>
                      </a:lnTo>
                      <a:lnTo>
                        <a:pt x="221" y="36"/>
                      </a:lnTo>
                      <a:lnTo>
                        <a:pt x="210" y="43"/>
                      </a:lnTo>
                      <a:lnTo>
                        <a:pt x="195" y="51"/>
                      </a:lnTo>
                      <a:lnTo>
                        <a:pt x="174" y="59"/>
                      </a:lnTo>
                      <a:lnTo>
                        <a:pt x="149" y="65"/>
                      </a:lnTo>
                      <a:lnTo>
                        <a:pt x="118" y="68"/>
                      </a:lnTo>
                      <a:lnTo>
                        <a:pt x="82" y="67"/>
                      </a:lnTo>
                      <a:lnTo>
                        <a:pt x="80" y="66"/>
                      </a:lnTo>
                      <a:lnTo>
                        <a:pt x="73" y="65"/>
                      </a:lnTo>
                      <a:lnTo>
                        <a:pt x="63" y="63"/>
                      </a:lnTo>
                      <a:lnTo>
                        <a:pt x="51" y="59"/>
                      </a:lnTo>
                      <a:lnTo>
                        <a:pt x="38" y="56"/>
                      </a:lnTo>
                      <a:lnTo>
                        <a:pt x="25" y="52"/>
                      </a:lnTo>
                      <a:lnTo>
                        <a:pt x="14" y="47"/>
                      </a:lnTo>
                      <a:lnTo>
                        <a:pt x="5" y="43"/>
                      </a:lnTo>
                      <a:lnTo>
                        <a:pt x="0" y="39"/>
                      </a:lnTo>
                      <a:lnTo>
                        <a:pt x="0" y="34"/>
                      </a:lnTo>
                      <a:lnTo>
                        <a:pt x="3" y="28"/>
                      </a:lnTo>
                      <a:lnTo>
                        <a:pt x="8" y="23"/>
                      </a:lnTo>
                      <a:lnTo>
                        <a:pt x="14" y="19"/>
                      </a:lnTo>
                      <a:lnTo>
                        <a:pt x="19" y="15"/>
                      </a:lnTo>
                      <a:lnTo>
                        <a:pt x="23" y="13"/>
                      </a:lnTo>
                      <a:lnTo>
                        <a:pt x="25" y="12"/>
                      </a:lnTo>
                      <a:close/>
                    </a:path>
                  </a:pathLst>
                </a:custGeom>
                <a:solidFill>
                  <a:srgbClr val="FFB2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96" name="Freeform 612"/>
                <p:cNvSpPr>
                  <a:spLocks/>
                </p:cNvSpPr>
                <p:nvPr/>
              </p:nvSpPr>
              <p:spPr bwMode="auto">
                <a:xfrm>
                  <a:off x="4812" y="650"/>
                  <a:ext cx="23" cy="7"/>
                </a:xfrm>
                <a:custGeom>
                  <a:avLst/>
                  <a:gdLst>
                    <a:gd name="T0" fmla="*/ 25 w 230"/>
                    <a:gd name="T1" fmla="*/ 12 h 68"/>
                    <a:gd name="T2" fmla="*/ 25 w 230"/>
                    <a:gd name="T3" fmla="*/ 12 h 68"/>
                    <a:gd name="T4" fmla="*/ 34 w 230"/>
                    <a:gd name="T5" fmla="*/ 9 h 68"/>
                    <a:gd name="T6" fmla="*/ 43 w 230"/>
                    <a:gd name="T7" fmla="*/ 6 h 68"/>
                    <a:gd name="T8" fmla="*/ 52 w 230"/>
                    <a:gd name="T9" fmla="*/ 4 h 68"/>
                    <a:gd name="T10" fmla="*/ 63 w 230"/>
                    <a:gd name="T11" fmla="*/ 2 h 68"/>
                    <a:gd name="T12" fmla="*/ 74 w 230"/>
                    <a:gd name="T13" fmla="*/ 1 h 68"/>
                    <a:gd name="T14" fmla="*/ 86 w 230"/>
                    <a:gd name="T15" fmla="*/ 0 h 68"/>
                    <a:gd name="T16" fmla="*/ 99 w 230"/>
                    <a:gd name="T17" fmla="*/ 0 h 68"/>
                    <a:gd name="T18" fmla="*/ 113 w 230"/>
                    <a:gd name="T19" fmla="*/ 0 h 68"/>
                    <a:gd name="T20" fmla="*/ 113 w 230"/>
                    <a:gd name="T21" fmla="*/ 0 h 68"/>
                    <a:gd name="T22" fmla="*/ 141 w 230"/>
                    <a:gd name="T23" fmla="*/ 2 h 68"/>
                    <a:gd name="T24" fmla="*/ 164 w 230"/>
                    <a:gd name="T25" fmla="*/ 5 h 68"/>
                    <a:gd name="T26" fmla="*/ 184 w 230"/>
                    <a:gd name="T27" fmla="*/ 10 h 68"/>
                    <a:gd name="T28" fmla="*/ 200 w 230"/>
                    <a:gd name="T29" fmla="*/ 15 h 68"/>
                    <a:gd name="T30" fmla="*/ 213 w 230"/>
                    <a:gd name="T31" fmla="*/ 20 h 68"/>
                    <a:gd name="T32" fmla="*/ 222 w 230"/>
                    <a:gd name="T33" fmla="*/ 25 h 68"/>
                    <a:gd name="T34" fmla="*/ 228 w 230"/>
                    <a:gd name="T35" fmla="*/ 28 h 68"/>
                    <a:gd name="T36" fmla="*/ 230 w 230"/>
                    <a:gd name="T37" fmla="*/ 29 h 68"/>
                    <a:gd name="T38" fmla="*/ 230 w 230"/>
                    <a:gd name="T39" fmla="*/ 29 h 68"/>
                    <a:gd name="T40" fmla="*/ 228 w 230"/>
                    <a:gd name="T41" fmla="*/ 31 h 68"/>
                    <a:gd name="T42" fmla="*/ 221 w 230"/>
                    <a:gd name="T43" fmla="*/ 36 h 68"/>
                    <a:gd name="T44" fmla="*/ 210 w 230"/>
                    <a:gd name="T45" fmla="*/ 43 h 68"/>
                    <a:gd name="T46" fmla="*/ 195 w 230"/>
                    <a:gd name="T47" fmla="*/ 51 h 68"/>
                    <a:gd name="T48" fmla="*/ 174 w 230"/>
                    <a:gd name="T49" fmla="*/ 59 h 68"/>
                    <a:gd name="T50" fmla="*/ 149 w 230"/>
                    <a:gd name="T51" fmla="*/ 65 h 68"/>
                    <a:gd name="T52" fmla="*/ 118 w 230"/>
                    <a:gd name="T53" fmla="*/ 68 h 68"/>
                    <a:gd name="T54" fmla="*/ 82 w 230"/>
                    <a:gd name="T55" fmla="*/ 67 h 68"/>
                    <a:gd name="T56" fmla="*/ 82 w 230"/>
                    <a:gd name="T57" fmla="*/ 67 h 68"/>
                    <a:gd name="T58" fmla="*/ 80 w 230"/>
                    <a:gd name="T59" fmla="*/ 66 h 68"/>
                    <a:gd name="T60" fmla="*/ 73 w 230"/>
                    <a:gd name="T61" fmla="*/ 65 h 68"/>
                    <a:gd name="T62" fmla="*/ 63 w 230"/>
                    <a:gd name="T63" fmla="*/ 63 h 68"/>
                    <a:gd name="T64" fmla="*/ 51 w 230"/>
                    <a:gd name="T65" fmla="*/ 59 h 68"/>
                    <a:gd name="T66" fmla="*/ 38 w 230"/>
                    <a:gd name="T67" fmla="*/ 56 h 68"/>
                    <a:gd name="T68" fmla="*/ 25 w 230"/>
                    <a:gd name="T69" fmla="*/ 52 h 68"/>
                    <a:gd name="T70" fmla="*/ 14 w 230"/>
                    <a:gd name="T71" fmla="*/ 47 h 68"/>
                    <a:gd name="T72" fmla="*/ 5 w 230"/>
                    <a:gd name="T73" fmla="*/ 43 h 68"/>
                    <a:gd name="T74" fmla="*/ 5 w 230"/>
                    <a:gd name="T75" fmla="*/ 43 h 68"/>
                    <a:gd name="T76" fmla="*/ 0 w 230"/>
                    <a:gd name="T77" fmla="*/ 39 h 68"/>
                    <a:gd name="T78" fmla="*/ 0 w 230"/>
                    <a:gd name="T79" fmla="*/ 34 h 68"/>
                    <a:gd name="T80" fmla="*/ 3 w 230"/>
                    <a:gd name="T81" fmla="*/ 28 h 68"/>
                    <a:gd name="T82" fmla="*/ 8 w 230"/>
                    <a:gd name="T83" fmla="*/ 23 h 68"/>
                    <a:gd name="T84" fmla="*/ 14 w 230"/>
                    <a:gd name="T85" fmla="*/ 19 h 68"/>
                    <a:gd name="T86" fmla="*/ 19 w 230"/>
                    <a:gd name="T87" fmla="*/ 15 h 68"/>
                    <a:gd name="T88" fmla="*/ 23 w 230"/>
                    <a:gd name="T89" fmla="*/ 13 h 68"/>
                    <a:gd name="T90" fmla="*/ 25 w 230"/>
                    <a:gd name="T91" fmla="*/ 12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30" h="68">
                      <a:moveTo>
                        <a:pt x="25" y="12"/>
                      </a:moveTo>
                      <a:lnTo>
                        <a:pt x="25" y="12"/>
                      </a:lnTo>
                      <a:lnTo>
                        <a:pt x="34" y="9"/>
                      </a:lnTo>
                      <a:lnTo>
                        <a:pt x="43" y="6"/>
                      </a:lnTo>
                      <a:lnTo>
                        <a:pt x="52" y="4"/>
                      </a:lnTo>
                      <a:lnTo>
                        <a:pt x="63" y="2"/>
                      </a:lnTo>
                      <a:lnTo>
                        <a:pt x="74" y="1"/>
                      </a:lnTo>
                      <a:lnTo>
                        <a:pt x="86" y="0"/>
                      </a:lnTo>
                      <a:lnTo>
                        <a:pt x="99" y="0"/>
                      </a:lnTo>
                      <a:lnTo>
                        <a:pt x="113" y="0"/>
                      </a:lnTo>
                      <a:lnTo>
                        <a:pt x="141" y="2"/>
                      </a:lnTo>
                      <a:lnTo>
                        <a:pt x="164" y="5"/>
                      </a:lnTo>
                      <a:lnTo>
                        <a:pt x="184" y="10"/>
                      </a:lnTo>
                      <a:lnTo>
                        <a:pt x="200" y="15"/>
                      </a:lnTo>
                      <a:lnTo>
                        <a:pt x="213" y="20"/>
                      </a:lnTo>
                      <a:lnTo>
                        <a:pt x="222" y="25"/>
                      </a:lnTo>
                      <a:lnTo>
                        <a:pt x="228" y="28"/>
                      </a:lnTo>
                      <a:lnTo>
                        <a:pt x="230" y="29"/>
                      </a:lnTo>
                      <a:lnTo>
                        <a:pt x="228" y="31"/>
                      </a:lnTo>
                      <a:lnTo>
                        <a:pt x="221" y="36"/>
                      </a:lnTo>
                      <a:lnTo>
                        <a:pt x="210" y="43"/>
                      </a:lnTo>
                      <a:lnTo>
                        <a:pt x="195" y="51"/>
                      </a:lnTo>
                      <a:lnTo>
                        <a:pt x="174" y="59"/>
                      </a:lnTo>
                      <a:lnTo>
                        <a:pt x="149" y="65"/>
                      </a:lnTo>
                      <a:lnTo>
                        <a:pt x="118" y="68"/>
                      </a:lnTo>
                      <a:lnTo>
                        <a:pt x="82" y="67"/>
                      </a:lnTo>
                      <a:lnTo>
                        <a:pt x="80" y="66"/>
                      </a:lnTo>
                      <a:lnTo>
                        <a:pt x="73" y="65"/>
                      </a:lnTo>
                      <a:lnTo>
                        <a:pt x="63" y="63"/>
                      </a:lnTo>
                      <a:lnTo>
                        <a:pt x="51" y="59"/>
                      </a:lnTo>
                      <a:lnTo>
                        <a:pt x="38" y="56"/>
                      </a:lnTo>
                      <a:lnTo>
                        <a:pt x="25" y="52"/>
                      </a:lnTo>
                      <a:lnTo>
                        <a:pt x="14" y="47"/>
                      </a:lnTo>
                      <a:lnTo>
                        <a:pt x="5" y="43"/>
                      </a:lnTo>
                      <a:lnTo>
                        <a:pt x="0" y="39"/>
                      </a:lnTo>
                      <a:lnTo>
                        <a:pt x="0" y="34"/>
                      </a:lnTo>
                      <a:lnTo>
                        <a:pt x="3" y="28"/>
                      </a:lnTo>
                      <a:lnTo>
                        <a:pt x="8" y="23"/>
                      </a:lnTo>
                      <a:lnTo>
                        <a:pt x="14" y="19"/>
                      </a:lnTo>
                      <a:lnTo>
                        <a:pt x="19" y="15"/>
                      </a:lnTo>
                      <a:lnTo>
                        <a:pt x="23" y="13"/>
                      </a:lnTo>
                      <a:lnTo>
                        <a:pt x="25" y="12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97" name="Freeform 613"/>
                <p:cNvSpPr>
                  <a:spLocks/>
                </p:cNvSpPr>
                <p:nvPr/>
              </p:nvSpPr>
              <p:spPr bwMode="auto">
                <a:xfrm>
                  <a:off x="4776" y="650"/>
                  <a:ext cx="20" cy="8"/>
                </a:xfrm>
                <a:custGeom>
                  <a:avLst/>
                  <a:gdLst>
                    <a:gd name="T0" fmla="*/ 195 w 195"/>
                    <a:gd name="T1" fmla="*/ 42 h 77"/>
                    <a:gd name="T2" fmla="*/ 195 w 195"/>
                    <a:gd name="T3" fmla="*/ 37 h 77"/>
                    <a:gd name="T4" fmla="*/ 189 w 195"/>
                    <a:gd name="T5" fmla="*/ 30 h 77"/>
                    <a:gd name="T6" fmla="*/ 179 w 195"/>
                    <a:gd name="T7" fmla="*/ 23 h 77"/>
                    <a:gd name="T8" fmla="*/ 165 w 195"/>
                    <a:gd name="T9" fmla="*/ 15 h 77"/>
                    <a:gd name="T10" fmla="*/ 148 w 195"/>
                    <a:gd name="T11" fmla="*/ 8 h 77"/>
                    <a:gd name="T12" fmla="*/ 130 w 195"/>
                    <a:gd name="T13" fmla="*/ 3 h 77"/>
                    <a:gd name="T14" fmla="*/ 111 w 195"/>
                    <a:gd name="T15" fmla="*/ 0 h 77"/>
                    <a:gd name="T16" fmla="*/ 91 w 195"/>
                    <a:gd name="T17" fmla="*/ 1 h 77"/>
                    <a:gd name="T18" fmla="*/ 78 w 195"/>
                    <a:gd name="T19" fmla="*/ 3 h 77"/>
                    <a:gd name="T20" fmla="*/ 65 w 195"/>
                    <a:gd name="T21" fmla="*/ 7 h 77"/>
                    <a:gd name="T22" fmla="*/ 53 w 195"/>
                    <a:gd name="T23" fmla="*/ 11 h 77"/>
                    <a:gd name="T24" fmla="*/ 41 w 195"/>
                    <a:gd name="T25" fmla="*/ 16 h 77"/>
                    <a:gd name="T26" fmla="*/ 29 w 195"/>
                    <a:gd name="T27" fmla="*/ 22 h 77"/>
                    <a:gd name="T28" fmla="*/ 19 w 195"/>
                    <a:gd name="T29" fmla="*/ 27 h 77"/>
                    <a:gd name="T30" fmla="*/ 9 w 195"/>
                    <a:gd name="T31" fmla="*/ 33 h 77"/>
                    <a:gd name="T32" fmla="*/ 0 w 195"/>
                    <a:gd name="T33" fmla="*/ 38 h 77"/>
                    <a:gd name="T34" fmla="*/ 1 w 195"/>
                    <a:gd name="T35" fmla="*/ 39 h 77"/>
                    <a:gd name="T36" fmla="*/ 5 w 195"/>
                    <a:gd name="T37" fmla="*/ 43 h 77"/>
                    <a:gd name="T38" fmla="*/ 11 w 195"/>
                    <a:gd name="T39" fmla="*/ 48 h 77"/>
                    <a:gd name="T40" fmla="*/ 20 w 195"/>
                    <a:gd name="T41" fmla="*/ 54 h 77"/>
                    <a:gd name="T42" fmla="*/ 30 w 195"/>
                    <a:gd name="T43" fmla="*/ 61 h 77"/>
                    <a:gd name="T44" fmla="*/ 43 w 195"/>
                    <a:gd name="T45" fmla="*/ 67 h 77"/>
                    <a:gd name="T46" fmla="*/ 58 w 195"/>
                    <a:gd name="T47" fmla="*/ 72 h 77"/>
                    <a:gd name="T48" fmla="*/ 74 w 195"/>
                    <a:gd name="T49" fmla="*/ 76 h 77"/>
                    <a:gd name="T50" fmla="*/ 92 w 195"/>
                    <a:gd name="T51" fmla="*/ 77 h 77"/>
                    <a:gd name="T52" fmla="*/ 112 w 195"/>
                    <a:gd name="T53" fmla="*/ 76 h 77"/>
                    <a:gd name="T54" fmla="*/ 131 w 195"/>
                    <a:gd name="T55" fmla="*/ 73 h 77"/>
                    <a:gd name="T56" fmla="*/ 149 w 195"/>
                    <a:gd name="T57" fmla="*/ 68 h 77"/>
                    <a:gd name="T58" fmla="*/ 165 w 195"/>
                    <a:gd name="T59" fmla="*/ 62 h 77"/>
                    <a:gd name="T60" fmla="*/ 178 w 195"/>
                    <a:gd name="T61" fmla="*/ 55 h 77"/>
                    <a:gd name="T62" fmla="*/ 189 w 195"/>
                    <a:gd name="T63" fmla="*/ 48 h 77"/>
                    <a:gd name="T64" fmla="*/ 195 w 195"/>
                    <a:gd name="T65" fmla="*/ 42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95" h="77">
                      <a:moveTo>
                        <a:pt x="195" y="42"/>
                      </a:moveTo>
                      <a:lnTo>
                        <a:pt x="195" y="37"/>
                      </a:lnTo>
                      <a:lnTo>
                        <a:pt x="189" y="30"/>
                      </a:lnTo>
                      <a:lnTo>
                        <a:pt x="179" y="23"/>
                      </a:lnTo>
                      <a:lnTo>
                        <a:pt x="165" y="15"/>
                      </a:lnTo>
                      <a:lnTo>
                        <a:pt x="148" y="8"/>
                      </a:lnTo>
                      <a:lnTo>
                        <a:pt x="130" y="3"/>
                      </a:lnTo>
                      <a:lnTo>
                        <a:pt x="111" y="0"/>
                      </a:lnTo>
                      <a:lnTo>
                        <a:pt x="91" y="1"/>
                      </a:lnTo>
                      <a:lnTo>
                        <a:pt x="78" y="3"/>
                      </a:lnTo>
                      <a:lnTo>
                        <a:pt x="65" y="7"/>
                      </a:lnTo>
                      <a:lnTo>
                        <a:pt x="53" y="11"/>
                      </a:lnTo>
                      <a:lnTo>
                        <a:pt x="41" y="16"/>
                      </a:lnTo>
                      <a:lnTo>
                        <a:pt x="29" y="22"/>
                      </a:lnTo>
                      <a:lnTo>
                        <a:pt x="19" y="27"/>
                      </a:lnTo>
                      <a:lnTo>
                        <a:pt x="9" y="33"/>
                      </a:lnTo>
                      <a:lnTo>
                        <a:pt x="0" y="38"/>
                      </a:lnTo>
                      <a:lnTo>
                        <a:pt x="1" y="39"/>
                      </a:lnTo>
                      <a:lnTo>
                        <a:pt x="5" y="43"/>
                      </a:lnTo>
                      <a:lnTo>
                        <a:pt x="11" y="48"/>
                      </a:lnTo>
                      <a:lnTo>
                        <a:pt x="20" y="54"/>
                      </a:lnTo>
                      <a:lnTo>
                        <a:pt x="30" y="61"/>
                      </a:lnTo>
                      <a:lnTo>
                        <a:pt x="43" y="67"/>
                      </a:lnTo>
                      <a:lnTo>
                        <a:pt x="58" y="72"/>
                      </a:lnTo>
                      <a:lnTo>
                        <a:pt x="74" y="76"/>
                      </a:lnTo>
                      <a:lnTo>
                        <a:pt x="92" y="77"/>
                      </a:lnTo>
                      <a:lnTo>
                        <a:pt x="112" y="76"/>
                      </a:lnTo>
                      <a:lnTo>
                        <a:pt x="131" y="73"/>
                      </a:lnTo>
                      <a:lnTo>
                        <a:pt x="149" y="68"/>
                      </a:lnTo>
                      <a:lnTo>
                        <a:pt x="165" y="62"/>
                      </a:lnTo>
                      <a:lnTo>
                        <a:pt x="178" y="55"/>
                      </a:lnTo>
                      <a:lnTo>
                        <a:pt x="189" y="48"/>
                      </a:lnTo>
                      <a:lnTo>
                        <a:pt x="195" y="42"/>
                      </a:lnTo>
                      <a:close/>
                    </a:path>
                  </a:pathLst>
                </a:custGeom>
                <a:solidFill>
                  <a:srgbClr val="FFB2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98" name="Freeform 614"/>
                <p:cNvSpPr>
                  <a:spLocks/>
                </p:cNvSpPr>
                <p:nvPr/>
              </p:nvSpPr>
              <p:spPr bwMode="auto">
                <a:xfrm>
                  <a:off x="4786" y="650"/>
                  <a:ext cx="10" cy="5"/>
                </a:xfrm>
                <a:custGeom>
                  <a:avLst/>
                  <a:gdLst>
                    <a:gd name="T0" fmla="*/ 2 w 109"/>
                    <a:gd name="T1" fmla="*/ 9 h 49"/>
                    <a:gd name="T2" fmla="*/ 2 w 109"/>
                    <a:gd name="T3" fmla="*/ 9 h 49"/>
                    <a:gd name="T4" fmla="*/ 21 w 109"/>
                    <a:gd name="T5" fmla="*/ 8 h 49"/>
                    <a:gd name="T6" fmla="*/ 39 w 109"/>
                    <a:gd name="T7" fmla="*/ 11 h 49"/>
                    <a:gd name="T8" fmla="*/ 57 w 109"/>
                    <a:gd name="T9" fmla="*/ 16 h 49"/>
                    <a:gd name="T10" fmla="*/ 73 w 109"/>
                    <a:gd name="T11" fmla="*/ 23 h 49"/>
                    <a:gd name="T12" fmla="*/ 87 w 109"/>
                    <a:gd name="T13" fmla="*/ 31 h 49"/>
                    <a:gd name="T14" fmla="*/ 96 w 109"/>
                    <a:gd name="T15" fmla="*/ 37 h 49"/>
                    <a:gd name="T16" fmla="*/ 101 w 109"/>
                    <a:gd name="T17" fmla="*/ 43 h 49"/>
                    <a:gd name="T18" fmla="*/ 101 w 109"/>
                    <a:gd name="T19" fmla="*/ 43 h 49"/>
                    <a:gd name="T20" fmla="*/ 109 w 109"/>
                    <a:gd name="T21" fmla="*/ 49 h 49"/>
                    <a:gd name="T22" fmla="*/ 109 w 109"/>
                    <a:gd name="T23" fmla="*/ 39 h 49"/>
                    <a:gd name="T24" fmla="*/ 102 w 109"/>
                    <a:gd name="T25" fmla="*/ 31 h 49"/>
                    <a:gd name="T26" fmla="*/ 91 w 109"/>
                    <a:gd name="T27" fmla="*/ 23 h 49"/>
                    <a:gd name="T28" fmla="*/ 77 w 109"/>
                    <a:gd name="T29" fmla="*/ 15 h 49"/>
                    <a:gd name="T30" fmla="*/ 59 w 109"/>
                    <a:gd name="T31" fmla="*/ 8 h 49"/>
                    <a:gd name="T32" fmla="*/ 41 w 109"/>
                    <a:gd name="T33" fmla="*/ 3 h 49"/>
                    <a:gd name="T34" fmla="*/ 21 w 109"/>
                    <a:gd name="T35" fmla="*/ 0 h 49"/>
                    <a:gd name="T36" fmla="*/ 0 w 109"/>
                    <a:gd name="T37" fmla="*/ 1 h 49"/>
                    <a:gd name="T38" fmla="*/ 0 w 109"/>
                    <a:gd name="T39" fmla="*/ 1 h 49"/>
                    <a:gd name="T40" fmla="*/ 2 w 109"/>
                    <a:gd name="T41" fmla="*/ 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9" h="49">
                      <a:moveTo>
                        <a:pt x="2" y="9"/>
                      </a:moveTo>
                      <a:lnTo>
                        <a:pt x="2" y="9"/>
                      </a:lnTo>
                      <a:lnTo>
                        <a:pt x="21" y="8"/>
                      </a:lnTo>
                      <a:lnTo>
                        <a:pt x="39" y="11"/>
                      </a:lnTo>
                      <a:lnTo>
                        <a:pt x="57" y="16"/>
                      </a:lnTo>
                      <a:lnTo>
                        <a:pt x="73" y="23"/>
                      </a:lnTo>
                      <a:lnTo>
                        <a:pt x="87" y="31"/>
                      </a:lnTo>
                      <a:lnTo>
                        <a:pt x="96" y="37"/>
                      </a:lnTo>
                      <a:lnTo>
                        <a:pt x="101" y="43"/>
                      </a:lnTo>
                      <a:lnTo>
                        <a:pt x="109" y="49"/>
                      </a:lnTo>
                      <a:lnTo>
                        <a:pt x="109" y="39"/>
                      </a:lnTo>
                      <a:lnTo>
                        <a:pt x="102" y="31"/>
                      </a:lnTo>
                      <a:lnTo>
                        <a:pt x="91" y="23"/>
                      </a:lnTo>
                      <a:lnTo>
                        <a:pt x="77" y="15"/>
                      </a:lnTo>
                      <a:lnTo>
                        <a:pt x="59" y="8"/>
                      </a:lnTo>
                      <a:lnTo>
                        <a:pt x="41" y="3"/>
                      </a:lnTo>
                      <a:lnTo>
                        <a:pt x="21" y="0"/>
                      </a:lnTo>
                      <a:lnTo>
                        <a:pt x="0" y="1"/>
                      </a:lnTo>
                      <a:lnTo>
                        <a:pt x="2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199" name="Freeform 615"/>
                <p:cNvSpPr>
                  <a:spLocks/>
                </p:cNvSpPr>
                <p:nvPr/>
              </p:nvSpPr>
              <p:spPr bwMode="auto">
                <a:xfrm>
                  <a:off x="4776" y="650"/>
                  <a:ext cx="10" cy="4"/>
                </a:xfrm>
                <a:custGeom>
                  <a:avLst/>
                  <a:gdLst>
                    <a:gd name="T0" fmla="*/ 6 w 95"/>
                    <a:gd name="T1" fmla="*/ 38 h 45"/>
                    <a:gd name="T2" fmla="*/ 5 w 95"/>
                    <a:gd name="T3" fmla="*/ 45 h 45"/>
                    <a:gd name="T4" fmla="*/ 14 w 95"/>
                    <a:gd name="T5" fmla="*/ 40 h 45"/>
                    <a:gd name="T6" fmla="*/ 24 w 95"/>
                    <a:gd name="T7" fmla="*/ 34 h 45"/>
                    <a:gd name="T8" fmla="*/ 34 w 95"/>
                    <a:gd name="T9" fmla="*/ 29 h 45"/>
                    <a:gd name="T10" fmla="*/ 46 w 95"/>
                    <a:gd name="T11" fmla="*/ 23 h 45"/>
                    <a:gd name="T12" fmla="*/ 58 w 95"/>
                    <a:gd name="T13" fmla="*/ 18 h 45"/>
                    <a:gd name="T14" fmla="*/ 69 w 95"/>
                    <a:gd name="T15" fmla="*/ 14 h 45"/>
                    <a:gd name="T16" fmla="*/ 82 w 95"/>
                    <a:gd name="T17" fmla="*/ 10 h 45"/>
                    <a:gd name="T18" fmla="*/ 95 w 95"/>
                    <a:gd name="T19" fmla="*/ 8 h 45"/>
                    <a:gd name="T20" fmla="*/ 93 w 95"/>
                    <a:gd name="T21" fmla="*/ 0 h 45"/>
                    <a:gd name="T22" fmla="*/ 80 w 95"/>
                    <a:gd name="T23" fmla="*/ 2 h 45"/>
                    <a:gd name="T24" fmla="*/ 67 w 95"/>
                    <a:gd name="T25" fmla="*/ 6 h 45"/>
                    <a:gd name="T26" fmla="*/ 54 w 95"/>
                    <a:gd name="T27" fmla="*/ 10 h 45"/>
                    <a:gd name="T28" fmla="*/ 42 w 95"/>
                    <a:gd name="T29" fmla="*/ 15 h 45"/>
                    <a:gd name="T30" fmla="*/ 30 w 95"/>
                    <a:gd name="T31" fmla="*/ 21 h 45"/>
                    <a:gd name="T32" fmla="*/ 20 w 95"/>
                    <a:gd name="T33" fmla="*/ 26 h 45"/>
                    <a:gd name="T34" fmla="*/ 10 w 95"/>
                    <a:gd name="T35" fmla="*/ 32 h 45"/>
                    <a:gd name="T36" fmla="*/ 1 w 95"/>
                    <a:gd name="T37" fmla="*/ 37 h 45"/>
                    <a:gd name="T38" fmla="*/ 0 w 95"/>
                    <a:gd name="T39" fmla="*/ 44 h 45"/>
                    <a:gd name="T40" fmla="*/ 6 w 95"/>
                    <a:gd name="T41" fmla="*/ 38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5" h="45">
                      <a:moveTo>
                        <a:pt x="6" y="38"/>
                      </a:moveTo>
                      <a:lnTo>
                        <a:pt x="5" y="45"/>
                      </a:lnTo>
                      <a:lnTo>
                        <a:pt x="14" y="40"/>
                      </a:lnTo>
                      <a:lnTo>
                        <a:pt x="24" y="34"/>
                      </a:lnTo>
                      <a:lnTo>
                        <a:pt x="34" y="29"/>
                      </a:lnTo>
                      <a:lnTo>
                        <a:pt x="46" y="23"/>
                      </a:lnTo>
                      <a:lnTo>
                        <a:pt x="58" y="18"/>
                      </a:lnTo>
                      <a:lnTo>
                        <a:pt x="69" y="14"/>
                      </a:lnTo>
                      <a:lnTo>
                        <a:pt x="82" y="10"/>
                      </a:lnTo>
                      <a:lnTo>
                        <a:pt x="95" y="8"/>
                      </a:lnTo>
                      <a:lnTo>
                        <a:pt x="93" y="0"/>
                      </a:lnTo>
                      <a:lnTo>
                        <a:pt x="80" y="2"/>
                      </a:lnTo>
                      <a:lnTo>
                        <a:pt x="67" y="6"/>
                      </a:lnTo>
                      <a:lnTo>
                        <a:pt x="54" y="10"/>
                      </a:lnTo>
                      <a:lnTo>
                        <a:pt x="42" y="15"/>
                      </a:lnTo>
                      <a:lnTo>
                        <a:pt x="30" y="21"/>
                      </a:lnTo>
                      <a:lnTo>
                        <a:pt x="20" y="26"/>
                      </a:lnTo>
                      <a:lnTo>
                        <a:pt x="10" y="32"/>
                      </a:lnTo>
                      <a:lnTo>
                        <a:pt x="1" y="37"/>
                      </a:lnTo>
                      <a:lnTo>
                        <a:pt x="0" y="44"/>
                      </a:lnTo>
                      <a:lnTo>
                        <a:pt x="6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00" name="Freeform 616"/>
                <p:cNvSpPr>
                  <a:spLocks/>
                </p:cNvSpPr>
                <p:nvPr/>
              </p:nvSpPr>
              <p:spPr bwMode="auto">
                <a:xfrm>
                  <a:off x="4776" y="654"/>
                  <a:ext cx="8" cy="4"/>
                </a:xfrm>
                <a:custGeom>
                  <a:avLst/>
                  <a:gdLst>
                    <a:gd name="T0" fmla="*/ 78 w 78"/>
                    <a:gd name="T1" fmla="*/ 37 h 45"/>
                    <a:gd name="T2" fmla="*/ 78 w 78"/>
                    <a:gd name="T3" fmla="*/ 37 h 45"/>
                    <a:gd name="T4" fmla="*/ 62 w 78"/>
                    <a:gd name="T5" fmla="*/ 33 h 45"/>
                    <a:gd name="T6" fmla="*/ 48 w 78"/>
                    <a:gd name="T7" fmla="*/ 28 h 45"/>
                    <a:gd name="T8" fmla="*/ 35 w 78"/>
                    <a:gd name="T9" fmla="*/ 22 h 45"/>
                    <a:gd name="T10" fmla="*/ 26 w 78"/>
                    <a:gd name="T11" fmla="*/ 15 h 45"/>
                    <a:gd name="T12" fmla="*/ 17 w 78"/>
                    <a:gd name="T13" fmla="*/ 9 h 45"/>
                    <a:gd name="T14" fmla="*/ 11 w 78"/>
                    <a:gd name="T15" fmla="*/ 5 h 45"/>
                    <a:gd name="T16" fmla="*/ 7 w 78"/>
                    <a:gd name="T17" fmla="*/ 1 h 45"/>
                    <a:gd name="T18" fmla="*/ 6 w 78"/>
                    <a:gd name="T19" fmla="*/ 0 h 45"/>
                    <a:gd name="T20" fmla="*/ 0 w 78"/>
                    <a:gd name="T21" fmla="*/ 6 h 45"/>
                    <a:gd name="T22" fmla="*/ 1 w 78"/>
                    <a:gd name="T23" fmla="*/ 7 h 45"/>
                    <a:gd name="T24" fmla="*/ 5 w 78"/>
                    <a:gd name="T25" fmla="*/ 11 h 45"/>
                    <a:gd name="T26" fmla="*/ 11 w 78"/>
                    <a:gd name="T27" fmla="*/ 17 h 45"/>
                    <a:gd name="T28" fmla="*/ 20 w 78"/>
                    <a:gd name="T29" fmla="*/ 23 h 45"/>
                    <a:gd name="T30" fmla="*/ 31 w 78"/>
                    <a:gd name="T31" fmla="*/ 30 h 45"/>
                    <a:gd name="T32" fmla="*/ 44 w 78"/>
                    <a:gd name="T33" fmla="*/ 36 h 45"/>
                    <a:gd name="T34" fmla="*/ 60 w 78"/>
                    <a:gd name="T35" fmla="*/ 41 h 45"/>
                    <a:gd name="T36" fmla="*/ 76 w 78"/>
                    <a:gd name="T37" fmla="*/ 45 h 45"/>
                    <a:gd name="T38" fmla="*/ 76 w 78"/>
                    <a:gd name="T39" fmla="*/ 45 h 45"/>
                    <a:gd name="T40" fmla="*/ 78 w 78"/>
                    <a:gd name="T41" fmla="*/ 37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8" h="45">
                      <a:moveTo>
                        <a:pt x="78" y="37"/>
                      </a:moveTo>
                      <a:lnTo>
                        <a:pt x="78" y="37"/>
                      </a:lnTo>
                      <a:lnTo>
                        <a:pt x="62" y="33"/>
                      </a:lnTo>
                      <a:lnTo>
                        <a:pt x="48" y="28"/>
                      </a:lnTo>
                      <a:lnTo>
                        <a:pt x="35" y="22"/>
                      </a:lnTo>
                      <a:lnTo>
                        <a:pt x="26" y="15"/>
                      </a:lnTo>
                      <a:lnTo>
                        <a:pt x="17" y="9"/>
                      </a:lnTo>
                      <a:lnTo>
                        <a:pt x="11" y="5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0" y="6"/>
                      </a:lnTo>
                      <a:lnTo>
                        <a:pt x="1" y="7"/>
                      </a:lnTo>
                      <a:lnTo>
                        <a:pt x="5" y="11"/>
                      </a:lnTo>
                      <a:lnTo>
                        <a:pt x="11" y="17"/>
                      </a:lnTo>
                      <a:lnTo>
                        <a:pt x="20" y="23"/>
                      </a:lnTo>
                      <a:lnTo>
                        <a:pt x="31" y="30"/>
                      </a:lnTo>
                      <a:lnTo>
                        <a:pt x="44" y="36"/>
                      </a:lnTo>
                      <a:lnTo>
                        <a:pt x="60" y="41"/>
                      </a:lnTo>
                      <a:lnTo>
                        <a:pt x="76" y="45"/>
                      </a:lnTo>
                      <a:lnTo>
                        <a:pt x="78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01" name="Freeform 617"/>
                <p:cNvSpPr>
                  <a:spLocks/>
                </p:cNvSpPr>
                <p:nvPr/>
              </p:nvSpPr>
              <p:spPr bwMode="auto">
                <a:xfrm>
                  <a:off x="4784" y="654"/>
                  <a:ext cx="12" cy="4"/>
                </a:xfrm>
                <a:custGeom>
                  <a:avLst/>
                  <a:gdLst>
                    <a:gd name="T0" fmla="*/ 118 w 126"/>
                    <a:gd name="T1" fmla="*/ 0 h 43"/>
                    <a:gd name="T2" fmla="*/ 118 w 126"/>
                    <a:gd name="T3" fmla="*/ 0 h 43"/>
                    <a:gd name="T4" fmla="*/ 113 w 126"/>
                    <a:gd name="T5" fmla="*/ 5 h 43"/>
                    <a:gd name="T6" fmla="*/ 103 w 126"/>
                    <a:gd name="T7" fmla="*/ 12 h 43"/>
                    <a:gd name="T8" fmla="*/ 90 w 126"/>
                    <a:gd name="T9" fmla="*/ 19 h 43"/>
                    <a:gd name="T10" fmla="*/ 75 w 126"/>
                    <a:gd name="T11" fmla="*/ 25 h 43"/>
                    <a:gd name="T12" fmla="*/ 57 w 126"/>
                    <a:gd name="T13" fmla="*/ 30 h 43"/>
                    <a:gd name="T14" fmla="*/ 39 w 126"/>
                    <a:gd name="T15" fmla="*/ 33 h 43"/>
                    <a:gd name="T16" fmla="*/ 19 w 126"/>
                    <a:gd name="T17" fmla="*/ 33 h 43"/>
                    <a:gd name="T18" fmla="*/ 2 w 126"/>
                    <a:gd name="T19" fmla="*/ 33 h 43"/>
                    <a:gd name="T20" fmla="*/ 0 w 126"/>
                    <a:gd name="T21" fmla="*/ 41 h 43"/>
                    <a:gd name="T22" fmla="*/ 19 w 126"/>
                    <a:gd name="T23" fmla="*/ 43 h 43"/>
                    <a:gd name="T24" fmla="*/ 39 w 126"/>
                    <a:gd name="T25" fmla="*/ 41 h 43"/>
                    <a:gd name="T26" fmla="*/ 59 w 126"/>
                    <a:gd name="T27" fmla="*/ 38 h 43"/>
                    <a:gd name="T28" fmla="*/ 77 w 126"/>
                    <a:gd name="T29" fmla="*/ 33 h 43"/>
                    <a:gd name="T30" fmla="*/ 94 w 126"/>
                    <a:gd name="T31" fmla="*/ 27 h 43"/>
                    <a:gd name="T32" fmla="*/ 107 w 126"/>
                    <a:gd name="T33" fmla="*/ 20 h 43"/>
                    <a:gd name="T34" fmla="*/ 119 w 126"/>
                    <a:gd name="T35" fmla="*/ 13 h 43"/>
                    <a:gd name="T36" fmla="*/ 126 w 126"/>
                    <a:gd name="T37" fmla="*/ 6 h 43"/>
                    <a:gd name="T38" fmla="*/ 126 w 126"/>
                    <a:gd name="T39" fmla="*/ 6 h 43"/>
                    <a:gd name="T40" fmla="*/ 118 w 126"/>
                    <a:gd name="T41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26" h="43">
                      <a:moveTo>
                        <a:pt x="118" y="0"/>
                      </a:moveTo>
                      <a:lnTo>
                        <a:pt x="118" y="0"/>
                      </a:lnTo>
                      <a:lnTo>
                        <a:pt x="113" y="5"/>
                      </a:lnTo>
                      <a:lnTo>
                        <a:pt x="103" y="12"/>
                      </a:lnTo>
                      <a:lnTo>
                        <a:pt x="90" y="19"/>
                      </a:lnTo>
                      <a:lnTo>
                        <a:pt x="75" y="25"/>
                      </a:lnTo>
                      <a:lnTo>
                        <a:pt x="57" y="30"/>
                      </a:lnTo>
                      <a:lnTo>
                        <a:pt x="39" y="33"/>
                      </a:lnTo>
                      <a:lnTo>
                        <a:pt x="19" y="33"/>
                      </a:lnTo>
                      <a:lnTo>
                        <a:pt x="2" y="33"/>
                      </a:lnTo>
                      <a:lnTo>
                        <a:pt x="0" y="41"/>
                      </a:lnTo>
                      <a:lnTo>
                        <a:pt x="19" y="43"/>
                      </a:lnTo>
                      <a:lnTo>
                        <a:pt x="39" y="41"/>
                      </a:lnTo>
                      <a:lnTo>
                        <a:pt x="59" y="38"/>
                      </a:lnTo>
                      <a:lnTo>
                        <a:pt x="77" y="33"/>
                      </a:lnTo>
                      <a:lnTo>
                        <a:pt x="94" y="27"/>
                      </a:lnTo>
                      <a:lnTo>
                        <a:pt x="107" y="20"/>
                      </a:lnTo>
                      <a:lnTo>
                        <a:pt x="119" y="13"/>
                      </a:lnTo>
                      <a:lnTo>
                        <a:pt x="126" y="6"/>
                      </a:lnTo>
                      <a:lnTo>
                        <a:pt x="11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02" name="Freeform 618"/>
                <p:cNvSpPr>
                  <a:spLocks/>
                </p:cNvSpPr>
                <p:nvPr/>
              </p:nvSpPr>
              <p:spPr bwMode="auto">
                <a:xfrm>
                  <a:off x="4815" y="651"/>
                  <a:ext cx="19" cy="6"/>
                </a:xfrm>
                <a:custGeom>
                  <a:avLst/>
                  <a:gdLst>
                    <a:gd name="T0" fmla="*/ 178 w 185"/>
                    <a:gd name="T1" fmla="*/ 19 h 59"/>
                    <a:gd name="T2" fmla="*/ 180 w 185"/>
                    <a:gd name="T3" fmla="*/ 20 h 59"/>
                    <a:gd name="T4" fmla="*/ 182 w 185"/>
                    <a:gd name="T5" fmla="*/ 22 h 59"/>
                    <a:gd name="T6" fmla="*/ 184 w 185"/>
                    <a:gd name="T7" fmla="*/ 24 h 59"/>
                    <a:gd name="T8" fmla="*/ 185 w 185"/>
                    <a:gd name="T9" fmla="*/ 27 h 59"/>
                    <a:gd name="T10" fmla="*/ 183 w 185"/>
                    <a:gd name="T11" fmla="*/ 30 h 59"/>
                    <a:gd name="T12" fmla="*/ 179 w 185"/>
                    <a:gd name="T13" fmla="*/ 34 h 59"/>
                    <a:gd name="T14" fmla="*/ 171 w 185"/>
                    <a:gd name="T15" fmla="*/ 39 h 59"/>
                    <a:gd name="T16" fmla="*/ 159 w 185"/>
                    <a:gd name="T17" fmla="*/ 45 h 59"/>
                    <a:gd name="T18" fmla="*/ 139 w 185"/>
                    <a:gd name="T19" fmla="*/ 52 h 59"/>
                    <a:gd name="T20" fmla="*/ 118 w 185"/>
                    <a:gd name="T21" fmla="*/ 56 h 59"/>
                    <a:gd name="T22" fmla="*/ 98 w 185"/>
                    <a:gd name="T23" fmla="*/ 59 h 59"/>
                    <a:gd name="T24" fmla="*/ 77 w 185"/>
                    <a:gd name="T25" fmla="*/ 59 h 59"/>
                    <a:gd name="T26" fmla="*/ 57 w 185"/>
                    <a:gd name="T27" fmla="*/ 57 h 59"/>
                    <a:gd name="T28" fmla="*/ 38 w 185"/>
                    <a:gd name="T29" fmla="*/ 54 h 59"/>
                    <a:gd name="T30" fmla="*/ 21 w 185"/>
                    <a:gd name="T31" fmla="*/ 49 h 59"/>
                    <a:gd name="T32" fmla="*/ 4 w 185"/>
                    <a:gd name="T33" fmla="*/ 43 h 59"/>
                    <a:gd name="T34" fmla="*/ 4 w 185"/>
                    <a:gd name="T35" fmla="*/ 42 h 59"/>
                    <a:gd name="T36" fmla="*/ 3 w 185"/>
                    <a:gd name="T37" fmla="*/ 41 h 59"/>
                    <a:gd name="T38" fmla="*/ 2 w 185"/>
                    <a:gd name="T39" fmla="*/ 38 h 59"/>
                    <a:gd name="T40" fmla="*/ 1 w 185"/>
                    <a:gd name="T41" fmla="*/ 35 h 59"/>
                    <a:gd name="T42" fmla="*/ 0 w 185"/>
                    <a:gd name="T43" fmla="*/ 31 h 59"/>
                    <a:gd name="T44" fmla="*/ 0 w 185"/>
                    <a:gd name="T45" fmla="*/ 25 h 59"/>
                    <a:gd name="T46" fmla="*/ 1 w 185"/>
                    <a:gd name="T47" fmla="*/ 19 h 59"/>
                    <a:gd name="T48" fmla="*/ 3 w 185"/>
                    <a:gd name="T49" fmla="*/ 12 h 59"/>
                    <a:gd name="T50" fmla="*/ 4 w 185"/>
                    <a:gd name="T51" fmla="*/ 11 h 59"/>
                    <a:gd name="T52" fmla="*/ 7 w 185"/>
                    <a:gd name="T53" fmla="*/ 10 h 59"/>
                    <a:gd name="T54" fmla="*/ 11 w 185"/>
                    <a:gd name="T55" fmla="*/ 8 h 59"/>
                    <a:gd name="T56" fmla="*/ 18 w 185"/>
                    <a:gd name="T57" fmla="*/ 6 h 59"/>
                    <a:gd name="T58" fmla="*/ 28 w 185"/>
                    <a:gd name="T59" fmla="*/ 4 h 59"/>
                    <a:gd name="T60" fmla="*/ 40 w 185"/>
                    <a:gd name="T61" fmla="*/ 2 h 59"/>
                    <a:gd name="T62" fmla="*/ 54 w 185"/>
                    <a:gd name="T63" fmla="*/ 1 h 59"/>
                    <a:gd name="T64" fmla="*/ 72 w 185"/>
                    <a:gd name="T65" fmla="*/ 0 h 59"/>
                    <a:gd name="T66" fmla="*/ 91 w 185"/>
                    <a:gd name="T67" fmla="*/ 1 h 59"/>
                    <a:gd name="T68" fmla="*/ 109 w 185"/>
                    <a:gd name="T69" fmla="*/ 2 h 59"/>
                    <a:gd name="T70" fmla="*/ 125 w 185"/>
                    <a:gd name="T71" fmla="*/ 4 h 59"/>
                    <a:gd name="T72" fmla="*/ 139 w 185"/>
                    <a:gd name="T73" fmla="*/ 7 h 59"/>
                    <a:gd name="T74" fmla="*/ 151 w 185"/>
                    <a:gd name="T75" fmla="*/ 10 h 59"/>
                    <a:gd name="T76" fmla="*/ 162 w 185"/>
                    <a:gd name="T77" fmla="*/ 13 h 59"/>
                    <a:gd name="T78" fmla="*/ 171 w 185"/>
                    <a:gd name="T79" fmla="*/ 16 h 59"/>
                    <a:gd name="T80" fmla="*/ 178 w 185"/>
                    <a:gd name="T81" fmla="*/ 1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85" h="59">
                      <a:moveTo>
                        <a:pt x="178" y="19"/>
                      </a:moveTo>
                      <a:lnTo>
                        <a:pt x="180" y="20"/>
                      </a:lnTo>
                      <a:lnTo>
                        <a:pt x="182" y="22"/>
                      </a:lnTo>
                      <a:lnTo>
                        <a:pt x="184" y="24"/>
                      </a:lnTo>
                      <a:lnTo>
                        <a:pt x="185" y="27"/>
                      </a:lnTo>
                      <a:lnTo>
                        <a:pt x="183" y="30"/>
                      </a:lnTo>
                      <a:lnTo>
                        <a:pt x="179" y="34"/>
                      </a:lnTo>
                      <a:lnTo>
                        <a:pt x="171" y="39"/>
                      </a:lnTo>
                      <a:lnTo>
                        <a:pt x="159" y="45"/>
                      </a:lnTo>
                      <a:lnTo>
                        <a:pt x="139" y="52"/>
                      </a:lnTo>
                      <a:lnTo>
                        <a:pt x="118" y="56"/>
                      </a:lnTo>
                      <a:lnTo>
                        <a:pt x="98" y="59"/>
                      </a:lnTo>
                      <a:lnTo>
                        <a:pt x="77" y="59"/>
                      </a:lnTo>
                      <a:lnTo>
                        <a:pt x="57" y="57"/>
                      </a:lnTo>
                      <a:lnTo>
                        <a:pt x="38" y="54"/>
                      </a:lnTo>
                      <a:lnTo>
                        <a:pt x="21" y="49"/>
                      </a:lnTo>
                      <a:lnTo>
                        <a:pt x="4" y="43"/>
                      </a:lnTo>
                      <a:lnTo>
                        <a:pt x="4" y="42"/>
                      </a:lnTo>
                      <a:lnTo>
                        <a:pt x="3" y="41"/>
                      </a:lnTo>
                      <a:lnTo>
                        <a:pt x="2" y="38"/>
                      </a:lnTo>
                      <a:lnTo>
                        <a:pt x="1" y="35"/>
                      </a:lnTo>
                      <a:lnTo>
                        <a:pt x="0" y="31"/>
                      </a:lnTo>
                      <a:lnTo>
                        <a:pt x="0" y="25"/>
                      </a:lnTo>
                      <a:lnTo>
                        <a:pt x="1" y="19"/>
                      </a:lnTo>
                      <a:lnTo>
                        <a:pt x="3" y="12"/>
                      </a:lnTo>
                      <a:lnTo>
                        <a:pt x="4" y="11"/>
                      </a:lnTo>
                      <a:lnTo>
                        <a:pt x="7" y="10"/>
                      </a:lnTo>
                      <a:lnTo>
                        <a:pt x="11" y="8"/>
                      </a:lnTo>
                      <a:lnTo>
                        <a:pt x="18" y="6"/>
                      </a:lnTo>
                      <a:lnTo>
                        <a:pt x="28" y="4"/>
                      </a:lnTo>
                      <a:lnTo>
                        <a:pt x="40" y="2"/>
                      </a:lnTo>
                      <a:lnTo>
                        <a:pt x="54" y="1"/>
                      </a:lnTo>
                      <a:lnTo>
                        <a:pt x="72" y="0"/>
                      </a:lnTo>
                      <a:lnTo>
                        <a:pt x="91" y="1"/>
                      </a:lnTo>
                      <a:lnTo>
                        <a:pt x="109" y="2"/>
                      </a:lnTo>
                      <a:lnTo>
                        <a:pt x="125" y="4"/>
                      </a:lnTo>
                      <a:lnTo>
                        <a:pt x="139" y="7"/>
                      </a:lnTo>
                      <a:lnTo>
                        <a:pt x="151" y="10"/>
                      </a:lnTo>
                      <a:lnTo>
                        <a:pt x="162" y="13"/>
                      </a:lnTo>
                      <a:lnTo>
                        <a:pt x="171" y="16"/>
                      </a:lnTo>
                      <a:lnTo>
                        <a:pt x="178" y="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03" name="Freeform 619"/>
                <p:cNvSpPr>
                  <a:spLocks/>
                </p:cNvSpPr>
                <p:nvPr/>
              </p:nvSpPr>
              <p:spPr bwMode="auto">
                <a:xfrm>
                  <a:off x="4779" y="651"/>
                  <a:ext cx="16" cy="7"/>
                </a:xfrm>
                <a:custGeom>
                  <a:avLst/>
                  <a:gdLst>
                    <a:gd name="T0" fmla="*/ 155 w 158"/>
                    <a:gd name="T1" fmla="*/ 25 h 68"/>
                    <a:gd name="T2" fmla="*/ 154 w 158"/>
                    <a:gd name="T3" fmla="*/ 24 h 68"/>
                    <a:gd name="T4" fmla="*/ 151 w 158"/>
                    <a:gd name="T5" fmla="*/ 22 h 68"/>
                    <a:gd name="T6" fmla="*/ 145 w 158"/>
                    <a:gd name="T7" fmla="*/ 18 h 68"/>
                    <a:gd name="T8" fmla="*/ 138 w 158"/>
                    <a:gd name="T9" fmla="*/ 14 h 68"/>
                    <a:gd name="T10" fmla="*/ 127 w 158"/>
                    <a:gd name="T11" fmla="*/ 9 h 68"/>
                    <a:gd name="T12" fmla="*/ 114 w 158"/>
                    <a:gd name="T13" fmla="*/ 5 h 68"/>
                    <a:gd name="T14" fmla="*/ 98 w 158"/>
                    <a:gd name="T15" fmla="*/ 2 h 68"/>
                    <a:gd name="T16" fmla="*/ 79 w 158"/>
                    <a:gd name="T17" fmla="*/ 0 h 68"/>
                    <a:gd name="T18" fmla="*/ 76 w 158"/>
                    <a:gd name="T19" fmla="*/ 0 h 68"/>
                    <a:gd name="T20" fmla="*/ 71 w 158"/>
                    <a:gd name="T21" fmla="*/ 0 h 68"/>
                    <a:gd name="T22" fmla="*/ 63 w 158"/>
                    <a:gd name="T23" fmla="*/ 0 h 68"/>
                    <a:gd name="T24" fmla="*/ 53 w 158"/>
                    <a:gd name="T25" fmla="*/ 1 h 68"/>
                    <a:gd name="T26" fmla="*/ 42 w 158"/>
                    <a:gd name="T27" fmla="*/ 3 h 68"/>
                    <a:gd name="T28" fmla="*/ 29 w 158"/>
                    <a:gd name="T29" fmla="*/ 7 h 68"/>
                    <a:gd name="T30" fmla="*/ 15 w 158"/>
                    <a:gd name="T31" fmla="*/ 13 h 68"/>
                    <a:gd name="T32" fmla="*/ 1 w 158"/>
                    <a:gd name="T33" fmla="*/ 21 h 68"/>
                    <a:gd name="T34" fmla="*/ 1 w 158"/>
                    <a:gd name="T35" fmla="*/ 22 h 68"/>
                    <a:gd name="T36" fmla="*/ 0 w 158"/>
                    <a:gd name="T37" fmla="*/ 24 h 68"/>
                    <a:gd name="T38" fmla="*/ 0 w 158"/>
                    <a:gd name="T39" fmla="*/ 27 h 68"/>
                    <a:gd name="T40" fmla="*/ 0 w 158"/>
                    <a:gd name="T41" fmla="*/ 31 h 68"/>
                    <a:gd name="T42" fmla="*/ 1 w 158"/>
                    <a:gd name="T43" fmla="*/ 36 h 68"/>
                    <a:gd name="T44" fmla="*/ 2 w 158"/>
                    <a:gd name="T45" fmla="*/ 42 h 68"/>
                    <a:gd name="T46" fmla="*/ 4 w 158"/>
                    <a:gd name="T47" fmla="*/ 48 h 68"/>
                    <a:gd name="T48" fmla="*/ 8 w 158"/>
                    <a:gd name="T49" fmla="*/ 55 h 68"/>
                    <a:gd name="T50" fmla="*/ 9 w 158"/>
                    <a:gd name="T51" fmla="*/ 56 h 68"/>
                    <a:gd name="T52" fmla="*/ 12 w 158"/>
                    <a:gd name="T53" fmla="*/ 57 h 68"/>
                    <a:gd name="T54" fmla="*/ 17 w 158"/>
                    <a:gd name="T55" fmla="*/ 59 h 68"/>
                    <a:gd name="T56" fmla="*/ 24 w 158"/>
                    <a:gd name="T57" fmla="*/ 62 h 68"/>
                    <a:gd name="T58" fmla="*/ 32 w 158"/>
                    <a:gd name="T59" fmla="*/ 64 h 68"/>
                    <a:gd name="T60" fmla="*/ 43 w 158"/>
                    <a:gd name="T61" fmla="*/ 66 h 68"/>
                    <a:gd name="T62" fmla="*/ 55 w 158"/>
                    <a:gd name="T63" fmla="*/ 68 h 68"/>
                    <a:gd name="T64" fmla="*/ 69 w 158"/>
                    <a:gd name="T65" fmla="*/ 68 h 68"/>
                    <a:gd name="T66" fmla="*/ 85 w 158"/>
                    <a:gd name="T67" fmla="*/ 67 h 68"/>
                    <a:gd name="T68" fmla="*/ 99 w 158"/>
                    <a:gd name="T69" fmla="*/ 64 h 68"/>
                    <a:gd name="T70" fmla="*/ 112 w 158"/>
                    <a:gd name="T71" fmla="*/ 61 h 68"/>
                    <a:gd name="T72" fmla="*/ 123 w 158"/>
                    <a:gd name="T73" fmla="*/ 57 h 68"/>
                    <a:gd name="T74" fmla="*/ 132 w 158"/>
                    <a:gd name="T75" fmla="*/ 54 h 68"/>
                    <a:gd name="T76" fmla="*/ 139 w 158"/>
                    <a:gd name="T77" fmla="*/ 51 h 68"/>
                    <a:gd name="T78" fmla="*/ 144 w 158"/>
                    <a:gd name="T79" fmla="*/ 48 h 68"/>
                    <a:gd name="T80" fmla="*/ 147 w 158"/>
                    <a:gd name="T81" fmla="*/ 47 h 68"/>
                    <a:gd name="T82" fmla="*/ 151 w 158"/>
                    <a:gd name="T83" fmla="*/ 44 h 68"/>
                    <a:gd name="T84" fmla="*/ 156 w 158"/>
                    <a:gd name="T85" fmla="*/ 39 h 68"/>
                    <a:gd name="T86" fmla="*/ 158 w 158"/>
                    <a:gd name="T87" fmla="*/ 32 h 68"/>
                    <a:gd name="T88" fmla="*/ 155 w 158"/>
                    <a:gd name="T8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58" h="68">
                      <a:moveTo>
                        <a:pt x="155" y="25"/>
                      </a:moveTo>
                      <a:lnTo>
                        <a:pt x="154" y="24"/>
                      </a:lnTo>
                      <a:lnTo>
                        <a:pt x="151" y="22"/>
                      </a:lnTo>
                      <a:lnTo>
                        <a:pt x="145" y="18"/>
                      </a:lnTo>
                      <a:lnTo>
                        <a:pt x="138" y="14"/>
                      </a:lnTo>
                      <a:lnTo>
                        <a:pt x="127" y="9"/>
                      </a:lnTo>
                      <a:lnTo>
                        <a:pt x="114" y="5"/>
                      </a:lnTo>
                      <a:lnTo>
                        <a:pt x="98" y="2"/>
                      </a:lnTo>
                      <a:lnTo>
                        <a:pt x="79" y="0"/>
                      </a:lnTo>
                      <a:lnTo>
                        <a:pt x="76" y="0"/>
                      </a:lnTo>
                      <a:lnTo>
                        <a:pt x="71" y="0"/>
                      </a:lnTo>
                      <a:lnTo>
                        <a:pt x="63" y="0"/>
                      </a:lnTo>
                      <a:lnTo>
                        <a:pt x="53" y="1"/>
                      </a:lnTo>
                      <a:lnTo>
                        <a:pt x="42" y="3"/>
                      </a:lnTo>
                      <a:lnTo>
                        <a:pt x="29" y="7"/>
                      </a:lnTo>
                      <a:lnTo>
                        <a:pt x="15" y="13"/>
                      </a:lnTo>
                      <a:lnTo>
                        <a:pt x="1" y="21"/>
                      </a:lnTo>
                      <a:lnTo>
                        <a:pt x="1" y="22"/>
                      </a:lnTo>
                      <a:lnTo>
                        <a:pt x="0" y="24"/>
                      </a:lnTo>
                      <a:lnTo>
                        <a:pt x="0" y="27"/>
                      </a:lnTo>
                      <a:lnTo>
                        <a:pt x="0" y="31"/>
                      </a:lnTo>
                      <a:lnTo>
                        <a:pt x="1" y="36"/>
                      </a:lnTo>
                      <a:lnTo>
                        <a:pt x="2" y="42"/>
                      </a:lnTo>
                      <a:lnTo>
                        <a:pt x="4" y="48"/>
                      </a:lnTo>
                      <a:lnTo>
                        <a:pt x="8" y="55"/>
                      </a:lnTo>
                      <a:lnTo>
                        <a:pt x="9" y="56"/>
                      </a:lnTo>
                      <a:lnTo>
                        <a:pt x="12" y="57"/>
                      </a:lnTo>
                      <a:lnTo>
                        <a:pt x="17" y="59"/>
                      </a:lnTo>
                      <a:lnTo>
                        <a:pt x="24" y="62"/>
                      </a:lnTo>
                      <a:lnTo>
                        <a:pt x="32" y="64"/>
                      </a:lnTo>
                      <a:lnTo>
                        <a:pt x="43" y="66"/>
                      </a:lnTo>
                      <a:lnTo>
                        <a:pt x="55" y="68"/>
                      </a:lnTo>
                      <a:lnTo>
                        <a:pt x="69" y="68"/>
                      </a:lnTo>
                      <a:lnTo>
                        <a:pt x="85" y="67"/>
                      </a:lnTo>
                      <a:lnTo>
                        <a:pt x="99" y="64"/>
                      </a:lnTo>
                      <a:lnTo>
                        <a:pt x="112" y="61"/>
                      </a:lnTo>
                      <a:lnTo>
                        <a:pt x="123" y="57"/>
                      </a:lnTo>
                      <a:lnTo>
                        <a:pt x="132" y="54"/>
                      </a:lnTo>
                      <a:lnTo>
                        <a:pt x="139" y="51"/>
                      </a:lnTo>
                      <a:lnTo>
                        <a:pt x="144" y="48"/>
                      </a:lnTo>
                      <a:lnTo>
                        <a:pt x="147" y="47"/>
                      </a:lnTo>
                      <a:lnTo>
                        <a:pt x="151" y="44"/>
                      </a:lnTo>
                      <a:lnTo>
                        <a:pt x="156" y="39"/>
                      </a:lnTo>
                      <a:lnTo>
                        <a:pt x="158" y="32"/>
                      </a:lnTo>
                      <a:lnTo>
                        <a:pt x="155" y="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04" name="Freeform 620"/>
                <p:cNvSpPr>
                  <a:spLocks/>
                </p:cNvSpPr>
                <p:nvPr/>
              </p:nvSpPr>
              <p:spPr bwMode="auto">
                <a:xfrm>
                  <a:off x="4820" y="651"/>
                  <a:ext cx="11" cy="6"/>
                </a:xfrm>
                <a:custGeom>
                  <a:avLst/>
                  <a:gdLst>
                    <a:gd name="T0" fmla="*/ 41 w 110"/>
                    <a:gd name="T1" fmla="*/ 59 h 59"/>
                    <a:gd name="T2" fmla="*/ 33 w 110"/>
                    <a:gd name="T3" fmla="*/ 56 h 59"/>
                    <a:gd name="T4" fmla="*/ 25 w 110"/>
                    <a:gd name="T5" fmla="*/ 52 h 59"/>
                    <a:gd name="T6" fmla="*/ 18 w 110"/>
                    <a:gd name="T7" fmla="*/ 46 h 59"/>
                    <a:gd name="T8" fmla="*/ 12 w 110"/>
                    <a:gd name="T9" fmla="*/ 40 h 59"/>
                    <a:gd name="T10" fmla="*/ 7 w 110"/>
                    <a:gd name="T11" fmla="*/ 33 h 59"/>
                    <a:gd name="T12" fmla="*/ 3 w 110"/>
                    <a:gd name="T13" fmla="*/ 24 h 59"/>
                    <a:gd name="T14" fmla="*/ 1 w 110"/>
                    <a:gd name="T15" fmla="*/ 15 h 59"/>
                    <a:gd name="T16" fmla="*/ 0 w 110"/>
                    <a:gd name="T17" fmla="*/ 6 h 59"/>
                    <a:gd name="T18" fmla="*/ 0 w 110"/>
                    <a:gd name="T19" fmla="*/ 5 h 59"/>
                    <a:gd name="T20" fmla="*/ 0 w 110"/>
                    <a:gd name="T21" fmla="*/ 3 h 59"/>
                    <a:gd name="T22" fmla="*/ 0 w 110"/>
                    <a:gd name="T23" fmla="*/ 2 h 59"/>
                    <a:gd name="T24" fmla="*/ 1 w 110"/>
                    <a:gd name="T25" fmla="*/ 1 h 59"/>
                    <a:gd name="T26" fmla="*/ 21 w 110"/>
                    <a:gd name="T27" fmla="*/ 0 h 59"/>
                    <a:gd name="T28" fmla="*/ 44 w 110"/>
                    <a:gd name="T29" fmla="*/ 1 h 59"/>
                    <a:gd name="T30" fmla="*/ 63 w 110"/>
                    <a:gd name="T31" fmla="*/ 3 h 59"/>
                    <a:gd name="T32" fmla="*/ 78 w 110"/>
                    <a:gd name="T33" fmla="*/ 5 h 59"/>
                    <a:gd name="T34" fmla="*/ 90 w 110"/>
                    <a:gd name="T35" fmla="*/ 7 h 59"/>
                    <a:gd name="T36" fmla="*/ 99 w 110"/>
                    <a:gd name="T37" fmla="*/ 9 h 59"/>
                    <a:gd name="T38" fmla="*/ 105 w 110"/>
                    <a:gd name="T39" fmla="*/ 11 h 59"/>
                    <a:gd name="T40" fmla="*/ 109 w 110"/>
                    <a:gd name="T41" fmla="*/ 13 h 59"/>
                    <a:gd name="T42" fmla="*/ 110 w 110"/>
                    <a:gd name="T43" fmla="*/ 13 h 59"/>
                    <a:gd name="T44" fmla="*/ 109 w 110"/>
                    <a:gd name="T45" fmla="*/ 19 h 59"/>
                    <a:gd name="T46" fmla="*/ 107 w 110"/>
                    <a:gd name="T47" fmla="*/ 25 h 59"/>
                    <a:gd name="T48" fmla="*/ 105 w 110"/>
                    <a:gd name="T49" fmla="*/ 31 h 59"/>
                    <a:gd name="T50" fmla="*/ 102 w 110"/>
                    <a:gd name="T51" fmla="*/ 36 h 59"/>
                    <a:gd name="T52" fmla="*/ 99 w 110"/>
                    <a:gd name="T53" fmla="*/ 41 h 59"/>
                    <a:gd name="T54" fmla="*/ 95 w 110"/>
                    <a:gd name="T55" fmla="*/ 45 h 59"/>
                    <a:gd name="T56" fmla="*/ 90 w 110"/>
                    <a:gd name="T57" fmla="*/ 49 h 59"/>
                    <a:gd name="T58" fmla="*/ 85 w 110"/>
                    <a:gd name="T59" fmla="*/ 53 h 59"/>
                    <a:gd name="T60" fmla="*/ 84 w 110"/>
                    <a:gd name="T61" fmla="*/ 53 h 59"/>
                    <a:gd name="T62" fmla="*/ 79 w 110"/>
                    <a:gd name="T63" fmla="*/ 55 h 59"/>
                    <a:gd name="T64" fmla="*/ 73 w 110"/>
                    <a:gd name="T65" fmla="*/ 56 h 59"/>
                    <a:gd name="T66" fmla="*/ 64 w 110"/>
                    <a:gd name="T67" fmla="*/ 57 h 59"/>
                    <a:gd name="T68" fmla="*/ 55 w 110"/>
                    <a:gd name="T69" fmla="*/ 58 h 59"/>
                    <a:gd name="T70" fmla="*/ 48 w 110"/>
                    <a:gd name="T71" fmla="*/ 59 h 59"/>
                    <a:gd name="T72" fmla="*/ 42 w 110"/>
                    <a:gd name="T73" fmla="*/ 59 h 59"/>
                    <a:gd name="T74" fmla="*/ 41 w 110"/>
                    <a:gd name="T75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10" h="59">
                      <a:moveTo>
                        <a:pt x="41" y="59"/>
                      </a:moveTo>
                      <a:lnTo>
                        <a:pt x="33" y="56"/>
                      </a:lnTo>
                      <a:lnTo>
                        <a:pt x="25" y="52"/>
                      </a:lnTo>
                      <a:lnTo>
                        <a:pt x="18" y="46"/>
                      </a:lnTo>
                      <a:lnTo>
                        <a:pt x="12" y="40"/>
                      </a:lnTo>
                      <a:lnTo>
                        <a:pt x="7" y="33"/>
                      </a:lnTo>
                      <a:lnTo>
                        <a:pt x="3" y="24"/>
                      </a:lnTo>
                      <a:lnTo>
                        <a:pt x="1" y="15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21" y="0"/>
                      </a:lnTo>
                      <a:lnTo>
                        <a:pt x="44" y="1"/>
                      </a:lnTo>
                      <a:lnTo>
                        <a:pt x="63" y="3"/>
                      </a:lnTo>
                      <a:lnTo>
                        <a:pt x="78" y="5"/>
                      </a:lnTo>
                      <a:lnTo>
                        <a:pt x="90" y="7"/>
                      </a:lnTo>
                      <a:lnTo>
                        <a:pt x="99" y="9"/>
                      </a:lnTo>
                      <a:lnTo>
                        <a:pt x="105" y="11"/>
                      </a:lnTo>
                      <a:lnTo>
                        <a:pt x="109" y="13"/>
                      </a:lnTo>
                      <a:lnTo>
                        <a:pt x="110" y="13"/>
                      </a:lnTo>
                      <a:lnTo>
                        <a:pt x="109" y="19"/>
                      </a:lnTo>
                      <a:lnTo>
                        <a:pt x="107" y="25"/>
                      </a:lnTo>
                      <a:lnTo>
                        <a:pt x="105" y="31"/>
                      </a:lnTo>
                      <a:lnTo>
                        <a:pt x="102" y="36"/>
                      </a:lnTo>
                      <a:lnTo>
                        <a:pt x="99" y="41"/>
                      </a:lnTo>
                      <a:lnTo>
                        <a:pt x="95" y="45"/>
                      </a:lnTo>
                      <a:lnTo>
                        <a:pt x="90" y="49"/>
                      </a:lnTo>
                      <a:lnTo>
                        <a:pt x="85" y="53"/>
                      </a:lnTo>
                      <a:lnTo>
                        <a:pt x="84" y="53"/>
                      </a:lnTo>
                      <a:lnTo>
                        <a:pt x="79" y="55"/>
                      </a:lnTo>
                      <a:lnTo>
                        <a:pt x="73" y="56"/>
                      </a:lnTo>
                      <a:lnTo>
                        <a:pt x="64" y="57"/>
                      </a:lnTo>
                      <a:lnTo>
                        <a:pt x="55" y="58"/>
                      </a:lnTo>
                      <a:lnTo>
                        <a:pt x="48" y="59"/>
                      </a:lnTo>
                      <a:lnTo>
                        <a:pt x="42" y="59"/>
                      </a:lnTo>
                      <a:lnTo>
                        <a:pt x="41" y="59"/>
                      </a:lnTo>
                      <a:close/>
                    </a:path>
                  </a:pathLst>
                </a:custGeom>
                <a:solidFill>
                  <a:srgbClr val="7038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05" name="Freeform 621"/>
                <p:cNvSpPr>
                  <a:spLocks/>
                </p:cNvSpPr>
                <p:nvPr/>
              </p:nvSpPr>
              <p:spPr bwMode="auto">
                <a:xfrm>
                  <a:off x="4820" y="651"/>
                  <a:ext cx="11" cy="2"/>
                </a:xfrm>
                <a:custGeom>
                  <a:avLst/>
                  <a:gdLst>
                    <a:gd name="T0" fmla="*/ 1 w 111"/>
                    <a:gd name="T1" fmla="*/ 11 h 20"/>
                    <a:gd name="T2" fmla="*/ 1 w 111"/>
                    <a:gd name="T3" fmla="*/ 9 h 20"/>
                    <a:gd name="T4" fmla="*/ 1 w 111"/>
                    <a:gd name="T5" fmla="*/ 9 h 20"/>
                    <a:gd name="T6" fmla="*/ 0 w 111"/>
                    <a:gd name="T7" fmla="*/ 8 h 20"/>
                    <a:gd name="T8" fmla="*/ 0 w 111"/>
                    <a:gd name="T9" fmla="*/ 6 h 20"/>
                    <a:gd name="T10" fmla="*/ 0 w 111"/>
                    <a:gd name="T11" fmla="*/ 5 h 20"/>
                    <a:gd name="T12" fmla="*/ 1 w 111"/>
                    <a:gd name="T13" fmla="*/ 3 h 20"/>
                    <a:gd name="T14" fmla="*/ 1 w 111"/>
                    <a:gd name="T15" fmla="*/ 2 h 20"/>
                    <a:gd name="T16" fmla="*/ 1 w 111"/>
                    <a:gd name="T17" fmla="*/ 1 h 20"/>
                    <a:gd name="T18" fmla="*/ 20 w 111"/>
                    <a:gd name="T19" fmla="*/ 0 h 20"/>
                    <a:gd name="T20" fmla="*/ 44 w 111"/>
                    <a:gd name="T21" fmla="*/ 1 h 20"/>
                    <a:gd name="T22" fmla="*/ 62 w 111"/>
                    <a:gd name="T23" fmla="*/ 3 h 20"/>
                    <a:gd name="T24" fmla="*/ 78 w 111"/>
                    <a:gd name="T25" fmla="*/ 5 h 20"/>
                    <a:gd name="T26" fmla="*/ 90 w 111"/>
                    <a:gd name="T27" fmla="*/ 7 h 20"/>
                    <a:gd name="T28" fmla="*/ 100 w 111"/>
                    <a:gd name="T29" fmla="*/ 9 h 20"/>
                    <a:gd name="T30" fmla="*/ 106 w 111"/>
                    <a:gd name="T31" fmla="*/ 10 h 20"/>
                    <a:gd name="T32" fmla="*/ 110 w 111"/>
                    <a:gd name="T33" fmla="*/ 12 h 20"/>
                    <a:gd name="T34" fmla="*/ 111 w 111"/>
                    <a:gd name="T35" fmla="*/ 12 h 20"/>
                    <a:gd name="T36" fmla="*/ 110 w 111"/>
                    <a:gd name="T37" fmla="*/ 15 h 20"/>
                    <a:gd name="T38" fmla="*/ 110 w 111"/>
                    <a:gd name="T39" fmla="*/ 16 h 20"/>
                    <a:gd name="T40" fmla="*/ 110 w 111"/>
                    <a:gd name="T41" fmla="*/ 18 h 20"/>
                    <a:gd name="T42" fmla="*/ 109 w 111"/>
                    <a:gd name="T43" fmla="*/ 20 h 20"/>
                    <a:gd name="T44" fmla="*/ 107 w 111"/>
                    <a:gd name="T45" fmla="*/ 20 h 20"/>
                    <a:gd name="T46" fmla="*/ 103 w 111"/>
                    <a:gd name="T47" fmla="*/ 19 h 20"/>
                    <a:gd name="T48" fmla="*/ 96 w 111"/>
                    <a:gd name="T49" fmla="*/ 17 h 20"/>
                    <a:gd name="T50" fmla="*/ 88 w 111"/>
                    <a:gd name="T51" fmla="*/ 15 h 20"/>
                    <a:gd name="T52" fmla="*/ 78 w 111"/>
                    <a:gd name="T53" fmla="*/ 14 h 20"/>
                    <a:gd name="T54" fmla="*/ 69 w 111"/>
                    <a:gd name="T55" fmla="*/ 12 h 20"/>
                    <a:gd name="T56" fmla="*/ 61 w 111"/>
                    <a:gd name="T57" fmla="*/ 11 h 20"/>
                    <a:gd name="T58" fmla="*/ 54 w 111"/>
                    <a:gd name="T59" fmla="*/ 11 h 20"/>
                    <a:gd name="T60" fmla="*/ 47 w 111"/>
                    <a:gd name="T61" fmla="*/ 11 h 20"/>
                    <a:gd name="T62" fmla="*/ 38 w 111"/>
                    <a:gd name="T63" fmla="*/ 11 h 20"/>
                    <a:gd name="T64" fmla="*/ 30 w 111"/>
                    <a:gd name="T65" fmla="*/ 11 h 20"/>
                    <a:gd name="T66" fmla="*/ 21 w 111"/>
                    <a:gd name="T67" fmla="*/ 11 h 20"/>
                    <a:gd name="T68" fmla="*/ 13 w 111"/>
                    <a:gd name="T69" fmla="*/ 11 h 20"/>
                    <a:gd name="T70" fmla="*/ 7 w 111"/>
                    <a:gd name="T71" fmla="*/ 11 h 20"/>
                    <a:gd name="T72" fmla="*/ 3 w 111"/>
                    <a:gd name="T73" fmla="*/ 11 h 20"/>
                    <a:gd name="T74" fmla="*/ 1 w 111"/>
                    <a:gd name="T75" fmla="*/ 1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11" h="20">
                      <a:moveTo>
                        <a:pt x="1" y="11"/>
                      </a:moveTo>
                      <a:lnTo>
                        <a:pt x="1" y="9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20" y="0"/>
                      </a:lnTo>
                      <a:lnTo>
                        <a:pt x="44" y="1"/>
                      </a:lnTo>
                      <a:lnTo>
                        <a:pt x="62" y="3"/>
                      </a:lnTo>
                      <a:lnTo>
                        <a:pt x="78" y="5"/>
                      </a:lnTo>
                      <a:lnTo>
                        <a:pt x="90" y="7"/>
                      </a:lnTo>
                      <a:lnTo>
                        <a:pt x="100" y="9"/>
                      </a:lnTo>
                      <a:lnTo>
                        <a:pt x="106" y="10"/>
                      </a:lnTo>
                      <a:lnTo>
                        <a:pt x="110" y="12"/>
                      </a:lnTo>
                      <a:lnTo>
                        <a:pt x="111" y="12"/>
                      </a:lnTo>
                      <a:lnTo>
                        <a:pt x="110" y="15"/>
                      </a:lnTo>
                      <a:lnTo>
                        <a:pt x="110" y="16"/>
                      </a:lnTo>
                      <a:lnTo>
                        <a:pt x="110" y="18"/>
                      </a:lnTo>
                      <a:lnTo>
                        <a:pt x="109" y="20"/>
                      </a:lnTo>
                      <a:lnTo>
                        <a:pt x="107" y="20"/>
                      </a:lnTo>
                      <a:lnTo>
                        <a:pt x="103" y="19"/>
                      </a:lnTo>
                      <a:lnTo>
                        <a:pt x="96" y="17"/>
                      </a:lnTo>
                      <a:lnTo>
                        <a:pt x="88" y="15"/>
                      </a:lnTo>
                      <a:lnTo>
                        <a:pt x="78" y="14"/>
                      </a:lnTo>
                      <a:lnTo>
                        <a:pt x="69" y="12"/>
                      </a:lnTo>
                      <a:lnTo>
                        <a:pt x="61" y="11"/>
                      </a:lnTo>
                      <a:lnTo>
                        <a:pt x="54" y="11"/>
                      </a:lnTo>
                      <a:lnTo>
                        <a:pt x="47" y="11"/>
                      </a:lnTo>
                      <a:lnTo>
                        <a:pt x="38" y="11"/>
                      </a:lnTo>
                      <a:lnTo>
                        <a:pt x="30" y="11"/>
                      </a:lnTo>
                      <a:lnTo>
                        <a:pt x="21" y="11"/>
                      </a:lnTo>
                      <a:lnTo>
                        <a:pt x="13" y="11"/>
                      </a:lnTo>
                      <a:lnTo>
                        <a:pt x="7" y="11"/>
                      </a:lnTo>
                      <a:lnTo>
                        <a:pt x="3" y="11"/>
                      </a:lnTo>
                      <a:lnTo>
                        <a:pt x="1" y="11"/>
                      </a:lnTo>
                      <a:close/>
                    </a:path>
                  </a:pathLst>
                </a:custGeom>
                <a:solidFill>
                  <a:srgbClr val="33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06" name="Freeform 622"/>
                <p:cNvSpPr>
                  <a:spLocks/>
                </p:cNvSpPr>
                <p:nvPr/>
              </p:nvSpPr>
              <p:spPr bwMode="auto">
                <a:xfrm>
                  <a:off x="4824" y="651"/>
                  <a:ext cx="4" cy="3"/>
                </a:xfrm>
                <a:custGeom>
                  <a:avLst/>
                  <a:gdLst>
                    <a:gd name="T0" fmla="*/ 44 w 44"/>
                    <a:gd name="T1" fmla="*/ 4 h 27"/>
                    <a:gd name="T2" fmla="*/ 44 w 44"/>
                    <a:gd name="T3" fmla="*/ 4 h 27"/>
                    <a:gd name="T4" fmla="*/ 44 w 44"/>
                    <a:gd name="T5" fmla="*/ 4 h 27"/>
                    <a:gd name="T6" fmla="*/ 44 w 44"/>
                    <a:gd name="T7" fmla="*/ 4 h 27"/>
                    <a:gd name="T8" fmla="*/ 44 w 44"/>
                    <a:gd name="T9" fmla="*/ 5 h 27"/>
                    <a:gd name="T10" fmla="*/ 42 w 44"/>
                    <a:gd name="T11" fmla="*/ 13 h 27"/>
                    <a:gd name="T12" fmla="*/ 38 w 44"/>
                    <a:gd name="T13" fmla="*/ 20 h 27"/>
                    <a:gd name="T14" fmla="*/ 31 w 44"/>
                    <a:gd name="T15" fmla="*/ 25 h 27"/>
                    <a:gd name="T16" fmla="*/ 23 w 44"/>
                    <a:gd name="T17" fmla="*/ 27 h 27"/>
                    <a:gd name="T18" fmla="*/ 15 w 44"/>
                    <a:gd name="T19" fmla="*/ 25 h 27"/>
                    <a:gd name="T20" fmla="*/ 7 w 44"/>
                    <a:gd name="T21" fmla="*/ 20 h 27"/>
                    <a:gd name="T22" fmla="*/ 2 w 44"/>
                    <a:gd name="T23" fmla="*/ 13 h 27"/>
                    <a:gd name="T24" fmla="*/ 0 w 44"/>
                    <a:gd name="T25" fmla="*/ 5 h 27"/>
                    <a:gd name="T26" fmla="*/ 0 w 44"/>
                    <a:gd name="T27" fmla="*/ 4 h 27"/>
                    <a:gd name="T28" fmla="*/ 0 w 44"/>
                    <a:gd name="T29" fmla="*/ 3 h 27"/>
                    <a:gd name="T30" fmla="*/ 0 w 44"/>
                    <a:gd name="T31" fmla="*/ 1 h 27"/>
                    <a:gd name="T32" fmla="*/ 1 w 44"/>
                    <a:gd name="T33" fmla="*/ 0 h 27"/>
                    <a:gd name="T34" fmla="*/ 3 w 44"/>
                    <a:gd name="T35" fmla="*/ 0 h 27"/>
                    <a:gd name="T36" fmla="*/ 8 w 44"/>
                    <a:gd name="T37" fmla="*/ 1 h 27"/>
                    <a:gd name="T38" fmla="*/ 16 w 44"/>
                    <a:gd name="T39" fmla="*/ 1 h 27"/>
                    <a:gd name="T40" fmla="*/ 24 w 44"/>
                    <a:gd name="T41" fmla="*/ 2 h 27"/>
                    <a:gd name="T42" fmla="*/ 31 w 44"/>
                    <a:gd name="T43" fmla="*/ 3 h 27"/>
                    <a:gd name="T44" fmla="*/ 37 w 44"/>
                    <a:gd name="T45" fmla="*/ 3 h 27"/>
                    <a:gd name="T46" fmla="*/ 42 w 44"/>
                    <a:gd name="T47" fmla="*/ 4 h 27"/>
                    <a:gd name="T48" fmla="*/ 44 w 44"/>
                    <a:gd name="T49" fmla="*/ 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4" h="27">
                      <a:moveTo>
                        <a:pt x="44" y="4"/>
                      </a:moveTo>
                      <a:lnTo>
                        <a:pt x="44" y="4"/>
                      </a:lnTo>
                      <a:lnTo>
                        <a:pt x="44" y="5"/>
                      </a:lnTo>
                      <a:lnTo>
                        <a:pt x="42" y="13"/>
                      </a:lnTo>
                      <a:lnTo>
                        <a:pt x="38" y="20"/>
                      </a:lnTo>
                      <a:lnTo>
                        <a:pt x="31" y="25"/>
                      </a:lnTo>
                      <a:lnTo>
                        <a:pt x="23" y="27"/>
                      </a:lnTo>
                      <a:lnTo>
                        <a:pt x="15" y="25"/>
                      </a:lnTo>
                      <a:lnTo>
                        <a:pt x="7" y="20"/>
                      </a:lnTo>
                      <a:lnTo>
                        <a:pt x="2" y="13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8" y="1"/>
                      </a:lnTo>
                      <a:lnTo>
                        <a:pt x="16" y="1"/>
                      </a:lnTo>
                      <a:lnTo>
                        <a:pt x="24" y="2"/>
                      </a:lnTo>
                      <a:lnTo>
                        <a:pt x="31" y="3"/>
                      </a:lnTo>
                      <a:lnTo>
                        <a:pt x="37" y="3"/>
                      </a:lnTo>
                      <a:lnTo>
                        <a:pt x="42" y="4"/>
                      </a:lnTo>
                      <a:lnTo>
                        <a:pt x="44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07" name="Freeform 623"/>
                <p:cNvSpPr>
                  <a:spLocks/>
                </p:cNvSpPr>
                <p:nvPr/>
              </p:nvSpPr>
              <p:spPr bwMode="auto">
                <a:xfrm>
                  <a:off x="4784" y="651"/>
                  <a:ext cx="10" cy="6"/>
                </a:xfrm>
                <a:custGeom>
                  <a:avLst/>
                  <a:gdLst>
                    <a:gd name="T0" fmla="*/ 38 w 99"/>
                    <a:gd name="T1" fmla="*/ 53 h 55"/>
                    <a:gd name="T2" fmla="*/ 30 w 99"/>
                    <a:gd name="T3" fmla="*/ 50 h 55"/>
                    <a:gd name="T4" fmla="*/ 23 w 99"/>
                    <a:gd name="T5" fmla="*/ 47 h 55"/>
                    <a:gd name="T6" fmla="*/ 17 w 99"/>
                    <a:gd name="T7" fmla="*/ 42 h 55"/>
                    <a:gd name="T8" fmla="*/ 11 w 99"/>
                    <a:gd name="T9" fmla="*/ 36 h 55"/>
                    <a:gd name="T10" fmla="*/ 6 w 99"/>
                    <a:gd name="T11" fmla="*/ 29 h 55"/>
                    <a:gd name="T12" fmla="*/ 3 w 99"/>
                    <a:gd name="T13" fmla="*/ 21 h 55"/>
                    <a:gd name="T14" fmla="*/ 1 w 99"/>
                    <a:gd name="T15" fmla="*/ 13 h 55"/>
                    <a:gd name="T16" fmla="*/ 0 w 99"/>
                    <a:gd name="T17" fmla="*/ 5 h 55"/>
                    <a:gd name="T18" fmla="*/ 0 w 99"/>
                    <a:gd name="T19" fmla="*/ 4 h 55"/>
                    <a:gd name="T20" fmla="*/ 0 w 99"/>
                    <a:gd name="T21" fmla="*/ 3 h 55"/>
                    <a:gd name="T22" fmla="*/ 0 w 99"/>
                    <a:gd name="T23" fmla="*/ 2 h 55"/>
                    <a:gd name="T24" fmla="*/ 0 w 99"/>
                    <a:gd name="T25" fmla="*/ 1 h 55"/>
                    <a:gd name="T26" fmla="*/ 18 w 99"/>
                    <a:gd name="T27" fmla="*/ 0 h 55"/>
                    <a:gd name="T28" fmla="*/ 39 w 99"/>
                    <a:gd name="T29" fmla="*/ 1 h 55"/>
                    <a:gd name="T30" fmla="*/ 56 w 99"/>
                    <a:gd name="T31" fmla="*/ 2 h 55"/>
                    <a:gd name="T32" fmla="*/ 70 w 99"/>
                    <a:gd name="T33" fmla="*/ 4 h 55"/>
                    <a:gd name="T34" fmla="*/ 81 w 99"/>
                    <a:gd name="T35" fmla="*/ 6 h 55"/>
                    <a:gd name="T36" fmla="*/ 89 w 99"/>
                    <a:gd name="T37" fmla="*/ 8 h 55"/>
                    <a:gd name="T38" fmla="*/ 95 w 99"/>
                    <a:gd name="T39" fmla="*/ 10 h 55"/>
                    <a:gd name="T40" fmla="*/ 98 w 99"/>
                    <a:gd name="T41" fmla="*/ 12 h 55"/>
                    <a:gd name="T42" fmla="*/ 99 w 99"/>
                    <a:gd name="T43" fmla="*/ 12 h 55"/>
                    <a:gd name="T44" fmla="*/ 98 w 99"/>
                    <a:gd name="T45" fmla="*/ 17 h 55"/>
                    <a:gd name="T46" fmla="*/ 96 w 99"/>
                    <a:gd name="T47" fmla="*/ 23 h 55"/>
                    <a:gd name="T48" fmla="*/ 94 w 99"/>
                    <a:gd name="T49" fmla="*/ 28 h 55"/>
                    <a:gd name="T50" fmla="*/ 91 w 99"/>
                    <a:gd name="T51" fmla="*/ 32 h 55"/>
                    <a:gd name="T52" fmla="*/ 88 w 99"/>
                    <a:gd name="T53" fmla="*/ 36 h 55"/>
                    <a:gd name="T54" fmla="*/ 84 w 99"/>
                    <a:gd name="T55" fmla="*/ 40 h 55"/>
                    <a:gd name="T56" fmla="*/ 80 w 99"/>
                    <a:gd name="T57" fmla="*/ 44 h 55"/>
                    <a:gd name="T58" fmla="*/ 76 w 99"/>
                    <a:gd name="T59" fmla="*/ 47 h 55"/>
                    <a:gd name="T60" fmla="*/ 75 w 99"/>
                    <a:gd name="T61" fmla="*/ 48 h 55"/>
                    <a:gd name="T62" fmla="*/ 72 w 99"/>
                    <a:gd name="T63" fmla="*/ 49 h 55"/>
                    <a:gd name="T64" fmla="*/ 67 w 99"/>
                    <a:gd name="T65" fmla="*/ 51 h 55"/>
                    <a:gd name="T66" fmla="*/ 60 w 99"/>
                    <a:gd name="T67" fmla="*/ 53 h 55"/>
                    <a:gd name="T68" fmla="*/ 49 w 99"/>
                    <a:gd name="T69" fmla="*/ 55 h 55"/>
                    <a:gd name="T70" fmla="*/ 43 w 99"/>
                    <a:gd name="T71" fmla="*/ 54 h 55"/>
                    <a:gd name="T72" fmla="*/ 39 w 99"/>
                    <a:gd name="T73" fmla="*/ 54 h 55"/>
                    <a:gd name="T74" fmla="*/ 38 w 99"/>
                    <a:gd name="T75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9" h="55">
                      <a:moveTo>
                        <a:pt x="38" y="53"/>
                      </a:moveTo>
                      <a:lnTo>
                        <a:pt x="30" y="50"/>
                      </a:lnTo>
                      <a:lnTo>
                        <a:pt x="23" y="47"/>
                      </a:lnTo>
                      <a:lnTo>
                        <a:pt x="17" y="42"/>
                      </a:lnTo>
                      <a:lnTo>
                        <a:pt x="11" y="36"/>
                      </a:lnTo>
                      <a:lnTo>
                        <a:pt x="6" y="29"/>
                      </a:lnTo>
                      <a:lnTo>
                        <a:pt x="3" y="21"/>
                      </a:lnTo>
                      <a:lnTo>
                        <a:pt x="1" y="13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8" y="0"/>
                      </a:lnTo>
                      <a:lnTo>
                        <a:pt x="39" y="1"/>
                      </a:lnTo>
                      <a:lnTo>
                        <a:pt x="56" y="2"/>
                      </a:lnTo>
                      <a:lnTo>
                        <a:pt x="70" y="4"/>
                      </a:lnTo>
                      <a:lnTo>
                        <a:pt x="81" y="6"/>
                      </a:lnTo>
                      <a:lnTo>
                        <a:pt x="89" y="8"/>
                      </a:lnTo>
                      <a:lnTo>
                        <a:pt x="95" y="10"/>
                      </a:lnTo>
                      <a:lnTo>
                        <a:pt x="98" y="12"/>
                      </a:lnTo>
                      <a:lnTo>
                        <a:pt x="99" y="12"/>
                      </a:lnTo>
                      <a:lnTo>
                        <a:pt x="98" y="17"/>
                      </a:lnTo>
                      <a:lnTo>
                        <a:pt x="96" y="23"/>
                      </a:lnTo>
                      <a:lnTo>
                        <a:pt x="94" y="28"/>
                      </a:lnTo>
                      <a:lnTo>
                        <a:pt x="91" y="32"/>
                      </a:lnTo>
                      <a:lnTo>
                        <a:pt x="88" y="36"/>
                      </a:lnTo>
                      <a:lnTo>
                        <a:pt x="84" y="40"/>
                      </a:lnTo>
                      <a:lnTo>
                        <a:pt x="80" y="44"/>
                      </a:lnTo>
                      <a:lnTo>
                        <a:pt x="76" y="47"/>
                      </a:lnTo>
                      <a:lnTo>
                        <a:pt x="75" y="48"/>
                      </a:lnTo>
                      <a:lnTo>
                        <a:pt x="72" y="49"/>
                      </a:lnTo>
                      <a:lnTo>
                        <a:pt x="67" y="51"/>
                      </a:lnTo>
                      <a:lnTo>
                        <a:pt x="60" y="53"/>
                      </a:lnTo>
                      <a:lnTo>
                        <a:pt x="49" y="55"/>
                      </a:lnTo>
                      <a:lnTo>
                        <a:pt x="43" y="54"/>
                      </a:lnTo>
                      <a:lnTo>
                        <a:pt x="39" y="54"/>
                      </a:lnTo>
                      <a:lnTo>
                        <a:pt x="38" y="53"/>
                      </a:lnTo>
                      <a:close/>
                    </a:path>
                  </a:pathLst>
                </a:custGeom>
                <a:solidFill>
                  <a:srgbClr val="7038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08" name="Freeform 624"/>
                <p:cNvSpPr>
                  <a:spLocks/>
                </p:cNvSpPr>
                <p:nvPr/>
              </p:nvSpPr>
              <p:spPr bwMode="auto">
                <a:xfrm>
                  <a:off x="4784" y="650"/>
                  <a:ext cx="10" cy="3"/>
                </a:xfrm>
                <a:custGeom>
                  <a:avLst/>
                  <a:gdLst>
                    <a:gd name="T0" fmla="*/ 0 w 100"/>
                    <a:gd name="T1" fmla="*/ 18 h 24"/>
                    <a:gd name="T2" fmla="*/ 0 w 100"/>
                    <a:gd name="T3" fmla="*/ 17 h 24"/>
                    <a:gd name="T4" fmla="*/ 0 w 100"/>
                    <a:gd name="T5" fmla="*/ 16 h 24"/>
                    <a:gd name="T6" fmla="*/ 0 w 100"/>
                    <a:gd name="T7" fmla="*/ 15 h 24"/>
                    <a:gd name="T8" fmla="*/ 0 w 100"/>
                    <a:gd name="T9" fmla="*/ 13 h 24"/>
                    <a:gd name="T10" fmla="*/ 0 w 100"/>
                    <a:gd name="T11" fmla="*/ 12 h 24"/>
                    <a:gd name="T12" fmla="*/ 0 w 100"/>
                    <a:gd name="T13" fmla="*/ 9 h 24"/>
                    <a:gd name="T14" fmla="*/ 0 w 100"/>
                    <a:gd name="T15" fmla="*/ 7 h 24"/>
                    <a:gd name="T16" fmla="*/ 0 w 100"/>
                    <a:gd name="T17" fmla="*/ 5 h 24"/>
                    <a:gd name="T18" fmla="*/ 16 w 100"/>
                    <a:gd name="T19" fmla="*/ 2 h 24"/>
                    <a:gd name="T20" fmla="*/ 19 w 100"/>
                    <a:gd name="T21" fmla="*/ 1 h 24"/>
                    <a:gd name="T22" fmla="*/ 22 w 100"/>
                    <a:gd name="T23" fmla="*/ 1 h 24"/>
                    <a:gd name="T24" fmla="*/ 26 w 100"/>
                    <a:gd name="T25" fmla="*/ 0 h 24"/>
                    <a:gd name="T26" fmla="*/ 31 w 100"/>
                    <a:gd name="T27" fmla="*/ 0 h 24"/>
                    <a:gd name="T28" fmla="*/ 36 w 100"/>
                    <a:gd name="T29" fmla="*/ 0 h 24"/>
                    <a:gd name="T30" fmla="*/ 40 w 100"/>
                    <a:gd name="T31" fmla="*/ 0 h 24"/>
                    <a:gd name="T32" fmla="*/ 44 w 100"/>
                    <a:gd name="T33" fmla="*/ 1 h 24"/>
                    <a:gd name="T34" fmla="*/ 49 w 100"/>
                    <a:gd name="T35" fmla="*/ 1 h 24"/>
                    <a:gd name="T36" fmla="*/ 53 w 100"/>
                    <a:gd name="T37" fmla="*/ 2 h 24"/>
                    <a:gd name="T38" fmla="*/ 57 w 100"/>
                    <a:gd name="T39" fmla="*/ 3 h 24"/>
                    <a:gd name="T40" fmla="*/ 61 w 100"/>
                    <a:gd name="T41" fmla="*/ 3 h 24"/>
                    <a:gd name="T42" fmla="*/ 64 w 100"/>
                    <a:gd name="T43" fmla="*/ 4 h 24"/>
                    <a:gd name="T44" fmla="*/ 72 w 100"/>
                    <a:gd name="T45" fmla="*/ 6 h 24"/>
                    <a:gd name="T46" fmla="*/ 78 w 100"/>
                    <a:gd name="T47" fmla="*/ 8 h 24"/>
                    <a:gd name="T48" fmla="*/ 85 w 100"/>
                    <a:gd name="T49" fmla="*/ 11 h 24"/>
                    <a:gd name="T50" fmla="*/ 90 w 100"/>
                    <a:gd name="T51" fmla="*/ 13 h 24"/>
                    <a:gd name="T52" fmla="*/ 94 w 100"/>
                    <a:gd name="T53" fmla="*/ 16 h 24"/>
                    <a:gd name="T54" fmla="*/ 97 w 100"/>
                    <a:gd name="T55" fmla="*/ 17 h 24"/>
                    <a:gd name="T56" fmla="*/ 99 w 100"/>
                    <a:gd name="T57" fmla="*/ 19 h 24"/>
                    <a:gd name="T58" fmla="*/ 100 w 100"/>
                    <a:gd name="T59" fmla="*/ 19 h 24"/>
                    <a:gd name="T60" fmla="*/ 100 w 100"/>
                    <a:gd name="T61" fmla="*/ 21 h 24"/>
                    <a:gd name="T62" fmla="*/ 100 w 100"/>
                    <a:gd name="T63" fmla="*/ 21 h 24"/>
                    <a:gd name="T64" fmla="*/ 100 w 100"/>
                    <a:gd name="T65" fmla="*/ 22 h 24"/>
                    <a:gd name="T66" fmla="*/ 99 w 100"/>
                    <a:gd name="T67" fmla="*/ 24 h 24"/>
                    <a:gd name="T68" fmla="*/ 98 w 100"/>
                    <a:gd name="T69" fmla="*/ 24 h 24"/>
                    <a:gd name="T70" fmla="*/ 94 w 100"/>
                    <a:gd name="T71" fmla="*/ 23 h 24"/>
                    <a:gd name="T72" fmla="*/ 88 w 100"/>
                    <a:gd name="T73" fmla="*/ 21 h 24"/>
                    <a:gd name="T74" fmla="*/ 80 w 100"/>
                    <a:gd name="T75" fmla="*/ 20 h 24"/>
                    <a:gd name="T76" fmla="*/ 72 w 100"/>
                    <a:gd name="T77" fmla="*/ 18 h 24"/>
                    <a:gd name="T78" fmla="*/ 64 w 100"/>
                    <a:gd name="T79" fmla="*/ 16 h 24"/>
                    <a:gd name="T80" fmla="*/ 56 w 100"/>
                    <a:gd name="T81" fmla="*/ 15 h 24"/>
                    <a:gd name="T82" fmla="*/ 49 w 100"/>
                    <a:gd name="T83" fmla="*/ 14 h 24"/>
                    <a:gd name="T84" fmla="*/ 43 w 100"/>
                    <a:gd name="T85" fmla="*/ 14 h 24"/>
                    <a:gd name="T86" fmla="*/ 36 w 100"/>
                    <a:gd name="T87" fmla="*/ 14 h 24"/>
                    <a:gd name="T88" fmla="*/ 27 w 100"/>
                    <a:gd name="T89" fmla="*/ 15 h 24"/>
                    <a:gd name="T90" fmla="*/ 19 w 100"/>
                    <a:gd name="T91" fmla="*/ 16 h 24"/>
                    <a:gd name="T92" fmla="*/ 11 w 100"/>
                    <a:gd name="T93" fmla="*/ 16 h 24"/>
                    <a:gd name="T94" fmla="*/ 6 w 100"/>
                    <a:gd name="T95" fmla="*/ 17 h 24"/>
                    <a:gd name="T96" fmla="*/ 1 w 100"/>
                    <a:gd name="T97" fmla="*/ 18 h 24"/>
                    <a:gd name="T98" fmla="*/ 0 w 100"/>
                    <a:gd name="T99" fmla="*/ 18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24">
                      <a:moveTo>
                        <a:pt x="0" y="18"/>
                      </a:moveTo>
                      <a:lnTo>
                        <a:pt x="0" y="17"/>
                      </a:lnTo>
                      <a:lnTo>
                        <a:pt x="0" y="16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16" y="2"/>
                      </a:lnTo>
                      <a:lnTo>
                        <a:pt x="19" y="1"/>
                      </a:lnTo>
                      <a:lnTo>
                        <a:pt x="22" y="1"/>
                      </a:lnTo>
                      <a:lnTo>
                        <a:pt x="26" y="0"/>
                      </a:lnTo>
                      <a:lnTo>
                        <a:pt x="31" y="0"/>
                      </a:lnTo>
                      <a:lnTo>
                        <a:pt x="36" y="0"/>
                      </a:lnTo>
                      <a:lnTo>
                        <a:pt x="40" y="0"/>
                      </a:lnTo>
                      <a:lnTo>
                        <a:pt x="44" y="1"/>
                      </a:lnTo>
                      <a:lnTo>
                        <a:pt x="49" y="1"/>
                      </a:lnTo>
                      <a:lnTo>
                        <a:pt x="53" y="2"/>
                      </a:lnTo>
                      <a:lnTo>
                        <a:pt x="57" y="3"/>
                      </a:lnTo>
                      <a:lnTo>
                        <a:pt x="61" y="3"/>
                      </a:lnTo>
                      <a:lnTo>
                        <a:pt x="64" y="4"/>
                      </a:lnTo>
                      <a:lnTo>
                        <a:pt x="72" y="6"/>
                      </a:lnTo>
                      <a:lnTo>
                        <a:pt x="78" y="8"/>
                      </a:lnTo>
                      <a:lnTo>
                        <a:pt x="85" y="11"/>
                      </a:lnTo>
                      <a:lnTo>
                        <a:pt x="90" y="13"/>
                      </a:lnTo>
                      <a:lnTo>
                        <a:pt x="94" y="16"/>
                      </a:lnTo>
                      <a:lnTo>
                        <a:pt x="97" y="17"/>
                      </a:lnTo>
                      <a:lnTo>
                        <a:pt x="99" y="19"/>
                      </a:lnTo>
                      <a:lnTo>
                        <a:pt x="100" y="19"/>
                      </a:lnTo>
                      <a:lnTo>
                        <a:pt x="100" y="21"/>
                      </a:lnTo>
                      <a:lnTo>
                        <a:pt x="100" y="22"/>
                      </a:lnTo>
                      <a:lnTo>
                        <a:pt x="99" y="24"/>
                      </a:lnTo>
                      <a:lnTo>
                        <a:pt x="98" y="24"/>
                      </a:lnTo>
                      <a:lnTo>
                        <a:pt x="94" y="23"/>
                      </a:lnTo>
                      <a:lnTo>
                        <a:pt x="88" y="21"/>
                      </a:lnTo>
                      <a:lnTo>
                        <a:pt x="80" y="20"/>
                      </a:lnTo>
                      <a:lnTo>
                        <a:pt x="72" y="18"/>
                      </a:lnTo>
                      <a:lnTo>
                        <a:pt x="64" y="16"/>
                      </a:lnTo>
                      <a:lnTo>
                        <a:pt x="56" y="15"/>
                      </a:lnTo>
                      <a:lnTo>
                        <a:pt x="49" y="14"/>
                      </a:lnTo>
                      <a:lnTo>
                        <a:pt x="43" y="14"/>
                      </a:lnTo>
                      <a:lnTo>
                        <a:pt x="36" y="14"/>
                      </a:lnTo>
                      <a:lnTo>
                        <a:pt x="27" y="15"/>
                      </a:lnTo>
                      <a:lnTo>
                        <a:pt x="19" y="16"/>
                      </a:lnTo>
                      <a:lnTo>
                        <a:pt x="11" y="16"/>
                      </a:lnTo>
                      <a:lnTo>
                        <a:pt x="6" y="17"/>
                      </a:lnTo>
                      <a:lnTo>
                        <a:pt x="1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33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09" name="Freeform 625"/>
                <p:cNvSpPr>
                  <a:spLocks/>
                </p:cNvSpPr>
                <p:nvPr/>
              </p:nvSpPr>
              <p:spPr bwMode="auto">
                <a:xfrm>
                  <a:off x="4787" y="650"/>
                  <a:ext cx="4" cy="4"/>
                </a:xfrm>
                <a:custGeom>
                  <a:avLst/>
                  <a:gdLst>
                    <a:gd name="T0" fmla="*/ 37 w 40"/>
                    <a:gd name="T1" fmla="*/ 5 h 32"/>
                    <a:gd name="T2" fmla="*/ 37 w 40"/>
                    <a:gd name="T3" fmla="*/ 5 h 32"/>
                    <a:gd name="T4" fmla="*/ 38 w 40"/>
                    <a:gd name="T5" fmla="*/ 6 h 32"/>
                    <a:gd name="T6" fmla="*/ 38 w 40"/>
                    <a:gd name="T7" fmla="*/ 8 h 32"/>
                    <a:gd name="T8" fmla="*/ 38 w 40"/>
                    <a:gd name="T9" fmla="*/ 8 h 32"/>
                    <a:gd name="T10" fmla="*/ 40 w 40"/>
                    <a:gd name="T11" fmla="*/ 17 h 32"/>
                    <a:gd name="T12" fmla="*/ 36 w 40"/>
                    <a:gd name="T13" fmla="*/ 25 h 32"/>
                    <a:gd name="T14" fmla="*/ 30 w 40"/>
                    <a:gd name="T15" fmla="*/ 30 h 32"/>
                    <a:gd name="T16" fmla="*/ 21 w 40"/>
                    <a:gd name="T17" fmla="*/ 32 h 32"/>
                    <a:gd name="T18" fmla="*/ 13 w 40"/>
                    <a:gd name="T19" fmla="*/ 30 h 32"/>
                    <a:gd name="T20" fmla="*/ 7 w 40"/>
                    <a:gd name="T21" fmla="*/ 26 h 32"/>
                    <a:gd name="T22" fmla="*/ 2 w 40"/>
                    <a:gd name="T23" fmla="*/ 20 h 32"/>
                    <a:gd name="T24" fmla="*/ 0 w 40"/>
                    <a:gd name="T25" fmla="*/ 13 h 32"/>
                    <a:gd name="T26" fmla="*/ 0 w 40"/>
                    <a:gd name="T27" fmla="*/ 11 h 32"/>
                    <a:gd name="T28" fmla="*/ 1 w 40"/>
                    <a:gd name="T29" fmla="*/ 8 h 32"/>
                    <a:gd name="T30" fmla="*/ 2 w 40"/>
                    <a:gd name="T31" fmla="*/ 4 h 32"/>
                    <a:gd name="T32" fmla="*/ 5 w 40"/>
                    <a:gd name="T33" fmla="*/ 1 h 32"/>
                    <a:gd name="T34" fmla="*/ 5 w 40"/>
                    <a:gd name="T35" fmla="*/ 1 h 32"/>
                    <a:gd name="T36" fmla="*/ 7 w 40"/>
                    <a:gd name="T37" fmla="*/ 0 h 32"/>
                    <a:gd name="T38" fmla="*/ 12 w 40"/>
                    <a:gd name="T39" fmla="*/ 1 h 32"/>
                    <a:gd name="T40" fmla="*/ 21 w 40"/>
                    <a:gd name="T41" fmla="*/ 2 h 32"/>
                    <a:gd name="T42" fmla="*/ 27 w 40"/>
                    <a:gd name="T43" fmla="*/ 3 h 32"/>
                    <a:gd name="T44" fmla="*/ 32 w 40"/>
                    <a:gd name="T45" fmla="*/ 4 h 32"/>
                    <a:gd name="T46" fmla="*/ 36 w 40"/>
                    <a:gd name="T47" fmla="*/ 5 h 32"/>
                    <a:gd name="T48" fmla="*/ 37 w 40"/>
                    <a:gd name="T49" fmla="*/ 5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0" h="32">
                      <a:moveTo>
                        <a:pt x="37" y="5"/>
                      </a:moveTo>
                      <a:lnTo>
                        <a:pt x="37" y="5"/>
                      </a:lnTo>
                      <a:lnTo>
                        <a:pt x="38" y="6"/>
                      </a:lnTo>
                      <a:lnTo>
                        <a:pt x="38" y="8"/>
                      </a:lnTo>
                      <a:lnTo>
                        <a:pt x="40" y="17"/>
                      </a:lnTo>
                      <a:lnTo>
                        <a:pt x="36" y="25"/>
                      </a:lnTo>
                      <a:lnTo>
                        <a:pt x="30" y="30"/>
                      </a:lnTo>
                      <a:lnTo>
                        <a:pt x="21" y="32"/>
                      </a:lnTo>
                      <a:lnTo>
                        <a:pt x="13" y="30"/>
                      </a:lnTo>
                      <a:lnTo>
                        <a:pt x="7" y="26"/>
                      </a:lnTo>
                      <a:lnTo>
                        <a:pt x="2" y="20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7" y="0"/>
                      </a:lnTo>
                      <a:lnTo>
                        <a:pt x="12" y="1"/>
                      </a:lnTo>
                      <a:lnTo>
                        <a:pt x="21" y="2"/>
                      </a:lnTo>
                      <a:lnTo>
                        <a:pt x="27" y="3"/>
                      </a:lnTo>
                      <a:lnTo>
                        <a:pt x="32" y="4"/>
                      </a:lnTo>
                      <a:lnTo>
                        <a:pt x="36" y="5"/>
                      </a:lnTo>
                      <a:lnTo>
                        <a:pt x="37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10" name="Freeform 626"/>
                <p:cNvSpPr>
                  <a:spLocks/>
                </p:cNvSpPr>
                <p:nvPr/>
              </p:nvSpPr>
              <p:spPr bwMode="auto">
                <a:xfrm>
                  <a:off x="4810" y="650"/>
                  <a:ext cx="26" cy="3"/>
                </a:xfrm>
                <a:custGeom>
                  <a:avLst/>
                  <a:gdLst>
                    <a:gd name="T0" fmla="*/ 268 w 268"/>
                    <a:gd name="T1" fmla="*/ 30 h 30"/>
                    <a:gd name="T2" fmla="*/ 268 w 268"/>
                    <a:gd name="T3" fmla="*/ 30 h 30"/>
                    <a:gd name="T4" fmla="*/ 266 w 268"/>
                    <a:gd name="T5" fmla="*/ 29 h 30"/>
                    <a:gd name="T6" fmla="*/ 262 w 268"/>
                    <a:gd name="T7" fmla="*/ 26 h 30"/>
                    <a:gd name="T8" fmla="*/ 254 w 268"/>
                    <a:gd name="T9" fmla="*/ 23 h 30"/>
                    <a:gd name="T10" fmla="*/ 244 w 268"/>
                    <a:gd name="T11" fmla="*/ 18 h 30"/>
                    <a:gd name="T12" fmla="*/ 232 w 268"/>
                    <a:gd name="T13" fmla="*/ 14 h 30"/>
                    <a:gd name="T14" fmla="*/ 218 w 268"/>
                    <a:gd name="T15" fmla="*/ 9 h 30"/>
                    <a:gd name="T16" fmla="*/ 202 w 268"/>
                    <a:gd name="T17" fmla="*/ 6 h 30"/>
                    <a:gd name="T18" fmla="*/ 185 w 268"/>
                    <a:gd name="T19" fmla="*/ 3 h 30"/>
                    <a:gd name="T20" fmla="*/ 185 w 268"/>
                    <a:gd name="T21" fmla="*/ 3 h 30"/>
                    <a:gd name="T22" fmla="*/ 167 w 268"/>
                    <a:gd name="T23" fmla="*/ 1 h 30"/>
                    <a:gd name="T24" fmla="*/ 147 w 268"/>
                    <a:gd name="T25" fmla="*/ 0 h 30"/>
                    <a:gd name="T26" fmla="*/ 129 w 268"/>
                    <a:gd name="T27" fmla="*/ 0 h 30"/>
                    <a:gd name="T28" fmla="*/ 111 w 268"/>
                    <a:gd name="T29" fmla="*/ 0 h 30"/>
                    <a:gd name="T30" fmla="*/ 93 w 268"/>
                    <a:gd name="T31" fmla="*/ 0 h 30"/>
                    <a:gd name="T32" fmla="*/ 77 w 268"/>
                    <a:gd name="T33" fmla="*/ 1 h 30"/>
                    <a:gd name="T34" fmla="*/ 62 w 268"/>
                    <a:gd name="T35" fmla="*/ 2 h 30"/>
                    <a:gd name="T36" fmla="*/ 50 w 268"/>
                    <a:gd name="T37" fmla="*/ 4 h 30"/>
                    <a:gd name="T38" fmla="*/ 50 w 268"/>
                    <a:gd name="T39" fmla="*/ 4 h 30"/>
                    <a:gd name="T40" fmla="*/ 40 w 268"/>
                    <a:gd name="T41" fmla="*/ 6 h 30"/>
                    <a:gd name="T42" fmla="*/ 30 w 268"/>
                    <a:gd name="T43" fmla="*/ 7 h 30"/>
                    <a:gd name="T44" fmla="*/ 21 w 268"/>
                    <a:gd name="T45" fmla="*/ 7 h 30"/>
                    <a:gd name="T46" fmla="*/ 14 w 268"/>
                    <a:gd name="T47" fmla="*/ 6 h 30"/>
                    <a:gd name="T48" fmla="*/ 8 w 268"/>
                    <a:gd name="T49" fmla="*/ 6 h 30"/>
                    <a:gd name="T50" fmla="*/ 4 w 268"/>
                    <a:gd name="T51" fmla="*/ 5 h 30"/>
                    <a:gd name="T52" fmla="*/ 1 w 268"/>
                    <a:gd name="T53" fmla="*/ 4 h 30"/>
                    <a:gd name="T54" fmla="*/ 0 w 268"/>
                    <a:gd name="T55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8" h="30">
                      <a:moveTo>
                        <a:pt x="268" y="30"/>
                      </a:moveTo>
                      <a:lnTo>
                        <a:pt x="268" y="30"/>
                      </a:lnTo>
                      <a:lnTo>
                        <a:pt x="266" y="29"/>
                      </a:lnTo>
                      <a:lnTo>
                        <a:pt x="262" y="26"/>
                      </a:lnTo>
                      <a:lnTo>
                        <a:pt x="254" y="23"/>
                      </a:lnTo>
                      <a:lnTo>
                        <a:pt x="244" y="18"/>
                      </a:lnTo>
                      <a:lnTo>
                        <a:pt x="232" y="14"/>
                      </a:lnTo>
                      <a:lnTo>
                        <a:pt x="218" y="9"/>
                      </a:lnTo>
                      <a:lnTo>
                        <a:pt x="202" y="6"/>
                      </a:lnTo>
                      <a:lnTo>
                        <a:pt x="185" y="3"/>
                      </a:lnTo>
                      <a:lnTo>
                        <a:pt x="167" y="1"/>
                      </a:lnTo>
                      <a:lnTo>
                        <a:pt x="147" y="0"/>
                      </a:lnTo>
                      <a:lnTo>
                        <a:pt x="129" y="0"/>
                      </a:lnTo>
                      <a:lnTo>
                        <a:pt x="111" y="0"/>
                      </a:lnTo>
                      <a:lnTo>
                        <a:pt x="93" y="0"/>
                      </a:lnTo>
                      <a:lnTo>
                        <a:pt x="77" y="1"/>
                      </a:lnTo>
                      <a:lnTo>
                        <a:pt x="62" y="2"/>
                      </a:lnTo>
                      <a:lnTo>
                        <a:pt x="50" y="4"/>
                      </a:lnTo>
                      <a:lnTo>
                        <a:pt x="40" y="6"/>
                      </a:lnTo>
                      <a:lnTo>
                        <a:pt x="30" y="7"/>
                      </a:lnTo>
                      <a:lnTo>
                        <a:pt x="21" y="7"/>
                      </a:lnTo>
                      <a:lnTo>
                        <a:pt x="14" y="6"/>
                      </a:lnTo>
                      <a:lnTo>
                        <a:pt x="8" y="6"/>
                      </a:lnTo>
                      <a:lnTo>
                        <a:pt x="4" y="5"/>
                      </a:lnTo>
                      <a:lnTo>
                        <a:pt x="1" y="4"/>
                      </a:lnTo>
                      <a:lnTo>
                        <a:pt x="0" y="4"/>
                      </a:lnTo>
                    </a:path>
                  </a:pathLst>
                </a:custGeom>
                <a:noFill/>
                <a:ln w="0">
                  <a:solidFill>
                    <a:srgbClr val="5914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11" name="Freeform 627"/>
                <p:cNvSpPr>
                  <a:spLocks/>
                </p:cNvSpPr>
                <p:nvPr/>
              </p:nvSpPr>
              <p:spPr bwMode="auto">
                <a:xfrm>
                  <a:off x="4837" y="653"/>
                  <a:ext cx="4" cy="1"/>
                </a:xfrm>
                <a:custGeom>
                  <a:avLst/>
                  <a:gdLst>
                    <a:gd name="T0" fmla="*/ 0 w 38"/>
                    <a:gd name="T1" fmla="*/ 3 h 3"/>
                    <a:gd name="T2" fmla="*/ 0 w 38"/>
                    <a:gd name="T3" fmla="*/ 3 h 3"/>
                    <a:gd name="T4" fmla="*/ 1 w 38"/>
                    <a:gd name="T5" fmla="*/ 3 h 3"/>
                    <a:gd name="T6" fmla="*/ 5 w 38"/>
                    <a:gd name="T7" fmla="*/ 3 h 3"/>
                    <a:gd name="T8" fmla="*/ 10 w 38"/>
                    <a:gd name="T9" fmla="*/ 3 h 3"/>
                    <a:gd name="T10" fmla="*/ 16 w 38"/>
                    <a:gd name="T11" fmla="*/ 3 h 3"/>
                    <a:gd name="T12" fmla="*/ 22 w 38"/>
                    <a:gd name="T13" fmla="*/ 2 h 3"/>
                    <a:gd name="T14" fmla="*/ 29 w 38"/>
                    <a:gd name="T15" fmla="*/ 2 h 3"/>
                    <a:gd name="T16" fmla="*/ 34 w 38"/>
                    <a:gd name="T17" fmla="*/ 1 h 3"/>
                    <a:gd name="T18" fmla="*/ 38 w 38"/>
                    <a:gd name="T1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8"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5" y="3"/>
                      </a:lnTo>
                      <a:lnTo>
                        <a:pt x="10" y="3"/>
                      </a:lnTo>
                      <a:lnTo>
                        <a:pt x="16" y="3"/>
                      </a:lnTo>
                      <a:lnTo>
                        <a:pt x="22" y="2"/>
                      </a:lnTo>
                      <a:lnTo>
                        <a:pt x="29" y="2"/>
                      </a:lnTo>
                      <a:lnTo>
                        <a:pt x="34" y="1"/>
                      </a:lnTo>
                      <a:lnTo>
                        <a:pt x="38" y="0"/>
                      </a:lnTo>
                    </a:path>
                  </a:pathLst>
                </a:custGeom>
                <a:noFill/>
                <a:ln w="0">
                  <a:solidFill>
                    <a:srgbClr val="5914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12" name="Freeform 628"/>
                <p:cNvSpPr>
                  <a:spLocks/>
                </p:cNvSpPr>
                <p:nvPr/>
              </p:nvSpPr>
              <p:spPr bwMode="auto">
                <a:xfrm>
                  <a:off x="4803" y="644"/>
                  <a:ext cx="4" cy="6"/>
                </a:xfrm>
                <a:custGeom>
                  <a:avLst/>
                  <a:gdLst>
                    <a:gd name="T0" fmla="*/ 37 w 37"/>
                    <a:gd name="T1" fmla="*/ 65 h 65"/>
                    <a:gd name="T2" fmla="*/ 37 w 37"/>
                    <a:gd name="T3" fmla="*/ 65 h 65"/>
                    <a:gd name="T4" fmla="*/ 35 w 37"/>
                    <a:gd name="T5" fmla="*/ 65 h 65"/>
                    <a:gd name="T6" fmla="*/ 32 w 37"/>
                    <a:gd name="T7" fmla="*/ 64 h 65"/>
                    <a:gd name="T8" fmla="*/ 25 w 37"/>
                    <a:gd name="T9" fmla="*/ 61 h 65"/>
                    <a:gd name="T10" fmla="*/ 18 w 37"/>
                    <a:gd name="T11" fmla="*/ 57 h 65"/>
                    <a:gd name="T12" fmla="*/ 12 w 37"/>
                    <a:gd name="T13" fmla="*/ 49 h 65"/>
                    <a:gd name="T14" fmla="*/ 6 w 37"/>
                    <a:gd name="T15" fmla="*/ 37 h 65"/>
                    <a:gd name="T16" fmla="*/ 2 w 37"/>
                    <a:gd name="T17" fmla="*/ 21 h 65"/>
                    <a:gd name="T18" fmla="*/ 0 w 37"/>
                    <a:gd name="T19" fmla="*/ 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7" h="65">
                      <a:moveTo>
                        <a:pt x="37" y="65"/>
                      </a:moveTo>
                      <a:lnTo>
                        <a:pt x="37" y="65"/>
                      </a:lnTo>
                      <a:lnTo>
                        <a:pt x="35" y="65"/>
                      </a:lnTo>
                      <a:lnTo>
                        <a:pt x="32" y="64"/>
                      </a:lnTo>
                      <a:lnTo>
                        <a:pt x="25" y="61"/>
                      </a:lnTo>
                      <a:lnTo>
                        <a:pt x="18" y="57"/>
                      </a:lnTo>
                      <a:lnTo>
                        <a:pt x="12" y="49"/>
                      </a:lnTo>
                      <a:lnTo>
                        <a:pt x="6" y="37"/>
                      </a:lnTo>
                      <a:lnTo>
                        <a:pt x="2" y="2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5914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13" name="Freeform 629"/>
                <p:cNvSpPr>
                  <a:spLocks/>
                </p:cNvSpPr>
                <p:nvPr/>
              </p:nvSpPr>
              <p:spPr bwMode="auto">
                <a:xfrm>
                  <a:off x="4793" y="645"/>
                  <a:ext cx="6" cy="6"/>
                </a:xfrm>
                <a:custGeom>
                  <a:avLst/>
                  <a:gdLst>
                    <a:gd name="T0" fmla="*/ 58 w 58"/>
                    <a:gd name="T1" fmla="*/ 0 h 56"/>
                    <a:gd name="T2" fmla="*/ 58 w 58"/>
                    <a:gd name="T3" fmla="*/ 0 h 56"/>
                    <a:gd name="T4" fmla="*/ 58 w 58"/>
                    <a:gd name="T5" fmla="*/ 2 h 56"/>
                    <a:gd name="T6" fmla="*/ 58 w 58"/>
                    <a:gd name="T7" fmla="*/ 6 h 56"/>
                    <a:gd name="T8" fmla="*/ 58 w 58"/>
                    <a:gd name="T9" fmla="*/ 13 h 56"/>
                    <a:gd name="T10" fmla="*/ 57 w 58"/>
                    <a:gd name="T11" fmla="*/ 20 h 56"/>
                    <a:gd name="T12" fmla="*/ 55 w 58"/>
                    <a:gd name="T13" fmla="*/ 28 h 56"/>
                    <a:gd name="T14" fmla="*/ 52 w 58"/>
                    <a:gd name="T15" fmla="*/ 37 h 56"/>
                    <a:gd name="T16" fmla="*/ 47 w 58"/>
                    <a:gd name="T17" fmla="*/ 44 h 56"/>
                    <a:gd name="T18" fmla="*/ 41 w 58"/>
                    <a:gd name="T19" fmla="*/ 49 h 56"/>
                    <a:gd name="T20" fmla="*/ 41 w 58"/>
                    <a:gd name="T21" fmla="*/ 49 h 56"/>
                    <a:gd name="T22" fmla="*/ 34 w 58"/>
                    <a:gd name="T23" fmla="*/ 52 h 56"/>
                    <a:gd name="T24" fmla="*/ 27 w 58"/>
                    <a:gd name="T25" fmla="*/ 55 h 56"/>
                    <a:gd name="T26" fmla="*/ 22 w 58"/>
                    <a:gd name="T27" fmla="*/ 56 h 56"/>
                    <a:gd name="T28" fmla="*/ 17 w 58"/>
                    <a:gd name="T29" fmla="*/ 56 h 56"/>
                    <a:gd name="T30" fmla="*/ 13 w 58"/>
                    <a:gd name="T31" fmla="*/ 56 h 56"/>
                    <a:gd name="T32" fmla="*/ 9 w 58"/>
                    <a:gd name="T33" fmla="*/ 56 h 56"/>
                    <a:gd name="T34" fmla="*/ 4 w 58"/>
                    <a:gd name="T35" fmla="*/ 55 h 56"/>
                    <a:gd name="T36" fmla="*/ 0 w 58"/>
                    <a:gd name="T37" fmla="*/ 54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8" h="56">
                      <a:moveTo>
                        <a:pt x="58" y="0"/>
                      </a:moveTo>
                      <a:lnTo>
                        <a:pt x="58" y="0"/>
                      </a:lnTo>
                      <a:lnTo>
                        <a:pt x="58" y="2"/>
                      </a:lnTo>
                      <a:lnTo>
                        <a:pt x="58" y="6"/>
                      </a:lnTo>
                      <a:lnTo>
                        <a:pt x="58" y="13"/>
                      </a:lnTo>
                      <a:lnTo>
                        <a:pt x="57" y="20"/>
                      </a:lnTo>
                      <a:lnTo>
                        <a:pt x="55" y="28"/>
                      </a:lnTo>
                      <a:lnTo>
                        <a:pt x="52" y="37"/>
                      </a:lnTo>
                      <a:lnTo>
                        <a:pt x="47" y="44"/>
                      </a:lnTo>
                      <a:lnTo>
                        <a:pt x="41" y="49"/>
                      </a:lnTo>
                      <a:lnTo>
                        <a:pt x="34" y="52"/>
                      </a:lnTo>
                      <a:lnTo>
                        <a:pt x="27" y="55"/>
                      </a:lnTo>
                      <a:lnTo>
                        <a:pt x="22" y="56"/>
                      </a:lnTo>
                      <a:lnTo>
                        <a:pt x="17" y="56"/>
                      </a:lnTo>
                      <a:lnTo>
                        <a:pt x="13" y="56"/>
                      </a:lnTo>
                      <a:lnTo>
                        <a:pt x="9" y="56"/>
                      </a:lnTo>
                      <a:lnTo>
                        <a:pt x="4" y="55"/>
                      </a:lnTo>
                      <a:lnTo>
                        <a:pt x="0" y="54"/>
                      </a:lnTo>
                    </a:path>
                  </a:pathLst>
                </a:custGeom>
                <a:noFill/>
                <a:ln w="0">
                  <a:solidFill>
                    <a:srgbClr val="5914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14" name="Freeform 630"/>
                <p:cNvSpPr>
                  <a:spLocks/>
                </p:cNvSpPr>
                <p:nvPr/>
              </p:nvSpPr>
              <p:spPr bwMode="auto">
                <a:xfrm>
                  <a:off x="4784" y="649"/>
                  <a:ext cx="4" cy="1"/>
                </a:xfrm>
                <a:custGeom>
                  <a:avLst/>
                  <a:gdLst>
                    <a:gd name="T0" fmla="*/ 50 w 50"/>
                    <a:gd name="T1" fmla="*/ 7 h 7"/>
                    <a:gd name="T2" fmla="*/ 50 w 50"/>
                    <a:gd name="T3" fmla="*/ 7 h 7"/>
                    <a:gd name="T4" fmla="*/ 48 w 50"/>
                    <a:gd name="T5" fmla="*/ 7 h 7"/>
                    <a:gd name="T6" fmla="*/ 44 w 50"/>
                    <a:gd name="T7" fmla="*/ 6 h 7"/>
                    <a:gd name="T8" fmla="*/ 38 w 50"/>
                    <a:gd name="T9" fmla="*/ 5 h 7"/>
                    <a:gd name="T10" fmla="*/ 29 w 50"/>
                    <a:gd name="T11" fmla="*/ 3 h 7"/>
                    <a:gd name="T12" fmla="*/ 21 w 50"/>
                    <a:gd name="T13" fmla="*/ 2 h 7"/>
                    <a:gd name="T14" fmla="*/ 13 w 50"/>
                    <a:gd name="T15" fmla="*/ 1 h 7"/>
                    <a:gd name="T16" fmla="*/ 6 w 50"/>
                    <a:gd name="T17" fmla="*/ 0 h 7"/>
                    <a:gd name="T18" fmla="*/ 0 w 50"/>
                    <a:gd name="T1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0" h="7">
                      <a:moveTo>
                        <a:pt x="50" y="7"/>
                      </a:moveTo>
                      <a:lnTo>
                        <a:pt x="50" y="7"/>
                      </a:lnTo>
                      <a:lnTo>
                        <a:pt x="48" y="7"/>
                      </a:lnTo>
                      <a:lnTo>
                        <a:pt x="44" y="6"/>
                      </a:lnTo>
                      <a:lnTo>
                        <a:pt x="38" y="5"/>
                      </a:lnTo>
                      <a:lnTo>
                        <a:pt x="29" y="3"/>
                      </a:lnTo>
                      <a:lnTo>
                        <a:pt x="21" y="2"/>
                      </a:lnTo>
                      <a:lnTo>
                        <a:pt x="13" y="1"/>
                      </a:lnTo>
                      <a:lnTo>
                        <a:pt x="6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5914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15" name="Freeform 631"/>
                <p:cNvSpPr>
                  <a:spLocks/>
                </p:cNvSpPr>
                <p:nvPr/>
              </p:nvSpPr>
              <p:spPr bwMode="auto">
                <a:xfrm>
                  <a:off x="4794" y="655"/>
                  <a:ext cx="2" cy="4"/>
                </a:xfrm>
                <a:custGeom>
                  <a:avLst/>
                  <a:gdLst>
                    <a:gd name="T0" fmla="*/ 21 w 21"/>
                    <a:gd name="T1" fmla="*/ 0 h 38"/>
                    <a:gd name="T2" fmla="*/ 21 w 21"/>
                    <a:gd name="T3" fmla="*/ 0 h 38"/>
                    <a:gd name="T4" fmla="*/ 21 w 21"/>
                    <a:gd name="T5" fmla="*/ 1 h 38"/>
                    <a:gd name="T6" fmla="*/ 20 w 21"/>
                    <a:gd name="T7" fmla="*/ 3 h 38"/>
                    <a:gd name="T8" fmla="*/ 18 w 21"/>
                    <a:gd name="T9" fmla="*/ 7 h 38"/>
                    <a:gd name="T10" fmla="*/ 16 w 21"/>
                    <a:gd name="T11" fmla="*/ 12 h 38"/>
                    <a:gd name="T12" fmla="*/ 13 w 21"/>
                    <a:gd name="T13" fmla="*/ 18 h 38"/>
                    <a:gd name="T14" fmla="*/ 9 w 21"/>
                    <a:gd name="T15" fmla="*/ 24 h 38"/>
                    <a:gd name="T16" fmla="*/ 5 w 21"/>
                    <a:gd name="T17" fmla="*/ 31 h 38"/>
                    <a:gd name="T18" fmla="*/ 0 w 21"/>
                    <a:gd name="T19" fmla="*/ 3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38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21" y="1"/>
                      </a:lnTo>
                      <a:lnTo>
                        <a:pt x="20" y="3"/>
                      </a:lnTo>
                      <a:lnTo>
                        <a:pt x="18" y="7"/>
                      </a:lnTo>
                      <a:lnTo>
                        <a:pt x="16" y="12"/>
                      </a:lnTo>
                      <a:lnTo>
                        <a:pt x="13" y="18"/>
                      </a:lnTo>
                      <a:lnTo>
                        <a:pt x="9" y="24"/>
                      </a:lnTo>
                      <a:lnTo>
                        <a:pt x="5" y="31"/>
                      </a:lnTo>
                      <a:lnTo>
                        <a:pt x="0" y="38"/>
                      </a:lnTo>
                    </a:path>
                  </a:pathLst>
                </a:custGeom>
                <a:noFill/>
                <a:ln w="0">
                  <a:solidFill>
                    <a:srgbClr val="5914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16" name="Freeform 632"/>
                <p:cNvSpPr>
                  <a:spLocks/>
                </p:cNvSpPr>
                <p:nvPr/>
              </p:nvSpPr>
              <p:spPr bwMode="auto">
                <a:xfrm>
                  <a:off x="4792" y="650"/>
                  <a:ext cx="6" cy="28"/>
                </a:xfrm>
                <a:custGeom>
                  <a:avLst/>
                  <a:gdLst>
                    <a:gd name="T0" fmla="*/ 60 w 60"/>
                    <a:gd name="T1" fmla="*/ 0 h 277"/>
                    <a:gd name="T2" fmla="*/ 60 w 60"/>
                    <a:gd name="T3" fmla="*/ 0 h 277"/>
                    <a:gd name="T4" fmla="*/ 59 w 60"/>
                    <a:gd name="T5" fmla="*/ 2 h 277"/>
                    <a:gd name="T6" fmla="*/ 58 w 60"/>
                    <a:gd name="T7" fmla="*/ 8 h 277"/>
                    <a:gd name="T8" fmla="*/ 56 w 60"/>
                    <a:gd name="T9" fmla="*/ 17 h 277"/>
                    <a:gd name="T10" fmla="*/ 54 w 60"/>
                    <a:gd name="T11" fmla="*/ 27 h 277"/>
                    <a:gd name="T12" fmla="*/ 52 w 60"/>
                    <a:gd name="T13" fmla="*/ 39 h 277"/>
                    <a:gd name="T14" fmla="*/ 49 w 60"/>
                    <a:gd name="T15" fmla="*/ 51 h 277"/>
                    <a:gd name="T16" fmla="*/ 48 w 60"/>
                    <a:gd name="T17" fmla="*/ 62 h 277"/>
                    <a:gd name="T18" fmla="*/ 47 w 60"/>
                    <a:gd name="T19" fmla="*/ 72 h 277"/>
                    <a:gd name="T20" fmla="*/ 47 w 60"/>
                    <a:gd name="T21" fmla="*/ 72 h 277"/>
                    <a:gd name="T22" fmla="*/ 46 w 60"/>
                    <a:gd name="T23" fmla="*/ 77 h 277"/>
                    <a:gd name="T24" fmla="*/ 45 w 60"/>
                    <a:gd name="T25" fmla="*/ 85 h 277"/>
                    <a:gd name="T26" fmla="*/ 44 w 60"/>
                    <a:gd name="T27" fmla="*/ 94 h 277"/>
                    <a:gd name="T28" fmla="*/ 42 w 60"/>
                    <a:gd name="T29" fmla="*/ 104 h 277"/>
                    <a:gd name="T30" fmla="*/ 40 w 60"/>
                    <a:gd name="T31" fmla="*/ 116 h 277"/>
                    <a:gd name="T32" fmla="*/ 37 w 60"/>
                    <a:gd name="T33" fmla="*/ 129 h 277"/>
                    <a:gd name="T34" fmla="*/ 35 w 60"/>
                    <a:gd name="T35" fmla="*/ 142 h 277"/>
                    <a:gd name="T36" fmla="*/ 32 w 60"/>
                    <a:gd name="T37" fmla="*/ 156 h 277"/>
                    <a:gd name="T38" fmla="*/ 29 w 60"/>
                    <a:gd name="T39" fmla="*/ 169 h 277"/>
                    <a:gd name="T40" fmla="*/ 26 w 60"/>
                    <a:gd name="T41" fmla="*/ 182 h 277"/>
                    <a:gd name="T42" fmla="*/ 24 w 60"/>
                    <a:gd name="T43" fmla="*/ 195 h 277"/>
                    <a:gd name="T44" fmla="*/ 21 w 60"/>
                    <a:gd name="T45" fmla="*/ 206 h 277"/>
                    <a:gd name="T46" fmla="*/ 19 w 60"/>
                    <a:gd name="T47" fmla="*/ 217 h 277"/>
                    <a:gd name="T48" fmla="*/ 16 w 60"/>
                    <a:gd name="T49" fmla="*/ 225 h 277"/>
                    <a:gd name="T50" fmla="*/ 15 w 60"/>
                    <a:gd name="T51" fmla="*/ 232 h 277"/>
                    <a:gd name="T52" fmla="*/ 13 w 60"/>
                    <a:gd name="T53" fmla="*/ 237 h 277"/>
                    <a:gd name="T54" fmla="*/ 13 w 60"/>
                    <a:gd name="T55" fmla="*/ 237 h 277"/>
                    <a:gd name="T56" fmla="*/ 10 w 60"/>
                    <a:gd name="T57" fmla="*/ 244 h 277"/>
                    <a:gd name="T58" fmla="*/ 8 w 60"/>
                    <a:gd name="T59" fmla="*/ 251 h 277"/>
                    <a:gd name="T60" fmla="*/ 6 w 60"/>
                    <a:gd name="T61" fmla="*/ 258 h 277"/>
                    <a:gd name="T62" fmla="*/ 4 w 60"/>
                    <a:gd name="T63" fmla="*/ 264 h 277"/>
                    <a:gd name="T64" fmla="*/ 2 w 60"/>
                    <a:gd name="T65" fmla="*/ 269 h 277"/>
                    <a:gd name="T66" fmla="*/ 1 w 60"/>
                    <a:gd name="T67" fmla="*/ 273 h 277"/>
                    <a:gd name="T68" fmla="*/ 0 w 60"/>
                    <a:gd name="T69" fmla="*/ 276 h 277"/>
                    <a:gd name="T70" fmla="*/ 0 w 60"/>
                    <a:gd name="T71" fmla="*/ 277 h 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60" h="277">
                      <a:moveTo>
                        <a:pt x="60" y="0"/>
                      </a:moveTo>
                      <a:lnTo>
                        <a:pt x="60" y="0"/>
                      </a:lnTo>
                      <a:lnTo>
                        <a:pt x="59" y="2"/>
                      </a:lnTo>
                      <a:lnTo>
                        <a:pt x="58" y="8"/>
                      </a:lnTo>
                      <a:lnTo>
                        <a:pt x="56" y="17"/>
                      </a:lnTo>
                      <a:lnTo>
                        <a:pt x="54" y="27"/>
                      </a:lnTo>
                      <a:lnTo>
                        <a:pt x="52" y="39"/>
                      </a:lnTo>
                      <a:lnTo>
                        <a:pt x="49" y="51"/>
                      </a:lnTo>
                      <a:lnTo>
                        <a:pt x="48" y="62"/>
                      </a:lnTo>
                      <a:lnTo>
                        <a:pt x="47" y="72"/>
                      </a:lnTo>
                      <a:lnTo>
                        <a:pt x="46" y="77"/>
                      </a:lnTo>
                      <a:lnTo>
                        <a:pt x="45" y="85"/>
                      </a:lnTo>
                      <a:lnTo>
                        <a:pt x="44" y="94"/>
                      </a:lnTo>
                      <a:lnTo>
                        <a:pt x="42" y="104"/>
                      </a:lnTo>
                      <a:lnTo>
                        <a:pt x="40" y="116"/>
                      </a:lnTo>
                      <a:lnTo>
                        <a:pt x="37" y="129"/>
                      </a:lnTo>
                      <a:lnTo>
                        <a:pt x="35" y="142"/>
                      </a:lnTo>
                      <a:lnTo>
                        <a:pt x="32" y="156"/>
                      </a:lnTo>
                      <a:lnTo>
                        <a:pt x="29" y="169"/>
                      </a:lnTo>
                      <a:lnTo>
                        <a:pt x="26" y="182"/>
                      </a:lnTo>
                      <a:lnTo>
                        <a:pt x="24" y="195"/>
                      </a:lnTo>
                      <a:lnTo>
                        <a:pt x="21" y="206"/>
                      </a:lnTo>
                      <a:lnTo>
                        <a:pt x="19" y="217"/>
                      </a:lnTo>
                      <a:lnTo>
                        <a:pt x="16" y="225"/>
                      </a:lnTo>
                      <a:lnTo>
                        <a:pt x="15" y="232"/>
                      </a:lnTo>
                      <a:lnTo>
                        <a:pt x="13" y="237"/>
                      </a:lnTo>
                      <a:lnTo>
                        <a:pt x="10" y="244"/>
                      </a:lnTo>
                      <a:lnTo>
                        <a:pt x="8" y="251"/>
                      </a:lnTo>
                      <a:lnTo>
                        <a:pt x="6" y="258"/>
                      </a:lnTo>
                      <a:lnTo>
                        <a:pt x="4" y="264"/>
                      </a:lnTo>
                      <a:lnTo>
                        <a:pt x="2" y="269"/>
                      </a:lnTo>
                      <a:lnTo>
                        <a:pt x="1" y="273"/>
                      </a:lnTo>
                      <a:lnTo>
                        <a:pt x="0" y="276"/>
                      </a:lnTo>
                      <a:lnTo>
                        <a:pt x="0" y="277"/>
                      </a:lnTo>
                    </a:path>
                  </a:pathLst>
                </a:custGeom>
                <a:noFill/>
                <a:ln w="0">
                  <a:solidFill>
                    <a:srgbClr val="5914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17" name="Freeform 633"/>
                <p:cNvSpPr>
                  <a:spLocks/>
                </p:cNvSpPr>
                <p:nvPr/>
              </p:nvSpPr>
              <p:spPr bwMode="auto">
                <a:xfrm>
                  <a:off x="4788" y="676"/>
                  <a:ext cx="13" cy="11"/>
                </a:xfrm>
                <a:custGeom>
                  <a:avLst/>
                  <a:gdLst>
                    <a:gd name="T0" fmla="*/ 37 w 130"/>
                    <a:gd name="T1" fmla="*/ 0 h 111"/>
                    <a:gd name="T2" fmla="*/ 37 w 130"/>
                    <a:gd name="T3" fmla="*/ 0 h 111"/>
                    <a:gd name="T4" fmla="*/ 36 w 130"/>
                    <a:gd name="T5" fmla="*/ 1 h 111"/>
                    <a:gd name="T6" fmla="*/ 32 w 130"/>
                    <a:gd name="T7" fmla="*/ 3 h 111"/>
                    <a:gd name="T8" fmla="*/ 27 w 130"/>
                    <a:gd name="T9" fmla="*/ 7 h 111"/>
                    <a:gd name="T10" fmla="*/ 21 w 130"/>
                    <a:gd name="T11" fmla="*/ 12 h 111"/>
                    <a:gd name="T12" fmla="*/ 14 w 130"/>
                    <a:gd name="T13" fmla="*/ 17 h 111"/>
                    <a:gd name="T14" fmla="*/ 8 w 130"/>
                    <a:gd name="T15" fmla="*/ 22 h 111"/>
                    <a:gd name="T16" fmla="*/ 4 w 130"/>
                    <a:gd name="T17" fmla="*/ 28 h 111"/>
                    <a:gd name="T18" fmla="*/ 1 w 130"/>
                    <a:gd name="T19" fmla="*/ 33 h 111"/>
                    <a:gd name="T20" fmla="*/ 1 w 130"/>
                    <a:gd name="T21" fmla="*/ 33 h 111"/>
                    <a:gd name="T22" fmla="*/ 0 w 130"/>
                    <a:gd name="T23" fmla="*/ 38 h 111"/>
                    <a:gd name="T24" fmla="*/ 0 w 130"/>
                    <a:gd name="T25" fmla="*/ 43 h 111"/>
                    <a:gd name="T26" fmla="*/ 0 w 130"/>
                    <a:gd name="T27" fmla="*/ 47 h 111"/>
                    <a:gd name="T28" fmla="*/ 2 w 130"/>
                    <a:gd name="T29" fmla="*/ 51 h 111"/>
                    <a:gd name="T30" fmla="*/ 4 w 130"/>
                    <a:gd name="T31" fmla="*/ 56 h 111"/>
                    <a:gd name="T32" fmla="*/ 7 w 130"/>
                    <a:gd name="T33" fmla="*/ 60 h 111"/>
                    <a:gd name="T34" fmla="*/ 11 w 130"/>
                    <a:gd name="T35" fmla="*/ 63 h 111"/>
                    <a:gd name="T36" fmla="*/ 15 w 130"/>
                    <a:gd name="T37" fmla="*/ 67 h 111"/>
                    <a:gd name="T38" fmla="*/ 15 w 130"/>
                    <a:gd name="T39" fmla="*/ 67 h 111"/>
                    <a:gd name="T40" fmla="*/ 22 w 130"/>
                    <a:gd name="T41" fmla="*/ 73 h 111"/>
                    <a:gd name="T42" fmla="*/ 26 w 130"/>
                    <a:gd name="T43" fmla="*/ 78 h 111"/>
                    <a:gd name="T44" fmla="*/ 28 w 130"/>
                    <a:gd name="T45" fmla="*/ 81 h 111"/>
                    <a:gd name="T46" fmla="*/ 31 w 130"/>
                    <a:gd name="T47" fmla="*/ 85 h 111"/>
                    <a:gd name="T48" fmla="*/ 31 w 130"/>
                    <a:gd name="T49" fmla="*/ 85 h 111"/>
                    <a:gd name="T50" fmla="*/ 33 w 130"/>
                    <a:gd name="T51" fmla="*/ 88 h 111"/>
                    <a:gd name="T52" fmla="*/ 36 w 130"/>
                    <a:gd name="T53" fmla="*/ 92 h 111"/>
                    <a:gd name="T54" fmla="*/ 40 w 130"/>
                    <a:gd name="T55" fmla="*/ 97 h 111"/>
                    <a:gd name="T56" fmla="*/ 46 w 130"/>
                    <a:gd name="T57" fmla="*/ 102 h 111"/>
                    <a:gd name="T58" fmla="*/ 53 w 130"/>
                    <a:gd name="T59" fmla="*/ 106 h 111"/>
                    <a:gd name="T60" fmla="*/ 62 w 130"/>
                    <a:gd name="T61" fmla="*/ 109 h 111"/>
                    <a:gd name="T62" fmla="*/ 74 w 130"/>
                    <a:gd name="T63" fmla="*/ 111 h 111"/>
                    <a:gd name="T64" fmla="*/ 88 w 130"/>
                    <a:gd name="T65" fmla="*/ 110 h 111"/>
                    <a:gd name="T66" fmla="*/ 88 w 130"/>
                    <a:gd name="T67" fmla="*/ 110 h 111"/>
                    <a:gd name="T68" fmla="*/ 93 w 130"/>
                    <a:gd name="T69" fmla="*/ 109 h 111"/>
                    <a:gd name="T70" fmla="*/ 99 w 130"/>
                    <a:gd name="T71" fmla="*/ 108 h 111"/>
                    <a:gd name="T72" fmla="*/ 104 w 130"/>
                    <a:gd name="T73" fmla="*/ 106 h 111"/>
                    <a:gd name="T74" fmla="*/ 109 w 130"/>
                    <a:gd name="T75" fmla="*/ 104 h 111"/>
                    <a:gd name="T76" fmla="*/ 115 w 130"/>
                    <a:gd name="T77" fmla="*/ 103 h 111"/>
                    <a:gd name="T78" fmla="*/ 120 w 130"/>
                    <a:gd name="T79" fmla="*/ 102 h 111"/>
                    <a:gd name="T80" fmla="*/ 125 w 130"/>
                    <a:gd name="T81" fmla="*/ 102 h 111"/>
                    <a:gd name="T82" fmla="*/ 130 w 130"/>
                    <a:gd name="T83" fmla="*/ 102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30" h="111">
                      <a:moveTo>
                        <a:pt x="37" y="0"/>
                      </a:moveTo>
                      <a:lnTo>
                        <a:pt x="37" y="0"/>
                      </a:lnTo>
                      <a:lnTo>
                        <a:pt x="36" y="1"/>
                      </a:lnTo>
                      <a:lnTo>
                        <a:pt x="32" y="3"/>
                      </a:lnTo>
                      <a:lnTo>
                        <a:pt x="27" y="7"/>
                      </a:lnTo>
                      <a:lnTo>
                        <a:pt x="21" y="12"/>
                      </a:lnTo>
                      <a:lnTo>
                        <a:pt x="14" y="17"/>
                      </a:lnTo>
                      <a:lnTo>
                        <a:pt x="8" y="22"/>
                      </a:lnTo>
                      <a:lnTo>
                        <a:pt x="4" y="28"/>
                      </a:lnTo>
                      <a:lnTo>
                        <a:pt x="1" y="33"/>
                      </a:lnTo>
                      <a:lnTo>
                        <a:pt x="0" y="38"/>
                      </a:lnTo>
                      <a:lnTo>
                        <a:pt x="0" y="43"/>
                      </a:lnTo>
                      <a:lnTo>
                        <a:pt x="0" y="47"/>
                      </a:lnTo>
                      <a:lnTo>
                        <a:pt x="2" y="51"/>
                      </a:lnTo>
                      <a:lnTo>
                        <a:pt x="4" y="56"/>
                      </a:lnTo>
                      <a:lnTo>
                        <a:pt x="7" y="60"/>
                      </a:lnTo>
                      <a:lnTo>
                        <a:pt x="11" y="63"/>
                      </a:lnTo>
                      <a:lnTo>
                        <a:pt x="15" y="67"/>
                      </a:lnTo>
                      <a:lnTo>
                        <a:pt x="22" y="73"/>
                      </a:lnTo>
                      <a:lnTo>
                        <a:pt x="26" y="78"/>
                      </a:lnTo>
                      <a:lnTo>
                        <a:pt x="28" y="81"/>
                      </a:lnTo>
                      <a:lnTo>
                        <a:pt x="31" y="85"/>
                      </a:lnTo>
                      <a:lnTo>
                        <a:pt x="33" y="88"/>
                      </a:lnTo>
                      <a:lnTo>
                        <a:pt x="36" y="92"/>
                      </a:lnTo>
                      <a:lnTo>
                        <a:pt x="40" y="97"/>
                      </a:lnTo>
                      <a:lnTo>
                        <a:pt x="46" y="102"/>
                      </a:lnTo>
                      <a:lnTo>
                        <a:pt x="53" y="106"/>
                      </a:lnTo>
                      <a:lnTo>
                        <a:pt x="62" y="109"/>
                      </a:lnTo>
                      <a:lnTo>
                        <a:pt x="74" y="111"/>
                      </a:lnTo>
                      <a:lnTo>
                        <a:pt x="88" y="110"/>
                      </a:lnTo>
                      <a:lnTo>
                        <a:pt x="93" y="109"/>
                      </a:lnTo>
                      <a:lnTo>
                        <a:pt x="99" y="108"/>
                      </a:lnTo>
                      <a:lnTo>
                        <a:pt x="104" y="106"/>
                      </a:lnTo>
                      <a:lnTo>
                        <a:pt x="109" y="104"/>
                      </a:lnTo>
                      <a:lnTo>
                        <a:pt x="115" y="103"/>
                      </a:lnTo>
                      <a:lnTo>
                        <a:pt x="120" y="102"/>
                      </a:lnTo>
                      <a:lnTo>
                        <a:pt x="125" y="102"/>
                      </a:lnTo>
                      <a:lnTo>
                        <a:pt x="130" y="102"/>
                      </a:lnTo>
                    </a:path>
                  </a:pathLst>
                </a:custGeom>
                <a:noFill/>
                <a:ln w="0">
                  <a:solidFill>
                    <a:srgbClr val="5914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18" name="Freeform 634"/>
                <p:cNvSpPr>
                  <a:spLocks/>
                </p:cNvSpPr>
                <p:nvPr/>
              </p:nvSpPr>
              <p:spPr bwMode="auto">
                <a:xfrm>
                  <a:off x="4802" y="677"/>
                  <a:ext cx="10" cy="8"/>
                </a:xfrm>
                <a:custGeom>
                  <a:avLst/>
                  <a:gdLst>
                    <a:gd name="T0" fmla="*/ 68 w 95"/>
                    <a:gd name="T1" fmla="*/ 0 h 82"/>
                    <a:gd name="T2" fmla="*/ 68 w 95"/>
                    <a:gd name="T3" fmla="*/ 0 h 82"/>
                    <a:gd name="T4" fmla="*/ 76 w 95"/>
                    <a:gd name="T5" fmla="*/ 4 h 82"/>
                    <a:gd name="T6" fmla="*/ 83 w 95"/>
                    <a:gd name="T7" fmla="*/ 8 h 82"/>
                    <a:gd name="T8" fmla="*/ 88 w 95"/>
                    <a:gd name="T9" fmla="*/ 13 h 82"/>
                    <a:gd name="T10" fmla="*/ 91 w 95"/>
                    <a:gd name="T11" fmla="*/ 19 h 82"/>
                    <a:gd name="T12" fmla="*/ 93 w 95"/>
                    <a:gd name="T13" fmla="*/ 26 h 82"/>
                    <a:gd name="T14" fmla="*/ 95 w 95"/>
                    <a:gd name="T15" fmla="*/ 32 h 82"/>
                    <a:gd name="T16" fmla="*/ 95 w 95"/>
                    <a:gd name="T17" fmla="*/ 39 h 82"/>
                    <a:gd name="T18" fmla="*/ 94 w 95"/>
                    <a:gd name="T19" fmla="*/ 46 h 82"/>
                    <a:gd name="T20" fmla="*/ 94 w 95"/>
                    <a:gd name="T21" fmla="*/ 46 h 82"/>
                    <a:gd name="T22" fmla="*/ 90 w 95"/>
                    <a:gd name="T23" fmla="*/ 54 h 82"/>
                    <a:gd name="T24" fmla="*/ 82 w 95"/>
                    <a:gd name="T25" fmla="*/ 60 h 82"/>
                    <a:gd name="T26" fmla="*/ 72 w 95"/>
                    <a:gd name="T27" fmla="*/ 65 h 82"/>
                    <a:gd name="T28" fmla="*/ 61 w 95"/>
                    <a:gd name="T29" fmla="*/ 69 h 82"/>
                    <a:gd name="T30" fmla="*/ 49 w 95"/>
                    <a:gd name="T31" fmla="*/ 71 h 82"/>
                    <a:gd name="T32" fmla="*/ 39 w 95"/>
                    <a:gd name="T33" fmla="*/ 73 h 82"/>
                    <a:gd name="T34" fmla="*/ 30 w 95"/>
                    <a:gd name="T35" fmla="*/ 74 h 82"/>
                    <a:gd name="T36" fmla="*/ 26 w 95"/>
                    <a:gd name="T37" fmla="*/ 74 h 82"/>
                    <a:gd name="T38" fmla="*/ 26 w 95"/>
                    <a:gd name="T39" fmla="*/ 74 h 82"/>
                    <a:gd name="T40" fmla="*/ 23 w 95"/>
                    <a:gd name="T41" fmla="*/ 75 h 82"/>
                    <a:gd name="T42" fmla="*/ 16 w 95"/>
                    <a:gd name="T43" fmla="*/ 76 h 82"/>
                    <a:gd name="T44" fmla="*/ 7 w 95"/>
                    <a:gd name="T45" fmla="*/ 79 h 82"/>
                    <a:gd name="T46" fmla="*/ 0 w 95"/>
                    <a:gd name="T47" fmla="*/ 82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5" h="82">
                      <a:moveTo>
                        <a:pt x="68" y="0"/>
                      </a:moveTo>
                      <a:lnTo>
                        <a:pt x="68" y="0"/>
                      </a:lnTo>
                      <a:lnTo>
                        <a:pt x="76" y="4"/>
                      </a:lnTo>
                      <a:lnTo>
                        <a:pt x="83" y="8"/>
                      </a:lnTo>
                      <a:lnTo>
                        <a:pt x="88" y="13"/>
                      </a:lnTo>
                      <a:lnTo>
                        <a:pt x="91" y="19"/>
                      </a:lnTo>
                      <a:lnTo>
                        <a:pt x="93" y="26"/>
                      </a:lnTo>
                      <a:lnTo>
                        <a:pt x="95" y="32"/>
                      </a:lnTo>
                      <a:lnTo>
                        <a:pt x="95" y="39"/>
                      </a:lnTo>
                      <a:lnTo>
                        <a:pt x="94" y="46"/>
                      </a:lnTo>
                      <a:lnTo>
                        <a:pt x="90" y="54"/>
                      </a:lnTo>
                      <a:lnTo>
                        <a:pt x="82" y="60"/>
                      </a:lnTo>
                      <a:lnTo>
                        <a:pt x="72" y="65"/>
                      </a:lnTo>
                      <a:lnTo>
                        <a:pt x="61" y="69"/>
                      </a:lnTo>
                      <a:lnTo>
                        <a:pt x="49" y="71"/>
                      </a:lnTo>
                      <a:lnTo>
                        <a:pt x="39" y="73"/>
                      </a:lnTo>
                      <a:lnTo>
                        <a:pt x="30" y="74"/>
                      </a:lnTo>
                      <a:lnTo>
                        <a:pt x="26" y="74"/>
                      </a:lnTo>
                      <a:lnTo>
                        <a:pt x="23" y="75"/>
                      </a:lnTo>
                      <a:lnTo>
                        <a:pt x="16" y="76"/>
                      </a:lnTo>
                      <a:lnTo>
                        <a:pt x="7" y="79"/>
                      </a:lnTo>
                      <a:lnTo>
                        <a:pt x="0" y="82"/>
                      </a:lnTo>
                    </a:path>
                  </a:pathLst>
                </a:custGeom>
                <a:noFill/>
                <a:ln w="0">
                  <a:solidFill>
                    <a:srgbClr val="5914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19" name="Freeform 635"/>
                <p:cNvSpPr>
                  <a:spLocks/>
                </p:cNvSpPr>
                <p:nvPr/>
              </p:nvSpPr>
              <p:spPr bwMode="auto">
                <a:xfrm>
                  <a:off x="4812" y="679"/>
                  <a:ext cx="1" cy="2"/>
                </a:xfrm>
                <a:custGeom>
                  <a:avLst/>
                  <a:gdLst>
                    <a:gd name="T0" fmla="*/ 0 w 17"/>
                    <a:gd name="T1" fmla="*/ 0 h 26"/>
                    <a:gd name="T2" fmla="*/ 0 w 17"/>
                    <a:gd name="T3" fmla="*/ 0 h 26"/>
                    <a:gd name="T4" fmla="*/ 2 w 17"/>
                    <a:gd name="T5" fmla="*/ 3 h 26"/>
                    <a:gd name="T6" fmla="*/ 6 w 17"/>
                    <a:gd name="T7" fmla="*/ 9 h 26"/>
                    <a:gd name="T8" fmla="*/ 11 w 17"/>
                    <a:gd name="T9" fmla="*/ 17 h 26"/>
                    <a:gd name="T10" fmla="*/ 17 w 17"/>
                    <a:gd name="T11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2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6" y="9"/>
                      </a:lnTo>
                      <a:lnTo>
                        <a:pt x="11" y="17"/>
                      </a:lnTo>
                      <a:lnTo>
                        <a:pt x="17" y="26"/>
                      </a:lnTo>
                    </a:path>
                  </a:pathLst>
                </a:custGeom>
                <a:noFill/>
                <a:ln w="0">
                  <a:solidFill>
                    <a:srgbClr val="5914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20" name="Freeform 636"/>
                <p:cNvSpPr>
                  <a:spLocks/>
                </p:cNvSpPr>
                <p:nvPr/>
              </p:nvSpPr>
              <p:spPr bwMode="auto">
                <a:xfrm>
                  <a:off x="4817" y="698"/>
                  <a:ext cx="2" cy="3"/>
                </a:xfrm>
                <a:custGeom>
                  <a:avLst/>
                  <a:gdLst>
                    <a:gd name="T0" fmla="*/ 0 w 22"/>
                    <a:gd name="T1" fmla="*/ 0 h 34"/>
                    <a:gd name="T2" fmla="*/ 0 w 22"/>
                    <a:gd name="T3" fmla="*/ 0 h 34"/>
                    <a:gd name="T4" fmla="*/ 1 w 22"/>
                    <a:gd name="T5" fmla="*/ 2 h 34"/>
                    <a:gd name="T6" fmla="*/ 5 w 22"/>
                    <a:gd name="T7" fmla="*/ 6 h 34"/>
                    <a:gd name="T8" fmla="*/ 10 w 22"/>
                    <a:gd name="T9" fmla="*/ 13 h 34"/>
                    <a:gd name="T10" fmla="*/ 15 w 22"/>
                    <a:gd name="T11" fmla="*/ 20 h 34"/>
                    <a:gd name="T12" fmla="*/ 15 w 22"/>
                    <a:gd name="T13" fmla="*/ 20 h 34"/>
                    <a:gd name="T14" fmla="*/ 19 w 22"/>
                    <a:gd name="T15" fmla="*/ 26 h 34"/>
                    <a:gd name="T16" fmla="*/ 21 w 22"/>
                    <a:gd name="T17" fmla="*/ 30 h 34"/>
                    <a:gd name="T18" fmla="*/ 22 w 22"/>
                    <a:gd name="T19" fmla="*/ 33 h 34"/>
                    <a:gd name="T20" fmla="*/ 22 w 22"/>
                    <a:gd name="T21" fmla="*/ 3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" h="3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5" y="6"/>
                      </a:lnTo>
                      <a:lnTo>
                        <a:pt x="10" y="13"/>
                      </a:lnTo>
                      <a:lnTo>
                        <a:pt x="15" y="20"/>
                      </a:lnTo>
                      <a:lnTo>
                        <a:pt x="19" y="26"/>
                      </a:lnTo>
                      <a:lnTo>
                        <a:pt x="21" y="30"/>
                      </a:lnTo>
                      <a:lnTo>
                        <a:pt x="22" y="33"/>
                      </a:lnTo>
                      <a:lnTo>
                        <a:pt x="22" y="34"/>
                      </a:lnTo>
                    </a:path>
                  </a:pathLst>
                </a:custGeom>
                <a:noFill/>
                <a:ln w="0">
                  <a:solidFill>
                    <a:srgbClr val="5914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21" name="Freeform 637"/>
                <p:cNvSpPr>
                  <a:spLocks/>
                </p:cNvSpPr>
                <p:nvPr/>
              </p:nvSpPr>
              <p:spPr bwMode="auto">
                <a:xfrm>
                  <a:off x="4785" y="698"/>
                  <a:ext cx="33" cy="2"/>
                </a:xfrm>
                <a:custGeom>
                  <a:avLst/>
                  <a:gdLst>
                    <a:gd name="T0" fmla="*/ 327 w 327"/>
                    <a:gd name="T1" fmla="*/ 14 h 17"/>
                    <a:gd name="T2" fmla="*/ 327 w 327"/>
                    <a:gd name="T3" fmla="*/ 14 h 17"/>
                    <a:gd name="T4" fmla="*/ 326 w 327"/>
                    <a:gd name="T5" fmla="*/ 14 h 17"/>
                    <a:gd name="T6" fmla="*/ 325 w 327"/>
                    <a:gd name="T7" fmla="*/ 13 h 17"/>
                    <a:gd name="T8" fmla="*/ 322 w 327"/>
                    <a:gd name="T9" fmla="*/ 12 h 17"/>
                    <a:gd name="T10" fmla="*/ 317 w 327"/>
                    <a:gd name="T11" fmla="*/ 11 h 17"/>
                    <a:gd name="T12" fmla="*/ 311 w 327"/>
                    <a:gd name="T13" fmla="*/ 10 h 17"/>
                    <a:gd name="T14" fmla="*/ 303 w 327"/>
                    <a:gd name="T15" fmla="*/ 9 h 17"/>
                    <a:gd name="T16" fmla="*/ 293 w 327"/>
                    <a:gd name="T17" fmla="*/ 7 h 17"/>
                    <a:gd name="T18" fmla="*/ 281 w 327"/>
                    <a:gd name="T19" fmla="*/ 7 h 17"/>
                    <a:gd name="T20" fmla="*/ 281 w 327"/>
                    <a:gd name="T21" fmla="*/ 7 h 17"/>
                    <a:gd name="T22" fmla="*/ 268 w 327"/>
                    <a:gd name="T23" fmla="*/ 7 h 17"/>
                    <a:gd name="T24" fmla="*/ 253 w 327"/>
                    <a:gd name="T25" fmla="*/ 7 h 17"/>
                    <a:gd name="T26" fmla="*/ 238 w 327"/>
                    <a:gd name="T27" fmla="*/ 7 h 17"/>
                    <a:gd name="T28" fmla="*/ 224 w 327"/>
                    <a:gd name="T29" fmla="*/ 7 h 17"/>
                    <a:gd name="T30" fmla="*/ 211 w 327"/>
                    <a:gd name="T31" fmla="*/ 7 h 17"/>
                    <a:gd name="T32" fmla="*/ 198 w 327"/>
                    <a:gd name="T33" fmla="*/ 7 h 17"/>
                    <a:gd name="T34" fmla="*/ 189 w 327"/>
                    <a:gd name="T35" fmla="*/ 6 h 17"/>
                    <a:gd name="T36" fmla="*/ 182 w 327"/>
                    <a:gd name="T37" fmla="*/ 6 h 17"/>
                    <a:gd name="T38" fmla="*/ 182 w 327"/>
                    <a:gd name="T39" fmla="*/ 6 h 17"/>
                    <a:gd name="T40" fmla="*/ 176 w 327"/>
                    <a:gd name="T41" fmla="*/ 6 h 17"/>
                    <a:gd name="T42" fmla="*/ 169 w 327"/>
                    <a:gd name="T43" fmla="*/ 9 h 17"/>
                    <a:gd name="T44" fmla="*/ 160 w 327"/>
                    <a:gd name="T45" fmla="*/ 11 h 17"/>
                    <a:gd name="T46" fmla="*/ 151 w 327"/>
                    <a:gd name="T47" fmla="*/ 14 h 17"/>
                    <a:gd name="T48" fmla="*/ 141 w 327"/>
                    <a:gd name="T49" fmla="*/ 16 h 17"/>
                    <a:gd name="T50" fmla="*/ 130 w 327"/>
                    <a:gd name="T51" fmla="*/ 17 h 17"/>
                    <a:gd name="T52" fmla="*/ 120 w 327"/>
                    <a:gd name="T53" fmla="*/ 16 h 17"/>
                    <a:gd name="T54" fmla="*/ 110 w 327"/>
                    <a:gd name="T55" fmla="*/ 13 h 17"/>
                    <a:gd name="T56" fmla="*/ 110 w 327"/>
                    <a:gd name="T57" fmla="*/ 13 h 17"/>
                    <a:gd name="T58" fmla="*/ 105 w 327"/>
                    <a:gd name="T59" fmla="*/ 11 h 17"/>
                    <a:gd name="T60" fmla="*/ 99 w 327"/>
                    <a:gd name="T61" fmla="*/ 10 h 17"/>
                    <a:gd name="T62" fmla="*/ 92 w 327"/>
                    <a:gd name="T63" fmla="*/ 9 h 17"/>
                    <a:gd name="T64" fmla="*/ 86 w 327"/>
                    <a:gd name="T65" fmla="*/ 9 h 17"/>
                    <a:gd name="T66" fmla="*/ 79 w 327"/>
                    <a:gd name="T67" fmla="*/ 9 h 17"/>
                    <a:gd name="T68" fmla="*/ 73 w 327"/>
                    <a:gd name="T69" fmla="*/ 9 h 17"/>
                    <a:gd name="T70" fmla="*/ 66 w 327"/>
                    <a:gd name="T71" fmla="*/ 9 h 17"/>
                    <a:gd name="T72" fmla="*/ 59 w 327"/>
                    <a:gd name="T73" fmla="*/ 9 h 17"/>
                    <a:gd name="T74" fmla="*/ 59 w 327"/>
                    <a:gd name="T75" fmla="*/ 9 h 17"/>
                    <a:gd name="T76" fmla="*/ 52 w 327"/>
                    <a:gd name="T77" fmla="*/ 7 h 17"/>
                    <a:gd name="T78" fmla="*/ 44 w 327"/>
                    <a:gd name="T79" fmla="*/ 6 h 17"/>
                    <a:gd name="T80" fmla="*/ 35 w 327"/>
                    <a:gd name="T81" fmla="*/ 5 h 17"/>
                    <a:gd name="T82" fmla="*/ 27 w 327"/>
                    <a:gd name="T83" fmla="*/ 4 h 17"/>
                    <a:gd name="T84" fmla="*/ 18 w 327"/>
                    <a:gd name="T85" fmla="*/ 2 h 17"/>
                    <a:gd name="T86" fmla="*/ 11 w 327"/>
                    <a:gd name="T87" fmla="*/ 1 h 17"/>
                    <a:gd name="T88" fmla="*/ 5 w 327"/>
                    <a:gd name="T89" fmla="*/ 0 h 17"/>
                    <a:gd name="T90" fmla="*/ 0 w 327"/>
                    <a:gd name="T9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27" h="17">
                      <a:moveTo>
                        <a:pt x="327" y="14"/>
                      </a:moveTo>
                      <a:lnTo>
                        <a:pt x="327" y="14"/>
                      </a:lnTo>
                      <a:lnTo>
                        <a:pt x="326" y="14"/>
                      </a:lnTo>
                      <a:lnTo>
                        <a:pt x="325" y="13"/>
                      </a:lnTo>
                      <a:lnTo>
                        <a:pt x="322" y="12"/>
                      </a:lnTo>
                      <a:lnTo>
                        <a:pt x="317" y="11"/>
                      </a:lnTo>
                      <a:lnTo>
                        <a:pt x="311" y="10"/>
                      </a:lnTo>
                      <a:lnTo>
                        <a:pt x="303" y="9"/>
                      </a:lnTo>
                      <a:lnTo>
                        <a:pt x="293" y="7"/>
                      </a:lnTo>
                      <a:lnTo>
                        <a:pt x="281" y="7"/>
                      </a:lnTo>
                      <a:lnTo>
                        <a:pt x="268" y="7"/>
                      </a:lnTo>
                      <a:lnTo>
                        <a:pt x="253" y="7"/>
                      </a:lnTo>
                      <a:lnTo>
                        <a:pt x="238" y="7"/>
                      </a:lnTo>
                      <a:lnTo>
                        <a:pt x="224" y="7"/>
                      </a:lnTo>
                      <a:lnTo>
                        <a:pt x="211" y="7"/>
                      </a:lnTo>
                      <a:lnTo>
                        <a:pt x="198" y="7"/>
                      </a:lnTo>
                      <a:lnTo>
                        <a:pt x="189" y="6"/>
                      </a:lnTo>
                      <a:lnTo>
                        <a:pt x="182" y="6"/>
                      </a:lnTo>
                      <a:lnTo>
                        <a:pt x="176" y="6"/>
                      </a:lnTo>
                      <a:lnTo>
                        <a:pt x="169" y="9"/>
                      </a:lnTo>
                      <a:lnTo>
                        <a:pt x="160" y="11"/>
                      </a:lnTo>
                      <a:lnTo>
                        <a:pt x="151" y="14"/>
                      </a:lnTo>
                      <a:lnTo>
                        <a:pt x="141" y="16"/>
                      </a:lnTo>
                      <a:lnTo>
                        <a:pt x="130" y="17"/>
                      </a:lnTo>
                      <a:lnTo>
                        <a:pt x="120" y="16"/>
                      </a:lnTo>
                      <a:lnTo>
                        <a:pt x="110" y="13"/>
                      </a:lnTo>
                      <a:lnTo>
                        <a:pt x="105" y="11"/>
                      </a:lnTo>
                      <a:lnTo>
                        <a:pt x="99" y="10"/>
                      </a:lnTo>
                      <a:lnTo>
                        <a:pt x="92" y="9"/>
                      </a:lnTo>
                      <a:lnTo>
                        <a:pt x="86" y="9"/>
                      </a:lnTo>
                      <a:lnTo>
                        <a:pt x="79" y="9"/>
                      </a:lnTo>
                      <a:lnTo>
                        <a:pt x="73" y="9"/>
                      </a:lnTo>
                      <a:lnTo>
                        <a:pt x="66" y="9"/>
                      </a:lnTo>
                      <a:lnTo>
                        <a:pt x="59" y="9"/>
                      </a:lnTo>
                      <a:lnTo>
                        <a:pt x="52" y="7"/>
                      </a:lnTo>
                      <a:lnTo>
                        <a:pt x="44" y="6"/>
                      </a:lnTo>
                      <a:lnTo>
                        <a:pt x="35" y="5"/>
                      </a:lnTo>
                      <a:lnTo>
                        <a:pt x="27" y="4"/>
                      </a:lnTo>
                      <a:lnTo>
                        <a:pt x="18" y="2"/>
                      </a:lnTo>
                      <a:lnTo>
                        <a:pt x="11" y="1"/>
                      </a:lnTo>
                      <a:lnTo>
                        <a:pt x="5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5914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22" name="Freeform 638"/>
                <p:cNvSpPr>
                  <a:spLocks/>
                </p:cNvSpPr>
                <p:nvPr/>
              </p:nvSpPr>
              <p:spPr bwMode="auto">
                <a:xfrm>
                  <a:off x="4785" y="697"/>
                  <a:ext cx="1" cy="2"/>
                </a:xfrm>
                <a:custGeom>
                  <a:avLst/>
                  <a:gdLst>
                    <a:gd name="T0" fmla="*/ 13 w 13"/>
                    <a:gd name="T1" fmla="*/ 0 h 21"/>
                    <a:gd name="T2" fmla="*/ 13 w 13"/>
                    <a:gd name="T3" fmla="*/ 0 h 21"/>
                    <a:gd name="T4" fmla="*/ 11 w 13"/>
                    <a:gd name="T5" fmla="*/ 2 h 21"/>
                    <a:gd name="T6" fmla="*/ 8 w 13"/>
                    <a:gd name="T7" fmla="*/ 6 h 21"/>
                    <a:gd name="T8" fmla="*/ 3 w 13"/>
                    <a:gd name="T9" fmla="*/ 13 h 21"/>
                    <a:gd name="T10" fmla="*/ 0 w 13"/>
                    <a:gd name="T11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21">
                      <a:moveTo>
                        <a:pt x="13" y="0"/>
                      </a:moveTo>
                      <a:lnTo>
                        <a:pt x="13" y="0"/>
                      </a:lnTo>
                      <a:lnTo>
                        <a:pt x="11" y="2"/>
                      </a:lnTo>
                      <a:lnTo>
                        <a:pt x="8" y="6"/>
                      </a:lnTo>
                      <a:lnTo>
                        <a:pt x="3" y="13"/>
                      </a:lnTo>
                      <a:lnTo>
                        <a:pt x="0" y="21"/>
                      </a:lnTo>
                    </a:path>
                  </a:pathLst>
                </a:custGeom>
                <a:noFill/>
                <a:ln w="0">
                  <a:solidFill>
                    <a:srgbClr val="5914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23" name="Freeform 639"/>
                <p:cNvSpPr>
                  <a:spLocks/>
                </p:cNvSpPr>
                <p:nvPr/>
              </p:nvSpPr>
              <p:spPr bwMode="auto">
                <a:xfrm>
                  <a:off x="4795" y="706"/>
                  <a:ext cx="12" cy="1"/>
                </a:xfrm>
                <a:custGeom>
                  <a:avLst/>
                  <a:gdLst>
                    <a:gd name="T0" fmla="*/ 124 w 124"/>
                    <a:gd name="T1" fmla="*/ 6 h 11"/>
                    <a:gd name="T2" fmla="*/ 124 w 124"/>
                    <a:gd name="T3" fmla="*/ 6 h 11"/>
                    <a:gd name="T4" fmla="*/ 122 w 124"/>
                    <a:gd name="T5" fmla="*/ 5 h 11"/>
                    <a:gd name="T6" fmla="*/ 117 w 124"/>
                    <a:gd name="T7" fmla="*/ 3 h 11"/>
                    <a:gd name="T8" fmla="*/ 107 w 124"/>
                    <a:gd name="T9" fmla="*/ 2 h 11"/>
                    <a:gd name="T10" fmla="*/ 96 w 124"/>
                    <a:gd name="T11" fmla="*/ 4 h 11"/>
                    <a:gd name="T12" fmla="*/ 96 w 124"/>
                    <a:gd name="T13" fmla="*/ 4 h 11"/>
                    <a:gd name="T14" fmla="*/ 88 w 124"/>
                    <a:gd name="T15" fmla="*/ 6 h 11"/>
                    <a:gd name="T16" fmla="*/ 78 w 124"/>
                    <a:gd name="T17" fmla="*/ 8 h 11"/>
                    <a:gd name="T18" fmla="*/ 66 w 124"/>
                    <a:gd name="T19" fmla="*/ 10 h 11"/>
                    <a:gd name="T20" fmla="*/ 53 w 124"/>
                    <a:gd name="T21" fmla="*/ 11 h 11"/>
                    <a:gd name="T22" fmla="*/ 39 w 124"/>
                    <a:gd name="T23" fmla="*/ 11 h 11"/>
                    <a:gd name="T24" fmla="*/ 25 w 124"/>
                    <a:gd name="T25" fmla="*/ 10 h 11"/>
                    <a:gd name="T26" fmla="*/ 12 w 124"/>
                    <a:gd name="T27" fmla="*/ 6 h 11"/>
                    <a:gd name="T28" fmla="*/ 0 w 124"/>
                    <a:gd name="T2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4" h="11">
                      <a:moveTo>
                        <a:pt x="124" y="6"/>
                      </a:moveTo>
                      <a:lnTo>
                        <a:pt x="124" y="6"/>
                      </a:lnTo>
                      <a:lnTo>
                        <a:pt x="122" y="5"/>
                      </a:lnTo>
                      <a:lnTo>
                        <a:pt x="117" y="3"/>
                      </a:lnTo>
                      <a:lnTo>
                        <a:pt x="107" y="2"/>
                      </a:lnTo>
                      <a:lnTo>
                        <a:pt x="96" y="4"/>
                      </a:lnTo>
                      <a:lnTo>
                        <a:pt x="88" y="6"/>
                      </a:lnTo>
                      <a:lnTo>
                        <a:pt x="78" y="8"/>
                      </a:lnTo>
                      <a:lnTo>
                        <a:pt x="66" y="10"/>
                      </a:lnTo>
                      <a:lnTo>
                        <a:pt x="53" y="11"/>
                      </a:lnTo>
                      <a:lnTo>
                        <a:pt x="39" y="11"/>
                      </a:lnTo>
                      <a:lnTo>
                        <a:pt x="25" y="10"/>
                      </a:lnTo>
                      <a:lnTo>
                        <a:pt x="12" y="6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5914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24" name="Freeform 640"/>
                <p:cNvSpPr>
                  <a:spLocks/>
                </p:cNvSpPr>
                <p:nvPr/>
              </p:nvSpPr>
              <p:spPr bwMode="auto">
                <a:xfrm>
                  <a:off x="4796" y="708"/>
                  <a:ext cx="6" cy="1"/>
                </a:xfrm>
                <a:custGeom>
                  <a:avLst/>
                  <a:gdLst>
                    <a:gd name="T0" fmla="*/ 54 w 54"/>
                    <a:gd name="T1" fmla="*/ 0 h 10"/>
                    <a:gd name="T2" fmla="*/ 54 w 54"/>
                    <a:gd name="T3" fmla="*/ 0 h 10"/>
                    <a:gd name="T4" fmla="*/ 53 w 54"/>
                    <a:gd name="T5" fmla="*/ 0 h 10"/>
                    <a:gd name="T6" fmla="*/ 49 w 54"/>
                    <a:gd name="T7" fmla="*/ 0 h 10"/>
                    <a:gd name="T8" fmla="*/ 43 w 54"/>
                    <a:gd name="T9" fmla="*/ 1 h 10"/>
                    <a:gd name="T10" fmla="*/ 35 w 54"/>
                    <a:gd name="T11" fmla="*/ 1 h 10"/>
                    <a:gd name="T12" fmla="*/ 27 w 54"/>
                    <a:gd name="T13" fmla="*/ 2 h 10"/>
                    <a:gd name="T14" fmla="*/ 18 w 54"/>
                    <a:gd name="T15" fmla="*/ 4 h 10"/>
                    <a:gd name="T16" fmla="*/ 9 w 54"/>
                    <a:gd name="T17" fmla="*/ 7 h 10"/>
                    <a:gd name="T18" fmla="*/ 0 w 54"/>
                    <a:gd name="T1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4" h="10">
                      <a:moveTo>
                        <a:pt x="54" y="0"/>
                      </a:moveTo>
                      <a:lnTo>
                        <a:pt x="54" y="0"/>
                      </a:lnTo>
                      <a:lnTo>
                        <a:pt x="53" y="0"/>
                      </a:lnTo>
                      <a:lnTo>
                        <a:pt x="49" y="0"/>
                      </a:lnTo>
                      <a:lnTo>
                        <a:pt x="43" y="1"/>
                      </a:lnTo>
                      <a:lnTo>
                        <a:pt x="35" y="1"/>
                      </a:lnTo>
                      <a:lnTo>
                        <a:pt x="27" y="2"/>
                      </a:lnTo>
                      <a:lnTo>
                        <a:pt x="18" y="4"/>
                      </a:lnTo>
                      <a:lnTo>
                        <a:pt x="9" y="7"/>
                      </a:lnTo>
                      <a:lnTo>
                        <a:pt x="0" y="10"/>
                      </a:lnTo>
                    </a:path>
                  </a:pathLst>
                </a:custGeom>
                <a:noFill/>
                <a:ln w="0">
                  <a:solidFill>
                    <a:srgbClr val="5914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25" name="Freeform 641"/>
                <p:cNvSpPr>
                  <a:spLocks/>
                </p:cNvSpPr>
                <p:nvPr/>
              </p:nvSpPr>
              <p:spPr bwMode="auto">
                <a:xfrm>
                  <a:off x="4867" y="646"/>
                  <a:ext cx="11" cy="25"/>
                </a:xfrm>
                <a:custGeom>
                  <a:avLst/>
                  <a:gdLst>
                    <a:gd name="T0" fmla="*/ 100 w 100"/>
                    <a:gd name="T1" fmla="*/ 25 h 248"/>
                    <a:gd name="T2" fmla="*/ 100 w 100"/>
                    <a:gd name="T3" fmla="*/ 25 h 248"/>
                    <a:gd name="T4" fmla="*/ 96 w 100"/>
                    <a:gd name="T5" fmla="*/ 18 h 248"/>
                    <a:gd name="T6" fmla="*/ 93 w 100"/>
                    <a:gd name="T7" fmla="*/ 13 h 248"/>
                    <a:gd name="T8" fmla="*/ 89 w 100"/>
                    <a:gd name="T9" fmla="*/ 8 h 248"/>
                    <a:gd name="T10" fmla="*/ 84 w 100"/>
                    <a:gd name="T11" fmla="*/ 3 h 248"/>
                    <a:gd name="T12" fmla="*/ 79 w 100"/>
                    <a:gd name="T13" fmla="*/ 1 h 248"/>
                    <a:gd name="T14" fmla="*/ 74 w 100"/>
                    <a:gd name="T15" fmla="*/ 0 h 248"/>
                    <a:gd name="T16" fmla="*/ 68 w 100"/>
                    <a:gd name="T17" fmla="*/ 2 h 248"/>
                    <a:gd name="T18" fmla="*/ 61 w 100"/>
                    <a:gd name="T19" fmla="*/ 7 h 248"/>
                    <a:gd name="T20" fmla="*/ 61 w 100"/>
                    <a:gd name="T21" fmla="*/ 7 h 248"/>
                    <a:gd name="T22" fmla="*/ 53 w 100"/>
                    <a:gd name="T23" fmla="*/ 14 h 248"/>
                    <a:gd name="T24" fmla="*/ 46 w 100"/>
                    <a:gd name="T25" fmla="*/ 21 h 248"/>
                    <a:gd name="T26" fmla="*/ 38 w 100"/>
                    <a:gd name="T27" fmla="*/ 30 h 248"/>
                    <a:gd name="T28" fmla="*/ 32 w 100"/>
                    <a:gd name="T29" fmla="*/ 39 h 248"/>
                    <a:gd name="T30" fmla="*/ 26 w 100"/>
                    <a:gd name="T31" fmla="*/ 49 h 248"/>
                    <a:gd name="T32" fmla="*/ 21 w 100"/>
                    <a:gd name="T33" fmla="*/ 60 h 248"/>
                    <a:gd name="T34" fmla="*/ 17 w 100"/>
                    <a:gd name="T35" fmla="*/ 72 h 248"/>
                    <a:gd name="T36" fmla="*/ 14 w 100"/>
                    <a:gd name="T37" fmla="*/ 85 h 248"/>
                    <a:gd name="T38" fmla="*/ 14 w 100"/>
                    <a:gd name="T39" fmla="*/ 85 h 248"/>
                    <a:gd name="T40" fmla="*/ 11 w 100"/>
                    <a:gd name="T41" fmla="*/ 95 h 248"/>
                    <a:gd name="T42" fmla="*/ 9 w 100"/>
                    <a:gd name="T43" fmla="*/ 103 h 248"/>
                    <a:gd name="T44" fmla="*/ 6 w 100"/>
                    <a:gd name="T45" fmla="*/ 109 h 248"/>
                    <a:gd name="T46" fmla="*/ 4 w 100"/>
                    <a:gd name="T47" fmla="*/ 116 h 248"/>
                    <a:gd name="T48" fmla="*/ 4 w 100"/>
                    <a:gd name="T49" fmla="*/ 123 h 248"/>
                    <a:gd name="T50" fmla="*/ 4 w 100"/>
                    <a:gd name="T51" fmla="*/ 132 h 248"/>
                    <a:gd name="T52" fmla="*/ 7 w 100"/>
                    <a:gd name="T53" fmla="*/ 143 h 248"/>
                    <a:gd name="T54" fmla="*/ 12 w 100"/>
                    <a:gd name="T55" fmla="*/ 158 h 248"/>
                    <a:gd name="T56" fmla="*/ 12 w 100"/>
                    <a:gd name="T57" fmla="*/ 158 h 248"/>
                    <a:gd name="T58" fmla="*/ 13 w 100"/>
                    <a:gd name="T59" fmla="*/ 159 h 248"/>
                    <a:gd name="T60" fmla="*/ 14 w 100"/>
                    <a:gd name="T61" fmla="*/ 160 h 248"/>
                    <a:gd name="T62" fmla="*/ 16 w 100"/>
                    <a:gd name="T63" fmla="*/ 164 h 248"/>
                    <a:gd name="T64" fmla="*/ 19 w 100"/>
                    <a:gd name="T65" fmla="*/ 168 h 248"/>
                    <a:gd name="T66" fmla="*/ 21 w 100"/>
                    <a:gd name="T67" fmla="*/ 174 h 248"/>
                    <a:gd name="T68" fmla="*/ 22 w 100"/>
                    <a:gd name="T69" fmla="*/ 181 h 248"/>
                    <a:gd name="T70" fmla="*/ 23 w 100"/>
                    <a:gd name="T71" fmla="*/ 190 h 248"/>
                    <a:gd name="T72" fmla="*/ 22 w 100"/>
                    <a:gd name="T73" fmla="*/ 200 h 248"/>
                    <a:gd name="T74" fmla="*/ 22 w 100"/>
                    <a:gd name="T75" fmla="*/ 200 h 248"/>
                    <a:gd name="T76" fmla="*/ 20 w 100"/>
                    <a:gd name="T77" fmla="*/ 210 h 248"/>
                    <a:gd name="T78" fmla="*/ 17 w 100"/>
                    <a:gd name="T79" fmla="*/ 218 h 248"/>
                    <a:gd name="T80" fmla="*/ 13 w 100"/>
                    <a:gd name="T81" fmla="*/ 225 h 248"/>
                    <a:gd name="T82" fmla="*/ 9 w 100"/>
                    <a:gd name="T83" fmla="*/ 231 h 248"/>
                    <a:gd name="T84" fmla="*/ 5 w 100"/>
                    <a:gd name="T85" fmla="*/ 236 h 248"/>
                    <a:gd name="T86" fmla="*/ 2 w 100"/>
                    <a:gd name="T87" fmla="*/ 240 h 248"/>
                    <a:gd name="T88" fmla="*/ 0 w 100"/>
                    <a:gd name="T89" fmla="*/ 244 h 248"/>
                    <a:gd name="T90" fmla="*/ 0 w 100"/>
                    <a:gd name="T91" fmla="*/ 248 h 2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00" h="248">
                      <a:moveTo>
                        <a:pt x="100" y="25"/>
                      </a:moveTo>
                      <a:lnTo>
                        <a:pt x="100" y="25"/>
                      </a:lnTo>
                      <a:lnTo>
                        <a:pt x="96" y="18"/>
                      </a:lnTo>
                      <a:lnTo>
                        <a:pt x="93" y="13"/>
                      </a:lnTo>
                      <a:lnTo>
                        <a:pt x="89" y="8"/>
                      </a:lnTo>
                      <a:lnTo>
                        <a:pt x="84" y="3"/>
                      </a:lnTo>
                      <a:lnTo>
                        <a:pt x="79" y="1"/>
                      </a:lnTo>
                      <a:lnTo>
                        <a:pt x="74" y="0"/>
                      </a:lnTo>
                      <a:lnTo>
                        <a:pt x="68" y="2"/>
                      </a:lnTo>
                      <a:lnTo>
                        <a:pt x="61" y="7"/>
                      </a:lnTo>
                      <a:lnTo>
                        <a:pt x="53" y="14"/>
                      </a:lnTo>
                      <a:lnTo>
                        <a:pt x="46" y="21"/>
                      </a:lnTo>
                      <a:lnTo>
                        <a:pt x="38" y="30"/>
                      </a:lnTo>
                      <a:lnTo>
                        <a:pt x="32" y="39"/>
                      </a:lnTo>
                      <a:lnTo>
                        <a:pt x="26" y="49"/>
                      </a:lnTo>
                      <a:lnTo>
                        <a:pt x="21" y="60"/>
                      </a:lnTo>
                      <a:lnTo>
                        <a:pt x="17" y="72"/>
                      </a:lnTo>
                      <a:lnTo>
                        <a:pt x="14" y="85"/>
                      </a:lnTo>
                      <a:lnTo>
                        <a:pt x="11" y="95"/>
                      </a:lnTo>
                      <a:lnTo>
                        <a:pt x="9" y="103"/>
                      </a:lnTo>
                      <a:lnTo>
                        <a:pt x="6" y="109"/>
                      </a:lnTo>
                      <a:lnTo>
                        <a:pt x="4" y="116"/>
                      </a:lnTo>
                      <a:lnTo>
                        <a:pt x="4" y="123"/>
                      </a:lnTo>
                      <a:lnTo>
                        <a:pt x="4" y="132"/>
                      </a:lnTo>
                      <a:lnTo>
                        <a:pt x="7" y="143"/>
                      </a:lnTo>
                      <a:lnTo>
                        <a:pt x="12" y="158"/>
                      </a:lnTo>
                      <a:lnTo>
                        <a:pt x="13" y="159"/>
                      </a:lnTo>
                      <a:lnTo>
                        <a:pt x="14" y="160"/>
                      </a:lnTo>
                      <a:lnTo>
                        <a:pt x="16" y="164"/>
                      </a:lnTo>
                      <a:lnTo>
                        <a:pt x="19" y="168"/>
                      </a:lnTo>
                      <a:lnTo>
                        <a:pt x="21" y="174"/>
                      </a:lnTo>
                      <a:lnTo>
                        <a:pt x="22" y="181"/>
                      </a:lnTo>
                      <a:lnTo>
                        <a:pt x="23" y="190"/>
                      </a:lnTo>
                      <a:lnTo>
                        <a:pt x="22" y="200"/>
                      </a:lnTo>
                      <a:lnTo>
                        <a:pt x="20" y="210"/>
                      </a:lnTo>
                      <a:lnTo>
                        <a:pt x="17" y="218"/>
                      </a:lnTo>
                      <a:lnTo>
                        <a:pt x="13" y="225"/>
                      </a:lnTo>
                      <a:lnTo>
                        <a:pt x="9" y="231"/>
                      </a:lnTo>
                      <a:lnTo>
                        <a:pt x="5" y="236"/>
                      </a:lnTo>
                      <a:lnTo>
                        <a:pt x="2" y="240"/>
                      </a:lnTo>
                      <a:lnTo>
                        <a:pt x="0" y="244"/>
                      </a:lnTo>
                      <a:lnTo>
                        <a:pt x="0" y="248"/>
                      </a:lnTo>
                    </a:path>
                  </a:pathLst>
                </a:custGeom>
                <a:noFill/>
                <a:ln w="0">
                  <a:solidFill>
                    <a:srgbClr val="5914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26" name="Freeform 642"/>
                <p:cNvSpPr>
                  <a:spLocks/>
                </p:cNvSpPr>
                <p:nvPr/>
              </p:nvSpPr>
              <p:spPr bwMode="auto">
                <a:xfrm>
                  <a:off x="4868" y="655"/>
                  <a:ext cx="4" cy="1"/>
                </a:xfrm>
                <a:custGeom>
                  <a:avLst/>
                  <a:gdLst>
                    <a:gd name="T0" fmla="*/ 34 w 34"/>
                    <a:gd name="T1" fmla="*/ 0 h 13"/>
                    <a:gd name="T2" fmla="*/ 34 w 34"/>
                    <a:gd name="T3" fmla="*/ 0 h 13"/>
                    <a:gd name="T4" fmla="*/ 33 w 34"/>
                    <a:gd name="T5" fmla="*/ 0 h 13"/>
                    <a:gd name="T6" fmla="*/ 30 w 34"/>
                    <a:gd name="T7" fmla="*/ 0 h 13"/>
                    <a:gd name="T8" fmla="*/ 25 w 34"/>
                    <a:gd name="T9" fmla="*/ 0 h 13"/>
                    <a:gd name="T10" fmla="*/ 20 w 34"/>
                    <a:gd name="T11" fmla="*/ 0 h 13"/>
                    <a:gd name="T12" fmla="*/ 14 w 34"/>
                    <a:gd name="T13" fmla="*/ 2 h 13"/>
                    <a:gd name="T14" fmla="*/ 9 w 34"/>
                    <a:gd name="T15" fmla="*/ 4 h 13"/>
                    <a:gd name="T16" fmla="*/ 4 w 34"/>
                    <a:gd name="T17" fmla="*/ 8 h 13"/>
                    <a:gd name="T18" fmla="*/ 0 w 34"/>
                    <a:gd name="T1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4" h="13">
                      <a:moveTo>
                        <a:pt x="34" y="0"/>
                      </a:moveTo>
                      <a:lnTo>
                        <a:pt x="34" y="0"/>
                      </a:lnTo>
                      <a:lnTo>
                        <a:pt x="33" y="0"/>
                      </a:lnTo>
                      <a:lnTo>
                        <a:pt x="30" y="0"/>
                      </a:lnTo>
                      <a:lnTo>
                        <a:pt x="25" y="0"/>
                      </a:lnTo>
                      <a:lnTo>
                        <a:pt x="20" y="0"/>
                      </a:lnTo>
                      <a:lnTo>
                        <a:pt x="14" y="2"/>
                      </a:lnTo>
                      <a:lnTo>
                        <a:pt x="9" y="4"/>
                      </a:lnTo>
                      <a:lnTo>
                        <a:pt x="4" y="8"/>
                      </a:lnTo>
                      <a:lnTo>
                        <a:pt x="0" y="13"/>
                      </a:lnTo>
                    </a:path>
                  </a:pathLst>
                </a:custGeom>
                <a:noFill/>
                <a:ln w="0">
                  <a:solidFill>
                    <a:srgbClr val="5914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27" name="Freeform 643"/>
                <p:cNvSpPr>
                  <a:spLocks/>
                </p:cNvSpPr>
                <p:nvPr/>
              </p:nvSpPr>
              <p:spPr bwMode="auto">
                <a:xfrm>
                  <a:off x="4816" y="751"/>
                  <a:ext cx="13" cy="11"/>
                </a:xfrm>
                <a:custGeom>
                  <a:avLst/>
                  <a:gdLst>
                    <a:gd name="T0" fmla="*/ 35 w 128"/>
                    <a:gd name="T1" fmla="*/ 87 h 110"/>
                    <a:gd name="T2" fmla="*/ 57 w 128"/>
                    <a:gd name="T3" fmla="*/ 96 h 110"/>
                    <a:gd name="T4" fmla="*/ 89 w 128"/>
                    <a:gd name="T5" fmla="*/ 105 h 110"/>
                    <a:gd name="T6" fmla="*/ 113 w 128"/>
                    <a:gd name="T7" fmla="*/ 110 h 110"/>
                    <a:gd name="T8" fmla="*/ 124 w 128"/>
                    <a:gd name="T9" fmla="*/ 103 h 110"/>
                    <a:gd name="T10" fmla="*/ 127 w 128"/>
                    <a:gd name="T11" fmla="*/ 101 h 110"/>
                    <a:gd name="T12" fmla="*/ 117 w 128"/>
                    <a:gd name="T13" fmla="*/ 101 h 110"/>
                    <a:gd name="T14" fmla="*/ 110 w 128"/>
                    <a:gd name="T15" fmla="*/ 99 h 110"/>
                    <a:gd name="T16" fmla="*/ 98 w 128"/>
                    <a:gd name="T17" fmla="*/ 97 h 110"/>
                    <a:gd name="T18" fmla="*/ 84 w 128"/>
                    <a:gd name="T19" fmla="*/ 94 h 110"/>
                    <a:gd name="T20" fmla="*/ 70 w 128"/>
                    <a:gd name="T21" fmla="*/ 89 h 110"/>
                    <a:gd name="T22" fmla="*/ 70 w 128"/>
                    <a:gd name="T23" fmla="*/ 82 h 110"/>
                    <a:gd name="T24" fmla="*/ 85 w 128"/>
                    <a:gd name="T25" fmla="*/ 78 h 110"/>
                    <a:gd name="T26" fmla="*/ 92 w 128"/>
                    <a:gd name="T27" fmla="*/ 70 h 110"/>
                    <a:gd name="T28" fmla="*/ 75 w 128"/>
                    <a:gd name="T29" fmla="*/ 74 h 110"/>
                    <a:gd name="T30" fmla="*/ 66 w 128"/>
                    <a:gd name="T31" fmla="*/ 78 h 110"/>
                    <a:gd name="T32" fmla="*/ 60 w 128"/>
                    <a:gd name="T33" fmla="*/ 80 h 110"/>
                    <a:gd name="T34" fmla="*/ 55 w 128"/>
                    <a:gd name="T35" fmla="*/ 79 h 110"/>
                    <a:gd name="T36" fmla="*/ 49 w 128"/>
                    <a:gd name="T37" fmla="*/ 72 h 110"/>
                    <a:gd name="T38" fmla="*/ 42 w 128"/>
                    <a:gd name="T39" fmla="*/ 65 h 110"/>
                    <a:gd name="T40" fmla="*/ 35 w 128"/>
                    <a:gd name="T41" fmla="*/ 56 h 110"/>
                    <a:gd name="T42" fmla="*/ 29 w 128"/>
                    <a:gd name="T43" fmla="*/ 46 h 110"/>
                    <a:gd name="T44" fmla="*/ 22 w 128"/>
                    <a:gd name="T45" fmla="*/ 34 h 110"/>
                    <a:gd name="T46" fmla="*/ 12 w 128"/>
                    <a:gd name="T47" fmla="*/ 17 h 110"/>
                    <a:gd name="T48" fmla="*/ 2 w 128"/>
                    <a:gd name="T49" fmla="*/ 3 h 110"/>
                    <a:gd name="T50" fmla="*/ 0 w 128"/>
                    <a:gd name="T51" fmla="*/ 1 h 110"/>
                    <a:gd name="T52" fmla="*/ 8 w 128"/>
                    <a:gd name="T53" fmla="*/ 18 h 110"/>
                    <a:gd name="T54" fmla="*/ 15 w 128"/>
                    <a:gd name="T55" fmla="*/ 34 h 110"/>
                    <a:gd name="T56" fmla="*/ 20 w 128"/>
                    <a:gd name="T57" fmla="*/ 45 h 110"/>
                    <a:gd name="T58" fmla="*/ 23 w 128"/>
                    <a:gd name="T59" fmla="*/ 55 h 110"/>
                    <a:gd name="T60" fmla="*/ 26 w 128"/>
                    <a:gd name="T61" fmla="*/ 67 h 110"/>
                    <a:gd name="T62" fmla="*/ 31 w 128"/>
                    <a:gd name="T63" fmla="*/ 8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28" h="110">
                      <a:moveTo>
                        <a:pt x="32" y="86"/>
                      </a:moveTo>
                      <a:lnTo>
                        <a:pt x="35" y="87"/>
                      </a:lnTo>
                      <a:lnTo>
                        <a:pt x="44" y="91"/>
                      </a:lnTo>
                      <a:lnTo>
                        <a:pt x="57" y="96"/>
                      </a:lnTo>
                      <a:lnTo>
                        <a:pt x="72" y="101"/>
                      </a:lnTo>
                      <a:lnTo>
                        <a:pt x="89" y="105"/>
                      </a:lnTo>
                      <a:lnTo>
                        <a:pt x="103" y="109"/>
                      </a:lnTo>
                      <a:lnTo>
                        <a:pt x="113" y="110"/>
                      </a:lnTo>
                      <a:lnTo>
                        <a:pt x="119" y="108"/>
                      </a:lnTo>
                      <a:lnTo>
                        <a:pt x="124" y="103"/>
                      </a:lnTo>
                      <a:lnTo>
                        <a:pt x="128" y="101"/>
                      </a:lnTo>
                      <a:lnTo>
                        <a:pt x="127" y="101"/>
                      </a:lnTo>
                      <a:lnTo>
                        <a:pt x="118" y="101"/>
                      </a:lnTo>
                      <a:lnTo>
                        <a:pt x="117" y="101"/>
                      </a:lnTo>
                      <a:lnTo>
                        <a:pt x="114" y="100"/>
                      </a:lnTo>
                      <a:lnTo>
                        <a:pt x="110" y="99"/>
                      </a:lnTo>
                      <a:lnTo>
                        <a:pt x="105" y="98"/>
                      </a:lnTo>
                      <a:lnTo>
                        <a:pt x="98" y="97"/>
                      </a:lnTo>
                      <a:lnTo>
                        <a:pt x="92" y="95"/>
                      </a:lnTo>
                      <a:lnTo>
                        <a:pt x="84" y="94"/>
                      </a:lnTo>
                      <a:lnTo>
                        <a:pt x="78" y="92"/>
                      </a:lnTo>
                      <a:lnTo>
                        <a:pt x="70" y="89"/>
                      </a:lnTo>
                      <a:lnTo>
                        <a:pt x="68" y="85"/>
                      </a:lnTo>
                      <a:lnTo>
                        <a:pt x="70" y="82"/>
                      </a:lnTo>
                      <a:lnTo>
                        <a:pt x="77" y="81"/>
                      </a:lnTo>
                      <a:lnTo>
                        <a:pt x="85" y="78"/>
                      </a:lnTo>
                      <a:lnTo>
                        <a:pt x="92" y="73"/>
                      </a:lnTo>
                      <a:lnTo>
                        <a:pt x="92" y="70"/>
                      </a:lnTo>
                      <a:lnTo>
                        <a:pt x="82" y="71"/>
                      </a:lnTo>
                      <a:lnTo>
                        <a:pt x="75" y="74"/>
                      </a:lnTo>
                      <a:lnTo>
                        <a:pt x="70" y="76"/>
                      </a:lnTo>
                      <a:lnTo>
                        <a:pt x="66" y="78"/>
                      </a:lnTo>
                      <a:lnTo>
                        <a:pt x="63" y="79"/>
                      </a:lnTo>
                      <a:lnTo>
                        <a:pt x="60" y="80"/>
                      </a:lnTo>
                      <a:lnTo>
                        <a:pt x="58" y="80"/>
                      </a:lnTo>
                      <a:lnTo>
                        <a:pt x="55" y="79"/>
                      </a:lnTo>
                      <a:lnTo>
                        <a:pt x="52" y="76"/>
                      </a:lnTo>
                      <a:lnTo>
                        <a:pt x="49" y="72"/>
                      </a:lnTo>
                      <a:lnTo>
                        <a:pt x="45" y="69"/>
                      </a:lnTo>
                      <a:lnTo>
                        <a:pt x="42" y="65"/>
                      </a:lnTo>
                      <a:lnTo>
                        <a:pt x="38" y="60"/>
                      </a:lnTo>
                      <a:lnTo>
                        <a:pt x="35" y="56"/>
                      </a:lnTo>
                      <a:lnTo>
                        <a:pt x="31" y="51"/>
                      </a:lnTo>
                      <a:lnTo>
                        <a:pt x="29" y="46"/>
                      </a:lnTo>
                      <a:lnTo>
                        <a:pt x="26" y="41"/>
                      </a:lnTo>
                      <a:lnTo>
                        <a:pt x="22" y="34"/>
                      </a:lnTo>
                      <a:lnTo>
                        <a:pt x="17" y="26"/>
                      </a:lnTo>
                      <a:lnTo>
                        <a:pt x="12" y="17"/>
                      </a:lnTo>
                      <a:lnTo>
                        <a:pt x="7" y="9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8"/>
                      </a:lnTo>
                      <a:lnTo>
                        <a:pt x="8" y="18"/>
                      </a:lnTo>
                      <a:lnTo>
                        <a:pt x="12" y="26"/>
                      </a:lnTo>
                      <a:lnTo>
                        <a:pt x="15" y="34"/>
                      </a:lnTo>
                      <a:lnTo>
                        <a:pt x="18" y="40"/>
                      </a:lnTo>
                      <a:lnTo>
                        <a:pt x="20" y="45"/>
                      </a:lnTo>
                      <a:lnTo>
                        <a:pt x="22" y="50"/>
                      </a:lnTo>
                      <a:lnTo>
                        <a:pt x="23" y="55"/>
                      </a:lnTo>
                      <a:lnTo>
                        <a:pt x="24" y="59"/>
                      </a:lnTo>
                      <a:lnTo>
                        <a:pt x="26" y="67"/>
                      </a:lnTo>
                      <a:lnTo>
                        <a:pt x="29" y="76"/>
                      </a:lnTo>
                      <a:lnTo>
                        <a:pt x="31" y="83"/>
                      </a:lnTo>
                      <a:lnTo>
                        <a:pt x="32" y="86"/>
                      </a:lnTo>
                      <a:close/>
                    </a:path>
                  </a:pathLst>
                </a:custGeom>
                <a:solidFill>
                  <a:srgbClr val="D1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28" name="Freeform 644"/>
                <p:cNvSpPr>
                  <a:spLocks/>
                </p:cNvSpPr>
                <p:nvPr/>
              </p:nvSpPr>
              <p:spPr bwMode="auto">
                <a:xfrm>
                  <a:off x="4817" y="773"/>
                  <a:ext cx="9" cy="9"/>
                </a:xfrm>
                <a:custGeom>
                  <a:avLst/>
                  <a:gdLst>
                    <a:gd name="T0" fmla="*/ 19 w 87"/>
                    <a:gd name="T1" fmla="*/ 49 h 84"/>
                    <a:gd name="T2" fmla="*/ 20 w 87"/>
                    <a:gd name="T3" fmla="*/ 53 h 84"/>
                    <a:gd name="T4" fmla="*/ 23 w 87"/>
                    <a:gd name="T5" fmla="*/ 57 h 84"/>
                    <a:gd name="T6" fmla="*/ 27 w 87"/>
                    <a:gd name="T7" fmla="*/ 62 h 84"/>
                    <a:gd name="T8" fmla="*/ 33 w 87"/>
                    <a:gd name="T9" fmla="*/ 66 h 84"/>
                    <a:gd name="T10" fmla="*/ 38 w 87"/>
                    <a:gd name="T11" fmla="*/ 70 h 84"/>
                    <a:gd name="T12" fmla="*/ 43 w 87"/>
                    <a:gd name="T13" fmla="*/ 73 h 84"/>
                    <a:gd name="T14" fmla="*/ 48 w 87"/>
                    <a:gd name="T15" fmla="*/ 75 h 84"/>
                    <a:gd name="T16" fmla="*/ 52 w 87"/>
                    <a:gd name="T17" fmla="*/ 76 h 84"/>
                    <a:gd name="T18" fmla="*/ 55 w 87"/>
                    <a:gd name="T19" fmla="*/ 77 h 84"/>
                    <a:gd name="T20" fmla="*/ 61 w 87"/>
                    <a:gd name="T21" fmla="*/ 79 h 84"/>
                    <a:gd name="T22" fmla="*/ 69 w 87"/>
                    <a:gd name="T23" fmla="*/ 81 h 84"/>
                    <a:gd name="T24" fmla="*/ 78 w 87"/>
                    <a:gd name="T25" fmla="*/ 83 h 84"/>
                    <a:gd name="T26" fmla="*/ 84 w 87"/>
                    <a:gd name="T27" fmla="*/ 84 h 84"/>
                    <a:gd name="T28" fmla="*/ 87 w 87"/>
                    <a:gd name="T29" fmla="*/ 83 h 84"/>
                    <a:gd name="T30" fmla="*/ 83 w 87"/>
                    <a:gd name="T31" fmla="*/ 80 h 84"/>
                    <a:gd name="T32" fmla="*/ 71 w 87"/>
                    <a:gd name="T33" fmla="*/ 75 h 84"/>
                    <a:gd name="T34" fmla="*/ 71 w 87"/>
                    <a:gd name="T35" fmla="*/ 75 h 84"/>
                    <a:gd name="T36" fmla="*/ 71 w 87"/>
                    <a:gd name="T37" fmla="*/ 75 h 84"/>
                    <a:gd name="T38" fmla="*/ 70 w 87"/>
                    <a:gd name="T39" fmla="*/ 74 h 84"/>
                    <a:gd name="T40" fmla="*/ 65 w 87"/>
                    <a:gd name="T41" fmla="*/ 71 h 84"/>
                    <a:gd name="T42" fmla="*/ 53 w 87"/>
                    <a:gd name="T43" fmla="*/ 63 h 84"/>
                    <a:gd name="T44" fmla="*/ 45 w 87"/>
                    <a:gd name="T45" fmla="*/ 57 h 84"/>
                    <a:gd name="T46" fmla="*/ 40 w 87"/>
                    <a:gd name="T47" fmla="*/ 53 h 84"/>
                    <a:gd name="T48" fmla="*/ 38 w 87"/>
                    <a:gd name="T49" fmla="*/ 51 h 84"/>
                    <a:gd name="T50" fmla="*/ 39 w 87"/>
                    <a:gd name="T51" fmla="*/ 49 h 84"/>
                    <a:gd name="T52" fmla="*/ 42 w 87"/>
                    <a:gd name="T53" fmla="*/ 49 h 84"/>
                    <a:gd name="T54" fmla="*/ 47 w 87"/>
                    <a:gd name="T55" fmla="*/ 50 h 84"/>
                    <a:gd name="T56" fmla="*/ 54 w 87"/>
                    <a:gd name="T57" fmla="*/ 52 h 84"/>
                    <a:gd name="T58" fmla="*/ 66 w 87"/>
                    <a:gd name="T59" fmla="*/ 55 h 84"/>
                    <a:gd name="T60" fmla="*/ 70 w 87"/>
                    <a:gd name="T61" fmla="*/ 53 h 84"/>
                    <a:gd name="T62" fmla="*/ 68 w 87"/>
                    <a:gd name="T63" fmla="*/ 50 h 84"/>
                    <a:gd name="T64" fmla="*/ 59 w 87"/>
                    <a:gd name="T65" fmla="*/ 46 h 84"/>
                    <a:gd name="T66" fmla="*/ 53 w 87"/>
                    <a:gd name="T67" fmla="*/ 44 h 84"/>
                    <a:gd name="T68" fmla="*/ 47 w 87"/>
                    <a:gd name="T69" fmla="*/ 42 h 84"/>
                    <a:gd name="T70" fmla="*/ 42 w 87"/>
                    <a:gd name="T71" fmla="*/ 39 h 84"/>
                    <a:gd name="T72" fmla="*/ 36 w 87"/>
                    <a:gd name="T73" fmla="*/ 36 h 84"/>
                    <a:gd name="T74" fmla="*/ 31 w 87"/>
                    <a:gd name="T75" fmla="*/ 33 h 84"/>
                    <a:gd name="T76" fmla="*/ 27 w 87"/>
                    <a:gd name="T77" fmla="*/ 31 h 84"/>
                    <a:gd name="T78" fmla="*/ 23 w 87"/>
                    <a:gd name="T79" fmla="*/ 28 h 84"/>
                    <a:gd name="T80" fmla="*/ 21 w 87"/>
                    <a:gd name="T81" fmla="*/ 25 h 84"/>
                    <a:gd name="T82" fmla="*/ 18 w 87"/>
                    <a:gd name="T83" fmla="*/ 21 h 84"/>
                    <a:gd name="T84" fmla="*/ 14 w 87"/>
                    <a:gd name="T85" fmla="*/ 15 h 84"/>
                    <a:gd name="T86" fmla="*/ 9 w 87"/>
                    <a:gd name="T87" fmla="*/ 9 h 84"/>
                    <a:gd name="T88" fmla="*/ 5 w 87"/>
                    <a:gd name="T89" fmla="*/ 4 h 84"/>
                    <a:gd name="T90" fmla="*/ 1 w 87"/>
                    <a:gd name="T91" fmla="*/ 0 h 84"/>
                    <a:gd name="T92" fmla="*/ 0 w 87"/>
                    <a:gd name="T93" fmla="*/ 0 h 84"/>
                    <a:gd name="T94" fmla="*/ 1 w 87"/>
                    <a:gd name="T95" fmla="*/ 4 h 84"/>
                    <a:gd name="T96" fmla="*/ 6 w 87"/>
                    <a:gd name="T97" fmla="*/ 14 h 84"/>
                    <a:gd name="T98" fmla="*/ 7 w 87"/>
                    <a:gd name="T99" fmla="*/ 15 h 84"/>
                    <a:gd name="T100" fmla="*/ 8 w 87"/>
                    <a:gd name="T101" fmla="*/ 17 h 84"/>
                    <a:gd name="T102" fmla="*/ 10 w 87"/>
                    <a:gd name="T103" fmla="*/ 21 h 84"/>
                    <a:gd name="T104" fmla="*/ 13 w 87"/>
                    <a:gd name="T105" fmla="*/ 25 h 84"/>
                    <a:gd name="T106" fmla="*/ 15 w 87"/>
                    <a:gd name="T107" fmla="*/ 30 h 84"/>
                    <a:gd name="T108" fmla="*/ 17 w 87"/>
                    <a:gd name="T109" fmla="*/ 36 h 84"/>
                    <a:gd name="T110" fmla="*/ 18 w 87"/>
                    <a:gd name="T111" fmla="*/ 43 h 84"/>
                    <a:gd name="T112" fmla="*/ 19 w 87"/>
                    <a:gd name="T113" fmla="*/ 49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7" h="84">
                      <a:moveTo>
                        <a:pt x="19" y="49"/>
                      </a:moveTo>
                      <a:lnTo>
                        <a:pt x="20" y="53"/>
                      </a:lnTo>
                      <a:lnTo>
                        <a:pt x="23" y="57"/>
                      </a:lnTo>
                      <a:lnTo>
                        <a:pt x="27" y="62"/>
                      </a:lnTo>
                      <a:lnTo>
                        <a:pt x="33" y="66"/>
                      </a:lnTo>
                      <a:lnTo>
                        <a:pt x="38" y="70"/>
                      </a:lnTo>
                      <a:lnTo>
                        <a:pt x="43" y="73"/>
                      </a:lnTo>
                      <a:lnTo>
                        <a:pt x="48" y="75"/>
                      </a:lnTo>
                      <a:lnTo>
                        <a:pt x="52" y="76"/>
                      </a:lnTo>
                      <a:lnTo>
                        <a:pt x="55" y="77"/>
                      </a:lnTo>
                      <a:lnTo>
                        <a:pt x="61" y="79"/>
                      </a:lnTo>
                      <a:lnTo>
                        <a:pt x="69" y="81"/>
                      </a:lnTo>
                      <a:lnTo>
                        <a:pt x="78" y="83"/>
                      </a:lnTo>
                      <a:lnTo>
                        <a:pt x="84" y="84"/>
                      </a:lnTo>
                      <a:lnTo>
                        <a:pt x="87" y="83"/>
                      </a:lnTo>
                      <a:lnTo>
                        <a:pt x="83" y="80"/>
                      </a:lnTo>
                      <a:lnTo>
                        <a:pt x="71" y="75"/>
                      </a:lnTo>
                      <a:lnTo>
                        <a:pt x="70" y="74"/>
                      </a:lnTo>
                      <a:lnTo>
                        <a:pt x="65" y="71"/>
                      </a:lnTo>
                      <a:lnTo>
                        <a:pt x="53" y="63"/>
                      </a:lnTo>
                      <a:lnTo>
                        <a:pt x="45" y="57"/>
                      </a:lnTo>
                      <a:lnTo>
                        <a:pt x="40" y="53"/>
                      </a:lnTo>
                      <a:lnTo>
                        <a:pt x="38" y="51"/>
                      </a:lnTo>
                      <a:lnTo>
                        <a:pt x="39" y="49"/>
                      </a:lnTo>
                      <a:lnTo>
                        <a:pt x="42" y="49"/>
                      </a:lnTo>
                      <a:lnTo>
                        <a:pt x="47" y="50"/>
                      </a:lnTo>
                      <a:lnTo>
                        <a:pt x="54" y="52"/>
                      </a:lnTo>
                      <a:lnTo>
                        <a:pt x="66" y="55"/>
                      </a:lnTo>
                      <a:lnTo>
                        <a:pt x="70" y="53"/>
                      </a:lnTo>
                      <a:lnTo>
                        <a:pt x="68" y="50"/>
                      </a:lnTo>
                      <a:lnTo>
                        <a:pt x="59" y="46"/>
                      </a:lnTo>
                      <a:lnTo>
                        <a:pt x="53" y="44"/>
                      </a:lnTo>
                      <a:lnTo>
                        <a:pt x="47" y="42"/>
                      </a:lnTo>
                      <a:lnTo>
                        <a:pt x="42" y="39"/>
                      </a:lnTo>
                      <a:lnTo>
                        <a:pt x="36" y="36"/>
                      </a:lnTo>
                      <a:lnTo>
                        <a:pt x="31" y="33"/>
                      </a:lnTo>
                      <a:lnTo>
                        <a:pt x="27" y="31"/>
                      </a:lnTo>
                      <a:lnTo>
                        <a:pt x="23" y="28"/>
                      </a:lnTo>
                      <a:lnTo>
                        <a:pt x="21" y="25"/>
                      </a:lnTo>
                      <a:lnTo>
                        <a:pt x="18" y="21"/>
                      </a:lnTo>
                      <a:lnTo>
                        <a:pt x="14" y="15"/>
                      </a:lnTo>
                      <a:lnTo>
                        <a:pt x="9" y="9"/>
                      </a:lnTo>
                      <a:lnTo>
                        <a:pt x="5" y="4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6" y="14"/>
                      </a:lnTo>
                      <a:lnTo>
                        <a:pt x="7" y="15"/>
                      </a:lnTo>
                      <a:lnTo>
                        <a:pt x="8" y="17"/>
                      </a:lnTo>
                      <a:lnTo>
                        <a:pt x="10" y="21"/>
                      </a:lnTo>
                      <a:lnTo>
                        <a:pt x="13" y="25"/>
                      </a:lnTo>
                      <a:lnTo>
                        <a:pt x="15" y="30"/>
                      </a:lnTo>
                      <a:lnTo>
                        <a:pt x="17" y="36"/>
                      </a:lnTo>
                      <a:lnTo>
                        <a:pt x="18" y="43"/>
                      </a:lnTo>
                      <a:lnTo>
                        <a:pt x="19" y="49"/>
                      </a:lnTo>
                      <a:close/>
                    </a:path>
                  </a:pathLst>
                </a:custGeom>
                <a:solidFill>
                  <a:srgbClr val="D1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29" name="Freeform 645"/>
                <p:cNvSpPr>
                  <a:spLocks/>
                </p:cNvSpPr>
                <p:nvPr/>
              </p:nvSpPr>
              <p:spPr bwMode="auto">
                <a:xfrm>
                  <a:off x="4818" y="791"/>
                  <a:ext cx="10" cy="9"/>
                </a:xfrm>
                <a:custGeom>
                  <a:avLst/>
                  <a:gdLst>
                    <a:gd name="T0" fmla="*/ 12 w 97"/>
                    <a:gd name="T1" fmla="*/ 68 h 86"/>
                    <a:gd name="T2" fmla="*/ 15 w 97"/>
                    <a:gd name="T3" fmla="*/ 69 h 86"/>
                    <a:gd name="T4" fmla="*/ 22 w 97"/>
                    <a:gd name="T5" fmla="*/ 71 h 86"/>
                    <a:gd name="T6" fmla="*/ 32 w 97"/>
                    <a:gd name="T7" fmla="*/ 74 h 86"/>
                    <a:gd name="T8" fmla="*/ 44 w 97"/>
                    <a:gd name="T9" fmla="*/ 78 h 86"/>
                    <a:gd name="T10" fmla="*/ 56 w 97"/>
                    <a:gd name="T11" fmla="*/ 81 h 86"/>
                    <a:gd name="T12" fmla="*/ 69 w 97"/>
                    <a:gd name="T13" fmla="*/ 84 h 86"/>
                    <a:gd name="T14" fmla="*/ 78 w 97"/>
                    <a:gd name="T15" fmla="*/ 86 h 86"/>
                    <a:gd name="T16" fmla="*/ 85 w 97"/>
                    <a:gd name="T17" fmla="*/ 86 h 86"/>
                    <a:gd name="T18" fmla="*/ 94 w 97"/>
                    <a:gd name="T19" fmla="*/ 84 h 86"/>
                    <a:gd name="T20" fmla="*/ 97 w 97"/>
                    <a:gd name="T21" fmla="*/ 82 h 86"/>
                    <a:gd name="T22" fmla="*/ 94 w 97"/>
                    <a:gd name="T23" fmla="*/ 81 h 86"/>
                    <a:gd name="T24" fmla="*/ 86 w 97"/>
                    <a:gd name="T25" fmla="*/ 81 h 86"/>
                    <a:gd name="T26" fmla="*/ 80 w 97"/>
                    <a:gd name="T27" fmla="*/ 81 h 86"/>
                    <a:gd name="T28" fmla="*/ 74 w 97"/>
                    <a:gd name="T29" fmla="*/ 79 h 86"/>
                    <a:gd name="T30" fmla="*/ 66 w 97"/>
                    <a:gd name="T31" fmla="*/ 78 h 86"/>
                    <a:gd name="T32" fmla="*/ 59 w 97"/>
                    <a:gd name="T33" fmla="*/ 76 h 86"/>
                    <a:gd name="T34" fmla="*/ 52 w 97"/>
                    <a:gd name="T35" fmla="*/ 73 h 86"/>
                    <a:gd name="T36" fmla="*/ 45 w 97"/>
                    <a:gd name="T37" fmla="*/ 71 h 86"/>
                    <a:gd name="T38" fmla="*/ 39 w 97"/>
                    <a:gd name="T39" fmla="*/ 68 h 86"/>
                    <a:gd name="T40" fmla="*/ 35 w 97"/>
                    <a:gd name="T41" fmla="*/ 66 h 86"/>
                    <a:gd name="T42" fmla="*/ 31 w 97"/>
                    <a:gd name="T43" fmla="*/ 62 h 86"/>
                    <a:gd name="T44" fmla="*/ 31 w 97"/>
                    <a:gd name="T45" fmla="*/ 58 h 86"/>
                    <a:gd name="T46" fmla="*/ 34 w 97"/>
                    <a:gd name="T47" fmla="*/ 56 h 86"/>
                    <a:gd name="T48" fmla="*/ 37 w 97"/>
                    <a:gd name="T49" fmla="*/ 54 h 86"/>
                    <a:gd name="T50" fmla="*/ 40 w 97"/>
                    <a:gd name="T51" fmla="*/ 53 h 86"/>
                    <a:gd name="T52" fmla="*/ 46 w 97"/>
                    <a:gd name="T53" fmla="*/ 53 h 86"/>
                    <a:gd name="T54" fmla="*/ 53 w 97"/>
                    <a:gd name="T55" fmla="*/ 53 h 86"/>
                    <a:gd name="T56" fmla="*/ 61 w 97"/>
                    <a:gd name="T57" fmla="*/ 54 h 86"/>
                    <a:gd name="T58" fmla="*/ 68 w 97"/>
                    <a:gd name="T59" fmla="*/ 55 h 86"/>
                    <a:gd name="T60" fmla="*/ 72 w 97"/>
                    <a:gd name="T61" fmla="*/ 55 h 86"/>
                    <a:gd name="T62" fmla="*/ 73 w 97"/>
                    <a:gd name="T63" fmla="*/ 54 h 86"/>
                    <a:gd name="T64" fmla="*/ 69 w 97"/>
                    <a:gd name="T65" fmla="*/ 52 h 86"/>
                    <a:gd name="T66" fmla="*/ 64 w 97"/>
                    <a:gd name="T67" fmla="*/ 51 h 86"/>
                    <a:gd name="T68" fmla="*/ 59 w 97"/>
                    <a:gd name="T69" fmla="*/ 49 h 86"/>
                    <a:gd name="T70" fmla="*/ 52 w 97"/>
                    <a:gd name="T71" fmla="*/ 46 h 86"/>
                    <a:gd name="T72" fmla="*/ 45 w 97"/>
                    <a:gd name="T73" fmla="*/ 43 h 86"/>
                    <a:gd name="T74" fmla="*/ 37 w 97"/>
                    <a:gd name="T75" fmla="*/ 38 h 86"/>
                    <a:gd name="T76" fmla="*/ 29 w 97"/>
                    <a:gd name="T77" fmla="*/ 33 h 86"/>
                    <a:gd name="T78" fmla="*/ 22 w 97"/>
                    <a:gd name="T79" fmla="*/ 26 h 86"/>
                    <a:gd name="T80" fmla="*/ 16 w 97"/>
                    <a:gd name="T81" fmla="*/ 17 h 86"/>
                    <a:gd name="T82" fmla="*/ 10 w 97"/>
                    <a:gd name="T83" fmla="*/ 8 h 86"/>
                    <a:gd name="T84" fmla="*/ 3 w 97"/>
                    <a:gd name="T85" fmla="*/ 2 h 86"/>
                    <a:gd name="T86" fmla="*/ 0 w 97"/>
                    <a:gd name="T87" fmla="*/ 0 h 86"/>
                    <a:gd name="T88" fmla="*/ 3 w 97"/>
                    <a:gd name="T89" fmla="*/ 5 h 86"/>
                    <a:gd name="T90" fmla="*/ 6 w 97"/>
                    <a:gd name="T91" fmla="*/ 10 h 86"/>
                    <a:gd name="T92" fmla="*/ 8 w 97"/>
                    <a:gd name="T93" fmla="*/ 14 h 86"/>
                    <a:gd name="T94" fmla="*/ 10 w 97"/>
                    <a:gd name="T95" fmla="*/ 19 h 86"/>
                    <a:gd name="T96" fmla="*/ 11 w 97"/>
                    <a:gd name="T97" fmla="*/ 23 h 86"/>
                    <a:gd name="T98" fmla="*/ 12 w 97"/>
                    <a:gd name="T99" fmla="*/ 27 h 86"/>
                    <a:gd name="T100" fmla="*/ 13 w 97"/>
                    <a:gd name="T101" fmla="*/ 32 h 86"/>
                    <a:gd name="T102" fmla="*/ 14 w 97"/>
                    <a:gd name="T103" fmla="*/ 36 h 86"/>
                    <a:gd name="T104" fmla="*/ 16 w 97"/>
                    <a:gd name="T105" fmla="*/ 41 h 86"/>
                    <a:gd name="T106" fmla="*/ 19 w 97"/>
                    <a:gd name="T107" fmla="*/ 51 h 86"/>
                    <a:gd name="T108" fmla="*/ 17 w 97"/>
                    <a:gd name="T109" fmla="*/ 59 h 86"/>
                    <a:gd name="T110" fmla="*/ 14 w 97"/>
                    <a:gd name="T111" fmla="*/ 65 h 86"/>
                    <a:gd name="T112" fmla="*/ 12 w 97"/>
                    <a:gd name="T113" fmla="*/ 68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7" h="86">
                      <a:moveTo>
                        <a:pt x="12" y="68"/>
                      </a:moveTo>
                      <a:lnTo>
                        <a:pt x="15" y="69"/>
                      </a:lnTo>
                      <a:lnTo>
                        <a:pt x="22" y="71"/>
                      </a:lnTo>
                      <a:lnTo>
                        <a:pt x="32" y="74"/>
                      </a:lnTo>
                      <a:lnTo>
                        <a:pt x="44" y="78"/>
                      </a:lnTo>
                      <a:lnTo>
                        <a:pt x="56" y="81"/>
                      </a:lnTo>
                      <a:lnTo>
                        <a:pt x="69" y="84"/>
                      </a:lnTo>
                      <a:lnTo>
                        <a:pt x="78" y="86"/>
                      </a:lnTo>
                      <a:lnTo>
                        <a:pt x="85" y="86"/>
                      </a:lnTo>
                      <a:lnTo>
                        <a:pt x="94" y="84"/>
                      </a:lnTo>
                      <a:lnTo>
                        <a:pt x="97" y="82"/>
                      </a:lnTo>
                      <a:lnTo>
                        <a:pt x="94" y="81"/>
                      </a:lnTo>
                      <a:lnTo>
                        <a:pt x="86" y="81"/>
                      </a:lnTo>
                      <a:lnTo>
                        <a:pt x="80" y="81"/>
                      </a:lnTo>
                      <a:lnTo>
                        <a:pt x="74" y="79"/>
                      </a:lnTo>
                      <a:lnTo>
                        <a:pt x="66" y="78"/>
                      </a:lnTo>
                      <a:lnTo>
                        <a:pt x="59" y="76"/>
                      </a:lnTo>
                      <a:lnTo>
                        <a:pt x="52" y="73"/>
                      </a:lnTo>
                      <a:lnTo>
                        <a:pt x="45" y="71"/>
                      </a:lnTo>
                      <a:lnTo>
                        <a:pt x="39" y="68"/>
                      </a:lnTo>
                      <a:lnTo>
                        <a:pt x="35" y="66"/>
                      </a:lnTo>
                      <a:lnTo>
                        <a:pt x="31" y="62"/>
                      </a:lnTo>
                      <a:lnTo>
                        <a:pt x="31" y="58"/>
                      </a:lnTo>
                      <a:lnTo>
                        <a:pt x="34" y="56"/>
                      </a:lnTo>
                      <a:lnTo>
                        <a:pt x="37" y="54"/>
                      </a:lnTo>
                      <a:lnTo>
                        <a:pt x="40" y="53"/>
                      </a:lnTo>
                      <a:lnTo>
                        <a:pt x="46" y="53"/>
                      </a:lnTo>
                      <a:lnTo>
                        <a:pt x="53" y="53"/>
                      </a:lnTo>
                      <a:lnTo>
                        <a:pt x="61" y="54"/>
                      </a:lnTo>
                      <a:lnTo>
                        <a:pt x="68" y="55"/>
                      </a:lnTo>
                      <a:lnTo>
                        <a:pt x="72" y="55"/>
                      </a:lnTo>
                      <a:lnTo>
                        <a:pt x="73" y="54"/>
                      </a:lnTo>
                      <a:lnTo>
                        <a:pt x="69" y="52"/>
                      </a:lnTo>
                      <a:lnTo>
                        <a:pt x="64" y="51"/>
                      </a:lnTo>
                      <a:lnTo>
                        <a:pt x="59" y="49"/>
                      </a:lnTo>
                      <a:lnTo>
                        <a:pt x="52" y="46"/>
                      </a:lnTo>
                      <a:lnTo>
                        <a:pt x="45" y="43"/>
                      </a:lnTo>
                      <a:lnTo>
                        <a:pt x="37" y="38"/>
                      </a:lnTo>
                      <a:lnTo>
                        <a:pt x="29" y="33"/>
                      </a:lnTo>
                      <a:lnTo>
                        <a:pt x="22" y="26"/>
                      </a:lnTo>
                      <a:lnTo>
                        <a:pt x="16" y="17"/>
                      </a:lnTo>
                      <a:lnTo>
                        <a:pt x="10" y="8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3" y="5"/>
                      </a:lnTo>
                      <a:lnTo>
                        <a:pt x="6" y="10"/>
                      </a:lnTo>
                      <a:lnTo>
                        <a:pt x="8" y="14"/>
                      </a:lnTo>
                      <a:lnTo>
                        <a:pt x="10" y="19"/>
                      </a:lnTo>
                      <a:lnTo>
                        <a:pt x="11" y="23"/>
                      </a:lnTo>
                      <a:lnTo>
                        <a:pt x="12" y="27"/>
                      </a:lnTo>
                      <a:lnTo>
                        <a:pt x="13" y="32"/>
                      </a:lnTo>
                      <a:lnTo>
                        <a:pt x="14" y="36"/>
                      </a:lnTo>
                      <a:lnTo>
                        <a:pt x="16" y="41"/>
                      </a:lnTo>
                      <a:lnTo>
                        <a:pt x="19" y="51"/>
                      </a:lnTo>
                      <a:lnTo>
                        <a:pt x="17" y="59"/>
                      </a:lnTo>
                      <a:lnTo>
                        <a:pt x="14" y="65"/>
                      </a:lnTo>
                      <a:lnTo>
                        <a:pt x="12" y="68"/>
                      </a:lnTo>
                      <a:close/>
                    </a:path>
                  </a:pathLst>
                </a:custGeom>
                <a:solidFill>
                  <a:srgbClr val="D1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30" name="Freeform 646"/>
                <p:cNvSpPr>
                  <a:spLocks/>
                </p:cNvSpPr>
                <p:nvPr/>
              </p:nvSpPr>
              <p:spPr bwMode="auto">
                <a:xfrm>
                  <a:off x="4768" y="785"/>
                  <a:ext cx="9" cy="11"/>
                </a:xfrm>
                <a:custGeom>
                  <a:avLst/>
                  <a:gdLst>
                    <a:gd name="T0" fmla="*/ 54 w 84"/>
                    <a:gd name="T1" fmla="*/ 107 h 113"/>
                    <a:gd name="T2" fmla="*/ 53 w 84"/>
                    <a:gd name="T3" fmla="*/ 107 h 113"/>
                    <a:gd name="T4" fmla="*/ 52 w 84"/>
                    <a:gd name="T5" fmla="*/ 108 h 113"/>
                    <a:gd name="T6" fmla="*/ 49 w 84"/>
                    <a:gd name="T7" fmla="*/ 109 h 113"/>
                    <a:gd name="T8" fmla="*/ 45 w 84"/>
                    <a:gd name="T9" fmla="*/ 110 h 113"/>
                    <a:gd name="T10" fmla="*/ 41 w 84"/>
                    <a:gd name="T11" fmla="*/ 111 h 113"/>
                    <a:gd name="T12" fmla="*/ 35 w 84"/>
                    <a:gd name="T13" fmla="*/ 112 h 113"/>
                    <a:gd name="T14" fmla="*/ 30 w 84"/>
                    <a:gd name="T15" fmla="*/ 113 h 113"/>
                    <a:gd name="T16" fmla="*/ 23 w 84"/>
                    <a:gd name="T17" fmla="*/ 113 h 113"/>
                    <a:gd name="T18" fmla="*/ 12 w 84"/>
                    <a:gd name="T19" fmla="*/ 113 h 113"/>
                    <a:gd name="T20" fmla="*/ 4 w 84"/>
                    <a:gd name="T21" fmla="*/ 113 h 113"/>
                    <a:gd name="T22" fmla="*/ 0 w 84"/>
                    <a:gd name="T23" fmla="*/ 112 h 113"/>
                    <a:gd name="T24" fmla="*/ 4 w 84"/>
                    <a:gd name="T25" fmla="*/ 108 h 113"/>
                    <a:gd name="T26" fmla="*/ 8 w 84"/>
                    <a:gd name="T27" fmla="*/ 105 h 113"/>
                    <a:gd name="T28" fmla="*/ 12 w 84"/>
                    <a:gd name="T29" fmla="*/ 102 h 113"/>
                    <a:gd name="T30" fmla="*/ 17 w 84"/>
                    <a:gd name="T31" fmla="*/ 99 h 113"/>
                    <a:gd name="T32" fmla="*/ 23 w 84"/>
                    <a:gd name="T33" fmla="*/ 95 h 113"/>
                    <a:gd name="T34" fmla="*/ 28 w 84"/>
                    <a:gd name="T35" fmla="*/ 91 h 113"/>
                    <a:gd name="T36" fmla="*/ 33 w 84"/>
                    <a:gd name="T37" fmla="*/ 86 h 113"/>
                    <a:gd name="T38" fmla="*/ 37 w 84"/>
                    <a:gd name="T39" fmla="*/ 81 h 113"/>
                    <a:gd name="T40" fmla="*/ 41 w 84"/>
                    <a:gd name="T41" fmla="*/ 76 h 113"/>
                    <a:gd name="T42" fmla="*/ 42 w 84"/>
                    <a:gd name="T43" fmla="*/ 74 h 113"/>
                    <a:gd name="T44" fmla="*/ 43 w 84"/>
                    <a:gd name="T45" fmla="*/ 70 h 113"/>
                    <a:gd name="T46" fmla="*/ 45 w 84"/>
                    <a:gd name="T47" fmla="*/ 63 h 113"/>
                    <a:gd name="T48" fmla="*/ 48 w 84"/>
                    <a:gd name="T49" fmla="*/ 54 h 113"/>
                    <a:gd name="T50" fmla="*/ 52 w 84"/>
                    <a:gd name="T51" fmla="*/ 45 h 113"/>
                    <a:gd name="T52" fmla="*/ 56 w 84"/>
                    <a:gd name="T53" fmla="*/ 36 h 113"/>
                    <a:gd name="T54" fmla="*/ 60 w 84"/>
                    <a:gd name="T55" fmla="*/ 28 h 113"/>
                    <a:gd name="T56" fmla="*/ 64 w 84"/>
                    <a:gd name="T57" fmla="*/ 22 h 113"/>
                    <a:gd name="T58" fmla="*/ 69 w 84"/>
                    <a:gd name="T59" fmla="*/ 17 h 113"/>
                    <a:gd name="T60" fmla="*/ 73 w 84"/>
                    <a:gd name="T61" fmla="*/ 12 h 113"/>
                    <a:gd name="T62" fmla="*/ 78 w 84"/>
                    <a:gd name="T63" fmla="*/ 7 h 113"/>
                    <a:gd name="T64" fmla="*/ 81 w 84"/>
                    <a:gd name="T65" fmla="*/ 3 h 113"/>
                    <a:gd name="T66" fmla="*/ 83 w 84"/>
                    <a:gd name="T67" fmla="*/ 1 h 113"/>
                    <a:gd name="T68" fmla="*/ 84 w 84"/>
                    <a:gd name="T69" fmla="*/ 0 h 113"/>
                    <a:gd name="T70" fmla="*/ 83 w 84"/>
                    <a:gd name="T71" fmla="*/ 1 h 113"/>
                    <a:gd name="T72" fmla="*/ 80 w 84"/>
                    <a:gd name="T73" fmla="*/ 5 h 113"/>
                    <a:gd name="T74" fmla="*/ 76 w 84"/>
                    <a:gd name="T75" fmla="*/ 10 h 113"/>
                    <a:gd name="T76" fmla="*/ 72 w 84"/>
                    <a:gd name="T77" fmla="*/ 16 h 113"/>
                    <a:gd name="T78" fmla="*/ 69 w 84"/>
                    <a:gd name="T79" fmla="*/ 22 h 113"/>
                    <a:gd name="T80" fmla="*/ 67 w 84"/>
                    <a:gd name="T81" fmla="*/ 28 h 113"/>
                    <a:gd name="T82" fmla="*/ 64 w 84"/>
                    <a:gd name="T83" fmla="*/ 35 h 113"/>
                    <a:gd name="T84" fmla="*/ 63 w 84"/>
                    <a:gd name="T85" fmla="*/ 41 h 113"/>
                    <a:gd name="T86" fmla="*/ 61 w 84"/>
                    <a:gd name="T87" fmla="*/ 48 h 113"/>
                    <a:gd name="T88" fmla="*/ 59 w 84"/>
                    <a:gd name="T89" fmla="*/ 55 h 113"/>
                    <a:gd name="T90" fmla="*/ 57 w 84"/>
                    <a:gd name="T91" fmla="*/ 63 h 113"/>
                    <a:gd name="T92" fmla="*/ 54 w 84"/>
                    <a:gd name="T93" fmla="*/ 72 h 113"/>
                    <a:gd name="T94" fmla="*/ 51 w 84"/>
                    <a:gd name="T95" fmla="*/ 80 h 113"/>
                    <a:gd name="T96" fmla="*/ 49 w 84"/>
                    <a:gd name="T97" fmla="*/ 88 h 113"/>
                    <a:gd name="T98" fmla="*/ 48 w 84"/>
                    <a:gd name="T99" fmla="*/ 96 h 113"/>
                    <a:gd name="T100" fmla="*/ 48 w 84"/>
                    <a:gd name="T101" fmla="*/ 102 h 113"/>
                    <a:gd name="T102" fmla="*/ 50 w 84"/>
                    <a:gd name="T103" fmla="*/ 106 h 113"/>
                    <a:gd name="T104" fmla="*/ 54 w 84"/>
                    <a:gd name="T105" fmla="*/ 107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4" h="113">
                      <a:moveTo>
                        <a:pt x="54" y="107"/>
                      </a:moveTo>
                      <a:lnTo>
                        <a:pt x="53" y="107"/>
                      </a:lnTo>
                      <a:lnTo>
                        <a:pt x="52" y="108"/>
                      </a:lnTo>
                      <a:lnTo>
                        <a:pt x="49" y="109"/>
                      </a:lnTo>
                      <a:lnTo>
                        <a:pt x="45" y="110"/>
                      </a:lnTo>
                      <a:lnTo>
                        <a:pt x="41" y="111"/>
                      </a:lnTo>
                      <a:lnTo>
                        <a:pt x="35" y="112"/>
                      </a:lnTo>
                      <a:lnTo>
                        <a:pt x="30" y="113"/>
                      </a:lnTo>
                      <a:lnTo>
                        <a:pt x="23" y="113"/>
                      </a:lnTo>
                      <a:lnTo>
                        <a:pt x="12" y="113"/>
                      </a:lnTo>
                      <a:lnTo>
                        <a:pt x="4" y="113"/>
                      </a:lnTo>
                      <a:lnTo>
                        <a:pt x="0" y="112"/>
                      </a:lnTo>
                      <a:lnTo>
                        <a:pt x="4" y="108"/>
                      </a:lnTo>
                      <a:lnTo>
                        <a:pt x="8" y="105"/>
                      </a:lnTo>
                      <a:lnTo>
                        <a:pt x="12" y="102"/>
                      </a:lnTo>
                      <a:lnTo>
                        <a:pt x="17" y="99"/>
                      </a:lnTo>
                      <a:lnTo>
                        <a:pt x="23" y="95"/>
                      </a:lnTo>
                      <a:lnTo>
                        <a:pt x="28" y="91"/>
                      </a:lnTo>
                      <a:lnTo>
                        <a:pt x="33" y="86"/>
                      </a:lnTo>
                      <a:lnTo>
                        <a:pt x="37" y="81"/>
                      </a:lnTo>
                      <a:lnTo>
                        <a:pt x="41" y="76"/>
                      </a:lnTo>
                      <a:lnTo>
                        <a:pt x="42" y="74"/>
                      </a:lnTo>
                      <a:lnTo>
                        <a:pt x="43" y="70"/>
                      </a:lnTo>
                      <a:lnTo>
                        <a:pt x="45" y="63"/>
                      </a:lnTo>
                      <a:lnTo>
                        <a:pt x="48" y="54"/>
                      </a:lnTo>
                      <a:lnTo>
                        <a:pt x="52" y="45"/>
                      </a:lnTo>
                      <a:lnTo>
                        <a:pt x="56" y="36"/>
                      </a:lnTo>
                      <a:lnTo>
                        <a:pt x="60" y="28"/>
                      </a:lnTo>
                      <a:lnTo>
                        <a:pt x="64" y="22"/>
                      </a:lnTo>
                      <a:lnTo>
                        <a:pt x="69" y="17"/>
                      </a:lnTo>
                      <a:lnTo>
                        <a:pt x="73" y="12"/>
                      </a:lnTo>
                      <a:lnTo>
                        <a:pt x="78" y="7"/>
                      </a:lnTo>
                      <a:lnTo>
                        <a:pt x="81" y="3"/>
                      </a:lnTo>
                      <a:lnTo>
                        <a:pt x="83" y="1"/>
                      </a:lnTo>
                      <a:lnTo>
                        <a:pt x="84" y="0"/>
                      </a:lnTo>
                      <a:lnTo>
                        <a:pt x="83" y="1"/>
                      </a:lnTo>
                      <a:lnTo>
                        <a:pt x="80" y="5"/>
                      </a:lnTo>
                      <a:lnTo>
                        <a:pt x="76" y="10"/>
                      </a:lnTo>
                      <a:lnTo>
                        <a:pt x="72" y="16"/>
                      </a:lnTo>
                      <a:lnTo>
                        <a:pt x="69" y="22"/>
                      </a:lnTo>
                      <a:lnTo>
                        <a:pt x="67" y="28"/>
                      </a:lnTo>
                      <a:lnTo>
                        <a:pt x="64" y="35"/>
                      </a:lnTo>
                      <a:lnTo>
                        <a:pt x="63" y="41"/>
                      </a:lnTo>
                      <a:lnTo>
                        <a:pt x="61" y="48"/>
                      </a:lnTo>
                      <a:lnTo>
                        <a:pt x="59" y="55"/>
                      </a:lnTo>
                      <a:lnTo>
                        <a:pt x="57" y="63"/>
                      </a:lnTo>
                      <a:lnTo>
                        <a:pt x="54" y="72"/>
                      </a:lnTo>
                      <a:lnTo>
                        <a:pt x="51" y="80"/>
                      </a:lnTo>
                      <a:lnTo>
                        <a:pt x="49" y="88"/>
                      </a:lnTo>
                      <a:lnTo>
                        <a:pt x="48" y="96"/>
                      </a:lnTo>
                      <a:lnTo>
                        <a:pt x="48" y="102"/>
                      </a:lnTo>
                      <a:lnTo>
                        <a:pt x="50" y="106"/>
                      </a:lnTo>
                      <a:lnTo>
                        <a:pt x="54" y="107"/>
                      </a:lnTo>
                      <a:close/>
                    </a:path>
                  </a:pathLst>
                </a:custGeom>
                <a:solidFill>
                  <a:srgbClr val="D1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31" name="Freeform 647"/>
                <p:cNvSpPr>
                  <a:spLocks/>
                </p:cNvSpPr>
                <p:nvPr/>
              </p:nvSpPr>
              <p:spPr bwMode="auto">
                <a:xfrm>
                  <a:off x="4766" y="767"/>
                  <a:ext cx="9" cy="14"/>
                </a:xfrm>
                <a:custGeom>
                  <a:avLst/>
                  <a:gdLst>
                    <a:gd name="T0" fmla="*/ 63 w 94"/>
                    <a:gd name="T1" fmla="*/ 99 h 131"/>
                    <a:gd name="T2" fmla="*/ 62 w 94"/>
                    <a:gd name="T3" fmla="*/ 100 h 131"/>
                    <a:gd name="T4" fmla="*/ 59 w 94"/>
                    <a:gd name="T5" fmla="*/ 101 h 131"/>
                    <a:gd name="T6" fmla="*/ 55 w 94"/>
                    <a:gd name="T7" fmla="*/ 104 h 131"/>
                    <a:gd name="T8" fmla="*/ 50 w 94"/>
                    <a:gd name="T9" fmla="*/ 107 h 131"/>
                    <a:gd name="T10" fmla="*/ 45 w 94"/>
                    <a:gd name="T11" fmla="*/ 111 h 131"/>
                    <a:gd name="T12" fmla="*/ 39 w 94"/>
                    <a:gd name="T13" fmla="*/ 115 h 131"/>
                    <a:gd name="T14" fmla="*/ 33 w 94"/>
                    <a:gd name="T15" fmla="*/ 118 h 131"/>
                    <a:gd name="T16" fmla="*/ 26 w 94"/>
                    <a:gd name="T17" fmla="*/ 122 h 131"/>
                    <a:gd name="T18" fmla="*/ 21 w 94"/>
                    <a:gd name="T19" fmla="*/ 125 h 131"/>
                    <a:gd name="T20" fmla="*/ 15 w 94"/>
                    <a:gd name="T21" fmla="*/ 128 h 131"/>
                    <a:gd name="T22" fmla="*/ 10 w 94"/>
                    <a:gd name="T23" fmla="*/ 130 h 131"/>
                    <a:gd name="T24" fmla="*/ 5 w 94"/>
                    <a:gd name="T25" fmla="*/ 131 h 131"/>
                    <a:gd name="T26" fmla="*/ 2 w 94"/>
                    <a:gd name="T27" fmla="*/ 131 h 131"/>
                    <a:gd name="T28" fmla="*/ 0 w 94"/>
                    <a:gd name="T29" fmla="*/ 131 h 131"/>
                    <a:gd name="T30" fmla="*/ 0 w 94"/>
                    <a:gd name="T31" fmla="*/ 129 h 131"/>
                    <a:gd name="T32" fmla="*/ 3 w 94"/>
                    <a:gd name="T33" fmla="*/ 127 h 131"/>
                    <a:gd name="T34" fmla="*/ 10 w 94"/>
                    <a:gd name="T35" fmla="*/ 122 h 131"/>
                    <a:gd name="T36" fmla="*/ 16 w 94"/>
                    <a:gd name="T37" fmla="*/ 117 h 131"/>
                    <a:gd name="T38" fmla="*/ 22 w 94"/>
                    <a:gd name="T39" fmla="*/ 111 h 131"/>
                    <a:gd name="T40" fmla="*/ 27 w 94"/>
                    <a:gd name="T41" fmla="*/ 105 h 131"/>
                    <a:gd name="T42" fmla="*/ 34 w 94"/>
                    <a:gd name="T43" fmla="*/ 99 h 131"/>
                    <a:gd name="T44" fmla="*/ 38 w 94"/>
                    <a:gd name="T45" fmla="*/ 93 h 131"/>
                    <a:gd name="T46" fmla="*/ 42 w 94"/>
                    <a:gd name="T47" fmla="*/ 88 h 131"/>
                    <a:gd name="T48" fmla="*/ 46 w 94"/>
                    <a:gd name="T49" fmla="*/ 83 h 131"/>
                    <a:gd name="T50" fmla="*/ 51 w 94"/>
                    <a:gd name="T51" fmla="*/ 75 h 131"/>
                    <a:gd name="T52" fmla="*/ 59 w 94"/>
                    <a:gd name="T53" fmla="*/ 61 h 131"/>
                    <a:gd name="T54" fmla="*/ 68 w 94"/>
                    <a:gd name="T55" fmla="*/ 45 h 131"/>
                    <a:gd name="T56" fmla="*/ 77 w 94"/>
                    <a:gd name="T57" fmla="*/ 28 h 131"/>
                    <a:gd name="T58" fmla="*/ 85 w 94"/>
                    <a:gd name="T59" fmla="*/ 13 h 131"/>
                    <a:gd name="T60" fmla="*/ 91 w 94"/>
                    <a:gd name="T61" fmla="*/ 3 h 131"/>
                    <a:gd name="T62" fmla="*/ 94 w 94"/>
                    <a:gd name="T63" fmla="*/ 0 h 131"/>
                    <a:gd name="T64" fmla="*/ 92 w 94"/>
                    <a:gd name="T65" fmla="*/ 7 h 131"/>
                    <a:gd name="T66" fmla="*/ 87 w 94"/>
                    <a:gd name="T67" fmla="*/ 19 h 131"/>
                    <a:gd name="T68" fmla="*/ 84 w 94"/>
                    <a:gd name="T69" fmla="*/ 29 h 131"/>
                    <a:gd name="T70" fmla="*/ 80 w 94"/>
                    <a:gd name="T71" fmla="*/ 37 h 131"/>
                    <a:gd name="T72" fmla="*/ 78 w 94"/>
                    <a:gd name="T73" fmla="*/ 43 h 131"/>
                    <a:gd name="T74" fmla="*/ 76 w 94"/>
                    <a:gd name="T75" fmla="*/ 49 h 131"/>
                    <a:gd name="T76" fmla="*/ 74 w 94"/>
                    <a:gd name="T77" fmla="*/ 53 h 131"/>
                    <a:gd name="T78" fmla="*/ 72 w 94"/>
                    <a:gd name="T79" fmla="*/ 56 h 131"/>
                    <a:gd name="T80" fmla="*/ 71 w 94"/>
                    <a:gd name="T81" fmla="*/ 59 h 131"/>
                    <a:gd name="T82" fmla="*/ 70 w 94"/>
                    <a:gd name="T83" fmla="*/ 62 h 131"/>
                    <a:gd name="T84" fmla="*/ 68 w 94"/>
                    <a:gd name="T85" fmla="*/ 66 h 131"/>
                    <a:gd name="T86" fmla="*/ 67 w 94"/>
                    <a:gd name="T87" fmla="*/ 71 h 131"/>
                    <a:gd name="T88" fmla="*/ 66 w 94"/>
                    <a:gd name="T89" fmla="*/ 76 h 131"/>
                    <a:gd name="T90" fmla="*/ 65 w 94"/>
                    <a:gd name="T91" fmla="*/ 82 h 131"/>
                    <a:gd name="T92" fmla="*/ 64 w 94"/>
                    <a:gd name="T93" fmla="*/ 87 h 131"/>
                    <a:gd name="T94" fmla="*/ 63 w 94"/>
                    <a:gd name="T95" fmla="*/ 93 h 131"/>
                    <a:gd name="T96" fmla="*/ 63 w 94"/>
                    <a:gd name="T97" fmla="*/ 99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94" h="131">
                      <a:moveTo>
                        <a:pt x="63" y="99"/>
                      </a:moveTo>
                      <a:lnTo>
                        <a:pt x="62" y="100"/>
                      </a:lnTo>
                      <a:lnTo>
                        <a:pt x="59" y="101"/>
                      </a:lnTo>
                      <a:lnTo>
                        <a:pt x="55" y="104"/>
                      </a:lnTo>
                      <a:lnTo>
                        <a:pt x="50" y="107"/>
                      </a:lnTo>
                      <a:lnTo>
                        <a:pt x="45" y="111"/>
                      </a:lnTo>
                      <a:lnTo>
                        <a:pt x="39" y="115"/>
                      </a:lnTo>
                      <a:lnTo>
                        <a:pt x="33" y="118"/>
                      </a:lnTo>
                      <a:lnTo>
                        <a:pt x="26" y="122"/>
                      </a:lnTo>
                      <a:lnTo>
                        <a:pt x="21" y="125"/>
                      </a:lnTo>
                      <a:lnTo>
                        <a:pt x="15" y="128"/>
                      </a:lnTo>
                      <a:lnTo>
                        <a:pt x="10" y="130"/>
                      </a:lnTo>
                      <a:lnTo>
                        <a:pt x="5" y="131"/>
                      </a:lnTo>
                      <a:lnTo>
                        <a:pt x="2" y="131"/>
                      </a:lnTo>
                      <a:lnTo>
                        <a:pt x="0" y="131"/>
                      </a:lnTo>
                      <a:lnTo>
                        <a:pt x="0" y="129"/>
                      </a:lnTo>
                      <a:lnTo>
                        <a:pt x="3" y="127"/>
                      </a:lnTo>
                      <a:lnTo>
                        <a:pt x="10" y="122"/>
                      </a:lnTo>
                      <a:lnTo>
                        <a:pt x="16" y="117"/>
                      </a:lnTo>
                      <a:lnTo>
                        <a:pt x="22" y="111"/>
                      </a:lnTo>
                      <a:lnTo>
                        <a:pt x="27" y="105"/>
                      </a:lnTo>
                      <a:lnTo>
                        <a:pt x="34" y="99"/>
                      </a:lnTo>
                      <a:lnTo>
                        <a:pt x="38" y="93"/>
                      </a:lnTo>
                      <a:lnTo>
                        <a:pt x="42" y="88"/>
                      </a:lnTo>
                      <a:lnTo>
                        <a:pt x="46" y="83"/>
                      </a:lnTo>
                      <a:lnTo>
                        <a:pt x="51" y="75"/>
                      </a:lnTo>
                      <a:lnTo>
                        <a:pt x="59" y="61"/>
                      </a:lnTo>
                      <a:lnTo>
                        <a:pt x="68" y="45"/>
                      </a:lnTo>
                      <a:lnTo>
                        <a:pt x="77" y="28"/>
                      </a:lnTo>
                      <a:lnTo>
                        <a:pt x="85" y="13"/>
                      </a:lnTo>
                      <a:lnTo>
                        <a:pt x="91" y="3"/>
                      </a:lnTo>
                      <a:lnTo>
                        <a:pt x="94" y="0"/>
                      </a:lnTo>
                      <a:lnTo>
                        <a:pt x="92" y="7"/>
                      </a:lnTo>
                      <a:lnTo>
                        <a:pt x="87" y="19"/>
                      </a:lnTo>
                      <a:lnTo>
                        <a:pt x="84" y="29"/>
                      </a:lnTo>
                      <a:lnTo>
                        <a:pt x="80" y="37"/>
                      </a:lnTo>
                      <a:lnTo>
                        <a:pt x="78" y="43"/>
                      </a:lnTo>
                      <a:lnTo>
                        <a:pt x="76" y="49"/>
                      </a:lnTo>
                      <a:lnTo>
                        <a:pt x="74" y="53"/>
                      </a:lnTo>
                      <a:lnTo>
                        <a:pt x="72" y="56"/>
                      </a:lnTo>
                      <a:lnTo>
                        <a:pt x="71" y="59"/>
                      </a:lnTo>
                      <a:lnTo>
                        <a:pt x="70" y="62"/>
                      </a:lnTo>
                      <a:lnTo>
                        <a:pt x="68" y="66"/>
                      </a:lnTo>
                      <a:lnTo>
                        <a:pt x="67" y="71"/>
                      </a:lnTo>
                      <a:lnTo>
                        <a:pt x="66" y="76"/>
                      </a:lnTo>
                      <a:lnTo>
                        <a:pt x="65" y="82"/>
                      </a:lnTo>
                      <a:lnTo>
                        <a:pt x="64" y="87"/>
                      </a:lnTo>
                      <a:lnTo>
                        <a:pt x="63" y="93"/>
                      </a:lnTo>
                      <a:lnTo>
                        <a:pt x="63" y="99"/>
                      </a:lnTo>
                      <a:close/>
                    </a:path>
                  </a:pathLst>
                </a:custGeom>
                <a:solidFill>
                  <a:srgbClr val="D1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32" name="Freeform 648"/>
                <p:cNvSpPr>
                  <a:spLocks/>
                </p:cNvSpPr>
                <p:nvPr/>
              </p:nvSpPr>
              <p:spPr bwMode="auto">
                <a:xfrm>
                  <a:off x="4773" y="721"/>
                  <a:ext cx="22" cy="34"/>
                </a:xfrm>
                <a:custGeom>
                  <a:avLst/>
                  <a:gdLst>
                    <a:gd name="T0" fmla="*/ 92 w 213"/>
                    <a:gd name="T1" fmla="*/ 263 h 348"/>
                    <a:gd name="T2" fmla="*/ 87 w 213"/>
                    <a:gd name="T3" fmla="*/ 269 h 348"/>
                    <a:gd name="T4" fmla="*/ 77 w 213"/>
                    <a:gd name="T5" fmla="*/ 280 h 348"/>
                    <a:gd name="T6" fmla="*/ 63 w 213"/>
                    <a:gd name="T7" fmla="*/ 295 h 348"/>
                    <a:gd name="T8" fmla="*/ 45 w 213"/>
                    <a:gd name="T9" fmla="*/ 312 h 348"/>
                    <a:gd name="T10" fmla="*/ 27 w 213"/>
                    <a:gd name="T11" fmla="*/ 328 h 348"/>
                    <a:gd name="T12" fmla="*/ 11 w 213"/>
                    <a:gd name="T13" fmla="*/ 340 h 348"/>
                    <a:gd name="T14" fmla="*/ 1 w 213"/>
                    <a:gd name="T15" fmla="*/ 347 h 348"/>
                    <a:gd name="T16" fmla="*/ 0 w 213"/>
                    <a:gd name="T17" fmla="*/ 347 h 348"/>
                    <a:gd name="T18" fmla="*/ 5 w 213"/>
                    <a:gd name="T19" fmla="*/ 340 h 348"/>
                    <a:gd name="T20" fmla="*/ 17 w 213"/>
                    <a:gd name="T21" fmla="*/ 328 h 348"/>
                    <a:gd name="T22" fmla="*/ 29 w 213"/>
                    <a:gd name="T23" fmla="*/ 316 h 348"/>
                    <a:gd name="T24" fmla="*/ 41 w 213"/>
                    <a:gd name="T25" fmla="*/ 303 h 348"/>
                    <a:gd name="T26" fmla="*/ 51 w 213"/>
                    <a:gd name="T27" fmla="*/ 292 h 348"/>
                    <a:gd name="T28" fmla="*/ 58 w 213"/>
                    <a:gd name="T29" fmla="*/ 282 h 348"/>
                    <a:gd name="T30" fmla="*/ 69 w 213"/>
                    <a:gd name="T31" fmla="*/ 265 h 348"/>
                    <a:gd name="T32" fmla="*/ 81 w 213"/>
                    <a:gd name="T33" fmla="*/ 244 h 348"/>
                    <a:gd name="T34" fmla="*/ 90 w 213"/>
                    <a:gd name="T35" fmla="*/ 224 h 348"/>
                    <a:gd name="T36" fmla="*/ 91 w 213"/>
                    <a:gd name="T37" fmla="*/ 211 h 348"/>
                    <a:gd name="T38" fmla="*/ 83 w 213"/>
                    <a:gd name="T39" fmla="*/ 209 h 348"/>
                    <a:gd name="T40" fmla="*/ 73 w 213"/>
                    <a:gd name="T41" fmla="*/ 214 h 348"/>
                    <a:gd name="T42" fmla="*/ 67 w 213"/>
                    <a:gd name="T43" fmla="*/ 217 h 348"/>
                    <a:gd name="T44" fmla="*/ 70 w 213"/>
                    <a:gd name="T45" fmla="*/ 211 h 348"/>
                    <a:gd name="T46" fmla="*/ 79 w 213"/>
                    <a:gd name="T47" fmla="*/ 202 h 348"/>
                    <a:gd name="T48" fmla="*/ 92 w 213"/>
                    <a:gd name="T49" fmla="*/ 190 h 348"/>
                    <a:gd name="T50" fmla="*/ 106 w 213"/>
                    <a:gd name="T51" fmla="*/ 178 h 348"/>
                    <a:gd name="T52" fmla="*/ 121 w 213"/>
                    <a:gd name="T53" fmla="*/ 163 h 348"/>
                    <a:gd name="T54" fmla="*/ 139 w 213"/>
                    <a:gd name="T55" fmla="*/ 142 h 348"/>
                    <a:gd name="T56" fmla="*/ 157 w 213"/>
                    <a:gd name="T57" fmla="*/ 116 h 348"/>
                    <a:gd name="T58" fmla="*/ 172 w 213"/>
                    <a:gd name="T59" fmla="*/ 90 h 348"/>
                    <a:gd name="T60" fmla="*/ 182 w 213"/>
                    <a:gd name="T61" fmla="*/ 69 h 348"/>
                    <a:gd name="T62" fmla="*/ 191 w 213"/>
                    <a:gd name="T63" fmla="*/ 51 h 348"/>
                    <a:gd name="T64" fmla="*/ 198 w 213"/>
                    <a:gd name="T65" fmla="*/ 36 h 348"/>
                    <a:gd name="T66" fmla="*/ 202 w 213"/>
                    <a:gd name="T67" fmla="*/ 28 h 348"/>
                    <a:gd name="T68" fmla="*/ 204 w 213"/>
                    <a:gd name="T69" fmla="*/ 25 h 348"/>
                    <a:gd name="T70" fmla="*/ 207 w 213"/>
                    <a:gd name="T71" fmla="*/ 13 h 348"/>
                    <a:gd name="T72" fmla="*/ 211 w 213"/>
                    <a:gd name="T73" fmla="*/ 2 h 348"/>
                    <a:gd name="T74" fmla="*/ 213 w 213"/>
                    <a:gd name="T75" fmla="*/ 3 h 348"/>
                    <a:gd name="T76" fmla="*/ 210 w 213"/>
                    <a:gd name="T77" fmla="*/ 26 h 348"/>
                    <a:gd name="T78" fmla="*/ 206 w 213"/>
                    <a:gd name="T79" fmla="*/ 45 h 348"/>
                    <a:gd name="T80" fmla="*/ 201 w 213"/>
                    <a:gd name="T81" fmla="*/ 60 h 348"/>
                    <a:gd name="T82" fmla="*/ 194 w 213"/>
                    <a:gd name="T83" fmla="*/ 75 h 348"/>
                    <a:gd name="T84" fmla="*/ 184 w 213"/>
                    <a:gd name="T85" fmla="*/ 95 h 348"/>
                    <a:gd name="T86" fmla="*/ 174 w 213"/>
                    <a:gd name="T87" fmla="*/ 114 h 348"/>
                    <a:gd name="T88" fmla="*/ 164 w 213"/>
                    <a:gd name="T89" fmla="*/ 132 h 348"/>
                    <a:gd name="T90" fmla="*/ 154 w 213"/>
                    <a:gd name="T91" fmla="*/ 147 h 348"/>
                    <a:gd name="T92" fmla="*/ 144 w 213"/>
                    <a:gd name="T93" fmla="*/ 160 h 348"/>
                    <a:gd name="T94" fmla="*/ 131 w 213"/>
                    <a:gd name="T95" fmla="*/ 176 h 348"/>
                    <a:gd name="T96" fmla="*/ 119 w 213"/>
                    <a:gd name="T97" fmla="*/ 194 h 348"/>
                    <a:gd name="T98" fmla="*/ 109 w 213"/>
                    <a:gd name="T99" fmla="*/ 209 h 348"/>
                    <a:gd name="T100" fmla="*/ 103 w 213"/>
                    <a:gd name="T101" fmla="*/ 222 h 348"/>
                    <a:gd name="T102" fmla="*/ 98 w 213"/>
                    <a:gd name="T103" fmla="*/ 237 h 348"/>
                    <a:gd name="T104" fmla="*/ 95 w 213"/>
                    <a:gd name="T105" fmla="*/ 252 h 348"/>
                    <a:gd name="T106" fmla="*/ 93 w 213"/>
                    <a:gd name="T107" fmla="*/ 261 h 3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13" h="348">
                      <a:moveTo>
                        <a:pt x="93" y="262"/>
                      </a:moveTo>
                      <a:lnTo>
                        <a:pt x="92" y="263"/>
                      </a:lnTo>
                      <a:lnTo>
                        <a:pt x="90" y="265"/>
                      </a:lnTo>
                      <a:lnTo>
                        <a:pt x="87" y="269"/>
                      </a:lnTo>
                      <a:lnTo>
                        <a:pt x="83" y="274"/>
                      </a:lnTo>
                      <a:lnTo>
                        <a:pt x="77" y="280"/>
                      </a:lnTo>
                      <a:lnTo>
                        <a:pt x="71" y="286"/>
                      </a:lnTo>
                      <a:lnTo>
                        <a:pt x="63" y="295"/>
                      </a:lnTo>
                      <a:lnTo>
                        <a:pt x="55" y="303"/>
                      </a:lnTo>
                      <a:lnTo>
                        <a:pt x="45" y="312"/>
                      </a:lnTo>
                      <a:lnTo>
                        <a:pt x="36" y="321"/>
                      </a:lnTo>
                      <a:lnTo>
                        <a:pt x="27" y="328"/>
                      </a:lnTo>
                      <a:lnTo>
                        <a:pt x="18" y="335"/>
                      </a:lnTo>
                      <a:lnTo>
                        <a:pt x="11" y="340"/>
                      </a:lnTo>
                      <a:lnTo>
                        <a:pt x="5" y="344"/>
                      </a:lnTo>
                      <a:lnTo>
                        <a:pt x="1" y="347"/>
                      </a:lnTo>
                      <a:lnTo>
                        <a:pt x="0" y="348"/>
                      </a:lnTo>
                      <a:lnTo>
                        <a:pt x="0" y="347"/>
                      </a:lnTo>
                      <a:lnTo>
                        <a:pt x="2" y="345"/>
                      </a:lnTo>
                      <a:lnTo>
                        <a:pt x="5" y="340"/>
                      </a:lnTo>
                      <a:lnTo>
                        <a:pt x="12" y="333"/>
                      </a:lnTo>
                      <a:lnTo>
                        <a:pt x="17" y="328"/>
                      </a:lnTo>
                      <a:lnTo>
                        <a:pt x="23" y="322"/>
                      </a:lnTo>
                      <a:lnTo>
                        <a:pt x="29" y="316"/>
                      </a:lnTo>
                      <a:lnTo>
                        <a:pt x="35" y="310"/>
                      </a:lnTo>
                      <a:lnTo>
                        <a:pt x="41" y="303"/>
                      </a:lnTo>
                      <a:lnTo>
                        <a:pt x="46" y="298"/>
                      </a:lnTo>
                      <a:lnTo>
                        <a:pt x="51" y="292"/>
                      </a:lnTo>
                      <a:lnTo>
                        <a:pt x="54" y="287"/>
                      </a:lnTo>
                      <a:lnTo>
                        <a:pt x="58" y="282"/>
                      </a:lnTo>
                      <a:lnTo>
                        <a:pt x="63" y="274"/>
                      </a:lnTo>
                      <a:lnTo>
                        <a:pt x="69" y="265"/>
                      </a:lnTo>
                      <a:lnTo>
                        <a:pt x="75" y="255"/>
                      </a:lnTo>
                      <a:lnTo>
                        <a:pt x="81" y="244"/>
                      </a:lnTo>
                      <a:lnTo>
                        <a:pt x="86" y="234"/>
                      </a:lnTo>
                      <a:lnTo>
                        <a:pt x="90" y="224"/>
                      </a:lnTo>
                      <a:lnTo>
                        <a:pt x="92" y="216"/>
                      </a:lnTo>
                      <a:lnTo>
                        <a:pt x="91" y="211"/>
                      </a:lnTo>
                      <a:lnTo>
                        <a:pt x="88" y="209"/>
                      </a:lnTo>
                      <a:lnTo>
                        <a:pt x="83" y="209"/>
                      </a:lnTo>
                      <a:lnTo>
                        <a:pt x="78" y="211"/>
                      </a:lnTo>
                      <a:lnTo>
                        <a:pt x="73" y="214"/>
                      </a:lnTo>
                      <a:lnTo>
                        <a:pt x="69" y="216"/>
                      </a:lnTo>
                      <a:lnTo>
                        <a:pt x="67" y="217"/>
                      </a:lnTo>
                      <a:lnTo>
                        <a:pt x="67" y="215"/>
                      </a:lnTo>
                      <a:lnTo>
                        <a:pt x="70" y="211"/>
                      </a:lnTo>
                      <a:lnTo>
                        <a:pt x="74" y="207"/>
                      </a:lnTo>
                      <a:lnTo>
                        <a:pt x="79" y="202"/>
                      </a:lnTo>
                      <a:lnTo>
                        <a:pt x="85" y="196"/>
                      </a:lnTo>
                      <a:lnTo>
                        <a:pt x="92" y="190"/>
                      </a:lnTo>
                      <a:lnTo>
                        <a:pt x="99" y="184"/>
                      </a:lnTo>
                      <a:lnTo>
                        <a:pt x="106" y="178"/>
                      </a:lnTo>
                      <a:lnTo>
                        <a:pt x="113" y="171"/>
                      </a:lnTo>
                      <a:lnTo>
                        <a:pt x="121" y="163"/>
                      </a:lnTo>
                      <a:lnTo>
                        <a:pt x="129" y="153"/>
                      </a:lnTo>
                      <a:lnTo>
                        <a:pt x="139" y="142"/>
                      </a:lnTo>
                      <a:lnTo>
                        <a:pt x="148" y="129"/>
                      </a:lnTo>
                      <a:lnTo>
                        <a:pt x="157" y="116"/>
                      </a:lnTo>
                      <a:lnTo>
                        <a:pt x="165" y="103"/>
                      </a:lnTo>
                      <a:lnTo>
                        <a:pt x="172" y="90"/>
                      </a:lnTo>
                      <a:lnTo>
                        <a:pt x="177" y="79"/>
                      </a:lnTo>
                      <a:lnTo>
                        <a:pt x="182" y="69"/>
                      </a:lnTo>
                      <a:lnTo>
                        <a:pt x="186" y="59"/>
                      </a:lnTo>
                      <a:lnTo>
                        <a:pt x="191" y="51"/>
                      </a:lnTo>
                      <a:lnTo>
                        <a:pt x="195" y="43"/>
                      </a:lnTo>
                      <a:lnTo>
                        <a:pt x="198" y="36"/>
                      </a:lnTo>
                      <a:lnTo>
                        <a:pt x="201" y="31"/>
                      </a:lnTo>
                      <a:lnTo>
                        <a:pt x="202" y="28"/>
                      </a:lnTo>
                      <a:lnTo>
                        <a:pt x="203" y="27"/>
                      </a:lnTo>
                      <a:lnTo>
                        <a:pt x="204" y="25"/>
                      </a:lnTo>
                      <a:lnTo>
                        <a:pt x="205" y="20"/>
                      </a:lnTo>
                      <a:lnTo>
                        <a:pt x="207" y="13"/>
                      </a:lnTo>
                      <a:lnTo>
                        <a:pt x="209" y="6"/>
                      </a:lnTo>
                      <a:lnTo>
                        <a:pt x="211" y="2"/>
                      </a:lnTo>
                      <a:lnTo>
                        <a:pt x="213" y="0"/>
                      </a:lnTo>
                      <a:lnTo>
                        <a:pt x="213" y="3"/>
                      </a:lnTo>
                      <a:lnTo>
                        <a:pt x="212" y="13"/>
                      </a:lnTo>
                      <a:lnTo>
                        <a:pt x="210" y="26"/>
                      </a:lnTo>
                      <a:lnTo>
                        <a:pt x="208" y="36"/>
                      </a:lnTo>
                      <a:lnTo>
                        <a:pt x="206" y="45"/>
                      </a:lnTo>
                      <a:lnTo>
                        <a:pt x="204" y="52"/>
                      </a:lnTo>
                      <a:lnTo>
                        <a:pt x="201" y="60"/>
                      </a:lnTo>
                      <a:lnTo>
                        <a:pt x="198" y="67"/>
                      </a:lnTo>
                      <a:lnTo>
                        <a:pt x="194" y="75"/>
                      </a:lnTo>
                      <a:lnTo>
                        <a:pt x="189" y="85"/>
                      </a:lnTo>
                      <a:lnTo>
                        <a:pt x="184" y="95"/>
                      </a:lnTo>
                      <a:lnTo>
                        <a:pt x="179" y="105"/>
                      </a:lnTo>
                      <a:lnTo>
                        <a:pt x="174" y="114"/>
                      </a:lnTo>
                      <a:lnTo>
                        <a:pt x="169" y="123"/>
                      </a:lnTo>
                      <a:lnTo>
                        <a:pt x="164" y="132"/>
                      </a:lnTo>
                      <a:lnTo>
                        <a:pt x="159" y="140"/>
                      </a:lnTo>
                      <a:lnTo>
                        <a:pt x="154" y="147"/>
                      </a:lnTo>
                      <a:lnTo>
                        <a:pt x="149" y="154"/>
                      </a:lnTo>
                      <a:lnTo>
                        <a:pt x="144" y="160"/>
                      </a:lnTo>
                      <a:lnTo>
                        <a:pt x="138" y="168"/>
                      </a:lnTo>
                      <a:lnTo>
                        <a:pt x="131" y="176"/>
                      </a:lnTo>
                      <a:lnTo>
                        <a:pt x="125" y="185"/>
                      </a:lnTo>
                      <a:lnTo>
                        <a:pt x="119" y="194"/>
                      </a:lnTo>
                      <a:lnTo>
                        <a:pt x="114" y="202"/>
                      </a:lnTo>
                      <a:lnTo>
                        <a:pt x="109" y="209"/>
                      </a:lnTo>
                      <a:lnTo>
                        <a:pt x="106" y="215"/>
                      </a:lnTo>
                      <a:lnTo>
                        <a:pt x="103" y="222"/>
                      </a:lnTo>
                      <a:lnTo>
                        <a:pt x="101" y="230"/>
                      </a:lnTo>
                      <a:lnTo>
                        <a:pt x="98" y="237"/>
                      </a:lnTo>
                      <a:lnTo>
                        <a:pt x="97" y="245"/>
                      </a:lnTo>
                      <a:lnTo>
                        <a:pt x="95" y="252"/>
                      </a:lnTo>
                      <a:lnTo>
                        <a:pt x="94" y="257"/>
                      </a:lnTo>
                      <a:lnTo>
                        <a:pt x="93" y="261"/>
                      </a:lnTo>
                      <a:lnTo>
                        <a:pt x="93" y="262"/>
                      </a:lnTo>
                      <a:close/>
                    </a:path>
                  </a:pathLst>
                </a:custGeom>
                <a:solidFill>
                  <a:srgbClr val="D18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33" name="Freeform 649"/>
                <p:cNvSpPr>
                  <a:spLocks/>
                </p:cNvSpPr>
                <p:nvPr/>
              </p:nvSpPr>
              <p:spPr bwMode="auto">
                <a:xfrm>
                  <a:off x="4826" y="807"/>
                  <a:ext cx="9" cy="3"/>
                </a:xfrm>
                <a:custGeom>
                  <a:avLst/>
                  <a:gdLst>
                    <a:gd name="T0" fmla="*/ 1 w 96"/>
                    <a:gd name="T1" fmla="*/ 1 h 26"/>
                    <a:gd name="T2" fmla="*/ 0 w 96"/>
                    <a:gd name="T3" fmla="*/ 0 h 26"/>
                    <a:gd name="T4" fmla="*/ 3 w 96"/>
                    <a:gd name="T5" fmla="*/ 1 h 26"/>
                    <a:gd name="T6" fmla="*/ 9 w 96"/>
                    <a:gd name="T7" fmla="*/ 3 h 26"/>
                    <a:gd name="T8" fmla="*/ 17 w 96"/>
                    <a:gd name="T9" fmla="*/ 5 h 26"/>
                    <a:gd name="T10" fmla="*/ 27 w 96"/>
                    <a:gd name="T11" fmla="*/ 8 h 26"/>
                    <a:gd name="T12" fmla="*/ 38 w 96"/>
                    <a:gd name="T13" fmla="*/ 10 h 26"/>
                    <a:gd name="T14" fmla="*/ 49 w 96"/>
                    <a:gd name="T15" fmla="*/ 11 h 26"/>
                    <a:gd name="T16" fmla="*/ 60 w 96"/>
                    <a:gd name="T17" fmla="*/ 11 h 26"/>
                    <a:gd name="T18" fmla="*/ 70 w 96"/>
                    <a:gd name="T19" fmla="*/ 10 h 26"/>
                    <a:gd name="T20" fmla="*/ 79 w 96"/>
                    <a:gd name="T21" fmla="*/ 8 h 26"/>
                    <a:gd name="T22" fmla="*/ 87 w 96"/>
                    <a:gd name="T23" fmla="*/ 8 h 26"/>
                    <a:gd name="T24" fmla="*/ 93 w 96"/>
                    <a:gd name="T25" fmla="*/ 8 h 26"/>
                    <a:gd name="T26" fmla="*/ 96 w 96"/>
                    <a:gd name="T27" fmla="*/ 9 h 26"/>
                    <a:gd name="T28" fmla="*/ 96 w 96"/>
                    <a:gd name="T29" fmla="*/ 12 h 26"/>
                    <a:gd name="T30" fmla="*/ 92 w 96"/>
                    <a:gd name="T31" fmla="*/ 16 h 26"/>
                    <a:gd name="T32" fmla="*/ 84 w 96"/>
                    <a:gd name="T33" fmla="*/ 21 h 26"/>
                    <a:gd name="T34" fmla="*/ 73 w 96"/>
                    <a:gd name="T35" fmla="*/ 26 h 26"/>
                    <a:gd name="T36" fmla="*/ 61 w 96"/>
                    <a:gd name="T37" fmla="*/ 26 h 26"/>
                    <a:gd name="T38" fmla="*/ 49 w 96"/>
                    <a:gd name="T39" fmla="*/ 24 h 26"/>
                    <a:gd name="T40" fmla="*/ 37 w 96"/>
                    <a:gd name="T41" fmla="*/ 20 h 26"/>
                    <a:gd name="T42" fmla="*/ 25 w 96"/>
                    <a:gd name="T43" fmla="*/ 15 h 26"/>
                    <a:gd name="T44" fmla="*/ 15 w 96"/>
                    <a:gd name="T45" fmla="*/ 10 h 26"/>
                    <a:gd name="T46" fmla="*/ 7 w 96"/>
                    <a:gd name="T47" fmla="*/ 5 h 26"/>
                    <a:gd name="T48" fmla="*/ 1 w 96"/>
                    <a:gd name="T4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96" h="26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3" y="1"/>
                      </a:lnTo>
                      <a:lnTo>
                        <a:pt x="9" y="3"/>
                      </a:lnTo>
                      <a:lnTo>
                        <a:pt x="17" y="5"/>
                      </a:lnTo>
                      <a:lnTo>
                        <a:pt x="27" y="8"/>
                      </a:lnTo>
                      <a:lnTo>
                        <a:pt x="38" y="10"/>
                      </a:lnTo>
                      <a:lnTo>
                        <a:pt x="49" y="11"/>
                      </a:lnTo>
                      <a:lnTo>
                        <a:pt x="60" y="11"/>
                      </a:lnTo>
                      <a:lnTo>
                        <a:pt x="70" y="10"/>
                      </a:lnTo>
                      <a:lnTo>
                        <a:pt x="79" y="8"/>
                      </a:lnTo>
                      <a:lnTo>
                        <a:pt x="87" y="8"/>
                      </a:lnTo>
                      <a:lnTo>
                        <a:pt x="93" y="8"/>
                      </a:lnTo>
                      <a:lnTo>
                        <a:pt x="96" y="9"/>
                      </a:lnTo>
                      <a:lnTo>
                        <a:pt x="96" y="12"/>
                      </a:lnTo>
                      <a:lnTo>
                        <a:pt x="92" y="16"/>
                      </a:lnTo>
                      <a:lnTo>
                        <a:pt x="84" y="21"/>
                      </a:lnTo>
                      <a:lnTo>
                        <a:pt x="73" y="26"/>
                      </a:lnTo>
                      <a:lnTo>
                        <a:pt x="61" y="26"/>
                      </a:lnTo>
                      <a:lnTo>
                        <a:pt x="49" y="24"/>
                      </a:lnTo>
                      <a:lnTo>
                        <a:pt x="37" y="20"/>
                      </a:lnTo>
                      <a:lnTo>
                        <a:pt x="25" y="15"/>
                      </a:lnTo>
                      <a:lnTo>
                        <a:pt x="15" y="10"/>
                      </a:lnTo>
                      <a:lnTo>
                        <a:pt x="7" y="5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2AD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34" name="Freeform 650"/>
                <p:cNvSpPr>
                  <a:spLocks/>
                </p:cNvSpPr>
                <p:nvPr/>
              </p:nvSpPr>
              <p:spPr bwMode="auto">
                <a:xfrm>
                  <a:off x="4826" y="791"/>
                  <a:ext cx="10" cy="3"/>
                </a:xfrm>
                <a:custGeom>
                  <a:avLst/>
                  <a:gdLst>
                    <a:gd name="T0" fmla="*/ 2 w 98"/>
                    <a:gd name="T1" fmla="*/ 0 h 39"/>
                    <a:gd name="T2" fmla="*/ 7 w 98"/>
                    <a:gd name="T3" fmla="*/ 1 h 39"/>
                    <a:gd name="T4" fmla="*/ 12 w 98"/>
                    <a:gd name="T5" fmla="*/ 3 h 39"/>
                    <a:gd name="T6" fmla="*/ 18 w 98"/>
                    <a:gd name="T7" fmla="*/ 5 h 39"/>
                    <a:gd name="T8" fmla="*/ 24 w 98"/>
                    <a:gd name="T9" fmla="*/ 8 h 39"/>
                    <a:gd name="T10" fmla="*/ 30 w 98"/>
                    <a:gd name="T11" fmla="*/ 11 h 39"/>
                    <a:gd name="T12" fmla="*/ 36 w 98"/>
                    <a:gd name="T13" fmla="*/ 13 h 39"/>
                    <a:gd name="T14" fmla="*/ 42 w 98"/>
                    <a:gd name="T15" fmla="*/ 14 h 39"/>
                    <a:gd name="T16" fmla="*/ 47 w 98"/>
                    <a:gd name="T17" fmla="*/ 15 h 39"/>
                    <a:gd name="T18" fmla="*/ 55 w 98"/>
                    <a:gd name="T19" fmla="*/ 16 h 39"/>
                    <a:gd name="T20" fmla="*/ 65 w 98"/>
                    <a:gd name="T21" fmla="*/ 19 h 39"/>
                    <a:gd name="T22" fmla="*/ 75 w 98"/>
                    <a:gd name="T23" fmla="*/ 23 h 39"/>
                    <a:gd name="T24" fmla="*/ 85 w 98"/>
                    <a:gd name="T25" fmla="*/ 28 h 39"/>
                    <a:gd name="T26" fmla="*/ 92 w 98"/>
                    <a:gd name="T27" fmla="*/ 32 h 39"/>
                    <a:gd name="T28" fmla="*/ 97 w 98"/>
                    <a:gd name="T29" fmla="*/ 36 h 39"/>
                    <a:gd name="T30" fmla="*/ 98 w 98"/>
                    <a:gd name="T31" fmla="*/ 39 h 39"/>
                    <a:gd name="T32" fmla="*/ 94 w 98"/>
                    <a:gd name="T33" fmla="*/ 39 h 39"/>
                    <a:gd name="T34" fmla="*/ 87 w 98"/>
                    <a:gd name="T35" fmla="*/ 38 h 39"/>
                    <a:gd name="T36" fmla="*/ 80 w 98"/>
                    <a:gd name="T37" fmla="*/ 37 h 39"/>
                    <a:gd name="T38" fmla="*/ 73 w 98"/>
                    <a:gd name="T39" fmla="*/ 35 h 39"/>
                    <a:gd name="T40" fmla="*/ 67 w 98"/>
                    <a:gd name="T41" fmla="*/ 34 h 39"/>
                    <a:gd name="T42" fmla="*/ 61 w 98"/>
                    <a:gd name="T43" fmla="*/ 32 h 39"/>
                    <a:gd name="T44" fmla="*/ 56 w 98"/>
                    <a:gd name="T45" fmla="*/ 30 h 39"/>
                    <a:gd name="T46" fmla="*/ 52 w 98"/>
                    <a:gd name="T47" fmla="*/ 29 h 39"/>
                    <a:gd name="T48" fmla="*/ 48 w 98"/>
                    <a:gd name="T49" fmla="*/ 29 h 39"/>
                    <a:gd name="T50" fmla="*/ 43 w 98"/>
                    <a:gd name="T51" fmla="*/ 28 h 39"/>
                    <a:gd name="T52" fmla="*/ 36 w 98"/>
                    <a:gd name="T53" fmla="*/ 24 h 39"/>
                    <a:gd name="T54" fmla="*/ 27 w 98"/>
                    <a:gd name="T55" fmla="*/ 20 h 39"/>
                    <a:gd name="T56" fmla="*/ 18 w 98"/>
                    <a:gd name="T57" fmla="*/ 14 h 39"/>
                    <a:gd name="T58" fmla="*/ 9 w 98"/>
                    <a:gd name="T59" fmla="*/ 9 h 39"/>
                    <a:gd name="T60" fmla="*/ 3 w 98"/>
                    <a:gd name="T61" fmla="*/ 4 h 39"/>
                    <a:gd name="T62" fmla="*/ 0 w 98"/>
                    <a:gd name="T63" fmla="*/ 1 h 39"/>
                    <a:gd name="T64" fmla="*/ 2 w 98"/>
                    <a:gd name="T65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" h="39">
                      <a:moveTo>
                        <a:pt x="2" y="0"/>
                      </a:moveTo>
                      <a:lnTo>
                        <a:pt x="7" y="1"/>
                      </a:lnTo>
                      <a:lnTo>
                        <a:pt x="12" y="3"/>
                      </a:lnTo>
                      <a:lnTo>
                        <a:pt x="18" y="5"/>
                      </a:lnTo>
                      <a:lnTo>
                        <a:pt x="24" y="8"/>
                      </a:lnTo>
                      <a:lnTo>
                        <a:pt x="30" y="11"/>
                      </a:lnTo>
                      <a:lnTo>
                        <a:pt x="36" y="13"/>
                      </a:lnTo>
                      <a:lnTo>
                        <a:pt x="42" y="14"/>
                      </a:lnTo>
                      <a:lnTo>
                        <a:pt x="47" y="15"/>
                      </a:lnTo>
                      <a:lnTo>
                        <a:pt x="55" y="16"/>
                      </a:lnTo>
                      <a:lnTo>
                        <a:pt x="65" y="19"/>
                      </a:lnTo>
                      <a:lnTo>
                        <a:pt x="75" y="23"/>
                      </a:lnTo>
                      <a:lnTo>
                        <a:pt x="85" y="28"/>
                      </a:lnTo>
                      <a:lnTo>
                        <a:pt x="92" y="32"/>
                      </a:lnTo>
                      <a:lnTo>
                        <a:pt x="97" y="36"/>
                      </a:lnTo>
                      <a:lnTo>
                        <a:pt x="98" y="39"/>
                      </a:lnTo>
                      <a:lnTo>
                        <a:pt x="94" y="39"/>
                      </a:lnTo>
                      <a:lnTo>
                        <a:pt x="87" y="38"/>
                      </a:lnTo>
                      <a:lnTo>
                        <a:pt x="80" y="37"/>
                      </a:lnTo>
                      <a:lnTo>
                        <a:pt x="73" y="35"/>
                      </a:lnTo>
                      <a:lnTo>
                        <a:pt x="67" y="34"/>
                      </a:lnTo>
                      <a:lnTo>
                        <a:pt x="61" y="32"/>
                      </a:lnTo>
                      <a:lnTo>
                        <a:pt x="56" y="30"/>
                      </a:lnTo>
                      <a:lnTo>
                        <a:pt x="52" y="29"/>
                      </a:lnTo>
                      <a:lnTo>
                        <a:pt x="48" y="29"/>
                      </a:lnTo>
                      <a:lnTo>
                        <a:pt x="43" y="28"/>
                      </a:lnTo>
                      <a:lnTo>
                        <a:pt x="36" y="24"/>
                      </a:lnTo>
                      <a:lnTo>
                        <a:pt x="27" y="20"/>
                      </a:lnTo>
                      <a:lnTo>
                        <a:pt x="18" y="14"/>
                      </a:lnTo>
                      <a:lnTo>
                        <a:pt x="9" y="9"/>
                      </a:lnTo>
                      <a:lnTo>
                        <a:pt x="3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2AD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35" name="Freeform 651"/>
                <p:cNvSpPr>
                  <a:spLocks/>
                </p:cNvSpPr>
                <p:nvPr/>
              </p:nvSpPr>
              <p:spPr bwMode="auto">
                <a:xfrm>
                  <a:off x="4827" y="775"/>
                  <a:ext cx="8" cy="5"/>
                </a:xfrm>
                <a:custGeom>
                  <a:avLst/>
                  <a:gdLst>
                    <a:gd name="T0" fmla="*/ 3 w 84"/>
                    <a:gd name="T1" fmla="*/ 1 h 46"/>
                    <a:gd name="T2" fmla="*/ 6 w 84"/>
                    <a:gd name="T3" fmla="*/ 3 h 46"/>
                    <a:gd name="T4" fmla="*/ 10 w 84"/>
                    <a:gd name="T5" fmla="*/ 6 h 46"/>
                    <a:gd name="T6" fmla="*/ 15 w 84"/>
                    <a:gd name="T7" fmla="*/ 9 h 46"/>
                    <a:gd name="T8" fmla="*/ 20 w 84"/>
                    <a:gd name="T9" fmla="*/ 12 h 46"/>
                    <a:gd name="T10" fmla="*/ 24 w 84"/>
                    <a:gd name="T11" fmla="*/ 15 h 46"/>
                    <a:gd name="T12" fmla="*/ 29 w 84"/>
                    <a:gd name="T13" fmla="*/ 18 h 46"/>
                    <a:gd name="T14" fmla="*/ 34 w 84"/>
                    <a:gd name="T15" fmla="*/ 19 h 46"/>
                    <a:gd name="T16" fmla="*/ 39 w 84"/>
                    <a:gd name="T17" fmla="*/ 20 h 46"/>
                    <a:gd name="T18" fmla="*/ 47 w 84"/>
                    <a:gd name="T19" fmla="*/ 21 h 46"/>
                    <a:gd name="T20" fmla="*/ 56 w 84"/>
                    <a:gd name="T21" fmla="*/ 24 h 46"/>
                    <a:gd name="T22" fmla="*/ 65 w 84"/>
                    <a:gd name="T23" fmla="*/ 28 h 46"/>
                    <a:gd name="T24" fmla="*/ 73 w 84"/>
                    <a:gd name="T25" fmla="*/ 33 h 46"/>
                    <a:gd name="T26" fmla="*/ 80 w 84"/>
                    <a:gd name="T27" fmla="*/ 38 h 46"/>
                    <a:gd name="T28" fmla="*/ 83 w 84"/>
                    <a:gd name="T29" fmla="*/ 42 h 46"/>
                    <a:gd name="T30" fmla="*/ 84 w 84"/>
                    <a:gd name="T31" fmla="*/ 45 h 46"/>
                    <a:gd name="T32" fmla="*/ 79 w 84"/>
                    <a:gd name="T33" fmla="*/ 46 h 46"/>
                    <a:gd name="T34" fmla="*/ 72 w 84"/>
                    <a:gd name="T35" fmla="*/ 45 h 46"/>
                    <a:gd name="T36" fmla="*/ 67 w 84"/>
                    <a:gd name="T37" fmla="*/ 43 h 46"/>
                    <a:gd name="T38" fmla="*/ 62 w 84"/>
                    <a:gd name="T39" fmla="*/ 40 h 46"/>
                    <a:gd name="T40" fmla="*/ 56 w 84"/>
                    <a:gd name="T41" fmla="*/ 37 h 46"/>
                    <a:gd name="T42" fmla="*/ 51 w 84"/>
                    <a:gd name="T43" fmla="*/ 34 h 46"/>
                    <a:gd name="T44" fmla="*/ 44 w 84"/>
                    <a:gd name="T45" fmla="*/ 31 h 46"/>
                    <a:gd name="T46" fmla="*/ 36 w 84"/>
                    <a:gd name="T47" fmla="*/ 28 h 46"/>
                    <a:gd name="T48" fmla="*/ 27 w 84"/>
                    <a:gd name="T49" fmla="*/ 25 h 46"/>
                    <a:gd name="T50" fmla="*/ 20 w 84"/>
                    <a:gd name="T51" fmla="*/ 22 h 46"/>
                    <a:gd name="T52" fmla="*/ 14 w 84"/>
                    <a:gd name="T53" fmla="*/ 17 h 46"/>
                    <a:gd name="T54" fmla="*/ 9 w 84"/>
                    <a:gd name="T55" fmla="*/ 13 h 46"/>
                    <a:gd name="T56" fmla="*/ 5 w 84"/>
                    <a:gd name="T57" fmla="*/ 8 h 46"/>
                    <a:gd name="T58" fmla="*/ 1 w 84"/>
                    <a:gd name="T59" fmla="*/ 4 h 46"/>
                    <a:gd name="T60" fmla="*/ 0 w 84"/>
                    <a:gd name="T61" fmla="*/ 1 h 46"/>
                    <a:gd name="T62" fmla="*/ 0 w 84"/>
                    <a:gd name="T63" fmla="*/ 0 h 46"/>
                    <a:gd name="T64" fmla="*/ 3 w 84"/>
                    <a:gd name="T65" fmla="*/ 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4" h="46">
                      <a:moveTo>
                        <a:pt x="3" y="1"/>
                      </a:moveTo>
                      <a:lnTo>
                        <a:pt x="6" y="3"/>
                      </a:lnTo>
                      <a:lnTo>
                        <a:pt x="10" y="6"/>
                      </a:lnTo>
                      <a:lnTo>
                        <a:pt x="15" y="9"/>
                      </a:lnTo>
                      <a:lnTo>
                        <a:pt x="20" y="12"/>
                      </a:lnTo>
                      <a:lnTo>
                        <a:pt x="24" y="15"/>
                      </a:lnTo>
                      <a:lnTo>
                        <a:pt x="29" y="18"/>
                      </a:lnTo>
                      <a:lnTo>
                        <a:pt x="34" y="19"/>
                      </a:lnTo>
                      <a:lnTo>
                        <a:pt x="39" y="20"/>
                      </a:lnTo>
                      <a:lnTo>
                        <a:pt x="47" y="21"/>
                      </a:lnTo>
                      <a:lnTo>
                        <a:pt x="56" y="24"/>
                      </a:lnTo>
                      <a:lnTo>
                        <a:pt x="65" y="28"/>
                      </a:lnTo>
                      <a:lnTo>
                        <a:pt x="73" y="33"/>
                      </a:lnTo>
                      <a:lnTo>
                        <a:pt x="80" y="38"/>
                      </a:lnTo>
                      <a:lnTo>
                        <a:pt x="83" y="42"/>
                      </a:lnTo>
                      <a:lnTo>
                        <a:pt x="84" y="45"/>
                      </a:lnTo>
                      <a:lnTo>
                        <a:pt x="79" y="46"/>
                      </a:lnTo>
                      <a:lnTo>
                        <a:pt x="72" y="45"/>
                      </a:lnTo>
                      <a:lnTo>
                        <a:pt x="67" y="43"/>
                      </a:lnTo>
                      <a:lnTo>
                        <a:pt x="62" y="40"/>
                      </a:lnTo>
                      <a:lnTo>
                        <a:pt x="56" y="37"/>
                      </a:lnTo>
                      <a:lnTo>
                        <a:pt x="51" y="34"/>
                      </a:lnTo>
                      <a:lnTo>
                        <a:pt x="44" y="31"/>
                      </a:lnTo>
                      <a:lnTo>
                        <a:pt x="36" y="28"/>
                      </a:lnTo>
                      <a:lnTo>
                        <a:pt x="27" y="25"/>
                      </a:lnTo>
                      <a:lnTo>
                        <a:pt x="20" y="22"/>
                      </a:lnTo>
                      <a:lnTo>
                        <a:pt x="14" y="17"/>
                      </a:lnTo>
                      <a:lnTo>
                        <a:pt x="9" y="13"/>
                      </a:lnTo>
                      <a:lnTo>
                        <a:pt x="5" y="8"/>
                      </a:lnTo>
                      <a:lnTo>
                        <a:pt x="1" y="4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F2AD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36" name="Freeform 652"/>
                <p:cNvSpPr>
                  <a:spLocks/>
                </p:cNvSpPr>
                <p:nvPr/>
              </p:nvSpPr>
              <p:spPr bwMode="auto">
                <a:xfrm>
                  <a:off x="4832" y="763"/>
                  <a:ext cx="6" cy="6"/>
                </a:xfrm>
                <a:custGeom>
                  <a:avLst/>
                  <a:gdLst>
                    <a:gd name="T0" fmla="*/ 8 w 65"/>
                    <a:gd name="T1" fmla="*/ 6 h 60"/>
                    <a:gd name="T2" fmla="*/ 11 w 65"/>
                    <a:gd name="T3" fmla="*/ 9 h 60"/>
                    <a:gd name="T4" fmla="*/ 14 w 65"/>
                    <a:gd name="T5" fmla="*/ 12 h 60"/>
                    <a:gd name="T6" fmla="*/ 17 w 65"/>
                    <a:gd name="T7" fmla="*/ 16 h 60"/>
                    <a:gd name="T8" fmla="*/ 21 w 65"/>
                    <a:gd name="T9" fmla="*/ 20 h 60"/>
                    <a:gd name="T10" fmla="*/ 26 w 65"/>
                    <a:gd name="T11" fmla="*/ 25 h 60"/>
                    <a:gd name="T12" fmla="*/ 32 w 65"/>
                    <a:gd name="T13" fmla="*/ 30 h 60"/>
                    <a:gd name="T14" fmla="*/ 40 w 65"/>
                    <a:gd name="T15" fmla="*/ 37 h 60"/>
                    <a:gd name="T16" fmla="*/ 51 w 65"/>
                    <a:gd name="T17" fmla="*/ 45 h 60"/>
                    <a:gd name="T18" fmla="*/ 54 w 65"/>
                    <a:gd name="T19" fmla="*/ 48 h 60"/>
                    <a:gd name="T20" fmla="*/ 58 w 65"/>
                    <a:gd name="T21" fmla="*/ 51 h 60"/>
                    <a:gd name="T22" fmla="*/ 62 w 65"/>
                    <a:gd name="T23" fmla="*/ 55 h 60"/>
                    <a:gd name="T24" fmla="*/ 64 w 65"/>
                    <a:gd name="T25" fmla="*/ 58 h 60"/>
                    <a:gd name="T26" fmla="*/ 65 w 65"/>
                    <a:gd name="T27" fmla="*/ 60 h 60"/>
                    <a:gd name="T28" fmla="*/ 63 w 65"/>
                    <a:gd name="T29" fmla="*/ 60 h 60"/>
                    <a:gd name="T30" fmla="*/ 57 w 65"/>
                    <a:gd name="T31" fmla="*/ 57 h 60"/>
                    <a:gd name="T32" fmla="*/ 47 w 65"/>
                    <a:gd name="T33" fmla="*/ 51 h 60"/>
                    <a:gd name="T34" fmla="*/ 41 w 65"/>
                    <a:gd name="T35" fmla="*/ 47 h 60"/>
                    <a:gd name="T36" fmla="*/ 36 w 65"/>
                    <a:gd name="T37" fmla="*/ 42 h 60"/>
                    <a:gd name="T38" fmla="*/ 31 w 65"/>
                    <a:gd name="T39" fmla="*/ 37 h 60"/>
                    <a:gd name="T40" fmla="*/ 26 w 65"/>
                    <a:gd name="T41" fmla="*/ 33 h 60"/>
                    <a:gd name="T42" fmla="*/ 22 w 65"/>
                    <a:gd name="T43" fmla="*/ 28 h 60"/>
                    <a:gd name="T44" fmla="*/ 17 w 65"/>
                    <a:gd name="T45" fmla="*/ 24 h 60"/>
                    <a:gd name="T46" fmla="*/ 14 w 65"/>
                    <a:gd name="T47" fmla="*/ 20 h 60"/>
                    <a:gd name="T48" fmla="*/ 11 w 65"/>
                    <a:gd name="T49" fmla="*/ 16 h 60"/>
                    <a:gd name="T50" fmla="*/ 6 w 65"/>
                    <a:gd name="T51" fmla="*/ 9 h 60"/>
                    <a:gd name="T52" fmla="*/ 1 w 65"/>
                    <a:gd name="T53" fmla="*/ 2 h 60"/>
                    <a:gd name="T54" fmla="*/ 0 w 65"/>
                    <a:gd name="T55" fmla="*/ 0 h 60"/>
                    <a:gd name="T56" fmla="*/ 8 w 65"/>
                    <a:gd name="T57" fmla="*/ 6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65" h="60">
                      <a:moveTo>
                        <a:pt x="8" y="6"/>
                      </a:moveTo>
                      <a:lnTo>
                        <a:pt x="11" y="9"/>
                      </a:lnTo>
                      <a:lnTo>
                        <a:pt x="14" y="12"/>
                      </a:lnTo>
                      <a:lnTo>
                        <a:pt x="17" y="16"/>
                      </a:lnTo>
                      <a:lnTo>
                        <a:pt x="21" y="20"/>
                      </a:lnTo>
                      <a:lnTo>
                        <a:pt x="26" y="25"/>
                      </a:lnTo>
                      <a:lnTo>
                        <a:pt x="32" y="30"/>
                      </a:lnTo>
                      <a:lnTo>
                        <a:pt x="40" y="37"/>
                      </a:lnTo>
                      <a:lnTo>
                        <a:pt x="51" y="45"/>
                      </a:lnTo>
                      <a:lnTo>
                        <a:pt x="54" y="48"/>
                      </a:lnTo>
                      <a:lnTo>
                        <a:pt x="58" y="51"/>
                      </a:lnTo>
                      <a:lnTo>
                        <a:pt x="62" y="55"/>
                      </a:lnTo>
                      <a:lnTo>
                        <a:pt x="64" y="58"/>
                      </a:lnTo>
                      <a:lnTo>
                        <a:pt x="65" y="60"/>
                      </a:lnTo>
                      <a:lnTo>
                        <a:pt x="63" y="60"/>
                      </a:lnTo>
                      <a:lnTo>
                        <a:pt x="57" y="57"/>
                      </a:lnTo>
                      <a:lnTo>
                        <a:pt x="47" y="51"/>
                      </a:lnTo>
                      <a:lnTo>
                        <a:pt x="41" y="47"/>
                      </a:lnTo>
                      <a:lnTo>
                        <a:pt x="36" y="42"/>
                      </a:lnTo>
                      <a:lnTo>
                        <a:pt x="31" y="37"/>
                      </a:lnTo>
                      <a:lnTo>
                        <a:pt x="26" y="33"/>
                      </a:lnTo>
                      <a:lnTo>
                        <a:pt x="22" y="28"/>
                      </a:lnTo>
                      <a:lnTo>
                        <a:pt x="17" y="24"/>
                      </a:lnTo>
                      <a:lnTo>
                        <a:pt x="14" y="20"/>
                      </a:lnTo>
                      <a:lnTo>
                        <a:pt x="11" y="16"/>
                      </a:lnTo>
                      <a:lnTo>
                        <a:pt x="6" y="9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8" y="6"/>
                      </a:lnTo>
                      <a:close/>
                    </a:path>
                  </a:pathLst>
                </a:custGeom>
                <a:solidFill>
                  <a:srgbClr val="F2AD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37" name="Freeform 653"/>
                <p:cNvSpPr>
                  <a:spLocks/>
                </p:cNvSpPr>
                <p:nvPr/>
              </p:nvSpPr>
              <p:spPr bwMode="auto">
                <a:xfrm>
                  <a:off x="4739" y="743"/>
                  <a:ext cx="51" cy="89"/>
                </a:xfrm>
                <a:custGeom>
                  <a:avLst/>
                  <a:gdLst>
                    <a:gd name="T0" fmla="*/ 485 w 508"/>
                    <a:gd name="T1" fmla="*/ 517 h 895"/>
                    <a:gd name="T2" fmla="*/ 430 w 508"/>
                    <a:gd name="T3" fmla="*/ 553 h 895"/>
                    <a:gd name="T4" fmla="*/ 406 w 508"/>
                    <a:gd name="T5" fmla="*/ 573 h 895"/>
                    <a:gd name="T6" fmla="*/ 361 w 508"/>
                    <a:gd name="T7" fmla="*/ 591 h 895"/>
                    <a:gd name="T8" fmla="*/ 329 w 508"/>
                    <a:gd name="T9" fmla="*/ 614 h 895"/>
                    <a:gd name="T10" fmla="*/ 271 w 508"/>
                    <a:gd name="T11" fmla="*/ 684 h 895"/>
                    <a:gd name="T12" fmla="*/ 230 w 508"/>
                    <a:gd name="T13" fmla="*/ 767 h 895"/>
                    <a:gd name="T14" fmla="*/ 157 w 508"/>
                    <a:gd name="T15" fmla="*/ 845 h 895"/>
                    <a:gd name="T16" fmla="*/ 87 w 508"/>
                    <a:gd name="T17" fmla="*/ 864 h 895"/>
                    <a:gd name="T18" fmla="*/ 52 w 508"/>
                    <a:gd name="T19" fmla="*/ 894 h 895"/>
                    <a:gd name="T20" fmla="*/ 4 w 508"/>
                    <a:gd name="T21" fmla="*/ 853 h 895"/>
                    <a:gd name="T22" fmla="*/ 1 w 508"/>
                    <a:gd name="T23" fmla="*/ 792 h 895"/>
                    <a:gd name="T24" fmla="*/ 11 w 508"/>
                    <a:gd name="T25" fmla="*/ 729 h 895"/>
                    <a:gd name="T26" fmla="*/ 32 w 508"/>
                    <a:gd name="T27" fmla="*/ 645 h 895"/>
                    <a:gd name="T28" fmla="*/ 75 w 508"/>
                    <a:gd name="T29" fmla="*/ 563 h 895"/>
                    <a:gd name="T30" fmla="*/ 108 w 508"/>
                    <a:gd name="T31" fmla="*/ 520 h 895"/>
                    <a:gd name="T32" fmla="*/ 148 w 508"/>
                    <a:gd name="T33" fmla="*/ 447 h 895"/>
                    <a:gd name="T34" fmla="*/ 187 w 508"/>
                    <a:gd name="T35" fmla="*/ 373 h 895"/>
                    <a:gd name="T36" fmla="*/ 216 w 508"/>
                    <a:gd name="T37" fmla="*/ 317 h 895"/>
                    <a:gd name="T38" fmla="*/ 234 w 508"/>
                    <a:gd name="T39" fmla="*/ 273 h 895"/>
                    <a:gd name="T40" fmla="*/ 251 w 508"/>
                    <a:gd name="T41" fmla="*/ 223 h 895"/>
                    <a:gd name="T42" fmla="*/ 280 w 508"/>
                    <a:gd name="T43" fmla="*/ 186 h 895"/>
                    <a:gd name="T44" fmla="*/ 320 w 508"/>
                    <a:gd name="T45" fmla="*/ 154 h 895"/>
                    <a:gd name="T46" fmla="*/ 380 w 508"/>
                    <a:gd name="T47" fmla="*/ 114 h 895"/>
                    <a:gd name="T48" fmla="*/ 442 w 508"/>
                    <a:gd name="T49" fmla="*/ 53 h 895"/>
                    <a:gd name="T50" fmla="*/ 488 w 508"/>
                    <a:gd name="T51" fmla="*/ 1 h 895"/>
                    <a:gd name="T52" fmla="*/ 491 w 508"/>
                    <a:gd name="T53" fmla="*/ 11 h 895"/>
                    <a:gd name="T54" fmla="*/ 452 w 508"/>
                    <a:gd name="T55" fmla="*/ 75 h 895"/>
                    <a:gd name="T56" fmla="*/ 372 w 508"/>
                    <a:gd name="T57" fmla="*/ 154 h 895"/>
                    <a:gd name="T58" fmla="*/ 321 w 508"/>
                    <a:gd name="T59" fmla="*/ 208 h 895"/>
                    <a:gd name="T60" fmla="*/ 282 w 508"/>
                    <a:gd name="T61" fmla="*/ 249 h 895"/>
                    <a:gd name="T62" fmla="*/ 266 w 508"/>
                    <a:gd name="T63" fmla="*/ 296 h 895"/>
                    <a:gd name="T64" fmla="*/ 232 w 508"/>
                    <a:gd name="T65" fmla="*/ 370 h 895"/>
                    <a:gd name="T66" fmla="*/ 234 w 508"/>
                    <a:gd name="T67" fmla="*/ 413 h 895"/>
                    <a:gd name="T68" fmla="*/ 326 w 508"/>
                    <a:gd name="T69" fmla="*/ 358 h 895"/>
                    <a:gd name="T70" fmla="*/ 365 w 508"/>
                    <a:gd name="T71" fmla="*/ 331 h 895"/>
                    <a:gd name="T72" fmla="*/ 400 w 508"/>
                    <a:gd name="T73" fmla="*/ 298 h 895"/>
                    <a:gd name="T74" fmla="*/ 419 w 508"/>
                    <a:gd name="T75" fmla="*/ 278 h 895"/>
                    <a:gd name="T76" fmla="*/ 448 w 508"/>
                    <a:gd name="T77" fmla="*/ 262 h 895"/>
                    <a:gd name="T78" fmla="*/ 480 w 508"/>
                    <a:gd name="T79" fmla="*/ 233 h 895"/>
                    <a:gd name="T80" fmla="*/ 501 w 508"/>
                    <a:gd name="T81" fmla="*/ 213 h 895"/>
                    <a:gd name="T82" fmla="*/ 501 w 508"/>
                    <a:gd name="T83" fmla="*/ 239 h 895"/>
                    <a:gd name="T84" fmla="*/ 447 w 508"/>
                    <a:gd name="T85" fmla="*/ 296 h 895"/>
                    <a:gd name="T86" fmla="*/ 392 w 508"/>
                    <a:gd name="T87" fmla="*/ 348 h 895"/>
                    <a:gd name="T88" fmla="*/ 341 w 508"/>
                    <a:gd name="T89" fmla="*/ 399 h 895"/>
                    <a:gd name="T90" fmla="*/ 260 w 508"/>
                    <a:gd name="T91" fmla="*/ 472 h 895"/>
                    <a:gd name="T92" fmla="*/ 213 w 508"/>
                    <a:gd name="T93" fmla="*/ 542 h 895"/>
                    <a:gd name="T94" fmla="*/ 201 w 508"/>
                    <a:gd name="T95" fmla="*/ 579 h 895"/>
                    <a:gd name="T96" fmla="*/ 258 w 508"/>
                    <a:gd name="T97" fmla="*/ 560 h 895"/>
                    <a:gd name="T98" fmla="*/ 303 w 508"/>
                    <a:gd name="T99" fmla="*/ 546 h 895"/>
                    <a:gd name="T100" fmla="*/ 362 w 508"/>
                    <a:gd name="T101" fmla="*/ 534 h 895"/>
                    <a:gd name="T102" fmla="*/ 403 w 508"/>
                    <a:gd name="T103" fmla="*/ 518 h 895"/>
                    <a:gd name="T104" fmla="*/ 431 w 508"/>
                    <a:gd name="T105" fmla="*/ 507 h 895"/>
                    <a:gd name="T106" fmla="*/ 487 w 508"/>
                    <a:gd name="T107" fmla="*/ 484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08" h="895">
                      <a:moveTo>
                        <a:pt x="501" y="485"/>
                      </a:moveTo>
                      <a:lnTo>
                        <a:pt x="500" y="491"/>
                      </a:lnTo>
                      <a:lnTo>
                        <a:pt x="497" y="499"/>
                      </a:lnTo>
                      <a:lnTo>
                        <a:pt x="492" y="508"/>
                      </a:lnTo>
                      <a:lnTo>
                        <a:pt x="485" y="517"/>
                      </a:lnTo>
                      <a:lnTo>
                        <a:pt x="476" y="527"/>
                      </a:lnTo>
                      <a:lnTo>
                        <a:pt x="466" y="536"/>
                      </a:lnTo>
                      <a:lnTo>
                        <a:pt x="454" y="543"/>
                      </a:lnTo>
                      <a:lnTo>
                        <a:pt x="441" y="549"/>
                      </a:lnTo>
                      <a:lnTo>
                        <a:pt x="430" y="553"/>
                      </a:lnTo>
                      <a:lnTo>
                        <a:pt x="422" y="558"/>
                      </a:lnTo>
                      <a:lnTo>
                        <a:pt x="417" y="562"/>
                      </a:lnTo>
                      <a:lnTo>
                        <a:pt x="414" y="566"/>
                      </a:lnTo>
                      <a:lnTo>
                        <a:pt x="410" y="569"/>
                      </a:lnTo>
                      <a:lnTo>
                        <a:pt x="406" y="573"/>
                      </a:lnTo>
                      <a:lnTo>
                        <a:pt x="399" y="578"/>
                      </a:lnTo>
                      <a:lnTo>
                        <a:pt x="389" y="581"/>
                      </a:lnTo>
                      <a:lnTo>
                        <a:pt x="378" y="584"/>
                      </a:lnTo>
                      <a:lnTo>
                        <a:pt x="369" y="588"/>
                      </a:lnTo>
                      <a:lnTo>
                        <a:pt x="361" y="591"/>
                      </a:lnTo>
                      <a:lnTo>
                        <a:pt x="354" y="594"/>
                      </a:lnTo>
                      <a:lnTo>
                        <a:pt x="347" y="598"/>
                      </a:lnTo>
                      <a:lnTo>
                        <a:pt x="341" y="603"/>
                      </a:lnTo>
                      <a:lnTo>
                        <a:pt x="335" y="608"/>
                      </a:lnTo>
                      <a:lnTo>
                        <a:pt x="329" y="614"/>
                      </a:lnTo>
                      <a:lnTo>
                        <a:pt x="321" y="622"/>
                      </a:lnTo>
                      <a:lnTo>
                        <a:pt x="310" y="635"/>
                      </a:lnTo>
                      <a:lnTo>
                        <a:pt x="297" y="649"/>
                      </a:lnTo>
                      <a:lnTo>
                        <a:pt x="283" y="666"/>
                      </a:lnTo>
                      <a:lnTo>
                        <a:pt x="271" y="684"/>
                      </a:lnTo>
                      <a:lnTo>
                        <a:pt x="259" y="702"/>
                      </a:lnTo>
                      <a:lnTo>
                        <a:pt x="250" y="719"/>
                      </a:lnTo>
                      <a:lnTo>
                        <a:pt x="244" y="734"/>
                      </a:lnTo>
                      <a:lnTo>
                        <a:pt x="239" y="750"/>
                      </a:lnTo>
                      <a:lnTo>
                        <a:pt x="230" y="767"/>
                      </a:lnTo>
                      <a:lnTo>
                        <a:pt x="219" y="786"/>
                      </a:lnTo>
                      <a:lnTo>
                        <a:pt x="205" y="804"/>
                      </a:lnTo>
                      <a:lnTo>
                        <a:pt x="190" y="820"/>
                      </a:lnTo>
                      <a:lnTo>
                        <a:pt x="174" y="834"/>
                      </a:lnTo>
                      <a:lnTo>
                        <a:pt x="157" y="845"/>
                      </a:lnTo>
                      <a:lnTo>
                        <a:pt x="140" y="850"/>
                      </a:lnTo>
                      <a:lnTo>
                        <a:pt x="124" y="853"/>
                      </a:lnTo>
                      <a:lnTo>
                        <a:pt x="110" y="856"/>
                      </a:lnTo>
                      <a:lnTo>
                        <a:pt x="98" y="860"/>
                      </a:lnTo>
                      <a:lnTo>
                        <a:pt x="87" y="864"/>
                      </a:lnTo>
                      <a:lnTo>
                        <a:pt x="79" y="869"/>
                      </a:lnTo>
                      <a:lnTo>
                        <a:pt x="71" y="874"/>
                      </a:lnTo>
                      <a:lnTo>
                        <a:pt x="65" y="881"/>
                      </a:lnTo>
                      <a:lnTo>
                        <a:pt x="59" y="888"/>
                      </a:lnTo>
                      <a:lnTo>
                        <a:pt x="52" y="894"/>
                      </a:lnTo>
                      <a:lnTo>
                        <a:pt x="43" y="895"/>
                      </a:lnTo>
                      <a:lnTo>
                        <a:pt x="32" y="891"/>
                      </a:lnTo>
                      <a:lnTo>
                        <a:pt x="22" y="883"/>
                      </a:lnTo>
                      <a:lnTo>
                        <a:pt x="12" y="870"/>
                      </a:lnTo>
                      <a:lnTo>
                        <a:pt x="4" y="853"/>
                      </a:lnTo>
                      <a:lnTo>
                        <a:pt x="0" y="831"/>
                      </a:lnTo>
                      <a:lnTo>
                        <a:pt x="0" y="805"/>
                      </a:lnTo>
                      <a:lnTo>
                        <a:pt x="0" y="803"/>
                      </a:lnTo>
                      <a:lnTo>
                        <a:pt x="1" y="799"/>
                      </a:lnTo>
                      <a:lnTo>
                        <a:pt x="1" y="792"/>
                      </a:lnTo>
                      <a:lnTo>
                        <a:pt x="2" y="783"/>
                      </a:lnTo>
                      <a:lnTo>
                        <a:pt x="4" y="772"/>
                      </a:lnTo>
                      <a:lnTo>
                        <a:pt x="6" y="759"/>
                      </a:lnTo>
                      <a:lnTo>
                        <a:pt x="8" y="744"/>
                      </a:lnTo>
                      <a:lnTo>
                        <a:pt x="11" y="729"/>
                      </a:lnTo>
                      <a:lnTo>
                        <a:pt x="14" y="712"/>
                      </a:lnTo>
                      <a:lnTo>
                        <a:pt x="18" y="696"/>
                      </a:lnTo>
                      <a:lnTo>
                        <a:pt x="22" y="679"/>
                      </a:lnTo>
                      <a:lnTo>
                        <a:pt x="27" y="662"/>
                      </a:lnTo>
                      <a:lnTo>
                        <a:pt x="32" y="645"/>
                      </a:lnTo>
                      <a:lnTo>
                        <a:pt x="38" y="629"/>
                      </a:lnTo>
                      <a:lnTo>
                        <a:pt x="45" y="614"/>
                      </a:lnTo>
                      <a:lnTo>
                        <a:pt x="52" y="600"/>
                      </a:lnTo>
                      <a:lnTo>
                        <a:pt x="66" y="579"/>
                      </a:lnTo>
                      <a:lnTo>
                        <a:pt x="75" y="563"/>
                      </a:lnTo>
                      <a:lnTo>
                        <a:pt x="83" y="554"/>
                      </a:lnTo>
                      <a:lnTo>
                        <a:pt x="88" y="547"/>
                      </a:lnTo>
                      <a:lnTo>
                        <a:pt x="94" y="541"/>
                      </a:lnTo>
                      <a:lnTo>
                        <a:pt x="100" y="532"/>
                      </a:lnTo>
                      <a:lnTo>
                        <a:pt x="108" y="520"/>
                      </a:lnTo>
                      <a:lnTo>
                        <a:pt x="119" y="500"/>
                      </a:lnTo>
                      <a:lnTo>
                        <a:pt x="125" y="488"/>
                      </a:lnTo>
                      <a:lnTo>
                        <a:pt x="133" y="475"/>
                      </a:lnTo>
                      <a:lnTo>
                        <a:pt x="140" y="461"/>
                      </a:lnTo>
                      <a:lnTo>
                        <a:pt x="148" y="447"/>
                      </a:lnTo>
                      <a:lnTo>
                        <a:pt x="156" y="432"/>
                      </a:lnTo>
                      <a:lnTo>
                        <a:pt x="164" y="417"/>
                      </a:lnTo>
                      <a:lnTo>
                        <a:pt x="172" y="402"/>
                      </a:lnTo>
                      <a:lnTo>
                        <a:pt x="180" y="387"/>
                      </a:lnTo>
                      <a:lnTo>
                        <a:pt x="187" y="373"/>
                      </a:lnTo>
                      <a:lnTo>
                        <a:pt x="194" y="360"/>
                      </a:lnTo>
                      <a:lnTo>
                        <a:pt x="201" y="347"/>
                      </a:lnTo>
                      <a:lnTo>
                        <a:pt x="207" y="336"/>
                      </a:lnTo>
                      <a:lnTo>
                        <a:pt x="212" y="326"/>
                      </a:lnTo>
                      <a:lnTo>
                        <a:pt x="216" y="317"/>
                      </a:lnTo>
                      <a:lnTo>
                        <a:pt x="220" y="310"/>
                      </a:lnTo>
                      <a:lnTo>
                        <a:pt x="222" y="305"/>
                      </a:lnTo>
                      <a:lnTo>
                        <a:pt x="225" y="296"/>
                      </a:lnTo>
                      <a:lnTo>
                        <a:pt x="229" y="285"/>
                      </a:lnTo>
                      <a:lnTo>
                        <a:pt x="234" y="273"/>
                      </a:lnTo>
                      <a:lnTo>
                        <a:pt x="238" y="261"/>
                      </a:lnTo>
                      <a:lnTo>
                        <a:pt x="243" y="249"/>
                      </a:lnTo>
                      <a:lnTo>
                        <a:pt x="246" y="238"/>
                      </a:lnTo>
                      <a:lnTo>
                        <a:pt x="249" y="229"/>
                      </a:lnTo>
                      <a:lnTo>
                        <a:pt x="251" y="223"/>
                      </a:lnTo>
                      <a:lnTo>
                        <a:pt x="254" y="218"/>
                      </a:lnTo>
                      <a:lnTo>
                        <a:pt x="258" y="211"/>
                      </a:lnTo>
                      <a:lnTo>
                        <a:pt x="265" y="203"/>
                      </a:lnTo>
                      <a:lnTo>
                        <a:pt x="272" y="194"/>
                      </a:lnTo>
                      <a:lnTo>
                        <a:pt x="280" y="186"/>
                      </a:lnTo>
                      <a:lnTo>
                        <a:pt x="288" y="178"/>
                      </a:lnTo>
                      <a:lnTo>
                        <a:pt x="296" y="171"/>
                      </a:lnTo>
                      <a:lnTo>
                        <a:pt x="303" y="166"/>
                      </a:lnTo>
                      <a:lnTo>
                        <a:pt x="310" y="161"/>
                      </a:lnTo>
                      <a:lnTo>
                        <a:pt x="320" y="154"/>
                      </a:lnTo>
                      <a:lnTo>
                        <a:pt x="332" y="147"/>
                      </a:lnTo>
                      <a:lnTo>
                        <a:pt x="345" y="139"/>
                      </a:lnTo>
                      <a:lnTo>
                        <a:pt x="357" y="131"/>
                      </a:lnTo>
                      <a:lnTo>
                        <a:pt x="370" y="123"/>
                      </a:lnTo>
                      <a:lnTo>
                        <a:pt x="380" y="114"/>
                      </a:lnTo>
                      <a:lnTo>
                        <a:pt x="389" y="107"/>
                      </a:lnTo>
                      <a:lnTo>
                        <a:pt x="398" y="98"/>
                      </a:lnTo>
                      <a:lnTo>
                        <a:pt x="411" y="85"/>
                      </a:lnTo>
                      <a:lnTo>
                        <a:pt x="426" y="69"/>
                      </a:lnTo>
                      <a:lnTo>
                        <a:pt x="442" y="53"/>
                      </a:lnTo>
                      <a:lnTo>
                        <a:pt x="457" y="37"/>
                      </a:lnTo>
                      <a:lnTo>
                        <a:pt x="470" y="23"/>
                      </a:lnTo>
                      <a:lnTo>
                        <a:pt x="480" y="12"/>
                      </a:lnTo>
                      <a:lnTo>
                        <a:pt x="486" y="5"/>
                      </a:lnTo>
                      <a:lnTo>
                        <a:pt x="488" y="1"/>
                      </a:lnTo>
                      <a:lnTo>
                        <a:pt x="490" y="0"/>
                      </a:lnTo>
                      <a:lnTo>
                        <a:pt x="492" y="0"/>
                      </a:lnTo>
                      <a:lnTo>
                        <a:pt x="492" y="1"/>
                      </a:lnTo>
                      <a:lnTo>
                        <a:pt x="492" y="5"/>
                      </a:lnTo>
                      <a:lnTo>
                        <a:pt x="491" y="11"/>
                      </a:lnTo>
                      <a:lnTo>
                        <a:pt x="489" y="18"/>
                      </a:lnTo>
                      <a:lnTo>
                        <a:pt x="486" y="28"/>
                      </a:lnTo>
                      <a:lnTo>
                        <a:pt x="478" y="40"/>
                      </a:lnTo>
                      <a:lnTo>
                        <a:pt x="467" y="56"/>
                      </a:lnTo>
                      <a:lnTo>
                        <a:pt x="452" y="75"/>
                      </a:lnTo>
                      <a:lnTo>
                        <a:pt x="435" y="93"/>
                      </a:lnTo>
                      <a:lnTo>
                        <a:pt x="417" y="111"/>
                      </a:lnTo>
                      <a:lnTo>
                        <a:pt x="400" y="128"/>
                      </a:lnTo>
                      <a:lnTo>
                        <a:pt x="384" y="143"/>
                      </a:lnTo>
                      <a:lnTo>
                        <a:pt x="372" y="154"/>
                      </a:lnTo>
                      <a:lnTo>
                        <a:pt x="362" y="164"/>
                      </a:lnTo>
                      <a:lnTo>
                        <a:pt x="351" y="174"/>
                      </a:lnTo>
                      <a:lnTo>
                        <a:pt x="341" y="186"/>
                      </a:lnTo>
                      <a:lnTo>
                        <a:pt x="331" y="197"/>
                      </a:lnTo>
                      <a:lnTo>
                        <a:pt x="321" y="208"/>
                      </a:lnTo>
                      <a:lnTo>
                        <a:pt x="312" y="218"/>
                      </a:lnTo>
                      <a:lnTo>
                        <a:pt x="304" y="227"/>
                      </a:lnTo>
                      <a:lnTo>
                        <a:pt x="296" y="234"/>
                      </a:lnTo>
                      <a:lnTo>
                        <a:pt x="288" y="241"/>
                      </a:lnTo>
                      <a:lnTo>
                        <a:pt x="282" y="249"/>
                      </a:lnTo>
                      <a:lnTo>
                        <a:pt x="277" y="258"/>
                      </a:lnTo>
                      <a:lnTo>
                        <a:pt x="274" y="268"/>
                      </a:lnTo>
                      <a:lnTo>
                        <a:pt x="271" y="278"/>
                      </a:lnTo>
                      <a:lnTo>
                        <a:pt x="268" y="287"/>
                      </a:lnTo>
                      <a:lnTo>
                        <a:pt x="266" y="296"/>
                      </a:lnTo>
                      <a:lnTo>
                        <a:pt x="263" y="303"/>
                      </a:lnTo>
                      <a:lnTo>
                        <a:pt x="258" y="313"/>
                      </a:lnTo>
                      <a:lnTo>
                        <a:pt x="251" y="330"/>
                      </a:lnTo>
                      <a:lnTo>
                        <a:pt x="241" y="349"/>
                      </a:lnTo>
                      <a:lnTo>
                        <a:pt x="232" y="370"/>
                      </a:lnTo>
                      <a:lnTo>
                        <a:pt x="224" y="389"/>
                      </a:lnTo>
                      <a:lnTo>
                        <a:pt x="219" y="406"/>
                      </a:lnTo>
                      <a:lnTo>
                        <a:pt x="218" y="416"/>
                      </a:lnTo>
                      <a:lnTo>
                        <a:pt x="223" y="418"/>
                      </a:lnTo>
                      <a:lnTo>
                        <a:pt x="234" y="413"/>
                      </a:lnTo>
                      <a:lnTo>
                        <a:pt x="250" y="405"/>
                      </a:lnTo>
                      <a:lnTo>
                        <a:pt x="269" y="394"/>
                      </a:lnTo>
                      <a:lnTo>
                        <a:pt x="289" y="381"/>
                      </a:lnTo>
                      <a:lnTo>
                        <a:pt x="309" y="369"/>
                      </a:lnTo>
                      <a:lnTo>
                        <a:pt x="326" y="358"/>
                      </a:lnTo>
                      <a:lnTo>
                        <a:pt x="339" y="350"/>
                      </a:lnTo>
                      <a:lnTo>
                        <a:pt x="346" y="345"/>
                      </a:lnTo>
                      <a:lnTo>
                        <a:pt x="351" y="342"/>
                      </a:lnTo>
                      <a:lnTo>
                        <a:pt x="357" y="337"/>
                      </a:lnTo>
                      <a:lnTo>
                        <a:pt x="365" y="331"/>
                      </a:lnTo>
                      <a:lnTo>
                        <a:pt x="373" y="324"/>
                      </a:lnTo>
                      <a:lnTo>
                        <a:pt x="382" y="317"/>
                      </a:lnTo>
                      <a:lnTo>
                        <a:pt x="389" y="310"/>
                      </a:lnTo>
                      <a:lnTo>
                        <a:pt x="396" y="304"/>
                      </a:lnTo>
                      <a:lnTo>
                        <a:pt x="400" y="298"/>
                      </a:lnTo>
                      <a:lnTo>
                        <a:pt x="403" y="293"/>
                      </a:lnTo>
                      <a:lnTo>
                        <a:pt x="407" y="289"/>
                      </a:lnTo>
                      <a:lnTo>
                        <a:pt x="410" y="285"/>
                      </a:lnTo>
                      <a:lnTo>
                        <a:pt x="415" y="281"/>
                      </a:lnTo>
                      <a:lnTo>
                        <a:pt x="419" y="278"/>
                      </a:lnTo>
                      <a:lnTo>
                        <a:pt x="424" y="275"/>
                      </a:lnTo>
                      <a:lnTo>
                        <a:pt x="429" y="273"/>
                      </a:lnTo>
                      <a:lnTo>
                        <a:pt x="435" y="270"/>
                      </a:lnTo>
                      <a:lnTo>
                        <a:pt x="441" y="267"/>
                      </a:lnTo>
                      <a:lnTo>
                        <a:pt x="448" y="262"/>
                      </a:lnTo>
                      <a:lnTo>
                        <a:pt x="455" y="256"/>
                      </a:lnTo>
                      <a:lnTo>
                        <a:pt x="462" y="250"/>
                      </a:lnTo>
                      <a:lnTo>
                        <a:pt x="469" y="244"/>
                      </a:lnTo>
                      <a:lnTo>
                        <a:pt x="475" y="238"/>
                      </a:lnTo>
                      <a:lnTo>
                        <a:pt x="480" y="233"/>
                      </a:lnTo>
                      <a:lnTo>
                        <a:pt x="484" y="230"/>
                      </a:lnTo>
                      <a:lnTo>
                        <a:pt x="487" y="227"/>
                      </a:lnTo>
                      <a:lnTo>
                        <a:pt x="492" y="222"/>
                      </a:lnTo>
                      <a:lnTo>
                        <a:pt x="496" y="217"/>
                      </a:lnTo>
                      <a:lnTo>
                        <a:pt x="501" y="213"/>
                      </a:lnTo>
                      <a:lnTo>
                        <a:pt x="504" y="212"/>
                      </a:lnTo>
                      <a:lnTo>
                        <a:pt x="507" y="213"/>
                      </a:lnTo>
                      <a:lnTo>
                        <a:pt x="508" y="217"/>
                      </a:lnTo>
                      <a:lnTo>
                        <a:pt x="506" y="227"/>
                      </a:lnTo>
                      <a:lnTo>
                        <a:pt x="501" y="239"/>
                      </a:lnTo>
                      <a:lnTo>
                        <a:pt x="494" y="251"/>
                      </a:lnTo>
                      <a:lnTo>
                        <a:pt x="484" y="263"/>
                      </a:lnTo>
                      <a:lnTo>
                        <a:pt x="472" y="274"/>
                      </a:lnTo>
                      <a:lnTo>
                        <a:pt x="460" y="285"/>
                      </a:lnTo>
                      <a:lnTo>
                        <a:pt x="447" y="296"/>
                      </a:lnTo>
                      <a:lnTo>
                        <a:pt x="435" y="306"/>
                      </a:lnTo>
                      <a:lnTo>
                        <a:pt x="424" y="317"/>
                      </a:lnTo>
                      <a:lnTo>
                        <a:pt x="413" y="327"/>
                      </a:lnTo>
                      <a:lnTo>
                        <a:pt x="403" y="338"/>
                      </a:lnTo>
                      <a:lnTo>
                        <a:pt x="392" y="348"/>
                      </a:lnTo>
                      <a:lnTo>
                        <a:pt x="382" y="359"/>
                      </a:lnTo>
                      <a:lnTo>
                        <a:pt x="371" y="369"/>
                      </a:lnTo>
                      <a:lnTo>
                        <a:pt x="361" y="379"/>
                      </a:lnTo>
                      <a:lnTo>
                        <a:pt x="351" y="389"/>
                      </a:lnTo>
                      <a:lnTo>
                        <a:pt x="341" y="399"/>
                      </a:lnTo>
                      <a:lnTo>
                        <a:pt x="329" y="410"/>
                      </a:lnTo>
                      <a:lnTo>
                        <a:pt x="314" y="424"/>
                      </a:lnTo>
                      <a:lnTo>
                        <a:pt x="296" y="439"/>
                      </a:lnTo>
                      <a:lnTo>
                        <a:pt x="277" y="455"/>
                      </a:lnTo>
                      <a:lnTo>
                        <a:pt x="260" y="472"/>
                      </a:lnTo>
                      <a:lnTo>
                        <a:pt x="244" y="488"/>
                      </a:lnTo>
                      <a:lnTo>
                        <a:pt x="232" y="504"/>
                      </a:lnTo>
                      <a:lnTo>
                        <a:pt x="225" y="517"/>
                      </a:lnTo>
                      <a:lnTo>
                        <a:pt x="220" y="530"/>
                      </a:lnTo>
                      <a:lnTo>
                        <a:pt x="213" y="542"/>
                      </a:lnTo>
                      <a:lnTo>
                        <a:pt x="207" y="553"/>
                      </a:lnTo>
                      <a:lnTo>
                        <a:pt x="201" y="562"/>
                      </a:lnTo>
                      <a:lnTo>
                        <a:pt x="198" y="570"/>
                      </a:lnTo>
                      <a:lnTo>
                        <a:pt x="197" y="575"/>
                      </a:lnTo>
                      <a:lnTo>
                        <a:pt x="201" y="579"/>
                      </a:lnTo>
                      <a:lnTo>
                        <a:pt x="210" y="578"/>
                      </a:lnTo>
                      <a:lnTo>
                        <a:pt x="222" y="574"/>
                      </a:lnTo>
                      <a:lnTo>
                        <a:pt x="234" y="570"/>
                      </a:lnTo>
                      <a:lnTo>
                        <a:pt x="246" y="565"/>
                      </a:lnTo>
                      <a:lnTo>
                        <a:pt x="258" y="560"/>
                      </a:lnTo>
                      <a:lnTo>
                        <a:pt x="269" y="556"/>
                      </a:lnTo>
                      <a:lnTo>
                        <a:pt x="279" y="552"/>
                      </a:lnTo>
                      <a:lnTo>
                        <a:pt x="288" y="549"/>
                      </a:lnTo>
                      <a:lnTo>
                        <a:pt x="296" y="547"/>
                      </a:lnTo>
                      <a:lnTo>
                        <a:pt x="303" y="546"/>
                      </a:lnTo>
                      <a:lnTo>
                        <a:pt x="313" y="544"/>
                      </a:lnTo>
                      <a:lnTo>
                        <a:pt x="325" y="542"/>
                      </a:lnTo>
                      <a:lnTo>
                        <a:pt x="337" y="540"/>
                      </a:lnTo>
                      <a:lnTo>
                        <a:pt x="350" y="537"/>
                      </a:lnTo>
                      <a:lnTo>
                        <a:pt x="362" y="534"/>
                      </a:lnTo>
                      <a:lnTo>
                        <a:pt x="373" y="531"/>
                      </a:lnTo>
                      <a:lnTo>
                        <a:pt x="382" y="528"/>
                      </a:lnTo>
                      <a:lnTo>
                        <a:pt x="390" y="525"/>
                      </a:lnTo>
                      <a:lnTo>
                        <a:pt x="397" y="521"/>
                      </a:lnTo>
                      <a:lnTo>
                        <a:pt x="403" y="518"/>
                      </a:lnTo>
                      <a:lnTo>
                        <a:pt x="409" y="516"/>
                      </a:lnTo>
                      <a:lnTo>
                        <a:pt x="415" y="513"/>
                      </a:lnTo>
                      <a:lnTo>
                        <a:pt x="420" y="511"/>
                      </a:lnTo>
                      <a:lnTo>
                        <a:pt x="426" y="509"/>
                      </a:lnTo>
                      <a:lnTo>
                        <a:pt x="431" y="507"/>
                      </a:lnTo>
                      <a:lnTo>
                        <a:pt x="442" y="504"/>
                      </a:lnTo>
                      <a:lnTo>
                        <a:pt x="454" y="499"/>
                      </a:lnTo>
                      <a:lnTo>
                        <a:pt x="465" y="494"/>
                      </a:lnTo>
                      <a:lnTo>
                        <a:pt x="476" y="488"/>
                      </a:lnTo>
                      <a:lnTo>
                        <a:pt x="487" y="484"/>
                      </a:lnTo>
                      <a:lnTo>
                        <a:pt x="494" y="482"/>
                      </a:lnTo>
                      <a:lnTo>
                        <a:pt x="499" y="482"/>
                      </a:lnTo>
                      <a:lnTo>
                        <a:pt x="501" y="485"/>
                      </a:lnTo>
                      <a:close/>
                    </a:path>
                  </a:pathLst>
                </a:custGeom>
                <a:solidFill>
                  <a:srgbClr val="FFC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38" name="Freeform 654"/>
                <p:cNvSpPr>
                  <a:spLocks/>
                </p:cNvSpPr>
                <p:nvPr/>
              </p:nvSpPr>
              <p:spPr bwMode="auto">
                <a:xfrm>
                  <a:off x="4772" y="719"/>
                  <a:ext cx="20" cy="36"/>
                </a:xfrm>
                <a:custGeom>
                  <a:avLst/>
                  <a:gdLst>
                    <a:gd name="T0" fmla="*/ 205 w 207"/>
                    <a:gd name="T1" fmla="*/ 20 h 359"/>
                    <a:gd name="T2" fmla="*/ 195 w 207"/>
                    <a:gd name="T3" fmla="*/ 45 h 359"/>
                    <a:gd name="T4" fmla="*/ 178 w 207"/>
                    <a:gd name="T5" fmla="*/ 78 h 359"/>
                    <a:gd name="T6" fmla="*/ 157 w 207"/>
                    <a:gd name="T7" fmla="*/ 113 h 359"/>
                    <a:gd name="T8" fmla="*/ 133 w 207"/>
                    <a:gd name="T9" fmla="*/ 143 h 359"/>
                    <a:gd name="T10" fmla="*/ 112 w 207"/>
                    <a:gd name="T11" fmla="*/ 167 h 359"/>
                    <a:gd name="T12" fmla="*/ 96 w 207"/>
                    <a:gd name="T13" fmla="*/ 184 h 359"/>
                    <a:gd name="T14" fmla="*/ 85 w 207"/>
                    <a:gd name="T15" fmla="*/ 198 h 359"/>
                    <a:gd name="T16" fmla="*/ 81 w 207"/>
                    <a:gd name="T17" fmla="*/ 209 h 359"/>
                    <a:gd name="T18" fmla="*/ 75 w 207"/>
                    <a:gd name="T19" fmla="*/ 227 h 359"/>
                    <a:gd name="T20" fmla="*/ 68 w 207"/>
                    <a:gd name="T21" fmla="*/ 247 h 359"/>
                    <a:gd name="T22" fmla="*/ 61 w 207"/>
                    <a:gd name="T23" fmla="*/ 264 h 359"/>
                    <a:gd name="T24" fmla="*/ 56 w 207"/>
                    <a:gd name="T25" fmla="*/ 275 h 359"/>
                    <a:gd name="T26" fmla="*/ 47 w 207"/>
                    <a:gd name="T27" fmla="*/ 296 h 359"/>
                    <a:gd name="T28" fmla="*/ 32 w 207"/>
                    <a:gd name="T29" fmla="*/ 324 h 359"/>
                    <a:gd name="T30" fmla="*/ 15 w 207"/>
                    <a:gd name="T31" fmla="*/ 348 h 359"/>
                    <a:gd name="T32" fmla="*/ 1 w 207"/>
                    <a:gd name="T33" fmla="*/ 359 h 359"/>
                    <a:gd name="T34" fmla="*/ 2 w 207"/>
                    <a:gd name="T35" fmla="*/ 354 h 359"/>
                    <a:gd name="T36" fmla="*/ 12 w 207"/>
                    <a:gd name="T37" fmla="*/ 338 h 359"/>
                    <a:gd name="T38" fmla="*/ 24 w 207"/>
                    <a:gd name="T39" fmla="*/ 317 h 359"/>
                    <a:gd name="T40" fmla="*/ 34 w 207"/>
                    <a:gd name="T41" fmla="*/ 291 h 359"/>
                    <a:gd name="T42" fmla="*/ 43 w 207"/>
                    <a:gd name="T43" fmla="*/ 262 h 359"/>
                    <a:gd name="T44" fmla="*/ 53 w 207"/>
                    <a:gd name="T45" fmla="*/ 232 h 359"/>
                    <a:gd name="T46" fmla="*/ 64 w 207"/>
                    <a:gd name="T47" fmla="*/ 207 h 359"/>
                    <a:gd name="T48" fmla="*/ 75 w 207"/>
                    <a:gd name="T49" fmla="*/ 190 h 359"/>
                    <a:gd name="T50" fmla="*/ 88 w 207"/>
                    <a:gd name="T51" fmla="*/ 174 h 359"/>
                    <a:gd name="T52" fmla="*/ 101 w 207"/>
                    <a:gd name="T53" fmla="*/ 156 h 359"/>
                    <a:gd name="T54" fmla="*/ 113 w 207"/>
                    <a:gd name="T55" fmla="*/ 141 h 359"/>
                    <a:gd name="T56" fmla="*/ 123 w 207"/>
                    <a:gd name="T57" fmla="*/ 127 h 359"/>
                    <a:gd name="T58" fmla="*/ 136 w 207"/>
                    <a:gd name="T59" fmla="*/ 107 h 359"/>
                    <a:gd name="T60" fmla="*/ 151 w 207"/>
                    <a:gd name="T61" fmla="*/ 85 h 359"/>
                    <a:gd name="T62" fmla="*/ 164 w 207"/>
                    <a:gd name="T63" fmla="*/ 65 h 359"/>
                    <a:gd name="T64" fmla="*/ 176 w 207"/>
                    <a:gd name="T65" fmla="*/ 47 h 359"/>
                    <a:gd name="T66" fmla="*/ 190 w 207"/>
                    <a:gd name="T67" fmla="*/ 22 h 359"/>
                    <a:gd name="T68" fmla="*/ 201 w 207"/>
                    <a:gd name="T69" fmla="*/ 3 h 359"/>
                    <a:gd name="T70" fmla="*/ 207 w 207"/>
                    <a:gd name="T71" fmla="*/ 3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07" h="359">
                      <a:moveTo>
                        <a:pt x="207" y="13"/>
                      </a:moveTo>
                      <a:lnTo>
                        <a:pt x="205" y="20"/>
                      </a:lnTo>
                      <a:lnTo>
                        <a:pt x="201" y="31"/>
                      </a:lnTo>
                      <a:lnTo>
                        <a:pt x="195" y="45"/>
                      </a:lnTo>
                      <a:lnTo>
                        <a:pt x="187" y="61"/>
                      </a:lnTo>
                      <a:lnTo>
                        <a:pt x="178" y="78"/>
                      </a:lnTo>
                      <a:lnTo>
                        <a:pt x="168" y="96"/>
                      </a:lnTo>
                      <a:lnTo>
                        <a:pt x="157" y="113"/>
                      </a:lnTo>
                      <a:lnTo>
                        <a:pt x="144" y="129"/>
                      </a:lnTo>
                      <a:lnTo>
                        <a:pt x="133" y="143"/>
                      </a:lnTo>
                      <a:lnTo>
                        <a:pt x="122" y="156"/>
                      </a:lnTo>
                      <a:lnTo>
                        <a:pt x="112" y="167"/>
                      </a:lnTo>
                      <a:lnTo>
                        <a:pt x="103" y="176"/>
                      </a:lnTo>
                      <a:lnTo>
                        <a:pt x="96" y="184"/>
                      </a:lnTo>
                      <a:lnTo>
                        <a:pt x="90" y="192"/>
                      </a:lnTo>
                      <a:lnTo>
                        <a:pt x="85" y="198"/>
                      </a:lnTo>
                      <a:lnTo>
                        <a:pt x="83" y="203"/>
                      </a:lnTo>
                      <a:lnTo>
                        <a:pt x="81" y="209"/>
                      </a:lnTo>
                      <a:lnTo>
                        <a:pt x="79" y="218"/>
                      </a:lnTo>
                      <a:lnTo>
                        <a:pt x="75" y="227"/>
                      </a:lnTo>
                      <a:lnTo>
                        <a:pt x="72" y="237"/>
                      </a:lnTo>
                      <a:lnTo>
                        <a:pt x="68" y="247"/>
                      </a:lnTo>
                      <a:lnTo>
                        <a:pt x="64" y="256"/>
                      </a:lnTo>
                      <a:lnTo>
                        <a:pt x="61" y="264"/>
                      </a:lnTo>
                      <a:lnTo>
                        <a:pt x="59" y="269"/>
                      </a:lnTo>
                      <a:lnTo>
                        <a:pt x="56" y="275"/>
                      </a:lnTo>
                      <a:lnTo>
                        <a:pt x="52" y="284"/>
                      </a:lnTo>
                      <a:lnTo>
                        <a:pt x="47" y="296"/>
                      </a:lnTo>
                      <a:lnTo>
                        <a:pt x="40" y="310"/>
                      </a:lnTo>
                      <a:lnTo>
                        <a:pt x="32" y="324"/>
                      </a:lnTo>
                      <a:lnTo>
                        <a:pt x="24" y="337"/>
                      </a:lnTo>
                      <a:lnTo>
                        <a:pt x="15" y="348"/>
                      </a:lnTo>
                      <a:lnTo>
                        <a:pt x="5" y="357"/>
                      </a:lnTo>
                      <a:lnTo>
                        <a:pt x="1" y="359"/>
                      </a:lnTo>
                      <a:lnTo>
                        <a:pt x="0" y="358"/>
                      </a:lnTo>
                      <a:lnTo>
                        <a:pt x="2" y="354"/>
                      </a:lnTo>
                      <a:lnTo>
                        <a:pt x="7" y="347"/>
                      </a:lnTo>
                      <a:lnTo>
                        <a:pt x="12" y="338"/>
                      </a:lnTo>
                      <a:lnTo>
                        <a:pt x="18" y="328"/>
                      </a:lnTo>
                      <a:lnTo>
                        <a:pt x="24" y="317"/>
                      </a:lnTo>
                      <a:lnTo>
                        <a:pt x="29" y="305"/>
                      </a:lnTo>
                      <a:lnTo>
                        <a:pt x="34" y="291"/>
                      </a:lnTo>
                      <a:lnTo>
                        <a:pt x="39" y="277"/>
                      </a:lnTo>
                      <a:lnTo>
                        <a:pt x="43" y="262"/>
                      </a:lnTo>
                      <a:lnTo>
                        <a:pt x="48" y="246"/>
                      </a:lnTo>
                      <a:lnTo>
                        <a:pt x="53" y="232"/>
                      </a:lnTo>
                      <a:lnTo>
                        <a:pt x="58" y="218"/>
                      </a:lnTo>
                      <a:lnTo>
                        <a:pt x="64" y="207"/>
                      </a:lnTo>
                      <a:lnTo>
                        <a:pt x="69" y="198"/>
                      </a:lnTo>
                      <a:lnTo>
                        <a:pt x="75" y="190"/>
                      </a:lnTo>
                      <a:lnTo>
                        <a:pt x="82" y="182"/>
                      </a:lnTo>
                      <a:lnTo>
                        <a:pt x="88" y="174"/>
                      </a:lnTo>
                      <a:lnTo>
                        <a:pt x="95" y="165"/>
                      </a:lnTo>
                      <a:lnTo>
                        <a:pt x="101" y="156"/>
                      </a:lnTo>
                      <a:lnTo>
                        <a:pt x="108" y="148"/>
                      </a:lnTo>
                      <a:lnTo>
                        <a:pt x="113" y="141"/>
                      </a:lnTo>
                      <a:lnTo>
                        <a:pt x="118" y="134"/>
                      </a:lnTo>
                      <a:lnTo>
                        <a:pt x="123" y="127"/>
                      </a:lnTo>
                      <a:lnTo>
                        <a:pt x="129" y="118"/>
                      </a:lnTo>
                      <a:lnTo>
                        <a:pt x="136" y="107"/>
                      </a:lnTo>
                      <a:lnTo>
                        <a:pt x="143" y="96"/>
                      </a:lnTo>
                      <a:lnTo>
                        <a:pt x="151" y="85"/>
                      </a:lnTo>
                      <a:lnTo>
                        <a:pt x="158" y="74"/>
                      </a:lnTo>
                      <a:lnTo>
                        <a:pt x="164" y="65"/>
                      </a:lnTo>
                      <a:lnTo>
                        <a:pt x="169" y="58"/>
                      </a:lnTo>
                      <a:lnTo>
                        <a:pt x="176" y="47"/>
                      </a:lnTo>
                      <a:lnTo>
                        <a:pt x="183" y="34"/>
                      </a:lnTo>
                      <a:lnTo>
                        <a:pt x="190" y="22"/>
                      </a:lnTo>
                      <a:lnTo>
                        <a:pt x="196" y="11"/>
                      </a:lnTo>
                      <a:lnTo>
                        <a:pt x="201" y="3"/>
                      </a:lnTo>
                      <a:lnTo>
                        <a:pt x="205" y="0"/>
                      </a:lnTo>
                      <a:lnTo>
                        <a:pt x="207" y="3"/>
                      </a:lnTo>
                      <a:lnTo>
                        <a:pt x="207" y="13"/>
                      </a:lnTo>
                      <a:close/>
                    </a:path>
                  </a:pathLst>
                </a:custGeom>
                <a:solidFill>
                  <a:srgbClr val="FFC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39" name="Freeform 655"/>
                <p:cNvSpPr>
                  <a:spLocks/>
                </p:cNvSpPr>
                <p:nvPr/>
              </p:nvSpPr>
              <p:spPr bwMode="auto">
                <a:xfrm>
                  <a:off x="4754" y="805"/>
                  <a:ext cx="8" cy="6"/>
                </a:xfrm>
                <a:custGeom>
                  <a:avLst/>
                  <a:gdLst>
                    <a:gd name="T0" fmla="*/ 77 w 77"/>
                    <a:gd name="T1" fmla="*/ 1 h 61"/>
                    <a:gd name="T2" fmla="*/ 77 w 77"/>
                    <a:gd name="T3" fmla="*/ 0 h 61"/>
                    <a:gd name="T4" fmla="*/ 75 w 77"/>
                    <a:gd name="T5" fmla="*/ 2 h 61"/>
                    <a:gd name="T6" fmla="*/ 71 w 77"/>
                    <a:gd name="T7" fmla="*/ 7 h 61"/>
                    <a:gd name="T8" fmla="*/ 66 w 77"/>
                    <a:gd name="T9" fmla="*/ 13 h 61"/>
                    <a:gd name="T10" fmla="*/ 59 w 77"/>
                    <a:gd name="T11" fmla="*/ 20 h 61"/>
                    <a:gd name="T12" fmla="*/ 51 w 77"/>
                    <a:gd name="T13" fmla="*/ 27 h 61"/>
                    <a:gd name="T14" fmla="*/ 42 w 77"/>
                    <a:gd name="T15" fmla="*/ 34 h 61"/>
                    <a:gd name="T16" fmla="*/ 32 w 77"/>
                    <a:gd name="T17" fmla="*/ 39 h 61"/>
                    <a:gd name="T18" fmla="*/ 22 w 77"/>
                    <a:gd name="T19" fmla="*/ 43 h 61"/>
                    <a:gd name="T20" fmla="*/ 14 w 77"/>
                    <a:gd name="T21" fmla="*/ 47 h 61"/>
                    <a:gd name="T22" fmla="*/ 7 w 77"/>
                    <a:gd name="T23" fmla="*/ 51 h 61"/>
                    <a:gd name="T24" fmla="*/ 2 w 77"/>
                    <a:gd name="T25" fmla="*/ 54 h 61"/>
                    <a:gd name="T26" fmla="*/ 0 w 77"/>
                    <a:gd name="T27" fmla="*/ 56 h 61"/>
                    <a:gd name="T28" fmla="*/ 1 w 77"/>
                    <a:gd name="T29" fmla="*/ 59 h 61"/>
                    <a:gd name="T30" fmla="*/ 6 w 77"/>
                    <a:gd name="T31" fmla="*/ 60 h 61"/>
                    <a:gd name="T32" fmla="*/ 16 w 77"/>
                    <a:gd name="T33" fmla="*/ 61 h 61"/>
                    <a:gd name="T34" fmla="*/ 28 w 77"/>
                    <a:gd name="T35" fmla="*/ 59 h 61"/>
                    <a:gd name="T36" fmla="*/ 39 w 77"/>
                    <a:gd name="T37" fmla="*/ 54 h 61"/>
                    <a:gd name="T38" fmla="*/ 48 w 77"/>
                    <a:gd name="T39" fmla="*/ 46 h 61"/>
                    <a:gd name="T40" fmla="*/ 57 w 77"/>
                    <a:gd name="T41" fmla="*/ 36 h 61"/>
                    <a:gd name="T42" fmla="*/ 64 w 77"/>
                    <a:gd name="T43" fmla="*/ 26 h 61"/>
                    <a:gd name="T44" fmla="*/ 70 w 77"/>
                    <a:gd name="T45" fmla="*/ 16 h 61"/>
                    <a:gd name="T46" fmla="*/ 74 w 77"/>
                    <a:gd name="T47" fmla="*/ 7 h 61"/>
                    <a:gd name="T48" fmla="*/ 77 w 77"/>
                    <a:gd name="T49" fmla="*/ 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7" h="61">
                      <a:moveTo>
                        <a:pt x="77" y="1"/>
                      </a:moveTo>
                      <a:lnTo>
                        <a:pt x="77" y="0"/>
                      </a:lnTo>
                      <a:lnTo>
                        <a:pt x="75" y="2"/>
                      </a:lnTo>
                      <a:lnTo>
                        <a:pt x="71" y="7"/>
                      </a:lnTo>
                      <a:lnTo>
                        <a:pt x="66" y="13"/>
                      </a:lnTo>
                      <a:lnTo>
                        <a:pt x="59" y="20"/>
                      </a:lnTo>
                      <a:lnTo>
                        <a:pt x="51" y="27"/>
                      </a:lnTo>
                      <a:lnTo>
                        <a:pt x="42" y="34"/>
                      </a:lnTo>
                      <a:lnTo>
                        <a:pt x="32" y="39"/>
                      </a:lnTo>
                      <a:lnTo>
                        <a:pt x="22" y="43"/>
                      </a:lnTo>
                      <a:lnTo>
                        <a:pt x="14" y="47"/>
                      </a:lnTo>
                      <a:lnTo>
                        <a:pt x="7" y="51"/>
                      </a:lnTo>
                      <a:lnTo>
                        <a:pt x="2" y="54"/>
                      </a:lnTo>
                      <a:lnTo>
                        <a:pt x="0" y="56"/>
                      </a:lnTo>
                      <a:lnTo>
                        <a:pt x="1" y="59"/>
                      </a:lnTo>
                      <a:lnTo>
                        <a:pt x="6" y="60"/>
                      </a:lnTo>
                      <a:lnTo>
                        <a:pt x="16" y="61"/>
                      </a:lnTo>
                      <a:lnTo>
                        <a:pt x="28" y="59"/>
                      </a:lnTo>
                      <a:lnTo>
                        <a:pt x="39" y="54"/>
                      </a:lnTo>
                      <a:lnTo>
                        <a:pt x="48" y="46"/>
                      </a:lnTo>
                      <a:lnTo>
                        <a:pt x="57" y="36"/>
                      </a:lnTo>
                      <a:lnTo>
                        <a:pt x="64" y="26"/>
                      </a:lnTo>
                      <a:lnTo>
                        <a:pt x="70" y="16"/>
                      </a:lnTo>
                      <a:lnTo>
                        <a:pt x="74" y="7"/>
                      </a:lnTo>
                      <a:lnTo>
                        <a:pt x="77" y="1"/>
                      </a:lnTo>
                      <a:close/>
                    </a:path>
                  </a:pathLst>
                </a:custGeom>
                <a:solidFill>
                  <a:srgbClr val="F2AD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40" name="Freeform 656"/>
                <p:cNvSpPr>
                  <a:spLocks/>
                </p:cNvSpPr>
                <p:nvPr/>
              </p:nvSpPr>
              <p:spPr bwMode="auto">
                <a:xfrm>
                  <a:off x="4757" y="789"/>
                  <a:ext cx="6" cy="5"/>
                </a:xfrm>
                <a:custGeom>
                  <a:avLst/>
                  <a:gdLst>
                    <a:gd name="T0" fmla="*/ 56 w 57"/>
                    <a:gd name="T1" fmla="*/ 2 h 50"/>
                    <a:gd name="T2" fmla="*/ 57 w 57"/>
                    <a:gd name="T3" fmla="*/ 0 h 50"/>
                    <a:gd name="T4" fmla="*/ 55 w 57"/>
                    <a:gd name="T5" fmla="*/ 1 h 50"/>
                    <a:gd name="T6" fmla="*/ 52 w 57"/>
                    <a:gd name="T7" fmla="*/ 5 h 50"/>
                    <a:gd name="T8" fmla="*/ 48 w 57"/>
                    <a:gd name="T9" fmla="*/ 9 h 50"/>
                    <a:gd name="T10" fmla="*/ 42 w 57"/>
                    <a:gd name="T11" fmla="*/ 15 h 50"/>
                    <a:gd name="T12" fmla="*/ 35 w 57"/>
                    <a:gd name="T13" fmla="*/ 21 h 50"/>
                    <a:gd name="T14" fmla="*/ 27 w 57"/>
                    <a:gd name="T15" fmla="*/ 27 h 50"/>
                    <a:gd name="T16" fmla="*/ 18 w 57"/>
                    <a:gd name="T17" fmla="*/ 33 h 50"/>
                    <a:gd name="T18" fmla="*/ 12 w 57"/>
                    <a:gd name="T19" fmla="*/ 37 h 50"/>
                    <a:gd name="T20" fmla="*/ 7 w 57"/>
                    <a:gd name="T21" fmla="*/ 41 h 50"/>
                    <a:gd name="T22" fmla="*/ 3 w 57"/>
                    <a:gd name="T23" fmla="*/ 44 h 50"/>
                    <a:gd name="T24" fmla="*/ 0 w 57"/>
                    <a:gd name="T25" fmla="*/ 47 h 50"/>
                    <a:gd name="T26" fmla="*/ 0 w 57"/>
                    <a:gd name="T27" fmla="*/ 49 h 50"/>
                    <a:gd name="T28" fmla="*/ 2 w 57"/>
                    <a:gd name="T29" fmla="*/ 50 h 50"/>
                    <a:gd name="T30" fmla="*/ 7 w 57"/>
                    <a:gd name="T31" fmla="*/ 48 h 50"/>
                    <a:gd name="T32" fmla="*/ 16 w 57"/>
                    <a:gd name="T33" fmla="*/ 44 h 50"/>
                    <a:gd name="T34" fmla="*/ 26 w 57"/>
                    <a:gd name="T35" fmla="*/ 39 h 50"/>
                    <a:gd name="T36" fmla="*/ 33 w 57"/>
                    <a:gd name="T37" fmla="*/ 33 h 50"/>
                    <a:gd name="T38" fmla="*/ 39 w 57"/>
                    <a:gd name="T39" fmla="*/ 28 h 50"/>
                    <a:gd name="T40" fmla="*/ 44 w 57"/>
                    <a:gd name="T41" fmla="*/ 22 h 50"/>
                    <a:gd name="T42" fmla="*/ 48 w 57"/>
                    <a:gd name="T43" fmla="*/ 17 h 50"/>
                    <a:gd name="T44" fmla="*/ 51 w 57"/>
                    <a:gd name="T45" fmla="*/ 12 h 50"/>
                    <a:gd name="T46" fmla="*/ 54 w 57"/>
                    <a:gd name="T47" fmla="*/ 7 h 50"/>
                    <a:gd name="T48" fmla="*/ 56 w 57"/>
                    <a:gd name="T49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7" h="50">
                      <a:moveTo>
                        <a:pt x="56" y="2"/>
                      </a:moveTo>
                      <a:lnTo>
                        <a:pt x="57" y="0"/>
                      </a:lnTo>
                      <a:lnTo>
                        <a:pt x="55" y="1"/>
                      </a:lnTo>
                      <a:lnTo>
                        <a:pt x="52" y="5"/>
                      </a:lnTo>
                      <a:lnTo>
                        <a:pt x="48" y="9"/>
                      </a:lnTo>
                      <a:lnTo>
                        <a:pt x="42" y="15"/>
                      </a:lnTo>
                      <a:lnTo>
                        <a:pt x="35" y="21"/>
                      </a:lnTo>
                      <a:lnTo>
                        <a:pt x="27" y="27"/>
                      </a:lnTo>
                      <a:lnTo>
                        <a:pt x="18" y="33"/>
                      </a:lnTo>
                      <a:lnTo>
                        <a:pt x="12" y="37"/>
                      </a:lnTo>
                      <a:lnTo>
                        <a:pt x="7" y="41"/>
                      </a:lnTo>
                      <a:lnTo>
                        <a:pt x="3" y="44"/>
                      </a:lnTo>
                      <a:lnTo>
                        <a:pt x="0" y="47"/>
                      </a:lnTo>
                      <a:lnTo>
                        <a:pt x="0" y="49"/>
                      </a:lnTo>
                      <a:lnTo>
                        <a:pt x="2" y="50"/>
                      </a:lnTo>
                      <a:lnTo>
                        <a:pt x="7" y="48"/>
                      </a:lnTo>
                      <a:lnTo>
                        <a:pt x="16" y="44"/>
                      </a:lnTo>
                      <a:lnTo>
                        <a:pt x="26" y="39"/>
                      </a:lnTo>
                      <a:lnTo>
                        <a:pt x="33" y="33"/>
                      </a:lnTo>
                      <a:lnTo>
                        <a:pt x="39" y="28"/>
                      </a:lnTo>
                      <a:lnTo>
                        <a:pt x="44" y="22"/>
                      </a:lnTo>
                      <a:lnTo>
                        <a:pt x="48" y="17"/>
                      </a:lnTo>
                      <a:lnTo>
                        <a:pt x="51" y="12"/>
                      </a:lnTo>
                      <a:lnTo>
                        <a:pt x="54" y="7"/>
                      </a:lnTo>
                      <a:lnTo>
                        <a:pt x="56" y="2"/>
                      </a:lnTo>
                      <a:close/>
                    </a:path>
                  </a:pathLst>
                </a:custGeom>
                <a:solidFill>
                  <a:srgbClr val="F2AD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41" name="Freeform 657"/>
                <p:cNvSpPr>
                  <a:spLocks/>
                </p:cNvSpPr>
                <p:nvPr/>
              </p:nvSpPr>
              <p:spPr bwMode="auto">
                <a:xfrm>
                  <a:off x="4809" y="660"/>
                  <a:ext cx="38" cy="20"/>
                </a:xfrm>
                <a:custGeom>
                  <a:avLst/>
                  <a:gdLst>
                    <a:gd name="T0" fmla="*/ 49 w 373"/>
                    <a:gd name="T1" fmla="*/ 58 h 206"/>
                    <a:gd name="T2" fmla="*/ 85 w 373"/>
                    <a:gd name="T3" fmla="*/ 77 h 206"/>
                    <a:gd name="T4" fmla="*/ 126 w 373"/>
                    <a:gd name="T5" fmla="*/ 88 h 206"/>
                    <a:gd name="T6" fmla="*/ 171 w 373"/>
                    <a:gd name="T7" fmla="*/ 90 h 206"/>
                    <a:gd name="T8" fmla="*/ 205 w 373"/>
                    <a:gd name="T9" fmla="*/ 83 h 206"/>
                    <a:gd name="T10" fmla="*/ 233 w 373"/>
                    <a:gd name="T11" fmla="*/ 70 h 206"/>
                    <a:gd name="T12" fmla="*/ 263 w 373"/>
                    <a:gd name="T13" fmla="*/ 50 h 206"/>
                    <a:gd name="T14" fmla="*/ 292 w 373"/>
                    <a:gd name="T15" fmla="*/ 30 h 206"/>
                    <a:gd name="T16" fmla="*/ 320 w 373"/>
                    <a:gd name="T17" fmla="*/ 12 h 206"/>
                    <a:gd name="T18" fmla="*/ 344 w 373"/>
                    <a:gd name="T19" fmla="*/ 1 h 206"/>
                    <a:gd name="T20" fmla="*/ 362 w 373"/>
                    <a:gd name="T21" fmla="*/ 2 h 206"/>
                    <a:gd name="T22" fmla="*/ 372 w 373"/>
                    <a:gd name="T23" fmla="*/ 18 h 206"/>
                    <a:gd name="T24" fmla="*/ 372 w 373"/>
                    <a:gd name="T25" fmla="*/ 50 h 206"/>
                    <a:gd name="T26" fmla="*/ 364 w 373"/>
                    <a:gd name="T27" fmla="*/ 80 h 206"/>
                    <a:gd name="T28" fmla="*/ 349 w 373"/>
                    <a:gd name="T29" fmla="*/ 107 h 206"/>
                    <a:gd name="T30" fmla="*/ 330 w 373"/>
                    <a:gd name="T31" fmla="*/ 130 h 206"/>
                    <a:gd name="T32" fmla="*/ 308 w 373"/>
                    <a:gd name="T33" fmla="*/ 150 h 206"/>
                    <a:gd name="T34" fmla="*/ 286 w 373"/>
                    <a:gd name="T35" fmla="*/ 167 h 206"/>
                    <a:gd name="T36" fmla="*/ 265 w 373"/>
                    <a:gd name="T37" fmla="*/ 180 h 206"/>
                    <a:gd name="T38" fmla="*/ 247 w 373"/>
                    <a:gd name="T39" fmla="*/ 191 h 206"/>
                    <a:gd name="T40" fmla="*/ 226 w 373"/>
                    <a:gd name="T41" fmla="*/ 201 h 206"/>
                    <a:gd name="T42" fmla="*/ 192 w 373"/>
                    <a:gd name="T43" fmla="*/ 206 h 206"/>
                    <a:gd name="T44" fmla="*/ 155 w 373"/>
                    <a:gd name="T45" fmla="*/ 199 h 206"/>
                    <a:gd name="T46" fmla="*/ 120 w 373"/>
                    <a:gd name="T47" fmla="*/ 183 h 206"/>
                    <a:gd name="T48" fmla="*/ 96 w 373"/>
                    <a:gd name="T49" fmla="*/ 159 h 206"/>
                    <a:gd name="T50" fmla="*/ 77 w 373"/>
                    <a:gd name="T51" fmla="*/ 140 h 206"/>
                    <a:gd name="T52" fmla="*/ 61 w 373"/>
                    <a:gd name="T53" fmla="*/ 124 h 206"/>
                    <a:gd name="T54" fmla="*/ 46 w 373"/>
                    <a:gd name="T55" fmla="*/ 105 h 206"/>
                    <a:gd name="T56" fmla="*/ 26 w 373"/>
                    <a:gd name="T57" fmla="*/ 75 h 206"/>
                    <a:gd name="T58" fmla="*/ 6 w 373"/>
                    <a:gd name="T59" fmla="*/ 40 h 206"/>
                    <a:gd name="T60" fmla="*/ 0 w 373"/>
                    <a:gd name="T61" fmla="*/ 20 h 206"/>
                    <a:gd name="T62" fmla="*/ 16 w 373"/>
                    <a:gd name="T63" fmla="*/ 28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3" h="206">
                      <a:moveTo>
                        <a:pt x="35" y="46"/>
                      </a:moveTo>
                      <a:lnTo>
                        <a:pt x="49" y="58"/>
                      </a:lnTo>
                      <a:lnTo>
                        <a:pt x="66" y="68"/>
                      </a:lnTo>
                      <a:lnTo>
                        <a:pt x="85" y="77"/>
                      </a:lnTo>
                      <a:lnTo>
                        <a:pt x="105" y="83"/>
                      </a:lnTo>
                      <a:lnTo>
                        <a:pt x="126" y="88"/>
                      </a:lnTo>
                      <a:lnTo>
                        <a:pt x="148" y="90"/>
                      </a:lnTo>
                      <a:lnTo>
                        <a:pt x="171" y="90"/>
                      </a:lnTo>
                      <a:lnTo>
                        <a:pt x="192" y="87"/>
                      </a:lnTo>
                      <a:lnTo>
                        <a:pt x="205" y="83"/>
                      </a:lnTo>
                      <a:lnTo>
                        <a:pt x="218" y="77"/>
                      </a:lnTo>
                      <a:lnTo>
                        <a:pt x="233" y="70"/>
                      </a:lnTo>
                      <a:lnTo>
                        <a:pt x="248" y="60"/>
                      </a:lnTo>
                      <a:lnTo>
                        <a:pt x="263" y="50"/>
                      </a:lnTo>
                      <a:lnTo>
                        <a:pt x="278" y="40"/>
                      </a:lnTo>
                      <a:lnTo>
                        <a:pt x="292" y="30"/>
                      </a:lnTo>
                      <a:lnTo>
                        <a:pt x="306" y="20"/>
                      </a:lnTo>
                      <a:lnTo>
                        <a:pt x="320" y="12"/>
                      </a:lnTo>
                      <a:lnTo>
                        <a:pt x="332" y="6"/>
                      </a:lnTo>
                      <a:lnTo>
                        <a:pt x="344" y="1"/>
                      </a:lnTo>
                      <a:lnTo>
                        <a:pt x="354" y="0"/>
                      </a:lnTo>
                      <a:lnTo>
                        <a:pt x="362" y="2"/>
                      </a:lnTo>
                      <a:lnTo>
                        <a:pt x="368" y="8"/>
                      </a:lnTo>
                      <a:lnTo>
                        <a:pt x="372" y="18"/>
                      </a:lnTo>
                      <a:lnTo>
                        <a:pt x="373" y="33"/>
                      </a:lnTo>
                      <a:lnTo>
                        <a:pt x="372" y="50"/>
                      </a:lnTo>
                      <a:lnTo>
                        <a:pt x="369" y="66"/>
                      </a:lnTo>
                      <a:lnTo>
                        <a:pt x="364" y="80"/>
                      </a:lnTo>
                      <a:lnTo>
                        <a:pt x="357" y="94"/>
                      </a:lnTo>
                      <a:lnTo>
                        <a:pt x="349" y="107"/>
                      </a:lnTo>
                      <a:lnTo>
                        <a:pt x="340" y="119"/>
                      </a:lnTo>
                      <a:lnTo>
                        <a:pt x="330" y="130"/>
                      </a:lnTo>
                      <a:lnTo>
                        <a:pt x="319" y="141"/>
                      </a:lnTo>
                      <a:lnTo>
                        <a:pt x="308" y="150"/>
                      </a:lnTo>
                      <a:lnTo>
                        <a:pt x="297" y="159"/>
                      </a:lnTo>
                      <a:lnTo>
                        <a:pt x="286" y="167"/>
                      </a:lnTo>
                      <a:lnTo>
                        <a:pt x="275" y="174"/>
                      </a:lnTo>
                      <a:lnTo>
                        <a:pt x="265" y="180"/>
                      </a:lnTo>
                      <a:lnTo>
                        <a:pt x="256" y="186"/>
                      </a:lnTo>
                      <a:lnTo>
                        <a:pt x="247" y="191"/>
                      </a:lnTo>
                      <a:lnTo>
                        <a:pt x="240" y="195"/>
                      </a:lnTo>
                      <a:lnTo>
                        <a:pt x="226" y="201"/>
                      </a:lnTo>
                      <a:lnTo>
                        <a:pt x="210" y="205"/>
                      </a:lnTo>
                      <a:lnTo>
                        <a:pt x="192" y="206"/>
                      </a:lnTo>
                      <a:lnTo>
                        <a:pt x="173" y="204"/>
                      </a:lnTo>
                      <a:lnTo>
                        <a:pt x="155" y="199"/>
                      </a:lnTo>
                      <a:lnTo>
                        <a:pt x="136" y="192"/>
                      </a:lnTo>
                      <a:lnTo>
                        <a:pt x="120" y="183"/>
                      </a:lnTo>
                      <a:lnTo>
                        <a:pt x="107" y="171"/>
                      </a:lnTo>
                      <a:lnTo>
                        <a:pt x="96" y="159"/>
                      </a:lnTo>
                      <a:lnTo>
                        <a:pt x="86" y="149"/>
                      </a:lnTo>
                      <a:lnTo>
                        <a:pt x="77" y="140"/>
                      </a:lnTo>
                      <a:lnTo>
                        <a:pt x="69" y="132"/>
                      </a:lnTo>
                      <a:lnTo>
                        <a:pt x="61" y="124"/>
                      </a:lnTo>
                      <a:lnTo>
                        <a:pt x="54" y="115"/>
                      </a:lnTo>
                      <a:lnTo>
                        <a:pt x="46" y="105"/>
                      </a:lnTo>
                      <a:lnTo>
                        <a:pt x="38" y="94"/>
                      </a:lnTo>
                      <a:lnTo>
                        <a:pt x="26" y="75"/>
                      </a:lnTo>
                      <a:lnTo>
                        <a:pt x="14" y="56"/>
                      </a:lnTo>
                      <a:lnTo>
                        <a:pt x="6" y="40"/>
                      </a:lnTo>
                      <a:lnTo>
                        <a:pt x="1" y="28"/>
                      </a:lnTo>
                      <a:lnTo>
                        <a:pt x="0" y="20"/>
                      </a:lnTo>
                      <a:lnTo>
                        <a:pt x="5" y="20"/>
                      </a:lnTo>
                      <a:lnTo>
                        <a:pt x="16" y="28"/>
                      </a:lnTo>
                      <a:lnTo>
                        <a:pt x="35" y="46"/>
                      </a:lnTo>
                      <a:close/>
                    </a:path>
                  </a:pathLst>
                </a:custGeom>
                <a:solidFill>
                  <a:srgbClr val="FFC7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42" name="Freeform 658"/>
                <p:cNvSpPr>
                  <a:spLocks/>
                </p:cNvSpPr>
                <p:nvPr/>
              </p:nvSpPr>
              <p:spPr bwMode="auto">
                <a:xfrm>
                  <a:off x="4773" y="662"/>
                  <a:ext cx="21" cy="16"/>
                </a:xfrm>
                <a:custGeom>
                  <a:avLst/>
                  <a:gdLst>
                    <a:gd name="T0" fmla="*/ 207 w 209"/>
                    <a:gd name="T1" fmla="*/ 14 h 155"/>
                    <a:gd name="T2" fmla="*/ 202 w 209"/>
                    <a:gd name="T3" fmla="*/ 26 h 155"/>
                    <a:gd name="T4" fmla="*/ 195 w 209"/>
                    <a:gd name="T5" fmla="*/ 42 h 155"/>
                    <a:gd name="T6" fmla="*/ 187 w 209"/>
                    <a:gd name="T7" fmla="*/ 61 h 155"/>
                    <a:gd name="T8" fmla="*/ 177 w 209"/>
                    <a:gd name="T9" fmla="*/ 81 h 155"/>
                    <a:gd name="T10" fmla="*/ 166 w 209"/>
                    <a:gd name="T11" fmla="*/ 101 h 155"/>
                    <a:gd name="T12" fmla="*/ 153 w 209"/>
                    <a:gd name="T13" fmla="*/ 119 h 155"/>
                    <a:gd name="T14" fmla="*/ 137 w 209"/>
                    <a:gd name="T15" fmla="*/ 135 h 155"/>
                    <a:gd name="T16" fmla="*/ 120 w 209"/>
                    <a:gd name="T17" fmla="*/ 145 h 155"/>
                    <a:gd name="T18" fmla="*/ 103 w 209"/>
                    <a:gd name="T19" fmla="*/ 151 h 155"/>
                    <a:gd name="T20" fmla="*/ 89 w 209"/>
                    <a:gd name="T21" fmla="*/ 155 h 155"/>
                    <a:gd name="T22" fmla="*/ 77 w 209"/>
                    <a:gd name="T23" fmla="*/ 155 h 155"/>
                    <a:gd name="T24" fmla="*/ 66 w 209"/>
                    <a:gd name="T25" fmla="*/ 154 h 155"/>
                    <a:gd name="T26" fmla="*/ 58 w 209"/>
                    <a:gd name="T27" fmla="*/ 150 h 155"/>
                    <a:gd name="T28" fmla="*/ 50 w 209"/>
                    <a:gd name="T29" fmla="*/ 145 h 155"/>
                    <a:gd name="T30" fmla="*/ 43 w 209"/>
                    <a:gd name="T31" fmla="*/ 139 h 155"/>
                    <a:gd name="T32" fmla="*/ 36 w 209"/>
                    <a:gd name="T33" fmla="*/ 132 h 155"/>
                    <a:gd name="T34" fmla="*/ 29 w 209"/>
                    <a:gd name="T35" fmla="*/ 123 h 155"/>
                    <a:gd name="T36" fmla="*/ 22 w 209"/>
                    <a:gd name="T37" fmla="*/ 111 h 155"/>
                    <a:gd name="T38" fmla="*/ 14 w 209"/>
                    <a:gd name="T39" fmla="*/ 97 h 155"/>
                    <a:gd name="T40" fmla="*/ 8 w 209"/>
                    <a:gd name="T41" fmla="*/ 82 h 155"/>
                    <a:gd name="T42" fmla="*/ 3 w 209"/>
                    <a:gd name="T43" fmla="*/ 66 h 155"/>
                    <a:gd name="T44" fmla="*/ 0 w 209"/>
                    <a:gd name="T45" fmla="*/ 51 h 155"/>
                    <a:gd name="T46" fmla="*/ 1 w 209"/>
                    <a:gd name="T47" fmla="*/ 37 h 155"/>
                    <a:gd name="T48" fmla="*/ 5 w 209"/>
                    <a:gd name="T49" fmla="*/ 24 h 155"/>
                    <a:gd name="T50" fmla="*/ 11 w 209"/>
                    <a:gd name="T51" fmla="*/ 14 h 155"/>
                    <a:gd name="T52" fmla="*/ 16 w 209"/>
                    <a:gd name="T53" fmla="*/ 7 h 155"/>
                    <a:gd name="T54" fmla="*/ 20 w 209"/>
                    <a:gd name="T55" fmla="*/ 2 h 155"/>
                    <a:gd name="T56" fmla="*/ 25 w 209"/>
                    <a:gd name="T57" fmla="*/ 0 h 155"/>
                    <a:gd name="T58" fmla="*/ 29 w 209"/>
                    <a:gd name="T59" fmla="*/ 0 h 155"/>
                    <a:gd name="T60" fmla="*/ 34 w 209"/>
                    <a:gd name="T61" fmla="*/ 2 h 155"/>
                    <a:gd name="T62" fmla="*/ 40 w 209"/>
                    <a:gd name="T63" fmla="*/ 5 h 155"/>
                    <a:gd name="T64" fmla="*/ 47 w 209"/>
                    <a:gd name="T65" fmla="*/ 11 h 155"/>
                    <a:gd name="T66" fmla="*/ 55 w 209"/>
                    <a:gd name="T67" fmla="*/ 17 h 155"/>
                    <a:gd name="T68" fmla="*/ 63 w 209"/>
                    <a:gd name="T69" fmla="*/ 22 h 155"/>
                    <a:gd name="T70" fmla="*/ 72 w 209"/>
                    <a:gd name="T71" fmla="*/ 27 h 155"/>
                    <a:gd name="T72" fmla="*/ 82 w 209"/>
                    <a:gd name="T73" fmla="*/ 31 h 155"/>
                    <a:gd name="T74" fmla="*/ 93 w 209"/>
                    <a:gd name="T75" fmla="*/ 34 h 155"/>
                    <a:gd name="T76" fmla="*/ 104 w 209"/>
                    <a:gd name="T77" fmla="*/ 36 h 155"/>
                    <a:gd name="T78" fmla="*/ 116 w 209"/>
                    <a:gd name="T79" fmla="*/ 36 h 155"/>
                    <a:gd name="T80" fmla="*/ 130 w 209"/>
                    <a:gd name="T81" fmla="*/ 34 h 155"/>
                    <a:gd name="T82" fmla="*/ 146 w 209"/>
                    <a:gd name="T83" fmla="*/ 30 h 155"/>
                    <a:gd name="T84" fmla="*/ 161 w 209"/>
                    <a:gd name="T85" fmla="*/ 25 h 155"/>
                    <a:gd name="T86" fmla="*/ 175 w 209"/>
                    <a:gd name="T87" fmla="*/ 18 h 155"/>
                    <a:gd name="T88" fmla="*/ 188 w 209"/>
                    <a:gd name="T89" fmla="*/ 12 h 155"/>
                    <a:gd name="T90" fmla="*/ 199 w 209"/>
                    <a:gd name="T91" fmla="*/ 8 h 155"/>
                    <a:gd name="T92" fmla="*/ 206 w 209"/>
                    <a:gd name="T93" fmla="*/ 6 h 155"/>
                    <a:gd name="T94" fmla="*/ 209 w 209"/>
                    <a:gd name="T95" fmla="*/ 8 h 155"/>
                    <a:gd name="T96" fmla="*/ 207 w 209"/>
                    <a:gd name="T97" fmla="*/ 14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09" h="155">
                      <a:moveTo>
                        <a:pt x="207" y="14"/>
                      </a:moveTo>
                      <a:lnTo>
                        <a:pt x="202" y="26"/>
                      </a:lnTo>
                      <a:lnTo>
                        <a:pt x="195" y="42"/>
                      </a:lnTo>
                      <a:lnTo>
                        <a:pt x="187" y="61"/>
                      </a:lnTo>
                      <a:lnTo>
                        <a:pt x="177" y="81"/>
                      </a:lnTo>
                      <a:lnTo>
                        <a:pt x="166" y="101"/>
                      </a:lnTo>
                      <a:lnTo>
                        <a:pt x="153" y="119"/>
                      </a:lnTo>
                      <a:lnTo>
                        <a:pt x="137" y="135"/>
                      </a:lnTo>
                      <a:lnTo>
                        <a:pt x="120" y="145"/>
                      </a:lnTo>
                      <a:lnTo>
                        <a:pt x="103" y="151"/>
                      </a:lnTo>
                      <a:lnTo>
                        <a:pt x="89" y="155"/>
                      </a:lnTo>
                      <a:lnTo>
                        <a:pt x="77" y="155"/>
                      </a:lnTo>
                      <a:lnTo>
                        <a:pt x="66" y="154"/>
                      </a:lnTo>
                      <a:lnTo>
                        <a:pt x="58" y="150"/>
                      </a:lnTo>
                      <a:lnTo>
                        <a:pt x="50" y="145"/>
                      </a:lnTo>
                      <a:lnTo>
                        <a:pt x="43" y="139"/>
                      </a:lnTo>
                      <a:lnTo>
                        <a:pt x="36" y="132"/>
                      </a:lnTo>
                      <a:lnTo>
                        <a:pt x="29" y="123"/>
                      </a:lnTo>
                      <a:lnTo>
                        <a:pt x="22" y="111"/>
                      </a:lnTo>
                      <a:lnTo>
                        <a:pt x="14" y="97"/>
                      </a:lnTo>
                      <a:lnTo>
                        <a:pt x="8" y="82"/>
                      </a:lnTo>
                      <a:lnTo>
                        <a:pt x="3" y="66"/>
                      </a:lnTo>
                      <a:lnTo>
                        <a:pt x="0" y="51"/>
                      </a:lnTo>
                      <a:lnTo>
                        <a:pt x="1" y="37"/>
                      </a:lnTo>
                      <a:lnTo>
                        <a:pt x="5" y="24"/>
                      </a:lnTo>
                      <a:lnTo>
                        <a:pt x="11" y="14"/>
                      </a:lnTo>
                      <a:lnTo>
                        <a:pt x="16" y="7"/>
                      </a:lnTo>
                      <a:lnTo>
                        <a:pt x="20" y="2"/>
                      </a:lnTo>
                      <a:lnTo>
                        <a:pt x="25" y="0"/>
                      </a:lnTo>
                      <a:lnTo>
                        <a:pt x="29" y="0"/>
                      </a:lnTo>
                      <a:lnTo>
                        <a:pt x="34" y="2"/>
                      </a:lnTo>
                      <a:lnTo>
                        <a:pt x="40" y="5"/>
                      </a:lnTo>
                      <a:lnTo>
                        <a:pt x="47" y="11"/>
                      </a:lnTo>
                      <a:lnTo>
                        <a:pt x="55" y="17"/>
                      </a:lnTo>
                      <a:lnTo>
                        <a:pt x="63" y="22"/>
                      </a:lnTo>
                      <a:lnTo>
                        <a:pt x="72" y="27"/>
                      </a:lnTo>
                      <a:lnTo>
                        <a:pt x="82" y="31"/>
                      </a:lnTo>
                      <a:lnTo>
                        <a:pt x="93" y="34"/>
                      </a:lnTo>
                      <a:lnTo>
                        <a:pt x="104" y="36"/>
                      </a:lnTo>
                      <a:lnTo>
                        <a:pt x="116" y="36"/>
                      </a:lnTo>
                      <a:lnTo>
                        <a:pt x="130" y="34"/>
                      </a:lnTo>
                      <a:lnTo>
                        <a:pt x="146" y="30"/>
                      </a:lnTo>
                      <a:lnTo>
                        <a:pt x="161" y="25"/>
                      </a:lnTo>
                      <a:lnTo>
                        <a:pt x="175" y="18"/>
                      </a:lnTo>
                      <a:lnTo>
                        <a:pt x="188" y="12"/>
                      </a:lnTo>
                      <a:lnTo>
                        <a:pt x="199" y="8"/>
                      </a:lnTo>
                      <a:lnTo>
                        <a:pt x="206" y="6"/>
                      </a:lnTo>
                      <a:lnTo>
                        <a:pt x="209" y="8"/>
                      </a:lnTo>
                      <a:lnTo>
                        <a:pt x="207" y="14"/>
                      </a:lnTo>
                      <a:close/>
                    </a:path>
                  </a:pathLst>
                </a:custGeom>
                <a:solidFill>
                  <a:srgbClr val="FFC7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43" name="Freeform 659"/>
                <p:cNvSpPr>
                  <a:spLocks/>
                </p:cNvSpPr>
                <p:nvPr/>
              </p:nvSpPr>
              <p:spPr bwMode="auto">
                <a:xfrm>
                  <a:off x="4793" y="648"/>
                  <a:ext cx="10" cy="36"/>
                </a:xfrm>
                <a:custGeom>
                  <a:avLst/>
                  <a:gdLst>
                    <a:gd name="T0" fmla="*/ 95 w 95"/>
                    <a:gd name="T1" fmla="*/ 29 h 350"/>
                    <a:gd name="T2" fmla="*/ 95 w 95"/>
                    <a:gd name="T3" fmla="*/ 31 h 350"/>
                    <a:gd name="T4" fmla="*/ 95 w 95"/>
                    <a:gd name="T5" fmla="*/ 37 h 350"/>
                    <a:gd name="T6" fmla="*/ 94 w 95"/>
                    <a:gd name="T7" fmla="*/ 48 h 350"/>
                    <a:gd name="T8" fmla="*/ 93 w 95"/>
                    <a:gd name="T9" fmla="*/ 63 h 350"/>
                    <a:gd name="T10" fmla="*/ 90 w 95"/>
                    <a:gd name="T11" fmla="*/ 83 h 350"/>
                    <a:gd name="T12" fmla="*/ 85 w 95"/>
                    <a:gd name="T13" fmla="*/ 108 h 350"/>
                    <a:gd name="T14" fmla="*/ 78 w 95"/>
                    <a:gd name="T15" fmla="*/ 138 h 350"/>
                    <a:gd name="T16" fmla="*/ 68 w 95"/>
                    <a:gd name="T17" fmla="*/ 173 h 350"/>
                    <a:gd name="T18" fmla="*/ 63 w 95"/>
                    <a:gd name="T19" fmla="*/ 190 h 350"/>
                    <a:gd name="T20" fmla="*/ 60 w 95"/>
                    <a:gd name="T21" fmla="*/ 208 h 350"/>
                    <a:gd name="T22" fmla="*/ 58 w 95"/>
                    <a:gd name="T23" fmla="*/ 226 h 350"/>
                    <a:gd name="T24" fmla="*/ 57 w 95"/>
                    <a:gd name="T25" fmla="*/ 244 h 350"/>
                    <a:gd name="T26" fmla="*/ 56 w 95"/>
                    <a:gd name="T27" fmla="*/ 260 h 350"/>
                    <a:gd name="T28" fmla="*/ 57 w 95"/>
                    <a:gd name="T29" fmla="*/ 274 h 350"/>
                    <a:gd name="T30" fmla="*/ 59 w 95"/>
                    <a:gd name="T31" fmla="*/ 285 h 350"/>
                    <a:gd name="T32" fmla="*/ 61 w 95"/>
                    <a:gd name="T33" fmla="*/ 291 h 350"/>
                    <a:gd name="T34" fmla="*/ 63 w 95"/>
                    <a:gd name="T35" fmla="*/ 296 h 350"/>
                    <a:gd name="T36" fmla="*/ 65 w 95"/>
                    <a:gd name="T37" fmla="*/ 304 h 350"/>
                    <a:gd name="T38" fmla="*/ 66 w 95"/>
                    <a:gd name="T39" fmla="*/ 313 h 350"/>
                    <a:gd name="T40" fmla="*/ 64 w 95"/>
                    <a:gd name="T41" fmla="*/ 323 h 350"/>
                    <a:gd name="T42" fmla="*/ 59 w 95"/>
                    <a:gd name="T43" fmla="*/ 333 h 350"/>
                    <a:gd name="T44" fmla="*/ 51 w 95"/>
                    <a:gd name="T45" fmla="*/ 341 h 350"/>
                    <a:gd name="T46" fmla="*/ 40 w 95"/>
                    <a:gd name="T47" fmla="*/ 347 h 350"/>
                    <a:gd name="T48" fmla="*/ 23 w 95"/>
                    <a:gd name="T49" fmla="*/ 350 h 350"/>
                    <a:gd name="T50" fmla="*/ 11 w 95"/>
                    <a:gd name="T51" fmla="*/ 348 h 350"/>
                    <a:gd name="T52" fmla="*/ 3 w 95"/>
                    <a:gd name="T53" fmla="*/ 343 h 350"/>
                    <a:gd name="T54" fmla="*/ 0 w 95"/>
                    <a:gd name="T55" fmla="*/ 335 h 350"/>
                    <a:gd name="T56" fmla="*/ 0 w 95"/>
                    <a:gd name="T57" fmla="*/ 325 h 350"/>
                    <a:gd name="T58" fmla="*/ 3 w 95"/>
                    <a:gd name="T59" fmla="*/ 313 h 350"/>
                    <a:gd name="T60" fmla="*/ 7 w 95"/>
                    <a:gd name="T61" fmla="*/ 300 h 350"/>
                    <a:gd name="T62" fmla="*/ 12 w 95"/>
                    <a:gd name="T63" fmla="*/ 286 h 350"/>
                    <a:gd name="T64" fmla="*/ 16 w 95"/>
                    <a:gd name="T65" fmla="*/ 273 h 350"/>
                    <a:gd name="T66" fmla="*/ 18 w 95"/>
                    <a:gd name="T67" fmla="*/ 266 h 350"/>
                    <a:gd name="T68" fmla="*/ 21 w 95"/>
                    <a:gd name="T69" fmla="*/ 256 h 350"/>
                    <a:gd name="T70" fmla="*/ 23 w 95"/>
                    <a:gd name="T71" fmla="*/ 245 h 350"/>
                    <a:gd name="T72" fmla="*/ 26 w 95"/>
                    <a:gd name="T73" fmla="*/ 233 h 350"/>
                    <a:gd name="T74" fmla="*/ 29 w 95"/>
                    <a:gd name="T75" fmla="*/ 219 h 350"/>
                    <a:gd name="T76" fmla="*/ 33 w 95"/>
                    <a:gd name="T77" fmla="*/ 205 h 350"/>
                    <a:gd name="T78" fmla="*/ 36 w 95"/>
                    <a:gd name="T79" fmla="*/ 190 h 350"/>
                    <a:gd name="T80" fmla="*/ 39 w 95"/>
                    <a:gd name="T81" fmla="*/ 175 h 350"/>
                    <a:gd name="T82" fmla="*/ 42 w 95"/>
                    <a:gd name="T83" fmla="*/ 160 h 350"/>
                    <a:gd name="T84" fmla="*/ 45 w 95"/>
                    <a:gd name="T85" fmla="*/ 145 h 350"/>
                    <a:gd name="T86" fmla="*/ 48 w 95"/>
                    <a:gd name="T87" fmla="*/ 131 h 350"/>
                    <a:gd name="T88" fmla="*/ 51 w 95"/>
                    <a:gd name="T89" fmla="*/ 118 h 350"/>
                    <a:gd name="T90" fmla="*/ 53 w 95"/>
                    <a:gd name="T91" fmla="*/ 106 h 350"/>
                    <a:gd name="T92" fmla="*/ 55 w 95"/>
                    <a:gd name="T93" fmla="*/ 95 h 350"/>
                    <a:gd name="T94" fmla="*/ 56 w 95"/>
                    <a:gd name="T95" fmla="*/ 86 h 350"/>
                    <a:gd name="T96" fmla="*/ 57 w 95"/>
                    <a:gd name="T97" fmla="*/ 79 h 350"/>
                    <a:gd name="T98" fmla="*/ 59 w 95"/>
                    <a:gd name="T99" fmla="*/ 65 h 350"/>
                    <a:gd name="T100" fmla="*/ 61 w 95"/>
                    <a:gd name="T101" fmla="*/ 47 h 350"/>
                    <a:gd name="T102" fmla="*/ 64 w 95"/>
                    <a:gd name="T103" fmla="*/ 30 h 350"/>
                    <a:gd name="T104" fmla="*/ 69 w 95"/>
                    <a:gd name="T105" fmla="*/ 14 h 350"/>
                    <a:gd name="T106" fmla="*/ 73 w 95"/>
                    <a:gd name="T107" fmla="*/ 3 h 350"/>
                    <a:gd name="T108" fmla="*/ 80 w 95"/>
                    <a:gd name="T109" fmla="*/ 0 h 350"/>
                    <a:gd name="T110" fmla="*/ 87 w 95"/>
                    <a:gd name="T111" fmla="*/ 8 h 350"/>
                    <a:gd name="T112" fmla="*/ 95 w 95"/>
                    <a:gd name="T113" fmla="*/ 29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5" h="350">
                      <a:moveTo>
                        <a:pt x="95" y="29"/>
                      </a:moveTo>
                      <a:lnTo>
                        <a:pt x="95" y="31"/>
                      </a:lnTo>
                      <a:lnTo>
                        <a:pt x="95" y="37"/>
                      </a:lnTo>
                      <a:lnTo>
                        <a:pt x="94" y="48"/>
                      </a:lnTo>
                      <a:lnTo>
                        <a:pt x="93" y="63"/>
                      </a:lnTo>
                      <a:lnTo>
                        <a:pt x="90" y="83"/>
                      </a:lnTo>
                      <a:lnTo>
                        <a:pt x="85" y="108"/>
                      </a:lnTo>
                      <a:lnTo>
                        <a:pt x="78" y="138"/>
                      </a:lnTo>
                      <a:lnTo>
                        <a:pt x="68" y="173"/>
                      </a:lnTo>
                      <a:lnTo>
                        <a:pt x="63" y="190"/>
                      </a:lnTo>
                      <a:lnTo>
                        <a:pt x="60" y="208"/>
                      </a:lnTo>
                      <a:lnTo>
                        <a:pt x="58" y="226"/>
                      </a:lnTo>
                      <a:lnTo>
                        <a:pt x="57" y="244"/>
                      </a:lnTo>
                      <a:lnTo>
                        <a:pt x="56" y="260"/>
                      </a:lnTo>
                      <a:lnTo>
                        <a:pt x="57" y="274"/>
                      </a:lnTo>
                      <a:lnTo>
                        <a:pt x="59" y="285"/>
                      </a:lnTo>
                      <a:lnTo>
                        <a:pt x="61" y="291"/>
                      </a:lnTo>
                      <a:lnTo>
                        <a:pt x="63" y="296"/>
                      </a:lnTo>
                      <a:lnTo>
                        <a:pt x="65" y="304"/>
                      </a:lnTo>
                      <a:lnTo>
                        <a:pt x="66" y="313"/>
                      </a:lnTo>
                      <a:lnTo>
                        <a:pt x="64" y="323"/>
                      </a:lnTo>
                      <a:lnTo>
                        <a:pt x="59" y="333"/>
                      </a:lnTo>
                      <a:lnTo>
                        <a:pt x="51" y="341"/>
                      </a:lnTo>
                      <a:lnTo>
                        <a:pt x="40" y="347"/>
                      </a:lnTo>
                      <a:lnTo>
                        <a:pt x="23" y="350"/>
                      </a:lnTo>
                      <a:lnTo>
                        <a:pt x="11" y="348"/>
                      </a:lnTo>
                      <a:lnTo>
                        <a:pt x="3" y="343"/>
                      </a:lnTo>
                      <a:lnTo>
                        <a:pt x="0" y="335"/>
                      </a:lnTo>
                      <a:lnTo>
                        <a:pt x="0" y="325"/>
                      </a:lnTo>
                      <a:lnTo>
                        <a:pt x="3" y="313"/>
                      </a:lnTo>
                      <a:lnTo>
                        <a:pt x="7" y="300"/>
                      </a:lnTo>
                      <a:lnTo>
                        <a:pt x="12" y="286"/>
                      </a:lnTo>
                      <a:lnTo>
                        <a:pt x="16" y="273"/>
                      </a:lnTo>
                      <a:lnTo>
                        <a:pt x="18" y="266"/>
                      </a:lnTo>
                      <a:lnTo>
                        <a:pt x="21" y="256"/>
                      </a:lnTo>
                      <a:lnTo>
                        <a:pt x="23" y="245"/>
                      </a:lnTo>
                      <a:lnTo>
                        <a:pt x="26" y="233"/>
                      </a:lnTo>
                      <a:lnTo>
                        <a:pt x="29" y="219"/>
                      </a:lnTo>
                      <a:lnTo>
                        <a:pt x="33" y="205"/>
                      </a:lnTo>
                      <a:lnTo>
                        <a:pt x="36" y="190"/>
                      </a:lnTo>
                      <a:lnTo>
                        <a:pt x="39" y="175"/>
                      </a:lnTo>
                      <a:lnTo>
                        <a:pt x="42" y="160"/>
                      </a:lnTo>
                      <a:lnTo>
                        <a:pt x="45" y="145"/>
                      </a:lnTo>
                      <a:lnTo>
                        <a:pt x="48" y="131"/>
                      </a:lnTo>
                      <a:lnTo>
                        <a:pt x="51" y="118"/>
                      </a:lnTo>
                      <a:lnTo>
                        <a:pt x="53" y="106"/>
                      </a:lnTo>
                      <a:lnTo>
                        <a:pt x="55" y="95"/>
                      </a:lnTo>
                      <a:lnTo>
                        <a:pt x="56" y="86"/>
                      </a:lnTo>
                      <a:lnTo>
                        <a:pt x="57" y="79"/>
                      </a:lnTo>
                      <a:lnTo>
                        <a:pt x="59" y="65"/>
                      </a:lnTo>
                      <a:lnTo>
                        <a:pt x="61" y="47"/>
                      </a:lnTo>
                      <a:lnTo>
                        <a:pt x="64" y="30"/>
                      </a:lnTo>
                      <a:lnTo>
                        <a:pt x="69" y="14"/>
                      </a:lnTo>
                      <a:lnTo>
                        <a:pt x="73" y="3"/>
                      </a:lnTo>
                      <a:lnTo>
                        <a:pt x="80" y="0"/>
                      </a:lnTo>
                      <a:lnTo>
                        <a:pt x="87" y="8"/>
                      </a:lnTo>
                      <a:lnTo>
                        <a:pt x="95" y="29"/>
                      </a:lnTo>
                      <a:close/>
                    </a:path>
                  </a:pathLst>
                </a:custGeom>
                <a:solidFill>
                  <a:srgbClr val="FFC7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44" name="Freeform 660"/>
                <p:cNvSpPr>
                  <a:spLocks/>
                </p:cNvSpPr>
                <p:nvPr/>
              </p:nvSpPr>
              <p:spPr bwMode="auto">
                <a:xfrm>
                  <a:off x="4804" y="678"/>
                  <a:ext cx="7" cy="3"/>
                </a:xfrm>
                <a:custGeom>
                  <a:avLst/>
                  <a:gdLst>
                    <a:gd name="T0" fmla="*/ 37 w 71"/>
                    <a:gd name="T1" fmla="*/ 0 h 36"/>
                    <a:gd name="T2" fmla="*/ 42 w 71"/>
                    <a:gd name="T3" fmla="*/ 1 h 36"/>
                    <a:gd name="T4" fmla="*/ 49 w 71"/>
                    <a:gd name="T5" fmla="*/ 3 h 36"/>
                    <a:gd name="T6" fmla="*/ 57 w 71"/>
                    <a:gd name="T7" fmla="*/ 7 h 36"/>
                    <a:gd name="T8" fmla="*/ 64 w 71"/>
                    <a:gd name="T9" fmla="*/ 11 h 36"/>
                    <a:gd name="T10" fmla="*/ 69 w 71"/>
                    <a:gd name="T11" fmla="*/ 16 h 36"/>
                    <a:gd name="T12" fmla="*/ 71 w 71"/>
                    <a:gd name="T13" fmla="*/ 22 h 36"/>
                    <a:gd name="T14" fmla="*/ 67 w 71"/>
                    <a:gd name="T15" fmla="*/ 27 h 36"/>
                    <a:gd name="T16" fmla="*/ 57 w 71"/>
                    <a:gd name="T17" fmla="*/ 31 h 36"/>
                    <a:gd name="T18" fmla="*/ 44 w 71"/>
                    <a:gd name="T19" fmla="*/ 34 h 36"/>
                    <a:gd name="T20" fmla="*/ 33 w 71"/>
                    <a:gd name="T21" fmla="*/ 36 h 36"/>
                    <a:gd name="T22" fmla="*/ 22 w 71"/>
                    <a:gd name="T23" fmla="*/ 36 h 36"/>
                    <a:gd name="T24" fmla="*/ 14 w 71"/>
                    <a:gd name="T25" fmla="*/ 35 h 36"/>
                    <a:gd name="T26" fmla="*/ 7 w 71"/>
                    <a:gd name="T27" fmla="*/ 33 h 36"/>
                    <a:gd name="T28" fmla="*/ 3 w 71"/>
                    <a:gd name="T29" fmla="*/ 31 h 36"/>
                    <a:gd name="T30" fmla="*/ 0 w 71"/>
                    <a:gd name="T31" fmla="*/ 28 h 36"/>
                    <a:gd name="T32" fmla="*/ 0 w 71"/>
                    <a:gd name="T33" fmla="*/ 24 h 36"/>
                    <a:gd name="T34" fmla="*/ 3 w 71"/>
                    <a:gd name="T35" fmla="*/ 17 h 36"/>
                    <a:gd name="T36" fmla="*/ 6 w 71"/>
                    <a:gd name="T37" fmla="*/ 11 h 36"/>
                    <a:gd name="T38" fmla="*/ 10 w 71"/>
                    <a:gd name="T39" fmla="*/ 7 h 36"/>
                    <a:gd name="T40" fmla="*/ 14 w 71"/>
                    <a:gd name="T41" fmla="*/ 4 h 36"/>
                    <a:gd name="T42" fmla="*/ 19 w 71"/>
                    <a:gd name="T43" fmla="*/ 2 h 36"/>
                    <a:gd name="T44" fmla="*/ 25 w 71"/>
                    <a:gd name="T45" fmla="*/ 1 h 36"/>
                    <a:gd name="T46" fmla="*/ 31 w 71"/>
                    <a:gd name="T47" fmla="*/ 0 h 36"/>
                    <a:gd name="T48" fmla="*/ 37 w 71"/>
                    <a:gd name="T49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1" h="36">
                      <a:moveTo>
                        <a:pt x="37" y="0"/>
                      </a:moveTo>
                      <a:lnTo>
                        <a:pt x="42" y="1"/>
                      </a:lnTo>
                      <a:lnTo>
                        <a:pt x="49" y="3"/>
                      </a:lnTo>
                      <a:lnTo>
                        <a:pt x="57" y="7"/>
                      </a:lnTo>
                      <a:lnTo>
                        <a:pt x="64" y="11"/>
                      </a:lnTo>
                      <a:lnTo>
                        <a:pt x="69" y="16"/>
                      </a:lnTo>
                      <a:lnTo>
                        <a:pt x="71" y="22"/>
                      </a:lnTo>
                      <a:lnTo>
                        <a:pt x="67" y="27"/>
                      </a:lnTo>
                      <a:lnTo>
                        <a:pt x="57" y="31"/>
                      </a:lnTo>
                      <a:lnTo>
                        <a:pt x="44" y="34"/>
                      </a:lnTo>
                      <a:lnTo>
                        <a:pt x="33" y="36"/>
                      </a:lnTo>
                      <a:lnTo>
                        <a:pt x="22" y="36"/>
                      </a:lnTo>
                      <a:lnTo>
                        <a:pt x="14" y="35"/>
                      </a:lnTo>
                      <a:lnTo>
                        <a:pt x="7" y="33"/>
                      </a:lnTo>
                      <a:lnTo>
                        <a:pt x="3" y="31"/>
                      </a:lnTo>
                      <a:lnTo>
                        <a:pt x="0" y="28"/>
                      </a:lnTo>
                      <a:lnTo>
                        <a:pt x="0" y="24"/>
                      </a:lnTo>
                      <a:lnTo>
                        <a:pt x="3" y="17"/>
                      </a:lnTo>
                      <a:lnTo>
                        <a:pt x="6" y="11"/>
                      </a:lnTo>
                      <a:lnTo>
                        <a:pt x="10" y="7"/>
                      </a:lnTo>
                      <a:lnTo>
                        <a:pt x="14" y="4"/>
                      </a:lnTo>
                      <a:lnTo>
                        <a:pt x="19" y="2"/>
                      </a:lnTo>
                      <a:lnTo>
                        <a:pt x="25" y="1"/>
                      </a:lnTo>
                      <a:lnTo>
                        <a:pt x="31" y="0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FFC7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45" name="Freeform 661"/>
                <p:cNvSpPr>
                  <a:spLocks/>
                </p:cNvSpPr>
                <p:nvPr/>
              </p:nvSpPr>
              <p:spPr bwMode="auto">
                <a:xfrm>
                  <a:off x="4805" y="614"/>
                  <a:ext cx="37" cy="29"/>
                </a:xfrm>
                <a:custGeom>
                  <a:avLst/>
                  <a:gdLst>
                    <a:gd name="T0" fmla="*/ 354 w 371"/>
                    <a:gd name="T1" fmla="*/ 30 h 286"/>
                    <a:gd name="T2" fmla="*/ 356 w 371"/>
                    <a:gd name="T3" fmla="*/ 54 h 286"/>
                    <a:gd name="T4" fmla="*/ 355 w 371"/>
                    <a:gd name="T5" fmla="*/ 72 h 286"/>
                    <a:gd name="T6" fmla="*/ 348 w 371"/>
                    <a:gd name="T7" fmla="*/ 84 h 286"/>
                    <a:gd name="T8" fmla="*/ 332 w 371"/>
                    <a:gd name="T9" fmla="*/ 91 h 286"/>
                    <a:gd name="T10" fmla="*/ 324 w 371"/>
                    <a:gd name="T11" fmla="*/ 99 h 286"/>
                    <a:gd name="T12" fmla="*/ 325 w 371"/>
                    <a:gd name="T13" fmla="*/ 107 h 286"/>
                    <a:gd name="T14" fmla="*/ 332 w 371"/>
                    <a:gd name="T15" fmla="*/ 112 h 286"/>
                    <a:gd name="T16" fmla="*/ 340 w 371"/>
                    <a:gd name="T17" fmla="*/ 116 h 286"/>
                    <a:gd name="T18" fmla="*/ 349 w 371"/>
                    <a:gd name="T19" fmla="*/ 122 h 286"/>
                    <a:gd name="T20" fmla="*/ 356 w 371"/>
                    <a:gd name="T21" fmla="*/ 132 h 286"/>
                    <a:gd name="T22" fmla="*/ 360 w 371"/>
                    <a:gd name="T23" fmla="*/ 143 h 286"/>
                    <a:gd name="T24" fmla="*/ 361 w 371"/>
                    <a:gd name="T25" fmla="*/ 156 h 286"/>
                    <a:gd name="T26" fmla="*/ 363 w 371"/>
                    <a:gd name="T27" fmla="*/ 171 h 286"/>
                    <a:gd name="T28" fmla="*/ 364 w 371"/>
                    <a:gd name="T29" fmla="*/ 185 h 286"/>
                    <a:gd name="T30" fmla="*/ 358 w 371"/>
                    <a:gd name="T31" fmla="*/ 193 h 286"/>
                    <a:gd name="T32" fmla="*/ 333 w 371"/>
                    <a:gd name="T33" fmla="*/ 198 h 286"/>
                    <a:gd name="T34" fmla="*/ 338 w 371"/>
                    <a:gd name="T35" fmla="*/ 222 h 286"/>
                    <a:gd name="T36" fmla="*/ 363 w 371"/>
                    <a:gd name="T37" fmla="*/ 253 h 286"/>
                    <a:gd name="T38" fmla="*/ 370 w 371"/>
                    <a:gd name="T39" fmla="*/ 272 h 286"/>
                    <a:gd name="T40" fmla="*/ 343 w 371"/>
                    <a:gd name="T41" fmla="*/ 270 h 286"/>
                    <a:gd name="T42" fmla="*/ 319 w 371"/>
                    <a:gd name="T43" fmla="*/ 266 h 286"/>
                    <a:gd name="T44" fmla="*/ 291 w 371"/>
                    <a:gd name="T45" fmla="*/ 261 h 286"/>
                    <a:gd name="T46" fmla="*/ 260 w 371"/>
                    <a:gd name="T47" fmla="*/ 256 h 286"/>
                    <a:gd name="T48" fmla="*/ 228 w 371"/>
                    <a:gd name="T49" fmla="*/ 253 h 286"/>
                    <a:gd name="T50" fmla="*/ 195 w 371"/>
                    <a:gd name="T51" fmla="*/ 251 h 286"/>
                    <a:gd name="T52" fmla="*/ 164 w 371"/>
                    <a:gd name="T53" fmla="*/ 252 h 286"/>
                    <a:gd name="T54" fmla="*/ 136 w 371"/>
                    <a:gd name="T55" fmla="*/ 256 h 286"/>
                    <a:gd name="T56" fmla="*/ 98 w 371"/>
                    <a:gd name="T57" fmla="*/ 267 h 286"/>
                    <a:gd name="T58" fmla="*/ 51 w 371"/>
                    <a:gd name="T59" fmla="*/ 280 h 286"/>
                    <a:gd name="T60" fmla="*/ 15 w 371"/>
                    <a:gd name="T61" fmla="*/ 286 h 286"/>
                    <a:gd name="T62" fmla="*/ 0 w 371"/>
                    <a:gd name="T63" fmla="*/ 279 h 286"/>
                    <a:gd name="T64" fmla="*/ 18 w 371"/>
                    <a:gd name="T65" fmla="*/ 247 h 286"/>
                    <a:gd name="T66" fmla="*/ 25 w 371"/>
                    <a:gd name="T67" fmla="*/ 218 h 286"/>
                    <a:gd name="T68" fmla="*/ 19 w 371"/>
                    <a:gd name="T69" fmla="*/ 202 h 286"/>
                    <a:gd name="T70" fmla="*/ 13 w 371"/>
                    <a:gd name="T71" fmla="*/ 190 h 286"/>
                    <a:gd name="T72" fmla="*/ 21 w 371"/>
                    <a:gd name="T73" fmla="*/ 174 h 286"/>
                    <a:gd name="T74" fmla="*/ 27 w 371"/>
                    <a:gd name="T75" fmla="*/ 160 h 286"/>
                    <a:gd name="T76" fmla="*/ 27 w 371"/>
                    <a:gd name="T77" fmla="*/ 149 h 286"/>
                    <a:gd name="T78" fmla="*/ 23 w 371"/>
                    <a:gd name="T79" fmla="*/ 142 h 286"/>
                    <a:gd name="T80" fmla="*/ 11 w 371"/>
                    <a:gd name="T81" fmla="*/ 132 h 286"/>
                    <a:gd name="T82" fmla="*/ 5 w 371"/>
                    <a:gd name="T83" fmla="*/ 114 h 286"/>
                    <a:gd name="T84" fmla="*/ 11 w 371"/>
                    <a:gd name="T85" fmla="*/ 95 h 286"/>
                    <a:gd name="T86" fmla="*/ 21 w 371"/>
                    <a:gd name="T87" fmla="*/ 80 h 286"/>
                    <a:gd name="T88" fmla="*/ 34 w 371"/>
                    <a:gd name="T89" fmla="*/ 70 h 286"/>
                    <a:gd name="T90" fmla="*/ 63 w 371"/>
                    <a:gd name="T91" fmla="*/ 58 h 286"/>
                    <a:gd name="T92" fmla="*/ 104 w 371"/>
                    <a:gd name="T93" fmla="*/ 45 h 286"/>
                    <a:gd name="T94" fmla="*/ 148 w 371"/>
                    <a:gd name="T95" fmla="*/ 37 h 286"/>
                    <a:gd name="T96" fmla="*/ 179 w 371"/>
                    <a:gd name="T97" fmla="*/ 35 h 286"/>
                    <a:gd name="T98" fmla="*/ 205 w 371"/>
                    <a:gd name="T99" fmla="*/ 30 h 286"/>
                    <a:gd name="T100" fmla="*/ 235 w 371"/>
                    <a:gd name="T101" fmla="*/ 22 h 286"/>
                    <a:gd name="T102" fmla="*/ 265 w 371"/>
                    <a:gd name="T103" fmla="*/ 13 h 286"/>
                    <a:gd name="T104" fmla="*/ 294 w 371"/>
                    <a:gd name="T105" fmla="*/ 5 h 286"/>
                    <a:gd name="T106" fmla="*/ 320 w 371"/>
                    <a:gd name="T107" fmla="*/ 1 h 286"/>
                    <a:gd name="T108" fmla="*/ 339 w 371"/>
                    <a:gd name="T109" fmla="*/ 1 h 286"/>
                    <a:gd name="T110" fmla="*/ 351 w 371"/>
                    <a:gd name="T111" fmla="*/ 9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71" h="286">
                      <a:moveTo>
                        <a:pt x="353" y="16"/>
                      </a:moveTo>
                      <a:lnTo>
                        <a:pt x="354" y="30"/>
                      </a:lnTo>
                      <a:lnTo>
                        <a:pt x="355" y="43"/>
                      </a:lnTo>
                      <a:lnTo>
                        <a:pt x="356" y="54"/>
                      </a:lnTo>
                      <a:lnTo>
                        <a:pt x="356" y="63"/>
                      </a:lnTo>
                      <a:lnTo>
                        <a:pt x="355" y="72"/>
                      </a:lnTo>
                      <a:lnTo>
                        <a:pt x="353" y="78"/>
                      </a:lnTo>
                      <a:lnTo>
                        <a:pt x="348" y="84"/>
                      </a:lnTo>
                      <a:lnTo>
                        <a:pt x="341" y="87"/>
                      </a:lnTo>
                      <a:lnTo>
                        <a:pt x="332" y="91"/>
                      </a:lnTo>
                      <a:lnTo>
                        <a:pt x="326" y="95"/>
                      </a:lnTo>
                      <a:lnTo>
                        <a:pt x="324" y="99"/>
                      </a:lnTo>
                      <a:lnTo>
                        <a:pt x="324" y="103"/>
                      </a:lnTo>
                      <a:lnTo>
                        <a:pt x="325" y="107"/>
                      </a:lnTo>
                      <a:lnTo>
                        <a:pt x="328" y="110"/>
                      </a:lnTo>
                      <a:lnTo>
                        <a:pt x="332" y="112"/>
                      </a:lnTo>
                      <a:lnTo>
                        <a:pt x="336" y="114"/>
                      </a:lnTo>
                      <a:lnTo>
                        <a:pt x="340" y="116"/>
                      </a:lnTo>
                      <a:lnTo>
                        <a:pt x="345" y="119"/>
                      </a:lnTo>
                      <a:lnTo>
                        <a:pt x="349" y="122"/>
                      </a:lnTo>
                      <a:lnTo>
                        <a:pt x="353" y="127"/>
                      </a:lnTo>
                      <a:lnTo>
                        <a:pt x="356" y="132"/>
                      </a:lnTo>
                      <a:lnTo>
                        <a:pt x="359" y="137"/>
                      </a:lnTo>
                      <a:lnTo>
                        <a:pt x="360" y="143"/>
                      </a:lnTo>
                      <a:lnTo>
                        <a:pt x="361" y="149"/>
                      </a:lnTo>
                      <a:lnTo>
                        <a:pt x="361" y="156"/>
                      </a:lnTo>
                      <a:lnTo>
                        <a:pt x="362" y="164"/>
                      </a:lnTo>
                      <a:lnTo>
                        <a:pt x="363" y="171"/>
                      </a:lnTo>
                      <a:lnTo>
                        <a:pt x="364" y="179"/>
                      </a:lnTo>
                      <a:lnTo>
                        <a:pt x="364" y="185"/>
                      </a:lnTo>
                      <a:lnTo>
                        <a:pt x="362" y="190"/>
                      </a:lnTo>
                      <a:lnTo>
                        <a:pt x="358" y="193"/>
                      </a:lnTo>
                      <a:lnTo>
                        <a:pt x="352" y="194"/>
                      </a:lnTo>
                      <a:lnTo>
                        <a:pt x="333" y="198"/>
                      </a:lnTo>
                      <a:lnTo>
                        <a:pt x="330" y="208"/>
                      </a:lnTo>
                      <a:lnTo>
                        <a:pt x="338" y="222"/>
                      </a:lnTo>
                      <a:lnTo>
                        <a:pt x="350" y="237"/>
                      </a:lnTo>
                      <a:lnTo>
                        <a:pt x="363" y="253"/>
                      </a:lnTo>
                      <a:lnTo>
                        <a:pt x="371" y="265"/>
                      </a:lnTo>
                      <a:lnTo>
                        <a:pt x="370" y="272"/>
                      </a:lnTo>
                      <a:lnTo>
                        <a:pt x="353" y="272"/>
                      </a:lnTo>
                      <a:lnTo>
                        <a:pt x="343" y="270"/>
                      </a:lnTo>
                      <a:lnTo>
                        <a:pt x="331" y="268"/>
                      </a:lnTo>
                      <a:lnTo>
                        <a:pt x="319" y="266"/>
                      </a:lnTo>
                      <a:lnTo>
                        <a:pt x="305" y="263"/>
                      </a:lnTo>
                      <a:lnTo>
                        <a:pt x="291" y="261"/>
                      </a:lnTo>
                      <a:lnTo>
                        <a:pt x="276" y="258"/>
                      </a:lnTo>
                      <a:lnTo>
                        <a:pt x="260" y="256"/>
                      </a:lnTo>
                      <a:lnTo>
                        <a:pt x="244" y="254"/>
                      </a:lnTo>
                      <a:lnTo>
                        <a:pt x="228" y="253"/>
                      </a:lnTo>
                      <a:lnTo>
                        <a:pt x="212" y="252"/>
                      </a:lnTo>
                      <a:lnTo>
                        <a:pt x="195" y="251"/>
                      </a:lnTo>
                      <a:lnTo>
                        <a:pt x="179" y="251"/>
                      </a:lnTo>
                      <a:lnTo>
                        <a:pt x="164" y="252"/>
                      </a:lnTo>
                      <a:lnTo>
                        <a:pt x="150" y="253"/>
                      </a:lnTo>
                      <a:lnTo>
                        <a:pt x="136" y="256"/>
                      </a:lnTo>
                      <a:lnTo>
                        <a:pt x="123" y="259"/>
                      </a:lnTo>
                      <a:lnTo>
                        <a:pt x="98" y="267"/>
                      </a:lnTo>
                      <a:lnTo>
                        <a:pt x="73" y="274"/>
                      </a:lnTo>
                      <a:lnTo>
                        <a:pt x="51" y="280"/>
                      </a:lnTo>
                      <a:lnTo>
                        <a:pt x="31" y="284"/>
                      </a:lnTo>
                      <a:lnTo>
                        <a:pt x="15" y="286"/>
                      </a:lnTo>
                      <a:lnTo>
                        <a:pt x="3" y="285"/>
                      </a:lnTo>
                      <a:lnTo>
                        <a:pt x="0" y="279"/>
                      </a:lnTo>
                      <a:lnTo>
                        <a:pt x="4" y="269"/>
                      </a:lnTo>
                      <a:lnTo>
                        <a:pt x="18" y="247"/>
                      </a:lnTo>
                      <a:lnTo>
                        <a:pt x="25" y="230"/>
                      </a:lnTo>
                      <a:lnTo>
                        <a:pt x="25" y="218"/>
                      </a:lnTo>
                      <a:lnTo>
                        <a:pt x="23" y="209"/>
                      </a:lnTo>
                      <a:lnTo>
                        <a:pt x="19" y="202"/>
                      </a:lnTo>
                      <a:lnTo>
                        <a:pt x="15" y="196"/>
                      </a:lnTo>
                      <a:lnTo>
                        <a:pt x="13" y="190"/>
                      </a:lnTo>
                      <a:lnTo>
                        <a:pt x="16" y="182"/>
                      </a:lnTo>
                      <a:lnTo>
                        <a:pt x="21" y="174"/>
                      </a:lnTo>
                      <a:lnTo>
                        <a:pt x="24" y="166"/>
                      </a:lnTo>
                      <a:lnTo>
                        <a:pt x="27" y="160"/>
                      </a:lnTo>
                      <a:lnTo>
                        <a:pt x="28" y="154"/>
                      </a:lnTo>
                      <a:lnTo>
                        <a:pt x="27" y="149"/>
                      </a:lnTo>
                      <a:lnTo>
                        <a:pt x="26" y="145"/>
                      </a:lnTo>
                      <a:lnTo>
                        <a:pt x="23" y="142"/>
                      </a:lnTo>
                      <a:lnTo>
                        <a:pt x="19" y="139"/>
                      </a:lnTo>
                      <a:lnTo>
                        <a:pt x="11" y="132"/>
                      </a:lnTo>
                      <a:lnTo>
                        <a:pt x="6" y="124"/>
                      </a:lnTo>
                      <a:lnTo>
                        <a:pt x="5" y="114"/>
                      </a:lnTo>
                      <a:lnTo>
                        <a:pt x="7" y="105"/>
                      </a:lnTo>
                      <a:lnTo>
                        <a:pt x="11" y="95"/>
                      </a:lnTo>
                      <a:lnTo>
                        <a:pt x="15" y="87"/>
                      </a:lnTo>
                      <a:lnTo>
                        <a:pt x="21" y="80"/>
                      </a:lnTo>
                      <a:lnTo>
                        <a:pt x="26" y="75"/>
                      </a:lnTo>
                      <a:lnTo>
                        <a:pt x="34" y="70"/>
                      </a:lnTo>
                      <a:lnTo>
                        <a:pt x="47" y="64"/>
                      </a:lnTo>
                      <a:lnTo>
                        <a:pt x="63" y="58"/>
                      </a:lnTo>
                      <a:lnTo>
                        <a:pt x="83" y="51"/>
                      </a:lnTo>
                      <a:lnTo>
                        <a:pt x="104" y="45"/>
                      </a:lnTo>
                      <a:lnTo>
                        <a:pt x="126" y="41"/>
                      </a:lnTo>
                      <a:lnTo>
                        <a:pt x="148" y="37"/>
                      </a:lnTo>
                      <a:lnTo>
                        <a:pt x="168" y="36"/>
                      </a:lnTo>
                      <a:lnTo>
                        <a:pt x="179" y="35"/>
                      </a:lnTo>
                      <a:lnTo>
                        <a:pt x="191" y="33"/>
                      </a:lnTo>
                      <a:lnTo>
                        <a:pt x="205" y="30"/>
                      </a:lnTo>
                      <a:lnTo>
                        <a:pt x="220" y="27"/>
                      </a:lnTo>
                      <a:lnTo>
                        <a:pt x="235" y="22"/>
                      </a:lnTo>
                      <a:lnTo>
                        <a:pt x="250" y="18"/>
                      </a:lnTo>
                      <a:lnTo>
                        <a:pt x="265" y="13"/>
                      </a:lnTo>
                      <a:lnTo>
                        <a:pt x="280" y="9"/>
                      </a:lnTo>
                      <a:lnTo>
                        <a:pt x="294" y="5"/>
                      </a:lnTo>
                      <a:lnTo>
                        <a:pt x="307" y="3"/>
                      </a:lnTo>
                      <a:lnTo>
                        <a:pt x="320" y="1"/>
                      </a:lnTo>
                      <a:lnTo>
                        <a:pt x="330" y="0"/>
                      </a:lnTo>
                      <a:lnTo>
                        <a:pt x="339" y="1"/>
                      </a:lnTo>
                      <a:lnTo>
                        <a:pt x="346" y="4"/>
                      </a:lnTo>
                      <a:lnTo>
                        <a:pt x="351" y="9"/>
                      </a:lnTo>
                      <a:lnTo>
                        <a:pt x="353" y="16"/>
                      </a:lnTo>
                      <a:close/>
                    </a:path>
                  </a:pathLst>
                </a:custGeom>
                <a:solidFill>
                  <a:srgbClr val="FFC7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46" name="Freeform 662"/>
                <p:cNvSpPr>
                  <a:spLocks/>
                </p:cNvSpPr>
                <p:nvPr/>
              </p:nvSpPr>
              <p:spPr bwMode="auto">
                <a:xfrm>
                  <a:off x="4772" y="626"/>
                  <a:ext cx="26" cy="19"/>
                </a:xfrm>
                <a:custGeom>
                  <a:avLst/>
                  <a:gdLst>
                    <a:gd name="T0" fmla="*/ 246 w 259"/>
                    <a:gd name="T1" fmla="*/ 162 h 185"/>
                    <a:gd name="T2" fmla="*/ 244 w 259"/>
                    <a:gd name="T3" fmla="*/ 154 h 185"/>
                    <a:gd name="T4" fmla="*/ 243 w 259"/>
                    <a:gd name="T5" fmla="*/ 141 h 185"/>
                    <a:gd name="T6" fmla="*/ 242 w 259"/>
                    <a:gd name="T7" fmla="*/ 127 h 185"/>
                    <a:gd name="T8" fmla="*/ 245 w 259"/>
                    <a:gd name="T9" fmla="*/ 114 h 185"/>
                    <a:gd name="T10" fmla="*/ 252 w 259"/>
                    <a:gd name="T11" fmla="*/ 103 h 185"/>
                    <a:gd name="T12" fmla="*/ 258 w 259"/>
                    <a:gd name="T13" fmla="*/ 92 h 185"/>
                    <a:gd name="T14" fmla="*/ 257 w 259"/>
                    <a:gd name="T15" fmla="*/ 81 h 185"/>
                    <a:gd name="T16" fmla="*/ 247 w 259"/>
                    <a:gd name="T17" fmla="*/ 69 h 185"/>
                    <a:gd name="T18" fmla="*/ 240 w 259"/>
                    <a:gd name="T19" fmla="*/ 59 h 185"/>
                    <a:gd name="T20" fmla="*/ 239 w 259"/>
                    <a:gd name="T21" fmla="*/ 49 h 185"/>
                    <a:gd name="T22" fmla="*/ 242 w 259"/>
                    <a:gd name="T23" fmla="*/ 42 h 185"/>
                    <a:gd name="T24" fmla="*/ 247 w 259"/>
                    <a:gd name="T25" fmla="*/ 34 h 185"/>
                    <a:gd name="T26" fmla="*/ 250 w 259"/>
                    <a:gd name="T27" fmla="*/ 25 h 185"/>
                    <a:gd name="T28" fmla="*/ 249 w 259"/>
                    <a:gd name="T29" fmla="*/ 15 h 185"/>
                    <a:gd name="T30" fmla="*/ 247 w 259"/>
                    <a:gd name="T31" fmla="*/ 8 h 185"/>
                    <a:gd name="T32" fmla="*/ 240 w 259"/>
                    <a:gd name="T33" fmla="*/ 4 h 185"/>
                    <a:gd name="T34" fmla="*/ 221 w 259"/>
                    <a:gd name="T35" fmla="*/ 1 h 185"/>
                    <a:gd name="T36" fmla="*/ 196 w 259"/>
                    <a:gd name="T37" fmla="*/ 0 h 185"/>
                    <a:gd name="T38" fmla="*/ 170 w 259"/>
                    <a:gd name="T39" fmla="*/ 3 h 185"/>
                    <a:gd name="T40" fmla="*/ 146 w 259"/>
                    <a:gd name="T41" fmla="*/ 12 h 185"/>
                    <a:gd name="T42" fmla="*/ 104 w 259"/>
                    <a:gd name="T43" fmla="*/ 24 h 185"/>
                    <a:gd name="T44" fmla="*/ 55 w 259"/>
                    <a:gd name="T45" fmla="*/ 40 h 185"/>
                    <a:gd name="T46" fmla="*/ 17 w 259"/>
                    <a:gd name="T47" fmla="*/ 62 h 185"/>
                    <a:gd name="T48" fmla="*/ 4 w 259"/>
                    <a:gd name="T49" fmla="*/ 90 h 185"/>
                    <a:gd name="T50" fmla="*/ 0 w 259"/>
                    <a:gd name="T51" fmla="*/ 121 h 185"/>
                    <a:gd name="T52" fmla="*/ 2 w 259"/>
                    <a:gd name="T53" fmla="*/ 148 h 185"/>
                    <a:gd name="T54" fmla="*/ 10 w 259"/>
                    <a:gd name="T55" fmla="*/ 165 h 185"/>
                    <a:gd name="T56" fmla="*/ 25 w 259"/>
                    <a:gd name="T57" fmla="*/ 167 h 185"/>
                    <a:gd name="T58" fmla="*/ 56 w 259"/>
                    <a:gd name="T59" fmla="*/ 163 h 185"/>
                    <a:gd name="T60" fmla="*/ 94 w 259"/>
                    <a:gd name="T61" fmla="*/ 157 h 185"/>
                    <a:gd name="T62" fmla="*/ 129 w 259"/>
                    <a:gd name="T63" fmla="*/ 155 h 185"/>
                    <a:gd name="T64" fmla="*/ 158 w 259"/>
                    <a:gd name="T65" fmla="*/ 161 h 185"/>
                    <a:gd name="T66" fmla="*/ 194 w 259"/>
                    <a:gd name="T67" fmla="*/ 175 h 185"/>
                    <a:gd name="T68" fmla="*/ 228 w 259"/>
                    <a:gd name="T69" fmla="*/ 185 h 185"/>
                    <a:gd name="T70" fmla="*/ 247 w 259"/>
                    <a:gd name="T71" fmla="*/ 177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9" h="185">
                      <a:moveTo>
                        <a:pt x="246" y="163"/>
                      </a:moveTo>
                      <a:lnTo>
                        <a:pt x="246" y="162"/>
                      </a:lnTo>
                      <a:lnTo>
                        <a:pt x="245" y="159"/>
                      </a:lnTo>
                      <a:lnTo>
                        <a:pt x="244" y="154"/>
                      </a:lnTo>
                      <a:lnTo>
                        <a:pt x="243" y="148"/>
                      </a:lnTo>
                      <a:lnTo>
                        <a:pt x="243" y="141"/>
                      </a:lnTo>
                      <a:lnTo>
                        <a:pt x="242" y="134"/>
                      </a:lnTo>
                      <a:lnTo>
                        <a:pt x="242" y="127"/>
                      </a:lnTo>
                      <a:lnTo>
                        <a:pt x="243" y="120"/>
                      </a:lnTo>
                      <a:lnTo>
                        <a:pt x="245" y="114"/>
                      </a:lnTo>
                      <a:lnTo>
                        <a:pt x="248" y="108"/>
                      </a:lnTo>
                      <a:lnTo>
                        <a:pt x="252" y="103"/>
                      </a:lnTo>
                      <a:lnTo>
                        <a:pt x="255" y="97"/>
                      </a:lnTo>
                      <a:lnTo>
                        <a:pt x="258" y="92"/>
                      </a:lnTo>
                      <a:lnTo>
                        <a:pt x="259" y="86"/>
                      </a:lnTo>
                      <a:lnTo>
                        <a:pt x="257" y="81"/>
                      </a:lnTo>
                      <a:lnTo>
                        <a:pt x="252" y="75"/>
                      </a:lnTo>
                      <a:lnTo>
                        <a:pt x="247" y="69"/>
                      </a:lnTo>
                      <a:lnTo>
                        <a:pt x="243" y="64"/>
                      </a:lnTo>
                      <a:lnTo>
                        <a:pt x="240" y="59"/>
                      </a:lnTo>
                      <a:lnTo>
                        <a:pt x="239" y="54"/>
                      </a:lnTo>
                      <a:lnTo>
                        <a:pt x="239" y="49"/>
                      </a:lnTo>
                      <a:lnTo>
                        <a:pt x="240" y="45"/>
                      </a:lnTo>
                      <a:lnTo>
                        <a:pt x="242" y="42"/>
                      </a:lnTo>
                      <a:lnTo>
                        <a:pt x="245" y="38"/>
                      </a:lnTo>
                      <a:lnTo>
                        <a:pt x="247" y="34"/>
                      </a:lnTo>
                      <a:lnTo>
                        <a:pt x="249" y="30"/>
                      </a:lnTo>
                      <a:lnTo>
                        <a:pt x="250" y="25"/>
                      </a:lnTo>
                      <a:lnTo>
                        <a:pt x="250" y="20"/>
                      </a:lnTo>
                      <a:lnTo>
                        <a:pt x="249" y="15"/>
                      </a:lnTo>
                      <a:lnTo>
                        <a:pt x="249" y="11"/>
                      </a:lnTo>
                      <a:lnTo>
                        <a:pt x="247" y="8"/>
                      </a:lnTo>
                      <a:lnTo>
                        <a:pt x="245" y="6"/>
                      </a:lnTo>
                      <a:lnTo>
                        <a:pt x="240" y="4"/>
                      </a:lnTo>
                      <a:lnTo>
                        <a:pt x="232" y="3"/>
                      </a:lnTo>
                      <a:lnTo>
                        <a:pt x="221" y="1"/>
                      </a:lnTo>
                      <a:lnTo>
                        <a:pt x="209" y="0"/>
                      </a:lnTo>
                      <a:lnTo>
                        <a:pt x="196" y="0"/>
                      </a:lnTo>
                      <a:lnTo>
                        <a:pt x="182" y="1"/>
                      </a:lnTo>
                      <a:lnTo>
                        <a:pt x="170" y="3"/>
                      </a:lnTo>
                      <a:lnTo>
                        <a:pt x="160" y="7"/>
                      </a:lnTo>
                      <a:lnTo>
                        <a:pt x="146" y="12"/>
                      </a:lnTo>
                      <a:lnTo>
                        <a:pt x="127" y="17"/>
                      </a:lnTo>
                      <a:lnTo>
                        <a:pt x="104" y="24"/>
                      </a:lnTo>
                      <a:lnTo>
                        <a:pt x="79" y="31"/>
                      </a:lnTo>
                      <a:lnTo>
                        <a:pt x="55" y="40"/>
                      </a:lnTo>
                      <a:lnTo>
                        <a:pt x="34" y="50"/>
                      </a:lnTo>
                      <a:lnTo>
                        <a:pt x="17" y="62"/>
                      </a:lnTo>
                      <a:lnTo>
                        <a:pt x="8" y="75"/>
                      </a:lnTo>
                      <a:lnTo>
                        <a:pt x="4" y="90"/>
                      </a:lnTo>
                      <a:lnTo>
                        <a:pt x="1" y="105"/>
                      </a:lnTo>
                      <a:lnTo>
                        <a:pt x="0" y="121"/>
                      </a:lnTo>
                      <a:lnTo>
                        <a:pt x="0" y="135"/>
                      </a:lnTo>
                      <a:lnTo>
                        <a:pt x="2" y="148"/>
                      </a:lnTo>
                      <a:lnTo>
                        <a:pt x="6" y="158"/>
                      </a:lnTo>
                      <a:lnTo>
                        <a:pt x="10" y="165"/>
                      </a:lnTo>
                      <a:lnTo>
                        <a:pt x="16" y="168"/>
                      </a:lnTo>
                      <a:lnTo>
                        <a:pt x="25" y="167"/>
                      </a:lnTo>
                      <a:lnTo>
                        <a:pt x="39" y="165"/>
                      </a:lnTo>
                      <a:lnTo>
                        <a:pt x="56" y="163"/>
                      </a:lnTo>
                      <a:lnTo>
                        <a:pt x="75" y="159"/>
                      </a:lnTo>
                      <a:lnTo>
                        <a:pt x="94" y="157"/>
                      </a:lnTo>
                      <a:lnTo>
                        <a:pt x="113" y="155"/>
                      </a:lnTo>
                      <a:lnTo>
                        <a:pt x="129" y="155"/>
                      </a:lnTo>
                      <a:lnTo>
                        <a:pt x="143" y="157"/>
                      </a:lnTo>
                      <a:lnTo>
                        <a:pt x="158" y="161"/>
                      </a:lnTo>
                      <a:lnTo>
                        <a:pt x="175" y="168"/>
                      </a:lnTo>
                      <a:lnTo>
                        <a:pt x="194" y="175"/>
                      </a:lnTo>
                      <a:lnTo>
                        <a:pt x="212" y="181"/>
                      </a:lnTo>
                      <a:lnTo>
                        <a:pt x="228" y="185"/>
                      </a:lnTo>
                      <a:lnTo>
                        <a:pt x="241" y="184"/>
                      </a:lnTo>
                      <a:lnTo>
                        <a:pt x="247" y="177"/>
                      </a:lnTo>
                      <a:lnTo>
                        <a:pt x="246" y="163"/>
                      </a:lnTo>
                      <a:close/>
                    </a:path>
                  </a:pathLst>
                </a:custGeom>
                <a:solidFill>
                  <a:srgbClr val="FFC7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47" name="Freeform 663"/>
                <p:cNvSpPr>
                  <a:spLocks/>
                </p:cNvSpPr>
                <p:nvPr/>
              </p:nvSpPr>
              <p:spPr bwMode="auto">
                <a:xfrm>
                  <a:off x="4770" y="575"/>
                  <a:ext cx="89" cy="50"/>
                </a:xfrm>
                <a:custGeom>
                  <a:avLst/>
                  <a:gdLst>
                    <a:gd name="T0" fmla="*/ 410 w 891"/>
                    <a:gd name="T1" fmla="*/ 320 h 500"/>
                    <a:gd name="T2" fmla="*/ 312 w 891"/>
                    <a:gd name="T3" fmla="*/ 372 h 500"/>
                    <a:gd name="T4" fmla="*/ 295 w 891"/>
                    <a:gd name="T5" fmla="*/ 331 h 500"/>
                    <a:gd name="T6" fmla="*/ 270 w 891"/>
                    <a:gd name="T7" fmla="*/ 340 h 500"/>
                    <a:gd name="T8" fmla="*/ 218 w 891"/>
                    <a:gd name="T9" fmla="*/ 361 h 500"/>
                    <a:gd name="T10" fmla="*/ 143 w 891"/>
                    <a:gd name="T11" fmla="*/ 399 h 500"/>
                    <a:gd name="T12" fmla="*/ 68 w 891"/>
                    <a:gd name="T13" fmla="*/ 444 h 500"/>
                    <a:gd name="T14" fmla="*/ 20 w 891"/>
                    <a:gd name="T15" fmla="*/ 483 h 500"/>
                    <a:gd name="T16" fmla="*/ 0 w 891"/>
                    <a:gd name="T17" fmla="*/ 497 h 500"/>
                    <a:gd name="T18" fmla="*/ 11 w 891"/>
                    <a:gd name="T19" fmla="*/ 449 h 500"/>
                    <a:gd name="T20" fmla="*/ 33 w 891"/>
                    <a:gd name="T21" fmla="*/ 396 h 500"/>
                    <a:gd name="T22" fmla="*/ 62 w 891"/>
                    <a:gd name="T23" fmla="*/ 352 h 500"/>
                    <a:gd name="T24" fmla="*/ 105 w 891"/>
                    <a:gd name="T25" fmla="*/ 296 h 500"/>
                    <a:gd name="T26" fmla="*/ 159 w 891"/>
                    <a:gd name="T27" fmla="*/ 240 h 500"/>
                    <a:gd name="T28" fmla="*/ 142 w 891"/>
                    <a:gd name="T29" fmla="*/ 230 h 500"/>
                    <a:gd name="T30" fmla="*/ 158 w 891"/>
                    <a:gd name="T31" fmla="*/ 218 h 500"/>
                    <a:gd name="T32" fmla="*/ 183 w 891"/>
                    <a:gd name="T33" fmla="*/ 200 h 500"/>
                    <a:gd name="T34" fmla="*/ 234 w 891"/>
                    <a:gd name="T35" fmla="*/ 161 h 500"/>
                    <a:gd name="T36" fmla="*/ 294 w 891"/>
                    <a:gd name="T37" fmla="*/ 116 h 500"/>
                    <a:gd name="T38" fmla="*/ 375 w 891"/>
                    <a:gd name="T39" fmla="*/ 70 h 500"/>
                    <a:gd name="T40" fmla="*/ 449 w 891"/>
                    <a:gd name="T41" fmla="*/ 35 h 500"/>
                    <a:gd name="T42" fmla="*/ 479 w 891"/>
                    <a:gd name="T43" fmla="*/ 27 h 500"/>
                    <a:gd name="T44" fmla="*/ 523 w 891"/>
                    <a:gd name="T45" fmla="*/ 19 h 500"/>
                    <a:gd name="T46" fmla="*/ 574 w 891"/>
                    <a:gd name="T47" fmla="*/ 12 h 500"/>
                    <a:gd name="T48" fmla="*/ 621 w 891"/>
                    <a:gd name="T49" fmla="*/ 5 h 500"/>
                    <a:gd name="T50" fmla="*/ 663 w 891"/>
                    <a:gd name="T51" fmla="*/ 1 h 500"/>
                    <a:gd name="T52" fmla="*/ 715 w 891"/>
                    <a:gd name="T53" fmla="*/ 0 h 500"/>
                    <a:gd name="T54" fmla="*/ 768 w 891"/>
                    <a:gd name="T55" fmla="*/ 6 h 500"/>
                    <a:gd name="T56" fmla="*/ 812 w 891"/>
                    <a:gd name="T57" fmla="*/ 21 h 500"/>
                    <a:gd name="T58" fmla="*/ 833 w 891"/>
                    <a:gd name="T59" fmla="*/ 33 h 500"/>
                    <a:gd name="T60" fmla="*/ 864 w 891"/>
                    <a:gd name="T61" fmla="*/ 57 h 500"/>
                    <a:gd name="T62" fmla="*/ 877 w 891"/>
                    <a:gd name="T63" fmla="*/ 70 h 500"/>
                    <a:gd name="T64" fmla="*/ 891 w 891"/>
                    <a:gd name="T65" fmla="*/ 102 h 500"/>
                    <a:gd name="T66" fmla="*/ 869 w 891"/>
                    <a:gd name="T67" fmla="*/ 164 h 500"/>
                    <a:gd name="T68" fmla="*/ 812 w 891"/>
                    <a:gd name="T69" fmla="*/ 239 h 500"/>
                    <a:gd name="T70" fmla="*/ 816 w 891"/>
                    <a:gd name="T71" fmla="*/ 215 h 500"/>
                    <a:gd name="T72" fmla="*/ 779 w 891"/>
                    <a:gd name="T73" fmla="*/ 249 h 500"/>
                    <a:gd name="T74" fmla="*/ 743 w 891"/>
                    <a:gd name="T75" fmla="*/ 277 h 500"/>
                    <a:gd name="T76" fmla="*/ 715 w 891"/>
                    <a:gd name="T77" fmla="*/ 299 h 500"/>
                    <a:gd name="T78" fmla="*/ 746 w 891"/>
                    <a:gd name="T79" fmla="*/ 244 h 500"/>
                    <a:gd name="T80" fmla="*/ 709 w 891"/>
                    <a:gd name="T81" fmla="*/ 271 h 500"/>
                    <a:gd name="T82" fmla="*/ 678 w 891"/>
                    <a:gd name="T83" fmla="*/ 292 h 500"/>
                    <a:gd name="T84" fmla="*/ 612 w 891"/>
                    <a:gd name="T85" fmla="*/ 321 h 500"/>
                    <a:gd name="T86" fmla="*/ 535 w 891"/>
                    <a:gd name="T87" fmla="*/ 352 h 500"/>
                    <a:gd name="T88" fmla="*/ 495 w 891"/>
                    <a:gd name="T89" fmla="*/ 367 h 500"/>
                    <a:gd name="T90" fmla="*/ 572 w 891"/>
                    <a:gd name="T91" fmla="*/ 328 h 500"/>
                    <a:gd name="T92" fmla="*/ 640 w 891"/>
                    <a:gd name="T93" fmla="*/ 284 h 500"/>
                    <a:gd name="T94" fmla="*/ 658 w 891"/>
                    <a:gd name="T95" fmla="*/ 258 h 500"/>
                    <a:gd name="T96" fmla="*/ 612 w 891"/>
                    <a:gd name="T97" fmla="*/ 276 h 500"/>
                    <a:gd name="T98" fmla="*/ 587 w 891"/>
                    <a:gd name="T99" fmla="*/ 287 h 500"/>
                    <a:gd name="T100" fmla="*/ 514 w 891"/>
                    <a:gd name="T101" fmla="*/ 318 h 500"/>
                    <a:gd name="T102" fmla="*/ 433 w 891"/>
                    <a:gd name="T103" fmla="*/ 354 h 500"/>
                    <a:gd name="T104" fmla="*/ 346 w 891"/>
                    <a:gd name="T105" fmla="*/ 388 h 500"/>
                    <a:gd name="T106" fmla="*/ 335 w 891"/>
                    <a:gd name="T107" fmla="*/ 390 h 500"/>
                    <a:gd name="T108" fmla="*/ 375 w 891"/>
                    <a:gd name="T109" fmla="*/ 367 h 500"/>
                    <a:gd name="T110" fmla="*/ 431 w 891"/>
                    <a:gd name="T111" fmla="*/ 334 h 500"/>
                    <a:gd name="T112" fmla="*/ 480 w 891"/>
                    <a:gd name="T113" fmla="*/ 305 h 500"/>
                    <a:gd name="T114" fmla="*/ 547 w 891"/>
                    <a:gd name="T115" fmla="*/ 259 h 500"/>
                    <a:gd name="T116" fmla="*/ 572 w 891"/>
                    <a:gd name="T117" fmla="*/ 228 h 5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91" h="500">
                      <a:moveTo>
                        <a:pt x="449" y="299"/>
                      </a:moveTo>
                      <a:lnTo>
                        <a:pt x="444" y="302"/>
                      </a:lnTo>
                      <a:lnTo>
                        <a:pt x="430" y="309"/>
                      </a:lnTo>
                      <a:lnTo>
                        <a:pt x="410" y="320"/>
                      </a:lnTo>
                      <a:lnTo>
                        <a:pt x="386" y="333"/>
                      </a:lnTo>
                      <a:lnTo>
                        <a:pt x="359" y="347"/>
                      </a:lnTo>
                      <a:lnTo>
                        <a:pt x="334" y="360"/>
                      </a:lnTo>
                      <a:lnTo>
                        <a:pt x="312" y="372"/>
                      </a:lnTo>
                      <a:lnTo>
                        <a:pt x="294" y="382"/>
                      </a:lnTo>
                      <a:lnTo>
                        <a:pt x="100" y="470"/>
                      </a:lnTo>
                      <a:lnTo>
                        <a:pt x="296" y="331"/>
                      </a:lnTo>
                      <a:lnTo>
                        <a:pt x="295" y="331"/>
                      </a:lnTo>
                      <a:lnTo>
                        <a:pt x="292" y="332"/>
                      </a:lnTo>
                      <a:lnTo>
                        <a:pt x="287" y="334"/>
                      </a:lnTo>
                      <a:lnTo>
                        <a:pt x="279" y="336"/>
                      </a:lnTo>
                      <a:lnTo>
                        <a:pt x="270" y="340"/>
                      </a:lnTo>
                      <a:lnTo>
                        <a:pt x="260" y="344"/>
                      </a:lnTo>
                      <a:lnTo>
                        <a:pt x="247" y="349"/>
                      </a:lnTo>
                      <a:lnTo>
                        <a:pt x="233" y="355"/>
                      </a:lnTo>
                      <a:lnTo>
                        <a:pt x="218" y="361"/>
                      </a:lnTo>
                      <a:lnTo>
                        <a:pt x="201" y="369"/>
                      </a:lnTo>
                      <a:lnTo>
                        <a:pt x="183" y="378"/>
                      </a:lnTo>
                      <a:lnTo>
                        <a:pt x="163" y="388"/>
                      </a:lnTo>
                      <a:lnTo>
                        <a:pt x="143" y="399"/>
                      </a:lnTo>
                      <a:lnTo>
                        <a:pt x="121" y="411"/>
                      </a:lnTo>
                      <a:lnTo>
                        <a:pt x="99" y="424"/>
                      </a:lnTo>
                      <a:lnTo>
                        <a:pt x="76" y="439"/>
                      </a:lnTo>
                      <a:lnTo>
                        <a:pt x="68" y="444"/>
                      </a:lnTo>
                      <a:lnTo>
                        <a:pt x="57" y="453"/>
                      </a:lnTo>
                      <a:lnTo>
                        <a:pt x="45" y="463"/>
                      </a:lnTo>
                      <a:lnTo>
                        <a:pt x="32" y="473"/>
                      </a:lnTo>
                      <a:lnTo>
                        <a:pt x="20" y="483"/>
                      </a:lnTo>
                      <a:lnTo>
                        <a:pt x="10" y="492"/>
                      </a:lnTo>
                      <a:lnTo>
                        <a:pt x="3" y="498"/>
                      </a:lnTo>
                      <a:lnTo>
                        <a:pt x="0" y="500"/>
                      </a:lnTo>
                      <a:lnTo>
                        <a:pt x="0" y="497"/>
                      </a:lnTo>
                      <a:lnTo>
                        <a:pt x="2" y="490"/>
                      </a:lnTo>
                      <a:lnTo>
                        <a:pt x="4" y="478"/>
                      </a:lnTo>
                      <a:lnTo>
                        <a:pt x="7" y="464"/>
                      </a:lnTo>
                      <a:lnTo>
                        <a:pt x="11" y="449"/>
                      </a:lnTo>
                      <a:lnTo>
                        <a:pt x="16" y="432"/>
                      </a:lnTo>
                      <a:lnTo>
                        <a:pt x="22" y="417"/>
                      </a:lnTo>
                      <a:lnTo>
                        <a:pt x="29" y="403"/>
                      </a:lnTo>
                      <a:lnTo>
                        <a:pt x="33" y="396"/>
                      </a:lnTo>
                      <a:lnTo>
                        <a:pt x="39" y="387"/>
                      </a:lnTo>
                      <a:lnTo>
                        <a:pt x="45" y="376"/>
                      </a:lnTo>
                      <a:lnTo>
                        <a:pt x="53" y="364"/>
                      </a:lnTo>
                      <a:lnTo>
                        <a:pt x="62" y="352"/>
                      </a:lnTo>
                      <a:lnTo>
                        <a:pt x="71" y="339"/>
                      </a:lnTo>
                      <a:lnTo>
                        <a:pt x="82" y="325"/>
                      </a:lnTo>
                      <a:lnTo>
                        <a:pt x="93" y="310"/>
                      </a:lnTo>
                      <a:lnTo>
                        <a:pt x="105" y="296"/>
                      </a:lnTo>
                      <a:lnTo>
                        <a:pt x="118" y="281"/>
                      </a:lnTo>
                      <a:lnTo>
                        <a:pt x="131" y="267"/>
                      </a:lnTo>
                      <a:lnTo>
                        <a:pt x="145" y="253"/>
                      </a:lnTo>
                      <a:lnTo>
                        <a:pt x="159" y="240"/>
                      </a:lnTo>
                      <a:lnTo>
                        <a:pt x="174" y="227"/>
                      </a:lnTo>
                      <a:lnTo>
                        <a:pt x="189" y="216"/>
                      </a:lnTo>
                      <a:lnTo>
                        <a:pt x="204" y="206"/>
                      </a:lnTo>
                      <a:lnTo>
                        <a:pt x="142" y="230"/>
                      </a:lnTo>
                      <a:lnTo>
                        <a:pt x="143" y="228"/>
                      </a:lnTo>
                      <a:lnTo>
                        <a:pt x="147" y="226"/>
                      </a:lnTo>
                      <a:lnTo>
                        <a:pt x="151" y="222"/>
                      </a:lnTo>
                      <a:lnTo>
                        <a:pt x="158" y="218"/>
                      </a:lnTo>
                      <a:lnTo>
                        <a:pt x="164" y="213"/>
                      </a:lnTo>
                      <a:lnTo>
                        <a:pt x="171" y="208"/>
                      </a:lnTo>
                      <a:lnTo>
                        <a:pt x="178" y="204"/>
                      </a:lnTo>
                      <a:lnTo>
                        <a:pt x="183" y="200"/>
                      </a:lnTo>
                      <a:lnTo>
                        <a:pt x="192" y="193"/>
                      </a:lnTo>
                      <a:lnTo>
                        <a:pt x="204" y="184"/>
                      </a:lnTo>
                      <a:lnTo>
                        <a:pt x="218" y="173"/>
                      </a:lnTo>
                      <a:lnTo>
                        <a:pt x="234" y="161"/>
                      </a:lnTo>
                      <a:lnTo>
                        <a:pt x="250" y="149"/>
                      </a:lnTo>
                      <a:lnTo>
                        <a:pt x="266" y="137"/>
                      </a:lnTo>
                      <a:lnTo>
                        <a:pt x="281" y="126"/>
                      </a:lnTo>
                      <a:lnTo>
                        <a:pt x="294" y="116"/>
                      </a:lnTo>
                      <a:lnTo>
                        <a:pt x="309" y="106"/>
                      </a:lnTo>
                      <a:lnTo>
                        <a:pt x="328" y="94"/>
                      </a:lnTo>
                      <a:lnTo>
                        <a:pt x="351" y="82"/>
                      </a:lnTo>
                      <a:lnTo>
                        <a:pt x="375" y="70"/>
                      </a:lnTo>
                      <a:lnTo>
                        <a:pt x="399" y="58"/>
                      </a:lnTo>
                      <a:lnTo>
                        <a:pt x="420" y="48"/>
                      </a:lnTo>
                      <a:lnTo>
                        <a:pt x="437" y="40"/>
                      </a:lnTo>
                      <a:lnTo>
                        <a:pt x="449" y="35"/>
                      </a:lnTo>
                      <a:lnTo>
                        <a:pt x="455" y="33"/>
                      </a:lnTo>
                      <a:lnTo>
                        <a:pt x="462" y="31"/>
                      </a:lnTo>
                      <a:lnTo>
                        <a:pt x="470" y="29"/>
                      </a:lnTo>
                      <a:lnTo>
                        <a:pt x="479" y="27"/>
                      </a:lnTo>
                      <a:lnTo>
                        <a:pt x="489" y="25"/>
                      </a:lnTo>
                      <a:lnTo>
                        <a:pt x="500" y="23"/>
                      </a:lnTo>
                      <a:lnTo>
                        <a:pt x="511" y="21"/>
                      </a:lnTo>
                      <a:lnTo>
                        <a:pt x="523" y="19"/>
                      </a:lnTo>
                      <a:lnTo>
                        <a:pt x="536" y="17"/>
                      </a:lnTo>
                      <a:lnTo>
                        <a:pt x="549" y="16"/>
                      </a:lnTo>
                      <a:lnTo>
                        <a:pt x="562" y="14"/>
                      </a:lnTo>
                      <a:lnTo>
                        <a:pt x="574" y="12"/>
                      </a:lnTo>
                      <a:lnTo>
                        <a:pt x="587" y="10"/>
                      </a:lnTo>
                      <a:lnTo>
                        <a:pt x="599" y="8"/>
                      </a:lnTo>
                      <a:lnTo>
                        <a:pt x="610" y="7"/>
                      </a:lnTo>
                      <a:lnTo>
                        <a:pt x="621" y="5"/>
                      </a:lnTo>
                      <a:lnTo>
                        <a:pt x="630" y="4"/>
                      </a:lnTo>
                      <a:lnTo>
                        <a:pt x="640" y="3"/>
                      </a:lnTo>
                      <a:lnTo>
                        <a:pt x="651" y="1"/>
                      </a:lnTo>
                      <a:lnTo>
                        <a:pt x="663" y="1"/>
                      </a:lnTo>
                      <a:lnTo>
                        <a:pt x="676" y="0"/>
                      </a:lnTo>
                      <a:lnTo>
                        <a:pt x="688" y="0"/>
                      </a:lnTo>
                      <a:lnTo>
                        <a:pt x="702" y="0"/>
                      </a:lnTo>
                      <a:lnTo>
                        <a:pt x="715" y="0"/>
                      </a:lnTo>
                      <a:lnTo>
                        <a:pt x="728" y="1"/>
                      </a:lnTo>
                      <a:lnTo>
                        <a:pt x="742" y="2"/>
                      </a:lnTo>
                      <a:lnTo>
                        <a:pt x="755" y="3"/>
                      </a:lnTo>
                      <a:lnTo>
                        <a:pt x="768" y="6"/>
                      </a:lnTo>
                      <a:lnTo>
                        <a:pt x="780" y="9"/>
                      </a:lnTo>
                      <a:lnTo>
                        <a:pt x="792" y="12"/>
                      </a:lnTo>
                      <a:lnTo>
                        <a:pt x="802" y="16"/>
                      </a:lnTo>
                      <a:lnTo>
                        <a:pt x="812" y="21"/>
                      </a:lnTo>
                      <a:lnTo>
                        <a:pt x="814" y="22"/>
                      </a:lnTo>
                      <a:lnTo>
                        <a:pt x="818" y="24"/>
                      </a:lnTo>
                      <a:lnTo>
                        <a:pt x="825" y="28"/>
                      </a:lnTo>
                      <a:lnTo>
                        <a:pt x="833" y="33"/>
                      </a:lnTo>
                      <a:lnTo>
                        <a:pt x="841" y="38"/>
                      </a:lnTo>
                      <a:lnTo>
                        <a:pt x="850" y="44"/>
                      </a:lnTo>
                      <a:lnTo>
                        <a:pt x="858" y="51"/>
                      </a:lnTo>
                      <a:lnTo>
                        <a:pt x="864" y="57"/>
                      </a:lnTo>
                      <a:lnTo>
                        <a:pt x="865" y="58"/>
                      </a:lnTo>
                      <a:lnTo>
                        <a:pt x="868" y="60"/>
                      </a:lnTo>
                      <a:lnTo>
                        <a:pt x="872" y="64"/>
                      </a:lnTo>
                      <a:lnTo>
                        <a:pt x="877" y="70"/>
                      </a:lnTo>
                      <a:lnTo>
                        <a:pt x="882" y="76"/>
                      </a:lnTo>
                      <a:lnTo>
                        <a:pt x="886" y="84"/>
                      </a:lnTo>
                      <a:lnTo>
                        <a:pt x="890" y="93"/>
                      </a:lnTo>
                      <a:lnTo>
                        <a:pt x="891" y="102"/>
                      </a:lnTo>
                      <a:lnTo>
                        <a:pt x="890" y="111"/>
                      </a:lnTo>
                      <a:lnTo>
                        <a:pt x="885" y="125"/>
                      </a:lnTo>
                      <a:lnTo>
                        <a:pt x="878" y="143"/>
                      </a:lnTo>
                      <a:lnTo>
                        <a:pt x="869" y="164"/>
                      </a:lnTo>
                      <a:lnTo>
                        <a:pt x="857" y="185"/>
                      </a:lnTo>
                      <a:lnTo>
                        <a:pt x="843" y="205"/>
                      </a:lnTo>
                      <a:lnTo>
                        <a:pt x="828" y="224"/>
                      </a:lnTo>
                      <a:lnTo>
                        <a:pt x="812" y="239"/>
                      </a:lnTo>
                      <a:lnTo>
                        <a:pt x="829" y="203"/>
                      </a:lnTo>
                      <a:lnTo>
                        <a:pt x="827" y="205"/>
                      </a:lnTo>
                      <a:lnTo>
                        <a:pt x="823" y="209"/>
                      </a:lnTo>
                      <a:lnTo>
                        <a:pt x="816" y="215"/>
                      </a:lnTo>
                      <a:lnTo>
                        <a:pt x="807" y="223"/>
                      </a:lnTo>
                      <a:lnTo>
                        <a:pt x="798" y="232"/>
                      </a:lnTo>
                      <a:lnTo>
                        <a:pt x="788" y="241"/>
                      </a:lnTo>
                      <a:lnTo>
                        <a:pt x="779" y="249"/>
                      </a:lnTo>
                      <a:lnTo>
                        <a:pt x="770" y="256"/>
                      </a:lnTo>
                      <a:lnTo>
                        <a:pt x="762" y="263"/>
                      </a:lnTo>
                      <a:lnTo>
                        <a:pt x="752" y="270"/>
                      </a:lnTo>
                      <a:lnTo>
                        <a:pt x="743" y="277"/>
                      </a:lnTo>
                      <a:lnTo>
                        <a:pt x="733" y="284"/>
                      </a:lnTo>
                      <a:lnTo>
                        <a:pt x="725" y="291"/>
                      </a:lnTo>
                      <a:lnTo>
                        <a:pt x="719" y="296"/>
                      </a:lnTo>
                      <a:lnTo>
                        <a:pt x="715" y="299"/>
                      </a:lnTo>
                      <a:lnTo>
                        <a:pt x="713" y="300"/>
                      </a:lnTo>
                      <a:lnTo>
                        <a:pt x="753" y="239"/>
                      </a:lnTo>
                      <a:lnTo>
                        <a:pt x="751" y="240"/>
                      </a:lnTo>
                      <a:lnTo>
                        <a:pt x="746" y="244"/>
                      </a:lnTo>
                      <a:lnTo>
                        <a:pt x="739" y="250"/>
                      </a:lnTo>
                      <a:lnTo>
                        <a:pt x="729" y="256"/>
                      </a:lnTo>
                      <a:lnTo>
                        <a:pt x="719" y="264"/>
                      </a:lnTo>
                      <a:lnTo>
                        <a:pt x="709" y="271"/>
                      </a:lnTo>
                      <a:lnTo>
                        <a:pt x="700" y="278"/>
                      </a:lnTo>
                      <a:lnTo>
                        <a:pt x="693" y="284"/>
                      </a:lnTo>
                      <a:lnTo>
                        <a:pt x="687" y="287"/>
                      </a:lnTo>
                      <a:lnTo>
                        <a:pt x="678" y="292"/>
                      </a:lnTo>
                      <a:lnTo>
                        <a:pt x="664" y="299"/>
                      </a:lnTo>
                      <a:lnTo>
                        <a:pt x="649" y="306"/>
                      </a:lnTo>
                      <a:lnTo>
                        <a:pt x="631" y="313"/>
                      </a:lnTo>
                      <a:lnTo>
                        <a:pt x="612" y="321"/>
                      </a:lnTo>
                      <a:lnTo>
                        <a:pt x="592" y="330"/>
                      </a:lnTo>
                      <a:lnTo>
                        <a:pt x="572" y="338"/>
                      </a:lnTo>
                      <a:lnTo>
                        <a:pt x="553" y="345"/>
                      </a:lnTo>
                      <a:lnTo>
                        <a:pt x="535" y="352"/>
                      </a:lnTo>
                      <a:lnTo>
                        <a:pt x="520" y="358"/>
                      </a:lnTo>
                      <a:lnTo>
                        <a:pt x="508" y="363"/>
                      </a:lnTo>
                      <a:lnTo>
                        <a:pt x="499" y="366"/>
                      </a:lnTo>
                      <a:lnTo>
                        <a:pt x="495" y="367"/>
                      </a:lnTo>
                      <a:lnTo>
                        <a:pt x="496" y="366"/>
                      </a:lnTo>
                      <a:lnTo>
                        <a:pt x="502" y="363"/>
                      </a:lnTo>
                      <a:lnTo>
                        <a:pt x="540" y="344"/>
                      </a:lnTo>
                      <a:lnTo>
                        <a:pt x="572" y="328"/>
                      </a:lnTo>
                      <a:lnTo>
                        <a:pt x="596" y="315"/>
                      </a:lnTo>
                      <a:lnTo>
                        <a:pt x="615" y="303"/>
                      </a:lnTo>
                      <a:lnTo>
                        <a:pt x="629" y="293"/>
                      </a:lnTo>
                      <a:lnTo>
                        <a:pt x="640" y="284"/>
                      </a:lnTo>
                      <a:lnTo>
                        <a:pt x="649" y="276"/>
                      </a:lnTo>
                      <a:lnTo>
                        <a:pt x="656" y="268"/>
                      </a:lnTo>
                      <a:lnTo>
                        <a:pt x="661" y="260"/>
                      </a:lnTo>
                      <a:lnTo>
                        <a:pt x="658" y="258"/>
                      </a:lnTo>
                      <a:lnTo>
                        <a:pt x="649" y="260"/>
                      </a:lnTo>
                      <a:lnTo>
                        <a:pt x="637" y="264"/>
                      </a:lnTo>
                      <a:lnTo>
                        <a:pt x="624" y="270"/>
                      </a:lnTo>
                      <a:lnTo>
                        <a:pt x="612" y="276"/>
                      </a:lnTo>
                      <a:lnTo>
                        <a:pt x="603" y="280"/>
                      </a:lnTo>
                      <a:lnTo>
                        <a:pt x="599" y="282"/>
                      </a:lnTo>
                      <a:lnTo>
                        <a:pt x="596" y="283"/>
                      </a:lnTo>
                      <a:lnTo>
                        <a:pt x="587" y="287"/>
                      </a:lnTo>
                      <a:lnTo>
                        <a:pt x="574" y="293"/>
                      </a:lnTo>
                      <a:lnTo>
                        <a:pt x="557" y="300"/>
                      </a:lnTo>
                      <a:lnTo>
                        <a:pt x="536" y="308"/>
                      </a:lnTo>
                      <a:lnTo>
                        <a:pt x="514" y="318"/>
                      </a:lnTo>
                      <a:lnTo>
                        <a:pt x="491" y="328"/>
                      </a:lnTo>
                      <a:lnTo>
                        <a:pt x="469" y="338"/>
                      </a:lnTo>
                      <a:lnTo>
                        <a:pt x="453" y="345"/>
                      </a:lnTo>
                      <a:lnTo>
                        <a:pt x="433" y="354"/>
                      </a:lnTo>
                      <a:lnTo>
                        <a:pt x="410" y="363"/>
                      </a:lnTo>
                      <a:lnTo>
                        <a:pt x="387" y="372"/>
                      </a:lnTo>
                      <a:lnTo>
                        <a:pt x="365" y="381"/>
                      </a:lnTo>
                      <a:lnTo>
                        <a:pt x="346" y="388"/>
                      </a:lnTo>
                      <a:lnTo>
                        <a:pt x="334" y="392"/>
                      </a:lnTo>
                      <a:lnTo>
                        <a:pt x="329" y="394"/>
                      </a:lnTo>
                      <a:lnTo>
                        <a:pt x="331" y="393"/>
                      </a:lnTo>
                      <a:lnTo>
                        <a:pt x="335" y="390"/>
                      </a:lnTo>
                      <a:lnTo>
                        <a:pt x="342" y="386"/>
                      </a:lnTo>
                      <a:lnTo>
                        <a:pt x="351" y="381"/>
                      </a:lnTo>
                      <a:lnTo>
                        <a:pt x="363" y="375"/>
                      </a:lnTo>
                      <a:lnTo>
                        <a:pt x="375" y="367"/>
                      </a:lnTo>
                      <a:lnTo>
                        <a:pt x="389" y="360"/>
                      </a:lnTo>
                      <a:lnTo>
                        <a:pt x="403" y="351"/>
                      </a:lnTo>
                      <a:lnTo>
                        <a:pt x="417" y="343"/>
                      </a:lnTo>
                      <a:lnTo>
                        <a:pt x="431" y="334"/>
                      </a:lnTo>
                      <a:lnTo>
                        <a:pt x="445" y="326"/>
                      </a:lnTo>
                      <a:lnTo>
                        <a:pt x="458" y="318"/>
                      </a:lnTo>
                      <a:lnTo>
                        <a:pt x="470" y="311"/>
                      </a:lnTo>
                      <a:lnTo>
                        <a:pt x="480" y="305"/>
                      </a:lnTo>
                      <a:lnTo>
                        <a:pt x="489" y="300"/>
                      </a:lnTo>
                      <a:lnTo>
                        <a:pt x="495" y="296"/>
                      </a:lnTo>
                      <a:lnTo>
                        <a:pt x="523" y="277"/>
                      </a:lnTo>
                      <a:lnTo>
                        <a:pt x="547" y="259"/>
                      </a:lnTo>
                      <a:lnTo>
                        <a:pt x="567" y="243"/>
                      </a:lnTo>
                      <a:lnTo>
                        <a:pt x="579" y="232"/>
                      </a:lnTo>
                      <a:lnTo>
                        <a:pt x="581" y="226"/>
                      </a:lnTo>
                      <a:lnTo>
                        <a:pt x="572" y="228"/>
                      </a:lnTo>
                      <a:lnTo>
                        <a:pt x="550" y="240"/>
                      </a:lnTo>
                      <a:lnTo>
                        <a:pt x="511" y="261"/>
                      </a:lnTo>
                      <a:lnTo>
                        <a:pt x="449" y="299"/>
                      </a:lnTo>
                      <a:close/>
                    </a:path>
                  </a:pathLst>
                </a:custGeom>
                <a:solidFill>
                  <a:srgbClr val="A680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48" name="Freeform 664"/>
                <p:cNvSpPr>
                  <a:spLocks/>
                </p:cNvSpPr>
                <p:nvPr/>
              </p:nvSpPr>
              <p:spPr bwMode="auto">
                <a:xfrm>
                  <a:off x="4770" y="575"/>
                  <a:ext cx="89" cy="50"/>
                </a:xfrm>
                <a:custGeom>
                  <a:avLst/>
                  <a:gdLst>
                    <a:gd name="T0" fmla="*/ 410 w 891"/>
                    <a:gd name="T1" fmla="*/ 320 h 500"/>
                    <a:gd name="T2" fmla="*/ 294 w 891"/>
                    <a:gd name="T3" fmla="*/ 382 h 500"/>
                    <a:gd name="T4" fmla="*/ 292 w 891"/>
                    <a:gd name="T5" fmla="*/ 332 h 500"/>
                    <a:gd name="T6" fmla="*/ 247 w 891"/>
                    <a:gd name="T7" fmla="*/ 349 h 500"/>
                    <a:gd name="T8" fmla="*/ 163 w 891"/>
                    <a:gd name="T9" fmla="*/ 388 h 500"/>
                    <a:gd name="T10" fmla="*/ 76 w 891"/>
                    <a:gd name="T11" fmla="*/ 439 h 500"/>
                    <a:gd name="T12" fmla="*/ 20 w 891"/>
                    <a:gd name="T13" fmla="*/ 483 h 500"/>
                    <a:gd name="T14" fmla="*/ 0 w 891"/>
                    <a:gd name="T15" fmla="*/ 497 h 500"/>
                    <a:gd name="T16" fmla="*/ 16 w 891"/>
                    <a:gd name="T17" fmla="*/ 432 h 500"/>
                    <a:gd name="T18" fmla="*/ 39 w 891"/>
                    <a:gd name="T19" fmla="*/ 387 h 500"/>
                    <a:gd name="T20" fmla="*/ 82 w 891"/>
                    <a:gd name="T21" fmla="*/ 325 h 500"/>
                    <a:gd name="T22" fmla="*/ 145 w 891"/>
                    <a:gd name="T23" fmla="*/ 253 h 500"/>
                    <a:gd name="T24" fmla="*/ 142 w 891"/>
                    <a:gd name="T25" fmla="*/ 230 h 500"/>
                    <a:gd name="T26" fmla="*/ 158 w 891"/>
                    <a:gd name="T27" fmla="*/ 218 h 500"/>
                    <a:gd name="T28" fmla="*/ 183 w 891"/>
                    <a:gd name="T29" fmla="*/ 200 h 500"/>
                    <a:gd name="T30" fmla="*/ 250 w 891"/>
                    <a:gd name="T31" fmla="*/ 149 h 500"/>
                    <a:gd name="T32" fmla="*/ 309 w 891"/>
                    <a:gd name="T33" fmla="*/ 106 h 500"/>
                    <a:gd name="T34" fmla="*/ 420 w 891"/>
                    <a:gd name="T35" fmla="*/ 48 h 500"/>
                    <a:gd name="T36" fmla="*/ 462 w 891"/>
                    <a:gd name="T37" fmla="*/ 31 h 500"/>
                    <a:gd name="T38" fmla="*/ 511 w 891"/>
                    <a:gd name="T39" fmla="*/ 21 h 500"/>
                    <a:gd name="T40" fmla="*/ 574 w 891"/>
                    <a:gd name="T41" fmla="*/ 12 h 500"/>
                    <a:gd name="T42" fmla="*/ 621 w 891"/>
                    <a:gd name="T43" fmla="*/ 5 h 500"/>
                    <a:gd name="T44" fmla="*/ 676 w 891"/>
                    <a:gd name="T45" fmla="*/ 0 h 500"/>
                    <a:gd name="T46" fmla="*/ 742 w 891"/>
                    <a:gd name="T47" fmla="*/ 2 h 500"/>
                    <a:gd name="T48" fmla="*/ 802 w 891"/>
                    <a:gd name="T49" fmla="*/ 16 h 500"/>
                    <a:gd name="T50" fmla="*/ 825 w 891"/>
                    <a:gd name="T51" fmla="*/ 28 h 500"/>
                    <a:gd name="T52" fmla="*/ 864 w 891"/>
                    <a:gd name="T53" fmla="*/ 57 h 500"/>
                    <a:gd name="T54" fmla="*/ 877 w 891"/>
                    <a:gd name="T55" fmla="*/ 70 h 500"/>
                    <a:gd name="T56" fmla="*/ 891 w 891"/>
                    <a:gd name="T57" fmla="*/ 102 h 500"/>
                    <a:gd name="T58" fmla="*/ 857 w 891"/>
                    <a:gd name="T59" fmla="*/ 185 h 500"/>
                    <a:gd name="T60" fmla="*/ 829 w 891"/>
                    <a:gd name="T61" fmla="*/ 203 h 500"/>
                    <a:gd name="T62" fmla="*/ 798 w 891"/>
                    <a:gd name="T63" fmla="*/ 232 h 500"/>
                    <a:gd name="T64" fmla="*/ 762 w 891"/>
                    <a:gd name="T65" fmla="*/ 263 h 500"/>
                    <a:gd name="T66" fmla="*/ 719 w 891"/>
                    <a:gd name="T67" fmla="*/ 296 h 500"/>
                    <a:gd name="T68" fmla="*/ 751 w 891"/>
                    <a:gd name="T69" fmla="*/ 240 h 500"/>
                    <a:gd name="T70" fmla="*/ 709 w 891"/>
                    <a:gd name="T71" fmla="*/ 271 h 500"/>
                    <a:gd name="T72" fmla="*/ 678 w 891"/>
                    <a:gd name="T73" fmla="*/ 292 h 500"/>
                    <a:gd name="T74" fmla="*/ 592 w 891"/>
                    <a:gd name="T75" fmla="*/ 330 h 500"/>
                    <a:gd name="T76" fmla="*/ 508 w 891"/>
                    <a:gd name="T77" fmla="*/ 363 h 500"/>
                    <a:gd name="T78" fmla="*/ 502 w 891"/>
                    <a:gd name="T79" fmla="*/ 363 h 500"/>
                    <a:gd name="T80" fmla="*/ 629 w 891"/>
                    <a:gd name="T81" fmla="*/ 293 h 500"/>
                    <a:gd name="T82" fmla="*/ 661 w 891"/>
                    <a:gd name="T83" fmla="*/ 260 h 500"/>
                    <a:gd name="T84" fmla="*/ 612 w 891"/>
                    <a:gd name="T85" fmla="*/ 276 h 500"/>
                    <a:gd name="T86" fmla="*/ 587 w 891"/>
                    <a:gd name="T87" fmla="*/ 287 h 500"/>
                    <a:gd name="T88" fmla="*/ 491 w 891"/>
                    <a:gd name="T89" fmla="*/ 328 h 500"/>
                    <a:gd name="T90" fmla="*/ 410 w 891"/>
                    <a:gd name="T91" fmla="*/ 363 h 500"/>
                    <a:gd name="T92" fmla="*/ 329 w 891"/>
                    <a:gd name="T93" fmla="*/ 394 h 500"/>
                    <a:gd name="T94" fmla="*/ 351 w 891"/>
                    <a:gd name="T95" fmla="*/ 381 h 500"/>
                    <a:gd name="T96" fmla="*/ 417 w 891"/>
                    <a:gd name="T97" fmla="*/ 343 h 500"/>
                    <a:gd name="T98" fmla="*/ 480 w 891"/>
                    <a:gd name="T99" fmla="*/ 305 h 500"/>
                    <a:gd name="T100" fmla="*/ 547 w 891"/>
                    <a:gd name="T101" fmla="*/ 259 h 500"/>
                    <a:gd name="T102" fmla="*/ 550 w 891"/>
                    <a:gd name="T103" fmla="*/ 240 h 5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891" h="500">
                      <a:moveTo>
                        <a:pt x="449" y="299"/>
                      </a:moveTo>
                      <a:lnTo>
                        <a:pt x="449" y="299"/>
                      </a:lnTo>
                      <a:lnTo>
                        <a:pt x="444" y="302"/>
                      </a:lnTo>
                      <a:lnTo>
                        <a:pt x="430" y="309"/>
                      </a:lnTo>
                      <a:lnTo>
                        <a:pt x="410" y="320"/>
                      </a:lnTo>
                      <a:lnTo>
                        <a:pt x="386" y="333"/>
                      </a:lnTo>
                      <a:lnTo>
                        <a:pt x="359" y="347"/>
                      </a:lnTo>
                      <a:lnTo>
                        <a:pt x="334" y="360"/>
                      </a:lnTo>
                      <a:lnTo>
                        <a:pt x="312" y="372"/>
                      </a:lnTo>
                      <a:lnTo>
                        <a:pt x="294" y="382"/>
                      </a:lnTo>
                      <a:lnTo>
                        <a:pt x="100" y="470"/>
                      </a:lnTo>
                      <a:lnTo>
                        <a:pt x="296" y="331"/>
                      </a:lnTo>
                      <a:lnTo>
                        <a:pt x="295" y="331"/>
                      </a:lnTo>
                      <a:lnTo>
                        <a:pt x="292" y="332"/>
                      </a:lnTo>
                      <a:lnTo>
                        <a:pt x="287" y="334"/>
                      </a:lnTo>
                      <a:lnTo>
                        <a:pt x="279" y="336"/>
                      </a:lnTo>
                      <a:lnTo>
                        <a:pt x="270" y="340"/>
                      </a:lnTo>
                      <a:lnTo>
                        <a:pt x="260" y="344"/>
                      </a:lnTo>
                      <a:lnTo>
                        <a:pt x="247" y="349"/>
                      </a:lnTo>
                      <a:lnTo>
                        <a:pt x="233" y="355"/>
                      </a:lnTo>
                      <a:lnTo>
                        <a:pt x="218" y="361"/>
                      </a:lnTo>
                      <a:lnTo>
                        <a:pt x="201" y="369"/>
                      </a:lnTo>
                      <a:lnTo>
                        <a:pt x="183" y="378"/>
                      </a:lnTo>
                      <a:lnTo>
                        <a:pt x="163" y="388"/>
                      </a:lnTo>
                      <a:lnTo>
                        <a:pt x="143" y="399"/>
                      </a:lnTo>
                      <a:lnTo>
                        <a:pt x="121" y="411"/>
                      </a:lnTo>
                      <a:lnTo>
                        <a:pt x="99" y="424"/>
                      </a:lnTo>
                      <a:lnTo>
                        <a:pt x="76" y="439"/>
                      </a:lnTo>
                      <a:lnTo>
                        <a:pt x="68" y="444"/>
                      </a:lnTo>
                      <a:lnTo>
                        <a:pt x="57" y="453"/>
                      </a:lnTo>
                      <a:lnTo>
                        <a:pt x="45" y="463"/>
                      </a:lnTo>
                      <a:lnTo>
                        <a:pt x="32" y="473"/>
                      </a:lnTo>
                      <a:lnTo>
                        <a:pt x="20" y="483"/>
                      </a:lnTo>
                      <a:lnTo>
                        <a:pt x="10" y="492"/>
                      </a:lnTo>
                      <a:lnTo>
                        <a:pt x="3" y="498"/>
                      </a:lnTo>
                      <a:lnTo>
                        <a:pt x="0" y="500"/>
                      </a:lnTo>
                      <a:lnTo>
                        <a:pt x="0" y="497"/>
                      </a:lnTo>
                      <a:lnTo>
                        <a:pt x="2" y="490"/>
                      </a:lnTo>
                      <a:lnTo>
                        <a:pt x="4" y="478"/>
                      </a:lnTo>
                      <a:lnTo>
                        <a:pt x="7" y="464"/>
                      </a:lnTo>
                      <a:lnTo>
                        <a:pt x="11" y="449"/>
                      </a:lnTo>
                      <a:lnTo>
                        <a:pt x="16" y="432"/>
                      </a:lnTo>
                      <a:lnTo>
                        <a:pt x="22" y="417"/>
                      </a:lnTo>
                      <a:lnTo>
                        <a:pt x="29" y="403"/>
                      </a:lnTo>
                      <a:lnTo>
                        <a:pt x="33" y="396"/>
                      </a:lnTo>
                      <a:lnTo>
                        <a:pt x="39" y="387"/>
                      </a:lnTo>
                      <a:lnTo>
                        <a:pt x="45" y="376"/>
                      </a:lnTo>
                      <a:lnTo>
                        <a:pt x="53" y="364"/>
                      </a:lnTo>
                      <a:lnTo>
                        <a:pt x="62" y="352"/>
                      </a:lnTo>
                      <a:lnTo>
                        <a:pt x="71" y="339"/>
                      </a:lnTo>
                      <a:lnTo>
                        <a:pt x="82" y="325"/>
                      </a:lnTo>
                      <a:lnTo>
                        <a:pt x="93" y="310"/>
                      </a:lnTo>
                      <a:lnTo>
                        <a:pt x="105" y="296"/>
                      </a:lnTo>
                      <a:lnTo>
                        <a:pt x="118" y="281"/>
                      </a:lnTo>
                      <a:lnTo>
                        <a:pt x="131" y="267"/>
                      </a:lnTo>
                      <a:lnTo>
                        <a:pt x="145" y="253"/>
                      </a:lnTo>
                      <a:lnTo>
                        <a:pt x="159" y="240"/>
                      </a:lnTo>
                      <a:lnTo>
                        <a:pt x="174" y="227"/>
                      </a:lnTo>
                      <a:lnTo>
                        <a:pt x="189" y="216"/>
                      </a:lnTo>
                      <a:lnTo>
                        <a:pt x="204" y="206"/>
                      </a:lnTo>
                      <a:lnTo>
                        <a:pt x="142" y="230"/>
                      </a:lnTo>
                      <a:lnTo>
                        <a:pt x="143" y="228"/>
                      </a:lnTo>
                      <a:lnTo>
                        <a:pt x="147" y="226"/>
                      </a:lnTo>
                      <a:lnTo>
                        <a:pt x="151" y="222"/>
                      </a:lnTo>
                      <a:lnTo>
                        <a:pt x="158" y="218"/>
                      </a:lnTo>
                      <a:lnTo>
                        <a:pt x="164" y="213"/>
                      </a:lnTo>
                      <a:lnTo>
                        <a:pt x="171" y="208"/>
                      </a:lnTo>
                      <a:lnTo>
                        <a:pt x="178" y="204"/>
                      </a:lnTo>
                      <a:lnTo>
                        <a:pt x="183" y="200"/>
                      </a:lnTo>
                      <a:lnTo>
                        <a:pt x="192" y="193"/>
                      </a:lnTo>
                      <a:lnTo>
                        <a:pt x="204" y="184"/>
                      </a:lnTo>
                      <a:lnTo>
                        <a:pt x="218" y="173"/>
                      </a:lnTo>
                      <a:lnTo>
                        <a:pt x="234" y="161"/>
                      </a:lnTo>
                      <a:lnTo>
                        <a:pt x="250" y="149"/>
                      </a:lnTo>
                      <a:lnTo>
                        <a:pt x="266" y="137"/>
                      </a:lnTo>
                      <a:lnTo>
                        <a:pt x="281" y="126"/>
                      </a:lnTo>
                      <a:lnTo>
                        <a:pt x="294" y="116"/>
                      </a:lnTo>
                      <a:lnTo>
                        <a:pt x="309" y="106"/>
                      </a:lnTo>
                      <a:lnTo>
                        <a:pt x="328" y="94"/>
                      </a:lnTo>
                      <a:lnTo>
                        <a:pt x="351" y="82"/>
                      </a:lnTo>
                      <a:lnTo>
                        <a:pt x="375" y="70"/>
                      </a:lnTo>
                      <a:lnTo>
                        <a:pt x="399" y="58"/>
                      </a:lnTo>
                      <a:lnTo>
                        <a:pt x="420" y="48"/>
                      </a:lnTo>
                      <a:lnTo>
                        <a:pt x="437" y="40"/>
                      </a:lnTo>
                      <a:lnTo>
                        <a:pt x="449" y="35"/>
                      </a:lnTo>
                      <a:lnTo>
                        <a:pt x="455" y="33"/>
                      </a:lnTo>
                      <a:lnTo>
                        <a:pt x="462" y="31"/>
                      </a:lnTo>
                      <a:lnTo>
                        <a:pt x="470" y="29"/>
                      </a:lnTo>
                      <a:lnTo>
                        <a:pt x="479" y="27"/>
                      </a:lnTo>
                      <a:lnTo>
                        <a:pt x="489" y="25"/>
                      </a:lnTo>
                      <a:lnTo>
                        <a:pt x="500" y="23"/>
                      </a:lnTo>
                      <a:lnTo>
                        <a:pt x="511" y="21"/>
                      </a:lnTo>
                      <a:lnTo>
                        <a:pt x="523" y="19"/>
                      </a:lnTo>
                      <a:lnTo>
                        <a:pt x="536" y="17"/>
                      </a:lnTo>
                      <a:lnTo>
                        <a:pt x="549" y="16"/>
                      </a:lnTo>
                      <a:lnTo>
                        <a:pt x="562" y="14"/>
                      </a:lnTo>
                      <a:lnTo>
                        <a:pt x="574" y="12"/>
                      </a:lnTo>
                      <a:lnTo>
                        <a:pt x="587" y="10"/>
                      </a:lnTo>
                      <a:lnTo>
                        <a:pt x="599" y="8"/>
                      </a:lnTo>
                      <a:lnTo>
                        <a:pt x="610" y="7"/>
                      </a:lnTo>
                      <a:lnTo>
                        <a:pt x="621" y="5"/>
                      </a:lnTo>
                      <a:lnTo>
                        <a:pt x="630" y="4"/>
                      </a:lnTo>
                      <a:lnTo>
                        <a:pt x="640" y="3"/>
                      </a:lnTo>
                      <a:lnTo>
                        <a:pt x="651" y="1"/>
                      </a:lnTo>
                      <a:lnTo>
                        <a:pt x="663" y="1"/>
                      </a:lnTo>
                      <a:lnTo>
                        <a:pt x="676" y="0"/>
                      </a:lnTo>
                      <a:lnTo>
                        <a:pt x="688" y="0"/>
                      </a:lnTo>
                      <a:lnTo>
                        <a:pt x="702" y="0"/>
                      </a:lnTo>
                      <a:lnTo>
                        <a:pt x="715" y="0"/>
                      </a:lnTo>
                      <a:lnTo>
                        <a:pt x="728" y="1"/>
                      </a:lnTo>
                      <a:lnTo>
                        <a:pt x="742" y="2"/>
                      </a:lnTo>
                      <a:lnTo>
                        <a:pt x="755" y="3"/>
                      </a:lnTo>
                      <a:lnTo>
                        <a:pt x="768" y="6"/>
                      </a:lnTo>
                      <a:lnTo>
                        <a:pt x="780" y="9"/>
                      </a:lnTo>
                      <a:lnTo>
                        <a:pt x="792" y="12"/>
                      </a:lnTo>
                      <a:lnTo>
                        <a:pt x="802" y="16"/>
                      </a:lnTo>
                      <a:lnTo>
                        <a:pt x="812" y="21"/>
                      </a:lnTo>
                      <a:lnTo>
                        <a:pt x="814" y="22"/>
                      </a:lnTo>
                      <a:lnTo>
                        <a:pt x="818" y="24"/>
                      </a:lnTo>
                      <a:lnTo>
                        <a:pt x="825" y="28"/>
                      </a:lnTo>
                      <a:lnTo>
                        <a:pt x="833" y="33"/>
                      </a:lnTo>
                      <a:lnTo>
                        <a:pt x="841" y="38"/>
                      </a:lnTo>
                      <a:lnTo>
                        <a:pt x="850" y="44"/>
                      </a:lnTo>
                      <a:lnTo>
                        <a:pt x="858" y="51"/>
                      </a:lnTo>
                      <a:lnTo>
                        <a:pt x="864" y="57"/>
                      </a:lnTo>
                      <a:lnTo>
                        <a:pt x="865" y="58"/>
                      </a:lnTo>
                      <a:lnTo>
                        <a:pt x="868" y="60"/>
                      </a:lnTo>
                      <a:lnTo>
                        <a:pt x="872" y="64"/>
                      </a:lnTo>
                      <a:lnTo>
                        <a:pt x="877" y="70"/>
                      </a:lnTo>
                      <a:lnTo>
                        <a:pt x="882" y="76"/>
                      </a:lnTo>
                      <a:lnTo>
                        <a:pt x="886" y="84"/>
                      </a:lnTo>
                      <a:lnTo>
                        <a:pt x="890" y="93"/>
                      </a:lnTo>
                      <a:lnTo>
                        <a:pt x="891" y="102"/>
                      </a:lnTo>
                      <a:lnTo>
                        <a:pt x="890" y="111"/>
                      </a:lnTo>
                      <a:lnTo>
                        <a:pt x="885" y="125"/>
                      </a:lnTo>
                      <a:lnTo>
                        <a:pt x="878" y="143"/>
                      </a:lnTo>
                      <a:lnTo>
                        <a:pt x="869" y="164"/>
                      </a:lnTo>
                      <a:lnTo>
                        <a:pt x="857" y="185"/>
                      </a:lnTo>
                      <a:lnTo>
                        <a:pt x="843" y="205"/>
                      </a:lnTo>
                      <a:lnTo>
                        <a:pt x="828" y="224"/>
                      </a:lnTo>
                      <a:lnTo>
                        <a:pt x="812" y="239"/>
                      </a:lnTo>
                      <a:lnTo>
                        <a:pt x="829" y="203"/>
                      </a:lnTo>
                      <a:lnTo>
                        <a:pt x="827" y="205"/>
                      </a:lnTo>
                      <a:lnTo>
                        <a:pt x="823" y="209"/>
                      </a:lnTo>
                      <a:lnTo>
                        <a:pt x="816" y="215"/>
                      </a:lnTo>
                      <a:lnTo>
                        <a:pt x="807" y="223"/>
                      </a:lnTo>
                      <a:lnTo>
                        <a:pt x="798" y="232"/>
                      </a:lnTo>
                      <a:lnTo>
                        <a:pt x="788" y="241"/>
                      </a:lnTo>
                      <a:lnTo>
                        <a:pt x="779" y="249"/>
                      </a:lnTo>
                      <a:lnTo>
                        <a:pt x="770" y="256"/>
                      </a:lnTo>
                      <a:lnTo>
                        <a:pt x="762" y="263"/>
                      </a:lnTo>
                      <a:lnTo>
                        <a:pt x="752" y="270"/>
                      </a:lnTo>
                      <a:lnTo>
                        <a:pt x="743" y="277"/>
                      </a:lnTo>
                      <a:lnTo>
                        <a:pt x="733" y="284"/>
                      </a:lnTo>
                      <a:lnTo>
                        <a:pt x="725" y="291"/>
                      </a:lnTo>
                      <a:lnTo>
                        <a:pt x="719" y="296"/>
                      </a:lnTo>
                      <a:lnTo>
                        <a:pt x="715" y="299"/>
                      </a:lnTo>
                      <a:lnTo>
                        <a:pt x="713" y="300"/>
                      </a:lnTo>
                      <a:lnTo>
                        <a:pt x="753" y="239"/>
                      </a:lnTo>
                      <a:lnTo>
                        <a:pt x="751" y="240"/>
                      </a:lnTo>
                      <a:lnTo>
                        <a:pt x="746" y="244"/>
                      </a:lnTo>
                      <a:lnTo>
                        <a:pt x="739" y="250"/>
                      </a:lnTo>
                      <a:lnTo>
                        <a:pt x="729" y="256"/>
                      </a:lnTo>
                      <a:lnTo>
                        <a:pt x="719" y="264"/>
                      </a:lnTo>
                      <a:lnTo>
                        <a:pt x="709" y="271"/>
                      </a:lnTo>
                      <a:lnTo>
                        <a:pt x="700" y="278"/>
                      </a:lnTo>
                      <a:lnTo>
                        <a:pt x="693" y="284"/>
                      </a:lnTo>
                      <a:lnTo>
                        <a:pt x="687" y="287"/>
                      </a:lnTo>
                      <a:lnTo>
                        <a:pt x="678" y="292"/>
                      </a:lnTo>
                      <a:lnTo>
                        <a:pt x="664" y="299"/>
                      </a:lnTo>
                      <a:lnTo>
                        <a:pt x="649" y="306"/>
                      </a:lnTo>
                      <a:lnTo>
                        <a:pt x="631" y="313"/>
                      </a:lnTo>
                      <a:lnTo>
                        <a:pt x="612" y="321"/>
                      </a:lnTo>
                      <a:lnTo>
                        <a:pt x="592" y="330"/>
                      </a:lnTo>
                      <a:lnTo>
                        <a:pt x="572" y="338"/>
                      </a:lnTo>
                      <a:lnTo>
                        <a:pt x="553" y="345"/>
                      </a:lnTo>
                      <a:lnTo>
                        <a:pt x="535" y="352"/>
                      </a:lnTo>
                      <a:lnTo>
                        <a:pt x="520" y="358"/>
                      </a:lnTo>
                      <a:lnTo>
                        <a:pt x="508" y="363"/>
                      </a:lnTo>
                      <a:lnTo>
                        <a:pt x="499" y="366"/>
                      </a:lnTo>
                      <a:lnTo>
                        <a:pt x="495" y="367"/>
                      </a:lnTo>
                      <a:lnTo>
                        <a:pt x="496" y="366"/>
                      </a:lnTo>
                      <a:lnTo>
                        <a:pt x="502" y="363"/>
                      </a:lnTo>
                      <a:lnTo>
                        <a:pt x="540" y="344"/>
                      </a:lnTo>
                      <a:lnTo>
                        <a:pt x="572" y="328"/>
                      </a:lnTo>
                      <a:lnTo>
                        <a:pt x="596" y="315"/>
                      </a:lnTo>
                      <a:lnTo>
                        <a:pt x="615" y="303"/>
                      </a:lnTo>
                      <a:lnTo>
                        <a:pt x="629" y="293"/>
                      </a:lnTo>
                      <a:lnTo>
                        <a:pt x="640" y="284"/>
                      </a:lnTo>
                      <a:lnTo>
                        <a:pt x="649" y="276"/>
                      </a:lnTo>
                      <a:lnTo>
                        <a:pt x="656" y="268"/>
                      </a:lnTo>
                      <a:lnTo>
                        <a:pt x="661" y="260"/>
                      </a:lnTo>
                      <a:lnTo>
                        <a:pt x="658" y="258"/>
                      </a:lnTo>
                      <a:lnTo>
                        <a:pt x="649" y="260"/>
                      </a:lnTo>
                      <a:lnTo>
                        <a:pt x="637" y="264"/>
                      </a:lnTo>
                      <a:lnTo>
                        <a:pt x="624" y="270"/>
                      </a:lnTo>
                      <a:lnTo>
                        <a:pt x="612" y="276"/>
                      </a:lnTo>
                      <a:lnTo>
                        <a:pt x="603" y="280"/>
                      </a:lnTo>
                      <a:lnTo>
                        <a:pt x="599" y="282"/>
                      </a:lnTo>
                      <a:lnTo>
                        <a:pt x="596" y="283"/>
                      </a:lnTo>
                      <a:lnTo>
                        <a:pt x="587" y="287"/>
                      </a:lnTo>
                      <a:lnTo>
                        <a:pt x="574" y="293"/>
                      </a:lnTo>
                      <a:lnTo>
                        <a:pt x="557" y="300"/>
                      </a:lnTo>
                      <a:lnTo>
                        <a:pt x="536" y="308"/>
                      </a:lnTo>
                      <a:lnTo>
                        <a:pt x="514" y="318"/>
                      </a:lnTo>
                      <a:lnTo>
                        <a:pt x="491" y="328"/>
                      </a:lnTo>
                      <a:lnTo>
                        <a:pt x="469" y="338"/>
                      </a:lnTo>
                      <a:lnTo>
                        <a:pt x="453" y="345"/>
                      </a:lnTo>
                      <a:lnTo>
                        <a:pt x="433" y="354"/>
                      </a:lnTo>
                      <a:lnTo>
                        <a:pt x="410" y="363"/>
                      </a:lnTo>
                      <a:lnTo>
                        <a:pt x="387" y="372"/>
                      </a:lnTo>
                      <a:lnTo>
                        <a:pt x="365" y="381"/>
                      </a:lnTo>
                      <a:lnTo>
                        <a:pt x="346" y="388"/>
                      </a:lnTo>
                      <a:lnTo>
                        <a:pt x="334" y="392"/>
                      </a:lnTo>
                      <a:lnTo>
                        <a:pt x="329" y="394"/>
                      </a:lnTo>
                      <a:lnTo>
                        <a:pt x="331" y="393"/>
                      </a:lnTo>
                      <a:lnTo>
                        <a:pt x="335" y="390"/>
                      </a:lnTo>
                      <a:lnTo>
                        <a:pt x="342" y="386"/>
                      </a:lnTo>
                      <a:lnTo>
                        <a:pt x="351" y="381"/>
                      </a:lnTo>
                      <a:lnTo>
                        <a:pt x="363" y="375"/>
                      </a:lnTo>
                      <a:lnTo>
                        <a:pt x="375" y="367"/>
                      </a:lnTo>
                      <a:lnTo>
                        <a:pt x="389" y="360"/>
                      </a:lnTo>
                      <a:lnTo>
                        <a:pt x="403" y="351"/>
                      </a:lnTo>
                      <a:lnTo>
                        <a:pt x="417" y="343"/>
                      </a:lnTo>
                      <a:lnTo>
                        <a:pt x="431" y="334"/>
                      </a:lnTo>
                      <a:lnTo>
                        <a:pt x="445" y="326"/>
                      </a:lnTo>
                      <a:lnTo>
                        <a:pt x="458" y="318"/>
                      </a:lnTo>
                      <a:lnTo>
                        <a:pt x="470" y="311"/>
                      </a:lnTo>
                      <a:lnTo>
                        <a:pt x="480" y="305"/>
                      </a:lnTo>
                      <a:lnTo>
                        <a:pt x="489" y="300"/>
                      </a:lnTo>
                      <a:lnTo>
                        <a:pt x="495" y="296"/>
                      </a:lnTo>
                      <a:lnTo>
                        <a:pt x="523" y="277"/>
                      </a:lnTo>
                      <a:lnTo>
                        <a:pt x="547" y="259"/>
                      </a:lnTo>
                      <a:lnTo>
                        <a:pt x="567" y="243"/>
                      </a:lnTo>
                      <a:lnTo>
                        <a:pt x="579" y="232"/>
                      </a:lnTo>
                      <a:lnTo>
                        <a:pt x="581" y="226"/>
                      </a:lnTo>
                      <a:lnTo>
                        <a:pt x="572" y="228"/>
                      </a:lnTo>
                      <a:lnTo>
                        <a:pt x="550" y="240"/>
                      </a:lnTo>
                      <a:lnTo>
                        <a:pt x="511" y="261"/>
                      </a:lnTo>
                      <a:lnTo>
                        <a:pt x="449" y="299"/>
                      </a:lnTo>
                    </a:path>
                  </a:pathLst>
                </a:custGeom>
                <a:noFill/>
                <a:ln w="0">
                  <a:solidFill>
                    <a:srgbClr val="99734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49" name="Freeform 665"/>
                <p:cNvSpPr>
                  <a:spLocks/>
                </p:cNvSpPr>
                <p:nvPr/>
              </p:nvSpPr>
              <p:spPr bwMode="auto">
                <a:xfrm>
                  <a:off x="4859" y="579"/>
                  <a:ext cx="1" cy="4"/>
                </a:xfrm>
                <a:custGeom>
                  <a:avLst/>
                  <a:gdLst>
                    <a:gd name="T0" fmla="*/ 13 w 13"/>
                    <a:gd name="T1" fmla="*/ 35 h 41"/>
                    <a:gd name="T2" fmla="*/ 13 w 13"/>
                    <a:gd name="T3" fmla="*/ 35 h 41"/>
                    <a:gd name="T4" fmla="*/ 13 w 13"/>
                    <a:gd name="T5" fmla="*/ 33 h 41"/>
                    <a:gd name="T6" fmla="*/ 12 w 13"/>
                    <a:gd name="T7" fmla="*/ 27 h 41"/>
                    <a:gd name="T8" fmla="*/ 10 w 13"/>
                    <a:gd name="T9" fmla="*/ 20 h 41"/>
                    <a:gd name="T10" fmla="*/ 7 w 13"/>
                    <a:gd name="T11" fmla="*/ 12 h 41"/>
                    <a:gd name="T12" fmla="*/ 7 w 13"/>
                    <a:gd name="T13" fmla="*/ 12 h 41"/>
                    <a:gd name="T14" fmla="*/ 3 w 13"/>
                    <a:gd name="T15" fmla="*/ 6 h 41"/>
                    <a:gd name="T16" fmla="*/ 1 w 13"/>
                    <a:gd name="T17" fmla="*/ 3 h 41"/>
                    <a:gd name="T18" fmla="*/ 0 w 13"/>
                    <a:gd name="T19" fmla="*/ 1 h 41"/>
                    <a:gd name="T20" fmla="*/ 0 w 13"/>
                    <a:gd name="T21" fmla="*/ 0 h 41"/>
                    <a:gd name="T22" fmla="*/ 0 w 13"/>
                    <a:gd name="T23" fmla="*/ 0 h 41"/>
                    <a:gd name="T24" fmla="*/ 1 w 13"/>
                    <a:gd name="T25" fmla="*/ 3 h 41"/>
                    <a:gd name="T26" fmla="*/ 4 w 13"/>
                    <a:gd name="T27" fmla="*/ 9 h 41"/>
                    <a:gd name="T28" fmla="*/ 6 w 13"/>
                    <a:gd name="T29" fmla="*/ 17 h 41"/>
                    <a:gd name="T30" fmla="*/ 7 w 13"/>
                    <a:gd name="T31" fmla="*/ 23 h 41"/>
                    <a:gd name="T32" fmla="*/ 7 w 13"/>
                    <a:gd name="T33" fmla="*/ 23 h 41"/>
                    <a:gd name="T34" fmla="*/ 7 w 13"/>
                    <a:gd name="T35" fmla="*/ 30 h 41"/>
                    <a:gd name="T36" fmla="*/ 8 w 13"/>
                    <a:gd name="T37" fmla="*/ 38 h 41"/>
                    <a:gd name="T38" fmla="*/ 10 w 13"/>
                    <a:gd name="T39" fmla="*/ 41 h 41"/>
                    <a:gd name="T40" fmla="*/ 13 w 13"/>
                    <a:gd name="T41" fmla="*/ 35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" h="41">
                      <a:moveTo>
                        <a:pt x="13" y="35"/>
                      </a:moveTo>
                      <a:lnTo>
                        <a:pt x="13" y="35"/>
                      </a:lnTo>
                      <a:lnTo>
                        <a:pt x="13" y="33"/>
                      </a:lnTo>
                      <a:lnTo>
                        <a:pt x="12" y="27"/>
                      </a:lnTo>
                      <a:lnTo>
                        <a:pt x="10" y="20"/>
                      </a:lnTo>
                      <a:lnTo>
                        <a:pt x="7" y="12"/>
                      </a:lnTo>
                      <a:lnTo>
                        <a:pt x="3" y="6"/>
                      </a:ln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4" y="9"/>
                      </a:lnTo>
                      <a:lnTo>
                        <a:pt x="6" y="17"/>
                      </a:lnTo>
                      <a:lnTo>
                        <a:pt x="7" y="23"/>
                      </a:lnTo>
                      <a:lnTo>
                        <a:pt x="7" y="30"/>
                      </a:lnTo>
                      <a:lnTo>
                        <a:pt x="8" y="38"/>
                      </a:lnTo>
                      <a:lnTo>
                        <a:pt x="10" y="41"/>
                      </a:lnTo>
                      <a:lnTo>
                        <a:pt x="13" y="35"/>
                      </a:lnTo>
                    </a:path>
                  </a:pathLst>
                </a:custGeom>
                <a:noFill/>
                <a:ln w="0">
                  <a:solidFill>
                    <a:srgbClr val="B2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50" name="Freeform 666"/>
                <p:cNvSpPr>
                  <a:spLocks/>
                </p:cNvSpPr>
                <p:nvPr/>
              </p:nvSpPr>
              <p:spPr bwMode="auto">
                <a:xfrm>
                  <a:off x="4860" y="582"/>
                  <a:ext cx="1" cy="3"/>
                </a:xfrm>
                <a:custGeom>
                  <a:avLst/>
                  <a:gdLst>
                    <a:gd name="T0" fmla="*/ 8 w 10"/>
                    <a:gd name="T1" fmla="*/ 0 h 32"/>
                    <a:gd name="T2" fmla="*/ 8 w 10"/>
                    <a:gd name="T3" fmla="*/ 0 h 32"/>
                    <a:gd name="T4" fmla="*/ 9 w 10"/>
                    <a:gd name="T5" fmla="*/ 3 h 32"/>
                    <a:gd name="T6" fmla="*/ 10 w 10"/>
                    <a:gd name="T7" fmla="*/ 10 h 32"/>
                    <a:gd name="T8" fmla="*/ 10 w 10"/>
                    <a:gd name="T9" fmla="*/ 18 h 32"/>
                    <a:gd name="T10" fmla="*/ 8 w 10"/>
                    <a:gd name="T11" fmla="*/ 24 h 32"/>
                    <a:gd name="T12" fmla="*/ 8 w 10"/>
                    <a:gd name="T13" fmla="*/ 24 h 32"/>
                    <a:gd name="T14" fmla="*/ 6 w 10"/>
                    <a:gd name="T15" fmla="*/ 27 h 32"/>
                    <a:gd name="T16" fmla="*/ 3 w 10"/>
                    <a:gd name="T17" fmla="*/ 30 h 32"/>
                    <a:gd name="T18" fmla="*/ 1 w 10"/>
                    <a:gd name="T19" fmla="*/ 31 h 32"/>
                    <a:gd name="T20" fmla="*/ 0 w 10"/>
                    <a:gd name="T21" fmla="*/ 32 h 32"/>
                    <a:gd name="T22" fmla="*/ 0 w 10"/>
                    <a:gd name="T23" fmla="*/ 32 h 32"/>
                    <a:gd name="T24" fmla="*/ 1 w 10"/>
                    <a:gd name="T25" fmla="*/ 30 h 32"/>
                    <a:gd name="T26" fmla="*/ 2 w 10"/>
                    <a:gd name="T27" fmla="*/ 25 h 32"/>
                    <a:gd name="T28" fmla="*/ 3 w 10"/>
                    <a:gd name="T29" fmla="*/ 19 h 32"/>
                    <a:gd name="T30" fmla="*/ 5 w 10"/>
                    <a:gd name="T31" fmla="*/ 15 h 32"/>
                    <a:gd name="T32" fmla="*/ 5 w 10"/>
                    <a:gd name="T33" fmla="*/ 15 h 32"/>
                    <a:gd name="T34" fmla="*/ 6 w 10"/>
                    <a:gd name="T35" fmla="*/ 11 h 32"/>
                    <a:gd name="T36" fmla="*/ 7 w 10"/>
                    <a:gd name="T37" fmla="*/ 6 h 32"/>
                    <a:gd name="T38" fmla="*/ 8 w 10"/>
                    <a:gd name="T39" fmla="*/ 2 h 32"/>
                    <a:gd name="T40" fmla="*/ 8 w 10"/>
                    <a:gd name="T41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" h="32">
                      <a:moveTo>
                        <a:pt x="8" y="0"/>
                      </a:moveTo>
                      <a:lnTo>
                        <a:pt x="8" y="0"/>
                      </a:lnTo>
                      <a:lnTo>
                        <a:pt x="9" y="3"/>
                      </a:lnTo>
                      <a:lnTo>
                        <a:pt x="10" y="10"/>
                      </a:lnTo>
                      <a:lnTo>
                        <a:pt x="10" y="18"/>
                      </a:lnTo>
                      <a:lnTo>
                        <a:pt x="8" y="24"/>
                      </a:lnTo>
                      <a:lnTo>
                        <a:pt x="6" y="27"/>
                      </a:lnTo>
                      <a:lnTo>
                        <a:pt x="3" y="30"/>
                      </a:lnTo>
                      <a:lnTo>
                        <a:pt x="1" y="31"/>
                      </a:lnTo>
                      <a:lnTo>
                        <a:pt x="0" y="32"/>
                      </a:lnTo>
                      <a:lnTo>
                        <a:pt x="1" y="30"/>
                      </a:lnTo>
                      <a:lnTo>
                        <a:pt x="2" y="25"/>
                      </a:lnTo>
                      <a:lnTo>
                        <a:pt x="3" y="19"/>
                      </a:lnTo>
                      <a:lnTo>
                        <a:pt x="5" y="15"/>
                      </a:lnTo>
                      <a:lnTo>
                        <a:pt x="6" y="11"/>
                      </a:lnTo>
                      <a:lnTo>
                        <a:pt x="7" y="6"/>
                      </a:lnTo>
                      <a:lnTo>
                        <a:pt x="8" y="2"/>
                      </a:lnTo>
                      <a:lnTo>
                        <a:pt x="8" y="0"/>
                      </a:lnTo>
                    </a:path>
                  </a:pathLst>
                </a:custGeom>
                <a:noFill/>
                <a:ln w="0">
                  <a:solidFill>
                    <a:srgbClr val="B2CC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51" name="Freeform 667"/>
                <p:cNvSpPr>
                  <a:spLocks/>
                </p:cNvSpPr>
                <p:nvPr/>
              </p:nvSpPr>
              <p:spPr bwMode="auto">
                <a:xfrm>
                  <a:off x="4851" y="586"/>
                  <a:ext cx="25" cy="41"/>
                </a:xfrm>
                <a:custGeom>
                  <a:avLst/>
                  <a:gdLst>
                    <a:gd name="T0" fmla="*/ 28 w 253"/>
                    <a:gd name="T1" fmla="*/ 320 h 416"/>
                    <a:gd name="T2" fmla="*/ 16 w 253"/>
                    <a:gd name="T3" fmla="*/ 283 h 416"/>
                    <a:gd name="T4" fmla="*/ 12 w 253"/>
                    <a:gd name="T5" fmla="*/ 234 h 416"/>
                    <a:gd name="T6" fmla="*/ 23 w 253"/>
                    <a:gd name="T7" fmla="*/ 193 h 416"/>
                    <a:gd name="T8" fmla="*/ 31 w 253"/>
                    <a:gd name="T9" fmla="*/ 167 h 416"/>
                    <a:gd name="T10" fmla="*/ 32 w 253"/>
                    <a:gd name="T11" fmla="*/ 156 h 416"/>
                    <a:gd name="T12" fmla="*/ 3 w 253"/>
                    <a:gd name="T13" fmla="*/ 175 h 416"/>
                    <a:gd name="T14" fmla="*/ 16 w 253"/>
                    <a:gd name="T15" fmla="*/ 154 h 416"/>
                    <a:gd name="T16" fmla="*/ 32 w 253"/>
                    <a:gd name="T17" fmla="*/ 134 h 416"/>
                    <a:gd name="T18" fmla="*/ 66 w 253"/>
                    <a:gd name="T19" fmla="*/ 86 h 416"/>
                    <a:gd name="T20" fmla="*/ 79 w 253"/>
                    <a:gd name="T21" fmla="*/ 50 h 416"/>
                    <a:gd name="T22" fmla="*/ 94 w 253"/>
                    <a:gd name="T23" fmla="*/ 17 h 416"/>
                    <a:gd name="T24" fmla="*/ 111 w 253"/>
                    <a:gd name="T25" fmla="*/ 0 h 416"/>
                    <a:gd name="T26" fmla="*/ 135 w 253"/>
                    <a:gd name="T27" fmla="*/ 8 h 416"/>
                    <a:gd name="T28" fmla="*/ 164 w 253"/>
                    <a:gd name="T29" fmla="*/ 21 h 416"/>
                    <a:gd name="T30" fmla="*/ 206 w 253"/>
                    <a:gd name="T31" fmla="*/ 73 h 416"/>
                    <a:gd name="T32" fmla="*/ 248 w 253"/>
                    <a:gd name="T33" fmla="*/ 129 h 416"/>
                    <a:gd name="T34" fmla="*/ 253 w 253"/>
                    <a:gd name="T35" fmla="*/ 150 h 416"/>
                    <a:gd name="T36" fmla="*/ 247 w 253"/>
                    <a:gd name="T37" fmla="*/ 135 h 416"/>
                    <a:gd name="T38" fmla="*/ 222 w 253"/>
                    <a:gd name="T39" fmla="*/ 102 h 416"/>
                    <a:gd name="T40" fmla="*/ 167 w 253"/>
                    <a:gd name="T41" fmla="*/ 61 h 416"/>
                    <a:gd name="T42" fmla="*/ 130 w 253"/>
                    <a:gd name="T43" fmla="*/ 38 h 416"/>
                    <a:gd name="T44" fmla="*/ 141 w 253"/>
                    <a:gd name="T45" fmla="*/ 54 h 416"/>
                    <a:gd name="T46" fmla="*/ 158 w 253"/>
                    <a:gd name="T47" fmla="*/ 78 h 416"/>
                    <a:gd name="T48" fmla="*/ 182 w 253"/>
                    <a:gd name="T49" fmla="*/ 109 h 416"/>
                    <a:gd name="T50" fmla="*/ 201 w 253"/>
                    <a:gd name="T51" fmla="*/ 134 h 416"/>
                    <a:gd name="T52" fmla="*/ 223 w 253"/>
                    <a:gd name="T53" fmla="*/ 188 h 416"/>
                    <a:gd name="T54" fmla="*/ 230 w 253"/>
                    <a:gd name="T55" fmla="*/ 221 h 416"/>
                    <a:gd name="T56" fmla="*/ 217 w 253"/>
                    <a:gd name="T57" fmla="*/ 188 h 416"/>
                    <a:gd name="T58" fmla="*/ 199 w 253"/>
                    <a:gd name="T59" fmla="*/ 155 h 416"/>
                    <a:gd name="T60" fmla="*/ 179 w 253"/>
                    <a:gd name="T61" fmla="*/ 132 h 416"/>
                    <a:gd name="T62" fmla="*/ 151 w 253"/>
                    <a:gd name="T63" fmla="*/ 97 h 416"/>
                    <a:gd name="T64" fmla="*/ 126 w 253"/>
                    <a:gd name="T65" fmla="*/ 70 h 416"/>
                    <a:gd name="T66" fmla="*/ 114 w 253"/>
                    <a:gd name="T67" fmla="*/ 57 h 416"/>
                    <a:gd name="T68" fmla="*/ 125 w 253"/>
                    <a:gd name="T69" fmla="*/ 99 h 416"/>
                    <a:gd name="T70" fmla="*/ 152 w 253"/>
                    <a:gd name="T71" fmla="*/ 169 h 416"/>
                    <a:gd name="T72" fmla="*/ 173 w 253"/>
                    <a:gd name="T73" fmla="*/ 239 h 416"/>
                    <a:gd name="T74" fmla="*/ 177 w 253"/>
                    <a:gd name="T75" fmla="*/ 282 h 416"/>
                    <a:gd name="T76" fmla="*/ 172 w 253"/>
                    <a:gd name="T77" fmla="*/ 259 h 416"/>
                    <a:gd name="T78" fmla="*/ 158 w 253"/>
                    <a:gd name="T79" fmla="*/ 216 h 416"/>
                    <a:gd name="T80" fmla="*/ 134 w 253"/>
                    <a:gd name="T81" fmla="*/ 171 h 416"/>
                    <a:gd name="T82" fmla="*/ 111 w 253"/>
                    <a:gd name="T83" fmla="*/ 109 h 416"/>
                    <a:gd name="T84" fmla="*/ 100 w 253"/>
                    <a:gd name="T85" fmla="*/ 118 h 416"/>
                    <a:gd name="T86" fmla="*/ 111 w 253"/>
                    <a:gd name="T87" fmla="*/ 193 h 416"/>
                    <a:gd name="T88" fmla="*/ 121 w 253"/>
                    <a:gd name="T89" fmla="*/ 258 h 416"/>
                    <a:gd name="T90" fmla="*/ 123 w 253"/>
                    <a:gd name="T91" fmla="*/ 303 h 416"/>
                    <a:gd name="T92" fmla="*/ 120 w 253"/>
                    <a:gd name="T93" fmla="*/ 292 h 416"/>
                    <a:gd name="T94" fmla="*/ 112 w 253"/>
                    <a:gd name="T95" fmla="*/ 266 h 416"/>
                    <a:gd name="T96" fmla="*/ 102 w 253"/>
                    <a:gd name="T97" fmla="*/ 214 h 416"/>
                    <a:gd name="T98" fmla="*/ 89 w 253"/>
                    <a:gd name="T99" fmla="*/ 173 h 416"/>
                    <a:gd name="T100" fmla="*/ 89 w 253"/>
                    <a:gd name="T101" fmla="*/ 232 h 416"/>
                    <a:gd name="T102" fmla="*/ 101 w 253"/>
                    <a:gd name="T103" fmla="*/ 320 h 416"/>
                    <a:gd name="T104" fmla="*/ 99 w 253"/>
                    <a:gd name="T105" fmla="*/ 379 h 416"/>
                    <a:gd name="T106" fmla="*/ 94 w 253"/>
                    <a:gd name="T107" fmla="*/ 416 h 416"/>
                    <a:gd name="T108" fmla="*/ 91 w 253"/>
                    <a:gd name="T109" fmla="*/ 359 h 416"/>
                    <a:gd name="T110" fmla="*/ 84 w 253"/>
                    <a:gd name="T111" fmla="*/ 291 h 416"/>
                    <a:gd name="T112" fmla="*/ 67 w 253"/>
                    <a:gd name="T113" fmla="*/ 205 h 416"/>
                    <a:gd name="T114" fmla="*/ 63 w 253"/>
                    <a:gd name="T115" fmla="*/ 155 h 416"/>
                    <a:gd name="T116" fmla="*/ 43 w 253"/>
                    <a:gd name="T117" fmla="*/ 185 h 416"/>
                    <a:gd name="T118" fmla="*/ 24 w 253"/>
                    <a:gd name="T119" fmla="*/ 245 h 416"/>
                    <a:gd name="T120" fmla="*/ 29 w 253"/>
                    <a:gd name="T121" fmla="*/ 303 h 416"/>
                    <a:gd name="T122" fmla="*/ 32 w 253"/>
                    <a:gd name="T123" fmla="*/ 330 h 4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53" h="416">
                      <a:moveTo>
                        <a:pt x="32" y="330"/>
                      </a:moveTo>
                      <a:lnTo>
                        <a:pt x="31" y="329"/>
                      </a:lnTo>
                      <a:lnTo>
                        <a:pt x="30" y="325"/>
                      </a:lnTo>
                      <a:lnTo>
                        <a:pt x="28" y="320"/>
                      </a:lnTo>
                      <a:lnTo>
                        <a:pt x="25" y="313"/>
                      </a:lnTo>
                      <a:lnTo>
                        <a:pt x="22" y="304"/>
                      </a:lnTo>
                      <a:lnTo>
                        <a:pt x="19" y="294"/>
                      </a:lnTo>
                      <a:lnTo>
                        <a:pt x="16" y="283"/>
                      </a:lnTo>
                      <a:lnTo>
                        <a:pt x="13" y="271"/>
                      </a:lnTo>
                      <a:lnTo>
                        <a:pt x="11" y="259"/>
                      </a:lnTo>
                      <a:lnTo>
                        <a:pt x="11" y="246"/>
                      </a:lnTo>
                      <a:lnTo>
                        <a:pt x="12" y="234"/>
                      </a:lnTo>
                      <a:lnTo>
                        <a:pt x="14" y="223"/>
                      </a:lnTo>
                      <a:lnTo>
                        <a:pt x="16" y="212"/>
                      </a:lnTo>
                      <a:lnTo>
                        <a:pt x="19" y="202"/>
                      </a:lnTo>
                      <a:lnTo>
                        <a:pt x="23" y="193"/>
                      </a:lnTo>
                      <a:lnTo>
                        <a:pt x="26" y="185"/>
                      </a:lnTo>
                      <a:lnTo>
                        <a:pt x="28" y="178"/>
                      </a:lnTo>
                      <a:lnTo>
                        <a:pt x="30" y="172"/>
                      </a:lnTo>
                      <a:lnTo>
                        <a:pt x="31" y="167"/>
                      </a:lnTo>
                      <a:lnTo>
                        <a:pt x="32" y="163"/>
                      </a:lnTo>
                      <a:lnTo>
                        <a:pt x="32" y="159"/>
                      </a:lnTo>
                      <a:lnTo>
                        <a:pt x="32" y="157"/>
                      </a:lnTo>
                      <a:lnTo>
                        <a:pt x="32" y="156"/>
                      </a:lnTo>
                      <a:lnTo>
                        <a:pt x="32" y="155"/>
                      </a:lnTo>
                      <a:lnTo>
                        <a:pt x="0" y="179"/>
                      </a:lnTo>
                      <a:lnTo>
                        <a:pt x="1" y="178"/>
                      </a:lnTo>
                      <a:lnTo>
                        <a:pt x="3" y="175"/>
                      </a:lnTo>
                      <a:lnTo>
                        <a:pt x="6" y="170"/>
                      </a:lnTo>
                      <a:lnTo>
                        <a:pt x="9" y="165"/>
                      </a:lnTo>
                      <a:lnTo>
                        <a:pt x="13" y="159"/>
                      </a:lnTo>
                      <a:lnTo>
                        <a:pt x="16" y="154"/>
                      </a:lnTo>
                      <a:lnTo>
                        <a:pt x="20" y="149"/>
                      </a:lnTo>
                      <a:lnTo>
                        <a:pt x="22" y="146"/>
                      </a:lnTo>
                      <a:lnTo>
                        <a:pt x="26" y="142"/>
                      </a:lnTo>
                      <a:lnTo>
                        <a:pt x="32" y="134"/>
                      </a:lnTo>
                      <a:lnTo>
                        <a:pt x="40" y="124"/>
                      </a:lnTo>
                      <a:lnTo>
                        <a:pt x="49" y="111"/>
                      </a:lnTo>
                      <a:lnTo>
                        <a:pt x="58" y="98"/>
                      </a:lnTo>
                      <a:lnTo>
                        <a:pt x="66" y="86"/>
                      </a:lnTo>
                      <a:lnTo>
                        <a:pt x="72" y="75"/>
                      </a:lnTo>
                      <a:lnTo>
                        <a:pt x="75" y="66"/>
                      </a:lnTo>
                      <a:lnTo>
                        <a:pt x="77" y="58"/>
                      </a:lnTo>
                      <a:lnTo>
                        <a:pt x="79" y="50"/>
                      </a:lnTo>
                      <a:lnTo>
                        <a:pt x="83" y="41"/>
                      </a:lnTo>
                      <a:lnTo>
                        <a:pt x="86" y="33"/>
                      </a:lnTo>
                      <a:lnTo>
                        <a:pt x="90" y="25"/>
                      </a:lnTo>
                      <a:lnTo>
                        <a:pt x="94" y="17"/>
                      </a:lnTo>
                      <a:lnTo>
                        <a:pt x="97" y="11"/>
                      </a:lnTo>
                      <a:lnTo>
                        <a:pt x="100" y="7"/>
                      </a:lnTo>
                      <a:lnTo>
                        <a:pt x="105" y="2"/>
                      </a:lnTo>
                      <a:lnTo>
                        <a:pt x="111" y="0"/>
                      </a:lnTo>
                      <a:lnTo>
                        <a:pt x="117" y="1"/>
                      </a:lnTo>
                      <a:lnTo>
                        <a:pt x="123" y="2"/>
                      </a:lnTo>
                      <a:lnTo>
                        <a:pt x="129" y="5"/>
                      </a:lnTo>
                      <a:lnTo>
                        <a:pt x="135" y="8"/>
                      </a:lnTo>
                      <a:lnTo>
                        <a:pt x="140" y="11"/>
                      </a:lnTo>
                      <a:lnTo>
                        <a:pt x="145" y="13"/>
                      </a:lnTo>
                      <a:lnTo>
                        <a:pt x="155" y="16"/>
                      </a:lnTo>
                      <a:lnTo>
                        <a:pt x="164" y="21"/>
                      </a:lnTo>
                      <a:lnTo>
                        <a:pt x="171" y="25"/>
                      </a:lnTo>
                      <a:lnTo>
                        <a:pt x="174" y="27"/>
                      </a:lnTo>
                      <a:lnTo>
                        <a:pt x="156" y="24"/>
                      </a:lnTo>
                      <a:lnTo>
                        <a:pt x="206" y="73"/>
                      </a:lnTo>
                      <a:lnTo>
                        <a:pt x="222" y="89"/>
                      </a:lnTo>
                      <a:lnTo>
                        <a:pt x="234" y="104"/>
                      </a:lnTo>
                      <a:lnTo>
                        <a:pt x="243" y="118"/>
                      </a:lnTo>
                      <a:lnTo>
                        <a:pt x="248" y="129"/>
                      </a:lnTo>
                      <a:lnTo>
                        <a:pt x="251" y="138"/>
                      </a:lnTo>
                      <a:lnTo>
                        <a:pt x="253" y="144"/>
                      </a:lnTo>
                      <a:lnTo>
                        <a:pt x="253" y="149"/>
                      </a:lnTo>
                      <a:lnTo>
                        <a:pt x="253" y="150"/>
                      </a:lnTo>
                      <a:lnTo>
                        <a:pt x="253" y="149"/>
                      </a:lnTo>
                      <a:lnTo>
                        <a:pt x="252" y="146"/>
                      </a:lnTo>
                      <a:lnTo>
                        <a:pt x="250" y="141"/>
                      </a:lnTo>
                      <a:lnTo>
                        <a:pt x="247" y="135"/>
                      </a:lnTo>
                      <a:lnTo>
                        <a:pt x="242" y="128"/>
                      </a:lnTo>
                      <a:lnTo>
                        <a:pt x="237" y="120"/>
                      </a:lnTo>
                      <a:lnTo>
                        <a:pt x="230" y="111"/>
                      </a:lnTo>
                      <a:lnTo>
                        <a:pt x="222" y="102"/>
                      </a:lnTo>
                      <a:lnTo>
                        <a:pt x="211" y="93"/>
                      </a:lnTo>
                      <a:lnTo>
                        <a:pt x="197" y="82"/>
                      </a:lnTo>
                      <a:lnTo>
                        <a:pt x="182" y="72"/>
                      </a:lnTo>
                      <a:lnTo>
                        <a:pt x="167" y="61"/>
                      </a:lnTo>
                      <a:lnTo>
                        <a:pt x="153" y="52"/>
                      </a:lnTo>
                      <a:lnTo>
                        <a:pt x="141" y="45"/>
                      </a:lnTo>
                      <a:lnTo>
                        <a:pt x="133" y="40"/>
                      </a:lnTo>
                      <a:lnTo>
                        <a:pt x="130" y="38"/>
                      </a:lnTo>
                      <a:lnTo>
                        <a:pt x="131" y="39"/>
                      </a:lnTo>
                      <a:lnTo>
                        <a:pt x="133" y="43"/>
                      </a:lnTo>
                      <a:lnTo>
                        <a:pt x="137" y="48"/>
                      </a:lnTo>
                      <a:lnTo>
                        <a:pt x="141" y="54"/>
                      </a:lnTo>
                      <a:lnTo>
                        <a:pt x="146" y="61"/>
                      </a:lnTo>
                      <a:lnTo>
                        <a:pt x="151" y="67"/>
                      </a:lnTo>
                      <a:lnTo>
                        <a:pt x="155" y="73"/>
                      </a:lnTo>
                      <a:lnTo>
                        <a:pt x="158" y="78"/>
                      </a:lnTo>
                      <a:lnTo>
                        <a:pt x="162" y="83"/>
                      </a:lnTo>
                      <a:lnTo>
                        <a:pt x="167" y="91"/>
                      </a:lnTo>
                      <a:lnTo>
                        <a:pt x="174" y="100"/>
                      </a:lnTo>
                      <a:lnTo>
                        <a:pt x="182" y="109"/>
                      </a:lnTo>
                      <a:lnTo>
                        <a:pt x="189" y="119"/>
                      </a:lnTo>
                      <a:lnTo>
                        <a:pt x="195" y="127"/>
                      </a:lnTo>
                      <a:lnTo>
                        <a:pt x="199" y="132"/>
                      </a:lnTo>
                      <a:lnTo>
                        <a:pt x="201" y="134"/>
                      </a:lnTo>
                      <a:lnTo>
                        <a:pt x="208" y="146"/>
                      </a:lnTo>
                      <a:lnTo>
                        <a:pt x="214" y="159"/>
                      </a:lnTo>
                      <a:lnTo>
                        <a:pt x="219" y="174"/>
                      </a:lnTo>
                      <a:lnTo>
                        <a:pt x="223" y="188"/>
                      </a:lnTo>
                      <a:lnTo>
                        <a:pt x="226" y="201"/>
                      </a:lnTo>
                      <a:lnTo>
                        <a:pt x="228" y="211"/>
                      </a:lnTo>
                      <a:lnTo>
                        <a:pt x="230" y="218"/>
                      </a:lnTo>
                      <a:lnTo>
                        <a:pt x="230" y="221"/>
                      </a:lnTo>
                      <a:lnTo>
                        <a:pt x="229" y="217"/>
                      </a:lnTo>
                      <a:lnTo>
                        <a:pt x="226" y="209"/>
                      </a:lnTo>
                      <a:lnTo>
                        <a:pt x="222" y="199"/>
                      </a:lnTo>
                      <a:lnTo>
                        <a:pt x="217" y="188"/>
                      </a:lnTo>
                      <a:lnTo>
                        <a:pt x="212" y="176"/>
                      </a:lnTo>
                      <a:lnTo>
                        <a:pt x="207" y="166"/>
                      </a:lnTo>
                      <a:lnTo>
                        <a:pt x="202" y="159"/>
                      </a:lnTo>
                      <a:lnTo>
                        <a:pt x="199" y="155"/>
                      </a:lnTo>
                      <a:lnTo>
                        <a:pt x="196" y="152"/>
                      </a:lnTo>
                      <a:lnTo>
                        <a:pt x="191" y="147"/>
                      </a:lnTo>
                      <a:lnTo>
                        <a:pt x="185" y="140"/>
                      </a:lnTo>
                      <a:lnTo>
                        <a:pt x="179" y="132"/>
                      </a:lnTo>
                      <a:lnTo>
                        <a:pt x="172" y="123"/>
                      </a:lnTo>
                      <a:lnTo>
                        <a:pt x="165" y="113"/>
                      </a:lnTo>
                      <a:lnTo>
                        <a:pt x="158" y="104"/>
                      </a:lnTo>
                      <a:lnTo>
                        <a:pt x="151" y="97"/>
                      </a:lnTo>
                      <a:lnTo>
                        <a:pt x="144" y="90"/>
                      </a:lnTo>
                      <a:lnTo>
                        <a:pt x="138" y="83"/>
                      </a:lnTo>
                      <a:lnTo>
                        <a:pt x="131" y="76"/>
                      </a:lnTo>
                      <a:lnTo>
                        <a:pt x="126" y="70"/>
                      </a:lnTo>
                      <a:lnTo>
                        <a:pt x="121" y="65"/>
                      </a:lnTo>
                      <a:lnTo>
                        <a:pt x="117" y="61"/>
                      </a:lnTo>
                      <a:lnTo>
                        <a:pt x="115" y="58"/>
                      </a:lnTo>
                      <a:lnTo>
                        <a:pt x="114" y="57"/>
                      </a:lnTo>
                      <a:lnTo>
                        <a:pt x="115" y="60"/>
                      </a:lnTo>
                      <a:lnTo>
                        <a:pt x="117" y="69"/>
                      </a:lnTo>
                      <a:lnTo>
                        <a:pt x="120" y="83"/>
                      </a:lnTo>
                      <a:lnTo>
                        <a:pt x="125" y="99"/>
                      </a:lnTo>
                      <a:lnTo>
                        <a:pt x="130" y="118"/>
                      </a:lnTo>
                      <a:lnTo>
                        <a:pt x="137" y="136"/>
                      </a:lnTo>
                      <a:lnTo>
                        <a:pt x="144" y="154"/>
                      </a:lnTo>
                      <a:lnTo>
                        <a:pt x="152" y="169"/>
                      </a:lnTo>
                      <a:lnTo>
                        <a:pt x="160" y="184"/>
                      </a:lnTo>
                      <a:lnTo>
                        <a:pt x="166" y="202"/>
                      </a:lnTo>
                      <a:lnTo>
                        <a:pt x="170" y="221"/>
                      </a:lnTo>
                      <a:lnTo>
                        <a:pt x="173" y="239"/>
                      </a:lnTo>
                      <a:lnTo>
                        <a:pt x="175" y="256"/>
                      </a:lnTo>
                      <a:lnTo>
                        <a:pt x="176" y="269"/>
                      </a:lnTo>
                      <a:lnTo>
                        <a:pt x="177" y="279"/>
                      </a:lnTo>
                      <a:lnTo>
                        <a:pt x="177" y="282"/>
                      </a:lnTo>
                      <a:lnTo>
                        <a:pt x="177" y="280"/>
                      </a:lnTo>
                      <a:lnTo>
                        <a:pt x="176" y="275"/>
                      </a:lnTo>
                      <a:lnTo>
                        <a:pt x="174" y="268"/>
                      </a:lnTo>
                      <a:lnTo>
                        <a:pt x="172" y="259"/>
                      </a:lnTo>
                      <a:lnTo>
                        <a:pt x="170" y="248"/>
                      </a:lnTo>
                      <a:lnTo>
                        <a:pt x="166" y="237"/>
                      </a:lnTo>
                      <a:lnTo>
                        <a:pt x="163" y="226"/>
                      </a:lnTo>
                      <a:lnTo>
                        <a:pt x="158" y="216"/>
                      </a:lnTo>
                      <a:lnTo>
                        <a:pt x="152" y="206"/>
                      </a:lnTo>
                      <a:lnTo>
                        <a:pt x="146" y="195"/>
                      </a:lnTo>
                      <a:lnTo>
                        <a:pt x="140" y="184"/>
                      </a:lnTo>
                      <a:lnTo>
                        <a:pt x="134" y="171"/>
                      </a:lnTo>
                      <a:lnTo>
                        <a:pt x="127" y="158"/>
                      </a:lnTo>
                      <a:lnTo>
                        <a:pt x="121" y="143"/>
                      </a:lnTo>
                      <a:lnTo>
                        <a:pt x="116" y="127"/>
                      </a:lnTo>
                      <a:lnTo>
                        <a:pt x="111" y="109"/>
                      </a:lnTo>
                      <a:lnTo>
                        <a:pt x="105" y="94"/>
                      </a:lnTo>
                      <a:lnTo>
                        <a:pt x="102" y="92"/>
                      </a:lnTo>
                      <a:lnTo>
                        <a:pt x="100" y="101"/>
                      </a:lnTo>
                      <a:lnTo>
                        <a:pt x="100" y="118"/>
                      </a:lnTo>
                      <a:lnTo>
                        <a:pt x="101" y="139"/>
                      </a:lnTo>
                      <a:lnTo>
                        <a:pt x="103" y="160"/>
                      </a:lnTo>
                      <a:lnTo>
                        <a:pt x="106" y="179"/>
                      </a:lnTo>
                      <a:lnTo>
                        <a:pt x="111" y="193"/>
                      </a:lnTo>
                      <a:lnTo>
                        <a:pt x="114" y="206"/>
                      </a:lnTo>
                      <a:lnTo>
                        <a:pt x="117" y="222"/>
                      </a:lnTo>
                      <a:lnTo>
                        <a:pt x="119" y="240"/>
                      </a:lnTo>
                      <a:lnTo>
                        <a:pt x="121" y="258"/>
                      </a:lnTo>
                      <a:lnTo>
                        <a:pt x="122" y="276"/>
                      </a:lnTo>
                      <a:lnTo>
                        <a:pt x="123" y="290"/>
                      </a:lnTo>
                      <a:lnTo>
                        <a:pt x="123" y="299"/>
                      </a:lnTo>
                      <a:lnTo>
                        <a:pt x="123" y="303"/>
                      </a:lnTo>
                      <a:lnTo>
                        <a:pt x="123" y="302"/>
                      </a:lnTo>
                      <a:lnTo>
                        <a:pt x="122" y="300"/>
                      </a:lnTo>
                      <a:lnTo>
                        <a:pt x="121" y="297"/>
                      </a:lnTo>
                      <a:lnTo>
                        <a:pt x="120" y="292"/>
                      </a:lnTo>
                      <a:lnTo>
                        <a:pt x="119" y="287"/>
                      </a:lnTo>
                      <a:lnTo>
                        <a:pt x="117" y="281"/>
                      </a:lnTo>
                      <a:lnTo>
                        <a:pt x="114" y="274"/>
                      </a:lnTo>
                      <a:lnTo>
                        <a:pt x="112" y="266"/>
                      </a:lnTo>
                      <a:lnTo>
                        <a:pt x="109" y="256"/>
                      </a:lnTo>
                      <a:lnTo>
                        <a:pt x="106" y="243"/>
                      </a:lnTo>
                      <a:lnTo>
                        <a:pt x="104" y="229"/>
                      </a:lnTo>
                      <a:lnTo>
                        <a:pt x="102" y="214"/>
                      </a:lnTo>
                      <a:lnTo>
                        <a:pt x="99" y="200"/>
                      </a:lnTo>
                      <a:lnTo>
                        <a:pt x="97" y="187"/>
                      </a:lnTo>
                      <a:lnTo>
                        <a:pt x="93" y="178"/>
                      </a:lnTo>
                      <a:lnTo>
                        <a:pt x="89" y="173"/>
                      </a:lnTo>
                      <a:lnTo>
                        <a:pt x="86" y="176"/>
                      </a:lnTo>
                      <a:lnTo>
                        <a:pt x="85" y="189"/>
                      </a:lnTo>
                      <a:lnTo>
                        <a:pt x="86" y="208"/>
                      </a:lnTo>
                      <a:lnTo>
                        <a:pt x="89" y="232"/>
                      </a:lnTo>
                      <a:lnTo>
                        <a:pt x="92" y="258"/>
                      </a:lnTo>
                      <a:lnTo>
                        <a:pt x="95" y="283"/>
                      </a:lnTo>
                      <a:lnTo>
                        <a:pt x="99" y="304"/>
                      </a:lnTo>
                      <a:lnTo>
                        <a:pt x="101" y="320"/>
                      </a:lnTo>
                      <a:lnTo>
                        <a:pt x="102" y="333"/>
                      </a:lnTo>
                      <a:lnTo>
                        <a:pt x="102" y="348"/>
                      </a:lnTo>
                      <a:lnTo>
                        <a:pt x="101" y="364"/>
                      </a:lnTo>
                      <a:lnTo>
                        <a:pt x="99" y="379"/>
                      </a:lnTo>
                      <a:lnTo>
                        <a:pt x="98" y="394"/>
                      </a:lnTo>
                      <a:lnTo>
                        <a:pt x="96" y="405"/>
                      </a:lnTo>
                      <a:lnTo>
                        <a:pt x="95" y="413"/>
                      </a:lnTo>
                      <a:lnTo>
                        <a:pt x="94" y="416"/>
                      </a:lnTo>
                      <a:lnTo>
                        <a:pt x="93" y="410"/>
                      </a:lnTo>
                      <a:lnTo>
                        <a:pt x="93" y="397"/>
                      </a:lnTo>
                      <a:lnTo>
                        <a:pt x="92" y="379"/>
                      </a:lnTo>
                      <a:lnTo>
                        <a:pt x="91" y="359"/>
                      </a:lnTo>
                      <a:lnTo>
                        <a:pt x="90" y="339"/>
                      </a:lnTo>
                      <a:lnTo>
                        <a:pt x="89" y="319"/>
                      </a:lnTo>
                      <a:lnTo>
                        <a:pt x="87" y="303"/>
                      </a:lnTo>
                      <a:lnTo>
                        <a:pt x="84" y="291"/>
                      </a:lnTo>
                      <a:lnTo>
                        <a:pt x="78" y="271"/>
                      </a:lnTo>
                      <a:lnTo>
                        <a:pt x="73" y="249"/>
                      </a:lnTo>
                      <a:lnTo>
                        <a:pt x="69" y="226"/>
                      </a:lnTo>
                      <a:lnTo>
                        <a:pt x="67" y="205"/>
                      </a:lnTo>
                      <a:lnTo>
                        <a:pt x="65" y="185"/>
                      </a:lnTo>
                      <a:lnTo>
                        <a:pt x="64" y="169"/>
                      </a:lnTo>
                      <a:lnTo>
                        <a:pt x="63" y="159"/>
                      </a:lnTo>
                      <a:lnTo>
                        <a:pt x="63" y="155"/>
                      </a:lnTo>
                      <a:lnTo>
                        <a:pt x="61" y="157"/>
                      </a:lnTo>
                      <a:lnTo>
                        <a:pt x="57" y="163"/>
                      </a:lnTo>
                      <a:lnTo>
                        <a:pt x="50" y="173"/>
                      </a:lnTo>
                      <a:lnTo>
                        <a:pt x="43" y="185"/>
                      </a:lnTo>
                      <a:lnTo>
                        <a:pt x="35" y="199"/>
                      </a:lnTo>
                      <a:lnTo>
                        <a:pt x="29" y="214"/>
                      </a:lnTo>
                      <a:lnTo>
                        <a:pt x="25" y="229"/>
                      </a:lnTo>
                      <a:lnTo>
                        <a:pt x="24" y="245"/>
                      </a:lnTo>
                      <a:lnTo>
                        <a:pt x="25" y="261"/>
                      </a:lnTo>
                      <a:lnTo>
                        <a:pt x="26" y="276"/>
                      </a:lnTo>
                      <a:lnTo>
                        <a:pt x="27" y="290"/>
                      </a:lnTo>
                      <a:lnTo>
                        <a:pt x="29" y="303"/>
                      </a:lnTo>
                      <a:lnTo>
                        <a:pt x="30" y="314"/>
                      </a:lnTo>
                      <a:lnTo>
                        <a:pt x="31" y="323"/>
                      </a:lnTo>
                      <a:lnTo>
                        <a:pt x="32" y="328"/>
                      </a:lnTo>
                      <a:lnTo>
                        <a:pt x="32" y="330"/>
                      </a:lnTo>
                      <a:close/>
                    </a:path>
                  </a:pathLst>
                </a:custGeom>
                <a:solidFill>
                  <a:srgbClr val="A680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52" name="Freeform 668"/>
                <p:cNvSpPr>
                  <a:spLocks/>
                </p:cNvSpPr>
                <p:nvPr/>
              </p:nvSpPr>
              <p:spPr bwMode="auto">
                <a:xfrm>
                  <a:off x="4851" y="586"/>
                  <a:ext cx="25" cy="41"/>
                </a:xfrm>
                <a:custGeom>
                  <a:avLst/>
                  <a:gdLst>
                    <a:gd name="T0" fmla="*/ 28 w 253"/>
                    <a:gd name="T1" fmla="*/ 320 h 416"/>
                    <a:gd name="T2" fmla="*/ 13 w 253"/>
                    <a:gd name="T3" fmla="*/ 271 h 416"/>
                    <a:gd name="T4" fmla="*/ 14 w 253"/>
                    <a:gd name="T5" fmla="*/ 223 h 416"/>
                    <a:gd name="T6" fmla="*/ 26 w 253"/>
                    <a:gd name="T7" fmla="*/ 185 h 416"/>
                    <a:gd name="T8" fmla="*/ 32 w 253"/>
                    <a:gd name="T9" fmla="*/ 159 h 416"/>
                    <a:gd name="T10" fmla="*/ 0 w 253"/>
                    <a:gd name="T11" fmla="*/ 179 h 416"/>
                    <a:gd name="T12" fmla="*/ 13 w 253"/>
                    <a:gd name="T13" fmla="*/ 159 h 416"/>
                    <a:gd name="T14" fmla="*/ 26 w 253"/>
                    <a:gd name="T15" fmla="*/ 142 h 416"/>
                    <a:gd name="T16" fmla="*/ 66 w 253"/>
                    <a:gd name="T17" fmla="*/ 86 h 416"/>
                    <a:gd name="T18" fmla="*/ 79 w 253"/>
                    <a:gd name="T19" fmla="*/ 50 h 416"/>
                    <a:gd name="T20" fmla="*/ 97 w 253"/>
                    <a:gd name="T21" fmla="*/ 11 h 416"/>
                    <a:gd name="T22" fmla="*/ 117 w 253"/>
                    <a:gd name="T23" fmla="*/ 1 h 416"/>
                    <a:gd name="T24" fmla="*/ 145 w 253"/>
                    <a:gd name="T25" fmla="*/ 13 h 416"/>
                    <a:gd name="T26" fmla="*/ 174 w 253"/>
                    <a:gd name="T27" fmla="*/ 27 h 416"/>
                    <a:gd name="T28" fmla="*/ 234 w 253"/>
                    <a:gd name="T29" fmla="*/ 104 h 416"/>
                    <a:gd name="T30" fmla="*/ 253 w 253"/>
                    <a:gd name="T31" fmla="*/ 149 h 416"/>
                    <a:gd name="T32" fmla="*/ 250 w 253"/>
                    <a:gd name="T33" fmla="*/ 141 h 416"/>
                    <a:gd name="T34" fmla="*/ 222 w 253"/>
                    <a:gd name="T35" fmla="*/ 102 h 416"/>
                    <a:gd name="T36" fmla="*/ 167 w 253"/>
                    <a:gd name="T37" fmla="*/ 61 h 416"/>
                    <a:gd name="T38" fmla="*/ 130 w 253"/>
                    <a:gd name="T39" fmla="*/ 38 h 416"/>
                    <a:gd name="T40" fmla="*/ 146 w 253"/>
                    <a:gd name="T41" fmla="*/ 61 h 416"/>
                    <a:gd name="T42" fmla="*/ 162 w 253"/>
                    <a:gd name="T43" fmla="*/ 83 h 416"/>
                    <a:gd name="T44" fmla="*/ 195 w 253"/>
                    <a:gd name="T45" fmla="*/ 127 h 416"/>
                    <a:gd name="T46" fmla="*/ 214 w 253"/>
                    <a:gd name="T47" fmla="*/ 159 h 416"/>
                    <a:gd name="T48" fmla="*/ 230 w 253"/>
                    <a:gd name="T49" fmla="*/ 218 h 416"/>
                    <a:gd name="T50" fmla="*/ 222 w 253"/>
                    <a:gd name="T51" fmla="*/ 199 h 416"/>
                    <a:gd name="T52" fmla="*/ 199 w 253"/>
                    <a:gd name="T53" fmla="*/ 155 h 416"/>
                    <a:gd name="T54" fmla="*/ 179 w 253"/>
                    <a:gd name="T55" fmla="*/ 132 h 416"/>
                    <a:gd name="T56" fmla="*/ 151 w 253"/>
                    <a:gd name="T57" fmla="*/ 97 h 416"/>
                    <a:gd name="T58" fmla="*/ 121 w 253"/>
                    <a:gd name="T59" fmla="*/ 65 h 416"/>
                    <a:gd name="T60" fmla="*/ 115 w 253"/>
                    <a:gd name="T61" fmla="*/ 60 h 416"/>
                    <a:gd name="T62" fmla="*/ 137 w 253"/>
                    <a:gd name="T63" fmla="*/ 136 h 416"/>
                    <a:gd name="T64" fmla="*/ 166 w 253"/>
                    <a:gd name="T65" fmla="*/ 202 h 416"/>
                    <a:gd name="T66" fmla="*/ 177 w 253"/>
                    <a:gd name="T67" fmla="*/ 279 h 416"/>
                    <a:gd name="T68" fmla="*/ 174 w 253"/>
                    <a:gd name="T69" fmla="*/ 268 h 416"/>
                    <a:gd name="T70" fmla="*/ 158 w 253"/>
                    <a:gd name="T71" fmla="*/ 216 h 416"/>
                    <a:gd name="T72" fmla="*/ 134 w 253"/>
                    <a:gd name="T73" fmla="*/ 171 h 416"/>
                    <a:gd name="T74" fmla="*/ 111 w 253"/>
                    <a:gd name="T75" fmla="*/ 109 h 416"/>
                    <a:gd name="T76" fmla="*/ 101 w 253"/>
                    <a:gd name="T77" fmla="*/ 139 h 416"/>
                    <a:gd name="T78" fmla="*/ 114 w 253"/>
                    <a:gd name="T79" fmla="*/ 206 h 416"/>
                    <a:gd name="T80" fmla="*/ 123 w 253"/>
                    <a:gd name="T81" fmla="*/ 290 h 416"/>
                    <a:gd name="T82" fmla="*/ 122 w 253"/>
                    <a:gd name="T83" fmla="*/ 300 h 416"/>
                    <a:gd name="T84" fmla="*/ 114 w 253"/>
                    <a:gd name="T85" fmla="*/ 274 h 416"/>
                    <a:gd name="T86" fmla="*/ 104 w 253"/>
                    <a:gd name="T87" fmla="*/ 229 h 416"/>
                    <a:gd name="T88" fmla="*/ 89 w 253"/>
                    <a:gd name="T89" fmla="*/ 173 h 416"/>
                    <a:gd name="T90" fmla="*/ 89 w 253"/>
                    <a:gd name="T91" fmla="*/ 232 h 416"/>
                    <a:gd name="T92" fmla="*/ 101 w 253"/>
                    <a:gd name="T93" fmla="*/ 320 h 416"/>
                    <a:gd name="T94" fmla="*/ 98 w 253"/>
                    <a:gd name="T95" fmla="*/ 394 h 416"/>
                    <a:gd name="T96" fmla="*/ 93 w 253"/>
                    <a:gd name="T97" fmla="*/ 410 h 416"/>
                    <a:gd name="T98" fmla="*/ 89 w 253"/>
                    <a:gd name="T99" fmla="*/ 319 h 416"/>
                    <a:gd name="T100" fmla="*/ 73 w 253"/>
                    <a:gd name="T101" fmla="*/ 249 h 416"/>
                    <a:gd name="T102" fmla="*/ 63 w 253"/>
                    <a:gd name="T103" fmla="*/ 159 h 416"/>
                    <a:gd name="T104" fmla="*/ 50 w 253"/>
                    <a:gd name="T105" fmla="*/ 173 h 416"/>
                    <a:gd name="T106" fmla="*/ 24 w 253"/>
                    <a:gd name="T107" fmla="*/ 245 h 416"/>
                    <a:gd name="T108" fmla="*/ 29 w 253"/>
                    <a:gd name="T109" fmla="*/ 303 h 4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53" h="416">
                      <a:moveTo>
                        <a:pt x="32" y="330"/>
                      </a:moveTo>
                      <a:lnTo>
                        <a:pt x="32" y="330"/>
                      </a:lnTo>
                      <a:lnTo>
                        <a:pt x="31" y="329"/>
                      </a:lnTo>
                      <a:lnTo>
                        <a:pt x="30" y="325"/>
                      </a:lnTo>
                      <a:lnTo>
                        <a:pt x="28" y="320"/>
                      </a:lnTo>
                      <a:lnTo>
                        <a:pt x="25" y="313"/>
                      </a:lnTo>
                      <a:lnTo>
                        <a:pt x="22" y="304"/>
                      </a:lnTo>
                      <a:lnTo>
                        <a:pt x="19" y="294"/>
                      </a:lnTo>
                      <a:lnTo>
                        <a:pt x="16" y="283"/>
                      </a:lnTo>
                      <a:lnTo>
                        <a:pt x="13" y="271"/>
                      </a:lnTo>
                      <a:lnTo>
                        <a:pt x="11" y="259"/>
                      </a:lnTo>
                      <a:lnTo>
                        <a:pt x="11" y="246"/>
                      </a:lnTo>
                      <a:lnTo>
                        <a:pt x="12" y="234"/>
                      </a:lnTo>
                      <a:lnTo>
                        <a:pt x="14" y="223"/>
                      </a:lnTo>
                      <a:lnTo>
                        <a:pt x="16" y="212"/>
                      </a:lnTo>
                      <a:lnTo>
                        <a:pt x="19" y="202"/>
                      </a:lnTo>
                      <a:lnTo>
                        <a:pt x="23" y="193"/>
                      </a:lnTo>
                      <a:lnTo>
                        <a:pt x="26" y="185"/>
                      </a:lnTo>
                      <a:lnTo>
                        <a:pt x="28" y="178"/>
                      </a:lnTo>
                      <a:lnTo>
                        <a:pt x="30" y="172"/>
                      </a:lnTo>
                      <a:lnTo>
                        <a:pt x="31" y="167"/>
                      </a:lnTo>
                      <a:lnTo>
                        <a:pt x="32" y="163"/>
                      </a:lnTo>
                      <a:lnTo>
                        <a:pt x="32" y="159"/>
                      </a:lnTo>
                      <a:lnTo>
                        <a:pt x="32" y="157"/>
                      </a:lnTo>
                      <a:lnTo>
                        <a:pt x="32" y="156"/>
                      </a:lnTo>
                      <a:lnTo>
                        <a:pt x="32" y="155"/>
                      </a:lnTo>
                      <a:lnTo>
                        <a:pt x="0" y="179"/>
                      </a:lnTo>
                      <a:lnTo>
                        <a:pt x="1" y="178"/>
                      </a:lnTo>
                      <a:lnTo>
                        <a:pt x="3" y="175"/>
                      </a:lnTo>
                      <a:lnTo>
                        <a:pt x="6" y="170"/>
                      </a:lnTo>
                      <a:lnTo>
                        <a:pt x="9" y="165"/>
                      </a:lnTo>
                      <a:lnTo>
                        <a:pt x="13" y="159"/>
                      </a:lnTo>
                      <a:lnTo>
                        <a:pt x="16" y="154"/>
                      </a:lnTo>
                      <a:lnTo>
                        <a:pt x="20" y="149"/>
                      </a:lnTo>
                      <a:lnTo>
                        <a:pt x="22" y="146"/>
                      </a:lnTo>
                      <a:lnTo>
                        <a:pt x="26" y="142"/>
                      </a:lnTo>
                      <a:lnTo>
                        <a:pt x="32" y="134"/>
                      </a:lnTo>
                      <a:lnTo>
                        <a:pt x="40" y="124"/>
                      </a:lnTo>
                      <a:lnTo>
                        <a:pt x="49" y="111"/>
                      </a:lnTo>
                      <a:lnTo>
                        <a:pt x="58" y="98"/>
                      </a:lnTo>
                      <a:lnTo>
                        <a:pt x="66" y="86"/>
                      </a:lnTo>
                      <a:lnTo>
                        <a:pt x="72" y="75"/>
                      </a:lnTo>
                      <a:lnTo>
                        <a:pt x="75" y="66"/>
                      </a:lnTo>
                      <a:lnTo>
                        <a:pt x="77" y="58"/>
                      </a:lnTo>
                      <a:lnTo>
                        <a:pt x="79" y="50"/>
                      </a:lnTo>
                      <a:lnTo>
                        <a:pt x="83" y="41"/>
                      </a:lnTo>
                      <a:lnTo>
                        <a:pt x="86" y="33"/>
                      </a:lnTo>
                      <a:lnTo>
                        <a:pt x="90" y="25"/>
                      </a:lnTo>
                      <a:lnTo>
                        <a:pt x="94" y="17"/>
                      </a:lnTo>
                      <a:lnTo>
                        <a:pt x="97" y="11"/>
                      </a:lnTo>
                      <a:lnTo>
                        <a:pt x="100" y="7"/>
                      </a:lnTo>
                      <a:lnTo>
                        <a:pt x="105" y="2"/>
                      </a:lnTo>
                      <a:lnTo>
                        <a:pt x="111" y="0"/>
                      </a:lnTo>
                      <a:lnTo>
                        <a:pt x="117" y="1"/>
                      </a:lnTo>
                      <a:lnTo>
                        <a:pt x="123" y="2"/>
                      </a:lnTo>
                      <a:lnTo>
                        <a:pt x="129" y="5"/>
                      </a:lnTo>
                      <a:lnTo>
                        <a:pt x="135" y="8"/>
                      </a:lnTo>
                      <a:lnTo>
                        <a:pt x="140" y="11"/>
                      </a:lnTo>
                      <a:lnTo>
                        <a:pt x="145" y="13"/>
                      </a:lnTo>
                      <a:lnTo>
                        <a:pt x="155" y="16"/>
                      </a:lnTo>
                      <a:lnTo>
                        <a:pt x="164" y="21"/>
                      </a:lnTo>
                      <a:lnTo>
                        <a:pt x="171" y="25"/>
                      </a:lnTo>
                      <a:lnTo>
                        <a:pt x="174" y="27"/>
                      </a:lnTo>
                      <a:lnTo>
                        <a:pt x="156" y="24"/>
                      </a:lnTo>
                      <a:lnTo>
                        <a:pt x="206" y="73"/>
                      </a:lnTo>
                      <a:lnTo>
                        <a:pt x="222" y="89"/>
                      </a:lnTo>
                      <a:lnTo>
                        <a:pt x="234" y="104"/>
                      </a:lnTo>
                      <a:lnTo>
                        <a:pt x="243" y="118"/>
                      </a:lnTo>
                      <a:lnTo>
                        <a:pt x="248" y="129"/>
                      </a:lnTo>
                      <a:lnTo>
                        <a:pt x="251" y="138"/>
                      </a:lnTo>
                      <a:lnTo>
                        <a:pt x="253" y="144"/>
                      </a:lnTo>
                      <a:lnTo>
                        <a:pt x="253" y="149"/>
                      </a:lnTo>
                      <a:lnTo>
                        <a:pt x="253" y="150"/>
                      </a:lnTo>
                      <a:lnTo>
                        <a:pt x="253" y="149"/>
                      </a:lnTo>
                      <a:lnTo>
                        <a:pt x="252" y="146"/>
                      </a:lnTo>
                      <a:lnTo>
                        <a:pt x="250" y="141"/>
                      </a:lnTo>
                      <a:lnTo>
                        <a:pt x="247" y="135"/>
                      </a:lnTo>
                      <a:lnTo>
                        <a:pt x="242" y="128"/>
                      </a:lnTo>
                      <a:lnTo>
                        <a:pt x="237" y="120"/>
                      </a:lnTo>
                      <a:lnTo>
                        <a:pt x="230" y="111"/>
                      </a:lnTo>
                      <a:lnTo>
                        <a:pt x="222" y="102"/>
                      </a:lnTo>
                      <a:lnTo>
                        <a:pt x="211" y="93"/>
                      </a:lnTo>
                      <a:lnTo>
                        <a:pt x="197" y="82"/>
                      </a:lnTo>
                      <a:lnTo>
                        <a:pt x="182" y="72"/>
                      </a:lnTo>
                      <a:lnTo>
                        <a:pt x="167" y="61"/>
                      </a:lnTo>
                      <a:lnTo>
                        <a:pt x="153" y="52"/>
                      </a:lnTo>
                      <a:lnTo>
                        <a:pt x="141" y="45"/>
                      </a:lnTo>
                      <a:lnTo>
                        <a:pt x="133" y="40"/>
                      </a:lnTo>
                      <a:lnTo>
                        <a:pt x="130" y="38"/>
                      </a:lnTo>
                      <a:lnTo>
                        <a:pt x="131" y="39"/>
                      </a:lnTo>
                      <a:lnTo>
                        <a:pt x="133" y="43"/>
                      </a:lnTo>
                      <a:lnTo>
                        <a:pt x="137" y="48"/>
                      </a:lnTo>
                      <a:lnTo>
                        <a:pt x="141" y="54"/>
                      </a:lnTo>
                      <a:lnTo>
                        <a:pt x="146" y="61"/>
                      </a:lnTo>
                      <a:lnTo>
                        <a:pt x="151" y="67"/>
                      </a:lnTo>
                      <a:lnTo>
                        <a:pt x="155" y="73"/>
                      </a:lnTo>
                      <a:lnTo>
                        <a:pt x="158" y="78"/>
                      </a:lnTo>
                      <a:lnTo>
                        <a:pt x="162" y="83"/>
                      </a:lnTo>
                      <a:lnTo>
                        <a:pt x="167" y="91"/>
                      </a:lnTo>
                      <a:lnTo>
                        <a:pt x="174" y="100"/>
                      </a:lnTo>
                      <a:lnTo>
                        <a:pt x="182" y="109"/>
                      </a:lnTo>
                      <a:lnTo>
                        <a:pt x="189" y="119"/>
                      </a:lnTo>
                      <a:lnTo>
                        <a:pt x="195" y="127"/>
                      </a:lnTo>
                      <a:lnTo>
                        <a:pt x="199" y="132"/>
                      </a:lnTo>
                      <a:lnTo>
                        <a:pt x="201" y="134"/>
                      </a:lnTo>
                      <a:lnTo>
                        <a:pt x="208" y="146"/>
                      </a:lnTo>
                      <a:lnTo>
                        <a:pt x="214" y="159"/>
                      </a:lnTo>
                      <a:lnTo>
                        <a:pt x="219" y="174"/>
                      </a:lnTo>
                      <a:lnTo>
                        <a:pt x="223" y="188"/>
                      </a:lnTo>
                      <a:lnTo>
                        <a:pt x="226" y="201"/>
                      </a:lnTo>
                      <a:lnTo>
                        <a:pt x="228" y="211"/>
                      </a:lnTo>
                      <a:lnTo>
                        <a:pt x="230" y="218"/>
                      </a:lnTo>
                      <a:lnTo>
                        <a:pt x="230" y="221"/>
                      </a:lnTo>
                      <a:lnTo>
                        <a:pt x="229" y="217"/>
                      </a:lnTo>
                      <a:lnTo>
                        <a:pt x="226" y="209"/>
                      </a:lnTo>
                      <a:lnTo>
                        <a:pt x="222" y="199"/>
                      </a:lnTo>
                      <a:lnTo>
                        <a:pt x="217" y="188"/>
                      </a:lnTo>
                      <a:lnTo>
                        <a:pt x="212" y="176"/>
                      </a:lnTo>
                      <a:lnTo>
                        <a:pt x="207" y="166"/>
                      </a:lnTo>
                      <a:lnTo>
                        <a:pt x="202" y="159"/>
                      </a:lnTo>
                      <a:lnTo>
                        <a:pt x="199" y="155"/>
                      </a:lnTo>
                      <a:lnTo>
                        <a:pt x="196" y="152"/>
                      </a:lnTo>
                      <a:lnTo>
                        <a:pt x="191" y="147"/>
                      </a:lnTo>
                      <a:lnTo>
                        <a:pt x="185" y="140"/>
                      </a:lnTo>
                      <a:lnTo>
                        <a:pt x="179" y="132"/>
                      </a:lnTo>
                      <a:lnTo>
                        <a:pt x="172" y="123"/>
                      </a:lnTo>
                      <a:lnTo>
                        <a:pt x="165" y="113"/>
                      </a:lnTo>
                      <a:lnTo>
                        <a:pt x="158" y="104"/>
                      </a:lnTo>
                      <a:lnTo>
                        <a:pt x="151" y="97"/>
                      </a:lnTo>
                      <a:lnTo>
                        <a:pt x="144" y="90"/>
                      </a:lnTo>
                      <a:lnTo>
                        <a:pt x="138" y="83"/>
                      </a:lnTo>
                      <a:lnTo>
                        <a:pt x="131" y="76"/>
                      </a:lnTo>
                      <a:lnTo>
                        <a:pt x="126" y="70"/>
                      </a:lnTo>
                      <a:lnTo>
                        <a:pt x="121" y="65"/>
                      </a:lnTo>
                      <a:lnTo>
                        <a:pt x="117" y="61"/>
                      </a:lnTo>
                      <a:lnTo>
                        <a:pt x="115" y="58"/>
                      </a:lnTo>
                      <a:lnTo>
                        <a:pt x="114" y="57"/>
                      </a:lnTo>
                      <a:lnTo>
                        <a:pt x="115" y="60"/>
                      </a:lnTo>
                      <a:lnTo>
                        <a:pt x="117" y="69"/>
                      </a:lnTo>
                      <a:lnTo>
                        <a:pt x="120" y="83"/>
                      </a:lnTo>
                      <a:lnTo>
                        <a:pt x="125" y="99"/>
                      </a:lnTo>
                      <a:lnTo>
                        <a:pt x="130" y="118"/>
                      </a:lnTo>
                      <a:lnTo>
                        <a:pt x="137" y="136"/>
                      </a:lnTo>
                      <a:lnTo>
                        <a:pt x="144" y="154"/>
                      </a:lnTo>
                      <a:lnTo>
                        <a:pt x="152" y="169"/>
                      </a:lnTo>
                      <a:lnTo>
                        <a:pt x="160" y="184"/>
                      </a:lnTo>
                      <a:lnTo>
                        <a:pt x="166" y="202"/>
                      </a:lnTo>
                      <a:lnTo>
                        <a:pt x="170" y="221"/>
                      </a:lnTo>
                      <a:lnTo>
                        <a:pt x="173" y="239"/>
                      </a:lnTo>
                      <a:lnTo>
                        <a:pt x="175" y="256"/>
                      </a:lnTo>
                      <a:lnTo>
                        <a:pt x="176" y="269"/>
                      </a:lnTo>
                      <a:lnTo>
                        <a:pt x="177" y="279"/>
                      </a:lnTo>
                      <a:lnTo>
                        <a:pt x="177" y="282"/>
                      </a:lnTo>
                      <a:lnTo>
                        <a:pt x="177" y="280"/>
                      </a:lnTo>
                      <a:lnTo>
                        <a:pt x="176" y="275"/>
                      </a:lnTo>
                      <a:lnTo>
                        <a:pt x="174" y="268"/>
                      </a:lnTo>
                      <a:lnTo>
                        <a:pt x="172" y="259"/>
                      </a:lnTo>
                      <a:lnTo>
                        <a:pt x="170" y="248"/>
                      </a:lnTo>
                      <a:lnTo>
                        <a:pt x="166" y="237"/>
                      </a:lnTo>
                      <a:lnTo>
                        <a:pt x="163" y="226"/>
                      </a:lnTo>
                      <a:lnTo>
                        <a:pt x="158" y="216"/>
                      </a:lnTo>
                      <a:lnTo>
                        <a:pt x="152" y="206"/>
                      </a:lnTo>
                      <a:lnTo>
                        <a:pt x="146" y="195"/>
                      </a:lnTo>
                      <a:lnTo>
                        <a:pt x="140" y="184"/>
                      </a:lnTo>
                      <a:lnTo>
                        <a:pt x="134" y="171"/>
                      </a:lnTo>
                      <a:lnTo>
                        <a:pt x="127" y="158"/>
                      </a:lnTo>
                      <a:lnTo>
                        <a:pt x="121" y="143"/>
                      </a:lnTo>
                      <a:lnTo>
                        <a:pt x="116" y="127"/>
                      </a:lnTo>
                      <a:lnTo>
                        <a:pt x="111" y="109"/>
                      </a:lnTo>
                      <a:lnTo>
                        <a:pt x="105" y="94"/>
                      </a:lnTo>
                      <a:lnTo>
                        <a:pt x="102" y="92"/>
                      </a:lnTo>
                      <a:lnTo>
                        <a:pt x="100" y="101"/>
                      </a:lnTo>
                      <a:lnTo>
                        <a:pt x="100" y="118"/>
                      </a:lnTo>
                      <a:lnTo>
                        <a:pt x="101" y="139"/>
                      </a:lnTo>
                      <a:lnTo>
                        <a:pt x="103" y="160"/>
                      </a:lnTo>
                      <a:lnTo>
                        <a:pt x="106" y="179"/>
                      </a:lnTo>
                      <a:lnTo>
                        <a:pt x="111" y="193"/>
                      </a:lnTo>
                      <a:lnTo>
                        <a:pt x="114" y="206"/>
                      </a:lnTo>
                      <a:lnTo>
                        <a:pt x="117" y="222"/>
                      </a:lnTo>
                      <a:lnTo>
                        <a:pt x="119" y="240"/>
                      </a:lnTo>
                      <a:lnTo>
                        <a:pt x="121" y="258"/>
                      </a:lnTo>
                      <a:lnTo>
                        <a:pt x="122" y="276"/>
                      </a:lnTo>
                      <a:lnTo>
                        <a:pt x="123" y="290"/>
                      </a:lnTo>
                      <a:lnTo>
                        <a:pt x="123" y="299"/>
                      </a:lnTo>
                      <a:lnTo>
                        <a:pt x="123" y="303"/>
                      </a:lnTo>
                      <a:lnTo>
                        <a:pt x="123" y="302"/>
                      </a:lnTo>
                      <a:lnTo>
                        <a:pt x="122" y="300"/>
                      </a:lnTo>
                      <a:lnTo>
                        <a:pt x="121" y="297"/>
                      </a:lnTo>
                      <a:lnTo>
                        <a:pt x="120" y="292"/>
                      </a:lnTo>
                      <a:lnTo>
                        <a:pt x="119" y="287"/>
                      </a:lnTo>
                      <a:lnTo>
                        <a:pt x="117" y="281"/>
                      </a:lnTo>
                      <a:lnTo>
                        <a:pt x="114" y="274"/>
                      </a:lnTo>
                      <a:lnTo>
                        <a:pt x="112" y="266"/>
                      </a:lnTo>
                      <a:lnTo>
                        <a:pt x="109" y="256"/>
                      </a:lnTo>
                      <a:lnTo>
                        <a:pt x="106" y="243"/>
                      </a:lnTo>
                      <a:lnTo>
                        <a:pt x="104" y="229"/>
                      </a:lnTo>
                      <a:lnTo>
                        <a:pt x="102" y="214"/>
                      </a:lnTo>
                      <a:lnTo>
                        <a:pt x="99" y="200"/>
                      </a:lnTo>
                      <a:lnTo>
                        <a:pt x="97" y="187"/>
                      </a:lnTo>
                      <a:lnTo>
                        <a:pt x="93" y="178"/>
                      </a:lnTo>
                      <a:lnTo>
                        <a:pt x="89" y="173"/>
                      </a:lnTo>
                      <a:lnTo>
                        <a:pt x="86" y="176"/>
                      </a:lnTo>
                      <a:lnTo>
                        <a:pt x="85" y="189"/>
                      </a:lnTo>
                      <a:lnTo>
                        <a:pt x="86" y="208"/>
                      </a:lnTo>
                      <a:lnTo>
                        <a:pt x="89" y="232"/>
                      </a:lnTo>
                      <a:lnTo>
                        <a:pt x="92" y="258"/>
                      </a:lnTo>
                      <a:lnTo>
                        <a:pt x="95" y="283"/>
                      </a:lnTo>
                      <a:lnTo>
                        <a:pt x="99" y="304"/>
                      </a:lnTo>
                      <a:lnTo>
                        <a:pt x="101" y="320"/>
                      </a:lnTo>
                      <a:lnTo>
                        <a:pt x="102" y="333"/>
                      </a:lnTo>
                      <a:lnTo>
                        <a:pt x="102" y="348"/>
                      </a:lnTo>
                      <a:lnTo>
                        <a:pt x="101" y="364"/>
                      </a:lnTo>
                      <a:lnTo>
                        <a:pt x="99" y="379"/>
                      </a:lnTo>
                      <a:lnTo>
                        <a:pt x="98" y="394"/>
                      </a:lnTo>
                      <a:lnTo>
                        <a:pt x="96" y="405"/>
                      </a:lnTo>
                      <a:lnTo>
                        <a:pt x="95" y="413"/>
                      </a:lnTo>
                      <a:lnTo>
                        <a:pt x="94" y="416"/>
                      </a:lnTo>
                      <a:lnTo>
                        <a:pt x="93" y="410"/>
                      </a:lnTo>
                      <a:lnTo>
                        <a:pt x="93" y="397"/>
                      </a:lnTo>
                      <a:lnTo>
                        <a:pt x="92" y="379"/>
                      </a:lnTo>
                      <a:lnTo>
                        <a:pt x="91" y="359"/>
                      </a:lnTo>
                      <a:lnTo>
                        <a:pt x="90" y="339"/>
                      </a:lnTo>
                      <a:lnTo>
                        <a:pt x="89" y="319"/>
                      </a:lnTo>
                      <a:lnTo>
                        <a:pt x="87" y="303"/>
                      </a:lnTo>
                      <a:lnTo>
                        <a:pt x="84" y="291"/>
                      </a:lnTo>
                      <a:lnTo>
                        <a:pt x="78" y="271"/>
                      </a:lnTo>
                      <a:lnTo>
                        <a:pt x="73" y="249"/>
                      </a:lnTo>
                      <a:lnTo>
                        <a:pt x="69" y="226"/>
                      </a:lnTo>
                      <a:lnTo>
                        <a:pt x="67" y="205"/>
                      </a:lnTo>
                      <a:lnTo>
                        <a:pt x="65" y="185"/>
                      </a:lnTo>
                      <a:lnTo>
                        <a:pt x="64" y="169"/>
                      </a:lnTo>
                      <a:lnTo>
                        <a:pt x="63" y="159"/>
                      </a:lnTo>
                      <a:lnTo>
                        <a:pt x="63" y="155"/>
                      </a:lnTo>
                      <a:lnTo>
                        <a:pt x="61" y="157"/>
                      </a:lnTo>
                      <a:lnTo>
                        <a:pt x="57" y="163"/>
                      </a:lnTo>
                      <a:lnTo>
                        <a:pt x="50" y="173"/>
                      </a:lnTo>
                      <a:lnTo>
                        <a:pt x="43" y="185"/>
                      </a:lnTo>
                      <a:lnTo>
                        <a:pt x="35" y="199"/>
                      </a:lnTo>
                      <a:lnTo>
                        <a:pt x="29" y="214"/>
                      </a:lnTo>
                      <a:lnTo>
                        <a:pt x="25" y="229"/>
                      </a:lnTo>
                      <a:lnTo>
                        <a:pt x="24" y="245"/>
                      </a:lnTo>
                      <a:lnTo>
                        <a:pt x="25" y="261"/>
                      </a:lnTo>
                      <a:lnTo>
                        <a:pt x="26" y="276"/>
                      </a:lnTo>
                      <a:lnTo>
                        <a:pt x="27" y="290"/>
                      </a:lnTo>
                      <a:lnTo>
                        <a:pt x="29" y="303"/>
                      </a:lnTo>
                      <a:lnTo>
                        <a:pt x="30" y="314"/>
                      </a:lnTo>
                      <a:lnTo>
                        <a:pt x="31" y="323"/>
                      </a:lnTo>
                      <a:lnTo>
                        <a:pt x="32" y="328"/>
                      </a:lnTo>
                      <a:lnTo>
                        <a:pt x="32" y="330"/>
                      </a:lnTo>
                    </a:path>
                  </a:pathLst>
                </a:custGeom>
                <a:noFill/>
                <a:ln w="0">
                  <a:solidFill>
                    <a:srgbClr val="99734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53" name="Freeform 669"/>
                <p:cNvSpPr>
                  <a:spLocks/>
                </p:cNvSpPr>
                <p:nvPr/>
              </p:nvSpPr>
              <p:spPr bwMode="auto">
                <a:xfrm>
                  <a:off x="4797" y="718"/>
                  <a:ext cx="4" cy="5"/>
                </a:xfrm>
                <a:custGeom>
                  <a:avLst/>
                  <a:gdLst>
                    <a:gd name="T0" fmla="*/ 38 w 38"/>
                    <a:gd name="T1" fmla="*/ 46 h 54"/>
                    <a:gd name="T2" fmla="*/ 37 w 38"/>
                    <a:gd name="T3" fmla="*/ 49 h 54"/>
                    <a:gd name="T4" fmla="*/ 34 w 38"/>
                    <a:gd name="T5" fmla="*/ 51 h 54"/>
                    <a:gd name="T6" fmla="*/ 28 w 38"/>
                    <a:gd name="T7" fmla="*/ 54 h 54"/>
                    <a:gd name="T8" fmla="*/ 19 w 38"/>
                    <a:gd name="T9" fmla="*/ 54 h 54"/>
                    <a:gd name="T10" fmla="*/ 18 w 38"/>
                    <a:gd name="T11" fmla="*/ 53 h 54"/>
                    <a:gd name="T12" fmla="*/ 16 w 38"/>
                    <a:gd name="T13" fmla="*/ 49 h 54"/>
                    <a:gd name="T14" fmla="*/ 13 w 38"/>
                    <a:gd name="T15" fmla="*/ 45 h 54"/>
                    <a:gd name="T16" fmla="*/ 9 w 38"/>
                    <a:gd name="T17" fmla="*/ 38 h 54"/>
                    <a:gd name="T18" fmla="*/ 6 w 38"/>
                    <a:gd name="T19" fmla="*/ 31 h 54"/>
                    <a:gd name="T20" fmla="*/ 3 w 38"/>
                    <a:gd name="T21" fmla="*/ 24 h 54"/>
                    <a:gd name="T22" fmla="*/ 1 w 38"/>
                    <a:gd name="T23" fmla="*/ 16 h 54"/>
                    <a:gd name="T24" fmla="*/ 0 w 38"/>
                    <a:gd name="T25" fmla="*/ 9 h 54"/>
                    <a:gd name="T26" fmla="*/ 3 w 38"/>
                    <a:gd name="T27" fmla="*/ 0 h 54"/>
                    <a:gd name="T28" fmla="*/ 8 w 38"/>
                    <a:gd name="T29" fmla="*/ 0 h 54"/>
                    <a:gd name="T30" fmla="*/ 13 w 38"/>
                    <a:gd name="T31" fmla="*/ 5 h 54"/>
                    <a:gd name="T32" fmla="*/ 17 w 38"/>
                    <a:gd name="T33" fmla="*/ 10 h 54"/>
                    <a:gd name="T34" fmla="*/ 20 w 38"/>
                    <a:gd name="T35" fmla="*/ 15 h 54"/>
                    <a:gd name="T36" fmla="*/ 24 w 38"/>
                    <a:gd name="T37" fmla="*/ 20 h 54"/>
                    <a:gd name="T38" fmla="*/ 27 w 38"/>
                    <a:gd name="T39" fmla="*/ 25 h 54"/>
                    <a:gd name="T40" fmla="*/ 31 w 38"/>
                    <a:gd name="T41" fmla="*/ 31 h 54"/>
                    <a:gd name="T42" fmla="*/ 33 w 38"/>
                    <a:gd name="T43" fmla="*/ 36 h 54"/>
                    <a:gd name="T44" fmla="*/ 36 w 38"/>
                    <a:gd name="T45" fmla="*/ 41 h 54"/>
                    <a:gd name="T46" fmla="*/ 37 w 38"/>
                    <a:gd name="T47" fmla="*/ 44 h 54"/>
                    <a:gd name="T48" fmla="*/ 38 w 38"/>
                    <a:gd name="T49" fmla="*/ 46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8" h="54">
                      <a:moveTo>
                        <a:pt x="38" y="46"/>
                      </a:moveTo>
                      <a:lnTo>
                        <a:pt x="37" y="49"/>
                      </a:lnTo>
                      <a:lnTo>
                        <a:pt x="34" y="51"/>
                      </a:lnTo>
                      <a:lnTo>
                        <a:pt x="28" y="54"/>
                      </a:lnTo>
                      <a:lnTo>
                        <a:pt x="19" y="54"/>
                      </a:lnTo>
                      <a:lnTo>
                        <a:pt x="18" y="53"/>
                      </a:lnTo>
                      <a:lnTo>
                        <a:pt x="16" y="49"/>
                      </a:lnTo>
                      <a:lnTo>
                        <a:pt x="13" y="45"/>
                      </a:lnTo>
                      <a:lnTo>
                        <a:pt x="9" y="38"/>
                      </a:lnTo>
                      <a:lnTo>
                        <a:pt x="6" y="31"/>
                      </a:lnTo>
                      <a:lnTo>
                        <a:pt x="3" y="24"/>
                      </a:lnTo>
                      <a:lnTo>
                        <a:pt x="1" y="16"/>
                      </a:lnTo>
                      <a:lnTo>
                        <a:pt x="0" y="9"/>
                      </a:lnTo>
                      <a:lnTo>
                        <a:pt x="3" y="0"/>
                      </a:lnTo>
                      <a:lnTo>
                        <a:pt x="8" y="0"/>
                      </a:lnTo>
                      <a:lnTo>
                        <a:pt x="13" y="5"/>
                      </a:lnTo>
                      <a:lnTo>
                        <a:pt x="17" y="10"/>
                      </a:lnTo>
                      <a:lnTo>
                        <a:pt x="20" y="15"/>
                      </a:lnTo>
                      <a:lnTo>
                        <a:pt x="24" y="20"/>
                      </a:lnTo>
                      <a:lnTo>
                        <a:pt x="27" y="25"/>
                      </a:lnTo>
                      <a:lnTo>
                        <a:pt x="31" y="31"/>
                      </a:lnTo>
                      <a:lnTo>
                        <a:pt x="33" y="36"/>
                      </a:lnTo>
                      <a:lnTo>
                        <a:pt x="36" y="41"/>
                      </a:lnTo>
                      <a:lnTo>
                        <a:pt x="37" y="44"/>
                      </a:lnTo>
                      <a:lnTo>
                        <a:pt x="38" y="46"/>
                      </a:lnTo>
                      <a:close/>
                    </a:path>
                  </a:pathLst>
                </a:custGeom>
                <a:solidFill>
                  <a:srgbClr val="FFCC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54" name="Freeform 670"/>
                <p:cNvSpPr>
                  <a:spLocks/>
                </p:cNvSpPr>
                <p:nvPr/>
              </p:nvSpPr>
              <p:spPr bwMode="auto">
                <a:xfrm>
                  <a:off x="4797" y="718"/>
                  <a:ext cx="4" cy="5"/>
                </a:xfrm>
                <a:custGeom>
                  <a:avLst/>
                  <a:gdLst>
                    <a:gd name="T0" fmla="*/ 38 w 38"/>
                    <a:gd name="T1" fmla="*/ 46 h 54"/>
                    <a:gd name="T2" fmla="*/ 38 w 38"/>
                    <a:gd name="T3" fmla="*/ 46 h 54"/>
                    <a:gd name="T4" fmla="*/ 37 w 38"/>
                    <a:gd name="T5" fmla="*/ 49 h 54"/>
                    <a:gd name="T6" fmla="*/ 34 w 38"/>
                    <a:gd name="T7" fmla="*/ 51 h 54"/>
                    <a:gd name="T8" fmla="*/ 28 w 38"/>
                    <a:gd name="T9" fmla="*/ 54 h 54"/>
                    <a:gd name="T10" fmla="*/ 19 w 38"/>
                    <a:gd name="T11" fmla="*/ 54 h 54"/>
                    <a:gd name="T12" fmla="*/ 19 w 38"/>
                    <a:gd name="T13" fmla="*/ 54 h 54"/>
                    <a:gd name="T14" fmla="*/ 18 w 38"/>
                    <a:gd name="T15" fmla="*/ 53 h 54"/>
                    <a:gd name="T16" fmla="*/ 16 w 38"/>
                    <a:gd name="T17" fmla="*/ 49 h 54"/>
                    <a:gd name="T18" fmla="*/ 13 w 38"/>
                    <a:gd name="T19" fmla="*/ 45 h 54"/>
                    <a:gd name="T20" fmla="*/ 9 w 38"/>
                    <a:gd name="T21" fmla="*/ 38 h 54"/>
                    <a:gd name="T22" fmla="*/ 6 w 38"/>
                    <a:gd name="T23" fmla="*/ 31 h 54"/>
                    <a:gd name="T24" fmla="*/ 3 w 38"/>
                    <a:gd name="T25" fmla="*/ 24 h 54"/>
                    <a:gd name="T26" fmla="*/ 1 w 38"/>
                    <a:gd name="T27" fmla="*/ 16 h 54"/>
                    <a:gd name="T28" fmla="*/ 0 w 38"/>
                    <a:gd name="T29" fmla="*/ 9 h 54"/>
                    <a:gd name="T30" fmla="*/ 0 w 38"/>
                    <a:gd name="T31" fmla="*/ 9 h 54"/>
                    <a:gd name="T32" fmla="*/ 3 w 38"/>
                    <a:gd name="T33" fmla="*/ 0 h 54"/>
                    <a:gd name="T34" fmla="*/ 8 w 38"/>
                    <a:gd name="T35" fmla="*/ 0 h 54"/>
                    <a:gd name="T36" fmla="*/ 13 w 38"/>
                    <a:gd name="T37" fmla="*/ 5 h 54"/>
                    <a:gd name="T38" fmla="*/ 17 w 38"/>
                    <a:gd name="T39" fmla="*/ 10 h 54"/>
                    <a:gd name="T40" fmla="*/ 17 w 38"/>
                    <a:gd name="T41" fmla="*/ 10 h 54"/>
                    <a:gd name="T42" fmla="*/ 20 w 38"/>
                    <a:gd name="T43" fmla="*/ 15 h 54"/>
                    <a:gd name="T44" fmla="*/ 24 w 38"/>
                    <a:gd name="T45" fmla="*/ 20 h 54"/>
                    <a:gd name="T46" fmla="*/ 27 w 38"/>
                    <a:gd name="T47" fmla="*/ 25 h 54"/>
                    <a:gd name="T48" fmla="*/ 31 w 38"/>
                    <a:gd name="T49" fmla="*/ 31 h 54"/>
                    <a:gd name="T50" fmla="*/ 33 w 38"/>
                    <a:gd name="T51" fmla="*/ 36 h 54"/>
                    <a:gd name="T52" fmla="*/ 36 w 38"/>
                    <a:gd name="T53" fmla="*/ 41 h 54"/>
                    <a:gd name="T54" fmla="*/ 37 w 38"/>
                    <a:gd name="T55" fmla="*/ 44 h 54"/>
                    <a:gd name="T56" fmla="*/ 38 w 38"/>
                    <a:gd name="T57" fmla="*/ 46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8" h="54">
                      <a:moveTo>
                        <a:pt x="38" y="46"/>
                      </a:moveTo>
                      <a:lnTo>
                        <a:pt x="38" y="46"/>
                      </a:lnTo>
                      <a:lnTo>
                        <a:pt x="37" y="49"/>
                      </a:lnTo>
                      <a:lnTo>
                        <a:pt x="34" y="51"/>
                      </a:lnTo>
                      <a:lnTo>
                        <a:pt x="28" y="54"/>
                      </a:lnTo>
                      <a:lnTo>
                        <a:pt x="19" y="54"/>
                      </a:lnTo>
                      <a:lnTo>
                        <a:pt x="18" y="53"/>
                      </a:lnTo>
                      <a:lnTo>
                        <a:pt x="16" y="49"/>
                      </a:lnTo>
                      <a:lnTo>
                        <a:pt x="13" y="45"/>
                      </a:lnTo>
                      <a:lnTo>
                        <a:pt x="9" y="38"/>
                      </a:lnTo>
                      <a:lnTo>
                        <a:pt x="6" y="31"/>
                      </a:lnTo>
                      <a:lnTo>
                        <a:pt x="3" y="24"/>
                      </a:lnTo>
                      <a:lnTo>
                        <a:pt x="1" y="16"/>
                      </a:lnTo>
                      <a:lnTo>
                        <a:pt x="0" y="9"/>
                      </a:lnTo>
                      <a:lnTo>
                        <a:pt x="3" y="0"/>
                      </a:lnTo>
                      <a:lnTo>
                        <a:pt x="8" y="0"/>
                      </a:lnTo>
                      <a:lnTo>
                        <a:pt x="13" y="5"/>
                      </a:lnTo>
                      <a:lnTo>
                        <a:pt x="17" y="10"/>
                      </a:lnTo>
                      <a:lnTo>
                        <a:pt x="20" y="15"/>
                      </a:lnTo>
                      <a:lnTo>
                        <a:pt x="24" y="20"/>
                      </a:lnTo>
                      <a:lnTo>
                        <a:pt x="27" y="25"/>
                      </a:lnTo>
                      <a:lnTo>
                        <a:pt x="31" y="31"/>
                      </a:lnTo>
                      <a:lnTo>
                        <a:pt x="33" y="36"/>
                      </a:lnTo>
                      <a:lnTo>
                        <a:pt x="36" y="41"/>
                      </a:lnTo>
                      <a:lnTo>
                        <a:pt x="37" y="44"/>
                      </a:lnTo>
                      <a:lnTo>
                        <a:pt x="38" y="46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55" name="Freeform 671"/>
                <p:cNvSpPr>
                  <a:spLocks/>
                </p:cNvSpPr>
                <p:nvPr/>
              </p:nvSpPr>
              <p:spPr bwMode="auto">
                <a:xfrm>
                  <a:off x="4794" y="738"/>
                  <a:ext cx="4" cy="6"/>
                </a:xfrm>
                <a:custGeom>
                  <a:avLst/>
                  <a:gdLst>
                    <a:gd name="T0" fmla="*/ 41 w 41"/>
                    <a:gd name="T1" fmla="*/ 46 h 61"/>
                    <a:gd name="T2" fmla="*/ 40 w 41"/>
                    <a:gd name="T3" fmla="*/ 49 h 61"/>
                    <a:gd name="T4" fmla="*/ 37 w 41"/>
                    <a:gd name="T5" fmla="*/ 54 h 61"/>
                    <a:gd name="T6" fmla="*/ 31 w 41"/>
                    <a:gd name="T7" fmla="*/ 58 h 61"/>
                    <a:gd name="T8" fmla="*/ 23 w 41"/>
                    <a:gd name="T9" fmla="*/ 61 h 61"/>
                    <a:gd name="T10" fmla="*/ 22 w 41"/>
                    <a:gd name="T11" fmla="*/ 60 h 61"/>
                    <a:gd name="T12" fmla="*/ 19 w 41"/>
                    <a:gd name="T13" fmla="*/ 57 h 61"/>
                    <a:gd name="T14" fmla="*/ 16 w 41"/>
                    <a:gd name="T15" fmla="*/ 52 h 61"/>
                    <a:gd name="T16" fmla="*/ 12 w 41"/>
                    <a:gd name="T17" fmla="*/ 45 h 61"/>
                    <a:gd name="T18" fmla="*/ 7 w 41"/>
                    <a:gd name="T19" fmla="*/ 38 h 61"/>
                    <a:gd name="T20" fmla="*/ 4 w 41"/>
                    <a:gd name="T21" fmla="*/ 29 h 61"/>
                    <a:gd name="T22" fmla="*/ 1 w 41"/>
                    <a:gd name="T23" fmla="*/ 19 h 61"/>
                    <a:gd name="T24" fmla="*/ 0 w 41"/>
                    <a:gd name="T25" fmla="*/ 8 h 61"/>
                    <a:gd name="T26" fmla="*/ 1 w 41"/>
                    <a:gd name="T27" fmla="*/ 2 h 61"/>
                    <a:gd name="T28" fmla="*/ 3 w 41"/>
                    <a:gd name="T29" fmla="*/ 0 h 61"/>
                    <a:gd name="T30" fmla="*/ 6 w 41"/>
                    <a:gd name="T31" fmla="*/ 2 h 61"/>
                    <a:gd name="T32" fmla="*/ 9 w 41"/>
                    <a:gd name="T33" fmla="*/ 5 h 61"/>
                    <a:gd name="T34" fmla="*/ 12 w 41"/>
                    <a:gd name="T35" fmla="*/ 8 h 61"/>
                    <a:gd name="T36" fmla="*/ 16 w 41"/>
                    <a:gd name="T37" fmla="*/ 13 h 61"/>
                    <a:gd name="T38" fmla="*/ 21 w 41"/>
                    <a:gd name="T39" fmla="*/ 19 h 61"/>
                    <a:gd name="T40" fmla="*/ 27 w 41"/>
                    <a:gd name="T41" fmla="*/ 26 h 61"/>
                    <a:gd name="T42" fmla="*/ 32 w 41"/>
                    <a:gd name="T43" fmla="*/ 33 h 61"/>
                    <a:gd name="T44" fmla="*/ 37 w 41"/>
                    <a:gd name="T45" fmla="*/ 39 h 61"/>
                    <a:gd name="T46" fmla="*/ 40 w 41"/>
                    <a:gd name="T47" fmla="*/ 44 h 61"/>
                    <a:gd name="T48" fmla="*/ 41 w 41"/>
                    <a:gd name="T49" fmla="*/ 4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1" h="61">
                      <a:moveTo>
                        <a:pt x="41" y="46"/>
                      </a:moveTo>
                      <a:lnTo>
                        <a:pt x="40" y="49"/>
                      </a:lnTo>
                      <a:lnTo>
                        <a:pt x="37" y="54"/>
                      </a:lnTo>
                      <a:lnTo>
                        <a:pt x="31" y="58"/>
                      </a:lnTo>
                      <a:lnTo>
                        <a:pt x="23" y="61"/>
                      </a:lnTo>
                      <a:lnTo>
                        <a:pt x="22" y="60"/>
                      </a:lnTo>
                      <a:lnTo>
                        <a:pt x="19" y="57"/>
                      </a:lnTo>
                      <a:lnTo>
                        <a:pt x="16" y="52"/>
                      </a:lnTo>
                      <a:lnTo>
                        <a:pt x="12" y="45"/>
                      </a:lnTo>
                      <a:lnTo>
                        <a:pt x="7" y="38"/>
                      </a:lnTo>
                      <a:lnTo>
                        <a:pt x="4" y="29"/>
                      </a:lnTo>
                      <a:lnTo>
                        <a:pt x="1" y="19"/>
                      </a:lnTo>
                      <a:lnTo>
                        <a:pt x="0" y="8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9" y="5"/>
                      </a:lnTo>
                      <a:lnTo>
                        <a:pt x="12" y="8"/>
                      </a:lnTo>
                      <a:lnTo>
                        <a:pt x="16" y="13"/>
                      </a:lnTo>
                      <a:lnTo>
                        <a:pt x="21" y="19"/>
                      </a:lnTo>
                      <a:lnTo>
                        <a:pt x="27" y="26"/>
                      </a:lnTo>
                      <a:lnTo>
                        <a:pt x="32" y="33"/>
                      </a:lnTo>
                      <a:lnTo>
                        <a:pt x="37" y="39"/>
                      </a:lnTo>
                      <a:lnTo>
                        <a:pt x="40" y="44"/>
                      </a:lnTo>
                      <a:lnTo>
                        <a:pt x="41" y="46"/>
                      </a:lnTo>
                      <a:close/>
                    </a:path>
                  </a:pathLst>
                </a:custGeom>
                <a:solidFill>
                  <a:srgbClr val="FFCC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56" name="Freeform 672"/>
                <p:cNvSpPr>
                  <a:spLocks/>
                </p:cNvSpPr>
                <p:nvPr/>
              </p:nvSpPr>
              <p:spPr bwMode="auto">
                <a:xfrm>
                  <a:off x="4794" y="738"/>
                  <a:ext cx="4" cy="6"/>
                </a:xfrm>
                <a:custGeom>
                  <a:avLst/>
                  <a:gdLst>
                    <a:gd name="T0" fmla="*/ 41 w 41"/>
                    <a:gd name="T1" fmla="*/ 46 h 61"/>
                    <a:gd name="T2" fmla="*/ 41 w 41"/>
                    <a:gd name="T3" fmla="*/ 46 h 61"/>
                    <a:gd name="T4" fmla="*/ 40 w 41"/>
                    <a:gd name="T5" fmla="*/ 49 h 61"/>
                    <a:gd name="T6" fmla="*/ 37 w 41"/>
                    <a:gd name="T7" fmla="*/ 54 h 61"/>
                    <a:gd name="T8" fmla="*/ 31 w 41"/>
                    <a:gd name="T9" fmla="*/ 58 h 61"/>
                    <a:gd name="T10" fmla="*/ 23 w 41"/>
                    <a:gd name="T11" fmla="*/ 61 h 61"/>
                    <a:gd name="T12" fmla="*/ 23 w 41"/>
                    <a:gd name="T13" fmla="*/ 61 h 61"/>
                    <a:gd name="T14" fmla="*/ 22 w 41"/>
                    <a:gd name="T15" fmla="*/ 60 h 61"/>
                    <a:gd name="T16" fmla="*/ 19 w 41"/>
                    <a:gd name="T17" fmla="*/ 57 h 61"/>
                    <a:gd name="T18" fmla="*/ 16 w 41"/>
                    <a:gd name="T19" fmla="*/ 52 h 61"/>
                    <a:gd name="T20" fmla="*/ 12 w 41"/>
                    <a:gd name="T21" fmla="*/ 45 h 61"/>
                    <a:gd name="T22" fmla="*/ 7 w 41"/>
                    <a:gd name="T23" fmla="*/ 38 h 61"/>
                    <a:gd name="T24" fmla="*/ 4 w 41"/>
                    <a:gd name="T25" fmla="*/ 29 h 61"/>
                    <a:gd name="T26" fmla="*/ 1 w 41"/>
                    <a:gd name="T27" fmla="*/ 19 h 61"/>
                    <a:gd name="T28" fmla="*/ 0 w 41"/>
                    <a:gd name="T29" fmla="*/ 8 h 61"/>
                    <a:gd name="T30" fmla="*/ 0 w 41"/>
                    <a:gd name="T31" fmla="*/ 8 h 61"/>
                    <a:gd name="T32" fmla="*/ 1 w 41"/>
                    <a:gd name="T33" fmla="*/ 2 h 61"/>
                    <a:gd name="T34" fmla="*/ 3 w 41"/>
                    <a:gd name="T35" fmla="*/ 0 h 61"/>
                    <a:gd name="T36" fmla="*/ 6 w 41"/>
                    <a:gd name="T37" fmla="*/ 2 h 61"/>
                    <a:gd name="T38" fmla="*/ 9 w 41"/>
                    <a:gd name="T39" fmla="*/ 5 h 61"/>
                    <a:gd name="T40" fmla="*/ 9 w 41"/>
                    <a:gd name="T41" fmla="*/ 5 h 61"/>
                    <a:gd name="T42" fmla="*/ 12 w 41"/>
                    <a:gd name="T43" fmla="*/ 8 h 61"/>
                    <a:gd name="T44" fmla="*/ 16 w 41"/>
                    <a:gd name="T45" fmla="*/ 13 h 61"/>
                    <a:gd name="T46" fmla="*/ 21 w 41"/>
                    <a:gd name="T47" fmla="*/ 19 h 61"/>
                    <a:gd name="T48" fmla="*/ 27 w 41"/>
                    <a:gd name="T49" fmla="*/ 26 h 61"/>
                    <a:gd name="T50" fmla="*/ 32 w 41"/>
                    <a:gd name="T51" fmla="*/ 33 h 61"/>
                    <a:gd name="T52" fmla="*/ 37 w 41"/>
                    <a:gd name="T53" fmla="*/ 39 h 61"/>
                    <a:gd name="T54" fmla="*/ 40 w 41"/>
                    <a:gd name="T55" fmla="*/ 44 h 61"/>
                    <a:gd name="T56" fmla="*/ 41 w 41"/>
                    <a:gd name="T57" fmla="*/ 4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1" h="61">
                      <a:moveTo>
                        <a:pt x="41" y="46"/>
                      </a:moveTo>
                      <a:lnTo>
                        <a:pt x="41" y="46"/>
                      </a:lnTo>
                      <a:lnTo>
                        <a:pt x="40" y="49"/>
                      </a:lnTo>
                      <a:lnTo>
                        <a:pt x="37" y="54"/>
                      </a:lnTo>
                      <a:lnTo>
                        <a:pt x="31" y="58"/>
                      </a:lnTo>
                      <a:lnTo>
                        <a:pt x="23" y="61"/>
                      </a:lnTo>
                      <a:lnTo>
                        <a:pt x="22" y="60"/>
                      </a:lnTo>
                      <a:lnTo>
                        <a:pt x="19" y="57"/>
                      </a:lnTo>
                      <a:lnTo>
                        <a:pt x="16" y="52"/>
                      </a:lnTo>
                      <a:lnTo>
                        <a:pt x="12" y="45"/>
                      </a:lnTo>
                      <a:lnTo>
                        <a:pt x="7" y="38"/>
                      </a:lnTo>
                      <a:lnTo>
                        <a:pt x="4" y="29"/>
                      </a:lnTo>
                      <a:lnTo>
                        <a:pt x="1" y="19"/>
                      </a:lnTo>
                      <a:lnTo>
                        <a:pt x="0" y="8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9" y="5"/>
                      </a:lnTo>
                      <a:lnTo>
                        <a:pt x="12" y="8"/>
                      </a:lnTo>
                      <a:lnTo>
                        <a:pt x="16" y="13"/>
                      </a:lnTo>
                      <a:lnTo>
                        <a:pt x="21" y="19"/>
                      </a:lnTo>
                      <a:lnTo>
                        <a:pt x="27" y="26"/>
                      </a:lnTo>
                      <a:lnTo>
                        <a:pt x="32" y="33"/>
                      </a:lnTo>
                      <a:lnTo>
                        <a:pt x="37" y="39"/>
                      </a:lnTo>
                      <a:lnTo>
                        <a:pt x="40" y="44"/>
                      </a:lnTo>
                      <a:lnTo>
                        <a:pt x="41" y="46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57" name="Freeform 673"/>
                <p:cNvSpPr>
                  <a:spLocks/>
                </p:cNvSpPr>
                <p:nvPr/>
              </p:nvSpPr>
              <p:spPr bwMode="auto">
                <a:xfrm>
                  <a:off x="4795" y="761"/>
                  <a:ext cx="4" cy="6"/>
                </a:xfrm>
                <a:custGeom>
                  <a:avLst/>
                  <a:gdLst>
                    <a:gd name="T0" fmla="*/ 44 w 44"/>
                    <a:gd name="T1" fmla="*/ 42 h 63"/>
                    <a:gd name="T2" fmla="*/ 43 w 44"/>
                    <a:gd name="T3" fmla="*/ 47 h 63"/>
                    <a:gd name="T4" fmla="*/ 40 w 44"/>
                    <a:gd name="T5" fmla="*/ 54 h 63"/>
                    <a:gd name="T6" fmla="*/ 33 w 44"/>
                    <a:gd name="T7" fmla="*/ 61 h 63"/>
                    <a:gd name="T8" fmla="*/ 20 w 44"/>
                    <a:gd name="T9" fmla="*/ 63 h 63"/>
                    <a:gd name="T10" fmla="*/ 19 w 44"/>
                    <a:gd name="T11" fmla="*/ 62 h 63"/>
                    <a:gd name="T12" fmla="*/ 17 w 44"/>
                    <a:gd name="T13" fmla="*/ 59 h 63"/>
                    <a:gd name="T14" fmla="*/ 14 w 44"/>
                    <a:gd name="T15" fmla="*/ 54 h 63"/>
                    <a:gd name="T16" fmla="*/ 10 w 44"/>
                    <a:gd name="T17" fmla="*/ 47 h 63"/>
                    <a:gd name="T18" fmla="*/ 6 w 44"/>
                    <a:gd name="T19" fmla="*/ 39 h 63"/>
                    <a:gd name="T20" fmla="*/ 3 w 44"/>
                    <a:gd name="T21" fmla="*/ 30 h 63"/>
                    <a:gd name="T22" fmla="*/ 1 w 44"/>
                    <a:gd name="T23" fmla="*/ 20 h 63"/>
                    <a:gd name="T24" fmla="*/ 0 w 44"/>
                    <a:gd name="T25" fmla="*/ 9 h 63"/>
                    <a:gd name="T26" fmla="*/ 2 w 44"/>
                    <a:gd name="T27" fmla="*/ 2 h 63"/>
                    <a:gd name="T28" fmla="*/ 6 w 44"/>
                    <a:gd name="T29" fmla="*/ 0 h 63"/>
                    <a:gd name="T30" fmla="*/ 11 w 44"/>
                    <a:gd name="T31" fmla="*/ 2 h 63"/>
                    <a:gd name="T32" fmla="*/ 15 w 44"/>
                    <a:gd name="T33" fmla="*/ 4 h 63"/>
                    <a:gd name="T34" fmla="*/ 17 w 44"/>
                    <a:gd name="T35" fmla="*/ 7 h 63"/>
                    <a:gd name="T36" fmla="*/ 21 w 44"/>
                    <a:gd name="T37" fmla="*/ 11 h 63"/>
                    <a:gd name="T38" fmla="*/ 25 w 44"/>
                    <a:gd name="T39" fmla="*/ 17 h 63"/>
                    <a:gd name="T40" fmla="*/ 31 w 44"/>
                    <a:gd name="T41" fmla="*/ 23 h 63"/>
                    <a:gd name="T42" fmla="*/ 36 w 44"/>
                    <a:gd name="T43" fmla="*/ 30 h 63"/>
                    <a:gd name="T44" fmla="*/ 40 w 44"/>
                    <a:gd name="T45" fmla="*/ 35 h 63"/>
                    <a:gd name="T46" fmla="*/ 43 w 44"/>
                    <a:gd name="T47" fmla="*/ 40 h 63"/>
                    <a:gd name="T48" fmla="*/ 44 w 44"/>
                    <a:gd name="T49" fmla="*/ 4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4" h="63">
                      <a:moveTo>
                        <a:pt x="44" y="42"/>
                      </a:moveTo>
                      <a:lnTo>
                        <a:pt x="43" y="47"/>
                      </a:lnTo>
                      <a:lnTo>
                        <a:pt x="40" y="54"/>
                      </a:lnTo>
                      <a:lnTo>
                        <a:pt x="33" y="61"/>
                      </a:lnTo>
                      <a:lnTo>
                        <a:pt x="20" y="63"/>
                      </a:lnTo>
                      <a:lnTo>
                        <a:pt x="19" y="62"/>
                      </a:lnTo>
                      <a:lnTo>
                        <a:pt x="17" y="59"/>
                      </a:lnTo>
                      <a:lnTo>
                        <a:pt x="14" y="54"/>
                      </a:lnTo>
                      <a:lnTo>
                        <a:pt x="10" y="47"/>
                      </a:lnTo>
                      <a:lnTo>
                        <a:pt x="6" y="39"/>
                      </a:lnTo>
                      <a:lnTo>
                        <a:pt x="3" y="30"/>
                      </a:lnTo>
                      <a:lnTo>
                        <a:pt x="1" y="20"/>
                      </a:lnTo>
                      <a:lnTo>
                        <a:pt x="0" y="9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11" y="2"/>
                      </a:lnTo>
                      <a:lnTo>
                        <a:pt x="15" y="4"/>
                      </a:lnTo>
                      <a:lnTo>
                        <a:pt x="17" y="7"/>
                      </a:lnTo>
                      <a:lnTo>
                        <a:pt x="21" y="11"/>
                      </a:lnTo>
                      <a:lnTo>
                        <a:pt x="25" y="17"/>
                      </a:lnTo>
                      <a:lnTo>
                        <a:pt x="31" y="23"/>
                      </a:lnTo>
                      <a:lnTo>
                        <a:pt x="36" y="30"/>
                      </a:lnTo>
                      <a:lnTo>
                        <a:pt x="40" y="35"/>
                      </a:lnTo>
                      <a:lnTo>
                        <a:pt x="43" y="40"/>
                      </a:lnTo>
                      <a:lnTo>
                        <a:pt x="44" y="42"/>
                      </a:lnTo>
                      <a:close/>
                    </a:path>
                  </a:pathLst>
                </a:custGeom>
                <a:solidFill>
                  <a:srgbClr val="FFCC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58" name="Freeform 674"/>
                <p:cNvSpPr>
                  <a:spLocks/>
                </p:cNvSpPr>
                <p:nvPr/>
              </p:nvSpPr>
              <p:spPr bwMode="auto">
                <a:xfrm>
                  <a:off x="4795" y="761"/>
                  <a:ext cx="4" cy="6"/>
                </a:xfrm>
                <a:custGeom>
                  <a:avLst/>
                  <a:gdLst>
                    <a:gd name="T0" fmla="*/ 44 w 44"/>
                    <a:gd name="T1" fmla="*/ 42 h 63"/>
                    <a:gd name="T2" fmla="*/ 44 w 44"/>
                    <a:gd name="T3" fmla="*/ 42 h 63"/>
                    <a:gd name="T4" fmla="*/ 43 w 44"/>
                    <a:gd name="T5" fmla="*/ 47 h 63"/>
                    <a:gd name="T6" fmla="*/ 40 w 44"/>
                    <a:gd name="T7" fmla="*/ 54 h 63"/>
                    <a:gd name="T8" fmla="*/ 33 w 44"/>
                    <a:gd name="T9" fmla="*/ 61 h 63"/>
                    <a:gd name="T10" fmla="*/ 20 w 44"/>
                    <a:gd name="T11" fmla="*/ 63 h 63"/>
                    <a:gd name="T12" fmla="*/ 20 w 44"/>
                    <a:gd name="T13" fmla="*/ 63 h 63"/>
                    <a:gd name="T14" fmla="*/ 19 w 44"/>
                    <a:gd name="T15" fmla="*/ 62 h 63"/>
                    <a:gd name="T16" fmla="*/ 17 w 44"/>
                    <a:gd name="T17" fmla="*/ 59 h 63"/>
                    <a:gd name="T18" fmla="*/ 14 w 44"/>
                    <a:gd name="T19" fmla="*/ 54 h 63"/>
                    <a:gd name="T20" fmla="*/ 10 w 44"/>
                    <a:gd name="T21" fmla="*/ 47 h 63"/>
                    <a:gd name="T22" fmla="*/ 6 w 44"/>
                    <a:gd name="T23" fmla="*/ 39 h 63"/>
                    <a:gd name="T24" fmla="*/ 3 w 44"/>
                    <a:gd name="T25" fmla="*/ 30 h 63"/>
                    <a:gd name="T26" fmla="*/ 1 w 44"/>
                    <a:gd name="T27" fmla="*/ 20 h 63"/>
                    <a:gd name="T28" fmla="*/ 0 w 44"/>
                    <a:gd name="T29" fmla="*/ 9 h 63"/>
                    <a:gd name="T30" fmla="*/ 0 w 44"/>
                    <a:gd name="T31" fmla="*/ 9 h 63"/>
                    <a:gd name="T32" fmla="*/ 2 w 44"/>
                    <a:gd name="T33" fmla="*/ 2 h 63"/>
                    <a:gd name="T34" fmla="*/ 6 w 44"/>
                    <a:gd name="T35" fmla="*/ 0 h 63"/>
                    <a:gd name="T36" fmla="*/ 11 w 44"/>
                    <a:gd name="T37" fmla="*/ 2 h 63"/>
                    <a:gd name="T38" fmla="*/ 15 w 44"/>
                    <a:gd name="T39" fmla="*/ 4 h 63"/>
                    <a:gd name="T40" fmla="*/ 15 w 44"/>
                    <a:gd name="T41" fmla="*/ 4 h 63"/>
                    <a:gd name="T42" fmla="*/ 17 w 44"/>
                    <a:gd name="T43" fmla="*/ 7 h 63"/>
                    <a:gd name="T44" fmla="*/ 21 w 44"/>
                    <a:gd name="T45" fmla="*/ 11 h 63"/>
                    <a:gd name="T46" fmla="*/ 25 w 44"/>
                    <a:gd name="T47" fmla="*/ 17 h 63"/>
                    <a:gd name="T48" fmla="*/ 31 w 44"/>
                    <a:gd name="T49" fmla="*/ 23 h 63"/>
                    <a:gd name="T50" fmla="*/ 36 w 44"/>
                    <a:gd name="T51" fmla="*/ 30 h 63"/>
                    <a:gd name="T52" fmla="*/ 40 w 44"/>
                    <a:gd name="T53" fmla="*/ 35 h 63"/>
                    <a:gd name="T54" fmla="*/ 43 w 44"/>
                    <a:gd name="T55" fmla="*/ 40 h 63"/>
                    <a:gd name="T56" fmla="*/ 44 w 44"/>
                    <a:gd name="T57" fmla="*/ 4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4" h="63">
                      <a:moveTo>
                        <a:pt x="44" y="42"/>
                      </a:moveTo>
                      <a:lnTo>
                        <a:pt x="44" y="42"/>
                      </a:lnTo>
                      <a:lnTo>
                        <a:pt x="43" y="47"/>
                      </a:lnTo>
                      <a:lnTo>
                        <a:pt x="40" y="54"/>
                      </a:lnTo>
                      <a:lnTo>
                        <a:pt x="33" y="61"/>
                      </a:lnTo>
                      <a:lnTo>
                        <a:pt x="20" y="63"/>
                      </a:lnTo>
                      <a:lnTo>
                        <a:pt x="19" y="62"/>
                      </a:lnTo>
                      <a:lnTo>
                        <a:pt x="17" y="59"/>
                      </a:lnTo>
                      <a:lnTo>
                        <a:pt x="14" y="54"/>
                      </a:lnTo>
                      <a:lnTo>
                        <a:pt x="10" y="47"/>
                      </a:lnTo>
                      <a:lnTo>
                        <a:pt x="6" y="39"/>
                      </a:lnTo>
                      <a:lnTo>
                        <a:pt x="3" y="30"/>
                      </a:lnTo>
                      <a:lnTo>
                        <a:pt x="1" y="20"/>
                      </a:lnTo>
                      <a:lnTo>
                        <a:pt x="0" y="9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11" y="2"/>
                      </a:lnTo>
                      <a:lnTo>
                        <a:pt x="15" y="4"/>
                      </a:lnTo>
                      <a:lnTo>
                        <a:pt x="17" y="7"/>
                      </a:lnTo>
                      <a:lnTo>
                        <a:pt x="21" y="11"/>
                      </a:lnTo>
                      <a:lnTo>
                        <a:pt x="25" y="17"/>
                      </a:lnTo>
                      <a:lnTo>
                        <a:pt x="31" y="23"/>
                      </a:lnTo>
                      <a:lnTo>
                        <a:pt x="36" y="30"/>
                      </a:lnTo>
                      <a:lnTo>
                        <a:pt x="40" y="35"/>
                      </a:lnTo>
                      <a:lnTo>
                        <a:pt x="43" y="40"/>
                      </a:lnTo>
                      <a:lnTo>
                        <a:pt x="44" y="42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59" name="Freeform 675"/>
                <p:cNvSpPr>
                  <a:spLocks/>
                </p:cNvSpPr>
                <p:nvPr/>
              </p:nvSpPr>
              <p:spPr bwMode="auto">
                <a:xfrm>
                  <a:off x="4792" y="789"/>
                  <a:ext cx="6" cy="6"/>
                </a:xfrm>
                <a:custGeom>
                  <a:avLst/>
                  <a:gdLst>
                    <a:gd name="T0" fmla="*/ 57 w 57"/>
                    <a:gd name="T1" fmla="*/ 25 h 56"/>
                    <a:gd name="T2" fmla="*/ 57 w 57"/>
                    <a:gd name="T3" fmla="*/ 29 h 56"/>
                    <a:gd name="T4" fmla="*/ 57 w 57"/>
                    <a:gd name="T5" fmla="*/ 33 h 56"/>
                    <a:gd name="T6" fmla="*/ 55 w 57"/>
                    <a:gd name="T7" fmla="*/ 37 h 56"/>
                    <a:gd name="T8" fmla="*/ 53 w 57"/>
                    <a:gd name="T9" fmla="*/ 41 h 56"/>
                    <a:gd name="T10" fmla="*/ 50 w 57"/>
                    <a:gd name="T11" fmla="*/ 45 h 56"/>
                    <a:gd name="T12" fmla="*/ 47 w 57"/>
                    <a:gd name="T13" fmla="*/ 49 h 56"/>
                    <a:gd name="T14" fmla="*/ 43 w 57"/>
                    <a:gd name="T15" fmla="*/ 53 h 56"/>
                    <a:gd name="T16" fmla="*/ 38 w 57"/>
                    <a:gd name="T17" fmla="*/ 56 h 56"/>
                    <a:gd name="T18" fmla="*/ 37 w 57"/>
                    <a:gd name="T19" fmla="*/ 56 h 56"/>
                    <a:gd name="T20" fmla="*/ 34 w 57"/>
                    <a:gd name="T21" fmla="*/ 54 h 56"/>
                    <a:gd name="T22" fmla="*/ 30 w 57"/>
                    <a:gd name="T23" fmla="*/ 52 h 56"/>
                    <a:gd name="T24" fmla="*/ 25 w 57"/>
                    <a:gd name="T25" fmla="*/ 48 h 56"/>
                    <a:gd name="T26" fmla="*/ 19 w 57"/>
                    <a:gd name="T27" fmla="*/ 43 h 56"/>
                    <a:gd name="T28" fmla="*/ 13 w 57"/>
                    <a:gd name="T29" fmla="*/ 37 h 56"/>
                    <a:gd name="T30" fmla="*/ 7 w 57"/>
                    <a:gd name="T31" fmla="*/ 30 h 56"/>
                    <a:gd name="T32" fmla="*/ 2 w 57"/>
                    <a:gd name="T33" fmla="*/ 21 h 56"/>
                    <a:gd name="T34" fmla="*/ 0 w 57"/>
                    <a:gd name="T35" fmla="*/ 12 h 56"/>
                    <a:gd name="T36" fmla="*/ 3 w 57"/>
                    <a:gd name="T37" fmla="*/ 4 h 56"/>
                    <a:gd name="T38" fmla="*/ 11 w 57"/>
                    <a:gd name="T39" fmla="*/ 0 h 56"/>
                    <a:gd name="T40" fmla="*/ 25 w 57"/>
                    <a:gd name="T41" fmla="*/ 3 h 56"/>
                    <a:gd name="T42" fmla="*/ 28 w 57"/>
                    <a:gd name="T43" fmla="*/ 4 h 56"/>
                    <a:gd name="T44" fmla="*/ 32 w 57"/>
                    <a:gd name="T45" fmla="*/ 7 h 56"/>
                    <a:gd name="T46" fmla="*/ 37 w 57"/>
                    <a:gd name="T47" fmla="*/ 10 h 56"/>
                    <a:gd name="T48" fmla="*/ 43 w 57"/>
                    <a:gd name="T49" fmla="*/ 14 h 56"/>
                    <a:gd name="T50" fmla="*/ 48 w 57"/>
                    <a:gd name="T51" fmla="*/ 17 h 56"/>
                    <a:gd name="T52" fmla="*/ 53 w 57"/>
                    <a:gd name="T53" fmla="*/ 21 h 56"/>
                    <a:gd name="T54" fmla="*/ 56 w 57"/>
                    <a:gd name="T55" fmla="*/ 23 h 56"/>
                    <a:gd name="T56" fmla="*/ 57 w 57"/>
                    <a:gd name="T57" fmla="*/ 2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57" h="56">
                      <a:moveTo>
                        <a:pt x="57" y="25"/>
                      </a:moveTo>
                      <a:lnTo>
                        <a:pt x="57" y="29"/>
                      </a:lnTo>
                      <a:lnTo>
                        <a:pt x="57" y="33"/>
                      </a:lnTo>
                      <a:lnTo>
                        <a:pt x="55" y="37"/>
                      </a:lnTo>
                      <a:lnTo>
                        <a:pt x="53" y="41"/>
                      </a:lnTo>
                      <a:lnTo>
                        <a:pt x="50" y="45"/>
                      </a:lnTo>
                      <a:lnTo>
                        <a:pt x="47" y="49"/>
                      </a:lnTo>
                      <a:lnTo>
                        <a:pt x="43" y="53"/>
                      </a:lnTo>
                      <a:lnTo>
                        <a:pt x="38" y="56"/>
                      </a:lnTo>
                      <a:lnTo>
                        <a:pt x="37" y="56"/>
                      </a:lnTo>
                      <a:lnTo>
                        <a:pt x="34" y="54"/>
                      </a:lnTo>
                      <a:lnTo>
                        <a:pt x="30" y="52"/>
                      </a:lnTo>
                      <a:lnTo>
                        <a:pt x="25" y="48"/>
                      </a:lnTo>
                      <a:lnTo>
                        <a:pt x="19" y="43"/>
                      </a:lnTo>
                      <a:lnTo>
                        <a:pt x="13" y="37"/>
                      </a:lnTo>
                      <a:lnTo>
                        <a:pt x="7" y="30"/>
                      </a:lnTo>
                      <a:lnTo>
                        <a:pt x="2" y="21"/>
                      </a:lnTo>
                      <a:lnTo>
                        <a:pt x="0" y="12"/>
                      </a:lnTo>
                      <a:lnTo>
                        <a:pt x="3" y="4"/>
                      </a:lnTo>
                      <a:lnTo>
                        <a:pt x="11" y="0"/>
                      </a:lnTo>
                      <a:lnTo>
                        <a:pt x="25" y="3"/>
                      </a:lnTo>
                      <a:lnTo>
                        <a:pt x="28" y="4"/>
                      </a:lnTo>
                      <a:lnTo>
                        <a:pt x="32" y="7"/>
                      </a:lnTo>
                      <a:lnTo>
                        <a:pt x="37" y="10"/>
                      </a:lnTo>
                      <a:lnTo>
                        <a:pt x="43" y="14"/>
                      </a:lnTo>
                      <a:lnTo>
                        <a:pt x="48" y="17"/>
                      </a:lnTo>
                      <a:lnTo>
                        <a:pt x="53" y="21"/>
                      </a:lnTo>
                      <a:lnTo>
                        <a:pt x="56" y="23"/>
                      </a:lnTo>
                      <a:lnTo>
                        <a:pt x="57" y="25"/>
                      </a:lnTo>
                      <a:close/>
                    </a:path>
                  </a:pathLst>
                </a:custGeom>
                <a:solidFill>
                  <a:srgbClr val="FFCC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60" name="Freeform 676"/>
                <p:cNvSpPr>
                  <a:spLocks/>
                </p:cNvSpPr>
                <p:nvPr/>
              </p:nvSpPr>
              <p:spPr bwMode="auto">
                <a:xfrm>
                  <a:off x="4792" y="789"/>
                  <a:ext cx="6" cy="6"/>
                </a:xfrm>
                <a:custGeom>
                  <a:avLst/>
                  <a:gdLst>
                    <a:gd name="T0" fmla="*/ 57 w 57"/>
                    <a:gd name="T1" fmla="*/ 25 h 56"/>
                    <a:gd name="T2" fmla="*/ 57 w 57"/>
                    <a:gd name="T3" fmla="*/ 25 h 56"/>
                    <a:gd name="T4" fmla="*/ 57 w 57"/>
                    <a:gd name="T5" fmla="*/ 29 h 56"/>
                    <a:gd name="T6" fmla="*/ 57 w 57"/>
                    <a:gd name="T7" fmla="*/ 33 h 56"/>
                    <a:gd name="T8" fmla="*/ 55 w 57"/>
                    <a:gd name="T9" fmla="*/ 37 h 56"/>
                    <a:gd name="T10" fmla="*/ 53 w 57"/>
                    <a:gd name="T11" fmla="*/ 41 h 56"/>
                    <a:gd name="T12" fmla="*/ 50 w 57"/>
                    <a:gd name="T13" fmla="*/ 45 h 56"/>
                    <a:gd name="T14" fmla="*/ 47 w 57"/>
                    <a:gd name="T15" fmla="*/ 49 h 56"/>
                    <a:gd name="T16" fmla="*/ 43 w 57"/>
                    <a:gd name="T17" fmla="*/ 53 h 56"/>
                    <a:gd name="T18" fmla="*/ 38 w 57"/>
                    <a:gd name="T19" fmla="*/ 56 h 56"/>
                    <a:gd name="T20" fmla="*/ 38 w 57"/>
                    <a:gd name="T21" fmla="*/ 56 h 56"/>
                    <a:gd name="T22" fmla="*/ 37 w 57"/>
                    <a:gd name="T23" fmla="*/ 56 h 56"/>
                    <a:gd name="T24" fmla="*/ 34 w 57"/>
                    <a:gd name="T25" fmla="*/ 54 h 56"/>
                    <a:gd name="T26" fmla="*/ 30 w 57"/>
                    <a:gd name="T27" fmla="*/ 52 h 56"/>
                    <a:gd name="T28" fmla="*/ 25 w 57"/>
                    <a:gd name="T29" fmla="*/ 48 h 56"/>
                    <a:gd name="T30" fmla="*/ 19 w 57"/>
                    <a:gd name="T31" fmla="*/ 43 h 56"/>
                    <a:gd name="T32" fmla="*/ 13 w 57"/>
                    <a:gd name="T33" fmla="*/ 37 h 56"/>
                    <a:gd name="T34" fmla="*/ 7 w 57"/>
                    <a:gd name="T35" fmla="*/ 30 h 56"/>
                    <a:gd name="T36" fmla="*/ 2 w 57"/>
                    <a:gd name="T37" fmla="*/ 21 h 56"/>
                    <a:gd name="T38" fmla="*/ 2 w 57"/>
                    <a:gd name="T39" fmla="*/ 21 h 56"/>
                    <a:gd name="T40" fmla="*/ 0 w 57"/>
                    <a:gd name="T41" fmla="*/ 12 h 56"/>
                    <a:gd name="T42" fmla="*/ 3 w 57"/>
                    <a:gd name="T43" fmla="*/ 4 h 56"/>
                    <a:gd name="T44" fmla="*/ 11 w 57"/>
                    <a:gd name="T45" fmla="*/ 0 h 56"/>
                    <a:gd name="T46" fmla="*/ 25 w 57"/>
                    <a:gd name="T47" fmla="*/ 3 h 56"/>
                    <a:gd name="T48" fmla="*/ 25 w 57"/>
                    <a:gd name="T49" fmla="*/ 3 h 56"/>
                    <a:gd name="T50" fmla="*/ 28 w 57"/>
                    <a:gd name="T51" fmla="*/ 4 h 56"/>
                    <a:gd name="T52" fmla="*/ 32 w 57"/>
                    <a:gd name="T53" fmla="*/ 7 h 56"/>
                    <a:gd name="T54" fmla="*/ 37 w 57"/>
                    <a:gd name="T55" fmla="*/ 10 h 56"/>
                    <a:gd name="T56" fmla="*/ 43 w 57"/>
                    <a:gd name="T57" fmla="*/ 14 h 56"/>
                    <a:gd name="T58" fmla="*/ 48 w 57"/>
                    <a:gd name="T59" fmla="*/ 17 h 56"/>
                    <a:gd name="T60" fmla="*/ 53 w 57"/>
                    <a:gd name="T61" fmla="*/ 21 h 56"/>
                    <a:gd name="T62" fmla="*/ 56 w 57"/>
                    <a:gd name="T63" fmla="*/ 23 h 56"/>
                    <a:gd name="T64" fmla="*/ 57 w 57"/>
                    <a:gd name="T65" fmla="*/ 2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7" h="56">
                      <a:moveTo>
                        <a:pt x="57" y="25"/>
                      </a:moveTo>
                      <a:lnTo>
                        <a:pt x="57" y="25"/>
                      </a:lnTo>
                      <a:lnTo>
                        <a:pt x="57" y="29"/>
                      </a:lnTo>
                      <a:lnTo>
                        <a:pt x="57" y="33"/>
                      </a:lnTo>
                      <a:lnTo>
                        <a:pt x="55" y="37"/>
                      </a:lnTo>
                      <a:lnTo>
                        <a:pt x="53" y="41"/>
                      </a:lnTo>
                      <a:lnTo>
                        <a:pt x="50" y="45"/>
                      </a:lnTo>
                      <a:lnTo>
                        <a:pt x="47" y="49"/>
                      </a:lnTo>
                      <a:lnTo>
                        <a:pt x="43" y="53"/>
                      </a:lnTo>
                      <a:lnTo>
                        <a:pt x="38" y="56"/>
                      </a:lnTo>
                      <a:lnTo>
                        <a:pt x="37" y="56"/>
                      </a:lnTo>
                      <a:lnTo>
                        <a:pt x="34" y="54"/>
                      </a:lnTo>
                      <a:lnTo>
                        <a:pt x="30" y="52"/>
                      </a:lnTo>
                      <a:lnTo>
                        <a:pt x="25" y="48"/>
                      </a:lnTo>
                      <a:lnTo>
                        <a:pt x="19" y="43"/>
                      </a:lnTo>
                      <a:lnTo>
                        <a:pt x="13" y="37"/>
                      </a:lnTo>
                      <a:lnTo>
                        <a:pt x="7" y="30"/>
                      </a:lnTo>
                      <a:lnTo>
                        <a:pt x="2" y="21"/>
                      </a:lnTo>
                      <a:lnTo>
                        <a:pt x="0" y="12"/>
                      </a:lnTo>
                      <a:lnTo>
                        <a:pt x="3" y="4"/>
                      </a:lnTo>
                      <a:lnTo>
                        <a:pt x="11" y="0"/>
                      </a:lnTo>
                      <a:lnTo>
                        <a:pt x="25" y="3"/>
                      </a:lnTo>
                      <a:lnTo>
                        <a:pt x="28" y="4"/>
                      </a:lnTo>
                      <a:lnTo>
                        <a:pt x="32" y="7"/>
                      </a:lnTo>
                      <a:lnTo>
                        <a:pt x="37" y="10"/>
                      </a:lnTo>
                      <a:lnTo>
                        <a:pt x="43" y="14"/>
                      </a:lnTo>
                      <a:lnTo>
                        <a:pt x="48" y="17"/>
                      </a:lnTo>
                      <a:lnTo>
                        <a:pt x="53" y="21"/>
                      </a:lnTo>
                      <a:lnTo>
                        <a:pt x="56" y="23"/>
                      </a:lnTo>
                      <a:lnTo>
                        <a:pt x="57" y="2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61" name="Freeform 677"/>
                <p:cNvSpPr>
                  <a:spLocks/>
                </p:cNvSpPr>
                <p:nvPr/>
              </p:nvSpPr>
              <p:spPr bwMode="auto">
                <a:xfrm>
                  <a:off x="4786" y="789"/>
                  <a:ext cx="4" cy="5"/>
                </a:xfrm>
                <a:custGeom>
                  <a:avLst/>
                  <a:gdLst>
                    <a:gd name="T0" fmla="*/ 41 w 41"/>
                    <a:gd name="T1" fmla="*/ 2 h 52"/>
                    <a:gd name="T2" fmla="*/ 41 w 41"/>
                    <a:gd name="T3" fmla="*/ 9 h 52"/>
                    <a:gd name="T4" fmla="*/ 39 w 41"/>
                    <a:gd name="T5" fmla="*/ 16 h 52"/>
                    <a:gd name="T6" fmla="*/ 36 w 41"/>
                    <a:gd name="T7" fmla="*/ 23 h 52"/>
                    <a:gd name="T8" fmla="*/ 32 w 41"/>
                    <a:gd name="T9" fmla="*/ 29 h 52"/>
                    <a:gd name="T10" fmla="*/ 26 w 41"/>
                    <a:gd name="T11" fmla="*/ 36 h 52"/>
                    <a:gd name="T12" fmla="*/ 19 w 41"/>
                    <a:gd name="T13" fmla="*/ 42 h 52"/>
                    <a:gd name="T14" fmla="*/ 12 w 41"/>
                    <a:gd name="T15" fmla="*/ 47 h 52"/>
                    <a:gd name="T16" fmla="*/ 3 w 41"/>
                    <a:gd name="T17" fmla="*/ 52 h 52"/>
                    <a:gd name="T18" fmla="*/ 3 w 41"/>
                    <a:gd name="T19" fmla="*/ 51 h 52"/>
                    <a:gd name="T20" fmla="*/ 2 w 41"/>
                    <a:gd name="T21" fmla="*/ 48 h 52"/>
                    <a:gd name="T22" fmla="*/ 1 w 41"/>
                    <a:gd name="T23" fmla="*/ 44 h 52"/>
                    <a:gd name="T24" fmla="*/ 0 w 41"/>
                    <a:gd name="T25" fmla="*/ 39 h 52"/>
                    <a:gd name="T26" fmla="*/ 0 w 41"/>
                    <a:gd name="T27" fmla="*/ 33 h 52"/>
                    <a:gd name="T28" fmla="*/ 1 w 41"/>
                    <a:gd name="T29" fmla="*/ 28 h 52"/>
                    <a:gd name="T30" fmla="*/ 3 w 41"/>
                    <a:gd name="T31" fmla="*/ 22 h 52"/>
                    <a:gd name="T32" fmla="*/ 6 w 41"/>
                    <a:gd name="T33" fmla="*/ 18 h 52"/>
                    <a:gd name="T34" fmla="*/ 8 w 41"/>
                    <a:gd name="T35" fmla="*/ 17 h 52"/>
                    <a:gd name="T36" fmla="*/ 12 w 41"/>
                    <a:gd name="T37" fmla="*/ 14 h 52"/>
                    <a:gd name="T38" fmla="*/ 17 w 41"/>
                    <a:gd name="T39" fmla="*/ 11 h 52"/>
                    <a:gd name="T40" fmla="*/ 24 w 41"/>
                    <a:gd name="T41" fmla="*/ 7 h 52"/>
                    <a:gd name="T42" fmla="*/ 30 w 41"/>
                    <a:gd name="T43" fmla="*/ 3 h 52"/>
                    <a:gd name="T44" fmla="*/ 35 w 41"/>
                    <a:gd name="T45" fmla="*/ 1 h 52"/>
                    <a:gd name="T46" fmla="*/ 39 w 41"/>
                    <a:gd name="T47" fmla="*/ 0 h 52"/>
                    <a:gd name="T48" fmla="*/ 41 w 41"/>
                    <a:gd name="T49" fmla="*/ 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1" h="52">
                      <a:moveTo>
                        <a:pt x="41" y="2"/>
                      </a:moveTo>
                      <a:lnTo>
                        <a:pt x="41" y="9"/>
                      </a:lnTo>
                      <a:lnTo>
                        <a:pt x="39" y="16"/>
                      </a:lnTo>
                      <a:lnTo>
                        <a:pt x="36" y="23"/>
                      </a:lnTo>
                      <a:lnTo>
                        <a:pt x="32" y="29"/>
                      </a:lnTo>
                      <a:lnTo>
                        <a:pt x="26" y="36"/>
                      </a:lnTo>
                      <a:lnTo>
                        <a:pt x="19" y="42"/>
                      </a:lnTo>
                      <a:lnTo>
                        <a:pt x="12" y="47"/>
                      </a:lnTo>
                      <a:lnTo>
                        <a:pt x="3" y="52"/>
                      </a:lnTo>
                      <a:lnTo>
                        <a:pt x="3" y="51"/>
                      </a:lnTo>
                      <a:lnTo>
                        <a:pt x="2" y="48"/>
                      </a:lnTo>
                      <a:lnTo>
                        <a:pt x="1" y="44"/>
                      </a:lnTo>
                      <a:lnTo>
                        <a:pt x="0" y="39"/>
                      </a:lnTo>
                      <a:lnTo>
                        <a:pt x="0" y="33"/>
                      </a:lnTo>
                      <a:lnTo>
                        <a:pt x="1" y="28"/>
                      </a:lnTo>
                      <a:lnTo>
                        <a:pt x="3" y="22"/>
                      </a:lnTo>
                      <a:lnTo>
                        <a:pt x="6" y="18"/>
                      </a:lnTo>
                      <a:lnTo>
                        <a:pt x="8" y="17"/>
                      </a:lnTo>
                      <a:lnTo>
                        <a:pt x="12" y="14"/>
                      </a:lnTo>
                      <a:lnTo>
                        <a:pt x="17" y="11"/>
                      </a:lnTo>
                      <a:lnTo>
                        <a:pt x="24" y="7"/>
                      </a:lnTo>
                      <a:lnTo>
                        <a:pt x="30" y="3"/>
                      </a:lnTo>
                      <a:lnTo>
                        <a:pt x="35" y="1"/>
                      </a:lnTo>
                      <a:lnTo>
                        <a:pt x="39" y="0"/>
                      </a:lnTo>
                      <a:lnTo>
                        <a:pt x="41" y="2"/>
                      </a:lnTo>
                      <a:close/>
                    </a:path>
                  </a:pathLst>
                </a:custGeom>
                <a:solidFill>
                  <a:srgbClr val="FFCC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62" name="Freeform 678"/>
                <p:cNvSpPr>
                  <a:spLocks/>
                </p:cNvSpPr>
                <p:nvPr/>
              </p:nvSpPr>
              <p:spPr bwMode="auto">
                <a:xfrm>
                  <a:off x="4786" y="789"/>
                  <a:ext cx="4" cy="5"/>
                </a:xfrm>
                <a:custGeom>
                  <a:avLst/>
                  <a:gdLst>
                    <a:gd name="T0" fmla="*/ 41 w 41"/>
                    <a:gd name="T1" fmla="*/ 2 h 52"/>
                    <a:gd name="T2" fmla="*/ 41 w 41"/>
                    <a:gd name="T3" fmla="*/ 2 h 52"/>
                    <a:gd name="T4" fmla="*/ 41 w 41"/>
                    <a:gd name="T5" fmla="*/ 9 h 52"/>
                    <a:gd name="T6" fmla="*/ 39 w 41"/>
                    <a:gd name="T7" fmla="*/ 16 h 52"/>
                    <a:gd name="T8" fmla="*/ 36 w 41"/>
                    <a:gd name="T9" fmla="*/ 23 h 52"/>
                    <a:gd name="T10" fmla="*/ 32 w 41"/>
                    <a:gd name="T11" fmla="*/ 29 h 52"/>
                    <a:gd name="T12" fmla="*/ 26 w 41"/>
                    <a:gd name="T13" fmla="*/ 36 h 52"/>
                    <a:gd name="T14" fmla="*/ 19 w 41"/>
                    <a:gd name="T15" fmla="*/ 42 h 52"/>
                    <a:gd name="T16" fmla="*/ 12 w 41"/>
                    <a:gd name="T17" fmla="*/ 47 h 52"/>
                    <a:gd name="T18" fmla="*/ 3 w 41"/>
                    <a:gd name="T19" fmla="*/ 52 h 52"/>
                    <a:gd name="T20" fmla="*/ 3 w 41"/>
                    <a:gd name="T21" fmla="*/ 52 h 52"/>
                    <a:gd name="T22" fmla="*/ 3 w 41"/>
                    <a:gd name="T23" fmla="*/ 51 h 52"/>
                    <a:gd name="T24" fmla="*/ 2 w 41"/>
                    <a:gd name="T25" fmla="*/ 48 h 52"/>
                    <a:gd name="T26" fmla="*/ 1 w 41"/>
                    <a:gd name="T27" fmla="*/ 44 h 52"/>
                    <a:gd name="T28" fmla="*/ 0 w 41"/>
                    <a:gd name="T29" fmla="*/ 39 h 52"/>
                    <a:gd name="T30" fmla="*/ 0 w 41"/>
                    <a:gd name="T31" fmla="*/ 33 h 52"/>
                    <a:gd name="T32" fmla="*/ 1 w 41"/>
                    <a:gd name="T33" fmla="*/ 28 h 52"/>
                    <a:gd name="T34" fmla="*/ 3 w 41"/>
                    <a:gd name="T35" fmla="*/ 22 h 52"/>
                    <a:gd name="T36" fmla="*/ 6 w 41"/>
                    <a:gd name="T37" fmla="*/ 18 h 52"/>
                    <a:gd name="T38" fmla="*/ 6 w 41"/>
                    <a:gd name="T39" fmla="*/ 18 h 52"/>
                    <a:gd name="T40" fmla="*/ 8 w 41"/>
                    <a:gd name="T41" fmla="*/ 17 h 52"/>
                    <a:gd name="T42" fmla="*/ 12 w 41"/>
                    <a:gd name="T43" fmla="*/ 14 h 52"/>
                    <a:gd name="T44" fmla="*/ 17 w 41"/>
                    <a:gd name="T45" fmla="*/ 11 h 52"/>
                    <a:gd name="T46" fmla="*/ 24 w 41"/>
                    <a:gd name="T47" fmla="*/ 7 h 52"/>
                    <a:gd name="T48" fmla="*/ 30 w 41"/>
                    <a:gd name="T49" fmla="*/ 3 h 52"/>
                    <a:gd name="T50" fmla="*/ 35 w 41"/>
                    <a:gd name="T51" fmla="*/ 1 h 52"/>
                    <a:gd name="T52" fmla="*/ 39 w 41"/>
                    <a:gd name="T53" fmla="*/ 0 h 52"/>
                    <a:gd name="T54" fmla="*/ 41 w 41"/>
                    <a:gd name="T55" fmla="*/ 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1" h="52">
                      <a:moveTo>
                        <a:pt x="41" y="2"/>
                      </a:moveTo>
                      <a:lnTo>
                        <a:pt x="41" y="2"/>
                      </a:lnTo>
                      <a:lnTo>
                        <a:pt x="41" y="9"/>
                      </a:lnTo>
                      <a:lnTo>
                        <a:pt x="39" y="16"/>
                      </a:lnTo>
                      <a:lnTo>
                        <a:pt x="36" y="23"/>
                      </a:lnTo>
                      <a:lnTo>
                        <a:pt x="32" y="29"/>
                      </a:lnTo>
                      <a:lnTo>
                        <a:pt x="26" y="36"/>
                      </a:lnTo>
                      <a:lnTo>
                        <a:pt x="19" y="42"/>
                      </a:lnTo>
                      <a:lnTo>
                        <a:pt x="12" y="47"/>
                      </a:lnTo>
                      <a:lnTo>
                        <a:pt x="3" y="52"/>
                      </a:lnTo>
                      <a:lnTo>
                        <a:pt x="3" y="51"/>
                      </a:lnTo>
                      <a:lnTo>
                        <a:pt x="2" y="48"/>
                      </a:lnTo>
                      <a:lnTo>
                        <a:pt x="1" y="44"/>
                      </a:lnTo>
                      <a:lnTo>
                        <a:pt x="0" y="39"/>
                      </a:lnTo>
                      <a:lnTo>
                        <a:pt x="0" y="33"/>
                      </a:lnTo>
                      <a:lnTo>
                        <a:pt x="1" y="28"/>
                      </a:lnTo>
                      <a:lnTo>
                        <a:pt x="3" y="22"/>
                      </a:lnTo>
                      <a:lnTo>
                        <a:pt x="6" y="18"/>
                      </a:lnTo>
                      <a:lnTo>
                        <a:pt x="8" y="17"/>
                      </a:lnTo>
                      <a:lnTo>
                        <a:pt x="12" y="14"/>
                      </a:lnTo>
                      <a:lnTo>
                        <a:pt x="17" y="11"/>
                      </a:lnTo>
                      <a:lnTo>
                        <a:pt x="24" y="7"/>
                      </a:lnTo>
                      <a:lnTo>
                        <a:pt x="30" y="3"/>
                      </a:lnTo>
                      <a:lnTo>
                        <a:pt x="35" y="1"/>
                      </a:lnTo>
                      <a:lnTo>
                        <a:pt x="39" y="0"/>
                      </a:lnTo>
                      <a:lnTo>
                        <a:pt x="41" y="2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63" name="Freeform 679"/>
                <p:cNvSpPr>
                  <a:spLocks/>
                </p:cNvSpPr>
                <p:nvPr/>
              </p:nvSpPr>
              <p:spPr bwMode="auto">
                <a:xfrm>
                  <a:off x="4787" y="761"/>
                  <a:ext cx="4" cy="5"/>
                </a:xfrm>
                <a:custGeom>
                  <a:avLst/>
                  <a:gdLst>
                    <a:gd name="T0" fmla="*/ 38 w 38"/>
                    <a:gd name="T1" fmla="*/ 2 h 52"/>
                    <a:gd name="T2" fmla="*/ 38 w 38"/>
                    <a:gd name="T3" fmla="*/ 5 h 52"/>
                    <a:gd name="T4" fmla="*/ 37 w 38"/>
                    <a:gd name="T5" fmla="*/ 10 h 52"/>
                    <a:gd name="T6" fmla="*/ 36 w 38"/>
                    <a:gd name="T7" fmla="*/ 16 h 52"/>
                    <a:gd name="T8" fmla="*/ 34 w 38"/>
                    <a:gd name="T9" fmla="*/ 22 h 52"/>
                    <a:gd name="T10" fmla="*/ 30 w 38"/>
                    <a:gd name="T11" fmla="*/ 30 h 52"/>
                    <a:gd name="T12" fmla="*/ 25 w 38"/>
                    <a:gd name="T13" fmla="*/ 37 h 52"/>
                    <a:gd name="T14" fmla="*/ 17 w 38"/>
                    <a:gd name="T15" fmla="*/ 45 h 52"/>
                    <a:gd name="T16" fmla="*/ 8 w 38"/>
                    <a:gd name="T17" fmla="*/ 52 h 52"/>
                    <a:gd name="T18" fmla="*/ 6 w 38"/>
                    <a:gd name="T19" fmla="*/ 51 h 52"/>
                    <a:gd name="T20" fmla="*/ 2 w 38"/>
                    <a:gd name="T21" fmla="*/ 48 h 52"/>
                    <a:gd name="T22" fmla="*/ 0 w 38"/>
                    <a:gd name="T23" fmla="*/ 42 h 52"/>
                    <a:gd name="T24" fmla="*/ 2 w 38"/>
                    <a:gd name="T25" fmla="*/ 33 h 52"/>
                    <a:gd name="T26" fmla="*/ 4 w 38"/>
                    <a:gd name="T27" fmla="*/ 31 h 52"/>
                    <a:gd name="T28" fmla="*/ 7 w 38"/>
                    <a:gd name="T29" fmla="*/ 27 h 52"/>
                    <a:gd name="T30" fmla="*/ 13 w 38"/>
                    <a:gd name="T31" fmla="*/ 20 h 52"/>
                    <a:gd name="T32" fmla="*/ 20 w 38"/>
                    <a:gd name="T33" fmla="*/ 13 h 52"/>
                    <a:gd name="T34" fmla="*/ 26 w 38"/>
                    <a:gd name="T35" fmla="*/ 7 h 52"/>
                    <a:gd name="T36" fmla="*/ 32 w 38"/>
                    <a:gd name="T37" fmla="*/ 2 h 52"/>
                    <a:gd name="T38" fmla="*/ 36 w 38"/>
                    <a:gd name="T39" fmla="*/ 0 h 52"/>
                    <a:gd name="T40" fmla="*/ 38 w 38"/>
                    <a:gd name="T41" fmla="*/ 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8" h="52">
                      <a:moveTo>
                        <a:pt x="38" y="2"/>
                      </a:moveTo>
                      <a:lnTo>
                        <a:pt x="38" y="5"/>
                      </a:lnTo>
                      <a:lnTo>
                        <a:pt x="37" y="10"/>
                      </a:lnTo>
                      <a:lnTo>
                        <a:pt x="36" y="16"/>
                      </a:lnTo>
                      <a:lnTo>
                        <a:pt x="34" y="22"/>
                      </a:lnTo>
                      <a:lnTo>
                        <a:pt x="30" y="30"/>
                      </a:lnTo>
                      <a:lnTo>
                        <a:pt x="25" y="37"/>
                      </a:lnTo>
                      <a:lnTo>
                        <a:pt x="17" y="45"/>
                      </a:lnTo>
                      <a:lnTo>
                        <a:pt x="8" y="52"/>
                      </a:lnTo>
                      <a:lnTo>
                        <a:pt x="6" y="51"/>
                      </a:lnTo>
                      <a:lnTo>
                        <a:pt x="2" y="48"/>
                      </a:lnTo>
                      <a:lnTo>
                        <a:pt x="0" y="42"/>
                      </a:lnTo>
                      <a:lnTo>
                        <a:pt x="2" y="33"/>
                      </a:lnTo>
                      <a:lnTo>
                        <a:pt x="4" y="31"/>
                      </a:lnTo>
                      <a:lnTo>
                        <a:pt x="7" y="27"/>
                      </a:lnTo>
                      <a:lnTo>
                        <a:pt x="13" y="20"/>
                      </a:lnTo>
                      <a:lnTo>
                        <a:pt x="20" y="13"/>
                      </a:lnTo>
                      <a:lnTo>
                        <a:pt x="26" y="7"/>
                      </a:lnTo>
                      <a:lnTo>
                        <a:pt x="32" y="2"/>
                      </a:lnTo>
                      <a:lnTo>
                        <a:pt x="36" y="0"/>
                      </a:lnTo>
                      <a:lnTo>
                        <a:pt x="38" y="2"/>
                      </a:lnTo>
                      <a:close/>
                    </a:path>
                  </a:pathLst>
                </a:custGeom>
                <a:solidFill>
                  <a:srgbClr val="FFCC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64" name="Freeform 680"/>
                <p:cNvSpPr>
                  <a:spLocks/>
                </p:cNvSpPr>
                <p:nvPr/>
              </p:nvSpPr>
              <p:spPr bwMode="auto">
                <a:xfrm>
                  <a:off x="4787" y="761"/>
                  <a:ext cx="4" cy="5"/>
                </a:xfrm>
                <a:custGeom>
                  <a:avLst/>
                  <a:gdLst>
                    <a:gd name="T0" fmla="*/ 38 w 38"/>
                    <a:gd name="T1" fmla="*/ 2 h 52"/>
                    <a:gd name="T2" fmla="*/ 38 w 38"/>
                    <a:gd name="T3" fmla="*/ 2 h 52"/>
                    <a:gd name="T4" fmla="*/ 38 w 38"/>
                    <a:gd name="T5" fmla="*/ 5 h 52"/>
                    <a:gd name="T6" fmla="*/ 37 w 38"/>
                    <a:gd name="T7" fmla="*/ 10 h 52"/>
                    <a:gd name="T8" fmla="*/ 36 w 38"/>
                    <a:gd name="T9" fmla="*/ 16 h 52"/>
                    <a:gd name="T10" fmla="*/ 34 w 38"/>
                    <a:gd name="T11" fmla="*/ 22 h 52"/>
                    <a:gd name="T12" fmla="*/ 30 w 38"/>
                    <a:gd name="T13" fmla="*/ 30 h 52"/>
                    <a:gd name="T14" fmla="*/ 25 w 38"/>
                    <a:gd name="T15" fmla="*/ 37 h 52"/>
                    <a:gd name="T16" fmla="*/ 17 w 38"/>
                    <a:gd name="T17" fmla="*/ 45 h 52"/>
                    <a:gd name="T18" fmla="*/ 8 w 38"/>
                    <a:gd name="T19" fmla="*/ 52 h 52"/>
                    <a:gd name="T20" fmla="*/ 8 w 38"/>
                    <a:gd name="T21" fmla="*/ 52 h 52"/>
                    <a:gd name="T22" fmla="*/ 6 w 38"/>
                    <a:gd name="T23" fmla="*/ 51 h 52"/>
                    <a:gd name="T24" fmla="*/ 2 w 38"/>
                    <a:gd name="T25" fmla="*/ 48 h 52"/>
                    <a:gd name="T26" fmla="*/ 0 w 38"/>
                    <a:gd name="T27" fmla="*/ 42 h 52"/>
                    <a:gd name="T28" fmla="*/ 2 w 38"/>
                    <a:gd name="T29" fmla="*/ 33 h 52"/>
                    <a:gd name="T30" fmla="*/ 2 w 38"/>
                    <a:gd name="T31" fmla="*/ 33 h 52"/>
                    <a:gd name="T32" fmla="*/ 4 w 38"/>
                    <a:gd name="T33" fmla="*/ 31 h 52"/>
                    <a:gd name="T34" fmla="*/ 7 w 38"/>
                    <a:gd name="T35" fmla="*/ 27 h 52"/>
                    <a:gd name="T36" fmla="*/ 13 w 38"/>
                    <a:gd name="T37" fmla="*/ 20 h 52"/>
                    <a:gd name="T38" fmla="*/ 20 w 38"/>
                    <a:gd name="T39" fmla="*/ 13 h 52"/>
                    <a:gd name="T40" fmla="*/ 26 w 38"/>
                    <a:gd name="T41" fmla="*/ 7 h 52"/>
                    <a:gd name="T42" fmla="*/ 32 w 38"/>
                    <a:gd name="T43" fmla="*/ 2 h 52"/>
                    <a:gd name="T44" fmla="*/ 36 w 38"/>
                    <a:gd name="T45" fmla="*/ 0 h 52"/>
                    <a:gd name="T46" fmla="*/ 38 w 38"/>
                    <a:gd name="T47" fmla="*/ 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8" h="52">
                      <a:moveTo>
                        <a:pt x="38" y="2"/>
                      </a:moveTo>
                      <a:lnTo>
                        <a:pt x="38" y="2"/>
                      </a:lnTo>
                      <a:lnTo>
                        <a:pt x="38" y="5"/>
                      </a:lnTo>
                      <a:lnTo>
                        <a:pt x="37" y="10"/>
                      </a:lnTo>
                      <a:lnTo>
                        <a:pt x="36" y="16"/>
                      </a:lnTo>
                      <a:lnTo>
                        <a:pt x="34" y="22"/>
                      </a:lnTo>
                      <a:lnTo>
                        <a:pt x="30" y="30"/>
                      </a:lnTo>
                      <a:lnTo>
                        <a:pt x="25" y="37"/>
                      </a:lnTo>
                      <a:lnTo>
                        <a:pt x="17" y="45"/>
                      </a:lnTo>
                      <a:lnTo>
                        <a:pt x="8" y="52"/>
                      </a:lnTo>
                      <a:lnTo>
                        <a:pt x="6" y="51"/>
                      </a:lnTo>
                      <a:lnTo>
                        <a:pt x="2" y="48"/>
                      </a:lnTo>
                      <a:lnTo>
                        <a:pt x="0" y="42"/>
                      </a:lnTo>
                      <a:lnTo>
                        <a:pt x="2" y="33"/>
                      </a:lnTo>
                      <a:lnTo>
                        <a:pt x="4" y="31"/>
                      </a:lnTo>
                      <a:lnTo>
                        <a:pt x="7" y="27"/>
                      </a:lnTo>
                      <a:lnTo>
                        <a:pt x="13" y="20"/>
                      </a:lnTo>
                      <a:lnTo>
                        <a:pt x="20" y="13"/>
                      </a:lnTo>
                      <a:lnTo>
                        <a:pt x="26" y="7"/>
                      </a:lnTo>
                      <a:lnTo>
                        <a:pt x="32" y="2"/>
                      </a:lnTo>
                      <a:lnTo>
                        <a:pt x="36" y="0"/>
                      </a:lnTo>
                      <a:lnTo>
                        <a:pt x="38" y="2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65" name="Freeform 681"/>
                <p:cNvSpPr>
                  <a:spLocks/>
                </p:cNvSpPr>
                <p:nvPr/>
              </p:nvSpPr>
              <p:spPr bwMode="auto">
                <a:xfrm>
                  <a:off x="4787" y="738"/>
                  <a:ext cx="4" cy="5"/>
                </a:xfrm>
                <a:custGeom>
                  <a:avLst/>
                  <a:gdLst>
                    <a:gd name="T0" fmla="*/ 31 w 34"/>
                    <a:gd name="T1" fmla="*/ 0 h 56"/>
                    <a:gd name="T2" fmla="*/ 33 w 34"/>
                    <a:gd name="T3" fmla="*/ 1 h 56"/>
                    <a:gd name="T4" fmla="*/ 33 w 34"/>
                    <a:gd name="T5" fmla="*/ 3 h 56"/>
                    <a:gd name="T6" fmla="*/ 34 w 34"/>
                    <a:gd name="T7" fmla="*/ 6 h 56"/>
                    <a:gd name="T8" fmla="*/ 33 w 34"/>
                    <a:gd name="T9" fmla="*/ 11 h 56"/>
                    <a:gd name="T10" fmla="*/ 32 w 34"/>
                    <a:gd name="T11" fmla="*/ 16 h 56"/>
                    <a:gd name="T12" fmla="*/ 30 w 34"/>
                    <a:gd name="T13" fmla="*/ 22 h 56"/>
                    <a:gd name="T14" fmla="*/ 28 w 34"/>
                    <a:gd name="T15" fmla="*/ 28 h 56"/>
                    <a:gd name="T16" fmla="*/ 25 w 34"/>
                    <a:gd name="T17" fmla="*/ 34 h 56"/>
                    <a:gd name="T18" fmla="*/ 18 w 34"/>
                    <a:gd name="T19" fmla="*/ 44 h 56"/>
                    <a:gd name="T20" fmla="*/ 12 w 34"/>
                    <a:gd name="T21" fmla="*/ 52 h 56"/>
                    <a:gd name="T22" fmla="*/ 8 w 34"/>
                    <a:gd name="T23" fmla="*/ 56 h 56"/>
                    <a:gd name="T24" fmla="*/ 5 w 34"/>
                    <a:gd name="T25" fmla="*/ 56 h 56"/>
                    <a:gd name="T26" fmla="*/ 3 w 34"/>
                    <a:gd name="T27" fmla="*/ 53 h 56"/>
                    <a:gd name="T28" fmla="*/ 0 w 34"/>
                    <a:gd name="T29" fmla="*/ 48 h 56"/>
                    <a:gd name="T30" fmla="*/ 0 w 34"/>
                    <a:gd name="T31" fmla="*/ 43 h 56"/>
                    <a:gd name="T32" fmla="*/ 1 w 34"/>
                    <a:gd name="T33" fmla="*/ 38 h 56"/>
                    <a:gd name="T34" fmla="*/ 3 w 34"/>
                    <a:gd name="T35" fmla="*/ 34 h 56"/>
                    <a:gd name="T36" fmla="*/ 6 w 34"/>
                    <a:gd name="T37" fmla="*/ 30 h 56"/>
                    <a:gd name="T38" fmla="*/ 10 w 34"/>
                    <a:gd name="T39" fmla="*/ 24 h 56"/>
                    <a:gd name="T40" fmla="*/ 14 w 34"/>
                    <a:gd name="T41" fmla="*/ 17 h 56"/>
                    <a:gd name="T42" fmla="*/ 18 w 34"/>
                    <a:gd name="T43" fmla="*/ 11 h 56"/>
                    <a:gd name="T44" fmla="*/ 23 w 34"/>
                    <a:gd name="T45" fmla="*/ 6 h 56"/>
                    <a:gd name="T46" fmla="*/ 27 w 34"/>
                    <a:gd name="T47" fmla="*/ 2 h 56"/>
                    <a:gd name="T48" fmla="*/ 31 w 34"/>
                    <a:gd name="T49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4" h="56">
                      <a:moveTo>
                        <a:pt x="31" y="0"/>
                      </a:moveTo>
                      <a:lnTo>
                        <a:pt x="33" y="1"/>
                      </a:lnTo>
                      <a:lnTo>
                        <a:pt x="33" y="3"/>
                      </a:lnTo>
                      <a:lnTo>
                        <a:pt x="34" y="6"/>
                      </a:lnTo>
                      <a:lnTo>
                        <a:pt x="33" y="11"/>
                      </a:lnTo>
                      <a:lnTo>
                        <a:pt x="32" y="16"/>
                      </a:lnTo>
                      <a:lnTo>
                        <a:pt x="30" y="22"/>
                      </a:lnTo>
                      <a:lnTo>
                        <a:pt x="28" y="28"/>
                      </a:lnTo>
                      <a:lnTo>
                        <a:pt x="25" y="34"/>
                      </a:lnTo>
                      <a:lnTo>
                        <a:pt x="18" y="44"/>
                      </a:lnTo>
                      <a:lnTo>
                        <a:pt x="12" y="52"/>
                      </a:lnTo>
                      <a:lnTo>
                        <a:pt x="8" y="56"/>
                      </a:lnTo>
                      <a:lnTo>
                        <a:pt x="5" y="56"/>
                      </a:lnTo>
                      <a:lnTo>
                        <a:pt x="3" y="53"/>
                      </a:lnTo>
                      <a:lnTo>
                        <a:pt x="0" y="48"/>
                      </a:lnTo>
                      <a:lnTo>
                        <a:pt x="0" y="43"/>
                      </a:lnTo>
                      <a:lnTo>
                        <a:pt x="1" y="38"/>
                      </a:lnTo>
                      <a:lnTo>
                        <a:pt x="3" y="34"/>
                      </a:lnTo>
                      <a:lnTo>
                        <a:pt x="6" y="30"/>
                      </a:lnTo>
                      <a:lnTo>
                        <a:pt x="10" y="24"/>
                      </a:lnTo>
                      <a:lnTo>
                        <a:pt x="14" y="17"/>
                      </a:lnTo>
                      <a:lnTo>
                        <a:pt x="18" y="11"/>
                      </a:lnTo>
                      <a:lnTo>
                        <a:pt x="23" y="6"/>
                      </a:lnTo>
                      <a:lnTo>
                        <a:pt x="27" y="2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rgbClr val="FFCC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66" name="Freeform 682"/>
                <p:cNvSpPr>
                  <a:spLocks/>
                </p:cNvSpPr>
                <p:nvPr/>
              </p:nvSpPr>
              <p:spPr bwMode="auto">
                <a:xfrm>
                  <a:off x="4787" y="738"/>
                  <a:ext cx="4" cy="5"/>
                </a:xfrm>
                <a:custGeom>
                  <a:avLst/>
                  <a:gdLst>
                    <a:gd name="T0" fmla="*/ 31 w 34"/>
                    <a:gd name="T1" fmla="*/ 0 h 56"/>
                    <a:gd name="T2" fmla="*/ 31 w 34"/>
                    <a:gd name="T3" fmla="*/ 0 h 56"/>
                    <a:gd name="T4" fmla="*/ 33 w 34"/>
                    <a:gd name="T5" fmla="*/ 1 h 56"/>
                    <a:gd name="T6" fmla="*/ 33 w 34"/>
                    <a:gd name="T7" fmla="*/ 3 h 56"/>
                    <a:gd name="T8" fmla="*/ 34 w 34"/>
                    <a:gd name="T9" fmla="*/ 6 h 56"/>
                    <a:gd name="T10" fmla="*/ 33 w 34"/>
                    <a:gd name="T11" fmla="*/ 11 h 56"/>
                    <a:gd name="T12" fmla="*/ 32 w 34"/>
                    <a:gd name="T13" fmla="*/ 16 h 56"/>
                    <a:gd name="T14" fmla="*/ 30 w 34"/>
                    <a:gd name="T15" fmla="*/ 22 h 56"/>
                    <a:gd name="T16" fmla="*/ 28 w 34"/>
                    <a:gd name="T17" fmla="*/ 28 h 56"/>
                    <a:gd name="T18" fmla="*/ 25 w 34"/>
                    <a:gd name="T19" fmla="*/ 34 h 56"/>
                    <a:gd name="T20" fmla="*/ 25 w 34"/>
                    <a:gd name="T21" fmla="*/ 34 h 56"/>
                    <a:gd name="T22" fmla="*/ 18 w 34"/>
                    <a:gd name="T23" fmla="*/ 44 h 56"/>
                    <a:gd name="T24" fmla="*/ 12 w 34"/>
                    <a:gd name="T25" fmla="*/ 52 h 56"/>
                    <a:gd name="T26" fmla="*/ 8 w 34"/>
                    <a:gd name="T27" fmla="*/ 56 h 56"/>
                    <a:gd name="T28" fmla="*/ 5 w 34"/>
                    <a:gd name="T29" fmla="*/ 56 h 56"/>
                    <a:gd name="T30" fmla="*/ 5 w 34"/>
                    <a:gd name="T31" fmla="*/ 56 h 56"/>
                    <a:gd name="T32" fmla="*/ 3 w 34"/>
                    <a:gd name="T33" fmla="*/ 53 h 56"/>
                    <a:gd name="T34" fmla="*/ 0 w 34"/>
                    <a:gd name="T35" fmla="*/ 48 h 56"/>
                    <a:gd name="T36" fmla="*/ 0 w 34"/>
                    <a:gd name="T37" fmla="*/ 43 h 56"/>
                    <a:gd name="T38" fmla="*/ 1 w 34"/>
                    <a:gd name="T39" fmla="*/ 38 h 56"/>
                    <a:gd name="T40" fmla="*/ 1 w 34"/>
                    <a:gd name="T41" fmla="*/ 38 h 56"/>
                    <a:gd name="T42" fmla="*/ 3 w 34"/>
                    <a:gd name="T43" fmla="*/ 34 h 56"/>
                    <a:gd name="T44" fmla="*/ 6 w 34"/>
                    <a:gd name="T45" fmla="*/ 30 h 56"/>
                    <a:gd name="T46" fmla="*/ 10 w 34"/>
                    <a:gd name="T47" fmla="*/ 24 h 56"/>
                    <a:gd name="T48" fmla="*/ 14 w 34"/>
                    <a:gd name="T49" fmla="*/ 17 h 56"/>
                    <a:gd name="T50" fmla="*/ 18 w 34"/>
                    <a:gd name="T51" fmla="*/ 11 h 56"/>
                    <a:gd name="T52" fmla="*/ 23 w 34"/>
                    <a:gd name="T53" fmla="*/ 6 h 56"/>
                    <a:gd name="T54" fmla="*/ 27 w 34"/>
                    <a:gd name="T55" fmla="*/ 2 h 56"/>
                    <a:gd name="T56" fmla="*/ 31 w 34"/>
                    <a:gd name="T57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4" h="56">
                      <a:moveTo>
                        <a:pt x="31" y="0"/>
                      </a:moveTo>
                      <a:lnTo>
                        <a:pt x="31" y="0"/>
                      </a:lnTo>
                      <a:lnTo>
                        <a:pt x="33" y="1"/>
                      </a:lnTo>
                      <a:lnTo>
                        <a:pt x="33" y="3"/>
                      </a:lnTo>
                      <a:lnTo>
                        <a:pt x="34" y="6"/>
                      </a:lnTo>
                      <a:lnTo>
                        <a:pt x="33" y="11"/>
                      </a:lnTo>
                      <a:lnTo>
                        <a:pt x="32" y="16"/>
                      </a:lnTo>
                      <a:lnTo>
                        <a:pt x="30" y="22"/>
                      </a:lnTo>
                      <a:lnTo>
                        <a:pt x="28" y="28"/>
                      </a:lnTo>
                      <a:lnTo>
                        <a:pt x="25" y="34"/>
                      </a:lnTo>
                      <a:lnTo>
                        <a:pt x="18" y="44"/>
                      </a:lnTo>
                      <a:lnTo>
                        <a:pt x="12" y="52"/>
                      </a:lnTo>
                      <a:lnTo>
                        <a:pt x="8" y="56"/>
                      </a:lnTo>
                      <a:lnTo>
                        <a:pt x="5" y="56"/>
                      </a:lnTo>
                      <a:lnTo>
                        <a:pt x="3" y="53"/>
                      </a:lnTo>
                      <a:lnTo>
                        <a:pt x="0" y="48"/>
                      </a:lnTo>
                      <a:lnTo>
                        <a:pt x="0" y="43"/>
                      </a:lnTo>
                      <a:lnTo>
                        <a:pt x="1" y="38"/>
                      </a:lnTo>
                      <a:lnTo>
                        <a:pt x="3" y="34"/>
                      </a:lnTo>
                      <a:lnTo>
                        <a:pt x="6" y="30"/>
                      </a:lnTo>
                      <a:lnTo>
                        <a:pt x="10" y="24"/>
                      </a:lnTo>
                      <a:lnTo>
                        <a:pt x="14" y="17"/>
                      </a:lnTo>
                      <a:lnTo>
                        <a:pt x="18" y="11"/>
                      </a:lnTo>
                      <a:lnTo>
                        <a:pt x="23" y="6"/>
                      </a:lnTo>
                      <a:lnTo>
                        <a:pt x="27" y="2"/>
                      </a:lnTo>
                      <a:lnTo>
                        <a:pt x="31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67" name="Freeform 683"/>
                <p:cNvSpPr>
                  <a:spLocks/>
                </p:cNvSpPr>
                <p:nvPr/>
              </p:nvSpPr>
              <p:spPr bwMode="auto">
                <a:xfrm>
                  <a:off x="4790" y="718"/>
                  <a:ext cx="3" cy="4"/>
                </a:xfrm>
                <a:custGeom>
                  <a:avLst/>
                  <a:gdLst>
                    <a:gd name="T0" fmla="*/ 33 w 33"/>
                    <a:gd name="T1" fmla="*/ 0 h 46"/>
                    <a:gd name="T2" fmla="*/ 32 w 33"/>
                    <a:gd name="T3" fmla="*/ 1 h 46"/>
                    <a:gd name="T4" fmla="*/ 29 w 33"/>
                    <a:gd name="T5" fmla="*/ 6 h 46"/>
                    <a:gd name="T6" fmla="*/ 25 w 33"/>
                    <a:gd name="T7" fmla="*/ 14 h 46"/>
                    <a:gd name="T8" fmla="*/ 19 w 33"/>
                    <a:gd name="T9" fmla="*/ 26 h 46"/>
                    <a:gd name="T10" fmla="*/ 12 w 33"/>
                    <a:gd name="T11" fmla="*/ 37 h 46"/>
                    <a:gd name="T12" fmla="*/ 6 w 33"/>
                    <a:gd name="T13" fmla="*/ 44 h 46"/>
                    <a:gd name="T14" fmla="*/ 2 w 33"/>
                    <a:gd name="T15" fmla="*/ 46 h 46"/>
                    <a:gd name="T16" fmla="*/ 0 w 33"/>
                    <a:gd name="T17" fmla="*/ 44 h 46"/>
                    <a:gd name="T18" fmla="*/ 1 w 33"/>
                    <a:gd name="T19" fmla="*/ 41 h 46"/>
                    <a:gd name="T20" fmla="*/ 3 w 33"/>
                    <a:gd name="T21" fmla="*/ 35 h 46"/>
                    <a:gd name="T22" fmla="*/ 7 w 33"/>
                    <a:gd name="T23" fmla="*/ 28 h 46"/>
                    <a:gd name="T24" fmla="*/ 11 w 33"/>
                    <a:gd name="T25" fmla="*/ 20 h 46"/>
                    <a:gd name="T26" fmla="*/ 16 w 33"/>
                    <a:gd name="T27" fmla="*/ 13 h 46"/>
                    <a:gd name="T28" fmla="*/ 22 w 33"/>
                    <a:gd name="T29" fmla="*/ 7 h 46"/>
                    <a:gd name="T30" fmla="*/ 28 w 33"/>
                    <a:gd name="T31" fmla="*/ 2 h 46"/>
                    <a:gd name="T32" fmla="*/ 33 w 33"/>
                    <a:gd name="T33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3" h="46">
                      <a:moveTo>
                        <a:pt x="33" y="0"/>
                      </a:moveTo>
                      <a:lnTo>
                        <a:pt x="32" y="1"/>
                      </a:lnTo>
                      <a:lnTo>
                        <a:pt x="29" y="6"/>
                      </a:lnTo>
                      <a:lnTo>
                        <a:pt x="25" y="14"/>
                      </a:lnTo>
                      <a:lnTo>
                        <a:pt x="19" y="26"/>
                      </a:lnTo>
                      <a:lnTo>
                        <a:pt x="12" y="37"/>
                      </a:lnTo>
                      <a:lnTo>
                        <a:pt x="6" y="44"/>
                      </a:lnTo>
                      <a:lnTo>
                        <a:pt x="2" y="46"/>
                      </a:lnTo>
                      <a:lnTo>
                        <a:pt x="0" y="44"/>
                      </a:lnTo>
                      <a:lnTo>
                        <a:pt x="1" y="41"/>
                      </a:lnTo>
                      <a:lnTo>
                        <a:pt x="3" y="35"/>
                      </a:lnTo>
                      <a:lnTo>
                        <a:pt x="7" y="28"/>
                      </a:lnTo>
                      <a:lnTo>
                        <a:pt x="11" y="20"/>
                      </a:lnTo>
                      <a:lnTo>
                        <a:pt x="16" y="13"/>
                      </a:lnTo>
                      <a:lnTo>
                        <a:pt x="22" y="7"/>
                      </a:lnTo>
                      <a:lnTo>
                        <a:pt x="28" y="2"/>
                      </a:lnTo>
                      <a:lnTo>
                        <a:pt x="33" y="0"/>
                      </a:lnTo>
                      <a:close/>
                    </a:path>
                  </a:pathLst>
                </a:custGeom>
                <a:solidFill>
                  <a:srgbClr val="FFCC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68" name="Freeform 684"/>
                <p:cNvSpPr>
                  <a:spLocks/>
                </p:cNvSpPr>
                <p:nvPr/>
              </p:nvSpPr>
              <p:spPr bwMode="auto">
                <a:xfrm>
                  <a:off x="4790" y="718"/>
                  <a:ext cx="3" cy="4"/>
                </a:xfrm>
                <a:custGeom>
                  <a:avLst/>
                  <a:gdLst>
                    <a:gd name="T0" fmla="*/ 33 w 33"/>
                    <a:gd name="T1" fmla="*/ 0 h 46"/>
                    <a:gd name="T2" fmla="*/ 33 w 33"/>
                    <a:gd name="T3" fmla="*/ 0 h 46"/>
                    <a:gd name="T4" fmla="*/ 32 w 33"/>
                    <a:gd name="T5" fmla="*/ 1 h 46"/>
                    <a:gd name="T6" fmla="*/ 29 w 33"/>
                    <a:gd name="T7" fmla="*/ 6 h 46"/>
                    <a:gd name="T8" fmla="*/ 25 w 33"/>
                    <a:gd name="T9" fmla="*/ 14 h 46"/>
                    <a:gd name="T10" fmla="*/ 19 w 33"/>
                    <a:gd name="T11" fmla="*/ 26 h 46"/>
                    <a:gd name="T12" fmla="*/ 19 w 33"/>
                    <a:gd name="T13" fmla="*/ 26 h 46"/>
                    <a:gd name="T14" fmla="*/ 12 w 33"/>
                    <a:gd name="T15" fmla="*/ 37 h 46"/>
                    <a:gd name="T16" fmla="*/ 6 w 33"/>
                    <a:gd name="T17" fmla="*/ 44 h 46"/>
                    <a:gd name="T18" fmla="*/ 2 w 33"/>
                    <a:gd name="T19" fmla="*/ 46 h 46"/>
                    <a:gd name="T20" fmla="*/ 0 w 33"/>
                    <a:gd name="T21" fmla="*/ 44 h 46"/>
                    <a:gd name="T22" fmla="*/ 0 w 33"/>
                    <a:gd name="T23" fmla="*/ 44 h 46"/>
                    <a:gd name="T24" fmla="*/ 1 w 33"/>
                    <a:gd name="T25" fmla="*/ 41 h 46"/>
                    <a:gd name="T26" fmla="*/ 3 w 33"/>
                    <a:gd name="T27" fmla="*/ 35 h 46"/>
                    <a:gd name="T28" fmla="*/ 7 w 33"/>
                    <a:gd name="T29" fmla="*/ 28 h 46"/>
                    <a:gd name="T30" fmla="*/ 11 w 33"/>
                    <a:gd name="T31" fmla="*/ 20 h 46"/>
                    <a:gd name="T32" fmla="*/ 16 w 33"/>
                    <a:gd name="T33" fmla="*/ 13 h 46"/>
                    <a:gd name="T34" fmla="*/ 22 w 33"/>
                    <a:gd name="T35" fmla="*/ 7 h 46"/>
                    <a:gd name="T36" fmla="*/ 28 w 33"/>
                    <a:gd name="T37" fmla="*/ 2 h 46"/>
                    <a:gd name="T38" fmla="*/ 33 w 33"/>
                    <a:gd name="T3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3" h="46">
                      <a:moveTo>
                        <a:pt x="33" y="0"/>
                      </a:move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29" y="6"/>
                      </a:lnTo>
                      <a:lnTo>
                        <a:pt x="25" y="14"/>
                      </a:lnTo>
                      <a:lnTo>
                        <a:pt x="19" y="26"/>
                      </a:lnTo>
                      <a:lnTo>
                        <a:pt x="12" y="37"/>
                      </a:lnTo>
                      <a:lnTo>
                        <a:pt x="6" y="44"/>
                      </a:lnTo>
                      <a:lnTo>
                        <a:pt x="2" y="46"/>
                      </a:lnTo>
                      <a:lnTo>
                        <a:pt x="0" y="44"/>
                      </a:lnTo>
                      <a:lnTo>
                        <a:pt x="1" y="41"/>
                      </a:lnTo>
                      <a:lnTo>
                        <a:pt x="3" y="35"/>
                      </a:lnTo>
                      <a:lnTo>
                        <a:pt x="7" y="28"/>
                      </a:lnTo>
                      <a:lnTo>
                        <a:pt x="11" y="20"/>
                      </a:lnTo>
                      <a:lnTo>
                        <a:pt x="16" y="13"/>
                      </a:lnTo>
                      <a:lnTo>
                        <a:pt x="22" y="7"/>
                      </a:lnTo>
                      <a:lnTo>
                        <a:pt x="28" y="2"/>
                      </a:lnTo>
                      <a:lnTo>
                        <a:pt x="33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69" name="Freeform 685"/>
                <p:cNvSpPr>
                  <a:spLocks/>
                </p:cNvSpPr>
                <p:nvPr/>
              </p:nvSpPr>
              <p:spPr bwMode="auto">
                <a:xfrm>
                  <a:off x="4862" y="798"/>
                  <a:ext cx="7" cy="6"/>
                </a:xfrm>
                <a:custGeom>
                  <a:avLst/>
                  <a:gdLst>
                    <a:gd name="T0" fmla="*/ 0 w 76"/>
                    <a:gd name="T1" fmla="*/ 5 h 57"/>
                    <a:gd name="T2" fmla="*/ 5 w 76"/>
                    <a:gd name="T3" fmla="*/ 0 h 57"/>
                    <a:gd name="T4" fmla="*/ 70 w 76"/>
                    <a:gd name="T5" fmla="*/ 40 h 57"/>
                    <a:gd name="T6" fmla="*/ 76 w 76"/>
                    <a:gd name="T7" fmla="*/ 53 h 57"/>
                    <a:gd name="T8" fmla="*/ 74 w 76"/>
                    <a:gd name="T9" fmla="*/ 57 h 57"/>
                    <a:gd name="T10" fmla="*/ 7 w 76"/>
                    <a:gd name="T11" fmla="*/ 14 h 57"/>
                    <a:gd name="T12" fmla="*/ 0 w 76"/>
                    <a:gd name="T13" fmla="*/ 5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6" h="57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70" y="40"/>
                      </a:lnTo>
                      <a:lnTo>
                        <a:pt x="76" y="53"/>
                      </a:lnTo>
                      <a:lnTo>
                        <a:pt x="74" y="57"/>
                      </a:lnTo>
                      <a:lnTo>
                        <a:pt x="7" y="1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70" name="Freeform 686"/>
                <p:cNvSpPr>
                  <a:spLocks/>
                </p:cNvSpPr>
                <p:nvPr/>
              </p:nvSpPr>
              <p:spPr bwMode="auto">
                <a:xfrm>
                  <a:off x="4862" y="798"/>
                  <a:ext cx="7" cy="6"/>
                </a:xfrm>
                <a:custGeom>
                  <a:avLst/>
                  <a:gdLst>
                    <a:gd name="T0" fmla="*/ 0 w 76"/>
                    <a:gd name="T1" fmla="*/ 5 h 57"/>
                    <a:gd name="T2" fmla="*/ 5 w 76"/>
                    <a:gd name="T3" fmla="*/ 0 h 57"/>
                    <a:gd name="T4" fmla="*/ 70 w 76"/>
                    <a:gd name="T5" fmla="*/ 40 h 57"/>
                    <a:gd name="T6" fmla="*/ 76 w 76"/>
                    <a:gd name="T7" fmla="*/ 53 h 57"/>
                    <a:gd name="T8" fmla="*/ 74 w 76"/>
                    <a:gd name="T9" fmla="*/ 57 h 57"/>
                    <a:gd name="T10" fmla="*/ 7 w 76"/>
                    <a:gd name="T11" fmla="*/ 14 h 57"/>
                    <a:gd name="T12" fmla="*/ 0 w 76"/>
                    <a:gd name="T13" fmla="*/ 5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6" h="57">
                      <a:moveTo>
                        <a:pt x="0" y="5"/>
                      </a:moveTo>
                      <a:lnTo>
                        <a:pt x="5" y="0"/>
                      </a:lnTo>
                      <a:lnTo>
                        <a:pt x="70" y="40"/>
                      </a:lnTo>
                      <a:lnTo>
                        <a:pt x="76" y="53"/>
                      </a:lnTo>
                      <a:lnTo>
                        <a:pt x="74" y="57"/>
                      </a:lnTo>
                      <a:lnTo>
                        <a:pt x="7" y="14"/>
                      </a:lnTo>
                      <a:lnTo>
                        <a:pt x="0" y="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71" name="Freeform 687"/>
                <p:cNvSpPr>
                  <a:spLocks/>
                </p:cNvSpPr>
                <p:nvPr/>
              </p:nvSpPr>
              <p:spPr bwMode="auto">
                <a:xfrm>
                  <a:off x="4863" y="800"/>
                  <a:ext cx="7" cy="6"/>
                </a:xfrm>
                <a:custGeom>
                  <a:avLst/>
                  <a:gdLst>
                    <a:gd name="T0" fmla="*/ 0 w 71"/>
                    <a:gd name="T1" fmla="*/ 6 h 58"/>
                    <a:gd name="T2" fmla="*/ 4 w 71"/>
                    <a:gd name="T3" fmla="*/ 0 h 58"/>
                    <a:gd name="T4" fmla="*/ 67 w 71"/>
                    <a:gd name="T5" fmla="*/ 41 h 58"/>
                    <a:gd name="T6" fmla="*/ 71 w 71"/>
                    <a:gd name="T7" fmla="*/ 55 h 58"/>
                    <a:gd name="T8" fmla="*/ 69 w 71"/>
                    <a:gd name="T9" fmla="*/ 58 h 58"/>
                    <a:gd name="T10" fmla="*/ 2 w 71"/>
                    <a:gd name="T11" fmla="*/ 17 h 58"/>
                    <a:gd name="T12" fmla="*/ 0 w 71"/>
                    <a:gd name="T13" fmla="*/ 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1" h="58">
                      <a:moveTo>
                        <a:pt x="0" y="6"/>
                      </a:moveTo>
                      <a:lnTo>
                        <a:pt x="4" y="0"/>
                      </a:lnTo>
                      <a:lnTo>
                        <a:pt x="67" y="41"/>
                      </a:lnTo>
                      <a:lnTo>
                        <a:pt x="71" y="55"/>
                      </a:lnTo>
                      <a:lnTo>
                        <a:pt x="69" y="58"/>
                      </a:lnTo>
                      <a:lnTo>
                        <a:pt x="2" y="17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72" name="Freeform 688"/>
                <p:cNvSpPr>
                  <a:spLocks/>
                </p:cNvSpPr>
                <p:nvPr/>
              </p:nvSpPr>
              <p:spPr bwMode="auto">
                <a:xfrm>
                  <a:off x="4863" y="800"/>
                  <a:ext cx="7" cy="6"/>
                </a:xfrm>
                <a:custGeom>
                  <a:avLst/>
                  <a:gdLst>
                    <a:gd name="T0" fmla="*/ 0 w 71"/>
                    <a:gd name="T1" fmla="*/ 6 h 58"/>
                    <a:gd name="T2" fmla="*/ 4 w 71"/>
                    <a:gd name="T3" fmla="*/ 0 h 58"/>
                    <a:gd name="T4" fmla="*/ 67 w 71"/>
                    <a:gd name="T5" fmla="*/ 41 h 58"/>
                    <a:gd name="T6" fmla="*/ 71 w 71"/>
                    <a:gd name="T7" fmla="*/ 55 h 58"/>
                    <a:gd name="T8" fmla="*/ 69 w 71"/>
                    <a:gd name="T9" fmla="*/ 58 h 58"/>
                    <a:gd name="T10" fmla="*/ 2 w 71"/>
                    <a:gd name="T11" fmla="*/ 17 h 58"/>
                    <a:gd name="T12" fmla="*/ 0 w 71"/>
                    <a:gd name="T13" fmla="*/ 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1" h="58">
                      <a:moveTo>
                        <a:pt x="0" y="6"/>
                      </a:moveTo>
                      <a:lnTo>
                        <a:pt x="4" y="0"/>
                      </a:lnTo>
                      <a:lnTo>
                        <a:pt x="67" y="41"/>
                      </a:lnTo>
                      <a:lnTo>
                        <a:pt x="71" y="55"/>
                      </a:lnTo>
                      <a:lnTo>
                        <a:pt x="69" y="58"/>
                      </a:lnTo>
                      <a:lnTo>
                        <a:pt x="2" y="17"/>
                      </a:lnTo>
                      <a:lnTo>
                        <a:pt x="0" y="6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73" name="Freeform 689"/>
                <p:cNvSpPr>
                  <a:spLocks/>
                </p:cNvSpPr>
                <p:nvPr/>
              </p:nvSpPr>
              <p:spPr bwMode="auto">
                <a:xfrm>
                  <a:off x="4863" y="802"/>
                  <a:ext cx="7" cy="6"/>
                </a:xfrm>
                <a:custGeom>
                  <a:avLst/>
                  <a:gdLst>
                    <a:gd name="T0" fmla="*/ 0 w 70"/>
                    <a:gd name="T1" fmla="*/ 5 h 57"/>
                    <a:gd name="T2" fmla="*/ 4 w 70"/>
                    <a:gd name="T3" fmla="*/ 0 h 57"/>
                    <a:gd name="T4" fmla="*/ 68 w 70"/>
                    <a:gd name="T5" fmla="*/ 38 h 57"/>
                    <a:gd name="T6" fmla="*/ 70 w 70"/>
                    <a:gd name="T7" fmla="*/ 53 h 57"/>
                    <a:gd name="T8" fmla="*/ 65 w 70"/>
                    <a:gd name="T9" fmla="*/ 57 h 57"/>
                    <a:gd name="T10" fmla="*/ 0 w 70"/>
                    <a:gd name="T11" fmla="*/ 16 h 57"/>
                    <a:gd name="T12" fmla="*/ 0 w 70"/>
                    <a:gd name="T13" fmla="*/ 5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57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68" y="38"/>
                      </a:lnTo>
                      <a:lnTo>
                        <a:pt x="70" y="53"/>
                      </a:lnTo>
                      <a:lnTo>
                        <a:pt x="65" y="57"/>
                      </a:lnTo>
                      <a:lnTo>
                        <a:pt x="0" y="16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74" name="Freeform 690"/>
                <p:cNvSpPr>
                  <a:spLocks/>
                </p:cNvSpPr>
                <p:nvPr/>
              </p:nvSpPr>
              <p:spPr bwMode="auto">
                <a:xfrm>
                  <a:off x="4863" y="802"/>
                  <a:ext cx="7" cy="6"/>
                </a:xfrm>
                <a:custGeom>
                  <a:avLst/>
                  <a:gdLst>
                    <a:gd name="T0" fmla="*/ 0 w 70"/>
                    <a:gd name="T1" fmla="*/ 5 h 57"/>
                    <a:gd name="T2" fmla="*/ 4 w 70"/>
                    <a:gd name="T3" fmla="*/ 0 h 57"/>
                    <a:gd name="T4" fmla="*/ 68 w 70"/>
                    <a:gd name="T5" fmla="*/ 38 h 57"/>
                    <a:gd name="T6" fmla="*/ 70 w 70"/>
                    <a:gd name="T7" fmla="*/ 53 h 57"/>
                    <a:gd name="T8" fmla="*/ 65 w 70"/>
                    <a:gd name="T9" fmla="*/ 57 h 57"/>
                    <a:gd name="T10" fmla="*/ 0 w 70"/>
                    <a:gd name="T11" fmla="*/ 16 h 57"/>
                    <a:gd name="T12" fmla="*/ 0 w 70"/>
                    <a:gd name="T13" fmla="*/ 5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57">
                      <a:moveTo>
                        <a:pt x="0" y="5"/>
                      </a:moveTo>
                      <a:lnTo>
                        <a:pt x="4" y="0"/>
                      </a:lnTo>
                      <a:lnTo>
                        <a:pt x="68" y="38"/>
                      </a:lnTo>
                      <a:lnTo>
                        <a:pt x="70" y="53"/>
                      </a:lnTo>
                      <a:lnTo>
                        <a:pt x="65" y="57"/>
                      </a:lnTo>
                      <a:lnTo>
                        <a:pt x="0" y="16"/>
                      </a:lnTo>
                      <a:lnTo>
                        <a:pt x="0" y="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75" name="Freeform 691"/>
                <p:cNvSpPr>
                  <a:spLocks/>
                </p:cNvSpPr>
                <p:nvPr/>
              </p:nvSpPr>
              <p:spPr bwMode="auto">
                <a:xfrm>
                  <a:off x="4858" y="805"/>
                  <a:ext cx="13" cy="20"/>
                </a:xfrm>
                <a:custGeom>
                  <a:avLst/>
                  <a:gdLst>
                    <a:gd name="T0" fmla="*/ 116 w 132"/>
                    <a:gd name="T1" fmla="*/ 24 h 209"/>
                    <a:gd name="T2" fmla="*/ 111 w 132"/>
                    <a:gd name="T3" fmla="*/ 20 h 209"/>
                    <a:gd name="T4" fmla="*/ 104 w 132"/>
                    <a:gd name="T5" fmla="*/ 14 h 209"/>
                    <a:gd name="T6" fmla="*/ 95 w 132"/>
                    <a:gd name="T7" fmla="*/ 9 h 209"/>
                    <a:gd name="T8" fmla="*/ 85 w 132"/>
                    <a:gd name="T9" fmla="*/ 4 h 209"/>
                    <a:gd name="T10" fmla="*/ 74 w 132"/>
                    <a:gd name="T11" fmla="*/ 1 h 209"/>
                    <a:gd name="T12" fmla="*/ 62 w 132"/>
                    <a:gd name="T13" fmla="*/ 0 h 209"/>
                    <a:gd name="T14" fmla="*/ 50 w 132"/>
                    <a:gd name="T15" fmla="*/ 3 h 209"/>
                    <a:gd name="T16" fmla="*/ 37 w 132"/>
                    <a:gd name="T17" fmla="*/ 10 h 209"/>
                    <a:gd name="T18" fmla="*/ 26 w 132"/>
                    <a:gd name="T19" fmla="*/ 20 h 209"/>
                    <a:gd name="T20" fmla="*/ 18 w 132"/>
                    <a:gd name="T21" fmla="*/ 31 h 209"/>
                    <a:gd name="T22" fmla="*/ 12 w 132"/>
                    <a:gd name="T23" fmla="*/ 43 h 209"/>
                    <a:gd name="T24" fmla="*/ 7 w 132"/>
                    <a:gd name="T25" fmla="*/ 56 h 209"/>
                    <a:gd name="T26" fmla="*/ 4 w 132"/>
                    <a:gd name="T27" fmla="*/ 69 h 209"/>
                    <a:gd name="T28" fmla="*/ 2 w 132"/>
                    <a:gd name="T29" fmla="*/ 83 h 209"/>
                    <a:gd name="T30" fmla="*/ 1 w 132"/>
                    <a:gd name="T31" fmla="*/ 97 h 209"/>
                    <a:gd name="T32" fmla="*/ 0 w 132"/>
                    <a:gd name="T33" fmla="*/ 112 h 209"/>
                    <a:gd name="T34" fmla="*/ 1 w 132"/>
                    <a:gd name="T35" fmla="*/ 127 h 209"/>
                    <a:gd name="T36" fmla="*/ 6 w 132"/>
                    <a:gd name="T37" fmla="*/ 143 h 209"/>
                    <a:gd name="T38" fmla="*/ 14 w 132"/>
                    <a:gd name="T39" fmla="*/ 158 h 209"/>
                    <a:gd name="T40" fmla="*/ 23 w 132"/>
                    <a:gd name="T41" fmla="*/ 173 h 209"/>
                    <a:gd name="T42" fmla="*/ 34 w 132"/>
                    <a:gd name="T43" fmla="*/ 187 h 209"/>
                    <a:gd name="T44" fmla="*/ 45 w 132"/>
                    <a:gd name="T45" fmla="*/ 197 h 209"/>
                    <a:gd name="T46" fmla="*/ 56 w 132"/>
                    <a:gd name="T47" fmla="*/ 205 h 209"/>
                    <a:gd name="T48" fmla="*/ 65 w 132"/>
                    <a:gd name="T49" fmla="*/ 209 h 209"/>
                    <a:gd name="T50" fmla="*/ 70 w 132"/>
                    <a:gd name="T51" fmla="*/ 208 h 209"/>
                    <a:gd name="T52" fmla="*/ 76 w 132"/>
                    <a:gd name="T53" fmla="*/ 204 h 209"/>
                    <a:gd name="T54" fmla="*/ 83 w 132"/>
                    <a:gd name="T55" fmla="*/ 197 h 209"/>
                    <a:gd name="T56" fmla="*/ 90 w 132"/>
                    <a:gd name="T57" fmla="*/ 188 h 209"/>
                    <a:gd name="T58" fmla="*/ 97 w 132"/>
                    <a:gd name="T59" fmla="*/ 176 h 209"/>
                    <a:gd name="T60" fmla="*/ 104 w 132"/>
                    <a:gd name="T61" fmla="*/ 163 h 209"/>
                    <a:gd name="T62" fmla="*/ 111 w 132"/>
                    <a:gd name="T63" fmla="*/ 149 h 209"/>
                    <a:gd name="T64" fmla="*/ 118 w 132"/>
                    <a:gd name="T65" fmla="*/ 134 h 209"/>
                    <a:gd name="T66" fmla="*/ 123 w 132"/>
                    <a:gd name="T67" fmla="*/ 118 h 209"/>
                    <a:gd name="T68" fmla="*/ 128 w 132"/>
                    <a:gd name="T69" fmla="*/ 103 h 209"/>
                    <a:gd name="T70" fmla="*/ 131 w 132"/>
                    <a:gd name="T71" fmla="*/ 87 h 209"/>
                    <a:gd name="T72" fmla="*/ 132 w 132"/>
                    <a:gd name="T73" fmla="*/ 72 h 209"/>
                    <a:gd name="T74" fmla="*/ 132 w 132"/>
                    <a:gd name="T75" fmla="*/ 58 h 209"/>
                    <a:gd name="T76" fmla="*/ 129 w 132"/>
                    <a:gd name="T77" fmla="*/ 45 h 209"/>
                    <a:gd name="T78" fmla="*/ 124 w 132"/>
                    <a:gd name="T79" fmla="*/ 33 h 209"/>
                    <a:gd name="T80" fmla="*/ 116 w 132"/>
                    <a:gd name="T81" fmla="*/ 24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32" h="209">
                      <a:moveTo>
                        <a:pt x="116" y="24"/>
                      </a:moveTo>
                      <a:lnTo>
                        <a:pt x="111" y="20"/>
                      </a:lnTo>
                      <a:lnTo>
                        <a:pt x="104" y="14"/>
                      </a:lnTo>
                      <a:lnTo>
                        <a:pt x="95" y="9"/>
                      </a:lnTo>
                      <a:lnTo>
                        <a:pt x="85" y="4"/>
                      </a:lnTo>
                      <a:lnTo>
                        <a:pt x="74" y="1"/>
                      </a:lnTo>
                      <a:lnTo>
                        <a:pt x="62" y="0"/>
                      </a:lnTo>
                      <a:lnTo>
                        <a:pt x="50" y="3"/>
                      </a:lnTo>
                      <a:lnTo>
                        <a:pt x="37" y="10"/>
                      </a:lnTo>
                      <a:lnTo>
                        <a:pt x="26" y="20"/>
                      </a:lnTo>
                      <a:lnTo>
                        <a:pt x="18" y="31"/>
                      </a:lnTo>
                      <a:lnTo>
                        <a:pt x="12" y="43"/>
                      </a:lnTo>
                      <a:lnTo>
                        <a:pt x="7" y="56"/>
                      </a:lnTo>
                      <a:lnTo>
                        <a:pt x="4" y="69"/>
                      </a:lnTo>
                      <a:lnTo>
                        <a:pt x="2" y="83"/>
                      </a:lnTo>
                      <a:lnTo>
                        <a:pt x="1" y="97"/>
                      </a:lnTo>
                      <a:lnTo>
                        <a:pt x="0" y="112"/>
                      </a:lnTo>
                      <a:lnTo>
                        <a:pt x="1" y="127"/>
                      </a:lnTo>
                      <a:lnTo>
                        <a:pt x="6" y="143"/>
                      </a:lnTo>
                      <a:lnTo>
                        <a:pt x="14" y="158"/>
                      </a:lnTo>
                      <a:lnTo>
                        <a:pt x="23" y="173"/>
                      </a:lnTo>
                      <a:lnTo>
                        <a:pt x="34" y="187"/>
                      </a:lnTo>
                      <a:lnTo>
                        <a:pt x="45" y="197"/>
                      </a:lnTo>
                      <a:lnTo>
                        <a:pt x="56" y="205"/>
                      </a:lnTo>
                      <a:lnTo>
                        <a:pt x="65" y="209"/>
                      </a:lnTo>
                      <a:lnTo>
                        <a:pt x="70" y="208"/>
                      </a:lnTo>
                      <a:lnTo>
                        <a:pt x="76" y="204"/>
                      </a:lnTo>
                      <a:lnTo>
                        <a:pt x="83" y="197"/>
                      </a:lnTo>
                      <a:lnTo>
                        <a:pt x="90" y="188"/>
                      </a:lnTo>
                      <a:lnTo>
                        <a:pt x="97" y="176"/>
                      </a:lnTo>
                      <a:lnTo>
                        <a:pt x="104" y="163"/>
                      </a:lnTo>
                      <a:lnTo>
                        <a:pt x="111" y="149"/>
                      </a:lnTo>
                      <a:lnTo>
                        <a:pt x="118" y="134"/>
                      </a:lnTo>
                      <a:lnTo>
                        <a:pt x="123" y="118"/>
                      </a:lnTo>
                      <a:lnTo>
                        <a:pt x="128" y="103"/>
                      </a:lnTo>
                      <a:lnTo>
                        <a:pt x="131" y="87"/>
                      </a:lnTo>
                      <a:lnTo>
                        <a:pt x="132" y="72"/>
                      </a:lnTo>
                      <a:lnTo>
                        <a:pt x="132" y="58"/>
                      </a:lnTo>
                      <a:lnTo>
                        <a:pt x="129" y="45"/>
                      </a:lnTo>
                      <a:lnTo>
                        <a:pt x="124" y="33"/>
                      </a:lnTo>
                      <a:lnTo>
                        <a:pt x="116" y="24"/>
                      </a:lnTo>
                      <a:close/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76" name="Freeform 692"/>
                <p:cNvSpPr>
                  <a:spLocks/>
                </p:cNvSpPr>
                <p:nvPr/>
              </p:nvSpPr>
              <p:spPr bwMode="auto">
                <a:xfrm>
                  <a:off x="4858" y="805"/>
                  <a:ext cx="13" cy="20"/>
                </a:xfrm>
                <a:custGeom>
                  <a:avLst/>
                  <a:gdLst>
                    <a:gd name="T0" fmla="*/ 116 w 132"/>
                    <a:gd name="T1" fmla="*/ 24 h 209"/>
                    <a:gd name="T2" fmla="*/ 116 w 132"/>
                    <a:gd name="T3" fmla="*/ 24 h 209"/>
                    <a:gd name="T4" fmla="*/ 111 w 132"/>
                    <a:gd name="T5" fmla="*/ 20 h 209"/>
                    <a:gd name="T6" fmla="*/ 104 w 132"/>
                    <a:gd name="T7" fmla="*/ 14 h 209"/>
                    <a:gd name="T8" fmla="*/ 95 w 132"/>
                    <a:gd name="T9" fmla="*/ 9 h 209"/>
                    <a:gd name="T10" fmla="*/ 85 w 132"/>
                    <a:gd name="T11" fmla="*/ 4 h 209"/>
                    <a:gd name="T12" fmla="*/ 74 w 132"/>
                    <a:gd name="T13" fmla="*/ 1 h 209"/>
                    <a:gd name="T14" fmla="*/ 62 w 132"/>
                    <a:gd name="T15" fmla="*/ 0 h 209"/>
                    <a:gd name="T16" fmla="*/ 50 w 132"/>
                    <a:gd name="T17" fmla="*/ 3 h 209"/>
                    <a:gd name="T18" fmla="*/ 37 w 132"/>
                    <a:gd name="T19" fmla="*/ 10 h 209"/>
                    <a:gd name="T20" fmla="*/ 37 w 132"/>
                    <a:gd name="T21" fmla="*/ 10 h 209"/>
                    <a:gd name="T22" fmla="*/ 26 w 132"/>
                    <a:gd name="T23" fmla="*/ 20 h 209"/>
                    <a:gd name="T24" fmla="*/ 18 w 132"/>
                    <a:gd name="T25" fmla="*/ 31 h 209"/>
                    <a:gd name="T26" fmla="*/ 12 w 132"/>
                    <a:gd name="T27" fmla="*/ 43 h 209"/>
                    <a:gd name="T28" fmla="*/ 7 w 132"/>
                    <a:gd name="T29" fmla="*/ 56 h 209"/>
                    <a:gd name="T30" fmla="*/ 4 w 132"/>
                    <a:gd name="T31" fmla="*/ 69 h 209"/>
                    <a:gd name="T32" fmla="*/ 2 w 132"/>
                    <a:gd name="T33" fmla="*/ 83 h 209"/>
                    <a:gd name="T34" fmla="*/ 1 w 132"/>
                    <a:gd name="T35" fmla="*/ 97 h 209"/>
                    <a:gd name="T36" fmla="*/ 0 w 132"/>
                    <a:gd name="T37" fmla="*/ 112 h 209"/>
                    <a:gd name="T38" fmla="*/ 0 w 132"/>
                    <a:gd name="T39" fmla="*/ 112 h 209"/>
                    <a:gd name="T40" fmla="*/ 1 w 132"/>
                    <a:gd name="T41" fmla="*/ 127 h 209"/>
                    <a:gd name="T42" fmla="*/ 6 w 132"/>
                    <a:gd name="T43" fmla="*/ 143 h 209"/>
                    <a:gd name="T44" fmla="*/ 14 w 132"/>
                    <a:gd name="T45" fmla="*/ 158 h 209"/>
                    <a:gd name="T46" fmla="*/ 23 w 132"/>
                    <a:gd name="T47" fmla="*/ 173 h 209"/>
                    <a:gd name="T48" fmla="*/ 34 w 132"/>
                    <a:gd name="T49" fmla="*/ 187 h 209"/>
                    <a:gd name="T50" fmla="*/ 45 w 132"/>
                    <a:gd name="T51" fmla="*/ 197 h 209"/>
                    <a:gd name="T52" fmla="*/ 56 w 132"/>
                    <a:gd name="T53" fmla="*/ 205 h 209"/>
                    <a:gd name="T54" fmla="*/ 65 w 132"/>
                    <a:gd name="T55" fmla="*/ 209 h 209"/>
                    <a:gd name="T56" fmla="*/ 65 w 132"/>
                    <a:gd name="T57" fmla="*/ 209 h 209"/>
                    <a:gd name="T58" fmla="*/ 70 w 132"/>
                    <a:gd name="T59" fmla="*/ 208 h 209"/>
                    <a:gd name="T60" fmla="*/ 76 w 132"/>
                    <a:gd name="T61" fmla="*/ 204 h 209"/>
                    <a:gd name="T62" fmla="*/ 83 w 132"/>
                    <a:gd name="T63" fmla="*/ 197 h 209"/>
                    <a:gd name="T64" fmla="*/ 90 w 132"/>
                    <a:gd name="T65" fmla="*/ 188 h 209"/>
                    <a:gd name="T66" fmla="*/ 97 w 132"/>
                    <a:gd name="T67" fmla="*/ 176 h 209"/>
                    <a:gd name="T68" fmla="*/ 104 w 132"/>
                    <a:gd name="T69" fmla="*/ 163 h 209"/>
                    <a:gd name="T70" fmla="*/ 111 w 132"/>
                    <a:gd name="T71" fmla="*/ 149 h 209"/>
                    <a:gd name="T72" fmla="*/ 118 w 132"/>
                    <a:gd name="T73" fmla="*/ 134 h 209"/>
                    <a:gd name="T74" fmla="*/ 123 w 132"/>
                    <a:gd name="T75" fmla="*/ 118 h 209"/>
                    <a:gd name="T76" fmla="*/ 128 w 132"/>
                    <a:gd name="T77" fmla="*/ 103 h 209"/>
                    <a:gd name="T78" fmla="*/ 131 w 132"/>
                    <a:gd name="T79" fmla="*/ 87 h 209"/>
                    <a:gd name="T80" fmla="*/ 132 w 132"/>
                    <a:gd name="T81" fmla="*/ 72 h 209"/>
                    <a:gd name="T82" fmla="*/ 132 w 132"/>
                    <a:gd name="T83" fmla="*/ 58 h 209"/>
                    <a:gd name="T84" fmla="*/ 129 w 132"/>
                    <a:gd name="T85" fmla="*/ 45 h 209"/>
                    <a:gd name="T86" fmla="*/ 124 w 132"/>
                    <a:gd name="T87" fmla="*/ 33 h 209"/>
                    <a:gd name="T88" fmla="*/ 116 w 132"/>
                    <a:gd name="T89" fmla="*/ 24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32" h="209">
                      <a:moveTo>
                        <a:pt x="116" y="24"/>
                      </a:moveTo>
                      <a:lnTo>
                        <a:pt x="116" y="24"/>
                      </a:lnTo>
                      <a:lnTo>
                        <a:pt x="111" y="20"/>
                      </a:lnTo>
                      <a:lnTo>
                        <a:pt x="104" y="14"/>
                      </a:lnTo>
                      <a:lnTo>
                        <a:pt x="95" y="9"/>
                      </a:lnTo>
                      <a:lnTo>
                        <a:pt x="85" y="4"/>
                      </a:lnTo>
                      <a:lnTo>
                        <a:pt x="74" y="1"/>
                      </a:lnTo>
                      <a:lnTo>
                        <a:pt x="62" y="0"/>
                      </a:lnTo>
                      <a:lnTo>
                        <a:pt x="50" y="3"/>
                      </a:lnTo>
                      <a:lnTo>
                        <a:pt x="37" y="10"/>
                      </a:lnTo>
                      <a:lnTo>
                        <a:pt x="26" y="20"/>
                      </a:lnTo>
                      <a:lnTo>
                        <a:pt x="18" y="31"/>
                      </a:lnTo>
                      <a:lnTo>
                        <a:pt x="12" y="43"/>
                      </a:lnTo>
                      <a:lnTo>
                        <a:pt x="7" y="56"/>
                      </a:lnTo>
                      <a:lnTo>
                        <a:pt x="4" y="69"/>
                      </a:lnTo>
                      <a:lnTo>
                        <a:pt x="2" y="83"/>
                      </a:lnTo>
                      <a:lnTo>
                        <a:pt x="1" y="97"/>
                      </a:lnTo>
                      <a:lnTo>
                        <a:pt x="0" y="112"/>
                      </a:lnTo>
                      <a:lnTo>
                        <a:pt x="1" y="127"/>
                      </a:lnTo>
                      <a:lnTo>
                        <a:pt x="6" y="143"/>
                      </a:lnTo>
                      <a:lnTo>
                        <a:pt x="14" y="158"/>
                      </a:lnTo>
                      <a:lnTo>
                        <a:pt x="23" y="173"/>
                      </a:lnTo>
                      <a:lnTo>
                        <a:pt x="34" y="187"/>
                      </a:lnTo>
                      <a:lnTo>
                        <a:pt x="45" y="197"/>
                      </a:lnTo>
                      <a:lnTo>
                        <a:pt x="56" y="205"/>
                      </a:lnTo>
                      <a:lnTo>
                        <a:pt x="65" y="209"/>
                      </a:lnTo>
                      <a:lnTo>
                        <a:pt x="70" y="208"/>
                      </a:lnTo>
                      <a:lnTo>
                        <a:pt x="76" y="204"/>
                      </a:lnTo>
                      <a:lnTo>
                        <a:pt x="83" y="197"/>
                      </a:lnTo>
                      <a:lnTo>
                        <a:pt x="90" y="188"/>
                      </a:lnTo>
                      <a:lnTo>
                        <a:pt x="97" y="176"/>
                      </a:lnTo>
                      <a:lnTo>
                        <a:pt x="104" y="163"/>
                      </a:lnTo>
                      <a:lnTo>
                        <a:pt x="111" y="149"/>
                      </a:lnTo>
                      <a:lnTo>
                        <a:pt x="118" y="134"/>
                      </a:lnTo>
                      <a:lnTo>
                        <a:pt x="123" y="118"/>
                      </a:lnTo>
                      <a:lnTo>
                        <a:pt x="128" y="103"/>
                      </a:lnTo>
                      <a:lnTo>
                        <a:pt x="131" y="87"/>
                      </a:lnTo>
                      <a:lnTo>
                        <a:pt x="132" y="72"/>
                      </a:lnTo>
                      <a:lnTo>
                        <a:pt x="132" y="58"/>
                      </a:lnTo>
                      <a:lnTo>
                        <a:pt x="129" y="45"/>
                      </a:lnTo>
                      <a:lnTo>
                        <a:pt x="124" y="33"/>
                      </a:lnTo>
                      <a:lnTo>
                        <a:pt x="116" y="2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77" name="Freeform 693"/>
                <p:cNvSpPr>
                  <a:spLocks/>
                </p:cNvSpPr>
                <p:nvPr/>
              </p:nvSpPr>
              <p:spPr bwMode="auto">
                <a:xfrm>
                  <a:off x="4861" y="807"/>
                  <a:ext cx="11" cy="15"/>
                </a:xfrm>
                <a:custGeom>
                  <a:avLst/>
                  <a:gdLst>
                    <a:gd name="T0" fmla="*/ 57 w 113"/>
                    <a:gd name="T1" fmla="*/ 154 h 154"/>
                    <a:gd name="T2" fmla="*/ 68 w 113"/>
                    <a:gd name="T3" fmla="*/ 152 h 154"/>
                    <a:gd name="T4" fmla="*/ 79 w 113"/>
                    <a:gd name="T5" fmla="*/ 148 h 154"/>
                    <a:gd name="T6" fmla="*/ 88 w 113"/>
                    <a:gd name="T7" fmla="*/ 141 h 154"/>
                    <a:gd name="T8" fmla="*/ 97 w 113"/>
                    <a:gd name="T9" fmla="*/ 132 h 154"/>
                    <a:gd name="T10" fmla="*/ 103 w 113"/>
                    <a:gd name="T11" fmla="*/ 120 h 154"/>
                    <a:gd name="T12" fmla="*/ 109 w 113"/>
                    <a:gd name="T13" fmla="*/ 107 h 154"/>
                    <a:gd name="T14" fmla="*/ 112 w 113"/>
                    <a:gd name="T15" fmla="*/ 93 h 154"/>
                    <a:gd name="T16" fmla="*/ 113 w 113"/>
                    <a:gd name="T17" fmla="*/ 77 h 154"/>
                    <a:gd name="T18" fmla="*/ 112 w 113"/>
                    <a:gd name="T19" fmla="*/ 61 h 154"/>
                    <a:gd name="T20" fmla="*/ 109 w 113"/>
                    <a:gd name="T21" fmla="*/ 47 h 154"/>
                    <a:gd name="T22" fmla="*/ 103 w 113"/>
                    <a:gd name="T23" fmla="*/ 34 h 154"/>
                    <a:gd name="T24" fmla="*/ 97 w 113"/>
                    <a:gd name="T25" fmla="*/ 22 h 154"/>
                    <a:gd name="T26" fmla="*/ 88 w 113"/>
                    <a:gd name="T27" fmla="*/ 13 h 154"/>
                    <a:gd name="T28" fmla="*/ 79 w 113"/>
                    <a:gd name="T29" fmla="*/ 6 h 154"/>
                    <a:gd name="T30" fmla="*/ 68 w 113"/>
                    <a:gd name="T31" fmla="*/ 2 h 154"/>
                    <a:gd name="T32" fmla="*/ 57 w 113"/>
                    <a:gd name="T33" fmla="*/ 0 h 154"/>
                    <a:gd name="T34" fmla="*/ 46 w 113"/>
                    <a:gd name="T35" fmla="*/ 2 h 154"/>
                    <a:gd name="T36" fmla="*/ 35 w 113"/>
                    <a:gd name="T37" fmla="*/ 6 h 154"/>
                    <a:gd name="T38" fmla="*/ 26 w 113"/>
                    <a:gd name="T39" fmla="*/ 13 h 154"/>
                    <a:gd name="T40" fmla="*/ 17 w 113"/>
                    <a:gd name="T41" fmla="*/ 22 h 154"/>
                    <a:gd name="T42" fmla="*/ 10 w 113"/>
                    <a:gd name="T43" fmla="*/ 34 h 154"/>
                    <a:gd name="T44" fmla="*/ 4 w 113"/>
                    <a:gd name="T45" fmla="*/ 47 h 154"/>
                    <a:gd name="T46" fmla="*/ 1 w 113"/>
                    <a:gd name="T47" fmla="*/ 61 h 154"/>
                    <a:gd name="T48" fmla="*/ 0 w 113"/>
                    <a:gd name="T49" fmla="*/ 77 h 154"/>
                    <a:gd name="T50" fmla="*/ 1 w 113"/>
                    <a:gd name="T51" fmla="*/ 93 h 154"/>
                    <a:gd name="T52" fmla="*/ 4 w 113"/>
                    <a:gd name="T53" fmla="*/ 107 h 154"/>
                    <a:gd name="T54" fmla="*/ 10 w 113"/>
                    <a:gd name="T55" fmla="*/ 120 h 154"/>
                    <a:gd name="T56" fmla="*/ 17 w 113"/>
                    <a:gd name="T57" fmla="*/ 132 h 154"/>
                    <a:gd name="T58" fmla="*/ 26 w 113"/>
                    <a:gd name="T59" fmla="*/ 141 h 154"/>
                    <a:gd name="T60" fmla="*/ 35 w 113"/>
                    <a:gd name="T61" fmla="*/ 148 h 154"/>
                    <a:gd name="T62" fmla="*/ 46 w 113"/>
                    <a:gd name="T63" fmla="*/ 152 h 154"/>
                    <a:gd name="T64" fmla="*/ 57 w 113"/>
                    <a:gd name="T65" fmla="*/ 154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3" h="154">
                      <a:moveTo>
                        <a:pt x="57" y="154"/>
                      </a:moveTo>
                      <a:lnTo>
                        <a:pt x="68" y="152"/>
                      </a:lnTo>
                      <a:lnTo>
                        <a:pt x="79" y="148"/>
                      </a:lnTo>
                      <a:lnTo>
                        <a:pt x="88" y="141"/>
                      </a:lnTo>
                      <a:lnTo>
                        <a:pt x="97" y="132"/>
                      </a:lnTo>
                      <a:lnTo>
                        <a:pt x="103" y="120"/>
                      </a:lnTo>
                      <a:lnTo>
                        <a:pt x="109" y="107"/>
                      </a:lnTo>
                      <a:lnTo>
                        <a:pt x="112" y="93"/>
                      </a:lnTo>
                      <a:lnTo>
                        <a:pt x="113" y="77"/>
                      </a:lnTo>
                      <a:lnTo>
                        <a:pt x="112" y="61"/>
                      </a:lnTo>
                      <a:lnTo>
                        <a:pt x="109" y="47"/>
                      </a:lnTo>
                      <a:lnTo>
                        <a:pt x="103" y="34"/>
                      </a:lnTo>
                      <a:lnTo>
                        <a:pt x="97" y="22"/>
                      </a:lnTo>
                      <a:lnTo>
                        <a:pt x="88" y="13"/>
                      </a:lnTo>
                      <a:lnTo>
                        <a:pt x="79" y="6"/>
                      </a:lnTo>
                      <a:lnTo>
                        <a:pt x="68" y="2"/>
                      </a:lnTo>
                      <a:lnTo>
                        <a:pt x="57" y="0"/>
                      </a:lnTo>
                      <a:lnTo>
                        <a:pt x="46" y="2"/>
                      </a:lnTo>
                      <a:lnTo>
                        <a:pt x="35" y="6"/>
                      </a:lnTo>
                      <a:lnTo>
                        <a:pt x="26" y="13"/>
                      </a:lnTo>
                      <a:lnTo>
                        <a:pt x="17" y="22"/>
                      </a:lnTo>
                      <a:lnTo>
                        <a:pt x="10" y="34"/>
                      </a:lnTo>
                      <a:lnTo>
                        <a:pt x="4" y="47"/>
                      </a:lnTo>
                      <a:lnTo>
                        <a:pt x="1" y="61"/>
                      </a:lnTo>
                      <a:lnTo>
                        <a:pt x="0" y="77"/>
                      </a:lnTo>
                      <a:lnTo>
                        <a:pt x="1" y="93"/>
                      </a:lnTo>
                      <a:lnTo>
                        <a:pt x="4" y="107"/>
                      </a:lnTo>
                      <a:lnTo>
                        <a:pt x="10" y="120"/>
                      </a:lnTo>
                      <a:lnTo>
                        <a:pt x="17" y="132"/>
                      </a:lnTo>
                      <a:lnTo>
                        <a:pt x="26" y="141"/>
                      </a:lnTo>
                      <a:lnTo>
                        <a:pt x="35" y="148"/>
                      </a:lnTo>
                      <a:lnTo>
                        <a:pt x="46" y="152"/>
                      </a:lnTo>
                      <a:lnTo>
                        <a:pt x="57" y="154"/>
                      </a:lnTo>
                      <a:close/>
                    </a:path>
                  </a:pathLst>
                </a:custGeom>
                <a:solidFill>
                  <a:srgbClr val="BF8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78" name="Freeform 694"/>
                <p:cNvSpPr>
                  <a:spLocks/>
                </p:cNvSpPr>
                <p:nvPr/>
              </p:nvSpPr>
              <p:spPr bwMode="auto">
                <a:xfrm>
                  <a:off x="4862" y="808"/>
                  <a:ext cx="9" cy="13"/>
                </a:xfrm>
                <a:custGeom>
                  <a:avLst/>
                  <a:gdLst>
                    <a:gd name="T0" fmla="*/ 46 w 91"/>
                    <a:gd name="T1" fmla="*/ 123 h 123"/>
                    <a:gd name="T2" fmla="*/ 55 w 91"/>
                    <a:gd name="T3" fmla="*/ 122 h 123"/>
                    <a:gd name="T4" fmla="*/ 63 w 91"/>
                    <a:gd name="T5" fmla="*/ 118 h 123"/>
                    <a:gd name="T6" fmla="*/ 71 w 91"/>
                    <a:gd name="T7" fmla="*/ 113 h 123"/>
                    <a:gd name="T8" fmla="*/ 78 w 91"/>
                    <a:gd name="T9" fmla="*/ 105 h 123"/>
                    <a:gd name="T10" fmla="*/ 83 w 91"/>
                    <a:gd name="T11" fmla="*/ 96 h 123"/>
                    <a:gd name="T12" fmla="*/ 87 w 91"/>
                    <a:gd name="T13" fmla="*/ 86 h 123"/>
                    <a:gd name="T14" fmla="*/ 90 w 91"/>
                    <a:gd name="T15" fmla="*/ 74 h 123"/>
                    <a:gd name="T16" fmla="*/ 91 w 91"/>
                    <a:gd name="T17" fmla="*/ 62 h 123"/>
                    <a:gd name="T18" fmla="*/ 90 w 91"/>
                    <a:gd name="T19" fmla="*/ 49 h 123"/>
                    <a:gd name="T20" fmla="*/ 87 w 91"/>
                    <a:gd name="T21" fmla="*/ 38 h 123"/>
                    <a:gd name="T22" fmla="*/ 83 w 91"/>
                    <a:gd name="T23" fmla="*/ 27 h 123"/>
                    <a:gd name="T24" fmla="*/ 78 w 91"/>
                    <a:gd name="T25" fmla="*/ 18 h 123"/>
                    <a:gd name="T26" fmla="*/ 71 w 91"/>
                    <a:gd name="T27" fmla="*/ 10 h 123"/>
                    <a:gd name="T28" fmla="*/ 63 w 91"/>
                    <a:gd name="T29" fmla="*/ 5 h 123"/>
                    <a:gd name="T30" fmla="*/ 55 w 91"/>
                    <a:gd name="T31" fmla="*/ 1 h 123"/>
                    <a:gd name="T32" fmla="*/ 46 w 91"/>
                    <a:gd name="T33" fmla="*/ 0 h 123"/>
                    <a:gd name="T34" fmla="*/ 37 w 91"/>
                    <a:gd name="T35" fmla="*/ 1 h 123"/>
                    <a:gd name="T36" fmla="*/ 29 w 91"/>
                    <a:gd name="T37" fmla="*/ 5 h 123"/>
                    <a:gd name="T38" fmla="*/ 21 w 91"/>
                    <a:gd name="T39" fmla="*/ 10 h 123"/>
                    <a:gd name="T40" fmla="*/ 15 w 91"/>
                    <a:gd name="T41" fmla="*/ 18 h 123"/>
                    <a:gd name="T42" fmla="*/ 9 w 91"/>
                    <a:gd name="T43" fmla="*/ 27 h 123"/>
                    <a:gd name="T44" fmla="*/ 5 w 91"/>
                    <a:gd name="T45" fmla="*/ 38 h 123"/>
                    <a:gd name="T46" fmla="*/ 1 w 91"/>
                    <a:gd name="T47" fmla="*/ 49 h 123"/>
                    <a:gd name="T48" fmla="*/ 0 w 91"/>
                    <a:gd name="T49" fmla="*/ 62 h 123"/>
                    <a:gd name="T50" fmla="*/ 1 w 91"/>
                    <a:gd name="T51" fmla="*/ 74 h 123"/>
                    <a:gd name="T52" fmla="*/ 5 w 91"/>
                    <a:gd name="T53" fmla="*/ 86 h 123"/>
                    <a:gd name="T54" fmla="*/ 9 w 91"/>
                    <a:gd name="T55" fmla="*/ 96 h 123"/>
                    <a:gd name="T56" fmla="*/ 15 w 91"/>
                    <a:gd name="T57" fmla="*/ 105 h 123"/>
                    <a:gd name="T58" fmla="*/ 21 w 91"/>
                    <a:gd name="T59" fmla="*/ 113 h 123"/>
                    <a:gd name="T60" fmla="*/ 29 w 91"/>
                    <a:gd name="T61" fmla="*/ 118 h 123"/>
                    <a:gd name="T62" fmla="*/ 37 w 91"/>
                    <a:gd name="T63" fmla="*/ 122 h 123"/>
                    <a:gd name="T64" fmla="*/ 46 w 91"/>
                    <a:gd name="T65" fmla="*/ 123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1" h="123">
                      <a:moveTo>
                        <a:pt x="46" y="123"/>
                      </a:moveTo>
                      <a:lnTo>
                        <a:pt x="55" y="122"/>
                      </a:lnTo>
                      <a:lnTo>
                        <a:pt x="63" y="118"/>
                      </a:lnTo>
                      <a:lnTo>
                        <a:pt x="71" y="113"/>
                      </a:lnTo>
                      <a:lnTo>
                        <a:pt x="78" y="105"/>
                      </a:lnTo>
                      <a:lnTo>
                        <a:pt x="83" y="96"/>
                      </a:lnTo>
                      <a:lnTo>
                        <a:pt x="87" y="86"/>
                      </a:lnTo>
                      <a:lnTo>
                        <a:pt x="90" y="74"/>
                      </a:lnTo>
                      <a:lnTo>
                        <a:pt x="91" y="62"/>
                      </a:lnTo>
                      <a:lnTo>
                        <a:pt x="90" y="49"/>
                      </a:lnTo>
                      <a:lnTo>
                        <a:pt x="87" y="38"/>
                      </a:lnTo>
                      <a:lnTo>
                        <a:pt x="83" y="27"/>
                      </a:lnTo>
                      <a:lnTo>
                        <a:pt x="78" y="18"/>
                      </a:lnTo>
                      <a:lnTo>
                        <a:pt x="71" y="10"/>
                      </a:lnTo>
                      <a:lnTo>
                        <a:pt x="63" y="5"/>
                      </a:lnTo>
                      <a:lnTo>
                        <a:pt x="55" y="1"/>
                      </a:lnTo>
                      <a:lnTo>
                        <a:pt x="46" y="0"/>
                      </a:lnTo>
                      <a:lnTo>
                        <a:pt x="37" y="1"/>
                      </a:lnTo>
                      <a:lnTo>
                        <a:pt x="29" y="5"/>
                      </a:lnTo>
                      <a:lnTo>
                        <a:pt x="21" y="10"/>
                      </a:lnTo>
                      <a:lnTo>
                        <a:pt x="15" y="18"/>
                      </a:lnTo>
                      <a:lnTo>
                        <a:pt x="9" y="27"/>
                      </a:lnTo>
                      <a:lnTo>
                        <a:pt x="5" y="38"/>
                      </a:lnTo>
                      <a:lnTo>
                        <a:pt x="1" y="49"/>
                      </a:lnTo>
                      <a:lnTo>
                        <a:pt x="0" y="62"/>
                      </a:lnTo>
                      <a:lnTo>
                        <a:pt x="1" y="74"/>
                      </a:lnTo>
                      <a:lnTo>
                        <a:pt x="5" y="86"/>
                      </a:lnTo>
                      <a:lnTo>
                        <a:pt x="9" y="96"/>
                      </a:lnTo>
                      <a:lnTo>
                        <a:pt x="15" y="105"/>
                      </a:lnTo>
                      <a:lnTo>
                        <a:pt x="21" y="113"/>
                      </a:lnTo>
                      <a:lnTo>
                        <a:pt x="29" y="118"/>
                      </a:lnTo>
                      <a:lnTo>
                        <a:pt x="37" y="122"/>
                      </a:lnTo>
                      <a:lnTo>
                        <a:pt x="46" y="123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79" name="Freeform 695"/>
                <p:cNvSpPr>
                  <a:spLocks/>
                </p:cNvSpPr>
                <p:nvPr/>
              </p:nvSpPr>
              <p:spPr bwMode="auto">
                <a:xfrm>
                  <a:off x="4863" y="812"/>
                  <a:ext cx="1" cy="1"/>
                </a:xfrm>
                <a:custGeom>
                  <a:avLst/>
                  <a:gdLst>
                    <a:gd name="T0" fmla="*/ 4 w 7"/>
                    <a:gd name="T1" fmla="*/ 5 h 8"/>
                    <a:gd name="T2" fmla="*/ 4 w 7"/>
                    <a:gd name="T3" fmla="*/ 5 h 8"/>
                    <a:gd name="T4" fmla="*/ 3 w 7"/>
                    <a:gd name="T5" fmla="*/ 5 h 8"/>
                    <a:gd name="T6" fmla="*/ 2 w 7"/>
                    <a:gd name="T7" fmla="*/ 5 h 8"/>
                    <a:gd name="T8" fmla="*/ 1 w 7"/>
                    <a:gd name="T9" fmla="*/ 5 h 8"/>
                    <a:gd name="T10" fmla="*/ 2 w 7"/>
                    <a:gd name="T11" fmla="*/ 6 h 8"/>
                    <a:gd name="T12" fmla="*/ 4 w 7"/>
                    <a:gd name="T13" fmla="*/ 7 h 8"/>
                    <a:gd name="T14" fmla="*/ 4 w 7"/>
                    <a:gd name="T15" fmla="*/ 7 h 8"/>
                    <a:gd name="T16" fmla="*/ 5 w 7"/>
                    <a:gd name="T17" fmla="*/ 6 h 8"/>
                    <a:gd name="T18" fmla="*/ 4 w 7"/>
                    <a:gd name="T19" fmla="*/ 8 h 8"/>
                    <a:gd name="T20" fmla="*/ 2 w 7"/>
                    <a:gd name="T21" fmla="*/ 8 h 8"/>
                    <a:gd name="T22" fmla="*/ 0 w 7"/>
                    <a:gd name="T23" fmla="*/ 6 h 8"/>
                    <a:gd name="T24" fmla="*/ 0 w 7"/>
                    <a:gd name="T25" fmla="*/ 5 h 8"/>
                    <a:gd name="T26" fmla="*/ 1 w 7"/>
                    <a:gd name="T27" fmla="*/ 4 h 8"/>
                    <a:gd name="T28" fmla="*/ 2 w 7"/>
                    <a:gd name="T29" fmla="*/ 4 h 8"/>
                    <a:gd name="T30" fmla="*/ 2 w 7"/>
                    <a:gd name="T31" fmla="*/ 3 h 8"/>
                    <a:gd name="T32" fmla="*/ 2 w 7"/>
                    <a:gd name="T33" fmla="*/ 2 h 8"/>
                    <a:gd name="T34" fmla="*/ 2 w 7"/>
                    <a:gd name="T35" fmla="*/ 0 h 8"/>
                    <a:gd name="T36" fmla="*/ 4 w 7"/>
                    <a:gd name="T37" fmla="*/ 0 h 8"/>
                    <a:gd name="T38" fmla="*/ 6 w 7"/>
                    <a:gd name="T39" fmla="*/ 0 h 8"/>
                    <a:gd name="T40" fmla="*/ 6 w 7"/>
                    <a:gd name="T41" fmla="*/ 1 h 8"/>
                    <a:gd name="T42" fmla="*/ 7 w 7"/>
                    <a:gd name="T43" fmla="*/ 2 h 8"/>
                    <a:gd name="T44" fmla="*/ 7 w 7"/>
                    <a:gd name="T45" fmla="*/ 3 h 8"/>
                    <a:gd name="T46" fmla="*/ 6 w 7"/>
                    <a:gd name="T47" fmla="*/ 4 h 8"/>
                    <a:gd name="T48" fmla="*/ 6 w 7"/>
                    <a:gd name="T49" fmla="*/ 2 h 8"/>
                    <a:gd name="T50" fmla="*/ 5 w 7"/>
                    <a:gd name="T51" fmla="*/ 1 h 8"/>
                    <a:gd name="T52" fmla="*/ 4 w 7"/>
                    <a:gd name="T53" fmla="*/ 1 h 8"/>
                    <a:gd name="T54" fmla="*/ 3 w 7"/>
                    <a:gd name="T55" fmla="*/ 2 h 8"/>
                    <a:gd name="T56" fmla="*/ 3 w 7"/>
                    <a:gd name="T57" fmla="*/ 3 h 8"/>
                    <a:gd name="T58" fmla="*/ 4 w 7"/>
                    <a:gd name="T59" fmla="*/ 4 h 8"/>
                    <a:gd name="T60" fmla="*/ 4 w 7"/>
                    <a:gd name="T61" fmla="*/ 4 h 8"/>
                    <a:gd name="T62" fmla="*/ 4 w 7"/>
                    <a:gd name="T63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" h="8">
                      <a:moveTo>
                        <a:pt x="4" y="5"/>
                      </a:moveTo>
                      <a:lnTo>
                        <a:pt x="4" y="5"/>
                      </a:lnTo>
                      <a:lnTo>
                        <a:pt x="3" y="5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3" y="7"/>
                      </a:lnTo>
                      <a:lnTo>
                        <a:pt x="4" y="7"/>
                      </a:lnTo>
                      <a:lnTo>
                        <a:pt x="4" y="6"/>
                      </a:lnTo>
                      <a:lnTo>
                        <a:pt x="5" y="6"/>
                      </a:lnTo>
                      <a:lnTo>
                        <a:pt x="5" y="7"/>
                      </a:lnTo>
                      <a:lnTo>
                        <a:pt x="4" y="8"/>
                      </a:lnTo>
                      <a:lnTo>
                        <a:pt x="3" y="8"/>
                      </a:lnTo>
                      <a:lnTo>
                        <a:pt x="2" y="8"/>
                      </a:lnTo>
                      <a:lnTo>
                        <a:pt x="1" y="7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7" y="4"/>
                      </a:lnTo>
                      <a:lnTo>
                        <a:pt x="6" y="4"/>
                      </a:lnTo>
                      <a:lnTo>
                        <a:pt x="6" y="3"/>
                      </a:lnTo>
                      <a:lnTo>
                        <a:pt x="6" y="2"/>
                      </a:lnTo>
                      <a:lnTo>
                        <a:pt x="5" y="1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4" y="4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80" name="Freeform 696"/>
                <p:cNvSpPr>
                  <a:spLocks/>
                </p:cNvSpPr>
                <p:nvPr/>
              </p:nvSpPr>
              <p:spPr bwMode="auto">
                <a:xfrm>
                  <a:off x="4862" y="814"/>
                  <a:ext cx="1" cy="1"/>
                </a:xfrm>
                <a:custGeom>
                  <a:avLst/>
                  <a:gdLst>
                    <a:gd name="T0" fmla="*/ 6 w 8"/>
                    <a:gd name="T1" fmla="*/ 8 h 10"/>
                    <a:gd name="T2" fmla="*/ 5 w 8"/>
                    <a:gd name="T3" fmla="*/ 9 h 10"/>
                    <a:gd name="T4" fmla="*/ 4 w 8"/>
                    <a:gd name="T5" fmla="*/ 10 h 10"/>
                    <a:gd name="T6" fmla="*/ 3 w 8"/>
                    <a:gd name="T7" fmla="*/ 10 h 10"/>
                    <a:gd name="T8" fmla="*/ 2 w 8"/>
                    <a:gd name="T9" fmla="*/ 9 h 10"/>
                    <a:gd name="T10" fmla="*/ 1 w 8"/>
                    <a:gd name="T11" fmla="*/ 9 h 10"/>
                    <a:gd name="T12" fmla="*/ 0 w 8"/>
                    <a:gd name="T13" fmla="*/ 8 h 10"/>
                    <a:gd name="T14" fmla="*/ 0 w 8"/>
                    <a:gd name="T15" fmla="*/ 7 h 10"/>
                    <a:gd name="T16" fmla="*/ 0 w 8"/>
                    <a:gd name="T17" fmla="*/ 6 h 10"/>
                    <a:gd name="T18" fmla="*/ 1 w 8"/>
                    <a:gd name="T19" fmla="*/ 5 h 10"/>
                    <a:gd name="T20" fmla="*/ 2 w 8"/>
                    <a:gd name="T21" fmla="*/ 5 h 10"/>
                    <a:gd name="T22" fmla="*/ 3 w 8"/>
                    <a:gd name="T23" fmla="*/ 5 h 10"/>
                    <a:gd name="T24" fmla="*/ 4 w 8"/>
                    <a:gd name="T25" fmla="*/ 5 h 10"/>
                    <a:gd name="T26" fmla="*/ 5 w 8"/>
                    <a:gd name="T27" fmla="*/ 4 h 10"/>
                    <a:gd name="T28" fmla="*/ 6 w 8"/>
                    <a:gd name="T29" fmla="*/ 4 h 10"/>
                    <a:gd name="T30" fmla="*/ 6 w 8"/>
                    <a:gd name="T31" fmla="*/ 4 h 10"/>
                    <a:gd name="T32" fmla="*/ 6 w 8"/>
                    <a:gd name="T33" fmla="*/ 4 h 10"/>
                    <a:gd name="T34" fmla="*/ 7 w 8"/>
                    <a:gd name="T35" fmla="*/ 3 h 10"/>
                    <a:gd name="T36" fmla="*/ 3 w 8"/>
                    <a:gd name="T37" fmla="*/ 1 h 10"/>
                    <a:gd name="T38" fmla="*/ 3 w 8"/>
                    <a:gd name="T39" fmla="*/ 0 h 10"/>
                    <a:gd name="T40" fmla="*/ 8 w 8"/>
                    <a:gd name="T41" fmla="*/ 3 h 10"/>
                    <a:gd name="T42" fmla="*/ 7 w 8"/>
                    <a:gd name="T43" fmla="*/ 4 h 10"/>
                    <a:gd name="T44" fmla="*/ 7 w 8"/>
                    <a:gd name="T45" fmla="*/ 5 h 10"/>
                    <a:gd name="T46" fmla="*/ 6 w 8"/>
                    <a:gd name="T47" fmla="*/ 5 h 10"/>
                    <a:gd name="T48" fmla="*/ 6 w 8"/>
                    <a:gd name="T49" fmla="*/ 5 h 10"/>
                    <a:gd name="T50" fmla="*/ 4 w 8"/>
                    <a:gd name="T51" fmla="*/ 6 h 10"/>
                    <a:gd name="T52" fmla="*/ 3 w 8"/>
                    <a:gd name="T53" fmla="*/ 6 h 10"/>
                    <a:gd name="T54" fmla="*/ 3 w 8"/>
                    <a:gd name="T55" fmla="*/ 6 h 10"/>
                    <a:gd name="T56" fmla="*/ 2 w 8"/>
                    <a:gd name="T57" fmla="*/ 6 h 10"/>
                    <a:gd name="T58" fmla="*/ 2 w 8"/>
                    <a:gd name="T59" fmla="*/ 7 h 10"/>
                    <a:gd name="T60" fmla="*/ 1 w 8"/>
                    <a:gd name="T61" fmla="*/ 8 h 10"/>
                    <a:gd name="T62" fmla="*/ 1 w 8"/>
                    <a:gd name="T63" fmla="*/ 8 h 10"/>
                    <a:gd name="T64" fmla="*/ 2 w 8"/>
                    <a:gd name="T65" fmla="*/ 8 h 10"/>
                    <a:gd name="T66" fmla="*/ 3 w 8"/>
                    <a:gd name="T67" fmla="*/ 8 h 10"/>
                    <a:gd name="T68" fmla="*/ 4 w 8"/>
                    <a:gd name="T69" fmla="*/ 8 h 10"/>
                    <a:gd name="T70" fmla="*/ 4 w 8"/>
                    <a:gd name="T71" fmla="*/ 8 h 10"/>
                    <a:gd name="T72" fmla="*/ 5 w 8"/>
                    <a:gd name="T73" fmla="*/ 8 h 10"/>
                    <a:gd name="T74" fmla="*/ 5 w 8"/>
                    <a:gd name="T75" fmla="*/ 8 h 10"/>
                    <a:gd name="T76" fmla="*/ 6 w 8"/>
                    <a:gd name="T77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8" h="10">
                      <a:moveTo>
                        <a:pt x="6" y="8"/>
                      </a:moveTo>
                      <a:lnTo>
                        <a:pt x="5" y="9"/>
                      </a:lnTo>
                      <a:lnTo>
                        <a:pt x="4" y="10"/>
                      </a:lnTo>
                      <a:lnTo>
                        <a:pt x="3" y="10"/>
                      </a:lnTo>
                      <a:lnTo>
                        <a:pt x="2" y="9"/>
                      </a:lnTo>
                      <a:lnTo>
                        <a:pt x="1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6" y="4"/>
                      </a:lnTo>
                      <a:lnTo>
                        <a:pt x="7" y="3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8" y="3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6" y="5"/>
                      </a:lnTo>
                      <a:lnTo>
                        <a:pt x="4" y="6"/>
                      </a:lnTo>
                      <a:lnTo>
                        <a:pt x="3" y="6"/>
                      </a:lnTo>
                      <a:lnTo>
                        <a:pt x="2" y="6"/>
                      </a:lnTo>
                      <a:lnTo>
                        <a:pt x="2" y="7"/>
                      </a:lnTo>
                      <a:lnTo>
                        <a:pt x="1" y="8"/>
                      </a:lnTo>
                      <a:lnTo>
                        <a:pt x="2" y="8"/>
                      </a:lnTo>
                      <a:lnTo>
                        <a:pt x="3" y="8"/>
                      </a:lnTo>
                      <a:lnTo>
                        <a:pt x="4" y="8"/>
                      </a:lnTo>
                      <a:lnTo>
                        <a:pt x="5" y="8"/>
                      </a:lnTo>
                      <a:lnTo>
                        <a:pt x="6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81" name="Freeform 697"/>
                <p:cNvSpPr>
                  <a:spLocks/>
                </p:cNvSpPr>
                <p:nvPr/>
              </p:nvSpPr>
              <p:spPr bwMode="auto">
                <a:xfrm>
                  <a:off x="4863" y="817"/>
                  <a:ext cx="1" cy="1"/>
                </a:xfrm>
                <a:custGeom>
                  <a:avLst/>
                  <a:gdLst>
                    <a:gd name="T0" fmla="*/ 3 w 4"/>
                    <a:gd name="T1" fmla="*/ 0 h 9"/>
                    <a:gd name="T2" fmla="*/ 4 w 4"/>
                    <a:gd name="T3" fmla="*/ 0 h 9"/>
                    <a:gd name="T4" fmla="*/ 2 w 4"/>
                    <a:gd name="T5" fmla="*/ 6 h 9"/>
                    <a:gd name="T6" fmla="*/ 3 w 4"/>
                    <a:gd name="T7" fmla="*/ 7 h 9"/>
                    <a:gd name="T8" fmla="*/ 3 w 4"/>
                    <a:gd name="T9" fmla="*/ 8 h 9"/>
                    <a:gd name="T10" fmla="*/ 2 w 4"/>
                    <a:gd name="T11" fmla="*/ 8 h 9"/>
                    <a:gd name="T12" fmla="*/ 2 w 4"/>
                    <a:gd name="T13" fmla="*/ 8 h 9"/>
                    <a:gd name="T14" fmla="*/ 1 w 4"/>
                    <a:gd name="T15" fmla="*/ 8 h 9"/>
                    <a:gd name="T16" fmla="*/ 0 w 4"/>
                    <a:gd name="T17" fmla="*/ 9 h 9"/>
                    <a:gd name="T18" fmla="*/ 0 w 4"/>
                    <a:gd name="T19" fmla="*/ 8 h 9"/>
                    <a:gd name="T20" fmla="*/ 3 w 4"/>
                    <a:gd name="T2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9">
                      <a:moveTo>
                        <a:pt x="3" y="0"/>
                      </a:moveTo>
                      <a:lnTo>
                        <a:pt x="4" y="0"/>
                      </a:lnTo>
                      <a:lnTo>
                        <a:pt x="2" y="6"/>
                      </a:lnTo>
                      <a:lnTo>
                        <a:pt x="3" y="7"/>
                      </a:lnTo>
                      <a:lnTo>
                        <a:pt x="3" y="8"/>
                      </a:lnTo>
                      <a:lnTo>
                        <a:pt x="2" y="8"/>
                      </a:lnTo>
                      <a:lnTo>
                        <a:pt x="1" y="8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82" name="Freeform 698"/>
                <p:cNvSpPr>
                  <a:spLocks/>
                </p:cNvSpPr>
                <p:nvPr/>
              </p:nvSpPr>
              <p:spPr bwMode="auto">
                <a:xfrm>
                  <a:off x="4864" y="810"/>
                  <a:ext cx="1" cy="1"/>
                </a:xfrm>
                <a:custGeom>
                  <a:avLst/>
                  <a:gdLst>
                    <a:gd name="T0" fmla="*/ 2 w 7"/>
                    <a:gd name="T1" fmla="*/ 2 h 9"/>
                    <a:gd name="T2" fmla="*/ 2 w 7"/>
                    <a:gd name="T3" fmla="*/ 0 h 9"/>
                    <a:gd name="T4" fmla="*/ 4 w 7"/>
                    <a:gd name="T5" fmla="*/ 1 h 9"/>
                    <a:gd name="T6" fmla="*/ 3 w 7"/>
                    <a:gd name="T7" fmla="*/ 2 h 9"/>
                    <a:gd name="T8" fmla="*/ 7 w 7"/>
                    <a:gd name="T9" fmla="*/ 4 h 9"/>
                    <a:gd name="T10" fmla="*/ 6 w 7"/>
                    <a:gd name="T11" fmla="*/ 5 h 9"/>
                    <a:gd name="T12" fmla="*/ 0 w 7"/>
                    <a:gd name="T13" fmla="*/ 9 h 9"/>
                    <a:gd name="T14" fmla="*/ 0 w 7"/>
                    <a:gd name="T15" fmla="*/ 8 h 9"/>
                    <a:gd name="T16" fmla="*/ 2 w 7"/>
                    <a:gd name="T17" fmla="*/ 2 h 9"/>
                    <a:gd name="T18" fmla="*/ 1 w 7"/>
                    <a:gd name="T19" fmla="*/ 2 h 9"/>
                    <a:gd name="T20" fmla="*/ 1 w 7"/>
                    <a:gd name="T21" fmla="*/ 2 h 9"/>
                    <a:gd name="T22" fmla="*/ 2 w 7"/>
                    <a:gd name="T23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9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7" y="4"/>
                      </a:lnTo>
                      <a:lnTo>
                        <a:pt x="6" y="5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83" name="Freeform 699"/>
                <p:cNvSpPr>
                  <a:spLocks/>
                </p:cNvSpPr>
                <p:nvPr/>
              </p:nvSpPr>
              <p:spPr bwMode="auto">
                <a:xfrm>
                  <a:off x="4865" y="819"/>
                  <a:ext cx="1" cy="1"/>
                </a:xfrm>
                <a:custGeom>
                  <a:avLst/>
                  <a:gdLst>
                    <a:gd name="T0" fmla="*/ 3 w 4"/>
                    <a:gd name="T1" fmla="*/ 0 h 9"/>
                    <a:gd name="T2" fmla="*/ 4 w 4"/>
                    <a:gd name="T3" fmla="*/ 0 h 9"/>
                    <a:gd name="T4" fmla="*/ 2 w 4"/>
                    <a:gd name="T5" fmla="*/ 6 h 9"/>
                    <a:gd name="T6" fmla="*/ 3 w 4"/>
                    <a:gd name="T7" fmla="*/ 7 h 9"/>
                    <a:gd name="T8" fmla="*/ 3 w 4"/>
                    <a:gd name="T9" fmla="*/ 8 h 9"/>
                    <a:gd name="T10" fmla="*/ 2 w 4"/>
                    <a:gd name="T11" fmla="*/ 8 h 9"/>
                    <a:gd name="T12" fmla="*/ 2 w 4"/>
                    <a:gd name="T13" fmla="*/ 8 h 9"/>
                    <a:gd name="T14" fmla="*/ 1 w 4"/>
                    <a:gd name="T15" fmla="*/ 8 h 9"/>
                    <a:gd name="T16" fmla="*/ 0 w 4"/>
                    <a:gd name="T17" fmla="*/ 9 h 9"/>
                    <a:gd name="T18" fmla="*/ 0 w 4"/>
                    <a:gd name="T19" fmla="*/ 8 h 9"/>
                    <a:gd name="T20" fmla="*/ 3 w 4"/>
                    <a:gd name="T2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9">
                      <a:moveTo>
                        <a:pt x="3" y="0"/>
                      </a:moveTo>
                      <a:lnTo>
                        <a:pt x="4" y="0"/>
                      </a:lnTo>
                      <a:lnTo>
                        <a:pt x="2" y="6"/>
                      </a:lnTo>
                      <a:lnTo>
                        <a:pt x="3" y="7"/>
                      </a:lnTo>
                      <a:lnTo>
                        <a:pt x="3" y="8"/>
                      </a:lnTo>
                      <a:lnTo>
                        <a:pt x="2" y="8"/>
                      </a:lnTo>
                      <a:lnTo>
                        <a:pt x="1" y="8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84" name="Freeform 700"/>
                <p:cNvSpPr>
                  <a:spLocks/>
                </p:cNvSpPr>
                <p:nvPr/>
              </p:nvSpPr>
              <p:spPr bwMode="auto">
                <a:xfrm>
                  <a:off x="4865" y="818"/>
                  <a:ext cx="1" cy="1"/>
                </a:xfrm>
                <a:custGeom>
                  <a:avLst/>
                  <a:gdLst>
                    <a:gd name="T0" fmla="*/ 6 w 8"/>
                    <a:gd name="T1" fmla="*/ 8 h 10"/>
                    <a:gd name="T2" fmla="*/ 5 w 8"/>
                    <a:gd name="T3" fmla="*/ 9 h 10"/>
                    <a:gd name="T4" fmla="*/ 4 w 8"/>
                    <a:gd name="T5" fmla="*/ 10 h 10"/>
                    <a:gd name="T6" fmla="*/ 3 w 8"/>
                    <a:gd name="T7" fmla="*/ 10 h 10"/>
                    <a:gd name="T8" fmla="*/ 2 w 8"/>
                    <a:gd name="T9" fmla="*/ 9 h 10"/>
                    <a:gd name="T10" fmla="*/ 1 w 8"/>
                    <a:gd name="T11" fmla="*/ 9 h 10"/>
                    <a:gd name="T12" fmla="*/ 0 w 8"/>
                    <a:gd name="T13" fmla="*/ 8 h 10"/>
                    <a:gd name="T14" fmla="*/ 0 w 8"/>
                    <a:gd name="T15" fmla="*/ 7 h 10"/>
                    <a:gd name="T16" fmla="*/ 0 w 8"/>
                    <a:gd name="T17" fmla="*/ 6 h 10"/>
                    <a:gd name="T18" fmla="*/ 1 w 8"/>
                    <a:gd name="T19" fmla="*/ 5 h 10"/>
                    <a:gd name="T20" fmla="*/ 2 w 8"/>
                    <a:gd name="T21" fmla="*/ 5 h 10"/>
                    <a:gd name="T22" fmla="*/ 3 w 8"/>
                    <a:gd name="T23" fmla="*/ 5 h 10"/>
                    <a:gd name="T24" fmla="*/ 4 w 8"/>
                    <a:gd name="T25" fmla="*/ 5 h 10"/>
                    <a:gd name="T26" fmla="*/ 5 w 8"/>
                    <a:gd name="T27" fmla="*/ 4 h 10"/>
                    <a:gd name="T28" fmla="*/ 6 w 8"/>
                    <a:gd name="T29" fmla="*/ 4 h 10"/>
                    <a:gd name="T30" fmla="*/ 6 w 8"/>
                    <a:gd name="T31" fmla="*/ 4 h 10"/>
                    <a:gd name="T32" fmla="*/ 6 w 8"/>
                    <a:gd name="T33" fmla="*/ 4 h 10"/>
                    <a:gd name="T34" fmla="*/ 7 w 8"/>
                    <a:gd name="T35" fmla="*/ 3 h 10"/>
                    <a:gd name="T36" fmla="*/ 3 w 8"/>
                    <a:gd name="T37" fmla="*/ 1 h 10"/>
                    <a:gd name="T38" fmla="*/ 3 w 8"/>
                    <a:gd name="T39" fmla="*/ 0 h 10"/>
                    <a:gd name="T40" fmla="*/ 8 w 8"/>
                    <a:gd name="T41" fmla="*/ 3 h 10"/>
                    <a:gd name="T42" fmla="*/ 7 w 8"/>
                    <a:gd name="T43" fmla="*/ 4 h 10"/>
                    <a:gd name="T44" fmla="*/ 7 w 8"/>
                    <a:gd name="T45" fmla="*/ 5 h 10"/>
                    <a:gd name="T46" fmla="*/ 6 w 8"/>
                    <a:gd name="T47" fmla="*/ 5 h 10"/>
                    <a:gd name="T48" fmla="*/ 6 w 8"/>
                    <a:gd name="T49" fmla="*/ 5 h 10"/>
                    <a:gd name="T50" fmla="*/ 4 w 8"/>
                    <a:gd name="T51" fmla="*/ 6 h 10"/>
                    <a:gd name="T52" fmla="*/ 3 w 8"/>
                    <a:gd name="T53" fmla="*/ 6 h 10"/>
                    <a:gd name="T54" fmla="*/ 3 w 8"/>
                    <a:gd name="T55" fmla="*/ 6 h 10"/>
                    <a:gd name="T56" fmla="*/ 2 w 8"/>
                    <a:gd name="T57" fmla="*/ 6 h 10"/>
                    <a:gd name="T58" fmla="*/ 2 w 8"/>
                    <a:gd name="T59" fmla="*/ 7 h 10"/>
                    <a:gd name="T60" fmla="*/ 1 w 8"/>
                    <a:gd name="T61" fmla="*/ 8 h 10"/>
                    <a:gd name="T62" fmla="*/ 1 w 8"/>
                    <a:gd name="T63" fmla="*/ 8 h 10"/>
                    <a:gd name="T64" fmla="*/ 2 w 8"/>
                    <a:gd name="T65" fmla="*/ 8 h 10"/>
                    <a:gd name="T66" fmla="*/ 3 w 8"/>
                    <a:gd name="T67" fmla="*/ 8 h 10"/>
                    <a:gd name="T68" fmla="*/ 4 w 8"/>
                    <a:gd name="T69" fmla="*/ 8 h 10"/>
                    <a:gd name="T70" fmla="*/ 4 w 8"/>
                    <a:gd name="T71" fmla="*/ 8 h 10"/>
                    <a:gd name="T72" fmla="*/ 5 w 8"/>
                    <a:gd name="T73" fmla="*/ 8 h 10"/>
                    <a:gd name="T74" fmla="*/ 5 w 8"/>
                    <a:gd name="T75" fmla="*/ 8 h 10"/>
                    <a:gd name="T76" fmla="*/ 6 w 8"/>
                    <a:gd name="T77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8" h="10">
                      <a:moveTo>
                        <a:pt x="6" y="8"/>
                      </a:moveTo>
                      <a:lnTo>
                        <a:pt x="5" y="9"/>
                      </a:lnTo>
                      <a:lnTo>
                        <a:pt x="4" y="10"/>
                      </a:lnTo>
                      <a:lnTo>
                        <a:pt x="3" y="10"/>
                      </a:lnTo>
                      <a:lnTo>
                        <a:pt x="2" y="9"/>
                      </a:lnTo>
                      <a:lnTo>
                        <a:pt x="1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6" y="4"/>
                      </a:lnTo>
                      <a:lnTo>
                        <a:pt x="7" y="3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8" y="3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6" y="5"/>
                      </a:lnTo>
                      <a:lnTo>
                        <a:pt x="4" y="6"/>
                      </a:lnTo>
                      <a:lnTo>
                        <a:pt x="3" y="6"/>
                      </a:lnTo>
                      <a:lnTo>
                        <a:pt x="2" y="6"/>
                      </a:lnTo>
                      <a:lnTo>
                        <a:pt x="2" y="7"/>
                      </a:lnTo>
                      <a:lnTo>
                        <a:pt x="1" y="8"/>
                      </a:lnTo>
                      <a:lnTo>
                        <a:pt x="2" y="8"/>
                      </a:lnTo>
                      <a:lnTo>
                        <a:pt x="3" y="8"/>
                      </a:lnTo>
                      <a:lnTo>
                        <a:pt x="4" y="8"/>
                      </a:lnTo>
                      <a:lnTo>
                        <a:pt x="5" y="8"/>
                      </a:lnTo>
                      <a:lnTo>
                        <a:pt x="6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85" name="Freeform 701"/>
                <p:cNvSpPr>
                  <a:spLocks/>
                </p:cNvSpPr>
                <p:nvPr/>
              </p:nvSpPr>
              <p:spPr bwMode="auto">
                <a:xfrm>
                  <a:off x="4866" y="809"/>
                  <a:ext cx="1" cy="1"/>
                </a:xfrm>
                <a:custGeom>
                  <a:avLst/>
                  <a:gdLst>
                    <a:gd name="T0" fmla="*/ 5 w 7"/>
                    <a:gd name="T1" fmla="*/ 6 h 9"/>
                    <a:gd name="T2" fmla="*/ 5 w 7"/>
                    <a:gd name="T3" fmla="*/ 6 h 9"/>
                    <a:gd name="T4" fmla="*/ 5 w 7"/>
                    <a:gd name="T5" fmla="*/ 6 h 9"/>
                    <a:gd name="T6" fmla="*/ 4 w 7"/>
                    <a:gd name="T7" fmla="*/ 6 h 9"/>
                    <a:gd name="T8" fmla="*/ 4 w 7"/>
                    <a:gd name="T9" fmla="*/ 6 h 9"/>
                    <a:gd name="T10" fmla="*/ 3 w 7"/>
                    <a:gd name="T11" fmla="*/ 6 h 9"/>
                    <a:gd name="T12" fmla="*/ 2 w 7"/>
                    <a:gd name="T13" fmla="*/ 5 h 9"/>
                    <a:gd name="T14" fmla="*/ 2 w 7"/>
                    <a:gd name="T15" fmla="*/ 3 h 9"/>
                    <a:gd name="T16" fmla="*/ 2 w 7"/>
                    <a:gd name="T17" fmla="*/ 2 h 9"/>
                    <a:gd name="T18" fmla="*/ 2 w 7"/>
                    <a:gd name="T19" fmla="*/ 1 h 9"/>
                    <a:gd name="T20" fmla="*/ 3 w 7"/>
                    <a:gd name="T21" fmla="*/ 0 h 9"/>
                    <a:gd name="T22" fmla="*/ 4 w 7"/>
                    <a:gd name="T23" fmla="*/ 0 h 9"/>
                    <a:gd name="T24" fmla="*/ 5 w 7"/>
                    <a:gd name="T25" fmla="*/ 0 h 9"/>
                    <a:gd name="T26" fmla="*/ 6 w 7"/>
                    <a:gd name="T27" fmla="*/ 1 h 9"/>
                    <a:gd name="T28" fmla="*/ 7 w 7"/>
                    <a:gd name="T29" fmla="*/ 2 h 9"/>
                    <a:gd name="T30" fmla="*/ 7 w 7"/>
                    <a:gd name="T31" fmla="*/ 3 h 9"/>
                    <a:gd name="T32" fmla="*/ 7 w 7"/>
                    <a:gd name="T33" fmla="*/ 4 h 9"/>
                    <a:gd name="T34" fmla="*/ 6 w 7"/>
                    <a:gd name="T35" fmla="*/ 4 h 9"/>
                    <a:gd name="T36" fmla="*/ 6 w 7"/>
                    <a:gd name="T37" fmla="*/ 3 h 9"/>
                    <a:gd name="T38" fmla="*/ 6 w 7"/>
                    <a:gd name="T39" fmla="*/ 2 h 9"/>
                    <a:gd name="T40" fmla="*/ 6 w 7"/>
                    <a:gd name="T41" fmla="*/ 2 h 9"/>
                    <a:gd name="T42" fmla="*/ 5 w 7"/>
                    <a:gd name="T43" fmla="*/ 1 h 9"/>
                    <a:gd name="T44" fmla="*/ 5 w 7"/>
                    <a:gd name="T45" fmla="*/ 1 h 9"/>
                    <a:gd name="T46" fmla="*/ 4 w 7"/>
                    <a:gd name="T47" fmla="*/ 1 h 9"/>
                    <a:gd name="T48" fmla="*/ 4 w 7"/>
                    <a:gd name="T49" fmla="*/ 2 h 9"/>
                    <a:gd name="T50" fmla="*/ 3 w 7"/>
                    <a:gd name="T51" fmla="*/ 3 h 9"/>
                    <a:gd name="T52" fmla="*/ 3 w 7"/>
                    <a:gd name="T53" fmla="*/ 4 h 9"/>
                    <a:gd name="T54" fmla="*/ 3 w 7"/>
                    <a:gd name="T55" fmla="*/ 4 h 9"/>
                    <a:gd name="T56" fmla="*/ 3 w 7"/>
                    <a:gd name="T57" fmla="*/ 5 h 9"/>
                    <a:gd name="T58" fmla="*/ 4 w 7"/>
                    <a:gd name="T59" fmla="*/ 5 h 9"/>
                    <a:gd name="T60" fmla="*/ 5 w 7"/>
                    <a:gd name="T61" fmla="*/ 6 h 9"/>
                    <a:gd name="T62" fmla="*/ 5 w 7"/>
                    <a:gd name="T63" fmla="*/ 6 h 9"/>
                    <a:gd name="T64" fmla="*/ 5 w 7"/>
                    <a:gd name="T65" fmla="*/ 6 h 9"/>
                    <a:gd name="T66" fmla="*/ 5 w 7"/>
                    <a:gd name="T67" fmla="*/ 5 h 9"/>
                    <a:gd name="T68" fmla="*/ 6 w 7"/>
                    <a:gd name="T69" fmla="*/ 6 h 9"/>
                    <a:gd name="T70" fmla="*/ 4 w 7"/>
                    <a:gd name="T71" fmla="*/ 9 h 9"/>
                    <a:gd name="T72" fmla="*/ 0 w 7"/>
                    <a:gd name="T73" fmla="*/ 7 h 9"/>
                    <a:gd name="T74" fmla="*/ 0 w 7"/>
                    <a:gd name="T75" fmla="*/ 6 h 9"/>
                    <a:gd name="T76" fmla="*/ 4 w 7"/>
                    <a:gd name="T77" fmla="*/ 8 h 9"/>
                    <a:gd name="T78" fmla="*/ 5 w 7"/>
                    <a:gd name="T79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7" h="9">
                      <a:moveTo>
                        <a:pt x="5" y="6"/>
                      </a:moveTo>
                      <a:lnTo>
                        <a:pt x="5" y="6"/>
                      </a:lnTo>
                      <a:lnTo>
                        <a:pt x="4" y="6"/>
                      </a:lnTo>
                      <a:lnTo>
                        <a:pt x="3" y="6"/>
                      </a:ln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6" y="1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7" y="4"/>
                      </a:lnTo>
                      <a:lnTo>
                        <a:pt x="6" y="4"/>
                      </a:lnTo>
                      <a:lnTo>
                        <a:pt x="6" y="3"/>
                      </a:lnTo>
                      <a:lnTo>
                        <a:pt x="6" y="2"/>
                      </a:lnTo>
                      <a:lnTo>
                        <a:pt x="5" y="1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4" y="5"/>
                      </a:ln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6" y="6"/>
                      </a:lnTo>
                      <a:lnTo>
                        <a:pt x="4" y="9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4" y="8"/>
                      </a:lnTo>
                      <a:lnTo>
                        <a:pt x="5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86" name="Freeform 702"/>
                <p:cNvSpPr>
                  <a:spLocks/>
                </p:cNvSpPr>
                <p:nvPr/>
              </p:nvSpPr>
              <p:spPr bwMode="auto">
                <a:xfrm>
                  <a:off x="4864" y="810"/>
                  <a:ext cx="1" cy="1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0 w 4"/>
                    <a:gd name="T7" fmla="*/ 3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87" name="Freeform 703"/>
                <p:cNvSpPr>
                  <a:spLocks/>
                </p:cNvSpPr>
                <p:nvPr/>
              </p:nvSpPr>
              <p:spPr bwMode="auto">
                <a:xfrm>
                  <a:off x="4845" y="826"/>
                  <a:ext cx="10" cy="8"/>
                </a:xfrm>
                <a:custGeom>
                  <a:avLst/>
                  <a:gdLst>
                    <a:gd name="T0" fmla="*/ 100 w 100"/>
                    <a:gd name="T1" fmla="*/ 76 h 83"/>
                    <a:gd name="T2" fmla="*/ 24 w 100"/>
                    <a:gd name="T3" fmla="*/ 0 h 83"/>
                    <a:gd name="T4" fmla="*/ 0 w 100"/>
                    <a:gd name="T5" fmla="*/ 9 h 83"/>
                    <a:gd name="T6" fmla="*/ 76 w 100"/>
                    <a:gd name="T7" fmla="*/ 83 h 83"/>
                    <a:gd name="T8" fmla="*/ 100 w 100"/>
                    <a:gd name="T9" fmla="*/ 76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0" h="83">
                      <a:moveTo>
                        <a:pt x="100" y="76"/>
                      </a:moveTo>
                      <a:lnTo>
                        <a:pt x="24" y="0"/>
                      </a:lnTo>
                      <a:lnTo>
                        <a:pt x="0" y="9"/>
                      </a:lnTo>
                      <a:lnTo>
                        <a:pt x="76" y="83"/>
                      </a:lnTo>
                      <a:lnTo>
                        <a:pt x="100" y="76"/>
                      </a:lnTo>
                      <a:close/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88" name="Freeform 704"/>
                <p:cNvSpPr>
                  <a:spLocks/>
                </p:cNvSpPr>
                <p:nvPr/>
              </p:nvSpPr>
              <p:spPr bwMode="auto">
                <a:xfrm>
                  <a:off x="4845" y="826"/>
                  <a:ext cx="10" cy="8"/>
                </a:xfrm>
                <a:custGeom>
                  <a:avLst/>
                  <a:gdLst>
                    <a:gd name="T0" fmla="*/ 100 w 100"/>
                    <a:gd name="T1" fmla="*/ 76 h 83"/>
                    <a:gd name="T2" fmla="*/ 24 w 100"/>
                    <a:gd name="T3" fmla="*/ 0 h 83"/>
                    <a:gd name="T4" fmla="*/ 0 w 100"/>
                    <a:gd name="T5" fmla="*/ 9 h 83"/>
                    <a:gd name="T6" fmla="*/ 76 w 100"/>
                    <a:gd name="T7" fmla="*/ 83 h 83"/>
                    <a:gd name="T8" fmla="*/ 100 w 100"/>
                    <a:gd name="T9" fmla="*/ 76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0" h="83">
                      <a:moveTo>
                        <a:pt x="100" y="76"/>
                      </a:moveTo>
                      <a:lnTo>
                        <a:pt x="24" y="0"/>
                      </a:lnTo>
                      <a:lnTo>
                        <a:pt x="0" y="9"/>
                      </a:lnTo>
                      <a:lnTo>
                        <a:pt x="76" y="83"/>
                      </a:lnTo>
                      <a:lnTo>
                        <a:pt x="100" y="76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89" name="Freeform 705"/>
                <p:cNvSpPr>
                  <a:spLocks/>
                </p:cNvSpPr>
                <p:nvPr/>
              </p:nvSpPr>
              <p:spPr bwMode="auto">
                <a:xfrm>
                  <a:off x="4848" y="824"/>
                  <a:ext cx="10" cy="9"/>
                </a:xfrm>
                <a:custGeom>
                  <a:avLst/>
                  <a:gdLst>
                    <a:gd name="T0" fmla="*/ 98 w 98"/>
                    <a:gd name="T1" fmla="*/ 76 h 87"/>
                    <a:gd name="T2" fmla="*/ 22 w 98"/>
                    <a:gd name="T3" fmla="*/ 0 h 87"/>
                    <a:gd name="T4" fmla="*/ 0 w 98"/>
                    <a:gd name="T5" fmla="*/ 12 h 87"/>
                    <a:gd name="T6" fmla="*/ 77 w 98"/>
                    <a:gd name="T7" fmla="*/ 87 h 87"/>
                    <a:gd name="T8" fmla="*/ 98 w 98"/>
                    <a:gd name="T9" fmla="*/ 76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8" h="87">
                      <a:moveTo>
                        <a:pt x="98" y="76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77" y="87"/>
                      </a:lnTo>
                      <a:lnTo>
                        <a:pt x="98" y="76"/>
                      </a:lnTo>
                      <a:close/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90" name="Freeform 706"/>
                <p:cNvSpPr>
                  <a:spLocks/>
                </p:cNvSpPr>
                <p:nvPr/>
              </p:nvSpPr>
              <p:spPr bwMode="auto">
                <a:xfrm>
                  <a:off x="4848" y="824"/>
                  <a:ext cx="10" cy="9"/>
                </a:xfrm>
                <a:custGeom>
                  <a:avLst/>
                  <a:gdLst>
                    <a:gd name="T0" fmla="*/ 98 w 98"/>
                    <a:gd name="T1" fmla="*/ 76 h 87"/>
                    <a:gd name="T2" fmla="*/ 22 w 98"/>
                    <a:gd name="T3" fmla="*/ 0 h 87"/>
                    <a:gd name="T4" fmla="*/ 0 w 98"/>
                    <a:gd name="T5" fmla="*/ 12 h 87"/>
                    <a:gd name="T6" fmla="*/ 77 w 98"/>
                    <a:gd name="T7" fmla="*/ 87 h 87"/>
                    <a:gd name="T8" fmla="*/ 98 w 98"/>
                    <a:gd name="T9" fmla="*/ 76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8" h="87">
                      <a:moveTo>
                        <a:pt x="98" y="76"/>
                      </a:moveTo>
                      <a:lnTo>
                        <a:pt x="22" y="0"/>
                      </a:lnTo>
                      <a:lnTo>
                        <a:pt x="0" y="12"/>
                      </a:lnTo>
                      <a:lnTo>
                        <a:pt x="77" y="87"/>
                      </a:lnTo>
                      <a:lnTo>
                        <a:pt x="98" y="76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91" name="Freeform 707"/>
                <p:cNvSpPr>
                  <a:spLocks/>
                </p:cNvSpPr>
                <p:nvPr/>
              </p:nvSpPr>
              <p:spPr bwMode="auto">
                <a:xfrm>
                  <a:off x="4850" y="822"/>
                  <a:ext cx="10" cy="9"/>
                </a:xfrm>
                <a:custGeom>
                  <a:avLst/>
                  <a:gdLst>
                    <a:gd name="T0" fmla="*/ 98 w 98"/>
                    <a:gd name="T1" fmla="*/ 76 h 89"/>
                    <a:gd name="T2" fmla="*/ 22 w 98"/>
                    <a:gd name="T3" fmla="*/ 0 h 89"/>
                    <a:gd name="T4" fmla="*/ 0 w 98"/>
                    <a:gd name="T5" fmla="*/ 15 h 89"/>
                    <a:gd name="T6" fmla="*/ 77 w 98"/>
                    <a:gd name="T7" fmla="*/ 89 h 89"/>
                    <a:gd name="T8" fmla="*/ 98 w 98"/>
                    <a:gd name="T9" fmla="*/ 76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8" h="89">
                      <a:moveTo>
                        <a:pt x="98" y="76"/>
                      </a:moveTo>
                      <a:lnTo>
                        <a:pt x="22" y="0"/>
                      </a:lnTo>
                      <a:lnTo>
                        <a:pt x="0" y="15"/>
                      </a:lnTo>
                      <a:lnTo>
                        <a:pt x="77" y="89"/>
                      </a:lnTo>
                      <a:lnTo>
                        <a:pt x="98" y="76"/>
                      </a:lnTo>
                      <a:close/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92" name="Freeform 708"/>
                <p:cNvSpPr>
                  <a:spLocks/>
                </p:cNvSpPr>
                <p:nvPr/>
              </p:nvSpPr>
              <p:spPr bwMode="auto">
                <a:xfrm>
                  <a:off x="4850" y="822"/>
                  <a:ext cx="10" cy="9"/>
                </a:xfrm>
                <a:custGeom>
                  <a:avLst/>
                  <a:gdLst>
                    <a:gd name="T0" fmla="*/ 98 w 98"/>
                    <a:gd name="T1" fmla="*/ 76 h 89"/>
                    <a:gd name="T2" fmla="*/ 22 w 98"/>
                    <a:gd name="T3" fmla="*/ 0 h 89"/>
                    <a:gd name="T4" fmla="*/ 0 w 98"/>
                    <a:gd name="T5" fmla="*/ 15 h 89"/>
                    <a:gd name="T6" fmla="*/ 77 w 98"/>
                    <a:gd name="T7" fmla="*/ 89 h 89"/>
                    <a:gd name="T8" fmla="*/ 98 w 98"/>
                    <a:gd name="T9" fmla="*/ 76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8" h="89">
                      <a:moveTo>
                        <a:pt x="98" y="76"/>
                      </a:moveTo>
                      <a:lnTo>
                        <a:pt x="22" y="0"/>
                      </a:lnTo>
                      <a:lnTo>
                        <a:pt x="0" y="15"/>
                      </a:lnTo>
                      <a:lnTo>
                        <a:pt x="77" y="89"/>
                      </a:lnTo>
                      <a:lnTo>
                        <a:pt x="98" y="76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93" name="Freeform 709"/>
                <p:cNvSpPr>
                  <a:spLocks/>
                </p:cNvSpPr>
                <p:nvPr/>
              </p:nvSpPr>
              <p:spPr bwMode="auto">
                <a:xfrm>
                  <a:off x="4853" y="821"/>
                  <a:ext cx="10" cy="9"/>
                </a:xfrm>
                <a:custGeom>
                  <a:avLst/>
                  <a:gdLst>
                    <a:gd name="T0" fmla="*/ 99 w 99"/>
                    <a:gd name="T1" fmla="*/ 76 h 89"/>
                    <a:gd name="T2" fmla="*/ 22 w 99"/>
                    <a:gd name="T3" fmla="*/ 0 h 89"/>
                    <a:gd name="T4" fmla="*/ 0 w 99"/>
                    <a:gd name="T5" fmla="*/ 15 h 89"/>
                    <a:gd name="T6" fmla="*/ 77 w 99"/>
                    <a:gd name="T7" fmla="*/ 89 h 89"/>
                    <a:gd name="T8" fmla="*/ 99 w 99"/>
                    <a:gd name="T9" fmla="*/ 76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89">
                      <a:moveTo>
                        <a:pt x="99" y="76"/>
                      </a:moveTo>
                      <a:lnTo>
                        <a:pt x="22" y="0"/>
                      </a:lnTo>
                      <a:lnTo>
                        <a:pt x="0" y="15"/>
                      </a:lnTo>
                      <a:lnTo>
                        <a:pt x="77" y="89"/>
                      </a:lnTo>
                      <a:lnTo>
                        <a:pt x="99" y="76"/>
                      </a:lnTo>
                      <a:close/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94" name="Freeform 710"/>
                <p:cNvSpPr>
                  <a:spLocks/>
                </p:cNvSpPr>
                <p:nvPr/>
              </p:nvSpPr>
              <p:spPr bwMode="auto">
                <a:xfrm>
                  <a:off x="4853" y="821"/>
                  <a:ext cx="10" cy="9"/>
                </a:xfrm>
                <a:custGeom>
                  <a:avLst/>
                  <a:gdLst>
                    <a:gd name="T0" fmla="*/ 99 w 99"/>
                    <a:gd name="T1" fmla="*/ 76 h 89"/>
                    <a:gd name="T2" fmla="*/ 22 w 99"/>
                    <a:gd name="T3" fmla="*/ 0 h 89"/>
                    <a:gd name="T4" fmla="*/ 0 w 99"/>
                    <a:gd name="T5" fmla="*/ 15 h 89"/>
                    <a:gd name="T6" fmla="*/ 77 w 99"/>
                    <a:gd name="T7" fmla="*/ 89 h 89"/>
                    <a:gd name="T8" fmla="*/ 99 w 99"/>
                    <a:gd name="T9" fmla="*/ 76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89">
                      <a:moveTo>
                        <a:pt x="99" y="76"/>
                      </a:moveTo>
                      <a:lnTo>
                        <a:pt x="22" y="0"/>
                      </a:lnTo>
                      <a:lnTo>
                        <a:pt x="0" y="15"/>
                      </a:lnTo>
                      <a:lnTo>
                        <a:pt x="77" y="89"/>
                      </a:lnTo>
                      <a:lnTo>
                        <a:pt x="99" y="76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95" name="Freeform 711"/>
                <p:cNvSpPr>
                  <a:spLocks/>
                </p:cNvSpPr>
                <p:nvPr/>
              </p:nvSpPr>
              <p:spPr bwMode="auto">
                <a:xfrm>
                  <a:off x="4856" y="818"/>
                  <a:ext cx="9" cy="10"/>
                </a:xfrm>
                <a:custGeom>
                  <a:avLst/>
                  <a:gdLst>
                    <a:gd name="T0" fmla="*/ 94 w 94"/>
                    <a:gd name="T1" fmla="*/ 76 h 94"/>
                    <a:gd name="T2" fmla="*/ 17 w 94"/>
                    <a:gd name="T3" fmla="*/ 0 h 94"/>
                    <a:gd name="T4" fmla="*/ 0 w 94"/>
                    <a:gd name="T5" fmla="*/ 19 h 94"/>
                    <a:gd name="T6" fmla="*/ 77 w 94"/>
                    <a:gd name="T7" fmla="*/ 94 h 94"/>
                    <a:gd name="T8" fmla="*/ 94 w 94"/>
                    <a:gd name="T9" fmla="*/ 76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4" h="94">
                      <a:moveTo>
                        <a:pt x="94" y="76"/>
                      </a:moveTo>
                      <a:lnTo>
                        <a:pt x="17" y="0"/>
                      </a:lnTo>
                      <a:lnTo>
                        <a:pt x="0" y="19"/>
                      </a:lnTo>
                      <a:lnTo>
                        <a:pt x="77" y="94"/>
                      </a:lnTo>
                      <a:lnTo>
                        <a:pt x="94" y="76"/>
                      </a:lnTo>
                      <a:close/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96" name="Freeform 712"/>
                <p:cNvSpPr>
                  <a:spLocks/>
                </p:cNvSpPr>
                <p:nvPr/>
              </p:nvSpPr>
              <p:spPr bwMode="auto">
                <a:xfrm>
                  <a:off x="4856" y="818"/>
                  <a:ext cx="9" cy="10"/>
                </a:xfrm>
                <a:custGeom>
                  <a:avLst/>
                  <a:gdLst>
                    <a:gd name="T0" fmla="*/ 94 w 94"/>
                    <a:gd name="T1" fmla="*/ 76 h 94"/>
                    <a:gd name="T2" fmla="*/ 17 w 94"/>
                    <a:gd name="T3" fmla="*/ 0 h 94"/>
                    <a:gd name="T4" fmla="*/ 0 w 94"/>
                    <a:gd name="T5" fmla="*/ 19 h 94"/>
                    <a:gd name="T6" fmla="*/ 77 w 94"/>
                    <a:gd name="T7" fmla="*/ 94 h 94"/>
                    <a:gd name="T8" fmla="*/ 94 w 94"/>
                    <a:gd name="T9" fmla="*/ 76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4" h="94">
                      <a:moveTo>
                        <a:pt x="94" y="76"/>
                      </a:moveTo>
                      <a:lnTo>
                        <a:pt x="17" y="0"/>
                      </a:lnTo>
                      <a:lnTo>
                        <a:pt x="0" y="19"/>
                      </a:lnTo>
                      <a:lnTo>
                        <a:pt x="77" y="94"/>
                      </a:lnTo>
                      <a:lnTo>
                        <a:pt x="94" y="76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97" name="Line 713"/>
                <p:cNvSpPr>
                  <a:spLocks noChangeShapeType="1"/>
                </p:cNvSpPr>
                <p:nvPr/>
              </p:nvSpPr>
              <p:spPr bwMode="auto">
                <a:xfrm flipH="1" flipV="1">
                  <a:off x="4865" y="809"/>
                  <a:ext cx="2" cy="6"/>
                </a:xfrm>
                <a:prstGeom prst="line">
                  <a:avLst/>
                </a:prstGeom>
                <a:noFill/>
                <a:ln w="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98" name="Line 714"/>
                <p:cNvSpPr>
                  <a:spLocks noChangeShapeType="1"/>
                </p:cNvSpPr>
                <p:nvPr/>
              </p:nvSpPr>
              <p:spPr bwMode="auto">
                <a:xfrm flipH="1" flipV="1">
                  <a:off x="4864" y="813"/>
                  <a:ext cx="3" cy="2"/>
                </a:xfrm>
                <a:prstGeom prst="line">
                  <a:avLst/>
                </a:prstGeom>
                <a:noFill/>
                <a:ln w="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299" name="Freeform 715"/>
                <p:cNvSpPr>
                  <a:spLocks/>
                </p:cNvSpPr>
                <p:nvPr/>
              </p:nvSpPr>
              <p:spPr bwMode="auto">
                <a:xfrm>
                  <a:off x="4867" y="814"/>
                  <a:ext cx="1" cy="1"/>
                </a:xfrm>
                <a:custGeom>
                  <a:avLst/>
                  <a:gdLst>
                    <a:gd name="T0" fmla="*/ 3 w 6"/>
                    <a:gd name="T1" fmla="*/ 9 h 9"/>
                    <a:gd name="T2" fmla="*/ 4 w 6"/>
                    <a:gd name="T3" fmla="*/ 9 h 9"/>
                    <a:gd name="T4" fmla="*/ 5 w 6"/>
                    <a:gd name="T5" fmla="*/ 8 h 9"/>
                    <a:gd name="T6" fmla="*/ 6 w 6"/>
                    <a:gd name="T7" fmla="*/ 6 h 9"/>
                    <a:gd name="T8" fmla="*/ 6 w 6"/>
                    <a:gd name="T9" fmla="*/ 5 h 9"/>
                    <a:gd name="T10" fmla="*/ 6 w 6"/>
                    <a:gd name="T11" fmla="*/ 3 h 9"/>
                    <a:gd name="T12" fmla="*/ 5 w 6"/>
                    <a:gd name="T13" fmla="*/ 1 h 9"/>
                    <a:gd name="T14" fmla="*/ 4 w 6"/>
                    <a:gd name="T15" fmla="*/ 0 h 9"/>
                    <a:gd name="T16" fmla="*/ 3 w 6"/>
                    <a:gd name="T17" fmla="*/ 0 h 9"/>
                    <a:gd name="T18" fmla="*/ 2 w 6"/>
                    <a:gd name="T19" fmla="*/ 0 h 9"/>
                    <a:gd name="T20" fmla="*/ 1 w 6"/>
                    <a:gd name="T21" fmla="*/ 1 h 9"/>
                    <a:gd name="T22" fmla="*/ 0 w 6"/>
                    <a:gd name="T23" fmla="*/ 3 h 9"/>
                    <a:gd name="T24" fmla="*/ 0 w 6"/>
                    <a:gd name="T25" fmla="*/ 5 h 9"/>
                    <a:gd name="T26" fmla="*/ 0 w 6"/>
                    <a:gd name="T27" fmla="*/ 6 h 9"/>
                    <a:gd name="T28" fmla="*/ 1 w 6"/>
                    <a:gd name="T29" fmla="*/ 8 h 9"/>
                    <a:gd name="T30" fmla="*/ 2 w 6"/>
                    <a:gd name="T31" fmla="*/ 9 h 9"/>
                    <a:gd name="T32" fmla="*/ 3 w 6"/>
                    <a:gd name="T3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" h="9">
                      <a:moveTo>
                        <a:pt x="3" y="9"/>
                      </a:moveTo>
                      <a:lnTo>
                        <a:pt x="4" y="9"/>
                      </a:lnTo>
                      <a:lnTo>
                        <a:pt x="5" y="8"/>
                      </a:lnTo>
                      <a:lnTo>
                        <a:pt x="6" y="6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9"/>
                      </a:lnTo>
                      <a:lnTo>
                        <a:pt x="3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00" name="Freeform 716"/>
                <p:cNvSpPr>
                  <a:spLocks/>
                </p:cNvSpPr>
                <p:nvPr/>
              </p:nvSpPr>
              <p:spPr bwMode="auto">
                <a:xfrm>
                  <a:off x="4842" y="796"/>
                  <a:ext cx="43" cy="53"/>
                </a:xfrm>
                <a:custGeom>
                  <a:avLst/>
                  <a:gdLst>
                    <a:gd name="T0" fmla="*/ 227 w 433"/>
                    <a:gd name="T1" fmla="*/ 0 h 529"/>
                    <a:gd name="T2" fmla="*/ 233 w 433"/>
                    <a:gd name="T3" fmla="*/ 5 h 529"/>
                    <a:gd name="T4" fmla="*/ 239 w 433"/>
                    <a:gd name="T5" fmla="*/ 13 h 529"/>
                    <a:gd name="T6" fmla="*/ 245 w 433"/>
                    <a:gd name="T7" fmla="*/ 24 h 529"/>
                    <a:gd name="T8" fmla="*/ 252 w 433"/>
                    <a:gd name="T9" fmla="*/ 38 h 529"/>
                    <a:gd name="T10" fmla="*/ 257 w 433"/>
                    <a:gd name="T11" fmla="*/ 55 h 529"/>
                    <a:gd name="T12" fmla="*/ 262 w 433"/>
                    <a:gd name="T13" fmla="*/ 73 h 529"/>
                    <a:gd name="T14" fmla="*/ 265 w 433"/>
                    <a:gd name="T15" fmla="*/ 94 h 529"/>
                    <a:gd name="T16" fmla="*/ 267 w 433"/>
                    <a:gd name="T17" fmla="*/ 116 h 529"/>
                    <a:gd name="T18" fmla="*/ 267 w 433"/>
                    <a:gd name="T19" fmla="*/ 140 h 529"/>
                    <a:gd name="T20" fmla="*/ 264 w 433"/>
                    <a:gd name="T21" fmla="*/ 164 h 529"/>
                    <a:gd name="T22" fmla="*/ 258 w 433"/>
                    <a:gd name="T23" fmla="*/ 191 h 529"/>
                    <a:gd name="T24" fmla="*/ 250 w 433"/>
                    <a:gd name="T25" fmla="*/ 217 h 529"/>
                    <a:gd name="T26" fmla="*/ 237 w 433"/>
                    <a:gd name="T27" fmla="*/ 245 h 529"/>
                    <a:gd name="T28" fmla="*/ 221 w 433"/>
                    <a:gd name="T29" fmla="*/ 273 h 529"/>
                    <a:gd name="T30" fmla="*/ 199 w 433"/>
                    <a:gd name="T31" fmla="*/ 301 h 529"/>
                    <a:gd name="T32" fmla="*/ 174 w 433"/>
                    <a:gd name="T33" fmla="*/ 329 h 529"/>
                    <a:gd name="T34" fmla="*/ 160 w 433"/>
                    <a:gd name="T35" fmla="*/ 342 h 529"/>
                    <a:gd name="T36" fmla="*/ 146 w 433"/>
                    <a:gd name="T37" fmla="*/ 353 h 529"/>
                    <a:gd name="T38" fmla="*/ 132 w 433"/>
                    <a:gd name="T39" fmla="*/ 363 h 529"/>
                    <a:gd name="T40" fmla="*/ 119 w 433"/>
                    <a:gd name="T41" fmla="*/ 372 h 529"/>
                    <a:gd name="T42" fmla="*/ 105 w 433"/>
                    <a:gd name="T43" fmla="*/ 379 h 529"/>
                    <a:gd name="T44" fmla="*/ 92 w 433"/>
                    <a:gd name="T45" fmla="*/ 385 h 529"/>
                    <a:gd name="T46" fmla="*/ 79 w 433"/>
                    <a:gd name="T47" fmla="*/ 390 h 529"/>
                    <a:gd name="T48" fmla="*/ 67 w 433"/>
                    <a:gd name="T49" fmla="*/ 394 h 529"/>
                    <a:gd name="T50" fmla="*/ 55 w 433"/>
                    <a:gd name="T51" fmla="*/ 397 h 529"/>
                    <a:gd name="T52" fmla="*/ 44 w 433"/>
                    <a:gd name="T53" fmla="*/ 399 h 529"/>
                    <a:gd name="T54" fmla="*/ 34 w 433"/>
                    <a:gd name="T55" fmla="*/ 400 h 529"/>
                    <a:gd name="T56" fmla="*/ 25 w 433"/>
                    <a:gd name="T57" fmla="*/ 400 h 529"/>
                    <a:gd name="T58" fmla="*/ 16 w 433"/>
                    <a:gd name="T59" fmla="*/ 400 h 529"/>
                    <a:gd name="T60" fmla="*/ 9 w 433"/>
                    <a:gd name="T61" fmla="*/ 399 h 529"/>
                    <a:gd name="T62" fmla="*/ 4 w 433"/>
                    <a:gd name="T63" fmla="*/ 397 h 529"/>
                    <a:gd name="T64" fmla="*/ 0 w 433"/>
                    <a:gd name="T65" fmla="*/ 395 h 529"/>
                    <a:gd name="T66" fmla="*/ 3 w 433"/>
                    <a:gd name="T67" fmla="*/ 399 h 529"/>
                    <a:gd name="T68" fmla="*/ 12 w 433"/>
                    <a:gd name="T69" fmla="*/ 410 h 529"/>
                    <a:gd name="T70" fmla="*/ 27 w 433"/>
                    <a:gd name="T71" fmla="*/ 427 h 529"/>
                    <a:gd name="T72" fmla="*/ 45 w 433"/>
                    <a:gd name="T73" fmla="*/ 447 h 529"/>
                    <a:gd name="T74" fmla="*/ 66 w 433"/>
                    <a:gd name="T75" fmla="*/ 468 h 529"/>
                    <a:gd name="T76" fmla="*/ 90 w 433"/>
                    <a:gd name="T77" fmla="*/ 489 h 529"/>
                    <a:gd name="T78" fmla="*/ 115 w 433"/>
                    <a:gd name="T79" fmla="*/ 508 h 529"/>
                    <a:gd name="T80" fmla="*/ 140 w 433"/>
                    <a:gd name="T81" fmla="*/ 523 h 529"/>
                    <a:gd name="T82" fmla="*/ 162 w 433"/>
                    <a:gd name="T83" fmla="*/ 529 h 529"/>
                    <a:gd name="T84" fmla="*/ 187 w 433"/>
                    <a:gd name="T85" fmla="*/ 528 h 529"/>
                    <a:gd name="T86" fmla="*/ 215 w 433"/>
                    <a:gd name="T87" fmla="*/ 520 h 529"/>
                    <a:gd name="T88" fmla="*/ 243 w 433"/>
                    <a:gd name="T89" fmla="*/ 507 h 529"/>
                    <a:gd name="T90" fmla="*/ 272 w 433"/>
                    <a:gd name="T91" fmla="*/ 489 h 529"/>
                    <a:gd name="T92" fmla="*/ 300 w 433"/>
                    <a:gd name="T93" fmla="*/ 467 h 529"/>
                    <a:gd name="T94" fmla="*/ 328 w 433"/>
                    <a:gd name="T95" fmla="*/ 441 h 529"/>
                    <a:gd name="T96" fmla="*/ 354 w 433"/>
                    <a:gd name="T97" fmla="*/ 412 h 529"/>
                    <a:gd name="T98" fmla="*/ 377 w 433"/>
                    <a:gd name="T99" fmla="*/ 382 h 529"/>
                    <a:gd name="T100" fmla="*/ 398 w 433"/>
                    <a:gd name="T101" fmla="*/ 350 h 529"/>
                    <a:gd name="T102" fmla="*/ 415 w 433"/>
                    <a:gd name="T103" fmla="*/ 317 h 529"/>
                    <a:gd name="T104" fmla="*/ 426 w 433"/>
                    <a:gd name="T105" fmla="*/ 284 h 529"/>
                    <a:gd name="T106" fmla="*/ 433 w 433"/>
                    <a:gd name="T107" fmla="*/ 253 h 529"/>
                    <a:gd name="T108" fmla="*/ 433 w 433"/>
                    <a:gd name="T109" fmla="*/ 222 h 529"/>
                    <a:gd name="T110" fmla="*/ 426 w 433"/>
                    <a:gd name="T111" fmla="*/ 194 h 529"/>
                    <a:gd name="T112" fmla="*/ 412 w 433"/>
                    <a:gd name="T113" fmla="*/ 169 h 529"/>
                    <a:gd name="T114" fmla="*/ 227 w 433"/>
                    <a:gd name="T115" fmla="*/ 0 h 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33" h="529">
                      <a:moveTo>
                        <a:pt x="227" y="0"/>
                      </a:moveTo>
                      <a:lnTo>
                        <a:pt x="233" y="5"/>
                      </a:lnTo>
                      <a:lnTo>
                        <a:pt x="239" y="13"/>
                      </a:lnTo>
                      <a:lnTo>
                        <a:pt x="245" y="24"/>
                      </a:lnTo>
                      <a:lnTo>
                        <a:pt x="252" y="38"/>
                      </a:lnTo>
                      <a:lnTo>
                        <a:pt x="257" y="55"/>
                      </a:lnTo>
                      <a:lnTo>
                        <a:pt x="262" y="73"/>
                      </a:lnTo>
                      <a:lnTo>
                        <a:pt x="265" y="94"/>
                      </a:lnTo>
                      <a:lnTo>
                        <a:pt x="267" y="116"/>
                      </a:lnTo>
                      <a:lnTo>
                        <a:pt x="267" y="140"/>
                      </a:lnTo>
                      <a:lnTo>
                        <a:pt x="264" y="164"/>
                      </a:lnTo>
                      <a:lnTo>
                        <a:pt x="258" y="191"/>
                      </a:lnTo>
                      <a:lnTo>
                        <a:pt x="250" y="217"/>
                      </a:lnTo>
                      <a:lnTo>
                        <a:pt x="237" y="245"/>
                      </a:lnTo>
                      <a:lnTo>
                        <a:pt x="221" y="273"/>
                      </a:lnTo>
                      <a:lnTo>
                        <a:pt x="199" y="301"/>
                      </a:lnTo>
                      <a:lnTo>
                        <a:pt x="174" y="329"/>
                      </a:lnTo>
                      <a:lnTo>
                        <a:pt x="160" y="342"/>
                      </a:lnTo>
                      <a:lnTo>
                        <a:pt x="146" y="353"/>
                      </a:lnTo>
                      <a:lnTo>
                        <a:pt x="132" y="363"/>
                      </a:lnTo>
                      <a:lnTo>
                        <a:pt x="119" y="372"/>
                      </a:lnTo>
                      <a:lnTo>
                        <a:pt x="105" y="379"/>
                      </a:lnTo>
                      <a:lnTo>
                        <a:pt x="92" y="385"/>
                      </a:lnTo>
                      <a:lnTo>
                        <a:pt x="79" y="390"/>
                      </a:lnTo>
                      <a:lnTo>
                        <a:pt x="67" y="394"/>
                      </a:lnTo>
                      <a:lnTo>
                        <a:pt x="55" y="397"/>
                      </a:lnTo>
                      <a:lnTo>
                        <a:pt x="44" y="399"/>
                      </a:lnTo>
                      <a:lnTo>
                        <a:pt x="34" y="400"/>
                      </a:lnTo>
                      <a:lnTo>
                        <a:pt x="25" y="400"/>
                      </a:lnTo>
                      <a:lnTo>
                        <a:pt x="16" y="400"/>
                      </a:lnTo>
                      <a:lnTo>
                        <a:pt x="9" y="399"/>
                      </a:lnTo>
                      <a:lnTo>
                        <a:pt x="4" y="397"/>
                      </a:lnTo>
                      <a:lnTo>
                        <a:pt x="0" y="395"/>
                      </a:lnTo>
                      <a:lnTo>
                        <a:pt x="3" y="399"/>
                      </a:lnTo>
                      <a:lnTo>
                        <a:pt x="12" y="410"/>
                      </a:lnTo>
                      <a:lnTo>
                        <a:pt x="27" y="427"/>
                      </a:lnTo>
                      <a:lnTo>
                        <a:pt x="45" y="447"/>
                      </a:lnTo>
                      <a:lnTo>
                        <a:pt x="66" y="468"/>
                      </a:lnTo>
                      <a:lnTo>
                        <a:pt x="90" y="489"/>
                      </a:lnTo>
                      <a:lnTo>
                        <a:pt x="115" y="508"/>
                      </a:lnTo>
                      <a:lnTo>
                        <a:pt x="140" y="523"/>
                      </a:lnTo>
                      <a:lnTo>
                        <a:pt x="162" y="529"/>
                      </a:lnTo>
                      <a:lnTo>
                        <a:pt x="187" y="528"/>
                      </a:lnTo>
                      <a:lnTo>
                        <a:pt x="215" y="520"/>
                      </a:lnTo>
                      <a:lnTo>
                        <a:pt x="243" y="507"/>
                      </a:lnTo>
                      <a:lnTo>
                        <a:pt x="272" y="489"/>
                      </a:lnTo>
                      <a:lnTo>
                        <a:pt x="300" y="467"/>
                      </a:lnTo>
                      <a:lnTo>
                        <a:pt x="328" y="441"/>
                      </a:lnTo>
                      <a:lnTo>
                        <a:pt x="354" y="412"/>
                      </a:lnTo>
                      <a:lnTo>
                        <a:pt x="377" y="382"/>
                      </a:lnTo>
                      <a:lnTo>
                        <a:pt x="398" y="350"/>
                      </a:lnTo>
                      <a:lnTo>
                        <a:pt x="415" y="317"/>
                      </a:lnTo>
                      <a:lnTo>
                        <a:pt x="426" y="284"/>
                      </a:lnTo>
                      <a:lnTo>
                        <a:pt x="433" y="253"/>
                      </a:lnTo>
                      <a:lnTo>
                        <a:pt x="433" y="222"/>
                      </a:lnTo>
                      <a:lnTo>
                        <a:pt x="426" y="194"/>
                      </a:lnTo>
                      <a:lnTo>
                        <a:pt x="412" y="169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01" name="Freeform 717"/>
                <p:cNvSpPr>
                  <a:spLocks/>
                </p:cNvSpPr>
                <p:nvPr/>
              </p:nvSpPr>
              <p:spPr bwMode="auto">
                <a:xfrm>
                  <a:off x="4842" y="796"/>
                  <a:ext cx="43" cy="53"/>
                </a:xfrm>
                <a:custGeom>
                  <a:avLst/>
                  <a:gdLst>
                    <a:gd name="T0" fmla="*/ 227 w 433"/>
                    <a:gd name="T1" fmla="*/ 0 h 529"/>
                    <a:gd name="T2" fmla="*/ 227 w 433"/>
                    <a:gd name="T3" fmla="*/ 0 h 529"/>
                    <a:gd name="T4" fmla="*/ 233 w 433"/>
                    <a:gd name="T5" fmla="*/ 5 h 529"/>
                    <a:gd name="T6" fmla="*/ 239 w 433"/>
                    <a:gd name="T7" fmla="*/ 13 h 529"/>
                    <a:gd name="T8" fmla="*/ 245 w 433"/>
                    <a:gd name="T9" fmla="*/ 24 h 529"/>
                    <a:gd name="T10" fmla="*/ 252 w 433"/>
                    <a:gd name="T11" fmla="*/ 38 h 529"/>
                    <a:gd name="T12" fmla="*/ 257 w 433"/>
                    <a:gd name="T13" fmla="*/ 55 h 529"/>
                    <a:gd name="T14" fmla="*/ 262 w 433"/>
                    <a:gd name="T15" fmla="*/ 73 h 529"/>
                    <a:gd name="T16" fmla="*/ 265 w 433"/>
                    <a:gd name="T17" fmla="*/ 94 h 529"/>
                    <a:gd name="T18" fmla="*/ 267 w 433"/>
                    <a:gd name="T19" fmla="*/ 116 h 529"/>
                    <a:gd name="T20" fmla="*/ 267 w 433"/>
                    <a:gd name="T21" fmla="*/ 140 h 529"/>
                    <a:gd name="T22" fmla="*/ 264 w 433"/>
                    <a:gd name="T23" fmla="*/ 164 h 529"/>
                    <a:gd name="T24" fmla="*/ 258 w 433"/>
                    <a:gd name="T25" fmla="*/ 191 h 529"/>
                    <a:gd name="T26" fmla="*/ 250 w 433"/>
                    <a:gd name="T27" fmla="*/ 217 h 529"/>
                    <a:gd name="T28" fmla="*/ 237 w 433"/>
                    <a:gd name="T29" fmla="*/ 245 h 529"/>
                    <a:gd name="T30" fmla="*/ 221 w 433"/>
                    <a:gd name="T31" fmla="*/ 273 h 529"/>
                    <a:gd name="T32" fmla="*/ 199 w 433"/>
                    <a:gd name="T33" fmla="*/ 301 h 529"/>
                    <a:gd name="T34" fmla="*/ 174 w 433"/>
                    <a:gd name="T35" fmla="*/ 329 h 529"/>
                    <a:gd name="T36" fmla="*/ 174 w 433"/>
                    <a:gd name="T37" fmla="*/ 329 h 529"/>
                    <a:gd name="T38" fmla="*/ 160 w 433"/>
                    <a:gd name="T39" fmla="*/ 342 h 529"/>
                    <a:gd name="T40" fmla="*/ 146 w 433"/>
                    <a:gd name="T41" fmla="*/ 353 h 529"/>
                    <a:gd name="T42" fmla="*/ 132 w 433"/>
                    <a:gd name="T43" fmla="*/ 363 h 529"/>
                    <a:gd name="T44" fmla="*/ 119 w 433"/>
                    <a:gd name="T45" fmla="*/ 372 h 529"/>
                    <a:gd name="T46" fmla="*/ 105 w 433"/>
                    <a:gd name="T47" fmla="*/ 379 h 529"/>
                    <a:gd name="T48" fmla="*/ 92 w 433"/>
                    <a:gd name="T49" fmla="*/ 385 h 529"/>
                    <a:gd name="T50" fmla="*/ 79 w 433"/>
                    <a:gd name="T51" fmla="*/ 390 h 529"/>
                    <a:gd name="T52" fmla="*/ 67 w 433"/>
                    <a:gd name="T53" fmla="*/ 394 h 529"/>
                    <a:gd name="T54" fmla="*/ 55 w 433"/>
                    <a:gd name="T55" fmla="*/ 397 h 529"/>
                    <a:gd name="T56" fmla="*/ 44 w 433"/>
                    <a:gd name="T57" fmla="*/ 399 h 529"/>
                    <a:gd name="T58" fmla="*/ 34 w 433"/>
                    <a:gd name="T59" fmla="*/ 400 h 529"/>
                    <a:gd name="T60" fmla="*/ 25 w 433"/>
                    <a:gd name="T61" fmla="*/ 400 h 529"/>
                    <a:gd name="T62" fmla="*/ 16 w 433"/>
                    <a:gd name="T63" fmla="*/ 400 h 529"/>
                    <a:gd name="T64" fmla="*/ 9 w 433"/>
                    <a:gd name="T65" fmla="*/ 399 h 529"/>
                    <a:gd name="T66" fmla="*/ 4 w 433"/>
                    <a:gd name="T67" fmla="*/ 397 h 529"/>
                    <a:gd name="T68" fmla="*/ 0 w 433"/>
                    <a:gd name="T69" fmla="*/ 395 h 529"/>
                    <a:gd name="T70" fmla="*/ 0 w 433"/>
                    <a:gd name="T71" fmla="*/ 395 h 529"/>
                    <a:gd name="T72" fmla="*/ 3 w 433"/>
                    <a:gd name="T73" fmla="*/ 399 h 529"/>
                    <a:gd name="T74" fmla="*/ 12 w 433"/>
                    <a:gd name="T75" fmla="*/ 410 h 529"/>
                    <a:gd name="T76" fmla="*/ 27 w 433"/>
                    <a:gd name="T77" fmla="*/ 427 h 529"/>
                    <a:gd name="T78" fmla="*/ 45 w 433"/>
                    <a:gd name="T79" fmla="*/ 447 h 529"/>
                    <a:gd name="T80" fmla="*/ 66 w 433"/>
                    <a:gd name="T81" fmla="*/ 468 h 529"/>
                    <a:gd name="T82" fmla="*/ 90 w 433"/>
                    <a:gd name="T83" fmla="*/ 489 h 529"/>
                    <a:gd name="T84" fmla="*/ 115 w 433"/>
                    <a:gd name="T85" fmla="*/ 508 h 529"/>
                    <a:gd name="T86" fmla="*/ 140 w 433"/>
                    <a:gd name="T87" fmla="*/ 523 h 529"/>
                    <a:gd name="T88" fmla="*/ 140 w 433"/>
                    <a:gd name="T89" fmla="*/ 523 h 529"/>
                    <a:gd name="T90" fmla="*/ 162 w 433"/>
                    <a:gd name="T91" fmla="*/ 529 h 529"/>
                    <a:gd name="T92" fmla="*/ 187 w 433"/>
                    <a:gd name="T93" fmla="*/ 528 h 529"/>
                    <a:gd name="T94" fmla="*/ 215 w 433"/>
                    <a:gd name="T95" fmla="*/ 520 h 529"/>
                    <a:gd name="T96" fmla="*/ 243 w 433"/>
                    <a:gd name="T97" fmla="*/ 507 h 529"/>
                    <a:gd name="T98" fmla="*/ 272 w 433"/>
                    <a:gd name="T99" fmla="*/ 489 h 529"/>
                    <a:gd name="T100" fmla="*/ 300 w 433"/>
                    <a:gd name="T101" fmla="*/ 467 h 529"/>
                    <a:gd name="T102" fmla="*/ 328 w 433"/>
                    <a:gd name="T103" fmla="*/ 441 h 529"/>
                    <a:gd name="T104" fmla="*/ 354 w 433"/>
                    <a:gd name="T105" fmla="*/ 412 h 529"/>
                    <a:gd name="T106" fmla="*/ 377 w 433"/>
                    <a:gd name="T107" fmla="*/ 382 h 529"/>
                    <a:gd name="T108" fmla="*/ 398 w 433"/>
                    <a:gd name="T109" fmla="*/ 350 h 529"/>
                    <a:gd name="T110" fmla="*/ 415 w 433"/>
                    <a:gd name="T111" fmla="*/ 317 h 529"/>
                    <a:gd name="T112" fmla="*/ 426 w 433"/>
                    <a:gd name="T113" fmla="*/ 284 h 529"/>
                    <a:gd name="T114" fmla="*/ 433 w 433"/>
                    <a:gd name="T115" fmla="*/ 253 h 529"/>
                    <a:gd name="T116" fmla="*/ 433 w 433"/>
                    <a:gd name="T117" fmla="*/ 222 h 529"/>
                    <a:gd name="T118" fmla="*/ 426 w 433"/>
                    <a:gd name="T119" fmla="*/ 194 h 529"/>
                    <a:gd name="T120" fmla="*/ 412 w 433"/>
                    <a:gd name="T121" fmla="*/ 169 h 529"/>
                    <a:gd name="T122" fmla="*/ 227 w 433"/>
                    <a:gd name="T123" fmla="*/ 0 h 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433" h="529">
                      <a:moveTo>
                        <a:pt x="227" y="0"/>
                      </a:moveTo>
                      <a:lnTo>
                        <a:pt x="227" y="0"/>
                      </a:lnTo>
                      <a:lnTo>
                        <a:pt x="233" y="5"/>
                      </a:lnTo>
                      <a:lnTo>
                        <a:pt x="239" y="13"/>
                      </a:lnTo>
                      <a:lnTo>
                        <a:pt x="245" y="24"/>
                      </a:lnTo>
                      <a:lnTo>
                        <a:pt x="252" y="38"/>
                      </a:lnTo>
                      <a:lnTo>
                        <a:pt x="257" y="55"/>
                      </a:lnTo>
                      <a:lnTo>
                        <a:pt x="262" y="73"/>
                      </a:lnTo>
                      <a:lnTo>
                        <a:pt x="265" y="94"/>
                      </a:lnTo>
                      <a:lnTo>
                        <a:pt x="267" y="116"/>
                      </a:lnTo>
                      <a:lnTo>
                        <a:pt x="267" y="140"/>
                      </a:lnTo>
                      <a:lnTo>
                        <a:pt x="264" y="164"/>
                      </a:lnTo>
                      <a:lnTo>
                        <a:pt x="258" y="191"/>
                      </a:lnTo>
                      <a:lnTo>
                        <a:pt x="250" y="217"/>
                      </a:lnTo>
                      <a:lnTo>
                        <a:pt x="237" y="245"/>
                      </a:lnTo>
                      <a:lnTo>
                        <a:pt x="221" y="273"/>
                      </a:lnTo>
                      <a:lnTo>
                        <a:pt x="199" y="301"/>
                      </a:lnTo>
                      <a:lnTo>
                        <a:pt x="174" y="329"/>
                      </a:lnTo>
                      <a:lnTo>
                        <a:pt x="160" y="342"/>
                      </a:lnTo>
                      <a:lnTo>
                        <a:pt x="146" y="353"/>
                      </a:lnTo>
                      <a:lnTo>
                        <a:pt x="132" y="363"/>
                      </a:lnTo>
                      <a:lnTo>
                        <a:pt x="119" y="372"/>
                      </a:lnTo>
                      <a:lnTo>
                        <a:pt x="105" y="379"/>
                      </a:lnTo>
                      <a:lnTo>
                        <a:pt x="92" y="385"/>
                      </a:lnTo>
                      <a:lnTo>
                        <a:pt x="79" y="390"/>
                      </a:lnTo>
                      <a:lnTo>
                        <a:pt x="67" y="394"/>
                      </a:lnTo>
                      <a:lnTo>
                        <a:pt x="55" y="397"/>
                      </a:lnTo>
                      <a:lnTo>
                        <a:pt x="44" y="399"/>
                      </a:lnTo>
                      <a:lnTo>
                        <a:pt x="34" y="400"/>
                      </a:lnTo>
                      <a:lnTo>
                        <a:pt x="25" y="400"/>
                      </a:lnTo>
                      <a:lnTo>
                        <a:pt x="16" y="400"/>
                      </a:lnTo>
                      <a:lnTo>
                        <a:pt x="9" y="399"/>
                      </a:lnTo>
                      <a:lnTo>
                        <a:pt x="4" y="397"/>
                      </a:lnTo>
                      <a:lnTo>
                        <a:pt x="0" y="395"/>
                      </a:lnTo>
                      <a:lnTo>
                        <a:pt x="3" y="399"/>
                      </a:lnTo>
                      <a:lnTo>
                        <a:pt x="12" y="410"/>
                      </a:lnTo>
                      <a:lnTo>
                        <a:pt x="27" y="427"/>
                      </a:lnTo>
                      <a:lnTo>
                        <a:pt x="45" y="447"/>
                      </a:lnTo>
                      <a:lnTo>
                        <a:pt x="66" y="468"/>
                      </a:lnTo>
                      <a:lnTo>
                        <a:pt x="90" y="489"/>
                      </a:lnTo>
                      <a:lnTo>
                        <a:pt x="115" y="508"/>
                      </a:lnTo>
                      <a:lnTo>
                        <a:pt x="140" y="523"/>
                      </a:lnTo>
                      <a:lnTo>
                        <a:pt x="162" y="529"/>
                      </a:lnTo>
                      <a:lnTo>
                        <a:pt x="187" y="528"/>
                      </a:lnTo>
                      <a:lnTo>
                        <a:pt x="215" y="520"/>
                      </a:lnTo>
                      <a:lnTo>
                        <a:pt x="243" y="507"/>
                      </a:lnTo>
                      <a:lnTo>
                        <a:pt x="272" y="489"/>
                      </a:lnTo>
                      <a:lnTo>
                        <a:pt x="300" y="467"/>
                      </a:lnTo>
                      <a:lnTo>
                        <a:pt x="328" y="441"/>
                      </a:lnTo>
                      <a:lnTo>
                        <a:pt x="354" y="412"/>
                      </a:lnTo>
                      <a:lnTo>
                        <a:pt x="377" y="382"/>
                      </a:lnTo>
                      <a:lnTo>
                        <a:pt x="398" y="350"/>
                      </a:lnTo>
                      <a:lnTo>
                        <a:pt x="415" y="317"/>
                      </a:lnTo>
                      <a:lnTo>
                        <a:pt x="426" y="284"/>
                      </a:lnTo>
                      <a:lnTo>
                        <a:pt x="433" y="253"/>
                      </a:lnTo>
                      <a:lnTo>
                        <a:pt x="433" y="222"/>
                      </a:lnTo>
                      <a:lnTo>
                        <a:pt x="426" y="194"/>
                      </a:lnTo>
                      <a:lnTo>
                        <a:pt x="412" y="169"/>
                      </a:lnTo>
                      <a:lnTo>
                        <a:pt x="227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02" name="Freeform 718"/>
                <p:cNvSpPr>
                  <a:spLocks/>
                </p:cNvSpPr>
                <p:nvPr/>
              </p:nvSpPr>
              <p:spPr bwMode="auto">
                <a:xfrm>
                  <a:off x="4728" y="799"/>
                  <a:ext cx="29" cy="52"/>
                </a:xfrm>
                <a:custGeom>
                  <a:avLst/>
                  <a:gdLst>
                    <a:gd name="T0" fmla="*/ 181 w 291"/>
                    <a:gd name="T1" fmla="*/ 1 h 521"/>
                    <a:gd name="T2" fmla="*/ 184 w 291"/>
                    <a:gd name="T3" fmla="*/ 3 h 521"/>
                    <a:gd name="T4" fmla="*/ 178 w 291"/>
                    <a:gd name="T5" fmla="*/ 20 h 521"/>
                    <a:gd name="T6" fmla="*/ 169 w 291"/>
                    <a:gd name="T7" fmla="*/ 48 h 521"/>
                    <a:gd name="T8" fmla="*/ 158 w 291"/>
                    <a:gd name="T9" fmla="*/ 87 h 521"/>
                    <a:gd name="T10" fmla="*/ 150 w 291"/>
                    <a:gd name="T11" fmla="*/ 135 h 521"/>
                    <a:gd name="T12" fmla="*/ 148 w 291"/>
                    <a:gd name="T13" fmla="*/ 192 h 521"/>
                    <a:gd name="T14" fmla="*/ 155 w 291"/>
                    <a:gd name="T15" fmla="*/ 255 h 521"/>
                    <a:gd name="T16" fmla="*/ 173 w 291"/>
                    <a:gd name="T17" fmla="*/ 314 h 521"/>
                    <a:gd name="T18" fmla="*/ 201 w 291"/>
                    <a:gd name="T19" fmla="*/ 353 h 521"/>
                    <a:gd name="T20" fmla="*/ 238 w 291"/>
                    <a:gd name="T21" fmla="*/ 375 h 521"/>
                    <a:gd name="T22" fmla="*/ 274 w 291"/>
                    <a:gd name="T23" fmla="*/ 379 h 521"/>
                    <a:gd name="T24" fmla="*/ 287 w 291"/>
                    <a:gd name="T25" fmla="*/ 378 h 521"/>
                    <a:gd name="T26" fmla="*/ 260 w 291"/>
                    <a:gd name="T27" fmla="*/ 402 h 521"/>
                    <a:gd name="T28" fmla="*/ 215 w 291"/>
                    <a:gd name="T29" fmla="*/ 441 h 521"/>
                    <a:gd name="T30" fmla="*/ 167 w 291"/>
                    <a:gd name="T31" fmla="*/ 487 h 521"/>
                    <a:gd name="T32" fmla="*/ 135 w 291"/>
                    <a:gd name="T33" fmla="*/ 518 h 521"/>
                    <a:gd name="T34" fmla="*/ 111 w 291"/>
                    <a:gd name="T35" fmla="*/ 519 h 521"/>
                    <a:gd name="T36" fmla="*/ 85 w 291"/>
                    <a:gd name="T37" fmla="*/ 502 h 521"/>
                    <a:gd name="T38" fmla="*/ 58 w 291"/>
                    <a:gd name="T39" fmla="*/ 472 h 521"/>
                    <a:gd name="T40" fmla="*/ 34 w 291"/>
                    <a:gd name="T41" fmla="*/ 430 h 521"/>
                    <a:gd name="T42" fmla="*/ 14 w 291"/>
                    <a:gd name="T43" fmla="*/ 379 h 521"/>
                    <a:gd name="T44" fmla="*/ 2 w 291"/>
                    <a:gd name="T45" fmla="*/ 323 h 521"/>
                    <a:gd name="T46" fmla="*/ 1 w 291"/>
                    <a:gd name="T47" fmla="*/ 263 h 521"/>
                    <a:gd name="T48" fmla="*/ 11 w 291"/>
                    <a:gd name="T49" fmla="*/ 203 h 521"/>
                    <a:gd name="T50" fmla="*/ 23 w 291"/>
                    <a:gd name="T51" fmla="*/ 156 h 521"/>
                    <a:gd name="T52" fmla="*/ 35 w 291"/>
                    <a:gd name="T53" fmla="*/ 120 h 521"/>
                    <a:gd name="T54" fmla="*/ 46 w 291"/>
                    <a:gd name="T55" fmla="*/ 95 h 521"/>
                    <a:gd name="T56" fmla="*/ 55 w 291"/>
                    <a:gd name="T57" fmla="*/ 78 h 521"/>
                    <a:gd name="T58" fmla="*/ 63 w 291"/>
                    <a:gd name="T59" fmla="*/ 69 h 521"/>
                    <a:gd name="T60" fmla="*/ 69 w 291"/>
                    <a:gd name="T61" fmla="*/ 64 h 521"/>
                    <a:gd name="T62" fmla="*/ 72 w 291"/>
                    <a:gd name="T63" fmla="*/ 62 h 521"/>
                    <a:gd name="T64" fmla="*/ 76 w 291"/>
                    <a:gd name="T65" fmla="*/ 60 h 521"/>
                    <a:gd name="T66" fmla="*/ 100 w 291"/>
                    <a:gd name="T67" fmla="*/ 49 h 521"/>
                    <a:gd name="T68" fmla="*/ 136 w 291"/>
                    <a:gd name="T69" fmla="*/ 32 h 521"/>
                    <a:gd name="T70" fmla="*/ 167 w 291"/>
                    <a:gd name="T71" fmla="*/ 14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91" h="521">
                      <a:moveTo>
                        <a:pt x="176" y="6"/>
                      </a:moveTo>
                      <a:lnTo>
                        <a:pt x="181" y="1"/>
                      </a:lnTo>
                      <a:lnTo>
                        <a:pt x="184" y="0"/>
                      </a:lnTo>
                      <a:lnTo>
                        <a:pt x="184" y="3"/>
                      </a:lnTo>
                      <a:lnTo>
                        <a:pt x="182" y="10"/>
                      </a:lnTo>
                      <a:lnTo>
                        <a:pt x="178" y="20"/>
                      </a:lnTo>
                      <a:lnTo>
                        <a:pt x="174" y="32"/>
                      </a:lnTo>
                      <a:lnTo>
                        <a:pt x="169" y="48"/>
                      </a:lnTo>
                      <a:lnTo>
                        <a:pt x="164" y="66"/>
                      </a:lnTo>
                      <a:lnTo>
                        <a:pt x="158" y="87"/>
                      </a:lnTo>
                      <a:lnTo>
                        <a:pt x="154" y="110"/>
                      </a:lnTo>
                      <a:lnTo>
                        <a:pt x="150" y="135"/>
                      </a:lnTo>
                      <a:lnTo>
                        <a:pt x="148" y="163"/>
                      </a:lnTo>
                      <a:lnTo>
                        <a:pt x="148" y="192"/>
                      </a:lnTo>
                      <a:lnTo>
                        <a:pt x="150" y="222"/>
                      </a:lnTo>
                      <a:lnTo>
                        <a:pt x="155" y="255"/>
                      </a:lnTo>
                      <a:lnTo>
                        <a:pt x="163" y="288"/>
                      </a:lnTo>
                      <a:lnTo>
                        <a:pt x="173" y="314"/>
                      </a:lnTo>
                      <a:lnTo>
                        <a:pt x="186" y="336"/>
                      </a:lnTo>
                      <a:lnTo>
                        <a:pt x="201" y="353"/>
                      </a:lnTo>
                      <a:lnTo>
                        <a:pt x="219" y="366"/>
                      </a:lnTo>
                      <a:lnTo>
                        <a:pt x="238" y="375"/>
                      </a:lnTo>
                      <a:lnTo>
                        <a:pt x="256" y="379"/>
                      </a:lnTo>
                      <a:lnTo>
                        <a:pt x="274" y="379"/>
                      </a:lnTo>
                      <a:lnTo>
                        <a:pt x="291" y="375"/>
                      </a:lnTo>
                      <a:lnTo>
                        <a:pt x="287" y="378"/>
                      </a:lnTo>
                      <a:lnTo>
                        <a:pt x="276" y="388"/>
                      </a:lnTo>
                      <a:lnTo>
                        <a:pt x="260" y="402"/>
                      </a:lnTo>
                      <a:lnTo>
                        <a:pt x="239" y="420"/>
                      </a:lnTo>
                      <a:lnTo>
                        <a:pt x="215" y="441"/>
                      </a:lnTo>
                      <a:lnTo>
                        <a:pt x="191" y="464"/>
                      </a:lnTo>
                      <a:lnTo>
                        <a:pt x="167" y="487"/>
                      </a:lnTo>
                      <a:lnTo>
                        <a:pt x="145" y="510"/>
                      </a:lnTo>
                      <a:lnTo>
                        <a:pt x="135" y="518"/>
                      </a:lnTo>
                      <a:lnTo>
                        <a:pt x="124" y="521"/>
                      </a:lnTo>
                      <a:lnTo>
                        <a:pt x="111" y="519"/>
                      </a:lnTo>
                      <a:lnTo>
                        <a:pt x="98" y="512"/>
                      </a:lnTo>
                      <a:lnTo>
                        <a:pt x="85" y="502"/>
                      </a:lnTo>
                      <a:lnTo>
                        <a:pt x="71" y="488"/>
                      </a:lnTo>
                      <a:lnTo>
                        <a:pt x="58" y="472"/>
                      </a:lnTo>
                      <a:lnTo>
                        <a:pt x="46" y="452"/>
                      </a:lnTo>
                      <a:lnTo>
                        <a:pt x="34" y="430"/>
                      </a:lnTo>
                      <a:lnTo>
                        <a:pt x="22" y="406"/>
                      </a:lnTo>
                      <a:lnTo>
                        <a:pt x="14" y="379"/>
                      </a:lnTo>
                      <a:lnTo>
                        <a:pt x="7" y="352"/>
                      </a:lnTo>
                      <a:lnTo>
                        <a:pt x="2" y="323"/>
                      </a:lnTo>
                      <a:lnTo>
                        <a:pt x="0" y="293"/>
                      </a:lnTo>
                      <a:lnTo>
                        <a:pt x="1" y="263"/>
                      </a:lnTo>
                      <a:lnTo>
                        <a:pt x="5" y="232"/>
                      </a:lnTo>
                      <a:lnTo>
                        <a:pt x="11" y="203"/>
                      </a:lnTo>
                      <a:lnTo>
                        <a:pt x="17" y="178"/>
                      </a:lnTo>
                      <a:lnTo>
                        <a:pt x="23" y="156"/>
                      </a:lnTo>
                      <a:lnTo>
                        <a:pt x="29" y="137"/>
                      </a:lnTo>
                      <a:lnTo>
                        <a:pt x="35" y="120"/>
                      </a:lnTo>
                      <a:lnTo>
                        <a:pt x="41" y="107"/>
                      </a:lnTo>
                      <a:lnTo>
                        <a:pt x="46" y="95"/>
                      </a:lnTo>
                      <a:lnTo>
                        <a:pt x="51" y="86"/>
                      </a:lnTo>
                      <a:lnTo>
                        <a:pt x="55" y="78"/>
                      </a:lnTo>
                      <a:lnTo>
                        <a:pt x="60" y="73"/>
                      </a:lnTo>
                      <a:lnTo>
                        <a:pt x="63" y="69"/>
                      </a:lnTo>
                      <a:lnTo>
                        <a:pt x="66" y="66"/>
                      </a:lnTo>
                      <a:lnTo>
                        <a:pt x="69" y="64"/>
                      </a:lnTo>
                      <a:lnTo>
                        <a:pt x="70" y="63"/>
                      </a:lnTo>
                      <a:lnTo>
                        <a:pt x="72" y="62"/>
                      </a:lnTo>
                      <a:lnTo>
                        <a:pt x="76" y="60"/>
                      </a:lnTo>
                      <a:lnTo>
                        <a:pt x="86" y="56"/>
                      </a:lnTo>
                      <a:lnTo>
                        <a:pt x="100" y="49"/>
                      </a:lnTo>
                      <a:lnTo>
                        <a:pt x="118" y="41"/>
                      </a:lnTo>
                      <a:lnTo>
                        <a:pt x="136" y="32"/>
                      </a:lnTo>
                      <a:lnTo>
                        <a:pt x="153" y="23"/>
                      </a:lnTo>
                      <a:lnTo>
                        <a:pt x="167" y="14"/>
                      </a:lnTo>
                      <a:lnTo>
                        <a:pt x="176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03" name="Freeform 719"/>
                <p:cNvSpPr>
                  <a:spLocks/>
                </p:cNvSpPr>
                <p:nvPr/>
              </p:nvSpPr>
              <p:spPr bwMode="auto">
                <a:xfrm>
                  <a:off x="4728" y="799"/>
                  <a:ext cx="29" cy="52"/>
                </a:xfrm>
                <a:custGeom>
                  <a:avLst/>
                  <a:gdLst>
                    <a:gd name="T0" fmla="*/ 176 w 291"/>
                    <a:gd name="T1" fmla="*/ 6 h 521"/>
                    <a:gd name="T2" fmla="*/ 184 w 291"/>
                    <a:gd name="T3" fmla="*/ 0 h 521"/>
                    <a:gd name="T4" fmla="*/ 182 w 291"/>
                    <a:gd name="T5" fmla="*/ 10 h 521"/>
                    <a:gd name="T6" fmla="*/ 174 w 291"/>
                    <a:gd name="T7" fmla="*/ 32 h 521"/>
                    <a:gd name="T8" fmla="*/ 164 w 291"/>
                    <a:gd name="T9" fmla="*/ 66 h 521"/>
                    <a:gd name="T10" fmla="*/ 154 w 291"/>
                    <a:gd name="T11" fmla="*/ 110 h 521"/>
                    <a:gd name="T12" fmla="*/ 148 w 291"/>
                    <a:gd name="T13" fmla="*/ 163 h 521"/>
                    <a:gd name="T14" fmla="*/ 150 w 291"/>
                    <a:gd name="T15" fmla="*/ 222 h 521"/>
                    <a:gd name="T16" fmla="*/ 163 w 291"/>
                    <a:gd name="T17" fmla="*/ 288 h 521"/>
                    <a:gd name="T18" fmla="*/ 173 w 291"/>
                    <a:gd name="T19" fmla="*/ 314 h 521"/>
                    <a:gd name="T20" fmla="*/ 201 w 291"/>
                    <a:gd name="T21" fmla="*/ 353 h 521"/>
                    <a:gd name="T22" fmla="*/ 238 w 291"/>
                    <a:gd name="T23" fmla="*/ 375 h 521"/>
                    <a:gd name="T24" fmla="*/ 274 w 291"/>
                    <a:gd name="T25" fmla="*/ 379 h 521"/>
                    <a:gd name="T26" fmla="*/ 291 w 291"/>
                    <a:gd name="T27" fmla="*/ 375 h 521"/>
                    <a:gd name="T28" fmla="*/ 276 w 291"/>
                    <a:gd name="T29" fmla="*/ 388 h 521"/>
                    <a:gd name="T30" fmla="*/ 239 w 291"/>
                    <a:gd name="T31" fmla="*/ 420 h 521"/>
                    <a:gd name="T32" fmla="*/ 191 w 291"/>
                    <a:gd name="T33" fmla="*/ 464 h 521"/>
                    <a:gd name="T34" fmla="*/ 145 w 291"/>
                    <a:gd name="T35" fmla="*/ 510 h 521"/>
                    <a:gd name="T36" fmla="*/ 135 w 291"/>
                    <a:gd name="T37" fmla="*/ 518 h 521"/>
                    <a:gd name="T38" fmla="*/ 111 w 291"/>
                    <a:gd name="T39" fmla="*/ 519 h 521"/>
                    <a:gd name="T40" fmla="*/ 85 w 291"/>
                    <a:gd name="T41" fmla="*/ 502 h 521"/>
                    <a:gd name="T42" fmla="*/ 58 w 291"/>
                    <a:gd name="T43" fmla="*/ 472 h 521"/>
                    <a:gd name="T44" fmla="*/ 34 w 291"/>
                    <a:gd name="T45" fmla="*/ 430 h 521"/>
                    <a:gd name="T46" fmla="*/ 14 w 291"/>
                    <a:gd name="T47" fmla="*/ 379 h 521"/>
                    <a:gd name="T48" fmla="*/ 2 w 291"/>
                    <a:gd name="T49" fmla="*/ 323 h 521"/>
                    <a:gd name="T50" fmla="*/ 1 w 291"/>
                    <a:gd name="T51" fmla="*/ 263 h 521"/>
                    <a:gd name="T52" fmla="*/ 5 w 291"/>
                    <a:gd name="T53" fmla="*/ 232 h 521"/>
                    <a:gd name="T54" fmla="*/ 17 w 291"/>
                    <a:gd name="T55" fmla="*/ 178 h 521"/>
                    <a:gd name="T56" fmla="*/ 29 w 291"/>
                    <a:gd name="T57" fmla="*/ 137 h 521"/>
                    <a:gd name="T58" fmla="*/ 41 w 291"/>
                    <a:gd name="T59" fmla="*/ 107 h 521"/>
                    <a:gd name="T60" fmla="*/ 51 w 291"/>
                    <a:gd name="T61" fmla="*/ 86 h 521"/>
                    <a:gd name="T62" fmla="*/ 60 w 291"/>
                    <a:gd name="T63" fmla="*/ 73 h 521"/>
                    <a:gd name="T64" fmla="*/ 66 w 291"/>
                    <a:gd name="T65" fmla="*/ 66 h 521"/>
                    <a:gd name="T66" fmla="*/ 70 w 291"/>
                    <a:gd name="T67" fmla="*/ 63 h 521"/>
                    <a:gd name="T68" fmla="*/ 72 w 291"/>
                    <a:gd name="T69" fmla="*/ 62 h 521"/>
                    <a:gd name="T70" fmla="*/ 76 w 291"/>
                    <a:gd name="T71" fmla="*/ 60 h 521"/>
                    <a:gd name="T72" fmla="*/ 100 w 291"/>
                    <a:gd name="T73" fmla="*/ 49 h 521"/>
                    <a:gd name="T74" fmla="*/ 136 w 291"/>
                    <a:gd name="T75" fmla="*/ 32 h 521"/>
                    <a:gd name="T76" fmla="*/ 167 w 291"/>
                    <a:gd name="T77" fmla="*/ 14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91" h="521">
                      <a:moveTo>
                        <a:pt x="176" y="6"/>
                      </a:moveTo>
                      <a:lnTo>
                        <a:pt x="176" y="6"/>
                      </a:lnTo>
                      <a:lnTo>
                        <a:pt x="181" y="1"/>
                      </a:lnTo>
                      <a:lnTo>
                        <a:pt x="184" y="0"/>
                      </a:lnTo>
                      <a:lnTo>
                        <a:pt x="184" y="3"/>
                      </a:lnTo>
                      <a:lnTo>
                        <a:pt x="182" y="10"/>
                      </a:lnTo>
                      <a:lnTo>
                        <a:pt x="178" y="20"/>
                      </a:lnTo>
                      <a:lnTo>
                        <a:pt x="174" y="32"/>
                      </a:lnTo>
                      <a:lnTo>
                        <a:pt x="169" y="48"/>
                      </a:lnTo>
                      <a:lnTo>
                        <a:pt x="164" y="66"/>
                      </a:lnTo>
                      <a:lnTo>
                        <a:pt x="158" y="87"/>
                      </a:lnTo>
                      <a:lnTo>
                        <a:pt x="154" y="110"/>
                      </a:lnTo>
                      <a:lnTo>
                        <a:pt x="150" y="135"/>
                      </a:lnTo>
                      <a:lnTo>
                        <a:pt x="148" y="163"/>
                      </a:lnTo>
                      <a:lnTo>
                        <a:pt x="148" y="192"/>
                      </a:lnTo>
                      <a:lnTo>
                        <a:pt x="150" y="222"/>
                      </a:lnTo>
                      <a:lnTo>
                        <a:pt x="155" y="255"/>
                      </a:lnTo>
                      <a:lnTo>
                        <a:pt x="163" y="288"/>
                      </a:lnTo>
                      <a:lnTo>
                        <a:pt x="173" y="314"/>
                      </a:lnTo>
                      <a:lnTo>
                        <a:pt x="186" y="336"/>
                      </a:lnTo>
                      <a:lnTo>
                        <a:pt x="201" y="353"/>
                      </a:lnTo>
                      <a:lnTo>
                        <a:pt x="219" y="366"/>
                      </a:lnTo>
                      <a:lnTo>
                        <a:pt x="238" y="375"/>
                      </a:lnTo>
                      <a:lnTo>
                        <a:pt x="256" y="379"/>
                      </a:lnTo>
                      <a:lnTo>
                        <a:pt x="274" y="379"/>
                      </a:lnTo>
                      <a:lnTo>
                        <a:pt x="291" y="375"/>
                      </a:lnTo>
                      <a:lnTo>
                        <a:pt x="287" y="378"/>
                      </a:lnTo>
                      <a:lnTo>
                        <a:pt x="276" y="388"/>
                      </a:lnTo>
                      <a:lnTo>
                        <a:pt x="260" y="402"/>
                      </a:lnTo>
                      <a:lnTo>
                        <a:pt x="239" y="420"/>
                      </a:lnTo>
                      <a:lnTo>
                        <a:pt x="215" y="441"/>
                      </a:lnTo>
                      <a:lnTo>
                        <a:pt x="191" y="464"/>
                      </a:lnTo>
                      <a:lnTo>
                        <a:pt x="167" y="487"/>
                      </a:lnTo>
                      <a:lnTo>
                        <a:pt x="145" y="510"/>
                      </a:lnTo>
                      <a:lnTo>
                        <a:pt x="135" y="518"/>
                      </a:lnTo>
                      <a:lnTo>
                        <a:pt x="124" y="521"/>
                      </a:lnTo>
                      <a:lnTo>
                        <a:pt x="111" y="519"/>
                      </a:lnTo>
                      <a:lnTo>
                        <a:pt x="98" y="512"/>
                      </a:lnTo>
                      <a:lnTo>
                        <a:pt x="85" y="502"/>
                      </a:lnTo>
                      <a:lnTo>
                        <a:pt x="71" y="488"/>
                      </a:lnTo>
                      <a:lnTo>
                        <a:pt x="58" y="472"/>
                      </a:lnTo>
                      <a:lnTo>
                        <a:pt x="46" y="452"/>
                      </a:lnTo>
                      <a:lnTo>
                        <a:pt x="34" y="430"/>
                      </a:lnTo>
                      <a:lnTo>
                        <a:pt x="22" y="406"/>
                      </a:lnTo>
                      <a:lnTo>
                        <a:pt x="14" y="379"/>
                      </a:lnTo>
                      <a:lnTo>
                        <a:pt x="7" y="352"/>
                      </a:lnTo>
                      <a:lnTo>
                        <a:pt x="2" y="323"/>
                      </a:lnTo>
                      <a:lnTo>
                        <a:pt x="0" y="293"/>
                      </a:lnTo>
                      <a:lnTo>
                        <a:pt x="1" y="263"/>
                      </a:lnTo>
                      <a:lnTo>
                        <a:pt x="5" y="232"/>
                      </a:lnTo>
                      <a:lnTo>
                        <a:pt x="11" y="203"/>
                      </a:lnTo>
                      <a:lnTo>
                        <a:pt x="17" y="178"/>
                      </a:lnTo>
                      <a:lnTo>
                        <a:pt x="23" y="156"/>
                      </a:lnTo>
                      <a:lnTo>
                        <a:pt x="29" y="137"/>
                      </a:lnTo>
                      <a:lnTo>
                        <a:pt x="35" y="120"/>
                      </a:lnTo>
                      <a:lnTo>
                        <a:pt x="41" y="107"/>
                      </a:lnTo>
                      <a:lnTo>
                        <a:pt x="46" y="95"/>
                      </a:lnTo>
                      <a:lnTo>
                        <a:pt x="51" y="86"/>
                      </a:lnTo>
                      <a:lnTo>
                        <a:pt x="55" y="78"/>
                      </a:lnTo>
                      <a:lnTo>
                        <a:pt x="60" y="73"/>
                      </a:lnTo>
                      <a:lnTo>
                        <a:pt x="63" y="69"/>
                      </a:lnTo>
                      <a:lnTo>
                        <a:pt x="66" y="66"/>
                      </a:lnTo>
                      <a:lnTo>
                        <a:pt x="69" y="64"/>
                      </a:lnTo>
                      <a:lnTo>
                        <a:pt x="70" y="63"/>
                      </a:lnTo>
                      <a:lnTo>
                        <a:pt x="72" y="62"/>
                      </a:lnTo>
                      <a:lnTo>
                        <a:pt x="76" y="60"/>
                      </a:lnTo>
                      <a:lnTo>
                        <a:pt x="86" y="56"/>
                      </a:lnTo>
                      <a:lnTo>
                        <a:pt x="100" y="49"/>
                      </a:lnTo>
                      <a:lnTo>
                        <a:pt x="118" y="41"/>
                      </a:lnTo>
                      <a:lnTo>
                        <a:pt x="136" y="32"/>
                      </a:lnTo>
                      <a:lnTo>
                        <a:pt x="153" y="23"/>
                      </a:lnTo>
                      <a:lnTo>
                        <a:pt x="167" y="14"/>
                      </a:lnTo>
                      <a:lnTo>
                        <a:pt x="176" y="6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04" name="Freeform 720"/>
                <p:cNvSpPr>
                  <a:spLocks/>
                </p:cNvSpPr>
                <p:nvPr/>
              </p:nvSpPr>
              <p:spPr bwMode="auto">
                <a:xfrm>
                  <a:off x="4860" y="806"/>
                  <a:ext cx="4" cy="6"/>
                </a:xfrm>
                <a:custGeom>
                  <a:avLst/>
                  <a:gdLst>
                    <a:gd name="T0" fmla="*/ 47 w 47"/>
                    <a:gd name="T1" fmla="*/ 3 h 59"/>
                    <a:gd name="T2" fmla="*/ 45 w 47"/>
                    <a:gd name="T3" fmla="*/ 5 h 59"/>
                    <a:gd name="T4" fmla="*/ 42 w 47"/>
                    <a:gd name="T5" fmla="*/ 7 h 59"/>
                    <a:gd name="T6" fmla="*/ 37 w 47"/>
                    <a:gd name="T7" fmla="*/ 10 h 59"/>
                    <a:gd name="T8" fmla="*/ 33 w 47"/>
                    <a:gd name="T9" fmla="*/ 14 h 59"/>
                    <a:gd name="T10" fmla="*/ 27 w 47"/>
                    <a:gd name="T11" fmla="*/ 20 h 59"/>
                    <a:gd name="T12" fmla="*/ 21 w 47"/>
                    <a:gd name="T13" fmla="*/ 26 h 59"/>
                    <a:gd name="T14" fmla="*/ 16 w 47"/>
                    <a:gd name="T15" fmla="*/ 34 h 59"/>
                    <a:gd name="T16" fmla="*/ 11 w 47"/>
                    <a:gd name="T17" fmla="*/ 44 h 59"/>
                    <a:gd name="T18" fmla="*/ 7 w 47"/>
                    <a:gd name="T19" fmla="*/ 52 h 59"/>
                    <a:gd name="T20" fmla="*/ 4 w 47"/>
                    <a:gd name="T21" fmla="*/ 57 h 59"/>
                    <a:gd name="T22" fmla="*/ 1 w 47"/>
                    <a:gd name="T23" fmla="*/ 59 h 59"/>
                    <a:gd name="T24" fmla="*/ 0 w 47"/>
                    <a:gd name="T25" fmla="*/ 58 h 59"/>
                    <a:gd name="T26" fmla="*/ 0 w 47"/>
                    <a:gd name="T27" fmla="*/ 55 h 59"/>
                    <a:gd name="T28" fmla="*/ 0 w 47"/>
                    <a:gd name="T29" fmla="*/ 50 h 59"/>
                    <a:gd name="T30" fmla="*/ 2 w 47"/>
                    <a:gd name="T31" fmla="*/ 43 h 59"/>
                    <a:gd name="T32" fmla="*/ 4 w 47"/>
                    <a:gd name="T33" fmla="*/ 35 h 59"/>
                    <a:gd name="T34" fmla="*/ 6 w 47"/>
                    <a:gd name="T35" fmla="*/ 30 h 59"/>
                    <a:gd name="T36" fmla="*/ 8 w 47"/>
                    <a:gd name="T37" fmla="*/ 25 h 59"/>
                    <a:gd name="T38" fmla="*/ 11 w 47"/>
                    <a:gd name="T39" fmla="*/ 21 h 59"/>
                    <a:gd name="T40" fmla="*/ 15 w 47"/>
                    <a:gd name="T41" fmla="*/ 16 h 59"/>
                    <a:gd name="T42" fmla="*/ 18 w 47"/>
                    <a:gd name="T43" fmla="*/ 12 h 59"/>
                    <a:gd name="T44" fmla="*/ 21 w 47"/>
                    <a:gd name="T45" fmla="*/ 9 h 59"/>
                    <a:gd name="T46" fmla="*/ 25 w 47"/>
                    <a:gd name="T47" fmla="*/ 6 h 59"/>
                    <a:gd name="T48" fmla="*/ 29 w 47"/>
                    <a:gd name="T49" fmla="*/ 3 h 59"/>
                    <a:gd name="T50" fmla="*/ 35 w 47"/>
                    <a:gd name="T51" fmla="*/ 1 h 59"/>
                    <a:gd name="T52" fmla="*/ 42 w 47"/>
                    <a:gd name="T53" fmla="*/ 0 h 59"/>
                    <a:gd name="T54" fmla="*/ 47 w 47"/>
                    <a:gd name="T55" fmla="*/ 0 h 59"/>
                    <a:gd name="T56" fmla="*/ 47 w 47"/>
                    <a:gd name="T57" fmla="*/ 3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7" h="59">
                      <a:moveTo>
                        <a:pt x="47" y="3"/>
                      </a:moveTo>
                      <a:lnTo>
                        <a:pt x="45" y="5"/>
                      </a:lnTo>
                      <a:lnTo>
                        <a:pt x="42" y="7"/>
                      </a:lnTo>
                      <a:lnTo>
                        <a:pt x="37" y="10"/>
                      </a:lnTo>
                      <a:lnTo>
                        <a:pt x="33" y="14"/>
                      </a:lnTo>
                      <a:lnTo>
                        <a:pt x="27" y="20"/>
                      </a:lnTo>
                      <a:lnTo>
                        <a:pt x="21" y="26"/>
                      </a:lnTo>
                      <a:lnTo>
                        <a:pt x="16" y="34"/>
                      </a:lnTo>
                      <a:lnTo>
                        <a:pt x="11" y="44"/>
                      </a:lnTo>
                      <a:lnTo>
                        <a:pt x="7" y="52"/>
                      </a:lnTo>
                      <a:lnTo>
                        <a:pt x="4" y="57"/>
                      </a:lnTo>
                      <a:lnTo>
                        <a:pt x="1" y="59"/>
                      </a:lnTo>
                      <a:lnTo>
                        <a:pt x="0" y="58"/>
                      </a:lnTo>
                      <a:lnTo>
                        <a:pt x="0" y="55"/>
                      </a:lnTo>
                      <a:lnTo>
                        <a:pt x="0" y="50"/>
                      </a:lnTo>
                      <a:lnTo>
                        <a:pt x="2" y="43"/>
                      </a:lnTo>
                      <a:lnTo>
                        <a:pt x="4" y="35"/>
                      </a:lnTo>
                      <a:lnTo>
                        <a:pt x="6" y="30"/>
                      </a:lnTo>
                      <a:lnTo>
                        <a:pt x="8" y="25"/>
                      </a:lnTo>
                      <a:lnTo>
                        <a:pt x="11" y="21"/>
                      </a:lnTo>
                      <a:lnTo>
                        <a:pt x="15" y="16"/>
                      </a:lnTo>
                      <a:lnTo>
                        <a:pt x="18" y="12"/>
                      </a:lnTo>
                      <a:lnTo>
                        <a:pt x="21" y="9"/>
                      </a:lnTo>
                      <a:lnTo>
                        <a:pt x="25" y="6"/>
                      </a:lnTo>
                      <a:lnTo>
                        <a:pt x="29" y="3"/>
                      </a:lnTo>
                      <a:lnTo>
                        <a:pt x="35" y="1"/>
                      </a:lnTo>
                      <a:lnTo>
                        <a:pt x="42" y="0"/>
                      </a:lnTo>
                      <a:lnTo>
                        <a:pt x="47" y="0"/>
                      </a:lnTo>
                      <a:lnTo>
                        <a:pt x="47" y="3"/>
                      </a:lnTo>
                      <a:close/>
                    </a:path>
                  </a:pathLst>
                </a:custGeom>
                <a:solidFill>
                  <a:srgbClr val="FFE5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05" name="Freeform 721"/>
                <p:cNvSpPr>
                  <a:spLocks/>
                </p:cNvSpPr>
                <p:nvPr/>
              </p:nvSpPr>
              <p:spPr bwMode="auto">
                <a:xfrm>
                  <a:off x="4909" y="887"/>
                  <a:ext cx="136" cy="101"/>
                </a:xfrm>
                <a:custGeom>
                  <a:avLst/>
                  <a:gdLst>
                    <a:gd name="T0" fmla="*/ 1352 w 1365"/>
                    <a:gd name="T1" fmla="*/ 111 h 1009"/>
                    <a:gd name="T2" fmla="*/ 1334 w 1365"/>
                    <a:gd name="T3" fmla="*/ 82 h 1009"/>
                    <a:gd name="T4" fmla="*/ 1306 w 1365"/>
                    <a:gd name="T5" fmla="*/ 53 h 1009"/>
                    <a:gd name="T6" fmla="*/ 1266 w 1365"/>
                    <a:gd name="T7" fmla="*/ 27 h 1009"/>
                    <a:gd name="T8" fmla="*/ 1211 w 1365"/>
                    <a:gd name="T9" fmla="*/ 9 h 1009"/>
                    <a:gd name="T10" fmla="*/ 1142 w 1365"/>
                    <a:gd name="T11" fmla="*/ 2 h 1009"/>
                    <a:gd name="T12" fmla="*/ 1072 w 1365"/>
                    <a:gd name="T13" fmla="*/ 0 h 1009"/>
                    <a:gd name="T14" fmla="*/ 1007 w 1365"/>
                    <a:gd name="T15" fmla="*/ 3 h 1009"/>
                    <a:gd name="T16" fmla="*/ 947 w 1365"/>
                    <a:gd name="T17" fmla="*/ 12 h 1009"/>
                    <a:gd name="T18" fmla="*/ 891 w 1365"/>
                    <a:gd name="T19" fmla="*/ 30 h 1009"/>
                    <a:gd name="T20" fmla="*/ 838 w 1365"/>
                    <a:gd name="T21" fmla="*/ 59 h 1009"/>
                    <a:gd name="T22" fmla="*/ 791 w 1365"/>
                    <a:gd name="T23" fmla="*/ 93 h 1009"/>
                    <a:gd name="T24" fmla="*/ 675 w 1365"/>
                    <a:gd name="T25" fmla="*/ 179 h 1009"/>
                    <a:gd name="T26" fmla="*/ 524 w 1365"/>
                    <a:gd name="T27" fmla="*/ 286 h 1009"/>
                    <a:gd name="T28" fmla="*/ 376 w 1365"/>
                    <a:gd name="T29" fmla="*/ 390 h 1009"/>
                    <a:gd name="T30" fmla="*/ 266 w 1365"/>
                    <a:gd name="T31" fmla="*/ 463 h 1009"/>
                    <a:gd name="T32" fmla="*/ 234 w 1365"/>
                    <a:gd name="T33" fmla="*/ 483 h 1009"/>
                    <a:gd name="T34" fmla="*/ 190 w 1365"/>
                    <a:gd name="T35" fmla="*/ 513 h 1009"/>
                    <a:gd name="T36" fmla="*/ 128 w 1365"/>
                    <a:gd name="T37" fmla="*/ 561 h 1009"/>
                    <a:gd name="T38" fmla="*/ 64 w 1365"/>
                    <a:gd name="T39" fmla="*/ 619 h 1009"/>
                    <a:gd name="T40" fmla="*/ 18 w 1365"/>
                    <a:gd name="T41" fmla="*/ 678 h 1009"/>
                    <a:gd name="T42" fmla="*/ 6 w 1365"/>
                    <a:gd name="T43" fmla="*/ 733 h 1009"/>
                    <a:gd name="T44" fmla="*/ 3 w 1365"/>
                    <a:gd name="T45" fmla="*/ 800 h 1009"/>
                    <a:gd name="T46" fmla="*/ 0 w 1365"/>
                    <a:gd name="T47" fmla="*/ 869 h 1009"/>
                    <a:gd name="T48" fmla="*/ 2 w 1365"/>
                    <a:gd name="T49" fmla="*/ 929 h 1009"/>
                    <a:gd name="T50" fmla="*/ 10 w 1365"/>
                    <a:gd name="T51" fmla="*/ 971 h 1009"/>
                    <a:gd name="T52" fmla="*/ 28 w 1365"/>
                    <a:gd name="T53" fmla="*/ 984 h 1009"/>
                    <a:gd name="T54" fmla="*/ 95 w 1365"/>
                    <a:gd name="T55" fmla="*/ 984 h 1009"/>
                    <a:gd name="T56" fmla="*/ 227 w 1365"/>
                    <a:gd name="T57" fmla="*/ 991 h 1009"/>
                    <a:gd name="T58" fmla="*/ 385 w 1365"/>
                    <a:gd name="T59" fmla="*/ 999 h 1009"/>
                    <a:gd name="T60" fmla="*/ 533 w 1365"/>
                    <a:gd name="T61" fmla="*/ 1007 h 1009"/>
                    <a:gd name="T62" fmla="*/ 632 w 1365"/>
                    <a:gd name="T63" fmla="*/ 1009 h 1009"/>
                    <a:gd name="T64" fmla="*/ 674 w 1365"/>
                    <a:gd name="T65" fmla="*/ 1002 h 1009"/>
                    <a:gd name="T66" fmla="*/ 717 w 1365"/>
                    <a:gd name="T67" fmla="*/ 983 h 1009"/>
                    <a:gd name="T68" fmla="*/ 766 w 1365"/>
                    <a:gd name="T69" fmla="*/ 955 h 1009"/>
                    <a:gd name="T70" fmla="*/ 815 w 1365"/>
                    <a:gd name="T71" fmla="*/ 922 h 1009"/>
                    <a:gd name="T72" fmla="*/ 861 w 1365"/>
                    <a:gd name="T73" fmla="*/ 888 h 1009"/>
                    <a:gd name="T74" fmla="*/ 902 w 1365"/>
                    <a:gd name="T75" fmla="*/ 853 h 1009"/>
                    <a:gd name="T76" fmla="*/ 974 w 1365"/>
                    <a:gd name="T77" fmla="*/ 792 h 1009"/>
                    <a:gd name="T78" fmla="*/ 1074 w 1365"/>
                    <a:gd name="T79" fmla="*/ 708 h 1009"/>
                    <a:gd name="T80" fmla="*/ 1179 w 1365"/>
                    <a:gd name="T81" fmla="*/ 614 h 1009"/>
                    <a:gd name="T82" fmla="*/ 1271 w 1365"/>
                    <a:gd name="T83" fmla="*/ 528 h 1009"/>
                    <a:gd name="T84" fmla="*/ 1327 w 1365"/>
                    <a:gd name="T85" fmla="*/ 462 h 1009"/>
                    <a:gd name="T86" fmla="*/ 1350 w 1365"/>
                    <a:gd name="T87" fmla="*/ 398 h 1009"/>
                    <a:gd name="T88" fmla="*/ 1361 w 1365"/>
                    <a:gd name="T89" fmla="*/ 317 h 1009"/>
                    <a:gd name="T90" fmla="*/ 1365 w 1365"/>
                    <a:gd name="T91" fmla="*/ 235 h 1009"/>
                    <a:gd name="T92" fmla="*/ 1363 w 1365"/>
                    <a:gd name="T93" fmla="*/ 168 h 1009"/>
                    <a:gd name="T94" fmla="*/ 1361 w 1365"/>
                    <a:gd name="T95" fmla="*/ 131 h 10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65" h="1009">
                      <a:moveTo>
                        <a:pt x="1361" y="128"/>
                      </a:moveTo>
                      <a:lnTo>
                        <a:pt x="1357" y="120"/>
                      </a:lnTo>
                      <a:lnTo>
                        <a:pt x="1352" y="111"/>
                      </a:lnTo>
                      <a:lnTo>
                        <a:pt x="1347" y="102"/>
                      </a:lnTo>
                      <a:lnTo>
                        <a:pt x="1341" y="92"/>
                      </a:lnTo>
                      <a:lnTo>
                        <a:pt x="1334" y="82"/>
                      </a:lnTo>
                      <a:lnTo>
                        <a:pt x="1326" y="72"/>
                      </a:lnTo>
                      <a:lnTo>
                        <a:pt x="1316" y="62"/>
                      </a:lnTo>
                      <a:lnTo>
                        <a:pt x="1306" y="53"/>
                      </a:lnTo>
                      <a:lnTo>
                        <a:pt x="1294" y="44"/>
                      </a:lnTo>
                      <a:lnTo>
                        <a:pt x="1281" y="35"/>
                      </a:lnTo>
                      <a:lnTo>
                        <a:pt x="1266" y="27"/>
                      </a:lnTo>
                      <a:lnTo>
                        <a:pt x="1250" y="20"/>
                      </a:lnTo>
                      <a:lnTo>
                        <a:pt x="1232" y="14"/>
                      </a:lnTo>
                      <a:lnTo>
                        <a:pt x="1211" y="9"/>
                      </a:lnTo>
                      <a:lnTo>
                        <a:pt x="1190" y="5"/>
                      </a:lnTo>
                      <a:lnTo>
                        <a:pt x="1166" y="3"/>
                      </a:lnTo>
                      <a:lnTo>
                        <a:pt x="1142" y="2"/>
                      </a:lnTo>
                      <a:lnTo>
                        <a:pt x="1118" y="1"/>
                      </a:lnTo>
                      <a:lnTo>
                        <a:pt x="1095" y="1"/>
                      </a:lnTo>
                      <a:lnTo>
                        <a:pt x="1072" y="0"/>
                      </a:lnTo>
                      <a:lnTo>
                        <a:pt x="1050" y="1"/>
                      </a:lnTo>
                      <a:lnTo>
                        <a:pt x="1028" y="2"/>
                      </a:lnTo>
                      <a:lnTo>
                        <a:pt x="1007" y="3"/>
                      </a:lnTo>
                      <a:lnTo>
                        <a:pt x="986" y="5"/>
                      </a:lnTo>
                      <a:lnTo>
                        <a:pt x="966" y="9"/>
                      </a:lnTo>
                      <a:lnTo>
                        <a:pt x="947" y="12"/>
                      </a:lnTo>
                      <a:lnTo>
                        <a:pt x="928" y="17"/>
                      </a:lnTo>
                      <a:lnTo>
                        <a:pt x="909" y="23"/>
                      </a:lnTo>
                      <a:lnTo>
                        <a:pt x="891" y="30"/>
                      </a:lnTo>
                      <a:lnTo>
                        <a:pt x="873" y="39"/>
                      </a:lnTo>
                      <a:lnTo>
                        <a:pt x="856" y="48"/>
                      </a:lnTo>
                      <a:lnTo>
                        <a:pt x="838" y="59"/>
                      </a:lnTo>
                      <a:lnTo>
                        <a:pt x="832" y="63"/>
                      </a:lnTo>
                      <a:lnTo>
                        <a:pt x="816" y="75"/>
                      </a:lnTo>
                      <a:lnTo>
                        <a:pt x="791" y="93"/>
                      </a:lnTo>
                      <a:lnTo>
                        <a:pt x="758" y="117"/>
                      </a:lnTo>
                      <a:lnTo>
                        <a:pt x="719" y="147"/>
                      </a:lnTo>
                      <a:lnTo>
                        <a:pt x="675" y="179"/>
                      </a:lnTo>
                      <a:lnTo>
                        <a:pt x="626" y="213"/>
                      </a:lnTo>
                      <a:lnTo>
                        <a:pt x="576" y="250"/>
                      </a:lnTo>
                      <a:lnTo>
                        <a:pt x="524" y="286"/>
                      </a:lnTo>
                      <a:lnTo>
                        <a:pt x="473" y="323"/>
                      </a:lnTo>
                      <a:lnTo>
                        <a:pt x="422" y="358"/>
                      </a:lnTo>
                      <a:lnTo>
                        <a:pt x="376" y="390"/>
                      </a:lnTo>
                      <a:lnTo>
                        <a:pt x="333" y="419"/>
                      </a:lnTo>
                      <a:lnTo>
                        <a:pt x="297" y="444"/>
                      </a:lnTo>
                      <a:lnTo>
                        <a:pt x="266" y="463"/>
                      </a:lnTo>
                      <a:lnTo>
                        <a:pt x="244" y="476"/>
                      </a:lnTo>
                      <a:lnTo>
                        <a:pt x="241" y="478"/>
                      </a:lnTo>
                      <a:lnTo>
                        <a:pt x="234" y="483"/>
                      </a:lnTo>
                      <a:lnTo>
                        <a:pt x="223" y="490"/>
                      </a:lnTo>
                      <a:lnTo>
                        <a:pt x="208" y="501"/>
                      </a:lnTo>
                      <a:lnTo>
                        <a:pt x="190" y="513"/>
                      </a:lnTo>
                      <a:lnTo>
                        <a:pt x="170" y="528"/>
                      </a:lnTo>
                      <a:lnTo>
                        <a:pt x="149" y="544"/>
                      </a:lnTo>
                      <a:lnTo>
                        <a:pt x="128" y="561"/>
                      </a:lnTo>
                      <a:lnTo>
                        <a:pt x="106" y="580"/>
                      </a:lnTo>
                      <a:lnTo>
                        <a:pt x="83" y="599"/>
                      </a:lnTo>
                      <a:lnTo>
                        <a:pt x="64" y="619"/>
                      </a:lnTo>
                      <a:lnTo>
                        <a:pt x="46" y="638"/>
                      </a:lnTo>
                      <a:lnTo>
                        <a:pt x="30" y="659"/>
                      </a:lnTo>
                      <a:lnTo>
                        <a:pt x="18" y="678"/>
                      </a:lnTo>
                      <a:lnTo>
                        <a:pt x="10" y="696"/>
                      </a:lnTo>
                      <a:lnTo>
                        <a:pt x="7" y="713"/>
                      </a:lnTo>
                      <a:lnTo>
                        <a:pt x="6" y="733"/>
                      </a:lnTo>
                      <a:lnTo>
                        <a:pt x="5" y="755"/>
                      </a:lnTo>
                      <a:lnTo>
                        <a:pt x="4" y="777"/>
                      </a:lnTo>
                      <a:lnTo>
                        <a:pt x="3" y="800"/>
                      </a:lnTo>
                      <a:lnTo>
                        <a:pt x="2" y="823"/>
                      </a:lnTo>
                      <a:lnTo>
                        <a:pt x="1" y="846"/>
                      </a:lnTo>
                      <a:lnTo>
                        <a:pt x="0" y="869"/>
                      </a:lnTo>
                      <a:lnTo>
                        <a:pt x="0" y="890"/>
                      </a:lnTo>
                      <a:lnTo>
                        <a:pt x="1" y="910"/>
                      </a:lnTo>
                      <a:lnTo>
                        <a:pt x="2" y="929"/>
                      </a:lnTo>
                      <a:lnTo>
                        <a:pt x="4" y="945"/>
                      </a:lnTo>
                      <a:lnTo>
                        <a:pt x="6" y="959"/>
                      </a:lnTo>
                      <a:lnTo>
                        <a:pt x="10" y="971"/>
                      </a:lnTo>
                      <a:lnTo>
                        <a:pt x="15" y="979"/>
                      </a:lnTo>
                      <a:lnTo>
                        <a:pt x="21" y="983"/>
                      </a:lnTo>
                      <a:lnTo>
                        <a:pt x="28" y="984"/>
                      </a:lnTo>
                      <a:lnTo>
                        <a:pt x="41" y="983"/>
                      </a:lnTo>
                      <a:lnTo>
                        <a:pt x="64" y="983"/>
                      </a:lnTo>
                      <a:lnTo>
                        <a:pt x="95" y="984"/>
                      </a:lnTo>
                      <a:lnTo>
                        <a:pt x="135" y="986"/>
                      </a:lnTo>
                      <a:lnTo>
                        <a:pt x="179" y="988"/>
                      </a:lnTo>
                      <a:lnTo>
                        <a:pt x="227" y="991"/>
                      </a:lnTo>
                      <a:lnTo>
                        <a:pt x="278" y="993"/>
                      </a:lnTo>
                      <a:lnTo>
                        <a:pt x="332" y="996"/>
                      </a:lnTo>
                      <a:lnTo>
                        <a:pt x="385" y="999"/>
                      </a:lnTo>
                      <a:lnTo>
                        <a:pt x="437" y="1002"/>
                      </a:lnTo>
                      <a:lnTo>
                        <a:pt x="487" y="1005"/>
                      </a:lnTo>
                      <a:lnTo>
                        <a:pt x="533" y="1007"/>
                      </a:lnTo>
                      <a:lnTo>
                        <a:pt x="573" y="1008"/>
                      </a:lnTo>
                      <a:lnTo>
                        <a:pt x="607" y="1009"/>
                      </a:lnTo>
                      <a:lnTo>
                        <a:pt x="632" y="1009"/>
                      </a:lnTo>
                      <a:lnTo>
                        <a:pt x="649" y="1008"/>
                      </a:lnTo>
                      <a:lnTo>
                        <a:pt x="661" y="1006"/>
                      </a:lnTo>
                      <a:lnTo>
                        <a:pt x="674" y="1002"/>
                      </a:lnTo>
                      <a:lnTo>
                        <a:pt x="687" y="997"/>
                      </a:lnTo>
                      <a:lnTo>
                        <a:pt x="702" y="991"/>
                      </a:lnTo>
                      <a:lnTo>
                        <a:pt x="717" y="983"/>
                      </a:lnTo>
                      <a:lnTo>
                        <a:pt x="733" y="974"/>
                      </a:lnTo>
                      <a:lnTo>
                        <a:pt x="749" y="965"/>
                      </a:lnTo>
                      <a:lnTo>
                        <a:pt x="766" y="955"/>
                      </a:lnTo>
                      <a:lnTo>
                        <a:pt x="782" y="944"/>
                      </a:lnTo>
                      <a:lnTo>
                        <a:pt x="799" y="933"/>
                      </a:lnTo>
                      <a:lnTo>
                        <a:pt x="815" y="922"/>
                      </a:lnTo>
                      <a:lnTo>
                        <a:pt x="831" y="910"/>
                      </a:lnTo>
                      <a:lnTo>
                        <a:pt x="846" y="899"/>
                      </a:lnTo>
                      <a:lnTo>
                        <a:pt x="861" y="888"/>
                      </a:lnTo>
                      <a:lnTo>
                        <a:pt x="875" y="877"/>
                      </a:lnTo>
                      <a:lnTo>
                        <a:pt x="887" y="866"/>
                      </a:lnTo>
                      <a:lnTo>
                        <a:pt x="902" y="853"/>
                      </a:lnTo>
                      <a:lnTo>
                        <a:pt x="922" y="836"/>
                      </a:lnTo>
                      <a:lnTo>
                        <a:pt x="946" y="816"/>
                      </a:lnTo>
                      <a:lnTo>
                        <a:pt x="974" y="792"/>
                      </a:lnTo>
                      <a:lnTo>
                        <a:pt x="1005" y="766"/>
                      </a:lnTo>
                      <a:lnTo>
                        <a:pt x="1040" y="738"/>
                      </a:lnTo>
                      <a:lnTo>
                        <a:pt x="1074" y="708"/>
                      </a:lnTo>
                      <a:lnTo>
                        <a:pt x="1110" y="677"/>
                      </a:lnTo>
                      <a:lnTo>
                        <a:pt x="1145" y="645"/>
                      </a:lnTo>
                      <a:lnTo>
                        <a:pt x="1179" y="614"/>
                      </a:lnTo>
                      <a:lnTo>
                        <a:pt x="1212" y="584"/>
                      </a:lnTo>
                      <a:lnTo>
                        <a:pt x="1244" y="555"/>
                      </a:lnTo>
                      <a:lnTo>
                        <a:pt x="1271" y="528"/>
                      </a:lnTo>
                      <a:lnTo>
                        <a:pt x="1295" y="503"/>
                      </a:lnTo>
                      <a:lnTo>
                        <a:pt x="1314" y="481"/>
                      </a:lnTo>
                      <a:lnTo>
                        <a:pt x="1327" y="462"/>
                      </a:lnTo>
                      <a:lnTo>
                        <a:pt x="1336" y="443"/>
                      </a:lnTo>
                      <a:lnTo>
                        <a:pt x="1344" y="422"/>
                      </a:lnTo>
                      <a:lnTo>
                        <a:pt x="1350" y="398"/>
                      </a:lnTo>
                      <a:lnTo>
                        <a:pt x="1355" y="372"/>
                      </a:lnTo>
                      <a:lnTo>
                        <a:pt x="1359" y="345"/>
                      </a:lnTo>
                      <a:lnTo>
                        <a:pt x="1361" y="317"/>
                      </a:lnTo>
                      <a:lnTo>
                        <a:pt x="1363" y="289"/>
                      </a:lnTo>
                      <a:lnTo>
                        <a:pt x="1364" y="262"/>
                      </a:lnTo>
                      <a:lnTo>
                        <a:pt x="1365" y="235"/>
                      </a:lnTo>
                      <a:lnTo>
                        <a:pt x="1364" y="211"/>
                      </a:lnTo>
                      <a:lnTo>
                        <a:pt x="1364" y="188"/>
                      </a:lnTo>
                      <a:lnTo>
                        <a:pt x="1363" y="168"/>
                      </a:lnTo>
                      <a:lnTo>
                        <a:pt x="1362" y="152"/>
                      </a:lnTo>
                      <a:lnTo>
                        <a:pt x="1362" y="139"/>
                      </a:lnTo>
                      <a:lnTo>
                        <a:pt x="1361" y="131"/>
                      </a:lnTo>
                      <a:lnTo>
                        <a:pt x="1361" y="128"/>
                      </a:lnTo>
                      <a:close/>
                    </a:path>
                  </a:pathLst>
                </a:custGeom>
                <a:solidFill>
                  <a:srgbClr val="E5CB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06" name="Freeform 722"/>
                <p:cNvSpPr>
                  <a:spLocks/>
                </p:cNvSpPr>
                <p:nvPr/>
              </p:nvSpPr>
              <p:spPr bwMode="auto">
                <a:xfrm>
                  <a:off x="4909" y="887"/>
                  <a:ext cx="136" cy="101"/>
                </a:xfrm>
                <a:custGeom>
                  <a:avLst/>
                  <a:gdLst>
                    <a:gd name="T0" fmla="*/ 1357 w 1365"/>
                    <a:gd name="T1" fmla="*/ 120 h 1009"/>
                    <a:gd name="T2" fmla="*/ 1341 w 1365"/>
                    <a:gd name="T3" fmla="*/ 92 h 1009"/>
                    <a:gd name="T4" fmla="*/ 1316 w 1365"/>
                    <a:gd name="T5" fmla="*/ 62 h 1009"/>
                    <a:gd name="T6" fmla="*/ 1281 w 1365"/>
                    <a:gd name="T7" fmla="*/ 35 h 1009"/>
                    <a:gd name="T8" fmla="*/ 1232 w 1365"/>
                    <a:gd name="T9" fmla="*/ 14 h 1009"/>
                    <a:gd name="T10" fmla="*/ 1166 w 1365"/>
                    <a:gd name="T11" fmla="*/ 3 h 1009"/>
                    <a:gd name="T12" fmla="*/ 1118 w 1365"/>
                    <a:gd name="T13" fmla="*/ 1 h 1009"/>
                    <a:gd name="T14" fmla="*/ 1050 w 1365"/>
                    <a:gd name="T15" fmla="*/ 1 h 1009"/>
                    <a:gd name="T16" fmla="*/ 986 w 1365"/>
                    <a:gd name="T17" fmla="*/ 5 h 1009"/>
                    <a:gd name="T18" fmla="*/ 928 w 1365"/>
                    <a:gd name="T19" fmla="*/ 17 h 1009"/>
                    <a:gd name="T20" fmla="*/ 873 w 1365"/>
                    <a:gd name="T21" fmla="*/ 39 h 1009"/>
                    <a:gd name="T22" fmla="*/ 838 w 1365"/>
                    <a:gd name="T23" fmla="*/ 59 h 1009"/>
                    <a:gd name="T24" fmla="*/ 791 w 1365"/>
                    <a:gd name="T25" fmla="*/ 93 h 1009"/>
                    <a:gd name="T26" fmla="*/ 675 w 1365"/>
                    <a:gd name="T27" fmla="*/ 179 h 1009"/>
                    <a:gd name="T28" fmla="*/ 524 w 1365"/>
                    <a:gd name="T29" fmla="*/ 286 h 1009"/>
                    <a:gd name="T30" fmla="*/ 376 w 1365"/>
                    <a:gd name="T31" fmla="*/ 390 h 1009"/>
                    <a:gd name="T32" fmla="*/ 266 w 1365"/>
                    <a:gd name="T33" fmla="*/ 463 h 1009"/>
                    <a:gd name="T34" fmla="*/ 241 w 1365"/>
                    <a:gd name="T35" fmla="*/ 478 h 1009"/>
                    <a:gd name="T36" fmla="*/ 208 w 1365"/>
                    <a:gd name="T37" fmla="*/ 501 h 1009"/>
                    <a:gd name="T38" fmla="*/ 149 w 1365"/>
                    <a:gd name="T39" fmla="*/ 544 h 1009"/>
                    <a:gd name="T40" fmla="*/ 83 w 1365"/>
                    <a:gd name="T41" fmla="*/ 599 h 1009"/>
                    <a:gd name="T42" fmla="*/ 30 w 1365"/>
                    <a:gd name="T43" fmla="*/ 659 h 1009"/>
                    <a:gd name="T44" fmla="*/ 7 w 1365"/>
                    <a:gd name="T45" fmla="*/ 713 h 1009"/>
                    <a:gd name="T46" fmla="*/ 5 w 1365"/>
                    <a:gd name="T47" fmla="*/ 755 h 1009"/>
                    <a:gd name="T48" fmla="*/ 2 w 1365"/>
                    <a:gd name="T49" fmla="*/ 823 h 1009"/>
                    <a:gd name="T50" fmla="*/ 0 w 1365"/>
                    <a:gd name="T51" fmla="*/ 890 h 1009"/>
                    <a:gd name="T52" fmla="*/ 4 w 1365"/>
                    <a:gd name="T53" fmla="*/ 945 h 1009"/>
                    <a:gd name="T54" fmla="*/ 15 w 1365"/>
                    <a:gd name="T55" fmla="*/ 979 h 1009"/>
                    <a:gd name="T56" fmla="*/ 28 w 1365"/>
                    <a:gd name="T57" fmla="*/ 984 h 1009"/>
                    <a:gd name="T58" fmla="*/ 95 w 1365"/>
                    <a:gd name="T59" fmla="*/ 984 h 1009"/>
                    <a:gd name="T60" fmla="*/ 227 w 1365"/>
                    <a:gd name="T61" fmla="*/ 991 h 1009"/>
                    <a:gd name="T62" fmla="*/ 385 w 1365"/>
                    <a:gd name="T63" fmla="*/ 999 h 1009"/>
                    <a:gd name="T64" fmla="*/ 533 w 1365"/>
                    <a:gd name="T65" fmla="*/ 1007 h 1009"/>
                    <a:gd name="T66" fmla="*/ 632 w 1365"/>
                    <a:gd name="T67" fmla="*/ 1009 h 1009"/>
                    <a:gd name="T68" fmla="*/ 661 w 1365"/>
                    <a:gd name="T69" fmla="*/ 1006 h 1009"/>
                    <a:gd name="T70" fmla="*/ 702 w 1365"/>
                    <a:gd name="T71" fmla="*/ 991 h 1009"/>
                    <a:gd name="T72" fmla="*/ 749 w 1365"/>
                    <a:gd name="T73" fmla="*/ 965 h 1009"/>
                    <a:gd name="T74" fmla="*/ 799 w 1365"/>
                    <a:gd name="T75" fmla="*/ 933 h 1009"/>
                    <a:gd name="T76" fmla="*/ 846 w 1365"/>
                    <a:gd name="T77" fmla="*/ 899 h 1009"/>
                    <a:gd name="T78" fmla="*/ 887 w 1365"/>
                    <a:gd name="T79" fmla="*/ 866 h 1009"/>
                    <a:gd name="T80" fmla="*/ 922 w 1365"/>
                    <a:gd name="T81" fmla="*/ 836 h 1009"/>
                    <a:gd name="T82" fmla="*/ 1005 w 1365"/>
                    <a:gd name="T83" fmla="*/ 766 h 1009"/>
                    <a:gd name="T84" fmla="*/ 1110 w 1365"/>
                    <a:gd name="T85" fmla="*/ 677 h 1009"/>
                    <a:gd name="T86" fmla="*/ 1212 w 1365"/>
                    <a:gd name="T87" fmla="*/ 584 h 1009"/>
                    <a:gd name="T88" fmla="*/ 1295 w 1365"/>
                    <a:gd name="T89" fmla="*/ 503 h 1009"/>
                    <a:gd name="T90" fmla="*/ 1327 w 1365"/>
                    <a:gd name="T91" fmla="*/ 462 h 1009"/>
                    <a:gd name="T92" fmla="*/ 1350 w 1365"/>
                    <a:gd name="T93" fmla="*/ 398 h 1009"/>
                    <a:gd name="T94" fmla="*/ 1361 w 1365"/>
                    <a:gd name="T95" fmla="*/ 317 h 1009"/>
                    <a:gd name="T96" fmla="*/ 1365 w 1365"/>
                    <a:gd name="T97" fmla="*/ 235 h 1009"/>
                    <a:gd name="T98" fmla="*/ 1363 w 1365"/>
                    <a:gd name="T99" fmla="*/ 168 h 1009"/>
                    <a:gd name="T100" fmla="*/ 1361 w 1365"/>
                    <a:gd name="T101" fmla="*/ 131 h 10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365" h="1009">
                      <a:moveTo>
                        <a:pt x="1361" y="128"/>
                      </a:moveTo>
                      <a:lnTo>
                        <a:pt x="1361" y="128"/>
                      </a:lnTo>
                      <a:lnTo>
                        <a:pt x="1357" y="120"/>
                      </a:lnTo>
                      <a:lnTo>
                        <a:pt x="1352" y="111"/>
                      </a:lnTo>
                      <a:lnTo>
                        <a:pt x="1347" y="102"/>
                      </a:lnTo>
                      <a:lnTo>
                        <a:pt x="1341" y="92"/>
                      </a:lnTo>
                      <a:lnTo>
                        <a:pt x="1334" y="82"/>
                      </a:lnTo>
                      <a:lnTo>
                        <a:pt x="1326" y="72"/>
                      </a:lnTo>
                      <a:lnTo>
                        <a:pt x="1316" y="62"/>
                      </a:lnTo>
                      <a:lnTo>
                        <a:pt x="1306" y="53"/>
                      </a:lnTo>
                      <a:lnTo>
                        <a:pt x="1294" y="44"/>
                      </a:lnTo>
                      <a:lnTo>
                        <a:pt x="1281" y="35"/>
                      </a:lnTo>
                      <a:lnTo>
                        <a:pt x="1266" y="27"/>
                      </a:lnTo>
                      <a:lnTo>
                        <a:pt x="1250" y="20"/>
                      </a:lnTo>
                      <a:lnTo>
                        <a:pt x="1232" y="14"/>
                      </a:lnTo>
                      <a:lnTo>
                        <a:pt x="1211" y="9"/>
                      </a:lnTo>
                      <a:lnTo>
                        <a:pt x="1190" y="5"/>
                      </a:lnTo>
                      <a:lnTo>
                        <a:pt x="1166" y="3"/>
                      </a:lnTo>
                      <a:lnTo>
                        <a:pt x="1142" y="2"/>
                      </a:lnTo>
                      <a:lnTo>
                        <a:pt x="1118" y="1"/>
                      </a:lnTo>
                      <a:lnTo>
                        <a:pt x="1095" y="1"/>
                      </a:lnTo>
                      <a:lnTo>
                        <a:pt x="1072" y="0"/>
                      </a:lnTo>
                      <a:lnTo>
                        <a:pt x="1050" y="1"/>
                      </a:lnTo>
                      <a:lnTo>
                        <a:pt x="1028" y="2"/>
                      </a:lnTo>
                      <a:lnTo>
                        <a:pt x="1007" y="3"/>
                      </a:lnTo>
                      <a:lnTo>
                        <a:pt x="986" y="5"/>
                      </a:lnTo>
                      <a:lnTo>
                        <a:pt x="966" y="9"/>
                      </a:lnTo>
                      <a:lnTo>
                        <a:pt x="947" y="12"/>
                      </a:lnTo>
                      <a:lnTo>
                        <a:pt x="928" y="17"/>
                      </a:lnTo>
                      <a:lnTo>
                        <a:pt x="909" y="23"/>
                      </a:lnTo>
                      <a:lnTo>
                        <a:pt x="891" y="30"/>
                      </a:lnTo>
                      <a:lnTo>
                        <a:pt x="873" y="39"/>
                      </a:lnTo>
                      <a:lnTo>
                        <a:pt x="856" y="48"/>
                      </a:lnTo>
                      <a:lnTo>
                        <a:pt x="838" y="59"/>
                      </a:lnTo>
                      <a:lnTo>
                        <a:pt x="832" y="63"/>
                      </a:lnTo>
                      <a:lnTo>
                        <a:pt x="816" y="75"/>
                      </a:lnTo>
                      <a:lnTo>
                        <a:pt x="791" y="93"/>
                      </a:lnTo>
                      <a:lnTo>
                        <a:pt x="758" y="117"/>
                      </a:lnTo>
                      <a:lnTo>
                        <a:pt x="719" y="147"/>
                      </a:lnTo>
                      <a:lnTo>
                        <a:pt x="675" y="179"/>
                      </a:lnTo>
                      <a:lnTo>
                        <a:pt x="626" y="213"/>
                      </a:lnTo>
                      <a:lnTo>
                        <a:pt x="576" y="250"/>
                      </a:lnTo>
                      <a:lnTo>
                        <a:pt x="524" y="286"/>
                      </a:lnTo>
                      <a:lnTo>
                        <a:pt x="473" y="323"/>
                      </a:lnTo>
                      <a:lnTo>
                        <a:pt x="422" y="358"/>
                      </a:lnTo>
                      <a:lnTo>
                        <a:pt x="376" y="390"/>
                      </a:lnTo>
                      <a:lnTo>
                        <a:pt x="333" y="419"/>
                      </a:lnTo>
                      <a:lnTo>
                        <a:pt x="297" y="444"/>
                      </a:lnTo>
                      <a:lnTo>
                        <a:pt x="266" y="463"/>
                      </a:lnTo>
                      <a:lnTo>
                        <a:pt x="244" y="476"/>
                      </a:lnTo>
                      <a:lnTo>
                        <a:pt x="241" y="478"/>
                      </a:lnTo>
                      <a:lnTo>
                        <a:pt x="234" y="483"/>
                      </a:lnTo>
                      <a:lnTo>
                        <a:pt x="223" y="490"/>
                      </a:lnTo>
                      <a:lnTo>
                        <a:pt x="208" y="501"/>
                      </a:lnTo>
                      <a:lnTo>
                        <a:pt x="190" y="513"/>
                      </a:lnTo>
                      <a:lnTo>
                        <a:pt x="170" y="528"/>
                      </a:lnTo>
                      <a:lnTo>
                        <a:pt x="149" y="544"/>
                      </a:lnTo>
                      <a:lnTo>
                        <a:pt x="128" y="561"/>
                      </a:lnTo>
                      <a:lnTo>
                        <a:pt x="106" y="580"/>
                      </a:lnTo>
                      <a:lnTo>
                        <a:pt x="83" y="599"/>
                      </a:lnTo>
                      <a:lnTo>
                        <a:pt x="64" y="619"/>
                      </a:lnTo>
                      <a:lnTo>
                        <a:pt x="46" y="638"/>
                      </a:lnTo>
                      <a:lnTo>
                        <a:pt x="30" y="659"/>
                      </a:lnTo>
                      <a:lnTo>
                        <a:pt x="18" y="678"/>
                      </a:lnTo>
                      <a:lnTo>
                        <a:pt x="10" y="696"/>
                      </a:lnTo>
                      <a:lnTo>
                        <a:pt x="7" y="713"/>
                      </a:lnTo>
                      <a:lnTo>
                        <a:pt x="6" y="733"/>
                      </a:lnTo>
                      <a:lnTo>
                        <a:pt x="5" y="755"/>
                      </a:lnTo>
                      <a:lnTo>
                        <a:pt x="4" y="777"/>
                      </a:lnTo>
                      <a:lnTo>
                        <a:pt x="3" y="800"/>
                      </a:lnTo>
                      <a:lnTo>
                        <a:pt x="2" y="823"/>
                      </a:lnTo>
                      <a:lnTo>
                        <a:pt x="1" y="846"/>
                      </a:lnTo>
                      <a:lnTo>
                        <a:pt x="0" y="869"/>
                      </a:lnTo>
                      <a:lnTo>
                        <a:pt x="0" y="890"/>
                      </a:lnTo>
                      <a:lnTo>
                        <a:pt x="1" y="910"/>
                      </a:lnTo>
                      <a:lnTo>
                        <a:pt x="2" y="929"/>
                      </a:lnTo>
                      <a:lnTo>
                        <a:pt x="4" y="945"/>
                      </a:lnTo>
                      <a:lnTo>
                        <a:pt x="6" y="959"/>
                      </a:lnTo>
                      <a:lnTo>
                        <a:pt x="10" y="971"/>
                      </a:lnTo>
                      <a:lnTo>
                        <a:pt x="15" y="979"/>
                      </a:lnTo>
                      <a:lnTo>
                        <a:pt x="21" y="983"/>
                      </a:lnTo>
                      <a:lnTo>
                        <a:pt x="28" y="984"/>
                      </a:lnTo>
                      <a:lnTo>
                        <a:pt x="41" y="983"/>
                      </a:lnTo>
                      <a:lnTo>
                        <a:pt x="64" y="983"/>
                      </a:lnTo>
                      <a:lnTo>
                        <a:pt x="95" y="984"/>
                      </a:lnTo>
                      <a:lnTo>
                        <a:pt x="135" y="986"/>
                      </a:lnTo>
                      <a:lnTo>
                        <a:pt x="179" y="988"/>
                      </a:lnTo>
                      <a:lnTo>
                        <a:pt x="227" y="991"/>
                      </a:lnTo>
                      <a:lnTo>
                        <a:pt x="278" y="993"/>
                      </a:lnTo>
                      <a:lnTo>
                        <a:pt x="332" y="996"/>
                      </a:lnTo>
                      <a:lnTo>
                        <a:pt x="385" y="999"/>
                      </a:lnTo>
                      <a:lnTo>
                        <a:pt x="437" y="1002"/>
                      </a:lnTo>
                      <a:lnTo>
                        <a:pt x="487" y="1005"/>
                      </a:lnTo>
                      <a:lnTo>
                        <a:pt x="533" y="1007"/>
                      </a:lnTo>
                      <a:lnTo>
                        <a:pt x="573" y="1008"/>
                      </a:lnTo>
                      <a:lnTo>
                        <a:pt x="607" y="1009"/>
                      </a:lnTo>
                      <a:lnTo>
                        <a:pt x="632" y="1009"/>
                      </a:lnTo>
                      <a:lnTo>
                        <a:pt x="649" y="1008"/>
                      </a:lnTo>
                      <a:lnTo>
                        <a:pt x="661" y="1006"/>
                      </a:lnTo>
                      <a:lnTo>
                        <a:pt x="674" y="1002"/>
                      </a:lnTo>
                      <a:lnTo>
                        <a:pt x="687" y="997"/>
                      </a:lnTo>
                      <a:lnTo>
                        <a:pt x="702" y="991"/>
                      </a:lnTo>
                      <a:lnTo>
                        <a:pt x="717" y="983"/>
                      </a:lnTo>
                      <a:lnTo>
                        <a:pt x="733" y="974"/>
                      </a:lnTo>
                      <a:lnTo>
                        <a:pt x="749" y="965"/>
                      </a:lnTo>
                      <a:lnTo>
                        <a:pt x="766" y="955"/>
                      </a:lnTo>
                      <a:lnTo>
                        <a:pt x="782" y="944"/>
                      </a:lnTo>
                      <a:lnTo>
                        <a:pt x="799" y="933"/>
                      </a:lnTo>
                      <a:lnTo>
                        <a:pt x="815" y="922"/>
                      </a:lnTo>
                      <a:lnTo>
                        <a:pt x="831" y="910"/>
                      </a:lnTo>
                      <a:lnTo>
                        <a:pt x="846" y="899"/>
                      </a:lnTo>
                      <a:lnTo>
                        <a:pt x="861" y="888"/>
                      </a:lnTo>
                      <a:lnTo>
                        <a:pt x="875" y="877"/>
                      </a:lnTo>
                      <a:lnTo>
                        <a:pt x="887" y="866"/>
                      </a:lnTo>
                      <a:lnTo>
                        <a:pt x="902" y="853"/>
                      </a:lnTo>
                      <a:lnTo>
                        <a:pt x="922" y="836"/>
                      </a:lnTo>
                      <a:lnTo>
                        <a:pt x="946" y="816"/>
                      </a:lnTo>
                      <a:lnTo>
                        <a:pt x="974" y="792"/>
                      </a:lnTo>
                      <a:lnTo>
                        <a:pt x="1005" y="766"/>
                      </a:lnTo>
                      <a:lnTo>
                        <a:pt x="1040" y="738"/>
                      </a:lnTo>
                      <a:lnTo>
                        <a:pt x="1074" y="708"/>
                      </a:lnTo>
                      <a:lnTo>
                        <a:pt x="1110" y="677"/>
                      </a:lnTo>
                      <a:lnTo>
                        <a:pt x="1145" y="645"/>
                      </a:lnTo>
                      <a:lnTo>
                        <a:pt x="1179" y="614"/>
                      </a:lnTo>
                      <a:lnTo>
                        <a:pt x="1212" y="584"/>
                      </a:lnTo>
                      <a:lnTo>
                        <a:pt x="1244" y="555"/>
                      </a:lnTo>
                      <a:lnTo>
                        <a:pt x="1271" y="528"/>
                      </a:lnTo>
                      <a:lnTo>
                        <a:pt x="1295" y="503"/>
                      </a:lnTo>
                      <a:lnTo>
                        <a:pt x="1314" y="481"/>
                      </a:lnTo>
                      <a:lnTo>
                        <a:pt x="1327" y="462"/>
                      </a:lnTo>
                      <a:lnTo>
                        <a:pt x="1336" y="443"/>
                      </a:lnTo>
                      <a:lnTo>
                        <a:pt x="1344" y="422"/>
                      </a:lnTo>
                      <a:lnTo>
                        <a:pt x="1350" y="398"/>
                      </a:lnTo>
                      <a:lnTo>
                        <a:pt x="1355" y="372"/>
                      </a:lnTo>
                      <a:lnTo>
                        <a:pt x="1359" y="345"/>
                      </a:lnTo>
                      <a:lnTo>
                        <a:pt x="1361" y="317"/>
                      </a:lnTo>
                      <a:lnTo>
                        <a:pt x="1363" y="289"/>
                      </a:lnTo>
                      <a:lnTo>
                        <a:pt x="1364" y="262"/>
                      </a:lnTo>
                      <a:lnTo>
                        <a:pt x="1365" y="235"/>
                      </a:lnTo>
                      <a:lnTo>
                        <a:pt x="1364" y="211"/>
                      </a:lnTo>
                      <a:lnTo>
                        <a:pt x="1364" y="188"/>
                      </a:lnTo>
                      <a:lnTo>
                        <a:pt x="1363" y="168"/>
                      </a:lnTo>
                      <a:lnTo>
                        <a:pt x="1362" y="152"/>
                      </a:lnTo>
                      <a:lnTo>
                        <a:pt x="1362" y="139"/>
                      </a:lnTo>
                      <a:lnTo>
                        <a:pt x="1361" y="131"/>
                      </a:lnTo>
                      <a:lnTo>
                        <a:pt x="1361" y="12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07" name="Freeform 723"/>
                <p:cNvSpPr>
                  <a:spLocks/>
                </p:cNvSpPr>
                <p:nvPr/>
              </p:nvSpPr>
              <p:spPr bwMode="auto">
                <a:xfrm>
                  <a:off x="4911" y="953"/>
                  <a:ext cx="65" cy="34"/>
                </a:xfrm>
                <a:custGeom>
                  <a:avLst/>
                  <a:gdLst>
                    <a:gd name="T0" fmla="*/ 649 w 656"/>
                    <a:gd name="T1" fmla="*/ 65 h 336"/>
                    <a:gd name="T2" fmla="*/ 651 w 656"/>
                    <a:gd name="T3" fmla="*/ 87 h 336"/>
                    <a:gd name="T4" fmla="*/ 654 w 656"/>
                    <a:gd name="T5" fmla="*/ 125 h 336"/>
                    <a:gd name="T6" fmla="*/ 656 w 656"/>
                    <a:gd name="T7" fmla="*/ 173 h 336"/>
                    <a:gd name="T8" fmla="*/ 655 w 656"/>
                    <a:gd name="T9" fmla="*/ 224 h 336"/>
                    <a:gd name="T10" fmla="*/ 650 w 656"/>
                    <a:gd name="T11" fmla="*/ 272 h 336"/>
                    <a:gd name="T12" fmla="*/ 640 w 656"/>
                    <a:gd name="T13" fmla="*/ 310 h 336"/>
                    <a:gd name="T14" fmla="*/ 622 w 656"/>
                    <a:gd name="T15" fmla="*/ 333 h 336"/>
                    <a:gd name="T16" fmla="*/ 588 w 656"/>
                    <a:gd name="T17" fmla="*/ 336 h 336"/>
                    <a:gd name="T18" fmla="*/ 526 w 656"/>
                    <a:gd name="T19" fmla="*/ 335 h 336"/>
                    <a:gd name="T20" fmla="*/ 444 w 656"/>
                    <a:gd name="T21" fmla="*/ 332 h 336"/>
                    <a:gd name="T22" fmla="*/ 352 w 656"/>
                    <a:gd name="T23" fmla="*/ 328 h 336"/>
                    <a:gd name="T24" fmla="*/ 256 w 656"/>
                    <a:gd name="T25" fmla="*/ 324 h 336"/>
                    <a:gd name="T26" fmla="*/ 167 w 656"/>
                    <a:gd name="T27" fmla="*/ 319 h 336"/>
                    <a:gd name="T28" fmla="*/ 92 w 656"/>
                    <a:gd name="T29" fmla="*/ 316 h 336"/>
                    <a:gd name="T30" fmla="*/ 36 w 656"/>
                    <a:gd name="T31" fmla="*/ 313 h 336"/>
                    <a:gd name="T32" fmla="*/ 13 w 656"/>
                    <a:gd name="T33" fmla="*/ 309 h 336"/>
                    <a:gd name="T34" fmla="*/ 5 w 656"/>
                    <a:gd name="T35" fmla="*/ 296 h 336"/>
                    <a:gd name="T36" fmla="*/ 2 w 656"/>
                    <a:gd name="T37" fmla="*/ 276 h 336"/>
                    <a:gd name="T38" fmla="*/ 1 w 656"/>
                    <a:gd name="T39" fmla="*/ 257 h 336"/>
                    <a:gd name="T40" fmla="*/ 0 w 656"/>
                    <a:gd name="T41" fmla="*/ 247 h 336"/>
                    <a:gd name="T42" fmla="*/ 0 w 656"/>
                    <a:gd name="T43" fmla="*/ 229 h 336"/>
                    <a:gd name="T44" fmla="*/ 0 w 656"/>
                    <a:gd name="T45" fmla="*/ 199 h 336"/>
                    <a:gd name="T46" fmla="*/ 1 w 656"/>
                    <a:gd name="T47" fmla="*/ 160 h 336"/>
                    <a:gd name="T48" fmla="*/ 3 w 656"/>
                    <a:gd name="T49" fmla="*/ 118 h 336"/>
                    <a:gd name="T50" fmla="*/ 6 w 656"/>
                    <a:gd name="T51" fmla="*/ 78 h 336"/>
                    <a:gd name="T52" fmla="*/ 11 w 656"/>
                    <a:gd name="T53" fmla="*/ 43 h 336"/>
                    <a:gd name="T54" fmla="*/ 19 w 656"/>
                    <a:gd name="T55" fmla="*/ 20 h 336"/>
                    <a:gd name="T56" fmla="*/ 35 w 656"/>
                    <a:gd name="T57" fmla="*/ 10 h 336"/>
                    <a:gd name="T58" fmla="*/ 90 w 656"/>
                    <a:gd name="T59" fmla="*/ 4 h 336"/>
                    <a:gd name="T60" fmla="*/ 176 w 656"/>
                    <a:gd name="T61" fmla="*/ 1 h 336"/>
                    <a:gd name="T62" fmla="*/ 281 w 656"/>
                    <a:gd name="T63" fmla="*/ 0 h 336"/>
                    <a:gd name="T64" fmla="*/ 392 w 656"/>
                    <a:gd name="T65" fmla="*/ 4 h 336"/>
                    <a:gd name="T66" fmla="*/ 498 w 656"/>
                    <a:gd name="T67" fmla="*/ 13 h 336"/>
                    <a:gd name="T68" fmla="*/ 583 w 656"/>
                    <a:gd name="T69" fmla="*/ 28 h 336"/>
                    <a:gd name="T70" fmla="*/ 637 w 656"/>
                    <a:gd name="T71" fmla="*/ 49 h 3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656" h="336">
                      <a:moveTo>
                        <a:pt x="649" y="62"/>
                      </a:moveTo>
                      <a:lnTo>
                        <a:pt x="649" y="65"/>
                      </a:lnTo>
                      <a:lnTo>
                        <a:pt x="650" y="74"/>
                      </a:lnTo>
                      <a:lnTo>
                        <a:pt x="651" y="87"/>
                      </a:lnTo>
                      <a:lnTo>
                        <a:pt x="653" y="105"/>
                      </a:lnTo>
                      <a:lnTo>
                        <a:pt x="654" y="125"/>
                      </a:lnTo>
                      <a:lnTo>
                        <a:pt x="655" y="148"/>
                      </a:lnTo>
                      <a:lnTo>
                        <a:pt x="656" y="173"/>
                      </a:lnTo>
                      <a:lnTo>
                        <a:pt x="656" y="199"/>
                      </a:lnTo>
                      <a:lnTo>
                        <a:pt x="655" y="224"/>
                      </a:lnTo>
                      <a:lnTo>
                        <a:pt x="653" y="249"/>
                      </a:lnTo>
                      <a:lnTo>
                        <a:pt x="650" y="272"/>
                      </a:lnTo>
                      <a:lnTo>
                        <a:pt x="646" y="293"/>
                      </a:lnTo>
                      <a:lnTo>
                        <a:pt x="640" y="310"/>
                      </a:lnTo>
                      <a:lnTo>
                        <a:pt x="631" y="324"/>
                      </a:lnTo>
                      <a:lnTo>
                        <a:pt x="622" y="333"/>
                      </a:lnTo>
                      <a:lnTo>
                        <a:pt x="610" y="336"/>
                      </a:lnTo>
                      <a:lnTo>
                        <a:pt x="588" y="336"/>
                      </a:lnTo>
                      <a:lnTo>
                        <a:pt x="560" y="336"/>
                      </a:lnTo>
                      <a:lnTo>
                        <a:pt x="526" y="335"/>
                      </a:lnTo>
                      <a:lnTo>
                        <a:pt x="487" y="334"/>
                      </a:lnTo>
                      <a:lnTo>
                        <a:pt x="444" y="332"/>
                      </a:lnTo>
                      <a:lnTo>
                        <a:pt x="399" y="330"/>
                      </a:lnTo>
                      <a:lnTo>
                        <a:pt x="352" y="328"/>
                      </a:lnTo>
                      <a:lnTo>
                        <a:pt x="305" y="326"/>
                      </a:lnTo>
                      <a:lnTo>
                        <a:pt x="256" y="324"/>
                      </a:lnTo>
                      <a:lnTo>
                        <a:pt x="211" y="321"/>
                      </a:lnTo>
                      <a:lnTo>
                        <a:pt x="167" y="319"/>
                      </a:lnTo>
                      <a:lnTo>
                        <a:pt x="127" y="317"/>
                      </a:lnTo>
                      <a:lnTo>
                        <a:pt x="92" y="316"/>
                      </a:lnTo>
                      <a:lnTo>
                        <a:pt x="60" y="314"/>
                      </a:lnTo>
                      <a:lnTo>
                        <a:pt x="36" y="313"/>
                      </a:lnTo>
                      <a:lnTo>
                        <a:pt x="20" y="312"/>
                      </a:lnTo>
                      <a:lnTo>
                        <a:pt x="13" y="309"/>
                      </a:lnTo>
                      <a:lnTo>
                        <a:pt x="8" y="304"/>
                      </a:lnTo>
                      <a:lnTo>
                        <a:pt x="5" y="296"/>
                      </a:lnTo>
                      <a:lnTo>
                        <a:pt x="3" y="286"/>
                      </a:lnTo>
                      <a:lnTo>
                        <a:pt x="2" y="276"/>
                      </a:lnTo>
                      <a:lnTo>
                        <a:pt x="1" y="266"/>
                      </a:lnTo>
                      <a:lnTo>
                        <a:pt x="1" y="257"/>
                      </a:lnTo>
                      <a:lnTo>
                        <a:pt x="0" y="249"/>
                      </a:lnTo>
                      <a:lnTo>
                        <a:pt x="0" y="247"/>
                      </a:lnTo>
                      <a:lnTo>
                        <a:pt x="0" y="240"/>
                      </a:lnTo>
                      <a:lnTo>
                        <a:pt x="0" y="229"/>
                      </a:lnTo>
                      <a:lnTo>
                        <a:pt x="0" y="215"/>
                      </a:lnTo>
                      <a:lnTo>
                        <a:pt x="0" y="199"/>
                      </a:lnTo>
                      <a:lnTo>
                        <a:pt x="0" y="180"/>
                      </a:lnTo>
                      <a:lnTo>
                        <a:pt x="1" y="160"/>
                      </a:lnTo>
                      <a:lnTo>
                        <a:pt x="2" y="139"/>
                      </a:lnTo>
                      <a:lnTo>
                        <a:pt x="3" y="118"/>
                      </a:lnTo>
                      <a:lnTo>
                        <a:pt x="4" y="98"/>
                      </a:lnTo>
                      <a:lnTo>
                        <a:pt x="6" y="78"/>
                      </a:lnTo>
                      <a:lnTo>
                        <a:pt x="8" y="60"/>
                      </a:lnTo>
                      <a:lnTo>
                        <a:pt x="11" y="43"/>
                      </a:lnTo>
                      <a:lnTo>
                        <a:pt x="15" y="30"/>
                      </a:lnTo>
                      <a:lnTo>
                        <a:pt x="19" y="20"/>
                      </a:lnTo>
                      <a:lnTo>
                        <a:pt x="24" y="14"/>
                      </a:lnTo>
                      <a:lnTo>
                        <a:pt x="35" y="10"/>
                      </a:lnTo>
                      <a:lnTo>
                        <a:pt x="58" y="7"/>
                      </a:lnTo>
                      <a:lnTo>
                        <a:pt x="90" y="4"/>
                      </a:lnTo>
                      <a:lnTo>
                        <a:pt x="130" y="2"/>
                      </a:lnTo>
                      <a:lnTo>
                        <a:pt x="176" y="1"/>
                      </a:lnTo>
                      <a:lnTo>
                        <a:pt x="227" y="0"/>
                      </a:lnTo>
                      <a:lnTo>
                        <a:pt x="281" y="0"/>
                      </a:lnTo>
                      <a:lnTo>
                        <a:pt x="337" y="2"/>
                      </a:lnTo>
                      <a:lnTo>
                        <a:pt x="392" y="4"/>
                      </a:lnTo>
                      <a:lnTo>
                        <a:pt x="446" y="8"/>
                      </a:lnTo>
                      <a:lnTo>
                        <a:pt x="498" y="13"/>
                      </a:lnTo>
                      <a:lnTo>
                        <a:pt x="544" y="19"/>
                      </a:lnTo>
                      <a:lnTo>
                        <a:pt x="583" y="28"/>
                      </a:lnTo>
                      <a:lnTo>
                        <a:pt x="615" y="37"/>
                      </a:lnTo>
                      <a:lnTo>
                        <a:pt x="637" y="49"/>
                      </a:lnTo>
                      <a:lnTo>
                        <a:pt x="649" y="62"/>
                      </a:lnTo>
                      <a:close/>
                    </a:path>
                  </a:pathLst>
                </a:custGeom>
                <a:solidFill>
                  <a:srgbClr val="F2D8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08" name="Freeform 724"/>
                <p:cNvSpPr>
                  <a:spLocks/>
                </p:cNvSpPr>
                <p:nvPr/>
              </p:nvSpPr>
              <p:spPr bwMode="auto">
                <a:xfrm>
                  <a:off x="4912" y="889"/>
                  <a:ext cx="128" cy="71"/>
                </a:xfrm>
                <a:custGeom>
                  <a:avLst/>
                  <a:gdLst>
                    <a:gd name="T0" fmla="*/ 1215 w 1279"/>
                    <a:gd name="T1" fmla="*/ 29 h 711"/>
                    <a:gd name="T2" fmla="*/ 1250 w 1279"/>
                    <a:gd name="T3" fmla="*/ 58 h 711"/>
                    <a:gd name="T4" fmla="*/ 1273 w 1279"/>
                    <a:gd name="T5" fmla="*/ 95 h 711"/>
                    <a:gd name="T6" fmla="*/ 1279 w 1279"/>
                    <a:gd name="T7" fmla="*/ 136 h 711"/>
                    <a:gd name="T8" fmla="*/ 1266 w 1279"/>
                    <a:gd name="T9" fmla="*/ 167 h 711"/>
                    <a:gd name="T10" fmla="*/ 1230 w 1279"/>
                    <a:gd name="T11" fmla="*/ 209 h 711"/>
                    <a:gd name="T12" fmla="*/ 1171 w 1279"/>
                    <a:gd name="T13" fmla="*/ 268 h 711"/>
                    <a:gd name="T14" fmla="*/ 1100 w 1279"/>
                    <a:gd name="T15" fmla="*/ 337 h 711"/>
                    <a:gd name="T16" fmla="*/ 1023 w 1279"/>
                    <a:gd name="T17" fmla="*/ 408 h 711"/>
                    <a:gd name="T18" fmla="*/ 947 w 1279"/>
                    <a:gd name="T19" fmla="*/ 475 h 711"/>
                    <a:gd name="T20" fmla="*/ 883 w 1279"/>
                    <a:gd name="T21" fmla="*/ 531 h 711"/>
                    <a:gd name="T22" fmla="*/ 836 w 1279"/>
                    <a:gd name="T23" fmla="*/ 569 h 711"/>
                    <a:gd name="T24" fmla="*/ 811 w 1279"/>
                    <a:gd name="T25" fmla="*/ 586 h 711"/>
                    <a:gd name="T26" fmla="*/ 788 w 1279"/>
                    <a:gd name="T27" fmla="*/ 604 h 711"/>
                    <a:gd name="T28" fmla="*/ 763 w 1279"/>
                    <a:gd name="T29" fmla="*/ 626 h 711"/>
                    <a:gd name="T30" fmla="*/ 737 w 1279"/>
                    <a:gd name="T31" fmla="*/ 650 h 711"/>
                    <a:gd name="T32" fmla="*/ 709 w 1279"/>
                    <a:gd name="T33" fmla="*/ 672 h 711"/>
                    <a:gd name="T34" fmla="*/ 678 w 1279"/>
                    <a:gd name="T35" fmla="*/ 691 h 711"/>
                    <a:gd name="T36" fmla="*/ 645 w 1279"/>
                    <a:gd name="T37" fmla="*/ 704 h 711"/>
                    <a:gd name="T38" fmla="*/ 609 w 1279"/>
                    <a:gd name="T39" fmla="*/ 711 h 711"/>
                    <a:gd name="T40" fmla="*/ 566 w 1279"/>
                    <a:gd name="T41" fmla="*/ 709 h 711"/>
                    <a:gd name="T42" fmla="*/ 505 w 1279"/>
                    <a:gd name="T43" fmla="*/ 704 h 711"/>
                    <a:gd name="T44" fmla="*/ 431 w 1279"/>
                    <a:gd name="T45" fmla="*/ 699 h 711"/>
                    <a:gd name="T46" fmla="*/ 351 w 1279"/>
                    <a:gd name="T47" fmla="*/ 693 h 711"/>
                    <a:gd name="T48" fmla="*/ 270 w 1279"/>
                    <a:gd name="T49" fmla="*/ 688 h 711"/>
                    <a:gd name="T50" fmla="*/ 192 w 1279"/>
                    <a:gd name="T51" fmla="*/ 685 h 711"/>
                    <a:gd name="T52" fmla="*/ 123 w 1279"/>
                    <a:gd name="T53" fmla="*/ 684 h 711"/>
                    <a:gd name="T54" fmla="*/ 68 w 1279"/>
                    <a:gd name="T55" fmla="*/ 688 h 711"/>
                    <a:gd name="T56" fmla="*/ 30 w 1279"/>
                    <a:gd name="T57" fmla="*/ 693 h 711"/>
                    <a:gd name="T58" fmla="*/ 8 w 1279"/>
                    <a:gd name="T59" fmla="*/ 691 h 711"/>
                    <a:gd name="T60" fmla="*/ 0 w 1279"/>
                    <a:gd name="T61" fmla="*/ 678 h 711"/>
                    <a:gd name="T62" fmla="*/ 7 w 1279"/>
                    <a:gd name="T63" fmla="*/ 657 h 711"/>
                    <a:gd name="T64" fmla="*/ 29 w 1279"/>
                    <a:gd name="T65" fmla="*/ 627 h 711"/>
                    <a:gd name="T66" fmla="*/ 66 w 1279"/>
                    <a:gd name="T67" fmla="*/ 590 h 711"/>
                    <a:gd name="T68" fmla="*/ 117 w 1279"/>
                    <a:gd name="T69" fmla="*/ 547 h 711"/>
                    <a:gd name="T70" fmla="*/ 183 w 1279"/>
                    <a:gd name="T71" fmla="*/ 498 h 711"/>
                    <a:gd name="T72" fmla="*/ 241 w 1279"/>
                    <a:gd name="T73" fmla="*/ 458 h 711"/>
                    <a:gd name="T74" fmla="*/ 284 w 1279"/>
                    <a:gd name="T75" fmla="*/ 428 h 711"/>
                    <a:gd name="T76" fmla="*/ 329 w 1279"/>
                    <a:gd name="T77" fmla="*/ 396 h 711"/>
                    <a:gd name="T78" fmla="*/ 376 w 1279"/>
                    <a:gd name="T79" fmla="*/ 362 h 711"/>
                    <a:gd name="T80" fmla="*/ 424 w 1279"/>
                    <a:gd name="T81" fmla="*/ 327 h 711"/>
                    <a:gd name="T82" fmla="*/ 475 w 1279"/>
                    <a:gd name="T83" fmla="*/ 291 h 711"/>
                    <a:gd name="T84" fmla="*/ 525 w 1279"/>
                    <a:gd name="T85" fmla="*/ 255 h 711"/>
                    <a:gd name="T86" fmla="*/ 574 w 1279"/>
                    <a:gd name="T87" fmla="*/ 219 h 711"/>
                    <a:gd name="T88" fmla="*/ 623 w 1279"/>
                    <a:gd name="T89" fmla="*/ 184 h 711"/>
                    <a:gd name="T90" fmla="*/ 669 w 1279"/>
                    <a:gd name="T91" fmla="*/ 151 h 711"/>
                    <a:gd name="T92" fmla="*/ 713 w 1279"/>
                    <a:gd name="T93" fmla="*/ 120 h 711"/>
                    <a:gd name="T94" fmla="*/ 753 w 1279"/>
                    <a:gd name="T95" fmla="*/ 92 h 711"/>
                    <a:gd name="T96" fmla="*/ 790 w 1279"/>
                    <a:gd name="T97" fmla="*/ 68 h 711"/>
                    <a:gd name="T98" fmla="*/ 823 w 1279"/>
                    <a:gd name="T99" fmla="*/ 47 h 711"/>
                    <a:gd name="T100" fmla="*/ 849 w 1279"/>
                    <a:gd name="T101" fmla="*/ 32 h 711"/>
                    <a:gd name="T102" fmla="*/ 870 w 1279"/>
                    <a:gd name="T103" fmla="*/ 22 h 711"/>
                    <a:gd name="T104" fmla="*/ 894 w 1279"/>
                    <a:gd name="T105" fmla="*/ 15 h 711"/>
                    <a:gd name="T106" fmla="*/ 930 w 1279"/>
                    <a:gd name="T107" fmla="*/ 8 h 711"/>
                    <a:gd name="T108" fmla="*/ 971 w 1279"/>
                    <a:gd name="T109" fmla="*/ 3 h 711"/>
                    <a:gd name="T110" fmla="*/ 1016 w 1279"/>
                    <a:gd name="T111" fmla="*/ 0 h 711"/>
                    <a:gd name="T112" fmla="*/ 1061 w 1279"/>
                    <a:gd name="T113" fmla="*/ 0 h 711"/>
                    <a:gd name="T114" fmla="*/ 1104 w 1279"/>
                    <a:gd name="T115" fmla="*/ 2 h 711"/>
                    <a:gd name="T116" fmla="*/ 1144 w 1279"/>
                    <a:gd name="T117" fmla="*/ 7 h 711"/>
                    <a:gd name="T118" fmla="*/ 1179 w 1279"/>
                    <a:gd name="T119" fmla="*/ 14 h 7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279" h="711">
                      <a:moveTo>
                        <a:pt x="1195" y="19"/>
                      </a:moveTo>
                      <a:lnTo>
                        <a:pt x="1215" y="29"/>
                      </a:lnTo>
                      <a:lnTo>
                        <a:pt x="1234" y="42"/>
                      </a:lnTo>
                      <a:lnTo>
                        <a:pt x="1250" y="58"/>
                      </a:lnTo>
                      <a:lnTo>
                        <a:pt x="1263" y="76"/>
                      </a:lnTo>
                      <a:lnTo>
                        <a:pt x="1273" y="95"/>
                      </a:lnTo>
                      <a:lnTo>
                        <a:pt x="1278" y="115"/>
                      </a:lnTo>
                      <a:lnTo>
                        <a:pt x="1279" y="136"/>
                      </a:lnTo>
                      <a:lnTo>
                        <a:pt x="1274" y="155"/>
                      </a:lnTo>
                      <a:lnTo>
                        <a:pt x="1266" y="167"/>
                      </a:lnTo>
                      <a:lnTo>
                        <a:pt x="1251" y="186"/>
                      </a:lnTo>
                      <a:lnTo>
                        <a:pt x="1230" y="209"/>
                      </a:lnTo>
                      <a:lnTo>
                        <a:pt x="1203" y="237"/>
                      </a:lnTo>
                      <a:lnTo>
                        <a:pt x="1171" y="268"/>
                      </a:lnTo>
                      <a:lnTo>
                        <a:pt x="1137" y="301"/>
                      </a:lnTo>
                      <a:lnTo>
                        <a:pt x="1100" y="337"/>
                      </a:lnTo>
                      <a:lnTo>
                        <a:pt x="1062" y="372"/>
                      </a:lnTo>
                      <a:lnTo>
                        <a:pt x="1023" y="408"/>
                      </a:lnTo>
                      <a:lnTo>
                        <a:pt x="984" y="442"/>
                      </a:lnTo>
                      <a:lnTo>
                        <a:pt x="947" y="475"/>
                      </a:lnTo>
                      <a:lnTo>
                        <a:pt x="913" y="505"/>
                      </a:lnTo>
                      <a:lnTo>
                        <a:pt x="883" y="531"/>
                      </a:lnTo>
                      <a:lnTo>
                        <a:pt x="857" y="553"/>
                      </a:lnTo>
                      <a:lnTo>
                        <a:pt x="836" y="569"/>
                      </a:lnTo>
                      <a:lnTo>
                        <a:pt x="822" y="579"/>
                      </a:lnTo>
                      <a:lnTo>
                        <a:pt x="811" y="586"/>
                      </a:lnTo>
                      <a:lnTo>
                        <a:pt x="799" y="595"/>
                      </a:lnTo>
                      <a:lnTo>
                        <a:pt x="788" y="604"/>
                      </a:lnTo>
                      <a:lnTo>
                        <a:pt x="776" y="615"/>
                      </a:lnTo>
                      <a:lnTo>
                        <a:pt x="763" y="626"/>
                      </a:lnTo>
                      <a:lnTo>
                        <a:pt x="750" y="638"/>
                      </a:lnTo>
                      <a:lnTo>
                        <a:pt x="737" y="650"/>
                      </a:lnTo>
                      <a:lnTo>
                        <a:pt x="723" y="661"/>
                      </a:lnTo>
                      <a:lnTo>
                        <a:pt x="709" y="672"/>
                      </a:lnTo>
                      <a:lnTo>
                        <a:pt x="694" y="682"/>
                      </a:lnTo>
                      <a:lnTo>
                        <a:pt x="678" y="691"/>
                      </a:lnTo>
                      <a:lnTo>
                        <a:pt x="662" y="698"/>
                      </a:lnTo>
                      <a:lnTo>
                        <a:pt x="645" y="704"/>
                      </a:lnTo>
                      <a:lnTo>
                        <a:pt x="628" y="709"/>
                      </a:lnTo>
                      <a:lnTo>
                        <a:pt x="609" y="711"/>
                      </a:lnTo>
                      <a:lnTo>
                        <a:pt x="591" y="711"/>
                      </a:lnTo>
                      <a:lnTo>
                        <a:pt x="566" y="709"/>
                      </a:lnTo>
                      <a:lnTo>
                        <a:pt x="538" y="707"/>
                      </a:lnTo>
                      <a:lnTo>
                        <a:pt x="505" y="704"/>
                      </a:lnTo>
                      <a:lnTo>
                        <a:pt x="470" y="702"/>
                      </a:lnTo>
                      <a:lnTo>
                        <a:pt x="431" y="699"/>
                      </a:lnTo>
                      <a:lnTo>
                        <a:pt x="392" y="696"/>
                      </a:lnTo>
                      <a:lnTo>
                        <a:pt x="351" y="693"/>
                      </a:lnTo>
                      <a:lnTo>
                        <a:pt x="311" y="690"/>
                      </a:lnTo>
                      <a:lnTo>
                        <a:pt x="270" y="688"/>
                      </a:lnTo>
                      <a:lnTo>
                        <a:pt x="230" y="686"/>
                      </a:lnTo>
                      <a:lnTo>
                        <a:pt x="192" y="685"/>
                      </a:lnTo>
                      <a:lnTo>
                        <a:pt x="156" y="684"/>
                      </a:lnTo>
                      <a:lnTo>
                        <a:pt x="123" y="684"/>
                      </a:lnTo>
                      <a:lnTo>
                        <a:pt x="93" y="686"/>
                      </a:lnTo>
                      <a:lnTo>
                        <a:pt x="68" y="688"/>
                      </a:lnTo>
                      <a:lnTo>
                        <a:pt x="46" y="691"/>
                      </a:lnTo>
                      <a:lnTo>
                        <a:pt x="30" y="693"/>
                      </a:lnTo>
                      <a:lnTo>
                        <a:pt x="17" y="693"/>
                      </a:lnTo>
                      <a:lnTo>
                        <a:pt x="8" y="691"/>
                      </a:lnTo>
                      <a:lnTo>
                        <a:pt x="2" y="686"/>
                      </a:lnTo>
                      <a:lnTo>
                        <a:pt x="0" y="678"/>
                      </a:lnTo>
                      <a:lnTo>
                        <a:pt x="2" y="669"/>
                      </a:lnTo>
                      <a:lnTo>
                        <a:pt x="7" y="657"/>
                      </a:lnTo>
                      <a:lnTo>
                        <a:pt x="16" y="643"/>
                      </a:lnTo>
                      <a:lnTo>
                        <a:pt x="29" y="627"/>
                      </a:lnTo>
                      <a:lnTo>
                        <a:pt x="45" y="609"/>
                      </a:lnTo>
                      <a:lnTo>
                        <a:pt x="66" y="590"/>
                      </a:lnTo>
                      <a:lnTo>
                        <a:pt x="90" y="569"/>
                      </a:lnTo>
                      <a:lnTo>
                        <a:pt x="117" y="547"/>
                      </a:lnTo>
                      <a:lnTo>
                        <a:pt x="148" y="523"/>
                      </a:lnTo>
                      <a:lnTo>
                        <a:pt x="183" y="498"/>
                      </a:lnTo>
                      <a:lnTo>
                        <a:pt x="221" y="471"/>
                      </a:lnTo>
                      <a:lnTo>
                        <a:pt x="241" y="458"/>
                      </a:lnTo>
                      <a:lnTo>
                        <a:pt x="262" y="443"/>
                      </a:lnTo>
                      <a:lnTo>
                        <a:pt x="284" y="428"/>
                      </a:lnTo>
                      <a:lnTo>
                        <a:pt x="306" y="413"/>
                      </a:lnTo>
                      <a:lnTo>
                        <a:pt x="329" y="396"/>
                      </a:lnTo>
                      <a:lnTo>
                        <a:pt x="352" y="380"/>
                      </a:lnTo>
                      <a:lnTo>
                        <a:pt x="376" y="362"/>
                      </a:lnTo>
                      <a:lnTo>
                        <a:pt x="400" y="345"/>
                      </a:lnTo>
                      <a:lnTo>
                        <a:pt x="424" y="327"/>
                      </a:lnTo>
                      <a:lnTo>
                        <a:pt x="450" y="309"/>
                      </a:lnTo>
                      <a:lnTo>
                        <a:pt x="475" y="291"/>
                      </a:lnTo>
                      <a:lnTo>
                        <a:pt x="500" y="273"/>
                      </a:lnTo>
                      <a:lnTo>
                        <a:pt x="525" y="255"/>
                      </a:lnTo>
                      <a:lnTo>
                        <a:pt x="550" y="237"/>
                      </a:lnTo>
                      <a:lnTo>
                        <a:pt x="574" y="219"/>
                      </a:lnTo>
                      <a:lnTo>
                        <a:pt x="598" y="202"/>
                      </a:lnTo>
                      <a:lnTo>
                        <a:pt x="623" y="184"/>
                      </a:lnTo>
                      <a:lnTo>
                        <a:pt x="646" y="168"/>
                      </a:lnTo>
                      <a:lnTo>
                        <a:pt x="669" y="151"/>
                      </a:lnTo>
                      <a:lnTo>
                        <a:pt x="691" y="136"/>
                      </a:lnTo>
                      <a:lnTo>
                        <a:pt x="713" y="120"/>
                      </a:lnTo>
                      <a:lnTo>
                        <a:pt x="734" y="105"/>
                      </a:lnTo>
                      <a:lnTo>
                        <a:pt x="753" y="92"/>
                      </a:lnTo>
                      <a:lnTo>
                        <a:pt x="772" y="79"/>
                      </a:lnTo>
                      <a:lnTo>
                        <a:pt x="790" y="68"/>
                      </a:lnTo>
                      <a:lnTo>
                        <a:pt x="806" y="57"/>
                      </a:lnTo>
                      <a:lnTo>
                        <a:pt x="823" y="47"/>
                      </a:lnTo>
                      <a:lnTo>
                        <a:pt x="837" y="39"/>
                      </a:lnTo>
                      <a:lnTo>
                        <a:pt x="849" y="32"/>
                      </a:lnTo>
                      <a:lnTo>
                        <a:pt x="861" y="26"/>
                      </a:lnTo>
                      <a:lnTo>
                        <a:pt x="870" y="22"/>
                      </a:lnTo>
                      <a:lnTo>
                        <a:pt x="878" y="19"/>
                      </a:lnTo>
                      <a:lnTo>
                        <a:pt x="894" y="15"/>
                      </a:lnTo>
                      <a:lnTo>
                        <a:pt x="911" y="11"/>
                      </a:lnTo>
                      <a:lnTo>
                        <a:pt x="930" y="8"/>
                      </a:lnTo>
                      <a:lnTo>
                        <a:pt x="950" y="5"/>
                      </a:lnTo>
                      <a:lnTo>
                        <a:pt x="971" y="3"/>
                      </a:lnTo>
                      <a:lnTo>
                        <a:pt x="993" y="1"/>
                      </a:lnTo>
                      <a:lnTo>
                        <a:pt x="1016" y="0"/>
                      </a:lnTo>
                      <a:lnTo>
                        <a:pt x="1038" y="0"/>
                      </a:lnTo>
                      <a:lnTo>
                        <a:pt x="1061" y="0"/>
                      </a:lnTo>
                      <a:lnTo>
                        <a:pt x="1083" y="1"/>
                      </a:lnTo>
                      <a:lnTo>
                        <a:pt x="1104" y="2"/>
                      </a:lnTo>
                      <a:lnTo>
                        <a:pt x="1125" y="4"/>
                      </a:lnTo>
                      <a:lnTo>
                        <a:pt x="1144" y="7"/>
                      </a:lnTo>
                      <a:lnTo>
                        <a:pt x="1162" y="10"/>
                      </a:lnTo>
                      <a:lnTo>
                        <a:pt x="1179" y="14"/>
                      </a:lnTo>
                      <a:lnTo>
                        <a:pt x="1195" y="19"/>
                      </a:lnTo>
                      <a:close/>
                    </a:path>
                  </a:pathLst>
                </a:custGeom>
                <a:solidFill>
                  <a:srgbClr val="FFE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09" name="Freeform 725"/>
                <p:cNvSpPr>
                  <a:spLocks/>
                </p:cNvSpPr>
                <p:nvPr/>
              </p:nvSpPr>
              <p:spPr bwMode="auto">
                <a:xfrm>
                  <a:off x="4924" y="908"/>
                  <a:ext cx="70" cy="43"/>
                </a:xfrm>
                <a:custGeom>
                  <a:avLst/>
                  <a:gdLst>
                    <a:gd name="T0" fmla="*/ 398 w 697"/>
                    <a:gd name="T1" fmla="*/ 123 h 429"/>
                    <a:gd name="T2" fmla="*/ 449 w 697"/>
                    <a:gd name="T3" fmla="*/ 80 h 429"/>
                    <a:gd name="T4" fmla="*/ 506 w 697"/>
                    <a:gd name="T5" fmla="*/ 37 h 429"/>
                    <a:gd name="T6" fmla="*/ 565 w 697"/>
                    <a:gd name="T7" fmla="*/ 7 h 429"/>
                    <a:gd name="T8" fmla="*/ 592 w 697"/>
                    <a:gd name="T9" fmla="*/ 5 h 429"/>
                    <a:gd name="T10" fmla="*/ 524 w 697"/>
                    <a:gd name="T11" fmla="*/ 57 h 429"/>
                    <a:gd name="T12" fmla="*/ 477 w 697"/>
                    <a:gd name="T13" fmla="*/ 103 h 429"/>
                    <a:gd name="T14" fmla="*/ 480 w 697"/>
                    <a:gd name="T15" fmla="*/ 127 h 429"/>
                    <a:gd name="T16" fmla="*/ 512 w 697"/>
                    <a:gd name="T17" fmla="*/ 135 h 429"/>
                    <a:gd name="T18" fmla="*/ 552 w 697"/>
                    <a:gd name="T19" fmla="*/ 135 h 429"/>
                    <a:gd name="T20" fmla="*/ 580 w 697"/>
                    <a:gd name="T21" fmla="*/ 134 h 429"/>
                    <a:gd name="T22" fmla="*/ 605 w 697"/>
                    <a:gd name="T23" fmla="*/ 132 h 429"/>
                    <a:gd name="T24" fmla="*/ 641 w 697"/>
                    <a:gd name="T25" fmla="*/ 129 h 429"/>
                    <a:gd name="T26" fmla="*/ 676 w 697"/>
                    <a:gd name="T27" fmla="*/ 127 h 429"/>
                    <a:gd name="T28" fmla="*/ 696 w 697"/>
                    <a:gd name="T29" fmla="*/ 128 h 429"/>
                    <a:gd name="T30" fmla="*/ 688 w 697"/>
                    <a:gd name="T31" fmla="*/ 136 h 429"/>
                    <a:gd name="T32" fmla="*/ 649 w 697"/>
                    <a:gd name="T33" fmla="*/ 151 h 429"/>
                    <a:gd name="T34" fmla="*/ 602 w 697"/>
                    <a:gd name="T35" fmla="*/ 167 h 429"/>
                    <a:gd name="T36" fmla="*/ 553 w 697"/>
                    <a:gd name="T37" fmla="*/ 185 h 429"/>
                    <a:gd name="T38" fmla="*/ 506 w 697"/>
                    <a:gd name="T39" fmla="*/ 204 h 429"/>
                    <a:gd name="T40" fmla="*/ 468 w 697"/>
                    <a:gd name="T41" fmla="*/ 224 h 429"/>
                    <a:gd name="T42" fmla="*/ 441 w 697"/>
                    <a:gd name="T43" fmla="*/ 251 h 429"/>
                    <a:gd name="T44" fmla="*/ 469 w 697"/>
                    <a:gd name="T45" fmla="*/ 270 h 429"/>
                    <a:gd name="T46" fmla="*/ 529 w 697"/>
                    <a:gd name="T47" fmla="*/ 277 h 429"/>
                    <a:gd name="T48" fmla="*/ 583 w 697"/>
                    <a:gd name="T49" fmla="*/ 290 h 429"/>
                    <a:gd name="T50" fmla="*/ 615 w 697"/>
                    <a:gd name="T51" fmla="*/ 312 h 429"/>
                    <a:gd name="T52" fmla="*/ 552 w 697"/>
                    <a:gd name="T53" fmla="*/ 321 h 429"/>
                    <a:gd name="T54" fmla="*/ 479 w 697"/>
                    <a:gd name="T55" fmla="*/ 318 h 429"/>
                    <a:gd name="T56" fmla="*/ 431 w 697"/>
                    <a:gd name="T57" fmla="*/ 318 h 429"/>
                    <a:gd name="T58" fmla="*/ 400 w 697"/>
                    <a:gd name="T59" fmla="*/ 321 h 429"/>
                    <a:gd name="T60" fmla="*/ 378 w 697"/>
                    <a:gd name="T61" fmla="*/ 329 h 429"/>
                    <a:gd name="T62" fmla="*/ 358 w 697"/>
                    <a:gd name="T63" fmla="*/ 343 h 429"/>
                    <a:gd name="T64" fmla="*/ 330 w 697"/>
                    <a:gd name="T65" fmla="*/ 378 h 429"/>
                    <a:gd name="T66" fmla="*/ 316 w 697"/>
                    <a:gd name="T67" fmla="*/ 419 h 429"/>
                    <a:gd name="T68" fmla="*/ 294 w 697"/>
                    <a:gd name="T69" fmla="*/ 425 h 429"/>
                    <a:gd name="T70" fmla="*/ 273 w 697"/>
                    <a:gd name="T71" fmla="*/ 396 h 429"/>
                    <a:gd name="T72" fmla="*/ 238 w 697"/>
                    <a:gd name="T73" fmla="*/ 372 h 429"/>
                    <a:gd name="T74" fmla="*/ 167 w 697"/>
                    <a:gd name="T75" fmla="*/ 372 h 429"/>
                    <a:gd name="T76" fmla="*/ 123 w 697"/>
                    <a:gd name="T77" fmla="*/ 369 h 429"/>
                    <a:gd name="T78" fmla="*/ 57 w 697"/>
                    <a:gd name="T79" fmla="*/ 374 h 429"/>
                    <a:gd name="T80" fmla="*/ 0 w 697"/>
                    <a:gd name="T81" fmla="*/ 386 h 429"/>
                    <a:gd name="T82" fmla="*/ 29 w 697"/>
                    <a:gd name="T83" fmla="*/ 348 h 429"/>
                    <a:gd name="T84" fmla="*/ 88 w 697"/>
                    <a:gd name="T85" fmla="*/ 309 h 429"/>
                    <a:gd name="T86" fmla="*/ 131 w 697"/>
                    <a:gd name="T87" fmla="*/ 286 h 429"/>
                    <a:gd name="T88" fmla="*/ 201 w 697"/>
                    <a:gd name="T89" fmla="*/ 246 h 429"/>
                    <a:gd name="T90" fmla="*/ 278 w 697"/>
                    <a:gd name="T91" fmla="*/ 199 h 429"/>
                    <a:gd name="T92" fmla="*/ 345 w 697"/>
                    <a:gd name="T93" fmla="*/ 159 h 429"/>
                    <a:gd name="T94" fmla="*/ 382 w 697"/>
                    <a:gd name="T95" fmla="*/ 136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697" h="429">
                      <a:moveTo>
                        <a:pt x="385" y="134"/>
                      </a:moveTo>
                      <a:lnTo>
                        <a:pt x="388" y="131"/>
                      </a:lnTo>
                      <a:lnTo>
                        <a:pt x="398" y="123"/>
                      </a:lnTo>
                      <a:lnTo>
                        <a:pt x="412" y="111"/>
                      </a:lnTo>
                      <a:lnTo>
                        <a:pt x="430" y="96"/>
                      </a:lnTo>
                      <a:lnTo>
                        <a:pt x="449" y="80"/>
                      </a:lnTo>
                      <a:lnTo>
                        <a:pt x="469" y="64"/>
                      </a:lnTo>
                      <a:lnTo>
                        <a:pt x="489" y="49"/>
                      </a:lnTo>
                      <a:lnTo>
                        <a:pt x="506" y="37"/>
                      </a:lnTo>
                      <a:lnTo>
                        <a:pt x="525" y="26"/>
                      </a:lnTo>
                      <a:lnTo>
                        <a:pt x="545" y="16"/>
                      </a:lnTo>
                      <a:lnTo>
                        <a:pt x="565" y="7"/>
                      </a:lnTo>
                      <a:lnTo>
                        <a:pt x="582" y="2"/>
                      </a:lnTo>
                      <a:lnTo>
                        <a:pt x="592" y="0"/>
                      </a:lnTo>
                      <a:lnTo>
                        <a:pt x="592" y="5"/>
                      </a:lnTo>
                      <a:lnTo>
                        <a:pt x="581" y="16"/>
                      </a:lnTo>
                      <a:lnTo>
                        <a:pt x="554" y="36"/>
                      </a:lnTo>
                      <a:lnTo>
                        <a:pt x="524" y="57"/>
                      </a:lnTo>
                      <a:lnTo>
                        <a:pt x="501" y="75"/>
                      </a:lnTo>
                      <a:lnTo>
                        <a:pt x="486" y="90"/>
                      </a:lnTo>
                      <a:lnTo>
                        <a:pt x="477" y="103"/>
                      </a:lnTo>
                      <a:lnTo>
                        <a:pt x="474" y="113"/>
                      </a:lnTo>
                      <a:lnTo>
                        <a:pt x="475" y="121"/>
                      </a:lnTo>
                      <a:lnTo>
                        <a:pt x="480" y="127"/>
                      </a:lnTo>
                      <a:lnTo>
                        <a:pt x="488" y="131"/>
                      </a:lnTo>
                      <a:lnTo>
                        <a:pt x="499" y="134"/>
                      </a:lnTo>
                      <a:lnTo>
                        <a:pt x="512" y="135"/>
                      </a:lnTo>
                      <a:lnTo>
                        <a:pt x="525" y="136"/>
                      </a:lnTo>
                      <a:lnTo>
                        <a:pt x="539" y="136"/>
                      </a:lnTo>
                      <a:lnTo>
                        <a:pt x="552" y="135"/>
                      </a:lnTo>
                      <a:lnTo>
                        <a:pt x="563" y="135"/>
                      </a:lnTo>
                      <a:lnTo>
                        <a:pt x="573" y="134"/>
                      </a:lnTo>
                      <a:lnTo>
                        <a:pt x="580" y="134"/>
                      </a:lnTo>
                      <a:lnTo>
                        <a:pt x="586" y="134"/>
                      </a:lnTo>
                      <a:lnTo>
                        <a:pt x="595" y="133"/>
                      </a:lnTo>
                      <a:lnTo>
                        <a:pt x="605" y="132"/>
                      </a:lnTo>
                      <a:lnTo>
                        <a:pt x="617" y="131"/>
                      </a:lnTo>
                      <a:lnTo>
                        <a:pt x="629" y="130"/>
                      </a:lnTo>
                      <a:lnTo>
                        <a:pt x="641" y="129"/>
                      </a:lnTo>
                      <a:lnTo>
                        <a:pt x="654" y="128"/>
                      </a:lnTo>
                      <a:lnTo>
                        <a:pt x="665" y="127"/>
                      </a:lnTo>
                      <a:lnTo>
                        <a:pt x="676" y="127"/>
                      </a:lnTo>
                      <a:lnTo>
                        <a:pt x="684" y="127"/>
                      </a:lnTo>
                      <a:lnTo>
                        <a:pt x="691" y="127"/>
                      </a:lnTo>
                      <a:lnTo>
                        <a:pt x="696" y="128"/>
                      </a:lnTo>
                      <a:lnTo>
                        <a:pt x="697" y="130"/>
                      </a:lnTo>
                      <a:lnTo>
                        <a:pt x="694" y="132"/>
                      </a:lnTo>
                      <a:lnTo>
                        <a:pt x="688" y="136"/>
                      </a:lnTo>
                      <a:lnTo>
                        <a:pt x="677" y="140"/>
                      </a:lnTo>
                      <a:lnTo>
                        <a:pt x="664" y="145"/>
                      </a:lnTo>
                      <a:lnTo>
                        <a:pt x="649" y="151"/>
                      </a:lnTo>
                      <a:lnTo>
                        <a:pt x="634" y="156"/>
                      </a:lnTo>
                      <a:lnTo>
                        <a:pt x="618" y="162"/>
                      </a:lnTo>
                      <a:lnTo>
                        <a:pt x="602" y="167"/>
                      </a:lnTo>
                      <a:lnTo>
                        <a:pt x="586" y="173"/>
                      </a:lnTo>
                      <a:lnTo>
                        <a:pt x="569" y="179"/>
                      </a:lnTo>
                      <a:lnTo>
                        <a:pt x="553" y="185"/>
                      </a:lnTo>
                      <a:lnTo>
                        <a:pt x="537" y="191"/>
                      </a:lnTo>
                      <a:lnTo>
                        <a:pt x="522" y="197"/>
                      </a:lnTo>
                      <a:lnTo>
                        <a:pt x="506" y="204"/>
                      </a:lnTo>
                      <a:lnTo>
                        <a:pt x="492" y="210"/>
                      </a:lnTo>
                      <a:lnTo>
                        <a:pt x="479" y="217"/>
                      </a:lnTo>
                      <a:lnTo>
                        <a:pt x="468" y="224"/>
                      </a:lnTo>
                      <a:lnTo>
                        <a:pt x="458" y="231"/>
                      </a:lnTo>
                      <a:lnTo>
                        <a:pt x="449" y="239"/>
                      </a:lnTo>
                      <a:lnTo>
                        <a:pt x="441" y="251"/>
                      </a:lnTo>
                      <a:lnTo>
                        <a:pt x="443" y="260"/>
                      </a:lnTo>
                      <a:lnTo>
                        <a:pt x="453" y="266"/>
                      </a:lnTo>
                      <a:lnTo>
                        <a:pt x="469" y="270"/>
                      </a:lnTo>
                      <a:lnTo>
                        <a:pt x="488" y="273"/>
                      </a:lnTo>
                      <a:lnTo>
                        <a:pt x="509" y="275"/>
                      </a:lnTo>
                      <a:lnTo>
                        <a:pt x="529" y="277"/>
                      </a:lnTo>
                      <a:lnTo>
                        <a:pt x="545" y="279"/>
                      </a:lnTo>
                      <a:lnTo>
                        <a:pt x="564" y="284"/>
                      </a:lnTo>
                      <a:lnTo>
                        <a:pt x="583" y="290"/>
                      </a:lnTo>
                      <a:lnTo>
                        <a:pt x="600" y="298"/>
                      </a:lnTo>
                      <a:lnTo>
                        <a:pt x="611" y="305"/>
                      </a:lnTo>
                      <a:lnTo>
                        <a:pt x="615" y="312"/>
                      </a:lnTo>
                      <a:lnTo>
                        <a:pt x="608" y="318"/>
                      </a:lnTo>
                      <a:lnTo>
                        <a:pt x="588" y="321"/>
                      </a:lnTo>
                      <a:lnTo>
                        <a:pt x="552" y="321"/>
                      </a:lnTo>
                      <a:lnTo>
                        <a:pt x="525" y="320"/>
                      </a:lnTo>
                      <a:lnTo>
                        <a:pt x="500" y="319"/>
                      </a:lnTo>
                      <a:lnTo>
                        <a:pt x="479" y="318"/>
                      </a:lnTo>
                      <a:lnTo>
                        <a:pt x="461" y="317"/>
                      </a:lnTo>
                      <a:lnTo>
                        <a:pt x="445" y="317"/>
                      </a:lnTo>
                      <a:lnTo>
                        <a:pt x="431" y="318"/>
                      </a:lnTo>
                      <a:lnTo>
                        <a:pt x="419" y="318"/>
                      </a:lnTo>
                      <a:lnTo>
                        <a:pt x="409" y="319"/>
                      </a:lnTo>
                      <a:lnTo>
                        <a:pt x="400" y="321"/>
                      </a:lnTo>
                      <a:lnTo>
                        <a:pt x="392" y="323"/>
                      </a:lnTo>
                      <a:lnTo>
                        <a:pt x="384" y="326"/>
                      </a:lnTo>
                      <a:lnTo>
                        <a:pt x="378" y="329"/>
                      </a:lnTo>
                      <a:lnTo>
                        <a:pt x="371" y="333"/>
                      </a:lnTo>
                      <a:lnTo>
                        <a:pt x="365" y="337"/>
                      </a:lnTo>
                      <a:lnTo>
                        <a:pt x="358" y="343"/>
                      </a:lnTo>
                      <a:lnTo>
                        <a:pt x="351" y="349"/>
                      </a:lnTo>
                      <a:lnTo>
                        <a:pt x="338" y="363"/>
                      </a:lnTo>
                      <a:lnTo>
                        <a:pt x="330" y="378"/>
                      </a:lnTo>
                      <a:lnTo>
                        <a:pt x="324" y="394"/>
                      </a:lnTo>
                      <a:lnTo>
                        <a:pt x="321" y="408"/>
                      </a:lnTo>
                      <a:lnTo>
                        <a:pt x="316" y="419"/>
                      </a:lnTo>
                      <a:lnTo>
                        <a:pt x="312" y="427"/>
                      </a:lnTo>
                      <a:lnTo>
                        <a:pt x="305" y="429"/>
                      </a:lnTo>
                      <a:lnTo>
                        <a:pt x="294" y="425"/>
                      </a:lnTo>
                      <a:lnTo>
                        <a:pt x="284" y="416"/>
                      </a:lnTo>
                      <a:lnTo>
                        <a:pt x="278" y="406"/>
                      </a:lnTo>
                      <a:lnTo>
                        <a:pt x="273" y="396"/>
                      </a:lnTo>
                      <a:lnTo>
                        <a:pt x="266" y="386"/>
                      </a:lnTo>
                      <a:lnTo>
                        <a:pt x="256" y="378"/>
                      </a:lnTo>
                      <a:lnTo>
                        <a:pt x="238" y="372"/>
                      </a:lnTo>
                      <a:lnTo>
                        <a:pt x="211" y="370"/>
                      </a:lnTo>
                      <a:lnTo>
                        <a:pt x="171" y="373"/>
                      </a:lnTo>
                      <a:lnTo>
                        <a:pt x="167" y="372"/>
                      </a:lnTo>
                      <a:lnTo>
                        <a:pt x="158" y="371"/>
                      </a:lnTo>
                      <a:lnTo>
                        <a:pt x="143" y="370"/>
                      </a:lnTo>
                      <a:lnTo>
                        <a:pt x="123" y="369"/>
                      </a:lnTo>
                      <a:lnTo>
                        <a:pt x="102" y="369"/>
                      </a:lnTo>
                      <a:lnTo>
                        <a:pt x="80" y="370"/>
                      </a:lnTo>
                      <a:lnTo>
                        <a:pt x="57" y="374"/>
                      </a:lnTo>
                      <a:lnTo>
                        <a:pt x="36" y="380"/>
                      </a:lnTo>
                      <a:lnTo>
                        <a:pt x="10" y="388"/>
                      </a:lnTo>
                      <a:lnTo>
                        <a:pt x="0" y="386"/>
                      </a:lnTo>
                      <a:lnTo>
                        <a:pt x="1" y="378"/>
                      </a:lnTo>
                      <a:lnTo>
                        <a:pt x="12" y="364"/>
                      </a:lnTo>
                      <a:lnTo>
                        <a:pt x="29" y="348"/>
                      </a:lnTo>
                      <a:lnTo>
                        <a:pt x="50" y="332"/>
                      </a:lnTo>
                      <a:lnTo>
                        <a:pt x="70" y="318"/>
                      </a:lnTo>
                      <a:lnTo>
                        <a:pt x="88" y="309"/>
                      </a:lnTo>
                      <a:lnTo>
                        <a:pt x="98" y="304"/>
                      </a:lnTo>
                      <a:lnTo>
                        <a:pt x="113" y="296"/>
                      </a:lnTo>
                      <a:lnTo>
                        <a:pt x="131" y="286"/>
                      </a:lnTo>
                      <a:lnTo>
                        <a:pt x="153" y="274"/>
                      </a:lnTo>
                      <a:lnTo>
                        <a:pt x="176" y="260"/>
                      </a:lnTo>
                      <a:lnTo>
                        <a:pt x="201" y="246"/>
                      </a:lnTo>
                      <a:lnTo>
                        <a:pt x="226" y="230"/>
                      </a:lnTo>
                      <a:lnTo>
                        <a:pt x="252" y="215"/>
                      </a:lnTo>
                      <a:lnTo>
                        <a:pt x="278" y="199"/>
                      </a:lnTo>
                      <a:lnTo>
                        <a:pt x="302" y="185"/>
                      </a:lnTo>
                      <a:lnTo>
                        <a:pt x="325" y="171"/>
                      </a:lnTo>
                      <a:lnTo>
                        <a:pt x="345" y="159"/>
                      </a:lnTo>
                      <a:lnTo>
                        <a:pt x="361" y="149"/>
                      </a:lnTo>
                      <a:lnTo>
                        <a:pt x="374" y="141"/>
                      </a:lnTo>
                      <a:lnTo>
                        <a:pt x="382" y="136"/>
                      </a:lnTo>
                      <a:lnTo>
                        <a:pt x="385" y="134"/>
                      </a:lnTo>
                      <a:close/>
                    </a:path>
                  </a:pathLst>
                </a:custGeom>
                <a:solidFill>
                  <a:srgbClr val="D9BF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10" name="Freeform 726"/>
                <p:cNvSpPr>
                  <a:spLocks/>
                </p:cNvSpPr>
                <p:nvPr/>
              </p:nvSpPr>
              <p:spPr bwMode="auto">
                <a:xfrm>
                  <a:off x="4840" y="747"/>
                  <a:ext cx="142" cy="197"/>
                </a:xfrm>
                <a:custGeom>
                  <a:avLst/>
                  <a:gdLst>
                    <a:gd name="T0" fmla="*/ 1280 w 1420"/>
                    <a:gd name="T1" fmla="*/ 32 h 1970"/>
                    <a:gd name="T2" fmla="*/ 1338 w 1420"/>
                    <a:gd name="T3" fmla="*/ 132 h 1970"/>
                    <a:gd name="T4" fmla="*/ 1388 w 1420"/>
                    <a:gd name="T5" fmla="*/ 318 h 1970"/>
                    <a:gd name="T6" fmla="*/ 1407 w 1420"/>
                    <a:gd name="T7" fmla="*/ 550 h 1970"/>
                    <a:gd name="T8" fmla="*/ 1414 w 1420"/>
                    <a:gd name="T9" fmla="*/ 731 h 1970"/>
                    <a:gd name="T10" fmla="*/ 1418 w 1420"/>
                    <a:gd name="T11" fmla="*/ 859 h 1970"/>
                    <a:gd name="T12" fmla="*/ 1420 w 1420"/>
                    <a:gd name="T13" fmla="*/ 918 h 1970"/>
                    <a:gd name="T14" fmla="*/ 1419 w 1420"/>
                    <a:gd name="T15" fmla="*/ 986 h 1970"/>
                    <a:gd name="T16" fmla="*/ 1413 w 1420"/>
                    <a:gd name="T17" fmla="*/ 1091 h 1970"/>
                    <a:gd name="T18" fmla="*/ 1402 w 1420"/>
                    <a:gd name="T19" fmla="*/ 1219 h 1970"/>
                    <a:gd name="T20" fmla="*/ 1385 w 1420"/>
                    <a:gd name="T21" fmla="*/ 1358 h 1970"/>
                    <a:gd name="T22" fmla="*/ 1361 w 1420"/>
                    <a:gd name="T23" fmla="*/ 1495 h 1970"/>
                    <a:gd name="T24" fmla="*/ 1329 w 1420"/>
                    <a:gd name="T25" fmla="*/ 1621 h 1970"/>
                    <a:gd name="T26" fmla="*/ 1290 w 1420"/>
                    <a:gd name="T27" fmla="*/ 1758 h 1970"/>
                    <a:gd name="T28" fmla="*/ 1257 w 1420"/>
                    <a:gd name="T29" fmla="*/ 1847 h 1970"/>
                    <a:gd name="T30" fmla="*/ 1190 w 1420"/>
                    <a:gd name="T31" fmla="*/ 1914 h 1970"/>
                    <a:gd name="T32" fmla="*/ 1096 w 1420"/>
                    <a:gd name="T33" fmla="*/ 1961 h 1970"/>
                    <a:gd name="T34" fmla="*/ 1034 w 1420"/>
                    <a:gd name="T35" fmla="*/ 1969 h 1970"/>
                    <a:gd name="T36" fmla="*/ 987 w 1420"/>
                    <a:gd name="T37" fmla="*/ 1962 h 1970"/>
                    <a:gd name="T38" fmla="*/ 930 w 1420"/>
                    <a:gd name="T39" fmla="*/ 1954 h 1970"/>
                    <a:gd name="T40" fmla="*/ 855 w 1420"/>
                    <a:gd name="T41" fmla="*/ 1916 h 1970"/>
                    <a:gd name="T42" fmla="*/ 776 w 1420"/>
                    <a:gd name="T43" fmla="*/ 1862 h 1970"/>
                    <a:gd name="T44" fmla="*/ 714 w 1420"/>
                    <a:gd name="T45" fmla="*/ 1804 h 1970"/>
                    <a:gd name="T46" fmla="*/ 525 w 1420"/>
                    <a:gd name="T47" fmla="*/ 1593 h 1970"/>
                    <a:gd name="T48" fmla="*/ 289 w 1420"/>
                    <a:gd name="T49" fmla="*/ 1324 h 1970"/>
                    <a:gd name="T50" fmla="*/ 185 w 1420"/>
                    <a:gd name="T51" fmla="*/ 1201 h 1970"/>
                    <a:gd name="T52" fmla="*/ 164 w 1420"/>
                    <a:gd name="T53" fmla="*/ 1160 h 1970"/>
                    <a:gd name="T54" fmla="*/ 119 w 1420"/>
                    <a:gd name="T55" fmla="*/ 1108 h 1970"/>
                    <a:gd name="T56" fmla="*/ 61 w 1420"/>
                    <a:gd name="T57" fmla="*/ 1037 h 1970"/>
                    <a:gd name="T58" fmla="*/ 11 w 1420"/>
                    <a:gd name="T59" fmla="*/ 969 h 1970"/>
                    <a:gd name="T60" fmla="*/ 6 w 1420"/>
                    <a:gd name="T61" fmla="*/ 951 h 1970"/>
                    <a:gd name="T62" fmla="*/ 64 w 1420"/>
                    <a:gd name="T63" fmla="*/ 984 h 1970"/>
                    <a:gd name="T64" fmla="*/ 145 w 1420"/>
                    <a:gd name="T65" fmla="*/ 980 h 1970"/>
                    <a:gd name="T66" fmla="*/ 182 w 1420"/>
                    <a:gd name="T67" fmla="*/ 970 h 1970"/>
                    <a:gd name="T68" fmla="*/ 215 w 1420"/>
                    <a:gd name="T69" fmla="*/ 952 h 1970"/>
                    <a:gd name="T70" fmla="*/ 277 w 1420"/>
                    <a:gd name="T71" fmla="*/ 907 h 1970"/>
                    <a:gd name="T72" fmla="*/ 342 w 1420"/>
                    <a:gd name="T73" fmla="*/ 827 h 1970"/>
                    <a:gd name="T74" fmla="*/ 387 w 1420"/>
                    <a:gd name="T75" fmla="*/ 749 h 1970"/>
                    <a:gd name="T76" fmla="*/ 415 w 1420"/>
                    <a:gd name="T77" fmla="*/ 665 h 1970"/>
                    <a:gd name="T78" fmla="*/ 401 w 1420"/>
                    <a:gd name="T79" fmla="*/ 578 h 1970"/>
                    <a:gd name="T80" fmla="*/ 411 w 1420"/>
                    <a:gd name="T81" fmla="*/ 577 h 1970"/>
                    <a:gd name="T82" fmla="*/ 452 w 1420"/>
                    <a:gd name="T83" fmla="*/ 612 h 1970"/>
                    <a:gd name="T84" fmla="*/ 506 w 1420"/>
                    <a:gd name="T85" fmla="*/ 676 h 1970"/>
                    <a:gd name="T86" fmla="*/ 540 w 1420"/>
                    <a:gd name="T87" fmla="*/ 724 h 1970"/>
                    <a:gd name="T88" fmla="*/ 583 w 1420"/>
                    <a:gd name="T89" fmla="*/ 751 h 1970"/>
                    <a:gd name="T90" fmla="*/ 625 w 1420"/>
                    <a:gd name="T91" fmla="*/ 807 h 1970"/>
                    <a:gd name="T92" fmla="*/ 696 w 1420"/>
                    <a:gd name="T93" fmla="*/ 916 h 1970"/>
                    <a:gd name="T94" fmla="*/ 763 w 1420"/>
                    <a:gd name="T95" fmla="*/ 1008 h 1970"/>
                    <a:gd name="T96" fmla="*/ 820 w 1420"/>
                    <a:gd name="T97" fmla="*/ 1060 h 1970"/>
                    <a:gd name="T98" fmla="*/ 831 w 1420"/>
                    <a:gd name="T99" fmla="*/ 1070 h 1970"/>
                    <a:gd name="T100" fmla="*/ 851 w 1420"/>
                    <a:gd name="T101" fmla="*/ 1062 h 1970"/>
                    <a:gd name="T102" fmla="*/ 871 w 1420"/>
                    <a:gd name="T103" fmla="*/ 1049 h 1970"/>
                    <a:gd name="T104" fmla="*/ 878 w 1420"/>
                    <a:gd name="T105" fmla="*/ 975 h 1970"/>
                    <a:gd name="T106" fmla="*/ 883 w 1420"/>
                    <a:gd name="T107" fmla="*/ 894 h 1970"/>
                    <a:gd name="T108" fmla="*/ 883 w 1420"/>
                    <a:gd name="T109" fmla="*/ 852 h 1970"/>
                    <a:gd name="T110" fmla="*/ 887 w 1420"/>
                    <a:gd name="T111" fmla="*/ 788 h 1970"/>
                    <a:gd name="T112" fmla="*/ 899 w 1420"/>
                    <a:gd name="T113" fmla="*/ 684 h 1970"/>
                    <a:gd name="T114" fmla="*/ 918 w 1420"/>
                    <a:gd name="T115" fmla="*/ 525 h 1970"/>
                    <a:gd name="T116" fmla="*/ 998 w 1420"/>
                    <a:gd name="T117" fmla="*/ 273 h 1970"/>
                    <a:gd name="T118" fmla="*/ 1120 w 1420"/>
                    <a:gd name="T119" fmla="*/ 69 h 1970"/>
                    <a:gd name="T120" fmla="*/ 1244 w 1420"/>
                    <a:gd name="T121" fmla="*/ 3 h 19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20" h="1970">
                      <a:moveTo>
                        <a:pt x="1244" y="3"/>
                      </a:moveTo>
                      <a:lnTo>
                        <a:pt x="1251" y="6"/>
                      </a:lnTo>
                      <a:lnTo>
                        <a:pt x="1260" y="12"/>
                      </a:lnTo>
                      <a:lnTo>
                        <a:pt x="1269" y="20"/>
                      </a:lnTo>
                      <a:lnTo>
                        <a:pt x="1280" y="32"/>
                      </a:lnTo>
                      <a:lnTo>
                        <a:pt x="1291" y="46"/>
                      </a:lnTo>
                      <a:lnTo>
                        <a:pt x="1303" y="63"/>
                      </a:lnTo>
                      <a:lnTo>
                        <a:pt x="1314" y="82"/>
                      </a:lnTo>
                      <a:lnTo>
                        <a:pt x="1326" y="105"/>
                      </a:lnTo>
                      <a:lnTo>
                        <a:pt x="1338" y="132"/>
                      </a:lnTo>
                      <a:lnTo>
                        <a:pt x="1350" y="162"/>
                      </a:lnTo>
                      <a:lnTo>
                        <a:pt x="1361" y="195"/>
                      </a:lnTo>
                      <a:lnTo>
                        <a:pt x="1371" y="232"/>
                      </a:lnTo>
                      <a:lnTo>
                        <a:pt x="1380" y="273"/>
                      </a:lnTo>
                      <a:lnTo>
                        <a:pt x="1388" y="318"/>
                      </a:lnTo>
                      <a:lnTo>
                        <a:pt x="1394" y="367"/>
                      </a:lnTo>
                      <a:lnTo>
                        <a:pt x="1399" y="420"/>
                      </a:lnTo>
                      <a:lnTo>
                        <a:pt x="1402" y="464"/>
                      </a:lnTo>
                      <a:lnTo>
                        <a:pt x="1405" y="507"/>
                      </a:lnTo>
                      <a:lnTo>
                        <a:pt x="1407" y="550"/>
                      </a:lnTo>
                      <a:lnTo>
                        <a:pt x="1409" y="590"/>
                      </a:lnTo>
                      <a:lnTo>
                        <a:pt x="1411" y="628"/>
                      </a:lnTo>
                      <a:lnTo>
                        <a:pt x="1412" y="665"/>
                      </a:lnTo>
                      <a:lnTo>
                        <a:pt x="1413" y="699"/>
                      </a:lnTo>
                      <a:lnTo>
                        <a:pt x="1414" y="731"/>
                      </a:lnTo>
                      <a:lnTo>
                        <a:pt x="1415" y="762"/>
                      </a:lnTo>
                      <a:lnTo>
                        <a:pt x="1416" y="790"/>
                      </a:lnTo>
                      <a:lnTo>
                        <a:pt x="1417" y="816"/>
                      </a:lnTo>
                      <a:lnTo>
                        <a:pt x="1417" y="839"/>
                      </a:lnTo>
                      <a:lnTo>
                        <a:pt x="1418" y="859"/>
                      </a:lnTo>
                      <a:lnTo>
                        <a:pt x="1419" y="877"/>
                      </a:lnTo>
                      <a:lnTo>
                        <a:pt x="1419" y="892"/>
                      </a:lnTo>
                      <a:lnTo>
                        <a:pt x="1420" y="904"/>
                      </a:lnTo>
                      <a:lnTo>
                        <a:pt x="1420" y="910"/>
                      </a:lnTo>
                      <a:lnTo>
                        <a:pt x="1420" y="918"/>
                      </a:lnTo>
                      <a:lnTo>
                        <a:pt x="1420" y="929"/>
                      </a:lnTo>
                      <a:lnTo>
                        <a:pt x="1420" y="941"/>
                      </a:lnTo>
                      <a:lnTo>
                        <a:pt x="1420" y="954"/>
                      </a:lnTo>
                      <a:lnTo>
                        <a:pt x="1419" y="970"/>
                      </a:lnTo>
                      <a:lnTo>
                        <a:pt x="1419" y="986"/>
                      </a:lnTo>
                      <a:lnTo>
                        <a:pt x="1418" y="1005"/>
                      </a:lnTo>
                      <a:lnTo>
                        <a:pt x="1417" y="1024"/>
                      </a:lnTo>
                      <a:lnTo>
                        <a:pt x="1416" y="1046"/>
                      </a:lnTo>
                      <a:lnTo>
                        <a:pt x="1414" y="1068"/>
                      </a:lnTo>
                      <a:lnTo>
                        <a:pt x="1413" y="1091"/>
                      </a:lnTo>
                      <a:lnTo>
                        <a:pt x="1411" y="1115"/>
                      </a:lnTo>
                      <a:lnTo>
                        <a:pt x="1409" y="1140"/>
                      </a:lnTo>
                      <a:lnTo>
                        <a:pt x="1407" y="1166"/>
                      </a:lnTo>
                      <a:lnTo>
                        <a:pt x="1405" y="1192"/>
                      </a:lnTo>
                      <a:lnTo>
                        <a:pt x="1402" y="1219"/>
                      </a:lnTo>
                      <a:lnTo>
                        <a:pt x="1399" y="1246"/>
                      </a:lnTo>
                      <a:lnTo>
                        <a:pt x="1396" y="1274"/>
                      </a:lnTo>
                      <a:lnTo>
                        <a:pt x="1393" y="1301"/>
                      </a:lnTo>
                      <a:lnTo>
                        <a:pt x="1389" y="1329"/>
                      </a:lnTo>
                      <a:lnTo>
                        <a:pt x="1385" y="1358"/>
                      </a:lnTo>
                      <a:lnTo>
                        <a:pt x="1381" y="1386"/>
                      </a:lnTo>
                      <a:lnTo>
                        <a:pt x="1377" y="1413"/>
                      </a:lnTo>
                      <a:lnTo>
                        <a:pt x="1372" y="1441"/>
                      </a:lnTo>
                      <a:lnTo>
                        <a:pt x="1367" y="1468"/>
                      </a:lnTo>
                      <a:lnTo>
                        <a:pt x="1361" y="1495"/>
                      </a:lnTo>
                      <a:lnTo>
                        <a:pt x="1356" y="1522"/>
                      </a:lnTo>
                      <a:lnTo>
                        <a:pt x="1350" y="1548"/>
                      </a:lnTo>
                      <a:lnTo>
                        <a:pt x="1343" y="1574"/>
                      </a:lnTo>
                      <a:lnTo>
                        <a:pt x="1336" y="1598"/>
                      </a:lnTo>
                      <a:lnTo>
                        <a:pt x="1329" y="1621"/>
                      </a:lnTo>
                      <a:lnTo>
                        <a:pt x="1319" y="1653"/>
                      </a:lnTo>
                      <a:lnTo>
                        <a:pt x="1311" y="1683"/>
                      </a:lnTo>
                      <a:lnTo>
                        <a:pt x="1303" y="1710"/>
                      </a:lnTo>
                      <a:lnTo>
                        <a:pt x="1297" y="1735"/>
                      </a:lnTo>
                      <a:lnTo>
                        <a:pt x="1290" y="1758"/>
                      </a:lnTo>
                      <a:lnTo>
                        <a:pt x="1284" y="1779"/>
                      </a:lnTo>
                      <a:lnTo>
                        <a:pt x="1278" y="1798"/>
                      </a:lnTo>
                      <a:lnTo>
                        <a:pt x="1272" y="1816"/>
                      </a:lnTo>
                      <a:lnTo>
                        <a:pt x="1265" y="1832"/>
                      </a:lnTo>
                      <a:lnTo>
                        <a:pt x="1257" y="1847"/>
                      </a:lnTo>
                      <a:lnTo>
                        <a:pt x="1247" y="1861"/>
                      </a:lnTo>
                      <a:lnTo>
                        <a:pt x="1236" y="1875"/>
                      </a:lnTo>
                      <a:lnTo>
                        <a:pt x="1223" y="1888"/>
                      </a:lnTo>
                      <a:lnTo>
                        <a:pt x="1208" y="1901"/>
                      </a:lnTo>
                      <a:lnTo>
                        <a:pt x="1190" y="1914"/>
                      </a:lnTo>
                      <a:lnTo>
                        <a:pt x="1170" y="1927"/>
                      </a:lnTo>
                      <a:lnTo>
                        <a:pt x="1148" y="1939"/>
                      </a:lnTo>
                      <a:lnTo>
                        <a:pt x="1129" y="1948"/>
                      </a:lnTo>
                      <a:lnTo>
                        <a:pt x="1111" y="1956"/>
                      </a:lnTo>
                      <a:lnTo>
                        <a:pt x="1096" y="1961"/>
                      </a:lnTo>
                      <a:lnTo>
                        <a:pt x="1081" y="1965"/>
                      </a:lnTo>
                      <a:lnTo>
                        <a:pt x="1068" y="1968"/>
                      </a:lnTo>
                      <a:lnTo>
                        <a:pt x="1056" y="1969"/>
                      </a:lnTo>
                      <a:lnTo>
                        <a:pt x="1045" y="1970"/>
                      </a:lnTo>
                      <a:lnTo>
                        <a:pt x="1034" y="1969"/>
                      </a:lnTo>
                      <a:lnTo>
                        <a:pt x="1024" y="1968"/>
                      </a:lnTo>
                      <a:lnTo>
                        <a:pt x="1015" y="1967"/>
                      </a:lnTo>
                      <a:lnTo>
                        <a:pt x="1006" y="1965"/>
                      </a:lnTo>
                      <a:lnTo>
                        <a:pt x="996" y="1964"/>
                      </a:lnTo>
                      <a:lnTo>
                        <a:pt x="987" y="1962"/>
                      </a:lnTo>
                      <a:lnTo>
                        <a:pt x="977" y="1961"/>
                      </a:lnTo>
                      <a:lnTo>
                        <a:pt x="966" y="1961"/>
                      </a:lnTo>
                      <a:lnTo>
                        <a:pt x="955" y="1960"/>
                      </a:lnTo>
                      <a:lnTo>
                        <a:pt x="943" y="1958"/>
                      </a:lnTo>
                      <a:lnTo>
                        <a:pt x="930" y="1954"/>
                      </a:lnTo>
                      <a:lnTo>
                        <a:pt x="916" y="1948"/>
                      </a:lnTo>
                      <a:lnTo>
                        <a:pt x="901" y="1942"/>
                      </a:lnTo>
                      <a:lnTo>
                        <a:pt x="886" y="1934"/>
                      </a:lnTo>
                      <a:lnTo>
                        <a:pt x="870" y="1925"/>
                      </a:lnTo>
                      <a:lnTo>
                        <a:pt x="855" y="1916"/>
                      </a:lnTo>
                      <a:lnTo>
                        <a:pt x="839" y="1906"/>
                      </a:lnTo>
                      <a:lnTo>
                        <a:pt x="823" y="1895"/>
                      </a:lnTo>
                      <a:lnTo>
                        <a:pt x="807" y="1884"/>
                      </a:lnTo>
                      <a:lnTo>
                        <a:pt x="792" y="1873"/>
                      </a:lnTo>
                      <a:lnTo>
                        <a:pt x="776" y="1862"/>
                      </a:lnTo>
                      <a:lnTo>
                        <a:pt x="762" y="1851"/>
                      </a:lnTo>
                      <a:lnTo>
                        <a:pt x="748" y="1840"/>
                      </a:lnTo>
                      <a:lnTo>
                        <a:pt x="736" y="1829"/>
                      </a:lnTo>
                      <a:lnTo>
                        <a:pt x="730" y="1823"/>
                      </a:lnTo>
                      <a:lnTo>
                        <a:pt x="714" y="1804"/>
                      </a:lnTo>
                      <a:lnTo>
                        <a:pt x="689" y="1776"/>
                      </a:lnTo>
                      <a:lnTo>
                        <a:pt x="656" y="1739"/>
                      </a:lnTo>
                      <a:lnTo>
                        <a:pt x="617" y="1695"/>
                      </a:lnTo>
                      <a:lnTo>
                        <a:pt x="572" y="1646"/>
                      </a:lnTo>
                      <a:lnTo>
                        <a:pt x="525" y="1593"/>
                      </a:lnTo>
                      <a:lnTo>
                        <a:pt x="476" y="1536"/>
                      </a:lnTo>
                      <a:lnTo>
                        <a:pt x="427" y="1480"/>
                      </a:lnTo>
                      <a:lnTo>
                        <a:pt x="377" y="1425"/>
                      </a:lnTo>
                      <a:lnTo>
                        <a:pt x="331" y="1373"/>
                      </a:lnTo>
                      <a:lnTo>
                        <a:pt x="289" y="1324"/>
                      </a:lnTo>
                      <a:lnTo>
                        <a:pt x="252" y="1281"/>
                      </a:lnTo>
                      <a:lnTo>
                        <a:pt x="220" y="1246"/>
                      </a:lnTo>
                      <a:lnTo>
                        <a:pt x="198" y="1219"/>
                      </a:lnTo>
                      <a:lnTo>
                        <a:pt x="185" y="1203"/>
                      </a:lnTo>
                      <a:lnTo>
                        <a:pt x="185" y="1201"/>
                      </a:lnTo>
                      <a:lnTo>
                        <a:pt x="183" y="1197"/>
                      </a:lnTo>
                      <a:lnTo>
                        <a:pt x="181" y="1190"/>
                      </a:lnTo>
                      <a:lnTo>
                        <a:pt x="177" y="1182"/>
                      </a:lnTo>
                      <a:lnTo>
                        <a:pt x="172" y="1171"/>
                      </a:lnTo>
                      <a:lnTo>
                        <a:pt x="164" y="1160"/>
                      </a:lnTo>
                      <a:lnTo>
                        <a:pt x="155" y="1147"/>
                      </a:lnTo>
                      <a:lnTo>
                        <a:pt x="143" y="1134"/>
                      </a:lnTo>
                      <a:lnTo>
                        <a:pt x="136" y="1127"/>
                      </a:lnTo>
                      <a:lnTo>
                        <a:pt x="128" y="1118"/>
                      </a:lnTo>
                      <a:lnTo>
                        <a:pt x="119" y="1108"/>
                      </a:lnTo>
                      <a:lnTo>
                        <a:pt x="108" y="1095"/>
                      </a:lnTo>
                      <a:lnTo>
                        <a:pt x="97" y="1082"/>
                      </a:lnTo>
                      <a:lnTo>
                        <a:pt x="85" y="1068"/>
                      </a:lnTo>
                      <a:lnTo>
                        <a:pt x="73" y="1053"/>
                      </a:lnTo>
                      <a:lnTo>
                        <a:pt x="61" y="1037"/>
                      </a:lnTo>
                      <a:lnTo>
                        <a:pt x="49" y="1022"/>
                      </a:lnTo>
                      <a:lnTo>
                        <a:pt x="38" y="1007"/>
                      </a:lnTo>
                      <a:lnTo>
                        <a:pt x="27" y="993"/>
                      </a:lnTo>
                      <a:lnTo>
                        <a:pt x="18" y="980"/>
                      </a:lnTo>
                      <a:lnTo>
                        <a:pt x="11" y="969"/>
                      </a:lnTo>
                      <a:lnTo>
                        <a:pt x="5" y="959"/>
                      </a:lnTo>
                      <a:lnTo>
                        <a:pt x="1" y="951"/>
                      </a:lnTo>
                      <a:lnTo>
                        <a:pt x="0" y="945"/>
                      </a:lnTo>
                      <a:lnTo>
                        <a:pt x="2" y="947"/>
                      </a:lnTo>
                      <a:lnTo>
                        <a:pt x="6" y="951"/>
                      </a:lnTo>
                      <a:lnTo>
                        <a:pt x="14" y="957"/>
                      </a:lnTo>
                      <a:lnTo>
                        <a:pt x="23" y="964"/>
                      </a:lnTo>
                      <a:lnTo>
                        <a:pt x="36" y="972"/>
                      </a:lnTo>
                      <a:lnTo>
                        <a:pt x="49" y="978"/>
                      </a:lnTo>
                      <a:lnTo>
                        <a:pt x="64" y="984"/>
                      </a:lnTo>
                      <a:lnTo>
                        <a:pt x="79" y="987"/>
                      </a:lnTo>
                      <a:lnTo>
                        <a:pt x="95" y="988"/>
                      </a:lnTo>
                      <a:lnTo>
                        <a:pt x="112" y="986"/>
                      </a:lnTo>
                      <a:lnTo>
                        <a:pt x="129" y="984"/>
                      </a:lnTo>
                      <a:lnTo>
                        <a:pt x="145" y="980"/>
                      </a:lnTo>
                      <a:lnTo>
                        <a:pt x="159" y="977"/>
                      </a:lnTo>
                      <a:lnTo>
                        <a:pt x="171" y="973"/>
                      </a:lnTo>
                      <a:lnTo>
                        <a:pt x="178" y="971"/>
                      </a:lnTo>
                      <a:lnTo>
                        <a:pt x="181" y="970"/>
                      </a:lnTo>
                      <a:lnTo>
                        <a:pt x="182" y="970"/>
                      </a:lnTo>
                      <a:lnTo>
                        <a:pt x="185" y="968"/>
                      </a:lnTo>
                      <a:lnTo>
                        <a:pt x="190" y="966"/>
                      </a:lnTo>
                      <a:lnTo>
                        <a:pt x="197" y="962"/>
                      </a:lnTo>
                      <a:lnTo>
                        <a:pt x="205" y="958"/>
                      </a:lnTo>
                      <a:lnTo>
                        <a:pt x="215" y="952"/>
                      </a:lnTo>
                      <a:lnTo>
                        <a:pt x="227" y="946"/>
                      </a:lnTo>
                      <a:lnTo>
                        <a:pt x="238" y="938"/>
                      </a:lnTo>
                      <a:lnTo>
                        <a:pt x="251" y="929"/>
                      </a:lnTo>
                      <a:lnTo>
                        <a:pt x="264" y="918"/>
                      </a:lnTo>
                      <a:lnTo>
                        <a:pt x="277" y="907"/>
                      </a:lnTo>
                      <a:lnTo>
                        <a:pt x="290" y="894"/>
                      </a:lnTo>
                      <a:lnTo>
                        <a:pt x="304" y="879"/>
                      </a:lnTo>
                      <a:lnTo>
                        <a:pt x="317" y="863"/>
                      </a:lnTo>
                      <a:lnTo>
                        <a:pt x="330" y="846"/>
                      </a:lnTo>
                      <a:lnTo>
                        <a:pt x="342" y="827"/>
                      </a:lnTo>
                      <a:lnTo>
                        <a:pt x="351" y="812"/>
                      </a:lnTo>
                      <a:lnTo>
                        <a:pt x="360" y="796"/>
                      </a:lnTo>
                      <a:lnTo>
                        <a:pt x="369" y="781"/>
                      </a:lnTo>
                      <a:lnTo>
                        <a:pt x="378" y="765"/>
                      </a:lnTo>
                      <a:lnTo>
                        <a:pt x="387" y="749"/>
                      </a:lnTo>
                      <a:lnTo>
                        <a:pt x="394" y="732"/>
                      </a:lnTo>
                      <a:lnTo>
                        <a:pt x="401" y="716"/>
                      </a:lnTo>
                      <a:lnTo>
                        <a:pt x="407" y="699"/>
                      </a:lnTo>
                      <a:lnTo>
                        <a:pt x="412" y="682"/>
                      </a:lnTo>
                      <a:lnTo>
                        <a:pt x="415" y="665"/>
                      </a:lnTo>
                      <a:lnTo>
                        <a:pt x="416" y="647"/>
                      </a:lnTo>
                      <a:lnTo>
                        <a:pt x="416" y="630"/>
                      </a:lnTo>
                      <a:lnTo>
                        <a:pt x="414" y="613"/>
                      </a:lnTo>
                      <a:lnTo>
                        <a:pt x="408" y="595"/>
                      </a:lnTo>
                      <a:lnTo>
                        <a:pt x="401" y="578"/>
                      </a:lnTo>
                      <a:lnTo>
                        <a:pt x="391" y="560"/>
                      </a:lnTo>
                      <a:lnTo>
                        <a:pt x="392" y="561"/>
                      </a:lnTo>
                      <a:lnTo>
                        <a:pt x="397" y="565"/>
                      </a:lnTo>
                      <a:lnTo>
                        <a:pt x="403" y="571"/>
                      </a:lnTo>
                      <a:lnTo>
                        <a:pt x="411" y="577"/>
                      </a:lnTo>
                      <a:lnTo>
                        <a:pt x="420" y="585"/>
                      </a:lnTo>
                      <a:lnTo>
                        <a:pt x="428" y="592"/>
                      </a:lnTo>
                      <a:lnTo>
                        <a:pt x="437" y="599"/>
                      </a:lnTo>
                      <a:lnTo>
                        <a:pt x="444" y="605"/>
                      </a:lnTo>
                      <a:lnTo>
                        <a:pt x="452" y="612"/>
                      </a:lnTo>
                      <a:lnTo>
                        <a:pt x="462" y="622"/>
                      </a:lnTo>
                      <a:lnTo>
                        <a:pt x="473" y="635"/>
                      </a:lnTo>
                      <a:lnTo>
                        <a:pt x="485" y="648"/>
                      </a:lnTo>
                      <a:lnTo>
                        <a:pt x="496" y="662"/>
                      </a:lnTo>
                      <a:lnTo>
                        <a:pt x="506" y="676"/>
                      </a:lnTo>
                      <a:lnTo>
                        <a:pt x="515" y="689"/>
                      </a:lnTo>
                      <a:lnTo>
                        <a:pt x="520" y="699"/>
                      </a:lnTo>
                      <a:lnTo>
                        <a:pt x="525" y="708"/>
                      </a:lnTo>
                      <a:lnTo>
                        <a:pt x="532" y="716"/>
                      </a:lnTo>
                      <a:lnTo>
                        <a:pt x="540" y="724"/>
                      </a:lnTo>
                      <a:lnTo>
                        <a:pt x="549" y="731"/>
                      </a:lnTo>
                      <a:lnTo>
                        <a:pt x="558" y="738"/>
                      </a:lnTo>
                      <a:lnTo>
                        <a:pt x="567" y="743"/>
                      </a:lnTo>
                      <a:lnTo>
                        <a:pt x="576" y="748"/>
                      </a:lnTo>
                      <a:lnTo>
                        <a:pt x="583" y="751"/>
                      </a:lnTo>
                      <a:lnTo>
                        <a:pt x="587" y="755"/>
                      </a:lnTo>
                      <a:lnTo>
                        <a:pt x="594" y="763"/>
                      </a:lnTo>
                      <a:lnTo>
                        <a:pt x="603" y="774"/>
                      </a:lnTo>
                      <a:lnTo>
                        <a:pt x="614" y="789"/>
                      </a:lnTo>
                      <a:lnTo>
                        <a:pt x="625" y="807"/>
                      </a:lnTo>
                      <a:lnTo>
                        <a:pt x="638" y="827"/>
                      </a:lnTo>
                      <a:lnTo>
                        <a:pt x="652" y="848"/>
                      </a:lnTo>
                      <a:lnTo>
                        <a:pt x="666" y="870"/>
                      </a:lnTo>
                      <a:lnTo>
                        <a:pt x="681" y="893"/>
                      </a:lnTo>
                      <a:lnTo>
                        <a:pt x="696" y="916"/>
                      </a:lnTo>
                      <a:lnTo>
                        <a:pt x="710" y="938"/>
                      </a:lnTo>
                      <a:lnTo>
                        <a:pt x="725" y="958"/>
                      </a:lnTo>
                      <a:lnTo>
                        <a:pt x="739" y="977"/>
                      </a:lnTo>
                      <a:lnTo>
                        <a:pt x="752" y="994"/>
                      </a:lnTo>
                      <a:lnTo>
                        <a:pt x="763" y="1008"/>
                      </a:lnTo>
                      <a:lnTo>
                        <a:pt x="774" y="1018"/>
                      </a:lnTo>
                      <a:lnTo>
                        <a:pt x="790" y="1031"/>
                      </a:lnTo>
                      <a:lnTo>
                        <a:pt x="803" y="1043"/>
                      </a:lnTo>
                      <a:lnTo>
                        <a:pt x="812" y="1053"/>
                      </a:lnTo>
                      <a:lnTo>
                        <a:pt x="820" y="1060"/>
                      </a:lnTo>
                      <a:lnTo>
                        <a:pt x="825" y="1065"/>
                      </a:lnTo>
                      <a:lnTo>
                        <a:pt x="829" y="1068"/>
                      </a:lnTo>
                      <a:lnTo>
                        <a:pt x="830" y="1070"/>
                      </a:lnTo>
                      <a:lnTo>
                        <a:pt x="831" y="1071"/>
                      </a:lnTo>
                      <a:lnTo>
                        <a:pt x="831" y="1070"/>
                      </a:lnTo>
                      <a:lnTo>
                        <a:pt x="833" y="1069"/>
                      </a:lnTo>
                      <a:lnTo>
                        <a:pt x="835" y="1067"/>
                      </a:lnTo>
                      <a:lnTo>
                        <a:pt x="839" y="1065"/>
                      </a:lnTo>
                      <a:lnTo>
                        <a:pt x="844" y="1063"/>
                      </a:lnTo>
                      <a:lnTo>
                        <a:pt x="851" y="1062"/>
                      </a:lnTo>
                      <a:lnTo>
                        <a:pt x="859" y="1063"/>
                      </a:lnTo>
                      <a:lnTo>
                        <a:pt x="869" y="1065"/>
                      </a:lnTo>
                      <a:lnTo>
                        <a:pt x="869" y="1063"/>
                      </a:lnTo>
                      <a:lnTo>
                        <a:pt x="870" y="1058"/>
                      </a:lnTo>
                      <a:lnTo>
                        <a:pt x="871" y="1049"/>
                      </a:lnTo>
                      <a:lnTo>
                        <a:pt x="872" y="1037"/>
                      </a:lnTo>
                      <a:lnTo>
                        <a:pt x="873" y="1024"/>
                      </a:lnTo>
                      <a:lnTo>
                        <a:pt x="874" y="1008"/>
                      </a:lnTo>
                      <a:lnTo>
                        <a:pt x="876" y="992"/>
                      </a:lnTo>
                      <a:lnTo>
                        <a:pt x="878" y="975"/>
                      </a:lnTo>
                      <a:lnTo>
                        <a:pt x="879" y="958"/>
                      </a:lnTo>
                      <a:lnTo>
                        <a:pt x="880" y="941"/>
                      </a:lnTo>
                      <a:lnTo>
                        <a:pt x="882" y="924"/>
                      </a:lnTo>
                      <a:lnTo>
                        <a:pt x="883" y="908"/>
                      </a:lnTo>
                      <a:lnTo>
                        <a:pt x="883" y="894"/>
                      </a:lnTo>
                      <a:lnTo>
                        <a:pt x="884" y="882"/>
                      </a:lnTo>
                      <a:lnTo>
                        <a:pt x="884" y="873"/>
                      </a:lnTo>
                      <a:lnTo>
                        <a:pt x="883" y="866"/>
                      </a:lnTo>
                      <a:lnTo>
                        <a:pt x="883" y="860"/>
                      </a:lnTo>
                      <a:lnTo>
                        <a:pt x="883" y="852"/>
                      </a:lnTo>
                      <a:lnTo>
                        <a:pt x="883" y="843"/>
                      </a:lnTo>
                      <a:lnTo>
                        <a:pt x="884" y="831"/>
                      </a:lnTo>
                      <a:lnTo>
                        <a:pt x="885" y="818"/>
                      </a:lnTo>
                      <a:lnTo>
                        <a:pt x="886" y="804"/>
                      </a:lnTo>
                      <a:lnTo>
                        <a:pt x="887" y="788"/>
                      </a:lnTo>
                      <a:lnTo>
                        <a:pt x="889" y="770"/>
                      </a:lnTo>
                      <a:lnTo>
                        <a:pt x="891" y="751"/>
                      </a:lnTo>
                      <a:lnTo>
                        <a:pt x="893" y="730"/>
                      </a:lnTo>
                      <a:lnTo>
                        <a:pt x="896" y="708"/>
                      </a:lnTo>
                      <a:lnTo>
                        <a:pt x="899" y="684"/>
                      </a:lnTo>
                      <a:lnTo>
                        <a:pt x="901" y="659"/>
                      </a:lnTo>
                      <a:lnTo>
                        <a:pt x="905" y="632"/>
                      </a:lnTo>
                      <a:lnTo>
                        <a:pt x="908" y="604"/>
                      </a:lnTo>
                      <a:lnTo>
                        <a:pt x="911" y="574"/>
                      </a:lnTo>
                      <a:lnTo>
                        <a:pt x="918" y="525"/>
                      </a:lnTo>
                      <a:lnTo>
                        <a:pt x="928" y="475"/>
                      </a:lnTo>
                      <a:lnTo>
                        <a:pt x="942" y="424"/>
                      </a:lnTo>
                      <a:lnTo>
                        <a:pt x="958" y="373"/>
                      </a:lnTo>
                      <a:lnTo>
                        <a:pt x="977" y="323"/>
                      </a:lnTo>
                      <a:lnTo>
                        <a:pt x="998" y="273"/>
                      </a:lnTo>
                      <a:lnTo>
                        <a:pt x="1020" y="225"/>
                      </a:lnTo>
                      <a:lnTo>
                        <a:pt x="1044" y="180"/>
                      </a:lnTo>
                      <a:lnTo>
                        <a:pt x="1068" y="139"/>
                      </a:lnTo>
                      <a:lnTo>
                        <a:pt x="1094" y="101"/>
                      </a:lnTo>
                      <a:lnTo>
                        <a:pt x="1120" y="69"/>
                      </a:lnTo>
                      <a:lnTo>
                        <a:pt x="1145" y="42"/>
                      </a:lnTo>
                      <a:lnTo>
                        <a:pt x="1172" y="20"/>
                      </a:lnTo>
                      <a:lnTo>
                        <a:pt x="1197" y="6"/>
                      </a:lnTo>
                      <a:lnTo>
                        <a:pt x="1221" y="0"/>
                      </a:lnTo>
                      <a:lnTo>
                        <a:pt x="1244" y="3"/>
                      </a:lnTo>
                      <a:close/>
                    </a:path>
                  </a:pathLst>
                </a:custGeom>
                <a:solidFill>
                  <a:srgbClr val="40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11" name="Freeform 727"/>
                <p:cNvSpPr>
                  <a:spLocks/>
                </p:cNvSpPr>
                <p:nvPr/>
              </p:nvSpPr>
              <p:spPr bwMode="auto">
                <a:xfrm>
                  <a:off x="4840" y="747"/>
                  <a:ext cx="142" cy="197"/>
                </a:xfrm>
                <a:custGeom>
                  <a:avLst/>
                  <a:gdLst>
                    <a:gd name="T0" fmla="*/ 1280 w 1420"/>
                    <a:gd name="T1" fmla="*/ 32 h 1970"/>
                    <a:gd name="T2" fmla="*/ 1350 w 1420"/>
                    <a:gd name="T3" fmla="*/ 162 h 1970"/>
                    <a:gd name="T4" fmla="*/ 1399 w 1420"/>
                    <a:gd name="T5" fmla="*/ 420 h 1970"/>
                    <a:gd name="T6" fmla="*/ 1411 w 1420"/>
                    <a:gd name="T7" fmla="*/ 628 h 1970"/>
                    <a:gd name="T8" fmla="*/ 1417 w 1420"/>
                    <a:gd name="T9" fmla="*/ 816 h 1970"/>
                    <a:gd name="T10" fmla="*/ 1420 w 1420"/>
                    <a:gd name="T11" fmla="*/ 904 h 1970"/>
                    <a:gd name="T12" fmla="*/ 1419 w 1420"/>
                    <a:gd name="T13" fmla="*/ 970 h 1970"/>
                    <a:gd name="T14" fmla="*/ 1413 w 1420"/>
                    <a:gd name="T15" fmla="*/ 1091 h 1970"/>
                    <a:gd name="T16" fmla="*/ 1399 w 1420"/>
                    <a:gd name="T17" fmla="*/ 1246 h 1970"/>
                    <a:gd name="T18" fmla="*/ 1377 w 1420"/>
                    <a:gd name="T19" fmla="*/ 1413 h 1970"/>
                    <a:gd name="T20" fmla="*/ 1343 w 1420"/>
                    <a:gd name="T21" fmla="*/ 1574 h 1970"/>
                    <a:gd name="T22" fmla="*/ 1303 w 1420"/>
                    <a:gd name="T23" fmla="*/ 1710 h 1970"/>
                    <a:gd name="T24" fmla="*/ 1265 w 1420"/>
                    <a:gd name="T25" fmla="*/ 1832 h 1970"/>
                    <a:gd name="T26" fmla="*/ 1190 w 1420"/>
                    <a:gd name="T27" fmla="*/ 1914 h 1970"/>
                    <a:gd name="T28" fmla="*/ 1096 w 1420"/>
                    <a:gd name="T29" fmla="*/ 1961 h 1970"/>
                    <a:gd name="T30" fmla="*/ 1024 w 1420"/>
                    <a:gd name="T31" fmla="*/ 1968 h 1970"/>
                    <a:gd name="T32" fmla="*/ 966 w 1420"/>
                    <a:gd name="T33" fmla="*/ 1961 h 1970"/>
                    <a:gd name="T34" fmla="*/ 901 w 1420"/>
                    <a:gd name="T35" fmla="*/ 1942 h 1970"/>
                    <a:gd name="T36" fmla="*/ 807 w 1420"/>
                    <a:gd name="T37" fmla="*/ 1884 h 1970"/>
                    <a:gd name="T38" fmla="*/ 736 w 1420"/>
                    <a:gd name="T39" fmla="*/ 1829 h 1970"/>
                    <a:gd name="T40" fmla="*/ 572 w 1420"/>
                    <a:gd name="T41" fmla="*/ 1646 h 1970"/>
                    <a:gd name="T42" fmla="*/ 289 w 1420"/>
                    <a:gd name="T43" fmla="*/ 1324 h 1970"/>
                    <a:gd name="T44" fmla="*/ 185 w 1420"/>
                    <a:gd name="T45" fmla="*/ 1201 h 1970"/>
                    <a:gd name="T46" fmla="*/ 155 w 1420"/>
                    <a:gd name="T47" fmla="*/ 1147 h 1970"/>
                    <a:gd name="T48" fmla="*/ 108 w 1420"/>
                    <a:gd name="T49" fmla="*/ 1095 h 1970"/>
                    <a:gd name="T50" fmla="*/ 38 w 1420"/>
                    <a:gd name="T51" fmla="*/ 1007 h 1970"/>
                    <a:gd name="T52" fmla="*/ 0 w 1420"/>
                    <a:gd name="T53" fmla="*/ 945 h 1970"/>
                    <a:gd name="T54" fmla="*/ 36 w 1420"/>
                    <a:gd name="T55" fmla="*/ 972 h 1970"/>
                    <a:gd name="T56" fmla="*/ 112 w 1420"/>
                    <a:gd name="T57" fmla="*/ 986 h 1970"/>
                    <a:gd name="T58" fmla="*/ 181 w 1420"/>
                    <a:gd name="T59" fmla="*/ 970 h 1970"/>
                    <a:gd name="T60" fmla="*/ 205 w 1420"/>
                    <a:gd name="T61" fmla="*/ 958 h 1970"/>
                    <a:gd name="T62" fmla="*/ 277 w 1420"/>
                    <a:gd name="T63" fmla="*/ 907 h 1970"/>
                    <a:gd name="T64" fmla="*/ 342 w 1420"/>
                    <a:gd name="T65" fmla="*/ 827 h 1970"/>
                    <a:gd name="T66" fmla="*/ 394 w 1420"/>
                    <a:gd name="T67" fmla="*/ 732 h 1970"/>
                    <a:gd name="T68" fmla="*/ 416 w 1420"/>
                    <a:gd name="T69" fmla="*/ 630 h 1970"/>
                    <a:gd name="T70" fmla="*/ 392 w 1420"/>
                    <a:gd name="T71" fmla="*/ 561 h 1970"/>
                    <a:gd name="T72" fmla="*/ 437 w 1420"/>
                    <a:gd name="T73" fmla="*/ 599 h 1970"/>
                    <a:gd name="T74" fmla="*/ 485 w 1420"/>
                    <a:gd name="T75" fmla="*/ 648 h 1970"/>
                    <a:gd name="T76" fmla="*/ 525 w 1420"/>
                    <a:gd name="T77" fmla="*/ 708 h 1970"/>
                    <a:gd name="T78" fmla="*/ 576 w 1420"/>
                    <a:gd name="T79" fmla="*/ 748 h 1970"/>
                    <a:gd name="T80" fmla="*/ 614 w 1420"/>
                    <a:gd name="T81" fmla="*/ 789 h 1970"/>
                    <a:gd name="T82" fmla="*/ 696 w 1420"/>
                    <a:gd name="T83" fmla="*/ 916 h 1970"/>
                    <a:gd name="T84" fmla="*/ 774 w 1420"/>
                    <a:gd name="T85" fmla="*/ 1018 h 1970"/>
                    <a:gd name="T86" fmla="*/ 825 w 1420"/>
                    <a:gd name="T87" fmla="*/ 1065 h 1970"/>
                    <a:gd name="T88" fmla="*/ 833 w 1420"/>
                    <a:gd name="T89" fmla="*/ 1069 h 1970"/>
                    <a:gd name="T90" fmla="*/ 869 w 1420"/>
                    <a:gd name="T91" fmla="*/ 1065 h 1970"/>
                    <a:gd name="T92" fmla="*/ 873 w 1420"/>
                    <a:gd name="T93" fmla="*/ 1024 h 1970"/>
                    <a:gd name="T94" fmla="*/ 882 w 1420"/>
                    <a:gd name="T95" fmla="*/ 924 h 1970"/>
                    <a:gd name="T96" fmla="*/ 883 w 1420"/>
                    <a:gd name="T97" fmla="*/ 866 h 1970"/>
                    <a:gd name="T98" fmla="*/ 886 w 1420"/>
                    <a:gd name="T99" fmla="*/ 804 h 1970"/>
                    <a:gd name="T100" fmla="*/ 899 w 1420"/>
                    <a:gd name="T101" fmla="*/ 684 h 1970"/>
                    <a:gd name="T102" fmla="*/ 918 w 1420"/>
                    <a:gd name="T103" fmla="*/ 525 h 1970"/>
                    <a:gd name="T104" fmla="*/ 1020 w 1420"/>
                    <a:gd name="T105" fmla="*/ 225 h 1970"/>
                    <a:gd name="T106" fmla="*/ 1172 w 1420"/>
                    <a:gd name="T107" fmla="*/ 20 h 19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420" h="1970">
                      <a:moveTo>
                        <a:pt x="1244" y="3"/>
                      </a:moveTo>
                      <a:lnTo>
                        <a:pt x="1244" y="3"/>
                      </a:lnTo>
                      <a:lnTo>
                        <a:pt x="1251" y="6"/>
                      </a:lnTo>
                      <a:lnTo>
                        <a:pt x="1260" y="12"/>
                      </a:lnTo>
                      <a:lnTo>
                        <a:pt x="1269" y="20"/>
                      </a:lnTo>
                      <a:lnTo>
                        <a:pt x="1280" y="32"/>
                      </a:lnTo>
                      <a:lnTo>
                        <a:pt x="1291" y="46"/>
                      </a:lnTo>
                      <a:lnTo>
                        <a:pt x="1303" y="63"/>
                      </a:lnTo>
                      <a:lnTo>
                        <a:pt x="1314" y="82"/>
                      </a:lnTo>
                      <a:lnTo>
                        <a:pt x="1326" y="105"/>
                      </a:lnTo>
                      <a:lnTo>
                        <a:pt x="1338" y="132"/>
                      </a:lnTo>
                      <a:lnTo>
                        <a:pt x="1350" y="162"/>
                      </a:lnTo>
                      <a:lnTo>
                        <a:pt x="1361" y="195"/>
                      </a:lnTo>
                      <a:lnTo>
                        <a:pt x="1371" y="232"/>
                      </a:lnTo>
                      <a:lnTo>
                        <a:pt x="1380" y="273"/>
                      </a:lnTo>
                      <a:lnTo>
                        <a:pt x="1388" y="318"/>
                      </a:lnTo>
                      <a:lnTo>
                        <a:pt x="1394" y="367"/>
                      </a:lnTo>
                      <a:lnTo>
                        <a:pt x="1399" y="420"/>
                      </a:lnTo>
                      <a:lnTo>
                        <a:pt x="1402" y="464"/>
                      </a:lnTo>
                      <a:lnTo>
                        <a:pt x="1405" y="507"/>
                      </a:lnTo>
                      <a:lnTo>
                        <a:pt x="1407" y="550"/>
                      </a:lnTo>
                      <a:lnTo>
                        <a:pt x="1409" y="590"/>
                      </a:lnTo>
                      <a:lnTo>
                        <a:pt x="1411" y="628"/>
                      </a:lnTo>
                      <a:lnTo>
                        <a:pt x="1412" y="665"/>
                      </a:lnTo>
                      <a:lnTo>
                        <a:pt x="1413" y="699"/>
                      </a:lnTo>
                      <a:lnTo>
                        <a:pt x="1414" y="731"/>
                      </a:lnTo>
                      <a:lnTo>
                        <a:pt x="1415" y="762"/>
                      </a:lnTo>
                      <a:lnTo>
                        <a:pt x="1416" y="790"/>
                      </a:lnTo>
                      <a:lnTo>
                        <a:pt x="1417" y="816"/>
                      </a:lnTo>
                      <a:lnTo>
                        <a:pt x="1417" y="839"/>
                      </a:lnTo>
                      <a:lnTo>
                        <a:pt x="1418" y="859"/>
                      </a:lnTo>
                      <a:lnTo>
                        <a:pt x="1419" y="877"/>
                      </a:lnTo>
                      <a:lnTo>
                        <a:pt x="1419" y="892"/>
                      </a:lnTo>
                      <a:lnTo>
                        <a:pt x="1420" y="904"/>
                      </a:lnTo>
                      <a:lnTo>
                        <a:pt x="1420" y="910"/>
                      </a:lnTo>
                      <a:lnTo>
                        <a:pt x="1420" y="918"/>
                      </a:lnTo>
                      <a:lnTo>
                        <a:pt x="1420" y="929"/>
                      </a:lnTo>
                      <a:lnTo>
                        <a:pt x="1420" y="941"/>
                      </a:lnTo>
                      <a:lnTo>
                        <a:pt x="1420" y="954"/>
                      </a:lnTo>
                      <a:lnTo>
                        <a:pt x="1419" y="970"/>
                      </a:lnTo>
                      <a:lnTo>
                        <a:pt x="1419" y="986"/>
                      </a:lnTo>
                      <a:lnTo>
                        <a:pt x="1418" y="1005"/>
                      </a:lnTo>
                      <a:lnTo>
                        <a:pt x="1417" y="1024"/>
                      </a:lnTo>
                      <a:lnTo>
                        <a:pt x="1416" y="1046"/>
                      </a:lnTo>
                      <a:lnTo>
                        <a:pt x="1414" y="1068"/>
                      </a:lnTo>
                      <a:lnTo>
                        <a:pt x="1413" y="1091"/>
                      </a:lnTo>
                      <a:lnTo>
                        <a:pt x="1411" y="1115"/>
                      </a:lnTo>
                      <a:lnTo>
                        <a:pt x="1409" y="1140"/>
                      </a:lnTo>
                      <a:lnTo>
                        <a:pt x="1407" y="1166"/>
                      </a:lnTo>
                      <a:lnTo>
                        <a:pt x="1405" y="1192"/>
                      </a:lnTo>
                      <a:lnTo>
                        <a:pt x="1402" y="1219"/>
                      </a:lnTo>
                      <a:lnTo>
                        <a:pt x="1399" y="1246"/>
                      </a:lnTo>
                      <a:lnTo>
                        <a:pt x="1396" y="1274"/>
                      </a:lnTo>
                      <a:lnTo>
                        <a:pt x="1393" y="1301"/>
                      </a:lnTo>
                      <a:lnTo>
                        <a:pt x="1389" y="1329"/>
                      </a:lnTo>
                      <a:lnTo>
                        <a:pt x="1385" y="1358"/>
                      </a:lnTo>
                      <a:lnTo>
                        <a:pt x="1381" y="1386"/>
                      </a:lnTo>
                      <a:lnTo>
                        <a:pt x="1377" y="1413"/>
                      </a:lnTo>
                      <a:lnTo>
                        <a:pt x="1372" y="1441"/>
                      </a:lnTo>
                      <a:lnTo>
                        <a:pt x="1367" y="1468"/>
                      </a:lnTo>
                      <a:lnTo>
                        <a:pt x="1361" y="1495"/>
                      </a:lnTo>
                      <a:lnTo>
                        <a:pt x="1356" y="1522"/>
                      </a:lnTo>
                      <a:lnTo>
                        <a:pt x="1350" y="1548"/>
                      </a:lnTo>
                      <a:lnTo>
                        <a:pt x="1343" y="1574"/>
                      </a:lnTo>
                      <a:lnTo>
                        <a:pt x="1336" y="1598"/>
                      </a:lnTo>
                      <a:lnTo>
                        <a:pt x="1329" y="1621"/>
                      </a:lnTo>
                      <a:lnTo>
                        <a:pt x="1319" y="1653"/>
                      </a:lnTo>
                      <a:lnTo>
                        <a:pt x="1311" y="1683"/>
                      </a:lnTo>
                      <a:lnTo>
                        <a:pt x="1303" y="1710"/>
                      </a:lnTo>
                      <a:lnTo>
                        <a:pt x="1297" y="1735"/>
                      </a:lnTo>
                      <a:lnTo>
                        <a:pt x="1290" y="1758"/>
                      </a:lnTo>
                      <a:lnTo>
                        <a:pt x="1284" y="1779"/>
                      </a:lnTo>
                      <a:lnTo>
                        <a:pt x="1278" y="1798"/>
                      </a:lnTo>
                      <a:lnTo>
                        <a:pt x="1272" y="1816"/>
                      </a:lnTo>
                      <a:lnTo>
                        <a:pt x="1265" y="1832"/>
                      </a:lnTo>
                      <a:lnTo>
                        <a:pt x="1257" y="1847"/>
                      </a:lnTo>
                      <a:lnTo>
                        <a:pt x="1247" y="1861"/>
                      </a:lnTo>
                      <a:lnTo>
                        <a:pt x="1236" y="1875"/>
                      </a:lnTo>
                      <a:lnTo>
                        <a:pt x="1223" y="1888"/>
                      </a:lnTo>
                      <a:lnTo>
                        <a:pt x="1208" y="1901"/>
                      </a:lnTo>
                      <a:lnTo>
                        <a:pt x="1190" y="1914"/>
                      </a:lnTo>
                      <a:lnTo>
                        <a:pt x="1170" y="1927"/>
                      </a:lnTo>
                      <a:lnTo>
                        <a:pt x="1148" y="1939"/>
                      </a:lnTo>
                      <a:lnTo>
                        <a:pt x="1129" y="1948"/>
                      </a:lnTo>
                      <a:lnTo>
                        <a:pt x="1111" y="1956"/>
                      </a:lnTo>
                      <a:lnTo>
                        <a:pt x="1096" y="1961"/>
                      </a:lnTo>
                      <a:lnTo>
                        <a:pt x="1081" y="1965"/>
                      </a:lnTo>
                      <a:lnTo>
                        <a:pt x="1068" y="1968"/>
                      </a:lnTo>
                      <a:lnTo>
                        <a:pt x="1056" y="1969"/>
                      </a:lnTo>
                      <a:lnTo>
                        <a:pt x="1045" y="1970"/>
                      </a:lnTo>
                      <a:lnTo>
                        <a:pt x="1034" y="1969"/>
                      </a:lnTo>
                      <a:lnTo>
                        <a:pt x="1024" y="1968"/>
                      </a:lnTo>
                      <a:lnTo>
                        <a:pt x="1015" y="1967"/>
                      </a:lnTo>
                      <a:lnTo>
                        <a:pt x="1006" y="1965"/>
                      </a:lnTo>
                      <a:lnTo>
                        <a:pt x="996" y="1964"/>
                      </a:lnTo>
                      <a:lnTo>
                        <a:pt x="987" y="1962"/>
                      </a:lnTo>
                      <a:lnTo>
                        <a:pt x="977" y="1961"/>
                      </a:lnTo>
                      <a:lnTo>
                        <a:pt x="966" y="1961"/>
                      </a:lnTo>
                      <a:lnTo>
                        <a:pt x="955" y="1960"/>
                      </a:lnTo>
                      <a:lnTo>
                        <a:pt x="943" y="1958"/>
                      </a:lnTo>
                      <a:lnTo>
                        <a:pt x="930" y="1954"/>
                      </a:lnTo>
                      <a:lnTo>
                        <a:pt x="916" y="1948"/>
                      </a:lnTo>
                      <a:lnTo>
                        <a:pt x="901" y="1942"/>
                      </a:lnTo>
                      <a:lnTo>
                        <a:pt x="886" y="1934"/>
                      </a:lnTo>
                      <a:lnTo>
                        <a:pt x="870" y="1925"/>
                      </a:lnTo>
                      <a:lnTo>
                        <a:pt x="855" y="1916"/>
                      </a:lnTo>
                      <a:lnTo>
                        <a:pt x="839" y="1906"/>
                      </a:lnTo>
                      <a:lnTo>
                        <a:pt x="823" y="1895"/>
                      </a:lnTo>
                      <a:lnTo>
                        <a:pt x="807" y="1884"/>
                      </a:lnTo>
                      <a:lnTo>
                        <a:pt x="792" y="1873"/>
                      </a:lnTo>
                      <a:lnTo>
                        <a:pt x="776" y="1862"/>
                      </a:lnTo>
                      <a:lnTo>
                        <a:pt x="762" y="1851"/>
                      </a:lnTo>
                      <a:lnTo>
                        <a:pt x="748" y="1840"/>
                      </a:lnTo>
                      <a:lnTo>
                        <a:pt x="736" y="1829"/>
                      </a:lnTo>
                      <a:lnTo>
                        <a:pt x="730" y="1823"/>
                      </a:lnTo>
                      <a:lnTo>
                        <a:pt x="714" y="1804"/>
                      </a:lnTo>
                      <a:lnTo>
                        <a:pt x="689" y="1776"/>
                      </a:lnTo>
                      <a:lnTo>
                        <a:pt x="656" y="1739"/>
                      </a:lnTo>
                      <a:lnTo>
                        <a:pt x="617" y="1695"/>
                      </a:lnTo>
                      <a:lnTo>
                        <a:pt x="572" y="1646"/>
                      </a:lnTo>
                      <a:lnTo>
                        <a:pt x="525" y="1593"/>
                      </a:lnTo>
                      <a:lnTo>
                        <a:pt x="476" y="1536"/>
                      </a:lnTo>
                      <a:lnTo>
                        <a:pt x="427" y="1480"/>
                      </a:lnTo>
                      <a:lnTo>
                        <a:pt x="377" y="1425"/>
                      </a:lnTo>
                      <a:lnTo>
                        <a:pt x="331" y="1373"/>
                      </a:lnTo>
                      <a:lnTo>
                        <a:pt x="289" y="1324"/>
                      </a:lnTo>
                      <a:lnTo>
                        <a:pt x="252" y="1281"/>
                      </a:lnTo>
                      <a:lnTo>
                        <a:pt x="220" y="1246"/>
                      </a:lnTo>
                      <a:lnTo>
                        <a:pt x="198" y="1219"/>
                      </a:lnTo>
                      <a:lnTo>
                        <a:pt x="185" y="1203"/>
                      </a:lnTo>
                      <a:lnTo>
                        <a:pt x="185" y="1201"/>
                      </a:lnTo>
                      <a:lnTo>
                        <a:pt x="183" y="1197"/>
                      </a:lnTo>
                      <a:lnTo>
                        <a:pt x="181" y="1190"/>
                      </a:lnTo>
                      <a:lnTo>
                        <a:pt x="177" y="1182"/>
                      </a:lnTo>
                      <a:lnTo>
                        <a:pt x="172" y="1171"/>
                      </a:lnTo>
                      <a:lnTo>
                        <a:pt x="164" y="1160"/>
                      </a:lnTo>
                      <a:lnTo>
                        <a:pt x="155" y="1147"/>
                      </a:lnTo>
                      <a:lnTo>
                        <a:pt x="143" y="1134"/>
                      </a:lnTo>
                      <a:lnTo>
                        <a:pt x="136" y="1127"/>
                      </a:lnTo>
                      <a:lnTo>
                        <a:pt x="128" y="1118"/>
                      </a:lnTo>
                      <a:lnTo>
                        <a:pt x="119" y="1108"/>
                      </a:lnTo>
                      <a:lnTo>
                        <a:pt x="108" y="1095"/>
                      </a:lnTo>
                      <a:lnTo>
                        <a:pt x="97" y="1082"/>
                      </a:lnTo>
                      <a:lnTo>
                        <a:pt x="85" y="1068"/>
                      </a:lnTo>
                      <a:lnTo>
                        <a:pt x="73" y="1053"/>
                      </a:lnTo>
                      <a:lnTo>
                        <a:pt x="61" y="1037"/>
                      </a:lnTo>
                      <a:lnTo>
                        <a:pt x="49" y="1022"/>
                      </a:lnTo>
                      <a:lnTo>
                        <a:pt x="38" y="1007"/>
                      </a:lnTo>
                      <a:lnTo>
                        <a:pt x="27" y="993"/>
                      </a:lnTo>
                      <a:lnTo>
                        <a:pt x="18" y="980"/>
                      </a:lnTo>
                      <a:lnTo>
                        <a:pt x="11" y="969"/>
                      </a:lnTo>
                      <a:lnTo>
                        <a:pt x="5" y="959"/>
                      </a:lnTo>
                      <a:lnTo>
                        <a:pt x="1" y="951"/>
                      </a:lnTo>
                      <a:lnTo>
                        <a:pt x="0" y="945"/>
                      </a:lnTo>
                      <a:lnTo>
                        <a:pt x="2" y="947"/>
                      </a:lnTo>
                      <a:lnTo>
                        <a:pt x="6" y="951"/>
                      </a:lnTo>
                      <a:lnTo>
                        <a:pt x="14" y="957"/>
                      </a:lnTo>
                      <a:lnTo>
                        <a:pt x="23" y="964"/>
                      </a:lnTo>
                      <a:lnTo>
                        <a:pt x="36" y="972"/>
                      </a:lnTo>
                      <a:lnTo>
                        <a:pt x="49" y="978"/>
                      </a:lnTo>
                      <a:lnTo>
                        <a:pt x="64" y="984"/>
                      </a:lnTo>
                      <a:lnTo>
                        <a:pt x="79" y="987"/>
                      </a:lnTo>
                      <a:lnTo>
                        <a:pt x="95" y="988"/>
                      </a:lnTo>
                      <a:lnTo>
                        <a:pt x="112" y="986"/>
                      </a:lnTo>
                      <a:lnTo>
                        <a:pt x="129" y="984"/>
                      </a:lnTo>
                      <a:lnTo>
                        <a:pt x="145" y="980"/>
                      </a:lnTo>
                      <a:lnTo>
                        <a:pt x="159" y="977"/>
                      </a:lnTo>
                      <a:lnTo>
                        <a:pt x="171" y="973"/>
                      </a:lnTo>
                      <a:lnTo>
                        <a:pt x="178" y="971"/>
                      </a:lnTo>
                      <a:lnTo>
                        <a:pt x="181" y="970"/>
                      </a:lnTo>
                      <a:lnTo>
                        <a:pt x="182" y="970"/>
                      </a:lnTo>
                      <a:lnTo>
                        <a:pt x="185" y="968"/>
                      </a:lnTo>
                      <a:lnTo>
                        <a:pt x="190" y="966"/>
                      </a:lnTo>
                      <a:lnTo>
                        <a:pt x="197" y="962"/>
                      </a:lnTo>
                      <a:lnTo>
                        <a:pt x="205" y="958"/>
                      </a:lnTo>
                      <a:lnTo>
                        <a:pt x="215" y="952"/>
                      </a:lnTo>
                      <a:lnTo>
                        <a:pt x="227" y="946"/>
                      </a:lnTo>
                      <a:lnTo>
                        <a:pt x="238" y="938"/>
                      </a:lnTo>
                      <a:lnTo>
                        <a:pt x="251" y="929"/>
                      </a:lnTo>
                      <a:lnTo>
                        <a:pt x="264" y="918"/>
                      </a:lnTo>
                      <a:lnTo>
                        <a:pt x="277" y="907"/>
                      </a:lnTo>
                      <a:lnTo>
                        <a:pt x="290" y="894"/>
                      </a:lnTo>
                      <a:lnTo>
                        <a:pt x="304" y="879"/>
                      </a:lnTo>
                      <a:lnTo>
                        <a:pt x="317" y="863"/>
                      </a:lnTo>
                      <a:lnTo>
                        <a:pt x="330" y="846"/>
                      </a:lnTo>
                      <a:lnTo>
                        <a:pt x="342" y="827"/>
                      </a:lnTo>
                      <a:lnTo>
                        <a:pt x="351" y="812"/>
                      </a:lnTo>
                      <a:lnTo>
                        <a:pt x="360" y="796"/>
                      </a:lnTo>
                      <a:lnTo>
                        <a:pt x="369" y="781"/>
                      </a:lnTo>
                      <a:lnTo>
                        <a:pt x="378" y="765"/>
                      </a:lnTo>
                      <a:lnTo>
                        <a:pt x="387" y="749"/>
                      </a:lnTo>
                      <a:lnTo>
                        <a:pt x="394" y="732"/>
                      </a:lnTo>
                      <a:lnTo>
                        <a:pt x="401" y="716"/>
                      </a:lnTo>
                      <a:lnTo>
                        <a:pt x="407" y="699"/>
                      </a:lnTo>
                      <a:lnTo>
                        <a:pt x="412" y="682"/>
                      </a:lnTo>
                      <a:lnTo>
                        <a:pt x="415" y="665"/>
                      </a:lnTo>
                      <a:lnTo>
                        <a:pt x="416" y="647"/>
                      </a:lnTo>
                      <a:lnTo>
                        <a:pt x="416" y="630"/>
                      </a:lnTo>
                      <a:lnTo>
                        <a:pt x="414" y="613"/>
                      </a:lnTo>
                      <a:lnTo>
                        <a:pt x="408" y="595"/>
                      </a:lnTo>
                      <a:lnTo>
                        <a:pt x="401" y="578"/>
                      </a:lnTo>
                      <a:lnTo>
                        <a:pt x="391" y="560"/>
                      </a:lnTo>
                      <a:lnTo>
                        <a:pt x="392" y="561"/>
                      </a:lnTo>
                      <a:lnTo>
                        <a:pt x="397" y="565"/>
                      </a:lnTo>
                      <a:lnTo>
                        <a:pt x="403" y="571"/>
                      </a:lnTo>
                      <a:lnTo>
                        <a:pt x="411" y="577"/>
                      </a:lnTo>
                      <a:lnTo>
                        <a:pt x="420" y="585"/>
                      </a:lnTo>
                      <a:lnTo>
                        <a:pt x="428" y="592"/>
                      </a:lnTo>
                      <a:lnTo>
                        <a:pt x="437" y="599"/>
                      </a:lnTo>
                      <a:lnTo>
                        <a:pt x="444" y="605"/>
                      </a:lnTo>
                      <a:lnTo>
                        <a:pt x="452" y="612"/>
                      </a:lnTo>
                      <a:lnTo>
                        <a:pt x="462" y="622"/>
                      </a:lnTo>
                      <a:lnTo>
                        <a:pt x="473" y="635"/>
                      </a:lnTo>
                      <a:lnTo>
                        <a:pt x="485" y="648"/>
                      </a:lnTo>
                      <a:lnTo>
                        <a:pt x="496" y="662"/>
                      </a:lnTo>
                      <a:lnTo>
                        <a:pt x="506" y="676"/>
                      </a:lnTo>
                      <a:lnTo>
                        <a:pt x="515" y="689"/>
                      </a:lnTo>
                      <a:lnTo>
                        <a:pt x="520" y="699"/>
                      </a:lnTo>
                      <a:lnTo>
                        <a:pt x="525" y="708"/>
                      </a:lnTo>
                      <a:lnTo>
                        <a:pt x="532" y="716"/>
                      </a:lnTo>
                      <a:lnTo>
                        <a:pt x="540" y="724"/>
                      </a:lnTo>
                      <a:lnTo>
                        <a:pt x="549" y="731"/>
                      </a:lnTo>
                      <a:lnTo>
                        <a:pt x="558" y="738"/>
                      </a:lnTo>
                      <a:lnTo>
                        <a:pt x="567" y="743"/>
                      </a:lnTo>
                      <a:lnTo>
                        <a:pt x="576" y="748"/>
                      </a:lnTo>
                      <a:lnTo>
                        <a:pt x="583" y="751"/>
                      </a:lnTo>
                      <a:lnTo>
                        <a:pt x="587" y="755"/>
                      </a:lnTo>
                      <a:lnTo>
                        <a:pt x="594" y="763"/>
                      </a:lnTo>
                      <a:lnTo>
                        <a:pt x="603" y="774"/>
                      </a:lnTo>
                      <a:lnTo>
                        <a:pt x="614" y="789"/>
                      </a:lnTo>
                      <a:lnTo>
                        <a:pt x="625" y="807"/>
                      </a:lnTo>
                      <a:lnTo>
                        <a:pt x="638" y="827"/>
                      </a:lnTo>
                      <a:lnTo>
                        <a:pt x="652" y="848"/>
                      </a:lnTo>
                      <a:lnTo>
                        <a:pt x="666" y="870"/>
                      </a:lnTo>
                      <a:lnTo>
                        <a:pt x="681" y="893"/>
                      </a:lnTo>
                      <a:lnTo>
                        <a:pt x="696" y="916"/>
                      </a:lnTo>
                      <a:lnTo>
                        <a:pt x="710" y="938"/>
                      </a:lnTo>
                      <a:lnTo>
                        <a:pt x="725" y="958"/>
                      </a:lnTo>
                      <a:lnTo>
                        <a:pt x="739" y="977"/>
                      </a:lnTo>
                      <a:lnTo>
                        <a:pt x="752" y="994"/>
                      </a:lnTo>
                      <a:lnTo>
                        <a:pt x="763" y="1008"/>
                      </a:lnTo>
                      <a:lnTo>
                        <a:pt x="774" y="1018"/>
                      </a:lnTo>
                      <a:lnTo>
                        <a:pt x="790" y="1031"/>
                      </a:lnTo>
                      <a:lnTo>
                        <a:pt x="803" y="1043"/>
                      </a:lnTo>
                      <a:lnTo>
                        <a:pt x="812" y="1053"/>
                      </a:lnTo>
                      <a:lnTo>
                        <a:pt x="820" y="1060"/>
                      </a:lnTo>
                      <a:lnTo>
                        <a:pt x="825" y="1065"/>
                      </a:lnTo>
                      <a:lnTo>
                        <a:pt x="829" y="1068"/>
                      </a:lnTo>
                      <a:lnTo>
                        <a:pt x="830" y="1070"/>
                      </a:lnTo>
                      <a:lnTo>
                        <a:pt x="831" y="1071"/>
                      </a:lnTo>
                      <a:lnTo>
                        <a:pt x="831" y="1070"/>
                      </a:lnTo>
                      <a:lnTo>
                        <a:pt x="833" y="1069"/>
                      </a:lnTo>
                      <a:lnTo>
                        <a:pt x="835" y="1067"/>
                      </a:lnTo>
                      <a:lnTo>
                        <a:pt x="839" y="1065"/>
                      </a:lnTo>
                      <a:lnTo>
                        <a:pt x="844" y="1063"/>
                      </a:lnTo>
                      <a:lnTo>
                        <a:pt x="851" y="1062"/>
                      </a:lnTo>
                      <a:lnTo>
                        <a:pt x="859" y="1063"/>
                      </a:lnTo>
                      <a:lnTo>
                        <a:pt x="869" y="1065"/>
                      </a:lnTo>
                      <a:lnTo>
                        <a:pt x="869" y="1063"/>
                      </a:lnTo>
                      <a:lnTo>
                        <a:pt x="870" y="1058"/>
                      </a:lnTo>
                      <a:lnTo>
                        <a:pt x="871" y="1049"/>
                      </a:lnTo>
                      <a:lnTo>
                        <a:pt x="872" y="1037"/>
                      </a:lnTo>
                      <a:lnTo>
                        <a:pt x="873" y="1024"/>
                      </a:lnTo>
                      <a:lnTo>
                        <a:pt x="874" y="1008"/>
                      </a:lnTo>
                      <a:lnTo>
                        <a:pt x="876" y="992"/>
                      </a:lnTo>
                      <a:lnTo>
                        <a:pt x="878" y="975"/>
                      </a:lnTo>
                      <a:lnTo>
                        <a:pt x="879" y="958"/>
                      </a:lnTo>
                      <a:lnTo>
                        <a:pt x="880" y="941"/>
                      </a:lnTo>
                      <a:lnTo>
                        <a:pt x="882" y="924"/>
                      </a:lnTo>
                      <a:lnTo>
                        <a:pt x="883" y="908"/>
                      </a:lnTo>
                      <a:lnTo>
                        <a:pt x="883" y="894"/>
                      </a:lnTo>
                      <a:lnTo>
                        <a:pt x="884" y="882"/>
                      </a:lnTo>
                      <a:lnTo>
                        <a:pt x="884" y="873"/>
                      </a:lnTo>
                      <a:lnTo>
                        <a:pt x="883" y="866"/>
                      </a:lnTo>
                      <a:lnTo>
                        <a:pt x="883" y="860"/>
                      </a:lnTo>
                      <a:lnTo>
                        <a:pt x="883" y="852"/>
                      </a:lnTo>
                      <a:lnTo>
                        <a:pt x="883" y="843"/>
                      </a:lnTo>
                      <a:lnTo>
                        <a:pt x="884" y="831"/>
                      </a:lnTo>
                      <a:lnTo>
                        <a:pt x="885" y="818"/>
                      </a:lnTo>
                      <a:lnTo>
                        <a:pt x="886" y="804"/>
                      </a:lnTo>
                      <a:lnTo>
                        <a:pt x="887" y="788"/>
                      </a:lnTo>
                      <a:lnTo>
                        <a:pt x="889" y="770"/>
                      </a:lnTo>
                      <a:lnTo>
                        <a:pt x="891" y="751"/>
                      </a:lnTo>
                      <a:lnTo>
                        <a:pt x="893" y="730"/>
                      </a:lnTo>
                      <a:lnTo>
                        <a:pt x="896" y="708"/>
                      </a:lnTo>
                      <a:lnTo>
                        <a:pt x="899" y="684"/>
                      </a:lnTo>
                      <a:lnTo>
                        <a:pt x="901" y="659"/>
                      </a:lnTo>
                      <a:lnTo>
                        <a:pt x="905" y="632"/>
                      </a:lnTo>
                      <a:lnTo>
                        <a:pt x="908" y="604"/>
                      </a:lnTo>
                      <a:lnTo>
                        <a:pt x="911" y="574"/>
                      </a:lnTo>
                      <a:lnTo>
                        <a:pt x="918" y="525"/>
                      </a:lnTo>
                      <a:lnTo>
                        <a:pt x="928" y="475"/>
                      </a:lnTo>
                      <a:lnTo>
                        <a:pt x="942" y="424"/>
                      </a:lnTo>
                      <a:lnTo>
                        <a:pt x="958" y="373"/>
                      </a:lnTo>
                      <a:lnTo>
                        <a:pt x="977" y="323"/>
                      </a:lnTo>
                      <a:lnTo>
                        <a:pt x="998" y="273"/>
                      </a:lnTo>
                      <a:lnTo>
                        <a:pt x="1020" y="225"/>
                      </a:lnTo>
                      <a:lnTo>
                        <a:pt x="1044" y="180"/>
                      </a:lnTo>
                      <a:lnTo>
                        <a:pt x="1068" y="139"/>
                      </a:lnTo>
                      <a:lnTo>
                        <a:pt x="1094" y="101"/>
                      </a:lnTo>
                      <a:lnTo>
                        <a:pt x="1120" y="69"/>
                      </a:lnTo>
                      <a:lnTo>
                        <a:pt x="1145" y="42"/>
                      </a:lnTo>
                      <a:lnTo>
                        <a:pt x="1172" y="20"/>
                      </a:lnTo>
                      <a:lnTo>
                        <a:pt x="1197" y="6"/>
                      </a:lnTo>
                      <a:lnTo>
                        <a:pt x="1221" y="0"/>
                      </a:lnTo>
                      <a:lnTo>
                        <a:pt x="1244" y="3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12" name="Freeform 728"/>
                <p:cNvSpPr>
                  <a:spLocks/>
                </p:cNvSpPr>
                <p:nvPr/>
              </p:nvSpPr>
              <p:spPr bwMode="auto">
                <a:xfrm>
                  <a:off x="4928" y="848"/>
                  <a:ext cx="25" cy="26"/>
                </a:xfrm>
                <a:custGeom>
                  <a:avLst/>
                  <a:gdLst>
                    <a:gd name="T0" fmla="*/ 4 w 252"/>
                    <a:gd name="T1" fmla="*/ 48 h 252"/>
                    <a:gd name="T2" fmla="*/ 16 w 252"/>
                    <a:gd name="T3" fmla="*/ 49 h 252"/>
                    <a:gd name="T4" fmla="*/ 31 w 252"/>
                    <a:gd name="T5" fmla="*/ 52 h 252"/>
                    <a:gd name="T6" fmla="*/ 50 w 252"/>
                    <a:gd name="T7" fmla="*/ 57 h 252"/>
                    <a:gd name="T8" fmla="*/ 72 w 252"/>
                    <a:gd name="T9" fmla="*/ 66 h 252"/>
                    <a:gd name="T10" fmla="*/ 98 w 252"/>
                    <a:gd name="T11" fmla="*/ 78 h 252"/>
                    <a:gd name="T12" fmla="*/ 124 w 252"/>
                    <a:gd name="T13" fmla="*/ 96 h 252"/>
                    <a:gd name="T14" fmla="*/ 152 w 252"/>
                    <a:gd name="T15" fmla="*/ 120 h 252"/>
                    <a:gd name="T16" fmla="*/ 169 w 252"/>
                    <a:gd name="T17" fmla="*/ 137 h 252"/>
                    <a:gd name="T18" fmla="*/ 186 w 252"/>
                    <a:gd name="T19" fmla="*/ 159 h 252"/>
                    <a:gd name="T20" fmla="*/ 208 w 252"/>
                    <a:gd name="T21" fmla="*/ 189 h 252"/>
                    <a:gd name="T22" fmla="*/ 228 w 252"/>
                    <a:gd name="T23" fmla="*/ 216 h 252"/>
                    <a:gd name="T24" fmla="*/ 237 w 252"/>
                    <a:gd name="T25" fmla="*/ 232 h 252"/>
                    <a:gd name="T26" fmla="*/ 247 w 252"/>
                    <a:gd name="T27" fmla="*/ 246 h 252"/>
                    <a:gd name="T28" fmla="*/ 252 w 252"/>
                    <a:gd name="T29" fmla="*/ 252 h 252"/>
                    <a:gd name="T30" fmla="*/ 248 w 252"/>
                    <a:gd name="T31" fmla="*/ 237 h 252"/>
                    <a:gd name="T32" fmla="*/ 230 w 252"/>
                    <a:gd name="T33" fmla="*/ 198 h 252"/>
                    <a:gd name="T34" fmla="*/ 213 w 252"/>
                    <a:gd name="T35" fmla="*/ 164 h 252"/>
                    <a:gd name="T36" fmla="*/ 194 w 252"/>
                    <a:gd name="T37" fmla="*/ 135 h 252"/>
                    <a:gd name="T38" fmla="*/ 168 w 252"/>
                    <a:gd name="T39" fmla="*/ 106 h 252"/>
                    <a:gd name="T40" fmla="*/ 134 w 252"/>
                    <a:gd name="T41" fmla="*/ 76 h 252"/>
                    <a:gd name="T42" fmla="*/ 108 w 252"/>
                    <a:gd name="T43" fmla="*/ 58 h 252"/>
                    <a:gd name="T44" fmla="*/ 86 w 252"/>
                    <a:gd name="T45" fmla="*/ 50 h 252"/>
                    <a:gd name="T46" fmla="*/ 64 w 252"/>
                    <a:gd name="T47" fmla="*/ 45 h 252"/>
                    <a:gd name="T48" fmla="*/ 43 w 252"/>
                    <a:gd name="T49" fmla="*/ 40 h 252"/>
                    <a:gd name="T50" fmla="*/ 35 w 252"/>
                    <a:gd name="T51" fmla="*/ 35 h 252"/>
                    <a:gd name="T52" fmla="*/ 38 w 252"/>
                    <a:gd name="T53" fmla="*/ 29 h 252"/>
                    <a:gd name="T54" fmla="*/ 47 w 252"/>
                    <a:gd name="T55" fmla="*/ 23 h 252"/>
                    <a:gd name="T56" fmla="*/ 60 w 252"/>
                    <a:gd name="T57" fmla="*/ 19 h 252"/>
                    <a:gd name="T58" fmla="*/ 80 w 252"/>
                    <a:gd name="T59" fmla="*/ 18 h 252"/>
                    <a:gd name="T60" fmla="*/ 105 w 252"/>
                    <a:gd name="T61" fmla="*/ 19 h 252"/>
                    <a:gd name="T62" fmla="*/ 132 w 252"/>
                    <a:gd name="T63" fmla="*/ 24 h 252"/>
                    <a:gd name="T64" fmla="*/ 159 w 252"/>
                    <a:gd name="T65" fmla="*/ 33 h 252"/>
                    <a:gd name="T66" fmla="*/ 178 w 252"/>
                    <a:gd name="T67" fmla="*/ 36 h 252"/>
                    <a:gd name="T68" fmla="*/ 184 w 252"/>
                    <a:gd name="T69" fmla="*/ 34 h 252"/>
                    <a:gd name="T70" fmla="*/ 176 w 252"/>
                    <a:gd name="T71" fmla="*/ 28 h 252"/>
                    <a:gd name="T72" fmla="*/ 152 w 252"/>
                    <a:gd name="T73" fmla="*/ 19 h 252"/>
                    <a:gd name="T74" fmla="*/ 127 w 252"/>
                    <a:gd name="T75" fmla="*/ 11 h 252"/>
                    <a:gd name="T76" fmla="*/ 103 w 252"/>
                    <a:gd name="T77" fmla="*/ 4 h 252"/>
                    <a:gd name="T78" fmla="*/ 77 w 252"/>
                    <a:gd name="T79" fmla="*/ 0 h 252"/>
                    <a:gd name="T80" fmla="*/ 50 w 252"/>
                    <a:gd name="T81" fmla="*/ 3 h 252"/>
                    <a:gd name="T82" fmla="*/ 27 w 252"/>
                    <a:gd name="T83" fmla="*/ 8 h 252"/>
                    <a:gd name="T84" fmla="*/ 11 w 252"/>
                    <a:gd name="T85" fmla="*/ 12 h 252"/>
                    <a:gd name="T86" fmla="*/ 4 w 252"/>
                    <a:gd name="T87" fmla="*/ 16 h 252"/>
                    <a:gd name="T88" fmla="*/ 0 w 252"/>
                    <a:gd name="T89" fmla="*/ 48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52" h="252">
                      <a:moveTo>
                        <a:pt x="0" y="48"/>
                      </a:moveTo>
                      <a:lnTo>
                        <a:pt x="4" y="48"/>
                      </a:lnTo>
                      <a:lnTo>
                        <a:pt x="9" y="49"/>
                      </a:lnTo>
                      <a:lnTo>
                        <a:pt x="16" y="49"/>
                      </a:lnTo>
                      <a:lnTo>
                        <a:pt x="23" y="50"/>
                      </a:lnTo>
                      <a:lnTo>
                        <a:pt x="31" y="52"/>
                      </a:lnTo>
                      <a:lnTo>
                        <a:pt x="40" y="54"/>
                      </a:lnTo>
                      <a:lnTo>
                        <a:pt x="50" y="57"/>
                      </a:lnTo>
                      <a:lnTo>
                        <a:pt x="61" y="61"/>
                      </a:lnTo>
                      <a:lnTo>
                        <a:pt x="72" y="66"/>
                      </a:lnTo>
                      <a:lnTo>
                        <a:pt x="84" y="71"/>
                      </a:lnTo>
                      <a:lnTo>
                        <a:pt x="98" y="78"/>
                      </a:lnTo>
                      <a:lnTo>
                        <a:pt x="111" y="87"/>
                      </a:lnTo>
                      <a:lnTo>
                        <a:pt x="124" y="96"/>
                      </a:lnTo>
                      <a:lnTo>
                        <a:pt x="138" y="107"/>
                      </a:lnTo>
                      <a:lnTo>
                        <a:pt x="152" y="120"/>
                      </a:lnTo>
                      <a:lnTo>
                        <a:pt x="167" y="134"/>
                      </a:lnTo>
                      <a:lnTo>
                        <a:pt x="169" y="137"/>
                      </a:lnTo>
                      <a:lnTo>
                        <a:pt x="176" y="146"/>
                      </a:lnTo>
                      <a:lnTo>
                        <a:pt x="186" y="159"/>
                      </a:lnTo>
                      <a:lnTo>
                        <a:pt x="197" y="173"/>
                      </a:lnTo>
                      <a:lnTo>
                        <a:pt x="208" y="189"/>
                      </a:lnTo>
                      <a:lnTo>
                        <a:pt x="219" y="204"/>
                      </a:lnTo>
                      <a:lnTo>
                        <a:pt x="228" y="216"/>
                      </a:lnTo>
                      <a:lnTo>
                        <a:pt x="233" y="225"/>
                      </a:lnTo>
                      <a:lnTo>
                        <a:pt x="237" y="232"/>
                      </a:lnTo>
                      <a:lnTo>
                        <a:pt x="242" y="239"/>
                      </a:lnTo>
                      <a:lnTo>
                        <a:pt x="247" y="246"/>
                      </a:lnTo>
                      <a:lnTo>
                        <a:pt x="250" y="250"/>
                      </a:lnTo>
                      <a:lnTo>
                        <a:pt x="252" y="252"/>
                      </a:lnTo>
                      <a:lnTo>
                        <a:pt x="252" y="248"/>
                      </a:lnTo>
                      <a:lnTo>
                        <a:pt x="248" y="237"/>
                      </a:lnTo>
                      <a:lnTo>
                        <a:pt x="240" y="219"/>
                      </a:lnTo>
                      <a:lnTo>
                        <a:pt x="230" y="198"/>
                      </a:lnTo>
                      <a:lnTo>
                        <a:pt x="222" y="180"/>
                      </a:lnTo>
                      <a:lnTo>
                        <a:pt x="213" y="164"/>
                      </a:lnTo>
                      <a:lnTo>
                        <a:pt x="204" y="149"/>
                      </a:lnTo>
                      <a:lnTo>
                        <a:pt x="194" y="135"/>
                      </a:lnTo>
                      <a:lnTo>
                        <a:pt x="182" y="121"/>
                      </a:lnTo>
                      <a:lnTo>
                        <a:pt x="168" y="106"/>
                      </a:lnTo>
                      <a:lnTo>
                        <a:pt x="150" y="89"/>
                      </a:lnTo>
                      <a:lnTo>
                        <a:pt x="134" y="76"/>
                      </a:lnTo>
                      <a:lnTo>
                        <a:pt x="121" y="66"/>
                      </a:lnTo>
                      <a:lnTo>
                        <a:pt x="108" y="58"/>
                      </a:lnTo>
                      <a:lnTo>
                        <a:pt x="97" y="53"/>
                      </a:lnTo>
                      <a:lnTo>
                        <a:pt x="86" y="50"/>
                      </a:lnTo>
                      <a:lnTo>
                        <a:pt x="75" y="47"/>
                      </a:lnTo>
                      <a:lnTo>
                        <a:pt x="64" y="45"/>
                      </a:lnTo>
                      <a:lnTo>
                        <a:pt x="53" y="43"/>
                      </a:lnTo>
                      <a:lnTo>
                        <a:pt x="43" y="40"/>
                      </a:lnTo>
                      <a:lnTo>
                        <a:pt x="38" y="38"/>
                      </a:lnTo>
                      <a:lnTo>
                        <a:pt x="35" y="35"/>
                      </a:lnTo>
                      <a:lnTo>
                        <a:pt x="36" y="32"/>
                      </a:lnTo>
                      <a:lnTo>
                        <a:pt x="38" y="29"/>
                      </a:lnTo>
                      <a:lnTo>
                        <a:pt x="42" y="27"/>
                      </a:lnTo>
                      <a:lnTo>
                        <a:pt x="47" y="23"/>
                      </a:lnTo>
                      <a:lnTo>
                        <a:pt x="53" y="21"/>
                      </a:lnTo>
                      <a:lnTo>
                        <a:pt x="60" y="19"/>
                      </a:lnTo>
                      <a:lnTo>
                        <a:pt x="69" y="18"/>
                      </a:lnTo>
                      <a:lnTo>
                        <a:pt x="80" y="18"/>
                      </a:lnTo>
                      <a:lnTo>
                        <a:pt x="92" y="18"/>
                      </a:lnTo>
                      <a:lnTo>
                        <a:pt x="105" y="19"/>
                      </a:lnTo>
                      <a:lnTo>
                        <a:pt x="119" y="21"/>
                      </a:lnTo>
                      <a:lnTo>
                        <a:pt x="132" y="24"/>
                      </a:lnTo>
                      <a:lnTo>
                        <a:pt x="146" y="29"/>
                      </a:lnTo>
                      <a:lnTo>
                        <a:pt x="159" y="33"/>
                      </a:lnTo>
                      <a:lnTo>
                        <a:pt x="170" y="35"/>
                      </a:lnTo>
                      <a:lnTo>
                        <a:pt x="178" y="36"/>
                      </a:lnTo>
                      <a:lnTo>
                        <a:pt x="183" y="35"/>
                      </a:lnTo>
                      <a:lnTo>
                        <a:pt x="184" y="34"/>
                      </a:lnTo>
                      <a:lnTo>
                        <a:pt x="182" y="31"/>
                      </a:lnTo>
                      <a:lnTo>
                        <a:pt x="176" y="28"/>
                      </a:lnTo>
                      <a:lnTo>
                        <a:pt x="165" y="23"/>
                      </a:lnTo>
                      <a:lnTo>
                        <a:pt x="152" y="19"/>
                      </a:lnTo>
                      <a:lnTo>
                        <a:pt x="140" y="15"/>
                      </a:lnTo>
                      <a:lnTo>
                        <a:pt x="127" y="11"/>
                      </a:lnTo>
                      <a:lnTo>
                        <a:pt x="115" y="7"/>
                      </a:lnTo>
                      <a:lnTo>
                        <a:pt x="103" y="4"/>
                      </a:lnTo>
                      <a:lnTo>
                        <a:pt x="89" y="1"/>
                      </a:lnTo>
                      <a:lnTo>
                        <a:pt x="77" y="0"/>
                      </a:lnTo>
                      <a:lnTo>
                        <a:pt x="64" y="1"/>
                      </a:lnTo>
                      <a:lnTo>
                        <a:pt x="50" y="3"/>
                      </a:lnTo>
                      <a:lnTo>
                        <a:pt x="37" y="5"/>
                      </a:lnTo>
                      <a:lnTo>
                        <a:pt x="27" y="8"/>
                      </a:lnTo>
                      <a:lnTo>
                        <a:pt x="18" y="10"/>
                      </a:lnTo>
                      <a:lnTo>
                        <a:pt x="11" y="12"/>
                      </a:lnTo>
                      <a:lnTo>
                        <a:pt x="7" y="14"/>
                      </a:lnTo>
                      <a:lnTo>
                        <a:pt x="4" y="16"/>
                      </a:lnTo>
                      <a:lnTo>
                        <a:pt x="3" y="16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26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13" name="Freeform 729"/>
                <p:cNvSpPr>
                  <a:spLocks/>
                </p:cNvSpPr>
                <p:nvPr/>
              </p:nvSpPr>
              <p:spPr bwMode="auto">
                <a:xfrm>
                  <a:off x="4923" y="854"/>
                  <a:ext cx="12" cy="14"/>
                </a:xfrm>
                <a:custGeom>
                  <a:avLst/>
                  <a:gdLst>
                    <a:gd name="T0" fmla="*/ 5 w 113"/>
                    <a:gd name="T1" fmla="*/ 1 h 140"/>
                    <a:gd name="T2" fmla="*/ 12 w 113"/>
                    <a:gd name="T3" fmla="*/ 3 h 140"/>
                    <a:gd name="T4" fmla="*/ 20 w 113"/>
                    <a:gd name="T5" fmla="*/ 7 h 140"/>
                    <a:gd name="T6" fmla="*/ 30 w 113"/>
                    <a:gd name="T7" fmla="*/ 11 h 140"/>
                    <a:gd name="T8" fmla="*/ 40 w 113"/>
                    <a:gd name="T9" fmla="*/ 17 h 140"/>
                    <a:gd name="T10" fmla="*/ 51 w 113"/>
                    <a:gd name="T11" fmla="*/ 23 h 140"/>
                    <a:gd name="T12" fmla="*/ 61 w 113"/>
                    <a:gd name="T13" fmla="*/ 31 h 140"/>
                    <a:gd name="T14" fmla="*/ 71 w 113"/>
                    <a:gd name="T15" fmla="*/ 40 h 140"/>
                    <a:gd name="T16" fmla="*/ 79 w 113"/>
                    <a:gd name="T17" fmla="*/ 49 h 140"/>
                    <a:gd name="T18" fmla="*/ 90 w 113"/>
                    <a:gd name="T19" fmla="*/ 66 h 140"/>
                    <a:gd name="T20" fmla="*/ 99 w 113"/>
                    <a:gd name="T21" fmla="*/ 86 h 140"/>
                    <a:gd name="T22" fmla="*/ 107 w 113"/>
                    <a:gd name="T23" fmla="*/ 105 h 140"/>
                    <a:gd name="T24" fmla="*/ 111 w 113"/>
                    <a:gd name="T25" fmla="*/ 123 h 140"/>
                    <a:gd name="T26" fmla="*/ 113 w 113"/>
                    <a:gd name="T27" fmla="*/ 135 h 140"/>
                    <a:gd name="T28" fmla="*/ 112 w 113"/>
                    <a:gd name="T29" fmla="*/ 140 h 140"/>
                    <a:gd name="T30" fmla="*/ 107 w 113"/>
                    <a:gd name="T31" fmla="*/ 136 h 140"/>
                    <a:gd name="T32" fmla="*/ 98 w 113"/>
                    <a:gd name="T33" fmla="*/ 119 h 140"/>
                    <a:gd name="T34" fmla="*/ 88 w 113"/>
                    <a:gd name="T35" fmla="*/ 98 h 140"/>
                    <a:gd name="T36" fmla="*/ 80 w 113"/>
                    <a:gd name="T37" fmla="*/ 82 h 140"/>
                    <a:gd name="T38" fmla="*/ 73 w 113"/>
                    <a:gd name="T39" fmla="*/ 69 h 140"/>
                    <a:gd name="T40" fmla="*/ 67 w 113"/>
                    <a:gd name="T41" fmla="*/ 59 h 140"/>
                    <a:gd name="T42" fmla="*/ 61 w 113"/>
                    <a:gd name="T43" fmla="*/ 51 h 140"/>
                    <a:gd name="T44" fmla="*/ 54 w 113"/>
                    <a:gd name="T45" fmla="*/ 44 h 140"/>
                    <a:gd name="T46" fmla="*/ 46 w 113"/>
                    <a:gd name="T47" fmla="*/ 37 h 140"/>
                    <a:gd name="T48" fmla="*/ 37 w 113"/>
                    <a:gd name="T49" fmla="*/ 28 h 140"/>
                    <a:gd name="T50" fmla="*/ 29 w 113"/>
                    <a:gd name="T51" fmla="*/ 21 h 140"/>
                    <a:gd name="T52" fmla="*/ 21 w 113"/>
                    <a:gd name="T53" fmla="*/ 15 h 140"/>
                    <a:gd name="T54" fmla="*/ 14 w 113"/>
                    <a:gd name="T55" fmla="*/ 10 h 140"/>
                    <a:gd name="T56" fmla="*/ 7 w 113"/>
                    <a:gd name="T57" fmla="*/ 6 h 140"/>
                    <a:gd name="T58" fmla="*/ 2 w 113"/>
                    <a:gd name="T59" fmla="*/ 3 h 140"/>
                    <a:gd name="T60" fmla="*/ 0 w 113"/>
                    <a:gd name="T61" fmla="*/ 1 h 140"/>
                    <a:gd name="T62" fmla="*/ 1 w 113"/>
                    <a:gd name="T63" fmla="*/ 0 h 140"/>
                    <a:gd name="T64" fmla="*/ 5 w 113"/>
                    <a:gd name="T65" fmla="*/ 1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3" h="140">
                      <a:moveTo>
                        <a:pt x="5" y="1"/>
                      </a:moveTo>
                      <a:lnTo>
                        <a:pt x="12" y="3"/>
                      </a:lnTo>
                      <a:lnTo>
                        <a:pt x="20" y="7"/>
                      </a:lnTo>
                      <a:lnTo>
                        <a:pt x="30" y="11"/>
                      </a:lnTo>
                      <a:lnTo>
                        <a:pt x="40" y="17"/>
                      </a:lnTo>
                      <a:lnTo>
                        <a:pt x="51" y="23"/>
                      </a:lnTo>
                      <a:lnTo>
                        <a:pt x="61" y="31"/>
                      </a:lnTo>
                      <a:lnTo>
                        <a:pt x="71" y="40"/>
                      </a:lnTo>
                      <a:lnTo>
                        <a:pt x="79" y="49"/>
                      </a:lnTo>
                      <a:lnTo>
                        <a:pt x="90" y="66"/>
                      </a:lnTo>
                      <a:lnTo>
                        <a:pt x="99" y="86"/>
                      </a:lnTo>
                      <a:lnTo>
                        <a:pt x="107" y="105"/>
                      </a:lnTo>
                      <a:lnTo>
                        <a:pt x="111" y="123"/>
                      </a:lnTo>
                      <a:lnTo>
                        <a:pt x="113" y="135"/>
                      </a:lnTo>
                      <a:lnTo>
                        <a:pt x="112" y="140"/>
                      </a:lnTo>
                      <a:lnTo>
                        <a:pt x="107" y="136"/>
                      </a:lnTo>
                      <a:lnTo>
                        <a:pt x="98" y="119"/>
                      </a:lnTo>
                      <a:lnTo>
                        <a:pt x="88" y="98"/>
                      </a:lnTo>
                      <a:lnTo>
                        <a:pt x="80" y="82"/>
                      </a:lnTo>
                      <a:lnTo>
                        <a:pt x="73" y="69"/>
                      </a:lnTo>
                      <a:lnTo>
                        <a:pt x="67" y="59"/>
                      </a:lnTo>
                      <a:lnTo>
                        <a:pt x="61" y="51"/>
                      </a:lnTo>
                      <a:lnTo>
                        <a:pt x="54" y="44"/>
                      </a:lnTo>
                      <a:lnTo>
                        <a:pt x="46" y="37"/>
                      </a:lnTo>
                      <a:lnTo>
                        <a:pt x="37" y="28"/>
                      </a:lnTo>
                      <a:lnTo>
                        <a:pt x="29" y="21"/>
                      </a:lnTo>
                      <a:lnTo>
                        <a:pt x="21" y="15"/>
                      </a:lnTo>
                      <a:lnTo>
                        <a:pt x="14" y="10"/>
                      </a:lnTo>
                      <a:lnTo>
                        <a:pt x="7" y="6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26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14" name="Freeform 730"/>
                <p:cNvSpPr>
                  <a:spLocks/>
                </p:cNvSpPr>
                <p:nvPr/>
              </p:nvSpPr>
              <p:spPr bwMode="auto">
                <a:xfrm>
                  <a:off x="4844" y="846"/>
                  <a:ext cx="117" cy="97"/>
                </a:xfrm>
                <a:custGeom>
                  <a:avLst/>
                  <a:gdLst>
                    <a:gd name="T0" fmla="*/ 1165 w 1168"/>
                    <a:gd name="T1" fmla="*/ 877 h 966"/>
                    <a:gd name="T2" fmla="*/ 1128 w 1168"/>
                    <a:gd name="T3" fmla="*/ 891 h 966"/>
                    <a:gd name="T4" fmla="*/ 1065 w 1168"/>
                    <a:gd name="T5" fmla="*/ 913 h 966"/>
                    <a:gd name="T6" fmla="*/ 994 w 1168"/>
                    <a:gd name="T7" fmla="*/ 922 h 966"/>
                    <a:gd name="T8" fmla="*/ 913 w 1168"/>
                    <a:gd name="T9" fmla="*/ 908 h 966"/>
                    <a:gd name="T10" fmla="*/ 841 w 1168"/>
                    <a:gd name="T11" fmla="*/ 874 h 966"/>
                    <a:gd name="T12" fmla="*/ 776 w 1168"/>
                    <a:gd name="T13" fmla="*/ 815 h 966"/>
                    <a:gd name="T14" fmla="*/ 715 w 1168"/>
                    <a:gd name="T15" fmla="*/ 764 h 966"/>
                    <a:gd name="T16" fmla="*/ 659 w 1168"/>
                    <a:gd name="T17" fmla="*/ 713 h 966"/>
                    <a:gd name="T18" fmla="*/ 591 w 1168"/>
                    <a:gd name="T19" fmla="*/ 653 h 966"/>
                    <a:gd name="T20" fmla="*/ 520 w 1168"/>
                    <a:gd name="T21" fmla="*/ 591 h 966"/>
                    <a:gd name="T22" fmla="*/ 466 w 1168"/>
                    <a:gd name="T23" fmla="*/ 537 h 966"/>
                    <a:gd name="T24" fmla="*/ 438 w 1168"/>
                    <a:gd name="T25" fmla="*/ 498 h 966"/>
                    <a:gd name="T26" fmla="*/ 420 w 1168"/>
                    <a:gd name="T27" fmla="*/ 454 h 966"/>
                    <a:gd name="T28" fmla="*/ 402 w 1168"/>
                    <a:gd name="T29" fmla="*/ 408 h 966"/>
                    <a:gd name="T30" fmla="*/ 373 w 1168"/>
                    <a:gd name="T31" fmla="*/ 366 h 966"/>
                    <a:gd name="T32" fmla="*/ 305 w 1168"/>
                    <a:gd name="T33" fmla="*/ 307 h 966"/>
                    <a:gd name="T34" fmla="*/ 258 w 1168"/>
                    <a:gd name="T35" fmla="*/ 249 h 966"/>
                    <a:gd name="T36" fmla="*/ 243 w 1168"/>
                    <a:gd name="T37" fmla="*/ 198 h 966"/>
                    <a:gd name="T38" fmla="*/ 234 w 1168"/>
                    <a:gd name="T39" fmla="*/ 163 h 966"/>
                    <a:gd name="T40" fmla="*/ 182 w 1168"/>
                    <a:gd name="T41" fmla="*/ 140 h 966"/>
                    <a:gd name="T42" fmla="*/ 114 w 1168"/>
                    <a:gd name="T43" fmla="*/ 78 h 966"/>
                    <a:gd name="T44" fmla="*/ 84 w 1168"/>
                    <a:gd name="T45" fmla="*/ 40 h 966"/>
                    <a:gd name="T46" fmla="*/ 52 w 1168"/>
                    <a:gd name="T47" fmla="*/ 13 h 966"/>
                    <a:gd name="T48" fmla="*/ 16 w 1168"/>
                    <a:gd name="T49" fmla="*/ 5 h 966"/>
                    <a:gd name="T50" fmla="*/ 2 w 1168"/>
                    <a:gd name="T51" fmla="*/ 3 h 966"/>
                    <a:gd name="T52" fmla="*/ 51 w 1168"/>
                    <a:gd name="T53" fmla="*/ 61 h 966"/>
                    <a:gd name="T54" fmla="*/ 120 w 1168"/>
                    <a:gd name="T55" fmla="*/ 145 h 966"/>
                    <a:gd name="T56" fmla="*/ 141 w 1168"/>
                    <a:gd name="T57" fmla="*/ 175 h 966"/>
                    <a:gd name="T58" fmla="*/ 159 w 1168"/>
                    <a:gd name="T59" fmla="*/ 208 h 966"/>
                    <a:gd name="T60" fmla="*/ 198 w 1168"/>
                    <a:gd name="T61" fmla="*/ 253 h 966"/>
                    <a:gd name="T62" fmla="*/ 258 w 1168"/>
                    <a:gd name="T63" fmla="*/ 325 h 966"/>
                    <a:gd name="T64" fmla="*/ 304 w 1168"/>
                    <a:gd name="T65" fmla="*/ 374 h 966"/>
                    <a:gd name="T66" fmla="*/ 376 w 1168"/>
                    <a:gd name="T67" fmla="*/ 461 h 966"/>
                    <a:gd name="T68" fmla="*/ 456 w 1168"/>
                    <a:gd name="T69" fmla="*/ 559 h 966"/>
                    <a:gd name="T70" fmla="*/ 517 w 1168"/>
                    <a:gd name="T71" fmla="*/ 630 h 966"/>
                    <a:gd name="T72" fmla="*/ 555 w 1168"/>
                    <a:gd name="T73" fmla="*/ 668 h 966"/>
                    <a:gd name="T74" fmla="*/ 602 w 1168"/>
                    <a:gd name="T75" fmla="*/ 720 h 966"/>
                    <a:gd name="T76" fmla="*/ 648 w 1168"/>
                    <a:gd name="T77" fmla="*/ 773 h 966"/>
                    <a:gd name="T78" fmla="*/ 678 w 1168"/>
                    <a:gd name="T79" fmla="*/ 810 h 966"/>
                    <a:gd name="T80" fmla="*/ 700 w 1168"/>
                    <a:gd name="T81" fmla="*/ 831 h 966"/>
                    <a:gd name="T82" fmla="*/ 751 w 1168"/>
                    <a:gd name="T83" fmla="*/ 870 h 966"/>
                    <a:gd name="T84" fmla="*/ 816 w 1168"/>
                    <a:gd name="T85" fmla="*/ 913 h 966"/>
                    <a:gd name="T86" fmla="*/ 879 w 1168"/>
                    <a:gd name="T87" fmla="*/ 946 h 966"/>
                    <a:gd name="T88" fmla="*/ 972 w 1168"/>
                    <a:gd name="T89" fmla="*/ 965 h 966"/>
                    <a:gd name="T90" fmla="*/ 1036 w 1168"/>
                    <a:gd name="T91" fmla="*/ 958 h 966"/>
                    <a:gd name="T92" fmla="*/ 1086 w 1168"/>
                    <a:gd name="T93" fmla="*/ 936 h 966"/>
                    <a:gd name="T94" fmla="*/ 1152 w 1168"/>
                    <a:gd name="T95" fmla="*/ 894 h 9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168" h="966">
                      <a:moveTo>
                        <a:pt x="1165" y="882"/>
                      </a:moveTo>
                      <a:lnTo>
                        <a:pt x="1168" y="878"/>
                      </a:lnTo>
                      <a:lnTo>
                        <a:pt x="1168" y="876"/>
                      </a:lnTo>
                      <a:lnTo>
                        <a:pt x="1165" y="877"/>
                      </a:lnTo>
                      <a:lnTo>
                        <a:pt x="1159" y="879"/>
                      </a:lnTo>
                      <a:lnTo>
                        <a:pt x="1151" y="882"/>
                      </a:lnTo>
                      <a:lnTo>
                        <a:pt x="1141" y="886"/>
                      </a:lnTo>
                      <a:lnTo>
                        <a:pt x="1128" y="891"/>
                      </a:lnTo>
                      <a:lnTo>
                        <a:pt x="1115" y="897"/>
                      </a:lnTo>
                      <a:lnTo>
                        <a:pt x="1099" y="903"/>
                      </a:lnTo>
                      <a:lnTo>
                        <a:pt x="1082" y="908"/>
                      </a:lnTo>
                      <a:lnTo>
                        <a:pt x="1065" y="913"/>
                      </a:lnTo>
                      <a:lnTo>
                        <a:pt x="1048" y="917"/>
                      </a:lnTo>
                      <a:lnTo>
                        <a:pt x="1030" y="920"/>
                      </a:lnTo>
                      <a:lnTo>
                        <a:pt x="1012" y="922"/>
                      </a:lnTo>
                      <a:lnTo>
                        <a:pt x="994" y="922"/>
                      </a:lnTo>
                      <a:lnTo>
                        <a:pt x="977" y="920"/>
                      </a:lnTo>
                      <a:lnTo>
                        <a:pt x="955" y="916"/>
                      </a:lnTo>
                      <a:lnTo>
                        <a:pt x="934" y="912"/>
                      </a:lnTo>
                      <a:lnTo>
                        <a:pt x="913" y="908"/>
                      </a:lnTo>
                      <a:lnTo>
                        <a:pt x="895" y="902"/>
                      </a:lnTo>
                      <a:lnTo>
                        <a:pt x="877" y="896"/>
                      </a:lnTo>
                      <a:lnTo>
                        <a:pt x="859" y="886"/>
                      </a:lnTo>
                      <a:lnTo>
                        <a:pt x="841" y="874"/>
                      </a:lnTo>
                      <a:lnTo>
                        <a:pt x="823" y="858"/>
                      </a:lnTo>
                      <a:lnTo>
                        <a:pt x="806" y="841"/>
                      </a:lnTo>
                      <a:lnTo>
                        <a:pt x="791" y="827"/>
                      </a:lnTo>
                      <a:lnTo>
                        <a:pt x="776" y="815"/>
                      </a:lnTo>
                      <a:lnTo>
                        <a:pt x="762" y="803"/>
                      </a:lnTo>
                      <a:lnTo>
                        <a:pt x="748" y="791"/>
                      </a:lnTo>
                      <a:lnTo>
                        <a:pt x="732" y="778"/>
                      </a:lnTo>
                      <a:lnTo>
                        <a:pt x="715" y="764"/>
                      </a:lnTo>
                      <a:lnTo>
                        <a:pt x="697" y="747"/>
                      </a:lnTo>
                      <a:lnTo>
                        <a:pt x="686" y="737"/>
                      </a:lnTo>
                      <a:lnTo>
                        <a:pt x="673" y="726"/>
                      </a:lnTo>
                      <a:lnTo>
                        <a:pt x="659" y="713"/>
                      </a:lnTo>
                      <a:lnTo>
                        <a:pt x="643" y="699"/>
                      </a:lnTo>
                      <a:lnTo>
                        <a:pt x="627" y="684"/>
                      </a:lnTo>
                      <a:lnTo>
                        <a:pt x="609" y="669"/>
                      </a:lnTo>
                      <a:lnTo>
                        <a:pt x="591" y="653"/>
                      </a:lnTo>
                      <a:lnTo>
                        <a:pt x="573" y="637"/>
                      </a:lnTo>
                      <a:lnTo>
                        <a:pt x="555" y="622"/>
                      </a:lnTo>
                      <a:lnTo>
                        <a:pt x="537" y="606"/>
                      </a:lnTo>
                      <a:lnTo>
                        <a:pt x="520" y="591"/>
                      </a:lnTo>
                      <a:lnTo>
                        <a:pt x="504" y="576"/>
                      </a:lnTo>
                      <a:lnTo>
                        <a:pt x="490" y="562"/>
                      </a:lnTo>
                      <a:lnTo>
                        <a:pt x="477" y="548"/>
                      </a:lnTo>
                      <a:lnTo>
                        <a:pt x="466" y="537"/>
                      </a:lnTo>
                      <a:lnTo>
                        <a:pt x="457" y="527"/>
                      </a:lnTo>
                      <a:lnTo>
                        <a:pt x="450" y="518"/>
                      </a:lnTo>
                      <a:lnTo>
                        <a:pt x="443" y="508"/>
                      </a:lnTo>
                      <a:lnTo>
                        <a:pt x="438" y="498"/>
                      </a:lnTo>
                      <a:lnTo>
                        <a:pt x="433" y="487"/>
                      </a:lnTo>
                      <a:lnTo>
                        <a:pt x="428" y="476"/>
                      </a:lnTo>
                      <a:lnTo>
                        <a:pt x="424" y="465"/>
                      </a:lnTo>
                      <a:lnTo>
                        <a:pt x="420" y="454"/>
                      </a:lnTo>
                      <a:lnTo>
                        <a:pt x="416" y="442"/>
                      </a:lnTo>
                      <a:lnTo>
                        <a:pt x="412" y="431"/>
                      </a:lnTo>
                      <a:lnTo>
                        <a:pt x="408" y="420"/>
                      </a:lnTo>
                      <a:lnTo>
                        <a:pt x="402" y="408"/>
                      </a:lnTo>
                      <a:lnTo>
                        <a:pt x="397" y="397"/>
                      </a:lnTo>
                      <a:lnTo>
                        <a:pt x="390" y="387"/>
                      </a:lnTo>
                      <a:lnTo>
                        <a:pt x="382" y="376"/>
                      </a:lnTo>
                      <a:lnTo>
                        <a:pt x="373" y="366"/>
                      </a:lnTo>
                      <a:lnTo>
                        <a:pt x="362" y="357"/>
                      </a:lnTo>
                      <a:lnTo>
                        <a:pt x="341" y="339"/>
                      </a:lnTo>
                      <a:lnTo>
                        <a:pt x="322" y="323"/>
                      </a:lnTo>
                      <a:lnTo>
                        <a:pt x="305" y="307"/>
                      </a:lnTo>
                      <a:lnTo>
                        <a:pt x="291" y="291"/>
                      </a:lnTo>
                      <a:lnTo>
                        <a:pt x="278" y="277"/>
                      </a:lnTo>
                      <a:lnTo>
                        <a:pt x="267" y="262"/>
                      </a:lnTo>
                      <a:lnTo>
                        <a:pt x="258" y="249"/>
                      </a:lnTo>
                      <a:lnTo>
                        <a:pt x="251" y="236"/>
                      </a:lnTo>
                      <a:lnTo>
                        <a:pt x="246" y="223"/>
                      </a:lnTo>
                      <a:lnTo>
                        <a:pt x="244" y="210"/>
                      </a:lnTo>
                      <a:lnTo>
                        <a:pt x="243" y="198"/>
                      </a:lnTo>
                      <a:lnTo>
                        <a:pt x="243" y="187"/>
                      </a:lnTo>
                      <a:lnTo>
                        <a:pt x="242" y="177"/>
                      </a:lnTo>
                      <a:lnTo>
                        <a:pt x="240" y="169"/>
                      </a:lnTo>
                      <a:lnTo>
                        <a:pt x="234" y="163"/>
                      </a:lnTo>
                      <a:lnTo>
                        <a:pt x="223" y="159"/>
                      </a:lnTo>
                      <a:lnTo>
                        <a:pt x="210" y="155"/>
                      </a:lnTo>
                      <a:lnTo>
                        <a:pt x="196" y="149"/>
                      </a:lnTo>
                      <a:lnTo>
                        <a:pt x="182" y="140"/>
                      </a:lnTo>
                      <a:lnTo>
                        <a:pt x="166" y="129"/>
                      </a:lnTo>
                      <a:lnTo>
                        <a:pt x="149" y="115"/>
                      </a:lnTo>
                      <a:lnTo>
                        <a:pt x="132" y="98"/>
                      </a:lnTo>
                      <a:lnTo>
                        <a:pt x="114" y="78"/>
                      </a:lnTo>
                      <a:lnTo>
                        <a:pt x="94" y="55"/>
                      </a:lnTo>
                      <a:lnTo>
                        <a:pt x="93" y="53"/>
                      </a:lnTo>
                      <a:lnTo>
                        <a:pt x="90" y="48"/>
                      </a:lnTo>
                      <a:lnTo>
                        <a:pt x="84" y="40"/>
                      </a:lnTo>
                      <a:lnTo>
                        <a:pt x="78" y="32"/>
                      </a:lnTo>
                      <a:lnTo>
                        <a:pt x="70" y="25"/>
                      </a:lnTo>
                      <a:lnTo>
                        <a:pt x="62" y="18"/>
                      </a:lnTo>
                      <a:lnTo>
                        <a:pt x="52" y="13"/>
                      </a:lnTo>
                      <a:lnTo>
                        <a:pt x="43" y="11"/>
                      </a:lnTo>
                      <a:lnTo>
                        <a:pt x="34" y="10"/>
                      </a:lnTo>
                      <a:lnTo>
                        <a:pt x="24" y="8"/>
                      </a:lnTo>
                      <a:lnTo>
                        <a:pt x="16" y="5"/>
                      </a:lnTo>
                      <a:lnTo>
                        <a:pt x="8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7" y="9"/>
                      </a:lnTo>
                      <a:lnTo>
                        <a:pt x="18" y="21"/>
                      </a:lnTo>
                      <a:lnTo>
                        <a:pt x="33" y="38"/>
                      </a:lnTo>
                      <a:lnTo>
                        <a:pt x="51" y="61"/>
                      </a:lnTo>
                      <a:lnTo>
                        <a:pt x="70" y="85"/>
                      </a:lnTo>
                      <a:lnTo>
                        <a:pt x="89" y="108"/>
                      </a:lnTo>
                      <a:lnTo>
                        <a:pt x="106" y="129"/>
                      </a:lnTo>
                      <a:lnTo>
                        <a:pt x="120" y="145"/>
                      </a:lnTo>
                      <a:lnTo>
                        <a:pt x="128" y="154"/>
                      </a:lnTo>
                      <a:lnTo>
                        <a:pt x="133" y="160"/>
                      </a:lnTo>
                      <a:lnTo>
                        <a:pt x="137" y="167"/>
                      </a:lnTo>
                      <a:lnTo>
                        <a:pt x="141" y="175"/>
                      </a:lnTo>
                      <a:lnTo>
                        <a:pt x="145" y="183"/>
                      </a:lnTo>
                      <a:lnTo>
                        <a:pt x="149" y="191"/>
                      </a:lnTo>
                      <a:lnTo>
                        <a:pt x="154" y="200"/>
                      </a:lnTo>
                      <a:lnTo>
                        <a:pt x="159" y="208"/>
                      </a:lnTo>
                      <a:lnTo>
                        <a:pt x="165" y="215"/>
                      </a:lnTo>
                      <a:lnTo>
                        <a:pt x="173" y="224"/>
                      </a:lnTo>
                      <a:lnTo>
                        <a:pt x="185" y="237"/>
                      </a:lnTo>
                      <a:lnTo>
                        <a:pt x="198" y="253"/>
                      </a:lnTo>
                      <a:lnTo>
                        <a:pt x="212" y="271"/>
                      </a:lnTo>
                      <a:lnTo>
                        <a:pt x="228" y="290"/>
                      </a:lnTo>
                      <a:lnTo>
                        <a:pt x="243" y="308"/>
                      </a:lnTo>
                      <a:lnTo>
                        <a:pt x="258" y="325"/>
                      </a:lnTo>
                      <a:lnTo>
                        <a:pt x="272" y="338"/>
                      </a:lnTo>
                      <a:lnTo>
                        <a:pt x="280" y="346"/>
                      </a:lnTo>
                      <a:lnTo>
                        <a:pt x="291" y="358"/>
                      </a:lnTo>
                      <a:lnTo>
                        <a:pt x="304" y="374"/>
                      </a:lnTo>
                      <a:lnTo>
                        <a:pt x="320" y="393"/>
                      </a:lnTo>
                      <a:lnTo>
                        <a:pt x="337" y="414"/>
                      </a:lnTo>
                      <a:lnTo>
                        <a:pt x="356" y="437"/>
                      </a:lnTo>
                      <a:lnTo>
                        <a:pt x="376" y="461"/>
                      </a:lnTo>
                      <a:lnTo>
                        <a:pt x="397" y="485"/>
                      </a:lnTo>
                      <a:lnTo>
                        <a:pt x="417" y="510"/>
                      </a:lnTo>
                      <a:lnTo>
                        <a:pt x="436" y="535"/>
                      </a:lnTo>
                      <a:lnTo>
                        <a:pt x="456" y="559"/>
                      </a:lnTo>
                      <a:lnTo>
                        <a:pt x="474" y="580"/>
                      </a:lnTo>
                      <a:lnTo>
                        <a:pt x="490" y="600"/>
                      </a:lnTo>
                      <a:lnTo>
                        <a:pt x="504" y="616"/>
                      </a:lnTo>
                      <a:lnTo>
                        <a:pt x="517" y="630"/>
                      </a:lnTo>
                      <a:lnTo>
                        <a:pt x="526" y="639"/>
                      </a:lnTo>
                      <a:lnTo>
                        <a:pt x="534" y="647"/>
                      </a:lnTo>
                      <a:lnTo>
                        <a:pt x="544" y="657"/>
                      </a:lnTo>
                      <a:lnTo>
                        <a:pt x="555" y="668"/>
                      </a:lnTo>
                      <a:lnTo>
                        <a:pt x="566" y="680"/>
                      </a:lnTo>
                      <a:lnTo>
                        <a:pt x="578" y="693"/>
                      </a:lnTo>
                      <a:lnTo>
                        <a:pt x="590" y="706"/>
                      </a:lnTo>
                      <a:lnTo>
                        <a:pt x="602" y="720"/>
                      </a:lnTo>
                      <a:lnTo>
                        <a:pt x="614" y="734"/>
                      </a:lnTo>
                      <a:lnTo>
                        <a:pt x="626" y="748"/>
                      </a:lnTo>
                      <a:lnTo>
                        <a:pt x="637" y="761"/>
                      </a:lnTo>
                      <a:lnTo>
                        <a:pt x="648" y="773"/>
                      </a:lnTo>
                      <a:lnTo>
                        <a:pt x="657" y="785"/>
                      </a:lnTo>
                      <a:lnTo>
                        <a:pt x="666" y="795"/>
                      </a:lnTo>
                      <a:lnTo>
                        <a:pt x="673" y="804"/>
                      </a:lnTo>
                      <a:lnTo>
                        <a:pt x="678" y="810"/>
                      </a:lnTo>
                      <a:lnTo>
                        <a:pt x="682" y="815"/>
                      </a:lnTo>
                      <a:lnTo>
                        <a:pt x="685" y="819"/>
                      </a:lnTo>
                      <a:lnTo>
                        <a:pt x="691" y="824"/>
                      </a:lnTo>
                      <a:lnTo>
                        <a:pt x="700" y="831"/>
                      </a:lnTo>
                      <a:lnTo>
                        <a:pt x="710" y="839"/>
                      </a:lnTo>
                      <a:lnTo>
                        <a:pt x="722" y="849"/>
                      </a:lnTo>
                      <a:lnTo>
                        <a:pt x="735" y="859"/>
                      </a:lnTo>
                      <a:lnTo>
                        <a:pt x="751" y="870"/>
                      </a:lnTo>
                      <a:lnTo>
                        <a:pt x="766" y="881"/>
                      </a:lnTo>
                      <a:lnTo>
                        <a:pt x="782" y="892"/>
                      </a:lnTo>
                      <a:lnTo>
                        <a:pt x="799" y="903"/>
                      </a:lnTo>
                      <a:lnTo>
                        <a:pt x="816" y="913"/>
                      </a:lnTo>
                      <a:lnTo>
                        <a:pt x="833" y="923"/>
                      </a:lnTo>
                      <a:lnTo>
                        <a:pt x="849" y="932"/>
                      </a:lnTo>
                      <a:lnTo>
                        <a:pt x="865" y="940"/>
                      </a:lnTo>
                      <a:lnTo>
                        <a:pt x="879" y="946"/>
                      </a:lnTo>
                      <a:lnTo>
                        <a:pt x="893" y="951"/>
                      </a:lnTo>
                      <a:lnTo>
                        <a:pt x="922" y="958"/>
                      </a:lnTo>
                      <a:lnTo>
                        <a:pt x="949" y="963"/>
                      </a:lnTo>
                      <a:lnTo>
                        <a:pt x="972" y="965"/>
                      </a:lnTo>
                      <a:lnTo>
                        <a:pt x="992" y="966"/>
                      </a:lnTo>
                      <a:lnTo>
                        <a:pt x="1009" y="964"/>
                      </a:lnTo>
                      <a:lnTo>
                        <a:pt x="1024" y="962"/>
                      </a:lnTo>
                      <a:lnTo>
                        <a:pt x="1036" y="958"/>
                      </a:lnTo>
                      <a:lnTo>
                        <a:pt x="1046" y="954"/>
                      </a:lnTo>
                      <a:lnTo>
                        <a:pt x="1057" y="949"/>
                      </a:lnTo>
                      <a:lnTo>
                        <a:pt x="1071" y="943"/>
                      </a:lnTo>
                      <a:lnTo>
                        <a:pt x="1086" y="936"/>
                      </a:lnTo>
                      <a:lnTo>
                        <a:pt x="1103" y="927"/>
                      </a:lnTo>
                      <a:lnTo>
                        <a:pt x="1121" y="917"/>
                      </a:lnTo>
                      <a:lnTo>
                        <a:pt x="1137" y="906"/>
                      </a:lnTo>
                      <a:lnTo>
                        <a:pt x="1152" y="894"/>
                      </a:lnTo>
                      <a:lnTo>
                        <a:pt x="1165" y="882"/>
                      </a:lnTo>
                      <a:close/>
                    </a:path>
                  </a:pathLst>
                </a:custGeom>
                <a:solidFill>
                  <a:srgbClr val="26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15" name="Freeform 731"/>
                <p:cNvSpPr>
                  <a:spLocks/>
                </p:cNvSpPr>
                <p:nvPr/>
              </p:nvSpPr>
              <p:spPr bwMode="auto">
                <a:xfrm>
                  <a:off x="4640" y="800"/>
                  <a:ext cx="116" cy="123"/>
                </a:xfrm>
                <a:custGeom>
                  <a:avLst/>
                  <a:gdLst>
                    <a:gd name="T0" fmla="*/ 980 w 1157"/>
                    <a:gd name="T1" fmla="*/ 19 h 1232"/>
                    <a:gd name="T2" fmla="*/ 954 w 1157"/>
                    <a:gd name="T3" fmla="*/ 46 h 1232"/>
                    <a:gd name="T4" fmla="*/ 930 w 1157"/>
                    <a:gd name="T5" fmla="*/ 98 h 1232"/>
                    <a:gd name="T6" fmla="*/ 916 w 1157"/>
                    <a:gd name="T7" fmla="*/ 189 h 1232"/>
                    <a:gd name="T8" fmla="*/ 918 w 1157"/>
                    <a:gd name="T9" fmla="*/ 276 h 1232"/>
                    <a:gd name="T10" fmla="*/ 933 w 1157"/>
                    <a:gd name="T11" fmla="*/ 344 h 1232"/>
                    <a:gd name="T12" fmla="*/ 956 w 1157"/>
                    <a:gd name="T13" fmla="*/ 401 h 1232"/>
                    <a:gd name="T14" fmla="*/ 983 w 1157"/>
                    <a:gd name="T15" fmla="*/ 443 h 1232"/>
                    <a:gd name="T16" fmla="*/ 1034 w 1157"/>
                    <a:gd name="T17" fmla="*/ 484 h 1232"/>
                    <a:gd name="T18" fmla="*/ 1109 w 1157"/>
                    <a:gd name="T19" fmla="*/ 499 h 1232"/>
                    <a:gd name="T20" fmla="*/ 1143 w 1157"/>
                    <a:gd name="T21" fmla="*/ 484 h 1232"/>
                    <a:gd name="T22" fmla="*/ 1156 w 1157"/>
                    <a:gd name="T23" fmla="*/ 483 h 1232"/>
                    <a:gd name="T24" fmla="*/ 1131 w 1157"/>
                    <a:gd name="T25" fmla="*/ 520 h 1232"/>
                    <a:gd name="T26" fmla="*/ 1088 w 1157"/>
                    <a:gd name="T27" fmla="*/ 573 h 1232"/>
                    <a:gd name="T28" fmla="*/ 1040 w 1157"/>
                    <a:gd name="T29" fmla="*/ 633 h 1232"/>
                    <a:gd name="T30" fmla="*/ 1001 w 1157"/>
                    <a:gd name="T31" fmla="*/ 677 h 1232"/>
                    <a:gd name="T32" fmla="*/ 953 w 1157"/>
                    <a:gd name="T33" fmla="*/ 729 h 1232"/>
                    <a:gd name="T34" fmla="*/ 888 w 1157"/>
                    <a:gd name="T35" fmla="*/ 805 h 1232"/>
                    <a:gd name="T36" fmla="*/ 854 w 1157"/>
                    <a:gd name="T37" fmla="*/ 848 h 1232"/>
                    <a:gd name="T38" fmla="*/ 807 w 1157"/>
                    <a:gd name="T39" fmla="*/ 919 h 1232"/>
                    <a:gd name="T40" fmla="*/ 747 w 1157"/>
                    <a:gd name="T41" fmla="*/ 998 h 1232"/>
                    <a:gd name="T42" fmla="*/ 683 w 1157"/>
                    <a:gd name="T43" fmla="*/ 1058 h 1232"/>
                    <a:gd name="T44" fmla="*/ 617 w 1157"/>
                    <a:gd name="T45" fmla="*/ 1086 h 1232"/>
                    <a:gd name="T46" fmla="*/ 544 w 1157"/>
                    <a:gd name="T47" fmla="*/ 1112 h 1232"/>
                    <a:gd name="T48" fmla="*/ 473 w 1157"/>
                    <a:gd name="T49" fmla="*/ 1137 h 1232"/>
                    <a:gd name="T50" fmla="*/ 416 w 1157"/>
                    <a:gd name="T51" fmla="*/ 1158 h 1232"/>
                    <a:gd name="T52" fmla="*/ 369 w 1157"/>
                    <a:gd name="T53" fmla="*/ 1179 h 1232"/>
                    <a:gd name="T54" fmla="*/ 310 w 1157"/>
                    <a:gd name="T55" fmla="*/ 1205 h 1232"/>
                    <a:gd name="T56" fmla="*/ 248 w 1157"/>
                    <a:gd name="T57" fmla="*/ 1226 h 1232"/>
                    <a:gd name="T58" fmla="*/ 188 w 1157"/>
                    <a:gd name="T59" fmla="*/ 1231 h 1232"/>
                    <a:gd name="T60" fmla="*/ 132 w 1157"/>
                    <a:gd name="T61" fmla="*/ 1218 h 1232"/>
                    <a:gd name="T62" fmla="*/ 75 w 1157"/>
                    <a:gd name="T63" fmla="*/ 1196 h 1232"/>
                    <a:gd name="T64" fmla="*/ 26 w 1157"/>
                    <a:gd name="T65" fmla="*/ 1157 h 1232"/>
                    <a:gd name="T66" fmla="*/ 1 w 1157"/>
                    <a:gd name="T67" fmla="*/ 1091 h 1232"/>
                    <a:gd name="T68" fmla="*/ 6 w 1157"/>
                    <a:gd name="T69" fmla="*/ 1004 h 1232"/>
                    <a:gd name="T70" fmla="*/ 26 w 1157"/>
                    <a:gd name="T71" fmla="*/ 930 h 1232"/>
                    <a:gd name="T72" fmla="*/ 53 w 1157"/>
                    <a:gd name="T73" fmla="*/ 870 h 1232"/>
                    <a:gd name="T74" fmla="*/ 76 w 1157"/>
                    <a:gd name="T75" fmla="*/ 824 h 1232"/>
                    <a:gd name="T76" fmla="*/ 107 w 1157"/>
                    <a:gd name="T77" fmla="*/ 763 h 1232"/>
                    <a:gd name="T78" fmla="*/ 155 w 1157"/>
                    <a:gd name="T79" fmla="*/ 690 h 1232"/>
                    <a:gd name="T80" fmla="*/ 204 w 1157"/>
                    <a:gd name="T81" fmla="*/ 626 h 1232"/>
                    <a:gd name="T82" fmla="*/ 237 w 1157"/>
                    <a:gd name="T83" fmla="*/ 581 h 1232"/>
                    <a:gd name="T84" fmla="*/ 264 w 1157"/>
                    <a:gd name="T85" fmla="*/ 551 h 1232"/>
                    <a:gd name="T86" fmla="*/ 325 w 1157"/>
                    <a:gd name="T87" fmla="*/ 502 h 1232"/>
                    <a:gd name="T88" fmla="*/ 408 w 1157"/>
                    <a:gd name="T89" fmla="*/ 447 h 1232"/>
                    <a:gd name="T90" fmla="*/ 490 w 1157"/>
                    <a:gd name="T91" fmla="*/ 399 h 1232"/>
                    <a:gd name="T92" fmla="*/ 571 w 1157"/>
                    <a:gd name="T93" fmla="*/ 352 h 1232"/>
                    <a:gd name="T94" fmla="*/ 660 w 1157"/>
                    <a:gd name="T95" fmla="*/ 276 h 1232"/>
                    <a:gd name="T96" fmla="*/ 742 w 1157"/>
                    <a:gd name="T97" fmla="*/ 196 h 1232"/>
                    <a:gd name="T98" fmla="*/ 794 w 1157"/>
                    <a:gd name="T99" fmla="*/ 139 h 1232"/>
                    <a:gd name="T100" fmla="*/ 854 w 1157"/>
                    <a:gd name="T101" fmla="*/ 84 h 1232"/>
                    <a:gd name="T102" fmla="*/ 929 w 1157"/>
                    <a:gd name="T103" fmla="*/ 34 h 1232"/>
                    <a:gd name="T104" fmla="*/ 986 w 1157"/>
                    <a:gd name="T105" fmla="*/ 6 h 1232"/>
                    <a:gd name="T106" fmla="*/ 1003 w 1157"/>
                    <a:gd name="T107" fmla="*/ 3 h 1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157" h="1232">
                      <a:moveTo>
                        <a:pt x="998" y="7"/>
                      </a:moveTo>
                      <a:lnTo>
                        <a:pt x="992" y="11"/>
                      </a:lnTo>
                      <a:lnTo>
                        <a:pt x="987" y="15"/>
                      </a:lnTo>
                      <a:lnTo>
                        <a:pt x="980" y="19"/>
                      </a:lnTo>
                      <a:lnTo>
                        <a:pt x="974" y="24"/>
                      </a:lnTo>
                      <a:lnTo>
                        <a:pt x="967" y="30"/>
                      </a:lnTo>
                      <a:lnTo>
                        <a:pt x="960" y="37"/>
                      </a:lnTo>
                      <a:lnTo>
                        <a:pt x="954" y="46"/>
                      </a:lnTo>
                      <a:lnTo>
                        <a:pt x="948" y="56"/>
                      </a:lnTo>
                      <a:lnTo>
                        <a:pt x="941" y="68"/>
                      </a:lnTo>
                      <a:lnTo>
                        <a:pt x="936" y="82"/>
                      </a:lnTo>
                      <a:lnTo>
                        <a:pt x="930" y="98"/>
                      </a:lnTo>
                      <a:lnTo>
                        <a:pt x="926" y="117"/>
                      </a:lnTo>
                      <a:lnTo>
                        <a:pt x="922" y="138"/>
                      </a:lnTo>
                      <a:lnTo>
                        <a:pt x="919" y="162"/>
                      </a:lnTo>
                      <a:lnTo>
                        <a:pt x="916" y="189"/>
                      </a:lnTo>
                      <a:lnTo>
                        <a:pt x="915" y="220"/>
                      </a:lnTo>
                      <a:lnTo>
                        <a:pt x="915" y="239"/>
                      </a:lnTo>
                      <a:lnTo>
                        <a:pt x="916" y="257"/>
                      </a:lnTo>
                      <a:lnTo>
                        <a:pt x="918" y="276"/>
                      </a:lnTo>
                      <a:lnTo>
                        <a:pt x="921" y="293"/>
                      </a:lnTo>
                      <a:lnTo>
                        <a:pt x="924" y="311"/>
                      </a:lnTo>
                      <a:lnTo>
                        <a:pt x="928" y="328"/>
                      </a:lnTo>
                      <a:lnTo>
                        <a:pt x="933" y="344"/>
                      </a:lnTo>
                      <a:lnTo>
                        <a:pt x="938" y="359"/>
                      </a:lnTo>
                      <a:lnTo>
                        <a:pt x="943" y="374"/>
                      </a:lnTo>
                      <a:lnTo>
                        <a:pt x="949" y="388"/>
                      </a:lnTo>
                      <a:lnTo>
                        <a:pt x="956" y="401"/>
                      </a:lnTo>
                      <a:lnTo>
                        <a:pt x="962" y="413"/>
                      </a:lnTo>
                      <a:lnTo>
                        <a:pt x="969" y="425"/>
                      </a:lnTo>
                      <a:lnTo>
                        <a:pt x="976" y="435"/>
                      </a:lnTo>
                      <a:lnTo>
                        <a:pt x="983" y="443"/>
                      </a:lnTo>
                      <a:lnTo>
                        <a:pt x="990" y="451"/>
                      </a:lnTo>
                      <a:lnTo>
                        <a:pt x="1003" y="463"/>
                      </a:lnTo>
                      <a:lnTo>
                        <a:pt x="1018" y="474"/>
                      </a:lnTo>
                      <a:lnTo>
                        <a:pt x="1034" y="484"/>
                      </a:lnTo>
                      <a:lnTo>
                        <a:pt x="1052" y="491"/>
                      </a:lnTo>
                      <a:lnTo>
                        <a:pt x="1070" y="496"/>
                      </a:lnTo>
                      <a:lnTo>
                        <a:pt x="1088" y="499"/>
                      </a:lnTo>
                      <a:lnTo>
                        <a:pt x="1109" y="499"/>
                      </a:lnTo>
                      <a:lnTo>
                        <a:pt x="1129" y="496"/>
                      </a:lnTo>
                      <a:lnTo>
                        <a:pt x="1131" y="494"/>
                      </a:lnTo>
                      <a:lnTo>
                        <a:pt x="1136" y="490"/>
                      </a:lnTo>
                      <a:lnTo>
                        <a:pt x="1143" y="484"/>
                      </a:lnTo>
                      <a:lnTo>
                        <a:pt x="1149" y="479"/>
                      </a:lnTo>
                      <a:lnTo>
                        <a:pt x="1155" y="476"/>
                      </a:lnTo>
                      <a:lnTo>
                        <a:pt x="1157" y="477"/>
                      </a:lnTo>
                      <a:lnTo>
                        <a:pt x="1156" y="483"/>
                      </a:lnTo>
                      <a:lnTo>
                        <a:pt x="1148" y="496"/>
                      </a:lnTo>
                      <a:lnTo>
                        <a:pt x="1144" y="501"/>
                      </a:lnTo>
                      <a:lnTo>
                        <a:pt x="1139" y="510"/>
                      </a:lnTo>
                      <a:lnTo>
                        <a:pt x="1131" y="520"/>
                      </a:lnTo>
                      <a:lnTo>
                        <a:pt x="1123" y="531"/>
                      </a:lnTo>
                      <a:lnTo>
                        <a:pt x="1112" y="544"/>
                      </a:lnTo>
                      <a:lnTo>
                        <a:pt x="1101" y="558"/>
                      </a:lnTo>
                      <a:lnTo>
                        <a:pt x="1088" y="573"/>
                      </a:lnTo>
                      <a:lnTo>
                        <a:pt x="1076" y="588"/>
                      </a:lnTo>
                      <a:lnTo>
                        <a:pt x="1064" y="604"/>
                      </a:lnTo>
                      <a:lnTo>
                        <a:pt x="1052" y="619"/>
                      </a:lnTo>
                      <a:lnTo>
                        <a:pt x="1040" y="633"/>
                      </a:lnTo>
                      <a:lnTo>
                        <a:pt x="1028" y="647"/>
                      </a:lnTo>
                      <a:lnTo>
                        <a:pt x="1018" y="659"/>
                      </a:lnTo>
                      <a:lnTo>
                        <a:pt x="1009" y="669"/>
                      </a:lnTo>
                      <a:lnTo>
                        <a:pt x="1001" y="677"/>
                      </a:lnTo>
                      <a:lnTo>
                        <a:pt x="995" y="683"/>
                      </a:lnTo>
                      <a:lnTo>
                        <a:pt x="983" y="695"/>
                      </a:lnTo>
                      <a:lnTo>
                        <a:pt x="969" y="710"/>
                      </a:lnTo>
                      <a:lnTo>
                        <a:pt x="953" y="729"/>
                      </a:lnTo>
                      <a:lnTo>
                        <a:pt x="936" y="749"/>
                      </a:lnTo>
                      <a:lnTo>
                        <a:pt x="919" y="769"/>
                      </a:lnTo>
                      <a:lnTo>
                        <a:pt x="902" y="788"/>
                      </a:lnTo>
                      <a:lnTo>
                        <a:pt x="888" y="805"/>
                      </a:lnTo>
                      <a:lnTo>
                        <a:pt x="876" y="818"/>
                      </a:lnTo>
                      <a:lnTo>
                        <a:pt x="870" y="825"/>
                      </a:lnTo>
                      <a:lnTo>
                        <a:pt x="862" y="835"/>
                      </a:lnTo>
                      <a:lnTo>
                        <a:pt x="854" y="848"/>
                      </a:lnTo>
                      <a:lnTo>
                        <a:pt x="843" y="863"/>
                      </a:lnTo>
                      <a:lnTo>
                        <a:pt x="832" y="881"/>
                      </a:lnTo>
                      <a:lnTo>
                        <a:pt x="820" y="899"/>
                      </a:lnTo>
                      <a:lnTo>
                        <a:pt x="807" y="919"/>
                      </a:lnTo>
                      <a:lnTo>
                        <a:pt x="793" y="939"/>
                      </a:lnTo>
                      <a:lnTo>
                        <a:pt x="778" y="959"/>
                      </a:lnTo>
                      <a:lnTo>
                        <a:pt x="763" y="979"/>
                      </a:lnTo>
                      <a:lnTo>
                        <a:pt x="747" y="998"/>
                      </a:lnTo>
                      <a:lnTo>
                        <a:pt x="732" y="1017"/>
                      </a:lnTo>
                      <a:lnTo>
                        <a:pt x="715" y="1033"/>
                      </a:lnTo>
                      <a:lnTo>
                        <a:pt x="699" y="1046"/>
                      </a:lnTo>
                      <a:lnTo>
                        <a:pt x="683" y="1058"/>
                      </a:lnTo>
                      <a:lnTo>
                        <a:pt x="667" y="1066"/>
                      </a:lnTo>
                      <a:lnTo>
                        <a:pt x="651" y="1073"/>
                      </a:lnTo>
                      <a:lnTo>
                        <a:pt x="634" y="1079"/>
                      </a:lnTo>
                      <a:lnTo>
                        <a:pt x="617" y="1086"/>
                      </a:lnTo>
                      <a:lnTo>
                        <a:pt x="599" y="1093"/>
                      </a:lnTo>
                      <a:lnTo>
                        <a:pt x="581" y="1099"/>
                      </a:lnTo>
                      <a:lnTo>
                        <a:pt x="562" y="1106"/>
                      </a:lnTo>
                      <a:lnTo>
                        <a:pt x="544" y="1112"/>
                      </a:lnTo>
                      <a:lnTo>
                        <a:pt x="525" y="1119"/>
                      </a:lnTo>
                      <a:lnTo>
                        <a:pt x="507" y="1125"/>
                      </a:lnTo>
                      <a:lnTo>
                        <a:pt x="490" y="1131"/>
                      </a:lnTo>
                      <a:lnTo>
                        <a:pt x="473" y="1137"/>
                      </a:lnTo>
                      <a:lnTo>
                        <a:pt x="458" y="1143"/>
                      </a:lnTo>
                      <a:lnTo>
                        <a:pt x="443" y="1148"/>
                      </a:lnTo>
                      <a:lnTo>
                        <a:pt x="429" y="1153"/>
                      </a:lnTo>
                      <a:lnTo>
                        <a:pt x="416" y="1158"/>
                      </a:lnTo>
                      <a:lnTo>
                        <a:pt x="405" y="1163"/>
                      </a:lnTo>
                      <a:lnTo>
                        <a:pt x="394" y="1168"/>
                      </a:lnTo>
                      <a:lnTo>
                        <a:pt x="382" y="1173"/>
                      </a:lnTo>
                      <a:lnTo>
                        <a:pt x="369" y="1179"/>
                      </a:lnTo>
                      <a:lnTo>
                        <a:pt x="356" y="1186"/>
                      </a:lnTo>
                      <a:lnTo>
                        <a:pt x="340" y="1192"/>
                      </a:lnTo>
                      <a:lnTo>
                        <a:pt x="326" y="1199"/>
                      </a:lnTo>
                      <a:lnTo>
                        <a:pt x="310" y="1205"/>
                      </a:lnTo>
                      <a:lnTo>
                        <a:pt x="295" y="1211"/>
                      </a:lnTo>
                      <a:lnTo>
                        <a:pt x="279" y="1217"/>
                      </a:lnTo>
                      <a:lnTo>
                        <a:pt x="263" y="1222"/>
                      </a:lnTo>
                      <a:lnTo>
                        <a:pt x="248" y="1226"/>
                      </a:lnTo>
                      <a:lnTo>
                        <a:pt x="232" y="1229"/>
                      </a:lnTo>
                      <a:lnTo>
                        <a:pt x="217" y="1231"/>
                      </a:lnTo>
                      <a:lnTo>
                        <a:pt x="202" y="1232"/>
                      </a:lnTo>
                      <a:lnTo>
                        <a:pt x="188" y="1231"/>
                      </a:lnTo>
                      <a:lnTo>
                        <a:pt x="175" y="1229"/>
                      </a:lnTo>
                      <a:lnTo>
                        <a:pt x="162" y="1226"/>
                      </a:lnTo>
                      <a:lnTo>
                        <a:pt x="147" y="1222"/>
                      </a:lnTo>
                      <a:lnTo>
                        <a:pt x="132" y="1218"/>
                      </a:lnTo>
                      <a:lnTo>
                        <a:pt x="118" y="1214"/>
                      </a:lnTo>
                      <a:lnTo>
                        <a:pt x="103" y="1209"/>
                      </a:lnTo>
                      <a:lnTo>
                        <a:pt x="89" y="1203"/>
                      </a:lnTo>
                      <a:lnTo>
                        <a:pt x="75" y="1196"/>
                      </a:lnTo>
                      <a:lnTo>
                        <a:pt x="61" y="1188"/>
                      </a:lnTo>
                      <a:lnTo>
                        <a:pt x="48" y="1179"/>
                      </a:lnTo>
                      <a:lnTo>
                        <a:pt x="37" y="1169"/>
                      </a:lnTo>
                      <a:lnTo>
                        <a:pt x="26" y="1157"/>
                      </a:lnTo>
                      <a:lnTo>
                        <a:pt x="17" y="1143"/>
                      </a:lnTo>
                      <a:lnTo>
                        <a:pt x="10" y="1128"/>
                      </a:lnTo>
                      <a:lnTo>
                        <a:pt x="5" y="1110"/>
                      </a:lnTo>
                      <a:lnTo>
                        <a:pt x="1" y="1091"/>
                      </a:lnTo>
                      <a:lnTo>
                        <a:pt x="0" y="1069"/>
                      </a:lnTo>
                      <a:lnTo>
                        <a:pt x="1" y="1047"/>
                      </a:lnTo>
                      <a:lnTo>
                        <a:pt x="3" y="1025"/>
                      </a:lnTo>
                      <a:lnTo>
                        <a:pt x="6" y="1004"/>
                      </a:lnTo>
                      <a:lnTo>
                        <a:pt x="10" y="984"/>
                      </a:lnTo>
                      <a:lnTo>
                        <a:pt x="15" y="965"/>
                      </a:lnTo>
                      <a:lnTo>
                        <a:pt x="20" y="947"/>
                      </a:lnTo>
                      <a:lnTo>
                        <a:pt x="26" y="930"/>
                      </a:lnTo>
                      <a:lnTo>
                        <a:pt x="33" y="914"/>
                      </a:lnTo>
                      <a:lnTo>
                        <a:pt x="39" y="898"/>
                      </a:lnTo>
                      <a:lnTo>
                        <a:pt x="46" y="884"/>
                      </a:lnTo>
                      <a:lnTo>
                        <a:pt x="53" y="870"/>
                      </a:lnTo>
                      <a:lnTo>
                        <a:pt x="59" y="857"/>
                      </a:lnTo>
                      <a:lnTo>
                        <a:pt x="65" y="845"/>
                      </a:lnTo>
                      <a:lnTo>
                        <a:pt x="71" y="834"/>
                      </a:lnTo>
                      <a:lnTo>
                        <a:pt x="76" y="824"/>
                      </a:lnTo>
                      <a:lnTo>
                        <a:pt x="80" y="815"/>
                      </a:lnTo>
                      <a:lnTo>
                        <a:pt x="88" y="798"/>
                      </a:lnTo>
                      <a:lnTo>
                        <a:pt x="97" y="781"/>
                      </a:lnTo>
                      <a:lnTo>
                        <a:pt x="107" y="763"/>
                      </a:lnTo>
                      <a:lnTo>
                        <a:pt x="119" y="745"/>
                      </a:lnTo>
                      <a:lnTo>
                        <a:pt x="131" y="726"/>
                      </a:lnTo>
                      <a:lnTo>
                        <a:pt x="143" y="708"/>
                      </a:lnTo>
                      <a:lnTo>
                        <a:pt x="155" y="690"/>
                      </a:lnTo>
                      <a:lnTo>
                        <a:pt x="169" y="673"/>
                      </a:lnTo>
                      <a:lnTo>
                        <a:pt x="181" y="656"/>
                      </a:lnTo>
                      <a:lnTo>
                        <a:pt x="193" y="640"/>
                      </a:lnTo>
                      <a:lnTo>
                        <a:pt x="204" y="626"/>
                      </a:lnTo>
                      <a:lnTo>
                        <a:pt x="214" y="612"/>
                      </a:lnTo>
                      <a:lnTo>
                        <a:pt x="223" y="600"/>
                      </a:lnTo>
                      <a:lnTo>
                        <a:pt x="231" y="590"/>
                      </a:lnTo>
                      <a:lnTo>
                        <a:pt x="237" y="581"/>
                      </a:lnTo>
                      <a:lnTo>
                        <a:pt x="241" y="575"/>
                      </a:lnTo>
                      <a:lnTo>
                        <a:pt x="246" y="569"/>
                      </a:lnTo>
                      <a:lnTo>
                        <a:pt x="253" y="561"/>
                      </a:lnTo>
                      <a:lnTo>
                        <a:pt x="264" y="551"/>
                      </a:lnTo>
                      <a:lnTo>
                        <a:pt x="276" y="541"/>
                      </a:lnTo>
                      <a:lnTo>
                        <a:pt x="291" y="529"/>
                      </a:lnTo>
                      <a:lnTo>
                        <a:pt x="307" y="516"/>
                      </a:lnTo>
                      <a:lnTo>
                        <a:pt x="325" y="502"/>
                      </a:lnTo>
                      <a:lnTo>
                        <a:pt x="345" y="488"/>
                      </a:lnTo>
                      <a:lnTo>
                        <a:pt x="366" y="474"/>
                      </a:lnTo>
                      <a:lnTo>
                        <a:pt x="386" y="461"/>
                      </a:lnTo>
                      <a:lnTo>
                        <a:pt x="408" y="447"/>
                      </a:lnTo>
                      <a:lnTo>
                        <a:pt x="429" y="434"/>
                      </a:lnTo>
                      <a:lnTo>
                        <a:pt x="450" y="421"/>
                      </a:lnTo>
                      <a:lnTo>
                        <a:pt x="470" y="410"/>
                      </a:lnTo>
                      <a:lnTo>
                        <a:pt x="490" y="399"/>
                      </a:lnTo>
                      <a:lnTo>
                        <a:pt x="509" y="390"/>
                      </a:lnTo>
                      <a:lnTo>
                        <a:pt x="528" y="380"/>
                      </a:lnTo>
                      <a:lnTo>
                        <a:pt x="549" y="367"/>
                      </a:lnTo>
                      <a:lnTo>
                        <a:pt x="571" y="352"/>
                      </a:lnTo>
                      <a:lnTo>
                        <a:pt x="593" y="335"/>
                      </a:lnTo>
                      <a:lnTo>
                        <a:pt x="615" y="316"/>
                      </a:lnTo>
                      <a:lnTo>
                        <a:pt x="638" y="296"/>
                      </a:lnTo>
                      <a:lnTo>
                        <a:pt x="660" y="276"/>
                      </a:lnTo>
                      <a:lnTo>
                        <a:pt x="682" y="255"/>
                      </a:lnTo>
                      <a:lnTo>
                        <a:pt x="702" y="234"/>
                      </a:lnTo>
                      <a:lnTo>
                        <a:pt x="723" y="215"/>
                      </a:lnTo>
                      <a:lnTo>
                        <a:pt x="742" y="196"/>
                      </a:lnTo>
                      <a:lnTo>
                        <a:pt x="758" y="178"/>
                      </a:lnTo>
                      <a:lnTo>
                        <a:pt x="773" y="163"/>
                      </a:lnTo>
                      <a:lnTo>
                        <a:pt x="785" y="150"/>
                      </a:lnTo>
                      <a:lnTo>
                        <a:pt x="794" y="139"/>
                      </a:lnTo>
                      <a:lnTo>
                        <a:pt x="801" y="132"/>
                      </a:lnTo>
                      <a:lnTo>
                        <a:pt x="818" y="115"/>
                      </a:lnTo>
                      <a:lnTo>
                        <a:pt x="835" y="99"/>
                      </a:lnTo>
                      <a:lnTo>
                        <a:pt x="854" y="84"/>
                      </a:lnTo>
                      <a:lnTo>
                        <a:pt x="873" y="70"/>
                      </a:lnTo>
                      <a:lnTo>
                        <a:pt x="892" y="57"/>
                      </a:lnTo>
                      <a:lnTo>
                        <a:pt x="911" y="45"/>
                      </a:lnTo>
                      <a:lnTo>
                        <a:pt x="929" y="34"/>
                      </a:lnTo>
                      <a:lnTo>
                        <a:pt x="946" y="25"/>
                      </a:lnTo>
                      <a:lnTo>
                        <a:pt x="962" y="17"/>
                      </a:lnTo>
                      <a:lnTo>
                        <a:pt x="975" y="11"/>
                      </a:lnTo>
                      <a:lnTo>
                        <a:pt x="986" y="6"/>
                      </a:lnTo>
                      <a:lnTo>
                        <a:pt x="995" y="1"/>
                      </a:lnTo>
                      <a:lnTo>
                        <a:pt x="1001" y="0"/>
                      </a:lnTo>
                      <a:lnTo>
                        <a:pt x="1004" y="0"/>
                      </a:lnTo>
                      <a:lnTo>
                        <a:pt x="1003" y="3"/>
                      </a:lnTo>
                      <a:lnTo>
                        <a:pt x="998" y="7"/>
                      </a:lnTo>
                      <a:close/>
                    </a:path>
                  </a:pathLst>
                </a:custGeom>
                <a:solidFill>
                  <a:srgbClr val="407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16" name="Freeform 732"/>
                <p:cNvSpPr>
                  <a:spLocks/>
                </p:cNvSpPr>
                <p:nvPr/>
              </p:nvSpPr>
              <p:spPr bwMode="auto">
                <a:xfrm>
                  <a:off x="4640" y="800"/>
                  <a:ext cx="116" cy="123"/>
                </a:xfrm>
                <a:custGeom>
                  <a:avLst/>
                  <a:gdLst>
                    <a:gd name="T0" fmla="*/ 987 w 1157"/>
                    <a:gd name="T1" fmla="*/ 15 h 1232"/>
                    <a:gd name="T2" fmla="*/ 960 w 1157"/>
                    <a:gd name="T3" fmla="*/ 37 h 1232"/>
                    <a:gd name="T4" fmla="*/ 936 w 1157"/>
                    <a:gd name="T5" fmla="*/ 82 h 1232"/>
                    <a:gd name="T6" fmla="*/ 919 w 1157"/>
                    <a:gd name="T7" fmla="*/ 162 h 1232"/>
                    <a:gd name="T8" fmla="*/ 915 w 1157"/>
                    <a:gd name="T9" fmla="*/ 239 h 1232"/>
                    <a:gd name="T10" fmla="*/ 924 w 1157"/>
                    <a:gd name="T11" fmla="*/ 311 h 1232"/>
                    <a:gd name="T12" fmla="*/ 943 w 1157"/>
                    <a:gd name="T13" fmla="*/ 374 h 1232"/>
                    <a:gd name="T14" fmla="*/ 969 w 1157"/>
                    <a:gd name="T15" fmla="*/ 425 h 1232"/>
                    <a:gd name="T16" fmla="*/ 990 w 1157"/>
                    <a:gd name="T17" fmla="*/ 451 h 1232"/>
                    <a:gd name="T18" fmla="*/ 1052 w 1157"/>
                    <a:gd name="T19" fmla="*/ 491 h 1232"/>
                    <a:gd name="T20" fmla="*/ 1129 w 1157"/>
                    <a:gd name="T21" fmla="*/ 496 h 1232"/>
                    <a:gd name="T22" fmla="*/ 1143 w 1157"/>
                    <a:gd name="T23" fmla="*/ 484 h 1232"/>
                    <a:gd name="T24" fmla="*/ 1156 w 1157"/>
                    <a:gd name="T25" fmla="*/ 483 h 1232"/>
                    <a:gd name="T26" fmla="*/ 1139 w 1157"/>
                    <a:gd name="T27" fmla="*/ 510 h 1232"/>
                    <a:gd name="T28" fmla="*/ 1101 w 1157"/>
                    <a:gd name="T29" fmla="*/ 558 h 1232"/>
                    <a:gd name="T30" fmla="*/ 1052 w 1157"/>
                    <a:gd name="T31" fmla="*/ 619 h 1232"/>
                    <a:gd name="T32" fmla="*/ 1009 w 1157"/>
                    <a:gd name="T33" fmla="*/ 669 h 1232"/>
                    <a:gd name="T34" fmla="*/ 983 w 1157"/>
                    <a:gd name="T35" fmla="*/ 695 h 1232"/>
                    <a:gd name="T36" fmla="*/ 919 w 1157"/>
                    <a:gd name="T37" fmla="*/ 769 h 1232"/>
                    <a:gd name="T38" fmla="*/ 876 w 1157"/>
                    <a:gd name="T39" fmla="*/ 818 h 1232"/>
                    <a:gd name="T40" fmla="*/ 843 w 1157"/>
                    <a:gd name="T41" fmla="*/ 863 h 1232"/>
                    <a:gd name="T42" fmla="*/ 793 w 1157"/>
                    <a:gd name="T43" fmla="*/ 939 h 1232"/>
                    <a:gd name="T44" fmla="*/ 732 w 1157"/>
                    <a:gd name="T45" fmla="*/ 1017 h 1232"/>
                    <a:gd name="T46" fmla="*/ 667 w 1157"/>
                    <a:gd name="T47" fmla="*/ 1066 h 1232"/>
                    <a:gd name="T48" fmla="*/ 617 w 1157"/>
                    <a:gd name="T49" fmla="*/ 1086 h 1232"/>
                    <a:gd name="T50" fmla="*/ 544 w 1157"/>
                    <a:gd name="T51" fmla="*/ 1112 h 1232"/>
                    <a:gd name="T52" fmla="*/ 473 w 1157"/>
                    <a:gd name="T53" fmla="*/ 1137 h 1232"/>
                    <a:gd name="T54" fmla="*/ 416 w 1157"/>
                    <a:gd name="T55" fmla="*/ 1158 h 1232"/>
                    <a:gd name="T56" fmla="*/ 382 w 1157"/>
                    <a:gd name="T57" fmla="*/ 1173 h 1232"/>
                    <a:gd name="T58" fmla="*/ 326 w 1157"/>
                    <a:gd name="T59" fmla="*/ 1199 h 1232"/>
                    <a:gd name="T60" fmla="*/ 263 w 1157"/>
                    <a:gd name="T61" fmla="*/ 1222 h 1232"/>
                    <a:gd name="T62" fmla="*/ 202 w 1157"/>
                    <a:gd name="T63" fmla="*/ 1232 h 1232"/>
                    <a:gd name="T64" fmla="*/ 162 w 1157"/>
                    <a:gd name="T65" fmla="*/ 1226 h 1232"/>
                    <a:gd name="T66" fmla="*/ 103 w 1157"/>
                    <a:gd name="T67" fmla="*/ 1209 h 1232"/>
                    <a:gd name="T68" fmla="*/ 48 w 1157"/>
                    <a:gd name="T69" fmla="*/ 1179 h 1232"/>
                    <a:gd name="T70" fmla="*/ 10 w 1157"/>
                    <a:gd name="T71" fmla="*/ 1128 h 1232"/>
                    <a:gd name="T72" fmla="*/ 0 w 1157"/>
                    <a:gd name="T73" fmla="*/ 1069 h 1232"/>
                    <a:gd name="T74" fmla="*/ 10 w 1157"/>
                    <a:gd name="T75" fmla="*/ 984 h 1232"/>
                    <a:gd name="T76" fmla="*/ 33 w 1157"/>
                    <a:gd name="T77" fmla="*/ 914 h 1232"/>
                    <a:gd name="T78" fmla="*/ 59 w 1157"/>
                    <a:gd name="T79" fmla="*/ 857 h 1232"/>
                    <a:gd name="T80" fmla="*/ 80 w 1157"/>
                    <a:gd name="T81" fmla="*/ 815 h 1232"/>
                    <a:gd name="T82" fmla="*/ 107 w 1157"/>
                    <a:gd name="T83" fmla="*/ 763 h 1232"/>
                    <a:gd name="T84" fmla="*/ 155 w 1157"/>
                    <a:gd name="T85" fmla="*/ 690 h 1232"/>
                    <a:gd name="T86" fmla="*/ 204 w 1157"/>
                    <a:gd name="T87" fmla="*/ 626 h 1232"/>
                    <a:gd name="T88" fmla="*/ 237 w 1157"/>
                    <a:gd name="T89" fmla="*/ 581 h 1232"/>
                    <a:gd name="T90" fmla="*/ 253 w 1157"/>
                    <a:gd name="T91" fmla="*/ 561 h 1232"/>
                    <a:gd name="T92" fmla="*/ 307 w 1157"/>
                    <a:gd name="T93" fmla="*/ 516 h 1232"/>
                    <a:gd name="T94" fmla="*/ 386 w 1157"/>
                    <a:gd name="T95" fmla="*/ 461 h 1232"/>
                    <a:gd name="T96" fmla="*/ 470 w 1157"/>
                    <a:gd name="T97" fmla="*/ 410 h 1232"/>
                    <a:gd name="T98" fmla="*/ 528 w 1157"/>
                    <a:gd name="T99" fmla="*/ 380 h 1232"/>
                    <a:gd name="T100" fmla="*/ 615 w 1157"/>
                    <a:gd name="T101" fmla="*/ 316 h 1232"/>
                    <a:gd name="T102" fmla="*/ 702 w 1157"/>
                    <a:gd name="T103" fmla="*/ 234 h 1232"/>
                    <a:gd name="T104" fmla="*/ 773 w 1157"/>
                    <a:gd name="T105" fmla="*/ 163 h 1232"/>
                    <a:gd name="T106" fmla="*/ 801 w 1157"/>
                    <a:gd name="T107" fmla="*/ 132 h 1232"/>
                    <a:gd name="T108" fmla="*/ 873 w 1157"/>
                    <a:gd name="T109" fmla="*/ 70 h 1232"/>
                    <a:gd name="T110" fmla="*/ 946 w 1157"/>
                    <a:gd name="T111" fmla="*/ 25 h 1232"/>
                    <a:gd name="T112" fmla="*/ 995 w 1157"/>
                    <a:gd name="T113" fmla="*/ 1 h 1232"/>
                    <a:gd name="T114" fmla="*/ 998 w 1157"/>
                    <a:gd name="T115" fmla="*/ 7 h 1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57" h="1232">
                      <a:moveTo>
                        <a:pt x="998" y="7"/>
                      </a:moveTo>
                      <a:lnTo>
                        <a:pt x="998" y="7"/>
                      </a:lnTo>
                      <a:lnTo>
                        <a:pt x="992" y="11"/>
                      </a:lnTo>
                      <a:lnTo>
                        <a:pt x="987" y="15"/>
                      </a:lnTo>
                      <a:lnTo>
                        <a:pt x="980" y="19"/>
                      </a:lnTo>
                      <a:lnTo>
                        <a:pt x="974" y="24"/>
                      </a:lnTo>
                      <a:lnTo>
                        <a:pt x="967" y="30"/>
                      </a:lnTo>
                      <a:lnTo>
                        <a:pt x="960" y="37"/>
                      </a:lnTo>
                      <a:lnTo>
                        <a:pt x="954" y="46"/>
                      </a:lnTo>
                      <a:lnTo>
                        <a:pt x="948" y="56"/>
                      </a:lnTo>
                      <a:lnTo>
                        <a:pt x="941" y="68"/>
                      </a:lnTo>
                      <a:lnTo>
                        <a:pt x="936" y="82"/>
                      </a:lnTo>
                      <a:lnTo>
                        <a:pt x="930" y="98"/>
                      </a:lnTo>
                      <a:lnTo>
                        <a:pt x="926" y="117"/>
                      </a:lnTo>
                      <a:lnTo>
                        <a:pt x="922" y="138"/>
                      </a:lnTo>
                      <a:lnTo>
                        <a:pt x="919" y="162"/>
                      </a:lnTo>
                      <a:lnTo>
                        <a:pt x="916" y="189"/>
                      </a:lnTo>
                      <a:lnTo>
                        <a:pt x="915" y="220"/>
                      </a:lnTo>
                      <a:lnTo>
                        <a:pt x="915" y="239"/>
                      </a:lnTo>
                      <a:lnTo>
                        <a:pt x="916" y="257"/>
                      </a:lnTo>
                      <a:lnTo>
                        <a:pt x="918" y="276"/>
                      </a:lnTo>
                      <a:lnTo>
                        <a:pt x="921" y="293"/>
                      </a:lnTo>
                      <a:lnTo>
                        <a:pt x="924" y="311"/>
                      </a:lnTo>
                      <a:lnTo>
                        <a:pt x="928" y="328"/>
                      </a:lnTo>
                      <a:lnTo>
                        <a:pt x="933" y="344"/>
                      </a:lnTo>
                      <a:lnTo>
                        <a:pt x="938" y="359"/>
                      </a:lnTo>
                      <a:lnTo>
                        <a:pt x="943" y="374"/>
                      </a:lnTo>
                      <a:lnTo>
                        <a:pt x="949" y="388"/>
                      </a:lnTo>
                      <a:lnTo>
                        <a:pt x="956" y="401"/>
                      </a:lnTo>
                      <a:lnTo>
                        <a:pt x="962" y="413"/>
                      </a:lnTo>
                      <a:lnTo>
                        <a:pt x="969" y="425"/>
                      </a:lnTo>
                      <a:lnTo>
                        <a:pt x="976" y="435"/>
                      </a:lnTo>
                      <a:lnTo>
                        <a:pt x="983" y="443"/>
                      </a:lnTo>
                      <a:lnTo>
                        <a:pt x="990" y="451"/>
                      </a:lnTo>
                      <a:lnTo>
                        <a:pt x="1003" y="463"/>
                      </a:lnTo>
                      <a:lnTo>
                        <a:pt x="1018" y="474"/>
                      </a:lnTo>
                      <a:lnTo>
                        <a:pt x="1034" y="484"/>
                      </a:lnTo>
                      <a:lnTo>
                        <a:pt x="1052" y="491"/>
                      </a:lnTo>
                      <a:lnTo>
                        <a:pt x="1070" y="496"/>
                      </a:lnTo>
                      <a:lnTo>
                        <a:pt x="1088" y="499"/>
                      </a:lnTo>
                      <a:lnTo>
                        <a:pt x="1109" y="499"/>
                      </a:lnTo>
                      <a:lnTo>
                        <a:pt x="1129" y="496"/>
                      </a:lnTo>
                      <a:lnTo>
                        <a:pt x="1131" y="494"/>
                      </a:lnTo>
                      <a:lnTo>
                        <a:pt x="1136" y="490"/>
                      </a:lnTo>
                      <a:lnTo>
                        <a:pt x="1143" y="484"/>
                      </a:lnTo>
                      <a:lnTo>
                        <a:pt x="1149" y="479"/>
                      </a:lnTo>
                      <a:lnTo>
                        <a:pt x="1155" y="476"/>
                      </a:lnTo>
                      <a:lnTo>
                        <a:pt x="1157" y="477"/>
                      </a:lnTo>
                      <a:lnTo>
                        <a:pt x="1156" y="483"/>
                      </a:lnTo>
                      <a:lnTo>
                        <a:pt x="1148" y="496"/>
                      </a:lnTo>
                      <a:lnTo>
                        <a:pt x="1144" y="501"/>
                      </a:lnTo>
                      <a:lnTo>
                        <a:pt x="1139" y="510"/>
                      </a:lnTo>
                      <a:lnTo>
                        <a:pt x="1131" y="520"/>
                      </a:lnTo>
                      <a:lnTo>
                        <a:pt x="1123" y="531"/>
                      </a:lnTo>
                      <a:lnTo>
                        <a:pt x="1112" y="544"/>
                      </a:lnTo>
                      <a:lnTo>
                        <a:pt x="1101" y="558"/>
                      </a:lnTo>
                      <a:lnTo>
                        <a:pt x="1088" y="573"/>
                      </a:lnTo>
                      <a:lnTo>
                        <a:pt x="1076" y="588"/>
                      </a:lnTo>
                      <a:lnTo>
                        <a:pt x="1064" y="604"/>
                      </a:lnTo>
                      <a:lnTo>
                        <a:pt x="1052" y="619"/>
                      </a:lnTo>
                      <a:lnTo>
                        <a:pt x="1040" y="633"/>
                      </a:lnTo>
                      <a:lnTo>
                        <a:pt x="1028" y="647"/>
                      </a:lnTo>
                      <a:lnTo>
                        <a:pt x="1018" y="659"/>
                      </a:lnTo>
                      <a:lnTo>
                        <a:pt x="1009" y="669"/>
                      </a:lnTo>
                      <a:lnTo>
                        <a:pt x="1001" y="677"/>
                      </a:lnTo>
                      <a:lnTo>
                        <a:pt x="995" y="683"/>
                      </a:lnTo>
                      <a:lnTo>
                        <a:pt x="983" y="695"/>
                      </a:lnTo>
                      <a:lnTo>
                        <a:pt x="969" y="710"/>
                      </a:lnTo>
                      <a:lnTo>
                        <a:pt x="953" y="729"/>
                      </a:lnTo>
                      <a:lnTo>
                        <a:pt x="936" y="749"/>
                      </a:lnTo>
                      <a:lnTo>
                        <a:pt x="919" y="769"/>
                      </a:lnTo>
                      <a:lnTo>
                        <a:pt x="902" y="788"/>
                      </a:lnTo>
                      <a:lnTo>
                        <a:pt x="888" y="805"/>
                      </a:lnTo>
                      <a:lnTo>
                        <a:pt x="876" y="818"/>
                      </a:lnTo>
                      <a:lnTo>
                        <a:pt x="870" y="825"/>
                      </a:lnTo>
                      <a:lnTo>
                        <a:pt x="862" y="835"/>
                      </a:lnTo>
                      <a:lnTo>
                        <a:pt x="854" y="848"/>
                      </a:lnTo>
                      <a:lnTo>
                        <a:pt x="843" y="863"/>
                      </a:lnTo>
                      <a:lnTo>
                        <a:pt x="832" y="881"/>
                      </a:lnTo>
                      <a:lnTo>
                        <a:pt x="820" y="899"/>
                      </a:lnTo>
                      <a:lnTo>
                        <a:pt x="807" y="919"/>
                      </a:lnTo>
                      <a:lnTo>
                        <a:pt x="793" y="939"/>
                      </a:lnTo>
                      <a:lnTo>
                        <a:pt x="778" y="959"/>
                      </a:lnTo>
                      <a:lnTo>
                        <a:pt x="763" y="979"/>
                      </a:lnTo>
                      <a:lnTo>
                        <a:pt x="747" y="998"/>
                      </a:lnTo>
                      <a:lnTo>
                        <a:pt x="732" y="1017"/>
                      </a:lnTo>
                      <a:lnTo>
                        <a:pt x="715" y="1033"/>
                      </a:lnTo>
                      <a:lnTo>
                        <a:pt x="699" y="1046"/>
                      </a:lnTo>
                      <a:lnTo>
                        <a:pt x="683" y="1058"/>
                      </a:lnTo>
                      <a:lnTo>
                        <a:pt x="667" y="1066"/>
                      </a:lnTo>
                      <a:lnTo>
                        <a:pt x="651" y="1073"/>
                      </a:lnTo>
                      <a:lnTo>
                        <a:pt x="634" y="1079"/>
                      </a:lnTo>
                      <a:lnTo>
                        <a:pt x="617" y="1086"/>
                      </a:lnTo>
                      <a:lnTo>
                        <a:pt x="599" y="1093"/>
                      </a:lnTo>
                      <a:lnTo>
                        <a:pt x="581" y="1099"/>
                      </a:lnTo>
                      <a:lnTo>
                        <a:pt x="562" y="1106"/>
                      </a:lnTo>
                      <a:lnTo>
                        <a:pt x="544" y="1112"/>
                      </a:lnTo>
                      <a:lnTo>
                        <a:pt x="525" y="1119"/>
                      </a:lnTo>
                      <a:lnTo>
                        <a:pt x="507" y="1125"/>
                      </a:lnTo>
                      <a:lnTo>
                        <a:pt x="490" y="1131"/>
                      </a:lnTo>
                      <a:lnTo>
                        <a:pt x="473" y="1137"/>
                      </a:lnTo>
                      <a:lnTo>
                        <a:pt x="458" y="1143"/>
                      </a:lnTo>
                      <a:lnTo>
                        <a:pt x="443" y="1148"/>
                      </a:lnTo>
                      <a:lnTo>
                        <a:pt x="429" y="1153"/>
                      </a:lnTo>
                      <a:lnTo>
                        <a:pt x="416" y="1158"/>
                      </a:lnTo>
                      <a:lnTo>
                        <a:pt x="405" y="1163"/>
                      </a:lnTo>
                      <a:lnTo>
                        <a:pt x="394" y="1168"/>
                      </a:lnTo>
                      <a:lnTo>
                        <a:pt x="382" y="1173"/>
                      </a:lnTo>
                      <a:lnTo>
                        <a:pt x="369" y="1179"/>
                      </a:lnTo>
                      <a:lnTo>
                        <a:pt x="356" y="1186"/>
                      </a:lnTo>
                      <a:lnTo>
                        <a:pt x="340" y="1192"/>
                      </a:lnTo>
                      <a:lnTo>
                        <a:pt x="326" y="1199"/>
                      </a:lnTo>
                      <a:lnTo>
                        <a:pt x="310" y="1205"/>
                      </a:lnTo>
                      <a:lnTo>
                        <a:pt x="295" y="1211"/>
                      </a:lnTo>
                      <a:lnTo>
                        <a:pt x="279" y="1217"/>
                      </a:lnTo>
                      <a:lnTo>
                        <a:pt x="263" y="1222"/>
                      </a:lnTo>
                      <a:lnTo>
                        <a:pt x="248" y="1226"/>
                      </a:lnTo>
                      <a:lnTo>
                        <a:pt x="232" y="1229"/>
                      </a:lnTo>
                      <a:lnTo>
                        <a:pt x="217" y="1231"/>
                      </a:lnTo>
                      <a:lnTo>
                        <a:pt x="202" y="1232"/>
                      </a:lnTo>
                      <a:lnTo>
                        <a:pt x="188" y="1231"/>
                      </a:lnTo>
                      <a:lnTo>
                        <a:pt x="175" y="1229"/>
                      </a:lnTo>
                      <a:lnTo>
                        <a:pt x="162" y="1226"/>
                      </a:lnTo>
                      <a:lnTo>
                        <a:pt x="147" y="1222"/>
                      </a:lnTo>
                      <a:lnTo>
                        <a:pt x="132" y="1218"/>
                      </a:lnTo>
                      <a:lnTo>
                        <a:pt x="118" y="1214"/>
                      </a:lnTo>
                      <a:lnTo>
                        <a:pt x="103" y="1209"/>
                      </a:lnTo>
                      <a:lnTo>
                        <a:pt x="89" y="1203"/>
                      </a:lnTo>
                      <a:lnTo>
                        <a:pt x="75" y="1196"/>
                      </a:lnTo>
                      <a:lnTo>
                        <a:pt x="61" y="1188"/>
                      </a:lnTo>
                      <a:lnTo>
                        <a:pt x="48" y="1179"/>
                      </a:lnTo>
                      <a:lnTo>
                        <a:pt x="37" y="1169"/>
                      </a:lnTo>
                      <a:lnTo>
                        <a:pt x="26" y="1157"/>
                      </a:lnTo>
                      <a:lnTo>
                        <a:pt x="17" y="1143"/>
                      </a:lnTo>
                      <a:lnTo>
                        <a:pt x="10" y="1128"/>
                      </a:lnTo>
                      <a:lnTo>
                        <a:pt x="5" y="1110"/>
                      </a:lnTo>
                      <a:lnTo>
                        <a:pt x="1" y="1091"/>
                      </a:lnTo>
                      <a:lnTo>
                        <a:pt x="0" y="1069"/>
                      </a:lnTo>
                      <a:lnTo>
                        <a:pt x="1" y="1047"/>
                      </a:lnTo>
                      <a:lnTo>
                        <a:pt x="3" y="1025"/>
                      </a:lnTo>
                      <a:lnTo>
                        <a:pt x="6" y="1004"/>
                      </a:lnTo>
                      <a:lnTo>
                        <a:pt x="10" y="984"/>
                      </a:lnTo>
                      <a:lnTo>
                        <a:pt x="15" y="965"/>
                      </a:lnTo>
                      <a:lnTo>
                        <a:pt x="20" y="947"/>
                      </a:lnTo>
                      <a:lnTo>
                        <a:pt x="26" y="930"/>
                      </a:lnTo>
                      <a:lnTo>
                        <a:pt x="33" y="914"/>
                      </a:lnTo>
                      <a:lnTo>
                        <a:pt x="39" y="898"/>
                      </a:lnTo>
                      <a:lnTo>
                        <a:pt x="46" y="884"/>
                      </a:lnTo>
                      <a:lnTo>
                        <a:pt x="53" y="870"/>
                      </a:lnTo>
                      <a:lnTo>
                        <a:pt x="59" y="857"/>
                      </a:lnTo>
                      <a:lnTo>
                        <a:pt x="65" y="845"/>
                      </a:lnTo>
                      <a:lnTo>
                        <a:pt x="71" y="834"/>
                      </a:lnTo>
                      <a:lnTo>
                        <a:pt x="76" y="824"/>
                      </a:lnTo>
                      <a:lnTo>
                        <a:pt x="80" y="815"/>
                      </a:lnTo>
                      <a:lnTo>
                        <a:pt x="88" y="798"/>
                      </a:lnTo>
                      <a:lnTo>
                        <a:pt x="97" y="781"/>
                      </a:lnTo>
                      <a:lnTo>
                        <a:pt x="107" y="763"/>
                      </a:lnTo>
                      <a:lnTo>
                        <a:pt x="119" y="745"/>
                      </a:lnTo>
                      <a:lnTo>
                        <a:pt x="131" y="726"/>
                      </a:lnTo>
                      <a:lnTo>
                        <a:pt x="143" y="708"/>
                      </a:lnTo>
                      <a:lnTo>
                        <a:pt x="155" y="690"/>
                      </a:lnTo>
                      <a:lnTo>
                        <a:pt x="169" y="673"/>
                      </a:lnTo>
                      <a:lnTo>
                        <a:pt x="181" y="656"/>
                      </a:lnTo>
                      <a:lnTo>
                        <a:pt x="193" y="640"/>
                      </a:lnTo>
                      <a:lnTo>
                        <a:pt x="204" y="626"/>
                      </a:lnTo>
                      <a:lnTo>
                        <a:pt x="214" y="612"/>
                      </a:lnTo>
                      <a:lnTo>
                        <a:pt x="223" y="600"/>
                      </a:lnTo>
                      <a:lnTo>
                        <a:pt x="231" y="590"/>
                      </a:lnTo>
                      <a:lnTo>
                        <a:pt x="237" y="581"/>
                      </a:lnTo>
                      <a:lnTo>
                        <a:pt x="241" y="575"/>
                      </a:lnTo>
                      <a:lnTo>
                        <a:pt x="246" y="569"/>
                      </a:lnTo>
                      <a:lnTo>
                        <a:pt x="253" y="561"/>
                      </a:lnTo>
                      <a:lnTo>
                        <a:pt x="264" y="551"/>
                      </a:lnTo>
                      <a:lnTo>
                        <a:pt x="276" y="541"/>
                      </a:lnTo>
                      <a:lnTo>
                        <a:pt x="291" y="529"/>
                      </a:lnTo>
                      <a:lnTo>
                        <a:pt x="307" y="516"/>
                      </a:lnTo>
                      <a:lnTo>
                        <a:pt x="325" y="502"/>
                      </a:lnTo>
                      <a:lnTo>
                        <a:pt x="345" y="488"/>
                      </a:lnTo>
                      <a:lnTo>
                        <a:pt x="366" y="474"/>
                      </a:lnTo>
                      <a:lnTo>
                        <a:pt x="386" y="461"/>
                      </a:lnTo>
                      <a:lnTo>
                        <a:pt x="408" y="447"/>
                      </a:lnTo>
                      <a:lnTo>
                        <a:pt x="429" y="434"/>
                      </a:lnTo>
                      <a:lnTo>
                        <a:pt x="450" y="421"/>
                      </a:lnTo>
                      <a:lnTo>
                        <a:pt x="470" y="410"/>
                      </a:lnTo>
                      <a:lnTo>
                        <a:pt x="490" y="399"/>
                      </a:lnTo>
                      <a:lnTo>
                        <a:pt x="509" y="390"/>
                      </a:lnTo>
                      <a:lnTo>
                        <a:pt x="528" y="380"/>
                      </a:lnTo>
                      <a:lnTo>
                        <a:pt x="549" y="367"/>
                      </a:lnTo>
                      <a:lnTo>
                        <a:pt x="571" y="352"/>
                      </a:lnTo>
                      <a:lnTo>
                        <a:pt x="593" y="335"/>
                      </a:lnTo>
                      <a:lnTo>
                        <a:pt x="615" y="316"/>
                      </a:lnTo>
                      <a:lnTo>
                        <a:pt x="638" y="296"/>
                      </a:lnTo>
                      <a:lnTo>
                        <a:pt x="660" y="276"/>
                      </a:lnTo>
                      <a:lnTo>
                        <a:pt x="682" y="255"/>
                      </a:lnTo>
                      <a:lnTo>
                        <a:pt x="702" y="234"/>
                      </a:lnTo>
                      <a:lnTo>
                        <a:pt x="723" y="215"/>
                      </a:lnTo>
                      <a:lnTo>
                        <a:pt x="742" y="196"/>
                      </a:lnTo>
                      <a:lnTo>
                        <a:pt x="758" y="178"/>
                      </a:lnTo>
                      <a:lnTo>
                        <a:pt x="773" y="163"/>
                      </a:lnTo>
                      <a:lnTo>
                        <a:pt x="785" y="150"/>
                      </a:lnTo>
                      <a:lnTo>
                        <a:pt x="794" y="139"/>
                      </a:lnTo>
                      <a:lnTo>
                        <a:pt x="801" y="132"/>
                      </a:lnTo>
                      <a:lnTo>
                        <a:pt x="818" y="115"/>
                      </a:lnTo>
                      <a:lnTo>
                        <a:pt x="835" y="99"/>
                      </a:lnTo>
                      <a:lnTo>
                        <a:pt x="854" y="84"/>
                      </a:lnTo>
                      <a:lnTo>
                        <a:pt x="873" y="70"/>
                      </a:lnTo>
                      <a:lnTo>
                        <a:pt x="892" y="57"/>
                      </a:lnTo>
                      <a:lnTo>
                        <a:pt x="911" y="45"/>
                      </a:lnTo>
                      <a:lnTo>
                        <a:pt x="929" y="34"/>
                      </a:lnTo>
                      <a:lnTo>
                        <a:pt x="946" y="25"/>
                      </a:lnTo>
                      <a:lnTo>
                        <a:pt x="962" y="17"/>
                      </a:lnTo>
                      <a:lnTo>
                        <a:pt x="975" y="11"/>
                      </a:lnTo>
                      <a:lnTo>
                        <a:pt x="986" y="6"/>
                      </a:lnTo>
                      <a:lnTo>
                        <a:pt x="995" y="1"/>
                      </a:lnTo>
                      <a:lnTo>
                        <a:pt x="1001" y="0"/>
                      </a:lnTo>
                      <a:lnTo>
                        <a:pt x="1004" y="0"/>
                      </a:lnTo>
                      <a:lnTo>
                        <a:pt x="1003" y="3"/>
                      </a:lnTo>
                      <a:lnTo>
                        <a:pt x="998" y="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17" name="Freeform 733"/>
                <p:cNvSpPr>
                  <a:spLocks/>
                </p:cNvSpPr>
                <p:nvPr/>
              </p:nvSpPr>
              <p:spPr bwMode="auto">
                <a:xfrm>
                  <a:off x="4651" y="806"/>
                  <a:ext cx="81" cy="74"/>
                </a:xfrm>
                <a:custGeom>
                  <a:avLst/>
                  <a:gdLst>
                    <a:gd name="T0" fmla="*/ 809 w 811"/>
                    <a:gd name="T1" fmla="*/ 8 h 742"/>
                    <a:gd name="T2" fmla="*/ 797 w 811"/>
                    <a:gd name="T3" fmla="*/ 28 h 742"/>
                    <a:gd name="T4" fmla="*/ 782 w 811"/>
                    <a:gd name="T5" fmla="*/ 60 h 742"/>
                    <a:gd name="T6" fmla="*/ 768 w 811"/>
                    <a:gd name="T7" fmla="*/ 102 h 742"/>
                    <a:gd name="T8" fmla="*/ 760 w 811"/>
                    <a:gd name="T9" fmla="*/ 148 h 742"/>
                    <a:gd name="T10" fmla="*/ 760 w 811"/>
                    <a:gd name="T11" fmla="*/ 181 h 742"/>
                    <a:gd name="T12" fmla="*/ 761 w 811"/>
                    <a:gd name="T13" fmla="*/ 198 h 742"/>
                    <a:gd name="T14" fmla="*/ 744 w 811"/>
                    <a:gd name="T15" fmla="*/ 215 h 742"/>
                    <a:gd name="T16" fmla="*/ 709 w 811"/>
                    <a:gd name="T17" fmla="*/ 224 h 742"/>
                    <a:gd name="T18" fmla="*/ 660 w 811"/>
                    <a:gd name="T19" fmla="*/ 254 h 742"/>
                    <a:gd name="T20" fmla="*/ 598 w 811"/>
                    <a:gd name="T21" fmla="*/ 300 h 742"/>
                    <a:gd name="T22" fmla="*/ 538 w 811"/>
                    <a:gd name="T23" fmla="*/ 349 h 742"/>
                    <a:gd name="T24" fmla="*/ 489 w 811"/>
                    <a:gd name="T25" fmla="*/ 392 h 742"/>
                    <a:gd name="T26" fmla="*/ 460 w 811"/>
                    <a:gd name="T27" fmla="*/ 419 h 742"/>
                    <a:gd name="T28" fmla="*/ 414 w 811"/>
                    <a:gd name="T29" fmla="*/ 455 h 742"/>
                    <a:gd name="T30" fmla="*/ 350 w 811"/>
                    <a:gd name="T31" fmla="*/ 499 h 742"/>
                    <a:gd name="T32" fmla="*/ 280 w 811"/>
                    <a:gd name="T33" fmla="*/ 543 h 742"/>
                    <a:gd name="T34" fmla="*/ 215 w 811"/>
                    <a:gd name="T35" fmla="*/ 580 h 742"/>
                    <a:gd name="T36" fmla="*/ 169 w 811"/>
                    <a:gd name="T37" fmla="*/ 600 h 742"/>
                    <a:gd name="T38" fmla="*/ 129 w 811"/>
                    <a:gd name="T39" fmla="*/ 624 h 742"/>
                    <a:gd name="T40" fmla="*/ 81 w 811"/>
                    <a:gd name="T41" fmla="*/ 667 h 742"/>
                    <a:gd name="T42" fmla="*/ 37 w 811"/>
                    <a:gd name="T43" fmla="*/ 711 h 742"/>
                    <a:gd name="T44" fmla="*/ 7 w 811"/>
                    <a:gd name="T45" fmla="*/ 739 h 742"/>
                    <a:gd name="T46" fmla="*/ 2 w 811"/>
                    <a:gd name="T47" fmla="*/ 734 h 742"/>
                    <a:gd name="T48" fmla="*/ 24 w 811"/>
                    <a:gd name="T49" fmla="*/ 692 h 742"/>
                    <a:gd name="T50" fmla="*/ 55 w 811"/>
                    <a:gd name="T51" fmla="*/ 645 h 742"/>
                    <a:gd name="T52" fmla="*/ 87 w 811"/>
                    <a:gd name="T53" fmla="*/ 598 h 742"/>
                    <a:gd name="T54" fmla="*/ 120 w 811"/>
                    <a:gd name="T55" fmla="*/ 555 h 742"/>
                    <a:gd name="T56" fmla="*/ 151 w 811"/>
                    <a:gd name="T57" fmla="*/ 518 h 742"/>
                    <a:gd name="T58" fmla="*/ 178 w 811"/>
                    <a:gd name="T59" fmla="*/ 491 h 742"/>
                    <a:gd name="T60" fmla="*/ 222 w 811"/>
                    <a:gd name="T61" fmla="*/ 458 h 742"/>
                    <a:gd name="T62" fmla="*/ 283 w 811"/>
                    <a:gd name="T63" fmla="*/ 418 h 742"/>
                    <a:gd name="T64" fmla="*/ 349 w 811"/>
                    <a:gd name="T65" fmla="*/ 378 h 742"/>
                    <a:gd name="T66" fmla="*/ 410 w 811"/>
                    <a:gd name="T67" fmla="*/ 343 h 742"/>
                    <a:gd name="T68" fmla="*/ 459 w 811"/>
                    <a:gd name="T69" fmla="*/ 318 h 742"/>
                    <a:gd name="T70" fmla="*/ 506 w 811"/>
                    <a:gd name="T71" fmla="*/ 285 h 742"/>
                    <a:gd name="T72" fmla="*/ 566 w 811"/>
                    <a:gd name="T73" fmla="*/ 231 h 742"/>
                    <a:gd name="T74" fmla="*/ 628 w 811"/>
                    <a:gd name="T75" fmla="*/ 170 h 742"/>
                    <a:gd name="T76" fmla="*/ 680 w 811"/>
                    <a:gd name="T77" fmla="*/ 114 h 742"/>
                    <a:gd name="T78" fmla="*/ 713 w 811"/>
                    <a:gd name="T79" fmla="*/ 77 h 742"/>
                    <a:gd name="T80" fmla="*/ 738 w 811"/>
                    <a:gd name="T81" fmla="*/ 49 h 742"/>
                    <a:gd name="T82" fmla="*/ 787 w 811"/>
                    <a:gd name="T83" fmla="*/ 11 h 742"/>
                    <a:gd name="T84" fmla="*/ 811 w 811"/>
                    <a:gd name="T85" fmla="*/ 4 h 7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1" h="742">
                      <a:moveTo>
                        <a:pt x="811" y="4"/>
                      </a:moveTo>
                      <a:lnTo>
                        <a:pt x="810" y="5"/>
                      </a:lnTo>
                      <a:lnTo>
                        <a:pt x="809" y="8"/>
                      </a:lnTo>
                      <a:lnTo>
                        <a:pt x="806" y="13"/>
                      </a:lnTo>
                      <a:lnTo>
                        <a:pt x="802" y="20"/>
                      </a:lnTo>
                      <a:lnTo>
                        <a:pt x="797" y="28"/>
                      </a:lnTo>
                      <a:lnTo>
                        <a:pt x="792" y="37"/>
                      </a:lnTo>
                      <a:lnTo>
                        <a:pt x="787" y="48"/>
                      </a:lnTo>
                      <a:lnTo>
                        <a:pt x="782" y="60"/>
                      </a:lnTo>
                      <a:lnTo>
                        <a:pt x="777" y="73"/>
                      </a:lnTo>
                      <a:lnTo>
                        <a:pt x="773" y="87"/>
                      </a:lnTo>
                      <a:lnTo>
                        <a:pt x="768" y="102"/>
                      </a:lnTo>
                      <a:lnTo>
                        <a:pt x="765" y="117"/>
                      </a:lnTo>
                      <a:lnTo>
                        <a:pt x="762" y="132"/>
                      </a:lnTo>
                      <a:lnTo>
                        <a:pt x="760" y="148"/>
                      </a:lnTo>
                      <a:lnTo>
                        <a:pt x="759" y="163"/>
                      </a:lnTo>
                      <a:lnTo>
                        <a:pt x="760" y="179"/>
                      </a:lnTo>
                      <a:lnTo>
                        <a:pt x="760" y="181"/>
                      </a:lnTo>
                      <a:lnTo>
                        <a:pt x="761" y="185"/>
                      </a:lnTo>
                      <a:lnTo>
                        <a:pt x="762" y="191"/>
                      </a:lnTo>
                      <a:lnTo>
                        <a:pt x="761" y="198"/>
                      </a:lnTo>
                      <a:lnTo>
                        <a:pt x="758" y="205"/>
                      </a:lnTo>
                      <a:lnTo>
                        <a:pt x="753" y="211"/>
                      </a:lnTo>
                      <a:lnTo>
                        <a:pt x="744" y="215"/>
                      </a:lnTo>
                      <a:lnTo>
                        <a:pt x="731" y="217"/>
                      </a:lnTo>
                      <a:lnTo>
                        <a:pt x="722" y="219"/>
                      </a:lnTo>
                      <a:lnTo>
                        <a:pt x="709" y="224"/>
                      </a:lnTo>
                      <a:lnTo>
                        <a:pt x="695" y="232"/>
                      </a:lnTo>
                      <a:lnTo>
                        <a:pt x="678" y="242"/>
                      </a:lnTo>
                      <a:lnTo>
                        <a:pt x="660" y="254"/>
                      </a:lnTo>
                      <a:lnTo>
                        <a:pt x="640" y="268"/>
                      </a:lnTo>
                      <a:lnTo>
                        <a:pt x="620" y="284"/>
                      </a:lnTo>
                      <a:lnTo>
                        <a:pt x="598" y="300"/>
                      </a:lnTo>
                      <a:lnTo>
                        <a:pt x="577" y="316"/>
                      </a:lnTo>
                      <a:lnTo>
                        <a:pt x="557" y="333"/>
                      </a:lnTo>
                      <a:lnTo>
                        <a:pt x="538" y="349"/>
                      </a:lnTo>
                      <a:lnTo>
                        <a:pt x="520" y="365"/>
                      </a:lnTo>
                      <a:lnTo>
                        <a:pt x="504" y="379"/>
                      </a:lnTo>
                      <a:lnTo>
                        <a:pt x="489" y="392"/>
                      </a:lnTo>
                      <a:lnTo>
                        <a:pt x="478" y="403"/>
                      </a:lnTo>
                      <a:lnTo>
                        <a:pt x="469" y="411"/>
                      </a:lnTo>
                      <a:lnTo>
                        <a:pt x="460" y="419"/>
                      </a:lnTo>
                      <a:lnTo>
                        <a:pt x="448" y="430"/>
                      </a:lnTo>
                      <a:lnTo>
                        <a:pt x="432" y="441"/>
                      </a:lnTo>
                      <a:lnTo>
                        <a:pt x="414" y="455"/>
                      </a:lnTo>
                      <a:lnTo>
                        <a:pt x="394" y="469"/>
                      </a:lnTo>
                      <a:lnTo>
                        <a:pt x="373" y="484"/>
                      </a:lnTo>
                      <a:lnTo>
                        <a:pt x="350" y="499"/>
                      </a:lnTo>
                      <a:lnTo>
                        <a:pt x="327" y="514"/>
                      </a:lnTo>
                      <a:lnTo>
                        <a:pt x="303" y="529"/>
                      </a:lnTo>
                      <a:lnTo>
                        <a:pt x="280" y="543"/>
                      </a:lnTo>
                      <a:lnTo>
                        <a:pt x="258" y="557"/>
                      </a:lnTo>
                      <a:lnTo>
                        <a:pt x="235" y="569"/>
                      </a:lnTo>
                      <a:lnTo>
                        <a:pt x="215" y="580"/>
                      </a:lnTo>
                      <a:lnTo>
                        <a:pt x="197" y="589"/>
                      </a:lnTo>
                      <a:lnTo>
                        <a:pt x="182" y="596"/>
                      </a:lnTo>
                      <a:lnTo>
                        <a:pt x="169" y="600"/>
                      </a:lnTo>
                      <a:lnTo>
                        <a:pt x="157" y="605"/>
                      </a:lnTo>
                      <a:lnTo>
                        <a:pt x="143" y="613"/>
                      </a:lnTo>
                      <a:lnTo>
                        <a:pt x="129" y="624"/>
                      </a:lnTo>
                      <a:lnTo>
                        <a:pt x="113" y="637"/>
                      </a:lnTo>
                      <a:lnTo>
                        <a:pt x="97" y="652"/>
                      </a:lnTo>
                      <a:lnTo>
                        <a:pt x="81" y="667"/>
                      </a:lnTo>
                      <a:lnTo>
                        <a:pt x="66" y="682"/>
                      </a:lnTo>
                      <a:lnTo>
                        <a:pt x="51" y="697"/>
                      </a:lnTo>
                      <a:lnTo>
                        <a:pt x="37" y="711"/>
                      </a:lnTo>
                      <a:lnTo>
                        <a:pt x="25" y="723"/>
                      </a:lnTo>
                      <a:lnTo>
                        <a:pt x="15" y="732"/>
                      </a:lnTo>
                      <a:lnTo>
                        <a:pt x="7" y="739"/>
                      </a:lnTo>
                      <a:lnTo>
                        <a:pt x="2" y="742"/>
                      </a:lnTo>
                      <a:lnTo>
                        <a:pt x="0" y="740"/>
                      </a:lnTo>
                      <a:lnTo>
                        <a:pt x="2" y="734"/>
                      </a:lnTo>
                      <a:lnTo>
                        <a:pt x="8" y="722"/>
                      </a:lnTo>
                      <a:lnTo>
                        <a:pt x="16" y="707"/>
                      </a:lnTo>
                      <a:lnTo>
                        <a:pt x="24" y="692"/>
                      </a:lnTo>
                      <a:lnTo>
                        <a:pt x="34" y="676"/>
                      </a:lnTo>
                      <a:lnTo>
                        <a:pt x="43" y="661"/>
                      </a:lnTo>
                      <a:lnTo>
                        <a:pt x="55" y="645"/>
                      </a:lnTo>
                      <a:lnTo>
                        <a:pt x="65" y="629"/>
                      </a:lnTo>
                      <a:lnTo>
                        <a:pt x="76" y="613"/>
                      </a:lnTo>
                      <a:lnTo>
                        <a:pt x="87" y="598"/>
                      </a:lnTo>
                      <a:lnTo>
                        <a:pt x="98" y="583"/>
                      </a:lnTo>
                      <a:lnTo>
                        <a:pt x="109" y="569"/>
                      </a:lnTo>
                      <a:lnTo>
                        <a:pt x="120" y="555"/>
                      </a:lnTo>
                      <a:lnTo>
                        <a:pt x="130" y="542"/>
                      </a:lnTo>
                      <a:lnTo>
                        <a:pt x="141" y="530"/>
                      </a:lnTo>
                      <a:lnTo>
                        <a:pt x="151" y="518"/>
                      </a:lnTo>
                      <a:lnTo>
                        <a:pt x="160" y="508"/>
                      </a:lnTo>
                      <a:lnTo>
                        <a:pt x="169" y="499"/>
                      </a:lnTo>
                      <a:lnTo>
                        <a:pt x="178" y="491"/>
                      </a:lnTo>
                      <a:lnTo>
                        <a:pt x="190" y="481"/>
                      </a:lnTo>
                      <a:lnTo>
                        <a:pt x="205" y="470"/>
                      </a:lnTo>
                      <a:lnTo>
                        <a:pt x="222" y="458"/>
                      </a:lnTo>
                      <a:lnTo>
                        <a:pt x="242" y="444"/>
                      </a:lnTo>
                      <a:lnTo>
                        <a:pt x="262" y="431"/>
                      </a:lnTo>
                      <a:lnTo>
                        <a:pt x="283" y="418"/>
                      </a:lnTo>
                      <a:lnTo>
                        <a:pt x="305" y="404"/>
                      </a:lnTo>
                      <a:lnTo>
                        <a:pt x="327" y="391"/>
                      </a:lnTo>
                      <a:lnTo>
                        <a:pt x="349" y="378"/>
                      </a:lnTo>
                      <a:lnTo>
                        <a:pt x="370" y="365"/>
                      </a:lnTo>
                      <a:lnTo>
                        <a:pt x="391" y="353"/>
                      </a:lnTo>
                      <a:lnTo>
                        <a:pt x="410" y="343"/>
                      </a:lnTo>
                      <a:lnTo>
                        <a:pt x="429" y="333"/>
                      </a:lnTo>
                      <a:lnTo>
                        <a:pt x="445" y="325"/>
                      </a:lnTo>
                      <a:lnTo>
                        <a:pt x="459" y="318"/>
                      </a:lnTo>
                      <a:lnTo>
                        <a:pt x="473" y="310"/>
                      </a:lnTo>
                      <a:lnTo>
                        <a:pt x="488" y="299"/>
                      </a:lnTo>
                      <a:lnTo>
                        <a:pt x="506" y="285"/>
                      </a:lnTo>
                      <a:lnTo>
                        <a:pt x="525" y="269"/>
                      </a:lnTo>
                      <a:lnTo>
                        <a:pt x="545" y="251"/>
                      </a:lnTo>
                      <a:lnTo>
                        <a:pt x="566" y="231"/>
                      </a:lnTo>
                      <a:lnTo>
                        <a:pt x="586" y="211"/>
                      </a:lnTo>
                      <a:lnTo>
                        <a:pt x="607" y="190"/>
                      </a:lnTo>
                      <a:lnTo>
                        <a:pt x="628" y="170"/>
                      </a:lnTo>
                      <a:lnTo>
                        <a:pt x="647" y="150"/>
                      </a:lnTo>
                      <a:lnTo>
                        <a:pt x="664" y="131"/>
                      </a:lnTo>
                      <a:lnTo>
                        <a:pt x="680" y="114"/>
                      </a:lnTo>
                      <a:lnTo>
                        <a:pt x="694" y="99"/>
                      </a:lnTo>
                      <a:lnTo>
                        <a:pt x="705" y="86"/>
                      </a:lnTo>
                      <a:lnTo>
                        <a:pt x="713" y="77"/>
                      </a:lnTo>
                      <a:lnTo>
                        <a:pt x="717" y="71"/>
                      </a:lnTo>
                      <a:lnTo>
                        <a:pt x="725" y="61"/>
                      </a:lnTo>
                      <a:lnTo>
                        <a:pt x="738" y="49"/>
                      </a:lnTo>
                      <a:lnTo>
                        <a:pt x="754" y="35"/>
                      </a:lnTo>
                      <a:lnTo>
                        <a:pt x="771" y="22"/>
                      </a:lnTo>
                      <a:lnTo>
                        <a:pt x="787" y="11"/>
                      </a:lnTo>
                      <a:lnTo>
                        <a:pt x="801" y="3"/>
                      </a:lnTo>
                      <a:lnTo>
                        <a:pt x="809" y="0"/>
                      </a:lnTo>
                      <a:lnTo>
                        <a:pt x="811" y="4"/>
                      </a:lnTo>
                      <a:close/>
                    </a:path>
                  </a:pathLst>
                </a:custGeom>
                <a:solidFill>
                  <a:srgbClr val="4A7D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18" name="Freeform 734"/>
                <p:cNvSpPr>
                  <a:spLocks/>
                </p:cNvSpPr>
                <p:nvPr/>
              </p:nvSpPr>
              <p:spPr bwMode="auto">
                <a:xfrm>
                  <a:off x="4583" y="994"/>
                  <a:ext cx="181" cy="221"/>
                </a:xfrm>
                <a:custGeom>
                  <a:avLst/>
                  <a:gdLst>
                    <a:gd name="T0" fmla="*/ 26 w 1812"/>
                    <a:gd name="T1" fmla="*/ 2156 h 2208"/>
                    <a:gd name="T2" fmla="*/ 90 w 1812"/>
                    <a:gd name="T3" fmla="*/ 2028 h 2208"/>
                    <a:gd name="T4" fmla="*/ 132 w 1812"/>
                    <a:gd name="T5" fmla="*/ 1947 h 2208"/>
                    <a:gd name="T6" fmla="*/ 170 w 1812"/>
                    <a:gd name="T7" fmla="*/ 1887 h 2208"/>
                    <a:gd name="T8" fmla="*/ 211 w 1812"/>
                    <a:gd name="T9" fmla="*/ 1818 h 2208"/>
                    <a:gd name="T10" fmla="*/ 242 w 1812"/>
                    <a:gd name="T11" fmla="*/ 1756 h 2208"/>
                    <a:gd name="T12" fmla="*/ 298 w 1812"/>
                    <a:gd name="T13" fmla="*/ 1659 h 2208"/>
                    <a:gd name="T14" fmla="*/ 361 w 1812"/>
                    <a:gd name="T15" fmla="*/ 1570 h 2208"/>
                    <a:gd name="T16" fmla="*/ 448 w 1812"/>
                    <a:gd name="T17" fmla="*/ 1473 h 2208"/>
                    <a:gd name="T18" fmla="*/ 589 w 1812"/>
                    <a:gd name="T19" fmla="*/ 1315 h 2208"/>
                    <a:gd name="T20" fmla="*/ 704 w 1812"/>
                    <a:gd name="T21" fmla="*/ 1197 h 2208"/>
                    <a:gd name="T22" fmla="*/ 903 w 1812"/>
                    <a:gd name="T23" fmla="*/ 1004 h 2208"/>
                    <a:gd name="T24" fmla="*/ 1126 w 1812"/>
                    <a:gd name="T25" fmla="*/ 784 h 2208"/>
                    <a:gd name="T26" fmla="*/ 1236 w 1812"/>
                    <a:gd name="T27" fmla="*/ 667 h 2208"/>
                    <a:gd name="T28" fmla="*/ 1392 w 1812"/>
                    <a:gd name="T29" fmla="*/ 491 h 2208"/>
                    <a:gd name="T30" fmla="*/ 1522 w 1812"/>
                    <a:gd name="T31" fmla="*/ 337 h 2208"/>
                    <a:gd name="T32" fmla="*/ 1598 w 1812"/>
                    <a:gd name="T33" fmla="*/ 260 h 2208"/>
                    <a:gd name="T34" fmla="*/ 1676 w 1812"/>
                    <a:gd name="T35" fmla="*/ 221 h 2208"/>
                    <a:gd name="T36" fmla="*/ 1782 w 1812"/>
                    <a:gd name="T37" fmla="*/ 180 h 2208"/>
                    <a:gd name="T38" fmla="*/ 1719 w 1812"/>
                    <a:gd name="T39" fmla="*/ 189 h 2208"/>
                    <a:gd name="T40" fmla="*/ 1703 w 1812"/>
                    <a:gd name="T41" fmla="*/ 171 h 2208"/>
                    <a:gd name="T42" fmla="*/ 1768 w 1812"/>
                    <a:gd name="T43" fmla="*/ 96 h 2208"/>
                    <a:gd name="T44" fmla="*/ 1812 w 1812"/>
                    <a:gd name="T45" fmla="*/ 40 h 2208"/>
                    <a:gd name="T46" fmla="*/ 1780 w 1812"/>
                    <a:gd name="T47" fmla="*/ 60 h 2208"/>
                    <a:gd name="T48" fmla="*/ 1694 w 1812"/>
                    <a:gd name="T49" fmla="*/ 158 h 2208"/>
                    <a:gd name="T50" fmla="*/ 1653 w 1812"/>
                    <a:gd name="T51" fmla="*/ 157 h 2208"/>
                    <a:gd name="T52" fmla="*/ 1666 w 1812"/>
                    <a:gd name="T53" fmla="*/ 83 h 2208"/>
                    <a:gd name="T54" fmla="*/ 1689 w 1812"/>
                    <a:gd name="T55" fmla="*/ 0 h 2208"/>
                    <a:gd name="T56" fmla="*/ 1641 w 1812"/>
                    <a:gd name="T57" fmla="*/ 87 h 2208"/>
                    <a:gd name="T58" fmla="*/ 1617 w 1812"/>
                    <a:gd name="T59" fmla="*/ 166 h 2208"/>
                    <a:gd name="T60" fmla="*/ 1594 w 1812"/>
                    <a:gd name="T61" fmla="*/ 163 h 2208"/>
                    <a:gd name="T62" fmla="*/ 1571 w 1812"/>
                    <a:gd name="T63" fmla="*/ 126 h 2208"/>
                    <a:gd name="T64" fmla="*/ 1572 w 1812"/>
                    <a:gd name="T65" fmla="*/ 209 h 2208"/>
                    <a:gd name="T66" fmla="*/ 1518 w 1812"/>
                    <a:gd name="T67" fmla="*/ 294 h 2208"/>
                    <a:gd name="T68" fmla="*/ 1399 w 1812"/>
                    <a:gd name="T69" fmla="*/ 433 h 2208"/>
                    <a:gd name="T70" fmla="*/ 1286 w 1812"/>
                    <a:gd name="T71" fmla="*/ 563 h 2208"/>
                    <a:gd name="T72" fmla="*/ 1216 w 1812"/>
                    <a:gd name="T73" fmla="*/ 636 h 2208"/>
                    <a:gd name="T74" fmla="*/ 1082 w 1812"/>
                    <a:gd name="T75" fmla="*/ 763 h 2208"/>
                    <a:gd name="T76" fmla="*/ 915 w 1812"/>
                    <a:gd name="T77" fmla="*/ 920 h 2208"/>
                    <a:gd name="T78" fmla="*/ 755 w 1812"/>
                    <a:gd name="T79" fmla="*/ 1069 h 2208"/>
                    <a:gd name="T80" fmla="*/ 638 w 1812"/>
                    <a:gd name="T81" fmla="*/ 1177 h 2208"/>
                    <a:gd name="T82" fmla="*/ 565 w 1812"/>
                    <a:gd name="T83" fmla="*/ 1247 h 2208"/>
                    <a:gd name="T84" fmla="*/ 451 w 1812"/>
                    <a:gd name="T85" fmla="*/ 1377 h 2208"/>
                    <a:gd name="T86" fmla="*/ 352 w 1812"/>
                    <a:gd name="T87" fmla="*/ 1471 h 2208"/>
                    <a:gd name="T88" fmla="*/ 267 w 1812"/>
                    <a:gd name="T89" fmla="*/ 1492 h 2208"/>
                    <a:gd name="T90" fmla="*/ 181 w 1812"/>
                    <a:gd name="T91" fmla="*/ 1483 h 2208"/>
                    <a:gd name="T92" fmla="*/ 158 w 1812"/>
                    <a:gd name="T93" fmla="*/ 1495 h 2208"/>
                    <a:gd name="T94" fmla="*/ 231 w 1812"/>
                    <a:gd name="T95" fmla="*/ 1514 h 2208"/>
                    <a:gd name="T96" fmla="*/ 280 w 1812"/>
                    <a:gd name="T97" fmla="*/ 1533 h 2208"/>
                    <a:gd name="T98" fmla="*/ 216 w 1812"/>
                    <a:gd name="T99" fmla="*/ 1571 h 2208"/>
                    <a:gd name="T100" fmla="*/ 204 w 1812"/>
                    <a:gd name="T101" fmla="*/ 1597 h 2208"/>
                    <a:gd name="T102" fmla="*/ 255 w 1812"/>
                    <a:gd name="T103" fmla="*/ 1608 h 2208"/>
                    <a:gd name="T104" fmla="*/ 202 w 1812"/>
                    <a:gd name="T105" fmla="*/ 1678 h 2208"/>
                    <a:gd name="T106" fmla="*/ 242 w 1812"/>
                    <a:gd name="T107" fmla="*/ 1689 h 2208"/>
                    <a:gd name="T108" fmla="*/ 222 w 1812"/>
                    <a:gd name="T109" fmla="*/ 1731 h 2208"/>
                    <a:gd name="T110" fmla="*/ 190 w 1812"/>
                    <a:gd name="T111" fmla="*/ 1788 h 2208"/>
                    <a:gd name="T112" fmla="*/ 144 w 1812"/>
                    <a:gd name="T113" fmla="*/ 1875 h 2208"/>
                    <a:gd name="T114" fmla="*/ 101 w 1812"/>
                    <a:gd name="T115" fmla="*/ 1982 h 2208"/>
                    <a:gd name="T116" fmla="*/ 40 w 1812"/>
                    <a:gd name="T117" fmla="*/ 2121 h 2208"/>
                    <a:gd name="T118" fmla="*/ 1 w 1812"/>
                    <a:gd name="T119" fmla="*/ 2206 h 2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812" h="2208">
                      <a:moveTo>
                        <a:pt x="0" y="2208"/>
                      </a:moveTo>
                      <a:lnTo>
                        <a:pt x="1" y="2206"/>
                      </a:lnTo>
                      <a:lnTo>
                        <a:pt x="5" y="2199"/>
                      </a:lnTo>
                      <a:lnTo>
                        <a:pt x="10" y="2188"/>
                      </a:lnTo>
                      <a:lnTo>
                        <a:pt x="17" y="2173"/>
                      </a:lnTo>
                      <a:lnTo>
                        <a:pt x="26" y="2156"/>
                      </a:lnTo>
                      <a:lnTo>
                        <a:pt x="35" y="2137"/>
                      </a:lnTo>
                      <a:lnTo>
                        <a:pt x="46" y="2115"/>
                      </a:lnTo>
                      <a:lnTo>
                        <a:pt x="57" y="2094"/>
                      </a:lnTo>
                      <a:lnTo>
                        <a:pt x="68" y="2071"/>
                      </a:lnTo>
                      <a:lnTo>
                        <a:pt x="79" y="2049"/>
                      </a:lnTo>
                      <a:lnTo>
                        <a:pt x="90" y="2028"/>
                      </a:lnTo>
                      <a:lnTo>
                        <a:pt x="100" y="2008"/>
                      </a:lnTo>
                      <a:lnTo>
                        <a:pt x="109" y="1990"/>
                      </a:lnTo>
                      <a:lnTo>
                        <a:pt x="117" y="1975"/>
                      </a:lnTo>
                      <a:lnTo>
                        <a:pt x="123" y="1963"/>
                      </a:lnTo>
                      <a:lnTo>
                        <a:pt x="128" y="1954"/>
                      </a:lnTo>
                      <a:lnTo>
                        <a:pt x="132" y="1947"/>
                      </a:lnTo>
                      <a:lnTo>
                        <a:pt x="137" y="1939"/>
                      </a:lnTo>
                      <a:lnTo>
                        <a:pt x="142" y="1930"/>
                      </a:lnTo>
                      <a:lnTo>
                        <a:pt x="148" y="1920"/>
                      </a:lnTo>
                      <a:lnTo>
                        <a:pt x="155" y="1910"/>
                      </a:lnTo>
                      <a:lnTo>
                        <a:pt x="162" y="1898"/>
                      </a:lnTo>
                      <a:lnTo>
                        <a:pt x="170" y="1887"/>
                      </a:lnTo>
                      <a:lnTo>
                        <a:pt x="177" y="1875"/>
                      </a:lnTo>
                      <a:lnTo>
                        <a:pt x="184" y="1863"/>
                      </a:lnTo>
                      <a:lnTo>
                        <a:pt x="191" y="1852"/>
                      </a:lnTo>
                      <a:lnTo>
                        <a:pt x="198" y="1840"/>
                      </a:lnTo>
                      <a:lnTo>
                        <a:pt x="205" y="1829"/>
                      </a:lnTo>
                      <a:lnTo>
                        <a:pt x="211" y="1818"/>
                      </a:lnTo>
                      <a:lnTo>
                        <a:pt x="216" y="1807"/>
                      </a:lnTo>
                      <a:lnTo>
                        <a:pt x="221" y="1798"/>
                      </a:lnTo>
                      <a:lnTo>
                        <a:pt x="225" y="1789"/>
                      </a:lnTo>
                      <a:lnTo>
                        <a:pt x="229" y="1780"/>
                      </a:lnTo>
                      <a:lnTo>
                        <a:pt x="235" y="1768"/>
                      </a:lnTo>
                      <a:lnTo>
                        <a:pt x="242" y="1756"/>
                      </a:lnTo>
                      <a:lnTo>
                        <a:pt x="249" y="1741"/>
                      </a:lnTo>
                      <a:lnTo>
                        <a:pt x="258" y="1726"/>
                      </a:lnTo>
                      <a:lnTo>
                        <a:pt x="267" y="1710"/>
                      </a:lnTo>
                      <a:lnTo>
                        <a:pt x="277" y="1693"/>
                      </a:lnTo>
                      <a:lnTo>
                        <a:pt x="288" y="1676"/>
                      </a:lnTo>
                      <a:lnTo>
                        <a:pt x="298" y="1659"/>
                      </a:lnTo>
                      <a:lnTo>
                        <a:pt x="309" y="1642"/>
                      </a:lnTo>
                      <a:lnTo>
                        <a:pt x="320" y="1626"/>
                      </a:lnTo>
                      <a:lnTo>
                        <a:pt x="331" y="1609"/>
                      </a:lnTo>
                      <a:lnTo>
                        <a:pt x="341" y="1595"/>
                      </a:lnTo>
                      <a:lnTo>
                        <a:pt x="351" y="1581"/>
                      </a:lnTo>
                      <a:lnTo>
                        <a:pt x="361" y="1570"/>
                      </a:lnTo>
                      <a:lnTo>
                        <a:pt x="370" y="1560"/>
                      </a:lnTo>
                      <a:lnTo>
                        <a:pt x="380" y="1549"/>
                      </a:lnTo>
                      <a:lnTo>
                        <a:pt x="393" y="1534"/>
                      </a:lnTo>
                      <a:lnTo>
                        <a:pt x="409" y="1516"/>
                      </a:lnTo>
                      <a:lnTo>
                        <a:pt x="427" y="1496"/>
                      </a:lnTo>
                      <a:lnTo>
                        <a:pt x="448" y="1473"/>
                      </a:lnTo>
                      <a:lnTo>
                        <a:pt x="470" y="1448"/>
                      </a:lnTo>
                      <a:lnTo>
                        <a:pt x="493" y="1422"/>
                      </a:lnTo>
                      <a:lnTo>
                        <a:pt x="516" y="1395"/>
                      </a:lnTo>
                      <a:lnTo>
                        <a:pt x="541" y="1368"/>
                      </a:lnTo>
                      <a:lnTo>
                        <a:pt x="566" y="1341"/>
                      </a:lnTo>
                      <a:lnTo>
                        <a:pt x="589" y="1315"/>
                      </a:lnTo>
                      <a:lnTo>
                        <a:pt x="612" y="1290"/>
                      </a:lnTo>
                      <a:lnTo>
                        <a:pt x="634" y="1267"/>
                      </a:lnTo>
                      <a:lnTo>
                        <a:pt x="654" y="1246"/>
                      </a:lnTo>
                      <a:lnTo>
                        <a:pt x="672" y="1228"/>
                      </a:lnTo>
                      <a:lnTo>
                        <a:pt x="687" y="1213"/>
                      </a:lnTo>
                      <a:lnTo>
                        <a:pt x="704" y="1197"/>
                      </a:lnTo>
                      <a:lnTo>
                        <a:pt x="728" y="1175"/>
                      </a:lnTo>
                      <a:lnTo>
                        <a:pt x="757" y="1147"/>
                      </a:lnTo>
                      <a:lnTo>
                        <a:pt x="789" y="1116"/>
                      </a:lnTo>
                      <a:lnTo>
                        <a:pt x="825" y="1080"/>
                      </a:lnTo>
                      <a:lnTo>
                        <a:pt x="863" y="1043"/>
                      </a:lnTo>
                      <a:lnTo>
                        <a:pt x="903" y="1004"/>
                      </a:lnTo>
                      <a:lnTo>
                        <a:pt x="944" y="964"/>
                      </a:lnTo>
                      <a:lnTo>
                        <a:pt x="984" y="925"/>
                      </a:lnTo>
                      <a:lnTo>
                        <a:pt x="1023" y="886"/>
                      </a:lnTo>
                      <a:lnTo>
                        <a:pt x="1061" y="849"/>
                      </a:lnTo>
                      <a:lnTo>
                        <a:pt x="1095" y="815"/>
                      </a:lnTo>
                      <a:lnTo>
                        <a:pt x="1126" y="784"/>
                      </a:lnTo>
                      <a:lnTo>
                        <a:pt x="1152" y="757"/>
                      </a:lnTo>
                      <a:lnTo>
                        <a:pt x="1173" y="736"/>
                      </a:lnTo>
                      <a:lnTo>
                        <a:pt x="1187" y="721"/>
                      </a:lnTo>
                      <a:lnTo>
                        <a:pt x="1200" y="707"/>
                      </a:lnTo>
                      <a:lnTo>
                        <a:pt x="1216" y="689"/>
                      </a:lnTo>
                      <a:lnTo>
                        <a:pt x="1236" y="667"/>
                      </a:lnTo>
                      <a:lnTo>
                        <a:pt x="1258" y="642"/>
                      </a:lnTo>
                      <a:lnTo>
                        <a:pt x="1283" y="614"/>
                      </a:lnTo>
                      <a:lnTo>
                        <a:pt x="1310" y="584"/>
                      </a:lnTo>
                      <a:lnTo>
                        <a:pt x="1337" y="553"/>
                      </a:lnTo>
                      <a:lnTo>
                        <a:pt x="1364" y="522"/>
                      </a:lnTo>
                      <a:lnTo>
                        <a:pt x="1392" y="491"/>
                      </a:lnTo>
                      <a:lnTo>
                        <a:pt x="1418" y="460"/>
                      </a:lnTo>
                      <a:lnTo>
                        <a:pt x="1444" y="431"/>
                      </a:lnTo>
                      <a:lnTo>
                        <a:pt x="1467" y="403"/>
                      </a:lnTo>
                      <a:lnTo>
                        <a:pt x="1489" y="378"/>
                      </a:lnTo>
                      <a:lnTo>
                        <a:pt x="1507" y="356"/>
                      </a:lnTo>
                      <a:lnTo>
                        <a:pt x="1522" y="337"/>
                      </a:lnTo>
                      <a:lnTo>
                        <a:pt x="1532" y="323"/>
                      </a:lnTo>
                      <a:lnTo>
                        <a:pt x="1548" y="303"/>
                      </a:lnTo>
                      <a:lnTo>
                        <a:pt x="1562" y="287"/>
                      </a:lnTo>
                      <a:lnTo>
                        <a:pt x="1575" y="275"/>
                      </a:lnTo>
                      <a:lnTo>
                        <a:pt x="1587" y="267"/>
                      </a:lnTo>
                      <a:lnTo>
                        <a:pt x="1598" y="260"/>
                      </a:lnTo>
                      <a:lnTo>
                        <a:pt x="1609" y="255"/>
                      </a:lnTo>
                      <a:lnTo>
                        <a:pt x="1621" y="250"/>
                      </a:lnTo>
                      <a:lnTo>
                        <a:pt x="1632" y="245"/>
                      </a:lnTo>
                      <a:lnTo>
                        <a:pt x="1645" y="238"/>
                      </a:lnTo>
                      <a:lnTo>
                        <a:pt x="1659" y="230"/>
                      </a:lnTo>
                      <a:lnTo>
                        <a:pt x="1676" y="221"/>
                      </a:lnTo>
                      <a:lnTo>
                        <a:pt x="1693" y="212"/>
                      </a:lnTo>
                      <a:lnTo>
                        <a:pt x="1710" y="203"/>
                      </a:lnTo>
                      <a:lnTo>
                        <a:pt x="1729" y="194"/>
                      </a:lnTo>
                      <a:lnTo>
                        <a:pt x="1748" y="188"/>
                      </a:lnTo>
                      <a:lnTo>
                        <a:pt x="1768" y="183"/>
                      </a:lnTo>
                      <a:lnTo>
                        <a:pt x="1782" y="180"/>
                      </a:lnTo>
                      <a:lnTo>
                        <a:pt x="1786" y="179"/>
                      </a:lnTo>
                      <a:lnTo>
                        <a:pt x="1781" y="179"/>
                      </a:lnTo>
                      <a:lnTo>
                        <a:pt x="1770" y="180"/>
                      </a:lnTo>
                      <a:lnTo>
                        <a:pt x="1755" y="183"/>
                      </a:lnTo>
                      <a:lnTo>
                        <a:pt x="1737" y="185"/>
                      </a:lnTo>
                      <a:lnTo>
                        <a:pt x="1719" y="189"/>
                      </a:lnTo>
                      <a:lnTo>
                        <a:pt x="1702" y="192"/>
                      </a:lnTo>
                      <a:lnTo>
                        <a:pt x="1691" y="194"/>
                      </a:lnTo>
                      <a:lnTo>
                        <a:pt x="1687" y="192"/>
                      </a:lnTo>
                      <a:lnTo>
                        <a:pt x="1688" y="187"/>
                      </a:lnTo>
                      <a:lnTo>
                        <a:pt x="1694" y="180"/>
                      </a:lnTo>
                      <a:lnTo>
                        <a:pt x="1703" y="171"/>
                      </a:lnTo>
                      <a:lnTo>
                        <a:pt x="1714" y="160"/>
                      </a:lnTo>
                      <a:lnTo>
                        <a:pt x="1726" y="149"/>
                      </a:lnTo>
                      <a:lnTo>
                        <a:pt x="1737" y="136"/>
                      </a:lnTo>
                      <a:lnTo>
                        <a:pt x="1747" y="123"/>
                      </a:lnTo>
                      <a:lnTo>
                        <a:pt x="1758" y="109"/>
                      </a:lnTo>
                      <a:lnTo>
                        <a:pt x="1768" y="96"/>
                      </a:lnTo>
                      <a:lnTo>
                        <a:pt x="1777" y="82"/>
                      </a:lnTo>
                      <a:lnTo>
                        <a:pt x="1786" y="71"/>
                      </a:lnTo>
                      <a:lnTo>
                        <a:pt x="1795" y="60"/>
                      </a:lnTo>
                      <a:lnTo>
                        <a:pt x="1802" y="51"/>
                      </a:lnTo>
                      <a:lnTo>
                        <a:pt x="1808" y="44"/>
                      </a:lnTo>
                      <a:lnTo>
                        <a:pt x="1812" y="40"/>
                      </a:lnTo>
                      <a:lnTo>
                        <a:pt x="1812" y="38"/>
                      </a:lnTo>
                      <a:lnTo>
                        <a:pt x="1810" y="39"/>
                      </a:lnTo>
                      <a:lnTo>
                        <a:pt x="1805" y="41"/>
                      </a:lnTo>
                      <a:lnTo>
                        <a:pt x="1798" y="46"/>
                      </a:lnTo>
                      <a:lnTo>
                        <a:pt x="1790" y="52"/>
                      </a:lnTo>
                      <a:lnTo>
                        <a:pt x="1780" y="60"/>
                      </a:lnTo>
                      <a:lnTo>
                        <a:pt x="1771" y="69"/>
                      </a:lnTo>
                      <a:lnTo>
                        <a:pt x="1760" y="81"/>
                      </a:lnTo>
                      <a:lnTo>
                        <a:pt x="1745" y="99"/>
                      </a:lnTo>
                      <a:lnTo>
                        <a:pt x="1728" y="119"/>
                      </a:lnTo>
                      <a:lnTo>
                        <a:pt x="1711" y="139"/>
                      </a:lnTo>
                      <a:lnTo>
                        <a:pt x="1694" y="158"/>
                      </a:lnTo>
                      <a:lnTo>
                        <a:pt x="1679" y="173"/>
                      </a:lnTo>
                      <a:lnTo>
                        <a:pt x="1665" y="182"/>
                      </a:lnTo>
                      <a:lnTo>
                        <a:pt x="1657" y="183"/>
                      </a:lnTo>
                      <a:lnTo>
                        <a:pt x="1653" y="177"/>
                      </a:lnTo>
                      <a:lnTo>
                        <a:pt x="1652" y="168"/>
                      </a:lnTo>
                      <a:lnTo>
                        <a:pt x="1653" y="157"/>
                      </a:lnTo>
                      <a:lnTo>
                        <a:pt x="1655" y="143"/>
                      </a:lnTo>
                      <a:lnTo>
                        <a:pt x="1658" y="130"/>
                      </a:lnTo>
                      <a:lnTo>
                        <a:pt x="1661" y="117"/>
                      </a:lnTo>
                      <a:lnTo>
                        <a:pt x="1663" y="105"/>
                      </a:lnTo>
                      <a:lnTo>
                        <a:pt x="1664" y="95"/>
                      </a:lnTo>
                      <a:lnTo>
                        <a:pt x="1666" y="83"/>
                      </a:lnTo>
                      <a:lnTo>
                        <a:pt x="1671" y="66"/>
                      </a:lnTo>
                      <a:lnTo>
                        <a:pt x="1676" y="48"/>
                      </a:lnTo>
                      <a:lnTo>
                        <a:pt x="1682" y="29"/>
                      </a:lnTo>
                      <a:lnTo>
                        <a:pt x="1687" y="13"/>
                      </a:lnTo>
                      <a:lnTo>
                        <a:pt x="1689" y="3"/>
                      </a:lnTo>
                      <a:lnTo>
                        <a:pt x="1689" y="0"/>
                      </a:lnTo>
                      <a:lnTo>
                        <a:pt x="1683" y="7"/>
                      </a:lnTo>
                      <a:lnTo>
                        <a:pt x="1675" y="21"/>
                      </a:lnTo>
                      <a:lnTo>
                        <a:pt x="1665" y="36"/>
                      </a:lnTo>
                      <a:lnTo>
                        <a:pt x="1657" y="53"/>
                      </a:lnTo>
                      <a:lnTo>
                        <a:pt x="1648" y="70"/>
                      </a:lnTo>
                      <a:lnTo>
                        <a:pt x="1641" y="87"/>
                      </a:lnTo>
                      <a:lnTo>
                        <a:pt x="1634" y="105"/>
                      </a:lnTo>
                      <a:lnTo>
                        <a:pt x="1629" y="120"/>
                      </a:lnTo>
                      <a:lnTo>
                        <a:pt x="1626" y="133"/>
                      </a:lnTo>
                      <a:lnTo>
                        <a:pt x="1623" y="145"/>
                      </a:lnTo>
                      <a:lnTo>
                        <a:pt x="1620" y="156"/>
                      </a:lnTo>
                      <a:lnTo>
                        <a:pt x="1617" y="166"/>
                      </a:lnTo>
                      <a:lnTo>
                        <a:pt x="1613" y="174"/>
                      </a:lnTo>
                      <a:lnTo>
                        <a:pt x="1609" y="180"/>
                      </a:lnTo>
                      <a:lnTo>
                        <a:pt x="1605" y="182"/>
                      </a:lnTo>
                      <a:lnTo>
                        <a:pt x="1602" y="180"/>
                      </a:lnTo>
                      <a:lnTo>
                        <a:pt x="1598" y="173"/>
                      </a:lnTo>
                      <a:lnTo>
                        <a:pt x="1594" y="163"/>
                      </a:lnTo>
                      <a:lnTo>
                        <a:pt x="1590" y="151"/>
                      </a:lnTo>
                      <a:lnTo>
                        <a:pt x="1585" y="140"/>
                      </a:lnTo>
                      <a:lnTo>
                        <a:pt x="1581" y="131"/>
                      </a:lnTo>
                      <a:lnTo>
                        <a:pt x="1576" y="124"/>
                      </a:lnTo>
                      <a:lnTo>
                        <a:pt x="1573" y="122"/>
                      </a:lnTo>
                      <a:lnTo>
                        <a:pt x="1571" y="126"/>
                      </a:lnTo>
                      <a:lnTo>
                        <a:pt x="1570" y="136"/>
                      </a:lnTo>
                      <a:lnTo>
                        <a:pt x="1571" y="150"/>
                      </a:lnTo>
                      <a:lnTo>
                        <a:pt x="1572" y="164"/>
                      </a:lnTo>
                      <a:lnTo>
                        <a:pt x="1573" y="179"/>
                      </a:lnTo>
                      <a:lnTo>
                        <a:pt x="1574" y="194"/>
                      </a:lnTo>
                      <a:lnTo>
                        <a:pt x="1572" y="209"/>
                      </a:lnTo>
                      <a:lnTo>
                        <a:pt x="1569" y="224"/>
                      </a:lnTo>
                      <a:lnTo>
                        <a:pt x="1562" y="240"/>
                      </a:lnTo>
                      <a:lnTo>
                        <a:pt x="1551" y="255"/>
                      </a:lnTo>
                      <a:lnTo>
                        <a:pt x="1543" y="265"/>
                      </a:lnTo>
                      <a:lnTo>
                        <a:pt x="1532" y="278"/>
                      </a:lnTo>
                      <a:lnTo>
                        <a:pt x="1518" y="294"/>
                      </a:lnTo>
                      <a:lnTo>
                        <a:pt x="1502" y="313"/>
                      </a:lnTo>
                      <a:lnTo>
                        <a:pt x="1483" y="335"/>
                      </a:lnTo>
                      <a:lnTo>
                        <a:pt x="1463" y="358"/>
                      </a:lnTo>
                      <a:lnTo>
                        <a:pt x="1442" y="382"/>
                      </a:lnTo>
                      <a:lnTo>
                        <a:pt x="1421" y="407"/>
                      </a:lnTo>
                      <a:lnTo>
                        <a:pt x="1399" y="433"/>
                      </a:lnTo>
                      <a:lnTo>
                        <a:pt x="1378" y="458"/>
                      </a:lnTo>
                      <a:lnTo>
                        <a:pt x="1357" y="482"/>
                      </a:lnTo>
                      <a:lnTo>
                        <a:pt x="1337" y="505"/>
                      </a:lnTo>
                      <a:lnTo>
                        <a:pt x="1318" y="527"/>
                      </a:lnTo>
                      <a:lnTo>
                        <a:pt x="1302" y="546"/>
                      </a:lnTo>
                      <a:lnTo>
                        <a:pt x="1286" y="563"/>
                      </a:lnTo>
                      <a:lnTo>
                        <a:pt x="1274" y="576"/>
                      </a:lnTo>
                      <a:lnTo>
                        <a:pt x="1267" y="583"/>
                      </a:lnTo>
                      <a:lnTo>
                        <a:pt x="1258" y="593"/>
                      </a:lnTo>
                      <a:lnTo>
                        <a:pt x="1246" y="606"/>
                      </a:lnTo>
                      <a:lnTo>
                        <a:pt x="1232" y="620"/>
                      </a:lnTo>
                      <a:lnTo>
                        <a:pt x="1216" y="636"/>
                      </a:lnTo>
                      <a:lnTo>
                        <a:pt x="1197" y="654"/>
                      </a:lnTo>
                      <a:lnTo>
                        <a:pt x="1177" y="673"/>
                      </a:lnTo>
                      <a:lnTo>
                        <a:pt x="1156" y="694"/>
                      </a:lnTo>
                      <a:lnTo>
                        <a:pt x="1133" y="716"/>
                      </a:lnTo>
                      <a:lnTo>
                        <a:pt x="1108" y="739"/>
                      </a:lnTo>
                      <a:lnTo>
                        <a:pt x="1082" y="763"/>
                      </a:lnTo>
                      <a:lnTo>
                        <a:pt x="1055" y="788"/>
                      </a:lnTo>
                      <a:lnTo>
                        <a:pt x="1028" y="814"/>
                      </a:lnTo>
                      <a:lnTo>
                        <a:pt x="1001" y="840"/>
                      </a:lnTo>
                      <a:lnTo>
                        <a:pt x="972" y="867"/>
                      </a:lnTo>
                      <a:lnTo>
                        <a:pt x="944" y="893"/>
                      </a:lnTo>
                      <a:lnTo>
                        <a:pt x="915" y="920"/>
                      </a:lnTo>
                      <a:lnTo>
                        <a:pt x="887" y="946"/>
                      </a:lnTo>
                      <a:lnTo>
                        <a:pt x="859" y="972"/>
                      </a:lnTo>
                      <a:lnTo>
                        <a:pt x="832" y="998"/>
                      </a:lnTo>
                      <a:lnTo>
                        <a:pt x="805" y="1022"/>
                      </a:lnTo>
                      <a:lnTo>
                        <a:pt x="780" y="1046"/>
                      </a:lnTo>
                      <a:lnTo>
                        <a:pt x="755" y="1069"/>
                      </a:lnTo>
                      <a:lnTo>
                        <a:pt x="732" y="1091"/>
                      </a:lnTo>
                      <a:lnTo>
                        <a:pt x="709" y="1112"/>
                      </a:lnTo>
                      <a:lnTo>
                        <a:pt x="688" y="1131"/>
                      </a:lnTo>
                      <a:lnTo>
                        <a:pt x="670" y="1148"/>
                      </a:lnTo>
                      <a:lnTo>
                        <a:pt x="653" y="1164"/>
                      </a:lnTo>
                      <a:lnTo>
                        <a:pt x="638" y="1177"/>
                      </a:lnTo>
                      <a:lnTo>
                        <a:pt x="626" y="1188"/>
                      </a:lnTo>
                      <a:lnTo>
                        <a:pt x="616" y="1197"/>
                      </a:lnTo>
                      <a:lnTo>
                        <a:pt x="609" y="1203"/>
                      </a:lnTo>
                      <a:lnTo>
                        <a:pt x="596" y="1215"/>
                      </a:lnTo>
                      <a:lnTo>
                        <a:pt x="582" y="1230"/>
                      </a:lnTo>
                      <a:lnTo>
                        <a:pt x="565" y="1247"/>
                      </a:lnTo>
                      <a:lnTo>
                        <a:pt x="548" y="1267"/>
                      </a:lnTo>
                      <a:lnTo>
                        <a:pt x="528" y="1288"/>
                      </a:lnTo>
                      <a:lnTo>
                        <a:pt x="509" y="1310"/>
                      </a:lnTo>
                      <a:lnTo>
                        <a:pt x="490" y="1332"/>
                      </a:lnTo>
                      <a:lnTo>
                        <a:pt x="470" y="1355"/>
                      </a:lnTo>
                      <a:lnTo>
                        <a:pt x="451" y="1377"/>
                      </a:lnTo>
                      <a:lnTo>
                        <a:pt x="432" y="1398"/>
                      </a:lnTo>
                      <a:lnTo>
                        <a:pt x="413" y="1417"/>
                      </a:lnTo>
                      <a:lnTo>
                        <a:pt x="396" y="1435"/>
                      </a:lnTo>
                      <a:lnTo>
                        <a:pt x="380" y="1450"/>
                      </a:lnTo>
                      <a:lnTo>
                        <a:pt x="365" y="1462"/>
                      </a:lnTo>
                      <a:lnTo>
                        <a:pt x="352" y="1471"/>
                      </a:lnTo>
                      <a:lnTo>
                        <a:pt x="341" y="1475"/>
                      </a:lnTo>
                      <a:lnTo>
                        <a:pt x="323" y="1480"/>
                      </a:lnTo>
                      <a:lnTo>
                        <a:pt x="307" y="1484"/>
                      </a:lnTo>
                      <a:lnTo>
                        <a:pt x="293" y="1487"/>
                      </a:lnTo>
                      <a:lnTo>
                        <a:pt x="279" y="1490"/>
                      </a:lnTo>
                      <a:lnTo>
                        <a:pt x="267" y="1492"/>
                      </a:lnTo>
                      <a:lnTo>
                        <a:pt x="255" y="1493"/>
                      </a:lnTo>
                      <a:lnTo>
                        <a:pt x="244" y="1493"/>
                      </a:lnTo>
                      <a:lnTo>
                        <a:pt x="232" y="1491"/>
                      </a:lnTo>
                      <a:lnTo>
                        <a:pt x="218" y="1488"/>
                      </a:lnTo>
                      <a:lnTo>
                        <a:pt x="200" y="1485"/>
                      </a:lnTo>
                      <a:lnTo>
                        <a:pt x="181" y="1483"/>
                      </a:lnTo>
                      <a:lnTo>
                        <a:pt x="162" y="1480"/>
                      </a:lnTo>
                      <a:lnTo>
                        <a:pt x="148" y="1480"/>
                      </a:lnTo>
                      <a:lnTo>
                        <a:pt x="139" y="1481"/>
                      </a:lnTo>
                      <a:lnTo>
                        <a:pt x="139" y="1484"/>
                      </a:lnTo>
                      <a:lnTo>
                        <a:pt x="149" y="1491"/>
                      </a:lnTo>
                      <a:lnTo>
                        <a:pt x="158" y="1495"/>
                      </a:lnTo>
                      <a:lnTo>
                        <a:pt x="170" y="1499"/>
                      </a:lnTo>
                      <a:lnTo>
                        <a:pt x="181" y="1502"/>
                      </a:lnTo>
                      <a:lnTo>
                        <a:pt x="193" y="1505"/>
                      </a:lnTo>
                      <a:lnTo>
                        <a:pt x="206" y="1508"/>
                      </a:lnTo>
                      <a:lnTo>
                        <a:pt x="219" y="1511"/>
                      </a:lnTo>
                      <a:lnTo>
                        <a:pt x="231" y="1514"/>
                      </a:lnTo>
                      <a:lnTo>
                        <a:pt x="243" y="1517"/>
                      </a:lnTo>
                      <a:lnTo>
                        <a:pt x="254" y="1520"/>
                      </a:lnTo>
                      <a:lnTo>
                        <a:pt x="263" y="1523"/>
                      </a:lnTo>
                      <a:lnTo>
                        <a:pt x="271" y="1526"/>
                      </a:lnTo>
                      <a:lnTo>
                        <a:pt x="276" y="1530"/>
                      </a:lnTo>
                      <a:lnTo>
                        <a:pt x="280" y="1533"/>
                      </a:lnTo>
                      <a:lnTo>
                        <a:pt x="280" y="1537"/>
                      </a:lnTo>
                      <a:lnTo>
                        <a:pt x="278" y="1542"/>
                      </a:lnTo>
                      <a:lnTo>
                        <a:pt x="272" y="1547"/>
                      </a:lnTo>
                      <a:lnTo>
                        <a:pt x="255" y="1557"/>
                      </a:lnTo>
                      <a:lnTo>
                        <a:pt x="236" y="1564"/>
                      </a:lnTo>
                      <a:lnTo>
                        <a:pt x="216" y="1571"/>
                      </a:lnTo>
                      <a:lnTo>
                        <a:pt x="199" y="1576"/>
                      </a:lnTo>
                      <a:lnTo>
                        <a:pt x="185" y="1581"/>
                      </a:lnTo>
                      <a:lnTo>
                        <a:pt x="177" y="1586"/>
                      </a:lnTo>
                      <a:lnTo>
                        <a:pt x="177" y="1590"/>
                      </a:lnTo>
                      <a:lnTo>
                        <a:pt x="188" y="1594"/>
                      </a:lnTo>
                      <a:lnTo>
                        <a:pt x="204" y="1597"/>
                      </a:lnTo>
                      <a:lnTo>
                        <a:pt x="219" y="1598"/>
                      </a:lnTo>
                      <a:lnTo>
                        <a:pt x="233" y="1598"/>
                      </a:lnTo>
                      <a:lnTo>
                        <a:pt x="244" y="1597"/>
                      </a:lnTo>
                      <a:lnTo>
                        <a:pt x="252" y="1598"/>
                      </a:lnTo>
                      <a:lnTo>
                        <a:pt x="256" y="1601"/>
                      </a:lnTo>
                      <a:lnTo>
                        <a:pt x="255" y="1608"/>
                      </a:lnTo>
                      <a:lnTo>
                        <a:pt x="250" y="1620"/>
                      </a:lnTo>
                      <a:lnTo>
                        <a:pt x="241" y="1634"/>
                      </a:lnTo>
                      <a:lnTo>
                        <a:pt x="230" y="1647"/>
                      </a:lnTo>
                      <a:lnTo>
                        <a:pt x="218" y="1659"/>
                      </a:lnTo>
                      <a:lnTo>
                        <a:pt x="209" y="1669"/>
                      </a:lnTo>
                      <a:lnTo>
                        <a:pt x="202" y="1678"/>
                      </a:lnTo>
                      <a:lnTo>
                        <a:pt x="200" y="1684"/>
                      </a:lnTo>
                      <a:lnTo>
                        <a:pt x="204" y="1686"/>
                      </a:lnTo>
                      <a:lnTo>
                        <a:pt x="216" y="1686"/>
                      </a:lnTo>
                      <a:lnTo>
                        <a:pt x="230" y="1685"/>
                      </a:lnTo>
                      <a:lnTo>
                        <a:pt x="238" y="1686"/>
                      </a:lnTo>
                      <a:lnTo>
                        <a:pt x="242" y="1689"/>
                      </a:lnTo>
                      <a:lnTo>
                        <a:pt x="242" y="1694"/>
                      </a:lnTo>
                      <a:lnTo>
                        <a:pt x="239" y="1701"/>
                      </a:lnTo>
                      <a:lnTo>
                        <a:pt x="235" y="1708"/>
                      </a:lnTo>
                      <a:lnTo>
                        <a:pt x="230" y="1717"/>
                      </a:lnTo>
                      <a:lnTo>
                        <a:pt x="225" y="1726"/>
                      </a:lnTo>
                      <a:lnTo>
                        <a:pt x="222" y="1731"/>
                      </a:lnTo>
                      <a:lnTo>
                        <a:pt x="219" y="1738"/>
                      </a:lnTo>
                      <a:lnTo>
                        <a:pt x="214" y="1746"/>
                      </a:lnTo>
                      <a:lnTo>
                        <a:pt x="209" y="1755"/>
                      </a:lnTo>
                      <a:lnTo>
                        <a:pt x="203" y="1765"/>
                      </a:lnTo>
                      <a:lnTo>
                        <a:pt x="197" y="1776"/>
                      </a:lnTo>
                      <a:lnTo>
                        <a:pt x="190" y="1788"/>
                      </a:lnTo>
                      <a:lnTo>
                        <a:pt x="183" y="1801"/>
                      </a:lnTo>
                      <a:lnTo>
                        <a:pt x="175" y="1815"/>
                      </a:lnTo>
                      <a:lnTo>
                        <a:pt x="168" y="1829"/>
                      </a:lnTo>
                      <a:lnTo>
                        <a:pt x="159" y="1844"/>
                      </a:lnTo>
                      <a:lnTo>
                        <a:pt x="151" y="1859"/>
                      </a:lnTo>
                      <a:lnTo>
                        <a:pt x="144" y="1875"/>
                      </a:lnTo>
                      <a:lnTo>
                        <a:pt x="137" y="1891"/>
                      </a:lnTo>
                      <a:lnTo>
                        <a:pt x="130" y="1907"/>
                      </a:lnTo>
                      <a:lnTo>
                        <a:pt x="124" y="1923"/>
                      </a:lnTo>
                      <a:lnTo>
                        <a:pt x="117" y="1941"/>
                      </a:lnTo>
                      <a:lnTo>
                        <a:pt x="110" y="1960"/>
                      </a:lnTo>
                      <a:lnTo>
                        <a:pt x="101" y="1982"/>
                      </a:lnTo>
                      <a:lnTo>
                        <a:pt x="92" y="2004"/>
                      </a:lnTo>
                      <a:lnTo>
                        <a:pt x="82" y="2028"/>
                      </a:lnTo>
                      <a:lnTo>
                        <a:pt x="71" y="2052"/>
                      </a:lnTo>
                      <a:lnTo>
                        <a:pt x="61" y="2075"/>
                      </a:lnTo>
                      <a:lnTo>
                        <a:pt x="50" y="2098"/>
                      </a:lnTo>
                      <a:lnTo>
                        <a:pt x="40" y="2121"/>
                      </a:lnTo>
                      <a:lnTo>
                        <a:pt x="31" y="2141"/>
                      </a:lnTo>
                      <a:lnTo>
                        <a:pt x="23" y="2160"/>
                      </a:lnTo>
                      <a:lnTo>
                        <a:pt x="15" y="2176"/>
                      </a:lnTo>
                      <a:lnTo>
                        <a:pt x="9" y="2189"/>
                      </a:lnTo>
                      <a:lnTo>
                        <a:pt x="4" y="2199"/>
                      </a:lnTo>
                      <a:lnTo>
                        <a:pt x="1" y="2206"/>
                      </a:lnTo>
                      <a:lnTo>
                        <a:pt x="0" y="2208"/>
                      </a:lnTo>
                      <a:close/>
                    </a:path>
                  </a:pathLst>
                </a:custGeom>
                <a:solidFill>
                  <a:srgbClr val="26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19" name="Freeform 735"/>
                <p:cNvSpPr>
                  <a:spLocks/>
                </p:cNvSpPr>
                <p:nvPr/>
              </p:nvSpPr>
              <p:spPr bwMode="auto">
                <a:xfrm>
                  <a:off x="4574" y="984"/>
                  <a:ext cx="255" cy="183"/>
                </a:xfrm>
                <a:custGeom>
                  <a:avLst/>
                  <a:gdLst>
                    <a:gd name="T0" fmla="*/ 1995 w 2551"/>
                    <a:gd name="T1" fmla="*/ 59 h 1828"/>
                    <a:gd name="T2" fmla="*/ 2121 w 2551"/>
                    <a:gd name="T3" fmla="*/ 61 h 1828"/>
                    <a:gd name="T4" fmla="*/ 2375 w 2551"/>
                    <a:gd name="T5" fmla="*/ 129 h 1828"/>
                    <a:gd name="T6" fmla="*/ 2500 w 2551"/>
                    <a:gd name="T7" fmla="*/ 236 h 1828"/>
                    <a:gd name="T8" fmla="*/ 2551 w 2551"/>
                    <a:gd name="T9" fmla="*/ 389 h 1828"/>
                    <a:gd name="T10" fmla="*/ 2440 w 2551"/>
                    <a:gd name="T11" fmla="*/ 574 h 1828"/>
                    <a:gd name="T12" fmla="*/ 2349 w 2551"/>
                    <a:gd name="T13" fmla="*/ 639 h 1828"/>
                    <a:gd name="T14" fmla="*/ 2164 w 2551"/>
                    <a:gd name="T15" fmla="*/ 773 h 1828"/>
                    <a:gd name="T16" fmla="*/ 1953 w 2551"/>
                    <a:gd name="T17" fmla="*/ 928 h 1828"/>
                    <a:gd name="T18" fmla="*/ 1783 w 2551"/>
                    <a:gd name="T19" fmla="*/ 1060 h 1828"/>
                    <a:gd name="T20" fmla="*/ 1681 w 2551"/>
                    <a:gd name="T21" fmla="*/ 1149 h 1828"/>
                    <a:gd name="T22" fmla="*/ 1521 w 2551"/>
                    <a:gd name="T23" fmla="*/ 1266 h 1828"/>
                    <a:gd name="T24" fmla="*/ 1326 w 2551"/>
                    <a:gd name="T25" fmla="*/ 1395 h 1828"/>
                    <a:gd name="T26" fmla="*/ 1139 w 2551"/>
                    <a:gd name="T27" fmla="*/ 1511 h 1828"/>
                    <a:gd name="T28" fmla="*/ 1007 w 2551"/>
                    <a:gd name="T29" fmla="*/ 1588 h 1828"/>
                    <a:gd name="T30" fmla="*/ 794 w 2551"/>
                    <a:gd name="T31" fmla="*/ 1697 h 1828"/>
                    <a:gd name="T32" fmla="*/ 623 w 2551"/>
                    <a:gd name="T33" fmla="*/ 1785 h 1828"/>
                    <a:gd name="T34" fmla="*/ 514 w 2551"/>
                    <a:gd name="T35" fmla="*/ 1828 h 1828"/>
                    <a:gd name="T36" fmla="*/ 477 w 2551"/>
                    <a:gd name="T37" fmla="*/ 1763 h 1828"/>
                    <a:gd name="T38" fmla="*/ 600 w 2551"/>
                    <a:gd name="T39" fmla="*/ 1588 h 1828"/>
                    <a:gd name="T40" fmla="*/ 796 w 2551"/>
                    <a:gd name="T41" fmla="*/ 1384 h 1828"/>
                    <a:gd name="T42" fmla="*/ 1038 w 2551"/>
                    <a:gd name="T43" fmla="*/ 1143 h 1828"/>
                    <a:gd name="T44" fmla="*/ 1262 w 2551"/>
                    <a:gd name="T45" fmla="*/ 922 h 1828"/>
                    <a:gd name="T46" fmla="*/ 1403 w 2551"/>
                    <a:gd name="T47" fmla="*/ 774 h 1828"/>
                    <a:gd name="T48" fmla="*/ 1546 w 2551"/>
                    <a:gd name="T49" fmla="*/ 607 h 1828"/>
                    <a:gd name="T50" fmla="*/ 1716 w 2551"/>
                    <a:gd name="T51" fmla="*/ 436 h 1828"/>
                    <a:gd name="T52" fmla="*/ 1821 w 2551"/>
                    <a:gd name="T53" fmla="*/ 364 h 1828"/>
                    <a:gd name="T54" fmla="*/ 1917 w 2551"/>
                    <a:gd name="T55" fmla="*/ 288 h 1828"/>
                    <a:gd name="T56" fmla="*/ 1923 w 2551"/>
                    <a:gd name="T57" fmla="*/ 209 h 1828"/>
                    <a:gd name="T58" fmla="*/ 1952 w 2551"/>
                    <a:gd name="T59" fmla="*/ 141 h 1828"/>
                    <a:gd name="T60" fmla="*/ 1878 w 2551"/>
                    <a:gd name="T61" fmla="*/ 116 h 1828"/>
                    <a:gd name="T62" fmla="*/ 1806 w 2551"/>
                    <a:gd name="T63" fmla="*/ 145 h 1828"/>
                    <a:gd name="T64" fmla="*/ 1777 w 2551"/>
                    <a:gd name="T65" fmla="*/ 76 h 1828"/>
                    <a:gd name="T66" fmla="*/ 1680 w 2551"/>
                    <a:gd name="T67" fmla="*/ 158 h 1828"/>
                    <a:gd name="T68" fmla="*/ 1629 w 2551"/>
                    <a:gd name="T69" fmla="*/ 174 h 1828"/>
                    <a:gd name="T70" fmla="*/ 1596 w 2551"/>
                    <a:gd name="T71" fmla="*/ 248 h 1828"/>
                    <a:gd name="T72" fmla="*/ 1492 w 2551"/>
                    <a:gd name="T73" fmla="*/ 349 h 1828"/>
                    <a:gd name="T74" fmla="*/ 1319 w 2551"/>
                    <a:gd name="T75" fmla="*/ 501 h 1828"/>
                    <a:gd name="T76" fmla="*/ 1122 w 2551"/>
                    <a:gd name="T77" fmla="*/ 672 h 1828"/>
                    <a:gd name="T78" fmla="*/ 949 w 2551"/>
                    <a:gd name="T79" fmla="*/ 830 h 1828"/>
                    <a:gd name="T80" fmla="*/ 795 w 2551"/>
                    <a:gd name="T81" fmla="*/ 978 h 1828"/>
                    <a:gd name="T82" fmla="*/ 612 w 2551"/>
                    <a:gd name="T83" fmla="*/ 1151 h 1828"/>
                    <a:gd name="T84" fmla="*/ 430 w 2551"/>
                    <a:gd name="T85" fmla="*/ 1316 h 1828"/>
                    <a:gd name="T86" fmla="*/ 279 w 2551"/>
                    <a:gd name="T87" fmla="*/ 1436 h 1828"/>
                    <a:gd name="T88" fmla="*/ 162 w 2551"/>
                    <a:gd name="T89" fmla="*/ 1488 h 1828"/>
                    <a:gd name="T90" fmla="*/ 21 w 2551"/>
                    <a:gd name="T91" fmla="*/ 1523 h 1828"/>
                    <a:gd name="T92" fmla="*/ 43 w 2551"/>
                    <a:gd name="T93" fmla="*/ 1425 h 1828"/>
                    <a:gd name="T94" fmla="*/ 235 w 2551"/>
                    <a:gd name="T95" fmla="*/ 1212 h 1828"/>
                    <a:gd name="T96" fmla="*/ 568 w 2551"/>
                    <a:gd name="T97" fmla="*/ 864 h 1828"/>
                    <a:gd name="T98" fmla="*/ 928 w 2551"/>
                    <a:gd name="T99" fmla="*/ 499 h 1828"/>
                    <a:gd name="T100" fmla="*/ 1198 w 2551"/>
                    <a:gd name="T101" fmla="*/ 234 h 1828"/>
                    <a:gd name="T102" fmla="*/ 1324 w 2551"/>
                    <a:gd name="T103" fmla="*/ 135 h 1828"/>
                    <a:gd name="T104" fmla="*/ 1469 w 2551"/>
                    <a:gd name="T105" fmla="*/ 56 h 1828"/>
                    <a:gd name="T106" fmla="*/ 1663 w 2551"/>
                    <a:gd name="T107" fmla="*/ 35 h 1828"/>
                    <a:gd name="T108" fmla="*/ 1802 w 2551"/>
                    <a:gd name="T109" fmla="*/ 11 h 1828"/>
                    <a:gd name="T110" fmla="*/ 1907 w 2551"/>
                    <a:gd name="T111" fmla="*/ 7 h 1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51" h="1828">
                      <a:moveTo>
                        <a:pt x="1915" y="13"/>
                      </a:moveTo>
                      <a:lnTo>
                        <a:pt x="1930" y="28"/>
                      </a:lnTo>
                      <a:lnTo>
                        <a:pt x="1946" y="39"/>
                      </a:lnTo>
                      <a:lnTo>
                        <a:pt x="1961" y="47"/>
                      </a:lnTo>
                      <a:lnTo>
                        <a:pt x="1975" y="53"/>
                      </a:lnTo>
                      <a:lnTo>
                        <a:pt x="1986" y="57"/>
                      </a:lnTo>
                      <a:lnTo>
                        <a:pt x="1995" y="59"/>
                      </a:lnTo>
                      <a:lnTo>
                        <a:pt x="2001" y="60"/>
                      </a:lnTo>
                      <a:lnTo>
                        <a:pt x="2003" y="60"/>
                      </a:lnTo>
                      <a:lnTo>
                        <a:pt x="2017" y="58"/>
                      </a:lnTo>
                      <a:lnTo>
                        <a:pt x="2037" y="57"/>
                      </a:lnTo>
                      <a:lnTo>
                        <a:pt x="2061" y="57"/>
                      </a:lnTo>
                      <a:lnTo>
                        <a:pt x="2089" y="59"/>
                      </a:lnTo>
                      <a:lnTo>
                        <a:pt x="2121" y="61"/>
                      </a:lnTo>
                      <a:lnTo>
                        <a:pt x="2155" y="66"/>
                      </a:lnTo>
                      <a:lnTo>
                        <a:pt x="2191" y="72"/>
                      </a:lnTo>
                      <a:lnTo>
                        <a:pt x="2228" y="79"/>
                      </a:lnTo>
                      <a:lnTo>
                        <a:pt x="2265" y="89"/>
                      </a:lnTo>
                      <a:lnTo>
                        <a:pt x="2303" y="100"/>
                      </a:lnTo>
                      <a:lnTo>
                        <a:pt x="2340" y="113"/>
                      </a:lnTo>
                      <a:lnTo>
                        <a:pt x="2375" y="129"/>
                      </a:lnTo>
                      <a:lnTo>
                        <a:pt x="2408" y="147"/>
                      </a:lnTo>
                      <a:lnTo>
                        <a:pt x="2437" y="167"/>
                      </a:lnTo>
                      <a:lnTo>
                        <a:pt x="2464" y="191"/>
                      </a:lnTo>
                      <a:lnTo>
                        <a:pt x="2486" y="217"/>
                      </a:lnTo>
                      <a:lnTo>
                        <a:pt x="2488" y="219"/>
                      </a:lnTo>
                      <a:lnTo>
                        <a:pt x="2493" y="226"/>
                      </a:lnTo>
                      <a:lnTo>
                        <a:pt x="2500" y="236"/>
                      </a:lnTo>
                      <a:lnTo>
                        <a:pt x="2510" y="250"/>
                      </a:lnTo>
                      <a:lnTo>
                        <a:pt x="2520" y="267"/>
                      </a:lnTo>
                      <a:lnTo>
                        <a:pt x="2529" y="287"/>
                      </a:lnTo>
                      <a:lnTo>
                        <a:pt x="2538" y="309"/>
                      </a:lnTo>
                      <a:lnTo>
                        <a:pt x="2545" y="334"/>
                      </a:lnTo>
                      <a:lnTo>
                        <a:pt x="2549" y="361"/>
                      </a:lnTo>
                      <a:lnTo>
                        <a:pt x="2551" y="389"/>
                      </a:lnTo>
                      <a:lnTo>
                        <a:pt x="2548" y="419"/>
                      </a:lnTo>
                      <a:lnTo>
                        <a:pt x="2540" y="449"/>
                      </a:lnTo>
                      <a:lnTo>
                        <a:pt x="2526" y="480"/>
                      </a:lnTo>
                      <a:lnTo>
                        <a:pt x="2506" y="511"/>
                      </a:lnTo>
                      <a:lnTo>
                        <a:pt x="2478" y="542"/>
                      </a:lnTo>
                      <a:lnTo>
                        <a:pt x="2442" y="573"/>
                      </a:lnTo>
                      <a:lnTo>
                        <a:pt x="2440" y="574"/>
                      </a:lnTo>
                      <a:lnTo>
                        <a:pt x="2435" y="578"/>
                      </a:lnTo>
                      <a:lnTo>
                        <a:pt x="2427" y="583"/>
                      </a:lnTo>
                      <a:lnTo>
                        <a:pt x="2417" y="591"/>
                      </a:lnTo>
                      <a:lnTo>
                        <a:pt x="2403" y="601"/>
                      </a:lnTo>
                      <a:lnTo>
                        <a:pt x="2387" y="612"/>
                      </a:lnTo>
                      <a:lnTo>
                        <a:pt x="2369" y="625"/>
                      </a:lnTo>
                      <a:lnTo>
                        <a:pt x="2349" y="639"/>
                      </a:lnTo>
                      <a:lnTo>
                        <a:pt x="2326" y="655"/>
                      </a:lnTo>
                      <a:lnTo>
                        <a:pt x="2302" y="672"/>
                      </a:lnTo>
                      <a:lnTo>
                        <a:pt x="2276" y="690"/>
                      </a:lnTo>
                      <a:lnTo>
                        <a:pt x="2250" y="711"/>
                      </a:lnTo>
                      <a:lnTo>
                        <a:pt x="2222" y="731"/>
                      </a:lnTo>
                      <a:lnTo>
                        <a:pt x="2193" y="751"/>
                      </a:lnTo>
                      <a:lnTo>
                        <a:pt x="2164" y="773"/>
                      </a:lnTo>
                      <a:lnTo>
                        <a:pt x="2134" y="794"/>
                      </a:lnTo>
                      <a:lnTo>
                        <a:pt x="2103" y="817"/>
                      </a:lnTo>
                      <a:lnTo>
                        <a:pt x="2072" y="839"/>
                      </a:lnTo>
                      <a:lnTo>
                        <a:pt x="2042" y="861"/>
                      </a:lnTo>
                      <a:lnTo>
                        <a:pt x="2012" y="884"/>
                      </a:lnTo>
                      <a:lnTo>
                        <a:pt x="1982" y="906"/>
                      </a:lnTo>
                      <a:lnTo>
                        <a:pt x="1953" y="928"/>
                      </a:lnTo>
                      <a:lnTo>
                        <a:pt x="1924" y="949"/>
                      </a:lnTo>
                      <a:lnTo>
                        <a:pt x="1897" y="970"/>
                      </a:lnTo>
                      <a:lnTo>
                        <a:pt x="1871" y="990"/>
                      </a:lnTo>
                      <a:lnTo>
                        <a:pt x="1846" y="1009"/>
                      </a:lnTo>
                      <a:lnTo>
                        <a:pt x="1824" y="1027"/>
                      </a:lnTo>
                      <a:lnTo>
                        <a:pt x="1802" y="1044"/>
                      </a:lnTo>
                      <a:lnTo>
                        <a:pt x="1783" y="1060"/>
                      </a:lnTo>
                      <a:lnTo>
                        <a:pt x="1766" y="1075"/>
                      </a:lnTo>
                      <a:lnTo>
                        <a:pt x="1751" y="1088"/>
                      </a:lnTo>
                      <a:lnTo>
                        <a:pt x="1739" y="1099"/>
                      </a:lnTo>
                      <a:lnTo>
                        <a:pt x="1727" y="1110"/>
                      </a:lnTo>
                      <a:lnTo>
                        <a:pt x="1714" y="1122"/>
                      </a:lnTo>
                      <a:lnTo>
                        <a:pt x="1698" y="1135"/>
                      </a:lnTo>
                      <a:lnTo>
                        <a:pt x="1681" y="1149"/>
                      </a:lnTo>
                      <a:lnTo>
                        <a:pt x="1662" y="1164"/>
                      </a:lnTo>
                      <a:lnTo>
                        <a:pt x="1642" y="1180"/>
                      </a:lnTo>
                      <a:lnTo>
                        <a:pt x="1620" y="1196"/>
                      </a:lnTo>
                      <a:lnTo>
                        <a:pt x="1597" y="1213"/>
                      </a:lnTo>
                      <a:lnTo>
                        <a:pt x="1573" y="1231"/>
                      </a:lnTo>
                      <a:lnTo>
                        <a:pt x="1547" y="1248"/>
                      </a:lnTo>
                      <a:lnTo>
                        <a:pt x="1521" y="1266"/>
                      </a:lnTo>
                      <a:lnTo>
                        <a:pt x="1495" y="1284"/>
                      </a:lnTo>
                      <a:lnTo>
                        <a:pt x="1467" y="1303"/>
                      </a:lnTo>
                      <a:lnTo>
                        <a:pt x="1440" y="1321"/>
                      </a:lnTo>
                      <a:lnTo>
                        <a:pt x="1412" y="1340"/>
                      </a:lnTo>
                      <a:lnTo>
                        <a:pt x="1383" y="1358"/>
                      </a:lnTo>
                      <a:lnTo>
                        <a:pt x="1354" y="1377"/>
                      </a:lnTo>
                      <a:lnTo>
                        <a:pt x="1326" y="1395"/>
                      </a:lnTo>
                      <a:lnTo>
                        <a:pt x="1298" y="1413"/>
                      </a:lnTo>
                      <a:lnTo>
                        <a:pt x="1270" y="1430"/>
                      </a:lnTo>
                      <a:lnTo>
                        <a:pt x="1242" y="1448"/>
                      </a:lnTo>
                      <a:lnTo>
                        <a:pt x="1216" y="1464"/>
                      </a:lnTo>
                      <a:lnTo>
                        <a:pt x="1189" y="1480"/>
                      </a:lnTo>
                      <a:lnTo>
                        <a:pt x="1163" y="1496"/>
                      </a:lnTo>
                      <a:lnTo>
                        <a:pt x="1139" y="1511"/>
                      </a:lnTo>
                      <a:lnTo>
                        <a:pt x="1116" y="1525"/>
                      </a:lnTo>
                      <a:lnTo>
                        <a:pt x="1094" y="1538"/>
                      </a:lnTo>
                      <a:lnTo>
                        <a:pt x="1073" y="1550"/>
                      </a:lnTo>
                      <a:lnTo>
                        <a:pt x="1054" y="1561"/>
                      </a:lnTo>
                      <a:lnTo>
                        <a:pt x="1037" y="1571"/>
                      </a:lnTo>
                      <a:lnTo>
                        <a:pt x="1021" y="1580"/>
                      </a:lnTo>
                      <a:lnTo>
                        <a:pt x="1007" y="1588"/>
                      </a:lnTo>
                      <a:lnTo>
                        <a:pt x="973" y="1606"/>
                      </a:lnTo>
                      <a:lnTo>
                        <a:pt x="941" y="1623"/>
                      </a:lnTo>
                      <a:lnTo>
                        <a:pt x="910" y="1639"/>
                      </a:lnTo>
                      <a:lnTo>
                        <a:pt x="880" y="1654"/>
                      </a:lnTo>
                      <a:lnTo>
                        <a:pt x="851" y="1669"/>
                      </a:lnTo>
                      <a:lnTo>
                        <a:pt x="823" y="1683"/>
                      </a:lnTo>
                      <a:lnTo>
                        <a:pt x="794" y="1697"/>
                      </a:lnTo>
                      <a:lnTo>
                        <a:pt x="768" y="1711"/>
                      </a:lnTo>
                      <a:lnTo>
                        <a:pt x="742" y="1724"/>
                      </a:lnTo>
                      <a:lnTo>
                        <a:pt x="717" y="1736"/>
                      </a:lnTo>
                      <a:lnTo>
                        <a:pt x="693" y="1749"/>
                      </a:lnTo>
                      <a:lnTo>
                        <a:pt x="669" y="1761"/>
                      </a:lnTo>
                      <a:lnTo>
                        <a:pt x="646" y="1773"/>
                      </a:lnTo>
                      <a:lnTo>
                        <a:pt x="623" y="1785"/>
                      </a:lnTo>
                      <a:lnTo>
                        <a:pt x="601" y="1798"/>
                      </a:lnTo>
                      <a:lnTo>
                        <a:pt x="580" y="1810"/>
                      </a:lnTo>
                      <a:lnTo>
                        <a:pt x="568" y="1816"/>
                      </a:lnTo>
                      <a:lnTo>
                        <a:pt x="555" y="1821"/>
                      </a:lnTo>
                      <a:lnTo>
                        <a:pt x="541" y="1825"/>
                      </a:lnTo>
                      <a:lnTo>
                        <a:pt x="528" y="1828"/>
                      </a:lnTo>
                      <a:lnTo>
                        <a:pt x="514" y="1828"/>
                      </a:lnTo>
                      <a:lnTo>
                        <a:pt x="502" y="1827"/>
                      </a:lnTo>
                      <a:lnTo>
                        <a:pt x="491" y="1823"/>
                      </a:lnTo>
                      <a:lnTo>
                        <a:pt x="482" y="1817"/>
                      </a:lnTo>
                      <a:lnTo>
                        <a:pt x="476" y="1808"/>
                      </a:lnTo>
                      <a:lnTo>
                        <a:pt x="473" y="1796"/>
                      </a:lnTo>
                      <a:lnTo>
                        <a:pt x="473" y="1781"/>
                      </a:lnTo>
                      <a:lnTo>
                        <a:pt x="477" y="1763"/>
                      </a:lnTo>
                      <a:lnTo>
                        <a:pt x="486" y="1741"/>
                      </a:lnTo>
                      <a:lnTo>
                        <a:pt x="500" y="1715"/>
                      </a:lnTo>
                      <a:lnTo>
                        <a:pt x="520" y="1684"/>
                      </a:lnTo>
                      <a:lnTo>
                        <a:pt x="546" y="1650"/>
                      </a:lnTo>
                      <a:lnTo>
                        <a:pt x="561" y="1631"/>
                      </a:lnTo>
                      <a:lnTo>
                        <a:pt x="579" y="1610"/>
                      </a:lnTo>
                      <a:lnTo>
                        <a:pt x="600" y="1588"/>
                      </a:lnTo>
                      <a:lnTo>
                        <a:pt x="623" y="1563"/>
                      </a:lnTo>
                      <a:lnTo>
                        <a:pt x="648" y="1536"/>
                      </a:lnTo>
                      <a:lnTo>
                        <a:pt x="675" y="1508"/>
                      </a:lnTo>
                      <a:lnTo>
                        <a:pt x="703" y="1479"/>
                      </a:lnTo>
                      <a:lnTo>
                        <a:pt x="733" y="1448"/>
                      </a:lnTo>
                      <a:lnTo>
                        <a:pt x="764" y="1417"/>
                      </a:lnTo>
                      <a:lnTo>
                        <a:pt x="796" y="1384"/>
                      </a:lnTo>
                      <a:lnTo>
                        <a:pt x="830" y="1351"/>
                      </a:lnTo>
                      <a:lnTo>
                        <a:pt x="864" y="1317"/>
                      </a:lnTo>
                      <a:lnTo>
                        <a:pt x="898" y="1282"/>
                      </a:lnTo>
                      <a:lnTo>
                        <a:pt x="933" y="1248"/>
                      </a:lnTo>
                      <a:lnTo>
                        <a:pt x="968" y="1213"/>
                      </a:lnTo>
                      <a:lnTo>
                        <a:pt x="1003" y="1177"/>
                      </a:lnTo>
                      <a:lnTo>
                        <a:pt x="1038" y="1143"/>
                      </a:lnTo>
                      <a:lnTo>
                        <a:pt x="1073" y="1109"/>
                      </a:lnTo>
                      <a:lnTo>
                        <a:pt x="1107" y="1075"/>
                      </a:lnTo>
                      <a:lnTo>
                        <a:pt x="1140" y="1043"/>
                      </a:lnTo>
                      <a:lnTo>
                        <a:pt x="1172" y="1011"/>
                      </a:lnTo>
                      <a:lnTo>
                        <a:pt x="1204" y="980"/>
                      </a:lnTo>
                      <a:lnTo>
                        <a:pt x="1233" y="950"/>
                      </a:lnTo>
                      <a:lnTo>
                        <a:pt x="1262" y="922"/>
                      </a:lnTo>
                      <a:lnTo>
                        <a:pt x="1288" y="895"/>
                      </a:lnTo>
                      <a:lnTo>
                        <a:pt x="1313" y="869"/>
                      </a:lnTo>
                      <a:lnTo>
                        <a:pt x="1336" y="846"/>
                      </a:lnTo>
                      <a:lnTo>
                        <a:pt x="1356" y="825"/>
                      </a:lnTo>
                      <a:lnTo>
                        <a:pt x="1374" y="805"/>
                      </a:lnTo>
                      <a:lnTo>
                        <a:pt x="1391" y="788"/>
                      </a:lnTo>
                      <a:lnTo>
                        <a:pt x="1403" y="774"/>
                      </a:lnTo>
                      <a:lnTo>
                        <a:pt x="1413" y="762"/>
                      </a:lnTo>
                      <a:lnTo>
                        <a:pt x="1431" y="740"/>
                      </a:lnTo>
                      <a:lnTo>
                        <a:pt x="1451" y="716"/>
                      </a:lnTo>
                      <a:lnTo>
                        <a:pt x="1473" y="689"/>
                      </a:lnTo>
                      <a:lnTo>
                        <a:pt x="1496" y="662"/>
                      </a:lnTo>
                      <a:lnTo>
                        <a:pt x="1521" y="634"/>
                      </a:lnTo>
                      <a:lnTo>
                        <a:pt x="1546" y="607"/>
                      </a:lnTo>
                      <a:lnTo>
                        <a:pt x="1573" y="579"/>
                      </a:lnTo>
                      <a:lnTo>
                        <a:pt x="1599" y="551"/>
                      </a:lnTo>
                      <a:lnTo>
                        <a:pt x="1624" y="525"/>
                      </a:lnTo>
                      <a:lnTo>
                        <a:pt x="1649" y="500"/>
                      </a:lnTo>
                      <a:lnTo>
                        <a:pt x="1673" y="476"/>
                      </a:lnTo>
                      <a:lnTo>
                        <a:pt x="1696" y="455"/>
                      </a:lnTo>
                      <a:lnTo>
                        <a:pt x="1716" y="436"/>
                      </a:lnTo>
                      <a:lnTo>
                        <a:pt x="1735" y="420"/>
                      </a:lnTo>
                      <a:lnTo>
                        <a:pt x="1751" y="407"/>
                      </a:lnTo>
                      <a:lnTo>
                        <a:pt x="1765" y="398"/>
                      </a:lnTo>
                      <a:lnTo>
                        <a:pt x="1777" y="391"/>
                      </a:lnTo>
                      <a:lnTo>
                        <a:pt x="1791" y="382"/>
                      </a:lnTo>
                      <a:lnTo>
                        <a:pt x="1806" y="374"/>
                      </a:lnTo>
                      <a:lnTo>
                        <a:pt x="1821" y="364"/>
                      </a:lnTo>
                      <a:lnTo>
                        <a:pt x="1836" y="354"/>
                      </a:lnTo>
                      <a:lnTo>
                        <a:pt x="1851" y="344"/>
                      </a:lnTo>
                      <a:lnTo>
                        <a:pt x="1866" y="333"/>
                      </a:lnTo>
                      <a:lnTo>
                        <a:pt x="1881" y="322"/>
                      </a:lnTo>
                      <a:lnTo>
                        <a:pt x="1894" y="311"/>
                      </a:lnTo>
                      <a:lnTo>
                        <a:pt x="1906" y="299"/>
                      </a:lnTo>
                      <a:lnTo>
                        <a:pt x="1917" y="288"/>
                      </a:lnTo>
                      <a:lnTo>
                        <a:pt x="1926" y="277"/>
                      </a:lnTo>
                      <a:lnTo>
                        <a:pt x="1933" y="266"/>
                      </a:lnTo>
                      <a:lnTo>
                        <a:pt x="1938" y="256"/>
                      </a:lnTo>
                      <a:lnTo>
                        <a:pt x="1940" y="246"/>
                      </a:lnTo>
                      <a:lnTo>
                        <a:pt x="1939" y="236"/>
                      </a:lnTo>
                      <a:lnTo>
                        <a:pt x="1932" y="220"/>
                      </a:lnTo>
                      <a:lnTo>
                        <a:pt x="1923" y="209"/>
                      </a:lnTo>
                      <a:lnTo>
                        <a:pt x="1913" y="201"/>
                      </a:lnTo>
                      <a:lnTo>
                        <a:pt x="1905" y="195"/>
                      </a:lnTo>
                      <a:lnTo>
                        <a:pt x="1900" y="188"/>
                      </a:lnTo>
                      <a:lnTo>
                        <a:pt x="1901" y="182"/>
                      </a:lnTo>
                      <a:lnTo>
                        <a:pt x="1909" y="173"/>
                      </a:lnTo>
                      <a:lnTo>
                        <a:pt x="1927" y="160"/>
                      </a:lnTo>
                      <a:lnTo>
                        <a:pt x="1952" y="141"/>
                      </a:lnTo>
                      <a:lnTo>
                        <a:pt x="1961" y="126"/>
                      </a:lnTo>
                      <a:lnTo>
                        <a:pt x="1958" y="116"/>
                      </a:lnTo>
                      <a:lnTo>
                        <a:pt x="1947" y="109"/>
                      </a:lnTo>
                      <a:lnTo>
                        <a:pt x="1929" y="106"/>
                      </a:lnTo>
                      <a:lnTo>
                        <a:pt x="1910" y="106"/>
                      </a:lnTo>
                      <a:lnTo>
                        <a:pt x="1892" y="110"/>
                      </a:lnTo>
                      <a:lnTo>
                        <a:pt x="1878" y="116"/>
                      </a:lnTo>
                      <a:lnTo>
                        <a:pt x="1862" y="128"/>
                      </a:lnTo>
                      <a:lnTo>
                        <a:pt x="1847" y="139"/>
                      </a:lnTo>
                      <a:lnTo>
                        <a:pt x="1833" y="148"/>
                      </a:lnTo>
                      <a:lnTo>
                        <a:pt x="1822" y="155"/>
                      </a:lnTo>
                      <a:lnTo>
                        <a:pt x="1814" y="157"/>
                      </a:lnTo>
                      <a:lnTo>
                        <a:pt x="1808" y="155"/>
                      </a:lnTo>
                      <a:lnTo>
                        <a:pt x="1806" y="145"/>
                      </a:lnTo>
                      <a:lnTo>
                        <a:pt x="1809" y="128"/>
                      </a:lnTo>
                      <a:lnTo>
                        <a:pt x="1809" y="124"/>
                      </a:lnTo>
                      <a:lnTo>
                        <a:pt x="1807" y="113"/>
                      </a:lnTo>
                      <a:lnTo>
                        <a:pt x="1804" y="99"/>
                      </a:lnTo>
                      <a:lnTo>
                        <a:pt x="1798" y="86"/>
                      </a:lnTo>
                      <a:lnTo>
                        <a:pt x="1790" y="77"/>
                      </a:lnTo>
                      <a:lnTo>
                        <a:pt x="1777" y="76"/>
                      </a:lnTo>
                      <a:lnTo>
                        <a:pt x="1761" y="86"/>
                      </a:lnTo>
                      <a:lnTo>
                        <a:pt x="1739" y="110"/>
                      </a:lnTo>
                      <a:lnTo>
                        <a:pt x="1719" y="137"/>
                      </a:lnTo>
                      <a:lnTo>
                        <a:pt x="1704" y="152"/>
                      </a:lnTo>
                      <a:lnTo>
                        <a:pt x="1693" y="160"/>
                      </a:lnTo>
                      <a:lnTo>
                        <a:pt x="1685" y="161"/>
                      </a:lnTo>
                      <a:lnTo>
                        <a:pt x="1680" y="158"/>
                      </a:lnTo>
                      <a:lnTo>
                        <a:pt x="1675" y="153"/>
                      </a:lnTo>
                      <a:lnTo>
                        <a:pt x="1670" y="149"/>
                      </a:lnTo>
                      <a:lnTo>
                        <a:pt x="1664" y="147"/>
                      </a:lnTo>
                      <a:lnTo>
                        <a:pt x="1656" y="149"/>
                      </a:lnTo>
                      <a:lnTo>
                        <a:pt x="1647" y="154"/>
                      </a:lnTo>
                      <a:lnTo>
                        <a:pt x="1638" y="163"/>
                      </a:lnTo>
                      <a:lnTo>
                        <a:pt x="1629" y="174"/>
                      </a:lnTo>
                      <a:lnTo>
                        <a:pt x="1621" y="186"/>
                      </a:lnTo>
                      <a:lnTo>
                        <a:pt x="1614" y="201"/>
                      </a:lnTo>
                      <a:lnTo>
                        <a:pt x="1610" y="215"/>
                      </a:lnTo>
                      <a:lnTo>
                        <a:pt x="1608" y="229"/>
                      </a:lnTo>
                      <a:lnTo>
                        <a:pt x="1607" y="234"/>
                      </a:lnTo>
                      <a:lnTo>
                        <a:pt x="1603" y="240"/>
                      </a:lnTo>
                      <a:lnTo>
                        <a:pt x="1596" y="248"/>
                      </a:lnTo>
                      <a:lnTo>
                        <a:pt x="1587" y="258"/>
                      </a:lnTo>
                      <a:lnTo>
                        <a:pt x="1576" y="270"/>
                      </a:lnTo>
                      <a:lnTo>
                        <a:pt x="1562" y="283"/>
                      </a:lnTo>
                      <a:lnTo>
                        <a:pt x="1547" y="298"/>
                      </a:lnTo>
                      <a:lnTo>
                        <a:pt x="1531" y="314"/>
                      </a:lnTo>
                      <a:lnTo>
                        <a:pt x="1512" y="331"/>
                      </a:lnTo>
                      <a:lnTo>
                        <a:pt x="1492" y="349"/>
                      </a:lnTo>
                      <a:lnTo>
                        <a:pt x="1470" y="368"/>
                      </a:lnTo>
                      <a:lnTo>
                        <a:pt x="1448" y="389"/>
                      </a:lnTo>
                      <a:lnTo>
                        <a:pt x="1424" y="410"/>
                      </a:lnTo>
                      <a:lnTo>
                        <a:pt x="1399" y="432"/>
                      </a:lnTo>
                      <a:lnTo>
                        <a:pt x="1372" y="455"/>
                      </a:lnTo>
                      <a:lnTo>
                        <a:pt x="1346" y="478"/>
                      </a:lnTo>
                      <a:lnTo>
                        <a:pt x="1319" y="501"/>
                      </a:lnTo>
                      <a:lnTo>
                        <a:pt x="1291" y="525"/>
                      </a:lnTo>
                      <a:lnTo>
                        <a:pt x="1263" y="550"/>
                      </a:lnTo>
                      <a:lnTo>
                        <a:pt x="1235" y="574"/>
                      </a:lnTo>
                      <a:lnTo>
                        <a:pt x="1207" y="599"/>
                      </a:lnTo>
                      <a:lnTo>
                        <a:pt x="1178" y="623"/>
                      </a:lnTo>
                      <a:lnTo>
                        <a:pt x="1150" y="648"/>
                      </a:lnTo>
                      <a:lnTo>
                        <a:pt x="1122" y="672"/>
                      </a:lnTo>
                      <a:lnTo>
                        <a:pt x="1095" y="697"/>
                      </a:lnTo>
                      <a:lnTo>
                        <a:pt x="1069" y="721"/>
                      </a:lnTo>
                      <a:lnTo>
                        <a:pt x="1043" y="744"/>
                      </a:lnTo>
                      <a:lnTo>
                        <a:pt x="1018" y="767"/>
                      </a:lnTo>
                      <a:lnTo>
                        <a:pt x="993" y="788"/>
                      </a:lnTo>
                      <a:lnTo>
                        <a:pt x="971" y="810"/>
                      </a:lnTo>
                      <a:lnTo>
                        <a:pt x="949" y="830"/>
                      </a:lnTo>
                      <a:lnTo>
                        <a:pt x="929" y="849"/>
                      </a:lnTo>
                      <a:lnTo>
                        <a:pt x="909" y="868"/>
                      </a:lnTo>
                      <a:lnTo>
                        <a:pt x="888" y="889"/>
                      </a:lnTo>
                      <a:lnTo>
                        <a:pt x="866" y="910"/>
                      </a:lnTo>
                      <a:lnTo>
                        <a:pt x="844" y="932"/>
                      </a:lnTo>
                      <a:lnTo>
                        <a:pt x="820" y="955"/>
                      </a:lnTo>
                      <a:lnTo>
                        <a:pt x="795" y="978"/>
                      </a:lnTo>
                      <a:lnTo>
                        <a:pt x="770" y="1002"/>
                      </a:lnTo>
                      <a:lnTo>
                        <a:pt x="745" y="1027"/>
                      </a:lnTo>
                      <a:lnTo>
                        <a:pt x="719" y="1051"/>
                      </a:lnTo>
                      <a:lnTo>
                        <a:pt x="693" y="1076"/>
                      </a:lnTo>
                      <a:lnTo>
                        <a:pt x="666" y="1101"/>
                      </a:lnTo>
                      <a:lnTo>
                        <a:pt x="640" y="1126"/>
                      </a:lnTo>
                      <a:lnTo>
                        <a:pt x="612" y="1151"/>
                      </a:lnTo>
                      <a:lnTo>
                        <a:pt x="586" y="1176"/>
                      </a:lnTo>
                      <a:lnTo>
                        <a:pt x="559" y="1201"/>
                      </a:lnTo>
                      <a:lnTo>
                        <a:pt x="533" y="1226"/>
                      </a:lnTo>
                      <a:lnTo>
                        <a:pt x="507" y="1249"/>
                      </a:lnTo>
                      <a:lnTo>
                        <a:pt x="481" y="1273"/>
                      </a:lnTo>
                      <a:lnTo>
                        <a:pt x="456" y="1295"/>
                      </a:lnTo>
                      <a:lnTo>
                        <a:pt x="430" y="1316"/>
                      </a:lnTo>
                      <a:lnTo>
                        <a:pt x="406" y="1337"/>
                      </a:lnTo>
                      <a:lnTo>
                        <a:pt x="382" y="1357"/>
                      </a:lnTo>
                      <a:lnTo>
                        <a:pt x="360" y="1375"/>
                      </a:lnTo>
                      <a:lnTo>
                        <a:pt x="338" y="1392"/>
                      </a:lnTo>
                      <a:lnTo>
                        <a:pt x="317" y="1408"/>
                      </a:lnTo>
                      <a:lnTo>
                        <a:pt x="298" y="1423"/>
                      </a:lnTo>
                      <a:lnTo>
                        <a:pt x="279" y="1436"/>
                      </a:lnTo>
                      <a:lnTo>
                        <a:pt x="262" y="1447"/>
                      </a:lnTo>
                      <a:lnTo>
                        <a:pt x="245" y="1457"/>
                      </a:lnTo>
                      <a:lnTo>
                        <a:pt x="230" y="1465"/>
                      </a:lnTo>
                      <a:lnTo>
                        <a:pt x="217" y="1471"/>
                      </a:lnTo>
                      <a:lnTo>
                        <a:pt x="206" y="1475"/>
                      </a:lnTo>
                      <a:lnTo>
                        <a:pt x="184" y="1481"/>
                      </a:lnTo>
                      <a:lnTo>
                        <a:pt x="162" y="1488"/>
                      </a:lnTo>
                      <a:lnTo>
                        <a:pt x="139" y="1496"/>
                      </a:lnTo>
                      <a:lnTo>
                        <a:pt x="116" y="1503"/>
                      </a:lnTo>
                      <a:lnTo>
                        <a:pt x="94" y="1510"/>
                      </a:lnTo>
                      <a:lnTo>
                        <a:pt x="73" y="1516"/>
                      </a:lnTo>
                      <a:lnTo>
                        <a:pt x="52" y="1520"/>
                      </a:lnTo>
                      <a:lnTo>
                        <a:pt x="35" y="1523"/>
                      </a:lnTo>
                      <a:lnTo>
                        <a:pt x="21" y="1523"/>
                      </a:lnTo>
                      <a:lnTo>
                        <a:pt x="10" y="1521"/>
                      </a:lnTo>
                      <a:lnTo>
                        <a:pt x="3" y="1515"/>
                      </a:lnTo>
                      <a:lnTo>
                        <a:pt x="0" y="1506"/>
                      </a:lnTo>
                      <a:lnTo>
                        <a:pt x="2" y="1493"/>
                      </a:lnTo>
                      <a:lnTo>
                        <a:pt x="9" y="1475"/>
                      </a:lnTo>
                      <a:lnTo>
                        <a:pt x="23" y="1453"/>
                      </a:lnTo>
                      <a:lnTo>
                        <a:pt x="43" y="1425"/>
                      </a:lnTo>
                      <a:lnTo>
                        <a:pt x="57" y="1407"/>
                      </a:lnTo>
                      <a:lnTo>
                        <a:pt x="77" y="1385"/>
                      </a:lnTo>
                      <a:lnTo>
                        <a:pt x="101" y="1358"/>
                      </a:lnTo>
                      <a:lnTo>
                        <a:pt x="129" y="1327"/>
                      </a:lnTo>
                      <a:lnTo>
                        <a:pt x="161" y="1292"/>
                      </a:lnTo>
                      <a:lnTo>
                        <a:pt x="196" y="1254"/>
                      </a:lnTo>
                      <a:lnTo>
                        <a:pt x="235" y="1212"/>
                      </a:lnTo>
                      <a:lnTo>
                        <a:pt x="277" y="1167"/>
                      </a:lnTo>
                      <a:lnTo>
                        <a:pt x="321" y="1121"/>
                      </a:lnTo>
                      <a:lnTo>
                        <a:pt x="367" y="1072"/>
                      </a:lnTo>
                      <a:lnTo>
                        <a:pt x="415" y="1022"/>
                      </a:lnTo>
                      <a:lnTo>
                        <a:pt x="466" y="970"/>
                      </a:lnTo>
                      <a:lnTo>
                        <a:pt x="517" y="918"/>
                      </a:lnTo>
                      <a:lnTo>
                        <a:pt x="568" y="864"/>
                      </a:lnTo>
                      <a:lnTo>
                        <a:pt x="620" y="810"/>
                      </a:lnTo>
                      <a:lnTo>
                        <a:pt x="674" y="757"/>
                      </a:lnTo>
                      <a:lnTo>
                        <a:pt x="726" y="703"/>
                      </a:lnTo>
                      <a:lnTo>
                        <a:pt x="778" y="649"/>
                      </a:lnTo>
                      <a:lnTo>
                        <a:pt x="830" y="598"/>
                      </a:lnTo>
                      <a:lnTo>
                        <a:pt x="879" y="547"/>
                      </a:lnTo>
                      <a:lnTo>
                        <a:pt x="928" y="499"/>
                      </a:lnTo>
                      <a:lnTo>
                        <a:pt x="974" y="452"/>
                      </a:lnTo>
                      <a:lnTo>
                        <a:pt x="1019" y="408"/>
                      </a:lnTo>
                      <a:lnTo>
                        <a:pt x="1061" y="366"/>
                      </a:lnTo>
                      <a:lnTo>
                        <a:pt x="1100" y="328"/>
                      </a:lnTo>
                      <a:lnTo>
                        <a:pt x="1136" y="293"/>
                      </a:lnTo>
                      <a:lnTo>
                        <a:pt x="1169" y="261"/>
                      </a:lnTo>
                      <a:lnTo>
                        <a:pt x="1198" y="234"/>
                      </a:lnTo>
                      <a:lnTo>
                        <a:pt x="1223" y="211"/>
                      </a:lnTo>
                      <a:lnTo>
                        <a:pt x="1243" y="193"/>
                      </a:lnTo>
                      <a:lnTo>
                        <a:pt x="1258" y="179"/>
                      </a:lnTo>
                      <a:lnTo>
                        <a:pt x="1268" y="172"/>
                      </a:lnTo>
                      <a:lnTo>
                        <a:pt x="1287" y="160"/>
                      </a:lnTo>
                      <a:lnTo>
                        <a:pt x="1305" y="148"/>
                      </a:lnTo>
                      <a:lnTo>
                        <a:pt x="1324" y="135"/>
                      </a:lnTo>
                      <a:lnTo>
                        <a:pt x="1342" y="123"/>
                      </a:lnTo>
                      <a:lnTo>
                        <a:pt x="1361" y="110"/>
                      </a:lnTo>
                      <a:lnTo>
                        <a:pt x="1382" y="98"/>
                      </a:lnTo>
                      <a:lnTo>
                        <a:pt x="1402" y="86"/>
                      </a:lnTo>
                      <a:lnTo>
                        <a:pt x="1424" y="75"/>
                      </a:lnTo>
                      <a:lnTo>
                        <a:pt x="1446" y="65"/>
                      </a:lnTo>
                      <a:lnTo>
                        <a:pt x="1469" y="56"/>
                      </a:lnTo>
                      <a:lnTo>
                        <a:pt x="1494" y="49"/>
                      </a:lnTo>
                      <a:lnTo>
                        <a:pt x="1520" y="42"/>
                      </a:lnTo>
                      <a:lnTo>
                        <a:pt x="1548" y="38"/>
                      </a:lnTo>
                      <a:lnTo>
                        <a:pt x="1579" y="35"/>
                      </a:lnTo>
                      <a:lnTo>
                        <a:pt x="1611" y="34"/>
                      </a:lnTo>
                      <a:lnTo>
                        <a:pt x="1645" y="35"/>
                      </a:lnTo>
                      <a:lnTo>
                        <a:pt x="1663" y="35"/>
                      </a:lnTo>
                      <a:lnTo>
                        <a:pt x="1682" y="34"/>
                      </a:lnTo>
                      <a:lnTo>
                        <a:pt x="1702" y="32"/>
                      </a:lnTo>
                      <a:lnTo>
                        <a:pt x="1721" y="28"/>
                      </a:lnTo>
                      <a:lnTo>
                        <a:pt x="1742" y="24"/>
                      </a:lnTo>
                      <a:lnTo>
                        <a:pt x="1763" y="20"/>
                      </a:lnTo>
                      <a:lnTo>
                        <a:pt x="1782" y="15"/>
                      </a:lnTo>
                      <a:lnTo>
                        <a:pt x="1802" y="11"/>
                      </a:lnTo>
                      <a:lnTo>
                        <a:pt x="1821" y="7"/>
                      </a:lnTo>
                      <a:lnTo>
                        <a:pt x="1838" y="4"/>
                      </a:lnTo>
                      <a:lnTo>
                        <a:pt x="1855" y="1"/>
                      </a:lnTo>
                      <a:lnTo>
                        <a:pt x="1871" y="0"/>
                      </a:lnTo>
                      <a:lnTo>
                        <a:pt x="1884" y="0"/>
                      </a:lnTo>
                      <a:lnTo>
                        <a:pt x="1897" y="2"/>
                      </a:lnTo>
                      <a:lnTo>
                        <a:pt x="1907" y="7"/>
                      </a:lnTo>
                      <a:lnTo>
                        <a:pt x="1915" y="13"/>
                      </a:lnTo>
                      <a:close/>
                    </a:path>
                  </a:pathLst>
                </a:custGeom>
                <a:solidFill>
                  <a:srgbClr val="477A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04320" name="Freeform 736"/>
              <p:cNvSpPr>
                <a:spLocks/>
              </p:cNvSpPr>
              <p:nvPr/>
            </p:nvSpPr>
            <p:spPr bwMode="auto">
              <a:xfrm>
                <a:off x="4944" y="748"/>
                <a:ext cx="32" cy="35"/>
              </a:xfrm>
              <a:custGeom>
                <a:avLst/>
                <a:gdLst>
                  <a:gd name="T0" fmla="*/ 174 w 328"/>
                  <a:gd name="T1" fmla="*/ 2 h 345"/>
                  <a:gd name="T2" fmla="*/ 183 w 328"/>
                  <a:gd name="T3" fmla="*/ 0 h 345"/>
                  <a:gd name="T4" fmla="*/ 197 w 328"/>
                  <a:gd name="T5" fmla="*/ 0 h 345"/>
                  <a:gd name="T6" fmla="*/ 215 w 328"/>
                  <a:gd name="T7" fmla="*/ 6 h 345"/>
                  <a:gd name="T8" fmla="*/ 229 w 328"/>
                  <a:gd name="T9" fmla="*/ 17 h 345"/>
                  <a:gd name="T10" fmla="*/ 239 w 328"/>
                  <a:gd name="T11" fmla="*/ 29 h 345"/>
                  <a:gd name="T12" fmla="*/ 251 w 328"/>
                  <a:gd name="T13" fmla="*/ 45 h 345"/>
                  <a:gd name="T14" fmla="*/ 263 w 328"/>
                  <a:gd name="T15" fmla="*/ 64 h 345"/>
                  <a:gd name="T16" fmla="*/ 275 w 328"/>
                  <a:gd name="T17" fmla="*/ 87 h 345"/>
                  <a:gd name="T18" fmla="*/ 286 w 328"/>
                  <a:gd name="T19" fmla="*/ 111 h 345"/>
                  <a:gd name="T20" fmla="*/ 296 w 328"/>
                  <a:gd name="T21" fmla="*/ 136 h 345"/>
                  <a:gd name="T22" fmla="*/ 305 w 328"/>
                  <a:gd name="T23" fmla="*/ 162 h 345"/>
                  <a:gd name="T24" fmla="*/ 315 w 328"/>
                  <a:gd name="T25" fmla="*/ 199 h 345"/>
                  <a:gd name="T26" fmla="*/ 325 w 328"/>
                  <a:gd name="T27" fmla="*/ 250 h 345"/>
                  <a:gd name="T28" fmla="*/ 328 w 328"/>
                  <a:gd name="T29" fmla="*/ 294 h 345"/>
                  <a:gd name="T30" fmla="*/ 317 w 328"/>
                  <a:gd name="T31" fmla="*/ 324 h 345"/>
                  <a:gd name="T32" fmla="*/ 288 w 328"/>
                  <a:gd name="T33" fmla="*/ 337 h 345"/>
                  <a:gd name="T34" fmla="*/ 250 w 328"/>
                  <a:gd name="T35" fmla="*/ 343 h 345"/>
                  <a:gd name="T36" fmla="*/ 209 w 328"/>
                  <a:gd name="T37" fmla="*/ 345 h 345"/>
                  <a:gd name="T38" fmla="*/ 169 w 328"/>
                  <a:gd name="T39" fmla="*/ 339 h 345"/>
                  <a:gd name="T40" fmla="*/ 135 w 328"/>
                  <a:gd name="T41" fmla="*/ 323 h 345"/>
                  <a:gd name="T42" fmla="*/ 105 w 328"/>
                  <a:gd name="T43" fmla="*/ 301 h 345"/>
                  <a:gd name="T44" fmla="*/ 79 w 328"/>
                  <a:gd name="T45" fmla="*/ 279 h 345"/>
                  <a:gd name="T46" fmla="*/ 56 w 328"/>
                  <a:gd name="T47" fmla="*/ 264 h 345"/>
                  <a:gd name="T48" fmla="*/ 33 w 328"/>
                  <a:gd name="T49" fmla="*/ 260 h 345"/>
                  <a:gd name="T50" fmla="*/ 15 w 328"/>
                  <a:gd name="T51" fmla="*/ 257 h 345"/>
                  <a:gd name="T52" fmla="*/ 3 w 328"/>
                  <a:gd name="T53" fmla="*/ 249 h 345"/>
                  <a:gd name="T54" fmla="*/ 0 w 328"/>
                  <a:gd name="T55" fmla="*/ 237 h 345"/>
                  <a:gd name="T56" fmla="*/ 3 w 328"/>
                  <a:gd name="T57" fmla="*/ 221 h 345"/>
                  <a:gd name="T58" fmla="*/ 13 w 328"/>
                  <a:gd name="T59" fmla="*/ 200 h 345"/>
                  <a:gd name="T60" fmla="*/ 28 w 328"/>
                  <a:gd name="T61" fmla="*/ 170 h 345"/>
                  <a:gd name="T62" fmla="*/ 48 w 328"/>
                  <a:gd name="T63" fmla="*/ 134 h 345"/>
                  <a:gd name="T64" fmla="*/ 72 w 328"/>
                  <a:gd name="T65" fmla="*/ 97 h 345"/>
                  <a:gd name="T66" fmla="*/ 99 w 328"/>
                  <a:gd name="T67" fmla="*/ 62 h 345"/>
                  <a:gd name="T68" fmla="*/ 129 w 328"/>
                  <a:gd name="T69" fmla="*/ 32 h 345"/>
                  <a:gd name="T70" fmla="*/ 158 w 328"/>
                  <a:gd name="T71" fmla="*/ 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8" h="345">
                    <a:moveTo>
                      <a:pt x="173" y="2"/>
                    </a:moveTo>
                    <a:lnTo>
                      <a:pt x="174" y="2"/>
                    </a:lnTo>
                    <a:lnTo>
                      <a:pt x="177" y="1"/>
                    </a:lnTo>
                    <a:lnTo>
                      <a:pt x="183" y="0"/>
                    </a:lnTo>
                    <a:lnTo>
                      <a:pt x="189" y="0"/>
                    </a:lnTo>
                    <a:lnTo>
                      <a:pt x="197" y="0"/>
                    </a:lnTo>
                    <a:lnTo>
                      <a:pt x="206" y="2"/>
                    </a:lnTo>
                    <a:lnTo>
                      <a:pt x="215" y="6"/>
                    </a:lnTo>
                    <a:lnTo>
                      <a:pt x="225" y="13"/>
                    </a:lnTo>
                    <a:lnTo>
                      <a:pt x="229" y="17"/>
                    </a:lnTo>
                    <a:lnTo>
                      <a:pt x="234" y="22"/>
                    </a:lnTo>
                    <a:lnTo>
                      <a:pt x="239" y="29"/>
                    </a:lnTo>
                    <a:lnTo>
                      <a:pt x="245" y="36"/>
                    </a:lnTo>
                    <a:lnTo>
                      <a:pt x="251" y="45"/>
                    </a:lnTo>
                    <a:lnTo>
                      <a:pt x="257" y="54"/>
                    </a:lnTo>
                    <a:lnTo>
                      <a:pt x="263" y="64"/>
                    </a:lnTo>
                    <a:lnTo>
                      <a:pt x="269" y="75"/>
                    </a:lnTo>
                    <a:lnTo>
                      <a:pt x="275" y="87"/>
                    </a:lnTo>
                    <a:lnTo>
                      <a:pt x="281" y="99"/>
                    </a:lnTo>
                    <a:lnTo>
                      <a:pt x="286" y="111"/>
                    </a:lnTo>
                    <a:lnTo>
                      <a:pt x="291" y="123"/>
                    </a:lnTo>
                    <a:lnTo>
                      <a:pt x="296" y="136"/>
                    </a:lnTo>
                    <a:lnTo>
                      <a:pt x="301" y="149"/>
                    </a:lnTo>
                    <a:lnTo>
                      <a:pt x="305" y="162"/>
                    </a:lnTo>
                    <a:lnTo>
                      <a:pt x="308" y="174"/>
                    </a:lnTo>
                    <a:lnTo>
                      <a:pt x="315" y="199"/>
                    </a:lnTo>
                    <a:lnTo>
                      <a:pt x="321" y="225"/>
                    </a:lnTo>
                    <a:lnTo>
                      <a:pt x="325" y="250"/>
                    </a:lnTo>
                    <a:lnTo>
                      <a:pt x="328" y="273"/>
                    </a:lnTo>
                    <a:lnTo>
                      <a:pt x="328" y="294"/>
                    </a:lnTo>
                    <a:lnTo>
                      <a:pt x="324" y="312"/>
                    </a:lnTo>
                    <a:lnTo>
                      <a:pt x="317" y="324"/>
                    </a:lnTo>
                    <a:lnTo>
                      <a:pt x="304" y="332"/>
                    </a:lnTo>
                    <a:lnTo>
                      <a:pt x="288" y="337"/>
                    </a:lnTo>
                    <a:lnTo>
                      <a:pt x="270" y="340"/>
                    </a:lnTo>
                    <a:lnTo>
                      <a:pt x="250" y="343"/>
                    </a:lnTo>
                    <a:lnTo>
                      <a:pt x="230" y="345"/>
                    </a:lnTo>
                    <a:lnTo>
                      <a:pt x="209" y="345"/>
                    </a:lnTo>
                    <a:lnTo>
                      <a:pt x="188" y="343"/>
                    </a:lnTo>
                    <a:lnTo>
                      <a:pt x="169" y="339"/>
                    </a:lnTo>
                    <a:lnTo>
                      <a:pt x="151" y="332"/>
                    </a:lnTo>
                    <a:lnTo>
                      <a:pt x="135" y="323"/>
                    </a:lnTo>
                    <a:lnTo>
                      <a:pt x="119" y="313"/>
                    </a:lnTo>
                    <a:lnTo>
                      <a:pt x="105" y="301"/>
                    </a:lnTo>
                    <a:lnTo>
                      <a:pt x="92" y="290"/>
                    </a:lnTo>
                    <a:lnTo>
                      <a:pt x="79" y="279"/>
                    </a:lnTo>
                    <a:lnTo>
                      <a:pt x="67" y="270"/>
                    </a:lnTo>
                    <a:lnTo>
                      <a:pt x="56" y="264"/>
                    </a:lnTo>
                    <a:lnTo>
                      <a:pt x="44" y="261"/>
                    </a:lnTo>
                    <a:lnTo>
                      <a:pt x="33" y="260"/>
                    </a:lnTo>
                    <a:lnTo>
                      <a:pt x="23" y="259"/>
                    </a:lnTo>
                    <a:lnTo>
                      <a:pt x="15" y="257"/>
                    </a:lnTo>
                    <a:lnTo>
                      <a:pt x="8" y="253"/>
                    </a:lnTo>
                    <a:lnTo>
                      <a:pt x="3" y="249"/>
                    </a:lnTo>
                    <a:lnTo>
                      <a:pt x="0" y="244"/>
                    </a:lnTo>
                    <a:lnTo>
                      <a:pt x="0" y="237"/>
                    </a:lnTo>
                    <a:lnTo>
                      <a:pt x="1" y="228"/>
                    </a:lnTo>
                    <a:lnTo>
                      <a:pt x="3" y="221"/>
                    </a:lnTo>
                    <a:lnTo>
                      <a:pt x="7" y="212"/>
                    </a:lnTo>
                    <a:lnTo>
                      <a:pt x="13" y="200"/>
                    </a:lnTo>
                    <a:lnTo>
                      <a:pt x="20" y="186"/>
                    </a:lnTo>
                    <a:lnTo>
                      <a:pt x="28" y="170"/>
                    </a:lnTo>
                    <a:lnTo>
                      <a:pt x="38" y="153"/>
                    </a:lnTo>
                    <a:lnTo>
                      <a:pt x="48" y="134"/>
                    </a:lnTo>
                    <a:lnTo>
                      <a:pt x="60" y="116"/>
                    </a:lnTo>
                    <a:lnTo>
                      <a:pt x="72" y="97"/>
                    </a:lnTo>
                    <a:lnTo>
                      <a:pt x="85" y="79"/>
                    </a:lnTo>
                    <a:lnTo>
                      <a:pt x="99" y="62"/>
                    </a:lnTo>
                    <a:lnTo>
                      <a:pt x="113" y="46"/>
                    </a:lnTo>
                    <a:lnTo>
                      <a:pt x="129" y="32"/>
                    </a:lnTo>
                    <a:lnTo>
                      <a:pt x="144" y="19"/>
                    </a:lnTo>
                    <a:lnTo>
                      <a:pt x="158" y="9"/>
                    </a:lnTo>
                    <a:lnTo>
                      <a:pt x="173" y="2"/>
                    </a:lnTo>
                    <a:close/>
                  </a:path>
                </a:pathLst>
              </a:custGeom>
              <a:solidFill>
                <a:srgbClr val="4A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21" name="Freeform 737"/>
              <p:cNvSpPr>
                <a:spLocks/>
              </p:cNvSpPr>
              <p:nvPr/>
            </p:nvSpPr>
            <p:spPr bwMode="auto">
              <a:xfrm>
                <a:off x="4868" y="696"/>
                <a:ext cx="19" cy="45"/>
              </a:xfrm>
              <a:custGeom>
                <a:avLst/>
                <a:gdLst>
                  <a:gd name="T0" fmla="*/ 159 w 188"/>
                  <a:gd name="T1" fmla="*/ 113 h 453"/>
                  <a:gd name="T2" fmla="*/ 164 w 188"/>
                  <a:gd name="T3" fmla="*/ 126 h 453"/>
                  <a:gd name="T4" fmla="*/ 168 w 188"/>
                  <a:gd name="T5" fmla="*/ 143 h 453"/>
                  <a:gd name="T6" fmla="*/ 173 w 188"/>
                  <a:gd name="T7" fmla="*/ 162 h 453"/>
                  <a:gd name="T8" fmla="*/ 177 w 188"/>
                  <a:gd name="T9" fmla="*/ 184 h 453"/>
                  <a:gd name="T10" fmla="*/ 180 w 188"/>
                  <a:gd name="T11" fmla="*/ 210 h 453"/>
                  <a:gd name="T12" fmla="*/ 183 w 188"/>
                  <a:gd name="T13" fmla="*/ 238 h 453"/>
                  <a:gd name="T14" fmla="*/ 185 w 188"/>
                  <a:gd name="T15" fmla="*/ 269 h 453"/>
                  <a:gd name="T16" fmla="*/ 187 w 188"/>
                  <a:gd name="T17" fmla="*/ 302 h 453"/>
                  <a:gd name="T18" fmla="*/ 187 w 188"/>
                  <a:gd name="T19" fmla="*/ 335 h 453"/>
                  <a:gd name="T20" fmla="*/ 188 w 188"/>
                  <a:gd name="T21" fmla="*/ 366 h 453"/>
                  <a:gd name="T22" fmla="*/ 188 w 188"/>
                  <a:gd name="T23" fmla="*/ 395 h 453"/>
                  <a:gd name="T24" fmla="*/ 187 w 188"/>
                  <a:gd name="T25" fmla="*/ 420 h 453"/>
                  <a:gd name="T26" fmla="*/ 185 w 188"/>
                  <a:gd name="T27" fmla="*/ 439 h 453"/>
                  <a:gd name="T28" fmla="*/ 182 w 188"/>
                  <a:gd name="T29" fmla="*/ 450 h 453"/>
                  <a:gd name="T30" fmla="*/ 177 w 188"/>
                  <a:gd name="T31" fmla="*/ 453 h 453"/>
                  <a:gd name="T32" fmla="*/ 165 w 188"/>
                  <a:gd name="T33" fmla="*/ 442 h 453"/>
                  <a:gd name="T34" fmla="*/ 136 w 188"/>
                  <a:gd name="T35" fmla="*/ 419 h 453"/>
                  <a:gd name="T36" fmla="*/ 101 w 188"/>
                  <a:gd name="T37" fmla="*/ 394 h 453"/>
                  <a:gd name="T38" fmla="*/ 73 w 188"/>
                  <a:gd name="T39" fmla="*/ 375 h 453"/>
                  <a:gd name="T40" fmla="*/ 59 w 188"/>
                  <a:gd name="T41" fmla="*/ 366 h 453"/>
                  <a:gd name="T42" fmla="*/ 37 w 188"/>
                  <a:gd name="T43" fmla="*/ 355 h 453"/>
                  <a:gd name="T44" fmla="*/ 13 w 188"/>
                  <a:gd name="T45" fmla="*/ 340 h 453"/>
                  <a:gd name="T46" fmla="*/ 0 w 188"/>
                  <a:gd name="T47" fmla="*/ 321 h 453"/>
                  <a:gd name="T48" fmla="*/ 5 w 188"/>
                  <a:gd name="T49" fmla="*/ 305 h 453"/>
                  <a:gd name="T50" fmla="*/ 12 w 188"/>
                  <a:gd name="T51" fmla="*/ 290 h 453"/>
                  <a:gd name="T52" fmla="*/ 21 w 188"/>
                  <a:gd name="T53" fmla="*/ 272 h 453"/>
                  <a:gd name="T54" fmla="*/ 31 w 188"/>
                  <a:gd name="T55" fmla="*/ 252 h 453"/>
                  <a:gd name="T56" fmla="*/ 41 w 188"/>
                  <a:gd name="T57" fmla="*/ 228 h 453"/>
                  <a:gd name="T58" fmla="*/ 49 w 188"/>
                  <a:gd name="T59" fmla="*/ 203 h 453"/>
                  <a:gd name="T60" fmla="*/ 57 w 188"/>
                  <a:gd name="T61" fmla="*/ 175 h 453"/>
                  <a:gd name="T62" fmla="*/ 62 w 188"/>
                  <a:gd name="T63" fmla="*/ 145 h 453"/>
                  <a:gd name="T64" fmla="*/ 64 w 188"/>
                  <a:gd name="T65" fmla="*/ 107 h 453"/>
                  <a:gd name="T66" fmla="*/ 63 w 188"/>
                  <a:gd name="T67" fmla="*/ 71 h 453"/>
                  <a:gd name="T68" fmla="*/ 60 w 188"/>
                  <a:gd name="T69" fmla="*/ 46 h 453"/>
                  <a:gd name="T70" fmla="*/ 56 w 188"/>
                  <a:gd name="T71" fmla="*/ 32 h 453"/>
                  <a:gd name="T72" fmla="*/ 50 w 188"/>
                  <a:gd name="T73" fmla="*/ 19 h 453"/>
                  <a:gd name="T74" fmla="*/ 42 w 188"/>
                  <a:gd name="T75" fmla="*/ 7 h 453"/>
                  <a:gd name="T76" fmla="*/ 37 w 188"/>
                  <a:gd name="T77" fmla="*/ 0 h 453"/>
                  <a:gd name="T78" fmla="*/ 44 w 188"/>
                  <a:gd name="T79" fmla="*/ 3 h 453"/>
                  <a:gd name="T80" fmla="*/ 65 w 188"/>
                  <a:gd name="T81" fmla="*/ 19 h 453"/>
                  <a:gd name="T82" fmla="*/ 94 w 188"/>
                  <a:gd name="T83" fmla="*/ 43 h 453"/>
                  <a:gd name="T84" fmla="*/ 125 w 188"/>
                  <a:gd name="T85" fmla="*/ 71 h 453"/>
                  <a:gd name="T86" fmla="*/ 150 w 188"/>
                  <a:gd name="T87" fmla="*/ 97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8" h="453">
                    <a:moveTo>
                      <a:pt x="157" y="108"/>
                    </a:moveTo>
                    <a:lnTo>
                      <a:pt x="159" y="113"/>
                    </a:lnTo>
                    <a:lnTo>
                      <a:pt x="162" y="119"/>
                    </a:lnTo>
                    <a:lnTo>
                      <a:pt x="164" y="126"/>
                    </a:lnTo>
                    <a:lnTo>
                      <a:pt x="166" y="134"/>
                    </a:lnTo>
                    <a:lnTo>
                      <a:pt x="168" y="143"/>
                    </a:lnTo>
                    <a:lnTo>
                      <a:pt x="171" y="152"/>
                    </a:lnTo>
                    <a:lnTo>
                      <a:pt x="173" y="162"/>
                    </a:lnTo>
                    <a:lnTo>
                      <a:pt x="175" y="173"/>
                    </a:lnTo>
                    <a:lnTo>
                      <a:pt x="177" y="184"/>
                    </a:lnTo>
                    <a:lnTo>
                      <a:pt x="179" y="197"/>
                    </a:lnTo>
                    <a:lnTo>
                      <a:pt x="180" y="210"/>
                    </a:lnTo>
                    <a:lnTo>
                      <a:pt x="182" y="223"/>
                    </a:lnTo>
                    <a:lnTo>
                      <a:pt x="183" y="238"/>
                    </a:lnTo>
                    <a:lnTo>
                      <a:pt x="184" y="253"/>
                    </a:lnTo>
                    <a:lnTo>
                      <a:pt x="185" y="269"/>
                    </a:lnTo>
                    <a:lnTo>
                      <a:pt x="186" y="285"/>
                    </a:lnTo>
                    <a:lnTo>
                      <a:pt x="187" y="302"/>
                    </a:lnTo>
                    <a:lnTo>
                      <a:pt x="187" y="318"/>
                    </a:lnTo>
                    <a:lnTo>
                      <a:pt x="187" y="335"/>
                    </a:lnTo>
                    <a:lnTo>
                      <a:pt x="188" y="351"/>
                    </a:lnTo>
                    <a:lnTo>
                      <a:pt x="188" y="366"/>
                    </a:lnTo>
                    <a:lnTo>
                      <a:pt x="188" y="381"/>
                    </a:lnTo>
                    <a:lnTo>
                      <a:pt x="188" y="395"/>
                    </a:lnTo>
                    <a:lnTo>
                      <a:pt x="188" y="408"/>
                    </a:lnTo>
                    <a:lnTo>
                      <a:pt x="187" y="420"/>
                    </a:lnTo>
                    <a:lnTo>
                      <a:pt x="186" y="430"/>
                    </a:lnTo>
                    <a:lnTo>
                      <a:pt x="185" y="439"/>
                    </a:lnTo>
                    <a:lnTo>
                      <a:pt x="183" y="445"/>
                    </a:lnTo>
                    <a:lnTo>
                      <a:pt x="182" y="450"/>
                    </a:lnTo>
                    <a:lnTo>
                      <a:pt x="180" y="453"/>
                    </a:lnTo>
                    <a:lnTo>
                      <a:pt x="177" y="453"/>
                    </a:lnTo>
                    <a:lnTo>
                      <a:pt x="174" y="451"/>
                    </a:lnTo>
                    <a:lnTo>
                      <a:pt x="165" y="442"/>
                    </a:lnTo>
                    <a:lnTo>
                      <a:pt x="152" y="431"/>
                    </a:lnTo>
                    <a:lnTo>
                      <a:pt x="136" y="419"/>
                    </a:lnTo>
                    <a:lnTo>
                      <a:pt x="118" y="406"/>
                    </a:lnTo>
                    <a:lnTo>
                      <a:pt x="101" y="394"/>
                    </a:lnTo>
                    <a:lnTo>
                      <a:pt x="85" y="383"/>
                    </a:lnTo>
                    <a:lnTo>
                      <a:pt x="73" y="375"/>
                    </a:lnTo>
                    <a:lnTo>
                      <a:pt x="66" y="370"/>
                    </a:lnTo>
                    <a:lnTo>
                      <a:pt x="59" y="366"/>
                    </a:lnTo>
                    <a:lnTo>
                      <a:pt x="49" y="361"/>
                    </a:lnTo>
                    <a:lnTo>
                      <a:pt x="37" y="355"/>
                    </a:lnTo>
                    <a:lnTo>
                      <a:pt x="24" y="348"/>
                    </a:lnTo>
                    <a:lnTo>
                      <a:pt x="13" y="340"/>
                    </a:lnTo>
                    <a:lnTo>
                      <a:pt x="4" y="331"/>
                    </a:lnTo>
                    <a:lnTo>
                      <a:pt x="0" y="321"/>
                    </a:lnTo>
                    <a:lnTo>
                      <a:pt x="2" y="311"/>
                    </a:lnTo>
                    <a:lnTo>
                      <a:pt x="5" y="305"/>
                    </a:lnTo>
                    <a:lnTo>
                      <a:pt x="8" y="298"/>
                    </a:lnTo>
                    <a:lnTo>
                      <a:pt x="12" y="290"/>
                    </a:lnTo>
                    <a:lnTo>
                      <a:pt x="17" y="282"/>
                    </a:lnTo>
                    <a:lnTo>
                      <a:pt x="21" y="272"/>
                    </a:lnTo>
                    <a:lnTo>
                      <a:pt x="26" y="262"/>
                    </a:lnTo>
                    <a:lnTo>
                      <a:pt x="31" y="252"/>
                    </a:lnTo>
                    <a:lnTo>
                      <a:pt x="36" y="240"/>
                    </a:lnTo>
                    <a:lnTo>
                      <a:pt x="41" y="228"/>
                    </a:lnTo>
                    <a:lnTo>
                      <a:pt x="45" y="216"/>
                    </a:lnTo>
                    <a:lnTo>
                      <a:pt x="49" y="203"/>
                    </a:lnTo>
                    <a:lnTo>
                      <a:pt x="53" y="189"/>
                    </a:lnTo>
                    <a:lnTo>
                      <a:pt x="57" y="175"/>
                    </a:lnTo>
                    <a:lnTo>
                      <a:pt x="60" y="160"/>
                    </a:lnTo>
                    <a:lnTo>
                      <a:pt x="62" y="145"/>
                    </a:lnTo>
                    <a:lnTo>
                      <a:pt x="63" y="130"/>
                    </a:lnTo>
                    <a:lnTo>
                      <a:pt x="64" y="107"/>
                    </a:lnTo>
                    <a:lnTo>
                      <a:pt x="64" y="87"/>
                    </a:lnTo>
                    <a:lnTo>
                      <a:pt x="63" y="71"/>
                    </a:lnTo>
                    <a:lnTo>
                      <a:pt x="62" y="57"/>
                    </a:lnTo>
                    <a:lnTo>
                      <a:pt x="60" y="46"/>
                    </a:lnTo>
                    <a:lnTo>
                      <a:pt x="58" y="38"/>
                    </a:lnTo>
                    <a:lnTo>
                      <a:pt x="56" y="32"/>
                    </a:lnTo>
                    <a:lnTo>
                      <a:pt x="54" y="26"/>
                    </a:lnTo>
                    <a:lnTo>
                      <a:pt x="50" y="19"/>
                    </a:lnTo>
                    <a:lnTo>
                      <a:pt x="46" y="13"/>
                    </a:lnTo>
                    <a:lnTo>
                      <a:pt x="42" y="7"/>
                    </a:lnTo>
                    <a:lnTo>
                      <a:pt x="39" y="3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4" y="3"/>
                    </a:lnTo>
                    <a:lnTo>
                      <a:pt x="54" y="10"/>
                    </a:lnTo>
                    <a:lnTo>
                      <a:pt x="65" y="19"/>
                    </a:lnTo>
                    <a:lnTo>
                      <a:pt x="79" y="31"/>
                    </a:lnTo>
                    <a:lnTo>
                      <a:pt x="94" y="43"/>
                    </a:lnTo>
                    <a:lnTo>
                      <a:pt x="110" y="57"/>
                    </a:lnTo>
                    <a:lnTo>
                      <a:pt x="125" y="71"/>
                    </a:lnTo>
                    <a:lnTo>
                      <a:pt x="140" y="85"/>
                    </a:lnTo>
                    <a:lnTo>
                      <a:pt x="150" y="97"/>
                    </a:lnTo>
                    <a:lnTo>
                      <a:pt x="157" y="108"/>
                    </a:lnTo>
                    <a:close/>
                  </a:path>
                </a:pathLst>
              </a:custGeom>
              <a:solidFill>
                <a:srgbClr val="4A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22" name="Freeform 738"/>
              <p:cNvSpPr>
                <a:spLocks/>
              </p:cNvSpPr>
              <p:nvPr/>
            </p:nvSpPr>
            <p:spPr bwMode="auto">
              <a:xfrm>
                <a:off x="4881" y="808"/>
                <a:ext cx="10" cy="20"/>
              </a:xfrm>
              <a:custGeom>
                <a:avLst/>
                <a:gdLst>
                  <a:gd name="T0" fmla="*/ 22 w 94"/>
                  <a:gd name="T1" fmla="*/ 1 h 204"/>
                  <a:gd name="T2" fmla="*/ 29 w 94"/>
                  <a:gd name="T3" fmla="*/ 6 h 204"/>
                  <a:gd name="T4" fmla="*/ 38 w 94"/>
                  <a:gd name="T5" fmla="*/ 14 h 204"/>
                  <a:gd name="T6" fmla="*/ 48 w 94"/>
                  <a:gd name="T7" fmla="*/ 25 h 204"/>
                  <a:gd name="T8" fmla="*/ 59 w 94"/>
                  <a:gd name="T9" fmla="*/ 36 h 204"/>
                  <a:gd name="T10" fmla="*/ 68 w 94"/>
                  <a:gd name="T11" fmla="*/ 48 h 204"/>
                  <a:gd name="T12" fmla="*/ 77 w 94"/>
                  <a:gd name="T13" fmla="*/ 60 h 204"/>
                  <a:gd name="T14" fmla="*/ 83 w 94"/>
                  <a:gd name="T15" fmla="*/ 71 h 204"/>
                  <a:gd name="T16" fmla="*/ 87 w 94"/>
                  <a:gd name="T17" fmla="*/ 80 h 204"/>
                  <a:gd name="T18" fmla="*/ 89 w 94"/>
                  <a:gd name="T19" fmla="*/ 89 h 204"/>
                  <a:gd name="T20" fmla="*/ 92 w 94"/>
                  <a:gd name="T21" fmla="*/ 100 h 204"/>
                  <a:gd name="T22" fmla="*/ 93 w 94"/>
                  <a:gd name="T23" fmla="*/ 112 h 204"/>
                  <a:gd name="T24" fmla="*/ 94 w 94"/>
                  <a:gd name="T25" fmla="*/ 125 h 204"/>
                  <a:gd name="T26" fmla="*/ 94 w 94"/>
                  <a:gd name="T27" fmla="*/ 138 h 204"/>
                  <a:gd name="T28" fmla="*/ 93 w 94"/>
                  <a:gd name="T29" fmla="*/ 152 h 204"/>
                  <a:gd name="T30" fmla="*/ 90 w 94"/>
                  <a:gd name="T31" fmla="*/ 165 h 204"/>
                  <a:gd name="T32" fmla="*/ 87 w 94"/>
                  <a:gd name="T33" fmla="*/ 179 h 204"/>
                  <a:gd name="T34" fmla="*/ 83 w 94"/>
                  <a:gd name="T35" fmla="*/ 191 h 204"/>
                  <a:gd name="T36" fmla="*/ 78 w 94"/>
                  <a:gd name="T37" fmla="*/ 198 h 204"/>
                  <a:gd name="T38" fmla="*/ 73 w 94"/>
                  <a:gd name="T39" fmla="*/ 203 h 204"/>
                  <a:gd name="T40" fmla="*/ 68 w 94"/>
                  <a:gd name="T41" fmla="*/ 204 h 204"/>
                  <a:gd name="T42" fmla="*/ 63 w 94"/>
                  <a:gd name="T43" fmla="*/ 204 h 204"/>
                  <a:gd name="T44" fmla="*/ 58 w 94"/>
                  <a:gd name="T45" fmla="*/ 201 h 204"/>
                  <a:gd name="T46" fmla="*/ 53 w 94"/>
                  <a:gd name="T47" fmla="*/ 198 h 204"/>
                  <a:gd name="T48" fmla="*/ 49 w 94"/>
                  <a:gd name="T49" fmla="*/ 195 h 204"/>
                  <a:gd name="T50" fmla="*/ 44 w 94"/>
                  <a:gd name="T51" fmla="*/ 191 h 204"/>
                  <a:gd name="T52" fmla="*/ 36 w 94"/>
                  <a:gd name="T53" fmla="*/ 185 h 204"/>
                  <a:gd name="T54" fmla="*/ 28 w 94"/>
                  <a:gd name="T55" fmla="*/ 178 h 204"/>
                  <a:gd name="T56" fmla="*/ 19 w 94"/>
                  <a:gd name="T57" fmla="*/ 170 h 204"/>
                  <a:gd name="T58" fmla="*/ 11 w 94"/>
                  <a:gd name="T59" fmla="*/ 161 h 204"/>
                  <a:gd name="T60" fmla="*/ 4 w 94"/>
                  <a:gd name="T61" fmla="*/ 152 h 204"/>
                  <a:gd name="T62" fmla="*/ 0 w 94"/>
                  <a:gd name="T63" fmla="*/ 143 h 204"/>
                  <a:gd name="T64" fmla="*/ 0 w 94"/>
                  <a:gd name="T65" fmla="*/ 134 h 204"/>
                  <a:gd name="T66" fmla="*/ 2 w 94"/>
                  <a:gd name="T67" fmla="*/ 124 h 204"/>
                  <a:gd name="T68" fmla="*/ 5 w 94"/>
                  <a:gd name="T69" fmla="*/ 112 h 204"/>
                  <a:gd name="T70" fmla="*/ 8 w 94"/>
                  <a:gd name="T71" fmla="*/ 99 h 204"/>
                  <a:gd name="T72" fmla="*/ 11 w 94"/>
                  <a:gd name="T73" fmla="*/ 85 h 204"/>
                  <a:gd name="T74" fmla="*/ 14 w 94"/>
                  <a:gd name="T75" fmla="*/ 72 h 204"/>
                  <a:gd name="T76" fmla="*/ 17 w 94"/>
                  <a:gd name="T77" fmla="*/ 60 h 204"/>
                  <a:gd name="T78" fmla="*/ 18 w 94"/>
                  <a:gd name="T79" fmla="*/ 50 h 204"/>
                  <a:gd name="T80" fmla="*/ 19 w 94"/>
                  <a:gd name="T81" fmla="*/ 42 h 204"/>
                  <a:gd name="T82" fmla="*/ 19 w 94"/>
                  <a:gd name="T83" fmla="*/ 36 h 204"/>
                  <a:gd name="T84" fmla="*/ 18 w 94"/>
                  <a:gd name="T85" fmla="*/ 28 h 204"/>
                  <a:gd name="T86" fmla="*/ 17 w 94"/>
                  <a:gd name="T87" fmla="*/ 21 h 204"/>
                  <a:gd name="T88" fmla="*/ 17 w 94"/>
                  <a:gd name="T89" fmla="*/ 14 h 204"/>
                  <a:gd name="T90" fmla="*/ 17 w 94"/>
                  <a:gd name="T91" fmla="*/ 7 h 204"/>
                  <a:gd name="T92" fmla="*/ 17 w 94"/>
                  <a:gd name="T93" fmla="*/ 3 h 204"/>
                  <a:gd name="T94" fmla="*/ 19 w 94"/>
                  <a:gd name="T95" fmla="*/ 0 h 204"/>
                  <a:gd name="T96" fmla="*/ 22 w 94"/>
                  <a:gd name="T97" fmla="*/ 1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4" h="204">
                    <a:moveTo>
                      <a:pt x="22" y="1"/>
                    </a:moveTo>
                    <a:lnTo>
                      <a:pt x="29" y="6"/>
                    </a:lnTo>
                    <a:lnTo>
                      <a:pt x="38" y="14"/>
                    </a:lnTo>
                    <a:lnTo>
                      <a:pt x="48" y="25"/>
                    </a:lnTo>
                    <a:lnTo>
                      <a:pt x="59" y="36"/>
                    </a:lnTo>
                    <a:lnTo>
                      <a:pt x="68" y="48"/>
                    </a:lnTo>
                    <a:lnTo>
                      <a:pt x="77" y="60"/>
                    </a:lnTo>
                    <a:lnTo>
                      <a:pt x="83" y="71"/>
                    </a:lnTo>
                    <a:lnTo>
                      <a:pt x="87" y="80"/>
                    </a:lnTo>
                    <a:lnTo>
                      <a:pt x="89" y="89"/>
                    </a:lnTo>
                    <a:lnTo>
                      <a:pt x="92" y="100"/>
                    </a:lnTo>
                    <a:lnTo>
                      <a:pt x="93" y="112"/>
                    </a:lnTo>
                    <a:lnTo>
                      <a:pt x="94" y="125"/>
                    </a:lnTo>
                    <a:lnTo>
                      <a:pt x="94" y="138"/>
                    </a:lnTo>
                    <a:lnTo>
                      <a:pt x="93" y="152"/>
                    </a:lnTo>
                    <a:lnTo>
                      <a:pt x="90" y="165"/>
                    </a:lnTo>
                    <a:lnTo>
                      <a:pt x="87" y="179"/>
                    </a:lnTo>
                    <a:lnTo>
                      <a:pt x="83" y="191"/>
                    </a:lnTo>
                    <a:lnTo>
                      <a:pt x="78" y="198"/>
                    </a:lnTo>
                    <a:lnTo>
                      <a:pt x="73" y="203"/>
                    </a:lnTo>
                    <a:lnTo>
                      <a:pt x="68" y="204"/>
                    </a:lnTo>
                    <a:lnTo>
                      <a:pt x="63" y="204"/>
                    </a:lnTo>
                    <a:lnTo>
                      <a:pt x="58" y="201"/>
                    </a:lnTo>
                    <a:lnTo>
                      <a:pt x="53" y="198"/>
                    </a:lnTo>
                    <a:lnTo>
                      <a:pt x="49" y="195"/>
                    </a:lnTo>
                    <a:lnTo>
                      <a:pt x="44" y="191"/>
                    </a:lnTo>
                    <a:lnTo>
                      <a:pt x="36" y="185"/>
                    </a:lnTo>
                    <a:lnTo>
                      <a:pt x="28" y="178"/>
                    </a:lnTo>
                    <a:lnTo>
                      <a:pt x="19" y="170"/>
                    </a:lnTo>
                    <a:lnTo>
                      <a:pt x="11" y="161"/>
                    </a:lnTo>
                    <a:lnTo>
                      <a:pt x="4" y="152"/>
                    </a:lnTo>
                    <a:lnTo>
                      <a:pt x="0" y="143"/>
                    </a:lnTo>
                    <a:lnTo>
                      <a:pt x="0" y="134"/>
                    </a:lnTo>
                    <a:lnTo>
                      <a:pt x="2" y="124"/>
                    </a:lnTo>
                    <a:lnTo>
                      <a:pt x="5" y="112"/>
                    </a:lnTo>
                    <a:lnTo>
                      <a:pt x="8" y="99"/>
                    </a:lnTo>
                    <a:lnTo>
                      <a:pt x="11" y="85"/>
                    </a:lnTo>
                    <a:lnTo>
                      <a:pt x="14" y="72"/>
                    </a:lnTo>
                    <a:lnTo>
                      <a:pt x="17" y="60"/>
                    </a:lnTo>
                    <a:lnTo>
                      <a:pt x="18" y="50"/>
                    </a:lnTo>
                    <a:lnTo>
                      <a:pt x="19" y="42"/>
                    </a:lnTo>
                    <a:lnTo>
                      <a:pt x="19" y="36"/>
                    </a:lnTo>
                    <a:lnTo>
                      <a:pt x="18" y="28"/>
                    </a:lnTo>
                    <a:lnTo>
                      <a:pt x="17" y="21"/>
                    </a:lnTo>
                    <a:lnTo>
                      <a:pt x="17" y="14"/>
                    </a:lnTo>
                    <a:lnTo>
                      <a:pt x="17" y="7"/>
                    </a:lnTo>
                    <a:lnTo>
                      <a:pt x="17" y="3"/>
                    </a:lnTo>
                    <a:lnTo>
                      <a:pt x="19" y="0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4A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23" name="Freeform 739"/>
              <p:cNvSpPr>
                <a:spLocks/>
              </p:cNvSpPr>
              <p:nvPr/>
            </p:nvSpPr>
            <p:spPr bwMode="auto">
              <a:xfrm>
                <a:off x="4892" y="821"/>
                <a:ext cx="41" cy="67"/>
              </a:xfrm>
              <a:custGeom>
                <a:avLst/>
                <a:gdLst>
                  <a:gd name="T0" fmla="*/ 31 w 409"/>
                  <a:gd name="T1" fmla="*/ 6 h 673"/>
                  <a:gd name="T2" fmla="*/ 42 w 409"/>
                  <a:gd name="T3" fmla="*/ 12 h 673"/>
                  <a:gd name="T4" fmla="*/ 55 w 409"/>
                  <a:gd name="T5" fmla="*/ 20 h 673"/>
                  <a:gd name="T6" fmla="*/ 68 w 409"/>
                  <a:gd name="T7" fmla="*/ 29 h 673"/>
                  <a:gd name="T8" fmla="*/ 79 w 409"/>
                  <a:gd name="T9" fmla="*/ 40 h 673"/>
                  <a:gd name="T10" fmla="*/ 91 w 409"/>
                  <a:gd name="T11" fmla="*/ 60 h 673"/>
                  <a:gd name="T12" fmla="*/ 108 w 409"/>
                  <a:gd name="T13" fmla="*/ 88 h 673"/>
                  <a:gd name="T14" fmla="*/ 128 w 409"/>
                  <a:gd name="T15" fmla="*/ 123 h 673"/>
                  <a:gd name="T16" fmla="*/ 149 w 409"/>
                  <a:gd name="T17" fmla="*/ 159 h 673"/>
                  <a:gd name="T18" fmla="*/ 170 w 409"/>
                  <a:gd name="T19" fmla="*/ 194 h 673"/>
                  <a:gd name="T20" fmla="*/ 188 w 409"/>
                  <a:gd name="T21" fmla="*/ 224 h 673"/>
                  <a:gd name="T22" fmla="*/ 203 w 409"/>
                  <a:gd name="T23" fmla="*/ 245 h 673"/>
                  <a:gd name="T24" fmla="*/ 221 w 409"/>
                  <a:gd name="T25" fmla="*/ 262 h 673"/>
                  <a:gd name="T26" fmla="*/ 254 w 409"/>
                  <a:gd name="T27" fmla="*/ 292 h 673"/>
                  <a:gd name="T28" fmla="*/ 291 w 409"/>
                  <a:gd name="T29" fmla="*/ 327 h 673"/>
                  <a:gd name="T30" fmla="*/ 318 w 409"/>
                  <a:gd name="T31" fmla="*/ 351 h 673"/>
                  <a:gd name="T32" fmla="*/ 329 w 409"/>
                  <a:gd name="T33" fmla="*/ 359 h 673"/>
                  <a:gd name="T34" fmla="*/ 347 w 409"/>
                  <a:gd name="T35" fmla="*/ 373 h 673"/>
                  <a:gd name="T36" fmla="*/ 371 w 409"/>
                  <a:gd name="T37" fmla="*/ 402 h 673"/>
                  <a:gd name="T38" fmla="*/ 394 w 409"/>
                  <a:gd name="T39" fmla="*/ 448 h 673"/>
                  <a:gd name="T40" fmla="*/ 405 w 409"/>
                  <a:gd name="T41" fmla="*/ 491 h 673"/>
                  <a:gd name="T42" fmla="*/ 408 w 409"/>
                  <a:gd name="T43" fmla="*/ 524 h 673"/>
                  <a:gd name="T44" fmla="*/ 409 w 409"/>
                  <a:gd name="T45" fmla="*/ 563 h 673"/>
                  <a:gd name="T46" fmla="*/ 407 w 409"/>
                  <a:gd name="T47" fmla="*/ 604 h 673"/>
                  <a:gd name="T48" fmla="*/ 402 w 409"/>
                  <a:gd name="T49" fmla="*/ 639 h 673"/>
                  <a:gd name="T50" fmla="*/ 393 w 409"/>
                  <a:gd name="T51" fmla="*/ 664 h 673"/>
                  <a:gd name="T52" fmla="*/ 380 w 409"/>
                  <a:gd name="T53" fmla="*/ 673 h 673"/>
                  <a:gd name="T54" fmla="*/ 361 w 409"/>
                  <a:gd name="T55" fmla="*/ 659 h 673"/>
                  <a:gd name="T56" fmla="*/ 336 w 409"/>
                  <a:gd name="T57" fmla="*/ 621 h 673"/>
                  <a:gd name="T58" fmla="*/ 304 w 409"/>
                  <a:gd name="T59" fmla="*/ 575 h 673"/>
                  <a:gd name="T60" fmla="*/ 268 w 409"/>
                  <a:gd name="T61" fmla="*/ 527 h 673"/>
                  <a:gd name="T62" fmla="*/ 228 w 409"/>
                  <a:gd name="T63" fmla="*/ 478 h 673"/>
                  <a:gd name="T64" fmla="*/ 190 w 409"/>
                  <a:gd name="T65" fmla="*/ 431 h 673"/>
                  <a:gd name="T66" fmla="*/ 153 w 409"/>
                  <a:gd name="T67" fmla="*/ 389 h 673"/>
                  <a:gd name="T68" fmla="*/ 120 w 409"/>
                  <a:gd name="T69" fmla="*/ 353 h 673"/>
                  <a:gd name="T70" fmla="*/ 94 w 409"/>
                  <a:gd name="T71" fmla="*/ 327 h 673"/>
                  <a:gd name="T72" fmla="*/ 69 w 409"/>
                  <a:gd name="T73" fmla="*/ 303 h 673"/>
                  <a:gd name="T74" fmla="*/ 61 w 409"/>
                  <a:gd name="T75" fmla="*/ 273 h 673"/>
                  <a:gd name="T76" fmla="*/ 64 w 409"/>
                  <a:gd name="T77" fmla="*/ 247 h 673"/>
                  <a:gd name="T78" fmla="*/ 64 w 409"/>
                  <a:gd name="T79" fmla="*/ 224 h 673"/>
                  <a:gd name="T80" fmla="*/ 49 w 409"/>
                  <a:gd name="T81" fmla="*/ 204 h 673"/>
                  <a:gd name="T82" fmla="*/ 30 w 409"/>
                  <a:gd name="T83" fmla="*/ 179 h 673"/>
                  <a:gd name="T84" fmla="*/ 12 w 409"/>
                  <a:gd name="T85" fmla="*/ 151 h 673"/>
                  <a:gd name="T86" fmla="*/ 1 w 409"/>
                  <a:gd name="T87" fmla="*/ 124 h 673"/>
                  <a:gd name="T88" fmla="*/ 0 w 409"/>
                  <a:gd name="T89" fmla="*/ 98 h 673"/>
                  <a:gd name="T90" fmla="*/ 0 w 409"/>
                  <a:gd name="T91" fmla="*/ 59 h 673"/>
                  <a:gd name="T92" fmla="*/ 3 w 409"/>
                  <a:gd name="T93" fmla="*/ 20 h 673"/>
                  <a:gd name="T94" fmla="*/ 15 w 409"/>
                  <a:gd name="T95" fmla="*/ 0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09" h="673">
                    <a:moveTo>
                      <a:pt x="26" y="3"/>
                    </a:moveTo>
                    <a:lnTo>
                      <a:pt x="31" y="6"/>
                    </a:lnTo>
                    <a:lnTo>
                      <a:pt x="36" y="9"/>
                    </a:lnTo>
                    <a:lnTo>
                      <a:pt x="42" y="12"/>
                    </a:lnTo>
                    <a:lnTo>
                      <a:pt x="48" y="16"/>
                    </a:lnTo>
                    <a:lnTo>
                      <a:pt x="55" y="20"/>
                    </a:lnTo>
                    <a:lnTo>
                      <a:pt x="61" y="24"/>
                    </a:lnTo>
                    <a:lnTo>
                      <a:pt x="68" y="29"/>
                    </a:lnTo>
                    <a:lnTo>
                      <a:pt x="75" y="35"/>
                    </a:lnTo>
                    <a:lnTo>
                      <a:pt x="79" y="40"/>
                    </a:lnTo>
                    <a:lnTo>
                      <a:pt x="85" y="49"/>
                    </a:lnTo>
                    <a:lnTo>
                      <a:pt x="91" y="60"/>
                    </a:lnTo>
                    <a:lnTo>
                      <a:pt x="99" y="73"/>
                    </a:lnTo>
                    <a:lnTo>
                      <a:pt x="108" y="88"/>
                    </a:lnTo>
                    <a:lnTo>
                      <a:pt x="118" y="105"/>
                    </a:lnTo>
                    <a:lnTo>
                      <a:pt x="128" y="123"/>
                    </a:lnTo>
                    <a:lnTo>
                      <a:pt x="139" y="141"/>
                    </a:lnTo>
                    <a:lnTo>
                      <a:pt x="149" y="159"/>
                    </a:lnTo>
                    <a:lnTo>
                      <a:pt x="160" y="177"/>
                    </a:lnTo>
                    <a:lnTo>
                      <a:pt x="170" y="194"/>
                    </a:lnTo>
                    <a:lnTo>
                      <a:pt x="179" y="210"/>
                    </a:lnTo>
                    <a:lnTo>
                      <a:pt x="188" y="224"/>
                    </a:lnTo>
                    <a:lnTo>
                      <a:pt x="196" y="236"/>
                    </a:lnTo>
                    <a:lnTo>
                      <a:pt x="203" y="245"/>
                    </a:lnTo>
                    <a:lnTo>
                      <a:pt x="209" y="251"/>
                    </a:lnTo>
                    <a:lnTo>
                      <a:pt x="221" y="262"/>
                    </a:lnTo>
                    <a:lnTo>
                      <a:pt x="237" y="276"/>
                    </a:lnTo>
                    <a:lnTo>
                      <a:pt x="254" y="292"/>
                    </a:lnTo>
                    <a:lnTo>
                      <a:pt x="274" y="310"/>
                    </a:lnTo>
                    <a:lnTo>
                      <a:pt x="291" y="327"/>
                    </a:lnTo>
                    <a:lnTo>
                      <a:pt x="306" y="341"/>
                    </a:lnTo>
                    <a:lnTo>
                      <a:pt x="318" y="351"/>
                    </a:lnTo>
                    <a:lnTo>
                      <a:pt x="324" y="356"/>
                    </a:lnTo>
                    <a:lnTo>
                      <a:pt x="329" y="359"/>
                    </a:lnTo>
                    <a:lnTo>
                      <a:pt x="337" y="365"/>
                    </a:lnTo>
                    <a:lnTo>
                      <a:pt x="347" y="373"/>
                    </a:lnTo>
                    <a:lnTo>
                      <a:pt x="359" y="386"/>
                    </a:lnTo>
                    <a:lnTo>
                      <a:pt x="371" y="402"/>
                    </a:lnTo>
                    <a:lnTo>
                      <a:pt x="383" y="423"/>
                    </a:lnTo>
                    <a:lnTo>
                      <a:pt x="394" y="448"/>
                    </a:lnTo>
                    <a:lnTo>
                      <a:pt x="403" y="479"/>
                    </a:lnTo>
                    <a:lnTo>
                      <a:pt x="405" y="491"/>
                    </a:lnTo>
                    <a:lnTo>
                      <a:pt x="407" y="506"/>
                    </a:lnTo>
                    <a:lnTo>
                      <a:pt x="408" y="524"/>
                    </a:lnTo>
                    <a:lnTo>
                      <a:pt x="409" y="543"/>
                    </a:lnTo>
                    <a:lnTo>
                      <a:pt x="409" y="563"/>
                    </a:lnTo>
                    <a:lnTo>
                      <a:pt x="409" y="584"/>
                    </a:lnTo>
                    <a:lnTo>
                      <a:pt x="407" y="604"/>
                    </a:lnTo>
                    <a:lnTo>
                      <a:pt x="405" y="622"/>
                    </a:lnTo>
                    <a:lnTo>
                      <a:pt x="402" y="639"/>
                    </a:lnTo>
                    <a:lnTo>
                      <a:pt x="398" y="653"/>
                    </a:lnTo>
                    <a:lnTo>
                      <a:pt x="393" y="664"/>
                    </a:lnTo>
                    <a:lnTo>
                      <a:pt x="387" y="671"/>
                    </a:lnTo>
                    <a:lnTo>
                      <a:pt x="380" y="673"/>
                    </a:lnTo>
                    <a:lnTo>
                      <a:pt x="371" y="669"/>
                    </a:lnTo>
                    <a:lnTo>
                      <a:pt x="361" y="659"/>
                    </a:lnTo>
                    <a:lnTo>
                      <a:pt x="349" y="642"/>
                    </a:lnTo>
                    <a:lnTo>
                      <a:pt x="336" y="621"/>
                    </a:lnTo>
                    <a:lnTo>
                      <a:pt x="321" y="598"/>
                    </a:lnTo>
                    <a:lnTo>
                      <a:pt x="304" y="575"/>
                    </a:lnTo>
                    <a:lnTo>
                      <a:pt x="287" y="551"/>
                    </a:lnTo>
                    <a:lnTo>
                      <a:pt x="268" y="527"/>
                    </a:lnTo>
                    <a:lnTo>
                      <a:pt x="248" y="502"/>
                    </a:lnTo>
                    <a:lnTo>
                      <a:pt x="228" y="478"/>
                    </a:lnTo>
                    <a:lnTo>
                      <a:pt x="209" y="454"/>
                    </a:lnTo>
                    <a:lnTo>
                      <a:pt x="190" y="431"/>
                    </a:lnTo>
                    <a:lnTo>
                      <a:pt x="171" y="409"/>
                    </a:lnTo>
                    <a:lnTo>
                      <a:pt x="153" y="389"/>
                    </a:lnTo>
                    <a:lnTo>
                      <a:pt x="136" y="370"/>
                    </a:lnTo>
                    <a:lnTo>
                      <a:pt x="120" y="353"/>
                    </a:lnTo>
                    <a:lnTo>
                      <a:pt x="106" y="339"/>
                    </a:lnTo>
                    <a:lnTo>
                      <a:pt x="94" y="327"/>
                    </a:lnTo>
                    <a:lnTo>
                      <a:pt x="84" y="318"/>
                    </a:lnTo>
                    <a:lnTo>
                      <a:pt x="69" y="303"/>
                    </a:lnTo>
                    <a:lnTo>
                      <a:pt x="63" y="288"/>
                    </a:lnTo>
                    <a:lnTo>
                      <a:pt x="61" y="273"/>
                    </a:lnTo>
                    <a:lnTo>
                      <a:pt x="62" y="260"/>
                    </a:lnTo>
                    <a:lnTo>
                      <a:pt x="64" y="247"/>
                    </a:lnTo>
                    <a:lnTo>
                      <a:pt x="65" y="235"/>
                    </a:lnTo>
                    <a:lnTo>
                      <a:pt x="64" y="224"/>
                    </a:lnTo>
                    <a:lnTo>
                      <a:pt x="58" y="214"/>
                    </a:lnTo>
                    <a:lnTo>
                      <a:pt x="49" y="204"/>
                    </a:lnTo>
                    <a:lnTo>
                      <a:pt x="40" y="192"/>
                    </a:lnTo>
                    <a:lnTo>
                      <a:pt x="30" y="179"/>
                    </a:lnTo>
                    <a:lnTo>
                      <a:pt x="20" y="165"/>
                    </a:lnTo>
                    <a:lnTo>
                      <a:pt x="12" y="151"/>
                    </a:lnTo>
                    <a:lnTo>
                      <a:pt x="6" y="137"/>
                    </a:lnTo>
                    <a:lnTo>
                      <a:pt x="1" y="124"/>
                    </a:lnTo>
                    <a:lnTo>
                      <a:pt x="0" y="112"/>
                    </a:lnTo>
                    <a:lnTo>
                      <a:pt x="0" y="98"/>
                    </a:lnTo>
                    <a:lnTo>
                      <a:pt x="0" y="79"/>
                    </a:lnTo>
                    <a:lnTo>
                      <a:pt x="0" y="59"/>
                    </a:lnTo>
                    <a:lnTo>
                      <a:pt x="1" y="38"/>
                    </a:lnTo>
                    <a:lnTo>
                      <a:pt x="3" y="20"/>
                    </a:lnTo>
                    <a:lnTo>
                      <a:pt x="8" y="7"/>
                    </a:lnTo>
                    <a:lnTo>
                      <a:pt x="15" y="0"/>
                    </a:lnTo>
                    <a:lnTo>
                      <a:pt x="26" y="3"/>
                    </a:lnTo>
                    <a:close/>
                  </a:path>
                </a:pathLst>
              </a:custGeom>
              <a:solidFill>
                <a:srgbClr val="4A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24" name="Freeform 740"/>
              <p:cNvSpPr>
                <a:spLocks/>
              </p:cNvSpPr>
              <p:nvPr/>
            </p:nvSpPr>
            <p:spPr bwMode="auto">
              <a:xfrm>
                <a:off x="4928" y="854"/>
                <a:ext cx="17" cy="28"/>
              </a:xfrm>
              <a:custGeom>
                <a:avLst/>
                <a:gdLst>
                  <a:gd name="T0" fmla="*/ 9 w 168"/>
                  <a:gd name="T1" fmla="*/ 0 h 280"/>
                  <a:gd name="T2" fmla="*/ 16 w 168"/>
                  <a:gd name="T3" fmla="*/ 1 h 280"/>
                  <a:gd name="T4" fmla="*/ 27 w 168"/>
                  <a:gd name="T5" fmla="*/ 4 h 280"/>
                  <a:gd name="T6" fmla="*/ 40 w 168"/>
                  <a:gd name="T7" fmla="*/ 10 h 280"/>
                  <a:gd name="T8" fmla="*/ 55 w 168"/>
                  <a:gd name="T9" fmla="*/ 17 h 280"/>
                  <a:gd name="T10" fmla="*/ 71 w 168"/>
                  <a:gd name="T11" fmla="*/ 26 h 280"/>
                  <a:gd name="T12" fmla="*/ 87 w 168"/>
                  <a:gd name="T13" fmla="*/ 36 h 280"/>
                  <a:gd name="T14" fmla="*/ 104 w 168"/>
                  <a:gd name="T15" fmla="*/ 48 h 280"/>
                  <a:gd name="T16" fmla="*/ 119 w 168"/>
                  <a:gd name="T17" fmla="*/ 62 h 280"/>
                  <a:gd name="T18" fmla="*/ 126 w 168"/>
                  <a:gd name="T19" fmla="*/ 70 h 280"/>
                  <a:gd name="T20" fmla="*/ 132 w 168"/>
                  <a:gd name="T21" fmla="*/ 79 h 280"/>
                  <a:gd name="T22" fmla="*/ 137 w 168"/>
                  <a:gd name="T23" fmla="*/ 89 h 280"/>
                  <a:gd name="T24" fmla="*/ 142 w 168"/>
                  <a:gd name="T25" fmla="*/ 101 h 280"/>
                  <a:gd name="T26" fmla="*/ 147 w 168"/>
                  <a:gd name="T27" fmla="*/ 113 h 280"/>
                  <a:gd name="T28" fmla="*/ 151 w 168"/>
                  <a:gd name="T29" fmla="*/ 126 h 280"/>
                  <a:gd name="T30" fmla="*/ 155 w 168"/>
                  <a:gd name="T31" fmla="*/ 139 h 280"/>
                  <a:gd name="T32" fmla="*/ 158 w 168"/>
                  <a:gd name="T33" fmla="*/ 152 h 280"/>
                  <a:gd name="T34" fmla="*/ 161 w 168"/>
                  <a:gd name="T35" fmla="*/ 166 h 280"/>
                  <a:gd name="T36" fmla="*/ 163 w 168"/>
                  <a:gd name="T37" fmla="*/ 180 h 280"/>
                  <a:gd name="T38" fmla="*/ 165 w 168"/>
                  <a:gd name="T39" fmla="*/ 194 h 280"/>
                  <a:gd name="T40" fmla="*/ 166 w 168"/>
                  <a:gd name="T41" fmla="*/ 207 h 280"/>
                  <a:gd name="T42" fmla="*/ 167 w 168"/>
                  <a:gd name="T43" fmla="*/ 220 h 280"/>
                  <a:gd name="T44" fmla="*/ 168 w 168"/>
                  <a:gd name="T45" fmla="*/ 233 h 280"/>
                  <a:gd name="T46" fmla="*/ 168 w 168"/>
                  <a:gd name="T47" fmla="*/ 244 h 280"/>
                  <a:gd name="T48" fmla="*/ 167 w 168"/>
                  <a:gd name="T49" fmla="*/ 255 h 280"/>
                  <a:gd name="T50" fmla="*/ 165 w 168"/>
                  <a:gd name="T51" fmla="*/ 269 h 280"/>
                  <a:gd name="T52" fmla="*/ 163 w 168"/>
                  <a:gd name="T53" fmla="*/ 277 h 280"/>
                  <a:gd name="T54" fmla="*/ 159 w 168"/>
                  <a:gd name="T55" fmla="*/ 280 h 280"/>
                  <a:gd name="T56" fmla="*/ 156 w 168"/>
                  <a:gd name="T57" fmla="*/ 277 h 280"/>
                  <a:gd name="T58" fmla="*/ 152 w 168"/>
                  <a:gd name="T59" fmla="*/ 272 h 280"/>
                  <a:gd name="T60" fmla="*/ 148 w 168"/>
                  <a:gd name="T61" fmla="*/ 264 h 280"/>
                  <a:gd name="T62" fmla="*/ 145 w 168"/>
                  <a:gd name="T63" fmla="*/ 255 h 280"/>
                  <a:gd name="T64" fmla="*/ 143 w 168"/>
                  <a:gd name="T65" fmla="*/ 246 h 280"/>
                  <a:gd name="T66" fmla="*/ 142 w 168"/>
                  <a:gd name="T67" fmla="*/ 240 h 280"/>
                  <a:gd name="T68" fmla="*/ 139 w 168"/>
                  <a:gd name="T69" fmla="*/ 232 h 280"/>
                  <a:gd name="T70" fmla="*/ 136 w 168"/>
                  <a:gd name="T71" fmla="*/ 221 h 280"/>
                  <a:gd name="T72" fmla="*/ 132 w 168"/>
                  <a:gd name="T73" fmla="*/ 209 h 280"/>
                  <a:gd name="T74" fmla="*/ 127 w 168"/>
                  <a:gd name="T75" fmla="*/ 196 h 280"/>
                  <a:gd name="T76" fmla="*/ 122 w 168"/>
                  <a:gd name="T77" fmla="*/ 181 h 280"/>
                  <a:gd name="T78" fmla="*/ 117 w 168"/>
                  <a:gd name="T79" fmla="*/ 166 h 280"/>
                  <a:gd name="T80" fmla="*/ 111 w 168"/>
                  <a:gd name="T81" fmla="*/ 150 h 280"/>
                  <a:gd name="T82" fmla="*/ 105 w 168"/>
                  <a:gd name="T83" fmla="*/ 134 h 280"/>
                  <a:gd name="T84" fmla="*/ 98 w 168"/>
                  <a:gd name="T85" fmla="*/ 118 h 280"/>
                  <a:gd name="T86" fmla="*/ 92 w 168"/>
                  <a:gd name="T87" fmla="*/ 103 h 280"/>
                  <a:gd name="T88" fmla="*/ 84 w 168"/>
                  <a:gd name="T89" fmla="*/ 89 h 280"/>
                  <a:gd name="T90" fmla="*/ 78 w 168"/>
                  <a:gd name="T91" fmla="*/ 76 h 280"/>
                  <a:gd name="T92" fmla="*/ 72 w 168"/>
                  <a:gd name="T93" fmla="*/ 64 h 280"/>
                  <a:gd name="T94" fmla="*/ 66 w 168"/>
                  <a:gd name="T95" fmla="*/ 55 h 280"/>
                  <a:gd name="T96" fmla="*/ 61 w 168"/>
                  <a:gd name="T97" fmla="*/ 48 h 280"/>
                  <a:gd name="T98" fmla="*/ 49 w 168"/>
                  <a:gd name="T99" fmla="*/ 36 h 280"/>
                  <a:gd name="T100" fmla="*/ 36 w 168"/>
                  <a:gd name="T101" fmla="*/ 27 h 280"/>
                  <a:gd name="T102" fmla="*/ 23 w 168"/>
                  <a:gd name="T103" fmla="*/ 18 h 280"/>
                  <a:gd name="T104" fmla="*/ 12 w 168"/>
                  <a:gd name="T105" fmla="*/ 12 h 280"/>
                  <a:gd name="T106" fmla="*/ 4 w 168"/>
                  <a:gd name="T107" fmla="*/ 6 h 280"/>
                  <a:gd name="T108" fmla="*/ 0 w 168"/>
                  <a:gd name="T109" fmla="*/ 3 h 280"/>
                  <a:gd name="T110" fmla="*/ 1 w 168"/>
                  <a:gd name="T111" fmla="*/ 1 h 280"/>
                  <a:gd name="T112" fmla="*/ 9 w 168"/>
                  <a:gd name="T113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8" h="280">
                    <a:moveTo>
                      <a:pt x="9" y="0"/>
                    </a:moveTo>
                    <a:lnTo>
                      <a:pt x="16" y="1"/>
                    </a:lnTo>
                    <a:lnTo>
                      <a:pt x="27" y="4"/>
                    </a:lnTo>
                    <a:lnTo>
                      <a:pt x="40" y="10"/>
                    </a:lnTo>
                    <a:lnTo>
                      <a:pt x="55" y="17"/>
                    </a:lnTo>
                    <a:lnTo>
                      <a:pt x="71" y="26"/>
                    </a:lnTo>
                    <a:lnTo>
                      <a:pt x="87" y="36"/>
                    </a:lnTo>
                    <a:lnTo>
                      <a:pt x="104" y="48"/>
                    </a:lnTo>
                    <a:lnTo>
                      <a:pt x="119" y="62"/>
                    </a:lnTo>
                    <a:lnTo>
                      <a:pt x="126" y="70"/>
                    </a:lnTo>
                    <a:lnTo>
                      <a:pt x="132" y="79"/>
                    </a:lnTo>
                    <a:lnTo>
                      <a:pt x="137" y="89"/>
                    </a:lnTo>
                    <a:lnTo>
                      <a:pt x="142" y="101"/>
                    </a:lnTo>
                    <a:lnTo>
                      <a:pt x="147" y="113"/>
                    </a:lnTo>
                    <a:lnTo>
                      <a:pt x="151" y="126"/>
                    </a:lnTo>
                    <a:lnTo>
                      <a:pt x="155" y="139"/>
                    </a:lnTo>
                    <a:lnTo>
                      <a:pt x="158" y="152"/>
                    </a:lnTo>
                    <a:lnTo>
                      <a:pt x="161" y="166"/>
                    </a:lnTo>
                    <a:lnTo>
                      <a:pt x="163" y="180"/>
                    </a:lnTo>
                    <a:lnTo>
                      <a:pt x="165" y="194"/>
                    </a:lnTo>
                    <a:lnTo>
                      <a:pt x="166" y="207"/>
                    </a:lnTo>
                    <a:lnTo>
                      <a:pt x="167" y="220"/>
                    </a:lnTo>
                    <a:lnTo>
                      <a:pt x="168" y="233"/>
                    </a:lnTo>
                    <a:lnTo>
                      <a:pt x="168" y="244"/>
                    </a:lnTo>
                    <a:lnTo>
                      <a:pt x="167" y="255"/>
                    </a:lnTo>
                    <a:lnTo>
                      <a:pt x="165" y="269"/>
                    </a:lnTo>
                    <a:lnTo>
                      <a:pt x="163" y="277"/>
                    </a:lnTo>
                    <a:lnTo>
                      <a:pt x="159" y="280"/>
                    </a:lnTo>
                    <a:lnTo>
                      <a:pt x="156" y="277"/>
                    </a:lnTo>
                    <a:lnTo>
                      <a:pt x="152" y="272"/>
                    </a:lnTo>
                    <a:lnTo>
                      <a:pt x="148" y="264"/>
                    </a:lnTo>
                    <a:lnTo>
                      <a:pt x="145" y="255"/>
                    </a:lnTo>
                    <a:lnTo>
                      <a:pt x="143" y="246"/>
                    </a:lnTo>
                    <a:lnTo>
                      <a:pt x="142" y="240"/>
                    </a:lnTo>
                    <a:lnTo>
                      <a:pt x="139" y="232"/>
                    </a:lnTo>
                    <a:lnTo>
                      <a:pt x="136" y="221"/>
                    </a:lnTo>
                    <a:lnTo>
                      <a:pt x="132" y="209"/>
                    </a:lnTo>
                    <a:lnTo>
                      <a:pt x="127" y="196"/>
                    </a:lnTo>
                    <a:lnTo>
                      <a:pt x="122" y="181"/>
                    </a:lnTo>
                    <a:lnTo>
                      <a:pt x="117" y="166"/>
                    </a:lnTo>
                    <a:lnTo>
                      <a:pt x="111" y="150"/>
                    </a:lnTo>
                    <a:lnTo>
                      <a:pt x="105" y="134"/>
                    </a:lnTo>
                    <a:lnTo>
                      <a:pt x="98" y="118"/>
                    </a:lnTo>
                    <a:lnTo>
                      <a:pt x="92" y="103"/>
                    </a:lnTo>
                    <a:lnTo>
                      <a:pt x="84" y="89"/>
                    </a:lnTo>
                    <a:lnTo>
                      <a:pt x="78" y="76"/>
                    </a:lnTo>
                    <a:lnTo>
                      <a:pt x="72" y="64"/>
                    </a:lnTo>
                    <a:lnTo>
                      <a:pt x="66" y="55"/>
                    </a:lnTo>
                    <a:lnTo>
                      <a:pt x="61" y="48"/>
                    </a:lnTo>
                    <a:lnTo>
                      <a:pt x="49" y="36"/>
                    </a:lnTo>
                    <a:lnTo>
                      <a:pt x="36" y="27"/>
                    </a:lnTo>
                    <a:lnTo>
                      <a:pt x="23" y="18"/>
                    </a:lnTo>
                    <a:lnTo>
                      <a:pt x="12" y="12"/>
                    </a:lnTo>
                    <a:lnTo>
                      <a:pt x="4" y="6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4A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25" name="Freeform 741"/>
              <p:cNvSpPr>
                <a:spLocks/>
              </p:cNvSpPr>
              <p:nvPr/>
            </p:nvSpPr>
            <p:spPr bwMode="auto">
              <a:xfrm>
                <a:off x="4928" y="684"/>
                <a:ext cx="61" cy="39"/>
              </a:xfrm>
              <a:custGeom>
                <a:avLst/>
                <a:gdLst>
                  <a:gd name="T0" fmla="*/ 573 w 604"/>
                  <a:gd name="T1" fmla="*/ 382 h 393"/>
                  <a:gd name="T2" fmla="*/ 593 w 604"/>
                  <a:gd name="T3" fmla="*/ 375 h 393"/>
                  <a:gd name="T4" fmla="*/ 603 w 604"/>
                  <a:gd name="T5" fmla="*/ 358 h 393"/>
                  <a:gd name="T6" fmla="*/ 604 w 604"/>
                  <a:gd name="T7" fmla="*/ 334 h 393"/>
                  <a:gd name="T8" fmla="*/ 598 w 604"/>
                  <a:gd name="T9" fmla="*/ 304 h 393"/>
                  <a:gd name="T10" fmla="*/ 584 w 604"/>
                  <a:gd name="T11" fmla="*/ 269 h 393"/>
                  <a:gd name="T12" fmla="*/ 565 w 604"/>
                  <a:gd name="T13" fmla="*/ 231 h 393"/>
                  <a:gd name="T14" fmla="*/ 541 w 604"/>
                  <a:gd name="T15" fmla="*/ 191 h 393"/>
                  <a:gd name="T16" fmla="*/ 512 w 604"/>
                  <a:gd name="T17" fmla="*/ 151 h 393"/>
                  <a:gd name="T18" fmla="*/ 479 w 604"/>
                  <a:gd name="T19" fmla="*/ 112 h 393"/>
                  <a:gd name="T20" fmla="*/ 443 w 604"/>
                  <a:gd name="T21" fmla="*/ 77 h 393"/>
                  <a:gd name="T22" fmla="*/ 406 w 604"/>
                  <a:gd name="T23" fmla="*/ 47 h 393"/>
                  <a:gd name="T24" fmla="*/ 369 w 604"/>
                  <a:gd name="T25" fmla="*/ 23 h 393"/>
                  <a:gd name="T26" fmla="*/ 331 w 604"/>
                  <a:gd name="T27" fmla="*/ 7 h 393"/>
                  <a:gd name="T28" fmla="*/ 294 w 604"/>
                  <a:gd name="T29" fmla="*/ 0 h 393"/>
                  <a:gd name="T30" fmla="*/ 257 w 604"/>
                  <a:gd name="T31" fmla="*/ 4 h 393"/>
                  <a:gd name="T32" fmla="*/ 224 w 604"/>
                  <a:gd name="T33" fmla="*/ 20 h 393"/>
                  <a:gd name="T34" fmla="*/ 174 w 604"/>
                  <a:gd name="T35" fmla="*/ 58 h 393"/>
                  <a:gd name="T36" fmla="*/ 131 w 604"/>
                  <a:gd name="T37" fmla="*/ 93 h 393"/>
                  <a:gd name="T38" fmla="*/ 95 w 604"/>
                  <a:gd name="T39" fmla="*/ 125 h 393"/>
                  <a:gd name="T40" fmla="*/ 65 w 604"/>
                  <a:gd name="T41" fmla="*/ 157 h 393"/>
                  <a:gd name="T42" fmla="*/ 41 w 604"/>
                  <a:gd name="T43" fmla="*/ 185 h 393"/>
                  <a:gd name="T44" fmla="*/ 23 w 604"/>
                  <a:gd name="T45" fmla="*/ 211 h 393"/>
                  <a:gd name="T46" fmla="*/ 10 w 604"/>
                  <a:gd name="T47" fmla="*/ 234 h 393"/>
                  <a:gd name="T48" fmla="*/ 3 w 604"/>
                  <a:gd name="T49" fmla="*/ 256 h 393"/>
                  <a:gd name="T50" fmla="*/ 0 w 604"/>
                  <a:gd name="T51" fmla="*/ 275 h 393"/>
                  <a:gd name="T52" fmla="*/ 2 w 604"/>
                  <a:gd name="T53" fmla="*/ 293 h 393"/>
                  <a:gd name="T54" fmla="*/ 9 w 604"/>
                  <a:gd name="T55" fmla="*/ 309 h 393"/>
                  <a:gd name="T56" fmla="*/ 19 w 604"/>
                  <a:gd name="T57" fmla="*/ 323 h 393"/>
                  <a:gd name="T58" fmla="*/ 32 w 604"/>
                  <a:gd name="T59" fmla="*/ 336 h 393"/>
                  <a:gd name="T60" fmla="*/ 49 w 604"/>
                  <a:gd name="T61" fmla="*/ 347 h 393"/>
                  <a:gd name="T62" fmla="*/ 69 w 604"/>
                  <a:gd name="T63" fmla="*/ 357 h 393"/>
                  <a:gd name="T64" fmla="*/ 93 w 604"/>
                  <a:gd name="T65" fmla="*/ 365 h 393"/>
                  <a:gd name="T66" fmla="*/ 118 w 604"/>
                  <a:gd name="T67" fmla="*/ 372 h 393"/>
                  <a:gd name="T68" fmla="*/ 145 w 604"/>
                  <a:gd name="T69" fmla="*/ 378 h 393"/>
                  <a:gd name="T70" fmla="*/ 174 w 604"/>
                  <a:gd name="T71" fmla="*/ 383 h 393"/>
                  <a:gd name="T72" fmla="*/ 204 w 604"/>
                  <a:gd name="T73" fmla="*/ 386 h 393"/>
                  <a:gd name="T74" fmla="*/ 236 w 604"/>
                  <a:gd name="T75" fmla="*/ 389 h 393"/>
                  <a:gd name="T76" fmla="*/ 268 w 604"/>
                  <a:gd name="T77" fmla="*/ 391 h 393"/>
                  <a:gd name="T78" fmla="*/ 302 w 604"/>
                  <a:gd name="T79" fmla="*/ 392 h 393"/>
                  <a:gd name="T80" fmla="*/ 335 w 604"/>
                  <a:gd name="T81" fmla="*/ 393 h 393"/>
                  <a:gd name="T82" fmla="*/ 368 w 604"/>
                  <a:gd name="T83" fmla="*/ 392 h 393"/>
                  <a:gd name="T84" fmla="*/ 401 w 604"/>
                  <a:gd name="T85" fmla="*/ 392 h 393"/>
                  <a:gd name="T86" fmla="*/ 433 w 604"/>
                  <a:gd name="T87" fmla="*/ 391 h 393"/>
                  <a:gd name="T88" fmla="*/ 464 w 604"/>
                  <a:gd name="T89" fmla="*/ 389 h 393"/>
                  <a:gd name="T90" fmla="*/ 495 w 604"/>
                  <a:gd name="T91" fmla="*/ 388 h 393"/>
                  <a:gd name="T92" fmla="*/ 523 w 604"/>
                  <a:gd name="T93" fmla="*/ 386 h 393"/>
                  <a:gd name="T94" fmla="*/ 549 w 604"/>
                  <a:gd name="T95" fmla="*/ 384 h 393"/>
                  <a:gd name="T96" fmla="*/ 573 w 604"/>
                  <a:gd name="T97" fmla="*/ 382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04" h="393">
                    <a:moveTo>
                      <a:pt x="573" y="382"/>
                    </a:moveTo>
                    <a:lnTo>
                      <a:pt x="593" y="375"/>
                    </a:lnTo>
                    <a:lnTo>
                      <a:pt x="603" y="358"/>
                    </a:lnTo>
                    <a:lnTo>
                      <a:pt x="604" y="334"/>
                    </a:lnTo>
                    <a:lnTo>
                      <a:pt x="598" y="304"/>
                    </a:lnTo>
                    <a:lnTo>
                      <a:pt x="584" y="269"/>
                    </a:lnTo>
                    <a:lnTo>
                      <a:pt x="565" y="231"/>
                    </a:lnTo>
                    <a:lnTo>
                      <a:pt x="541" y="191"/>
                    </a:lnTo>
                    <a:lnTo>
                      <a:pt x="512" y="151"/>
                    </a:lnTo>
                    <a:lnTo>
                      <a:pt x="479" y="112"/>
                    </a:lnTo>
                    <a:lnTo>
                      <a:pt x="443" y="77"/>
                    </a:lnTo>
                    <a:lnTo>
                      <a:pt x="406" y="47"/>
                    </a:lnTo>
                    <a:lnTo>
                      <a:pt x="369" y="23"/>
                    </a:lnTo>
                    <a:lnTo>
                      <a:pt x="331" y="7"/>
                    </a:lnTo>
                    <a:lnTo>
                      <a:pt x="294" y="0"/>
                    </a:lnTo>
                    <a:lnTo>
                      <a:pt x="257" y="4"/>
                    </a:lnTo>
                    <a:lnTo>
                      <a:pt x="224" y="20"/>
                    </a:lnTo>
                    <a:lnTo>
                      <a:pt x="174" y="58"/>
                    </a:lnTo>
                    <a:lnTo>
                      <a:pt x="131" y="93"/>
                    </a:lnTo>
                    <a:lnTo>
                      <a:pt x="95" y="125"/>
                    </a:lnTo>
                    <a:lnTo>
                      <a:pt x="65" y="157"/>
                    </a:lnTo>
                    <a:lnTo>
                      <a:pt x="41" y="185"/>
                    </a:lnTo>
                    <a:lnTo>
                      <a:pt x="23" y="211"/>
                    </a:lnTo>
                    <a:lnTo>
                      <a:pt x="10" y="234"/>
                    </a:lnTo>
                    <a:lnTo>
                      <a:pt x="3" y="256"/>
                    </a:lnTo>
                    <a:lnTo>
                      <a:pt x="0" y="275"/>
                    </a:lnTo>
                    <a:lnTo>
                      <a:pt x="2" y="293"/>
                    </a:lnTo>
                    <a:lnTo>
                      <a:pt x="9" y="309"/>
                    </a:lnTo>
                    <a:lnTo>
                      <a:pt x="19" y="323"/>
                    </a:lnTo>
                    <a:lnTo>
                      <a:pt x="32" y="336"/>
                    </a:lnTo>
                    <a:lnTo>
                      <a:pt x="49" y="347"/>
                    </a:lnTo>
                    <a:lnTo>
                      <a:pt x="69" y="357"/>
                    </a:lnTo>
                    <a:lnTo>
                      <a:pt x="93" y="365"/>
                    </a:lnTo>
                    <a:lnTo>
                      <a:pt x="118" y="372"/>
                    </a:lnTo>
                    <a:lnTo>
                      <a:pt x="145" y="378"/>
                    </a:lnTo>
                    <a:lnTo>
                      <a:pt x="174" y="383"/>
                    </a:lnTo>
                    <a:lnTo>
                      <a:pt x="204" y="386"/>
                    </a:lnTo>
                    <a:lnTo>
                      <a:pt x="236" y="389"/>
                    </a:lnTo>
                    <a:lnTo>
                      <a:pt x="268" y="391"/>
                    </a:lnTo>
                    <a:lnTo>
                      <a:pt x="302" y="392"/>
                    </a:lnTo>
                    <a:lnTo>
                      <a:pt x="335" y="393"/>
                    </a:lnTo>
                    <a:lnTo>
                      <a:pt x="368" y="392"/>
                    </a:lnTo>
                    <a:lnTo>
                      <a:pt x="401" y="392"/>
                    </a:lnTo>
                    <a:lnTo>
                      <a:pt x="433" y="391"/>
                    </a:lnTo>
                    <a:lnTo>
                      <a:pt x="464" y="389"/>
                    </a:lnTo>
                    <a:lnTo>
                      <a:pt x="495" y="388"/>
                    </a:lnTo>
                    <a:lnTo>
                      <a:pt x="523" y="386"/>
                    </a:lnTo>
                    <a:lnTo>
                      <a:pt x="549" y="384"/>
                    </a:lnTo>
                    <a:lnTo>
                      <a:pt x="573" y="382"/>
                    </a:lnTo>
                    <a:close/>
                  </a:path>
                </a:pathLst>
              </a:custGeom>
              <a:solidFill>
                <a:srgbClr val="FFE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26" name="Freeform 742"/>
              <p:cNvSpPr>
                <a:spLocks/>
              </p:cNvSpPr>
              <p:nvPr/>
            </p:nvSpPr>
            <p:spPr bwMode="auto">
              <a:xfrm>
                <a:off x="4933" y="687"/>
                <a:ext cx="50" cy="32"/>
              </a:xfrm>
              <a:custGeom>
                <a:avLst/>
                <a:gdLst>
                  <a:gd name="T0" fmla="*/ 477 w 504"/>
                  <a:gd name="T1" fmla="*/ 310 h 319"/>
                  <a:gd name="T2" fmla="*/ 457 w 504"/>
                  <a:gd name="T3" fmla="*/ 312 h 319"/>
                  <a:gd name="T4" fmla="*/ 435 w 504"/>
                  <a:gd name="T5" fmla="*/ 313 h 319"/>
                  <a:gd name="T6" fmla="*/ 411 w 504"/>
                  <a:gd name="T7" fmla="*/ 315 h 319"/>
                  <a:gd name="T8" fmla="*/ 386 w 504"/>
                  <a:gd name="T9" fmla="*/ 316 h 319"/>
                  <a:gd name="T10" fmla="*/ 361 w 504"/>
                  <a:gd name="T11" fmla="*/ 318 h 319"/>
                  <a:gd name="T12" fmla="*/ 334 w 504"/>
                  <a:gd name="T13" fmla="*/ 319 h 319"/>
                  <a:gd name="T14" fmla="*/ 307 w 504"/>
                  <a:gd name="T15" fmla="*/ 319 h 319"/>
                  <a:gd name="T16" fmla="*/ 280 w 504"/>
                  <a:gd name="T17" fmla="*/ 319 h 319"/>
                  <a:gd name="T18" fmla="*/ 252 w 504"/>
                  <a:gd name="T19" fmla="*/ 319 h 319"/>
                  <a:gd name="T20" fmla="*/ 224 w 504"/>
                  <a:gd name="T21" fmla="*/ 318 h 319"/>
                  <a:gd name="T22" fmla="*/ 197 w 504"/>
                  <a:gd name="T23" fmla="*/ 316 h 319"/>
                  <a:gd name="T24" fmla="*/ 171 w 504"/>
                  <a:gd name="T25" fmla="*/ 314 h 319"/>
                  <a:gd name="T26" fmla="*/ 146 w 504"/>
                  <a:gd name="T27" fmla="*/ 311 h 319"/>
                  <a:gd name="T28" fmla="*/ 122 w 504"/>
                  <a:gd name="T29" fmla="*/ 307 h 319"/>
                  <a:gd name="T30" fmla="*/ 100 w 504"/>
                  <a:gd name="T31" fmla="*/ 303 h 319"/>
                  <a:gd name="T32" fmla="*/ 79 w 504"/>
                  <a:gd name="T33" fmla="*/ 297 h 319"/>
                  <a:gd name="T34" fmla="*/ 60 w 504"/>
                  <a:gd name="T35" fmla="*/ 290 h 319"/>
                  <a:gd name="T36" fmla="*/ 42 w 504"/>
                  <a:gd name="T37" fmla="*/ 283 h 319"/>
                  <a:gd name="T38" fmla="*/ 28 w 504"/>
                  <a:gd name="T39" fmla="*/ 274 h 319"/>
                  <a:gd name="T40" fmla="*/ 17 w 504"/>
                  <a:gd name="T41" fmla="*/ 264 h 319"/>
                  <a:gd name="T42" fmla="*/ 8 w 504"/>
                  <a:gd name="T43" fmla="*/ 252 h 319"/>
                  <a:gd name="T44" fmla="*/ 2 w 504"/>
                  <a:gd name="T45" fmla="*/ 239 h 319"/>
                  <a:gd name="T46" fmla="*/ 0 w 504"/>
                  <a:gd name="T47" fmla="*/ 225 h 319"/>
                  <a:gd name="T48" fmla="*/ 2 w 504"/>
                  <a:gd name="T49" fmla="*/ 209 h 319"/>
                  <a:gd name="T50" fmla="*/ 8 w 504"/>
                  <a:gd name="T51" fmla="*/ 192 h 319"/>
                  <a:gd name="T52" fmla="*/ 17 w 504"/>
                  <a:gd name="T53" fmla="*/ 173 h 319"/>
                  <a:gd name="T54" fmla="*/ 31 w 504"/>
                  <a:gd name="T55" fmla="*/ 152 h 319"/>
                  <a:gd name="T56" fmla="*/ 51 w 504"/>
                  <a:gd name="T57" fmla="*/ 130 h 319"/>
                  <a:gd name="T58" fmla="*/ 75 w 504"/>
                  <a:gd name="T59" fmla="*/ 104 h 319"/>
                  <a:gd name="T60" fmla="*/ 104 w 504"/>
                  <a:gd name="T61" fmla="*/ 78 h 319"/>
                  <a:gd name="T62" fmla="*/ 138 w 504"/>
                  <a:gd name="T63" fmla="*/ 50 h 319"/>
                  <a:gd name="T64" fmla="*/ 178 w 504"/>
                  <a:gd name="T65" fmla="*/ 20 h 319"/>
                  <a:gd name="T66" fmla="*/ 208 w 504"/>
                  <a:gd name="T67" fmla="*/ 5 h 319"/>
                  <a:gd name="T68" fmla="*/ 241 w 504"/>
                  <a:gd name="T69" fmla="*/ 0 h 319"/>
                  <a:gd name="T70" fmla="*/ 274 w 504"/>
                  <a:gd name="T71" fmla="*/ 4 h 319"/>
                  <a:gd name="T72" fmla="*/ 307 w 504"/>
                  <a:gd name="T73" fmla="*/ 16 h 319"/>
                  <a:gd name="T74" fmla="*/ 339 w 504"/>
                  <a:gd name="T75" fmla="*/ 35 h 319"/>
                  <a:gd name="T76" fmla="*/ 371 w 504"/>
                  <a:gd name="T77" fmla="*/ 59 h 319"/>
                  <a:gd name="T78" fmla="*/ 400 w 504"/>
                  <a:gd name="T79" fmla="*/ 87 h 319"/>
                  <a:gd name="T80" fmla="*/ 429 w 504"/>
                  <a:gd name="T81" fmla="*/ 118 h 319"/>
                  <a:gd name="T82" fmla="*/ 453 w 504"/>
                  <a:gd name="T83" fmla="*/ 152 h 319"/>
                  <a:gd name="T84" fmla="*/ 473 w 504"/>
                  <a:gd name="T85" fmla="*/ 184 h 319"/>
                  <a:gd name="T86" fmla="*/ 489 w 504"/>
                  <a:gd name="T87" fmla="*/ 216 h 319"/>
                  <a:gd name="T88" fmla="*/ 500 w 504"/>
                  <a:gd name="T89" fmla="*/ 245 h 319"/>
                  <a:gd name="T90" fmla="*/ 504 w 504"/>
                  <a:gd name="T91" fmla="*/ 270 h 319"/>
                  <a:gd name="T92" fmla="*/ 503 w 504"/>
                  <a:gd name="T93" fmla="*/ 290 h 319"/>
                  <a:gd name="T94" fmla="*/ 494 w 504"/>
                  <a:gd name="T95" fmla="*/ 304 h 319"/>
                  <a:gd name="T96" fmla="*/ 477 w 504"/>
                  <a:gd name="T97" fmla="*/ 310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04" h="319">
                    <a:moveTo>
                      <a:pt x="477" y="310"/>
                    </a:moveTo>
                    <a:lnTo>
                      <a:pt x="457" y="312"/>
                    </a:lnTo>
                    <a:lnTo>
                      <a:pt x="435" y="313"/>
                    </a:lnTo>
                    <a:lnTo>
                      <a:pt x="411" y="315"/>
                    </a:lnTo>
                    <a:lnTo>
                      <a:pt x="386" y="316"/>
                    </a:lnTo>
                    <a:lnTo>
                      <a:pt x="361" y="318"/>
                    </a:lnTo>
                    <a:lnTo>
                      <a:pt x="334" y="319"/>
                    </a:lnTo>
                    <a:lnTo>
                      <a:pt x="307" y="319"/>
                    </a:lnTo>
                    <a:lnTo>
                      <a:pt x="280" y="319"/>
                    </a:lnTo>
                    <a:lnTo>
                      <a:pt x="252" y="319"/>
                    </a:lnTo>
                    <a:lnTo>
                      <a:pt x="224" y="318"/>
                    </a:lnTo>
                    <a:lnTo>
                      <a:pt x="197" y="316"/>
                    </a:lnTo>
                    <a:lnTo>
                      <a:pt x="171" y="314"/>
                    </a:lnTo>
                    <a:lnTo>
                      <a:pt x="146" y="311"/>
                    </a:lnTo>
                    <a:lnTo>
                      <a:pt x="122" y="307"/>
                    </a:lnTo>
                    <a:lnTo>
                      <a:pt x="100" y="303"/>
                    </a:lnTo>
                    <a:lnTo>
                      <a:pt x="79" y="297"/>
                    </a:lnTo>
                    <a:lnTo>
                      <a:pt x="60" y="290"/>
                    </a:lnTo>
                    <a:lnTo>
                      <a:pt x="42" y="283"/>
                    </a:lnTo>
                    <a:lnTo>
                      <a:pt x="28" y="274"/>
                    </a:lnTo>
                    <a:lnTo>
                      <a:pt x="17" y="264"/>
                    </a:lnTo>
                    <a:lnTo>
                      <a:pt x="8" y="252"/>
                    </a:lnTo>
                    <a:lnTo>
                      <a:pt x="2" y="239"/>
                    </a:lnTo>
                    <a:lnTo>
                      <a:pt x="0" y="225"/>
                    </a:lnTo>
                    <a:lnTo>
                      <a:pt x="2" y="209"/>
                    </a:lnTo>
                    <a:lnTo>
                      <a:pt x="8" y="192"/>
                    </a:lnTo>
                    <a:lnTo>
                      <a:pt x="17" y="173"/>
                    </a:lnTo>
                    <a:lnTo>
                      <a:pt x="31" y="152"/>
                    </a:lnTo>
                    <a:lnTo>
                      <a:pt x="51" y="130"/>
                    </a:lnTo>
                    <a:lnTo>
                      <a:pt x="75" y="104"/>
                    </a:lnTo>
                    <a:lnTo>
                      <a:pt x="104" y="78"/>
                    </a:lnTo>
                    <a:lnTo>
                      <a:pt x="138" y="50"/>
                    </a:lnTo>
                    <a:lnTo>
                      <a:pt x="178" y="20"/>
                    </a:lnTo>
                    <a:lnTo>
                      <a:pt x="208" y="5"/>
                    </a:lnTo>
                    <a:lnTo>
                      <a:pt x="241" y="0"/>
                    </a:lnTo>
                    <a:lnTo>
                      <a:pt x="274" y="4"/>
                    </a:lnTo>
                    <a:lnTo>
                      <a:pt x="307" y="16"/>
                    </a:lnTo>
                    <a:lnTo>
                      <a:pt x="339" y="35"/>
                    </a:lnTo>
                    <a:lnTo>
                      <a:pt x="371" y="59"/>
                    </a:lnTo>
                    <a:lnTo>
                      <a:pt x="400" y="87"/>
                    </a:lnTo>
                    <a:lnTo>
                      <a:pt x="429" y="118"/>
                    </a:lnTo>
                    <a:lnTo>
                      <a:pt x="453" y="152"/>
                    </a:lnTo>
                    <a:lnTo>
                      <a:pt x="473" y="184"/>
                    </a:lnTo>
                    <a:lnTo>
                      <a:pt x="489" y="216"/>
                    </a:lnTo>
                    <a:lnTo>
                      <a:pt x="500" y="245"/>
                    </a:lnTo>
                    <a:lnTo>
                      <a:pt x="504" y="270"/>
                    </a:lnTo>
                    <a:lnTo>
                      <a:pt x="503" y="290"/>
                    </a:lnTo>
                    <a:lnTo>
                      <a:pt x="494" y="304"/>
                    </a:lnTo>
                    <a:lnTo>
                      <a:pt x="477" y="310"/>
                    </a:lnTo>
                    <a:close/>
                  </a:path>
                </a:pathLst>
              </a:custGeom>
              <a:solidFill>
                <a:srgbClr val="FFE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27" name="Freeform 743"/>
              <p:cNvSpPr>
                <a:spLocks/>
              </p:cNvSpPr>
              <p:nvPr/>
            </p:nvSpPr>
            <p:spPr bwMode="auto">
              <a:xfrm>
                <a:off x="4938" y="689"/>
                <a:ext cx="40" cy="25"/>
              </a:xfrm>
              <a:custGeom>
                <a:avLst/>
                <a:gdLst>
                  <a:gd name="T0" fmla="*/ 379 w 403"/>
                  <a:gd name="T1" fmla="*/ 239 h 246"/>
                  <a:gd name="T2" fmla="*/ 345 w 403"/>
                  <a:gd name="T3" fmla="*/ 242 h 246"/>
                  <a:gd name="T4" fmla="*/ 306 w 403"/>
                  <a:gd name="T5" fmla="*/ 244 h 246"/>
                  <a:gd name="T6" fmla="*/ 265 w 403"/>
                  <a:gd name="T7" fmla="*/ 246 h 246"/>
                  <a:gd name="T8" fmla="*/ 222 w 403"/>
                  <a:gd name="T9" fmla="*/ 246 h 246"/>
                  <a:gd name="T10" fmla="*/ 178 w 403"/>
                  <a:gd name="T11" fmla="*/ 245 h 246"/>
                  <a:gd name="T12" fmla="*/ 136 w 403"/>
                  <a:gd name="T13" fmla="*/ 243 h 246"/>
                  <a:gd name="T14" fmla="*/ 97 w 403"/>
                  <a:gd name="T15" fmla="*/ 237 h 246"/>
                  <a:gd name="T16" fmla="*/ 63 w 403"/>
                  <a:gd name="T17" fmla="*/ 229 h 246"/>
                  <a:gd name="T18" fmla="*/ 34 w 403"/>
                  <a:gd name="T19" fmla="*/ 219 h 246"/>
                  <a:gd name="T20" fmla="*/ 13 w 403"/>
                  <a:gd name="T21" fmla="*/ 204 h 246"/>
                  <a:gd name="T22" fmla="*/ 1 w 403"/>
                  <a:gd name="T23" fmla="*/ 186 h 246"/>
                  <a:gd name="T24" fmla="*/ 0 w 403"/>
                  <a:gd name="T25" fmla="*/ 163 h 246"/>
                  <a:gd name="T26" fmla="*/ 10 w 403"/>
                  <a:gd name="T27" fmla="*/ 136 h 246"/>
                  <a:gd name="T28" fmla="*/ 34 w 403"/>
                  <a:gd name="T29" fmla="*/ 103 h 246"/>
                  <a:gd name="T30" fmla="*/ 73 w 403"/>
                  <a:gd name="T31" fmla="*/ 65 h 246"/>
                  <a:gd name="T32" fmla="*/ 129 w 403"/>
                  <a:gd name="T33" fmla="*/ 21 h 246"/>
                  <a:gd name="T34" fmla="*/ 156 w 403"/>
                  <a:gd name="T35" fmla="*/ 6 h 246"/>
                  <a:gd name="T36" fmla="*/ 186 w 403"/>
                  <a:gd name="T37" fmla="*/ 0 h 246"/>
                  <a:gd name="T38" fmla="*/ 214 w 403"/>
                  <a:gd name="T39" fmla="*/ 2 h 246"/>
                  <a:gd name="T40" fmla="*/ 242 w 403"/>
                  <a:gd name="T41" fmla="*/ 10 h 246"/>
                  <a:gd name="T42" fmla="*/ 270 w 403"/>
                  <a:gd name="T43" fmla="*/ 24 h 246"/>
                  <a:gd name="T44" fmla="*/ 296 w 403"/>
                  <a:gd name="T45" fmla="*/ 42 h 246"/>
                  <a:gd name="T46" fmla="*/ 320 w 403"/>
                  <a:gd name="T47" fmla="*/ 64 h 246"/>
                  <a:gd name="T48" fmla="*/ 343 w 403"/>
                  <a:gd name="T49" fmla="*/ 87 h 246"/>
                  <a:gd name="T50" fmla="*/ 362 w 403"/>
                  <a:gd name="T51" fmla="*/ 114 h 246"/>
                  <a:gd name="T52" fmla="*/ 379 w 403"/>
                  <a:gd name="T53" fmla="*/ 139 h 246"/>
                  <a:gd name="T54" fmla="*/ 391 w 403"/>
                  <a:gd name="T55" fmla="*/ 164 h 246"/>
                  <a:gd name="T56" fmla="*/ 400 w 403"/>
                  <a:gd name="T57" fmla="*/ 187 h 246"/>
                  <a:gd name="T58" fmla="*/ 403 w 403"/>
                  <a:gd name="T59" fmla="*/ 207 h 246"/>
                  <a:gd name="T60" fmla="*/ 401 w 403"/>
                  <a:gd name="T61" fmla="*/ 223 h 246"/>
                  <a:gd name="T62" fmla="*/ 393 w 403"/>
                  <a:gd name="T63" fmla="*/ 234 h 246"/>
                  <a:gd name="T64" fmla="*/ 379 w 403"/>
                  <a:gd name="T65" fmla="*/ 239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3" h="246">
                    <a:moveTo>
                      <a:pt x="379" y="239"/>
                    </a:moveTo>
                    <a:lnTo>
                      <a:pt x="345" y="242"/>
                    </a:lnTo>
                    <a:lnTo>
                      <a:pt x="306" y="244"/>
                    </a:lnTo>
                    <a:lnTo>
                      <a:pt x="265" y="246"/>
                    </a:lnTo>
                    <a:lnTo>
                      <a:pt x="222" y="246"/>
                    </a:lnTo>
                    <a:lnTo>
                      <a:pt x="178" y="245"/>
                    </a:lnTo>
                    <a:lnTo>
                      <a:pt x="136" y="243"/>
                    </a:lnTo>
                    <a:lnTo>
                      <a:pt x="97" y="237"/>
                    </a:lnTo>
                    <a:lnTo>
                      <a:pt x="63" y="229"/>
                    </a:lnTo>
                    <a:lnTo>
                      <a:pt x="34" y="219"/>
                    </a:lnTo>
                    <a:lnTo>
                      <a:pt x="13" y="204"/>
                    </a:lnTo>
                    <a:lnTo>
                      <a:pt x="1" y="186"/>
                    </a:lnTo>
                    <a:lnTo>
                      <a:pt x="0" y="163"/>
                    </a:lnTo>
                    <a:lnTo>
                      <a:pt x="10" y="136"/>
                    </a:lnTo>
                    <a:lnTo>
                      <a:pt x="34" y="103"/>
                    </a:lnTo>
                    <a:lnTo>
                      <a:pt x="73" y="65"/>
                    </a:lnTo>
                    <a:lnTo>
                      <a:pt x="129" y="21"/>
                    </a:lnTo>
                    <a:lnTo>
                      <a:pt x="156" y="6"/>
                    </a:lnTo>
                    <a:lnTo>
                      <a:pt x="186" y="0"/>
                    </a:lnTo>
                    <a:lnTo>
                      <a:pt x="214" y="2"/>
                    </a:lnTo>
                    <a:lnTo>
                      <a:pt x="242" y="10"/>
                    </a:lnTo>
                    <a:lnTo>
                      <a:pt x="270" y="24"/>
                    </a:lnTo>
                    <a:lnTo>
                      <a:pt x="296" y="42"/>
                    </a:lnTo>
                    <a:lnTo>
                      <a:pt x="320" y="64"/>
                    </a:lnTo>
                    <a:lnTo>
                      <a:pt x="343" y="87"/>
                    </a:lnTo>
                    <a:lnTo>
                      <a:pt x="362" y="114"/>
                    </a:lnTo>
                    <a:lnTo>
                      <a:pt x="379" y="139"/>
                    </a:lnTo>
                    <a:lnTo>
                      <a:pt x="391" y="164"/>
                    </a:lnTo>
                    <a:lnTo>
                      <a:pt x="400" y="187"/>
                    </a:lnTo>
                    <a:lnTo>
                      <a:pt x="403" y="207"/>
                    </a:lnTo>
                    <a:lnTo>
                      <a:pt x="401" y="223"/>
                    </a:lnTo>
                    <a:lnTo>
                      <a:pt x="393" y="234"/>
                    </a:lnTo>
                    <a:lnTo>
                      <a:pt x="379" y="239"/>
                    </a:lnTo>
                    <a:close/>
                  </a:path>
                </a:pathLst>
              </a:cu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28" name="Freeform 744"/>
              <p:cNvSpPr>
                <a:spLocks/>
              </p:cNvSpPr>
              <p:nvPr/>
            </p:nvSpPr>
            <p:spPr bwMode="auto">
              <a:xfrm>
                <a:off x="4942" y="692"/>
                <a:ext cx="31" cy="17"/>
              </a:xfrm>
              <a:custGeom>
                <a:avLst/>
                <a:gdLst>
                  <a:gd name="T0" fmla="*/ 283 w 303"/>
                  <a:gd name="T1" fmla="*/ 167 h 173"/>
                  <a:gd name="T2" fmla="*/ 258 w 303"/>
                  <a:gd name="T3" fmla="*/ 169 h 173"/>
                  <a:gd name="T4" fmla="*/ 230 w 303"/>
                  <a:gd name="T5" fmla="*/ 171 h 173"/>
                  <a:gd name="T6" fmla="*/ 200 w 303"/>
                  <a:gd name="T7" fmla="*/ 172 h 173"/>
                  <a:gd name="T8" fmla="*/ 168 w 303"/>
                  <a:gd name="T9" fmla="*/ 173 h 173"/>
                  <a:gd name="T10" fmla="*/ 135 w 303"/>
                  <a:gd name="T11" fmla="*/ 172 h 173"/>
                  <a:gd name="T12" fmla="*/ 105 w 303"/>
                  <a:gd name="T13" fmla="*/ 170 h 173"/>
                  <a:gd name="T14" fmla="*/ 76 w 303"/>
                  <a:gd name="T15" fmla="*/ 167 h 173"/>
                  <a:gd name="T16" fmla="*/ 51 w 303"/>
                  <a:gd name="T17" fmla="*/ 161 h 173"/>
                  <a:gd name="T18" fmla="*/ 29 w 303"/>
                  <a:gd name="T19" fmla="*/ 154 h 173"/>
                  <a:gd name="T20" fmla="*/ 13 w 303"/>
                  <a:gd name="T21" fmla="*/ 144 h 173"/>
                  <a:gd name="T22" fmla="*/ 3 w 303"/>
                  <a:gd name="T23" fmla="*/ 132 h 173"/>
                  <a:gd name="T24" fmla="*/ 0 w 303"/>
                  <a:gd name="T25" fmla="*/ 117 h 173"/>
                  <a:gd name="T26" fmla="*/ 6 w 303"/>
                  <a:gd name="T27" fmla="*/ 99 h 173"/>
                  <a:gd name="T28" fmla="*/ 21 w 303"/>
                  <a:gd name="T29" fmla="*/ 77 h 173"/>
                  <a:gd name="T30" fmla="*/ 47 w 303"/>
                  <a:gd name="T31" fmla="*/ 51 h 173"/>
                  <a:gd name="T32" fmla="*/ 84 w 303"/>
                  <a:gd name="T33" fmla="*/ 22 h 173"/>
                  <a:gd name="T34" fmla="*/ 108 w 303"/>
                  <a:gd name="T35" fmla="*/ 8 h 173"/>
                  <a:gd name="T36" fmla="*/ 133 w 303"/>
                  <a:gd name="T37" fmla="*/ 1 h 173"/>
                  <a:gd name="T38" fmla="*/ 158 w 303"/>
                  <a:gd name="T39" fmla="*/ 0 h 173"/>
                  <a:gd name="T40" fmla="*/ 181 w 303"/>
                  <a:gd name="T41" fmla="*/ 4 h 173"/>
                  <a:gd name="T42" fmla="*/ 203 w 303"/>
                  <a:gd name="T43" fmla="*/ 12 h 173"/>
                  <a:gd name="T44" fmla="*/ 224 w 303"/>
                  <a:gd name="T45" fmla="*/ 24 h 173"/>
                  <a:gd name="T46" fmla="*/ 243 w 303"/>
                  <a:gd name="T47" fmla="*/ 39 h 173"/>
                  <a:gd name="T48" fmla="*/ 261 w 303"/>
                  <a:gd name="T49" fmla="*/ 56 h 173"/>
                  <a:gd name="T50" fmla="*/ 275 w 303"/>
                  <a:gd name="T51" fmla="*/ 75 h 173"/>
                  <a:gd name="T52" fmla="*/ 287 w 303"/>
                  <a:gd name="T53" fmla="*/ 93 h 173"/>
                  <a:gd name="T54" fmla="*/ 296 w 303"/>
                  <a:gd name="T55" fmla="*/ 111 h 173"/>
                  <a:gd name="T56" fmla="*/ 302 w 303"/>
                  <a:gd name="T57" fmla="*/ 128 h 173"/>
                  <a:gd name="T58" fmla="*/ 303 w 303"/>
                  <a:gd name="T59" fmla="*/ 143 h 173"/>
                  <a:gd name="T60" fmla="*/ 301 w 303"/>
                  <a:gd name="T61" fmla="*/ 155 h 173"/>
                  <a:gd name="T62" fmla="*/ 294 w 303"/>
                  <a:gd name="T63" fmla="*/ 163 h 173"/>
                  <a:gd name="T64" fmla="*/ 283 w 303"/>
                  <a:gd name="T65" fmla="*/ 167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3" h="173">
                    <a:moveTo>
                      <a:pt x="283" y="167"/>
                    </a:moveTo>
                    <a:lnTo>
                      <a:pt x="258" y="169"/>
                    </a:lnTo>
                    <a:lnTo>
                      <a:pt x="230" y="171"/>
                    </a:lnTo>
                    <a:lnTo>
                      <a:pt x="200" y="172"/>
                    </a:lnTo>
                    <a:lnTo>
                      <a:pt x="168" y="173"/>
                    </a:lnTo>
                    <a:lnTo>
                      <a:pt x="135" y="172"/>
                    </a:lnTo>
                    <a:lnTo>
                      <a:pt x="105" y="170"/>
                    </a:lnTo>
                    <a:lnTo>
                      <a:pt x="76" y="167"/>
                    </a:lnTo>
                    <a:lnTo>
                      <a:pt x="51" y="161"/>
                    </a:lnTo>
                    <a:lnTo>
                      <a:pt x="29" y="154"/>
                    </a:lnTo>
                    <a:lnTo>
                      <a:pt x="13" y="144"/>
                    </a:lnTo>
                    <a:lnTo>
                      <a:pt x="3" y="132"/>
                    </a:lnTo>
                    <a:lnTo>
                      <a:pt x="0" y="117"/>
                    </a:lnTo>
                    <a:lnTo>
                      <a:pt x="6" y="99"/>
                    </a:lnTo>
                    <a:lnTo>
                      <a:pt x="21" y="77"/>
                    </a:lnTo>
                    <a:lnTo>
                      <a:pt x="47" y="51"/>
                    </a:lnTo>
                    <a:lnTo>
                      <a:pt x="84" y="22"/>
                    </a:lnTo>
                    <a:lnTo>
                      <a:pt x="108" y="8"/>
                    </a:lnTo>
                    <a:lnTo>
                      <a:pt x="133" y="1"/>
                    </a:lnTo>
                    <a:lnTo>
                      <a:pt x="158" y="0"/>
                    </a:lnTo>
                    <a:lnTo>
                      <a:pt x="181" y="4"/>
                    </a:lnTo>
                    <a:lnTo>
                      <a:pt x="203" y="12"/>
                    </a:lnTo>
                    <a:lnTo>
                      <a:pt x="224" y="24"/>
                    </a:lnTo>
                    <a:lnTo>
                      <a:pt x="243" y="39"/>
                    </a:lnTo>
                    <a:lnTo>
                      <a:pt x="261" y="56"/>
                    </a:lnTo>
                    <a:lnTo>
                      <a:pt x="275" y="75"/>
                    </a:lnTo>
                    <a:lnTo>
                      <a:pt x="287" y="93"/>
                    </a:lnTo>
                    <a:lnTo>
                      <a:pt x="296" y="111"/>
                    </a:lnTo>
                    <a:lnTo>
                      <a:pt x="302" y="128"/>
                    </a:lnTo>
                    <a:lnTo>
                      <a:pt x="303" y="143"/>
                    </a:lnTo>
                    <a:lnTo>
                      <a:pt x="301" y="155"/>
                    </a:lnTo>
                    <a:lnTo>
                      <a:pt x="294" y="163"/>
                    </a:lnTo>
                    <a:lnTo>
                      <a:pt x="283" y="167"/>
                    </a:lnTo>
                    <a:close/>
                  </a:path>
                </a:pathLst>
              </a:custGeom>
              <a:solidFill>
                <a:srgbClr val="FFF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29" name="Freeform 745"/>
              <p:cNvSpPr>
                <a:spLocks/>
              </p:cNvSpPr>
              <p:nvPr/>
            </p:nvSpPr>
            <p:spPr bwMode="auto">
              <a:xfrm>
                <a:off x="4947" y="695"/>
                <a:ext cx="20" cy="10"/>
              </a:xfrm>
              <a:custGeom>
                <a:avLst/>
                <a:gdLst>
                  <a:gd name="T0" fmla="*/ 188 w 205"/>
                  <a:gd name="T1" fmla="*/ 98 h 102"/>
                  <a:gd name="T2" fmla="*/ 197 w 205"/>
                  <a:gd name="T3" fmla="*/ 95 h 102"/>
                  <a:gd name="T4" fmla="*/ 202 w 205"/>
                  <a:gd name="T5" fmla="*/ 90 h 102"/>
                  <a:gd name="T6" fmla="*/ 205 w 205"/>
                  <a:gd name="T7" fmla="*/ 82 h 102"/>
                  <a:gd name="T8" fmla="*/ 205 w 205"/>
                  <a:gd name="T9" fmla="*/ 72 h 102"/>
                  <a:gd name="T10" fmla="*/ 202 w 205"/>
                  <a:gd name="T11" fmla="*/ 62 h 102"/>
                  <a:gd name="T12" fmla="*/ 196 w 205"/>
                  <a:gd name="T13" fmla="*/ 50 h 102"/>
                  <a:gd name="T14" fmla="*/ 188 w 205"/>
                  <a:gd name="T15" fmla="*/ 38 h 102"/>
                  <a:gd name="T16" fmla="*/ 178 w 205"/>
                  <a:gd name="T17" fmla="*/ 27 h 102"/>
                  <a:gd name="T18" fmla="*/ 166 w 205"/>
                  <a:gd name="T19" fmla="*/ 17 h 102"/>
                  <a:gd name="T20" fmla="*/ 153 w 205"/>
                  <a:gd name="T21" fmla="*/ 9 h 102"/>
                  <a:gd name="T22" fmla="*/ 137 w 205"/>
                  <a:gd name="T23" fmla="*/ 3 h 102"/>
                  <a:gd name="T24" fmla="*/ 120 w 205"/>
                  <a:gd name="T25" fmla="*/ 0 h 102"/>
                  <a:gd name="T26" fmla="*/ 101 w 205"/>
                  <a:gd name="T27" fmla="*/ 0 h 102"/>
                  <a:gd name="T28" fmla="*/ 81 w 205"/>
                  <a:gd name="T29" fmla="*/ 4 h 102"/>
                  <a:gd name="T30" fmla="*/ 60 w 205"/>
                  <a:gd name="T31" fmla="*/ 12 h 102"/>
                  <a:gd name="T32" fmla="*/ 38 w 205"/>
                  <a:gd name="T33" fmla="*/ 25 h 102"/>
                  <a:gd name="T34" fmla="*/ 19 w 205"/>
                  <a:gd name="T35" fmla="*/ 39 h 102"/>
                  <a:gd name="T36" fmla="*/ 7 w 205"/>
                  <a:gd name="T37" fmla="*/ 53 h 102"/>
                  <a:gd name="T38" fmla="*/ 1 w 205"/>
                  <a:gd name="T39" fmla="*/ 64 h 102"/>
                  <a:gd name="T40" fmla="*/ 0 w 205"/>
                  <a:gd name="T41" fmla="*/ 73 h 102"/>
                  <a:gd name="T42" fmla="*/ 4 w 205"/>
                  <a:gd name="T43" fmla="*/ 81 h 102"/>
                  <a:gd name="T44" fmla="*/ 12 w 205"/>
                  <a:gd name="T45" fmla="*/ 87 h 102"/>
                  <a:gd name="T46" fmla="*/ 23 w 205"/>
                  <a:gd name="T47" fmla="*/ 93 h 102"/>
                  <a:gd name="T48" fmla="*/ 38 w 205"/>
                  <a:gd name="T49" fmla="*/ 96 h 102"/>
                  <a:gd name="T50" fmla="*/ 54 w 205"/>
                  <a:gd name="T51" fmla="*/ 99 h 102"/>
                  <a:gd name="T52" fmla="*/ 73 w 205"/>
                  <a:gd name="T53" fmla="*/ 101 h 102"/>
                  <a:gd name="T54" fmla="*/ 93 w 205"/>
                  <a:gd name="T55" fmla="*/ 102 h 102"/>
                  <a:gd name="T56" fmla="*/ 114 w 205"/>
                  <a:gd name="T57" fmla="*/ 102 h 102"/>
                  <a:gd name="T58" fmla="*/ 134 w 205"/>
                  <a:gd name="T59" fmla="*/ 102 h 102"/>
                  <a:gd name="T60" fmla="*/ 153 w 205"/>
                  <a:gd name="T61" fmla="*/ 101 h 102"/>
                  <a:gd name="T62" fmla="*/ 172 w 205"/>
                  <a:gd name="T63" fmla="*/ 100 h 102"/>
                  <a:gd name="T64" fmla="*/ 188 w 205"/>
                  <a:gd name="T65" fmla="*/ 9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5" h="102">
                    <a:moveTo>
                      <a:pt x="188" y="98"/>
                    </a:moveTo>
                    <a:lnTo>
                      <a:pt x="197" y="95"/>
                    </a:lnTo>
                    <a:lnTo>
                      <a:pt x="202" y="90"/>
                    </a:lnTo>
                    <a:lnTo>
                      <a:pt x="205" y="82"/>
                    </a:lnTo>
                    <a:lnTo>
                      <a:pt x="205" y="72"/>
                    </a:lnTo>
                    <a:lnTo>
                      <a:pt x="202" y="62"/>
                    </a:lnTo>
                    <a:lnTo>
                      <a:pt x="196" y="50"/>
                    </a:lnTo>
                    <a:lnTo>
                      <a:pt x="188" y="38"/>
                    </a:lnTo>
                    <a:lnTo>
                      <a:pt x="178" y="27"/>
                    </a:lnTo>
                    <a:lnTo>
                      <a:pt x="166" y="17"/>
                    </a:lnTo>
                    <a:lnTo>
                      <a:pt x="153" y="9"/>
                    </a:lnTo>
                    <a:lnTo>
                      <a:pt x="137" y="3"/>
                    </a:lnTo>
                    <a:lnTo>
                      <a:pt x="120" y="0"/>
                    </a:lnTo>
                    <a:lnTo>
                      <a:pt x="101" y="0"/>
                    </a:lnTo>
                    <a:lnTo>
                      <a:pt x="81" y="4"/>
                    </a:lnTo>
                    <a:lnTo>
                      <a:pt x="60" y="12"/>
                    </a:lnTo>
                    <a:lnTo>
                      <a:pt x="38" y="25"/>
                    </a:lnTo>
                    <a:lnTo>
                      <a:pt x="19" y="39"/>
                    </a:lnTo>
                    <a:lnTo>
                      <a:pt x="7" y="53"/>
                    </a:lnTo>
                    <a:lnTo>
                      <a:pt x="1" y="64"/>
                    </a:lnTo>
                    <a:lnTo>
                      <a:pt x="0" y="73"/>
                    </a:lnTo>
                    <a:lnTo>
                      <a:pt x="4" y="81"/>
                    </a:lnTo>
                    <a:lnTo>
                      <a:pt x="12" y="87"/>
                    </a:lnTo>
                    <a:lnTo>
                      <a:pt x="23" y="93"/>
                    </a:lnTo>
                    <a:lnTo>
                      <a:pt x="38" y="96"/>
                    </a:lnTo>
                    <a:lnTo>
                      <a:pt x="54" y="99"/>
                    </a:lnTo>
                    <a:lnTo>
                      <a:pt x="73" y="101"/>
                    </a:lnTo>
                    <a:lnTo>
                      <a:pt x="93" y="102"/>
                    </a:lnTo>
                    <a:lnTo>
                      <a:pt x="114" y="102"/>
                    </a:lnTo>
                    <a:lnTo>
                      <a:pt x="134" y="102"/>
                    </a:lnTo>
                    <a:lnTo>
                      <a:pt x="153" y="101"/>
                    </a:lnTo>
                    <a:lnTo>
                      <a:pt x="172" y="100"/>
                    </a:lnTo>
                    <a:lnTo>
                      <a:pt x="188" y="98"/>
                    </a:lnTo>
                    <a:close/>
                  </a:path>
                </a:pathLst>
              </a:custGeom>
              <a:solidFill>
                <a:srgbClr val="FFF2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30" name="Freeform 746"/>
              <p:cNvSpPr>
                <a:spLocks/>
              </p:cNvSpPr>
              <p:nvPr/>
            </p:nvSpPr>
            <p:spPr bwMode="auto">
              <a:xfrm>
                <a:off x="4909" y="634"/>
                <a:ext cx="32" cy="57"/>
              </a:xfrm>
              <a:custGeom>
                <a:avLst/>
                <a:gdLst>
                  <a:gd name="T0" fmla="*/ 209 w 317"/>
                  <a:gd name="T1" fmla="*/ 567 h 570"/>
                  <a:gd name="T2" fmla="*/ 220 w 317"/>
                  <a:gd name="T3" fmla="*/ 570 h 570"/>
                  <a:gd name="T4" fmla="*/ 231 w 317"/>
                  <a:gd name="T5" fmla="*/ 568 h 570"/>
                  <a:gd name="T6" fmla="*/ 241 w 317"/>
                  <a:gd name="T7" fmla="*/ 563 h 570"/>
                  <a:gd name="T8" fmla="*/ 250 w 317"/>
                  <a:gd name="T9" fmla="*/ 554 h 570"/>
                  <a:gd name="T10" fmla="*/ 260 w 317"/>
                  <a:gd name="T11" fmla="*/ 541 h 570"/>
                  <a:gd name="T12" fmla="*/ 268 w 317"/>
                  <a:gd name="T13" fmla="*/ 526 h 570"/>
                  <a:gd name="T14" fmla="*/ 276 w 317"/>
                  <a:gd name="T15" fmla="*/ 508 h 570"/>
                  <a:gd name="T16" fmla="*/ 285 w 317"/>
                  <a:gd name="T17" fmla="*/ 487 h 570"/>
                  <a:gd name="T18" fmla="*/ 291 w 317"/>
                  <a:gd name="T19" fmla="*/ 464 h 570"/>
                  <a:gd name="T20" fmla="*/ 297 w 317"/>
                  <a:gd name="T21" fmla="*/ 439 h 570"/>
                  <a:gd name="T22" fmla="*/ 302 w 317"/>
                  <a:gd name="T23" fmla="*/ 413 h 570"/>
                  <a:gd name="T24" fmla="*/ 307 w 317"/>
                  <a:gd name="T25" fmla="*/ 385 h 570"/>
                  <a:gd name="T26" fmla="*/ 311 w 317"/>
                  <a:gd name="T27" fmla="*/ 357 h 570"/>
                  <a:gd name="T28" fmla="*/ 313 w 317"/>
                  <a:gd name="T29" fmla="*/ 327 h 570"/>
                  <a:gd name="T30" fmla="*/ 315 w 317"/>
                  <a:gd name="T31" fmla="*/ 298 h 570"/>
                  <a:gd name="T32" fmla="*/ 317 w 317"/>
                  <a:gd name="T33" fmla="*/ 268 h 570"/>
                  <a:gd name="T34" fmla="*/ 317 w 317"/>
                  <a:gd name="T35" fmla="*/ 238 h 570"/>
                  <a:gd name="T36" fmla="*/ 316 w 317"/>
                  <a:gd name="T37" fmla="*/ 209 h 570"/>
                  <a:gd name="T38" fmla="*/ 314 w 317"/>
                  <a:gd name="T39" fmla="*/ 180 h 570"/>
                  <a:gd name="T40" fmla="*/ 311 w 317"/>
                  <a:gd name="T41" fmla="*/ 153 h 570"/>
                  <a:gd name="T42" fmla="*/ 307 w 317"/>
                  <a:gd name="T43" fmla="*/ 126 h 570"/>
                  <a:gd name="T44" fmla="*/ 302 w 317"/>
                  <a:gd name="T45" fmla="*/ 101 h 570"/>
                  <a:gd name="T46" fmla="*/ 296 w 317"/>
                  <a:gd name="T47" fmla="*/ 79 h 570"/>
                  <a:gd name="T48" fmla="*/ 288 w 317"/>
                  <a:gd name="T49" fmla="*/ 58 h 570"/>
                  <a:gd name="T50" fmla="*/ 280 w 317"/>
                  <a:gd name="T51" fmla="*/ 41 h 570"/>
                  <a:gd name="T52" fmla="*/ 269 w 317"/>
                  <a:gd name="T53" fmla="*/ 26 h 570"/>
                  <a:gd name="T54" fmla="*/ 258 w 317"/>
                  <a:gd name="T55" fmla="*/ 14 h 570"/>
                  <a:gd name="T56" fmla="*/ 246 w 317"/>
                  <a:gd name="T57" fmla="*/ 5 h 570"/>
                  <a:gd name="T58" fmla="*/ 232 w 317"/>
                  <a:gd name="T59" fmla="*/ 0 h 570"/>
                  <a:gd name="T60" fmla="*/ 217 w 317"/>
                  <a:gd name="T61" fmla="*/ 0 h 570"/>
                  <a:gd name="T62" fmla="*/ 200 w 317"/>
                  <a:gd name="T63" fmla="*/ 3 h 570"/>
                  <a:gd name="T64" fmla="*/ 182 w 317"/>
                  <a:gd name="T65" fmla="*/ 11 h 570"/>
                  <a:gd name="T66" fmla="*/ 133 w 317"/>
                  <a:gd name="T67" fmla="*/ 42 h 570"/>
                  <a:gd name="T68" fmla="*/ 92 w 317"/>
                  <a:gd name="T69" fmla="*/ 76 h 570"/>
                  <a:gd name="T70" fmla="*/ 58 w 317"/>
                  <a:gd name="T71" fmla="*/ 112 h 570"/>
                  <a:gd name="T72" fmla="*/ 33 w 317"/>
                  <a:gd name="T73" fmla="*/ 150 h 570"/>
                  <a:gd name="T74" fmla="*/ 15 w 317"/>
                  <a:gd name="T75" fmla="*/ 190 h 570"/>
                  <a:gd name="T76" fmla="*/ 4 w 317"/>
                  <a:gd name="T77" fmla="*/ 230 h 570"/>
                  <a:gd name="T78" fmla="*/ 0 w 317"/>
                  <a:gd name="T79" fmla="*/ 270 h 570"/>
                  <a:gd name="T80" fmla="*/ 2 w 317"/>
                  <a:gd name="T81" fmla="*/ 310 h 570"/>
                  <a:gd name="T82" fmla="*/ 10 w 317"/>
                  <a:gd name="T83" fmla="*/ 350 h 570"/>
                  <a:gd name="T84" fmla="*/ 24 w 317"/>
                  <a:gd name="T85" fmla="*/ 389 h 570"/>
                  <a:gd name="T86" fmla="*/ 43 w 317"/>
                  <a:gd name="T87" fmla="*/ 425 h 570"/>
                  <a:gd name="T88" fmla="*/ 68 w 317"/>
                  <a:gd name="T89" fmla="*/ 460 h 570"/>
                  <a:gd name="T90" fmla="*/ 97 w 317"/>
                  <a:gd name="T91" fmla="*/ 492 h 570"/>
                  <a:gd name="T92" fmla="*/ 131 w 317"/>
                  <a:gd name="T93" fmla="*/ 521 h 570"/>
                  <a:gd name="T94" fmla="*/ 168 w 317"/>
                  <a:gd name="T95" fmla="*/ 546 h 570"/>
                  <a:gd name="T96" fmla="*/ 209 w 317"/>
                  <a:gd name="T97" fmla="*/ 567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17" h="570">
                    <a:moveTo>
                      <a:pt x="209" y="567"/>
                    </a:moveTo>
                    <a:lnTo>
                      <a:pt x="220" y="570"/>
                    </a:lnTo>
                    <a:lnTo>
                      <a:pt x="231" y="568"/>
                    </a:lnTo>
                    <a:lnTo>
                      <a:pt x="241" y="563"/>
                    </a:lnTo>
                    <a:lnTo>
                      <a:pt x="250" y="554"/>
                    </a:lnTo>
                    <a:lnTo>
                      <a:pt x="260" y="541"/>
                    </a:lnTo>
                    <a:lnTo>
                      <a:pt x="268" y="526"/>
                    </a:lnTo>
                    <a:lnTo>
                      <a:pt x="276" y="508"/>
                    </a:lnTo>
                    <a:lnTo>
                      <a:pt x="285" y="487"/>
                    </a:lnTo>
                    <a:lnTo>
                      <a:pt x="291" y="464"/>
                    </a:lnTo>
                    <a:lnTo>
                      <a:pt x="297" y="439"/>
                    </a:lnTo>
                    <a:lnTo>
                      <a:pt x="302" y="413"/>
                    </a:lnTo>
                    <a:lnTo>
                      <a:pt x="307" y="385"/>
                    </a:lnTo>
                    <a:lnTo>
                      <a:pt x="311" y="357"/>
                    </a:lnTo>
                    <a:lnTo>
                      <a:pt x="313" y="327"/>
                    </a:lnTo>
                    <a:lnTo>
                      <a:pt x="315" y="298"/>
                    </a:lnTo>
                    <a:lnTo>
                      <a:pt x="317" y="268"/>
                    </a:lnTo>
                    <a:lnTo>
                      <a:pt x="317" y="238"/>
                    </a:lnTo>
                    <a:lnTo>
                      <a:pt x="316" y="209"/>
                    </a:lnTo>
                    <a:lnTo>
                      <a:pt x="314" y="180"/>
                    </a:lnTo>
                    <a:lnTo>
                      <a:pt x="311" y="153"/>
                    </a:lnTo>
                    <a:lnTo>
                      <a:pt x="307" y="126"/>
                    </a:lnTo>
                    <a:lnTo>
                      <a:pt x="302" y="101"/>
                    </a:lnTo>
                    <a:lnTo>
                      <a:pt x="296" y="79"/>
                    </a:lnTo>
                    <a:lnTo>
                      <a:pt x="288" y="58"/>
                    </a:lnTo>
                    <a:lnTo>
                      <a:pt x="280" y="41"/>
                    </a:lnTo>
                    <a:lnTo>
                      <a:pt x="269" y="26"/>
                    </a:lnTo>
                    <a:lnTo>
                      <a:pt x="258" y="14"/>
                    </a:lnTo>
                    <a:lnTo>
                      <a:pt x="246" y="5"/>
                    </a:lnTo>
                    <a:lnTo>
                      <a:pt x="232" y="0"/>
                    </a:lnTo>
                    <a:lnTo>
                      <a:pt x="217" y="0"/>
                    </a:lnTo>
                    <a:lnTo>
                      <a:pt x="200" y="3"/>
                    </a:lnTo>
                    <a:lnTo>
                      <a:pt x="182" y="11"/>
                    </a:lnTo>
                    <a:lnTo>
                      <a:pt x="133" y="42"/>
                    </a:lnTo>
                    <a:lnTo>
                      <a:pt x="92" y="76"/>
                    </a:lnTo>
                    <a:lnTo>
                      <a:pt x="58" y="112"/>
                    </a:lnTo>
                    <a:lnTo>
                      <a:pt x="33" y="150"/>
                    </a:lnTo>
                    <a:lnTo>
                      <a:pt x="15" y="190"/>
                    </a:lnTo>
                    <a:lnTo>
                      <a:pt x="4" y="230"/>
                    </a:lnTo>
                    <a:lnTo>
                      <a:pt x="0" y="270"/>
                    </a:lnTo>
                    <a:lnTo>
                      <a:pt x="2" y="310"/>
                    </a:lnTo>
                    <a:lnTo>
                      <a:pt x="10" y="350"/>
                    </a:lnTo>
                    <a:lnTo>
                      <a:pt x="24" y="389"/>
                    </a:lnTo>
                    <a:lnTo>
                      <a:pt x="43" y="425"/>
                    </a:lnTo>
                    <a:lnTo>
                      <a:pt x="68" y="460"/>
                    </a:lnTo>
                    <a:lnTo>
                      <a:pt x="97" y="492"/>
                    </a:lnTo>
                    <a:lnTo>
                      <a:pt x="131" y="521"/>
                    </a:lnTo>
                    <a:lnTo>
                      <a:pt x="168" y="546"/>
                    </a:lnTo>
                    <a:lnTo>
                      <a:pt x="209" y="567"/>
                    </a:lnTo>
                    <a:close/>
                  </a:path>
                </a:pathLst>
              </a:custGeom>
              <a:solidFill>
                <a:srgbClr val="FFE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31" name="Freeform 747"/>
              <p:cNvSpPr>
                <a:spLocks/>
              </p:cNvSpPr>
              <p:nvPr/>
            </p:nvSpPr>
            <p:spPr bwMode="auto">
              <a:xfrm>
                <a:off x="4912" y="637"/>
                <a:ext cx="28" cy="51"/>
              </a:xfrm>
              <a:custGeom>
                <a:avLst/>
                <a:gdLst>
                  <a:gd name="T0" fmla="*/ 159 w 280"/>
                  <a:gd name="T1" fmla="*/ 9 h 512"/>
                  <a:gd name="T2" fmla="*/ 190 w 280"/>
                  <a:gd name="T3" fmla="*/ 0 h 512"/>
                  <a:gd name="T4" fmla="*/ 216 w 280"/>
                  <a:gd name="T5" fmla="*/ 6 h 512"/>
                  <a:gd name="T6" fmla="*/ 237 w 280"/>
                  <a:gd name="T7" fmla="*/ 25 h 512"/>
                  <a:gd name="T8" fmla="*/ 255 w 280"/>
                  <a:gd name="T9" fmla="*/ 55 h 512"/>
                  <a:gd name="T10" fmla="*/ 267 w 280"/>
                  <a:gd name="T11" fmla="*/ 94 h 512"/>
                  <a:gd name="T12" fmla="*/ 275 w 280"/>
                  <a:gd name="T13" fmla="*/ 140 h 512"/>
                  <a:gd name="T14" fmla="*/ 280 w 280"/>
                  <a:gd name="T15" fmla="*/ 191 h 512"/>
                  <a:gd name="T16" fmla="*/ 280 w 280"/>
                  <a:gd name="T17" fmla="*/ 244 h 512"/>
                  <a:gd name="T18" fmla="*/ 278 w 280"/>
                  <a:gd name="T19" fmla="*/ 297 h 512"/>
                  <a:gd name="T20" fmla="*/ 272 w 280"/>
                  <a:gd name="T21" fmla="*/ 349 h 512"/>
                  <a:gd name="T22" fmla="*/ 263 w 280"/>
                  <a:gd name="T23" fmla="*/ 398 h 512"/>
                  <a:gd name="T24" fmla="*/ 250 w 280"/>
                  <a:gd name="T25" fmla="*/ 440 h 512"/>
                  <a:gd name="T26" fmla="*/ 236 w 280"/>
                  <a:gd name="T27" fmla="*/ 475 h 512"/>
                  <a:gd name="T28" fmla="*/ 219 w 280"/>
                  <a:gd name="T29" fmla="*/ 499 h 512"/>
                  <a:gd name="T30" fmla="*/ 201 w 280"/>
                  <a:gd name="T31" fmla="*/ 512 h 512"/>
                  <a:gd name="T32" fmla="*/ 180 w 280"/>
                  <a:gd name="T33" fmla="*/ 510 h 512"/>
                  <a:gd name="T34" fmla="*/ 144 w 280"/>
                  <a:gd name="T35" fmla="*/ 491 h 512"/>
                  <a:gd name="T36" fmla="*/ 111 w 280"/>
                  <a:gd name="T37" fmla="*/ 468 h 512"/>
                  <a:gd name="T38" fmla="*/ 82 w 280"/>
                  <a:gd name="T39" fmla="*/ 441 h 512"/>
                  <a:gd name="T40" fmla="*/ 56 w 280"/>
                  <a:gd name="T41" fmla="*/ 412 h 512"/>
                  <a:gd name="T42" fmla="*/ 35 w 280"/>
                  <a:gd name="T43" fmla="*/ 380 h 512"/>
                  <a:gd name="T44" fmla="*/ 19 w 280"/>
                  <a:gd name="T45" fmla="*/ 346 h 512"/>
                  <a:gd name="T46" fmla="*/ 7 w 280"/>
                  <a:gd name="T47" fmla="*/ 311 h 512"/>
                  <a:gd name="T48" fmla="*/ 1 w 280"/>
                  <a:gd name="T49" fmla="*/ 275 h 512"/>
                  <a:gd name="T50" fmla="*/ 0 w 280"/>
                  <a:gd name="T51" fmla="*/ 238 h 512"/>
                  <a:gd name="T52" fmla="*/ 4 w 280"/>
                  <a:gd name="T53" fmla="*/ 201 h 512"/>
                  <a:gd name="T54" fmla="*/ 14 w 280"/>
                  <a:gd name="T55" fmla="*/ 165 h 512"/>
                  <a:gd name="T56" fmla="*/ 30 w 280"/>
                  <a:gd name="T57" fmla="*/ 130 h 512"/>
                  <a:gd name="T58" fmla="*/ 52 w 280"/>
                  <a:gd name="T59" fmla="*/ 96 h 512"/>
                  <a:gd name="T60" fmla="*/ 82 w 280"/>
                  <a:gd name="T61" fmla="*/ 64 h 512"/>
                  <a:gd name="T62" fmla="*/ 117 w 280"/>
                  <a:gd name="T63" fmla="*/ 35 h 512"/>
                  <a:gd name="T64" fmla="*/ 159 w 280"/>
                  <a:gd name="T65" fmla="*/ 9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0" h="512">
                    <a:moveTo>
                      <a:pt x="159" y="9"/>
                    </a:moveTo>
                    <a:lnTo>
                      <a:pt x="190" y="0"/>
                    </a:lnTo>
                    <a:lnTo>
                      <a:pt x="216" y="6"/>
                    </a:lnTo>
                    <a:lnTo>
                      <a:pt x="237" y="25"/>
                    </a:lnTo>
                    <a:lnTo>
                      <a:pt x="255" y="55"/>
                    </a:lnTo>
                    <a:lnTo>
                      <a:pt x="267" y="94"/>
                    </a:lnTo>
                    <a:lnTo>
                      <a:pt x="275" y="140"/>
                    </a:lnTo>
                    <a:lnTo>
                      <a:pt x="280" y="191"/>
                    </a:lnTo>
                    <a:lnTo>
                      <a:pt x="280" y="244"/>
                    </a:lnTo>
                    <a:lnTo>
                      <a:pt x="278" y="297"/>
                    </a:lnTo>
                    <a:lnTo>
                      <a:pt x="272" y="349"/>
                    </a:lnTo>
                    <a:lnTo>
                      <a:pt x="263" y="398"/>
                    </a:lnTo>
                    <a:lnTo>
                      <a:pt x="250" y="440"/>
                    </a:lnTo>
                    <a:lnTo>
                      <a:pt x="236" y="475"/>
                    </a:lnTo>
                    <a:lnTo>
                      <a:pt x="219" y="499"/>
                    </a:lnTo>
                    <a:lnTo>
                      <a:pt x="201" y="512"/>
                    </a:lnTo>
                    <a:lnTo>
                      <a:pt x="180" y="510"/>
                    </a:lnTo>
                    <a:lnTo>
                      <a:pt x="144" y="491"/>
                    </a:lnTo>
                    <a:lnTo>
                      <a:pt x="111" y="468"/>
                    </a:lnTo>
                    <a:lnTo>
                      <a:pt x="82" y="441"/>
                    </a:lnTo>
                    <a:lnTo>
                      <a:pt x="56" y="412"/>
                    </a:lnTo>
                    <a:lnTo>
                      <a:pt x="35" y="380"/>
                    </a:lnTo>
                    <a:lnTo>
                      <a:pt x="19" y="346"/>
                    </a:lnTo>
                    <a:lnTo>
                      <a:pt x="7" y="311"/>
                    </a:lnTo>
                    <a:lnTo>
                      <a:pt x="1" y="275"/>
                    </a:lnTo>
                    <a:lnTo>
                      <a:pt x="0" y="238"/>
                    </a:lnTo>
                    <a:lnTo>
                      <a:pt x="4" y="201"/>
                    </a:lnTo>
                    <a:lnTo>
                      <a:pt x="14" y="165"/>
                    </a:lnTo>
                    <a:lnTo>
                      <a:pt x="30" y="130"/>
                    </a:lnTo>
                    <a:lnTo>
                      <a:pt x="52" y="96"/>
                    </a:lnTo>
                    <a:lnTo>
                      <a:pt x="82" y="64"/>
                    </a:lnTo>
                    <a:lnTo>
                      <a:pt x="117" y="35"/>
                    </a:lnTo>
                    <a:lnTo>
                      <a:pt x="159" y="9"/>
                    </a:lnTo>
                    <a:close/>
                  </a:path>
                </a:pathLst>
              </a:custGeom>
              <a:solidFill>
                <a:srgbClr val="FFE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32" name="Freeform 748"/>
              <p:cNvSpPr>
                <a:spLocks/>
              </p:cNvSpPr>
              <p:nvPr/>
            </p:nvSpPr>
            <p:spPr bwMode="auto">
              <a:xfrm>
                <a:off x="4914" y="640"/>
                <a:ext cx="25" cy="45"/>
              </a:xfrm>
              <a:custGeom>
                <a:avLst/>
                <a:gdLst>
                  <a:gd name="T0" fmla="*/ 137 w 245"/>
                  <a:gd name="T1" fmla="*/ 7 h 455"/>
                  <a:gd name="T2" fmla="*/ 164 w 245"/>
                  <a:gd name="T3" fmla="*/ 0 h 455"/>
                  <a:gd name="T4" fmla="*/ 187 w 245"/>
                  <a:gd name="T5" fmla="*/ 6 h 455"/>
                  <a:gd name="T6" fmla="*/ 206 w 245"/>
                  <a:gd name="T7" fmla="*/ 23 h 455"/>
                  <a:gd name="T8" fmla="*/ 221 w 245"/>
                  <a:gd name="T9" fmla="*/ 51 h 455"/>
                  <a:gd name="T10" fmla="*/ 233 w 245"/>
                  <a:gd name="T11" fmla="*/ 87 h 455"/>
                  <a:gd name="T12" fmla="*/ 241 w 245"/>
                  <a:gd name="T13" fmla="*/ 128 h 455"/>
                  <a:gd name="T14" fmla="*/ 245 w 245"/>
                  <a:gd name="T15" fmla="*/ 173 h 455"/>
                  <a:gd name="T16" fmla="*/ 245 w 245"/>
                  <a:gd name="T17" fmla="*/ 220 h 455"/>
                  <a:gd name="T18" fmla="*/ 243 w 245"/>
                  <a:gd name="T19" fmla="*/ 268 h 455"/>
                  <a:gd name="T20" fmla="*/ 237 w 245"/>
                  <a:gd name="T21" fmla="*/ 314 h 455"/>
                  <a:gd name="T22" fmla="*/ 228 w 245"/>
                  <a:gd name="T23" fmla="*/ 356 h 455"/>
                  <a:gd name="T24" fmla="*/ 217 w 245"/>
                  <a:gd name="T25" fmla="*/ 394 h 455"/>
                  <a:gd name="T26" fmla="*/ 204 w 245"/>
                  <a:gd name="T27" fmla="*/ 424 h 455"/>
                  <a:gd name="T28" fmla="*/ 189 w 245"/>
                  <a:gd name="T29" fmla="*/ 445 h 455"/>
                  <a:gd name="T30" fmla="*/ 171 w 245"/>
                  <a:gd name="T31" fmla="*/ 455 h 455"/>
                  <a:gd name="T32" fmla="*/ 152 w 245"/>
                  <a:gd name="T33" fmla="*/ 453 h 455"/>
                  <a:gd name="T34" fmla="*/ 120 w 245"/>
                  <a:gd name="T35" fmla="*/ 436 h 455"/>
                  <a:gd name="T36" fmla="*/ 92 w 245"/>
                  <a:gd name="T37" fmla="*/ 415 h 455"/>
                  <a:gd name="T38" fmla="*/ 67 w 245"/>
                  <a:gd name="T39" fmla="*/ 391 h 455"/>
                  <a:gd name="T40" fmla="*/ 46 w 245"/>
                  <a:gd name="T41" fmla="*/ 364 h 455"/>
                  <a:gd name="T42" fmla="*/ 28 w 245"/>
                  <a:gd name="T43" fmla="*/ 335 h 455"/>
                  <a:gd name="T44" fmla="*/ 14 w 245"/>
                  <a:gd name="T45" fmla="*/ 304 h 455"/>
                  <a:gd name="T46" fmla="*/ 5 w 245"/>
                  <a:gd name="T47" fmla="*/ 272 h 455"/>
                  <a:gd name="T48" fmla="*/ 0 w 245"/>
                  <a:gd name="T49" fmla="*/ 239 h 455"/>
                  <a:gd name="T50" fmla="*/ 0 w 245"/>
                  <a:gd name="T51" fmla="*/ 206 h 455"/>
                  <a:gd name="T52" fmla="*/ 4 w 245"/>
                  <a:gd name="T53" fmla="*/ 173 h 455"/>
                  <a:gd name="T54" fmla="*/ 13 w 245"/>
                  <a:gd name="T55" fmla="*/ 141 h 455"/>
                  <a:gd name="T56" fmla="*/ 27 w 245"/>
                  <a:gd name="T57" fmla="*/ 110 h 455"/>
                  <a:gd name="T58" fmla="*/ 47 w 245"/>
                  <a:gd name="T59" fmla="*/ 80 h 455"/>
                  <a:gd name="T60" fmla="*/ 72 w 245"/>
                  <a:gd name="T61" fmla="*/ 53 h 455"/>
                  <a:gd name="T62" fmla="*/ 102 w 245"/>
                  <a:gd name="T63" fmla="*/ 28 h 455"/>
                  <a:gd name="T64" fmla="*/ 137 w 245"/>
                  <a:gd name="T65" fmla="*/ 7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5" h="455">
                    <a:moveTo>
                      <a:pt x="137" y="7"/>
                    </a:moveTo>
                    <a:lnTo>
                      <a:pt x="164" y="0"/>
                    </a:lnTo>
                    <a:lnTo>
                      <a:pt x="187" y="6"/>
                    </a:lnTo>
                    <a:lnTo>
                      <a:pt x="206" y="23"/>
                    </a:lnTo>
                    <a:lnTo>
                      <a:pt x="221" y="51"/>
                    </a:lnTo>
                    <a:lnTo>
                      <a:pt x="233" y="87"/>
                    </a:lnTo>
                    <a:lnTo>
                      <a:pt x="241" y="128"/>
                    </a:lnTo>
                    <a:lnTo>
                      <a:pt x="245" y="173"/>
                    </a:lnTo>
                    <a:lnTo>
                      <a:pt x="245" y="220"/>
                    </a:lnTo>
                    <a:lnTo>
                      <a:pt x="243" y="268"/>
                    </a:lnTo>
                    <a:lnTo>
                      <a:pt x="237" y="314"/>
                    </a:lnTo>
                    <a:lnTo>
                      <a:pt x="228" y="356"/>
                    </a:lnTo>
                    <a:lnTo>
                      <a:pt x="217" y="394"/>
                    </a:lnTo>
                    <a:lnTo>
                      <a:pt x="204" y="424"/>
                    </a:lnTo>
                    <a:lnTo>
                      <a:pt x="189" y="445"/>
                    </a:lnTo>
                    <a:lnTo>
                      <a:pt x="171" y="455"/>
                    </a:lnTo>
                    <a:lnTo>
                      <a:pt x="152" y="453"/>
                    </a:lnTo>
                    <a:lnTo>
                      <a:pt x="120" y="436"/>
                    </a:lnTo>
                    <a:lnTo>
                      <a:pt x="92" y="415"/>
                    </a:lnTo>
                    <a:lnTo>
                      <a:pt x="67" y="391"/>
                    </a:lnTo>
                    <a:lnTo>
                      <a:pt x="46" y="364"/>
                    </a:lnTo>
                    <a:lnTo>
                      <a:pt x="28" y="335"/>
                    </a:lnTo>
                    <a:lnTo>
                      <a:pt x="14" y="304"/>
                    </a:lnTo>
                    <a:lnTo>
                      <a:pt x="5" y="272"/>
                    </a:lnTo>
                    <a:lnTo>
                      <a:pt x="0" y="239"/>
                    </a:lnTo>
                    <a:lnTo>
                      <a:pt x="0" y="206"/>
                    </a:lnTo>
                    <a:lnTo>
                      <a:pt x="4" y="173"/>
                    </a:lnTo>
                    <a:lnTo>
                      <a:pt x="13" y="141"/>
                    </a:lnTo>
                    <a:lnTo>
                      <a:pt x="27" y="110"/>
                    </a:lnTo>
                    <a:lnTo>
                      <a:pt x="47" y="80"/>
                    </a:lnTo>
                    <a:lnTo>
                      <a:pt x="72" y="53"/>
                    </a:lnTo>
                    <a:lnTo>
                      <a:pt x="102" y="28"/>
                    </a:lnTo>
                    <a:lnTo>
                      <a:pt x="137" y="7"/>
                    </a:lnTo>
                    <a:close/>
                  </a:path>
                </a:pathLst>
              </a:custGeom>
              <a:solidFill>
                <a:srgbClr val="FFE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33" name="Freeform 749"/>
              <p:cNvSpPr>
                <a:spLocks/>
              </p:cNvSpPr>
              <p:nvPr/>
            </p:nvSpPr>
            <p:spPr bwMode="auto">
              <a:xfrm>
                <a:off x="4917" y="642"/>
                <a:ext cx="20" cy="40"/>
              </a:xfrm>
              <a:custGeom>
                <a:avLst/>
                <a:gdLst>
                  <a:gd name="T0" fmla="*/ 115 w 209"/>
                  <a:gd name="T1" fmla="*/ 5 h 399"/>
                  <a:gd name="T2" fmla="*/ 139 w 209"/>
                  <a:gd name="T3" fmla="*/ 0 h 399"/>
                  <a:gd name="T4" fmla="*/ 159 w 209"/>
                  <a:gd name="T5" fmla="*/ 6 h 399"/>
                  <a:gd name="T6" fmla="*/ 175 w 209"/>
                  <a:gd name="T7" fmla="*/ 22 h 399"/>
                  <a:gd name="T8" fmla="*/ 188 w 209"/>
                  <a:gd name="T9" fmla="*/ 47 h 399"/>
                  <a:gd name="T10" fmla="*/ 198 w 209"/>
                  <a:gd name="T11" fmla="*/ 79 h 399"/>
                  <a:gd name="T12" fmla="*/ 204 w 209"/>
                  <a:gd name="T13" fmla="*/ 115 h 399"/>
                  <a:gd name="T14" fmla="*/ 209 w 209"/>
                  <a:gd name="T15" fmla="*/ 154 h 399"/>
                  <a:gd name="T16" fmla="*/ 209 w 209"/>
                  <a:gd name="T17" fmla="*/ 196 h 399"/>
                  <a:gd name="T18" fmla="*/ 207 w 209"/>
                  <a:gd name="T19" fmla="*/ 237 h 399"/>
                  <a:gd name="T20" fmla="*/ 201 w 209"/>
                  <a:gd name="T21" fmla="*/ 277 h 399"/>
                  <a:gd name="T22" fmla="*/ 194 w 209"/>
                  <a:gd name="T23" fmla="*/ 314 h 399"/>
                  <a:gd name="T24" fmla="*/ 184 w 209"/>
                  <a:gd name="T25" fmla="*/ 347 h 399"/>
                  <a:gd name="T26" fmla="*/ 172 w 209"/>
                  <a:gd name="T27" fmla="*/ 373 h 399"/>
                  <a:gd name="T28" fmla="*/ 158 w 209"/>
                  <a:gd name="T29" fmla="*/ 390 h 399"/>
                  <a:gd name="T30" fmla="*/ 142 w 209"/>
                  <a:gd name="T31" fmla="*/ 399 h 399"/>
                  <a:gd name="T32" fmla="*/ 124 w 209"/>
                  <a:gd name="T33" fmla="*/ 396 h 399"/>
                  <a:gd name="T34" fmla="*/ 97 w 209"/>
                  <a:gd name="T35" fmla="*/ 381 h 399"/>
                  <a:gd name="T36" fmla="*/ 73 w 209"/>
                  <a:gd name="T37" fmla="*/ 362 h 399"/>
                  <a:gd name="T38" fmla="*/ 52 w 209"/>
                  <a:gd name="T39" fmla="*/ 340 h 399"/>
                  <a:gd name="T40" fmla="*/ 35 w 209"/>
                  <a:gd name="T41" fmla="*/ 316 h 399"/>
                  <a:gd name="T42" fmla="*/ 21 w 209"/>
                  <a:gd name="T43" fmla="*/ 290 h 399"/>
                  <a:gd name="T44" fmla="*/ 9 w 209"/>
                  <a:gd name="T45" fmla="*/ 262 h 399"/>
                  <a:gd name="T46" fmla="*/ 3 w 209"/>
                  <a:gd name="T47" fmla="*/ 233 h 399"/>
                  <a:gd name="T48" fmla="*/ 0 w 209"/>
                  <a:gd name="T49" fmla="*/ 204 h 399"/>
                  <a:gd name="T50" fmla="*/ 0 w 209"/>
                  <a:gd name="T51" fmla="*/ 175 h 399"/>
                  <a:gd name="T52" fmla="*/ 5 w 209"/>
                  <a:gd name="T53" fmla="*/ 145 h 399"/>
                  <a:gd name="T54" fmla="*/ 13 w 209"/>
                  <a:gd name="T55" fmla="*/ 117 h 399"/>
                  <a:gd name="T56" fmla="*/ 26 w 209"/>
                  <a:gd name="T57" fmla="*/ 90 h 399"/>
                  <a:gd name="T58" fmla="*/ 42 w 209"/>
                  <a:gd name="T59" fmla="*/ 65 h 399"/>
                  <a:gd name="T60" fmla="*/ 62 w 209"/>
                  <a:gd name="T61" fmla="*/ 42 h 399"/>
                  <a:gd name="T62" fmla="*/ 87 w 209"/>
                  <a:gd name="T63" fmla="*/ 22 h 399"/>
                  <a:gd name="T64" fmla="*/ 115 w 209"/>
                  <a:gd name="T65" fmla="*/ 5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9" h="399">
                    <a:moveTo>
                      <a:pt x="115" y="5"/>
                    </a:moveTo>
                    <a:lnTo>
                      <a:pt x="139" y="0"/>
                    </a:lnTo>
                    <a:lnTo>
                      <a:pt x="159" y="6"/>
                    </a:lnTo>
                    <a:lnTo>
                      <a:pt x="175" y="22"/>
                    </a:lnTo>
                    <a:lnTo>
                      <a:pt x="188" y="47"/>
                    </a:lnTo>
                    <a:lnTo>
                      <a:pt x="198" y="79"/>
                    </a:lnTo>
                    <a:lnTo>
                      <a:pt x="204" y="115"/>
                    </a:lnTo>
                    <a:lnTo>
                      <a:pt x="209" y="154"/>
                    </a:lnTo>
                    <a:lnTo>
                      <a:pt x="209" y="196"/>
                    </a:lnTo>
                    <a:lnTo>
                      <a:pt x="207" y="237"/>
                    </a:lnTo>
                    <a:lnTo>
                      <a:pt x="201" y="277"/>
                    </a:lnTo>
                    <a:lnTo>
                      <a:pt x="194" y="314"/>
                    </a:lnTo>
                    <a:lnTo>
                      <a:pt x="184" y="347"/>
                    </a:lnTo>
                    <a:lnTo>
                      <a:pt x="172" y="373"/>
                    </a:lnTo>
                    <a:lnTo>
                      <a:pt x="158" y="390"/>
                    </a:lnTo>
                    <a:lnTo>
                      <a:pt x="142" y="399"/>
                    </a:lnTo>
                    <a:lnTo>
                      <a:pt x="124" y="396"/>
                    </a:lnTo>
                    <a:lnTo>
                      <a:pt x="97" y="381"/>
                    </a:lnTo>
                    <a:lnTo>
                      <a:pt x="73" y="362"/>
                    </a:lnTo>
                    <a:lnTo>
                      <a:pt x="52" y="340"/>
                    </a:lnTo>
                    <a:lnTo>
                      <a:pt x="35" y="316"/>
                    </a:lnTo>
                    <a:lnTo>
                      <a:pt x="21" y="290"/>
                    </a:lnTo>
                    <a:lnTo>
                      <a:pt x="9" y="262"/>
                    </a:lnTo>
                    <a:lnTo>
                      <a:pt x="3" y="233"/>
                    </a:lnTo>
                    <a:lnTo>
                      <a:pt x="0" y="204"/>
                    </a:lnTo>
                    <a:lnTo>
                      <a:pt x="0" y="175"/>
                    </a:lnTo>
                    <a:lnTo>
                      <a:pt x="5" y="145"/>
                    </a:lnTo>
                    <a:lnTo>
                      <a:pt x="13" y="117"/>
                    </a:lnTo>
                    <a:lnTo>
                      <a:pt x="26" y="90"/>
                    </a:lnTo>
                    <a:lnTo>
                      <a:pt x="42" y="65"/>
                    </a:lnTo>
                    <a:lnTo>
                      <a:pt x="62" y="42"/>
                    </a:lnTo>
                    <a:lnTo>
                      <a:pt x="87" y="22"/>
                    </a:lnTo>
                    <a:lnTo>
                      <a:pt x="115" y="5"/>
                    </a:lnTo>
                    <a:close/>
                  </a:path>
                </a:pathLst>
              </a:custGeom>
              <a:solidFill>
                <a:srgbClr val="FFED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34" name="Freeform 750"/>
              <p:cNvSpPr>
                <a:spLocks/>
              </p:cNvSpPr>
              <p:nvPr/>
            </p:nvSpPr>
            <p:spPr bwMode="auto">
              <a:xfrm>
                <a:off x="4919" y="645"/>
                <a:ext cx="17" cy="34"/>
              </a:xfrm>
              <a:custGeom>
                <a:avLst/>
                <a:gdLst>
                  <a:gd name="T0" fmla="*/ 93 w 172"/>
                  <a:gd name="T1" fmla="*/ 3 h 343"/>
                  <a:gd name="T2" fmla="*/ 113 w 172"/>
                  <a:gd name="T3" fmla="*/ 0 h 343"/>
                  <a:gd name="T4" fmla="*/ 130 w 172"/>
                  <a:gd name="T5" fmla="*/ 6 h 343"/>
                  <a:gd name="T6" fmla="*/ 144 w 172"/>
                  <a:gd name="T7" fmla="*/ 21 h 343"/>
                  <a:gd name="T8" fmla="*/ 155 w 172"/>
                  <a:gd name="T9" fmla="*/ 44 h 343"/>
                  <a:gd name="T10" fmla="*/ 163 w 172"/>
                  <a:gd name="T11" fmla="*/ 71 h 343"/>
                  <a:gd name="T12" fmla="*/ 169 w 172"/>
                  <a:gd name="T13" fmla="*/ 102 h 343"/>
                  <a:gd name="T14" fmla="*/ 172 w 172"/>
                  <a:gd name="T15" fmla="*/ 136 h 343"/>
                  <a:gd name="T16" fmla="*/ 172 w 172"/>
                  <a:gd name="T17" fmla="*/ 172 h 343"/>
                  <a:gd name="T18" fmla="*/ 170 w 172"/>
                  <a:gd name="T19" fmla="*/ 208 h 343"/>
                  <a:gd name="T20" fmla="*/ 166 w 172"/>
                  <a:gd name="T21" fmla="*/ 242 h 343"/>
                  <a:gd name="T22" fmla="*/ 160 w 172"/>
                  <a:gd name="T23" fmla="*/ 273 h 343"/>
                  <a:gd name="T24" fmla="*/ 151 w 172"/>
                  <a:gd name="T25" fmla="*/ 300 h 343"/>
                  <a:gd name="T26" fmla="*/ 140 w 172"/>
                  <a:gd name="T27" fmla="*/ 322 h 343"/>
                  <a:gd name="T28" fmla="*/ 127 w 172"/>
                  <a:gd name="T29" fmla="*/ 337 h 343"/>
                  <a:gd name="T30" fmla="*/ 112 w 172"/>
                  <a:gd name="T31" fmla="*/ 343 h 343"/>
                  <a:gd name="T32" fmla="*/ 95 w 172"/>
                  <a:gd name="T33" fmla="*/ 340 h 343"/>
                  <a:gd name="T34" fmla="*/ 73 w 172"/>
                  <a:gd name="T35" fmla="*/ 327 h 343"/>
                  <a:gd name="T36" fmla="*/ 53 w 172"/>
                  <a:gd name="T37" fmla="*/ 310 h 343"/>
                  <a:gd name="T38" fmla="*/ 37 w 172"/>
                  <a:gd name="T39" fmla="*/ 291 h 343"/>
                  <a:gd name="T40" fmla="*/ 23 w 172"/>
                  <a:gd name="T41" fmla="*/ 269 h 343"/>
                  <a:gd name="T42" fmla="*/ 13 w 172"/>
                  <a:gd name="T43" fmla="*/ 245 h 343"/>
                  <a:gd name="T44" fmla="*/ 6 w 172"/>
                  <a:gd name="T45" fmla="*/ 220 h 343"/>
                  <a:gd name="T46" fmla="*/ 1 w 172"/>
                  <a:gd name="T47" fmla="*/ 195 h 343"/>
                  <a:gd name="T48" fmla="*/ 0 w 172"/>
                  <a:gd name="T49" fmla="*/ 169 h 343"/>
                  <a:gd name="T50" fmla="*/ 1 w 172"/>
                  <a:gd name="T51" fmla="*/ 143 h 343"/>
                  <a:gd name="T52" fmla="*/ 6 w 172"/>
                  <a:gd name="T53" fmla="*/ 117 h 343"/>
                  <a:gd name="T54" fmla="*/ 13 w 172"/>
                  <a:gd name="T55" fmla="*/ 93 h 343"/>
                  <a:gd name="T56" fmla="*/ 23 w 172"/>
                  <a:gd name="T57" fmla="*/ 70 h 343"/>
                  <a:gd name="T58" fmla="*/ 37 w 172"/>
                  <a:gd name="T59" fmla="*/ 49 h 343"/>
                  <a:gd name="T60" fmla="*/ 53 w 172"/>
                  <a:gd name="T61" fmla="*/ 31 h 343"/>
                  <a:gd name="T62" fmla="*/ 71 w 172"/>
                  <a:gd name="T63" fmla="*/ 15 h 343"/>
                  <a:gd name="T64" fmla="*/ 93 w 172"/>
                  <a:gd name="T65" fmla="*/ 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2" h="343">
                    <a:moveTo>
                      <a:pt x="93" y="3"/>
                    </a:moveTo>
                    <a:lnTo>
                      <a:pt x="113" y="0"/>
                    </a:lnTo>
                    <a:lnTo>
                      <a:pt x="130" y="6"/>
                    </a:lnTo>
                    <a:lnTo>
                      <a:pt x="144" y="21"/>
                    </a:lnTo>
                    <a:lnTo>
                      <a:pt x="155" y="44"/>
                    </a:lnTo>
                    <a:lnTo>
                      <a:pt x="163" y="71"/>
                    </a:lnTo>
                    <a:lnTo>
                      <a:pt x="169" y="102"/>
                    </a:lnTo>
                    <a:lnTo>
                      <a:pt x="172" y="136"/>
                    </a:lnTo>
                    <a:lnTo>
                      <a:pt x="172" y="172"/>
                    </a:lnTo>
                    <a:lnTo>
                      <a:pt x="170" y="208"/>
                    </a:lnTo>
                    <a:lnTo>
                      <a:pt x="166" y="242"/>
                    </a:lnTo>
                    <a:lnTo>
                      <a:pt x="160" y="273"/>
                    </a:lnTo>
                    <a:lnTo>
                      <a:pt x="151" y="300"/>
                    </a:lnTo>
                    <a:lnTo>
                      <a:pt x="140" y="322"/>
                    </a:lnTo>
                    <a:lnTo>
                      <a:pt x="127" y="337"/>
                    </a:lnTo>
                    <a:lnTo>
                      <a:pt x="112" y="343"/>
                    </a:lnTo>
                    <a:lnTo>
                      <a:pt x="95" y="340"/>
                    </a:lnTo>
                    <a:lnTo>
                      <a:pt x="73" y="327"/>
                    </a:lnTo>
                    <a:lnTo>
                      <a:pt x="53" y="310"/>
                    </a:lnTo>
                    <a:lnTo>
                      <a:pt x="37" y="291"/>
                    </a:lnTo>
                    <a:lnTo>
                      <a:pt x="23" y="269"/>
                    </a:lnTo>
                    <a:lnTo>
                      <a:pt x="13" y="245"/>
                    </a:lnTo>
                    <a:lnTo>
                      <a:pt x="6" y="220"/>
                    </a:lnTo>
                    <a:lnTo>
                      <a:pt x="1" y="195"/>
                    </a:lnTo>
                    <a:lnTo>
                      <a:pt x="0" y="169"/>
                    </a:lnTo>
                    <a:lnTo>
                      <a:pt x="1" y="143"/>
                    </a:lnTo>
                    <a:lnTo>
                      <a:pt x="6" y="117"/>
                    </a:lnTo>
                    <a:lnTo>
                      <a:pt x="13" y="93"/>
                    </a:lnTo>
                    <a:lnTo>
                      <a:pt x="23" y="70"/>
                    </a:lnTo>
                    <a:lnTo>
                      <a:pt x="37" y="49"/>
                    </a:lnTo>
                    <a:lnTo>
                      <a:pt x="53" y="31"/>
                    </a:lnTo>
                    <a:lnTo>
                      <a:pt x="71" y="15"/>
                    </a:lnTo>
                    <a:lnTo>
                      <a:pt x="93" y="3"/>
                    </a:lnTo>
                    <a:close/>
                  </a:path>
                </a:pathLst>
              </a:custGeom>
              <a:solidFill>
                <a:srgbClr val="FFF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35" name="Freeform 751"/>
              <p:cNvSpPr>
                <a:spLocks/>
              </p:cNvSpPr>
              <p:nvPr/>
            </p:nvSpPr>
            <p:spPr bwMode="auto">
              <a:xfrm>
                <a:off x="4921" y="648"/>
                <a:ext cx="14" cy="29"/>
              </a:xfrm>
              <a:custGeom>
                <a:avLst/>
                <a:gdLst>
                  <a:gd name="T0" fmla="*/ 68 w 137"/>
                  <a:gd name="T1" fmla="*/ 283 h 287"/>
                  <a:gd name="T2" fmla="*/ 84 w 137"/>
                  <a:gd name="T3" fmla="*/ 287 h 287"/>
                  <a:gd name="T4" fmla="*/ 97 w 137"/>
                  <a:gd name="T5" fmla="*/ 282 h 287"/>
                  <a:gd name="T6" fmla="*/ 109 w 137"/>
                  <a:gd name="T7" fmla="*/ 271 h 287"/>
                  <a:gd name="T8" fmla="*/ 119 w 137"/>
                  <a:gd name="T9" fmla="*/ 253 h 287"/>
                  <a:gd name="T10" fmla="*/ 126 w 137"/>
                  <a:gd name="T11" fmla="*/ 231 h 287"/>
                  <a:gd name="T12" fmla="*/ 132 w 137"/>
                  <a:gd name="T13" fmla="*/ 205 h 287"/>
                  <a:gd name="T14" fmla="*/ 136 w 137"/>
                  <a:gd name="T15" fmla="*/ 177 h 287"/>
                  <a:gd name="T16" fmla="*/ 137 w 137"/>
                  <a:gd name="T17" fmla="*/ 147 h 287"/>
                  <a:gd name="T18" fmla="*/ 137 w 137"/>
                  <a:gd name="T19" fmla="*/ 118 h 287"/>
                  <a:gd name="T20" fmla="*/ 134 w 137"/>
                  <a:gd name="T21" fmla="*/ 89 h 287"/>
                  <a:gd name="T22" fmla="*/ 129 w 137"/>
                  <a:gd name="T23" fmla="*/ 62 h 287"/>
                  <a:gd name="T24" fmla="*/ 122 w 137"/>
                  <a:gd name="T25" fmla="*/ 39 h 287"/>
                  <a:gd name="T26" fmla="*/ 113 w 137"/>
                  <a:gd name="T27" fmla="*/ 20 h 287"/>
                  <a:gd name="T28" fmla="*/ 101 w 137"/>
                  <a:gd name="T29" fmla="*/ 7 h 287"/>
                  <a:gd name="T30" fmla="*/ 87 w 137"/>
                  <a:gd name="T31" fmla="*/ 0 h 287"/>
                  <a:gd name="T32" fmla="*/ 71 w 137"/>
                  <a:gd name="T33" fmla="*/ 1 h 287"/>
                  <a:gd name="T34" fmla="*/ 56 w 137"/>
                  <a:gd name="T35" fmla="*/ 9 h 287"/>
                  <a:gd name="T36" fmla="*/ 43 w 137"/>
                  <a:gd name="T37" fmla="*/ 20 h 287"/>
                  <a:gd name="T38" fmla="*/ 31 w 137"/>
                  <a:gd name="T39" fmla="*/ 34 h 287"/>
                  <a:gd name="T40" fmla="*/ 21 w 137"/>
                  <a:gd name="T41" fmla="*/ 50 h 287"/>
                  <a:gd name="T42" fmla="*/ 13 w 137"/>
                  <a:gd name="T43" fmla="*/ 69 h 287"/>
                  <a:gd name="T44" fmla="*/ 7 w 137"/>
                  <a:gd name="T45" fmla="*/ 90 h 287"/>
                  <a:gd name="T46" fmla="*/ 2 w 137"/>
                  <a:gd name="T47" fmla="*/ 111 h 287"/>
                  <a:gd name="T48" fmla="*/ 0 w 137"/>
                  <a:gd name="T49" fmla="*/ 133 h 287"/>
                  <a:gd name="T50" fmla="*/ 0 w 137"/>
                  <a:gd name="T51" fmla="*/ 156 h 287"/>
                  <a:gd name="T52" fmla="*/ 2 w 137"/>
                  <a:gd name="T53" fmla="*/ 179 h 287"/>
                  <a:gd name="T54" fmla="*/ 6 w 137"/>
                  <a:gd name="T55" fmla="*/ 200 h 287"/>
                  <a:gd name="T56" fmla="*/ 13 w 137"/>
                  <a:gd name="T57" fmla="*/ 221 h 287"/>
                  <a:gd name="T58" fmla="*/ 23 w 137"/>
                  <a:gd name="T59" fmla="*/ 240 h 287"/>
                  <a:gd name="T60" fmla="*/ 35 w 137"/>
                  <a:gd name="T61" fmla="*/ 257 h 287"/>
                  <a:gd name="T62" fmla="*/ 50 w 137"/>
                  <a:gd name="T63" fmla="*/ 272 h 287"/>
                  <a:gd name="T64" fmla="*/ 68 w 137"/>
                  <a:gd name="T65" fmla="*/ 283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7" h="287">
                    <a:moveTo>
                      <a:pt x="68" y="283"/>
                    </a:moveTo>
                    <a:lnTo>
                      <a:pt x="84" y="287"/>
                    </a:lnTo>
                    <a:lnTo>
                      <a:pt x="97" y="282"/>
                    </a:lnTo>
                    <a:lnTo>
                      <a:pt x="109" y="271"/>
                    </a:lnTo>
                    <a:lnTo>
                      <a:pt x="119" y="253"/>
                    </a:lnTo>
                    <a:lnTo>
                      <a:pt x="126" y="231"/>
                    </a:lnTo>
                    <a:lnTo>
                      <a:pt x="132" y="205"/>
                    </a:lnTo>
                    <a:lnTo>
                      <a:pt x="136" y="177"/>
                    </a:lnTo>
                    <a:lnTo>
                      <a:pt x="137" y="147"/>
                    </a:lnTo>
                    <a:lnTo>
                      <a:pt x="137" y="118"/>
                    </a:lnTo>
                    <a:lnTo>
                      <a:pt x="134" y="89"/>
                    </a:lnTo>
                    <a:lnTo>
                      <a:pt x="129" y="62"/>
                    </a:lnTo>
                    <a:lnTo>
                      <a:pt x="122" y="39"/>
                    </a:lnTo>
                    <a:lnTo>
                      <a:pt x="113" y="20"/>
                    </a:lnTo>
                    <a:lnTo>
                      <a:pt x="101" y="7"/>
                    </a:lnTo>
                    <a:lnTo>
                      <a:pt x="87" y="0"/>
                    </a:lnTo>
                    <a:lnTo>
                      <a:pt x="71" y="1"/>
                    </a:lnTo>
                    <a:lnTo>
                      <a:pt x="56" y="9"/>
                    </a:lnTo>
                    <a:lnTo>
                      <a:pt x="43" y="20"/>
                    </a:lnTo>
                    <a:lnTo>
                      <a:pt x="31" y="34"/>
                    </a:lnTo>
                    <a:lnTo>
                      <a:pt x="21" y="50"/>
                    </a:lnTo>
                    <a:lnTo>
                      <a:pt x="13" y="69"/>
                    </a:lnTo>
                    <a:lnTo>
                      <a:pt x="7" y="90"/>
                    </a:lnTo>
                    <a:lnTo>
                      <a:pt x="2" y="111"/>
                    </a:lnTo>
                    <a:lnTo>
                      <a:pt x="0" y="133"/>
                    </a:lnTo>
                    <a:lnTo>
                      <a:pt x="0" y="156"/>
                    </a:lnTo>
                    <a:lnTo>
                      <a:pt x="2" y="179"/>
                    </a:lnTo>
                    <a:lnTo>
                      <a:pt x="6" y="200"/>
                    </a:lnTo>
                    <a:lnTo>
                      <a:pt x="13" y="221"/>
                    </a:lnTo>
                    <a:lnTo>
                      <a:pt x="23" y="240"/>
                    </a:lnTo>
                    <a:lnTo>
                      <a:pt x="35" y="257"/>
                    </a:lnTo>
                    <a:lnTo>
                      <a:pt x="50" y="272"/>
                    </a:lnTo>
                    <a:lnTo>
                      <a:pt x="68" y="283"/>
                    </a:lnTo>
                    <a:close/>
                  </a:path>
                </a:pathLst>
              </a:custGeom>
              <a:solidFill>
                <a:srgbClr val="FFF2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36" name="Freeform 752"/>
              <p:cNvSpPr>
                <a:spLocks/>
              </p:cNvSpPr>
              <p:nvPr/>
            </p:nvSpPr>
            <p:spPr bwMode="auto">
              <a:xfrm>
                <a:off x="4912" y="904"/>
                <a:ext cx="129" cy="79"/>
              </a:xfrm>
              <a:custGeom>
                <a:avLst/>
                <a:gdLst>
                  <a:gd name="T0" fmla="*/ 1279 w 1290"/>
                  <a:gd name="T1" fmla="*/ 17 h 788"/>
                  <a:gd name="T2" fmla="*/ 1245 w 1290"/>
                  <a:gd name="T3" fmla="*/ 57 h 788"/>
                  <a:gd name="T4" fmla="*/ 1197 w 1290"/>
                  <a:gd name="T5" fmla="*/ 109 h 788"/>
                  <a:gd name="T6" fmla="*/ 1137 w 1290"/>
                  <a:gd name="T7" fmla="*/ 169 h 788"/>
                  <a:gd name="T8" fmla="*/ 1072 w 1290"/>
                  <a:gd name="T9" fmla="*/ 233 h 788"/>
                  <a:gd name="T10" fmla="*/ 1009 w 1290"/>
                  <a:gd name="T11" fmla="*/ 292 h 788"/>
                  <a:gd name="T12" fmla="*/ 936 w 1290"/>
                  <a:gd name="T13" fmla="*/ 356 h 788"/>
                  <a:gd name="T14" fmla="*/ 856 w 1290"/>
                  <a:gd name="T15" fmla="*/ 425 h 788"/>
                  <a:gd name="T16" fmla="*/ 778 w 1290"/>
                  <a:gd name="T17" fmla="*/ 491 h 788"/>
                  <a:gd name="T18" fmla="*/ 718 w 1290"/>
                  <a:gd name="T19" fmla="*/ 541 h 788"/>
                  <a:gd name="T20" fmla="*/ 687 w 1290"/>
                  <a:gd name="T21" fmla="*/ 566 h 788"/>
                  <a:gd name="T22" fmla="*/ 668 w 1290"/>
                  <a:gd name="T23" fmla="*/ 589 h 788"/>
                  <a:gd name="T24" fmla="*/ 658 w 1290"/>
                  <a:gd name="T25" fmla="*/ 616 h 788"/>
                  <a:gd name="T26" fmla="*/ 656 w 1290"/>
                  <a:gd name="T27" fmla="*/ 649 h 788"/>
                  <a:gd name="T28" fmla="*/ 653 w 1290"/>
                  <a:gd name="T29" fmla="*/ 712 h 788"/>
                  <a:gd name="T30" fmla="*/ 647 w 1290"/>
                  <a:gd name="T31" fmla="*/ 773 h 788"/>
                  <a:gd name="T32" fmla="*/ 643 w 1290"/>
                  <a:gd name="T33" fmla="*/ 787 h 788"/>
                  <a:gd name="T34" fmla="*/ 641 w 1290"/>
                  <a:gd name="T35" fmla="*/ 766 h 788"/>
                  <a:gd name="T36" fmla="*/ 640 w 1290"/>
                  <a:gd name="T37" fmla="*/ 728 h 788"/>
                  <a:gd name="T38" fmla="*/ 639 w 1290"/>
                  <a:gd name="T39" fmla="*/ 685 h 788"/>
                  <a:gd name="T40" fmla="*/ 637 w 1290"/>
                  <a:gd name="T41" fmla="*/ 649 h 788"/>
                  <a:gd name="T42" fmla="*/ 632 w 1290"/>
                  <a:gd name="T43" fmla="*/ 628 h 788"/>
                  <a:gd name="T44" fmla="*/ 618 w 1290"/>
                  <a:gd name="T45" fmla="*/ 602 h 788"/>
                  <a:gd name="T46" fmla="*/ 598 w 1290"/>
                  <a:gd name="T47" fmla="*/ 585 h 788"/>
                  <a:gd name="T48" fmla="*/ 573 w 1290"/>
                  <a:gd name="T49" fmla="*/ 583 h 788"/>
                  <a:gd name="T50" fmla="*/ 527 w 1290"/>
                  <a:gd name="T51" fmla="*/ 577 h 788"/>
                  <a:gd name="T52" fmla="*/ 465 w 1290"/>
                  <a:gd name="T53" fmla="*/ 569 h 788"/>
                  <a:gd name="T54" fmla="*/ 399 w 1290"/>
                  <a:gd name="T55" fmla="*/ 560 h 788"/>
                  <a:gd name="T56" fmla="*/ 340 w 1290"/>
                  <a:gd name="T57" fmla="*/ 552 h 788"/>
                  <a:gd name="T58" fmla="*/ 282 w 1290"/>
                  <a:gd name="T59" fmla="*/ 547 h 788"/>
                  <a:gd name="T60" fmla="*/ 206 w 1290"/>
                  <a:gd name="T61" fmla="*/ 543 h 788"/>
                  <a:gd name="T62" fmla="*/ 143 w 1290"/>
                  <a:gd name="T63" fmla="*/ 543 h 788"/>
                  <a:gd name="T64" fmla="*/ 91 w 1290"/>
                  <a:gd name="T65" fmla="*/ 545 h 788"/>
                  <a:gd name="T66" fmla="*/ 48 w 1290"/>
                  <a:gd name="T67" fmla="*/ 548 h 788"/>
                  <a:gd name="T68" fmla="*/ 16 w 1290"/>
                  <a:gd name="T69" fmla="*/ 549 h 788"/>
                  <a:gd name="T70" fmla="*/ 5 w 1290"/>
                  <a:gd name="T71" fmla="*/ 547 h 788"/>
                  <a:gd name="T72" fmla="*/ 4 w 1290"/>
                  <a:gd name="T73" fmla="*/ 542 h 788"/>
                  <a:gd name="T74" fmla="*/ 46 w 1290"/>
                  <a:gd name="T75" fmla="*/ 538 h 788"/>
                  <a:gd name="T76" fmla="*/ 97 w 1290"/>
                  <a:gd name="T77" fmla="*/ 536 h 788"/>
                  <a:gd name="T78" fmla="*/ 158 w 1290"/>
                  <a:gd name="T79" fmla="*/ 533 h 788"/>
                  <a:gd name="T80" fmla="*/ 221 w 1290"/>
                  <a:gd name="T81" fmla="*/ 532 h 788"/>
                  <a:gd name="T82" fmla="*/ 281 w 1290"/>
                  <a:gd name="T83" fmla="*/ 532 h 788"/>
                  <a:gd name="T84" fmla="*/ 327 w 1290"/>
                  <a:gd name="T85" fmla="*/ 535 h 788"/>
                  <a:gd name="T86" fmla="*/ 378 w 1290"/>
                  <a:gd name="T87" fmla="*/ 540 h 788"/>
                  <a:gd name="T88" fmla="*/ 449 w 1290"/>
                  <a:gd name="T89" fmla="*/ 547 h 788"/>
                  <a:gd name="T90" fmla="*/ 523 w 1290"/>
                  <a:gd name="T91" fmla="*/ 554 h 788"/>
                  <a:gd name="T92" fmla="*/ 588 w 1290"/>
                  <a:gd name="T93" fmla="*/ 558 h 788"/>
                  <a:gd name="T94" fmla="*/ 629 w 1290"/>
                  <a:gd name="T95" fmla="*/ 557 h 788"/>
                  <a:gd name="T96" fmla="*/ 650 w 1290"/>
                  <a:gd name="T97" fmla="*/ 546 h 788"/>
                  <a:gd name="T98" fmla="*/ 696 w 1290"/>
                  <a:gd name="T99" fmla="*/ 514 h 788"/>
                  <a:gd name="T100" fmla="*/ 758 w 1290"/>
                  <a:gd name="T101" fmla="*/ 470 h 788"/>
                  <a:gd name="T102" fmla="*/ 821 w 1290"/>
                  <a:gd name="T103" fmla="*/ 426 h 788"/>
                  <a:gd name="T104" fmla="*/ 868 w 1290"/>
                  <a:gd name="T105" fmla="*/ 392 h 788"/>
                  <a:gd name="T106" fmla="*/ 918 w 1290"/>
                  <a:gd name="T107" fmla="*/ 349 h 788"/>
                  <a:gd name="T108" fmla="*/ 1026 w 1290"/>
                  <a:gd name="T109" fmla="*/ 251 h 788"/>
                  <a:gd name="T110" fmla="*/ 1126 w 1290"/>
                  <a:gd name="T111" fmla="*/ 157 h 788"/>
                  <a:gd name="T112" fmla="*/ 1211 w 1290"/>
                  <a:gd name="T113" fmla="*/ 77 h 788"/>
                  <a:gd name="T114" fmla="*/ 1269 w 1290"/>
                  <a:gd name="T115" fmla="*/ 21 h 788"/>
                  <a:gd name="T116" fmla="*/ 1290 w 1290"/>
                  <a:gd name="T117" fmla="*/ 0 h 7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90" h="788">
                    <a:moveTo>
                      <a:pt x="1290" y="0"/>
                    </a:moveTo>
                    <a:lnTo>
                      <a:pt x="1286" y="7"/>
                    </a:lnTo>
                    <a:lnTo>
                      <a:pt x="1279" y="17"/>
                    </a:lnTo>
                    <a:lnTo>
                      <a:pt x="1270" y="29"/>
                    </a:lnTo>
                    <a:lnTo>
                      <a:pt x="1258" y="42"/>
                    </a:lnTo>
                    <a:lnTo>
                      <a:pt x="1245" y="57"/>
                    </a:lnTo>
                    <a:lnTo>
                      <a:pt x="1231" y="73"/>
                    </a:lnTo>
                    <a:lnTo>
                      <a:pt x="1214" y="91"/>
                    </a:lnTo>
                    <a:lnTo>
                      <a:pt x="1197" y="109"/>
                    </a:lnTo>
                    <a:lnTo>
                      <a:pt x="1177" y="129"/>
                    </a:lnTo>
                    <a:lnTo>
                      <a:pt x="1157" y="149"/>
                    </a:lnTo>
                    <a:lnTo>
                      <a:pt x="1137" y="169"/>
                    </a:lnTo>
                    <a:lnTo>
                      <a:pt x="1116" y="190"/>
                    </a:lnTo>
                    <a:lnTo>
                      <a:pt x="1094" y="212"/>
                    </a:lnTo>
                    <a:lnTo>
                      <a:pt x="1072" y="233"/>
                    </a:lnTo>
                    <a:lnTo>
                      <a:pt x="1051" y="253"/>
                    </a:lnTo>
                    <a:lnTo>
                      <a:pt x="1029" y="274"/>
                    </a:lnTo>
                    <a:lnTo>
                      <a:pt x="1009" y="292"/>
                    </a:lnTo>
                    <a:lnTo>
                      <a:pt x="986" y="312"/>
                    </a:lnTo>
                    <a:lnTo>
                      <a:pt x="962" y="334"/>
                    </a:lnTo>
                    <a:lnTo>
                      <a:pt x="936" y="356"/>
                    </a:lnTo>
                    <a:lnTo>
                      <a:pt x="910" y="379"/>
                    </a:lnTo>
                    <a:lnTo>
                      <a:pt x="883" y="402"/>
                    </a:lnTo>
                    <a:lnTo>
                      <a:pt x="856" y="425"/>
                    </a:lnTo>
                    <a:lnTo>
                      <a:pt x="829" y="448"/>
                    </a:lnTo>
                    <a:lnTo>
                      <a:pt x="802" y="469"/>
                    </a:lnTo>
                    <a:lnTo>
                      <a:pt x="778" y="491"/>
                    </a:lnTo>
                    <a:lnTo>
                      <a:pt x="755" y="510"/>
                    </a:lnTo>
                    <a:lnTo>
                      <a:pt x="735" y="526"/>
                    </a:lnTo>
                    <a:lnTo>
                      <a:pt x="718" y="541"/>
                    </a:lnTo>
                    <a:lnTo>
                      <a:pt x="704" y="552"/>
                    </a:lnTo>
                    <a:lnTo>
                      <a:pt x="693" y="561"/>
                    </a:lnTo>
                    <a:lnTo>
                      <a:pt x="687" y="566"/>
                    </a:lnTo>
                    <a:lnTo>
                      <a:pt x="680" y="573"/>
                    </a:lnTo>
                    <a:lnTo>
                      <a:pt x="673" y="581"/>
                    </a:lnTo>
                    <a:lnTo>
                      <a:pt x="668" y="589"/>
                    </a:lnTo>
                    <a:lnTo>
                      <a:pt x="664" y="597"/>
                    </a:lnTo>
                    <a:lnTo>
                      <a:pt x="660" y="606"/>
                    </a:lnTo>
                    <a:lnTo>
                      <a:pt x="658" y="616"/>
                    </a:lnTo>
                    <a:lnTo>
                      <a:pt x="656" y="626"/>
                    </a:lnTo>
                    <a:lnTo>
                      <a:pt x="656" y="636"/>
                    </a:lnTo>
                    <a:lnTo>
                      <a:pt x="656" y="649"/>
                    </a:lnTo>
                    <a:lnTo>
                      <a:pt x="655" y="668"/>
                    </a:lnTo>
                    <a:lnTo>
                      <a:pt x="654" y="689"/>
                    </a:lnTo>
                    <a:lnTo>
                      <a:pt x="653" y="712"/>
                    </a:lnTo>
                    <a:lnTo>
                      <a:pt x="652" y="735"/>
                    </a:lnTo>
                    <a:lnTo>
                      <a:pt x="650" y="756"/>
                    </a:lnTo>
                    <a:lnTo>
                      <a:pt x="647" y="773"/>
                    </a:lnTo>
                    <a:lnTo>
                      <a:pt x="645" y="785"/>
                    </a:lnTo>
                    <a:lnTo>
                      <a:pt x="644" y="788"/>
                    </a:lnTo>
                    <a:lnTo>
                      <a:pt x="643" y="787"/>
                    </a:lnTo>
                    <a:lnTo>
                      <a:pt x="642" y="782"/>
                    </a:lnTo>
                    <a:lnTo>
                      <a:pt x="641" y="775"/>
                    </a:lnTo>
                    <a:lnTo>
                      <a:pt x="641" y="766"/>
                    </a:lnTo>
                    <a:lnTo>
                      <a:pt x="641" y="754"/>
                    </a:lnTo>
                    <a:lnTo>
                      <a:pt x="640" y="742"/>
                    </a:lnTo>
                    <a:lnTo>
                      <a:pt x="640" y="728"/>
                    </a:lnTo>
                    <a:lnTo>
                      <a:pt x="640" y="713"/>
                    </a:lnTo>
                    <a:lnTo>
                      <a:pt x="639" y="699"/>
                    </a:lnTo>
                    <a:lnTo>
                      <a:pt x="639" y="685"/>
                    </a:lnTo>
                    <a:lnTo>
                      <a:pt x="639" y="672"/>
                    </a:lnTo>
                    <a:lnTo>
                      <a:pt x="638" y="660"/>
                    </a:lnTo>
                    <a:lnTo>
                      <a:pt x="637" y="649"/>
                    </a:lnTo>
                    <a:lnTo>
                      <a:pt x="636" y="641"/>
                    </a:lnTo>
                    <a:lnTo>
                      <a:pt x="635" y="636"/>
                    </a:lnTo>
                    <a:lnTo>
                      <a:pt x="632" y="628"/>
                    </a:lnTo>
                    <a:lnTo>
                      <a:pt x="628" y="619"/>
                    </a:lnTo>
                    <a:lnTo>
                      <a:pt x="624" y="610"/>
                    </a:lnTo>
                    <a:lnTo>
                      <a:pt x="618" y="602"/>
                    </a:lnTo>
                    <a:lnTo>
                      <a:pt x="612" y="595"/>
                    </a:lnTo>
                    <a:lnTo>
                      <a:pt x="605" y="589"/>
                    </a:lnTo>
                    <a:lnTo>
                      <a:pt x="598" y="585"/>
                    </a:lnTo>
                    <a:lnTo>
                      <a:pt x="589" y="584"/>
                    </a:lnTo>
                    <a:lnTo>
                      <a:pt x="582" y="584"/>
                    </a:lnTo>
                    <a:lnTo>
                      <a:pt x="573" y="583"/>
                    </a:lnTo>
                    <a:lnTo>
                      <a:pt x="560" y="581"/>
                    </a:lnTo>
                    <a:lnTo>
                      <a:pt x="544" y="579"/>
                    </a:lnTo>
                    <a:lnTo>
                      <a:pt x="527" y="577"/>
                    </a:lnTo>
                    <a:lnTo>
                      <a:pt x="507" y="575"/>
                    </a:lnTo>
                    <a:lnTo>
                      <a:pt x="487" y="572"/>
                    </a:lnTo>
                    <a:lnTo>
                      <a:pt x="465" y="569"/>
                    </a:lnTo>
                    <a:lnTo>
                      <a:pt x="443" y="566"/>
                    </a:lnTo>
                    <a:lnTo>
                      <a:pt x="420" y="563"/>
                    </a:lnTo>
                    <a:lnTo>
                      <a:pt x="399" y="560"/>
                    </a:lnTo>
                    <a:lnTo>
                      <a:pt x="378" y="557"/>
                    </a:lnTo>
                    <a:lnTo>
                      <a:pt x="358" y="554"/>
                    </a:lnTo>
                    <a:lnTo>
                      <a:pt x="340" y="552"/>
                    </a:lnTo>
                    <a:lnTo>
                      <a:pt x="324" y="550"/>
                    </a:lnTo>
                    <a:lnTo>
                      <a:pt x="310" y="549"/>
                    </a:lnTo>
                    <a:lnTo>
                      <a:pt x="282" y="547"/>
                    </a:lnTo>
                    <a:lnTo>
                      <a:pt x="256" y="545"/>
                    </a:lnTo>
                    <a:lnTo>
                      <a:pt x="229" y="544"/>
                    </a:lnTo>
                    <a:lnTo>
                      <a:pt x="206" y="543"/>
                    </a:lnTo>
                    <a:lnTo>
                      <a:pt x="183" y="543"/>
                    </a:lnTo>
                    <a:lnTo>
                      <a:pt x="162" y="543"/>
                    </a:lnTo>
                    <a:lnTo>
                      <a:pt x="143" y="543"/>
                    </a:lnTo>
                    <a:lnTo>
                      <a:pt x="124" y="544"/>
                    </a:lnTo>
                    <a:lnTo>
                      <a:pt x="107" y="544"/>
                    </a:lnTo>
                    <a:lnTo>
                      <a:pt x="91" y="545"/>
                    </a:lnTo>
                    <a:lnTo>
                      <a:pt x="76" y="546"/>
                    </a:lnTo>
                    <a:lnTo>
                      <a:pt x="62" y="547"/>
                    </a:lnTo>
                    <a:lnTo>
                      <a:pt x="48" y="548"/>
                    </a:lnTo>
                    <a:lnTo>
                      <a:pt x="36" y="548"/>
                    </a:lnTo>
                    <a:lnTo>
                      <a:pt x="26" y="549"/>
                    </a:lnTo>
                    <a:lnTo>
                      <a:pt x="16" y="549"/>
                    </a:lnTo>
                    <a:lnTo>
                      <a:pt x="14" y="549"/>
                    </a:lnTo>
                    <a:lnTo>
                      <a:pt x="10" y="548"/>
                    </a:lnTo>
                    <a:lnTo>
                      <a:pt x="5" y="547"/>
                    </a:lnTo>
                    <a:lnTo>
                      <a:pt x="1" y="545"/>
                    </a:lnTo>
                    <a:lnTo>
                      <a:pt x="0" y="543"/>
                    </a:lnTo>
                    <a:lnTo>
                      <a:pt x="4" y="542"/>
                    </a:lnTo>
                    <a:lnTo>
                      <a:pt x="14" y="540"/>
                    </a:lnTo>
                    <a:lnTo>
                      <a:pt x="33" y="539"/>
                    </a:lnTo>
                    <a:lnTo>
                      <a:pt x="46" y="538"/>
                    </a:lnTo>
                    <a:lnTo>
                      <a:pt x="62" y="537"/>
                    </a:lnTo>
                    <a:lnTo>
                      <a:pt x="79" y="537"/>
                    </a:lnTo>
                    <a:lnTo>
                      <a:pt x="97" y="536"/>
                    </a:lnTo>
                    <a:lnTo>
                      <a:pt x="116" y="535"/>
                    </a:lnTo>
                    <a:lnTo>
                      <a:pt x="137" y="534"/>
                    </a:lnTo>
                    <a:lnTo>
                      <a:pt x="158" y="533"/>
                    </a:lnTo>
                    <a:lnTo>
                      <a:pt x="179" y="533"/>
                    </a:lnTo>
                    <a:lnTo>
                      <a:pt x="200" y="532"/>
                    </a:lnTo>
                    <a:lnTo>
                      <a:pt x="221" y="532"/>
                    </a:lnTo>
                    <a:lnTo>
                      <a:pt x="242" y="532"/>
                    </a:lnTo>
                    <a:lnTo>
                      <a:pt x="262" y="532"/>
                    </a:lnTo>
                    <a:lnTo>
                      <a:pt x="281" y="532"/>
                    </a:lnTo>
                    <a:lnTo>
                      <a:pt x="298" y="533"/>
                    </a:lnTo>
                    <a:lnTo>
                      <a:pt x="314" y="534"/>
                    </a:lnTo>
                    <a:lnTo>
                      <a:pt x="327" y="535"/>
                    </a:lnTo>
                    <a:lnTo>
                      <a:pt x="341" y="536"/>
                    </a:lnTo>
                    <a:lnTo>
                      <a:pt x="358" y="538"/>
                    </a:lnTo>
                    <a:lnTo>
                      <a:pt x="378" y="540"/>
                    </a:lnTo>
                    <a:lnTo>
                      <a:pt x="400" y="543"/>
                    </a:lnTo>
                    <a:lnTo>
                      <a:pt x="424" y="545"/>
                    </a:lnTo>
                    <a:lnTo>
                      <a:pt x="449" y="547"/>
                    </a:lnTo>
                    <a:lnTo>
                      <a:pt x="474" y="550"/>
                    </a:lnTo>
                    <a:lnTo>
                      <a:pt x="499" y="552"/>
                    </a:lnTo>
                    <a:lnTo>
                      <a:pt x="523" y="554"/>
                    </a:lnTo>
                    <a:lnTo>
                      <a:pt x="547" y="556"/>
                    </a:lnTo>
                    <a:lnTo>
                      <a:pt x="568" y="557"/>
                    </a:lnTo>
                    <a:lnTo>
                      <a:pt x="588" y="558"/>
                    </a:lnTo>
                    <a:lnTo>
                      <a:pt x="605" y="558"/>
                    </a:lnTo>
                    <a:lnTo>
                      <a:pt x="618" y="558"/>
                    </a:lnTo>
                    <a:lnTo>
                      <a:pt x="629" y="557"/>
                    </a:lnTo>
                    <a:lnTo>
                      <a:pt x="635" y="556"/>
                    </a:lnTo>
                    <a:lnTo>
                      <a:pt x="640" y="553"/>
                    </a:lnTo>
                    <a:lnTo>
                      <a:pt x="650" y="546"/>
                    </a:lnTo>
                    <a:lnTo>
                      <a:pt x="663" y="538"/>
                    </a:lnTo>
                    <a:lnTo>
                      <a:pt x="678" y="527"/>
                    </a:lnTo>
                    <a:lnTo>
                      <a:pt x="696" y="514"/>
                    </a:lnTo>
                    <a:lnTo>
                      <a:pt x="716" y="501"/>
                    </a:lnTo>
                    <a:lnTo>
                      <a:pt x="737" y="486"/>
                    </a:lnTo>
                    <a:lnTo>
                      <a:pt x="758" y="470"/>
                    </a:lnTo>
                    <a:lnTo>
                      <a:pt x="780" y="455"/>
                    </a:lnTo>
                    <a:lnTo>
                      <a:pt x="801" y="440"/>
                    </a:lnTo>
                    <a:lnTo>
                      <a:pt x="821" y="426"/>
                    </a:lnTo>
                    <a:lnTo>
                      <a:pt x="839" y="413"/>
                    </a:lnTo>
                    <a:lnTo>
                      <a:pt x="855" y="402"/>
                    </a:lnTo>
                    <a:lnTo>
                      <a:pt x="868" y="392"/>
                    </a:lnTo>
                    <a:lnTo>
                      <a:pt x="877" y="385"/>
                    </a:lnTo>
                    <a:lnTo>
                      <a:pt x="882" y="381"/>
                    </a:lnTo>
                    <a:lnTo>
                      <a:pt x="918" y="349"/>
                    </a:lnTo>
                    <a:lnTo>
                      <a:pt x="953" y="317"/>
                    </a:lnTo>
                    <a:lnTo>
                      <a:pt x="989" y="284"/>
                    </a:lnTo>
                    <a:lnTo>
                      <a:pt x="1026" y="251"/>
                    </a:lnTo>
                    <a:lnTo>
                      <a:pt x="1060" y="219"/>
                    </a:lnTo>
                    <a:lnTo>
                      <a:pt x="1094" y="187"/>
                    </a:lnTo>
                    <a:lnTo>
                      <a:pt x="1126" y="157"/>
                    </a:lnTo>
                    <a:lnTo>
                      <a:pt x="1157" y="128"/>
                    </a:lnTo>
                    <a:lnTo>
                      <a:pt x="1185" y="101"/>
                    </a:lnTo>
                    <a:lnTo>
                      <a:pt x="1211" y="77"/>
                    </a:lnTo>
                    <a:lnTo>
                      <a:pt x="1234" y="55"/>
                    </a:lnTo>
                    <a:lnTo>
                      <a:pt x="1253" y="36"/>
                    </a:lnTo>
                    <a:lnTo>
                      <a:pt x="1269" y="21"/>
                    </a:lnTo>
                    <a:lnTo>
                      <a:pt x="1280" y="10"/>
                    </a:lnTo>
                    <a:lnTo>
                      <a:pt x="1288" y="2"/>
                    </a:lnTo>
                    <a:lnTo>
                      <a:pt x="1290" y="0"/>
                    </a:lnTo>
                    <a:close/>
                  </a:path>
                </a:pathLst>
              </a:cu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37" name="Freeform 753"/>
              <p:cNvSpPr>
                <a:spLocks/>
              </p:cNvSpPr>
              <p:nvPr/>
            </p:nvSpPr>
            <p:spPr bwMode="auto">
              <a:xfrm>
                <a:off x="4603" y="918"/>
                <a:ext cx="120" cy="51"/>
              </a:xfrm>
              <a:custGeom>
                <a:avLst/>
                <a:gdLst>
                  <a:gd name="T0" fmla="*/ 1181 w 1190"/>
                  <a:gd name="T1" fmla="*/ 12 h 508"/>
                  <a:gd name="T2" fmla="*/ 1166 w 1190"/>
                  <a:gd name="T3" fmla="*/ 25 h 508"/>
                  <a:gd name="T4" fmla="*/ 1146 w 1190"/>
                  <a:gd name="T5" fmla="*/ 38 h 508"/>
                  <a:gd name="T6" fmla="*/ 1116 w 1190"/>
                  <a:gd name="T7" fmla="*/ 56 h 508"/>
                  <a:gd name="T8" fmla="*/ 1068 w 1190"/>
                  <a:gd name="T9" fmla="*/ 82 h 508"/>
                  <a:gd name="T10" fmla="*/ 1002 w 1190"/>
                  <a:gd name="T11" fmla="*/ 120 h 508"/>
                  <a:gd name="T12" fmla="*/ 920 w 1190"/>
                  <a:gd name="T13" fmla="*/ 162 h 508"/>
                  <a:gd name="T14" fmla="*/ 831 w 1190"/>
                  <a:gd name="T15" fmla="*/ 203 h 508"/>
                  <a:gd name="T16" fmla="*/ 748 w 1190"/>
                  <a:gd name="T17" fmla="*/ 240 h 508"/>
                  <a:gd name="T18" fmla="*/ 683 w 1190"/>
                  <a:gd name="T19" fmla="*/ 269 h 508"/>
                  <a:gd name="T20" fmla="*/ 651 w 1190"/>
                  <a:gd name="T21" fmla="*/ 286 h 508"/>
                  <a:gd name="T22" fmla="*/ 632 w 1190"/>
                  <a:gd name="T23" fmla="*/ 308 h 508"/>
                  <a:gd name="T24" fmla="*/ 622 w 1190"/>
                  <a:gd name="T25" fmla="*/ 335 h 508"/>
                  <a:gd name="T26" fmla="*/ 620 w 1190"/>
                  <a:gd name="T27" fmla="*/ 369 h 508"/>
                  <a:gd name="T28" fmla="*/ 617 w 1190"/>
                  <a:gd name="T29" fmla="*/ 432 h 508"/>
                  <a:gd name="T30" fmla="*/ 611 w 1190"/>
                  <a:gd name="T31" fmla="*/ 494 h 508"/>
                  <a:gd name="T32" fmla="*/ 607 w 1190"/>
                  <a:gd name="T33" fmla="*/ 507 h 508"/>
                  <a:gd name="T34" fmla="*/ 603 w 1190"/>
                  <a:gd name="T35" fmla="*/ 485 h 508"/>
                  <a:gd name="T36" fmla="*/ 600 w 1190"/>
                  <a:gd name="T37" fmla="*/ 446 h 508"/>
                  <a:gd name="T38" fmla="*/ 598 w 1190"/>
                  <a:gd name="T39" fmla="*/ 402 h 508"/>
                  <a:gd name="T40" fmla="*/ 596 w 1190"/>
                  <a:gd name="T41" fmla="*/ 365 h 508"/>
                  <a:gd name="T42" fmla="*/ 592 w 1190"/>
                  <a:gd name="T43" fmla="*/ 340 h 508"/>
                  <a:gd name="T44" fmla="*/ 580 w 1190"/>
                  <a:gd name="T45" fmla="*/ 319 h 508"/>
                  <a:gd name="T46" fmla="*/ 559 w 1190"/>
                  <a:gd name="T47" fmla="*/ 311 h 508"/>
                  <a:gd name="T48" fmla="*/ 535 w 1190"/>
                  <a:gd name="T49" fmla="*/ 309 h 508"/>
                  <a:gd name="T50" fmla="*/ 495 w 1190"/>
                  <a:gd name="T51" fmla="*/ 307 h 508"/>
                  <a:gd name="T52" fmla="*/ 443 w 1190"/>
                  <a:gd name="T53" fmla="*/ 304 h 508"/>
                  <a:gd name="T54" fmla="*/ 386 w 1190"/>
                  <a:gd name="T55" fmla="*/ 300 h 508"/>
                  <a:gd name="T56" fmla="*/ 332 w 1190"/>
                  <a:gd name="T57" fmla="*/ 297 h 508"/>
                  <a:gd name="T58" fmla="*/ 279 w 1190"/>
                  <a:gd name="T59" fmla="*/ 294 h 508"/>
                  <a:gd name="T60" fmla="*/ 209 w 1190"/>
                  <a:gd name="T61" fmla="*/ 288 h 508"/>
                  <a:gd name="T62" fmla="*/ 147 w 1190"/>
                  <a:gd name="T63" fmla="*/ 283 h 508"/>
                  <a:gd name="T64" fmla="*/ 95 w 1190"/>
                  <a:gd name="T65" fmla="*/ 277 h 508"/>
                  <a:gd name="T66" fmla="*/ 53 w 1190"/>
                  <a:gd name="T67" fmla="*/ 274 h 508"/>
                  <a:gd name="T68" fmla="*/ 21 w 1190"/>
                  <a:gd name="T69" fmla="*/ 272 h 508"/>
                  <a:gd name="T70" fmla="*/ 8 w 1190"/>
                  <a:gd name="T71" fmla="*/ 266 h 508"/>
                  <a:gd name="T72" fmla="*/ 2 w 1190"/>
                  <a:gd name="T73" fmla="*/ 258 h 508"/>
                  <a:gd name="T74" fmla="*/ 39 w 1190"/>
                  <a:gd name="T75" fmla="*/ 259 h 508"/>
                  <a:gd name="T76" fmla="*/ 80 w 1190"/>
                  <a:gd name="T77" fmla="*/ 262 h 508"/>
                  <a:gd name="T78" fmla="*/ 135 w 1190"/>
                  <a:gd name="T79" fmla="*/ 265 h 508"/>
                  <a:gd name="T80" fmla="*/ 196 w 1190"/>
                  <a:gd name="T81" fmla="*/ 269 h 508"/>
                  <a:gd name="T82" fmla="*/ 254 w 1190"/>
                  <a:gd name="T83" fmla="*/ 273 h 508"/>
                  <a:gd name="T84" fmla="*/ 300 w 1190"/>
                  <a:gd name="T85" fmla="*/ 277 h 508"/>
                  <a:gd name="T86" fmla="*/ 351 w 1190"/>
                  <a:gd name="T87" fmla="*/ 280 h 508"/>
                  <a:gd name="T88" fmla="*/ 419 w 1190"/>
                  <a:gd name="T89" fmla="*/ 282 h 508"/>
                  <a:gd name="T90" fmla="*/ 491 w 1190"/>
                  <a:gd name="T91" fmla="*/ 283 h 508"/>
                  <a:gd name="T92" fmla="*/ 555 w 1190"/>
                  <a:gd name="T93" fmla="*/ 281 h 508"/>
                  <a:gd name="T94" fmla="*/ 594 w 1190"/>
                  <a:gd name="T95" fmla="*/ 278 h 508"/>
                  <a:gd name="T96" fmla="*/ 611 w 1190"/>
                  <a:gd name="T97" fmla="*/ 271 h 508"/>
                  <a:gd name="T98" fmla="*/ 647 w 1190"/>
                  <a:gd name="T99" fmla="*/ 257 h 508"/>
                  <a:gd name="T100" fmla="*/ 702 w 1190"/>
                  <a:gd name="T101" fmla="*/ 237 h 508"/>
                  <a:gd name="T102" fmla="*/ 772 w 1190"/>
                  <a:gd name="T103" fmla="*/ 210 h 508"/>
                  <a:gd name="T104" fmla="*/ 851 w 1190"/>
                  <a:gd name="T105" fmla="*/ 175 h 508"/>
                  <a:gd name="T106" fmla="*/ 946 w 1190"/>
                  <a:gd name="T107" fmla="*/ 127 h 508"/>
                  <a:gd name="T108" fmla="*/ 1042 w 1190"/>
                  <a:gd name="T109" fmla="*/ 76 h 508"/>
                  <a:gd name="T110" fmla="*/ 1112 w 1190"/>
                  <a:gd name="T111" fmla="*/ 40 h 508"/>
                  <a:gd name="T112" fmla="*/ 1158 w 1190"/>
                  <a:gd name="T113" fmla="*/ 17 h 508"/>
                  <a:gd name="T114" fmla="*/ 1182 w 1190"/>
                  <a:gd name="T115" fmla="*/ 4 h 508"/>
                  <a:gd name="T116" fmla="*/ 1190 w 1190"/>
                  <a:gd name="T117" fmla="*/ 0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90" h="508">
                    <a:moveTo>
                      <a:pt x="1190" y="0"/>
                    </a:moveTo>
                    <a:lnTo>
                      <a:pt x="1185" y="6"/>
                    </a:lnTo>
                    <a:lnTo>
                      <a:pt x="1181" y="12"/>
                    </a:lnTo>
                    <a:lnTo>
                      <a:pt x="1176" y="17"/>
                    </a:lnTo>
                    <a:lnTo>
                      <a:pt x="1171" y="21"/>
                    </a:lnTo>
                    <a:lnTo>
                      <a:pt x="1166" y="25"/>
                    </a:lnTo>
                    <a:lnTo>
                      <a:pt x="1160" y="30"/>
                    </a:lnTo>
                    <a:lnTo>
                      <a:pt x="1154" y="34"/>
                    </a:lnTo>
                    <a:lnTo>
                      <a:pt x="1146" y="38"/>
                    </a:lnTo>
                    <a:lnTo>
                      <a:pt x="1137" y="44"/>
                    </a:lnTo>
                    <a:lnTo>
                      <a:pt x="1127" y="49"/>
                    </a:lnTo>
                    <a:lnTo>
                      <a:pt x="1116" y="56"/>
                    </a:lnTo>
                    <a:lnTo>
                      <a:pt x="1102" y="63"/>
                    </a:lnTo>
                    <a:lnTo>
                      <a:pt x="1085" y="72"/>
                    </a:lnTo>
                    <a:lnTo>
                      <a:pt x="1068" y="82"/>
                    </a:lnTo>
                    <a:lnTo>
                      <a:pt x="1048" y="94"/>
                    </a:lnTo>
                    <a:lnTo>
                      <a:pt x="1025" y="107"/>
                    </a:lnTo>
                    <a:lnTo>
                      <a:pt x="1002" y="120"/>
                    </a:lnTo>
                    <a:lnTo>
                      <a:pt x="976" y="134"/>
                    </a:lnTo>
                    <a:lnTo>
                      <a:pt x="949" y="148"/>
                    </a:lnTo>
                    <a:lnTo>
                      <a:pt x="920" y="162"/>
                    </a:lnTo>
                    <a:lnTo>
                      <a:pt x="890" y="176"/>
                    </a:lnTo>
                    <a:lnTo>
                      <a:pt x="860" y="189"/>
                    </a:lnTo>
                    <a:lnTo>
                      <a:pt x="831" y="203"/>
                    </a:lnTo>
                    <a:lnTo>
                      <a:pt x="802" y="216"/>
                    </a:lnTo>
                    <a:lnTo>
                      <a:pt x="774" y="228"/>
                    </a:lnTo>
                    <a:lnTo>
                      <a:pt x="748" y="240"/>
                    </a:lnTo>
                    <a:lnTo>
                      <a:pt x="724" y="251"/>
                    </a:lnTo>
                    <a:lnTo>
                      <a:pt x="702" y="261"/>
                    </a:lnTo>
                    <a:lnTo>
                      <a:pt x="683" y="269"/>
                    </a:lnTo>
                    <a:lnTo>
                      <a:pt x="668" y="276"/>
                    </a:lnTo>
                    <a:lnTo>
                      <a:pt x="657" y="282"/>
                    </a:lnTo>
                    <a:lnTo>
                      <a:pt x="651" y="286"/>
                    </a:lnTo>
                    <a:lnTo>
                      <a:pt x="644" y="293"/>
                    </a:lnTo>
                    <a:lnTo>
                      <a:pt x="637" y="300"/>
                    </a:lnTo>
                    <a:lnTo>
                      <a:pt x="632" y="308"/>
                    </a:lnTo>
                    <a:lnTo>
                      <a:pt x="628" y="317"/>
                    </a:lnTo>
                    <a:lnTo>
                      <a:pt x="624" y="326"/>
                    </a:lnTo>
                    <a:lnTo>
                      <a:pt x="622" y="335"/>
                    </a:lnTo>
                    <a:lnTo>
                      <a:pt x="620" y="346"/>
                    </a:lnTo>
                    <a:lnTo>
                      <a:pt x="620" y="356"/>
                    </a:lnTo>
                    <a:lnTo>
                      <a:pt x="620" y="369"/>
                    </a:lnTo>
                    <a:lnTo>
                      <a:pt x="619" y="388"/>
                    </a:lnTo>
                    <a:lnTo>
                      <a:pt x="618" y="409"/>
                    </a:lnTo>
                    <a:lnTo>
                      <a:pt x="617" y="432"/>
                    </a:lnTo>
                    <a:lnTo>
                      <a:pt x="616" y="455"/>
                    </a:lnTo>
                    <a:lnTo>
                      <a:pt x="614" y="476"/>
                    </a:lnTo>
                    <a:lnTo>
                      <a:pt x="611" y="494"/>
                    </a:lnTo>
                    <a:lnTo>
                      <a:pt x="609" y="506"/>
                    </a:lnTo>
                    <a:lnTo>
                      <a:pt x="608" y="508"/>
                    </a:lnTo>
                    <a:lnTo>
                      <a:pt x="607" y="507"/>
                    </a:lnTo>
                    <a:lnTo>
                      <a:pt x="605" y="502"/>
                    </a:lnTo>
                    <a:lnTo>
                      <a:pt x="604" y="495"/>
                    </a:lnTo>
                    <a:lnTo>
                      <a:pt x="603" y="485"/>
                    </a:lnTo>
                    <a:lnTo>
                      <a:pt x="602" y="473"/>
                    </a:lnTo>
                    <a:lnTo>
                      <a:pt x="601" y="460"/>
                    </a:lnTo>
                    <a:lnTo>
                      <a:pt x="600" y="446"/>
                    </a:lnTo>
                    <a:lnTo>
                      <a:pt x="600" y="431"/>
                    </a:lnTo>
                    <a:lnTo>
                      <a:pt x="599" y="416"/>
                    </a:lnTo>
                    <a:lnTo>
                      <a:pt x="598" y="402"/>
                    </a:lnTo>
                    <a:lnTo>
                      <a:pt x="597" y="388"/>
                    </a:lnTo>
                    <a:lnTo>
                      <a:pt x="596" y="376"/>
                    </a:lnTo>
                    <a:lnTo>
                      <a:pt x="596" y="365"/>
                    </a:lnTo>
                    <a:lnTo>
                      <a:pt x="595" y="357"/>
                    </a:lnTo>
                    <a:lnTo>
                      <a:pt x="594" y="351"/>
                    </a:lnTo>
                    <a:lnTo>
                      <a:pt x="592" y="340"/>
                    </a:lnTo>
                    <a:lnTo>
                      <a:pt x="589" y="332"/>
                    </a:lnTo>
                    <a:lnTo>
                      <a:pt x="584" y="325"/>
                    </a:lnTo>
                    <a:lnTo>
                      <a:pt x="580" y="319"/>
                    </a:lnTo>
                    <a:lnTo>
                      <a:pt x="574" y="315"/>
                    </a:lnTo>
                    <a:lnTo>
                      <a:pt x="567" y="312"/>
                    </a:lnTo>
                    <a:lnTo>
                      <a:pt x="559" y="311"/>
                    </a:lnTo>
                    <a:lnTo>
                      <a:pt x="550" y="310"/>
                    </a:lnTo>
                    <a:lnTo>
                      <a:pt x="544" y="310"/>
                    </a:lnTo>
                    <a:lnTo>
                      <a:pt x="535" y="309"/>
                    </a:lnTo>
                    <a:lnTo>
                      <a:pt x="523" y="309"/>
                    </a:lnTo>
                    <a:lnTo>
                      <a:pt x="510" y="308"/>
                    </a:lnTo>
                    <a:lnTo>
                      <a:pt x="495" y="307"/>
                    </a:lnTo>
                    <a:lnTo>
                      <a:pt x="479" y="306"/>
                    </a:lnTo>
                    <a:lnTo>
                      <a:pt x="461" y="305"/>
                    </a:lnTo>
                    <a:lnTo>
                      <a:pt x="443" y="304"/>
                    </a:lnTo>
                    <a:lnTo>
                      <a:pt x="424" y="302"/>
                    </a:lnTo>
                    <a:lnTo>
                      <a:pt x="405" y="301"/>
                    </a:lnTo>
                    <a:lnTo>
                      <a:pt x="386" y="300"/>
                    </a:lnTo>
                    <a:lnTo>
                      <a:pt x="368" y="299"/>
                    </a:lnTo>
                    <a:lnTo>
                      <a:pt x="350" y="297"/>
                    </a:lnTo>
                    <a:lnTo>
                      <a:pt x="332" y="297"/>
                    </a:lnTo>
                    <a:lnTo>
                      <a:pt x="317" y="296"/>
                    </a:lnTo>
                    <a:lnTo>
                      <a:pt x="304" y="295"/>
                    </a:lnTo>
                    <a:lnTo>
                      <a:pt x="279" y="294"/>
                    </a:lnTo>
                    <a:lnTo>
                      <a:pt x="255" y="292"/>
                    </a:lnTo>
                    <a:lnTo>
                      <a:pt x="232" y="290"/>
                    </a:lnTo>
                    <a:lnTo>
                      <a:pt x="209" y="288"/>
                    </a:lnTo>
                    <a:lnTo>
                      <a:pt x="188" y="287"/>
                    </a:lnTo>
                    <a:lnTo>
                      <a:pt x="168" y="285"/>
                    </a:lnTo>
                    <a:lnTo>
                      <a:pt x="147" y="283"/>
                    </a:lnTo>
                    <a:lnTo>
                      <a:pt x="129" y="281"/>
                    </a:lnTo>
                    <a:lnTo>
                      <a:pt x="112" y="279"/>
                    </a:lnTo>
                    <a:lnTo>
                      <a:pt x="95" y="277"/>
                    </a:lnTo>
                    <a:lnTo>
                      <a:pt x="80" y="276"/>
                    </a:lnTo>
                    <a:lnTo>
                      <a:pt x="66" y="275"/>
                    </a:lnTo>
                    <a:lnTo>
                      <a:pt x="53" y="274"/>
                    </a:lnTo>
                    <a:lnTo>
                      <a:pt x="41" y="273"/>
                    </a:lnTo>
                    <a:lnTo>
                      <a:pt x="31" y="272"/>
                    </a:lnTo>
                    <a:lnTo>
                      <a:pt x="21" y="272"/>
                    </a:lnTo>
                    <a:lnTo>
                      <a:pt x="19" y="271"/>
                    </a:lnTo>
                    <a:lnTo>
                      <a:pt x="14" y="269"/>
                    </a:lnTo>
                    <a:lnTo>
                      <a:pt x="8" y="266"/>
                    </a:lnTo>
                    <a:lnTo>
                      <a:pt x="2" y="263"/>
                    </a:lnTo>
                    <a:lnTo>
                      <a:pt x="0" y="260"/>
                    </a:lnTo>
                    <a:lnTo>
                      <a:pt x="2" y="258"/>
                    </a:lnTo>
                    <a:lnTo>
                      <a:pt x="12" y="257"/>
                    </a:lnTo>
                    <a:lnTo>
                      <a:pt x="30" y="258"/>
                    </a:lnTo>
                    <a:lnTo>
                      <a:pt x="39" y="259"/>
                    </a:lnTo>
                    <a:lnTo>
                      <a:pt x="50" y="260"/>
                    </a:lnTo>
                    <a:lnTo>
                      <a:pt x="64" y="261"/>
                    </a:lnTo>
                    <a:lnTo>
                      <a:pt x="80" y="262"/>
                    </a:lnTo>
                    <a:lnTo>
                      <a:pt x="97" y="263"/>
                    </a:lnTo>
                    <a:lnTo>
                      <a:pt x="115" y="264"/>
                    </a:lnTo>
                    <a:lnTo>
                      <a:pt x="135" y="265"/>
                    </a:lnTo>
                    <a:lnTo>
                      <a:pt x="156" y="266"/>
                    </a:lnTo>
                    <a:lnTo>
                      <a:pt x="176" y="268"/>
                    </a:lnTo>
                    <a:lnTo>
                      <a:pt x="196" y="269"/>
                    </a:lnTo>
                    <a:lnTo>
                      <a:pt x="216" y="270"/>
                    </a:lnTo>
                    <a:lnTo>
                      <a:pt x="236" y="272"/>
                    </a:lnTo>
                    <a:lnTo>
                      <a:pt x="254" y="273"/>
                    </a:lnTo>
                    <a:lnTo>
                      <a:pt x="271" y="274"/>
                    </a:lnTo>
                    <a:lnTo>
                      <a:pt x="287" y="276"/>
                    </a:lnTo>
                    <a:lnTo>
                      <a:pt x="300" y="277"/>
                    </a:lnTo>
                    <a:lnTo>
                      <a:pt x="314" y="278"/>
                    </a:lnTo>
                    <a:lnTo>
                      <a:pt x="331" y="279"/>
                    </a:lnTo>
                    <a:lnTo>
                      <a:pt x="351" y="280"/>
                    </a:lnTo>
                    <a:lnTo>
                      <a:pt x="373" y="281"/>
                    </a:lnTo>
                    <a:lnTo>
                      <a:pt x="396" y="282"/>
                    </a:lnTo>
                    <a:lnTo>
                      <a:pt x="419" y="282"/>
                    </a:lnTo>
                    <a:lnTo>
                      <a:pt x="444" y="283"/>
                    </a:lnTo>
                    <a:lnTo>
                      <a:pt x="468" y="283"/>
                    </a:lnTo>
                    <a:lnTo>
                      <a:pt x="491" y="283"/>
                    </a:lnTo>
                    <a:lnTo>
                      <a:pt x="514" y="283"/>
                    </a:lnTo>
                    <a:lnTo>
                      <a:pt x="536" y="282"/>
                    </a:lnTo>
                    <a:lnTo>
                      <a:pt x="555" y="281"/>
                    </a:lnTo>
                    <a:lnTo>
                      <a:pt x="571" y="280"/>
                    </a:lnTo>
                    <a:lnTo>
                      <a:pt x="584" y="279"/>
                    </a:lnTo>
                    <a:lnTo>
                      <a:pt x="594" y="278"/>
                    </a:lnTo>
                    <a:lnTo>
                      <a:pt x="599" y="276"/>
                    </a:lnTo>
                    <a:lnTo>
                      <a:pt x="604" y="274"/>
                    </a:lnTo>
                    <a:lnTo>
                      <a:pt x="611" y="271"/>
                    </a:lnTo>
                    <a:lnTo>
                      <a:pt x="621" y="267"/>
                    </a:lnTo>
                    <a:lnTo>
                      <a:pt x="633" y="262"/>
                    </a:lnTo>
                    <a:lnTo>
                      <a:pt x="647" y="257"/>
                    </a:lnTo>
                    <a:lnTo>
                      <a:pt x="664" y="251"/>
                    </a:lnTo>
                    <a:lnTo>
                      <a:pt x="682" y="245"/>
                    </a:lnTo>
                    <a:lnTo>
                      <a:pt x="702" y="237"/>
                    </a:lnTo>
                    <a:lnTo>
                      <a:pt x="725" y="229"/>
                    </a:lnTo>
                    <a:lnTo>
                      <a:pt x="748" y="220"/>
                    </a:lnTo>
                    <a:lnTo>
                      <a:pt x="772" y="210"/>
                    </a:lnTo>
                    <a:lnTo>
                      <a:pt x="798" y="199"/>
                    </a:lnTo>
                    <a:lnTo>
                      <a:pt x="824" y="188"/>
                    </a:lnTo>
                    <a:lnTo>
                      <a:pt x="851" y="175"/>
                    </a:lnTo>
                    <a:lnTo>
                      <a:pt x="879" y="162"/>
                    </a:lnTo>
                    <a:lnTo>
                      <a:pt x="908" y="147"/>
                    </a:lnTo>
                    <a:lnTo>
                      <a:pt x="946" y="127"/>
                    </a:lnTo>
                    <a:lnTo>
                      <a:pt x="982" y="108"/>
                    </a:lnTo>
                    <a:lnTo>
                      <a:pt x="1013" y="91"/>
                    </a:lnTo>
                    <a:lnTo>
                      <a:pt x="1042" y="76"/>
                    </a:lnTo>
                    <a:lnTo>
                      <a:pt x="1068" y="63"/>
                    </a:lnTo>
                    <a:lnTo>
                      <a:pt x="1092" y="51"/>
                    </a:lnTo>
                    <a:lnTo>
                      <a:pt x="1112" y="40"/>
                    </a:lnTo>
                    <a:lnTo>
                      <a:pt x="1130" y="31"/>
                    </a:lnTo>
                    <a:lnTo>
                      <a:pt x="1145" y="23"/>
                    </a:lnTo>
                    <a:lnTo>
                      <a:pt x="1158" y="17"/>
                    </a:lnTo>
                    <a:lnTo>
                      <a:pt x="1168" y="11"/>
                    </a:lnTo>
                    <a:lnTo>
                      <a:pt x="1176" y="7"/>
                    </a:lnTo>
                    <a:lnTo>
                      <a:pt x="1182" y="4"/>
                    </a:lnTo>
                    <a:lnTo>
                      <a:pt x="1187" y="2"/>
                    </a:lnTo>
                    <a:lnTo>
                      <a:pt x="1189" y="0"/>
                    </a:lnTo>
                    <a:lnTo>
                      <a:pt x="1190" y="0"/>
                    </a:lnTo>
                    <a:close/>
                  </a:path>
                </a:pathLst>
              </a:cu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38" name="Freeform 754"/>
              <p:cNvSpPr>
                <a:spLocks/>
              </p:cNvSpPr>
              <p:nvPr/>
            </p:nvSpPr>
            <p:spPr bwMode="auto">
              <a:xfrm>
                <a:off x="5007" y="807"/>
                <a:ext cx="22" cy="8"/>
              </a:xfrm>
              <a:custGeom>
                <a:avLst/>
                <a:gdLst>
                  <a:gd name="T0" fmla="*/ 229 w 229"/>
                  <a:gd name="T1" fmla="*/ 0 h 72"/>
                  <a:gd name="T2" fmla="*/ 227 w 229"/>
                  <a:gd name="T3" fmla="*/ 1 h 72"/>
                  <a:gd name="T4" fmla="*/ 222 w 229"/>
                  <a:gd name="T5" fmla="*/ 3 h 72"/>
                  <a:gd name="T6" fmla="*/ 213 w 229"/>
                  <a:gd name="T7" fmla="*/ 5 h 72"/>
                  <a:gd name="T8" fmla="*/ 201 w 229"/>
                  <a:gd name="T9" fmla="*/ 8 h 72"/>
                  <a:gd name="T10" fmla="*/ 184 w 229"/>
                  <a:gd name="T11" fmla="*/ 11 h 72"/>
                  <a:gd name="T12" fmla="*/ 165 w 229"/>
                  <a:gd name="T13" fmla="*/ 13 h 72"/>
                  <a:gd name="T14" fmla="*/ 142 w 229"/>
                  <a:gd name="T15" fmla="*/ 14 h 72"/>
                  <a:gd name="T16" fmla="*/ 115 w 229"/>
                  <a:gd name="T17" fmla="*/ 13 h 72"/>
                  <a:gd name="T18" fmla="*/ 87 w 229"/>
                  <a:gd name="T19" fmla="*/ 12 h 72"/>
                  <a:gd name="T20" fmla="*/ 60 w 229"/>
                  <a:gd name="T21" fmla="*/ 12 h 72"/>
                  <a:gd name="T22" fmla="*/ 35 w 229"/>
                  <a:gd name="T23" fmla="*/ 12 h 72"/>
                  <a:gd name="T24" fmla="*/ 16 w 229"/>
                  <a:gd name="T25" fmla="*/ 13 h 72"/>
                  <a:gd name="T26" fmla="*/ 3 w 229"/>
                  <a:gd name="T27" fmla="*/ 14 h 72"/>
                  <a:gd name="T28" fmla="*/ 0 w 229"/>
                  <a:gd name="T29" fmla="*/ 16 h 72"/>
                  <a:gd name="T30" fmla="*/ 6 w 229"/>
                  <a:gd name="T31" fmla="*/ 18 h 72"/>
                  <a:gd name="T32" fmla="*/ 24 w 229"/>
                  <a:gd name="T33" fmla="*/ 20 h 72"/>
                  <a:gd name="T34" fmla="*/ 37 w 229"/>
                  <a:gd name="T35" fmla="*/ 21 h 72"/>
                  <a:gd name="T36" fmla="*/ 50 w 229"/>
                  <a:gd name="T37" fmla="*/ 23 h 72"/>
                  <a:gd name="T38" fmla="*/ 65 w 229"/>
                  <a:gd name="T39" fmla="*/ 24 h 72"/>
                  <a:gd name="T40" fmla="*/ 80 w 229"/>
                  <a:gd name="T41" fmla="*/ 26 h 72"/>
                  <a:gd name="T42" fmla="*/ 95 w 229"/>
                  <a:gd name="T43" fmla="*/ 28 h 72"/>
                  <a:gd name="T44" fmla="*/ 109 w 229"/>
                  <a:gd name="T45" fmla="*/ 31 h 72"/>
                  <a:gd name="T46" fmla="*/ 124 w 229"/>
                  <a:gd name="T47" fmla="*/ 33 h 72"/>
                  <a:gd name="T48" fmla="*/ 138 w 229"/>
                  <a:gd name="T49" fmla="*/ 36 h 72"/>
                  <a:gd name="T50" fmla="*/ 152 w 229"/>
                  <a:gd name="T51" fmla="*/ 39 h 72"/>
                  <a:gd name="T52" fmla="*/ 165 w 229"/>
                  <a:gd name="T53" fmla="*/ 42 h 72"/>
                  <a:gd name="T54" fmla="*/ 178 w 229"/>
                  <a:gd name="T55" fmla="*/ 46 h 72"/>
                  <a:gd name="T56" fmla="*/ 190 w 229"/>
                  <a:gd name="T57" fmla="*/ 51 h 72"/>
                  <a:gd name="T58" fmla="*/ 200 w 229"/>
                  <a:gd name="T59" fmla="*/ 55 h 72"/>
                  <a:gd name="T60" fmla="*/ 209 w 229"/>
                  <a:gd name="T61" fmla="*/ 60 h 72"/>
                  <a:gd name="T62" fmla="*/ 217 w 229"/>
                  <a:gd name="T63" fmla="*/ 66 h 72"/>
                  <a:gd name="T64" fmla="*/ 223 w 229"/>
                  <a:gd name="T65" fmla="*/ 72 h 72"/>
                  <a:gd name="T66" fmla="*/ 223 w 229"/>
                  <a:gd name="T67" fmla="*/ 71 h 72"/>
                  <a:gd name="T68" fmla="*/ 223 w 229"/>
                  <a:gd name="T69" fmla="*/ 69 h 72"/>
                  <a:gd name="T70" fmla="*/ 223 w 229"/>
                  <a:gd name="T71" fmla="*/ 65 h 72"/>
                  <a:gd name="T72" fmla="*/ 223 w 229"/>
                  <a:gd name="T73" fmla="*/ 61 h 72"/>
                  <a:gd name="T74" fmla="*/ 223 w 229"/>
                  <a:gd name="T75" fmla="*/ 56 h 72"/>
                  <a:gd name="T76" fmla="*/ 223 w 229"/>
                  <a:gd name="T77" fmla="*/ 50 h 72"/>
                  <a:gd name="T78" fmla="*/ 223 w 229"/>
                  <a:gd name="T79" fmla="*/ 45 h 72"/>
                  <a:gd name="T80" fmla="*/ 223 w 229"/>
                  <a:gd name="T81" fmla="*/ 41 h 72"/>
                  <a:gd name="T82" fmla="*/ 223 w 229"/>
                  <a:gd name="T83" fmla="*/ 36 h 72"/>
                  <a:gd name="T84" fmla="*/ 224 w 229"/>
                  <a:gd name="T85" fmla="*/ 30 h 72"/>
                  <a:gd name="T86" fmla="*/ 225 w 229"/>
                  <a:gd name="T87" fmla="*/ 24 h 72"/>
                  <a:gd name="T88" fmla="*/ 226 w 229"/>
                  <a:gd name="T89" fmla="*/ 17 h 72"/>
                  <a:gd name="T90" fmla="*/ 227 w 229"/>
                  <a:gd name="T91" fmla="*/ 10 h 72"/>
                  <a:gd name="T92" fmla="*/ 228 w 229"/>
                  <a:gd name="T93" fmla="*/ 5 h 72"/>
                  <a:gd name="T94" fmla="*/ 229 w 229"/>
                  <a:gd name="T95" fmla="*/ 1 h 72"/>
                  <a:gd name="T96" fmla="*/ 229 w 229"/>
                  <a:gd name="T9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9" h="72">
                    <a:moveTo>
                      <a:pt x="229" y="0"/>
                    </a:moveTo>
                    <a:lnTo>
                      <a:pt x="227" y="1"/>
                    </a:lnTo>
                    <a:lnTo>
                      <a:pt x="222" y="3"/>
                    </a:lnTo>
                    <a:lnTo>
                      <a:pt x="213" y="5"/>
                    </a:lnTo>
                    <a:lnTo>
                      <a:pt x="201" y="8"/>
                    </a:lnTo>
                    <a:lnTo>
                      <a:pt x="184" y="11"/>
                    </a:lnTo>
                    <a:lnTo>
                      <a:pt x="165" y="13"/>
                    </a:lnTo>
                    <a:lnTo>
                      <a:pt x="142" y="14"/>
                    </a:lnTo>
                    <a:lnTo>
                      <a:pt x="115" y="13"/>
                    </a:lnTo>
                    <a:lnTo>
                      <a:pt x="87" y="12"/>
                    </a:lnTo>
                    <a:lnTo>
                      <a:pt x="60" y="12"/>
                    </a:lnTo>
                    <a:lnTo>
                      <a:pt x="35" y="12"/>
                    </a:lnTo>
                    <a:lnTo>
                      <a:pt x="16" y="13"/>
                    </a:lnTo>
                    <a:lnTo>
                      <a:pt x="3" y="14"/>
                    </a:lnTo>
                    <a:lnTo>
                      <a:pt x="0" y="16"/>
                    </a:lnTo>
                    <a:lnTo>
                      <a:pt x="6" y="18"/>
                    </a:lnTo>
                    <a:lnTo>
                      <a:pt x="24" y="20"/>
                    </a:lnTo>
                    <a:lnTo>
                      <a:pt x="37" y="21"/>
                    </a:lnTo>
                    <a:lnTo>
                      <a:pt x="50" y="23"/>
                    </a:lnTo>
                    <a:lnTo>
                      <a:pt x="65" y="24"/>
                    </a:lnTo>
                    <a:lnTo>
                      <a:pt x="80" y="26"/>
                    </a:lnTo>
                    <a:lnTo>
                      <a:pt x="95" y="28"/>
                    </a:lnTo>
                    <a:lnTo>
                      <a:pt x="109" y="31"/>
                    </a:lnTo>
                    <a:lnTo>
                      <a:pt x="124" y="33"/>
                    </a:lnTo>
                    <a:lnTo>
                      <a:pt x="138" y="36"/>
                    </a:lnTo>
                    <a:lnTo>
                      <a:pt x="152" y="39"/>
                    </a:lnTo>
                    <a:lnTo>
                      <a:pt x="165" y="42"/>
                    </a:lnTo>
                    <a:lnTo>
                      <a:pt x="178" y="46"/>
                    </a:lnTo>
                    <a:lnTo>
                      <a:pt x="190" y="51"/>
                    </a:lnTo>
                    <a:lnTo>
                      <a:pt x="200" y="55"/>
                    </a:lnTo>
                    <a:lnTo>
                      <a:pt x="209" y="60"/>
                    </a:lnTo>
                    <a:lnTo>
                      <a:pt x="217" y="66"/>
                    </a:lnTo>
                    <a:lnTo>
                      <a:pt x="223" y="72"/>
                    </a:lnTo>
                    <a:lnTo>
                      <a:pt x="223" y="71"/>
                    </a:lnTo>
                    <a:lnTo>
                      <a:pt x="223" y="69"/>
                    </a:lnTo>
                    <a:lnTo>
                      <a:pt x="223" y="65"/>
                    </a:lnTo>
                    <a:lnTo>
                      <a:pt x="223" y="61"/>
                    </a:lnTo>
                    <a:lnTo>
                      <a:pt x="223" y="56"/>
                    </a:lnTo>
                    <a:lnTo>
                      <a:pt x="223" y="50"/>
                    </a:lnTo>
                    <a:lnTo>
                      <a:pt x="223" y="45"/>
                    </a:lnTo>
                    <a:lnTo>
                      <a:pt x="223" y="41"/>
                    </a:lnTo>
                    <a:lnTo>
                      <a:pt x="223" y="36"/>
                    </a:lnTo>
                    <a:lnTo>
                      <a:pt x="224" y="30"/>
                    </a:lnTo>
                    <a:lnTo>
                      <a:pt x="225" y="24"/>
                    </a:lnTo>
                    <a:lnTo>
                      <a:pt x="226" y="17"/>
                    </a:lnTo>
                    <a:lnTo>
                      <a:pt x="227" y="10"/>
                    </a:lnTo>
                    <a:lnTo>
                      <a:pt x="228" y="5"/>
                    </a:lnTo>
                    <a:lnTo>
                      <a:pt x="229" y="1"/>
                    </a:lnTo>
                    <a:lnTo>
                      <a:pt x="229" y="0"/>
                    </a:lnTo>
                    <a:close/>
                  </a:path>
                </a:pathLst>
              </a:custGeom>
              <a:solidFill>
                <a:srgbClr val="CCB2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39" name="Freeform 755"/>
              <p:cNvSpPr>
                <a:spLocks/>
              </p:cNvSpPr>
              <p:nvPr/>
            </p:nvSpPr>
            <p:spPr bwMode="auto">
              <a:xfrm>
                <a:off x="4989" y="731"/>
                <a:ext cx="42" cy="9"/>
              </a:xfrm>
              <a:custGeom>
                <a:avLst/>
                <a:gdLst>
                  <a:gd name="T0" fmla="*/ 412 w 416"/>
                  <a:gd name="T1" fmla="*/ 17 h 93"/>
                  <a:gd name="T2" fmla="*/ 389 w 416"/>
                  <a:gd name="T3" fmla="*/ 20 h 93"/>
                  <a:gd name="T4" fmla="*/ 351 w 416"/>
                  <a:gd name="T5" fmla="*/ 23 h 93"/>
                  <a:gd name="T6" fmla="*/ 312 w 416"/>
                  <a:gd name="T7" fmla="*/ 22 h 93"/>
                  <a:gd name="T8" fmla="*/ 279 w 416"/>
                  <a:gd name="T9" fmla="*/ 17 h 93"/>
                  <a:gd name="T10" fmla="*/ 247 w 416"/>
                  <a:gd name="T11" fmla="*/ 12 h 93"/>
                  <a:gd name="T12" fmla="*/ 212 w 416"/>
                  <a:gd name="T13" fmla="*/ 8 h 93"/>
                  <a:gd name="T14" fmla="*/ 177 w 416"/>
                  <a:gd name="T15" fmla="*/ 5 h 93"/>
                  <a:gd name="T16" fmla="*/ 143 w 416"/>
                  <a:gd name="T17" fmla="*/ 3 h 93"/>
                  <a:gd name="T18" fmla="*/ 108 w 416"/>
                  <a:gd name="T19" fmla="*/ 1 h 93"/>
                  <a:gd name="T20" fmla="*/ 73 w 416"/>
                  <a:gd name="T21" fmla="*/ 0 h 93"/>
                  <a:gd name="T22" fmla="*/ 38 w 416"/>
                  <a:gd name="T23" fmla="*/ 0 h 93"/>
                  <a:gd name="T24" fmla="*/ 8 w 416"/>
                  <a:gd name="T25" fmla="*/ 0 h 93"/>
                  <a:gd name="T26" fmla="*/ 0 w 416"/>
                  <a:gd name="T27" fmla="*/ 2 h 93"/>
                  <a:gd name="T28" fmla="*/ 13 w 416"/>
                  <a:gd name="T29" fmla="*/ 5 h 93"/>
                  <a:gd name="T30" fmla="*/ 43 w 416"/>
                  <a:gd name="T31" fmla="*/ 9 h 93"/>
                  <a:gd name="T32" fmla="*/ 81 w 416"/>
                  <a:gd name="T33" fmla="*/ 13 h 93"/>
                  <a:gd name="T34" fmla="*/ 125 w 416"/>
                  <a:gd name="T35" fmla="*/ 18 h 93"/>
                  <a:gd name="T36" fmla="*/ 166 w 416"/>
                  <a:gd name="T37" fmla="*/ 22 h 93"/>
                  <a:gd name="T38" fmla="*/ 201 w 416"/>
                  <a:gd name="T39" fmla="*/ 26 h 93"/>
                  <a:gd name="T40" fmla="*/ 226 w 416"/>
                  <a:gd name="T41" fmla="*/ 29 h 93"/>
                  <a:gd name="T42" fmla="*/ 252 w 416"/>
                  <a:gd name="T43" fmla="*/ 36 h 93"/>
                  <a:gd name="T44" fmla="*/ 279 w 416"/>
                  <a:gd name="T45" fmla="*/ 45 h 93"/>
                  <a:gd name="T46" fmla="*/ 306 w 416"/>
                  <a:gd name="T47" fmla="*/ 57 h 93"/>
                  <a:gd name="T48" fmla="*/ 331 w 416"/>
                  <a:gd name="T49" fmla="*/ 68 h 93"/>
                  <a:gd name="T50" fmla="*/ 352 w 416"/>
                  <a:gd name="T51" fmla="*/ 79 h 93"/>
                  <a:gd name="T52" fmla="*/ 368 w 416"/>
                  <a:gd name="T53" fmla="*/ 88 h 93"/>
                  <a:gd name="T54" fmla="*/ 377 w 416"/>
                  <a:gd name="T55" fmla="*/ 92 h 93"/>
                  <a:gd name="T56" fmla="*/ 377 w 416"/>
                  <a:gd name="T57" fmla="*/ 92 h 93"/>
                  <a:gd name="T58" fmla="*/ 374 w 416"/>
                  <a:gd name="T59" fmla="*/ 84 h 93"/>
                  <a:gd name="T60" fmla="*/ 372 w 416"/>
                  <a:gd name="T61" fmla="*/ 71 h 93"/>
                  <a:gd name="T62" fmla="*/ 374 w 416"/>
                  <a:gd name="T63" fmla="*/ 60 h 93"/>
                  <a:gd name="T64" fmla="*/ 384 w 416"/>
                  <a:gd name="T65" fmla="*/ 50 h 93"/>
                  <a:gd name="T66" fmla="*/ 396 w 416"/>
                  <a:gd name="T67" fmla="*/ 38 h 93"/>
                  <a:gd name="T68" fmla="*/ 408 w 416"/>
                  <a:gd name="T69" fmla="*/ 26 h 93"/>
                  <a:gd name="T70" fmla="*/ 415 w 416"/>
                  <a:gd name="T71" fmla="*/ 1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16" h="93">
                    <a:moveTo>
                      <a:pt x="416" y="17"/>
                    </a:moveTo>
                    <a:lnTo>
                      <a:pt x="412" y="17"/>
                    </a:lnTo>
                    <a:lnTo>
                      <a:pt x="403" y="19"/>
                    </a:lnTo>
                    <a:lnTo>
                      <a:pt x="389" y="20"/>
                    </a:lnTo>
                    <a:lnTo>
                      <a:pt x="371" y="22"/>
                    </a:lnTo>
                    <a:lnTo>
                      <a:pt x="351" y="23"/>
                    </a:lnTo>
                    <a:lnTo>
                      <a:pt x="331" y="23"/>
                    </a:lnTo>
                    <a:lnTo>
                      <a:pt x="312" y="22"/>
                    </a:lnTo>
                    <a:lnTo>
                      <a:pt x="295" y="20"/>
                    </a:lnTo>
                    <a:lnTo>
                      <a:pt x="279" y="17"/>
                    </a:lnTo>
                    <a:lnTo>
                      <a:pt x="263" y="15"/>
                    </a:lnTo>
                    <a:lnTo>
                      <a:pt x="247" y="12"/>
                    </a:lnTo>
                    <a:lnTo>
                      <a:pt x="230" y="10"/>
                    </a:lnTo>
                    <a:lnTo>
                      <a:pt x="212" y="8"/>
                    </a:lnTo>
                    <a:lnTo>
                      <a:pt x="195" y="7"/>
                    </a:lnTo>
                    <a:lnTo>
                      <a:pt x="177" y="5"/>
                    </a:lnTo>
                    <a:lnTo>
                      <a:pt x="160" y="4"/>
                    </a:lnTo>
                    <a:lnTo>
                      <a:pt x="143" y="3"/>
                    </a:lnTo>
                    <a:lnTo>
                      <a:pt x="125" y="2"/>
                    </a:lnTo>
                    <a:lnTo>
                      <a:pt x="108" y="1"/>
                    </a:lnTo>
                    <a:lnTo>
                      <a:pt x="90" y="1"/>
                    </a:lnTo>
                    <a:lnTo>
                      <a:pt x="73" y="0"/>
                    </a:lnTo>
                    <a:lnTo>
                      <a:pt x="56" y="0"/>
                    </a:lnTo>
                    <a:lnTo>
                      <a:pt x="38" y="0"/>
                    </a:lnTo>
                    <a:lnTo>
                      <a:pt x="22" y="0"/>
                    </a:lnTo>
                    <a:lnTo>
                      <a:pt x="8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4" y="3"/>
                    </a:lnTo>
                    <a:lnTo>
                      <a:pt x="13" y="5"/>
                    </a:lnTo>
                    <a:lnTo>
                      <a:pt x="26" y="7"/>
                    </a:lnTo>
                    <a:lnTo>
                      <a:pt x="43" y="9"/>
                    </a:lnTo>
                    <a:lnTo>
                      <a:pt x="61" y="11"/>
                    </a:lnTo>
                    <a:lnTo>
                      <a:pt x="81" y="13"/>
                    </a:lnTo>
                    <a:lnTo>
                      <a:pt x="103" y="15"/>
                    </a:lnTo>
                    <a:lnTo>
                      <a:pt x="125" y="18"/>
                    </a:lnTo>
                    <a:lnTo>
                      <a:pt x="146" y="20"/>
                    </a:lnTo>
                    <a:lnTo>
                      <a:pt x="166" y="22"/>
                    </a:lnTo>
                    <a:lnTo>
                      <a:pt x="185" y="24"/>
                    </a:lnTo>
                    <a:lnTo>
                      <a:pt x="201" y="26"/>
                    </a:lnTo>
                    <a:lnTo>
                      <a:pt x="214" y="27"/>
                    </a:lnTo>
                    <a:lnTo>
                      <a:pt x="226" y="29"/>
                    </a:lnTo>
                    <a:lnTo>
                      <a:pt x="239" y="32"/>
                    </a:lnTo>
                    <a:lnTo>
                      <a:pt x="252" y="36"/>
                    </a:lnTo>
                    <a:lnTo>
                      <a:pt x="265" y="40"/>
                    </a:lnTo>
                    <a:lnTo>
                      <a:pt x="279" y="45"/>
                    </a:lnTo>
                    <a:lnTo>
                      <a:pt x="293" y="51"/>
                    </a:lnTo>
                    <a:lnTo>
                      <a:pt x="306" y="57"/>
                    </a:lnTo>
                    <a:lnTo>
                      <a:pt x="319" y="63"/>
                    </a:lnTo>
                    <a:lnTo>
                      <a:pt x="331" y="68"/>
                    </a:lnTo>
                    <a:lnTo>
                      <a:pt x="342" y="74"/>
                    </a:lnTo>
                    <a:lnTo>
                      <a:pt x="352" y="79"/>
                    </a:lnTo>
                    <a:lnTo>
                      <a:pt x="361" y="84"/>
                    </a:lnTo>
                    <a:lnTo>
                      <a:pt x="368" y="88"/>
                    </a:lnTo>
                    <a:lnTo>
                      <a:pt x="373" y="90"/>
                    </a:lnTo>
                    <a:lnTo>
                      <a:pt x="377" y="92"/>
                    </a:lnTo>
                    <a:lnTo>
                      <a:pt x="378" y="93"/>
                    </a:lnTo>
                    <a:lnTo>
                      <a:pt x="377" y="92"/>
                    </a:lnTo>
                    <a:lnTo>
                      <a:pt x="376" y="88"/>
                    </a:lnTo>
                    <a:lnTo>
                      <a:pt x="374" y="84"/>
                    </a:lnTo>
                    <a:lnTo>
                      <a:pt x="373" y="78"/>
                    </a:lnTo>
                    <a:lnTo>
                      <a:pt x="372" y="71"/>
                    </a:lnTo>
                    <a:lnTo>
                      <a:pt x="372" y="65"/>
                    </a:lnTo>
                    <a:lnTo>
                      <a:pt x="374" y="60"/>
                    </a:lnTo>
                    <a:lnTo>
                      <a:pt x="378" y="55"/>
                    </a:lnTo>
                    <a:lnTo>
                      <a:pt x="384" y="50"/>
                    </a:lnTo>
                    <a:lnTo>
                      <a:pt x="390" y="44"/>
                    </a:lnTo>
                    <a:lnTo>
                      <a:pt x="396" y="38"/>
                    </a:lnTo>
                    <a:lnTo>
                      <a:pt x="402" y="32"/>
                    </a:lnTo>
                    <a:lnTo>
                      <a:pt x="408" y="26"/>
                    </a:lnTo>
                    <a:lnTo>
                      <a:pt x="412" y="21"/>
                    </a:lnTo>
                    <a:lnTo>
                      <a:pt x="415" y="18"/>
                    </a:lnTo>
                    <a:lnTo>
                      <a:pt x="416" y="17"/>
                    </a:lnTo>
                    <a:close/>
                  </a:path>
                </a:pathLst>
              </a:custGeom>
              <a:solidFill>
                <a:srgbClr val="CCB2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40" name="Freeform 756"/>
              <p:cNvSpPr>
                <a:spLocks/>
              </p:cNvSpPr>
              <p:nvPr/>
            </p:nvSpPr>
            <p:spPr bwMode="auto">
              <a:xfrm>
                <a:off x="4583" y="1009"/>
                <a:ext cx="172" cy="206"/>
              </a:xfrm>
              <a:custGeom>
                <a:avLst/>
                <a:gdLst>
                  <a:gd name="T0" fmla="*/ 0 w 1722"/>
                  <a:gd name="T1" fmla="*/ 2061 h 2061"/>
                  <a:gd name="T2" fmla="*/ 12 w 1722"/>
                  <a:gd name="T3" fmla="*/ 2038 h 2061"/>
                  <a:gd name="T4" fmla="*/ 45 w 1722"/>
                  <a:gd name="T5" fmla="*/ 1975 h 2061"/>
                  <a:gd name="T6" fmla="*/ 91 w 1722"/>
                  <a:gd name="T7" fmla="*/ 1884 h 2061"/>
                  <a:gd name="T8" fmla="*/ 146 w 1722"/>
                  <a:gd name="T9" fmla="*/ 1779 h 2061"/>
                  <a:gd name="T10" fmla="*/ 204 w 1722"/>
                  <a:gd name="T11" fmla="*/ 1670 h 2061"/>
                  <a:gd name="T12" fmla="*/ 257 w 1722"/>
                  <a:gd name="T13" fmla="*/ 1569 h 2061"/>
                  <a:gd name="T14" fmla="*/ 299 w 1722"/>
                  <a:gd name="T15" fmla="*/ 1489 h 2061"/>
                  <a:gd name="T16" fmla="*/ 325 w 1722"/>
                  <a:gd name="T17" fmla="*/ 1439 h 2061"/>
                  <a:gd name="T18" fmla="*/ 333 w 1722"/>
                  <a:gd name="T19" fmla="*/ 1425 h 2061"/>
                  <a:gd name="T20" fmla="*/ 353 w 1722"/>
                  <a:gd name="T21" fmla="*/ 1394 h 2061"/>
                  <a:gd name="T22" fmla="*/ 378 w 1722"/>
                  <a:gd name="T23" fmla="*/ 1363 h 2061"/>
                  <a:gd name="T24" fmla="*/ 404 w 1722"/>
                  <a:gd name="T25" fmla="*/ 1332 h 2061"/>
                  <a:gd name="T26" fmla="*/ 430 w 1722"/>
                  <a:gd name="T27" fmla="*/ 1302 h 2061"/>
                  <a:gd name="T28" fmla="*/ 457 w 1722"/>
                  <a:gd name="T29" fmla="*/ 1273 h 2061"/>
                  <a:gd name="T30" fmla="*/ 481 w 1722"/>
                  <a:gd name="T31" fmla="*/ 1245 h 2061"/>
                  <a:gd name="T32" fmla="*/ 503 w 1722"/>
                  <a:gd name="T33" fmla="*/ 1221 h 2061"/>
                  <a:gd name="T34" fmla="*/ 513 w 1722"/>
                  <a:gd name="T35" fmla="*/ 1210 h 2061"/>
                  <a:gd name="T36" fmla="*/ 530 w 1722"/>
                  <a:gd name="T37" fmla="*/ 1192 h 2061"/>
                  <a:gd name="T38" fmla="*/ 563 w 1722"/>
                  <a:gd name="T39" fmla="*/ 1160 h 2061"/>
                  <a:gd name="T40" fmla="*/ 606 w 1722"/>
                  <a:gd name="T41" fmla="*/ 1117 h 2061"/>
                  <a:gd name="T42" fmla="*/ 661 w 1722"/>
                  <a:gd name="T43" fmla="*/ 1063 h 2061"/>
                  <a:gd name="T44" fmla="*/ 723 w 1722"/>
                  <a:gd name="T45" fmla="*/ 1001 h 2061"/>
                  <a:gd name="T46" fmla="*/ 793 w 1722"/>
                  <a:gd name="T47" fmla="*/ 932 h 2061"/>
                  <a:gd name="T48" fmla="*/ 866 w 1722"/>
                  <a:gd name="T49" fmla="*/ 859 h 2061"/>
                  <a:gd name="T50" fmla="*/ 943 w 1722"/>
                  <a:gd name="T51" fmla="*/ 785 h 2061"/>
                  <a:gd name="T52" fmla="*/ 1018 w 1722"/>
                  <a:gd name="T53" fmla="*/ 710 h 2061"/>
                  <a:gd name="T54" fmla="*/ 1092 w 1722"/>
                  <a:gd name="T55" fmla="*/ 636 h 2061"/>
                  <a:gd name="T56" fmla="*/ 1163 w 1722"/>
                  <a:gd name="T57" fmla="*/ 566 h 2061"/>
                  <a:gd name="T58" fmla="*/ 1227 w 1722"/>
                  <a:gd name="T59" fmla="*/ 501 h 2061"/>
                  <a:gd name="T60" fmla="*/ 1283 w 1722"/>
                  <a:gd name="T61" fmla="*/ 442 h 2061"/>
                  <a:gd name="T62" fmla="*/ 1331 w 1722"/>
                  <a:gd name="T63" fmla="*/ 394 h 2061"/>
                  <a:gd name="T64" fmla="*/ 1365 w 1722"/>
                  <a:gd name="T65" fmla="*/ 357 h 2061"/>
                  <a:gd name="T66" fmla="*/ 1386 w 1722"/>
                  <a:gd name="T67" fmla="*/ 333 h 2061"/>
                  <a:gd name="T68" fmla="*/ 1400 w 1722"/>
                  <a:gd name="T69" fmla="*/ 315 h 2061"/>
                  <a:gd name="T70" fmla="*/ 1432 w 1722"/>
                  <a:gd name="T71" fmla="*/ 276 h 2061"/>
                  <a:gd name="T72" fmla="*/ 1468 w 1722"/>
                  <a:gd name="T73" fmla="*/ 234 h 2061"/>
                  <a:gd name="T74" fmla="*/ 1506 w 1722"/>
                  <a:gd name="T75" fmla="*/ 191 h 2061"/>
                  <a:gd name="T76" fmla="*/ 1542 w 1722"/>
                  <a:gd name="T77" fmla="*/ 151 h 2061"/>
                  <a:gd name="T78" fmla="*/ 1575 w 1722"/>
                  <a:gd name="T79" fmla="*/ 116 h 2061"/>
                  <a:gd name="T80" fmla="*/ 1603 w 1722"/>
                  <a:gd name="T81" fmla="*/ 90 h 2061"/>
                  <a:gd name="T82" fmla="*/ 1623 w 1722"/>
                  <a:gd name="T83" fmla="*/ 73 h 2061"/>
                  <a:gd name="T84" fmla="*/ 1722 w 1722"/>
                  <a:gd name="T85" fmla="*/ 0 h 20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22" h="2061">
                    <a:moveTo>
                      <a:pt x="0" y="2061"/>
                    </a:moveTo>
                    <a:lnTo>
                      <a:pt x="0" y="2061"/>
                    </a:lnTo>
                    <a:lnTo>
                      <a:pt x="3" y="2055"/>
                    </a:lnTo>
                    <a:lnTo>
                      <a:pt x="12" y="2038"/>
                    </a:lnTo>
                    <a:lnTo>
                      <a:pt x="26" y="2010"/>
                    </a:lnTo>
                    <a:lnTo>
                      <a:pt x="45" y="1975"/>
                    </a:lnTo>
                    <a:lnTo>
                      <a:pt x="67" y="1932"/>
                    </a:lnTo>
                    <a:lnTo>
                      <a:pt x="91" y="1884"/>
                    </a:lnTo>
                    <a:lnTo>
                      <a:pt x="118" y="1833"/>
                    </a:lnTo>
                    <a:lnTo>
                      <a:pt x="146" y="1779"/>
                    </a:lnTo>
                    <a:lnTo>
                      <a:pt x="176" y="1724"/>
                    </a:lnTo>
                    <a:lnTo>
                      <a:pt x="204" y="1670"/>
                    </a:lnTo>
                    <a:lnTo>
                      <a:pt x="231" y="1618"/>
                    </a:lnTo>
                    <a:lnTo>
                      <a:pt x="257" y="1569"/>
                    </a:lnTo>
                    <a:lnTo>
                      <a:pt x="280" y="1526"/>
                    </a:lnTo>
                    <a:lnTo>
                      <a:pt x="299" y="1489"/>
                    </a:lnTo>
                    <a:lnTo>
                      <a:pt x="314" y="1459"/>
                    </a:lnTo>
                    <a:lnTo>
                      <a:pt x="325" y="1439"/>
                    </a:lnTo>
                    <a:lnTo>
                      <a:pt x="333" y="1425"/>
                    </a:lnTo>
                    <a:lnTo>
                      <a:pt x="343" y="1410"/>
                    </a:lnTo>
                    <a:lnTo>
                      <a:pt x="353" y="1394"/>
                    </a:lnTo>
                    <a:lnTo>
                      <a:pt x="366" y="1379"/>
                    </a:lnTo>
                    <a:lnTo>
                      <a:pt x="378" y="1363"/>
                    </a:lnTo>
                    <a:lnTo>
                      <a:pt x="391" y="1348"/>
                    </a:lnTo>
                    <a:lnTo>
                      <a:pt x="404" y="1332"/>
                    </a:lnTo>
                    <a:lnTo>
                      <a:pt x="417" y="1317"/>
                    </a:lnTo>
                    <a:lnTo>
                      <a:pt x="430" y="1302"/>
                    </a:lnTo>
                    <a:lnTo>
                      <a:pt x="444" y="1287"/>
                    </a:lnTo>
                    <a:lnTo>
                      <a:pt x="457" y="1273"/>
                    </a:lnTo>
                    <a:lnTo>
                      <a:pt x="469" y="1259"/>
                    </a:lnTo>
                    <a:lnTo>
                      <a:pt x="481" y="1245"/>
                    </a:lnTo>
                    <a:lnTo>
                      <a:pt x="493" y="1233"/>
                    </a:lnTo>
                    <a:lnTo>
                      <a:pt x="503" y="1221"/>
                    </a:lnTo>
                    <a:lnTo>
                      <a:pt x="513" y="1210"/>
                    </a:lnTo>
                    <a:lnTo>
                      <a:pt x="520" y="1203"/>
                    </a:lnTo>
                    <a:lnTo>
                      <a:pt x="530" y="1192"/>
                    </a:lnTo>
                    <a:lnTo>
                      <a:pt x="545" y="1178"/>
                    </a:lnTo>
                    <a:lnTo>
                      <a:pt x="563" y="1160"/>
                    </a:lnTo>
                    <a:lnTo>
                      <a:pt x="583" y="1140"/>
                    </a:lnTo>
                    <a:lnTo>
                      <a:pt x="606" y="1117"/>
                    </a:lnTo>
                    <a:lnTo>
                      <a:pt x="632" y="1091"/>
                    </a:lnTo>
                    <a:lnTo>
                      <a:pt x="661" y="1063"/>
                    </a:lnTo>
                    <a:lnTo>
                      <a:pt x="691" y="1033"/>
                    </a:lnTo>
                    <a:lnTo>
                      <a:pt x="723" y="1001"/>
                    </a:lnTo>
                    <a:lnTo>
                      <a:pt x="758" y="967"/>
                    </a:lnTo>
                    <a:lnTo>
                      <a:pt x="793" y="932"/>
                    </a:lnTo>
                    <a:lnTo>
                      <a:pt x="829" y="896"/>
                    </a:lnTo>
                    <a:lnTo>
                      <a:pt x="866" y="859"/>
                    </a:lnTo>
                    <a:lnTo>
                      <a:pt x="904" y="822"/>
                    </a:lnTo>
                    <a:lnTo>
                      <a:pt x="943" y="785"/>
                    </a:lnTo>
                    <a:lnTo>
                      <a:pt x="980" y="747"/>
                    </a:lnTo>
                    <a:lnTo>
                      <a:pt x="1018" y="710"/>
                    </a:lnTo>
                    <a:lnTo>
                      <a:pt x="1055" y="672"/>
                    </a:lnTo>
                    <a:lnTo>
                      <a:pt x="1092" y="636"/>
                    </a:lnTo>
                    <a:lnTo>
                      <a:pt x="1129" y="600"/>
                    </a:lnTo>
                    <a:lnTo>
                      <a:pt x="1163" y="566"/>
                    </a:lnTo>
                    <a:lnTo>
                      <a:pt x="1196" y="533"/>
                    </a:lnTo>
                    <a:lnTo>
                      <a:pt x="1227" y="501"/>
                    </a:lnTo>
                    <a:lnTo>
                      <a:pt x="1256" y="471"/>
                    </a:lnTo>
                    <a:lnTo>
                      <a:pt x="1283" y="442"/>
                    </a:lnTo>
                    <a:lnTo>
                      <a:pt x="1309" y="417"/>
                    </a:lnTo>
                    <a:lnTo>
                      <a:pt x="1331" y="394"/>
                    </a:lnTo>
                    <a:lnTo>
                      <a:pt x="1350" y="374"/>
                    </a:lnTo>
                    <a:lnTo>
                      <a:pt x="1365" y="357"/>
                    </a:lnTo>
                    <a:lnTo>
                      <a:pt x="1378" y="343"/>
                    </a:lnTo>
                    <a:lnTo>
                      <a:pt x="1386" y="333"/>
                    </a:lnTo>
                    <a:lnTo>
                      <a:pt x="1400" y="315"/>
                    </a:lnTo>
                    <a:lnTo>
                      <a:pt x="1415" y="296"/>
                    </a:lnTo>
                    <a:lnTo>
                      <a:pt x="1432" y="276"/>
                    </a:lnTo>
                    <a:lnTo>
                      <a:pt x="1449" y="255"/>
                    </a:lnTo>
                    <a:lnTo>
                      <a:pt x="1468" y="234"/>
                    </a:lnTo>
                    <a:lnTo>
                      <a:pt x="1487" y="212"/>
                    </a:lnTo>
                    <a:lnTo>
                      <a:pt x="1506" y="191"/>
                    </a:lnTo>
                    <a:lnTo>
                      <a:pt x="1524" y="171"/>
                    </a:lnTo>
                    <a:lnTo>
                      <a:pt x="1542" y="151"/>
                    </a:lnTo>
                    <a:lnTo>
                      <a:pt x="1559" y="133"/>
                    </a:lnTo>
                    <a:lnTo>
                      <a:pt x="1575" y="116"/>
                    </a:lnTo>
                    <a:lnTo>
                      <a:pt x="1590" y="102"/>
                    </a:lnTo>
                    <a:lnTo>
                      <a:pt x="1603" y="90"/>
                    </a:lnTo>
                    <a:lnTo>
                      <a:pt x="1614" y="80"/>
                    </a:lnTo>
                    <a:lnTo>
                      <a:pt x="1623" y="73"/>
                    </a:lnTo>
                    <a:lnTo>
                      <a:pt x="1630" y="70"/>
                    </a:lnTo>
                    <a:lnTo>
                      <a:pt x="1722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41" name="Freeform 757"/>
              <p:cNvSpPr>
                <a:spLocks/>
              </p:cNvSpPr>
              <p:nvPr/>
            </p:nvSpPr>
            <p:spPr bwMode="auto">
              <a:xfrm>
                <a:off x="4743" y="1001"/>
                <a:ext cx="6" cy="16"/>
              </a:xfrm>
              <a:custGeom>
                <a:avLst/>
                <a:gdLst>
                  <a:gd name="T0" fmla="*/ 0 w 62"/>
                  <a:gd name="T1" fmla="*/ 164 h 164"/>
                  <a:gd name="T2" fmla="*/ 0 w 62"/>
                  <a:gd name="T3" fmla="*/ 164 h 164"/>
                  <a:gd name="T4" fmla="*/ 1 w 62"/>
                  <a:gd name="T5" fmla="*/ 161 h 164"/>
                  <a:gd name="T6" fmla="*/ 5 w 62"/>
                  <a:gd name="T7" fmla="*/ 152 h 164"/>
                  <a:gd name="T8" fmla="*/ 11 w 62"/>
                  <a:gd name="T9" fmla="*/ 139 h 164"/>
                  <a:gd name="T10" fmla="*/ 18 w 62"/>
                  <a:gd name="T11" fmla="*/ 123 h 164"/>
                  <a:gd name="T12" fmla="*/ 25 w 62"/>
                  <a:gd name="T13" fmla="*/ 106 h 164"/>
                  <a:gd name="T14" fmla="*/ 32 w 62"/>
                  <a:gd name="T15" fmla="*/ 90 h 164"/>
                  <a:gd name="T16" fmla="*/ 37 w 62"/>
                  <a:gd name="T17" fmla="*/ 75 h 164"/>
                  <a:gd name="T18" fmla="*/ 41 w 62"/>
                  <a:gd name="T19" fmla="*/ 64 h 164"/>
                  <a:gd name="T20" fmla="*/ 41 w 62"/>
                  <a:gd name="T21" fmla="*/ 64 h 164"/>
                  <a:gd name="T22" fmla="*/ 44 w 62"/>
                  <a:gd name="T23" fmla="*/ 54 h 164"/>
                  <a:gd name="T24" fmla="*/ 47 w 62"/>
                  <a:gd name="T25" fmla="*/ 44 h 164"/>
                  <a:gd name="T26" fmla="*/ 51 w 62"/>
                  <a:gd name="T27" fmla="*/ 33 h 164"/>
                  <a:gd name="T28" fmla="*/ 54 w 62"/>
                  <a:gd name="T29" fmla="*/ 23 h 164"/>
                  <a:gd name="T30" fmla="*/ 57 w 62"/>
                  <a:gd name="T31" fmla="*/ 13 h 164"/>
                  <a:gd name="T32" fmla="*/ 60 w 62"/>
                  <a:gd name="T33" fmla="*/ 6 h 164"/>
                  <a:gd name="T34" fmla="*/ 61 w 62"/>
                  <a:gd name="T35" fmla="*/ 2 h 164"/>
                  <a:gd name="T36" fmla="*/ 62 w 62"/>
                  <a:gd name="T37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2" h="164">
                    <a:moveTo>
                      <a:pt x="0" y="164"/>
                    </a:moveTo>
                    <a:lnTo>
                      <a:pt x="0" y="164"/>
                    </a:lnTo>
                    <a:lnTo>
                      <a:pt x="1" y="161"/>
                    </a:lnTo>
                    <a:lnTo>
                      <a:pt x="5" y="152"/>
                    </a:lnTo>
                    <a:lnTo>
                      <a:pt x="11" y="139"/>
                    </a:lnTo>
                    <a:lnTo>
                      <a:pt x="18" y="123"/>
                    </a:lnTo>
                    <a:lnTo>
                      <a:pt x="25" y="106"/>
                    </a:lnTo>
                    <a:lnTo>
                      <a:pt x="32" y="90"/>
                    </a:lnTo>
                    <a:lnTo>
                      <a:pt x="37" y="75"/>
                    </a:lnTo>
                    <a:lnTo>
                      <a:pt x="41" y="64"/>
                    </a:lnTo>
                    <a:lnTo>
                      <a:pt x="44" y="54"/>
                    </a:lnTo>
                    <a:lnTo>
                      <a:pt x="47" y="44"/>
                    </a:lnTo>
                    <a:lnTo>
                      <a:pt x="51" y="33"/>
                    </a:lnTo>
                    <a:lnTo>
                      <a:pt x="54" y="23"/>
                    </a:lnTo>
                    <a:lnTo>
                      <a:pt x="57" y="13"/>
                    </a:lnTo>
                    <a:lnTo>
                      <a:pt x="60" y="6"/>
                    </a:lnTo>
                    <a:lnTo>
                      <a:pt x="61" y="2"/>
                    </a:lnTo>
                    <a:lnTo>
                      <a:pt x="62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42" name="Freeform 758"/>
              <p:cNvSpPr>
                <a:spLocks/>
              </p:cNvSpPr>
              <p:nvPr/>
            </p:nvSpPr>
            <p:spPr bwMode="auto">
              <a:xfrm>
                <a:off x="4903" y="1357"/>
                <a:ext cx="2" cy="1"/>
              </a:xfrm>
              <a:custGeom>
                <a:avLst/>
                <a:gdLst>
                  <a:gd name="T0" fmla="*/ 28 w 28"/>
                  <a:gd name="T1" fmla="*/ 15 h 15"/>
                  <a:gd name="T2" fmla="*/ 24 w 28"/>
                  <a:gd name="T3" fmla="*/ 4 h 15"/>
                  <a:gd name="T4" fmla="*/ 14 w 28"/>
                  <a:gd name="T5" fmla="*/ 0 h 15"/>
                  <a:gd name="T6" fmla="*/ 4 w 28"/>
                  <a:gd name="T7" fmla="*/ 4 h 15"/>
                  <a:gd name="T8" fmla="*/ 0 w 28"/>
                  <a:gd name="T9" fmla="*/ 15 h 15"/>
                  <a:gd name="T10" fmla="*/ 28 w 28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5">
                    <a:moveTo>
                      <a:pt x="28" y="15"/>
                    </a:moveTo>
                    <a:lnTo>
                      <a:pt x="24" y="4"/>
                    </a:lnTo>
                    <a:lnTo>
                      <a:pt x="14" y="0"/>
                    </a:lnTo>
                    <a:lnTo>
                      <a:pt x="4" y="4"/>
                    </a:lnTo>
                    <a:lnTo>
                      <a:pt x="0" y="15"/>
                    </a:lnTo>
                    <a:lnTo>
                      <a:pt x="28" y="15"/>
                    </a:lnTo>
                    <a:close/>
                  </a:path>
                </a:pathLst>
              </a:custGeom>
              <a:solidFill>
                <a:srgbClr val="E5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43" name="Freeform 759"/>
              <p:cNvSpPr>
                <a:spLocks/>
              </p:cNvSpPr>
              <p:nvPr/>
            </p:nvSpPr>
            <p:spPr bwMode="auto">
              <a:xfrm>
                <a:off x="4903" y="1358"/>
                <a:ext cx="2" cy="13"/>
              </a:xfrm>
              <a:custGeom>
                <a:avLst/>
                <a:gdLst>
                  <a:gd name="T0" fmla="*/ 14 w 28"/>
                  <a:gd name="T1" fmla="*/ 125 h 125"/>
                  <a:gd name="T2" fmla="*/ 28 w 28"/>
                  <a:gd name="T3" fmla="*/ 125 h 125"/>
                  <a:gd name="T4" fmla="*/ 28 w 28"/>
                  <a:gd name="T5" fmla="*/ 0 h 125"/>
                  <a:gd name="T6" fmla="*/ 0 w 28"/>
                  <a:gd name="T7" fmla="*/ 0 h 125"/>
                  <a:gd name="T8" fmla="*/ 0 w 28"/>
                  <a:gd name="T9" fmla="*/ 125 h 125"/>
                  <a:gd name="T10" fmla="*/ 14 w 28"/>
                  <a:gd name="T11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25">
                    <a:moveTo>
                      <a:pt x="14" y="125"/>
                    </a:moveTo>
                    <a:lnTo>
                      <a:pt x="28" y="125"/>
                    </a:lnTo>
                    <a:lnTo>
                      <a:pt x="28" y="0"/>
                    </a:lnTo>
                    <a:lnTo>
                      <a:pt x="0" y="0"/>
                    </a:lnTo>
                    <a:lnTo>
                      <a:pt x="0" y="125"/>
                    </a:lnTo>
                    <a:lnTo>
                      <a:pt x="14" y="125"/>
                    </a:lnTo>
                    <a:close/>
                  </a:path>
                </a:pathLst>
              </a:custGeom>
              <a:solidFill>
                <a:srgbClr val="E5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44" name="Freeform 760"/>
              <p:cNvSpPr>
                <a:spLocks/>
              </p:cNvSpPr>
              <p:nvPr/>
            </p:nvSpPr>
            <p:spPr bwMode="auto">
              <a:xfrm>
                <a:off x="4903" y="1371"/>
                <a:ext cx="2" cy="1"/>
              </a:xfrm>
              <a:custGeom>
                <a:avLst/>
                <a:gdLst>
                  <a:gd name="T0" fmla="*/ 0 w 28"/>
                  <a:gd name="T1" fmla="*/ 0 h 13"/>
                  <a:gd name="T2" fmla="*/ 4 w 28"/>
                  <a:gd name="T3" fmla="*/ 10 h 13"/>
                  <a:gd name="T4" fmla="*/ 14 w 28"/>
                  <a:gd name="T5" fmla="*/ 13 h 13"/>
                  <a:gd name="T6" fmla="*/ 24 w 28"/>
                  <a:gd name="T7" fmla="*/ 10 h 13"/>
                  <a:gd name="T8" fmla="*/ 28 w 28"/>
                  <a:gd name="T9" fmla="*/ 0 h 13"/>
                  <a:gd name="T10" fmla="*/ 0 w 28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3">
                    <a:moveTo>
                      <a:pt x="0" y="0"/>
                    </a:moveTo>
                    <a:lnTo>
                      <a:pt x="4" y="10"/>
                    </a:lnTo>
                    <a:lnTo>
                      <a:pt x="14" y="13"/>
                    </a:lnTo>
                    <a:lnTo>
                      <a:pt x="24" y="10"/>
                    </a:lnTo>
                    <a:lnTo>
                      <a:pt x="2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45" name="Freeform 761"/>
              <p:cNvSpPr>
                <a:spLocks/>
              </p:cNvSpPr>
              <p:nvPr/>
            </p:nvSpPr>
            <p:spPr bwMode="auto">
              <a:xfrm>
                <a:off x="4983" y="1269"/>
                <a:ext cx="3" cy="1"/>
              </a:xfrm>
              <a:custGeom>
                <a:avLst/>
                <a:gdLst>
                  <a:gd name="T0" fmla="*/ 28 w 28"/>
                  <a:gd name="T1" fmla="*/ 14 h 14"/>
                  <a:gd name="T2" fmla="*/ 24 w 28"/>
                  <a:gd name="T3" fmla="*/ 4 h 14"/>
                  <a:gd name="T4" fmla="*/ 14 w 28"/>
                  <a:gd name="T5" fmla="*/ 0 h 14"/>
                  <a:gd name="T6" fmla="*/ 4 w 28"/>
                  <a:gd name="T7" fmla="*/ 4 h 14"/>
                  <a:gd name="T8" fmla="*/ 0 w 28"/>
                  <a:gd name="T9" fmla="*/ 14 h 14"/>
                  <a:gd name="T10" fmla="*/ 28 w 28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4">
                    <a:moveTo>
                      <a:pt x="28" y="14"/>
                    </a:moveTo>
                    <a:lnTo>
                      <a:pt x="24" y="4"/>
                    </a:lnTo>
                    <a:lnTo>
                      <a:pt x="14" y="0"/>
                    </a:lnTo>
                    <a:lnTo>
                      <a:pt x="4" y="4"/>
                    </a:lnTo>
                    <a:lnTo>
                      <a:pt x="0" y="14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E5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46" name="Freeform 762"/>
              <p:cNvSpPr>
                <a:spLocks/>
              </p:cNvSpPr>
              <p:nvPr/>
            </p:nvSpPr>
            <p:spPr bwMode="auto">
              <a:xfrm>
                <a:off x="4983" y="1270"/>
                <a:ext cx="3" cy="13"/>
              </a:xfrm>
              <a:custGeom>
                <a:avLst/>
                <a:gdLst>
                  <a:gd name="T0" fmla="*/ 14 w 28"/>
                  <a:gd name="T1" fmla="*/ 125 h 125"/>
                  <a:gd name="T2" fmla="*/ 28 w 28"/>
                  <a:gd name="T3" fmla="*/ 125 h 125"/>
                  <a:gd name="T4" fmla="*/ 28 w 28"/>
                  <a:gd name="T5" fmla="*/ 0 h 125"/>
                  <a:gd name="T6" fmla="*/ 0 w 28"/>
                  <a:gd name="T7" fmla="*/ 0 h 125"/>
                  <a:gd name="T8" fmla="*/ 0 w 28"/>
                  <a:gd name="T9" fmla="*/ 125 h 125"/>
                  <a:gd name="T10" fmla="*/ 14 w 28"/>
                  <a:gd name="T11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25">
                    <a:moveTo>
                      <a:pt x="14" y="125"/>
                    </a:moveTo>
                    <a:lnTo>
                      <a:pt x="28" y="125"/>
                    </a:lnTo>
                    <a:lnTo>
                      <a:pt x="28" y="0"/>
                    </a:lnTo>
                    <a:lnTo>
                      <a:pt x="0" y="0"/>
                    </a:lnTo>
                    <a:lnTo>
                      <a:pt x="0" y="125"/>
                    </a:lnTo>
                    <a:lnTo>
                      <a:pt x="14" y="125"/>
                    </a:lnTo>
                    <a:close/>
                  </a:path>
                </a:pathLst>
              </a:custGeom>
              <a:solidFill>
                <a:srgbClr val="E5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47" name="Freeform 763"/>
              <p:cNvSpPr>
                <a:spLocks/>
              </p:cNvSpPr>
              <p:nvPr/>
            </p:nvSpPr>
            <p:spPr bwMode="auto">
              <a:xfrm>
                <a:off x="4983" y="1283"/>
                <a:ext cx="3" cy="1"/>
              </a:xfrm>
              <a:custGeom>
                <a:avLst/>
                <a:gdLst>
                  <a:gd name="T0" fmla="*/ 0 w 28"/>
                  <a:gd name="T1" fmla="*/ 0 h 13"/>
                  <a:gd name="T2" fmla="*/ 4 w 28"/>
                  <a:gd name="T3" fmla="*/ 10 h 13"/>
                  <a:gd name="T4" fmla="*/ 14 w 28"/>
                  <a:gd name="T5" fmla="*/ 13 h 13"/>
                  <a:gd name="T6" fmla="*/ 24 w 28"/>
                  <a:gd name="T7" fmla="*/ 10 h 13"/>
                  <a:gd name="T8" fmla="*/ 28 w 28"/>
                  <a:gd name="T9" fmla="*/ 0 h 13"/>
                  <a:gd name="T10" fmla="*/ 0 w 28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3">
                    <a:moveTo>
                      <a:pt x="0" y="0"/>
                    </a:moveTo>
                    <a:lnTo>
                      <a:pt x="4" y="10"/>
                    </a:lnTo>
                    <a:lnTo>
                      <a:pt x="14" y="13"/>
                    </a:lnTo>
                    <a:lnTo>
                      <a:pt x="24" y="10"/>
                    </a:lnTo>
                    <a:lnTo>
                      <a:pt x="2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48" name="Freeform 764"/>
              <p:cNvSpPr>
                <a:spLocks/>
              </p:cNvSpPr>
              <p:nvPr/>
            </p:nvSpPr>
            <p:spPr bwMode="auto">
              <a:xfrm>
                <a:off x="4851" y="1264"/>
                <a:ext cx="12" cy="17"/>
              </a:xfrm>
              <a:custGeom>
                <a:avLst/>
                <a:gdLst>
                  <a:gd name="T0" fmla="*/ 113 w 113"/>
                  <a:gd name="T1" fmla="*/ 171 h 171"/>
                  <a:gd name="T2" fmla="*/ 5 w 113"/>
                  <a:gd name="T3" fmla="*/ 17 h 171"/>
                  <a:gd name="T4" fmla="*/ 5 w 113"/>
                  <a:gd name="T5" fmla="*/ 17 h 171"/>
                  <a:gd name="T6" fmla="*/ 4 w 113"/>
                  <a:gd name="T7" fmla="*/ 16 h 171"/>
                  <a:gd name="T8" fmla="*/ 1 w 113"/>
                  <a:gd name="T9" fmla="*/ 12 h 171"/>
                  <a:gd name="T10" fmla="*/ 0 w 113"/>
                  <a:gd name="T11" fmla="*/ 7 h 171"/>
                  <a:gd name="T12" fmla="*/ 1 w 113"/>
                  <a:gd name="T1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71">
                    <a:moveTo>
                      <a:pt x="113" y="171"/>
                    </a:moveTo>
                    <a:lnTo>
                      <a:pt x="5" y="17"/>
                    </a:lnTo>
                    <a:lnTo>
                      <a:pt x="4" y="16"/>
                    </a:lnTo>
                    <a:lnTo>
                      <a:pt x="1" y="12"/>
                    </a:lnTo>
                    <a:lnTo>
                      <a:pt x="0" y="7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49" name="Freeform 765"/>
              <p:cNvSpPr>
                <a:spLocks/>
              </p:cNvSpPr>
              <p:nvPr/>
            </p:nvSpPr>
            <p:spPr bwMode="auto">
              <a:xfrm>
                <a:off x="4896" y="1379"/>
                <a:ext cx="27" cy="24"/>
              </a:xfrm>
              <a:custGeom>
                <a:avLst/>
                <a:gdLst>
                  <a:gd name="T0" fmla="*/ 265 w 267"/>
                  <a:gd name="T1" fmla="*/ 225 h 230"/>
                  <a:gd name="T2" fmla="*/ 261 w 267"/>
                  <a:gd name="T3" fmla="*/ 217 h 230"/>
                  <a:gd name="T4" fmla="*/ 256 w 267"/>
                  <a:gd name="T5" fmla="*/ 208 h 230"/>
                  <a:gd name="T6" fmla="*/ 250 w 267"/>
                  <a:gd name="T7" fmla="*/ 198 h 230"/>
                  <a:gd name="T8" fmla="*/ 243 w 267"/>
                  <a:gd name="T9" fmla="*/ 187 h 230"/>
                  <a:gd name="T10" fmla="*/ 234 w 267"/>
                  <a:gd name="T11" fmla="*/ 175 h 230"/>
                  <a:gd name="T12" fmla="*/ 222 w 267"/>
                  <a:gd name="T13" fmla="*/ 162 h 230"/>
                  <a:gd name="T14" fmla="*/ 208 w 267"/>
                  <a:gd name="T15" fmla="*/ 149 h 230"/>
                  <a:gd name="T16" fmla="*/ 192 w 267"/>
                  <a:gd name="T17" fmla="*/ 135 h 230"/>
                  <a:gd name="T18" fmla="*/ 175 w 267"/>
                  <a:gd name="T19" fmla="*/ 123 h 230"/>
                  <a:gd name="T20" fmla="*/ 157 w 267"/>
                  <a:gd name="T21" fmla="*/ 110 h 230"/>
                  <a:gd name="T22" fmla="*/ 138 w 267"/>
                  <a:gd name="T23" fmla="*/ 97 h 230"/>
                  <a:gd name="T24" fmla="*/ 119 w 267"/>
                  <a:gd name="T25" fmla="*/ 85 h 230"/>
                  <a:gd name="T26" fmla="*/ 102 w 267"/>
                  <a:gd name="T27" fmla="*/ 74 h 230"/>
                  <a:gd name="T28" fmla="*/ 88 w 267"/>
                  <a:gd name="T29" fmla="*/ 65 h 230"/>
                  <a:gd name="T30" fmla="*/ 78 w 267"/>
                  <a:gd name="T31" fmla="*/ 58 h 230"/>
                  <a:gd name="T32" fmla="*/ 73 w 267"/>
                  <a:gd name="T33" fmla="*/ 54 h 230"/>
                  <a:gd name="T34" fmla="*/ 69 w 267"/>
                  <a:gd name="T35" fmla="*/ 51 h 230"/>
                  <a:gd name="T36" fmla="*/ 61 w 267"/>
                  <a:gd name="T37" fmla="*/ 46 h 230"/>
                  <a:gd name="T38" fmla="*/ 51 w 267"/>
                  <a:gd name="T39" fmla="*/ 39 h 230"/>
                  <a:gd name="T40" fmla="*/ 40 w 267"/>
                  <a:gd name="T41" fmla="*/ 31 h 230"/>
                  <a:gd name="T42" fmla="*/ 27 w 267"/>
                  <a:gd name="T43" fmla="*/ 22 h 230"/>
                  <a:gd name="T44" fmla="*/ 16 w 267"/>
                  <a:gd name="T45" fmla="*/ 14 h 230"/>
                  <a:gd name="T46" fmla="*/ 7 w 267"/>
                  <a:gd name="T47" fmla="*/ 6 h 230"/>
                  <a:gd name="T48" fmla="*/ 0 w 267"/>
                  <a:gd name="T49" fmla="*/ 0 h 230"/>
                  <a:gd name="T50" fmla="*/ 2 w 267"/>
                  <a:gd name="T51" fmla="*/ 2 h 230"/>
                  <a:gd name="T52" fmla="*/ 9 w 267"/>
                  <a:gd name="T53" fmla="*/ 8 h 230"/>
                  <a:gd name="T54" fmla="*/ 19 w 267"/>
                  <a:gd name="T55" fmla="*/ 16 h 230"/>
                  <a:gd name="T56" fmla="*/ 32 w 267"/>
                  <a:gd name="T57" fmla="*/ 26 h 230"/>
                  <a:gd name="T58" fmla="*/ 46 w 267"/>
                  <a:gd name="T59" fmla="*/ 37 h 230"/>
                  <a:gd name="T60" fmla="*/ 59 w 267"/>
                  <a:gd name="T61" fmla="*/ 48 h 230"/>
                  <a:gd name="T62" fmla="*/ 72 w 267"/>
                  <a:gd name="T63" fmla="*/ 58 h 230"/>
                  <a:gd name="T64" fmla="*/ 82 w 267"/>
                  <a:gd name="T65" fmla="*/ 65 h 230"/>
                  <a:gd name="T66" fmla="*/ 93 w 267"/>
                  <a:gd name="T67" fmla="*/ 72 h 230"/>
                  <a:gd name="T68" fmla="*/ 108 w 267"/>
                  <a:gd name="T69" fmla="*/ 82 h 230"/>
                  <a:gd name="T70" fmla="*/ 125 w 267"/>
                  <a:gd name="T71" fmla="*/ 93 h 230"/>
                  <a:gd name="T72" fmla="*/ 142 w 267"/>
                  <a:gd name="T73" fmla="*/ 105 h 230"/>
                  <a:gd name="T74" fmla="*/ 159 w 267"/>
                  <a:gd name="T75" fmla="*/ 116 h 230"/>
                  <a:gd name="T76" fmla="*/ 173 w 267"/>
                  <a:gd name="T77" fmla="*/ 126 h 230"/>
                  <a:gd name="T78" fmla="*/ 185 w 267"/>
                  <a:gd name="T79" fmla="*/ 134 h 230"/>
                  <a:gd name="T80" fmla="*/ 192 w 267"/>
                  <a:gd name="T81" fmla="*/ 139 h 230"/>
                  <a:gd name="T82" fmla="*/ 207 w 267"/>
                  <a:gd name="T83" fmla="*/ 152 h 230"/>
                  <a:gd name="T84" fmla="*/ 221 w 267"/>
                  <a:gd name="T85" fmla="*/ 168 h 230"/>
                  <a:gd name="T86" fmla="*/ 236 w 267"/>
                  <a:gd name="T87" fmla="*/ 185 h 230"/>
                  <a:gd name="T88" fmla="*/ 248 w 267"/>
                  <a:gd name="T89" fmla="*/ 202 h 230"/>
                  <a:gd name="T90" fmla="*/ 258 w 267"/>
                  <a:gd name="T91" fmla="*/ 216 h 230"/>
                  <a:gd name="T92" fmla="*/ 265 w 267"/>
                  <a:gd name="T93" fmla="*/ 226 h 230"/>
                  <a:gd name="T94" fmla="*/ 267 w 267"/>
                  <a:gd name="T95" fmla="*/ 230 h 230"/>
                  <a:gd name="T96" fmla="*/ 265 w 267"/>
                  <a:gd name="T97" fmla="*/ 22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67" h="230">
                    <a:moveTo>
                      <a:pt x="265" y="225"/>
                    </a:moveTo>
                    <a:lnTo>
                      <a:pt x="261" y="217"/>
                    </a:lnTo>
                    <a:lnTo>
                      <a:pt x="256" y="208"/>
                    </a:lnTo>
                    <a:lnTo>
                      <a:pt x="250" y="198"/>
                    </a:lnTo>
                    <a:lnTo>
                      <a:pt x="243" y="187"/>
                    </a:lnTo>
                    <a:lnTo>
                      <a:pt x="234" y="175"/>
                    </a:lnTo>
                    <a:lnTo>
                      <a:pt x="222" y="162"/>
                    </a:lnTo>
                    <a:lnTo>
                      <a:pt x="208" y="149"/>
                    </a:lnTo>
                    <a:lnTo>
                      <a:pt x="192" y="135"/>
                    </a:lnTo>
                    <a:lnTo>
                      <a:pt x="175" y="123"/>
                    </a:lnTo>
                    <a:lnTo>
                      <a:pt x="157" y="110"/>
                    </a:lnTo>
                    <a:lnTo>
                      <a:pt x="138" y="97"/>
                    </a:lnTo>
                    <a:lnTo>
                      <a:pt x="119" y="85"/>
                    </a:lnTo>
                    <a:lnTo>
                      <a:pt x="102" y="74"/>
                    </a:lnTo>
                    <a:lnTo>
                      <a:pt x="88" y="65"/>
                    </a:lnTo>
                    <a:lnTo>
                      <a:pt x="78" y="58"/>
                    </a:lnTo>
                    <a:lnTo>
                      <a:pt x="73" y="54"/>
                    </a:lnTo>
                    <a:lnTo>
                      <a:pt x="69" y="51"/>
                    </a:lnTo>
                    <a:lnTo>
                      <a:pt x="61" y="46"/>
                    </a:lnTo>
                    <a:lnTo>
                      <a:pt x="51" y="39"/>
                    </a:lnTo>
                    <a:lnTo>
                      <a:pt x="40" y="31"/>
                    </a:lnTo>
                    <a:lnTo>
                      <a:pt x="27" y="22"/>
                    </a:lnTo>
                    <a:lnTo>
                      <a:pt x="16" y="14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9" y="8"/>
                    </a:lnTo>
                    <a:lnTo>
                      <a:pt x="19" y="16"/>
                    </a:lnTo>
                    <a:lnTo>
                      <a:pt x="32" y="26"/>
                    </a:lnTo>
                    <a:lnTo>
                      <a:pt x="46" y="37"/>
                    </a:lnTo>
                    <a:lnTo>
                      <a:pt x="59" y="48"/>
                    </a:lnTo>
                    <a:lnTo>
                      <a:pt x="72" y="58"/>
                    </a:lnTo>
                    <a:lnTo>
                      <a:pt x="82" y="65"/>
                    </a:lnTo>
                    <a:lnTo>
                      <a:pt x="93" y="72"/>
                    </a:lnTo>
                    <a:lnTo>
                      <a:pt x="108" y="82"/>
                    </a:lnTo>
                    <a:lnTo>
                      <a:pt x="125" y="93"/>
                    </a:lnTo>
                    <a:lnTo>
                      <a:pt x="142" y="105"/>
                    </a:lnTo>
                    <a:lnTo>
                      <a:pt x="159" y="116"/>
                    </a:lnTo>
                    <a:lnTo>
                      <a:pt x="173" y="126"/>
                    </a:lnTo>
                    <a:lnTo>
                      <a:pt x="185" y="134"/>
                    </a:lnTo>
                    <a:lnTo>
                      <a:pt x="192" y="139"/>
                    </a:lnTo>
                    <a:lnTo>
                      <a:pt x="207" y="152"/>
                    </a:lnTo>
                    <a:lnTo>
                      <a:pt x="221" y="168"/>
                    </a:lnTo>
                    <a:lnTo>
                      <a:pt x="236" y="185"/>
                    </a:lnTo>
                    <a:lnTo>
                      <a:pt x="248" y="202"/>
                    </a:lnTo>
                    <a:lnTo>
                      <a:pt x="258" y="216"/>
                    </a:lnTo>
                    <a:lnTo>
                      <a:pt x="265" y="226"/>
                    </a:lnTo>
                    <a:lnTo>
                      <a:pt x="267" y="230"/>
                    </a:lnTo>
                    <a:lnTo>
                      <a:pt x="265" y="225"/>
                    </a:lnTo>
                    <a:close/>
                  </a:path>
                </a:pathLst>
              </a:custGeom>
              <a:solidFill>
                <a:srgbClr val="F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50" name="Freeform 766"/>
              <p:cNvSpPr>
                <a:spLocks/>
              </p:cNvSpPr>
              <p:nvPr/>
            </p:nvSpPr>
            <p:spPr bwMode="auto">
              <a:xfrm>
                <a:off x="4907" y="1374"/>
                <a:ext cx="1" cy="2"/>
              </a:xfrm>
              <a:custGeom>
                <a:avLst/>
                <a:gdLst>
                  <a:gd name="T0" fmla="*/ 0 w 7"/>
                  <a:gd name="T1" fmla="*/ 14 h 14"/>
                  <a:gd name="T2" fmla="*/ 5 w 7"/>
                  <a:gd name="T3" fmla="*/ 12 h 14"/>
                  <a:gd name="T4" fmla="*/ 7 w 7"/>
                  <a:gd name="T5" fmla="*/ 7 h 14"/>
                  <a:gd name="T6" fmla="*/ 5 w 7"/>
                  <a:gd name="T7" fmla="*/ 2 h 14"/>
                  <a:gd name="T8" fmla="*/ 0 w 7"/>
                  <a:gd name="T9" fmla="*/ 0 h 14"/>
                  <a:gd name="T10" fmla="*/ 0 w 7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4">
                    <a:moveTo>
                      <a:pt x="0" y="14"/>
                    </a:moveTo>
                    <a:lnTo>
                      <a:pt x="5" y="12"/>
                    </a:lnTo>
                    <a:lnTo>
                      <a:pt x="7" y="7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51" name="Freeform 767"/>
              <p:cNvSpPr>
                <a:spLocks/>
              </p:cNvSpPr>
              <p:nvPr/>
            </p:nvSpPr>
            <p:spPr bwMode="auto">
              <a:xfrm>
                <a:off x="4901" y="1374"/>
                <a:ext cx="6" cy="2"/>
              </a:xfrm>
              <a:custGeom>
                <a:avLst/>
                <a:gdLst>
                  <a:gd name="T0" fmla="*/ 0 w 63"/>
                  <a:gd name="T1" fmla="*/ 12 h 16"/>
                  <a:gd name="T2" fmla="*/ 8 w 63"/>
                  <a:gd name="T3" fmla="*/ 13 h 16"/>
                  <a:gd name="T4" fmla="*/ 18 w 63"/>
                  <a:gd name="T5" fmla="*/ 14 h 16"/>
                  <a:gd name="T6" fmla="*/ 29 w 63"/>
                  <a:gd name="T7" fmla="*/ 16 h 16"/>
                  <a:gd name="T8" fmla="*/ 39 w 63"/>
                  <a:gd name="T9" fmla="*/ 16 h 16"/>
                  <a:gd name="T10" fmla="*/ 48 w 63"/>
                  <a:gd name="T11" fmla="*/ 16 h 16"/>
                  <a:gd name="T12" fmla="*/ 56 w 63"/>
                  <a:gd name="T13" fmla="*/ 16 h 16"/>
                  <a:gd name="T14" fmla="*/ 61 w 63"/>
                  <a:gd name="T15" fmla="*/ 16 h 16"/>
                  <a:gd name="T16" fmla="*/ 63 w 63"/>
                  <a:gd name="T17" fmla="*/ 15 h 16"/>
                  <a:gd name="T18" fmla="*/ 63 w 63"/>
                  <a:gd name="T19" fmla="*/ 3 h 16"/>
                  <a:gd name="T20" fmla="*/ 61 w 63"/>
                  <a:gd name="T21" fmla="*/ 2 h 16"/>
                  <a:gd name="T22" fmla="*/ 56 w 63"/>
                  <a:gd name="T23" fmla="*/ 2 h 16"/>
                  <a:gd name="T24" fmla="*/ 48 w 63"/>
                  <a:gd name="T25" fmla="*/ 2 h 16"/>
                  <a:gd name="T26" fmla="*/ 39 w 63"/>
                  <a:gd name="T27" fmla="*/ 2 h 16"/>
                  <a:gd name="T28" fmla="*/ 29 w 63"/>
                  <a:gd name="T29" fmla="*/ 2 h 16"/>
                  <a:gd name="T30" fmla="*/ 20 w 63"/>
                  <a:gd name="T31" fmla="*/ 2 h 16"/>
                  <a:gd name="T32" fmla="*/ 10 w 63"/>
                  <a:gd name="T33" fmla="*/ 1 h 16"/>
                  <a:gd name="T34" fmla="*/ 2 w 63"/>
                  <a:gd name="T35" fmla="*/ 0 h 16"/>
                  <a:gd name="T36" fmla="*/ 0 w 63"/>
                  <a:gd name="T3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3" h="16">
                    <a:moveTo>
                      <a:pt x="0" y="12"/>
                    </a:moveTo>
                    <a:lnTo>
                      <a:pt x="8" y="13"/>
                    </a:lnTo>
                    <a:lnTo>
                      <a:pt x="18" y="14"/>
                    </a:lnTo>
                    <a:lnTo>
                      <a:pt x="29" y="16"/>
                    </a:lnTo>
                    <a:lnTo>
                      <a:pt x="39" y="16"/>
                    </a:lnTo>
                    <a:lnTo>
                      <a:pt x="48" y="16"/>
                    </a:lnTo>
                    <a:lnTo>
                      <a:pt x="56" y="16"/>
                    </a:lnTo>
                    <a:lnTo>
                      <a:pt x="61" y="16"/>
                    </a:lnTo>
                    <a:lnTo>
                      <a:pt x="63" y="15"/>
                    </a:lnTo>
                    <a:lnTo>
                      <a:pt x="63" y="3"/>
                    </a:lnTo>
                    <a:lnTo>
                      <a:pt x="61" y="2"/>
                    </a:lnTo>
                    <a:lnTo>
                      <a:pt x="56" y="2"/>
                    </a:lnTo>
                    <a:lnTo>
                      <a:pt x="48" y="2"/>
                    </a:lnTo>
                    <a:lnTo>
                      <a:pt x="39" y="2"/>
                    </a:lnTo>
                    <a:lnTo>
                      <a:pt x="29" y="2"/>
                    </a:lnTo>
                    <a:lnTo>
                      <a:pt x="20" y="2"/>
                    </a:lnTo>
                    <a:lnTo>
                      <a:pt x="10" y="1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52" name="Freeform 768"/>
              <p:cNvSpPr>
                <a:spLocks/>
              </p:cNvSpPr>
              <p:nvPr/>
            </p:nvSpPr>
            <p:spPr bwMode="auto">
              <a:xfrm>
                <a:off x="4900" y="1374"/>
                <a:ext cx="1" cy="1"/>
              </a:xfrm>
              <a:custGeom>
                <a:avLst/>
                <a:gdLst>
                  <a:gd name="T0" fmla="*/ 7 w 7"/>
                  <a:gd name="T1" fmla="*/ 0 h 12"/>
                  <a:gd name="T2" fmla="*/ 2 w 7"/>
                  <a:gd name="T3" fmla="*/ 1 h 12"/>
                  <a:gd name="T4" fmla="*/ 0 w 7"/>
                  <a:gd name="T5" fmla="*/ 5 h 12"/>
                  <a:gd name="T6" fmla="*/ 1 w 7"/>
                  <a:gd name="T7" fmla="*/ 10 h 12"/>
                  <a:gd name="T8" fmla="*/ 5 w 7"/>
                  <a:gd name="T9" fmla="*/ 12 h 12"/>
                  <a:gd name="T10" fmla="*/ 7 w 7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2">
                    <a:moveTo>
                      <a:pt x="7" y="0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1" y="10"/>
                    </a:lnTo>
                    <a:lnTo>
                      <a:pt x="5" y="1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53" name="Freeform 769"/>
              <p:cNvSpPr>
                <a:spLocks/>
              </p:cNvSpPr>
              <p:nvPr/>
            </p:nvSpPr>
            <p:spPr bwMode="auto">
              <a:xfrm>
                <a:off x="4900" y="1409"/>
                <a:ext cx="5" cy="6"/>
              </a:xfrm>
              <a:custGeom>
                <a:avLst/>
                <a:gdLst>
                  <a:gd name="T0" fmla="*/ 31 w 41"/>
                  <a:gd name="T1" fmla="*/ 56 h 56"/>
                  <a:gd name="T2" fmla="*/ 34 w 41"/>
                  <a:gd name="T3" fmla="*/ 54 h 56"/>
                  <a:gd name="T4" fmla="*/ 37 w 41"/>
                  <a:gd name="T5" fmla="*/ 52 h 56"/>
                  <a:gd name="T6" fmla="*/ 39 w 41"/>
                  <a:gd name="T7" fmla="*/ 48 h 56"/>
                  <a:gd name="T8" fmla="*/ 41 w 41"/>
                  <a:gd name="T9" fmla="*/ 43 h 56"/>
                  <a:gd name="T10" fmla="*/ 41 w 41"/>
                  <a:gd name="T11" fmla="*/ 39 h 56"/>
                  <a:gd name="T12" fmla="*/ 41 w 41"/>
                  <a:gd name="T13" fmla="*/ 33 h 56"/>
                  <a:gd name="T14" fmla="*/ 41 w 41"/>
                  <a:gd name="T15" fmla="*/ 28 h 56"/>
                  <a:gd name="T16" fmla="*/ 39 w 41"/>
                  <a:gd name="T17" fmla="*/ 22 h 56"/>
                  <a:gd name="T18" fmla="*/ 34 w 41"/>
                  <a:gd name="T19" fmla="*/ 12 h 56"/>
                  <a:gd name="T20" fmla="*/ 27 w 41"/>
                  <a:gd name="T21" fmla="*/ 4 h 56"/>
                  <a:gd name="T22" fmla="*/ 19 w 41"/>
                  <a:gd name="T23" fmla="*/ 0 h 56"/>
                  <a:gd name="T24" fmla="*/ 11 w 41"/>
                  <a:gd name="T25" fmla="*/ 1 h 56"/>
                  <a:gd name="T26" fmla="*/ 8 w 41"/>
                  <a:gd name="T27" fmla="*/ 3 h 56"/>
                  <a:gd name="T28" fmla="*/ 5 w 41"/>
                  <a:gd name="T29" fmla="*/ 6 h 56"/>
                  <a:gd name="T30" fmla="*/ 2 w 41"/>
                  <a:gd name="T31" fmla="*/ 10 h 56"/>
                  <a:gd name="T32" fmla="*/ 1 w 41"/>
                  <a:gd name="T33" fmla="*/ 14 h 56"/>
                  <a:gd name="T34" fmla="*/ 0 w 41"/>
                  <a:gd name="T35" fmla="*/ 19 h 56"/>
                  <a:gd name="T36" fmla="*/ 0 w 41"/>
                  <a:gd name="T37" fmla="*/ 24 h 56"/>
                  <a:gd name="T38" fmla="*/ 1 w 41"/>
                  <a:gd name="T39" fmla="*/ 30 h 56"/>
                  <a:gd name="T40" fmla="*/ 3 w 41"/>
                  <a:gd name="T41" fmla="*/ 36 h 56"/>
                  <a:gd name="T42" fmla="*/ 8 w 41"/>
                  <a:gd name="T43" fmla="*/ 46 h 56"/>
                  <a:gd name="T44" fmla="*/ 15 w 41"/>
                  <a:gd name="T45" fmla="*/ 53 h 56"/>
                  <a:gd name="T46" fmla="*/ 23 w 41"/>
                  <a:gd name="T47" fmla="*/ 56 h 56"/>
                  <a:gd name="T48" fmla="*/ 31 w 41"/>
                  <a:gd name="T4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1" h="56">
                    <a:moveTo>
                      <a:pt x="31" y="56"/>
                    </a:moveTo>
                    <a:lnTo>
                      <a:pt x="34" y="54"/>
                    </a:lnTo>
                    <a:lnTo>
                      <a:pt x="37" y="52"/>
                    </a:lnTo>
                    <a:lnTo>
                      <a:pt x="39" y="48"/>
                    </a:lnTo>
                    <a:lnTo>
                      <a:pt x="41" y="43"/>
                    </a:lnTo>
                    <a:lnTo>
                      <a:pt x="41" y="39"/>
                    </a:lnTo>
                    <a:lnTo>
                      <a:pt x="41" y="33"/>
                    </a:lnTo>
                    <a:lnTo>
                      <a:pt x="41" y="28"/>
                    </a:lnTo>
                    <a:lnTo>
                      <a:pt x="39" y="22"/>
                    </a:lnTo>
                    <a:lnTo>
                      <a:pt x="34" y="12"/>
                    </a:lnTo>
                    <a:lnTo>
                      <a:pt x="27" y="4"/>
                    </a:lnTo>
                    <a:lnTo>
                      <a:pt x="19" y="0"/>
                    </a:lnTo>
                    <a:lnTo>
                      <a:pt x="11" y="1"/>
                    </a:lnTo>
                    <a:lnTo>
                      <a:pt x="8" y="3"/>
                    </a:lnTo>
                    <a:lnTo>
                      <a:pt x="5" y="6"/>
                    </a:lnTo>
                    <a:lnTo>
                      <a:pt x="2" y="10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1" y="30"/>
                    </a:lnTo>
                    <a:lnTo>
                      <a:pt x="3" y="36"/>
                    </a:lnTo>
                    <a:lnTo>
                      <a:pt x="8" y="46"/>
                    </a:lnTo>
                    <a:lnTo>
                      <a:pt x="15" y="53"/>
                    </a:lnTo>
                    <a:lnTo>
                      <a:pt x="23" y="56"/>
                    </a:lnTo>
                    <a:lnTo>
                      <a:pt x="31" y="56"/>
                    </a:lnTo>
                    <a:close/>
                  </a:path>
                </a:pathLst>
              </a:custGeom>
              <a:solidFill>
                <a:srgbClr val="E5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54" name="Freeform 770"/>
              <p:cNvSpPr>
                <a:spLocks/>
              </p:cNvSpPr>
              <p:nvPr/>
            </p:nvSpPr>
            <p:spPr bwMode="auto">
              <a:xfrm>
                <a:off x="4900" y="1409"/>
                <a:ext cx="5" cy="6"/>
              </a:xfrm>
              <a:custGeom>
                <a:avLst/>
                <a:gdLst>
                  <a:gd name="T0" fmla="*/ 31 w 41"/>
                  <a:gd name="T1" fmla="*/ 56 h 56"/>
                  <a:gd name="T2" fmla="*/ 31 w 41"/>
                  <a:gd name="T3" fmla="*/ 56 h 56"/>
                  <a:gd name="T4" fmla="*/ 34 w 41"/>
                  <a:gd name="T5" fmla="*/ 54 h 56"/>
                  <a:gd name="T6" fmla="*/ 37 w 41"/>
                  <a:gd name="T7" fmla="*/ 52 h 56"/>
                  <a:gd name="T8" fmla="*/ 39 w 41"/>
                  <a:gd name="T9" fmla="*/ 48 h 56"/>
                  <a:gd name="T10" fmla="*/ 41 w 41"/>
                  <a:gd name="T11" fmla="*/ 43 h 56"/>
                  <a:gd name="T12" fmla="*/ 41 w 41"/>
                  <a:gd name="T13" fmla="*/ 39 h 56"/>
                  <a:gd name="T14" fmla="*/ 41 w 41"/>
                  <a:gd name="T15" fmla="*/ 33 h 56"/>
                  <a:gd name="T16" fmla="*/ 41 w 41"/>
                  <a:gd name="T17" fmla="*/ 28 h 56"/>
                  <a:gd name="T18" fmla="*/ 39 w 41"/>
                  <a:gd name="T19" fmla="*/ 22 h 56"/>
                  <a:gd name="T20" fmla="*/ 39 w 41"/>
                  <a:gd name="T21" fmla="*/ 22 h 56"/>
                  <a:gd name="T22" fmla="*/ 34 w 41"/>
                  <a:gd name="T23" fmla="*/ 12 h 56"/>
                  <a:gd name="T24" fmla="*/ 27 w 41"/>
                  <a:gd name="T25" fmla="*/ 4 h 56"/>
                  <a:gd name="T26" fmla="*/ 19 w 41"/>
                  <a:gd name="T27" fmla="*/ 0 h 56"/>
                  <a:gd name="T28" fmla="*/ 11 w 41"/>
                  <a:gd name="T29" fmla="*/ 1 h 56"/>
                  <a:gd name="T30" fmla="*/ 11 w 41"/>
                  <a:gd name="T31" fmla="*/ 1 h 56"/>
                  <a:gd name="T32" fmla="*/ 8 w 41"/>
                  <a:gd name="T33" fmla="*/ 3 h 56"/>
                  <a:gd name="T34" fmla="*/ 5 w 41"/>
                  <a:gd name="T35" fmla="*/ 6 h 56"/>
                  <a:gd name="T36" fmla="*/ 2 w 41"/>
                  <a:gd name="T37" fmla="*/ 10 h 56"/>
                  <a:gd name="T38" fmla="*/ 1 w 41"/>
                  <a:gd name="T39" fmla="*/ 14 h 56"/>
                  <a:gd name="T40" fmla="*/ 0 w 41"/>
                  <a:gd name="T41" fmla="*/ 19 h 56"/>
                  <a:gd name="T42" fmla="*/ 0 w 41"/>
                  <a:gd name="T43" fmla="*/ 24 h 56"/>
                  <a:gd name="T44" fmla="*/ 1 w 41"/>
                  <a:gd name="T45" fmla="*/ 30 h 56"/>
                  <a:gd name="T46" fmla="*/ 3 w 41"/>
                  <a:gd name="T47" fmla="*/ 36 h 56"/>
                  <a:gd name="T48" fmla="*/ 3 w 41"/>
                  <a:gd name="T49" fmla="*/ 36 h 56"/>
                  <a:gd name="T50" fmla="*/ 8 w 41"/>
                  <a:gd name="T51" fmla="*/ 46 h 56"/>
                  <a:gd name="T52" fmla="*/ 15 w 41"/>
                  <a:gd name="T53" fmla="*/ 53 h 56"/>
                  <a:gd name="T54" fmla="*/ 23 w 41"/>
                  <a:gd name="T55" fmla="*/ 56 h 56"/>
                  <a:gd name="T56" fmla="*/ 31 w 41"/>
                  <a:gd name="T5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1" h="56">
                    <a:moveTo>
                      <a:pt x="31" y="56"/>
                    </a:moveTo>
                    <a:lnTo>
                      <a:pt x="31" y="56"/>
                    </a:lnTo>
                    <a:lnTo>
                      <a:pt x="34" y="54"/>
                    </a:lnTo>
                    <a:lnTo>
                      <a:pt x="37" y="52"/>
                    </a:lnTo>
                    <a:lnTo>
                      <a:pt x="39" y="48"/>
                    </a:lnTo>
                    <a:lnTo>
                      <a:pt x="41" y="43"/>
                    </a:lnTo>
                    <a:lnTo>
                      <a:pt x="41" y="39"/>
                    </a:lnTo>
                    <a:lnTo>
                      <a:pt x="41" y="33"/>
                    </a:lnTo>
                    <a:lnTo>
                      <a:pt x="41" y="28"/>
                    </a:lnTo>
                    <a:lnTo>
                      <a:pt x="39" y="22"/>
                    </a:lnTo>
                    <a:lnTo>
                      <a:pt x="34" y="12"/>
                    </a:lnTo>
                    <a:lnTo>
                      <a:pt x="27" y="4"/>
                    </a:lnTo>
                    <a:lnTo>
                      <a:pt x="19" y="0"/>
                    </a:lnTo>
                    <a:lnTo>
                      <a:pt x="11" y="1"/>
                    </a:lnTo>
                    <a:lnTo>
                      <a:pt x="8" y="3"/>
                    </a:lnTo>
                    <a:lnTo>
                      <a:pt x="5" y="6"/>
                    </a:lnTo>
                    <a:lnTo>
                      <a:pt x="2" y="10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1" y="30"/>
                    </a:lnTo>
                    <a:lnTo>
                      <a:pt x="3" y="36"/>
                    </a:lnTo>
                    <a:lnTo>
                      <a:pt x="8" y="46"/>
                    </a:lnTo>
                    <a:lnTo>
                      <a:pt x="15" y="53"/>
                    </a:lnTo>
                    <a:lnTo>
                      <a:pt x="23" y="56"/>
                    </a:lnTo>
                    <a:lnTo>
                      <a:pt x="31" y="5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55" name="Freeform 771"/>
              <p:cNvSpPr>
                <a:spLocks/>
              </p:cNvSpPr>
              <p:nvPr/>
            </p:nvSpPr>
            <p:spPr bwMode="auto">
              <a:xfrm>
                <a:off x="4502" y="1188"/>
                <a:ext cx="100" cy="146"/>
              </a:xfrm>
              <a:custGeom>
                <a:avLst/>
                <a:gdLst>
                  <a:gd name="T0" fmla="*/ 6 w 1006"/>
                  <a:gd name="T1" fmla="*/ 1454 h 1461"/>
                  <a:gd name="T2" fmla="*/ 36 w 1006"/>
                  <a:gd name="T3" fmla="*/ 1423 h 1461"/>
                  <a:gd name="T4" fmla="*/ 87 w 1006"/>
                  <a:gd name="T5" fmla="*/ 1368 h 1461"/>
                  <a:gd name="T6" fmla="*/ 153 w 1006"/>
                  <a:gd name="T7" fmla="*/ 1297 h 1461"/>
                  <a:gd name="T8" fmla="*/ 231 w 1006"/>
                  <a:gd name="T9" fmla="*/ 1212 h 1461"/>
                  <a:gd name="T10" fmla="*/ 313 w 1006"/>
                  <a:gd name="T11" fmla="*/ 1119 h 1461"/>
                  <a:gd name="T12" fmla="*/ 397 w 1006"/>
                  <a:gd name="T13" fmla="*/ 1024 h 1461"/>
                  <a:gd name="T14" fmla="*/ 478 w 1006"/>
                  <a:gd name="T15" fmla="*/ 930 h 1461"/>
                  <a:gd name="T16" fmla="*/ 550 w 1006"/>
                  <a:gd name="T17" fmla="*/ 844 h 1461"/>
                  <a:gd name="T18" fmla="*/ 609 w 1006"/>
                  <a:gd name="T19" fmla="*/ 769 h 1461"/>
                  <a:gd name="T20" fmla="*/ 649 w 1006"/>
                  <a:gd name="T21" fmla="*/ 710 h 1461"/>
                  <a:gd name="T22" fmla="*/ 682 w 1006"/>
                  <a:gd name="T23" fmla="*/ 652 h 1461"/>
                  <a:gd name="T24" fmla="*/ 721 w 1006"/>
                  <a:gd name="T25" fmla="*/ 579 h 1461"/>
                  <a:gd name="T26" fmla="*/ 763 w 1006"/>
                  <a:gd name="T27" fmla="*/ 497 h 1461"/>
                  <a:gd name="T28" fmla="*/ 808 w 1006"/>
                  <a:gd name="T29" fmla="*/ 409 h 1461"/>
                  <a:gd name="T30" fmla="*/ 853 w 1006"/>
                  <a:gd name="T31" fmla="*/ 319 h 1461"/>
                  <a:gd name="T32" fmla="*/ 895 w 1006"/>
                  <a:gd name="T33" fmla="*/ 233 h 1461"/>
                  <a:gd name="T34" fmla="*/ 932 w 1006"/>
                  <a:gd name="T35" fmla="*/ 153 h 1461"/>
                  <a:gd name="T36" fmla="*/ 964 w 1006"/>
                  <a:gd name="T37" fmla="*/ 86 h 1461"/>
                  <a:gd name="T38" fmla="*/ 989 w 1006"/>
                  <a:gd name="T39" fmla="*/ 36 h 1461"/>
                  <a:gd name="T40" fmla="*/ 1003 w 1006"/>
                  <a:gd name="T41" fmla="*/ 6 h 1461"/>
                  <a:gd name="T42" fmla="*/ 1005 w 1006"/>
                  <a:gd name="T43" fmla="*/ 2 h 1461"/>
                  <a:gd name="T44" fmla="*/ 990 w 1006"/>
                  <a:gd name="T45" fmla="*/ 30 h 1461"/>
                  <a:gd name="T46" fmla="*/ 960 w 1006"/>
                  <a:gd name="T47" fmla="*/ 86 h 1461"/>
                  <a:gd name="T48" fmla="*/ 919 w 1006"/>
                  <a:gd name="T49" fmla="*/ 164 h 1461"/>
                  <a:gd name="T50" fmla="*/ 869 w 1006"/>
                  <a:gd name="T51" fmla="*/ 259 h 1461"/>
                  <a:gd name="T52" fmla="*/ 814 w 1006"/>
                  <a:gd name="T53" fmla="*/ 361 h 1461"/>
                  <a:gd name="T54" fmla="*/ 755 w 1006"/>
                  <a:gd name="T55" fmla="*/ 467 h 1461"/>
                  <a:gd name="T56" fmla="*/ 699 w 1006"/>
                  <a:gd name="T57" fmla="*/ 569 h 1461"/>
                  <a:gd name="T58" fmla="*/ 647 w 1006"/>
                  <a:gd name="T59" fmla="*/ 660 h 1461"/>
                  <a:gd name="T60" fmla="*/ 601 w 1006"/>
                  <a:gd name="T61" fmla="*/ 737 h 1461"/>
                  <a:gd name="T62" fmla="*/ 567 w 1006"/>
                  <a:gd name="T63" fmla="*/ 790 h 1461"/>
                  <a:gd name="T64" fmla="*/ 538 w 1006"/>
                  <a:gd name="T65" fmla="*/ 826 h 1461"/>
                  <a:gd name="T66" fmla="*/ 494 w 1006"/>
                  <a:gd name="T67" fmla="*/ 879 h 1461"/>
                  <a:gd name="T68" fmla="*/ 436 w 1006"/>
                  <a:gd name="T69" fmla="*/ 948 h 1461"/>
                  <a:gd name="T70" fmla="*/ 368 w 1006"/>
                  <a:gd name="T71" fmla="*/ 1027 h 1461"/>
                  <a:gd name="T72" fmla="*/ 297 w 1006"/>
                  <a:gd name="T73" fmla="*/ 1112 h 1461"/>
                  <a:gd name="T74" fmla="*/ 223 w 1006"/>
                  <a:gd name="T75" fmla="*/ 1199 h 1461"/>
                  <a:gd name="T76" fmla="*/ 155 w 1006"/>
                  <a:gd name="T77" fmla="*/ 1280 h 1461"/>
                  <a:gd name="T78" fmla="*/ 94 w 1006"/>
                  <a:gd name="T79" fmla="*/ 1352 h 1461"/>
                  <a:gd name="T80" fmla="*/ 45 w 1006"/>
                  <a:gd name="T81" fmla="*/ 1409 h 1461"/>
                  <a:gd name="T82" fmla="*/ 12 w 1006"/>
                  <a:gd name="T83" fmla="*/ 1447 h 1461"/>
                  <a:gd name="T84" fmla="*/ 0 w 1006"/>
                  <a:gd name="T85" fmla="*/ 1461 h 1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06" h="1461">
                    <a:moveTo>
                      <a:pt x="0" y="1461"/>
                    </a:moveTo>
                    <a:lnTo>
                      <a:pt x="2" y="1459"/>
                    </a:lnTo>
                    <a:lnTo>
                      <a:pt x="6" y="1454"/>
                    </a:lnTo>
                    <a:lnTo>
                      <a:pt x="13" y="1447"/>
                    </a:lnTo>
                    <a:lnTo>
                      <a:pt x="23" y="1436"/>
                    </a:lnTo>
                    <a:lnTo>
                      <a:pt x="36" y="1423"/>
                    </a:lnTo>
                    <a:lnTo>
                      <a:pt x="52" y="1407"/>
                    </a:lnTo>
                    <a:lnTo>
                      <a:pt x="68" y="1389"/>
                    </a:lnTo>
                    <a:lnTo>
                      <a:pt x="87" y="1368"/>
                    </a:lnTo>
                    <a:lnTo>
                      <a:pt x="108" y="1346"/>
                    </a:lnTo>
                    <a:lnTo>
                      <a:pt x="130" y="1322"/>
                    </a:lnTo>
                    <a:lnTo>
                      <a:pt x="153" y="1297"/>
                    </a:lnTo>
                    <a:lnTo>
                      <a:pt x="178" y="1270"/>
                    </a:lnTo>
                    <a:lnTo>
                      <a:pt x="203" y="1241"/>
                    </a:lnTo>
                    <a:lnTo>
                      <a:pt x="231" y="1212"/>
                    </a:lnTo>
                    <a:lnTo>
                      <a:pt x="258" y="1181"/>
                    </a:lnTo>
                    <a:lnTo>
                      <a:pt x="286" y="1150"/>
                    </a:lnTo>
                    <a:lnTo>
                      <a:pt x="313" y="1119"/>
                    </a:lnTo>
                    <a:lnTo>
                      <a:pt x="341" y="1087"/>
                    </a:lnTo>
                    <a:lnTo>
                      <a:pt x="369" y="1056"/>
                    </a:lnTo>
                    <a:lnTo>
                      <a:pt x="397" y="1024"/>
                    </a:lnTo>
                    <a:lnTo>
                      <a:pt x="426" y="992"/>
                    </a:lnTo>
                    <a:lnTo>
                      <a:pt x="452" y="961"/>
                    </a:lnTo>
                    <a:lnTo>
                      <a:pt x="478" y="930"/>
                    </a:lnTo>
                    <a:lnTo>
                      <a:pt x="503" y="901"/>
                    </a:lnTo>
                    <a:lnTo>
                      <a:pt x="527" y="872"/>
                    </a:lnTo>
                    <a:lnTo>
                      <a:pt x="550" y="844"/>
                    </a:lnTo>
                    <a:lnTo>
                      <a:pt x="571" y="817"/>
                    </a:lnTo>
                    <a:lnTo>
                      <a:pt x="590" y="792"/>
                    </a:lnTo>
                    <a:lnTo>
                      <a:pt x="609" y="769"/>
                    </a:lnTo>
                    <a:lnTo>
                      <a:pt x="625" y="747"/>
                    </a:lnTo>
                    <a:lnTo>
                      <a:pt x="638" y="727"/>
                    </a:lnTo>
                    <a:lnTo>
                      <a:pt x="649" y="710"/>
                    </a:lnTo>
                    <a:lnTo>
                      <a:pt x="659" y="693"/>
                    </a:lnTo>
                    <a:lnTo>
                      <a:pt x="670" y="673"/>
                    </a:lnTo>
                    <a:lnTo>
                      <a:pt x="682" y="652"/>
                    </a:lnTo>
                    <a:lnTo>
                      <a:pt x="694" y="629"/>
                    </a:lnTo>
                    <a:lnTo>
                      <a:pt x="707" y="605"/>
                    </a:lnTo>
                    <a:lnTo>
                      <a:pt x="721" y="579"/>
                    </a:lnTo>
                    <a:lnTo>
                      <a:pt x="735" y="553"/>
                    </a:lnTo>
                    <a:lnTo>
                      <a:pt x="749" y="525"/>
                    </a:lnTo>
                    <a:lnTo>
                      <a:pt x="763" y="497"/>
                    </a:lnTo>
                    <a:lnTo>
                      <a:pt x="778" y="468"/>
                    </a:lnTo>
                    <a:lnTo>
                      <a:pt x="794" y="439"/>
                    </a:lnTo>
                    <a:lnTo>
                      <a:pt x="808" y="409"/>
                    </a:lnTo>
                    <a:lnTo>
                      <a:pt x="823" y="379"/>
                    </a:lnTo>
                    <a:lnTo>
                      <a:pt x="838" y="349"/>
                    </a:lnTo>
                    <a:lnTo>
                      <a:pt x="853" y="319"/>
                    </a:lnTo>
                    <a:lnTo>
                      <a:pt x="867" y="290"/>
                    </a:lnTo>
                    <a:lnTo>
                      <a:pt x="881" y="261"/>
                    </a:lnTo>
                    <a:lnTo>
                      <a:pt x="895" y="233"/>
                    </a:lnTo>
                    <a:lnTo>
                      <a:pt x="908" y="206"/>
                    </a:lnTo>
                    <a:lnTo>
                      <a:pt x="920" y="178"/>
                    </a:lnTo>
                    <a:lnTo>
                      <a:pt x="932" y="153"/>
                    </a:lnTo>
                    <a:lnTo>
                      <a:pt x="944" y="129"/>
                    </a:lnTo>
                    <a:lnTo>
                      <a:pt x="954" y="107"/>
                    </a:lnTo>
                    <a:lnTo>
                      <a:pt x="964" y="86"/>
                    </a:lnTo>
                    <a:lnTo>
                      <a:pt x="973" y="67"/>
                    </a:lnTo>
                    <a:lnTo>
                      <a:pt x="982" y="51"/>
                    </a:lnTo>
                    <a:lnTo>
                      <a:pt x="989" y="36"/>
                    </a:lnTo>
                    <a:lnTo>
                      <a:pt x="995" y="23"/>
                    </a:lnTo>
                    <a:lnTo>
                      <a:pt x="1000" y="13"/>
                    </a:lnTo>
                    <a:lnTo>
                      <a:pt x="1003" y="6"/>
                    </a:lnTo>
                    <a:lnTo>
                      <a:pt x="1005" y="2"/>
                    </a:lnTo>
                    <a:lnTo>
                      <a:pt x="1006" y="0"/>
                    </a:lnTo>
                    <a:lnTo>
                      <a:pt x="1005" y="2"/>
                    </a:lnTo>
                    <a:lnTo>
                      <a:pt x="1002" y="8"/>
                    </a:lnTo>
                    <a:lnTo>
                      <a:pt x="997" y="17"/>
                    </a:lnTo>
                    <a:lnTo>
                      <a:pt x="990" y="30"/>
                    </a:lnTo>
                    <a:lnTo>
                      <a:pt x="982" y="46"/>
                    </a:lnTo>
                    <a:lnTo>
                      <a:pt x="971" y="65"/>
                    </a:lnTo>
                    <a:lnTo>
                      <a:pt x="960" y="86"/>
                    </a:lnTo>
                    <a:lnTo>
                      <a:pt x="947" y="110"/>
                    </a:lnTo>
                    <a:lnTo>
                      <a:pt x="933" y="136"/>
                    </a:lnTo>
                    <a:lnTo>
                      <a:pt x="919" y="164"/>
                    </a:lnTo>
                    <a:lnTo>
                      <a:pt x="903" y="195"/>
                    </a:lnTo>
                    <a:lnTo>
                      <a:pt x="886" y="226"/>
                    </a:lnTo>
                    <a:lnTo>
                      <a:pt x="869" y="259"/>
                    </a:lnTo>
                    <a:lnTo>
                      <a:pt x="851" y="292"/>
                    </a:lnTo>
                    <a:lnTo>
                      <a:pt x="832" y="327"/>
                    </a:lnTo>
                    <a:lnTo>
                      <a:pt x="814" y="361"/>
                    </a:lnTo>
                    <a:lnTo>
                      <a:pt x="795" y="397"/>
                    </a:lnTo>
                    <a:lnTo>
                      <a:pt x="774" y="432"/>
                    </a:lnTo>
                    <a:lnTo>
                      <a:pt x="755" y="467"/>
                    </a:lnTo>
                    <a:lnTo>
                      <a:pt x="736" y="501"/>
                    </a:lnTo>
                    <a:lnTo>
                      <a:pt x="717" y="535"/>
                    </a:lnTo>
                    <a:lnTo>
                      <a:pt x="699" y="569"/>
                    </a:lnTo>
                    <a:lnTo>
                      <a:pt x="681" y="601"/>
                    </a:lnTo>
                    <a:lnTo>
                      <a:pt x="664" y="631"/>
                    </a:lnTo>
                    <a:lnTo>
                      <a:pt x="647" y="660"/>
                    </a:lnTo>
                    <a:lnTo>
                      <a:pt x="631" y="688"/>
                    </a:lnTo>
                    <a:lnTo>
                      <a:pt x="616" y="714"/>
                    </a:lnTo>
                    <a:lnTo>
                      <a:pt x="601" y="737"/>
                    </a:lnTo>
                    <a:lnTo>
                      <a:pt x="588" y="757"/>
                    </a:lnTo>
                    <a:lnTo>
                      <a:pt x="577" y="775"/>
                    </a:lnTo>
                    <a:lnTo>
                      <a:pt x="567" y="790"/>
                    </a:lnTo>
                    <a:lnTo>
                      <a:pt x="558" y="801"/>
                    </a:lnTo>
                    <a:lnTo>
                      <a:pt x="549" y="812"/>
                    </a:lnTo>
                    <a:lnTo>
                      <a:pt x="538" y="826"/>
                    </a:lnTo>
                    <a:lnTo>
                      <a:pt x="525" y="841"/>
                    </a:lnTo>
                    <a:lnTo>
                      <a:pt x="510" y="859"/>
                    </a:lnTo>
                    <a:lnTo>
                      <a:pt x="494" y="879"/>
                    </a:lnTo>
                    <a:lnTo>
                      <a:pt x="476" y="900"/>
                    </a:lnTo>
                    <a:lnTo>
                      <a:pt x="457" y="923"/>
                    </a:lnTo>
                    <a:lnTo>
                      <a:pt x="436" y="948"/>
                    </a:lnTo>
                    <a:lnTo>
                      <a:pt x="414" y="973"/>
                    </a:lnTo>
                    <a:lnTo>
                      <a:pt x="391" y="1000"/>
                    </a:lnTo>
                    <a:lnTo>
                      <a:pt x="368" y="1027"/>
                    </a:lnTo>
                    <a:lnTo>
                      <a:pt x="345" y="1055"/>
                    </a:lnTo>
                    <a:lnTo>
                      <a:pt x="321" y="1084"/>
                    </a:lnTo>
                    <a:lnTo>
                      <a:pt x="297" y="1112"/>
                    </a:lnTo>
                    <a:lnTo>
                      <a:pt x="273" y="1141"/>
                    </a:lnTo>
                    <a:lnTo>
                      <a:pt x="248" y="1169"/>
                    </a:lnTo>
                    <a:lnTo>
                      <a:pt x="223" y="1199"/>
                    </a:lnTo>
                    <a:lnTo>
                      <a:pt x="200" y="1227"/>
                    </a:lnTo>
                    <a:lnTo>
                      <a:pt x="177" y="1254"/>
                    </a:lnTo>
                    <a:lnTo>
                      <a:pt x="155" y="1280"/>
                    </a:lnTo>
                    <a:lnTo>
                      <a:pt x="133" y="1305"/>
                    </a:lnTo>
                    <a:lnTo>
                      <a:pt x="113" y="1329"/>
                    </a:lnTo>
                    <a:lnTo>
                      <a:pt x="94" y="1352"/>
                    </a:lnTo>
                    <a:lnTo>
                      <a:pt x="76" y="1373"/>
                    </a:lnTo>
                    <a:lnTo>
                      <a:pt x="60" y="1392"/>
                    </a:lnTo>
                    <a:lnTo>
                      <a:pt x="45" y="1409"/>
                    </a:lnTo>
                    <a:lnTo>
                      <a:pt x="31" y="1424"/>
                    </a:lnTo>
                    <a:lnTo>
                      <a:pt x="20" y="1437"/>
                    </a:lnTo>
                    <a:lnTo>
                      <a:pt x="12" y="1447"/>
                    </a:lnTo>
                    <a:lnTo>
                      <a:pt x="5" y="1455"/>
                    </a:lnTo>
                    <a:lnTo>
                      <a:pt x="1" y="1459"/>
                    </a:lnTo>
                    <a:lnTo>
                      <a:pt x="0" y="1461"/>
                    </a:lnTo>
                    <a:close/>
                  </a:path>
                </a:pathLst>
              </a:custGeom>
              <a:solidFill>
                <a:srgbClr val="33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56" name="Freeform 772"/>
              <p:cNvSpPr>
                <a:spLocks/>
              </p:cNvSpPr>
              <p:nvPr/>
            </p:nvSpPr>
            <p:spPr bwMode="auto">
              <a:xfrm>
                <a:off x="4927" y="853"/>
                <a:ext cx="22" cy="13"/>
              </a:xfrm>
              <a:custGeom>
                <a:avLst/>
                <a:gdLst>
                  <a:gd name="T0" fmla="*/ 0 w 219"/>
                  <a:gd name="T1" fmla="*/ 0 h 128"/>
                  <a:gd name="T2" fmla="*/ 0 w 219"/>
                  <a:gd name="T3" fmla="*/ 0 h 128"/>
                  <a:gd name="T4" fmla="*/ 3 w 219"/>
                  <a:gd name="T5" fmla="*/ 0 h 128"/>
                  <a:gd name="T6" fmla="*/ 13 w 219"/>
                  <a:gd name="T7" fmla="*/ 0 h 128"/>
                  <a:gd name="T8" fmla="*/ 28 w 219"/>
                  <a:gd name="T9" fmla="*/ 1 h 128"/>
                  <a:gd name="T10" fmla="*/ 47 w 219"/>
                  <a:gd name="T11" fmla="*/ 4 h 128"/>
                  <a:gd name="T12" fmla="*/ 69 w 219"/>
                  <a:gd name="T13" fmla="*/ 10 h 128"/>
                  <a:gd name="T14" fmla="*/ 93 w 219"/>
                  <a:gd name="T15" fmla="*/ 19 h 128"/>
                  <a:gd name="T16" fmla="*/ 119 w 219"/>
                  <a:gd name="T17" fmla="*/ 32 h 128"/>
                  <a:gd name="T18" fmla="*/ 145 w 219"/>
                  <a:gd name="T19" fmla="*/ 50 h 128"/>
                  <a:gd name="T20" fmla="*/ 145 w 219"/>
                  <a:gd name="T21" fmla="*/ 50 h 128"/>
                  <a:gd name="T22" fmla="*/ 167 w 219"/>
                  <a:gd name="T23" fmla="*/ 69 h 128"/>
                  <a:gd name="T24" fmla="*/ 185 w 219"/>
                  <a:gd name="T25" fmla="*/ 85 h 128"/>
                  <a:gd name="T26" fmla="*/ 198 w 219"/>
                  <a:gd name="T27" fmla="*/ 99 h 128"/>
                  <a:gd name="T28" fmla="*/ 207 w 219"/>
                  <a:gd name="T29" fmla="*/ 110 h 128"/>
                  <a:gd name="T30" fmla="*/ 213 w 219"/>
                  <a:gd name="T31" fmla="*/ 118 h 128"/>
                  <a:gd name="T32" fmla="*/ 217 w 219"/>
                  <a:gd name="T33" fmla="*/ 124 h 128"/>
                  <a:gd name="T34" fmla="*/ 219 w 219"/>
                  <a:gd name="T35" fmla="*/ 127 h 128"/>
                  <a:gd name="T36" fmla="*/ 219 w 219"/>
                  <a:gd name="T37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9" h="128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13" y="0"/>
                    </a:lnTo>
                    <a:lnTo>
                      <a:pt x="28" y="1"/>
                    </a:lnTo>
                    <a:lnTo>
                      <a:pt x="47" y="4"/>
                    </a:lnTo>
                    <a:lnTo>
                      <a:pt x="69" y="10"/>
                    </a:lnTo>
                    <a:lnTo>
                      <a:pt x="93" y="19"/>
                    </a:lnTo>
                    <a:lnTo>
                      <a:pt x="119" y="32"/>
                    </a:lnTo>
                    <a:lnTo>
                      <a:pt x="145" y="50"/>
                    </a:lnTo>
                    <a:lnTo>
                      <a:pt x="167" y="69"/>
                    </a:lnTo>
                    <a:lnTo>
                      <a:pt x="185" y="85"/>
                    </a:lnTo>
                    <a:lnTo>
                      <a:pt x="198" y="99"/>
                    </a:lnTo>
                    <a:lnTo>
                      <a:pt x="207" y="110"/>
                    </a:lnTo>
                    <a:lnTo>
                      <a:pt x="213" y="118"/>
                    </a:lnTo>
                    <a:lnTo>
                      <a:pt x="217" y="124"/>
                    </a:lnTo>
                    <a:lnTo>
                      <a:pt x="219" y="127"/>
                    </a:lnTo>
                    <a:lnTo>
                      <a:pt x="219" y="12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57" name="Freeform 773"/>
              <p:cNvSpPr>
                <a:spLocks/>
              </p:cNvSpPr>
              <p:nvPr/>
            </p:nvSpPr>
            <p:spPr bwMode="auto">
              <a:xfrm>
                <a:off x="4928" y="849"/>
                <a:ext cx="8" cy="3"/>
              </a:xfrm>
              <a:custGeom>
                <a:avLst/>
                <a:gdLst>
                  <a:gd name="T0" fmla="*/ 0 w 78"/>
                  <a:gd name="T1" fmla="*/ 27 h 27"/>
                  <a:gd name="T2" fmla="*/ 0 w 78"/>
                  <a:gd name="T3" fmla="*/ 27 h 27"/>
                  <a:gd name="T4" fmla="*/ 1 w 78"/>
                  <a:gd name="T5" fmla="*/ 26 h 27"/>
                  <a:gd name="T6" fmla="*/ 5 w 78"/>
                  <a:gd name="T7" fmla="*/ 23 h 27"/>
                  <a:gd name="T8" fmla="*/ 11 w 78"/>
                  <a:gd name="T9" fmla="*/ 19 h 27"/>
                  <a:gd name="T10" fmla="*/ 20 w 78"/>
                  <a:gd name="T11" fmla="*/ 13 h 27"/>
                  <a:gd name="T12" fmla="*/ 31 w 78"/>
                  <a:gd name="T13" fmla="*/ 8 h 27"/>
                  <a:gd name="T14" fmla="*/ 44 w 78"/>
                  <a:gd name="T15" fmla="*/ 4 h 27"/>
                  <a:gd name="T16" fmla="*/ 60 w 78"/>
                  <a:gd name="T17" fmla="*/ 1 h 27"/>
                  <a:gd name="T18" fmla="*/ 78 w 78"/>
                  <a:gd name="T1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8" h="27">
                    <a:moveTo>
                      <a:pt x="0" y="27"/>
                    </a:moveTo>
                    <a:lnTo>
                      <a:pt x="0" y="27"/>
                    </a:lnTo>
                    <a:lnTo>
                      <a:pt x="1" y="26"/>
                    </a:lnTo>
                    <a:lnTo>
                      <a:pt x="5" y="23"/>
                    </a:lnTo>
                    <a:lnTo>
                      <a:pt x="11" y="19"/>
                    </a:lnTo>
                    <a:lnTo>
                      <a:pt x="20" y="13"/>
                    </a:lnTo>
                    <a:lnTo>
                      <a:pt x="31" y="8"/>
                    </a:lnTo>
                    <a:lnTo>
                      <a:pt x="44" y="4"/>
                    </a:lnTo>
                    <a:lnTo>
                      <a:pt x="60" y="1"/>
                    </a:lnTo>
                    <a:lnTo>
                      <a:pt x="7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58" name="Freeform 774"/>
              <p:cNvSpPr>
                <a:spLocks/>
              </p:cNvSpPr>
              <p:nvPr/>
            </p:nvSpPr>
            <p:spPr bwMode="auto">
              <a:xfrm>
                <a:off x="4923" y="854"/>
                <a:ext cx="9" cy="7"/>
              </a:xfrm>
              <a:custGeom>
                <a:avLst/>
                <a:gdLst>
                  <a:gd name="T0" fmla="*/ 0 w 86"/>
                  <a:gd name="T1" fmla="*/ 0 h 72"/>
                  <a:gd name="T2" fmla="*/ 0 w 86"/>
                  <a:gd name="T3" fmla="*/ 0 h 72"/>
                  <a:gd name="T4" fmla="*/ 3 w 86"/>
                  <a:gd name="T5" fmla="*/ 2 h 72"/>
                  <a:gd name="T6" fmla="*/ 11 w 86"/>
                  <a:gd name="T7" fmla="*/ 6 h 72"/>
                  <a:gd name="T8" fmla="*/ 23 w 86"/>
                  <a:gd name="T9" fmla="*/ 13 h 72"/>
                  <a:gd name="T10" fmla="*/ 37 w 86"/>
                  <a:gd name="T11" fmla="*/ 22 h 72"/>
                  <a:gd name="T12" fmla="*/ 51 w 86"/>
                  <a:gd name="T13" fmla="*/ 33 h 72"/>
                  <a:gd name="T14" fmla="*/ 65 w 86"/>
                  <a:gd name="T15" fmla="*/ 45 h 72"/>
                  <a:gd name="T16" fmla="*/ 77 w 86"/>
                  <a:gd name="T17" fmla="*/ 58 h 72"/>
                  <a:gd name="T18" fmla="*/ 86 w 86"/>
                  <a:gd name="T19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6" h="7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11" y="6"/>
                    </a:lnTo>
                    <a:lnTo>
                      <a:pt x="23" y="13"/>
                    </a:lnTo>
                    <a:lnTo>
                      <a:pt x="37" y="22"/>
                    </a:lnTo>
                    <a:lnTo>
                      <a:pt x="51" y="33"/>
                    </a:lnTo>
                    <a:lnTo>
                      <a:pt x="65" y="45"/>
                    </a:lnTo>
                    <a:lnTo>
                      <a:pt x="77" y="58"/>
                    </a:lnTo>
                    <a:lnTo>
                      <a:pt x="86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59" name="Freeform 775"/>
              <p:cNvSpPr>
                <a:spLocks/>
              </p:cNvSpPr>
              <p:nvPr/>
            </p:nvSpPr>
            <p:spPr bwMode="auto">
              <a:xfrm>
                <a:off x="4853" y="837"/>
                <a:ext cx="6" cy="3"/>
              </a:xfrm>
              <a:custGeom>
                <a:avLst/>
                <a:gdLst>
                  <a:gd name="T0" fmla="*/ 29 w 58"/>
                  <a:gd name="T1" fmla="*/ 39 h 39"/>
                  <a:gd name="T2" fmla="*/ 40 w 58"/>
                  <a:gd name="T3" fmla="*/ 38 h 39"/>
                  <a:gd name="T4" fmla="*/ 50 w 58"/>
                  <a:gd name="T5" fmla="*/ 34 h 39"/>
                  <a:gd name="T6" fmla="*/ 56 w 58"/>
                  <a:gd name="T7" fmla="*/ 28 h 39"/>
                  <a:gd name="T8" fmla="*/ 58 w 58"/>
                  <a:gd name="T9" fmla="*/ 20 h 39"/>
                  <a:gd name="T10" fmla="*/ 56 w 58"/>
                  <a:gd name="T11" fmla="*/ 12 h 39"/>
                  <a:gd name="T12" fmla="*/ 50 w 58"/>
                  <a:gd name="T13" fmla="*/ 6 h 39"/>
                  <a:gd name="T14" fmla="*/ 40 w 58"/>
                  <a:gd name="T15" fmla="*/ 2 h 39"/>
                  <a:gd name="T16" fmla="*/ 29 w 58"/>
                  <a:gd name="T17" fmla="*/ 0 h 39"/>
                  <a:gd name="T18" fmla="*/ 18 w 58"/>
                  <a:gd name="T19" fmla="*/ 2 h 39"/>
                  <a:gd name="T20" fmla="*/ 9 w 58"/>
                  <a:gd name="T21" fmla="*/ 6 h 39"/>
                  <a:gd name="T22" fmla="*/ 2 w 58"/>
                  <a:gd name="T23" fmla="*/ 12 h 39"/>
                  <a:gd name="T24" fmla="*/ 0 w 58"/>
                  <a:gd name="T25" fmla="*/ 20 h 39"/>
                  <a:gd name="T26" fmla="*/ 2 w 58"/>
                  <a:gd name="T27" fmla="*/ 28 h 39"/>
                  <a:gd name="T28" fmla="*/ 9 w 58"/>
                  <a:gd name="T29" fmla="*/ 34 h 39"/>
                  <a:gd name="T30" fmla="*/ 18 w 58"/>
                  <a:gd name="T31" fmla="*/ 38 h 39"/>
                  <a:gd name="T32" fmla="*/ 29 w 58"/>
                  <a:gd name="T3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39">
                    <a:moveTo>
                      <a:pt x="29" y="39"/>
                    </a:moveTo>
                    <a:lnTo>
                      <a:pt x="40" y="38"/>
                    </a:lnTo>
                    <a:lnTo>
                      <a:pt x="50" y="34"/>
                    </a:lnTo>
                    <a:lnTo>
                      <a:pt x="56" y="28"/>
                    </a:lnTo>
                    <a:lnTo>
                      <a:pt x="58" y="20"/>
                    </a:lnTo>
                    <a:lnTo>
                      <a:pt x="56" y="12"/>
                    </a:lnTo>
                    <a:lnTo>
                      <a:pt x="50" y="6"/>
                    </a:lnTo>
                    <a:lnTo>
                      <a:pt x="40" y="2"/>
                    </a:lnTo>
                    <a:lnTo>
                      <a:pt x="29" y="0"/>
                    </a:lnTo>
                    <a:lnTo>
                      <a:pt x="18" y="2"/>
                    </a:lnTo>
                    <a:lnTo>
                      <a:pt x="9" y="6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2" y="28"/>
                    </a:lnTo>
                    <a:lnTo>
                      <a:pt x="9" y="34"/>
                    </a:lnTo>
                    <a:lnTo>
                      <a:pt x="18" y="38"/>
                    </a:lnTo>
                    <a:lnTo>
                      <a:pt x="29" y="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60" name="Freeform 776"/>
              <p:cNvSpPr>
                <a:spLocks/>
              </p:cNvSpPr>
              <p:nvPr/>
            </p:nvSpPr>
            <p:spPr bwMode="auto">
              <a:xfrm>
                <a:off x="4853" y="837"/>
                <a:ext cx="6" cy="3"/>
              </a:xfrm>
              <a:custGeom>
                <a:avLst/>
                <a:gdLst>
                  <a:gd name="T0" fmla="*/ 29 w 58"/>
                  <a:gd name="T1" fmla="*/ 39 h 39"/>
                  <a:gd name="T2" fmla="*/ 29 w 58"/>
                  <a:gd name="T3" fmla="*/ 39 h 39"/>
                  <a:gd name="T4" fmla="*/ 40 w 58"/>
                  <a:gd name="T5" fmla="*/ 38 h 39"/>
                  <a:gd name="T6" fmla="*/ 50 w 58"/>
                  <a:gd name="T7" fmla="*/ 34 h 39"/>
                  <a:gd name="T8" fmla="*/ 56 w 58"/>
                  <a:gd name="T9" fmla="*/ 28 h 39"/>
                  <a:gd name="T10" fmla="*/ 58 w 58"/>
                  <a:gd name="T11" fmla="*/ 20 h 39"/>
                  <a:gd name="T12" fmla="*/ 58 w 58"/>
                  <a:gd name="T13" fmla="*/ 20 h 39"/>
                  <a:gd name="T14" fmla="*/ 56 w 58"/>
                  <a:gd name="T15" fmla="*/ 12 h 39"/>
                  <a:gd name="T16" fmla="*/ 50 w 58"/>
                  <a:gd name="T17" fmla="*/ 6 h 39"/>
                  <a:gd name="T18" fmla="*/ 40 w 58"/>
                  <a:gd name="T19" fmla="*/ 2 h 39"/>
                  <a:gd name="T20" fmla="*/ 29 w 58"/>
                  <a:gd name="T21" fmla="*/ 0 h 39"/>
                  <a:gd name="T22" fmla="*/ 29 w 58"/>
                  <a:gd name="T23" fmla="*/ 0 h 39"/>
                  <a:gd name="T24" fmla="*/ 18 w 58"/>
                  <a:gd name="T25" fmla="*/ 2 h 39"/>
                  <a:gd name="T26" fmla="*/ 9 w 58"/>
                  <a:gd name="T27" fmla="*/ 6 h 39"/>
                  <a:gd name="T28" fmla="*/ 2 w 58"/>
                  <a:gd name="T29" fmla="*/ 12 h 39"/>
                  <a:gd name="T30" fmla="*/ 0 w 58"/>
                  <a:gd name="T31" fmla="*/ 20 h 39"/>
                  <a:gd name="T32" fmla="*/ 0 w 58"/>
                  <a:gd name="T33" fmla="*/ 20 h 39"/>
                  <a:gd name="T34" fmla="*/ 2 w 58"/>
                  <a:gd name="T35" fmla="*/ 28 h 39"/>
                  <a:gd name="T36" fmla="*/ 9 w 58"/>
                  <a:gd name="T37" fmla="*/ 34 h 39"/>
                  <a:gd name="T38" fmla="*/ 18 w 58"/>
                  <a:gd name="T39" fmla="*/ 38 h 39"/>
                  <a:gd name="T40" fmla="*/ 29 w 58"/>
                  <a:gd name="T4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" h="39">
                    <a:moveTo>
                      <a:pt x="29" y="39"/>
                    </a:moveTo>
                    <a:lnTo>
                      <a:pt x="29" y="39"/>
                    </a:lnTo>
                    <a:lnTo>
                      <a:pt x="40" y="38"/>
                    </a:lnTo>
                    <a:lnTo>
                      <a:pt x="50" y="34"/>
                    </a:lnTo>
                    <a:lnTo>
                      <a:pt x="56" y="28"/>
                    </a:lnTo>
                    <a:lnTo>
                      <a:pt x="58" y="20"/>
                    </a:lnTo>
                    <a:lnTo>
                      <a:pt x="56" y="12"/>
                    </a:lnTo>
                    <a:lnTo>
                      <a:pt x="50" y="6"/>
                    </a:lnTo>
                    <a:lnTo>
                      <a:pt x="40" y="2"/>
                    </a:lnTo>
                    <a:lnTo>
                      <a:pt x="29" y="0"/>
                    </a:lnTo>
                    <a:lnTo>
                      <a:pt x="18" y="2"/>
                    </a:lnTo>
                    <a:lnTo>
                      <a:pt x="9" y="6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2" y="28"/>
                    </a:lnTo>
                    <a:lnTo>
                      <a:pt x="9" y="34"/>
                    </a:lnTo>
                    <a:lnTo>
                      <a:pt x="18" y="38"/>
                    </a:lnTo>
                    <a:lnTo>
                      <a:pt x="29" y="3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61" name="Freeform 777"/>
              <p:cNvSpPr>
                <a:spLocks/>
              </p:cNvSpPr>
              <p:nvPr/>
            </p:nvSpPr>
            <p:spPr bwMode="auto">
              <a:xfrm>
                <a:off x="4787" y="905"/>
                <a:ext cx="8" cy="7"/>
              </a:xfrm>
              <a:custGeom>
                <a:avLst/>
                <a:gdLst>
                  <a:gd name="T0" fmla="*/ 43 w 80"/>
                  <a:gd name="T1" fmla="*/ 0 h 72"/>
                  <a:gd name="T2" fmla="*/ 58 w 80"/>
                  <a:gd name="T3" fmla="*/ 3 h 72"/>
                  <a:gd name="T4" fmla="*/ 70 w 80"/>
                  <a:gd name="T5" fmla="*/ 11 h 72"/>
                  <a:gd name="T6" fmla="*/ 77 w 80"/>
                  <a:gd name="T7" fmla="*/ 22 h 72"/>
                  <a:gd name="T8" fmla="*/ 80 w 80"/>
                  <a:gd name="T9" fmla="*/ 35 h 72"/>
                  <a:gd name="T10" fmla="*/ 78 w 80"/>
                  <a:gd name="T11" fmla="*/ 48 h 72"/>
                  <a:gd name="T12" fmla="*/ 70 w 80"/>
                  <a:gd name="T13" fmla="*/ 59 h 72"/>
                  <a:gd name="T14" fmla="*/ 57 w 80"/>
                  <a:gd name="T15" fmla="*/ 68 h 72"/>
                  <a:gd name="T16" fmla="*/ 37 w 80"/>
                  <a:gd name="T17" fmla="*/ 72 h 72"/>
                  <a:gd name="T18" fmla="*/ 21 w 80"/>
                  <a:gd name="T19" fmla="*/ 70 h 72"/>
                  <a:gd name="T20" fmla="*/ 9 w 80"/>
                  <a:gd name="T21" fmla="*/ 62 h 72"/>
                  <a:gd name="T22" fmla="*/ 2 w 80"/>
                  <a:gd name="T23" fmla="*/ 51 h 72"/>
                  <a:gd name="T24" fmla="*/ 0 w 80"/>
                  <a:gd name="T25" fmla="*/ 37 h 72"/>
                  <a:gd name="T26" fmla="*/ 2 w 80"/>
                  <a:gd name="T27" fmla="*/ 24 h 72"/>
                  <a:gd name="T28" fmla="*/ 10 w 80"/>
                  <a:gd name="T29" fmla="*/ 12 h 72"/>
                  <a:gd name="T30" fmla="*/ 24 w 80"/>
                  <a:gd name="T31" fmla="*/ 3 h 72"/>
                  <a:gd name="T32" fmla="*/ 43 w 80"/>
                  <a:gd name="T3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72">
                    <a:moveTo>
                      <a:pt x="43" y="0"/>
                    </a:moveTo>
                    <a:lnTo>
                      <a:pt x="58" y="3"/>
                    </a:lnTo>
                    <a:lnTo>
                      <a:pt x="70" y="11"/>
                    </a:lnTo>
                    <a:lnTo>
                      <a:pt x="77" y="22"/>
                    </a:lnTo>
                    <a:lnTo>
                      <a:pt x="80" y="35"/>
                    </a:lnTo>
                    <a:lnTo>
                      <a:pt x="78" y="48"/>
                    </a:lnTo>
                    <a:lnTo>
                      <a:pt x="70" y="59"/>
                    </a:lnTo>
                    <a:lnTo>
                      <a:pt x="57" y="68"/>
                    </a:lnTo>
                    <a:lnTo>
                      <a:pt x="37" y="72"/>
                    </a:lnTo>
                    <a:lnTo>
                      <a:pt x="21" y="70"/>
                    </a:lnTo>
                    <a:lnTo>
                      <a:pt x="9" y="62"/>
                    </a:lnTo>
                    <a:lnTo>
                      <a:pt x="2" y="51"/>
                    </a:lnTo>
                    <a:lnTo>
                      <a:pt x="0" y="37"/>
                    </a:lnTo>
                    <a:lnTo>
                      <a:pt x="2" y="24"/>
                    </a:lnTo>
                    <a:lnTo>
                      <a:pt x="10" y="12"/>
                    </a:lnTo>
                    <a:lnTo>
                      <a:pt x="24" y="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33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62" name="Freeform 778"/>
              <p:cNvSpPr>
                <a:spLocks/>
              </p:cNvSpPr>
              <p:nvPr/>
            </p:nvSpPr>
            <p:spPr bwMode="auto">
              <a:xfrm>
                <a:off x="4787" y="905"/>
                <a:ext cx="8" cy="7"/>
              </a:xfrm>
              <a:custGeom>
                <a:avLst/>
                <a:gdLst>
                  <a:gd name="T0" fmla="*/ 43 w 80"/>
                  <a:gd name="T1" fmla="*/ 0 h 72"/>
                  <a:gd name="T2" fmla="*/ 43 w 80"/>
                  <a:gd name="T3" fmla="*/ 0 h 72"/>
                  <a:gd name="T4" fmla="*/ 58 w 80"/>
                  <a:gd name="T5" fmla="*/ 3 h 72"/>
                  <a:gd name="T6" fmla="*/ 70 w 80"/>
                  <a:gd name="T7" fmla="*/ 11 h 72"/>
                  <a:gd name="T8" fmla="*/ 77 w 80"/>
                  <a:gd name="T9" fmla="*/ 22 h 72"/>
                  <a:gd name="T10" fmla="*/ 80 w 80"/>
                  <a:gd name="T11" fmla="*/ 35 h 72"/>
                  <a:gd name="T12" fmla="*/ 78 w 80"/>
                  <a:gd name="T13" fmla="*/ 48 h 72"/>
                  <a:gd name="T14" fmla="*/ 70 w 80"/>
                  <a:gd name="T15" fmla="*/ 59 h 72"/>
                  <a:gd name="T16" fmla="*/ 57 w 80"/>
                  <a:gd name="T17" fmla="*/ 68 h 72"/>
                  <a:gd name="T18" fmla="*/ 37 w 80"/>
                  <a:gd name="T19" fmla="*/ 72 h 72"/>
                  <a:gd name="T20" fmla="*/ 37 w 80"/>
                  <a:gd name="T21" fmla="*/ 72 h 72"/>
                  <a:gd name="T22" fmla="*/ 21 w 80"/>
                  <a:gd name="T23" fmla="*/ 70 h 72"/>
                  <a:gd name="T24" fmla="*/ 9 w 80"/>
                  <a:gd name="T25" fmla="*/ 62 h 72"/>
                  <a:gd name="T26" fmla="*/ 2 w 80"/>
                  <a:gd name="T27" fmla="*/ 51 h 72"/>
                  <a:gd name="T28" fmla="*/ 0 w 80"/>
                  <a:gd name="T29" fmla="*/ 37 h 72"/>
                  <a:gd name="T30" fmla="*/ 2 w 80"/>
                  <a:gd name="T31" fmla="*/ 24 h 72"/>
                  <a:gd name="T32" fmla="*/ 10 w 80"/>
                  <a:gd name="T33" fmla="*/ 12 h 72"/>
                  <a:gd name="T34" fmla="*/ 24 w 80"/>
                  <a:gd name="T35" fmla="*/ 3 h 72"/>
                  <a:gd name="T36" fmla="*/ 43 w 80"/>
                  <a:gd name="T3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72">
                    <a:moveTo>
                      <a:pt x="43" y="0"/>
                    </a:moveTo>
                    <a:lnTo>
                      <a:pt x="43" y="0"/>
                    </a:lnTo>
                    <a:lnTo>
                      <a:pt x="58" y="3"/>
                    </a:lnTo>
                    <a:lnTo>
                      <a:pt x="70" y="11"/>
                    </a:lnTo>
                    <a:lnTo>
                      <a:pt x="77" y="22"/>
                    </a:lnTo>
                    <a:lnTo>
                      <a:pt x="80" y="35"/>
                    </a:lnTo>
                    <a:lnTo>
                      <a:pt x="78" y="48"/>
                    </a:lnTo>
                    <a:lnTo>
                      <a:pt x="70" y="59"/>
                    </a:lnTo>
                    <a:lnTo>
                      <a:pt x="57" y="68"/>
                    </a:lnTo>
                    <a:lnTo>
                      <a:pt x="37" y="72"/>
                    </a:lnTo>
                    <a:lnTo>
                      <a:pt x="21" y="70"/>
                    </a:lnTo>
                    <a:lnTo>
                      <a:pt x="9" y="62"/>
                    </a:lnTo>
                    <a:lnTo>
                      <a:pt x="2" y="51"/>
                    </a:lnTo>
                    <a:lnTo>
                      <a:pt x="0" y="37"/>
                    </a:lnTo>
                    <a:lnTo>
                      <a:pt x="2" y="24"/>
                    </a:lnTo>
                    <a:lnTo>
                      <a:pt x="10" y="12"/>
                    </a:lnTo>
                    <a:lnTo>
                      <a:pt x="24" y="3"/>
                    </a:lnTo>
                    <a:lnTo>
                      <a:pt x="4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63" name="Freeform 779"/>
              <p:cNvSpPr>
                <a:spLocks/>
              </p:cNvSpPr>
              <p:nvPr/>
            </p:nvSpPr>
            <p:spPr bwMode="auto">
              <a:xfrm>
                <a:off x="4776" y="947"/>
                <a:ext cx="8" cy="7"/>
              </a:xfrm>
              <a:custGeom>
                <a:avLst/>
                <a:gdLst>
                  <a:gd name="T0" fmla="*/ 43 w 80"/>
                  <a:gd name="T1" fmla="*/ 0 h 73"/>
                  <a:gd name="T2" fmla="*/ 58 w 80"/>
                  <a:gd name="T3" fmla="*/ 3 h 73"/>
                  <a:gd name="T4" fmla="*/ 70 w 80"/>
                  <a:gd name="T5" fmla="*/ 11 h 73"/>
                  <a:gd name="T6" fmla="*/ 77 w 80"/>
                  <a:gd name="T7" fmla="*/ 22 h 73"/>
                  <a:gd name="T8" fmla="*/ 80 w 80"/>
                  <a:gd name="T9" fmla="*/ 35 h 73"/>
                  <a:gd name="T10" fmla="*/ 78 w 80"/>
                  <a:gd name="T11" fmla="*/ 48 h 73"/>
                  <a:gd name="T12" fmla="*/ 70 w 80"/>
                  <a:gd name="T13" fmla="*/ 60 h 73"/>
                  <a:gd name="T14" fmla="*/ 57 w 80"/>
                  <a:gd name="T15" fmla="*/ 69 h 73"/>
                  <a:gd name="T16" fmla="*/ 37 w 80"/>
                  <a:gd name="T17" fmla="*/ 73 h 73"/>
                  <a:gd name="T18" fmla="*/ 21 w 80"/>
                  <a:gd name="T19" fmla="*/ 71 h 73"/>
                  <a:gd name="T20" fmla="*/ 9 w 80"/>
                  <a:gd name="T21" fmla="*/ 63 h 73"/>
                  <a:gd name="T22" fmla="*/ 2 w 80"/>
                  <a:gd name="T23" fmla="*/ 51 h 73"/>
                  <a:gd name="T24" fmla="*/ 0 w 80"/>
                  <a:gd name="T25" fmla="*/ 37 h 73"/>
                  <a:gd name="T26" fmla="*/ 2 w 80"/>
                  <a:gd name="T27" fmla="*/ 24 h 73"/>
                  <a:gd name="T28" fmla="*/ 10 w 80"/>
                  <a:gd name="T29" fmla="*/ 12 h 73"/>
                  <a:gd name="T30" fmla="*/ 24 w 80"/>
                  <a:gd name="T31" fmla="*/ 3 h 73"/>
                  <a:gd name="T32" fmla="*/ 43 w 80"/>
                  <a:gd name="T3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73">
                    <a:moveTo>
                      <a:pt x="43" y="0"/>
                    </a:moveTo>
                    <a:lnTo>
                      <a:pt x="58" y="3"/>
                    </a:lnTo>
                    <a:lnTo>
                      <a:pt x="70" y="11"/>
                    </a:lnTo>
                    <a:lnTo>
                      <a:pt x="77" y="22"/>
                    </a:lnTo>
                    <a:lnTo>
                      <a:pt x="80" y="35"/>
                    </a:lnTo>
                    <a:lnTo>
                      <a:pt x="78" y="48"/>
                    </a:lnTo>
                    <a:lnTo>
                      <a:pt x="70" y="60"/>
                    </a:lnTo>
                    <a:lnTo>
                      <a:pt x="57" y="69"/>
                    </a:lnTo>
                    <a:lnTo>
                      <a:pt x="37" y="73"/>
                    </a:lnTo>
                    <a:lnTo>
                      <a:pt x="21" y="71"/>
                    </a:lnTo>
                    <a:lnTo>
                      <a:pt x="9" y="63"/>
                    </a:lnTo>
                    <a:lnTo>
                      <a:pt x="2" y="51"/>
                    </a:lnTo>
                    <a:lnTo>
                      <a:pt x="0" y="37"/>
                    </a:lnTo>
                    <a:lnTo>
                      <a:pt x="2" y="24"/>
                    </a:lnTo>
                    <a:lnTo>
                      <a:pt x="10" y="12"/>
                    </a:lnTo>
                    <a:lnTo>
                      <a:pt x="24" y="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33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64" name="Freeform 780"/>
              <p:cNvSpPr>
                <a:spLocks/>
              </p:cNvSpPr>
              <p:nvPr/>
            </p:nvSpPr>
            <p:spPr bwMode="auto">
              <a:xfrm>
                <a:off x="4776" y="947"/>
                <a:ext cx="8" cy="7"/>
              </a:xfrm>
              <a:custGeom>
                <a:avLst/>
                <a:gdLst>
                  <a:gd name="T0" fmla="*/ 43 w 80"/>
                  <a:gd name="T1" fmla="*/ 0 h 73"/>
                  <a:gd name="T2" fmla="*/ 43 w 80"/>
                  <a:gd name="T3" fmla="*/ 0 h 73"/>
                  <a:gd name="T4" fmla="*/ 58 w 80"/>
                  <a:gd name="T5" fmla="*/ 3 h 73"/>
                  <a:gd name="T6" fmla="*/ 70 w 80"/>
                  <a:gd name="T7" fmla="*/ 11 h 73"/>
                  <a:gd name="T8" fmla="*/ 77 w 80"/>
                  <a:gd name="T9" fmla="*/ 22 h 73"/>
                  <a:gd name="T10" fmla="*/ 80 w 80"/>
                  <a:gd name="T11" fmla="*/ 35 h 73"/>
                  <a:gd name="T12" fmla="*/ 78 w 80"/>
                  <a:gd name="T13" fmla="*/ 48 h 73"/>
                  <a:gd name="T14" fmla="*/ 70 w 80"/>
                  <a:gd name="T15" fmla="*/ 60 h 73"/>
                  <a:gd name="T16" fmla="*/ 57 w 80"/>
                  <a:gd name="T17" fmla="*/ 69 h 73"/>
                  <a:gd name="T18" fmla="*/ 37 w 80"/>
                  <a:gd name="T19" fmla="*/ 73 h 73"/>
                  <a:gd name="T20" fmla="*/ 37 w 80"/>
                  <a:gd name="T21" fmla="*/ 73 h 73"/>
                  <a:gd name="T22" fmla="*/ 21 w 80"/>
                  <a:gd name="T23" fmla="*/ 71 h 73"/>
                  <a:gd name="T24" fmla="*/ 9 w 80"/>
                  <a:gd name="T25" fmla="*/ 63 h 73"/>
                  <a:gd name="T26" fmla="*/ 2 w 80"/>
                  <a:gd name="T27" fmla="*/ 51 h 73"/>
                  <a:gd name="T28" fmla="*/ 0 w 80"/>
                  <a:gd name="T29" fmla="*/ 37 h 73"/>
                  <a:gd name="T30" fmla="*/ 2 w 80"/>
                  <a:gd name="T31" fmla="*/ 24 h 73"/>
                  <a:gd name="T32" fmla="*/ 10 w 80"/>
                  <a:gd name="T33" fmla="*/ 12 h 73"/>
                  <a:gd name="T34" fmla="*/ 24 w 80"/>
                  <a:gd name="T35" fmla="*/ 3 h 73"/>
                  <a:gd name="T36" fmla="*/ 43 w 80"/>
                  <a:gd name="T37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73">
                    <a:moveTo>
                      <a:pt x="43" y="0"/>
                    </a:moveTo>
                    <a:lnTo>
                      <a:pt x="43" y="0"/>
                    </a:lnTo>
                    <a:lnTo>
                      <a:pt x="58" y="3"/>
                    </a:lnTo>
                    <a:lnTo>
                      <a:pt x="70" y="11"/>
                    </a:lnTo>
                    <a:lnTo>
                      <a:pt x="77" y="22"/>
                    </a:lnTo>
                    <a:lnTo>
                      <a:pt x="80" y="35"/>
                    </a:lnTo>
                    <a:lnTo>
                      <a:pt x="78" y="48"/>
                    </a:lnTo>
                    <a:lnTo>
                      <a:pt x="70" y="60"/>
                    </a:lnTo>
                    <a:lnTo>
                      <a:pt x="57" y="69"/>
                    </a:lnTo>
                    <a:lnTo>
                      <a:pt x="37" y="73"/>
                    </a:lnTo>
                    <a:lnTo>
                      <a:pt x="21" y="71"/>
                    </a:lnTo>
                    <a:lnTo>
                      <a:pt x="9" y="63"/>
                    </a:lnTo>
                    <a:lnTo>
                      <a:pt x="2" y="51"/>
                    </a:lnTo>
                    <a:lnTo>
                      <a:pt x="0" y="37"/>
                    </a:lnTo>
                    <a:lnTo>
                      <a:pt x="2" y="24"/>
                    </a:lnTo>
                    <a:lnTo>
                      <a:pt x="10" y="12"/>
                    </a:lnTo>
                    <a:lnTo>
                      <a:pt x="24" y="3"/>
                    </a:lnTo>
                    <a:lnTo>
                      <a:pt x="4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65" name="Freeform 781"/>
              <p:cNvSpPr>
                <a:spLocks/>
              </p:cNvSpPr>
              <p:nvPr/>
            </p:nvSpPr>
            <p:spPr bwMode="auto">
              <a:xfrm>
                <a:off x="4738" y="836"/>
                <a:ext cx="6" cy="4"/>
              </a:xfrm>
              <a:custGeom>
                <a:avLst/>
                <a:gdLst>
                  <a:gd name="T0" fmla="*/ 17 w 54"/>
                  <a:gd name="T1" fmla="*/ 39 h 44"/>
                  <a:gd name="T2" fmla="*/ 22 w 54"/>
                  <a:gd name="T3" fmla="*/ 42 h 44"/>
                  <a:gd name="T4" fmla="*/ 28 w 54"/>
                  <a:gd name="T5" fmla="*/ 43 h 44"/>
                  <a:gd name="T6" fmla="*/ 33 w 54"/>
                  <a:gd name="T7" fmla="*/ 44 h 44"/>
                  <a:gd name="T8" fmla="*/ 38 w 54"/>
                  <a:gd name="T9" fmla="*/ 44 h 44"/>
                  <a:gd name="T10" fmla="*/ 42 w 54"/>
                  <a:gd name="T11" fmla="*/ 44 h 44"/>
                  <a:gd name="T12" fmla="*/ 46 w 54"/>
                  <a:gd name="T13" fmla="*/ 42 h 44"/>
                  <a:gd name="T14" fmla="*/ 49 w 54"/>
                  <a:gd name="T15" fmla="*/ 40 h 44"/>
                  <a:gd name="T16" fmla="*/ 52 w 54"/>
                  <a:gd name="T17" fmla="*/ 37 h 44"/>
                  <a:gd name="T18" fmla="*/ 53 w 54"/>
                  <a:gd name="T19" fmla="*/ 33 h 44"/>
                  <a:gd name="T20" fmla="*/ 54 w 54"/>
                  <a:gd name="T21" fmla="*/ 29 h 44"/>
                  <a:gd name="T22" fmla="*/ 53 w 54"/>
                  <a:gd name="T23" fmla="*/ 25 h 44"/>
                  <a:gd name="T24" fmla="*/ 51 w 54"/>
                  <a:gd name="T25" fmla="*/ 21 h 44"/>
                  <a:gd name="T26" fmla="*/ 49 w 54"/>
                  <a:gd name="T27" fmla="*/ 17 h 44"/>
                  <a:gd name="T28" fmla="*/ 45 w 54"/>
                  <a:gd name="T29" fmla="*/ 13 h 44"/>
                  <a:gd name="T30" fmla="*/ 41 w 54"/>
                  <a:gd name="T31" fmla="*/ 9 h 44"/>
                  <a:gd name="T32" fmla="*/ 36 w 54"/>
                  <a:gd name="T33" fmla="*/ 6 h 44"/>
                  <a:gd name="T34" fmla="*/ 31 w 54"/>
                  <a:gd name="T35" fmla="*/ 3 h 44"/>
                  <a:gd name="T36" fmla="*/ 25 w 54"/>
                  <a:gd name="T37" fmla="*/ 1 h 44"/>
                  <a:gd name="T38" fmla="*/ 20 w 54"/>
                  <a:gd name="T39" fmla="*/ 0 h 44"/>
                  <a:gd name="T40" fmla="*/ 16 w 54"/>
                  <a:gd name="T41" fmla="*/ 0 h 44"/>
                  <a:gd name="T42" fmla="*/ 11 w 54"/>
                  <a:gd name="T43" fmla="*/ 1 h 44"/>
                  <a:gd name="T44" fmla="*/ 7 w 54"/>
                  <a:gd name="T45" fmla="*/ 2 h 44"/>
                  <a:gd name="T46" fmla="*/ 4 w 54"/>
                  <a:gd name="T47" fmla="*/ 5 h 44"/>
                  <a:gd name="T48" fmla="*/ 2 w 54"/>
                  <a:gd name="T49" fmla="*/ 8 h 44"/>
                  <a:gd name="T50" fmla="*/ 0 w 54"/>
                  <a:gd name="T51" fmla="*/ 12 h 44"/>
                  <a:gd name="T52" fmla="*/ 0 w 54"/>
                  <a:gd name="T53" fmla="*/ 16 h 44"/>
                  <a:gd name="T54" fmla="*/ 0 w 54"/>
                  <a:gd name="T55" fmla="*/ 20 h 44"/>
                  <a:gd name="T56" fmla="*/ 2 w 54"/>
                  <a:gd name="T57" fmla="*/ 24 h 44"/>
                  <a:gd name="T58" fmla="*/ 5 w 54"/>
                  <a:gd name="T59" fmla="*/ 28 h 44"/>
                  <a:gd name="T60" fmla="*/ 8 w 54"/>
                  <a:gd name="T61" fmla="*/ 32 h 44"/>
                  <a:gd name="T62" fmla="*/ 12 w 54"/>
                  <a:gd name="T63" fmla="*/ 36 h 44"/>
                  <a:gd name="T64" fmla="*/ 17 w 54"/>
                  <a:gd name="T65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44">
                    <a:moveTo>
                      <a:pt x="17" y="39"/>
                    </a:moveTo>
                    <a:lnTo>
                      <a:pt x="22" y="42"/>
                    </a:lnTo>
                    <a:lnTo>
                      <a:pt x="28" y="43"/>
                    </a:lnTo>
                    <a:lnTo>
                      <a:pt x="33" y="44"/>
                    </a:lnTo>
                    <a:lnTo>
                      <a:pt x="38" y="44"/>
                    </a:lnTo>
                    <a:lnTo>
                      <a:pt x="42" y="44"/>
                    </a:lnTo>
                    <a:lnTo>
                      <a:pt x="46" y="42"/>
                    </a:lnTo>
                    <a:lnTo>
                      <a:pt x="49" y="40"/>
                    </a:lnTo>
                    <a:lnTo>
                      <a:pt x="52" y="37"/>
                    </a:lnTo>
                    <a:lnTo>
                      <a:pt x="53" y="33"/>
                    </a:lnTo>
                    <a:lnTo>
                      <a:pt x="54" y="29"/>
                    </a:lnTo>
                    <a:lnTo>
                      <a:pt x="53" y="25"/>
                    </a:lnTo>
                    <a:lnTo>
                      <a:pt x="51" y="21"/>
                    </a:lnTo>
                    <a:lnTo>
                      <a:pt x="49" y="17"/>
                    </a:lnTo>
                    <a:lnTo>
                      <a:pt x="45" y="13"/>
                    </a:lnTo>
                    <a:lnTo>
                      <a:pt x="41" y="9"/>
                    </a:lnTo>
                    <a:lnTo>
                      <a:pt x="36" y="6"/>
                    </a:lnTo>
                    <a:lnTo>
                      <a:pt x="31" y="3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1" y="1"/>
                    </a:lnTo>
                    <a:lnTo>
                      <a:pt x="7" y="2"/>
                    </a:lnTo>
                    <a:lnTo>
                      <a:pt x="4" y="5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4"/>
                    </a:lnTo>
                    <a:lnTo>
                      <a:pt x="5" y="28"/>
                    </a:lnTo>
                    <a:lnTo>
                      <a:pt x="8" y="32"/>
                    </a:lnTo>
                    <a:lnTo>
                      <a:pt x="12" y="36"/>
                    </a:lnTo>
                    <a:lnTo>
                      <a:pt x="17" y="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366" name="Freeform 782"/>
              <p:cNvSpPr>
                <a:spLocks/>
              </p:cNvSpPr>
              <p:nvPr/>
            </p:nvSpPr>
            <p:spPr bwMode="auto">
              <a:xfrm>
                <a:off x="4738" y="836"/>
                <a:ext cx="6" cy="4"/>
              </a:xfrm>
              <a:custGeom>
                <a:avLst/>
                <a:gdLst>
                  <a:gd name="T0" fmla="*/ 17 w 54"/>
                  <a:gd name="T1" fmla="*/ 39 h 44"/>
                  <a:gd name="T2" fmla="*/ 17 w 54"/>
                  <a:gd name="T3" fmla="*/ 39 h 44"/>
                  <a:gd name="T4" fmla="*/ 22 w 54"/>
                  <a:gd name="T5" fmla="*/ 42 h 44"/>
                  <a:gd name="T6" fmla="*/ 28 w 54"/>
                  <a:gd name="T7" fmla="*/ 43 h 44"/>
                  <a:gd name="T8" fmla="*/ 33 w 54"/>
                  <a:gd name="T9" fmla="*/ 44 h 44"/>
                  <a:gd name="T10" fmla="*/ 38 w 54"/>
                  <a:gd name="T11" fmla="*/ 44 h 44"/>
                  <a:gd name="T12" fmla="*/ 42 w 54"/>
                  <a:gd name="T13" fmla="*/ 44 h 44"/>
                  <a:gd name="T14" fmla="*/ 46 w 54"/>
                  <a:gd name="T15" fmla="*/ 42 h 44"/>
                  <a:gd name="T16" fmla="*/ 49 w 54"/>
                  <a:gd name="T17" fmla="*/ 40 h 44"/>
                  <a:gd name="T18" fmla="*/ 52 w 54"/>
                  <a:gd name="T19" fmla="*/ 37 h 44"/>
                  <a:gd name="T20" fmla="*/ 52 w 54"/>
                  <a:gd name="T21" fmla="*/ 37 h 44"/>
                  <a:gd name="T22" fmla="*/ 53 w 54"/>
                  <a:gd name="T23" fmla="*/ 33 h 44"/>
                  <a:gd name="T24" fmla="*/ 54 w 54"/>
                  <a:gd name="T25" fmla="*/ 29 h 44"/>
                  <a:gd name="T26" fmla="*/ 53 w 54"/>
                  <a:gd name="T27" fmla="*/ 25 h 44"/>
                  <a:gd name="T28" fmla="*/ 51 w 54"/>
                  <a:gd name="T29" fmla="*/ 21 h 44"/>
                  <a:gd name="T30" fmla="*/ 49 w 54"/>
                  <a:gd name="T31" fmla="*/ 17 h 44"/>
                  <a:gd name="T32" fmla="*/ 45 w 54"/>
                  <a:gd name="T33" fmla="*/ 13 h 44"/>
                  <a:gd name="T34" fmla="*/ 41 w 54"/>
                  <a:gd name="T35" fmla="*/ 9 h 44"/>
                  <a:gd name="T36" fmla="*/ 36 w 54"/>
                  <a:gd name="T37" fmla="*/ 6 h 44"/>
                  <a:gd name="T38" fmla="*/ 36 w 54"/>
                  <a:gd name="T39" fmla="*/ 6 h 44"/>
                  <a:gd name="T40" fmla="*/ 31 w 54"/>
                  <a:gd name="T41" fmla="*/ 3 h 44"/>
                  <a:gd name="T42" fmla="*/ 25 w 54"/>
                  <a:gd name="T43" fmla="*/ 1 h 44"/>
                  <a:gd name="T44" fmla="*/ 20 w 54"/>
                  <a:gd name="T45" fmla="*/ 0 h 44"/>
                  <a:gd name="T46" fmla="*/ 16 w 54"/>
                  <a:gd name="T47" fmla="*/ 0 h 44"/>
                  <a:gd name="T48" fmla="*/ 11 w 54"/>
                  <a:gd name="T49" fmla="*/ 1 h 44"/>
                  <a:gd name="T50" fmla="*/ 7 w 54"/>
                  <a:gd name="T51" fmla="*/ 2 h 44"/>
                  <a:gd name="T52" fmla="*/ 4 w 54"/>
                  <a:gd name="T53" fmla="*/ 5 h 44"/>
                  <a:gd name="T54" fmla="*/ 2 w 54"/>
                  <a:gd name="T55" fmla="*/ 8 h 44"/>
                  <a:gd name="T56" fmla="*/ 2 w 54"/>
                  <a:gd name="T57" fmla="*/ 8 h 44"/>
                  <a:gd name="T58" fmla="*/ 0 w 54"/>
                  <a:gd name="T59" fmla="*/ 12 h 44"/>
                  <a:gd name="T60" fmla="*/ 0 w 54"/>
                  <a:gd name="T61" fmla="*/ 16 h 44"/>
                  <a:gd name="T62" fmla="*/ 0 w 54"/>
                  <a:gd name="T63" fmla="*/ 20 h 44"/>
                  <a:gd name="T64" fmla="*/ 2 w 54"/>
                  <a:gd name="T65" fmla="*/ 24 h 44"/>
                  <a:gd name="T66" fmla="*/ 5 w 54"/>
                  <a:gd name="T67" fmla="*/ 28 h 44"/>
                  <a:gd name="T68" fmla="*/ 8 w 54"/>
                  <a:gd name="T69" fmla="*/ 32 h 44"/>
                  <a:gd name="T70" fmla="*/ 12 w 54"/>
                  <a:gd name="T71" fmla="*/ 36 h 44"/>
                  <a:gd name="T72" fmla="*/ 17 w 54"/>
                  <a:gd name="T73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44">
                    <a:moveTo>
                      <a:pt x="17" y="39"/>
                    </a:moveTo>
                    <a:lnTo>
                      <a:pt x="17" y="39"/>
                    </a:lnTo>
                    <a:lnTo>
                      <a:pt x="22" y="42"/>
                    </a:lnTo>
                    <a:lnTo>
                      <a:pt x="28" y="43"/>
                    </a:lnTo>
                    <a:lnTo>
                      <a:pt x="33" y="44"/>
                    </a:lnTo>
                    <a:lnTo>
                      <a:pt x="38" y="44"/>
                    </a:lnTo>
                    <a:lnTo>
                      <a:pt x="42" y="44"/>
                    </a:lnTo>
                    <a:lnTo>
                      <a:pt x="46" y="42"/>
                    </a:lnTo>
                    <a:lnTo>
                      <a:pt x="49" y="40"/>
                    </a:lnTo>
                    <a:lnTo>
                      <a:pt x="52" y="37"/>
                    </a:lnTo>
                    <a:lnTo>
                      <a:pt x="53" y="33"/>
                    </a:lnTo>
                    <a:lnTo>
                      <a:pt x="54" y="29"/>
                    </a:lnTo>
                    <a:lnTo>
                      <a:pt x="53" y="25"/>
                    </a:lnTo>
                    <a:lnTo>
                      <a:pt x="51" y="21"/>
                    </a:lnTo>
                    <a:lnTo>
                      <a:pt x="49" y="17"/>
                    </a:lnTo>
                    <a:lnTo>
                      <a:pt x="45" y="13"/>
                    </a:lnTo>
                    <a:lnTo>
                      <a:pt x="41" y="9"/>
                    </a:lnTo>
                    <a:lnTo>
                      <a:pt x="36" y="6"/>
                    </a:lnTo>
                    <a:lnTo>
                      <a:pt x="31" y="3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1" y="1"/>
                    </a:lnTo>
                    <a:lnTo>
                      <a:pt x="7" y="2"/>
                    </a:lnTo>
                    <a:lnTo>
                      <a:pt x="4" y="5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4"/>
                    </a:lnTo>
                    <a:lnTo>
                      <a:pt x="5" y="28"/>
                    </a:lnTo>
                    <a:lnTo>
                      <a:pt x="8" y="32"/>
                    </a:lnTo>
                    <a:lnTo>
                      <a:pt x="12" y="36"/>
                    </a:lnTo>
                    <a:lnTo>
                      <a:pt x="17" y="3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" name="Group 2084"/>
          <p:cNvGrpSpPr>
            <a:grpSpLocks/>
          </p:cNvGrpSpPr>
          <p:nvPr/>
        </p:nvGrpSpPr>
        <p:grpSpPr bwMode="auto">
          <a:xfrm>
            <a:off x="6694545" y="2694045"/>
            <a:ext cx="1750219" cy="1716881"/>
            <a:chOff x="4041" y="2124"/>
            <a:chExt cx="1470" cy="1442"/>
          </a:xfrm>
        </p:grpSpPr>
        <p:sp>
          <p:nvSpPr>
            <p:cNvPr id="1603594" name="Text Box 10"/>
            <p:cNvSpPr txBox="1">
              <a:spLocks noChangeArrowheads="1"/>
            </p:cNvSpPr>
            <p:nvPr/>
          </p:nvSpPr>
          <p:spPr bwMode="auto">
            <a:xfrm>
              <a:off x="4041" y="3019"/>
              <a:ext cx="1470" cy="5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/>
              <a:r>
                <a:rPr lang="ru-RU" altLang="ru-RU" sz="1200" b="1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Наблюдатель</a:t>
              </a:r>
              <a:endParaRPr lang="en-US" altLang="ru-RU" sz="12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/>
              <a:r>
                <a:rPr lang="ru-RU" altLang="ru-RU" sz="1200" dirty="0" smtClean="0">
                  <a:latin typeface="Arial" panose="020B0604020202020204" pitchFamily="34" charset="0"/>
                </a:rPr>
                <a:t>критик</a:t>
              </a:r>
              <a:endParaRPr lang="ru-RU" altLang="ru-RU" sz="1200" dirty="0">
                <a:latin typeface="Arial" panose="020B0604020202020204" pitchFamily="34" charset="0"/>
              </a:endParaRPr>
            </a:p>
          </p:txBody>
        </p:sp>
        <p:grpSp>
          <p:nvGrpSpPr>
            <p:cNvPr id="15" name="Group 783"/>
            <p:cNvGrpSpPr>
              <a:grpSpLocks noChangeAspect="1"/>
            </p:cNvGrpSpPr>
            <p:nvPr/>
          </p:nvGrpSpPr>
          <p:grpSpPr bwMode="auto">
            <a:xfrm>
              <a:off x="4398" y="2124"/>
              <a:ext cx="838" cy="851"/>
              <a:chOff x="4416" y="2251"/>
              <a:chExt cx="838" cy="851"/>
            </a:xfrm>
          </p:grpSpPr>
          <p:sp>
            <p:nvSpPr>
              <p:cNvPr id="1604368" name="AutoShape 784"/>
              <p:cNvSpPr>
                <a:spLocks noChangeAspect="1" noChangeArrowheads="1" noTextEdit="1"/>
              </p:cNvSpPr>
              <p:nvPr/>
            </p:nvSpPr>
            <p:spPr bwMode="auto">
              <a:xfrm>
                <a:off x="4416" y="2251"/>
                <a:ext cx="838" cy="85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6" name="Group 785"/>
              <p:cNvGrpSpPr>
                <a:grpSpLocks/>
              </p:cNvGrpSpPr>
              <p:nvPr/>
            </p:nvGrpSpPr>
            <p:grpSpPr bwMode="auto">
              <a:xfrm>
                <a:off x="4420" y="2366"/>
                <a:ext cx="833" cy="732"/>
                <a:chOff x="4420" y="2366"/>
                <a:chExt cx="833" cy="732"/>
              </a:xfrm>
            </p:grpSpPr>
            <p:sp>
              <p:nvSpPr>
                <p:cNvPr id="1604370" name="Rectangle 786"/>
                <p:cNvSpPr>
                  <a:spLocks noChangeArrowheads="1"/>
                </p:cNvSpPr>
                <p:nvPr/>
              </p:nvSpPr>
              <p:spPr bwMode="auto">
                <a:xfrm>
                  <a:off x="4420" y="2961"/>
                  <a:ext cx="833" cy="137"/>
                </a:xfrm>
                <a:prstGeom prst="rect">
                  <a:avLst/>
                </a:pr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71" name="Freeform 787"/>
                <p:cNvSpPr>
                  <a:spLocks/>
                </p:cNvSpPr>
                <p:nvPr/>
              </p:nvSpPr>
              <p:spPr bwMode="auto">
                <a:xfrm>
                  <a:off x="4871" y="2667"/>
                  <a:ext cx="178" cy="125"/>
                </a:xfrm>
                <a:custGeom>
                  <a:avLst/>
                  <a:gdLst>
                    <a:gd name="T0" fmla="*/ 700 w 894"/>
                    <a:gd name="T1" fmla="*/ 32 h 626"/>
                    <a:gd name="T2" fmla="*/ 735 w 894"/>
                    <a:gd name="T3" fmla="*/ 45 h 626"/>
                    <a:gd name="T4" fmla="*/ 792 w 894"/>
                    <a:gd name="T5" fmla="*/ 62 h 626"/>
                    <a:gd name="T6" fmla="*/ 855 w 894"/>
                    <a:gd name="T7" fmla="*/ 76 h 626"/>
                    <a:gd name="T8" fmla="*/ 894 w 894"/>
                    <a:gd name="T9" fmla="*/ 84 h 626"/>
                    <a:gd name="T10" fmla="*/ 886 w 894"/>
                    <a:gd name="T11" fmla="*/ 129 h 626"/>
                    <a:gd name="T12" fmla="*/ 852 w 894"/>
                    <a:gd name="T13" fmla="*/ 205 h 626"/>
                    <a:gd name="T14" fmla="*/ 799 w 894"/>
                    <a:gd name="T15" fmla="*/ 301 h 626"/>
                    <a:gd name="T16" fmla="*/ 732 w 894"/>
                    <a:gd name="T17" fmla="*/ 403 h 626"/>
                    <a:gd name="T18" fmla="*/ 660 w 894"/>
                    <a:gd name="T19" fmla="*/ 499 h 626"/>
                    <a:gd name="T20" fmla="*/ 590 w 894"/>
                    <a:gd name="T21" fmla="*/ 575 h 626"/>
                    <a:gd name="T22" fmla="*/ 531 w 894"/>
                    <a:gd name="T23" fmla="*/ 620 h 626"/>
                    <a:gd name="T24" fmla="*/ 482 w 894"/>
                    <a:gd name="T25" fmla="*/ 621 h 626"/>
                    <a:gd name="T26" fmla="*/ 418 w 894"/>
                    <a:gd name="T27" fmla="*/ 584 h 626"/>
                    <a:gd name="T28" fmla="*/ 340 w 894"/>
                    <a:gd name="T29" fmla="*/ 521 h 626"/>
                    <a:gd name="T30" fmla="*/ 256 w 894"/>
                    <a:gd name="T31" fmla="*/ 441 h 626"/>
                    <a:gd name="T32" fmla="*/ 173 w 894"/>
                    <a:gd name="T33" fmla="*/ 353 h 626"/>
                    <a:gd name="T34" fmla="*/ 99 w 894"/>
                    <a:gd name="T35" fmla="*/ 268 h 626"/>
                    <a:gd name="T36" fmla="*/ 40 w 894"/>
                    <a:gd name="T37" fmla="*/ 194 h 626"/>
                    <a:gd name="T38" fmla="*/ 6 w 894"/>
                    <a:gd name="T39" fmla="*/ 142 h 626"/>
                    <a:gd name="T40" fmla="*/ 0 w 894"/>
                    <a:gd name="T41" fmla="*/ 116 h 626"/>
                    <a:gd name="T42" fmla="*/ 7 w 894"/>
                    <a:gd name="T43" fmla="*/ 104 h 626"/>
                    <a:gd name="T44" fmla="*/ 24 w 894"/>
                    <a:gd name="T45" fmla="*/ 99 h 626"/>
                    <a:gd name="T46" fmla="*/ 50 w 894"/>
                    <a:gd name="T47" fmla="*/ 97 h 626"/>
                    <a:gd name="T48" fmla="*/ 84 w 894"/>
                    <a:gd name="T49" fmla="*/ 94 h 626"/>
                    <a:gd name="T50" fmla="*/ 125 w 894"/>
                    <a:gd name="T51" fmla="*/ 89 h 626"/>
                    <a:gd name="T52" fmla="*/ 173 w 894"/>
                    <a:gd name="T53" fmla="*/ 78 h 626"/>
                    <a:gd name="T54" fmla="*/ 225 w 894"/>
                    <a:gd name="T55" fmla="*/ 58 h 626"/>
                    <a:gd name="T56" fmla="*/ 282 w 894"/>
                    <a:gd name="T57" fmla="*/ 28 h 626"/>
                    <a:gd name="T58" fmla="*/ 349 w 894"/>
                    <a:gd name="T59" fmla="*/ 10 h 626"/>
                    <a:gd name="T60" fmla="*/ 422 w 894"/>
                    <a:gd name="T61" fmla="*/ 2 h 626"/>
                    <a:gd name="T62" fmla="*/ 495 w 894"/>
                    <a:gd name="T63" fmla="*/ 2 h 626"/>
                    <a:gd name="T64" fmla="*/ 564 w 894"/>
                    <a:gd name="T65" fmla="*/ 8 h 626"/>
                    <a:gd name="T66" fmla="*/ 623 w 894"/>
                    <a:gd name="T67" fmla="*/ 15 h 626"/>
                    <a:gd name="T68" fmla="*/ 667 w 894"/>
                    <a:gd name="T69" fmla="*/ 24 h 626"/>
                    <a:gd name="T70" fmla="*/ 691 w 894"/>
                    <a:gd name="T71" fmla="*/ 28 h 6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4" h="626">
                      <a:moveTo>
                        <a:pt x="695" y="30"/>
                      </a:moveTo>
                      <a:lnTo>
                        <a:pt x="700" y="32"/>
                      </a:lnTo>
                      <a:lnTo>
                        <a:pt x="715" y="37"/>
                      </a:lnTo>
                      <a:lnTo>
                        <a:pt x="735" y="45"/>
                      </a:lnTo>
                      <a:lnTo>
                        <a:pt x="762" y="54"/>
                      </a:lnTo>
                      <a:lnTo>
                        <a:pt x="792" y="62"/>
                      </a:lnTo>
                      <a:lnTo>
                        <a:pt x="823" y="71"/>
                      </a:lnTo>
                      <a:lnTo>
                        <a:pt x="855" y="76"/>
                      </a:lnTo>
                      <a:lnTo>
                        <a:pt x="884" y="78"/>
                      </a:lnTo>
                      <a:lnTo>
                        <a:pt x="894" y="84"/>
                      </a:lnTo>
                      <a:lnTo>
                        <a:pt x="894" y="101"/>
                      </a:lnTo>
                      <a:lnTo>
                        <a:pt x="886" y="129"/>
                      </a:lnTo>
                      <a:lnTo>
                        <a:pt x="873" y="163"/>
                      </a:lnTo>
                      <a:lnTo>
                        <a:pt x="852" y="205"/>
                      </a:lnTo>
                      <a:lnTo>
                        <a:pt x="828" y="251"/>
                      </a:lnTo>
                      <a:lnTo>
                        <a:pt x="799" y="301"/>
                      </a:lnTo>
                      <a:lnTo>
                        <a:pt x="767" y="352"/>
                      </a:lnTo>
                      <a:lnTo>
                        <a:pt x="732" y="403"/>
                      </a:lnTo>
                      <a:lnTo>
                        <a:pt x="696" y="453"/>
                      </a:lnTo>
                      <a:lnTo>
                        <a:pt x="660" y="499"/>
                      </a:lnTo>
                      <a:lnTo>
                        <a:pt x="624" y="541"/>
                      </a:lnTo>
                      <a:lnTo>
                        <a:pt x="590" y="575"/>
                      </a:lnTo>
                      <a:lnTo>
                        <a:pt x="559" y="603"/>
                      </a:lnTo>
                      <a:lnTo>
                        <a:pt x="531" y="620"/>
                      </a:lnTo>
                      <a:lnTo>
                        <a:pt x="506" y="626"/>
                      </a:lnTo>
                      <a:lnTo>
                        <a:pt x="482" y="621"/>
                      </a:lnTo>
                      <a:lnTo>
                        <a:pt x="452" y="606"/>
                      </a:lnTo>
                      <a:lnTo>
                        <a:pt x="418" y="584"/>
                      </a:lnTo>
                      <a:lnTo>
                        <a:pt x="380" y="556"/>
                      </a:lnTo>
                      <a:lnTo>
                        <a:pt x="340" y="521"/>
                      </a:lnTo>
                      <a:lnTo>
                        <a:pt x="298" y="483"/>
                      </a:lnTo>
                      <a:lnTo>
                        <a:pt x="256" y="441"/>
                      </a:lnTo>
                      <a:lnTo>
                        <a:pt x="213" y="397"/>
                      </a:lnTo>
                      <a:lnTo>
                        <a:pt x="173" y="353"/>
                      </a:lnTo>
                      <a:lnTo>
                        <a:pt x="134" y="309"/>
                      </a:lnTo>
                      <a:lnTo>
                        <a:pt x="99" y="268"/>
                      </a:lnTo>
                      <a:lnTo>
                        <a:pt x="67" y="228"/>
                      </a:lnTo>
                      <a:lnTo>
                        <a:pt x="40" y="194"/>
                      </a:lnTo>
                      <a:lnTo>
                        <a:pt x="19" y="163"/>
                      </a:lnTo>
                      <a:lnTo>
                        <a:pt x="6" y="142"/>
                      </a:lnTo>
                      <a:lnTo>
                        <a:pt x="0" y="126"/>
                      </a:lnTo>
                      <a:lnTo>
                        <a:pt x="0" y="116"/>
                      </a:lnTo>
                      <a:lnTo>
                        <a:pt x="2" y="109"/>
                      </a:lnTo>
                      <a:lnTo>
                        <a:pt x="7" y="104"/>
                      </a:lnTo>
                      <a:lnTo>
                        <a:pt x="15" y="101"/>
                      </a:lnTo>
                      <a:lnTo>
                        <a:pt x="24" y="99"/>
                      </a:lnTo>
                      <a:lnTo>
                        <a:pt x="36" y="98"/>
                      </a:lnTo>
                      <a:lnTo>
                        <a:pt x="50" y="97"/>
                      </a:lnTo>
                      <a:lnTo>
                        <a:pt x="67" y="95"/>
                      </a:lnTo>
                      <a:lnTo>
                        <a:pt x="84" y="94"/>
                      </a:lnTo>
                      <a:lnTo>
                        <a:pt x="105" y="92"/>
                      </a:lnTo>
                      <a:lnTo>
                        <a:pt x="125" y="89"/>
                      </a:lnTo>
                      <a:lnTo>
                        <a:pt x="148" y="84"/>
                      </a:lnTo>
                      <a:lnTo>
                        <a:pt x="173" y="78"/>
                      </a:lnTo>
                      <a:lnTo>
                        <a:pt x="198" y="69"/>
                      </a:lnTo>
                      <a:lnTo>
                        <a:pt x="225" y="58"/>
                      </a:lnTo>
                      <a:lnTo>
                        <a:pt x="253" y="43"/>
                      </a:lnTo>
                      <a:lnTo>
                        <a:pt x="282" y="28"/>
                      </a:lnTo>
                      <a:lnTo>
                        <a:pt x="315" y="17"/>
                      </a:lnTo>
                      <a:lnTo>
                        <a:pt x="349" y="10"/>
                      </a:lnTo>
                      <a:lnTo>
                        <a:pt x="386" y="4"/>
                      </a:lnTo>
                      <a:lnTo>
                        <a:pt x="422" y="2"/>
                      </a:lnTo>
                      <a:lnTo>
                        <a:pt x="459" y="0"/>
                      </a:lnTo>
                      <a:lnTo>
                        <a:pt x="495" y="2"/>
                      </a:lnTo>
                      <a:lnTo>
                        <a:pt x="531" y="4"/>
                      </a:lnTo>
                      <a:lnTo>
                        <a:pt x="564" y="8"/>
                      </a:lnTo>
                      <a:lnTo>
                        <a:pt x="595" y="11"/>
                      </a:lnTo>
                      <a:lnTo>
                        <a:pt x="623" y="15"/>
                      </a:lnTo>
                      <a:lnTo>
                        <a:pt x="648" y="20"/>
                      </a:lnTo>
                      <a:lnTo>
                        <a:pt x="667" y="24"/>
                      </a:lnTo>
                      <a:lnTo>
                        <a:pt x="682" y="27"/>
                      </a:lnTo>
                      <a:lnTo>
                        <a:pt x="691" y="28"/>
                      </a:lnTo>
                      <a:lnTo>
                        <a:pt x="695" y="3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72" name="Freeform 788"/>
                <p:cNvSpPr>
                  <a:spLocks/>
                </p:cNvSpPr>
                <p:nvPr/>
              </p:nvSpPr>
              <p:spPr bwMode="auto">
                <a:xfrm>
                  <a:off x="4871" y="2667"/>
                  <a:ext cx="178" cy="125"/>
                </a:xfrm>
                <a:custGeom>
                  <a:avLst/>
                  <a:gdLst>
                    <a:gd name="T0" fmla="*/ 695 w 894"/>
                    <a:gd name="T1" fmla="*/ 30 h 626"/>
                    <a:gd name="T2" fmla="*/ 715 w 894"/>
                    <a:gd name="T3" fmla="*/ 37 h 626"/>
                    <a:gd name="T4" fmla="*/ 762 w 894"/>
                    <a:gd name="T5" fmla="*/ 54 h 626"/>
                    <a:gd name="T6" fmla="*/ 823 w 894"/>
                    <a:gd name="T7" fmla="*/ 71 h 626"/>
                    <a:gd name="T8" fmla="*/ 884 w 894"/>
                    <a:gd name="T9" fmla="*/ 78 h 626"/>
                    <a:gd name="T10" fmla="*/ 894 w 894"/>
                    <a:gd name="T11" fmla="*/ 84 h 626"/>
                    <a:gd name="T12" fmla="*/ 886 w 894"/>
                    <a:gd name="T13" fmla="*/ 129 h 626"/>
                    <a:gd name="T14" fmla="*/ 852 w 894"/>
                    <a:gd name="T15" fmla="*/ 205 h 626"/>
                    <a:gd name="T16" fmla="*/ 799 w 894"/>
                    <a:gd name="T17" fmla="*/ 301 h 626"/>
                    <a:gd name="T18" fmla="*/ 732 w 894"/>
                    <a:gd name="T19" fmla="*/ 403 h 626"/>
                    <a:gd name="T20" fmla="*/ 660 w 894"/>
                    <a:gd name="T21" fmla="*/ 499 h 626"/>
                    <a:gd name="T22" fmla="*/ 590 w 894"/>
                    <a:gd name="T23" fmla="*/ 575 h 626"/>
                    <a:gd name="T24" fmla="*/ 531 w 894"/>
                    <a:gd name="T25" fmla="*/ 620 h 626"/>
                    <a:gd name="T26" fmla="*/ 506 w 894"/>
                    <a:gd name="T27" fmla="*/ 626 h 626"/>
                    <a:gd name="T28" fmla="*/ 452 w 894"/>
                    <a:gd name="T29" fmla="*/ 606 h 626"/>
                    <a:gd name="T30" fmla="*/ 380 w 894"/>
                    <a:gd name="T31" fmla="*/ 556 h 626"/>
                    <a:gd name="T32" fmla="*/ 298 w 894"/>
                    <a:gd name="T33" fmla="*/ 483 h 626"/>
                    <a:gd name="T34" fmla="*/ 213 w 894"/>
                    <a:gd name="T35" fmla="*/ 397 h 626"/>
                    <a:gd name="T36" fmla="*/ 134 w 894"/>
                    <a:gd name="T37" fmla="*/ 309 h 626"/>
                    <a:gd name="T38" fmla="*/ 67 w 894"/>
                    <a:gd name="T39" fmla="*/ 228 h 626"/>
                    <a:gd name="T40" fmla="*/ 19 w 894"/>
                    <a:gd name="T41" fmla="*/ 163 h 626"/>
                    <a:gd name="T42" fmla="*/ 0 w 894"/>
                    <a:gd name="T43" fmla="*/ 126 h 626"/>
                    <a:gd name="T44" fmla="*/ 0 w 894"/>
                    <a:gd name="T45" fmla="*/ 116 h 626"/>
                    <a:gd name="T46" fmla="*/ 7 w 894"/>
                    <a:gd name="T47" fmla="*/ 104 h 626"/>
                    <a:gd name="T48" fmla="*/ 24 w 894"/>
                    <a:gd name="T49" fmla="*/ 99 h 626"/>
                    <a:gd name="T50" fmla="*/ 50 w 894"/>
                    <a:gd name="T51" fmla="*/ 97 h 626"/>
                    <a:gd name="T52" fmla="*/ 84 w 894"/>
                    <a:gd name="T53" fmla="*/ 94 h 626"/>
                    <a:gd name="T54" fmla="*/ 125 w 894"/>
                    <a:gd name="T55" fmla="*/ 89 h 626"/>
                    <a:gd name="T56" fmla="*/ 173 w 894"/>
                    <a:gd name="T57" fmla="*/ 78 h 626"/>
                    <a:gd name="T58" fmla="*/ 225 w 894"/>
                    <a:gd name="T59" fmla="*/ 58 h 626"/>
                    <a:gd name="T60" fmla="*/ 253 w 894"/>
                    <a:gd name="T61" fmla="*/ 43 h 626"/>
                    <a:gd name="T62" fmla="*/ 315 w 894"/>
                    <a:gd name="T63" fmla="*/ 17 h 626"/>
                    <a:gd name="T64" fmla="*/ 386 w 894"/>
                    <a:gd name="T65" fmla="*/ 4 h 626"/>
                    <a:gd name="T66" fmla="*/ 459 w 894"/>
                    <a:gd name="T67" fmla="*/ 0 h 626"/>
                    <a:gd name="T68" fmla="*/ 531 w 894"/>
                    <a:gd name="T69" fmla="*/ 4 h 626"/>
                    <a:gd name="T70" fmla="*/ 595 w 894"/>
                    <a:gd name="T71" fmla="*/ 11 h 626"/>
                    <a:gd name="T72" fmla="*/ 648 w 894"/>
                    <a:gd name="T73" fmla="*/ 20 h 626"/>
                    <a:gd name="T74" fmla="*/ 682 w 894"/>
                    <a:gd name="T75" fmla="*/ 27 h 626"/>
                    <a:gd name="T76" fmla="*/ 695 w 894"/>
                    <a:gd name="T77" fmla="*/ 30 h 6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894" h="626">
                      <a:moveTo>
                        <a:pt x="695" y="30"/>
                      </a:moveTo>
                      <a:lnTo>
                        <a:pt x="695" y="30"/>
                      </a:lnTo>
                      <a:lnTo>
                        <a:pt x="700" y="32"/>
                      </a:lnTo>
                      <a:lnTo>
                        <a:pt x="715" y="37"/>
                      </a:lnTo>
                      <a:lnTo>
                        <a:pt x="735" y="45"/>
                      </a:lnTo>
                      <a:lnTo>
                        <a:pt x="762" y="54"/>
                      </a:lnTo>
                      <a:lnTo>
                        <a:pt x="792" y="62"/>
                      </a:lnTo>
                      <a:lnTo>
                        <a:pt x="823" y="71"/>
                      </a:lnTo>
                      <a:lnTo>
                        <a:pt x="855" y="76"/>
                      </a:lnTo>
                      <a:lnTo>
                        <a:pt x="884" y="78"/>
                      </a:lnTo>
                      <a:lnTo>
                        <a:pt x="894" y="84"/>
                      </a:lnTo>
                      <a:lnTo>
                        <a:pt x="894" y="101"/>
                      </a:lnTo>
                      <a:lnTo>
                        <a:pt x="886" y="129"/>
                      </a:lnTo>
                      <a:lnTo>
                        <a:pt x="873" y="163"/>
                      </a:lnTo>
                      <a:lnTo>
                        <a:pt x="852" y="205"/>
                      </a:lnTo>
                      <a:lnTo>
                        <a:pt x="828" y="251"/>
                      </a:lnTo>
                      <a:lnTo>
                        <a:pt x="799" y="301"/>
                      </a:lnTo>
                      <a:lnTo>
                        <a:pt x="767" y="352"/>
                      </a:lnTo>
                      <a:lnTo>
                        <a:pt x="732" y="403"/>
                      </a:lnTo>
                      <a:lnTo>
                        <a:pt x="696" y="453"/>
                      </a:lnTo>
                      <a:lnTo>
                        <a:pt x="660" y="499"/>
                      </a:lnTo>
                      <a:lnTo>
                        <a:pt x="624" y="541"/>
                      </a:lnTo>
                      <a:lnTo>
                        <a:pt x="590" y="575"/>
                      </a:lnTo>
                      <a:lnTo>
                        <a:pt x="559" y="603"/>
                      </a:lnTo>
                      <a:lnTo>
                        <a:pt x="531" y="620"/>
                      </a:lnTo>
                      <a:lnTo>
                        <a:pt x="506" y="626"/>
                      </a:lnTo>
                      <a:lnTo>
                        <a:pt x="482" y="621"/>
                      </a:lnTo>
                      <a:lnTo>
                        <a:pt x="452" y="606"/>
                      </a:lnTo>
                      <a:lnTo>
                        <a:pt x="418" y="584"/>
                      </a:lnTo>
                      <a:lnTo>
                        <a:pt x="380" y="556"/>
                      </a:lnTo>
                      <a:lnTo>
                        <a:pt x="340" y="521"/>
                      </a:lnTo>
                      <a:lnTo>
                        <a:pt x="298" y="483"/>
                      </a:lnTo>
                      <a:lnTo>
                        <a:pt x="256" y="441"/>
                      </a:lnTo>
                      <a:lnTo>
                        <a:pt x="213" y="397"/>
                      </a:lnTo>
                      <a:lnTo>
                        <a:pt x="173" y="353"/>
                      </a:lnTo>
                      <a:lnTo>
                        <a:pt x="134" y="309"/>
                      </a:lnTo>
                      <a:lnTo>
                        <a:pt x="99" y="268"/>
                      </a:lnTo>
                      <a:lnTo>
                        <a:pt x="67" y="228"/>
                      </a:lnTo>
                      <a:lnTo>
                        <a:pt x="40" y="194"/>
                      </a:lnTo>
                      <a:lnTo>
                        <a:pt x="19" y="163"/>
                      </a:lnTo>
                      <a:lnTo>
                        <a:pt x="6" y="142"/>
                      </a:lnTo>
                      <a:lnTo>
                        <a:pt x="0" y="126"/>
                      </a:lnTo>
                      <a:lnTo>
                        <a:pt x="0" y="116"/>
                      </a:lnTo>
                      <a:lnTo>
                        <a:pt x="2" y="109"/>
                      </a:lnTo>
                      <a:lnTo>
                        <a:pt x="7" y="104"/>
                      </a:lnTo>
                      <a:lnTo>
                        <a:pt x="15" y="101"/>
                      </a:lnTo>
                      <a:lnTo>
                        <a:pt x="24" y="99"/>
                      </a:lnTo>
                      <a:lnTo>
                        <a:pt x="36" y="98"/>
                      </a:lnTo>
                      <a:lnTo>
                        <a:pt x="50" y="97"/>
                      </a:lnTo>
                      <a:lnTo>
                        <a:pt x="67" y="95"/>
                      </a:lnTo>
                      <a:lnTo>
                        <a:pt x="84" y="94"/>
                      </a:lnTo>
                      <a:lnTo>
                        <a:pt x="105" y="92"/>
                      </a:lnTo>
                      <a:lnTo>
                        <a:pt x="125" y="89"/>
                      </a:lnTo>
                      <a:lnTo>
                        <a:pt x="148" y="84"/>
                      </a:lnTo>
                      <a:lnTo>
                        <a:pt x="173" y="78"/>
                      </a:lnTo>
                      <a:lnTo>
                        <a:pt x="198" y="69"/>
                      </a:lnTo>
                      <a:lnTo>
                        <a:pt x="225" y="58"/>
                      </a:lnTo>
                      <a:lnTo>
                        <a:pt x="253" y="43"/>
                      </a:lnTo>
                      <a:lnTo>
                        <a:pt x="282" y="28"/>
                      </a:lnTo>
                      <a:lnTo>
                        <a:pt x="315" y="17"/>
                      </a:lnTo>
                      <a:lnTo>
                        <a:pt x="349" y="10"/>
                      </a:lnTo>
                      <a:lnTo>
                        <a:pt x="386" y="4"/>
                      </a:lnTo>
                      <a:lnTo>
                        <a:pt x="422" y="2"/>
                      </a:lnTo>
                      <a:lnTo>
                        <a:pt x="459" y="0"/>
                      </a:lnTo>
                      <a:lnTo>
                        <a:pt x="495" y="2"/>
                      </a:lnTo>
                      <a:lnTo>
                        <a:pt x="531" y="4"/>
                      </a:lnTo>
                      <a:lnTo>
                        <a:pt x="564" y="8"/>
                      </a:lnTo>
                      <a:lnTo>
                        <a:pt x="595" y="11"/>
                      </a:lnTo>
                      <a:lnTo>
                        <a:pt x="623" y="15"/>
                      </a:lnTo>
                      <a:lnTo>
                        <a:pt x="648" y="20"/>
                      </a:lnTo>
                      <a:lnTo>
                        <a:pt x="667" y="24"/>
                      </a:lnTo>
                      <a:lnTo>
                        <a:pt x="682" y="27"/>
                      </a:lnTo>
                      <a:lnTo>
                        <a:pt x="691" y="28"/>
                      </a:lnTo>
                      <a:lnTo>
                        <a:pt x="695" y="3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73" name="Freeform 789"/>
                <p:cNvSpPr>
                  <a:spLocks/>
                </p:cNvSpPr>
                <p:nvPr/>
              </p:nvSpPr>
              <p:spPr bwMode="auto">
                <a:xfrm>
                  <a:off x="4909" y="2589"/>
                  <a:ext cx="105" cy="131"/>
                </a:xfrm>
                <a:custGeom>
                  <a:avLst/>
                  <a:gdLst>
                    <a:gd name="T0" fmla="*/ 462 w 523"/>
                    <a:gd name="T1" fmla="*/ 447 h 655"/>
                    <a:gd name="T2" fmla="*/ 473 w 523"/>
                    <a:gd name="T3" fmla="*/ 370 h 655"/>
                    <a:gd name="T4" fmla="*/ 483 w 523"/>
                    <a:gd name="T5" fmla="*/ 299 h 655"/>
                    <a:gd name="T6" fmla="*/ 491 w 523"/>
                    <a:gd name="T7" fmla="*/ 236 h 655"/>
                    <a:gd name="T8" fmla="*/ 500 w 523"/>
                    <a:gd name="T9" fmla="*/ 179 h 655"/>
                    <a:gd name="T10" fmla="*/ 507 w 523"/>
                    <a:gd name="T11" fmla="*/ 129 h 655"/>
                    <a:gd name="T12" fmla="*/ 514 w 523"/>
                    <a:gd name="T13" fmla="*/ 87 h 655"/>
                    <a:gd name="T14" fmla="*/ 521 w 523"/>
                    <a:gd name="T15" fmla="*/ 52 h 655"/>
                    <a:gd name="T16" fmla="*/ 518 w 523"/>
                    <a:gd name="T17" fmla="*/ 29 h 655"/>
                    <a:gd name="T18" fmla="*/ 474 w 523"/>
                    <a:gd name="T19" fmla="*/ 15 h 655"/>
                    <a:gd name="T20" fmla="*/ 398 w 523"/>
                    <a:gd name="T21" fmla="*/ 5 h 655"/>
                    <a:gd name="T22" fmla="*/ 301 w 523"/>
                    <a:gd name="T23" fmla="*/ 0 h 655"/>
                    <a:gd name="T24" fmla="*/ 199 w 523"/>
                    <a:gd name="T25" fmla="*/ 2 h 655"/>
                    <a:gd name="T26" fmla="*/ 105 w 523"/>
                    <a:gd name="T27" fmla="*/ 14 h 655"/>
                    <a:gd name="T28" fmla="*/ 35 w 523"/>
                    <a:gd name="T29" fmla="*/ 36 h 655"/>
                    <a:gd name="T30" fmla="*/ 0 w 523"/>
                    <a:gd name="T31" fmla="*/ 71 h 655"/>
                    <a:gd name="T32" fmla="*/ 7 w 523"/>
                    <a:gd name="T33" fmla="*/ 115 h 655"/>
                    <a:gd name="T34" fmla="*/ 19 w 523"/>
                    <a:gd name="T35" fmla="*/ 165 h 655"/>
                    <a:gd name="T36" fmla="*/ 32 w 523"/>
                    <a:gd name="T37" fmla="*/ 226 h 655"/>
                    <a:gd name="T38" fmla="*/ 46 w 523"/>
                    <a:gd name="T39" fmla="*/ 290 h 655"/>
                    <a:gd name="T40" fmla="*/ 58 w 523"/>
                    <a:gd name="T41" fmla="*/ 356 h 655"/>
                    <a:gd name="T42" fmla="*/ 69 w 523"/>
                    <a:gd name="T43" fmla="*/ 416 h 655"/>
                    <a:gd name="T44" fmla="*/ 79 w 523"/>
                    <a:gd name="T45" fmla="*/ 468 h 655"/>
                    <a:gd name="T46" fmla="*/ 85 w 523"/>
                    <a:gd name="T47" fmla="*/ 505 h 655"/>
                    <a:gd name="T48" fmla="*/ 97 w 523"/>
                    <a:gd name="T49" fmla="*/ 552 h 655"/>
                    <a:gd name="T50" fmla="*/ 132 w 523"/>
                    <a:gd name="T51" fmla="*/ 607 h 655"/>
                    <a:gd name="T52" fmla="*/ 182 w 523"/>
                    <a:gd name="T53" fmla="*/ 641 h 655"/>
                    <a:gd name="T54" fmla="*/ 243 w 523"/>
                    <a:gd name="T55" fmla="*/ 655 h 655"/>
                    <a:gd name="T56" fmla="*/ 305 w 523"/>
                    <a:gd name="T57" fmla="*/ 652 h 655"/>
                    <a:gd name="T58" fmla="*/ 365 w 523"/>
                    <a:gd name="T59" fmla="*/ 627 h 655"/>
                    <a:gd name="T60" fmla="*/ 415 w 523"/>
                    <a:gd name="T61" fmla="*/ 585 h 655"/>
                    <a:gd name="T62" fmla="*/ 448 w 523"/>
                    <a:gd name="T63" fmla="*/ 525 h 6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23" h="655">
                      <a:moveTo>
                        <a:pt x="456" y="489"/>
                      </a:moveTo>
                      <a:lnTo>
                        <a:pt x="462" y="447"/>
                      </a:lnTo>
                      <a:lnTo>
                        <a:pt x="467" y="407"/>
                      </a:lnTo>
                      <a:lnTo>
                        <a:pt x="473" y="370"/>
                      </a:lnTo>
                      <a:lnTo>
                        <a:pt x="478" y="333"/>
                      </a:lnTo>
                      <a:lnTo>
                        <a:pt x="483" y="299"/>
                      </a:lnTo>
                      <a:lnTo>
                        <a:pt x="488" y="266"/>
                      </a:lnTo>
                      <a:lnTo>
                        <a:pt x="491" y="236"/>
                      </a:lnTo>
                      <a:lnTo>
                        <a:pt x="496" y="206"/>
                      </a:lnTo>
                      <a:lnTo>
                        <a:pt x="500" y="179"/>
                      </a:lnTo>
                      <a:lnTo>
                        <a:pt x="504" y="153"/>
                      </a:lnTo>
                      <a:lnTo>
                        <a:pt x="507" y="129"/>
                      </a:lnTo>
                      <a:lnTo>
                        <a:pt x="511" y="107"/>
                      </a:lnTo>
                      <a:lnTo>
                        <a:pt x="514" y="87"/>
                      </a:lnTo>
                      <a:lnTo>
                        <a:pt x="517" y="69"/>
                      </a:lnTo>
                      <a:lnTo>
                        <a:pt x="521" y="52"/>
                      </a:lnTo>
                      <a:lnTo>
                        <a:pt x="523" y="37"/>
                      </a:lnTo>
                      <a:lnTo>
                        <a:pt x="518" y="29"/>
                      </a:lnTo>
                      <a:lnTo>
                        <a:pt x="501" y="22"/>
                      </a:lnTo>
                      <a:lnTo>
                        <a:pt x="474" y="15"/>
                      </a:lnTo>
                      <a:lnTo>
                        <a:pt x="440" y="9"/>
                      </a:lnTo>
                      <a:lnTo>
                        <a:pt x="398" y="5"/>
                      </a:lnTo>
                      <a:lnTo>
                        <a:pt x="351" y="2"/>
                      </a:lnTo>
                      <a:lnTo>
                        <a:pt x="301" y="0"/>
                      </a:lnTo>
                      <a:lnTo>
                        <a:pt x="250" y="0"/>
                      </a:lnTo>
                      <a:lnTo>
                        <a:pt x="199" y="2"/>
                      </a:lnTo>
                      <a:lnTo>
                        <a:pt x="150" y="7"/>
                      </a:lnTo>
                      <a:lnTo>
                        <a:pt x="105" y="14"/>
                      </a:lnTo>
                      <a:lnTo>
                        <a:pt x="66" y="24"/>
                      </a:lnTo>
                      <a:lnTo>
                        <a:pt x="35" y="36"/>
                      </a:lnTo>
                      <a:lnTo>
                        <a:pt x="12" y="52"/>
                      </a:lnTo>
                      <a:lnTo>
                        <a:pt x="0" y="71"/>
                      </a:lnTo>
                      <a:lnTo>
                        <a:pt x="1" y="95"/>
                      </a:lnTo>
                      <a:lnTo>
                        <a:pt x="7" y="115"/>
                      </a:lnTo>
                      <a:lnTo>
                        <a:pt x="13" y="138"/>
                      </a:lnTo>
                      <a:lnTo>
                        <a:pt x="19" y="165"/>
                      </a:lnTo>
                      <a:lnTo>
                        <a:pt x="26" y="194"/>
                      </a:lnTo>
                      <a:lnTo>
                        <a:pt x="32" y="226"/>
                      </a:lnTo>
                      <a:lnTo>
                        <a:pt x="40" y="258"/>
                      </a:lnTo>
                      <a:lnTo>
                        <a:pt x="46" y="290"/>
                      </a:lnTo>
                      <a:lnTo>
                        <a:pt x="52" y="323"/>
                      </a:lnTo>
                      <a:lnTo>
                        <a:pt x="58" y="356"/>
                      </a:lnTo>
                      <a:lnTo>
                        <a:pt x="64" y="387"/>
                      </a:lnTo>
                      <a:lnTo>
                        <a:pt x="69" y="416"/>
                      </a:lnTo>
                      <a:lnTo>
                        <a:pt x="74" y="444"/>
                      </a:lnTo>
                      <a:lnTo>
                        <a:pt x="79" y="468"/>
                      </a:lnTo>
                      <a:lnTo>
                        <a:pt x="82" y="489"/>
                      </a:lnTo>
                      <a:lnTo>
                        <a:pt x="85" y="505"/>
                      </a:lnTo>
                      <a:lnTo>
                        <a:pt x="87" y="517"/>
                      </a:lnTo>
                      <a:lnTo>
                        <a:pt x="97" y="552"/>
                      </a:lnTo>
                      <a:lnTo>
                        <a:pt x="112" y="582"/>
                      </a:lnTo>
                      <a:lnTo>
                        <a:pt x="132" y="607"/>
                      </a:lnTo>
                      <a:lnTo>
                        <a:pt x="155" y="626"/>
                      </a:lnTo>
                      <a:lnTo>
                        <a:pt x="182" y="641"/>
                      </a:lnTo>
                      <a:lnTo>
                        <a:pt x="211" y="651"/>
                      </a:lnTo>
                      <a:lnTo>
                        <a:pt x="243" y="655"/>
                      </a:lnTo>
                      <a:lnTo>
                        <a:pt x="273" y="655"/>
                      </a:lnTo>
                      <a:lnTo>
                        <a:pt x="305" y="652"/>
                      </a:lnTo>
                      <a:lnTo>
                        <a:pt x="336" y="642"/>
                      </a:lnTo>
                      <a:lnTo>
                        <a:pt x="365" y="627"/>
                      </a:lnTo>
                      <a:lnTo>
                        <a:pt x="392" y="609"/>
                      </a:lnTo>
                      <a:lnTo>
                        <a:pt x="415" y="585"/>
                      </a:lnTo>
                      <a:lnTo>
                        <a:pt x="433" y="558"/>
                      </a:lnTo>
                      <a:lnTo>
                        <a:pt x="448" y="525"/>
                      </a:lnTo>
                      <a:lnTo>
                        <a:pt x="456" y="489"/>
                      </a:lnTo>
                      <a:close/>
                    </a:path>
                  </a:pathLst>
                </a:custGeom>
                <a:solidFill>
                  <a:srgbClr val="FFB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74" name="Freeform 790"/>
                <p:cNvSpPr>
                  <a:spLocks/>
                </p:cNvSpPr>
                <p:nvPr/>
              </p:nvSpPr>
              <p:spPr bwMode="auto">
                <a:xfrm>
                  <a:off x="4909" y="2589"/>
                  <a:ext cx="105" cy="131"/>
                </a:xfrm>
                <a:custGeom>
                  <a:avLst/>
                  <a:gdLst>
                    <a:gd name="T0" fmla="*/ 456 w 523"/>
                    <a:gd name="T1" fmla="*/ 489 h 655"/>
                    <a:gd name="T2" fmla="*/ 467 w 523"/>
                    <a:gd name="T3" fmla="*/ 407 h 655"/>
                    <a:gd name="T4" fmla="*/ 478 w 523"/>
                    <a:gd name="T5" fmla="*/ 333 h 655"/>
                    <a:gd name="T6" fmla="*/ 488 w 523"/>
                    <a:gd name="T7" fmla="*/ 266 h 655"/>
                    <a:gd name="T8" fmla="*/ 496 w 523"/>
                    <a:gd name="T9" fmla="*/ 206 h 655"/>
                    <a:gd name="T10" fmla="*/ 504 w 523"/>
                    <a:gd name="T11" fmla="*/ 153 h 655"/>
                    <a:gd name="T12" fmla="*/ 511 w 523"/>
                    <a:gd name="T13" fmla="*/ 107 h 655"/>
                    <a:gd name="T14" fmla="*/ 517 w 523"/>
                    <a:gd name="T15" fmla="*/ 69 h 655"/>
                    <a:gd name="T16" fmla="*/ 523 w 523"/>
                    <a:gd name="T17" fmla="*/ 37 h 655"/>
                    <a:gd name="T18" fmla="*/ 518 w 523"/>
                    <a:gd name="T19" fmla="*/ 29 h 655"/>
                    <a:gd name="T20" fmla="*/ 474 w 523"/>
                    <a:gd name="T21" fmla="*/ 15 h 655"/>
                    <a:gd name="T22" fmla="*/ 398 w 523"/>
                    <a:gd name="T23" fmla="*/ 5 h 655"/>
                    <a:gd name="T24" fmla="*/ 301 w 523"/>
                    <a:gd name="T25" fmla="*/ 0 h 655"/>
                    <a:gd name="T26" fmla="*/ 199 w 523"/>
                    <a:gd name="T27" fmla="*/ 2 h 655"/>
                    <a:gd name="T28" fmla="*/ 105 w 523"/>
                    <a:gd name="T29" fmla="*/ 14 h 655"/>
                    <a:gd name="T30" fmla="*/ 35 w 523"/>
                    <a:gd name="T31" fmla="*/ 36 h 655"/>
                    <a:gd name="T32" fmla="*/ 0 w 523"/>
                    <a:gd name="T33" fmla="*/ 71 h 655"/>
                    <a:gd name="T34" fmla="*/ 1 w 523"/>
                    <a:gd name="T35" fmla="*/ 95 h 655"/>
                    <a:gd name="T36" fmla="*/ 13 w 523"/>
                    <a:gd name="T37" fmla="*/ 138 h 655"/>
                    <a:gd name="T38" fmla="*/ 26 w 523"/>
                    <a:gd name="T39" fmla="*/ 194 h 655"/>
                    <a:gd name="T40" fmla="*/ 40 w 523"/>
                    <a:gd name="T41" fmla="*/ 258 h 655"/>
                    <a:gd name="T42" fmla="*/ 52 w 523"/>
                    <a:gd name="T43" fmla="*/ 323 h 655"/>
                    <a:gd name="T44" fmla="*/ 64 w 523"/>
                    <a:gd name="T45" fmla="*/ 387 h 655"/>
                    <a:gd name="T46" fmla="*/ 74 w 523"/>
                    <a:gd name="T47" fmla="*/ 444 h 655"/>
                    <a:gd name="T48" fmla="*/ 82 w 523"/>
                    <a:gd name="T49" fmla="*/ 489 h 655"/>
                    <a:gd name="T50" fmla="*/ 87 w 523"/>
                    <a:gd name="T51" fmla="*/ 517 h 655"/>
                    <a:gd name="T52" fmla="*/ 97 w 523"/>
                    <a:gd name="T53" fmla="*/ 552 h 655"/>
                    <a:gd name="T54" fmla="*/ 132 w 523"/>
                    <a:gd name="T55" fmla="*/ 607 h 655"/>
                    <a:gd name="T56" fmla="*/ 182 w 523"/>
                    <a:gd name="T57" fmla="*/ 641 h 655"/>
                    <a:gd name="T58" fmla="*/ 243 w 523"/>
                    <a:gd name="T59" fmla="*/ 655 h 655"/>
                    <a:gd name="T60" fmla="*/ 305 w 523"/>
                    <a:gd name="T61" fmla="*/ 652 h 655"/>
                    <a:gd name="T62" fmla="*/ 365 w 523"/>
                    <a:gd name="T63" fmla="*/ 627 h 655"/>
                    <a:gd name="T64" fmla="*/ 415 w 523"/>
                    <a:gd name="T65" fmla="*/ 585 h 655"/>
                    <a:gd name="T66" fmla="*/ 448 w 523"/>
                    <a:gd name="T67" fmla="*/ 525 h 6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23" h="655">
                      <a:moveTo>
                        <a:pt x="456" y="489"/>
                      </a:moveTo>
                      <a:lnTo>
                        <a:pt x="456" y="489"/>
                      </a:lnTo>
                      <a:lnTo>
                        <a:pt x="462" y="447"/>
                      </a:lnTo>
                      <a:lnTo>
                        <a:pt x="467" y="407"/>
                      </a:lnTo>
                      <a:lnTo>
                        <a:pt x="473" y="370"/>
                      </a:lnTo>
                      <a:lnTo>
                        <a:pt x="478" y="333"/>
                      </a:lnTo>
                      <a:lnTo>
                        <a:pt x="483" y="299"/>
                      </a:lnTo>
                      <a:lnTo>
                        <a:pt x="488" y="266"/>
                      </a:lnTo>
                      <a:lnTo>
                        <a:pt x="491" y="236"/>
                      </a:lnTo>
                      <a:lnTo>
                        <a:pt x="496" y="206"/>
                      </a:lnTo>
                      <a:lnTo>
                        <a:pt x="500" y="179"/>
                      </a:lnTo>
                      <a:lnTo>
                        <a:pt x="504" y="153"/>
                      </a:lnTo>
                      <a:lnTo>
                        <a:pt x="507" y="129"/>
                      </a:lnTo>
                      <a:lnTo>
                        <a:pt x="511" y="107"/>
                      </a:lnTo>
                      <a:lnTo>
                        <a:pt x="514" y="87"/>
                      </a:lnTo>
                      <a:lnTo>
                        <a:pt x="517" y="69"/>
                      </a:lnTo>
                      <a:lnTo>
                        <a:pt x="521" y="52"/>
                      </a:lnTo>
                      <a:lnTo>
                        <a:pt x="523" y="37"/>
                      </a:lnTo>
                      <a:lnTo>
                        <a:pt x="518" y="29"/>
                      </a:lnTo>
                      <a:lnTo>
                        <a:pt x="501" y="22"/>
                      </a:lnTo>
                      <a:lnTo>
                        <a:pt x="474" y="15"/>
                      </a:lnTo>
                      <a:lnTo>
                        <a:pt x="440" y="9"/>
                      </a:lnTo>
                      <a:lnTo>
                        <a:pt x="398" y="5"/>
                      </a:lnTo>
                      <a:lnTo>
                        <a:pt x="351" y="2"/>
                      </a:lnTo>
                      <a:lnTo>
                        <a:pt x="301" y="0"/>
                      </a:lnTo>
                      <a:lnTo>
                        <a:pt x="250" y="0"/>
                      </a:lnTo>
                      <a:lnTo>
                        <a:pt x="199" y="2"/>
                      </a:lnTo>
                      <a:lnTo>
                        <a:pt x="150" y="7"/>
                      </a:lnTo>
                      <a:lnTo>
                        <a:pt x="105" y="14"/>
                      </a:lnTo>
                      <a:lnTo>
                        <a:pt x="66" y="24"/>
                      </a:lnTo>
                      <a:lnTo>
                        <a:pt x="35" y="36"/>
                      </a:lnTo>
                      <a:lnTo>
                        <a:pt x="12" y="52"/>
                      </a:lnTo>
                      <a:lnTo>
                        <a:pt x="0" y="71"/>
                      </a:lnTo>
                      <a:lnTo>
                        <a:pt x="1" y="95"/>
                      </a:lnTo>
                      <a:lnTo>
                        <a:pt x="7" y="115"/>
                      </a:lnTo>
                      <a:lnTo>
                        <a:pt x="13" y="138"/>
                      </a:lnTo>
                      <a:lnTo>
                        <a:pt x="19" y="165"/>
                      </a:lnTo>
                      <a:lnTo>
                        <a:pt x="26" y="194"/>
                      </a:lnTo>
                      <a:lnTo>
                        <a:pt x="32" y="226"/>
                      </a:lnTo>
                      <a:lnTo>
                        <a:pt x="40" y="258"/>
                      </a:lnTo>
                      <a:lnTo>
                        <a:pt x="46" y="290"/>
                      </a:lnTo>
                      <a:lnTo>
                        <a:pt x="52" y="323"/>
                      </a:lnTo>
                      <a:lnTo>
                        <a:pt x="58" y="356"/>
                      </a:lnTo>
                      <a:lnTo>
                        <a:pt x="64" y="387"/>
                      </a:lnTo>
                      <a:lnTo>
                        <a:pt x="69" y="416"/>
                      </a:lnTo>
                      <a:lnTo>
                        <a:pt x="74" y="444"/>
                      </a:lnTo>
                      <a:lnTo>
                        <a:pt x="79" y="468"/>
                      </a:lnTo>
                      <a:lnTo>
                        <a:pt x="82" y="489"/>
                      </a:lnTo>
                      <a:lnTo>
                        <a:pt x="85" y="505"/>
                      </a:lnTo>
                      <a:lnTo>
                        <a:pt x="87" y="517"/>
                      </a:lnTo>
                      <a:lnTo>
                        <a:pt x="97" y="552"/>
                      </a:lnTo>
                      <a:lnTo>
                        <a:pt x="112" y="582"/>
                      </a:lnTo>
                      <a:lnTo>
                        <a:pt x="132" y="607"/>
                      </a:lnTo>
                      <a:lnTo>
                        <a:pt x="155" y="626"/>
                      </a:lnTo>
                      <a:lnTo>
                        <a:pt x="182" y="641"/>
                      </a:lnTo>
                      <a:lnTo>
                        <a:pt x="211" y="651"/>
                      </a:lnTo>
                      <a:lnTo>
                        <a:pt x="243" y="655"/>
                      </a:lnTo>
                      <a:lnTo>
                        <a:pt x="273" y="655"/>
                      </a:lnTo>
                      <a:lnTo>
                        <a:pt x="305" y="652"/>
                      </a:lnTo>
                      <a:lnTo>
                        <a:pt x="336" y="642"/>
                      </a:lnTo>
                      <a:lnTo>
                        <a:pt x="365" y="627"/>
                      </a:lnTo>
                      <a:lnTo>
                        <a:pt x="392" y="609"/>
                      </a:lnTo>
                      <a:lnTo>
                        <a:pt x="415" y="585"/>
                      </a:lnTo>
                      <a:lnTo>
                        <a:pt x="433" y="558"/>
                      </a:lnTo>
                      <a:lnTo>
                        <a:pt x="448" y="525"/>
                      </a:lnTo>
                      <a:lnTo>
                        <a:pt x="456" y="48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75" name="Freeform 791"/>
                <p:cNvSpPr>
                  <a:spLocks/>
                </p:cNvSpPr>
                <p:nvPr/>
              </p:nvSpPr>
              <p:spPr bwMode="auto">
                <a:xfrm>
                  <a:off x="4920" y="2672"/>
                  <a:ext cx="83" cy="114"/>
                </a:xfrm>
                <a:custGeom>
                  <a:avLst/>
                  <a:gdLst>
                    <a:gd name="T0" fmla="*/ 18 w 418"/>
                    <a:gd name="T1" fmla="*/ 10 h 567"/>
                    <a:gd name="T2" fmla="*/ 23 w 418"/>
                    <a:gd name="T3" fmla="*/ 32 h 567"/>
                    <a:gd name="T4" fmla="*/ 31 w 418"/>
                    <a:gd name="T5" fmla="*/ 56 h 567"/>
                    <a:gd name="T6" fmla="*/ 45 w 418"/>
                    <a:gd name="T7" fmla="*/ 83 h 567"/>
                    <a:gd name="T8" fmla="*/ 65 w 418"/>
                    <a:gd name="T9" fmla="*/ 110 h 567"/>
                    <a:gd name="T10" fmla="*/ 95 w 418"/>
                    <a:gd name="T11" fmla="*/ 136 h 567"/>
                    <a:gd name="T12" fmla="*/ 135 w 418"/>
                    <a:gd name="T13" fmla="*/ 160 h 567"/>
                    <a:gd name="T14" fmla="*/ 186 w 418"/>
                    <a:gd name="T15" fmla="*/ 180 h 567"/>
                    <a:gd name="T16" fmla="*/ 235 w 418"/>
                    <a:gd name="T17" fmla="*/ 229 h 567"/>
                    <a:gd name="T18" fmla="*/ 258 w 418"/>
                    <a:gd name="T19" fmla="*/ 183 h 567"/>
                    <a:gd name="T20" fmla="*/ 297 w 418"/>
                    <a:gd name="T21" fmla="*/ 157 h 567"/>
                    <a:gd name="T22" fmla="*/ 351 w 418"/>
                    <a:gd name="T23" fmla="*/ 110 h 567"/>
                    <a:gd name="T24" fmla="*/ 399 w 418"/>
                    <a:gd name="T25" fmla="*/ 48 h 567"/>
                    <a:gd name="T26" fmla="*/ 416 w 418"/>
                    <a:gd name="T27" fmla="*/ 3 h 567"/>
                    <a:gd name="T28" fmla="*/ 418 w 418"/>
                    <a:gd name="T29" fmla="*/ 27 h 567"/>
                    <a:gd name="T30" fmla="*/ 416 w 418"/>
                    <a:gd name="T31" fmla="*/ 95 h 567"/>
                    <a:gd name="T32" fmla="*/ 406 w 418"/>
                    <a:gd name="T33" fmla="*/ 192 h 567"/>
                    <a:gd name="T34" fmla="*/ 387 w 418"/>
                    <a:gd name="T35" fmla="*/ 304 h 567"/>
                    <a:gd name="T36" fmla="*/ 359 w 418"/>
                    <a:gd name="T37" fmla="*/ 413 h 567"/>
                    <a:gd name="T38" fmla="*/ 320 w 418"/>
                    <a:gd name="T39" fmla="*/ 502 h 567"/>
                    <a:gd name="T40" fmla="*/ 269 w 418"/>
                    <a:gd name="T41" fmla="*/ 557 h 567"/>
                    <a:gd name="T42" fmla="*/ 208 w 418"/>
                    <a:gd name="T43" fmla="*/ 566 h 567"/>
                    <a:gd name="T44" fmla="*/ 154 w 418"/>
                    <a:gd name="T45" fmla="*/ 545 h 567"/>
                    <a:gd name="T46" fmla="*/ 109 w 418"/>
                    <a:gd name="T47" fmla="*/ 505 h 567"/>
                    <a:gd name="T48" fmla="*/ 73 w 418"/>
                    <a:gd name="T49" fmla="*/ 452 h 567"/>
                    <a:gd name="T50" fmla="*/ 46 w 418"/>
                    <a:gd name="T51" fmla="*/ 391 h 567"/>
                    <a:gd name="T52" fmla="*/ 25 w 418"/>
                    <a:gd name="T53" fmla="*/ 331 h 567"/>
                    <a:gd name="T54" fmla="*/ 11 w 418"/>
                    <a:gd name="T55" fmla="*/ 278 h 567"/>
                    <a:gd name="T56" fmla="*/ 3 w 418"/>
                    <a:gd name="T57" fmla="*/ 240 h 567"/>
                    <a:gd name="T58" fmla="*/ 0 w 418"/>
                    <a:gd name="T59" fmla="*/ 217 h 567"/>
                    <a:gd name="T60" fmla="*/ 0 w 418"/>
                    <a:gd name="T61" fmla="*/ 189 h 567"/>
                    <a:gd name="T62" fmla="*/ 2 w 418"/>
                    <a:gd name="T63" fmla="*/ 154 h 567"/>
                    <a:gd name="T64" fmla="*/ 5 w 418"/>
                    <a:gd name="T65" fmla="*/ 115 h 567"/>
                    <a:gd name="T66" fmla="*/ 8 w 418"/>
                    <a:gd name="T67" fmla="*/ 77 h 567"/>
                    <a:gd name="T68" fmla="*/ 12 w 418"/>
                    <a:gd name="T69" fmla="*/ 43 h 567"/>
                    <a:gd name="T70" fmla="*/ 14 w 418"/>
                    <a:gd name="T71" fmla="*/ 17 h 567"/>
                    <a:gd name="T72" fmla="*/ 17 w 418"/>
                    <a:gd name="T73" fmla="*/ 3 h 5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18" h="567">
                      <a:moveTo>
                        <a:pt x="17" y="0"/>
                      </a:moveTo>
                      <a:lnTo>
                        <a:pt x="18" y="10"/>
                      </a:lnTo>
                      <a:lnTo>
                        <a:pt x="20" y="20"/>
                      </a:lnTo>
                      <a:lnTo>
                        <a:pt x="23" y="32"/>
                      </a:lnTo>
                      <a:lnTo>
                        <a:pt x="26" y="44"/>
                      </a:lnTo>
                      <a:lnTo>
                        <a:pt x="31" y="56"/>
                      </a:lnTo>
                      <a:lnTo>
                        <a:pt x="37" y="70"/>
                      </a:lnTo>
                      <a:lnTo>
                        <a:pt x="45" y="83"/>
                      </a:lnTo>
                      <a:lnTo>
                        <a:pt x="54" y="96"/>
                      </a:lnTo>
                      <a:lnTo>
                        <a:pt x="65" y="110"/>
                      </a:lnTo>
                      <a:lnTo>
                        <a:pt x="79" y="123"/>
                      </a:lnTo>
                      <a:lnTo>
                        <a:pt x="95" y="136"/>
                      </a:lnTo>
                      <a:lnTo>
                        <a:pt x="113" y="149"/>
                      </a:lnTo>
                      <a:lnTo>
                        <a:pt x="135" y="160"/>
                      </a:lnTo>
                      <a:lnTo>
                        <a:pt x="158" y="171"/>
                      </a:lnTo>
                      <a:lnTo>
                        <a:pt x="186" y="180"/>
                      </a:lnTo>
                      <a:lnTo>
                        <a:pt x="216" y="189"/>
                      </a:lnTo>
                      <a:lnTo>
                        <a:pt x="235" y="229"/>
                      </a:lnTo>
                      <a:lnTo>
                        <a:pt x="252" y="186"/>
                      </a:lnTo>
                      <a:lnTo>
                        <a:pt x="258" y="183"/>
                      </a:lnTo>
                      <a:lnTo>
                        <a:pt x="274" y="173"/>
                      </a:lnTo>
                      <a:lnTo>
                        <a:pt x="297" y="157"/>
                      </a:lnTo>
                      <a:lnTo>
                        <a:pt x="323" y="135"/>
                      </a:lnTo>
                      <a:lnTo>
                        <a:pt x="351" y="110"/>
                      </a:lnTo>
                      <a:lnTo>
                        <a:pt x="377" y="81"/>
                      </a:lnTo>
                      <a:lnTo>
                        <a:pt x="399" y="48"/>
                      </a:lnTo>
                      <a:lnTo>
                        <a:pt x="412" y="12"/>
                      </a:lnTo>
                      <a:lnTo>
                        <a:pt x="416" y="3"/>
                      </a:lnTo>
                      <a:lnTo>
                        <a:pt x="418" y="8"/>
                      </a:lnTo>
                      <a:lnTo>
                        <a:pt x="418" y="27"/>
                      </a:lnTo>
                      <a:lnTo>
                        <a:pt x="418" y="56"/>
                      </a:lnTo>
                      <a:lnTo>
                        <a:pt x="416" y="95"/>
                      </a:lnTo>
                      <a:lnTo>
                        <a:pt x="412" y="141"/>
                      </a:lnTo>
                      <a:lnTo>
                        <a:pt x="406" y="192"/>
                      </a:lnTo>
                      <a:lnTo>
                        <a:pt x="398" y="247"/>
                      </a:lnTo>
                      <a:lnTo>
                        <a:pt x="387" y="304"/>
                      </a:lnTo>
                      <a:lnTo>
                        <a:pt x="375" y="359"/>
                      </a:lnTo>
                      <a:lnTo>
                        <a:pt x="359" y="413"/>
                      </a:lnTo>
                      <a:lnTo>
                        <a:pt x="341" y="460"/>
                      </a:lnTo>
                      <a:lnTo>
                        <a:pt x="320" y="502"/>
                      </a:lnTo>
                      <a:lnTo>
                        <a:pt x="295" y="534"/>
                      </a:lnTo>
                      <a:lnTo>
                        <a:pt x="269" y="557"/>
                      </a:lnTo>
                      <a:lnTo>
                        <a:pt x="238" y="567"/>
                      </a:lnTo>
                      <a:lnTo>
                        <a:pt x="208" y="566"/>
                      </a:lnTo>
                      <a:lnTo>
                        <a:pt x="180" y="559"/>
                      </a:lnTo>
                      <a:lnTo>
                        <a:pt x="154" y="545"/>
                      </a:lnTo>
                      <a:lnTo>
                        <a:pt x="130" y="527"/>
                      </a:lnTo>
                      <a:lnTo>
                        <a:pt x="109" y="505"/>
                      </a:lnTo>
                      <a:lnTo>
                        <a:pt x="90" y="480"/>
                      </a:lnTo>
                      <a:lnTo>
                        <a:pt x="73" y="452"/>
                      </a:lnTo>
                      <a:lnTo>
                        <a:pt x="58" y="421"/>
                      </a:lnTo>
                      <a:lnTo>
                        <a:pt x="46" y="391"/>
                      </a:lnTo>
                      <a:lnTo>
                        <a:pt x="34" y="360"/>
                      </a:lnTo>
                      <a:lnTo>
                        <a:pt x="25" y="331"/>
                      </a:lnTo>
                      <a:lnTo>
                        <a:pt x="17" y="303"/>
                      </a:lnTo>
                      <a:lnTo>
                        <a:pt x="11" y="278"/>
                      </a:lnTo>
                      <a:lnTo>
                        <a:pt x="6" y="257"/>
                      </a:lnTo>
                      <a:lnTo>
                        <a:pt x="3" y="240"/>
                      </a:lnTo>
                      <a:lnTo>
                        <a:pt x="1" y="228"/>
                      </a:lnTo>
                      <a:lnTo>
                        <a:pt x="0" y="217"/>
                      </a:lnTo>
                      <a:lnTo>
                        <a:pt x="0" y="203"/>
                      </a:lnTo>
                      <a:lnTo>
                        <a:pt x="0" y="189"/>
                      </a:lnTo>
                      <a:lnTo>
                        <a:pt x="1" y="172"/>
                      </a:lnTo>
                      <a:lnTo>
                        <a:pt x="2" y="154"/>
                      </a:lnTo>
                      <a:lnTo>
                        <a:pt x="3" y="134"/>
                      </a:lnTo>
                      <a:lnTo>
                        <a:pt x="5" y="115"/>
                      </a:lnTo>
                      <a:lnTo>
                        <a:pt x="7" y="95"/>
                      </a:lnTo>
                      <a:lnTo>
                        <a:pt x="8" y="77"/>
                      </a:lnTo>
                      <a:lnTo>
                        <a:pt x="11" y="60"/>
                      </a:lnTo>
                      <a:lnTo>
                        <a:pt x="12" y="43"/>
                      </a:lnTo>
                      <a:lnTo>
                        <a:pt x="13" y="29"/>
                      </a:lnTo>
                      <a:lnTo>
                        <a:pt x="14" y="17"/>
                      </a:lnTo>
                      <a:lnTo>
                        <a:pt x="15" y="8"/>
                      </a:lnTo>
                      <a:lnTo>
                        <a:pt x="17" y="3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76" name="Freeform 792"/>
                <p:cNvSpPr>
                  <a:spLocks/>
                </p:cNvSpPr>
                <p:nvPr/>
              </p:nvSpPr>
              <p:spPr bwMode="auto">
                <a:xfrm>
                  <a:off x="4920" y="2672"/>
                  <a:ext cx="83" cy="114"/>
                </a:xfrm>
                <a:custGeom>
                  <a:avLst/>
                  <a:gdLst>
                    <a:gd name="T0" fmla="*/ 17 w 418"/>
                    <a:gd name="T1" fmla="*/ 0 h 567"/>
                    <a:gd name="T2" fmla="*/ 20 w 418"/>
                    <a:gd name="T3" fmla="*/ 20 h 567"/>
                    <a:gd name="T4" fmla="*/ 26 w 418"/>
                    <a:gd name="T5" fmla="*/ 44 h 567"/>
                    <a:gd name="T6" fmla="*/ 37 w 418"/>
                    <a:gd name="T7" fmla="*/ 70 h 567"/>
                    <a:gd name="T8" fmla="*/ 54 w 418"/>
                    <a:gd name="T9" fmla="*/ 96 h 567"/>
                    <a:gd name="T10" fmla="*/ 79 w 418"/>
                    <a:gd name="T11" fmla="*/ 123 h 567"/>
                    <a:gd name="T12" fmla="*/ 113 w 418"/>
                    <a:gd name="T13" fmla="*/ 149 h 567"/>
                    <a:gd name="T14" fmla="*/ 158 w 418"/>
                    <a:gd name="T15" fmla="*/ 171 h 567"/>
                    <a:gd name="T16" fmla="*/ 216 w 418"/>
                    <a:gd name="T17" fmla="*/ 189 h 567"/>
                    <a:gd name="T18" fmla="*/ 252 w 418"/>
                    <a:gd name="T19" fmla="*/ 186 h 567"/>
                    <a:gd name="T20" fmla="*/ 258 w 418"/>
                    <a:gd name="T21" fmla="*/ 183 h 567"/>
                    <a:gd name="T22" fmla="*/ 297 w 418"/>
                    <a:gd name="T23" fmla="*/ 157 h 567"/>
                    <a:gd name="T24" fmla="*/ 351 w 418"/>
                    <a:gd name="T25" fmla="*/ 110 h 567"/>
                    <a:gd name="T26" fmla="*/ 399 w 418"/>
                    <a:gd name="T27" fmla="*/ 48 h 567"/>
                    <a:gd name="T28" fmla="*/ 412 w 418"/>
                    <a:gd name="T29" fmla="*/ 12 h 567"/>
                    <a:gd name="T30" fmla="*/ 418 w 418"/>
                    <a:gd name="T31" fmla="*/ 8 h 567"/>
                    <a:gd name="T32" fmla="*/ 418 w 418"/>
                    <a:gd name="T33" fmla="*/ 56 h 567"/>
                    <a:gd name="T34" fmla="*/ 412 w 418"/>
                    <a:gd name="T35" fmla="*/ 141 h 567"/>
                    <a:gd name="T36" fmla="*/ 398 w 418"/>
                    <a:gd name="T37" fmla="*/ 247 h 567"/>
                    <a:gd name="T38" fmla="*/ 375 w 418"/>
                    <a:gd name="T39" fmla="*/ 359 h 567"/>
                    <a:gd name="T40" fmla="*/ 341 w 418"/>
                    <a:gd name="T41" fmla="*/ 460 h 567"/>
                    <a:gd name="T42" fmla="*/ 295 w 418"/>
                    <a:gd name="T43" fmla="*/ 534 h 567"/>
                    <a:gd name="T44" fmla="*/ 238 w 418"/>
                    <a:gd name="T45" fmla="*/ 567 h 567"/>
                    <a:gd name="T46" fmla="*/ 208 w 418"/>
                    <a:gd name="T47" fmla="*/ 566 h 567"/>
                    <a:gd name="T48" fmla="*/ 154 w 418"/>
                    <a:gd name="T49" fmla="*/ 545 h 567"/>
                    <a:gd name="T50" fmla="*/ 109 w 418"/>
                    <a:gd name="T51" fmla="*/ 505 h 567"/>
                    <a:gd name="T52" fmla="*/ 73 w 418"/>
                    <a:gd name="T53" fmla="*/ 452 h 567"/>
                    <a:gd name="T54" fmla="*/ 46 w 418"/>
                    <a:gd name="T55" fmla="*/ 391 h 567"/>
                    <a:gd name="T56" fmla="*/ 25 w 418"/>
                    <a:gd name="T57" fmla="*/ 331 h 567"/>
                    <a:gd name="T58" fmla="*/ 11 w 418"/>
                    <a:gd name="T59" fmla="*/ 278 h 567"/>
                    <a:gd name="T60" fmla="*/ 3 w 418"/>
                    <a:gd name="T61" fmla="*/ 240 h 567"/>
                    <a:gd name="T62" fmla="*/ 1 w 418"/>
                    <a:gd name="T63" fmla="*/ 228 h 567"/>
                    <a:gd name="T64" fmla="*/ 0 w 418"/>
                    <a:gd name="T65" fmla="*/ 203 h 567"/>
                    <a:gd name="T66" fmla="*/ 1 w 418"/>
                    <a:gd name="T67" fmla="*/ 172 h 567"/>
                    <a:gd name="T68" fmla="*/ 3 w 418"/>
                    <a:gd name="T69" fmla="*/ 134 h 567"/>
                    <a:gd name="T70" fmla="*/ 7 w 418"/>
                    <a:gd name="T71" fmla="*/ 95 h 567"/>
                    <a:gd name="T72" fmla="*/ 11 w 418"/>
                    <a:gd name="T73" fmla="*/ 60 h 567"/>
                    <a:gd name="T74" fmla="*/ 13 w 418"/>
                    <a:gd name="T75" fmla="*/ 29 h 567"/>
                    <a:gd name="T76" fmla="*/ 15 w 418"/>
                    <a:gd name="T77" fmla="*/ 8 h 567"/>
                    <a:gd name="T78" fmla="*/ 17 w 418"/>
                    <a:gd name="T79" fmla="*/ 0 h 5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18" h="567">
                      <a:moveTo>
                        <a:pt x="17" y="0"/>
                      </a:moveTo>
                      <a:lnTo>
                        <a:pt x="17" y="0"/>
                      </a:lnTo>
                      <a:lnTo>
                        <a:pt x="18" y="10"/>
                      </a:lnTo>
                      <a:lnTo>
                        <a:pt x="20" y="20"/>
                      </a:lnTo>
                      <a:lnTo>
                        <a:pt x="23" y="32"/>
                      </a:lnTo>
                      <a:lnTo>
                        <a:pt x="26" y="44"/>
                      </a:lnTo>
                      <a:lnTo>
                        <a:pt x="31" y="56"/>
                      </a:lnTo>
                      <a:lnTo>
                        <a:pt x="37" y="70"/>
                      </a:lnTo>
                      <a:lnTo>
                        <a:pt x="45" y="83"/>
                      </a:lnTo>
                      <a:lnTo>
                        <a:pt x="54" y="96"/>
                      </a:lnTo>
                      <a:lnTo>
                        <a:pt x="65" y="110"/>
                      </a:lnTo>
                      <a:lnTo>
                        <a:pt x="79" y="123"/>
                      </a:lnTo>
                      <a:lnTo>
                        <a:pt x="95" y="136"/>
                      </a:lnTo>
                      <a:lnTo>
                        <a:pt x="113" y="149"/>
                      </a:lnTo>
                      <a:lnTo>
                        <a:pt x="135" y="160"/>
                      </a:lnTo>
                      <a:lnTo>
                        <a:pt x="158" y="171"/>
                      </a:lnTo>
                      <a:lnTo>
                        <a:pt x="186" y="180"/>
                      </a:lnTo>
                      <a:lnTo>
                        <a:pt x="216" y="189"/>
                      </a:lnTo>
                      <a:lnTo>
                        <a:pt x="235" y="229"/>
                      </a:lnTo>
                      <a:lnTo>
                        <a:pt x="252" y="186"/>
                      </a:lnTo>
                      <a:lnTo>
                        <a:pt x="258" y="183"/>
                      </a:lnTo>
                      <a:lnTo>
                        <a:pt x="274" y="173"/>
                      </a:lnTo>
                      <a:lnTo>
                        <a:pt x="297" y="157"/>
                      </a:lnTo>
                      <a:lnTo>
                        <a:pt x="323" y="135"/>
                      </a:lnTo>
                      <a:lnTo>
                        <a:pt x="351" y="110"/>
                      </a:lnTo>
                      <a:lnTo>
                        <a:pt x="377" y="81"/>
                      </a:lnTo>
                      <a:lnTo>
                        <a:pt x="399" y="48"/>
                      </a:lnTo>
                      <a:lnTo>
                        <a:pt x="412" y="12"/>
                      </a:lnTo>
                      <a:lnTo>
                        <a:pt x="416" y="3"/>
                      </a:lnTo>
                      <a:lnTo>
                        <a:pt x="418" y="8"/>
                      </a:lnTo>
                      <a:lnTo>
                        <a:pt x="418" y="27"/>
                      </a:lnTo>
                      <a:lnTo>
                        <a:pt x="418" y="56"/>
                      </a:lnTo>
                      <a:lnTo>
                        <a:pt x="416" y="95"/>
                      </a:lnTo>
                      <a:lnTo>
                        <a:pt x="412" y="141"/>
                      </a:lnTo>
                      <a:lnTo>
                        <a:pt x="406" y="192"/>
                      </a:lnTo>
                      <a:lnTo>
                        <a:pt x="398" y="247"/>
                      </a:lnTo>
                      <a:lnTo>
                        <a:pt x="387" y="304"/>
                      </a:lnTo>
                      <a:lnTo>
                        <a:pt x="375" y="359"/>
                      </a:lnTo>
                      <a:lnTo>
                        <a:pt x="359" y="413"/>
                      </a:lnTo>
                      <a:lnTo>
                        <a:pt x="341" y="460"/>
                      </a:lnTo>
                      <a:lnTo>
                        <a:pt x="320" y="502"/>
                      </a:lnTo>
                      <a:lnTo>
                        <a:pt x="295" y="534"/>
                      </a:lnTo>
                      <a:lnTo>
                        <a:pt x="269" y="557"/>
                      </a:lnTo>
                      <a:lnTo>
                        <a:pt x="238" y="567"/>
                      </a:lnTo>
                      <a:lnTo>
                        <a:pt x="208" y="566"/>
                      </a:lnTo>
                      <a:lnTo>
                        <a:pt x="180" y="559"/>
                      </a:lnTo>
                      <a:lnTo>
                        <a:pt x="154" y="545"/>
                      </a:lnTo>
                      <a:lnTo>
                        <a:pt x="130" y="527"/>
                      </a:lnTo>
                      <a:lnTo>
                        <a:pt x="109" y="505"/>
                      </a:lnTo>
                      <a:lnTo>
                        <a:pt x="90" y="480"/>
                      </a:lnTo>
                      <a:lnTo>
                        <a:pt x="73" y="452"/>
                      </a:lnTo>
                      <a:lnTo>
                        <a:pt x="58" y="421"/>
                      </a:lnTo>
                      <a:lnTo>
                        <a:pt x="46" y="391"/>
                      </a:lnTo>
                      <a:lnTo>
                        <a:pt x="34" y="360"/>
                      </a:lnTo>
                      <a:lnTo>
                        <a:pt x="25" y="331"/>
                      </a:lnTo>
                      <a:lnTo>
                        <a:pt x="17" y="303"/>
                      </a:lnTo>
                      <a:lnTo>
                        <a:pt x="11" y="278"/>
                      </a:lnTo>
                      <a:lnTo>
                        <a:pt x="6" y="257"/>
                      </a:lnTo>
                      <a:lnTo>
                        <a:pt x="3" y="240"/>
                      </a:lnTo>
                      <a:lnTo>
                        <a:pt x="1" y="228"/>
                      </a:lnTo>
                      <a:lnTo>
                        <a:pt x="0" y="217"/>
                      </a:lnTo>
                      <a:lnTo>
                        <a:pt x="0" y="203"/>
                      </a:lnTo>
                      <a:lnTo>
                        <a:pt x="0" y="189"/>
                      </a:lnTo>
                      <a:lnTo>
                        <a:pt x="1" y="172"/>
                      </a:lnTo>
                      <a:lnTo>
                        <a:pt x="2" y="154"/>
                      </a:lnTo>
                      <a:lnTo>
                        <a:pt x="3" y="134"/>
                      </a:lnTo>
                      <a:lnTo>
                        <a:pt x="5" y="115"/>
                      </a:lnTo>
                      <a:lnTo>
                        <a:pt x="7" y="95"/>
                      </a:lnTo>
                      <a:lnTo>
                        <a:pt x="8" y="77"/>
                      </a:lnTo>
                      <a:lnTo>
                        <a:pt x="11" y="60"/>
                      </a:lnTo>
                      <a:lnTo>
                        <a:pt x="12" y="43"/>
                      </a:lnTo>
                      <a:lnTo>
                        <a:pt x="13" y="29"/>
                      </a:lnTo>
                      <a:lnTo>
                        <a:pt x="14" y="17"/>
                      </a:lnTo>
                      <a:lnTo>
                        <a:pt x="15" y="8"/>
                      </a:lnTo>
                      <a:lnTo>
                        <a:pt x="17" y="3"/>
                      </a:lnTo>
                      <a:lnTo>
                        <a:pt x="17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77" name="Freeform 793"/>
                <p:cNvSpPr>
                  <a:spLocks/>
                </p:cNvSpPr>
                <p:nvPr/>
              </p:nvSpPr>
              <p:spPr bwMode="auto">
                <a:xfrm>
                  <a:off x="4960" y="2745"/>
                  <a:ext cx="18" cy="50"/>
                </a:xfrm>
                <a:custGeom>
                  <a:avLst/>
                  <a:gdLst>
                    <a:gd name="T0" fmla="*/ 58 w 90"/>
                    <a:gd name="T1" fmla="*/ 0 h 249"/>
                    <a:gd name="T2" fmla="*/ 58 w 90"/>
                    <a:gd name="T3" fmla="*/ 2 h 249"/>
                    <a:gd name="T4" fmla="*/ 59 w 90"/>
                    <a:gd name="T5" fmla="*/ 7 h 249"/>
                    <a:gd name="T6" fmla="*/ 60 w 90"/>
                    <a:gd name="T7" fmla="*/ 16 h 249"/>
                    <a:gd name="T8" fmla="*/ 62 w 90"/>
                    <a:gd name="T9" fmla="*/ 27 h 249"/>
                    <a:gd name="T10" fmla="*/ 63 w 90"/>
                    <a:gd name="T11" fmla="*/ 40 h 249"/>
                    <a:gd name="T12" fmla="*/ 65 w 90"/>
                    <a:gd name="T13" fmla="*/ 56 h 249"/>
                    <a:gd name="T14" fmla="*/ 68 w 90"/>
                    <a:gd name="T15" fmla="*/ 73 h 249"/>
                    <a:gd name="T16" fmla="*/ 70 w 90"/>
                    <a:gd name="T17" fmla="*/ 90 h 249"/>
                    <a:gd name="T18" fmla="*/ 73 w 90"/>
                    <a:gd name="T19" fmla="*/ 108 h 249"/>
                    <a:gd name="T20" fmla="*/ 75 w 90"/>
                    <a:gd name="T21" fmla="*/ 127 h 249"/>
                    <a:gd name="T22" fmla="*/ 77 w 90"/>
                    <a:gd name="T23" fmla="*/ 144 h 249"/>
                    <a:gd name="T24" fmla="*/ 80 w 90"/>
                    <a:gd name="T25" fmla="*/ 161 h 249"/>
                    <a:gd name="T26" fmla="*/ 82 w 90"/>
                    <a:gd name="T27" fmla="*/ 176 h 249"/>
                    <a:gd name="T28" fmla="*/ 85 w 90"/>
                    <a:gd name="T29" fmla="*/ 191 h 249"/>
                    <a:gd name="T30" fmla="*/ 87 w 90"/>
                    <a:gd name="T31" fmla="*/ 203 h 249"/>
                    <a:gd name="T32" fmla="*/ 90 w 90"/>
                    <a:gd name="T33" fmla="*/ 213 h 249"/>
                    <a:gd name="T34" fmla="*/ 88 w 90"/>
                    <a:gd name="T35" fmla="*/ 228 h 249"/>
                    <a:gd name="T36" fmla="*/ 80 w 90"/>
                    <a:gd name="T37" fmla="*/ 240 h 249"/>
                    <a:gd name="T38" fmla="*/ 64 w 90"/>
                    <a:gd name="T39" fmla="*/ 247 h 249"/>
                    <a:gd name="T40" fmla="*/ 47 w 90"/>
                    <a:gd name="T41" fmla="*/ 249 h 249"/>
                    <a:gd name="T42" fmla="*/ 28 w 90"/>
                    <a:gd name="T43" fmla="*/ 248 h 249"/>
                    <a:gd name="T44" fmla="*/ 12 w 90"/>
                    <a:gd name="T45" fmla="*/ 239 h 249"/>
                    <a:gd name="T46" fmla="*/ 2 w 90"/>
                    <a:gd name="T47" fmla="*/ 223 h 249"/>
                    <a:gd name="T48" fmla="*/ 0 w 90"/>
                    <a:gd name="T49" fmla="*/ 200 h 249"/>
                    <a:gd name="T50" fmla="*/ 1 w 90"/>
                    <a:gd name="T51" fmla="*/ 185 h 249"/>
                    <a:gd name="T52" fmla="*/ 2 w 90"/>
                    <a:gd name="T53" fmla="*/ 170 h 249"/>
                    <a:gd name="T54" fmla="*/ 3 w 90"/>
                    <a:gd name="T55" fmla="*/ 155 h 249"/>
                    <a:gd name="T56" fmla="*/ 4 w 90"/>
                    <a:gd name="T57" fmla="*/ 138 h 249"/>
                    <a:gd name="T58" fmla="*/ 6 w 90"/>
                    <a:gd name="T59" fmla="*/ 122 h 249"/>
                    <a:gd name="T60" fmla="*/ 7 w 90"/>
                    <a:gd name="T61" fmla="*/ 105 h 249"/>
                    <a:gd name="T62" fmla="*/ 8 w 90"/>
                    <a:gd name="T63" fmla="*/ 89 h 249"/>
                    <a:gd name="T64" fmla="*/ 8 w 90"/>
                    <a:gd name="T65" fmla="*/ 73 h 249"/>
                    <a:gd name="T66" fmla="*/ 9 w 90"/>
                    <a:gd name="T67" fmla="*/ 60 h 249"/>
                    <a:gd name="T68" fmla="*/ 10 w 90"/>
                    <a:gd name="T69" fmla="*/ 45 h 249"/>
                    <a:gd name="T70" fmla="*/ 10 w 90"/>
                    <a:gd name="T71" fmla="*/ 33 h 249"/>
                    <a:gd name="T72" fmla="*/ 12 w 90"/>
                    <a:gd name="T73" fmla="*/ 23 h 249"/>
                    <a:gd name="T74" fmla="*/ 12 w 90"/>
                    <a:gd name="T75" fmla="*/ 15 h 249"/>
                    <a:gd name="T76" fmla="*/ 13 w 90"/>
                    <a:gd name="T77" fmla="*/ 7 h 249"/>
                    <a:gd name="T78" fmla="*/ 13 w 90"/>
                    <a:gd name="T79" fmla="*/ 4 h 249"/>
                    <a:gd name="T80" fmla="*/ 13 w 90"/>
                    <a:gd name="T81" fmla="*/ 2 h 249"/>
                    <a:gd name="T82" fmla="*/ 58 w 90"/>
                    <a:gd name="T8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0" h="249">
                      <a:moveTo>
                        <a:pt x="58" y="0"/>
                      </a:moveTo>
                      <a:lnTo>
                        <a:pt x="58" y="2"/>
                      </a:lnTo>
                      <a:lnTo>
                        <a:pt x="59" y="7"/>
                      </a:lnTo>
                      <a:lnTo>
                        <a:pt x="60" y="16"/>
                      </a:lnTo>
                      <a:lnTo>
                        <a:pt x="62" y="27"/>
                      </a:lnTo>
                      <a:lnTo>
                        <a:pt x="63" y="40"/>
                      </a:lnTo>
                      <a:lnTo>
                        <a:pt x="65" y="56"/>
                      </a:lnTo>
                      <a:lnTo>
                        <a:pt x="68" y="73"/>
                      </a:lnTo>
                      <a:lnTo>
                        <a:pt x="70" y="90"/>
                      </a:lnTo>
                      <a:lnTo>
                        <a:pt x="73" y="108"/>
                      </a:lnTo>
                      <a:lnTo>
                        <a:pt x="75" y="127"/>
                      </a:lnTo>
                      <a:lnTo>
                        <a:pt x="77" y="144"/>
                      </a:lnTo>
                      <a:lnTo>
                        <a:pt x="80" y="161"/>
                      </a:lnTo>
                      <a:lnTo>
                        <a:pt x="82" y="176"/>
                      </a:lnTo>
                      <a:lnTo>
                        <a:pt x="85" y="191"/>
                      </a:lnTo>
                      <a:lnTo>
                        <a:pt x="87" y="203"/>
                      </a:lnTo>
                      <a:lnTo>
                        <a:pt x="90" y="213"/>
                      </a:lnTo>
                      <a:lnTo>
                        <a:pt x="88" y="228"/>
                      </a:lnTo>
                      <a:lnTo>
                        <a:pt x="80" y="240"/>
                      </a:lnTo>
                      <a:lnTo>
                        <a:pt x="64" y="247"/>
                      </a:lnTo>
                      <a:lnTo>
                        <a:pt x="47" y="249"/>
                      </a:lnTo>
                      <a:lnTo>
                        <a:pt x="28" y="248"/>
                      </a:lnTo>
                      <a:lnTo>
                        <a:pt x="12" y="239"/>
                      </a:lnTo>
                      <a:lnTo>
                        <a:pt x="2" y="223"/>
                      </a:lnTo>
                      <a:lnTo>
                        <a:pt x="0" y="200"/>
                      </a:lnTo>
                      <a:lnTo>
                        <a:pt x="1" y="185"/>
                      </a:lnTo>
                      <a:lnTo>
                        <a:pt x="2" y="170"/>
                      </a:lnTo>
                      <a:lnTo>
                        <a:pt x="3" y="155"/>
                      </a:lnTo>
                      <a:lnTo>
                        <a:pt x="4" y="138"/>
                      </a:lnTo>
                      <a:lnTo>
                        <a:pt x="6" y="122"/>
                      </a:lnTo>
                      <a:lnTo>
                        <a:pt x="7" y="105"/>
                      </a:lnTo>
                      <a:lnTo>
                        <a:pt x="8" y="89"/>
                      </a:lnTo>
                      <a:lnTo>
                        <a:pt x="8" y="73"/>
                      </a:lnTo>
                      <a:lnTo>
                        <a:pt x="9" y="60"/>
                      </a:lnTo>
                      <a:lnTo>
                        <a:pt x="10" y="45"/>
                      </a:lnTo>
                      <a:lnTo>
                        <a:pt x="10" y="33"/>
                      </a:lnTo>
                      <a:lnTo>
                        <a:pt x="12" y="23"/>
                      </a:lnTo>
                      <a:lnTo>
                        <a:pt x="12" y="15"/>
                      </a:lnTo>
                      <a:lnTo>
                        <a:pt x="13" y="7"/>
                      </a:lnTo>
                      <a:lnTo>
                        <a:pt x="13" y="4"/>
                      </a:lnTo>
                      <a:lnTo>
                        <a:pt x="13" y="2"/>
                      </a:lnTo>
                      <a:lnTo>
                        <a:pt x="58" y="0"/>
                      </a:lnTo>
                      <a:close/>
                    </a:path>
                  </a:pathLst>
                </a:custGeom>
                <a:solidFill>
                  <a:srgbClr val="0032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78" name="Freeform 794"/>
                <p:cNvSpPr>
                  <a:spLocks/>
                </p:cNvSpPr>
                <p:nvPr/>
              </p:nvSpPr>
              <p:spPr bwMode="auto">
                <a:xfrm>
                  <a:off x="4960" y="2745"/>
                  <a:ext cx="18" cy="50"/>
                </a:xfrm>
                <a:custGeom>
                  <a:avLst/>
                  <a:gdLst>
                    <a:gd name="T0" fmla="*/ 58 w 90"/>
                    <a:gd name="T1" fmla="*/ 0 h 249"/>
                    <a:gd name="T2" fmla="*/ 58 w 90"/>
                    <a:gd name="T3" fmla="*/ 0 h 249"/>
                    <a:gd name="T4" fmla="*/ 58 w 90"/>
                    <a:gd name="T5" fmla="*/ 2 h 249"/>
                    <a:gd name="T6" fmla="*/ 59 w 90"/>
                    <a:gd name="T7" fmla="*/ 7 h 249"/>
                    <a:gd name="T8" fmla="*/ 60 w 90"/>
                    <a:gd name="T9" fmla="*/ 16 h 249"/>
                    <a:gd name="T10" fmla="*/ 62 w 90"/>
                    <a:gd name="T11" fmla="*/ 27 h 249"/>
                    <a:gd name="T12" fmla="*/ 63 w 90"/>
                    <a:gd name="T13" fmla="*/ 40 h 249"/>
                    <a:gd name="T14" fmla="*/ 65 w 90"/>
                    <a:gd name="T15" fmla="*/ 56 h 249"/>
                    <a:gd name="T16" fmla="*/ 68 w 90"/>
                    <a:gd name="T17" fmla="*/ 73 h 249"/>
                    <a:gd name="T18" fmla="*/ 70 w 90"/>
                    <a:gd name="T19" fmla="*/ 90 h 249"/>
                    <a:gd name="T20" fmla="*/ 73 w 90"/>
                    <a:gd name="T21" fmla="*/ 108 h 249"/>
                    <a:gd name="T22" fmla="*/ 75 w 90"/>
                    <a:gd name="T23" fmla="*/ 127 h 249"/>
                    <a:gd name="T24" fmla="*/ 77 w 90"/>
                    <a:gd name="T25" fmla="*/ 144 h 249"/>
                    <a:gd name="T26" fmla="*/ 80 w 90"/>
                    <a:gd name="T27" fmla="*/ 161 h 249"/>
                    <a:gd name="T28" fmla="*/ 82 w 90"/>
                    <a:gd name="T29" fmla="*/ 176 h 249"/>
                    <a:gd name="T30" fmla="*/ 85 w 90"/>
                    <a:gd name="T31" fmla="*/ 191 h 249"/>
                    <a:gd name="T32" fmla="*/ 87 w 90"/>
                    <a:gd name="T33" fmla="*/ 203 h 249"/>
                    <a:gd name="T34" fmla="*/ 90 w 90"/>
                    <a:gd name="T35" fmla="*/ 213 h 249"/>
                    <a:gd name="T36" fmla="*/ 90 w 90"/>
                    <a:gd name="T37" fmla="*/ 213 h 249"/>
                    <a:gd name="T38" fmla="*/ 88 w 90"/>
                    <a:gd name="T39" fmla="*/ 228 h 249"/>
                    <a:gd name="T40" fmla="*/ 80 w 90"/>
                    <a:gd name="T41" fmla="*/ 240 h 249"/>
                    <a:gd name="T42" fmla="*/ 64 w 90"/>
                    <a:gd name="T43" fmla="*/ 247 h 249"/>
                    <a:gd name="T44" fmla="*/ 47 w 90"/>
                    <a:gd name="T45" fmla="*/ 249 h 249"/>
                    <a:gd name="T46" fmla="*/ 28 w 90"/>
                    <a:gd name="T47" fmla="*/ 248 h 249"/>
                    <a:gd name="T48" fmla="*/ 12 w 90"/>
                    <a:gd name="T49" fmla="*/ 239 h 249"/>
                    <a:gd name="T50" fmla="*/ 2 w 90"/>
                    <a:gd name="T51" fmla="*/ 223 h 249"/>
                    <a:gd name="T52" fmla="*/ 0 w 90"/>
                    <a:gd name="T53" fmla="*/ 200 h 249"/>
                    <a:gd name="T54" fmla="*/ 0 w 90"/>
                    <a:gd name="T55" fmla="*/ 200 h 249"/>
                    <a:gd name="T56" fmla="*/ 1 w 90"/>
                    <a:gd name="T57" fmla="*/ 185 h 249"/>
                    <a:gd name="T58" fmla="*/ 2 w 90"/>
                    <a:gd name="T59" fmla="*/ 170 h 249"/>
                    <a:gd name="T60" fmla="*/ 3 w 90"/>
                    <a:gd name="T61" fmla="*/ 155 h 249"/>
                    <a:gd name="T62" fmla="*/ 4 w 90"/>
                    <a:gd name="T63" fmla="*/ 138 h 249"/>
                    <a:gd name="T64" fmla="*/ 6 w 90"/>
                    <a:gd name="T65" fmla="*/ 122 h 249"/>
                    <a:gd name="T66" fmla="*/ 7 w 90"/>
                    <a:gd name="T67" fmla="*/ 105 h 249"/>
                    <a:gd name="T68" fmla="*/ 8 w 90"/>
                    <a:gd name="T69" fmla="*/ 89 h 249"/>
                    <a:gd name="T70" fmla="*/ 8 w 90"/>
                    <a:gd name="T71" fmla="*/ 73 h 249"/>
                    <a:gd name="T72" fmla="*/ 9 w 90"/>
                    <a:gd name="T73" fmla="*/ 60 h 249"/>
                    <a:gd name="T74" fmla="*/ 10 w 90"/>
                    <a:gd name="T75" fmla="*/ 45 h 249"/>
                    <a:gd name="T76" fmla="*/ 10 w 90"/>
                    <a:gd name="T77" fmla="*/ 33 h 249"/>
                    <a:gd name="T78" fmla="*/ 12 w 90"/>
                    <a:gd name="T79" fmla="*/ 23 h 249"/>
                    <a:gd name="T80" fmla="*/ 12 w 90"/>
                    <a:gd name="T81" fmla="*/ 15 h 249"/>
                    <a:gd name="T82" fmla="*/ 13 w 90"/>
                    <a:gd name="T83" fmla="*/ 7 h 249"/>
                    <a:gd name="T84" fmla="*/ 13 w 90"/>
                    <a:gd name="T85" fmla="*/ 4 h 249"/>
                    <a:gd name="T86" fmla="*/ 13 w 90"/>
                    <a:gd name="T87" fmla="*/ 2 h 249"/>
                    <a:gd name="T88" fmla="*/ 58 w 90"/>
                    <a:gd name="T8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0" h="249">
                      <a:moveTo>
                        <a:pt x="58" y="0"/>
                      </a:moveTo>
                      <a:lnTo>
                        <a:pt x="58" y="0"/>
                      </a:lnTo>
                      <a:lnTo>
                        <a:pt x="58" y="2"/>
                      </a:lnTo>
                      <a:lnTo>
                        <a:pt x="59" y="7"/>
                      </a:lnTo>
                      <a:lnTo>
                        <a:pt x="60" y="16"/>
                      </a:lnTo>
                      <a:lnTo>
                        <a:pt x="62" y="27"/>
                      </a:lnTo>
                      <a:lnTo>
                        <a:pt x="63" y="40"/>
                      </a:lnTo>
                      <a:lnTo>
                        <a:pt x="65" y="56"/>
                      </a:lnTo>
                      <a:lnTo>
                        <a:pt x="68" y="73"/>
                      </a:lnTo>
                      <a:lnTo>
                        <a:pt x="70" y="90"/>
                      </a:lnTo>
                      <a:lnTo>
                        <a:pt x="73" y="108"/>
                      </a:lnTo>
                      <a:lnTo>
                        <a:pt x="75" y="127"/>
                      </a:lnTo>
                      <a:lnTo>
                        <a:pt x="77" y="144"/>
                      </a:lnTo>
                      <a:lnTo>
                        <a:pt x="80" y="161"/>
                      </a:lnTo>
                      <a:lnTo>
                        <a:pt x="82" y="176"/>
                      </a:lnTo>
                      <a:lnTo>
                        <a:pt x="85" y="191"/>
                      </a:lnTo>
                      <a:lnTo>
                        <a:pt x="87" y="203"/>
                      </a:lnTo>
                      <a:lnTo>
                        <a:pt x="90" y="213"/>
                      </a:lnTo>
                      <a:lnTo>
                        <a:pt x="88" y="228"/>
                      </a:lnTo>
                      <a:lnTo>
                        <a:pt x="80" y="240"/>
                      </a:lnTo>
                      <a:lnTo>
                        <a:pt x="64" y="247"/>
                      </a:lnTo>
                      <a:lnTo>
                        <a:pt x="47" y="249"/>
                      </a:lnTo>
                      <a:lnTo>
                        <a:pt x="28" y="248"/>
                      </a:lnTo>
                      <a:lnTo>
                        <a:pt x="12" y="239"/>
                      </a:lnTo>
                      <a:lnTo>
                        <a:pt x="2" y="223"/>
                      </a:lnTo>
                      <a:lnTo>
                        <a:pt x="0" y="200"/>
                      </a:lnTo>
                      <a:lnTo>
                        <a:pt x="1" y="185"/>
                      </a:lnTo>
                      <a:lnTo>
                        <a:pt x="2" y="170"/>
                      </a:lnTo>
                      <a:lnTo>
                        <a:pt x="3" y="155"/>
                      </a:lnTo>
                      <a:lnTo>
                        <a:pt x="4" y="138"/>
                      </a:lnTo>
                      <a:lnTo>
                        <a:pt x="6" y="122"/>
                      </a:lnTo>
                      <a:lnTo>
                        <a:pt x="7" y="105"/>
                      </a:lnTo>
                      <a:lnTo>
                        <a:pt x="8" y="89"/>
                      </a:lnTo>
                      <a:lnTo>
                        <a:pt x="8" y="73"/>
                      </a:lnTo>
                      <a:lnTo>
                        <a:pt x="9" y="60"/>
                      </a:lnTo>
                      <a:lnTo>
                        <a:pt x="10" y="45"/>
                      </a:lnTo>
                      <a:lnTo>
                        <a:pt x="10" y="33"/>
                      </a:lnTo>
                      <a:lnTo>
                        <a:pt x="12" y="23"/>
                      </a:lnTo>
                      <a:lnTo>
                        <a:pt x="12" y="15"/>
                      </a:lnTo>
                      <a:lnTo>
                        <a:pt x="13" y="7"/>
                      </a:lnTo>
                      <a:lnTo>
                        <a:pt x="13" y="4"/>
                      </a:lnTo>
                      <a:lnTo>
                        <a:pt x="13" y="2"/>
                      </a:lnTo>
                      <a:lnTo>
                        <a:pt x="58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79" name="Freeform 795"/>
                <p:cNvSpPr>
                  <a:spLocks/>
                </p:cNvSpPr>
                <p:nvPr/>
              </p:nvSpPr>
              <p:spPr bwMode="auto">
                <a:xfrm>
                  <a:off x="4966" y="2746"/>
                  <a:ext cx="2" cy="21"/>
                </a:xfrm>
                <a:custGeom>
                  <a:avLst/>
                  <a:gdLst>
                    <a:gd name="T0" fmla="*/ 10 w 11"/>
                    <a:gd name="T1" fmla="*/ 9 h 106"/>
                    <a:gd name="T2" fmla="*/ 10 w 11"/>
                    <a:gd name="T3" fmla="*/ 19 h 106"/>
                    <a:gd name="T4" fmla="*/ 11 w 11"/>
                    <a:gd name="T5" fmla="*/ 37 h 106"/>
                    <a:gd name="T6" fmla="*/ 11 w 11"/>
                    <a:gd name="T7" fmla="*/ 59 h 106"/>
                    <a:gd name="T8" fmla="*/ 11 w 11"/>
                    <a:gd name="T9" fmla="*/ 80 h 106"/>
                    <a:gd name="T10" fmla="*/ 10 w 11"/>
                    <a:gd name="T11" fmla="*/ 97 h 106"/>
                    <a:gd name="T12" fmla="*/ 8 w 11"/>
                    <a:gd name="T13" fmla="*/ 106 h 106"/>
                    <a:gd name="T14" fmla="*/ 6 w 11"/>
                    <a:gd name="T15" fmla="*/ 101 h 106"/>
                    <a:gd name="T16" fmla="*/ 4 w 11"/>
                    <a:gd name="T17" fmla="*/ 79 h 106"/>
                    <a:gd name="T18" fmla="*/ 2 w 11"/>
                    <a:gd name="T19" fmla="*/ 68 h 106"/>
                    <a:gd name="T20" fmla="*/ 2 w 11"/>
                    <a:gd name="T21" fmla="*/ 57 h 106"/>
                    <a:gd name="T22" fmla="*/ 1 w 11"/>
                    <a:gd name="T23" fmla="*/ 45 h 106"/>
                    <a:gd name="T24" fmla="*/ 1 w 11"/>
                    <a:gd name="T25" fmla="*/ 34 h 106"/>
                    <a:gd name="T26" fmla="*/ 0 w 11"/>
                    <a:gd name="T27" fmla="*/ 24 h 106"/>
                    <a:gd name="T28" fmla="*/ 0 w 11"/>
                    <a:gd name="T29" fmla="*/ 17 h 106"/>
                    <a:gd name="T30" fmla="*/ 0 w 11"/>
                    <a:gd name="T31" fmla="*/ 12 h 106"/>
                    <a:gd name="T32" fmla="*/ 0 w 11"/>
                    <a:gd name="T33" fmla="*/ 9 h 106"/>
                    <a:gd name="T34" fmla="*/ 1 w 11"/>
                    <a:gd name="T35" fmla="*/ 6 h 106"/>
                    <a:gd name="T36" fmla="*/ 4 w 11"/>
                    <a:gd name="T37" fmla="*/ 0 h 106"/>
                    <a:gd name="T38" fmla="*/ 6 w 11"/>
                    <a:gd name="T39" fmla="*/ 0 h 106"/>
                    <a:gd name="T40" fmla="*/ 10 w 11"/>
                    <a:gd name="T41" fmla="*/ 9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1" h="106">
                      <a:moveTo>
                        <a:pt x="10" y="9"/>
                      </a:moveTo>
                      <a:lnTo>
                        <a:pt x="10" y="19"/>
                      </a:lnTo>
                      <a:lnTo>
                        <a:pt x="11" y="37"/>
                      </a:lnTo>
                      <a:lnTo>
                        <a:pt x="11" y="59"/>
                      </a:lnTo>
                      <a:lnTo>
                        <a:pt x="11" y="80"/>
                      </a:lnTo>
                      <a:lnTo>
                        <a:pt x="10" y="97"/>
                      </a:lnTo>
                      <a:lnTo>
                        <a:pt x="8" y="106"/>
                      </a:lnTo>
                      <a:lnTo>
                        <a:pt x="6" y="101"/>
                      </a:lnTo>
                      <a:lnTo>
                        <a:pt x="4" y="79"/>
                      </a:lnTo>
                      <a:lnTo>
                        <a:pt x="2" y="68"/>
                      </a:lnTo>
                      <a:lnTo>
                        <a:pt x="2" y="57"/>
                      </a:lnTo>
                      <a:lnTo>
                        <a:pt x="1" y="45"/>
                      </a:lnTo>
                      <a:lnTo>
                        <a:pt x="1" y="34"/>
                      </a:lnTo>
                      <a:lnTo>
                        <a:pt x="0" y="24"/>
                      </a:lnTo>
                      <a:lnTo>
                        <a:pt x="0" y="17"/>
                      </a:ln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1" y="6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10" y="9"/>
                      </a:lnTo>
                      <a:close/>
                    </a:path>
                  </a:pathLst>
                </a:custGeom>
                <a:solidFill>
                  <a:srgbClr val="0000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80" name="Freeform 796"/>
                <p:cNvSpPr>
                  <a:spLocks/>
                </p:cNvSpPr>
                <p:nvPr/>
              </p:nvSpPr>
              <p:spPr bwMode="auto">
                <a:xfrm>
                  <a:off x="4952" y="2712"/>
                  <a:ext cx="29" cy="37"/>
                </a:xfrm>
                <a:custGeom>
                  <a:avLst/>
                  <a:gdLst>
                    <a:gd name="T0" fmla="*/ 119 w 143"/>
                    <a:gd name="T1" fmla="*/ 1 h 182"/>
                    <a:gd name="T2" fmla="*/ 117 w 143"/>
                    <a:gd name="T3" fmla="*/ 1 h 182"/>
                    <a:gd name="T4" fmla="*/ 111 w 143"/>
                    <a:gd name="T5" fmla="*/ 0 h 182"/>
                    <a:gd name="T6" fmla="*/ 101 w 143"/>
                    <a:gd name="T7" fmla="*/ 0 h 182"/>
                    <a:gd name="T8" fmla="*/ 89 w 143"/>
                    <a:gd name="T9" fmla="*/ 0 h 182"/>
                    <a:gd name="T10" fmla="*/ 74 w 143"/>
                    <a:gd name="T11" fmla="*/ 1 h 182"/>
                    <a:gd name="T12" fmla="*/ 57 w 143"/>
                    <a:gd name="T13" fmla="*/ 2 h 182"/>
                    <a:gd name="T14" fmla="*/ 39 w 143"/>
                    <a:gd name="T15" fmla="*/ 5 h 182"/>
                    <a:gd name="T16" fmla="*/ 20 w 143"/>
                    <a:gd name="T17" fmla="*/ 10 h 182"/>
                    <a:gd name="T18" fmla="*/ 7 w 143"/>
                    <a:gd name="T19" fmla="*/ 19 h 182"/>
                    <a:gd name="T20" fmla="*/ 0 w 143"/>
                    <a:gd name="T21" fmla="*/ 35 h 182"/>
                    <a:gd name="T22" fmla="*/ 0 w 143"/>
                    <a:gd name="T23" fmla="*/ 56 h 182"/>
                    <a:gd name="T24" fmla="*/ 5 w 143"/>
                    <a:gd name="T25" fmla="*/ 79 h 182"/>
                    <a:gd name="T26" fmla="*/ 12 w 143"/>
                    <a:gd name="T27" fmla="*/ 103 h 182"/>
                    <a:gd name="T28" fmla="*/ 22 w 143"/>
                    <a:gd name="T29" fmla="*/ 127 h 182"/>
                    <a:gd name="T30" fmla="*/ 30 w 143"/>
                    <a:gd name="T31" fmla="*/ 146 h 182"/>
                    <a:gd name="T32" fmla="*/ 38 w 143"/>
                    <a:gd name="T33" fmla="*/ 161 h 182"/>
                    <a:gd name="T34" fmla="*/ 45 w 143"/>
                    <a:gd name="T35" fmla="*/ 172 h 182"/>
                    <a:gd name="T36" fmla="*/ 53 w 143"/>
                    <a:gd name="T37" fmla="*/ 178 h 182"/>
                    <a:gd name="T38" fmla="*/ 62 w 143"/>
                    <a:gd name="T39" fmla="*/ 181 h 182"/>
                    <a:gd name="T40" fmla="*/ 72 w 143"/>
                    <a:gd name="T41" fmla="*/ 182 h 182"/>
                    <a:gd name="T42" fmla="*/ 81 w 143"/>
                    <a:gd name="T43" fmla="*/ 180 h 182"/>
                    <a:gd name="T44" fmla="*/ 91 w 143"/>
                    <a:gd name="T45" fmla="*/ 175 h 182"/>
                    <a:gd name="T46" fmla="*/ 98 w 143"/>
                    <a:gd name="T47" fmla="*/ 169 h 182"/>
                    <a:gd name="T48" fmla="*/ 106 w 143"/>
                    <a:gd name="T49" fmla="*/ 161 h 182"/>
                    <a:gd name="T50" fmla="*/ 114 w 143"/>
                    <a:gd name="T51" fmla="*/ 145 h 182"/>
                    <a:gd name="T52" fmla="*/ 123 w 143"/>
                    <a:gd name="T53" fmla="*/ 123 h 182"/>
                    <a:gd name="T54" fmla="*/ 132 w 143"/>
                    <a:gd name="T55" fmla="*/ 97 h 182"/>
                    <a:gd name="T56" fmla="*/ 140 w 143"/>
                    <a:gd name="T57" fmla="*/ 71 h 182"/>
                    <a:gd name="T58" fmla="*/ 143 w 143"/>
                    <a:gd name="T59" fmla="*/ 45 h 182"/>
                    <a:gd name="T60" fmla="*/ 142 w 143"/>
                    <a:gd name="T61" fmla="*/ 23 h 182"/>
                    <a:gd name="T62" fmla="*/ 135 w 143"/>
                    <a:gd name="T63" fmla="*/ 8 h 182"/>
                    <a:gd name="T64" fmla="*/ 119 w 143"/>
                    <a:gd name="T65" fmla="*/ 1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43" h="182">
                      <a:moveTo>
                        <a:pt x="119" y="1"/>
                      </a:moveTo>
                      <a:lnTo>
                        <a:pt x="117" y="1"/>
                      </a:lnTo>
                      <a:lnTo>
                        <a:pt x="111" y="0"/>
                      </a:lnTo>
                      <a:lnTo>
                        <a:pt x="101" y="0"/>
                      </a:lnTo>
                      <a:lnTo>
                        <a:pt x="89" y="0"/>
                      </a:lnTo>
                      <a:lnTo>
                        <a:pt x="74" y="1"/>
                      </a:lnTo>
                      <a:lnTo>
                        <a:pt x="57" y="2"/>
                      </a:lnTo>
                      <a:lnTo>
                        <a:pt x="39" y="5"/>
                      </a:lnTo>
                      <a:lnTo>
                        <a:pt x="20" y="10"/>
                      </a:lnTo>
                      <a:lnTo>
                        <a:pt x="7" y="19"/>
                      </a:lnTo>
                      <a:lnTo>
                        <a:pt x="0" y="35"/>
                      </a:lnTo>
                      <a:lnTo>
                        <a:pt x="0" y="56"/>
                      </a:lnTo>
                      <a:lnTo>
                        <a:pt x="5" y="79"/>
                      </a:lnTo>
                      <a:lnTo>
                        <a:pt x="12" y="103"/>
                      </a:lnTo>
                      <a:lnTo>
                        <a:pt x="22" y="127"/>
                      </a:lnTo>
                      <a:lnTo>
                        <a:pt x="30" y="146"/>
                      </a:lnTo>
                      <a:lnTo>
                        <a:pt x="38" y="161"/>
                      </a:lnTo>
                      <a:lnTo>
                        <a:pt x="45" y="172"/>
                      </a:lnTo>
                      <a:lnTo>
                        <a:pt x="53" y="178"/>
                      </a:lnTo>
                      <a:lnTo>
                        <a:pt x="62" y="181"/>
                      </a:lnTo>
                      <a:lnTo>
                        <a:pt x="72" y="182"/>
                      </a:lnTo>
                      <a:lnTo>
                        <a:pt x="81" y="180"/>
                      </a:lnTo>
                      <a:lnTo>
                        <a:pt x="91" y="175"/>
                      </a:lnTo>
                      <a:lnTo>
                        <a:pt x="98" y="169"/>
                      </a:lnTo>
                      <a:lnTo>
                        <a:pt x="106" y="161"/>
                      </a:lnTo>
                      <a:lnTo>
                        <a:pt x="114" y="145"/>
                      </a:lnTo>
                      <a:lnTo>
                        <a:pt x="123" y="123"/>
                      </a:lnTo>
                      <a:lnTo>
                        <a:pt x="132" y="97"/>
                      </a:lnTo>
                      <a:lnTo>
                        <a:pt x="140" y="71"/>
                      </a:lnTo>
                      <a:lnTo>
                        <a:pt x="143" y="45"/>
                      </a:lnTo>
                      <a:lnTo>
                        <a:pt x="142" y="23"/>
                      </a:lnTo>
                      <a:lnTo>
                        <a:pt x="135" y="8"/>
                      </a:lnTo>
                      <a:lnTo>
                        <a:pt x="119" y="1"/>
                      </a:lnTo>
                      <a:close/>
                    </a:path>
                  </a:pathLst>
                </a:custGeom>
                <a:solidFill>
                  <a:srgbClr val="0032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81" name="Freeform 797"/>
                <p:cNvSpPr>
                  <a:spLocks/>
                </p:cNvSpPr>
                <p:nvPr/>
              </p:nvSpPr>
              <p:spPr bwMode="auto">
                <a:xfrm>
                  <a:off x="4952" y="2712"/>
                  <a:ext cx="29" cy="37"/>
                </a:xfrm>
                <a:custGeom>
                  <a:avLst/>
                  <a:gdLst>
                    <a:gd name="T0" fmla="*/ 119 w 143"/>
                    <a:gd name="T1" fmla="*/ 1 h 182"/>
                    <a:gd name="T2" fmla="*/ 119 w 143"/>
                    <a:gd name="T3" fmla="*/ 1 h 182"/>
                    <a:gd name="T4" fmla="*/ 117 w 143"/>
                    <a:gd name="T5" fmla="*/ 1 h 182"/>
                    <a:gd name="T6" fmla="*/ 111 w 143"/>
                    <a:gd name="T7" fmla="*/ 0 h 182"/>
                    <a:gd name="T8" fmla="*/ 101 w 143"/>
                    <a:gd name="T9" fmla="*/ 0 h 182"/>
                    <a:gd name="T10" fmla="*/ 89 w 143"/>
                    <a:gd name="T11" fmla="*/ 0 h 182"/>
                    <a:gd name="T12" fmla="*/ 74 w 143"/>
                    <a:gd name="T13" fmla="*/ 1 h 182"/>
                    <a:gd name="T14" fmla="*/ 57 w 143"/>
                    <a:gd name="T15" fmla="*/ 2 h 182"/>
                    <a:gd name="T16" fmla="*/ 39 w 143"/>
                    <a:gd name="T17" fmla="*/ 5 h 182"/>
                    <a:gd name="T18" fmla="*/ 20 w 143"/>
                    <a:gd name="T19" fmla="*/ 10 h 182"/>
                    <a:gd name="T20" fmla="*/ 20 w 143"/>
                    <a:gd name="T21" fmla="*/ 10 h 182"/>
                    <a:gd name="T22" fmla="*/ 7 w 143"/>
                    <a:gd name="T23" fmla="*/ 19 h 182"/>
                    <a:gd name="T24" fmla="*/ 0 w 143"/>
                    <a:gd name="T25" fmla="*/ 35 h 182"/>
                    <a:gd name="T26" fmla="*/ 0 w 143"/>
                    <a:gd name="T27" fmla="*/ 56 h 182"/>
                    <a:gd name="T28" fmla="*/ 5 w 143"/>
                    <a:gd name="T29" fmla="*/ 79 h 182"/>
                    <a:gd name="T30" fmla="*/ 12 w 143"/>
                    <a:gd name="T31" fmla="*/ 103 h 182"/>
                    <a:gd name="T32" fmla="*/ 22 w 143"/>
                    <a:gd name="T33" fmla="*/ 127 h 182"/>
                    <a:gd name="T34" fmla="*/ 30 w 143"/>
                    <a:gd name="T35" fmla="*/ 146 h 182"/>
                    <a:gd name="T36" fmla="*/ 38 w 143"/>
                    <a:gd name="T37" fmla="*/ 161 h 182"/>
                    <a:gd name="T38" fmla="*/ 38 w 143"/>
                    <a:gd name="T39" fmla="*/ 161 h 182"/>
                    <a:gd name="T40" fmla="*/ 45 w 143"/>
                    <a:gd name="T41" fmla="*/ 172 h 182"/>
                    <a:gd name="T42" fmla="*/ 53 w 143"/>
                    <a:gd name="T43" fmla="*/ 178 h 182"/>
                    <a:gd name="T44" fmla="*/ 62 w 143"/>
                    <a:gd name="T45" fmla="*/ 181 h 182"/>
                    <a:gd name="T46" fmla="*/ 72 w 143"/>
                    <a:gd name="T47" fmla="*/ 182 h 182"/>
                    <a:gd name="T48" fmla="*/ 81 w 143"/>
                    <a:gd name="T49" fmla="*/ 180 h 182"/>
                    <a:gd name="T50" fmla="*/ 91 w 143"/>
                    <a:gd name="T51" fmla="*/ 175 h 182"/>
                    <a:gd name="T52" fmla="*/ 98 w 143"/>
                    <a:gd name="T53" fmla="*/ 169 h 182"/>
                    <a:gd name="T54" fmla="*/ 106 w 143"/>
                    <a:gd name="T55" fmla="*/ 161 h 182"/>
                    <a:gd name="T56" fmla="*/ 106 w 143"/>
                    <a:gd name="T57" fmla="*/ 161 h 182"/>
                    <a:gd name="T58" fmla="*/ 114 w 143"/>
                    <a:gd name="T59" fmla="*/ 145 h 182"/>
                    <a:gd name="T60" fmla="*/ 123 w 143"/>
                    <a:gd name="T61" fmla="*/ 123 h 182"/>
                    <a:gd name="T62" fmla="*/ 132 w 143"/>
                    <a:gd name="T63" fmla="*/ 97 h 182"/>
                    <a:gd name="T64" fmla="*/ 140 w 143"/>
                    <a:gd name="T65" fmla="*/ 71 h 182"/>
                    <a:gd name="T66" fmla="*/ 143 w 143"/>
                    <a:gd name="T67" fmla="*/ 45 h 182"/>
                    <a:gd name="T68" fmla="*/ 142 w 143"/>
                    <a:gd name="T69" fmla="*/ 23 h 182"/>
                    <a:gd name="T70" fmla="*/ 135 w 143"/>
                    <a:gd name="T71" fmla="*/ 8 h 182"/>
                    <a:gd name="T72" fmla="*/ 119 w 143"/>
                    <a:gd name="T73" fmla="*/ 1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3" h="182">
                      <a:moveTo>
                        <a:pt x="119" y="1"/>
                      </a:moveTo>
                      <a:lnTo>
                        <a:pt x="119" y="1"/>
                      </a:lnTo>
                      <a:lnTo>
                        <a:pt x="117" y="1"/>
                      </a:lnTo>
                      <a:lnTo>
                        <a:pt x="111" y="0"/>
                      </a:lnTo>
                      <a:lnTo>
                        <a:pt x="101" y="0"/>
                      </a:lnTo>
                      <a:lnTo>
                        <a:pt x="89" y="0"/>
                      </a:lnTo>
                      <a:lnTo>
                        <a:pt x="74" y="1"/>
                      </a:lnTo>
                      <a:lnTo>
                        <a:pt x="57" y="2"/>
                      </a:lnTo>
                      <a:lnTo>
                        <a:pt x="39" y="5"/>
                      </a:lnTo>
                      <a:lnTo>
                        <a:pt x="20" y="10"/>
                      </a:lnTo>
                      <a:lnTo>
                        <a:pt x="7" y="19"/>
                      </a:lnTo>
                      <a:lnTo>
                        <a:pt x="0" y="35"/>
                      </a:lnTo>
                      <a:lnTo>
                        <a:pt x="0" y="56"/>
                      </a:lnTo>
                      <a:lnTo>
                        <a:pt x="5" y="79"/>
                      </a:lnTo>
                      <a:lnTo>
                        <a:pt x="12" y="103"/>
                      </a:lnTo>
                      <a:lnTo>
                        <a:pt x="22" y="127"/>
                      </a:lnTo>
                      <a:lnTo>
                        <a:pt x="30" y="146"/>
                      </a:lnTo>
                      <a:lnTo>
                        <a:pt x="38" y="161"/>
                      </a:lnTo>
                      <a:lnTo>
                        <a:pt x="45" y="172"/>
                      </a:lnTo>
                      <a:lnTo>
                        <a:pt x="53" y="178"/>
                      </a:lnTo>
                      <a:lnTo>
                        <a:pt x="62" y="181"/>
                      </a:lnTo>
                      <a:lnTo>
                        <a:pt x="72" y="182"/>
                      </a:lnTo>
                      <a:lnTo>
                        <a:pt x="81" y="180"/>
                      </a:lnTo>
                      <a:lnTo>
                        <a:pt x="91" y="175"/>
                      </a:lnTo>
                      <a:lnTo>
                        <a:pt x="98" y="169"/>
                      </a:lnTo>
                      <a:lnTo>
                        <a:pt x="106" y="161"/>
                      </a:lnTo>
                      <a:lnTo>
                        <a:pt x="114" y="145"/>
                      </a:lnTo>
                      <a:lnTo>
                        <a:pt x="123" y="123"/>
                      </a:lnTo>
                      <a:lnTo>
                        <a:pt x="132" y="97"/>
                      </a:lnTo>
                      <a:lnTo>
                        <a:pt x="140" y="71"/>
                      </a:lnTo>
                      <a:lnTo>
                        <a:pt x="143" y="45"/>
                      </a:lnTo>
                      <a:lnTo>
                        <a:pt x="142" y="23"/>
                      </a:lnTo>
                      <a:lnTo>
                        <a:pt x="135" y="8"/>
                      </a:lnTo>
                      <a:lnTo>
                        <a:pt x="119" y="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82" name="Freeform 798"/>
                <p:cNvSpPr>
                  <a:spLocks/>
                </p:cNvSpPr>
                <p:nvPr/>
              </p:nvSpPr>
              <p:spPr bwMode="auto">
                <a:xfrm>
                  <a:off x="4956" y="2715"/>
                  <a:ext cx="21" cy="29"/>
                </a:xfrm>
                <a:custGeom>
                  <a:avLst/>
                  <a:gdLst>
                    <a:gd name="T0" fmla="*/ 52 w 106"/>
                    <a:gd name="T1" fmla="*/ 0 h 144"/>
                    <a:gd name="T2" fmla="*/ 63 w 106"/>
                    <a:gd name="T3" fmla="*/ 0 h 144"/>
                    <a:gd name="T4" fmla="*/ 76 w 106"/>
                    <a:gd name="T5" fmla="*/ 0 h 144"/>
                    <a:gd name="T6" fmla="*/ 86 w 106"/>
                    <a:gd name="T7" fmla="*/ 3 h 144"/>
                    <a:gd name="T8" fmla="*/ 96 w 106"/>
                    <a:gd name="T9" fmla="*/ 9 h 144"/>
                    <a:gd name="T10" fmla="*/ 102 w 106"/>
                    <a:gd name="T11" fmla="*/ 17 h 144"/>
                    <a:gd name="T12" fmla="*/ 106 w 106"/>
                    <a:gd name="T13" fmla="*/ 31 h 144"/>
                    <a:gd name="T14" fmla="*/ 105 w 106"/>
                    <a:gd name="T15" fmla="*/ 50 h 144"/>
                    <a:gd name="T16" fmla="*/ 99 w 106"/>
                    <a:gd name="T17" fmla="*/ 76 h 144"/>
                    <a:gd name="T18" fmla="*/ 90 w 106"/>
                    <a:gd name="T19" fmla="*/ 100 h 144"/>
                    <a:gd name="T20" fmla="*/ 83 w 106"/>
                    <a:gd name="T21" fmla="*/ 118 h 144"/>
                    <a:gd name="T22" fmla="*/ 76 w 106"/>
                    <a:gd name="T23" fmla="*/ 130 h 144"/>
                    <a:gd name="T24" fmla="*/ 69 w 106"/>
                    <a:gd name="T25" fmla="*/ 139 h 144"/>
                    <a:gd name="T26" fmla="*/ 65 w 106"/>
                    <a:gd name="T27" fmla="*/ 142 h 144"/>
                    <a:gd name="T28" fmla="*/ 60 w 106"/>
                    <a:gd name="T29" fmla="*/ 144 h 144"/>
                    <a:gd name="T30" fmla="*/ 56 w 106"/>
                    <a:gd name="T31" fmla="*/ 144 h 144"/>
                    <a:gd name="T32" fmla="*/ 52 w 106"/>
                    <a:gd name="T33" fmla="*/ 144 h 144"/>
                    <a:gd name="T34" fmla="*/ 49 w 106"/>
                    <a:gd name="T35" fmla="*/ 144 h 144"/>
                    <a:gd name="T36" fmla="*/ 45 w 106"/>
                    <a:gd name="T37" fmla="*/ 142 h 144"/>
                    <a:gd name="T38" fmla="*/ 40 w 106"/>
                    <a:gd name="T39" fmla="*/ 140 h 144"/>
                    <a:gd name="T40" fmla="*/ 35 w 106"/>
                    <a:gd name="T41" fmla="*/ 135 h 144"/>
                    <a:gd name="T42" fmla="*/ 29 w 106"/>
                    <a:gd name="T43" fmla="*/ 128 h 144"/>
                    <a:gd name="T44" fmla="*/ 23 w 106"/>
                    <a:gd name="T45" fmla="*/ 117 h 144"/>
                    <a:gd name="T46" fmla="*/ 16 w 106"/>
                    <a:gd name="T47" fmla="*/ 101 h 144"/>
                    <a:gd name="T48" fmla="*/ 9 w 106"/>
                    <a:gd name="T49" fmla="*/ 80 h 144"/>
                    <a:gd name="T50" fmla="*/ 7 w 106"/>
                    <a:gd name="T51" fmla="*/ 77 h 144"/>
                    <a:gd name="T52" fmla="*/ 4 w 106"/>
                    <a:gd name="T53" fmla="*/ 68 h 144"/>
                    <a:gd name="T54" fmla="*/ 0 w 106"/>
                    <a:gd name="T55" fmla="*/ 56 h 144"/>
                    <a:gd name="T56" fmla="*/ 0 w 106"/>
                    <a:gd name="T57" fmla="*/ 42 h 144"/>
                    <a:gd name="T58" fmla="*/ 2 w 106"/>
                    <a:gd name="T59" fmla="*/ 27 h 144"/>
                    <a:gd name="T60" fmla="*/ 11 w 106"/>
                    <a:gd name="T61" fmla="*/ 15 h 144"/>
                    <a:gd name="T62" fmla="*/ 27 w 106"/>
                    <a:gd name="T63" fmla="*/ 5 h 144"/>
                    <a:gd name="T64" fmla="*/ 52 w 106"/>
                    <a:gd name="T65" fmla="*/ 0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6" h="144">
                      <a:moveTo>
                        <a:pt x="52" y="0"/>
                      </a:moveTo>
                      <a:lnTo>
                        <a:pt x="63" y="0"/>
                      </a:lnTo>
                      <a:lnTo>
                        <a:pt x="76" y="0"/>
                      </a:lnTo>
                      <a:lnTo>
                        <a:pt x="86" y="3"/>
                      </a:lnTo>
                      <a:lnTo>
                        <a:pt x="96" y="9"/>
                      </a:lnTo>
                      <a:lnTo>
                        <a:pt x="102" y="17"/>
                      </a:lnTo>
                      <a:lnTo>
                        <a:pt x="106" y="31"/>
                      </a:lnTo>
                      <a:lnTo>
                        <a:pt x="105" y="50"/>
                      </a:lnTo>
                      <a:lnTo>
                        <a:pt x="99" y="76"/>
                      </a:lnTo>
                      <a:lnTo>
                        <a:pt x="90" y="100"/>
                      </a:lnTo>
                      <a:lnTo>
                        <a:pt x="83" y="118"/>
                      </a:lnTo>
                      <a:lnTo>
                        <a:pt x="76" y="130"/>
                      </a:lnTo>
                      <a:lnTo>
                        <a:pt x="69" y="139"/>
                      </a:lnTo>
                      <a:lnTo>
                        <a:pt x="65" y="142"/>
                      </a:lnTo>
                      <a:lnTo>
                        <a:pt x="60" y="144"/>
                      </a:lnTo>
                      <a:lnTo>
                        <a:pt x="56" y="144"/>
                      </a:lnTo>
                      <a:lnTo>
                        <a:pt x="52" y="144"/>
                      </a:lnTo>
                      <a:lnTo>
                        <a:pt x="49" y="144"/>
                      </a:lnTo>
                      <a:lnTo>
                        <a:pt x="45" y="142"/>
                      </a:lnTo>
                      <a:lnTo>
                        <a:pt x="40" y="140"/>
                      </a:lnTo>
                      <a:lnTo>
                        <a:pt x="35" y="135"/>
                      </a:lnTo>
                      <a:lnTo>
                        <a:pt x="29" y="128"/>
                      </a:lnTo>
                      <a:lnTo>
                        <a:pt x="23" y="117"/>
                      </a:lnTo>
                      <a:lnTo>
                        <a:pt x="16" y="101"/>
                      </a:lnTo>
                      <a:lnTo>
                        <a:pt x="9" y="80"/>
                      </a:lnTo>
                      <a:lnTo>
                        <a:pt x="7" y="77"/>
                      </a:lnTo>
                      <a:lnTo>
                        <a:pt x="4" y="68"/>
                      </a:lnTo>
                      <a:lnTo>
                        <a:pt x="0" y="56"/>
                      </a:lnTo>
                      <a:lnTo>
                        <a:pt x="0" y="42"/>
                      </a:lnTo>
                      <a:lnTo>
                        <a:pt x="2" y="27"/>
                      </a:lnTo>
                      <a:lnTo>
                        <a:pt x="11" y="15"/>
                      </a:lnTo>
                      <a:lnTo>
                        <a:pt x="27" y="5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32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83" name="Freeform 799"/>
                <p:cNvSpPr>
                  <a:spLocks/>
                </p:cNvSpPr>
                <p:nvPr/>
              </p:nvSpPr>
              <p:spPr bwMode="auto">
                <a:xfrm>
                  <a:off x="4957" y="2716"/>
                  <a:ext cx="19" cy="26"/>
                </a:xfrm>
                <a:custGeom>
                  <a:avLst/>
                  <a:gdLst>
                    <a:gd name="T0" fmla="*/ 46 w 94"/>
                    <a:gd name="T1" fmla="*/ 0 h 132"/>
                    <a:gd name="T2" fmla="*/ 56 w 94"/>
                    <a:gd name="T3" fmla="*/ 0 h 132"/>
                    <a:gd name="T4" fmla="*/ 66 w 94"/>
                    <a:gd name="T5" fmla="*/ 0 h 132"/>
                    <a:gd name="T6" fmla="*/ 76 w 94"/>
                    <a:gd name="T7" fmla="*/ 2 h 132"/>
                    <a:gd name="T8" fmla="*/ 84 w 94"/>
                    <a:gd name="T9" fmla="*/ 7 h 132"/>
                    <a:gd name="T10" fmla="*/ 90 w 94"/>
                    <a:gd name="T11" fmla="*/ 16 h 132"/>
                    <a:gd name="T12" fmla="*/ 94 w 94"/>
                    <a:gd name="T13" fmla="*/ 28 h 132"/>
                    <a:gd name="T14" fmla="*/ 94 w 94"/>
                    <a:gd name="T15" fmla="*/ 45 h 132"/>
                    <a:gd name="T16" fmla="*/ 88 w 94"/>
                    <a:gd name="T17" fmla="*/ 68 h 132"/>
                    <a:gd name="T18" fmla="*/ 80 w 94"/>
                    <a:gd name="T19" fmla="*/ 91 h 132"/>
                    <a:gd name="T20" fmla="*/ 73 w 94"/>
                    <a:gd name="T21" fmla="*/ 108 h 132"/>
                    <a:gd name="T22" fmla="*/ 67 w 94"/>
                    <a:gd name="T23" fmla="*/ 119 h 132"/>
                    <a:gd name="T24" fmla="*/ 62 w 94"/>
                    <a:gd name="T25" fmla="*/ 126 h 132"/>
                    <a:gd name="T26" fmla="*/ 57 w 94"/>
                    <a:gd name="T27" fmla="*/ 131 h 132"/>
                    <a:gd name="T28" fmla="*/ 54 w 94"/>
                    <a:gd name="T29" fmla="*/ 132 h 132"/>
                    <a:gd name="T30" fmla="*/ 50 w 94"/>
                    <a:gd name="T31" fmla="*/ 132 h 132"/>
                    <a:gd name="T32" fmla="*/ 48 w 94"/>
                    <a:gd name="T33" fmla="*/ 132 h 132"/>
                    <a:gd name="T34" fmla="*/ 44 w 94"/>
                    <a:gd name="T35" fmla="*/ 132 h 132"/>
                    <a:gd name="T36" fmla="*/ 40 w 94"/>
                    <a:gd name="T37" fmla="*/ 131 h 132"/>
                    <a:gd name="T38" fmla="*/ 37 w 94"/>
                    <a:gd name="T39" fmla="*/ 129 h 132"/>
                    <a:gd name="T40" fmla="*/ 32 w 94"/>
                    <a:gd name="T41" fmla="*/ 125 h 132"/>
                    <a:gd name="T42" fmla="*/ 26 w 94"/>
                    <a:gd name="T43" fmla="*/ 118 h 132"/>
                    <a:gd name="T44" fmla="*/ 21 w 94"/>
                    <a:gd name="T45" fmla="*/ 107 h 132"/>
                    <a:gd name="T46" fmla="*/ 14 w 94"/>
                    <a:gd name="T47" fmla="*/ 92 h 132"/>
                    <a:gd name="T48" fmla="*/ 7 w 94"/>
                    <a:gd name="T49" fmla="*/ 73 h 132"/>
                    <a:gd name="T50" fmla="*/ 6 w 94"/>
                    <a:gd name="T51" fmla="*/ 70 h 132"/>
                    <a:gd name="T52" fmla="*/ 4 w 94"/>
                    <a:gd name="T53" fmla="*/ 62 h 132"/>
                    <a:gd name="T54" fmla="*/ 0 w 94"/>
                    <a:gd name="T55" fmla="*/ 51 h 132"/>
                    <a:gd name="T56" fmla="*/ 0 w 94"/>
                    <a:gd name="T57" fmla="*/ 38 h 132"/>
                    <a:gd name="T58" fmla="*/ 3 w 94"/>
                    <a:gd name="T59" fmla="*/ 24 h 132"/>
                    <a:gd name="T60" fmla="*/ 10 w 94"/>
                    <a:gd name="T61" fmla="*/ 12 h 132"/>
                    <a:gd name="T62" fmla="*/ 23 w 94"/>
                    <a:gd name="T63" fmla="*/ 3 h 132"/>
                    <a:gd name="T64" fmla="*/ 46 w 94"/>
                    <a:gd name="T65" fmla="*/ 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4" h="132">
                      <a:moveTo>
                        <a:pt x="46" y="0"/>
                      </a:moveTo>
                      <a:lnTo>
                        <a:pt x="56" y="0"/>
                      </a:lnTo>
                      <a:lnTo>
                        <a:pt x="66" y="0"/>
                      </a:lnTo>
                      <a:lnTo>
                        <a:pt x="76" y="2"/>
                      </a:lnTo>
                      <a:lnTo>
                        <a:pt x="84" y="7"/>
                      </a:lnTo>
                      <a:lnTo>
                        <a:pt x="90" y="16"/>
                      </a:lnTo>
                      <a:lnTo>
                        <a:pt x="94" y="28"/>
                      </a:lnTo>
                      <a:lnTo>
                        <a:pt x="94" y="45"/>
                      </a:lnTo>
                      <a:lnTo>
                        <a:pt x="88" y="68"/>
                      </a:lnTo>
                      <a:lnTo>
                        <a:pt x="80" y="91"/>
                      </a:lnTo>
                      <a:lnTo>
                        <a:pt x="73" y="108"/>
                      </a:lnTo>
                      <a:lnTo>
                        <a:pt x="67" y="119"/>
                      </a:lnTo>
                      <a:lnTo>
                        <a:pt x="62" y="126"/>
                      </a:lnTo>
                      <a:lnTo>
                        <a:pt x="57" y="131"/>
                      </a:lnTo>
                      <a:lnTo>
                        <a:pt x="54" y="132"/>
                      </a:lnTo>
                      <a:lnTo>
                        <a:pt x="50" y="132"/>
                      </a:lnTo>
                      <a:lnTo>
                        <a:pt x="48" y="132"/>
                      </a:lnTo>
                      <a:lnTo>
                        <a:pt x="44" y="132"/>
                      </a:lnTo>
                      <a:lnTo>
                        <a:pt x="40" y="131"/>
                      </a:lnTo>
                      <a:lnTo>
                        <a:pt x="37" y="129"/>
                      </a:lnTo>
                      <a:lnTo>
                        <a:pt x="32" y="125"/>
                      </a:lnTo>
                      <a:lnTo>
                        <a:pt x="26" y="118"/>
                      </a:lnTo>
                      <a:lnTo>
                        <a:pt x="21" y="107"/>
                      </a:lnTo>
                      <a:lnTo>
                        <a:pt x="14" y="92"/>
                      </a:lnTo>
                      <a:lnTo>
                        <a:pt x="7" y="73"/>
                      </a:lnTo>
                      <a:lnTo>
                        <a:pt x="6" y="70"/>
                      </a:lnTo>
                      <a:lnTo>
                        <a:pt x="4" y="62"/>
                      </a:lnTo>
                      <a:lnTo>
                        <a:pt x="0" y="51"/>
                      </a:lnTo>
                      <a:lnTo>
                        <a:pt x="0" y="38"/>
                      </a:lnTo>
                      <a:lnTo>
                        <a:pt x="3" y="24"/>
                      </a:lnTo>
                      <a:lnTo>
                        <a:pt x="10" y="12"/>
                      </a:lnTo>
                      <a:lnTo>
                        <a:pt x="2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3F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84" name="Freeform 800"/>
                <p:cNvSpPr>
                  <a:spLocks/>
                </p:cNvSpPr>
                <p:nvPr/>
              </p:nvSpPr>
              <p:spPr bwMode="auto">
                <a:xfrm>
                  <a:off x="4958" y="2716"/>
                  <a:ext cx="16" cy="24"/>
                </a:xfrm>
                <a:custGeom>
                  <a:avLst/>
                  <a:gdLst>
                    <a:gd name="T0" fmla="*/ 40 w 81"/>
                    <a:gd name="T1" fmla="*/ 0 h 121"/>
                    <a:gd name="T2" fmla="*/ 49 w 81"/>
                    <a:gd name="T3" fmla="*/ 0 h 121"/>
                    <a:gd name="T4" fmla="*/ 57 w 81"/>
                    <a:gd name="T5" fmla="*/ 0 h 121"/>
                    <a:gd name="T6" fmla="*/ 66 w 81"/>
                    <a:gd name="T7" fmla="*/ 3 h 121"/>
                    <a:gd name="T8" fmla="*/ 73 w 81"/>
                    <a:gd name="T9" fmla="*/ 8 h 121"/>
                    <a:gd name="T10" fmla="*/ 78 w 81"/>
                    <a:gd name="T11" fmla="*/ 15 h 121"/>
                    <a:gd name="T12" fmla="*/ 81 w 81"/>
                    <a:gd name="T13" fmla="*/ 26 h 121"/>
                    <a:gd name="T14" fmla="*/ 81 w 81"/>
                    <a:gd name="T15" fmla="*/ 42 h 121"/>
                    <a:gd name="T16" fmla="*/ 76 w 81"/>
                    <a:gd name="T17" fmla="*/ 62 h 121"/>
                    <a:gd name="T18" fmla="*/ 70 w 81"/>
                    <a:gd name="T19" fmla="*/ 83 h 121"/>
                    <a:gd name="T20" fmla="*/ 64 w 81"/>
                    <a:gd name="T21" fmla="*/ 98 h 121"/>
                    <a:gd name="T22" fmla="*/ 59 w 81"/>
                    <a:gd name="T23" fmla="*/ 109 h 121"/>
                    <a:gd name="T24" fmla="*/ 55 w 81"/>
                    <a:gd name="T25" fmla="*/ 115 h 121"/>
                    <a:gd name="T26" fmla="*/ 50 w 81"/>
                    <a:gd name="T27" fmla="*/ 118 h 121"/>
                    <a:gd name="T28" fmla="*/ 48 w 81"/>
                    <a:gd name="T29" fmla="*/ 121 h 121"/>
                    <a:gd name="T30" fmla="*/ 44 w 81"/>
                    <a:gd name="T31" fmla="*/ 121 h 121"/>
                    <a:gd name="T32" fmla="*/ 42 w 81"/>
                    <a:gd name="T33" fmla="*/ 121 h 121"/>
                    <a:gd name="T34" fmla="*/ 39 w 81"/>
                    <a:gd name="T35" fmla="*/ 121 h 121"/>
                    <a:gd name="T36" fmla="*/ 36 w 81"/>
                    <a:gd name="T37" fmla="*/ 120 h 121"/>
                    <a:gd name="T38" fmla="*/ 32 w 81"/>
                    <a:gd name="T39" fmla="*/ 118 h 121"/>
                    <a:gd name="T40" fmla="*/ 28 w 81"/>
                    <a:gd name="T41" fmla="*/ 114 h 121"/>
                    <a:gd name="T42" fmla="*/ 23 w 81"/>
                    <a:gd name="T43" fmla="*/ 108 h 121"/>
                    <a:gd name="T44" fmla="*/ 18 w 81"/>
                    <a:gd name="T45" fmla="*/ 98 h 121"/>
                    <a:gd name="T46" fmla="*/ 14 w 81"/>
                    <a:gd name="T47" fmla="*/ 86 h 121"/>
                    <a:gd name="T48" fmla="*/ 8 w 81"/>
                    <a:gd name="T49" fmla="*/ 67 h 121"/>
                    <a:gd name="T50" fmla="*/ 6 w 81"/>
                    <a:gd name="T51" fmla="*/ 65 h 121"/>
                    <a:gd name="T52" fmla="*/ 4 w 81"/>
                    <a:gd name="T53" fmla="*/ 58 h 121"/>
                    <a:gd name="T54" fmla="*/ 1 w 81"/>
                    <a:gd name="T55" fmla="*/ 47 h 121"/>
                    <a:gd name="T56" fmla="*/ 0 w 81"/>
                    <a:gd name="T57" fmla="*/ 35 h 121"/>
                    <a:gd name="T58" fmla="*/ 3 w 81"/>
                    <a:gd name="T59" fmla="*/ 22 h 121"/>
                    <a:gd name="T60" fmla="*/ 9 w 81"/>
                    <a:gd name="T61" fmla="*/ 11 h 121"/>
                    <a:gd name="T62" fmla="*/ 21 w 81"/>
                    <a:gd name="T63" fmla="*/ 4 h 121"/>
                    <a:gd name="T64" fmla="*/ 40 w 81"/>
                    <a:gd name="T65" fmla="*/ 0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1" h="121">
                      <a:moveTo>
                        <a:pt x="40" y="0"/>
                      </a:moveTo>
                      <a:lnTo>
                        <a:pt x="49" y="0"/>
                      </a:lnTo>
                      <a:lnTo>
                        <a:pt x="57" y="0"/>
                      </a:lnTo>
                      <a:lnTo>
                        <a:pt x="66" y="3"/>
                      </a:lnTo>
                      <a:lnTo>
                        <a:pt x="73" y="8"/>
                      </a:lnTo>
                      <a:lnTo>
                        <a:pt x="78" y="15"/>
                      </a:lnTo>
                      <a:lnTo>
                        <a:pt x="81" y="26"/>
                      </a:lnTo>
                      <a:lnTo>
                        <a:pt x="81" y="42"/>
                      </a:lnTo>
                      <a:lnTo>
                        <a:pt x="76" y="62"/>
                      </a:lnTo>
                      <a:lnTo>
                        <a:pt x="70" y="83"/>
                      </a:lnTo>
                      <a:lnTo>
                        <a:pt x="64" y="98"/>
                      </a:lnTo>
                      <a:lnTo>
                        <a:pt x="59" y="109"/>
                      </a:lnTo>
                      <a:lnTo>
                        <a:pt x="55" y="115"/>
                      </a:lnTo>
                      <a:lnTo>
                        <a:pt x="50" y="118"/>
                      </a:lnTo>
                      <a:lnTo>
                        <a:pt x="48" y="121"/>
                      </a:lnTo>
                      <a:lnTo>
                        <a:pt x="44" y="121"/>
                      </a:lnTo>
                      <a:lnTo>
                        <a:pt x="42" y="121"/>
                      </a:lnTo>
                      <a:lnTo>
                        <a:pt x="39" y="121"/>
                      </a:lnTo>
                      <a:lnTo>
                        <a:pt x="36" y="120"/>
                      </a:lnTo>
                      <a:lnTo>
                        <a:pt x="32" y="118"/>
                      </a:lnTo>
                      <a:lnTo>
                        <a:pt x="28" y="114"/>
                      </a:lnTo>
                      <a:lnTo>
                        <a:pt x="23" y="108"/>
                      </a:lnTo>
                      <a:lnTo>
                        <a:pt x="18" y="98"/>
                      </a:lnTo>
                      <a:lnTo>
                        <a:pt x="14" y="86"/>
                      </a:lnTo>
                      <a:lnTo>
                        <a:pt x="8" y="67"/>
                      </a:lnTo>
                      <a:lnTo>
                        <a:pt x="6" y="65"/>
                      </a:lnTo>
                      <a:lnTo>
                        <a:pt x="4" y="58"/>
                      </a:lnTo>
                      <a:lnTo>
                        <a:pt x="1" y="47"/>
                      </a:lnTo>
                      <a:lnTo>
                        <a:pt x="0" y="35"/>
                      </a:lnTo>
                      <a:lnTo>
                        <a:pt x="3" y="22"/>
                      </a:lnTo>
                      <a:lnTo>
                        <a:pt x="9" y="11"/>
                      </a:lnTo>
                      <a:lnTo>
                        <a:pt x="21" y="4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004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85" name="Freeform 801"/>
                <p:cNvSpPr>
                  <a:spLocks/>
                </p:cNvSpPr>
                <p:nvPr/>
              </p:nvSpPr>
              <p:spPr bwMode="auto">
                <a:xfrm>
                  <a:off x="4960" y="2717"/>
                  <a:ext cx="13" cy="22"/>
                </a:xfrm>
                <a:custGeom>
                  <a:avLst/>
                  <a:gdLst>
                    <a:gd name="T0" fmla="*/ 32 w 66"/>
                    <a:gd name="T1" fmla="*/ 0 h 109"/>
                    <a:gd name="T2" fmla="*/ 40 w 66"/>
                    <a:gd name="T3" fmla="*/ 0 h 109"/>
                    <a:gd name="T4" fmla="*/ 47 w 66"/>
                    <a:gd name="T5" fmla="*/ 1 h 109"/>
                    <a:gd name="T6" fmla="*/ 53 w 66"/>
                    <a:gd name="T7" fmla="*/ 4 h 109"/>
                    <a:gd name="T8" fmla="*/ 59 w 66"/>
                    <a:gd name="T9" fmla="*/ 7 h 109"/>
                    <a:gd name="T10" fmla="*/ 64 w 66"/>
                    <a:gd name="T11" fmla="*/ 14 h 109"/>
                    <a:gd name="T12" fmla="*/ 66 w 66"/>
                    <a:gd name="T13" fmla="*/ 24 h 109"/>
                    <a:gd name="T14" fmla="*/ 66 w 66"/>
                    <a:gd name="T15" fmla="*/ 38 h 109"/>
                    <a:gd name="T16" fmla="*/ 63 w 66"/>
                    <a:gd name="T17" fmla="*/ 56 h 109"/>
                    <a:gd name="T18" fmla="*/ 58 w 66"/>
                    <a:gd name="T19" fmla="*/ 74 h 109"/>
                    <a:gd name="T20" fmla="*/ 53 w 66"/>
                    <a:gd name="T21" fmla="*/ 87 h 109"/>
                    <a:gd name="T22" fmla="*/ 49 w 66"/>
                    <a:gd name="T23" fmla="*/ 97 h 109"/>
                    <a:gd name="T24" fmla="*/ 46 w 66"/>
                    <a:gd name="T25" fmla="*/ 103 h 109"/>
                    <a:gd name="T26" fmla="*/ 42 w 66"/>
                    <a:gd name="T27" fmla="*/ 107 h 109"/>
                    <a:gd name="T28" fmla="*/ 38 w 66"/>
                    <a:gd name="T29" fmla="*/ 109 h 109"/>
                    <a:gd name="T30" fmla="*/ 36 w 66"/>
                    <a:gd name="T31" fmla="*/ 109 h 109"/>
                    <a:gd name="T32" fmla="*/ 34 w 66"/>
                    <a:gd name="T33" fmla="*/ 109 h 109"/>
                    <a:gd name="T34" fmla="*/ 31 w 66"/>
                    <a:gd name="T35" fmla="*/ 109 h 109"/>
                    <a:gd name="T36" fmla="*/ 29 w 66"/>
                    <a:gd name="T37" fmla="*/ 108 h 109"/>
                    <a:gd name="T38" fmla="*/ 26 w 66"/>
                    <a:gd name="T39" fmla="*/ 107 h 109"/>
                    <a:gd name="T40" fmla="*/ 23 w 66"/>
                    <a:gd name="T41" fmla="*/ 103 h 109"/>
                    <a:gd name="T42" fmla="*/ 18 w 66"/>
                    <a:gd name="T43" fmla="*/ 97 h 109"/>
                    <a:gd name="T44" fmla="*/ 14 w 66"/>
                    <a:gd name="T45" fmla="*/ 90 h 109"/>
                    <a:gd name="T46" fmla="*/ 9 w 66"/>
                    <a:gd name="T47" fmla="*/ 78 h 109"/>
                    <a:gd name="T48" fmla="*/ 4 w 66"/>
                    <a:gd name="T49" fmla="*/ 62 h 109"/>
                    <a:gd name="T50" fmla="*/ 3 w 66"/>
                    <a:gd name="T51" fmla="*/ 59 h 109"/>
                    <a:gd name="T52" fmla="*/ 2 w 66"/>
                    <a:gd name="T53" fmla="*/ 52 h 109"/>
                    <a:gd name="T54" fmla="*/ 0 w 66"/>
                    <a:gd name="T55" fmla="*/ 42 h 109"/>
                    <a:gd name="T56" fmla="*/ 0 w 66"/>
                    <a:gd name="T57" fmla="*/ 32 h 109"/>
                    <a:gd name="T58" fmla="*/ 1 w 66"/>
                    <a:gd name="T59" fmla="*/ 21 h 109"/>
                    <a:gd name="T60" fmla="*/ 7 w 66"/>
                    <a:gd name="T61" fmla="*/ 11 h 109"/>
                    <a:gd name="T62" fmla="*/ 17 w 66"/>
                    <a:gd name="T63" fmla="*/ 4 h 109"/>
                    <a:gd name="T64" fmla="*/ 32 w 66"/>
                    <a:gd name="T65" fmla="*/ 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6" h="109">
                      <a:moveTo>
                        <a:pt x="32" y="0"/>
                      </a:moveTo>
                      <a:lnTo>
                        <a:pt x="40" y="0"/>
                      </a:lnTo>
                      <a:lnTo>
                        <a:pt x="47" y="1"/>
                      </a:lnTo>
                      <a:lnTo>
                        <a:pt x="53" y="4"/>
                      </a:lnTo>
                      <a:lnTo>
                        <a:pt x="59" y="7"/>
                      </a:lnTo>
                      <a:lnTo>
                        <a:pt x="64" y="14"/>
                      </a:lnTo>
                      <a:lnTo>
                        <a:pt x="66" y="24"/>
                      </a:lnTo>
                      <a:lnTo>
                        <a:pt x="66" y="38"/>
                      </a:lnTo>
                      <a:lnTo>
                        <a:pt x="63" y="56"/>
                      </a:lnTo>
                      <a:lnTo>
                        <a:pt x="58" y="74"/>
                      </a:lnTo>
                      <a:lnTo>
                        <a:pt x="53" y="87"/>
                      </a:lnTo>
                      <a:lnTo>
                        <a:pt x="49" y="97"/>
                      </a:lnTo>
                      <a:lnTo>
                        <a:pt x="46" y="103"/>
                      </a:lnTo>
                      <a:lnTo>
                        <a:pt x="42" y="107"/>
                      </a:lnTo>
                      <a:lnTo>
                        <a:pt x="38" y="109"/>
                      </a:lnTo>
                      <a:lnTo>
                        <a:pt x="36" y="109"/>
                      </a:lnTo>
                      <a:lnTo>
                        <a:pt x="34" y="109"/>
                      </a:lnTo>
                      <a:lnTo>
                        <a:pt x="31" y="109"/>
                      </a:lnTo>
                      <a:lnTo>
                        <a:pt x="29" y="108"/>
                      </a:lnTo>
                      <a:lnTo>
                        <a:pt x="26" y="107"/>
                      </a:lnTo>
                      <a:lnTo>
                        <a:pt x="23" y="103"/>
                      </a:lnTo>
                      <a:lnTo>
                        <a:pt x="18" y="97"/>
                      </a:lnTo>
                      <a:lnTo>
                        <a:pt x="14" y="90"/>
                      </a:lnTo>
                      <a:lnTo>
                        <a:pt x="9" y="78"/>
                      </a:lnTo>
                      <a:lnTo>
                        <a:pt x="4" y="62"/>
                      </a:lnTo>
                      <a:lnTo>
                        <a:pt x="3" y="59"/>
                      </a:lnTo>
                      <a:lnTo>
                        <a:pt x="2" y="52"/>
                      </a:lnTo>
                      <a:lnTo>
                        <a:pt x="0" y="42"/>
                      </a:lnTo>
                      <a:lnTo>
                        <a:pt x="0" y="32"/>
                      </a:lnTo>
                      <a:lnTo>
                        <a:pt x="1" y="21"/>
                      </a:lnTo>
                      <a:lnTo>
                        <a:pt x="7" y="11"/>
                      </a:lnTo>
                      <a:lnTo>
                        <a:pt x="17" y="4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0059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86" name="Freeform 802"/>
                <p:cNvSpPr>
                  <a:spLocks/>
                </p:cNvSpPr>
                <p:nvPr/>
              </p:nvSpPr>
              <p:spPr bwMode="auto">
                <a:xfrm>
                  <a:off x="4961" y="2718"/>
                  <a:ext cx="11" cy="19"/>
                </a:xfrm>
                <a:custGeom>
                  <a:avLst/>
                  <a:gdLst>
                    <a:gd name="T0" fmla="*/ 26 w 53"/>
                    <a:gd name="T1" fmla="*/ 0 h 96"/>
                    <a:gd name="T2" fmla="*/ 32 w 53"/>
                    <a:gd name="T3" fmla="*/ 0 h 96"/>
                    <a:gd name="T4" fmla="*/ 37 w 53"/>
                    <a:gd name="T5" fmla="*/ 0 h 96"/>
                    <a:gd name="T6" fmla="*/ 43 w 53"/>
                    <a:gd name="T7" fmla="*/ 2 h 96"/>
                    <a:gd name="T8" fmla="*/ 48 w 53"/>
                    <a:gd name="T9" fmla="*/ 6 h 96"/>
                    <a:gd name="T10" fmla="*/ 51 w 53"/>
                    <a:gd name="T11" fmla="*/ 12 h 96"/>
                    <a:gd name="T12" fmla="*/ 53 w 53"/>
                    <a:gd name="T13" fmla="*/ 20 h 96"/>
                    <a:gd name="T14" fmla="*/ 53 w 53"/>
                    <a:gd name="T15" fmla="*/ 33 h 96"/>
                    <a:gd name="T16" fmla="*/ 51 w 53"/>
                    <a:gd name="T17" fmla="*/ 47 h 96"/>
                    <a:gd name="T18" fmla="*/ 47 w 53"/>
                    <a:gd name="T19" fmla="*/ 64 h 96"/>
                    <a:gd name="T20" fmla="*/ 45 w 53"/>
                    <a:gd name="T21" fmla="*/ 76 h 96"/>
                    <a:gd name="T22" fmla="*/ 41 w 53"/>
                    <a:gd name="T23" fmla="*/ 85 h 96"/>
                    <a:gd name="T24" fmla="*/ 39 w 53"/>
                    <a:gd name="T25" fmla="*/ 91 h 96"/>
                    <a:gd name="T26" fmla="*/ 36 w 53"/>
                    <a:gd name="T27" fmla="*/ 95 h 96"/>
                    <a:gd name="T28" fmla="*/ 34 w 53"/>
                    <a:gd name="T29" fmla="*/ 96 h 96"/>
                    <a:gd name="T30" fmla="*/ 31 w 53"/>
                    <a:gd name="T31" fmla="*/ 96 h 96"/>
                    <a:gd name="T32" fmla="*/ 29 w 53"/>
                    <a:gd name="T33" fmla="*/ 96 h 96"/>
                    <a:gd name="T34" fmla="*/ 28 w 53"/>
                    <a:gd name="T35" fmla="*/ 96 h 96"/>
                    <a:gd name="T36" fmla="*/ 25 w 53"/>
                    <a:gd name="T37" fmla="*/ 95 h 96"/>
                    <a:gd name="T38" fmla="*/ 23 w 53"/>
                    <a:gd name="T39" fmla="*/ 93 h 96"/>
                    <a:gd name="T40" fmla="*/ 19 w 53"/>
                    <a:gd name="T41" fmla="*/ 91 h 96"/>
                    <a:gd name="T42" fmla="*/ 15 w 53"/>
                    <a:gd name="T43" fmla="*/ 85 h 96"/>
                    <a:gd name="T44" fmla="*/ 13 w 53"/>
                    <a:gd name="T45" fmla="*/ 78 h 96"/>
                    <a:gd name="T46" fmla="*/ 8 w 53"/>
                    <a:gd name="T47" fmla="*/ 68 h 96"/>
                    <a:gd name="T48" fmla="*/ 4 w 53"/>
                    <a:gd name="T49" fmla="*/ 53 h 96"/>
                    <a:gd name="T50" fmla="*/ 3 w 53"/>
                    <a:gd name="T51" fmla="*/ 51 h 96"/>
                    <a:gd name="T52" fmla="*/ 2 w 53"/>
                    <a:gd name="T53" fmla="*/ 45 h 96"/>
                    <a:gd name="T54" fmla="*/ 1 w 53"/>
                    <a:gd name="T55" fmla="*/ 36 h 96"/>
                    <a:gd name="T56" fmla="*/ 0 w 53"/>
                    <a:gd name="T57" fmla="*/ 27 h 96"/>
                    <a:gd name="T58" fmla="*/ 1 w 53"/>
                    <a:gd name="T59" fmla="*/ 17 h 96"/>
                    <a:gd name="T60" fmla="*/ 6 w 53"/>
                    <a:gd name="T61" fmla="*/ 8 h 96"/>
                    <a:gd name="T62" fmla="*/ 13 w 53"/>
                    <a:gd name="T63" fmla="*/ 2 h 96"/>
                    <a:gd name="T64" fmla="*/ 26 w 53"/>
                    <a:gd name="T65" fmla="*/ 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3" h="96">
                      <a:moveTo>
                        <a:pt x="26" y="0"/>
                      </a:moveTo>
                      <a:lnTo>
                        <a:pt x="32" y="0"/>
                      </a:lnTo>
                      <a:lnTo>
                        <a:pt x="37" y="0"/>
                      </a:lnTo>
                      <a:lnTo>
                        <a:pt x="43" y="2"/>
                      </a:lnTo>
                      <a:lnTo>
                        <a:pt x="48" y="6"/>
                      </a:lnTo>
                      <a:lnTo>
                        <a:pt x="51" y="12"/>
                      </a:lnTo>
                      <a:lnTo>
                        <a:pt x="53" y="20"/>
                      </a:lnTo>
                      <a:lnTo>
                        <a:pt x="53" y="33"/>
                      </a:lnTo>
                      <a:lnTo>
                        <a:pt x="51" y="47"/>
                      </a:lnTo>
                      <a:lnTo>
                        <a:pt x="47" y="64"/>
                      </a:lnTo>
                      <a:lnTo>
                        <a:pt x="45" y="76"/>
                      </a:lnTo>
                      <a:lnTo>
                        <a:pt x="41" y="85"/>
                      </a:lnTo>
                      <a:lnTo>
                        <a:pt x="39" y="91"/>
                      </a:lnTo>
                      <a:lnTo>
                        <a:pt x="36" y="95"/>
                      </a:lnTo>
                      <a:lnTo>
                        <a:pt x="34" y="96"/>
                      </a:lnTo>
                      <a:lnTo>
                        <a:pt x="31" y="96"/>
                      </a:lnTo>
                      <a:lnTo>
                        <a:pt x="29" y="96"/>
                      </a:lnTo>
                      <a:lnTo>
                        <a:pt x="28" y="96"/>
                      </a:lnTo>
                      <a:lnTo>
                        <a:pt x="25" y="95"/>
                      </a:lnTo>
                      <a:lnTo>
                        <a:pt x="23" y="93"/>
                      </a:lnTo>
                      <a:lnTo>
                        <a:pt x="19" y="91"/>
                      </a:lnTo>
                      <a:lnTo>
                        <a:pt x="15" y="85"/>
                      </a:lnTo>
                      <a:lnTo>
                        <a:pt x="13" y="78"/>
                      </a:lnTo>
                      <a:lnTo>
                        <a:pt x="8" y="68"/>
                      </a:lnTo>
                      <a:lnTo>
                        <a:pt x="4" y="53"/>
                      </a:lnTo>
                      <a:lnTo>
                        <a:pt x="3" y="51"/>
                      </a:lnTo>
                      <a:lnTo>
                        <a:pt x="2" y="45"/>
                      </a:lnTo>
                      <a:lnTo>
                        <a:pt x="1" y="36"/>
                      </a:lnTo>
                      <a:lnTo>
                        <a:pt x="0" y="27"/>
                      </a:lnTo>
                      <a:lnTo>
                        <a:pt x="1" y="17"/>
                      </a:lnTo>
                      <a:lnTo>
                        <a:pt x="6" y="8"/>
                      </a:lnTo>
                      <a:lnTo>
                        <a:pt x="13" y="2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solidFill>
                  <a:srgbClr val="006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87" name="Freeform 803"/>
                <p:cNvSpPr>
                  <a:spLocks/>
                </p:cNvSpPr>
                <p:nvPr/>
              </p:nvSpPr>
              <p:spPr bwMode="auto">
                <a:xfrm>
                  <a:off x="4962" y="2718"/>
                  <a:ext cx="8" cy="18"/>
                </a:xfrm>
                <a:custGeom>
                  <a:avLst/>
                  <a:gdLst>
                    <a:gd name="T0" fmla="*/ 19 w 40"/>
                    <a:gd name="T1" fmla="*/ 0 h 86"/>
                    <a:gd name="T2" fmla="*/ 24 w 40"/>
                    <a:gd name="T3" fmla="*/ 0 h 86"/>
                    <a:gd name="T4" fmla="*/ 28 w 40"/>
                    <a:gd name="T5" fmla="*/ 2 h 86"/>
                    <a:gd name="T6" fmla="*/ 33 w 40"/>
                    <a:gd name="T7" fmla="*/ 3 h 86"/>
                    <a:gd name="T8" fmla="*/ 35 w 40"/>
                    <a:gd name="T9" fmla="*/ 6 h 86"/>
                    <a:gd name="T10" fmla="*/ 38 w 40"/>
                    <a:gd name="T11" fmla="*/ 11 h 86"/>
                    <a:gd name="T12" fmla="*/ 40 w 40"/>
                    <a:gd name="T13" fmla="*/ 19 h 86"/>
                    <a:gd name="T14" fmla="*/ 40 w 40"/>
                    <a:gd name="T15" fmla="*/ 30 h 86"/>
                    <a:gd name="T16" fmla="*/ 39 w 40"/>
                    <a:gd name="T17" fmla="*/ 42 h 86"/>
                    <a:gd name="T18" fmla="*/ 36 w 40"/>
                    <a:gd name="T19" fmla="*/ 56 h 86"/>
                    <a:gd name="T20" fmla="*/ 35 w 40"/>
                    <a:gd name="T21" fmla="*/ 67 h 86"/>
                    <a:gd name="T22" fmla="*/ 33 w 40"/>
                    <a:gd name="T23" fmla="*/ 75 h 86"/>
                    <a:gd name="T24" fmla="*/ 30 w 40"/>
                    <a:gd name="T25" fmla="*/ 79 h 86"/>
                    <a:gd name="T26" fmla="*/ 28 w 40"/>
                    <a:gd name="T27" fmla="*/ 83 h 86"/>
                    <a:gd name="T28" fmla="*/ 25 w 40"/>
                    <a:gd name="T29" fmla="*/ 86 h 86"/>
                    <a:gd name="T30" fmla="*/ 24 w 40"/>
                    <a:gd name="T31" fmla="*/ 86 h 86"/>
                    <a:gd name="T32" fmla="*/ 22 w 40"/>
                    <a:gd name="T33" fmla="*/ 86 h 86"/>
                    <a:gd name="T34" fmla="*/ 21 w 40"/>
                    <a:gd name="T35" fmla="*/ 86 h 86"/>
                    <a:gd name="T36" fmla="*/ 19 w 40"/>
                    <a:gd name="T37" fmla="*/ 84 h 86"/>
                    <a:gd name="T38" fmla="*/ 17 w 40"/>
                    <a:gd name="T39" fmla="*/ 83 h 86"/>
                    <a:gd name="T40" fmla="*/ 15 w 40"/>
                    <a:gd name="T41" fmla="*/ 81 h 86"/>
                    <a:gd name="T42" fmla="*/ 12 w 40"/>
                    <a:gd name="T43" fmla="*/ 76 h 86"/>
                    <a:gd name="T44" fmla="*/ 8 w 40"/>
                    <a:gd name="T45" fmla="*/ 69 h 86"/>
                    <a:gd name="T46" fmla="*/ 6 w 40"/>
                    <a:gd name="T47" fmla="*/ 60 h 86"/>
                    <a:gd name="T48" fmla="*/ 2 w 40"/>
                    <a:gd name="T49" fmla="*/ 47 h 86"/>
                    <a:gd name="T50" fmla="*/ 2 w 40"/>
                    <a:gd name="T51" fmla="*/ 44 h 86"/>
                    <a:gd name="T52" fmla="*/ 1 w 40"/>
                    <a:gd name="T53" fmla="*/ 39 h 86"/>
                    <a:gd name="T54" fmla="*/ 0 w 40"/>
                    <a:gd name="T55" fmla="*/ 32 h 86"/>
                    <a:gd name="T56" fmla="*/ 0 w 40"/>
                    <a:gd name="T57" fmla="*/ 24 h 86"/>
                    <a:gd name="T58" fmla="*/ 1 w 40"/>
                    <a:gd name="T59" fmla="*/ 15 h 86"/>
                    <a:gd name="T60" fmla="*/ 4 w 40"/>
                    <a:gd name="T61" fmla="*/ 8 h 86"/>
                    <a:gd name="T62" fmla="*/ 10 w 40"/>
                    <a:gd name="T63" fmla="*/ 3 h 86"/>
                    <a:gd name="T64" fmla="*/ 19 w 40"/>
                    <a:gd name="T65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0" h="86">
                      <a:moveTo>
                        <a:pt x="19" y="0"/>
                      </a:moveTo>
                      <a:lnTo>
                        <a:pt x="24" y="0"/>
                      </a:lnTo>
                      <a:lnTo>
                        <a:pt x="28" y="2"/>
                      </a:lnTo>
                      <a:lnTo>
                        <a:pt x="33" y="3"/>
                      </a:lnTo>
                      <a:lnTo>
                        <a:pt x="35" y="6"/>
                      </a:lnTo>
                      <a:lnTo>
                        <a:pt x="38" y="11"/>
                      </a:lnTo>
                      <a:lnTo>
                        <a:pt x="40" y="19"/>
                      </a:lnTo>
                      <a:lnTo>
                        <a:pt x="40" y="30"/>
                      </a:lnTo>
                      <a:lnTo>
                        <a:pt x="39" y="42"/>
                      </a:lnTo>
                      <a:lnTo>
                        <a:pt x="36" y="56"/>
                      </a:lnTo>
                      <a:lnTo>
                        <a:pt x="35" y="67"/>
                      </a:lnTo>
                      <a:lnTo>
                        <a:pt x="33" y="75"/>
                      </a:lnTo>
                      <a:lnTo>
                        <a:pt x="30" y="79"/>
                      </a:lnTo>
                      <a:lnTo>
                        <a:pt x="28" y="83"/>
                      </a:lnTo>
                      <a:lnTo>
                        <a:pt x="25" y="86"/>
                      </a:lnTo>
                      <a:lnTo>
                        <a:pt x="24" y="86"/>
                      </a:lnTo>
                      <a:lnTo>
                        <a:pt x="22" y="86"/>
                      </a:lnTo>
                      <a:lnTo>
                        <a:pt x="21" y="86"/>
                      </a:lnTo>
                      <a:lnTo>
                        <a:pt x="19" y="84"/>
                      </a:lnTo>
                      <a:lnTo>
                        <a:pt x="17" y="83"/>
                      </a:lnTo>
                      <a:lnTo>
                        <a:pt x="15" y="81"/>
                      </a:lnTo>
                      <a:lnTo>
                        <a:pt x="12" y="76"/>
                      </a:lnTo>
                      <a:lnTo>
                        <a:pt x="8" y="69"/>
                      </a:lnTo>
                      <a:lnTo>
                        <a:pt x="6" y="60"/>
                      </a:lnTo>
                      <a:lnTo>
                        <a:pt x="2" y="47"/>
                      </a:lnTo>
                      <a:lnTo>
                        <a:pt x="2" y="44"/>
                      </a:lnTo>
                      <a:lnTo>
                        <a:pt x="1" y="39"/>
                      </a:lnTo>
                      <a:lnTo>
                        <a:pt x="0" y="32"/>
                      </a:lnTo>
                      <a:lnTo>
                        <a:pt x="0" y="24"/>
                      </a:lnTo>
                      <a:lnTo>
                        <a:pt x="1" y="15"/>
                      </a:lnTo>
                      <a:lnTo>
                        <a:pt x="4" y="8"/>
                      </a:lnTo>
                      <a:lnTo>
                        <a:pt x="10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72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88" name="Freeform 804"/>
                <p:cNvSpPr>
                  <a:spLocks/>
                </p:cNvSpPr>
                <p:nvPr/>
              </p:nvSpPr>
              <p:spPr bwMode="auto">
                <a:xfrm>
                  <a:off x="4916" y="2666"/>
                  <a:ext cx="47" cy="78"/>
                </a:xfrm>
                <a:custGeom>
                  <a:avLst/>
                  <a:gdLst>
                    <a:gd name="T0" fmla="*/ 236 w 236"/>
                    <a:gd name="T1" fmla="*/ 222 h 393"/>
                    <a:gd name="T2" fmla="*/ 233 w 236"/>
                    <a:gd name="T3" fmla="*/ 228 h 393"/>
                    <a:gd name="T4" fmla="*/ 224 w 236"/>
                    <a:gd name="T5" fmla="*/ 245 h 393"/>
                    <a:gd name="T6" fmla="*/ 212 w 236"/>
                    <a:gd name="T7" fmla="*/ 268 h 393"/>
                    <a:gd name="T8" fmla="*/ 197 w 236"/>
                    <a:gd name="T9" fmla="*/ 296 h 393"/>
                    <a:gd name="T10" fmla="*/ 182 w 236"/>
                    <a:gd name="T11" fmla="*/ 325 h 393"/>
                    <a:gd name="T12" fmla="*/ 168 w 236"/>
                    <a:gd name="T13" fmla="*/ 353 h 393"/>
                    <a:gd name="T14" fmla="*/ 158 w 236"/>
                    <a:gd name="T15" fmla="*/ 378 h 393"/>
                    <a:gd name="T16" fmla="*/ 152 w 236"/>
                    <a:gd name="T17" fmla="*/ 393 h 393"/>
                    <a:gd name="T18" fmla="*/ 151 w 236"/>
                    <a:gd name="T19" fmla="*/ 392 h 393"/>
                    <a:gd name="T20" fmla="*/ 146 w 236"/>
                    <a:gd name="T21" fmla="*/ 388 h 393"/>
                    <a:gd name="T22" fmla="*/ 140 w 236"/>
                    <a:gd name="T23" fmla="*/ 384 h 393"/>
                    <a:gd name="T24" fmla="*/ 132 w 236"/>
                    <a:gd name="T25" fmla="*/ 376 h 393"/>
                    <a:gd name="T26" fmla="*/ 121 w 236"/>
                    <a:gd name="T27" fmla="*/ 367 h 393"/>
                    <a:gd name="T28" fmla="*/ 110 w 236"/>
                    <a:gd name="T29" fmla="*/ 357 h 393"/>
                    <a:gd name="T30" fmla="*/ 98 w 236"/>
                    <a:gd name="T31" fmla="*/ 343 h 393"/>
                    <a:gd name="T32" fmla="*/ 84 w 236"/>
                    <a:gd name="T33" fmla="*/ 330 h 393"/>
                    <a:gd name="T34" fmla="*/ 71 w 236"/>
                    <a:gd name="T35" fmla="*/ 314 h 393"/>
                    <a:gd name="T36" fmla="*/ 57 w 236"/>
                    <a:gd name="T37" fmla="*/ 298 h 393"/>
                    <a:gd name="T38" fmla="*/ 45 w 236"/>
                    <a:gd name="T39" fmla="*/ 280 h 393"/>
                    <a:gd name="T40" fmla="*/ 34 w 236"/>
                    <a:gd name="T41" fmla="*/ 262 h 393"/>
                    <a:gd name="T42" fmla="*/ 23 w 236"/>
                    <a:gd name="T43" fmla="*/ 241 h 393"/>
                    <a:gd name="T44" fmla="*/ 15 w 236"/>
                    <a:gd name="T45" fmla="*/ 221 h 393"/>
                    <a:gd name="T46" fmla="*/ 9 w 236"/>
                    <a:gd name="T47" fmla="*/ 200 h 393"/>
                    <a:gd name="T48" fmla="*/ 4 w 236"/>
                    <a:gd name="T49" fmla="*/ 178 h 393"/>
                    <a:gd name="T50" fmla="*/ 0 w 236"/>
                    <a:gd name="T51" fmla="*/ 137 h 393"/>
                    <a:gd name="T52" fmla="*/ 1 w 236"/>
                    <a:gd name="T53" fmla="*/ 101 h 393"/>
                    <a:gd name="T54" fmla="*/ 6 w 236"/>
                    <a:gd name="T55" fmla="*/ 71 h 393"/>
                    <a:gd name="T56" fmla="*/ 12 w 236"/>
                    <a:gd name="T57" fmla="*/ 45 h 393"/>
                    <a:gd name="T58" fmla="*/ 20 w 236"/>
                    <a:gd name="T59" fmla="*/ 26 h 393"/>
                    <a:gd name="T60" fmla="*/ 26 w 236"/>
                    <a:gd name="T61" fmla="*/ 11 h 393"/>
                    <a:gd name="T62" fmla="*/ 31 w 236"/>
                    <a:gd name="T63" fmla="*/ 3 h 393"/>
                    <a:gd name="T64" fmla="*/ 33 w 236"/>
                    <a:gd name="T65" fmla="*/ 0 h 393"/>
                    <a:gd name="T66" fmla="*/ 33 w 236"/>
                    <a:gd name="T67" fmla="*/ 5 h 393"/>
                    <a:gd name="T68" fmla="*/ 35 w 236"/>
                    <a:gd name="T69" fmla="*/ 17 h 393"/>
                    <a:gd name="T70" fmla="*/ 39 w 236"/>
                    <a:gd name="T71" fmla="*/ 37 h 393"/>
                    <a:gd name="T72" fmla="*/ 45 w 236"/>
                    <a:gd name="T73" fmla="*/ 60 h 393"/>
                    <a:gd name="T74" fmla="*/ 55 w 236"/>
                    <a:gd name="T75" fmla="*/ 87 h 393"/>
                    <a:gd name="T76" fmla="*/ 70 w 236"/>
                    <a:gd name="T77" fmla="*/ 112 h 393"/>
                    <a:gd name="T78" fmla="*/ 88 w 236"/>
                    <a:gd name="T79" fmla="*/ 138 h 393"/>
                    <a:gd name="T80" fmla="*/ 111 w 236"/>
                    <a:gd name="T81" fmla="*/ 160 h 393"/>
                    <a:gd name="T82" fmla="*/ 137 w 236"/>
                    <a:gd name="T83" fmla="*/ 178 h 393"/>
                    <a:gd name="T84" fmla="*/ 161 w 236"/>
                    <a:gd name="T85" fmla="*/ 191 h 393"/>
                    <a:gd name="T86" fmla="*/ 182 w 236"/>
                    <a:gd name="T87" fmla="*/ 202 h 393"/>
                    <a:gd name="T88" fmla="*/ 200 w 236"/>
                    <a:gd name="T89" fmla="*/ 211 h 393"/>
                    <a:gd name="T90" fmla="*/ 216 w 236"/>
                    <a:gd name="T91" fmla="*/ 216 h 393"/>
                    <a:gd name="T92" fmla="*/ 227 w 236"/>
                    <a:gd name="T93" fmla="*/ 219 h 393"/>
                    <a:gd name="T94" fmla="*/ 234 w 236"/>
                    <a:gd name="T95" fmla="*/ 222 h 393"/>
                    <a:gd name="T96" fmla="*/ 236 w 236"/>
                    <a:gd name="T97" fmla="*/ 222 h 3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36" h="393">
                      <a:moveTo>
                        <a:pt x="236" y="222"/>
                      </a:moveTo>
                      <a:lnTo>
                        <a:pt x="233" y="228"/>
                      </a:lnTo>
                      <a:lnTo>
                        <a:pt x="224" y="245"/>
                      </a:lnTo>
                      <a:lnTo>
                        <a:pt x="212" y="268"/>
                      </a:lnTo>
                      <a:lnTo>
                        <a:pt x="197" y="296"/>
                      </a:lnTo>
                      <a:lnTo>
                        <a:pt x="182" y="325"/>
                      </a:lnTo>
                      <a:lnTo>
                        <a:pt x="168" y="353"/>
                      </a:lnTo>
                      <a:lnTo>
                        <a:pt x="158" y="378"/>
                      </a:lnTo>
                      <a:lnTo>
                        <a:pt x="152" y="393"/>
                      </a:lnTo>
                      <a:lnTo>
                        <a:pt x="151" y="392"/>
                      </a:lnTo>
                      <a:lnTo>
                        <a:pt x="146" y="388"/>
                      </a:lnTo>
                      <a:lnTo>
                        <a:pt x="140" y="384"/>
                      </a:lnTo>
                      <a:lnTo>
                        <a:pt x="132" y="376"/>
                      </a:lnTo>
                      <a:lnTo>
                        <a:pt x="121" y="367"/>
                      </a:lnTo>
                      <a:lnTo>
                        <a:pt x="110" y="357"/>
                      </a:lnTo>
                      <a:lnTo>
                        <a:pt x="98" y="343"/>
                      </a:lnTo>
                      <a:lnTo>
                        <a:pt x="84" y="330"/>
                      </a:lnTo>
                      <a:lnTo>
                        <a:pt x="71" y="314"/>
                      </a:lnTo>
                      <a:lnTo>
                        <a:pt x="57" y="298"/>
                      </a:lnTo>
                      <a:lnTo>
                        <a:pt x="45" y="280"/>
                      </a:lnTo>
                      <a:lnTo>
                        <a:pt x="34" y="262"/>
                      </a:lnTo>
                      <a:lnTo>
                        <a:pt x="23" y="241"/>
                      </a:lnTo>
                      <a:lnTo>
                        <a:pt x="15" y="221"/>
                      </a:lnTo>
                      <a:lnTo>
                        <a:pt x="9" y="200"/>
                      </a:lnTo>
                      <a:lnTo>
                        <a:pt x="4" y="178"/>
                      </a:lnTo>
                      <a:lnTo>
                        <a:pt x="0" y="137"/>
                      </a:lnTo>
                      <a:lnTo>
                        <a:pt x="1" y="101"/>
                      </a:lnTo>
                      <a:lnTo>
                        <a:pt x="6" y="71"/>
                      </a:lnTo>
                      <a:lnTo>
                        <a:pt x="12" y="45"/>
                      </a:lnTo>
                      <a:lnTo>
                        <a:pt x="20" y="26"/>
                      </a:lnTo>
                      <a:lnTo>
                        <a:pt x="26" y="11"/>
                      </a:lnTo>
                      <a:lnTo>
                        <a:pt x="31" y="3"/>
                      </a:lnTo>
                      <a:lnTo>
                        <a:pt x="33" y="0"/>
                      </a:lnTo>
                      <a:lnTo>
                        <a:pt x="33" y="5"/>
                      </a:lnTo>
                      <a:lnTo>
                        <a:pt x="35" y="17"/>
                      </a:lnTo>
                      <a:lnTo>
                        <a:pt x="39" y="37"/>
                      </a:lnTo>
                      <a:lnTo>
                        <a:pt x="45" y="60"/>
                      </a:lnTo>
                      <a:lnTo>
                        <a:pt x="55" y="87"/>
                      </a:lnTo>
                      <a:lnTo>
                        <a:pt x="70" y="112"/>
                      </a:lnTo>
                      <a:lnTo>
                        <a:pt x="88" y="138"/>
                      </a:lnTo>
                      <a:lnTo>
                        <a:pt x="111" y="160"/>
                      </a:lnTo>
                      <a:lnTo>
                        <a:pt x="137" y="178"/>
                      </a:lnTo>
                      <a:lnTo>
                        <a:pt x="161" y="191"/>
                      </a:lnTo>
                      <a:lnTo>
                        <a:pt x="182" y="202"/>
                      </a:lnTo>
                      <a:lnTo>
                        <a:pt x="200" y="211"/>
                      </a:lnTo>
                      <a:lnTo>
                        <a:pt x="216" y="216"/>
                      </a:lnTo>
                      <a:lnTo>
                        <a:pt x="227" y="219"/>
                      </a:lnTo>
                      <a:lnTo>
                        <a:pt x="234" y="222"/>
                      </a:lnTo>
                      <a:lnTo>
                        <a:pt x="236" y="2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89" name="Freeform 805"/>
                <p:cNvSpPr>
                  <a:spLocks/>
                </p:cNvSpPr>
                <p:nvPr/>
              </p:nvSpPr>
              <p:spPr bwMode="auto">
                <a:xfrm>
                  <a:off x="4916" y="2666"/>
                  <a:ext cx="47" cy="78"/>
                </a:xfrm>
                <a:custGeom>
                  <a:avLst/>
                  <a:gdLst>
                    <a:gd name="T0" fmla="*/ 236 w 236"/>
                    <a:gd name="T1" fmla="*/ 222 h 393"/>
                    <a:gd name="T2" fmla="*/ 236 w 236"/>
                    <a:gd name="T3" fmla="*/ 222 h 393"/>
                    <a:gd name="T4" fmla="*/ 233 w 236"/>
                    <a:gd name="T5" fmla="*/ 228 h 393"/>
                    <a:gd name="T6" fmla="*/ 224 w 236"/>
                    <a:gd name="T7" fmla="*/ 245 h 393"/>
                    <a:gd name="T8" fmla="*/ 212 w 236"/>
                    <a:gd name="T9" fmla="*/ 268 h 393"/>
                    <a:gd name="T10" fmla="*/ 197 w 236"/>
                    <a:gd name="T11" fmla="*/ 296 h 393"/>
                    <a:gd name="T12" fmla="*/ 182 w 236"/>
                    <a:gd name="T13" fmla="*/ 325 h 393"/>
                    <a:gd name="T14" fmla="*/ 168 w 236"/>
                    <a:gd name="T15" fmla="*/ 353 h 393"/>
                    <a:gd name="T16" fmla="*/ 158 w 236"/>
                    <a:gd name="T17" fmla="*/ 378 h 393"/>
                    <a:gd name="T18" fmla="*/ 152 w 236"/>
                    <a:gd name="T19" fmla="*/ 393 h 393"/>
                    <a:gd name="T20" fmla="*/ 152 w 236"/>
                    <a:gd name="T21" fmla="*/ 393 h 393"/>
                    <a:gd name="T22" fmla="*/ 151 w 236"/>
                    <a:gd name="T23" fmla="*/ 392 h 393"/>
                    <a:gd name="T24" fmla="*/ 146 w 236"/>
                    <a:gd name="T25" fmla="*/ 388 h 393"/>
                    <a:gd name="T26" fmla="*/ 140 w 236"/>
                    <a:gd name="T27" fmla="*/ 384 h 393"/>
                    <a:gd name="T28" fmla="*/ 132 w 236"/>
                    <a:gd name="T29" fmla="*/ 376 h 393"/>
                    <a:gd name="T30" fmla="*/ 121 w 236"/>
                    <a:gd name="T31" fmla="*/ 367 h 393"/>
                    <a:gd name="T32" fmla="*/ 110 w 236"/>
                    <a:gd name="T33" fmla="*/ 357 h 393"/>
                    <a:gd name="T34" fmla="*/ 98 w 236"/>
                    <a:gd name="T35" fmla="*/ 343 h 393"/>
                    <a:gd name="T36" fmla="*/ 84 w 236"/>
                    <a:gd name="T37" fmla="*/ 330 h 393"/>
                    <a:gd name="T38" fmla="*/ 71 w 236"/>
                    <a:gd name="T39" fmla="*/ 314 h 393"/>
                    <a:gd name="T40" fmla="*/ 57 w 236"/>
                    <a:gd name="T41" fmla="*/ 298 h 393"/>
                    <a:gd name="T42" fmla="*/ 45 w 236"/>
                    <a:gd name="T43" fmla="*/ 280 h 393"/>
                    <a:gd name="T44" fmla="*/ 34 w 236"/>
                    <a:gd name="T45" fmla="*/ 262 h 393"/>
                    <a:gd name="T46" fmla="*/ 23 w 236"/>
                    <a:gd name="T47" fmla="*/ 241 h 393"/>
                    <a:gd name="T48" fmla="*/ 15 w 236"/>
                    <a:gd name="T49" fmla="*/ 221 h 393"/>
                    <a:gd name="T50" fmla="*/ 9 w 236"/>
                    <a:gd name="T51" fmla="*/ 200 h 393"/>
                    <a:gd name="T52" fmla="*/ 4 w 236"/>
                    <a:gd name="T53" fmla="*/ 178 h 393"/>
                    <a:gd name="T54" fmla="*/ 4 w 236"/>
                    <a:gd name="T55" fmla="*/ 178 h 393"/>
                    <a:gd name="T56" fmla="*/ 0 w 236"/>
                    <a:gd name="T57" fmla="*/ 137 h 393"/>
                    <a:gd name="T58" fmla="*/ 1 w 236"/>
                    <a:gd name="T59" fmla="*/ 101 h 393"/>
                    <a:gd name="T60" fmla="*/ 6 w 236"/>
                    <a:gd name="T61" fmla="*/ 71 h 393"/>
                    <a:gd name="T62" fmla="*/ 12 w 236"/>
                    <a:gd name="T63" fmla="*/ 45 h 393"/>
                    <a:gd name="T64" fmla="*/ 20 w 236"/>
                    <a:gd name="T65" fmla="*/ 26 h 393"/>
                    <a:gd name="T66" fmla="*/ 26 w 236"/>
                    <a:gd name="T67" fmla="*/ 11 h 393"/>
                    <a:gd name="T68" fmla="*/ 31 w 236"/>
                    <a:gd name="T69" fmla="*/ 3 h 393"/>
                    <a:gd name="T70" fmla="*/ 33 w 236"/>
                    <a:gd name="T71" fmla="*/ 0 h 393"/>
                    <a:gd name="T72" fmla="*/ 33 w 236"/>
                    <a:gd name="T73" fmla="*/ 0 h 393"/>
                    <a:gd name="T74" fmla="*/ 33 w 236"/>
                    <a:gd name="T75" fmla="*/ 5 h 393"/>
                    <a:gd name="T76" fmla="*/ 35 w 236"/>
                    <a:gd name="T77" fmla="*/ 17 h 393"/>
                    <a:gd name="T78" fmla="*/ 39 w 236"/>
                    <a:gd name="T79" fmla="*/ 37 h 393"/>
                    <a:gd name="T80" fmla="*/ 45 w 236"/>
                    <a:gd name="T81" fmla="*/ 60 h 393"/>
                    <a:gd name="T82" fmla="*/ 55 w 236"/>
                    <a:gd name="T83" fmla="*/ 87 h 393"/>
                    <a:gd name="T84" fmla="*/ 70 w 236"/>
                    <a:gd name="T85" fmla="*/ 112 h 393"/>
                    <a:gd name="T86" fmla="*/ 88 w 236"/>
                    <a:gd name="T87" fmla="*/ 138 h 393"/>
                    <a:gd name="T88" fmla="*/ 111 w 236"/>
                    <a:gd name="T89" fmla="*/ 160 h 393"/>
                    <a:gd name="T90" fmla="*/ 111 w 236"/>
                    <a:gd name="T91" fmla="*/ 160 h 393"/>
                    <a:gd name="T92" fmla="*/ 137 w 236"/>
                    <a:gd name="T93" fmla="*/ 178 h 393"/>
                    <a:gd name="T94" fmla="*/ 161 w 236"/>
                    <a:gd name="T95" fmla="*/ 191 h 393"/>
                    <a:gd name="T96" fmla="*/ 182 w 236"/>
                    <a:gd name="T97" fmla="*/ 202 h 393"/>
                    <a:gd name="T98" fmla="*/ 200 w 236"/>
                    <a:gd name="T99" fmla="*/ 211 h 393"/>
                    <a:gd name="T100" fmla="*/ 216 w 236"/>
                    <a:gd name="T101" fmla="*/ 216 h 393"/>
                    <a:gd name="T102" fmla="*/ 227 w 236"/>
                    <a:gd name="T103" fmla="*/ 219 h 393"/>
                    <a:gd name="T104" fmla="*/ 234 w 236"/>
                    <a:gd name="T105" fmla="*/ 222 h 393"/>
                    <a:gd name="T106" fmla="*/ 236 w 236"/>
                    <a:gd name="T107" fmla="*/ 222 h 3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36" h="393">
                      <a:moveTo>
                        <a:pt x="236" y="222"/>
                      </a:moveTo>
                      <a:lnTo>
                        <a:pt x="236" y="222"/>
                      </a:lnTo>
                      <a:lnTo>
                        <a:pt x="233" y="228"/>
                      </a:lnTo>
                      <a:lnTo>
                        <a:pt x="224" y="245"/>
                      </a:lnTo>
                      <a:lnTo>
                        <a:pt x="212" y="268"/>
                      </a:lnTo>
                      <a:lnTo>
                        <a:pt x="197" y="296"/>
                      </a:lnTo>
                      <a:lnTo>
                        <a:pt x="182" y="325"/>
                      </a:lnTo>
                      <a:lnTo>
                        <a:pt x="168" y="353"/>
                      </a:lnTo>
                      <a:lnTo>
                        <a:pt x="158" y="378"/>
                      </a:lnTo>
                      <a:lnTo>
                        <a:pt x="152" y="393"/>
                      </a:lnTo>
                      <a:lnTo>
                        <a:pt x="151" y="392"/>
                      </a:lnTo>
                      <a:lnTo>
                        <a:pt x="146" y="388"/>
                      </a:lnTo>
                      <a:lnTo>
                        <a:pt x="140" y="384"/>
                      </a:lnTo>
                      <a:lnTo>
                        <a:pt x="132" y="376"/>
                      </a:lnTo>
                      <a:lnTo>
                        <a:pt x="121" y="367"/>
                      </a:lnTo>
                      <a:lnTo>
                        <a:pt x="110" y="357"/>
                      </a:lnTo>
                      <a:lnTo>
                        <a:pt x="98" y="343"/>
                      </a:lnTo>
                      <a:lnTo>
                        <a:pt x="84" y="330"/>
                      </a:lnTo>
                      <a:lnTo>
                        <a:pt x="71" y="314"/>
                      </a:lnTo>
                      <a:lnTo>
                        <a:pt x="57" y="298"/>
                      </a:lnTo>
                      <a:lnTo>
                        <a:pt x="45" y="280"/>
                      </a:lnTo>
                      <a:lnTo>
                        <a:pt x="34" y="262"/>
                      </a:lnTo>
                      <a:lnTo>
                        <a:pt x="23" y="241"/>
                      </a:lnTo>
                      <a:lnTo>
                        <a:pt x="15" y="221"/>
                      </a:lnTo>
                      <a:lnTo>
                        <a:pt x="9" y="200"/>
                      </a:lnTo>
                      <a:lnTo>
                        <a:pt x="4" y="178"/>
                      </a:lnTo>
                      <a:lnTo>
                        <a:pt x="0" y="137"/>
                      </a:lnTo>
                      <a:lnTo>
                        <a:pt x="1" y="101"/>
                      </a:lnTo>
                      <a:lnTo>
                        <a:pt x="6" y="71"/>
                      </a:lnTo>
                      <a:lnTo>
                        <a:pt x="12" y="45"/>
                      </a:lnTo>
                      <a:lnTo>
                        <a:pt x="20" y="26"/>
                      </a:lnTo>
                      <a:lnTo>
                        <a:pt x="26" y="11"/>
                      </a:lnTo>
                      <a:lnTo>
                        <a:pt x="31" y="3"/>
                      </a:lnTo>
                      <a:lnTo>
                        <a:pt x="33" y="0"/>
                      </a:lnTo>
                      <a:lnTo>
                        <a:pt x="33" y="5"/>
                      </a:lnTo>
                      <a:lnTo>
                        <a:pt x="35" y="17"/>
                      </a:lnTo>
                      <a:lnTo>
                        <a:pt x="39" y="37"/>
                      </a:lnTo>
                      <a:lnTo>
                        <a:pt x="45" y="60"/>
                      </a:lnTo>
                      <a:lnTo>
                        <a:pt x="55" y="87"/>
                      </a:lnTo>
                      <a:lnTo>
                        <a:pt x="70" y="112"/>
                      </a:lnTo>
                      <a:lnTo>
                        <a:pt x="88" y="138"/>
                      </a:lnTo>
                      <a:lnTo>
                        <a:pt x="111" y="160"/>
                      </a:lnTo>
                      <a:lnTo>
                        <a:pt x="137" y="178"/>
                      </a:lnTo>
                      <a:lnTo>
                        <a:pt x="161" y="191"/>
                      </a:lnTo>
                      <a:lnTo>
                        <a:pt x="182" y="202"/>
                      </a:lnTo>
                      <a:lnTo>
                        <a:pt x="200" y="211"/>
                      </a:lnTo>
                      <a:lnTo>
                        <a:pt x="216" y="216"/>
                      </a:lnTo>
                      <a:lnTo>
                        <a:pt x="227" y="219"/>
                      </a:lnTo>
                      <a:lnTo>
                        <a:pt x="234" y="222"/>
                      </a:lnTo>
                      <a:lnTo>
                        <a:pt x="236" y="222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90" name="Freeform 806"/>
                <p:cNvSpPr>
                  <a:spLocks/>
                </p:cNvSpPr>
                <p:nvPr/>
              </p:nvSpPr>
              <p:spPr bwMode="auto">
                <a:xfrm>
                  <a:off x="4969" y="2661"/>
                  <a:ext cx="45" cy="81"/>
                </a:xfrm>
                <a:custGeom>
                  <a:avLst/>
                  <a:gdLst>
                    <a:gd name="T0" fmla="*/ 0 w 225"/>
                    <a:gd name="T1" fmla="*/ 243 h 404"/>
                    <a:gd name="T2" fmla="*/ 4 w 225"/>
                    <a:gd name="T3" fmla="*/ 249 h 404"/>
                    <a:gd name="T4" fmla="*/ 15 w 225"/>
                    <a:gd name="T5" fmla="*/ 264 h 404"/>
                    <a:gd name="T6" fmla="*/ 29 w 225"/>
                    <a:gd name="T7" fmla="*/ 286 h 404"/>
                    <a:gd name="T8" fmla="*/ 48 w 225"/>
                    <a:gd name="T9" fmla="*/ 313 h 404"/>
                    <a:gd name="T10" fmla="*/ 66 w 225"/>
                    <a:gd name="T11" fmla="*/ 341 h 404"/>
                    <a:gd name="T12" fmla="*/ 83 w 225"/>
                    <a:gd name="T13" fmla="*/ 366 h 404"/>
                    <a:gd name="T14" fmla="*/ 95 w 225"/>
                    <a:gd name="T15" fmla="*/ 388 h 404"/>
                    <a:gd name="T16" fmla="*/ 102 w 225"/>
                    <a:gd name="T17" fmla="*/ 404 h 404"/>
                    <a:gd name="T18" fmla="*/ 104 w 225"/>
                    <a:gd name="T19" fmla="*/ 403 h 404"/>
                    <a:gd name="T20" fmla="*/ 107 w 225"/>
                    <a:gd name="T21" fmla="*/ 399 h 404"/>
                    <a:gd name="T22" fmla="*/ 113 w 225"/>
                    <a:gd name="T23" fmla="*/ 393 h 404"/>
                    <a:gd name="T24" fmla="*/ 122 w 225"/>
                    <a:gd name="T25" fmla="*/ 385 h 404"/>
                    <a:gd name="T26" fmla="*/ 130 w 225"/>
                    <a:gd name="T27" fmla="*/ 375 h 404"/>
                    <a:gd name="T28" fmla="*/ 140 w 225"/>
                    <a:gd name="T29" fmla="*/ 363 h 404"/>
                    <a:gd name="T30" fmla="*/ 151 w 225"/>
                    <a:gd name="T31" fmla="*/ 348 h 404"/>
                    <a:gd name="T32" fmla="*/ 163 w 225"/>
                    <a:gd name="T33" fmla="*/ 333 h 404"/>
                    <a:gd name="T34" fmla="*/ 174 w 225"/>
                    <a:gd name="T35" fmla="*/ 316 h 404"/>
                    <a:gd name="T36" fmla="*/ 185 w 225"/>
                    <a:gd name="T37" fmla="*/ 298 h 404"/>
                    <a:gd name="T38" fmla="*/ 196 w 225"/>
                    <a:gd name="T39" fmla="*/ 280 h 404"/>
                    <a:gd name="T40" fmla="*/ 205 w 225"/>
                    <a:gd name="T41" fmla="*/ 259 h 404"/>
                    <a:gd name="T42" fmla="*/ 213 w 225"/>
                    <a:gd name="T43" fmla="*/ 239 h 404"/>
                    <a:gd name="T44" fmla="*/ 219 w 225"/>
                    <a:gd name="T45" fmla="*/ 218 h 404"/>
                    <a:gd name="T46" fmla="*/ 224 w 225"/>
                    <a:gd name="T47" fmla="*/ 196 h 404"/>
                    <a:gd name="T48" fmla="*/ 225 w 225"/>
                    <a:gd name="T49" fmla="*/ 174 h 404"/>
                    <a:gd name="T50" fmla="*/ 224 w 225"/>
                    <a:gd name="T51" fmla="*/ 133 h 404"/>
                    <a:gd name="T52" fmla="*/ 218 w 225"/>
                    <a:gd name="T53" fmla="*/ 97 h 404"/>
                    <a:gd name="T54" fmla="*/ 211 w 225"/>
                    <a:gd name="T55" fmla="*/ 67 h 404"/>
                    <a:gd name="T56" fmla="*/ 201 w 225"/>
                    <a:gd name="T57" fmla="*/ 43 h 404"/>
                    <a:gd name="T58" fmla="*/ 193 w 225"/>
                    <a:gd name="T59" fmla="*/ 24 h 404"/>
                    <a:gd name="T60" fmla="*/ 184 w 225"/>
                    <a:gd name="T61" fmla="*/ 11 h 404"/>
                    <a:gd name="T62" fmla="*/ 178 w 225"/>
                    <a:gd name="T63" fmla="*/ 2 h 404"/>
                    <a:gd name="T64" fmla="*/ 176 w 225"/>
                    <a:gd name="T65" fmla="*/ 0 h 404"/>
                    <a:gd name="T66" fmla="*/ 176 w 225"/>
                    <a:gd name="T67" fmla="*/ 4 h 404"/>
                    <a:gd name="T68" fmla="*/ 173 w 225"/>
                    <a:gd name="T69" fmla="*/ 15 h 404"/>
                    <a:gd name="T70" fmla="*/ 169 w 225"/>
                    <a:gd name="T71" fmla="*/ 32 h 404"/>
                    <a:gd name="T72" fmla="*/ 165 w 225"/>
                    <a:gd name="T73" fmla="*/ 52 h 404"/>
                    <a:gd name="T74" fmla="*/ 156 w 225"/>
                    <a:gd name="T75" fmla="*/ 77 h 404"/>
                    <a:gd name="T76" fmla="*/ 145 w 225"/>
                    <a:gd name="T77" fmla="*/ 102 h 404"/>
                    <a:gd name="T78" fmla="*/ 130 w 225"/>
                    <a:gd name="T79" fmla="*/ 127 h 404"/>
                    <a:gd name="T80" fmla="*/ 112 w 225"/>
                    <a:gd name="T81" fmla="*/ 151 h 404"/>
                    <a:gd name="T82" fmla="*/ 90 w 225"/>
                    <a:gd name="T83" fmla="*/ 174 h 404"/>
                    <a:gd name="T84" fmla="*/ 70 w 225"/>
                    <a:gd name="T85" fmla="*/ 193 h 404"/>
                    <a:gd name="T86" fmla="*/ 50 w 225"/>
                    <a:gd name="T87" fmla="*/ 209 h 404"/>
                    <a:gd name="T88" fmla="*/ 34 w 225"/>
                    <a:gd name="T89" fmla="*/ 221 h 404"/>
                    <a:gd name="T90" fmla="*/ 20 w 225"/>
                    <a:gd name="T91" fmla="*/ 231 h 404"/>
                    <a:gd name="T92" fmla="*/ 9 w 225"/>
                    <a:gd name="T93" fmla="*/ 239 h 404"/>
                    <a:gd name="T94" fmla="*/ 3 w 225"/>
                    <a:gd name="T95" fmla="*/ 242 h 404"/>
                    <a:gd name="T96" fmla="*/ 0 w 225"/>
                    <a:gd name="T97" fmla="*/ 243 h 4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25" h="404">
                      <a:moveTo>
                        <a:pt x="0" y="243"/>
                      </a:moveTo>
                      <a:lnTo>
                        <a:pt x="4" y="249"/>
                      </a:lnTo>
                      <a:lnTo>
                        <a:pt x="15" y="264"/>
                      </a:lnTo>
                      <a:lnTo>
                        <a:pt x="29" y="286"/>
                      </a:lnTo>
                      <a:lnTo>
                        <a:pt x="48" y="313"/>
                      </a:lnTo>
                      <a:lnTo>
                        <a:pt x="66" y="341"/>
                      </a:lnTo>
                      <a:lnTo>
                        <a:pt x="83" y="366"/>
                      </a:lnTo>
                      <a:lnTo>
                        <a:pt x="95" y="388"/>
                      </a:lnTo>
                      <a:lnTo>
                        <a:pt x="102" y="404"/>
                      </a:lnTo>
                      <a:lnTo>
                        <a:pt x="104" y="403"/>
                      </a:lnTo>
                      <a:lnTo>
                        <a:pt x="107" y="399"/>
                      </a:lnTo>
                      <a:lnTo>
                        <a:pt x="113" y="393"/>
                      </a:lnTo>
                      <a:lnTo>
                        <a:pt x="122" y="385"/>
                      </a:lnTo>
                      <a:lnTo>
                        <a:pt x="130" y="375"/>
                      </a:lnTo>
                      <a:lnTo>
                        <a:pt x="140" y="363"/>
                      </a:lnTo>
                      <a:lnTo>
                        <a:pt x="151" y="348"/>
                      </a:lnTo>
                      <a:lnTo>
                        <a:pt x="163" y="333"/>
                      </a:lnTo>
                      <a:lnTo>
                        <a:pt x="174" y="316"/>
                      </a:lnTo>
                      <a:lnTo>
                        <a:pt x="185" y="298"/>
                      </a:lnTo>
                      <a:lnTo>
                        <a:pt x="196" y="280"/>
                      </a:lnTo>
                      <a:lnTo>
                        <a:pt x="205" y="259"/>
                      </a:lnTo>
                      <a:lnTo>
                        <a:pt x="213" y="239"/>
                      </a:lnTo>
                      <a:lnTo>
                        <a:pt x="219" y="218"/>
                      </a:lnTo>
                      <a:lnTo>
                        <a:pt x="224" y="196"/>
                      </a:lnTo>
                      <a:lnTo>
                        <a:pt x="225" y="174"/>
                      </a:lnTo>
                      <a:lnTo>
                        <a:pt x="224" y="133"/>
                      </a:lnTo>
                      <a:lnTo>
                        <a:pt x="218" y="97"/>
                      </a:lnTo>
                      <a:lnTo>
                        <a:pt x="211" y="67"/>
                      </a:lnTo>
                      <a:lnTo>
                        <a:pt x="201" y="43"/>
                      </a:lnTo>
                      <a:lnTo>
                        <a:pt x="193" y="24"/>
                      </a:lnTo>
                      <a:lnTo>
                        <a:pt x="184" y="11"/>
                      </a:lnTo>
                      <a:lnTo>
                        <a:pt x="178" y="2"/>
                      </a:lnTo>
                      <a:lnTo>
                        <a:pt x="176" y="0"/>
                      </a:lnTo>
                      <a:lnTo>
                        <a:pt x="176" y="4"/>
                      </a:lnTo>
                      <a:lnTo>
                        <a:pt x="173" y="15"/>
                      </a:lnTo>
                      <a:lnTo>
                        <a:pt x="169" y="32"/>
                      </a:lnTo>
                      <a:lnTo>
                        <a:pt x="165" y="52"/>
                      </a:lnTo>
                      <a:lnTo>
                        <a:pt x="156" y="77"/>
                      </a:lnTo>
                      <a:lnTo>
                        <a:pt x="145" y="102"/>
                      </a:lnTo>
                      <a:lnTo>
                        <a:pt x="130" y="127"/>
                      </a:lnTo>
                      <a:lnTo>
                        <a:pt x="112" y="151"/>
                      </a:lnTo>
                      <a:lnTo>
                        <a:pt x="90" y="174"/>
                      </a:lnTo>
                      <a:lnTo>
                        <a:pt x="70" y="193"/>
                      </a:lnTo>
                      <a:lnTo>
                        <a:pt x="50" y="209"/>
                      </a:lnTo>
                      <a:lnTo>
                        <a:pt x="34" y="221"/>
                      </a:lnTo>
                      <a:lnTo>
                        <a:pt x="20" y="231"/>
                      </a:lnTo>
                      <a:lnTo>
                        <a:pt x="9" y="239"/>
                      </a:lnTo>
                      <a:lnTo>
                        <a:pt x="3" y="242"/>
                      </a:lnTo>
                      <a:lnTo>
                        <a:pt x="0" y="24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91" name="Freeform 807"/>
                <p:cNvSpPr>
                  <a:spLocks/>
                </p:cNvSpPr>
                <p:nvPr/>
              </p:nvSpPr>
              <p:spPr bwMode="auto">
                <a:xfrm>
                  <a:off x="4969" y="2661"/>
                  <a:ext cx="45" cy="81"/>
                </a:xfrm>
                <a:custGeom>
                  <a:avLst/>
                  <a:gdLst>
                    <a:gd name="T0" fmla="*/ 0 w 225"/>
                    <a:gd name="T1" fmla="*/ 243 h 404"/>
                    <a:gd name="T2" fmla="*/ 0 w 225"/>
                    <a:gd name="T3" fmla="*/ 243 h 404"/>
                    <a:gd name="T4" fmla="*/ 4 w 225"/>
                    <a:gd name="T5" fmla="*/ 249 h 404"/>
                    <a:gd name="T6" fmla="*/ 15 w 225"/>
                    <a:gd name="T7" fmla="*/ 264 h 404"/>
                    <a:gd name="T8" fmla="*/ 29 w 225"/>
                    <a:gd name="T9" fmla="*/ 286 h 404"/>
                    <a:gd name="T10" fmla="*/ 48 w 225"/>
                    <a:gd name="T11" fmla="*/ 313 h 404"/>
                    <a:gd name="T12" fmla="*/ 66 w 225"/>
                    <a:gd name="T13" fmla="*/ 341 h 404"/>
                    <a:gd name="T14" fmla="*/ 83 w 225"/>
                    <a:gd name="T15" fmla="*/ 366 h 404"/>
                    <a:gd name="T16" fmla="*/ 95 w 225"/>
                    <a:gd name="T17" fmla="*/ 388 h 404"/>
                    <a:gd name="T18" fmla="*/ 102 w 225"/>
                    <a:gd name="T19" fmla="*/ 404 h 404"/>
                    <a:gd name="T20" fmla="*/ 102 w 225"/>
                    <a:gd name="T21" fmla="*/ 404 h 404"/>
                    <a:gd name="T22" fmla="*/ 104 w 225"/>
                    <a:gd name="T23" fmla="*/ 403 h 404"/>
                    <a:gd name="T24" fmla="*/ 107 w 225"/>
                    <a:gd name="T25" fmla="*/ 399 h 404"/>
                    <a:gd name="T26" fmla="*/ 113 w 225"/>
                    <a:gd name="T27" fmla="*/ 393 h 404"/>
                    <a:gd name="T28" fmla="*/ 122 w 225"/>
                    <a:gd name="T29" fmla="*/ 385 h 404"/>
                    <a:gd name="T30" fmla="*/ 130 w 225"/>
                    <a:gd name="T31" fmla="*/ 375 h 404"/>
                    <a:gd name="T32" fmla="*/ 140 w 225"/>
                    <a:gd name="T33" fmla="*/ 363 h 404"/>
                    <a:gd name="T34" fmla="*/ 151 w 225"/>
                    <a:gd name="T35" fmla="*/ 348 h 404"/>
                    <a:gd name="T36" fmla="*/ 163 w 225"/>
                    <a:gd name="T37" fmla="*/ 333 h 404"/>
                    <a:gd name="T38" fmla="*/ 174 w 225"/>
                    <a:gd name="T39" fmla="*/ 316 h 404"/>
                    <a:gd name="T40" fmla="*/ 185 w 225"/>
                    <a:gd name="T41" fmla="*/ 298 h 404"/>
                    <a:gd name="T42" fmla="*/ 196 w 225"/>
                    <a:gd name="T43" fmla="*/ 280 h 404"/>
                    <a:gd name="T44" fmla="*/ 205 w 225"/>
                    <a:gd name="T45" fmla="*/ 259 h 404"/>
                    <a:gd name="T46" fmla="*/ 213 w 225"/>
                    <a:gd name="T47" fmla="*/ 239 h 404"/>
                    <a:gd name="T48" fmla="*/ 219 w 225"/>
                    <a:gd name="T49" fmla="*/ 218 h 404"/>
                    <a:gd name="T50" fmla="*/ 224 w 225"/>
                    <a:gd name="T51" fmla="*/ 196 h 404"/>
                    <a:gd name="T52" fmla="*/ 225 w 225"/>
                    <a:gd name="T53" fmla="*/ 174 h 404"/>
                    <a:gd name="T54" fmla="*/ 225 w 225"/>
                    <a:gd name="T55" fmla="*/ 174 h 404"/>
                    <a:gd name="T56" fmla="*/ 224 w 225"/>
                    <a:gd name="T57" fmla="*/ 133 h 404"/>
                    <a:gd name="T58" fmla="*/ 218 w 225"/>
                    <a:gd name="T59" fmla="*/ 97 h 404"/>
                    <a:gd name="T60" fmla="*/ 211 w 225"/>
                    <a:gd name="T61" fmla="*/ 67 h 404"/>
                    <a:gd name="T62" fmla="*/ 201 w 225"/>
                    <a:gd name="T63" fmla="*/ 43 h 404"/>
                    <a:gd name="T64" fmla="*/ 193 w 225"/>
                    <a:gd name="T65" fmla="*/ 24 h 404"/>
                    <a:gd name="T66" fmla="*/ 184 w 225"/>
                    <a:gd name="T67" fmla="*/ 11 h 404"/>
                    <a:gd name="T68" fmla="*/ 178 w 225"/>
                    <a:gd name="T69" fmla="*/ 2 h 404"/>
                    <a:gd name="T70" fmla="*/ 176 w 225"/>
                    <a:gd name="T71" fmla="*/ 0 h 404"/>
                    <a:gd name="T72" fmla="*/ 176 w 225"/>
                    <a:gd name="T73" fmla="*/ 0 h 404"/>
                    <a:gd name="T74" fmla="*/ 176 w 225"/>
                    <a:gd name="T75" fmla="*/ 4 h 404"/>
                    <a:gd name="T76" fmla="*/ 173 w 225"/>
                    <a:gd name="T77" fmla="*/ 15 h 404"/>
                    <a:gd name="T78" fmla="*/ 169 w 225"/>
                    <a:gd name="T79" fmla="*/ 32 h 404"/>
                    <a:gd name="T80" fmla="*/ 165 w 225"/>
                    <a:gd name="T81" fmla="*/ 52 h 404"/>
                    <a:gd name="T82" fmla="*/ 156 w 225"/>
                    <a:gd name="T83" fmla="*/ 77 h 404"/>
                    <a:gd name="T84" fmla="*/ 145 w 225"/>
                    <a:gd name="T85" fmla="*/ 102 h 404"/>
                    <a:gd name="T86" fmla="*/ 130 w 225"/>
                    <a:gd name="T87" fmla="*/ 127 h 404"/>
                    <a:gd name="T88" fmla="*/ 112 w 225"/>
                    <a:gd name="T89" fmla="*/ 151 h 404"/>
                    <a:gd name="T90" fmla="*/ 112 w 225"/>
                    <a:gd name="T91" fmla="*/ 151 h 404"/>
                    <a:gd name="T92" fmla="*/ 90 w 225"/>
                    <a:gd name="T93" fmla="*/ 174 h 404"/>
                    <a:gd name="T94" fmla="*/ 70 w 225"/>
                    <a:gd name="T95" fmla="*/ 193 h 404"/>
                    <a:gd name="T96" fmla="*/ 50 w 225"/>
                    <a:gd name="T97" fmla="*/ 209 h 404"/>
                    <a:gd name="T98" fmla="*/ 34 w 225"/>
                    <a:gd name="T99" fmla="*/ 221 h 404"/>
                    <a:gd name="T100" fmla="*/ 20 w 225"/>
                    <a:gd name="T101" fmla="*/ 231 h 404"/>
                    <a:gd name="T102" fmla="*/ 9 w 225"/>
                    <a:gd name="T103" fmla="*/ 239 h 404"/>
                    <a:gd name="T104" fmla="*/ 3 w 225"/>
                    <a:gd name="T105" fmla="*/ 242 h 404"/>
                    <a:gd name="T106" fmla="*/ 0 w 225"/>
                    <a:gd name="T107" fmla="*/ 243 h 4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25" h="404">
                      <a:moveTo>
                        <a:pt x="0" y="243"/>
                      </a:moveTo>
                      <a:lnTo>
                        <a:pt x="0" y="243"/>
                      </a:lnTo>
                      <a:lnTo>
                        <a:pt x="4" y="249"/>
                      </a:lnTo>
                      <a:lnTo>
                        <a:pt x="15" y="264"/>
                      </a:lnTo>
                      <a:lnTo>
                        <a:pt x="29" y="286"/>
                      </a:lnTo>
                      <a:lnTo>
                        <a:pt x="48" y="313"/>
                      </a:lnTo>
                      <a:lnTo>
                        <a:pt x="66" y="341"/>
                      </a:lnTo>
                      <a:lnTo>
                        <a:pt x="83" y="366"/>
                      </a:lnTo>
                      <a:lnTo>
                        <a:pt x="95" y="388"/>
                      </a:lnTo>
                      <a:lnTo>
                        <a:pt x="102" y="404"/>
                      </a:lnTo>
                      <a:lnTo>
                        <a:pt x="104" y="403"/>
                      </a:lnTo>
                      <a:lnTo>
                        <a:pt x="107" y="399"/>
                      </a:lnTo>
                      <a:lnTo>
                        <a:pt x="113" y="393"/>
                      </a:lnTo>
                      <a:lnTo>
                        <a:pt x="122" y="385"/>
                      </a:lnTo>
                      <a:lnTo>
                        <a:pt x="130" y="375"/>
                      </a:lnTo>
                      <a:lnTo>
                        <a:pt x="140" y="363"/>
                      </a:lnTo>
                      <a:lnTo>
                        <a:pt x="151" y="348"/>
                      </a:lnTo>
                      <a:lnTo>
                        <a:pt x="163" y="333"/>
                      </a:lnTo>
                      <a:lnTo>
                        <a:pt x="174" y="316"/>
                      </a:lnTo>
                      <a:lnTo>
                        <a:pt x="185" y="298"/>
                      </a:lnTo>
                      <a:lnTo>
                        <a:pt x="196" y="280"/>
                      </a:lnTo>
                      <a:lnTo>
                        <a:pt x="205" y="259"/>
                      </a:lnTo>
                      <a:lnTo>
                        <a:pt x="213" y="239"/>
                      </a:lnTo>
                      <a:lnTo>
                        <a:pt x="219" y="218"/>
                      </a:lnTo>
                      <a:lnTo>
                        <a:pt x="224" y="196"/>
                      </a:lnTo>
                      <a:lnTo>
                        <a:pt x="225" y="174"/>
                      </a:lnTo>
                      <a:lnTo>
                        <a:pt x="224" y="133"/>
                      </a:lnTo>
                      <a:lnTo>
                        <a:pt x="218" y="97"/>
                      </a:lnTo>
                      <a:lnTo>
                        <a:pt x="211" y="67"/>
                      </a:lnTo>
                      <a:lnTo>
                        <a:pt x="201" y="43"/>
                      </a:lnTo>
                      <a:lnTo>
                        <a:pt x="193" y="24"/>
                      </a:lnTo>
                      <a:lnTo>
                        <a:pt x="184" y="11"/>
                      </a:lnTo>
                      <a:lnTo>
                        <a:pt x="178" y="2"/>
                      </a:lnTo>
                      <a:lnTo>
                        <a:pt x="176" y="0"/>
                      </a:lnTo>
                      <a:lnTo>
                        <a:pt x="176" y="4"/>
                      </a:lnTo>
                      <a:lnTo>
                        <a:pt x="173" y="15"/>
                      </a:lnTo>
                      <a:lnTo>
                        <a:pt x="169" y="32"/>
                      </a:lnTo>
                      <a:lnTo>
                        <a:pt x="165" y="52"/>
                      </a:lnTo>
                      <a:lnTo>
                        <a:pt x="156" y="77"/>
                      </a:lnTo>
                      <a:lnTo>
                        <a:pt x="145" y="102"/>
                      </a:lnTo>
                      <a:lnTo>
                        <a:pt x="130" y="127"/>
                      </a:lnTo>
                      <a:lnTo>
                        <a:pt x="112" y="151"/>
                      </a:lnTo>
                      <a:lnTo>
                        <a:pt x="90" y="174"/>
                      </a:lnTo>
                      <a:lnTo>
                        <a:pt x="70" y="193"/>
                      </a:lnTo>
                      <a:lnTo>
                        <a:pt x="50" y="209"/>
                      </a:lnTo>
                      <a:lnTo>
                        <a:pt x="34" y="221"/>
                      </a:lnTo>
                      <a:lnTo>
                        <a:pt x="20" y="231"/>
                      </a:lnTo>
                      <a:lnTo>
                        <a:pt x="9" y="239"/>
                      </a:lnTo>
                      <a:lnTo>
                        <a:pt x="3" y="242"/>
                      </a:lnTo>
                      <a:lnTo>
                        <a:pt x="0" y="243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92" name="Freeform 808"/>
                <p:cNvSpPr>
                  <a:spLocks/>
                </p:cNvSpPr>
                <p:nvPr/>
              </p:nvSpPr>
              <p:spPr bwMode="auto">
                <a:xfrm>
                  <a:off x="4917" y="2615"/>
                  <a:ext cx="93" cy="82"/>
                </a:xfrm>
                <a:custGeom>
                  <a:avLst/>
                  <a:gdLst>
                    <a:gd name="T0" fmla="*/ 458 w 463"/>
                    <a:gd name="T1" fmla="*/ 23 h 409"/>
                    <a:gd name="T2" fmla="*/ 438 w 463"/>
                    <a:gd name="T3" fmla="*/ 69 h 409"/>
                    <a:gd name="T4" fmla="*/ 423 w 463"/>
                    <a:gd name="T5" fmla="*/ 99 h 409"/>
                    <a:gd name="T6" fmla="*/ 418 w 463"/>
                    <a:gd name="T7" fmla="*/ 146 h 409"/>
                    <a:gd name="T8" fmla="*/ 412 w 463"/>
                    <a:gd name="T9" fmla="*/ 213 h 409"/>
                    <a:gd name="T10" fmla="*/ 412 w 463"/>
                    <a:gd name="T11" fmla="*/ 173 h 409"/>
                    <a:gd name="T12" fmla="*/ 414 w 463"/>
                    <a:gd name="T13" fmla="*/ 125 h 409"/>
                    <a:gd name="T14" fmla="*/ 414 w 463"/>
                    <a:gd name="T15" fmla="*/ 107 h 409"/>
                    <a:gd name="T16" fmla="*/ 403 w 463"/>
                    <a:gd name="T17" fmla="*/ 130 h 409"/>
                    <a:gd name="T18" fmla="*/ 396 w 463"/>
                    <a:gd name="T19" fmla="*/ 167 h 409"/>
                    <a:gd name="T20" fmla="*/ 389 w 463"/>
                    <a:gd name="T21" fmla="*/ 279 h 409"/>
                    <a:gd name="T22" fmla="*/ 388 w 463"/>
                    <a:gd name="T23" fmla="*/ 245 h 409"/>
                    <a:gd name="T24" fmla="*/ 392 w 463"/>
                    <a:gd name="T25" fmla="*/ 151 h 409"/>
                    <a:gd name="T26" fmla="*/ 382 w 463"/>
                    <a:gd name="T27" fmla="*/ 134 h 409"/>
                    <a:gd name="T28" fmla="*/ 364 w 463"/>
                    <a:gd name="T29" fmla="*/ 166 h 409"/>
                    <a:gd name="T30" fmla="*/ 360 w 463"/>
                    <a:gd name="T31" fmla="*/ 187 h 409"/>
                    <a:gd name="T32" fmla="*/ 356 w 463"/>
                    <a:gd name="T33" fmla="*/ 219 h 409"/>
                    <a:gd name="T34" fmla="*/ 352 w 463"/>
                    <a:gd name="T35" fmla="*/ 203 h 409"/>
                    <a:gd name="T36" fmla="*/ 354 w 463"/>
                    <a:gd name="T37" fmla="*/ 178 h 409"/>
                    <a:gd name="T38" fmla="*/ 336 w 463"/>
                    <a:gd name="T39" fmla="*/ 203 h 409"/>
                    <a:gd name="T40" fmla="*/ 317 w 463"/>
                    <a:gd name="T41" fmla="*/ 246 h 409"/>
                    <a:gd name="T42" fmla="*/ 310 w 463"/>
                    <a:gd name="T43" fmla="*/ 276 h 409"/>
                    <a:gd name="T44" fmla="*/ 304 w 463"/>
                    <a:gd name="T45" fmla="*/ 314 h 409"/>
                    <a:gd name="T46" fmla="*/ 289 w 463"/>
                    <a:gd name="T47" fmla="*/ 358 h 409"/>
                    <a:gd name="T48" fmla="*/ 273 w 463"/>
                    <a:gd name="T49" fmla="*/ 393 h 409"/>
                    <a:gd name="T50" fmla="*/ 268 w 463"/>
                    <a:gd name="T51" fmla="*/ 402 h 409"/>
                    <a:gd name="T52" fmla="*/ 277 w 463"/>
                    <a:gd name="T53" fmla="*/ 369 h 409"/>
                    <a:gd name="T54" fmla="*/ 290 w 463"/>
                    <a:gd name="T55" fmla="*/ 324 h 409"/>
                    <a:gd name="T56" fmla="*/ 291 w 463"/>
                    <a:gd name="T57" fmla="*/ 275 h 409"/>
                    <a:gd name="T58" fmla="*/ 266 w 463"/>
                    <a:gd name="T59" fmla="*/ 285 h 409"/>
                    <a:gd name="T60" fmla="*/ 216 w 463"/>
                    <a:gd name="T61" fmla="*/ 290 h 409"/>
                    <a:gd name="T62" fmla="*/ 190 w 463"/>
                    <a:gd name="T63" fmla="*/ 298 h 409"/>
                    <a:gd name="T64" fmla="*/ 196 w 463"/>
                    <a:gd name="T65" fmla="*/ 325 h 409"/>
                    <a:gd name="T66" fmla="*/ 216 w 463"/>
                    <a:gd name="T67" fmla="*/ 349 h 409"/>
                    <a:gd name="T68" fmla="*/ 229 w 463"/>
                    <a:gd name="T69" fmla="*/ 378 h 409"/>
                    <a:gd name="T70" fmla="*/ 210 w 463"/>
                    <a:gd name="T71" fmla="*/ 357 h 409"/>
                    <a:gd name="T72" fmla="*/ 218 w 463"/>
                    <a:gd name="T73" fmla="*/ 385 h 409"/>
                    <a:gd name="T74" fmla="*/ 224 w 463"/>
                    <a:gd name="T75" fmla="*/ 406 h 409"/>
                    <a:gd name="T76" fmla="*/ 210 w 463"/>
                    <a:gd name="T77" fmla="*/ 378 h 409"/>
                    <a:gd name="T78" fmla="*/ 196 w 463"/>
                    <a:gd name="T79" fmla="*/ 343 h 409"/>
                    <a:gd name="T80" fmla="*/ 184 w 463"/>
                    <a:gd name="T81" fmla="*/ 313 h 409"/>
                    <a:gd name="T82" fmla="*/ 171 w 463"/>
                    <a:gd name="T83" fmla="*/ 287 h 409"/>
                    <a:gd name="T84" fmla="*/ 139 w 463"/>
                    <a:gd name="T85" fmla="*/ 284 h 409"/>
                    <a:gd name="T86" fmla="*/ 111 w 463"/>
                    <a:gd name="T87" fmla="*/ 273 h 409"/>
                    <a:gd name="T88" fmla="*/ 115 w 463"/>
                    <a:gd name="T89" fmla="*/ 308 h 409"/>
                    <a:gd name="T90" fmla="*/ 123 w 463"/>
                    <a:gd name="T91" fmla="*/ 365 h 409"/>
                    <a:gd name="T92" fmla="*/ 130 w 463"/>
                    <a:gd name="T93" fmla="*/ 405 h 409"/>
                    <a:gd name="T94" fmla="*/ 117 w 463"/>
                    <a:gd name="T95" fmla="*/ 368 h 409"/>
                    <a:gd name="T96" fmla="*/ 108 w 463"/>
                    <a:gd name="T97" fmla="*/ 307 h 409"/>
                    <a:gd name="T98" fmla="*/ 93 w 463"/>
                    <a:gd name="T99" fmla="*/ 256 h 409"/>
                    <a:gd name="T100" fmla="*/ 72 w 463"/>
                    <a:gd name="T101" fmla="*/ 215 h 409"/>
                    <a:gd name="T102" fmla="*/ 82 w 463"/>
                    <a:gd name="T103" fmla="*/ 262 h 409"/>
                    <a:gd name="T104" fmla="*/ 94 w 463"/>
                    <a:gd name="T105" fmla="*/ 330 h 409"/>
                    <a:gd name="T106" fmla="*/ 86 w 463"/>
                    <a:gd name="T107" fmla="*/ 309 h 409"/>
                    <a:gd name="T108" fmla="*/ 74 w 463"/>
                    <a:gd name="T109" fmla="*/ 257 h 409"/>
                    <a:gd name="T110" fmla="*/ 58 w 463"/>
                    <a:gd name="T111" fmla="*/ 198 h 409"/>
                    <a:gd name="T112" fmla="*/ 37 w 463"/>
                    <a:gd name="T113" fmla="*/ 162 h 409"/>
                    <a:gd name="T114" fmla="*/ 19 w 463"/>
                    <a:gd name="T115" fmla="*/ 139 h 409"/>
                    <a:gd name="T116" fmla="*/ 3 w 463"/>
                    <a:gd name="T117" fmla="*/ 105 h 409"/>
                    <a:gd name="T118" fmla="*/ 42 w 463"/>
                    <a:gd name="T119" fmla="*/ 65 h 409"/>
                    <a:gd name="T120" fmla="*/ 231 w 463"/>
                    <a:gd name="T121" fmla="*/ 30 h 409"/>
                    <a:gd name="T122" fmla="*/ 420 w 463"/>
                    <a:gd name="T123" fmla="*/ 5 h 4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463" h="409">
                      <a:moveTo>
                        <a:pt x="463" y="0"/>
                      </a:moveTo>
                      <a:lnTo>
                        <a:pt x="463" y="1"/>
                      </a:lnTo>
                      <a:lnTo>
                        <a:pt x="462" y="7"/>
                      </a:lnTo>
                      <a:lnTo>
                        <a:pt x="461" y="15"/>
                      </a:lnTo>
                      <a:lnTo>
                        <a:pt x="458" y="23"/>
                      </a:lnTo>
                      <a:lnTo>
                        <a:pt x="456" y="33"/>
                      </a:lnTo>
                      <a:lnTo>
                        <a:pt x="452" y="44"/>
                      </a:lnTo>
                      <a:lnTo>
                        <a:pt x="447" y="54"/>
                      </a:lnTo>
                      <a:lnTo>
                        <a:pt x="442" y="62"/>
                      </a:lnTo>
                      <a:lnTo>
                        <a:pt x="438" y="69"/>
                      </a:lnTo>
                      <a:lnTo>
                        <a:pt x="433" y="77"/>
                      </a:lnTo>
                      <a:lnTo>
                        <a:pt x="429" y="83"/>
                      </a:lnTo>
                      <a:lnTo>
                        <a:pt x="427" y="88"/>
                      </a:lnTo>
                      <a:lnTo>
                        <a:pt x="424" y="94"/>
                      </a:lnTo>
                      <a:lnTo>
                        <a:pt x="423" y="99"/>
                      </a:lnTo>
                      <a:lnTo>
                        <a:pt x="422" y="105"/>
                      </a:lnTo>
                      <a:lnTo>
                        <a:pt x="422" y="111"/>
                      </a:lnTo>
                      <a:lnTo>
                        <a:pt x="420" y="119"/>
                      </a:lnTo>
                      <a:lnTo>
                        <a:pt x="419" y="131"/>
                      </a:lnTo>
                      <a:lnTo>
                        <a:pt x="418" y="146"/>
                      </a:lnTo>
                      <a:lnTo>
                        <a:pt x="417" y="162"/>
                      </a:lnTo>
                      <a:lnTo>
                        <a:pt x="414" y="178"/>
                      </a:lnTo>
                      <a:lnTo>
                        <a:pt x="413" y="192"/>
                      </a:lnTo>
                      <a:lnTo>
                        <a:pt x="413" y="204"/>
                      </a:lnTo>
                      <a:lnTo>
                        <a:pt x="412" y="213"/>
                      </a:lnTo>
                      <a:lnTo>
                        <a:pt x="412" y="215"/>
                      </a:lnTo>
                      <a:lnTo>
                        <a:pt x="412" y="211"/>
                      </a:lnTo>
                      <a:lnTo>
                        <a:pt x="412" y="201"/>
                      </a:lnTo>
                      <a:lnTo>
                        <a:pt x="412" y="187"/>
                      </a:lnTo>
                      <a:lnTo>
                        <a:pt x="412" y="173"/>
                      </a:lnTo>
                      <a:lnTo>
                        <a:pt x="412" y="158"/>
                      </a:lnTo>
                      <a:lnTo>
                        <a:pt x="413" y="146"/>
                      </a:lnTo>
                      <a:lnTo>
                        <a:pt x="413" y="138"/>
                      </a:lnTo>
                      <a:lnTo>
                        <a:pt x="413" y="131"/>
                      </a:lnTo>
                      <a:lnTo>
                        <a:pt x="414" y="125"/>
                      </a:lnTo>
                      <a:lnTo>
                        <a:pt x="416" y="119"/>
                      </a:lnTo>
                      <a:lnTo>
                        <a:pt x="416" y="114"/>
                      </a:lnTo>
                      <a:lnTo>
                        <a:pt x="416" y="110"/>
                      </a:lnTo>
                      <a:lnTo>
                        <a:pt x="416" y="107"/>
                      </a:lnTo>
                      <a:lnTo>
                        <a:pt x="414" y="107"/>
                      </a:lnTo>
                      <a:lnTo>
                        <a:pt x="413" y="108"/>
                      </a:lnTo>
                      <a:lnTo>
                        <a:pt x="411" y="112"/>
                      </a:lnTo>
                      <a:lnTo>
                        <a:pt x="408" y="118"/>
                      </a:lnTo>
                      <a:lnTo>
                        <a:pt x="406" y="123"/>
                      </a:lnTo>
                      <a:lnTo>
                        <a:pt x="403" y="130"/>
                      </a:lnTo>
                      <a:lnTo>
                        <a:pt x="401" y="136"/>
                      </a:lnTo>
                      <a:lnTo>
                        <a:pt x="400" y="144"/>
                      </a:lnTo>
                      <a:lnTo>
                        <a:pt x="399" y="150"/>
                      </a:lnTo>
                      <a:lnTo>
                        <a:pt x="397" y="156"/>
                      </a:lnTo>
                      <a:lnTo>
                        <a:pt x="396" y="167"/>
                      </a:lnTo>
                      <a:lnTo>
                        <a:pt x="395" y="185"/>
                      </a:lnTo>
                      <a:lnTo>
                        <a:pt x="394" y="209"/>
                      </a:lnTo>
                      <a:lnTo>
                        <a:pt x="392" y="235"/>
                      </a:lnTo>
                      <a:lnTo>
                        <a:pt x="390" y="258"/>
                      </a:lnTo>
                      <a:lnTo>
                        <a:pt x="389" y="279"/>
                      </a:lnTo>
                      <a:lnTo>
                        <a:pt x="388" y="291"/>
                      </a:lnTo>
                      <a:lnTo>
                        <a:pt x="386" y="292"/>
                      </a:lnTo>
                      <a:lnTo>
                        <a:pt x="386" y="282"/>
                      </a:lnTo>
                      <a:lnTo>
                        <a:pt x="386" y="267"/>
                      </a:lnTo>
                      <a:lnTo>
                        <a:pt x="388" y="245"/>
                      </a:lnTo>
                      <a:lnTo>
                        <a:pt x="389" y="222"/>
                      </a:lnTo>
                      <a:lnTo>
                        <a:pt x="390" y="197"/>
                      </a:lnTo>
                      <a:lnTo>
                        <a:pt x="391" y="176"/>
                      </a:lnTo>
                      <a:lnTo>
                        <a:pt x="392" y="159"/>
                      </a:lnTo>
                      <a:lnTo>
                        <a:pt x="392" y="151"/>
                      </a:lnTo>
                      <a:lnTo>
                        <a:pt x="394" y="140"/>
                      </a:lnTo>
                      <a:lnTo>
                        <a:pt x="394" y="130"/>
                      </a:lnTo>
                      <a:lnTo>
                        <a:pt x="392" y="125"/>
                      </a:lnTo>
                      <a:lnTo>
                        <a:pt x="386" y="129"/>
                      </a:lnTo>
                      <a:lnTo>
                        <a:pt x="382" y="134"/>
                      </a:lnTo>
                      <a:lnTo>
                        <a:pt x="377" y="140"/>
                      </a:lnTo>
                      <a:lnTo>
                        <a:pt x="373" y="147"/>
                      </a:lnTo>
                      <a:lnTo>
                        <a:pt x="369" y="153"/>
                      </a:lnTo>
                      <a:lnTo>
                        <a:pt x="367" y="159"/>
                      </a:lnTo>
                      <a:lnTo>
                        <a:pt x="364" y="166"/>
                      </a:lnTo>
                      <a:lnTo>
                        <a:pt x="363" y="170"/>
                      </a:lnTo>
                      <a:lnTo>
                        <a:pt x="362" y="174"/>
                      </a:lnTo>
                      <a:lnTo>
                        <a:pt x="361" y="178"/>
                      </a:lnTo>
                      <a:lnTo>
                        <a:pt x="361" y="181"/>
                      </a:lnTo>
                      <a:lnTo>
                        <a:pt x="360" y="187"/>
                      </a:lnTo>
                      <a:lnTo>
                        <a:pt x="358" y="194"/>
                      </a:lnTo>
                      <a:lnTo>
                        <a:pt x="357" y="201"/>
                      </a:lnTo>
                      <a:lnTo>
                        <a:pt x="357" y="207"/>
                      </a:lnTo>
                      <a:lnTo>
                        <a:pt x="356" y="213"/>
                      </a:lnTo>
                      <a:lnTo>
                        <a:pt x="356" y="219"/>
                      </a:lnTo>
                      <a:lnTo>
                        <a:pt x="356" y="225"/>
                      </a:lnTo>
                      <a:lnTo>
                        <a:pt x="355" y="225"/>
                      </a:lnTo>
                      <a:lnTo>
                        <a:pt x="352" y="219"/>
                      </a:lnTo>
                      <a:lnTo>
                        <a:pt x="352" y="209"/>
                      </a:lnTo>
                      <a:lnTo>
                        <a:pt x="352" y="203"/>
                      </a:lnTo>
                      <a:lnTo>
                        <a:pt x="354" y="197"/>
                      </a:lnTo>
                      <a:lnTo>
                        <a:pt x="354" y="191"/>
                      </a:lnTo>
                      <a:lnTo>
                        <a:pt x="355" y="185"/>
                      </a:lnTo>
                      <a:lnTo>
                        <a:pt x="354" y="180"/>
                      </a:lnTo>
                      <a:lnTo>
                        <a:pt x="354" y="178"/>
                      </a:lnTo>
                      <a:lnTo>
                        <a:pt x="351" y="178"/>
                      </a:lnTo>
                      <a:lnTo>
                        <a:pt x="349" y="180"/>
                      </a:lnTo>
                      <a:lnTo>
                        <a:pt x="345" y="186"/>
                      </a:lnTo>
                      <a:lnTo>
                        <a:pt x="341" y="194"/>
                      </a:lnTo>
                      <a:lnTo>
                        <a:pt x="336" y="203"/>
                      </a:lnTo>
                      <a:lnTo>
                        <a:pt x="332" y="214"/>
                      </a:lnTo>
                      <a:lnTo>
                        <a:pt x="327" y="224"/>
                      </a:lnTo>
                      <a:lnTo>
                        <a:pt x="323" y="234"/>
                      </a:lnTo>
                      <a:lnTo>
                        <a:pt x="319" y="241"/>
                      </a:lnTo>
                      <a:lnTo>
                        <a:pt x="317" y="246"/>
                      </a:lnTo>
                      <a:lnTo>
                        <a:pt x="316" y="249"/>
                      </a:lnTo>
                      <a:lnTo>
                        <a:pt x="313" y="254"/>
                      </a:lnTo>
                      <a:lnTo>
                        <a:pt x="312" y="262"/>
                      </a:lnTo>
                      <a:lnTo>
                        <a:pt x="311" y="268"/>
                      </a:lnTo>
                      <a:lnTo>
                        <a:pt x="310" y="276"/>
                      </a:lnTo>
                      <a:lnTo>
                        <a:pt x="308" y="284"/>
                      </a:lnTo>
                      <a:lnTo>
                        <a:pt x="307" y="291"/>
                      </a:lnTo>
                      <a:lnTo>
                        <a:pt x="306" y="298"/>
                      </a:lnTo>
                      <a:lnTo>
                        <a:pt x="305" y="305"/>
                      </a:lnTo>
                      <a:lnTo>
                        <a:pt x="304" y="314"/>
                      </a:lnTo>
                      <a:lnTo>
                        <a:pt x="301" y="324"/>
                      </a:lnTo>
                      <a:lnTo>
                        <a:pt x="299" y="333"/>
                      </a:lnTo>
                      <a:lnTo>
                        <a:pt x="295" y="342"/>
                      </a:lnTo>
                      <a:lnTo>
                        <a:pt x="293" y="350"/>
                      </a:lnTo>
                      <a:lnTo>
                        <a:pt x="289" y="358"/>
                      </a:lnTo>
                      <a:lnTo>
                        <a:pt x="285" y="363"/>
                      </a:lnTo>
                      <a:lnTo>
                        <a:pt x="282" y="369"/>
                      </a:lnTo>
                      <a:lnTo>
                        <a:pt x="278" y="376"/>
                      </a:lnTo>
                      <a:lnTo>
                        <a:pt x="276" y="385"/>
                      </a:lnTo>
                      <a:lnTo>
                        <a:pt x="273" y="393"/>
                      </a:lnTo>
                      <a:lnTo>
                        <a:pt x="271" y="402"/>
                      </a:lnTo>
                      <a:lnTo>
                        <a:pt x="270" y="406"/>
                      </a:lnTo>
                      <a:lnTo>
                        <a:pt x="268" y="409"/>
                      </a:lnTo>
                      <a:lnTo>
                        <a:pt x="268" y="406"/>
                      </a:lnTo>
                      <a:lnTo>
                        <a:pt x="268" y="402"/>
                      </a:lnTo>
                      <a:lnTo>
                        <a:pt x="270" y="395"/>
                      </a:lnTo>
                      <a:lnTo>
                        <a:pt x="271" y="389"/>
                      </a:lnTo>
                      <a:lnTo>
                        <a:pt x="272" y="383"/>
                      </a:lnTo>
                      <a:lnTo>
                        <a:pt x="274" y="376"/>
                      </a:lnTo>
                      <a:lnTo>
                        <a:pt x="277" y="369"/>
                      </a:lnTo>
                      <a:lnTo>
                        <a:pt x="279" y="361"/>
                      </a:lnTo>
                      <a:lnTo>
                        <a:pt x="282" y="354"/>
                      </a:lnTo>
                      <a:lnTo>
                        <a:pt x="285" y="346"/>
                      </a:lnTo>
                      <a:lnTo>
                        <a:pt x="288" y="335"/>
                      </a:lnTo>
                      <a:lnTo>
                        <a:pt x="290" y="324"/>
                      </a:lnTo>
                      <a:lnTo>
                        <a:pt x="293" y="313"/>
                      </a:lnTo>
                      <a:lnTo>
                        <a:pt x="294" y="301"/>
                      </a:lnTo>
                      <a:lnTo>
                        <a:pt x="295" y="291"/>
                      </a:lnTo>
                      <a:lnTo>
                        <a:pt x="294" y="282"/>
                      </a:lnTo>
                      <a:lnTo>
                        <a:pt x="291" y="275"/>
                      </a:lnTo>
                      <a:lnTo>
                        <a:pt x="290" y="276"/>
                      </a:lnTo>
                      <a:lnTo>
                        <a:pt x="285" y="279"/>
                      </a:lnTo>
                      <a:lnTo>
                        <a:pt x="279" y="281"/>
                      </a:lnTo>
                      <a:lnTo>
                        <a:pt x="272" y="284"/>
                      </a:lnTo>
                      <a:lnTo>
                        <a:pt x="266" y="285"/>
                      </a:lnTo>
                      <a:lnTo>
                        <a:pt x="259" y="286"/>
                      </a:lnTo>
                      <a:lnTo>
                        <a:pt x="248" y="287"/>
                      </a:lnTo>
                      <a:lnTo>
                        <a:pt x="238" y="288"/>
                      </a:lnTo>
                      <a:lnTo>
                        <a:pt x="226" y="290"/>
                      </a:lnTo>
                      <a:lnTo>
                        <a:pt x="216" y="290"/>
                      </a:lnTo>
                      <a:lnTo>
                        <a:pt x="206" y="290"/>
                      </a:lnTo>
                      <a:lnTo>
                        <a:pt x="199" y="290"/>
                      </a:lnTo>
                      <a:lnTo>
                        <a:pt x="194" y="291"/>
                      </a:lnTo>
                      <a:lnTo>
                        <a:pt x="192" y="293"/>
                      </a:lnTo>
                      <a:lnTo>
                        <a:pt x="190" y="298"/>
                      </a:lnTo>
                      <a:lnTo>
                        <a:pt x="190" y="304"/>
                      </a:lnTo>
                      <a:lnTo>
                        <a:pt x="193" y="310"/>
                      </a:lnTo>
                      <a:lnTo>
                        <a:pt x="194" y="316"/>
                      </a:lnTo>
                      <a:lnTo>
                        <a:pt x="195" y="321"/>
                      </a:lnTo>
                      <a:lnTo>
                        <a:pt x="196" y="325"/>
                      </a:lnTo>
                      <a:lnTo>
                        <a:pt x="199" y="329"/>
                      </a:lnTo>
                      <a:lnTo>
                        <a:pt x="201" y="332"/>
                      </a:lnTo>
                      <a:lnTo>
                        <a:pt x="206" y="337"/>
                      </a:lnTo>
                      <a:lnTo>
                        <a:pt x="211" y="343"/>
                      </a:lnTo>
                      <a:lnTo>
                        <a:pt x="216" y="349"/>
                      </a:lnTo>
                      <a:lnTo>
                        <a:pt x="221" y="354"/>
                      </a:lnTo>
                      <a:lnTo>
                        <a:pt x="224" y="360"/>
                      </a:lnTo>
                      <a:lnTo>
                        <a:pt x="227" y="365"/>
                      </a:lnTo>
                      <a:lnTo>
                        <a:pt x="229" y="374"/>
                      </a:lnTo>
                      <a:lnTo>
                        <a:pt x="229" y="378"/>
                      </a:lnTo>
                      <a:lnTo>
                        <a:pt x="228" y="378"/>
                      </a:lnTo>
                      <a:lnTo>
                        <a:pt x="224" y="374"/>
                      </a:lnTo>
                      <a:lnTo>
                        <a:pt x="220" y="365"/>
                      </a:lnTo>
                      <a:lnTo>
                        <a:pt x="214" y="359"/>
                      </a:lnTo>
                      <a:lnTo>
                        <a:pt x="210" y="357"/>
                      </a:lnTo>
                      <a:lnTo>
                        <a:pt x="210" y="363"/>
                      </a:lnTo>
                      <a:lnTo>
                        <a:pt x="211" y="369"/>
                      </a:lnTo>
                      <a:lnTo>
                        <a:pt x="214" y="374"/>
                      </a:lnTo>
                      <a:lnTo>
                        <a:pt x="216" y="380"/>
                      </a:lnTo>
                      <a:lnTo>
                        <a:pt x="218" y="385"/>
                      </a:lnTo>
                      <a:lnTo>
                        <a:pt x="221" y="389"/>
                      </a:lnTo>
                      <a:lnTo>
                        <a:pt x="222" y="393"/>
                      </a:lnTo>
                      <a:lnTo>
                        <a:pt x="223" y="398"/>
                      </a:lnTo>
                      <a:lnTo>
                        <a:pt x="224" y="403"/>
                      </a:lnTo>
                      <a:lnTo>
                        <a:pt x="224" y="406"/>
                      </a:lnTo>
                      <a:lnTo>
                        <a:pt x="222" y="404"/>
                      </a:lnTo>
                      <a:lnTo>
                        <a:pt x="218" y="398"/>
                      </a:lnTo>
                      <a:lnTo>
                        <a:pt x="215" y="389"/>
                      </a:lnTo>
                      <a:lnTo>
                        <a:pt x="212" y="385"/>
                      </a:lnTo>
                      <a:lnTo>
                        <a:pt x="210" y="378"/>
                      </a:lnTo>
                      <a:lnTo>
                        <a:pt x="207" y="371"/>
                      </a:lnTo>
                      <a:lnTo>
                        <a:pt x="205" y="364"/>
                      </a:lnTo>
                      <a:lnTo>
                        <a:pt x="201" y="357"/>
                      </a:lnTo>
                      <a:lnTo>
                        <a:pt x="199" y="349"/>
                      </a:lnTo>
                      <a:lnTo>
                        <a:pt x="196" y="343"/>
                      </a:lnTo>
                      <a:lnTo>
                        <a:pt x="194" y="340"/>
                      </a:lnTo>
                      <a:lnTo>
                        <a:pt x="192" y="336"/>
                      </a:lnTo>
                      <a:lnTo>
                        <a:pt x="190" y="329"/>
                      </a:lnTo>
                      <a:lnTo>
                        <a:pt x="187" y="321"/>
                      </a:lnTo>
                      <a:lnTo>
                        <a:pt x="184" y="313"/>
                      </a:lnTo>
                      <a:lnTo>
                        <a:pt x="182" y="304"/>
                      </a:lnTo>
                      <a:lnTo>
                        <a:pt x="179" y="297"/>
                      </a:lnTo>
                      <a:lnTo>
                        <a:pt x="177" y="291"/>
                      </a:lnTo>
                      <a:lnTo>
                        <a:pt x="175" y="288"/>
                      </a:lnTo>
                      <a:lnTo>
                        <a:pt x="171" y="287"/>
                      </a:lnTo>
                      <a:lnTo>
                        <a:pt x="167" y="287"/>
                      </a:lnTo>
                      <a:lnTo>
                        <a:pt x="161" y="287"/>
                      </a:lnTo>
                      <a:lnTo>
                        <a:pt x="155" y="287"/>
                      </a:lnTo>
                      <a:lnTo>
                        <a:pt x="147" y="286"/>
                      </a:lnTo>
                      <a:lnTo>
                        <a:pt x="139" y="284"/>
                      </a:lnTo>
                      <a:lnTo>
                        <a:pt x="131" y="280"/>
                      </a:lnTo>
                      <a:lnTo>
                        <a:pt x="123" y="275"/>
                      </a:lnTo>
                      <a:lnTo>
                        <a:pt x="117" y="271"/>
                      </a:lnTo>
                      <a:lnTo>
                        <a:pt x="112" y="270"/>
                      </a:lnTo>
                      <a:lnTo>
                        <a:pt x="111" y="273"/>
                      </a:lnTo>
                      <a:lnTo>
                        <a:pt x="110" y="276"/>
                      </a:lnTo>
                      <a:lnTo>
                        <a:pt x="111" y="284"/>
                      </a:lnTo>
                      <a:lnTo>
                        <a:pt x="112" y="291"/>
                      </a:lnTo>
                      <a:lnTo>
                        <a:pt x="114" y="299"/>
                      </a:lnTo>
                      <a:lnTo>
                        <a:pt x="115" y="308"/>
                      </a:lnTo>
                      <a:lnTo>
                        <a:pt x="115" y="312"/>
                      </a:lnTo>
                      <a:lnTo>
                        <a:pt x="116" y="320"/>
                      </a:lnTo>
                      <a:lnTo>
                        <a:pt x="119" y="333"/>
                      </a:lnTo>
                      <a:lnTo>
                        <a:pt x="121" y="349"/>
                      </a:lnTo>
                      <a:lnTo>
                        <a:pt x="123" y="365"/>
                      </a:lnTo>
                      <a:lnTo>
                        <a:pt x="126" y="381"/>
                      </a:lnTo>
                      <a:lnTo>
                        <a:pt x="128" y="394"/>
                      </a:lnTo>
                      <a:lnTo>
                        <a:pt x="130" y="403"/>
                      </a:lnTo>
                      <a:lnTo>
                        <a:pt x="131" y="406"/>
                      </a:lnTo>
                      <a:lnTo>
                        <a:pt x="130" y="405"/>
                      </a:lnTo>
                      <a:lnTo>
                        <a:pt x="128" y="400"/>
                      </a:lnTo>
                      <a:lnTo>
                        <a:pt x="126" y="394"/>
                      </a:lnTo>
                      <a:lnTo>
                        <a:pt x="123" y="386"/>
                      </a:lnTo>
                      <a:lnTo>
                        <a:pt x="120" y="376"/>
                      </a:lnTo>
                      <a:lnTo>
                        <a:pt x="117" y="368"/>
                      </a:lnTo>
                      <a:lnTo>
                        <a:pt x="116" y="359"/>
                      </a:lnTo>
                      <a:lnTo>
                        <a:pt x="115" y="349"/>
                      </a:lnTo>
                      <a:lnTo>
                        <a:pt x="112" y="337"/>
                      </a:lnTo>
                      <a:lnTo>
                        <a:pt x="110" y="322"/>
                      </a:lnTo>
                      <a:lnTo>
                        <a:pt x="108" y="307"/>
                      </a:lnTo>
                      <a:lnTo>
                        <a:pt x="104" y="292"/>
                      </a:lnTo>
                      <a:lnTo>
                        <a:pt x="100" y="279"/>
                      </a:lnTo>
                      <a:lnTo>
                        <a:pt x="98" y="269"/>
                      </a:lnTo>
                      <a:lnTo>
                        <a:pt x="95" y="262"/>
                      </a:lnTo>
                      <a:lnTo>
                        <a:pt x="93" y="256"/>
                      </a:lnTo>
                      <a:lnTo>
                        <a:pt x="89" y="246"/>
                      </a:lnTo>
                      <a:lnTo>
                        <a:pt x="84" y="236"/>
                      </a:lnTo>
                      <a:lnTo>
                        <a:pt x="81" y="228"/>
                      </a:lnTo>
                      <a:lnTo>
                        <a:pt x="76" y="220"/>
                      </a:lnTo>
                      <a:lnTo>
                        <a:pt x="72" y="215"/>
                      </a:lnTo>
                      <a:lnTo>
                        <a:pt x="71" y="215"/>
                      </a:lnTo>
                      <a:lnTo>
                        <a:pt x="72" y="222"/>
                      </a:lnTo>
                      <a:lnTo>
                        <a:pt x="75" y="232"/>
                      </a:lnTo>
                      <a:lnTo>
                        <a:pt x="78" y="246"/>
                      </a:lnTo>
                      <a:lnTo>
                        <a:pt x="82" y="262"/>
                      </a:lnTo>
                      <a:lnTo>
                        <a:pt x="86" y="277"/>
                      </a:lnTo>
                      <a:lnTo>
                        <a:pt x="88" y="293"/>
                      </a:lnTo>
                      <a:lnTo>
                        <a:pt x="91" y="308"/>
                      </a:lnTo>
                      <a:lnTo>
                        <a:pt x="93" y="320"/>
                      </a:lnTo>
                      <a:lnTo>
                        <a:pt x="94" y="330"/>
                      </a:lnTo>
                      <a:lnTo>
                        <a:pt x="94" y="333"/>
                      </a:lnTo>
                      <a:lnTo>
                        <a:pt x="93" y="333"/>
                      </a:lnTo>
                      <a:lnTo>
                        <a:pt x="91" y="327"/>
                      </a:lnTo>
                      <a:lnTo>
                        <a:pt x="88" y="319"/>
                      </a:lnTo>
                      <a:lnTo>
                        <a:pt x="86" y="309"/>
                      </a:lnTo>
                      <a:lnTo>
                        <a:pt x="83" y="298"/>
                      </a:lnTo>
                      <a:lnTo>
                        <a:pt x="81" y="287"/>
                      </a:lnTo>
                      <a:lnTo>
                        <a:pt x="78" y="277"/>
                      </a:lnTo>
                      <a:lnTo>
                        <a:pt x="76" y="268"/>
                      </a:lnTo>
                      <a:lnTo>
                        <a:pt x="74" y="257"/>
                      </a:lnTo>
                      <a:lnTo>
                        <a:pt x="71" y="245"/>
                      </a:lnTo>
                      <a:lnTo>
                        <a:pt x="67" y="232"/>
                      </a:lnTo>
                      <a:lnTo>
                        <a:pt x="64" y="220"/>
                      </a:lnTo>
                      <a:lnTo>
                        <a:pt x="61" y="208"/>
                      </a:lnTo>
                      <a:lnTo>
                        <a:pt x="58" y="198"/>
                      </a:lnTo>
                      <a:lnTo>
                        <a:pt x="54" y="191"/>
                      </a:lnTo>
                      <a:lnTo>
                        <a:pt x="50" y="184"/>
                      </a:lnTo>
                      <a:lnTo>
                        <a:pt x="47" y="176"/>
                      </a:lnTo>
                      <a:lnTo>
                        <a:pt x="42" y="169"/>
                      </a:lnTo>
                      <a:lnTo>
                        <a:pt x="37" y="162"/>
                      </a:lnTo>
                      <a:lnTo>
                        <a:pt x="32" y="155"/>
                      </a:lnTo>
                      <a:lnTo>
                        <a:pt x="27" y="148"/>
                      </a:lnTo>
                      <a:lnTo>
                        <a:pt x="24" y="144"/>
                      </a:lnTo>
                      <a:lnTo>
                        <a:pt x="21" y="141"/>
                      </a:lnTo>
                      <a:lnTo>
                        <a:pt x="19" y="139"/>
                      </a:lnTo>
                      <a:lnTo>
                        <a:pt x="15" y="134"/>
                      </a:lnTo>
                      <a:lnTo>
                        <a:pt x="13" y="129"/>
                      </a:lnTo>
                      <a:lnTo>
                        <a:pt x="9" y="122"/>
                      </a:lnTo>
                      <a:lnTo>
                        <a:pt x="7" y="114"/>
                      </a:lnTo>
                      <a:lnTo>
                        <a:pt x="3" y="105"/>
                      </a:lnTo>
                      <a:lnTo>
                        <a:pt x="2" y="95"/>
                      </a:lnTo>
                      <a:lnTo>
                        <a:pt x="0" y="84"/>
                      </a:lnTo>
                      <a:lnTo>
                        <a:pt x="5" y="78"/>
                      </a:lnTo>
                      <a:lnTo>
                        <a:pt x="20" y="72"/>
                      </a:lnTo>
                      <a:lnTo>
                        <a:pt x="42" y="65"/>
                      </a:lnTo>
                      <a:lnTo>
                        <a:pt x="72" y="57"/>
                      </a:lnTo>
                      <a:lnTo>
                        <a:pt x="106" y="50"/>
                      </a:lnTo>
                      <a:lnTo>
                        <a:pt x="145" y="44"/>
                      </a:lnTo>
                      <a:lnTo>
                        <a:pt x="188" y="37"/>
                      </a:lnTo>
                      <a:lnTo>
                        <a:pt x="231" y="30"/>
                      </a:lnTo>
                      <a:lnTo>
                        <a:pt x="274" y="24"/>
                      </a:lnTo>
                      <a:lnTo>
                        <a:pt x="316" y="18"/>
                      </a:lnTo>
                      <a:lnTo>
                        <a:pt x="355" y="13"/>
                      </a:lnTo>
                      <a:lnTo>
                        <a:pt x="390" y="9"/>
                      </a:lnTo>
                      <a:lnTo>
                        <a:pt x="420" y="5"/>
                      </a:lnTo>
                      <a:lnTo>
                        <a:pt x="444" y="2"/>
                      </a:lnTo>
                      <a:lnTo>
                        <a:pt x="458" y="0"/>
                      </a:lnTo>
                      <a:lnTo>
                        <a:pt x="463" y="0"/>
                      </a:lnTo>
                      <a:close/>
                    </a:path>
                  </a:pathLst>
                </a:custGeom>
                <a:solidFill>
                  <a:srgbClr val="CC87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93" name="Freeform 809"/>
                <p:cNvSpPr>
                  <a:spLocks/>
                </p:cNvSpPr>
                <p:nvPr/>
              </p:nvSpPr>
              <p:spPr bwMode="auto">
                <a:xfrm>
                  <a:off x="4859" y="2402"/>
                  <a:ext cx="198" cy="268"/>
                </a:xfrm>
                <a:custGeom>
                  <a:avLst/>
                  <a:gdLst>
                    <a:gd name="T0" fmla="*/ 915 w 986"/>
                    <a:gd name="T1" fmla="*/ 499 h 1341"/>
                    <a:gd name="T2" fmla="*/ 971 w 986"/>
                    <a:gd name="T3" fmla="*/ 490 h 1341"/>
                    <a:gd name="T4" fmla="*/ 986 w 986"/>
                    <a:gd name="T5" fmla="*/ 556 h 1341"/>
                    <a:gd name="T6" fmla="*/ 981 w 986"/>
                    <a:gd name="T7" fmla="*/ 621 h 1341"/>
                    <a:gd name="T8" fmla="*/ 960 w 986"/>
                    <a:gd name="T9" fmla="*/ 674 h 1341"/>
                    <a:gd name="T10" fmla="*/ 920 w 986"/>
                    <a:gd name="T11" fmla="*/ 721 h 1341"/>
                    <a:gd name="T12" fmla="*/ 895 w 986"/>
                    <a:gd name="T13" fmla="*/ 755 h 1341"/>
                    <a:gd name="T14" fmla="*/ 878 w 986"/>
                    <a:gd name="T15" fmla="*/ 805 h 1341"/>
                    <a:gd name="T16" fmla="*/ 851 w 986"/>
                    <a:gd name="T17" fmla="*/ 827 h 1341"/>
                    <a:gd name="T18" fmla="*/ 828 w 986"/>
                    <a:gd name="T19" fmla="*/ 818 h 1341"/>
                    <a:gd name="T20" fmla="*/ 819 w 986"/>
                    <a:gd name="T21" fmla="*/ 831 h 1341"/>
                    <a:gd name="T22" fmla="*/ 807 w 986"/>
                    <a:gd name="T23" fmla="*/ 885 h 1341"/>
                    <a:gd name="T24" fmla="*/ 801 w 986"/>
                    <a:gd name="T25" fmla="*/ 919 h 1341"/>
                    <a:gd name="T26" fmla="*/ 786 w 986"/>
                    <a:gd name="T27" fmla="*/ 973 h 1341"/>
                    <a:gd name="T28" fmla="*/ 767 w 986"/>
                    <a:gd name="T29" fmla="*/ 1033 h 1341"/>
                    <a:gd name="T30" fmla="*/ 749 w 986"/>
                    <a:gd name="T31" fmla="*/ 1082 h 1341"/>
                    <a:gd name="T32" fmla="*/ 710 w 986"/>
                    <a:gd name="T33" fmla="*/ 1137 h 1341"/>
                    <a:gd name="T34" fmla="*/ 655 w 986"/>
                    <a:gd name="T35" fmla="*/ 1209 h 1341"/>
                    <a:gd name="T36" fmla="*/ 612 w 986"/>
                    <a:gd name="T37" fmla="*/ 1267 h 1341"/>
                    <a:gd name="T38" fmla="*/ 581 w 986"/>
                    <a:gd name="T39" fmla="*/ 1314 h 1341"/>
                    <a:gd name="T40" fmla="*/ 519 w 986"/>
                    <a:gd name="T41" fmla="*/ 1339 h 1341"/>
                    <a:gd name="T42" fmla="*/ 425 w 986"/>
                    <a:gd name="T43" fmla="*/ 1330 h 1341"/>
                    <a:gd name="T44" fmla="*/ 385 w 986"/>
                    <a:gd name="T45" fmla="*/ 1283 h 1341"/>
                    <a:gd name="T46" fmla="*/ 357 w 986"/>
                    <a:gd name="T47" fmla="*/ 1250 h 1341"/>
                    <a:gd name="T48" fmla="*/ 318 w 986"/>
                    <a:gd name="T49" fmla="*/ 1203 h 1341"/>
                    <a:gd name="T50" fmla="*/ 263 w 986"/>
                    <a:gd name="T51" fmla="*/ 1125 h 1341"/>
                    <a:gd name="T52" fmla="*/ 231 w 986"/>
                    <a:gd name="T53" fmla="*/ 1048 h 1341"/>
                    <a:gd name="T54" fmla="*/ 200 w 986"/>
                    <a:gd name="T55" fmla="*/ 943 h 1341"/>
                    <a:gd name="T56" fmla="*/ 179 w 986"/>
                    <a:gd name="T57" fmla="*/ 859 h 1341"/>
                    <a:gd name="T58" fmla="*/ 169 w 986"/>
                    <a:gd name="T59" fmla="*/ 818 h 1341"/>
                    <a:gd name="T60" fmla="*/ 164 w 986"/>
                    <a:gd name="T61" fmla="*/ 829 h 1341"/>
                    <a:gd name="T62" fmla="*/ 145 w 986"/>
                    <a:gd name="T63" fmla="*/ 844 h 1341"/>
                    <a:gd name="T64" fmla="*/ 116 w 986"/>
                    <a:gd name="T65" fmla="*/ 808 h 1341"/>
                    <a:gd name="T66" fmla="*/ 90 w 986"/>
                    <a:gd name="T67" fmla="*/ 774 h 1341"/>
                    <a:gd name="T68" fmla="*/ 54 w 986"/>
                    <a:gd name="T69" fmla="*/ 744 h 1341"/>
                    <a:gd name="T70" fmla="*/ 15 w 986"/>
                    <a:gd name="T71" fmla="*/ 687 h 1341"/>
                    <a:gd name="T72" fmla="*/ 4 w 986"/>
                    <a:gd name="T73" fmla="*/ 620 h 1341"/>
                    <a:gd name="T74" fmla="*/ 2 w 986"/>
                    <a:gd name="T75" fmla="*/ 564 h 1341"/>
                    <a:gd name="T76" fmla="*/ 39 w 986"/>
                    <a:gd name="T77" fmla="*/ 549 h 1341"/>
                    <a:gd name="T78" fmla="*/ 84 w 986"/>
                    <a:gd name="T79" fmla="*/ 586 h 1341"/>
                    <a:gd name="T80" fmla="*/ 95 w 986"/>
                    <a:gd name="T81" fmla="*/ 543 h 1341"/>
                    <a:gd name="T82" fmla="*/ 106 w 986"/>
                    <a:gd name="T83" fmla="*/ 425 h 1341"/>
                    <a:gd name="T84" fmla="*/ 110 w 986"/>
                    <a:gd name="T85" fmla="*/ 374 h 1341"/>
                    <a:gd name="T86" fmla="*/ 122 w 986"/>
                    <a:gd name="T87" fmla="*/ 302 h 1341"/>
                    <a:gd name="T88" fmla="*/ 141 w 986"/>
                    <a:gd name="T89" fmla="*/ 219 h 1341"/>
                    <a:gd name="T90" fmla="*/ 167 w 986"/>
                    <a:gd name="T91" fmla="*/ 145 h 1341"/>
                    <a:gd name="T92" fmla="*/ 260 w 986"/>
                    <a:gd name="T93" fmla="*/ 59 h 1341"/>
                    <a:gd name="T94" fmla="*/ 467 w 986"/>
                    <a:gd name="T95" fmla="*/ 4 h 1341"/>
                    <a:gd name="T96" fmla="*/ 693 w 986"/>
                    <a:gd name="T97" fmla="*/ 25 h 1341"/>
                    <a:gd name="T98" fmla="*/ 835 w 986"/>
                    <a:gd name="T99" fmla="*/ 156 h 13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86" h="1341">
                      <a:moveTo>
                        <a:pt x="874" y="544"/>
                      </a:moveTo>
                      <a:lnTo>
                        <a:pt x="886" y="528"/>
                      </a:lnTo>
                      <a:lnTo>
                        <a:pt x="900" y="513"/>
                      </a:lnTo>
                      <a:lnTo>
                        <a:pt x="915" y="499"/>
                      </a:lnTo>
                      <a:lnTo>
                        <a:pt x="932" y="490"/>
                      </a:lnTo>
                      <a:lnTo>
                        <a:pt x="947" y="483"/>
                      </a:lnTo>
                      <a:lnTo>
                        <a:pt x="960" y="483"/>
                      </a:lnTo>
                      <a:lnTo>
                        <a:pt x="971" y="490"/>
                      </a:lnTo>
                      <a:lnTo>
                        <a:pt x="979" y="503"/>
                      </a:lnTo>
                      <a:lnTo>
                        <a:pt x="982" y="521"/>
                      </a:lnTo>
                      <a:lnTo>
                        <a:pt x="985" y="539"/>
                      </a:lnTo>
                      <a:lnTo>
                        <a:pt x="986" y="556"/>
                      </a:lnTo>
                      <a:lnTo>
                        <a:pt x="986" y="575"/>
                      </a:lnTo>
                      <a:lnTo>
                        <a:pt x="985" y="592"/>
                      </a:lnTo>
                      <a:lnTo>
                        <a:pt x="984" y="608"/>
                      </a:lnTo>
                      <a:lnTo>
                        <a:pt x="981" y="621"/>
                      </a:lnTo>
                      <a:lnTo>
                        <a:pt x="979" y="634"/>
                      </a:lnTo>
                      <a:lnTo>
                        <a:pt x="975" y="646"/>
                      </a:lnTo>
                      <a:lnTo>
                        <a:pt x="969" y="660"/>
                      </a:lnTo>
                      <a:lnTo>
                        <a:pt x="960" y="674"/>
                      </a:lnTo>
                      <a:lnTo>
                        <a:pt x="951" y="688"/>
                      </a:lnTo>
                      <a:lnTo>
                        <a:pt x="940" y="700"/>
                      </a:lnTo>
                      <a:lnTo>
                        <a:pt x="930" y="712"/>
                      </a:lnTo>
                      <a:lnTo>
                        <a:pt x="920" y="721"/>
                      </a:lnTo>
                      <a:lnTo>
                        <a:pt x="912" y="727"/>
                      </a:lnTo>
                      <a:lnTo>
                        <a:pt x="906" y="734"/>
                      </a:lnTo>
                      <a:lnTo>
                        <a:pt x="900" y="743"/>
                      </a:lnTo>
                      <a:lnTo>
                        <a:pt x="895" y="755"/>
                      </a:lnTo>
                      <a:lnTo>
                        <a:pt x="891" y="768"/>
                      </a:lnTo>
                      <a:lnTo>
                        <a:pt x="887" y="780"/>
                      </a:lnTo>
                      <a:lnTo>
                        <a:pt x="883" y="794"/>
                      </a:lnTo>
                      <a:lnTo>
                        <a:pt x="878" y="805"/>
                      </a:lnTo>
                      <a:lnTo>
                        <a:pt x="872" y="813"/>
                      </a:lnTo>
                      <a:lnTo>
                        <a:pt x="866" y="819"/>
                      </a:lnTo>
                      <a:lnTo>
                        <a:pt x="858" y="824"/>
                      </a:lnTo>
                      <a:lnTo>
                        <a:pt x="851" y="827"/>
                      </a:lnTo>
                      <a:lnTo>
                        <a:pt x="844" y="827"/>
                      </a:lnTo>
                      <a:lnTo>
                        <a:pt x="836" y="825"/>
                      </a:lnTo>
                      <a:lnTo>
                        <a:pt x="831" y="823"/>
                      </a:lnTo>
                      <a:lnTo>
                        <a:pt x="828" y="818"/>
                      </a:lnTo>
                      <a:lnTo>
                        <a:pt x="825" y="811"/>
                      </a:lnTo>
                      <a:lnTo>
                        <a:pt x="824" y="813"/>
                      </a:lnTo>
                      <a:lnTo>
                        <a:pt x="823" y="820"/>
                      </a:lnTo>
                      <a:lnTo>
                        <a:pt x="819" y="831"/>
                      </a:lnTo>
                      <a:lnTo>
                        <a:pt x="817" y="844"/>
                      </a:lnTo>
                      <a:lnTo>
                        <a:pt x="813" y="858"/>
                      </a:lnTo>
                      <a:lnTo>
                        <a:pt x="810" y="872"/>
                      </a:lnTo>
                      <a:lnTo>
                        <a:pt x="807" y="885"/>
                      </a:lnTo>
                      <a:lnTo>
                        <a:pt x="806" y="895"/>
                      </a:lnTo>
                      <a:lnTo>
                        <a:pt x="805" y="901"/>
                      </a:lnTo>
                      <a:lnTo>
                        <a:pt x="803" y="908"/>
                      </a:lnTo>
                      <a:lnTo>
                        <a:pt x="801" y="919"/>
                      </a:lnTo>
                      <a:lnTo>
                        <a:pt x="797" y="930"/>
                      </a:lnTo>
                      <a:lnTo>
                        <a:pt x="794" y="943"/>
                      </a:lnTo>
                      <a:lnTo>
                        <a:pt x="790" y="958"/>
                      </a:lnTo>
                      <a:lnTo>
                        <a:pt x="786" y="973"/>
                      </a:lnTo>
                      <a:lnTo>
                        <a:pt x="782" y="988"/>
                      </a:lnTo>
                      <a:lnTo>
                        <a:pt x="777" y="1003"/>
                      </a:lnTo>
                      <a:lnTo>
                        <a:pt x="772" y="1019"/>
                      </a:lnTo>
                      <a:lnTo>
                        <a:pt x="767" y="1033"/>
                      </a:lnTo>
                      <a:lnTo>
                        <a:pt x="762" y="1048"/>
                      </a:lnTo>
                      <a:lnTo>
                        <a:pt x="757" y="1060"/>
                      </a:lnTo>
                      <a:lnTo>
                        <a:pt x="752" y="1072"/>
                      </a:lnTo>
                      <a:lnTo>
                        <a:pt x="749" y="1082"/>
                      </a:lnTo>
                      <a:lnTo>
                        <a:pt x="744" y="1089"/>
                      </a:lnTo>
                      <a:lnTo>
                        <a:pt x="734" y="1104"/>
                      </a:lnTo>
                      <a:lnTo>
                        <a:pt x="722" y="1120"/>
                      </a:lnTo>
                      <a:lnTo>
                        <a:pt x="710" y="1137"/>
                      </a:lnTo>
                      <a:lnTo>
                        <a:pt x="695" y="1155"/>
                      </a:lnTo>
                      <a:lnTo>
                        <a:pt x="682" y="1173"/>
                      </a:lnTo>
                      <a:lnTo>
                        <a:pt x="667" y="1192"/>
                      </a:lnTo>
                      <a:lnTo>
                        <a:pt x="655" y="1209"/>
                      </a:lnTo>
                      <a:lnTo>
                        <a:pt x="643" y="1224"/>
                      </a:lnTo>
                      <a:lnTo>
                        <a:pt x="631" y="1239"/>
                      </a:lnTo>
                      <a:lnTo>
                        <a:pt x="621" y="1254"/>
                      </a:lnTo>
                      <a:lnTo>
                        <a:pt x="612" y="1267"/>
                      </a:lnTo>
                      <a:lnTo>
                        <a:pt x="604" y="1280"/>
                      </a:lnTo>
                      <a:lnTo>
                        <a:pt x="595" y="1294"/>
                      </a:lnTo>
                      <a:lnTo>
                        <a:pt x="588" y="1305"/>
                      </a:lnTo>
                      <a:lnTo>
                        <a:pt x="581" y="1314"/>
                      </a:lnTo>
                      <a:lnTo>
                        <a:pt x="573" y="1322"/>
                      </a:lnTo>
                      <a:lnTo>
                        <a:pt x="561" y="1328"/>
                      </a:lnTo>
                      <a:lnTo>
                        <a:pt x="542" y="1334"/>
                      </a:lnTo>
                      <a:lnTo>
                        <a:pt x="519" y="1339"/>
                      </a:lnTo>
                      <a:lnTo>
                        <a:pt x="493" y="1341"/>
                      </a:lnTo>
                      <a:lnTo>
                        <a:pt x="467" y="1341"/>
                      </a:lnTo>
                      <a:lnTo>
                        <a:pt x="444" y="1338"/>
                      </a:lnTo>
                      <a:lnTo>
                        <a:pt x="425" y="1330"/>
                      </a:lnTo>
                      <a:lnTo>
                        <a:pt x="411" y="1318"/>
                      </a:lnTo>
                      <a:lnTo>
                        <a:pt x="402" y="1305"/>
                      </a:lnTo>
                      <a:lnTo>
                        <a:pt x="393" y="1293"/>
                      </a:lnTo>
                      <a:lnTo>
                        <a:pt x="385" y="1283"/>
                      </a:lnTo>
                      <a:lnTo>
                        <a:pt x="377" y="1273"/>
                      </a:lnTo>
                      <a:lnTo>
                        <a:pt x="370" y="1265"/>
                      </a:lnTo>
                      <a:lnTo>
                        <a:pt x="363" y="1257"/>
                      </a:lnTo>
                      <a:lnTo>
                        <a:pt x="357" y="1250"/>
                      </a:lnTo>
                      <a:lnTo>
                        <a:pt x="351" y="1243"/>
                      </a:lnTo>
                      <a:lnTo>
                        <a:pt x="343" y="1234"/>
                      </a:lnTo>
                      <a:lnTo>
                        <a:pt x="332" y="1220"/>
                      </a:lnTo>
                      <a:lnTo>
                        <a:pt x="318" y="1203"/>
                      </a:lnTo>
                      <a:lnTo>
                        <a:pt x="303" y="1183"/>
                      </a:lnTo>
                      <a:lnTo>
                        <a:pt x="288" y="1164"/>
                      </a:lnTo>
                      <a:lnTo>
                        <a:pt x="275" y="1143"/>
                      </a:lnTo>
                      <a:lnTo>
                        <a:pt x="263" y="1125"/>
                      </a:lnTo>
                      <a:lnTo>
                        <a:pt x="254" y="1109"/>
                      </a:lnTo>
                      <a:lnTo>
                        <a:pt x="247" y="1092"/>
                      </a:lnTo>
                      <a:lnTo>
                        <a:pt x="240" y="1071"/>
                      </a:lnTo>
                      <a:lnTo>
                        <a:pt x="231" y="1048"/>
                      </a:lnTo>
                      <a:lnTo>
                        <a:pt x="223" y="1022"/>
                      </a:lnTo>
                      <a:lnTo>
                        <a:pt x="215" y="997"/>
                      </a:lnTo>
                      <a:lnTo>
                        <a:pt x="207" y="970"/>
                      </a:lnTo>
                      <a:lnTo>
                        <a:pt x="200" y="943"/>
                      </a:lnTo>
                      <a:lnTo>
                        <a:pt x="194" y="919"/>
                      </a:lnTo>
                      <a:lnTo>
                        <a:pt x="187" y="897"/>
                      </a:lnTo>
                      <a:lnTo>
                        <a:pt x="183" y="878"/>
                      </a:lnTo>
                      <a:lnTo>
                        <a:pt x="179" y="859"/>
                      </a:lnTo>
                      <a:lnTo>
                        <a:pt x="175" y="845"/>
                      </a:lnTo>
                      <a:lnTo>
                        <a:pt x="173" y="833"/>
                      </a:lnTo>
                      <a:lnTo>
                        <a:pt x="170" y="823"/>
                      </a:lnTo>
                      <a:lnTo>
                        <a:pt x="169" y="818"/>
                      </a:lnTo>
                      <a:lnTo>
                        <a:pt x="169" y="816"/>
                      </a:lnTo>
                      <a:lnTo>
                        <a:pt x="169" y="818"/>
                      </a:lnTo>
                      <a:lnTo>
                        <a:pt x="167" y="823"/>
                      </a:lnTo>
                      <a:lnTo>
                        <a:pt x="164" y="829"/>
                      </a:lnTo>
                      <a:lnTo>
                        <a:pt x="161" y="835"/>
                      </a:lnTo>
                      <a:lnTo>
                        <a:pt x="157" y="841"/>
                      </a:lnTo>
                      <a:lnTo>
                        <a:pt x="151" y="845"/>
                      </a:lnTo>
                      <a:lnTo>
                        <a:pt x="145" y="844"/>
                      </a:lnTo>
                      <a:lnTo>
                        <a:pt x="138" y="838"/>
                      </a:lnTo>
                      <a:lnTo>
                        <a:pt x="130" y="828"/>
                      </a:lnTo>
                      <a:lnTo>
                        <a:pt x="122" y="818"/>
                      </a:lnTo>
                      <a:lnTo>
                        <a:pt x="116" y="808"/>
                      </a:lnTo>
                      <a:lnTo>
                        <a:pt x="108" y="799"/>
                      </a:lnTo>
                      <a:lnTo>
                        <a:pt x="102" y="789"/>
                      </a:lnTo>
                      <a:lnTo>
                        <a:pt x="96" y="782"/>
                      </a:lnTo>
                      <a:lnTo>
                        <a:pt x="90" y="774"/>
                      </a:lnTo>
                      <a:lnTo>
                        <a:pt x="83" y="769"/>
                      </a:lnTo>
                      <a:lnTo>
                        <a:pt x="75" y="763"/>
                      </a:lnTo>
                      <a:lnTo>
                        <a:pt x="64" y="755"/>
                      </a:lnTo>
                      <a:lnTo>
                        <a:pt x="54" y="744"/>
                      </a:lnTo>
                      <a:lnTo>
                        <a:pt x="41" y="732"/>
                      </a:lnTo>
                      <a:lnTo>
                        <a:pt x="30" y="718"/>
                      </a:lnTo>
                      <a:lnTo>
                        <a:pt x="21" y="702"/>
                      </a:lnTo>
                      <a:lnTo>
                        <a:pt x="15" y="687"/>
                      </a:lnTo>
                      <a:lnTo>
                        <a:pt x="11" y="670"/>
                      </a:lnTo>
                      <a:lnTo>
                        <a:pt x="8" y="653"/>
                      </a:lnTo>
                      <a:lnTo>
                        <a:pt x="6" y="636"/>
                      </a:lnTo>
                      <a:lnTo>
                        <a:pt x="4" y="620"/>
                      </a:lnTo>
                      <a:lnTo>
                        <a:pt x="1" y="604"/>
                      </a:lnTo>
                      <a:lnTo>
                        <a:pt x="0" y="589"/>
                      </a:lnTo>
                      <a:lnTo>
                        <a:pt x="0" y="576"/>
                      </a:lnTo>
                      <a:lnTo>
                        <a:pt x="2" y="564"/>
                      </a:lnTo>
                      <a:lnTo>
                        <a:pt x="7" y="553"/>
                      </a:lnTo>
                      <a:lnTo>
                        <a:pt x="16" y="545"/>
                      </a:lnTo>
                      <a:lnTo>
                        <a:pt x="26" y="545"/>
                      </a:lnTo>
                      <a:lnTo>
                        <a:pt x="39" y="549"/>
                      </a:lnTo>
                      <a:lnTo>
                        <a:pt x="51" y="558"/>
                      </a:lnTo>
                      <a:lnTo>
                        <a:pt x="63" y="567"/>
                      </a:lnTo>
                      <a:lnTo>
                        <a:pt x="75" y="577"/>
                      </a:lnTo>
                      <a:lnTo>
                        <a:pt x="84" y="586"/>
                      </a:lnTo>
                      <a:lnTo>
                        <a:pt x="89" y="593"/>
                      </a:lnTo>
                      <a:lnTo>
                        <a:pt x="90" y="586"/>
                      </a:lnTo>
                      <a:lnTo>
                        <a:pt x="91" y="569"/>
                      </a:lnTo>
                      <a:lnTo>
                        <a:pt x="95" y="543"/>
                      </a:lnTo>
                      <a:lnTo>
                        <a:pt x="99" y="511"/>
                      </a:lnTo>
                      <a:lnTo>
                        <a:pt x="101" y="480"/>
                      </a:lnTo>
                      <a:lnTo>
                        <a:pt x="105" y="451"/>
                      </a:lnTo>
                      <a:lnTo>
                        <a:pt x="106" y="425"/>
                      </a:lnTo>
                      <a:lnTo>
                        <a:pt x="107" y="409"/>
                      </a:lnTo>
                      <a:lnTo>
                        <a:pt x="107" y="399"/>
                      </a:lnTo>
                      <a:lnTo>
                        <a:pt x="108" y="387"/>
                      </a:lnTo>
                      <a:lnTo>
                        <a:pt x="110" y="374"/>
                      </a:lnTo>
                      <a:lnTo>
                        <a:pt x="112" y="358"/>
                      </a:lnTo>
                      <a:lnTo>
                        <a:pt x="114" y="340"/>
                      </a:lnTo>
                      <a:lnTo>
                        <a:pt x="118" y="322"/>
                      </a:lnTo>
                      <a:lnTo>
                        <a:pt x="122" y="302"/>
                      </a:lnTo>
                      <a:lnTo>
                        <a:pt x="127" y="281"/>
                      </a:lnTo>
                      <a:lnTo>
                        <a:pt x="130" y="261"/>
                      </a:lnTo>
                      <a:lnTo>
                        <a:pt x="136" y="240"/>
                      </a:lnTo>
                      <a:lnTo>
                        <a:pt x="141" y="219"/>
                      </a:lnTo>
                      <a:lnTo>
                        <a:pt x="147" y="199"/>
                      </a:lnTo>
                      <a:lnTo>
                        <a:pt x="153" y="180"/>
                      </a:lnTo>
                      <a:lnTo>
                        <a:pt x="159" y="161"/>
                      </a:lnTo>
                      <a:lnTo>
                        <a:pt x="167" y="145"/>
                      </a:lnTo>
                      <a:lnTo>
                        <a:pt x="174" y="129"/>
                      </a:lnTo>
                      <a:lnTo>
                        <a:pt x="194" y="104"/>
                      </a:lnTo>
                      <a:lnTo>
                        <a:pt x="222" y="81"/>
                      </a:lnTo>
                      <a:lnTo>
                        <a:pt x="260" y="59"/>
                      </a:lnTo>
                      <a:lnTo>
                        <a:pt x="306" y="39"/>
                      </a:lnTo>
                      <a:lnTo>
                        <a:pt x="355" y="24"/>
                      </a:lnTo>
                      <a:lnTo>
                        <a:pt x="410" y="11"/>
                      </a:lnTo>
                      <a:lnTo>
                        <a:pt x="467" y="4"/>
                      </a:lnTo>
                      <a:lnTo>
                        <a:pt x="526" y="0"/>
                      </a:lnTo>
                      <a:lnTo>
                        <a:pt x="584" y="3"/>
                      </a:lnTo>
                      <a:lnTo>
                        <a:pt x="640" y="10"/>
                      </a:lnTo>
                      <a:lnTo>
                        <a:pt x="693" y="25"/>
                      </a:lnTo>
                      <a:lnTo>
                        <a:pt x="740" y="45"/>
                      </a:lnTo>
                      <a:lnTo>
                        <a:pt x="780" y="75"/>
                      </a:lnTo>
                      <a:lnTo>
                        <a:pt x="813" y="111"/>
                      </a:lnTo>
                      <a:lnTo>
                        <a:pt x="835" y="156"/>
                      </a:lnTo>
                      <a:lnTo>
                        <a:pt x="847" y="211"/>
                      </a:lnTo>
                      <a:lnTo>
                        <a:pt x="874" y="544"/>
                      </a:lnTo>
                      <a:close/>
                    </a:path>
                  </a:pathLst>
                </a:custGeom>
                <a:solidFill>
                  <a:srgbClr val="FFB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94" name="Freeform 810"/>
                <p:cNvSpPr>
                  <a:spLocks/>
                </p:cNvSpPr>
                <p:nvPr/>
              </p:nvSpPr>
              <p:spPr bwMode="auto">
                <a:xfrm>
                  <a:off x="4859" y="2402"/>
                  <a:ext cx="198" cy="268"/>
                </a:xfrm>
                <a:custGeom>
                  <a:avLst/>
                  <a:gdLst>
                    <a:gd name="T0" fmla="*/ 900 w 986"/>
                    <a:gd name="T1" fmla="*/ 513 h 1341"/>
                    <a:gd name="T2" fmla="*/ 960 w 986"/>
                    <a:gd name="T3" fmla="*/ 483 h 1341"/>
                    <a:gd name="T4" fmla="*/ 982 w 986"/>
                    <a:gd name="T5" fmla="*/ 521 h 1341"/>
                    <a:gd name="T6" fmla="*/ 985 w 986"/>
                    <a:gd name="T7" fmla="*/ 592 h 1341"/>
                    <a:gd name="T8" fmla="*/ 979 w 986"/>
                    <a:gd name="T9" fmla="*/ 634 h 1341"/>
                    <a:gd name="T10" fmla="*/ 951 w 986"/>
                    <a:gd name="T11" fmla="*/ 688 h 1341"/>
                    <a:gd name="T12" fmla="*/ 912 w 986"/>
                    <a:gd name="T13" fmla="*/ 727 h 1341"/>
                    <a:gd name="T14" fmla="*/ 895 w 986"/>
                    <a:gd name="T15" fmla="*/ 755 h 1341"/>
                    <a:gd name="T16" fmla="*/ 878 w 986"/>
                    <a:gd name="T17" fmla="*/ 805 h 1341"/>
                    <a:gd name="T18" fmla="*/ 858 w 986"/>
                    <a:gd name="T19" fmla="*/ 824 h 1341"/>
                    <a:gd name="T20" fmla="*/ 831 w 986"/>
                    <a:gd name="T21" fmla="*/ 823 h 1341"/>
                    <a:gd name="T22" fmla="*/ 824 w 986"/>
                    <a:gd name="T23" fmla="*/ 813 h 1341"/>
                    <a:gd name="T24" fmla="*/ 813 w 986"/>
                    <a:gd name="T25" fmla="*/ 858 h 1341"/>
                    <a:gd name="T26" fmla="*/ 806 w 986"/>
                    <a:gd name="T27" fmla="*/ 895 h 1341"/>
                    <a:gd name="T28" fmla="*/ 797 w 986"/>
                    <a:gd name="T29" fmla="*/ 930 h 1341"/>
                    <a:gd name="T30" fmla="*/ 782 w 986"/>
                    <a:gd name="T31" fmla="*/ 988 h 1341"/>
                    <a:gd name="T32" fmla="*/ 762 w 986"/>
                    <a:gd name="T33" fmla="*/ 1048 h 1341"/>
                    <a:gd name="T34" fmla="*/ 744 w 986"/>
                    <a:gd name="T35" fmla="*/ 1089 h 1341"/>
                    <a:gd name="T36" fmla="*/ 710 w 986"/>
                    <a:gd name="T37" fmla="*/ 1137 h 1341"/>
                    <a:gd name="T38" fmla="*/ 655 w 986"/>
                    <a:gd name="T39" fmla="*/ 1209 h 1341"/>
                    <a:gd name="T40" fmla="*/ 621 w 986"/>
                    <a:gd name="T41" fmla="*/ 1254 h 1341"/>
                    <a:gd name="T42" fmla="*/ 588 w 986"/>
                    <a:gd name="T43" fmla="*/ 1305 h 1341"/>
                    <a:gd name="T44" fmla="*/ 561 w 986"/>
                    <a:gd name="T45" fmla="*/ 1328 h 1341"/>
                    <a:gd name="T46" fmla="*/ 467 w 986"/>
                    <a:gd name="T47" fmla="*/ 1341 h 1341"/>
                    <a:gd name="T48" fmla="*/ 411 w 986"/>
                    <a:gd name="T49" fmla="*/ 1318 h 1341"/>
                    <a:gd name="T50" fmla="*/ 377 w 986"/>
                    <a:gd name="T51" fmla="*/ 1273 h 1341"/>
                    <a:gd name="T52" fmla="*/ 351 w 986"/>
                    <a:gd name="T53" fmla="*/ 1243 h 1341"/>
                    <a:gd name="T54" fmla="*/ 318 w 986"/>
                    <a:gd name="T55" fmla="*/ 1203 h 1341"/>
                    <a:gd name="T56" fmla="*/ 263 w 986"/>
                    <a:gd name="T57" fmla="*/ 1125 h 1341"/>
                    <a:gd name="T58" fmla="*/ 240 w 986"/>
                    <a:gd name="T59" fmla="*/ 1071 h 1341"/>
                    <a:gd name="T60" fmla="*/ 207 w 986"/>
                    <a:gd name="T61" fmla="*/ 970 h 1341"/>
                    <a:gd name="T62" fmla="*/ 187 w 986"/>
                    <a:gd name="T63" fmla="*/ 897 h 1341"/>
                    <a:gd name="T64" fmla="*/ 173 w 986"/>
                    <a:gd name="T65" fmla="*/ 833 h 1341"/>
                    <a:gd name="T66" fmla="*/ 169 w 986"/>
                    <a:gd name="T67" fmla="*/ 816 h 1341"/>
                    <a:gd name="T68" fmla="*/ 161 w 986"/>
                    <a:gd name="T69" fmla="*/ 835 h 1341"/>
                    <a:gd name="T70" fmla="*/ 138 w 986"/>
                    <a:gd name="T71" fmla="*/ 838 h 1341"/>
                    <a:gd name="T72" fmla="*/ 116 w 986"/>
                    <a:gd name="T73" fmla="*/ 808 h 1341"/>
                    <a:gd name="T74" fmla="*/ 90 w 986"/>
                    <a:gd name="T75" fmla="*/ 774 h 1341"/>
                    <a:gd name="T76" fmla="*/ 64 w 986"/>
                    <a:gd name="T77" fmla="*/ 755 h 1341"/>
                    <a:gd name="T78" fmla="*/ 21 w 986"/>
                    <a:gd name="T79" fmla="*/ 702 h 1341"/>
                    <a:gd name="T80" fmla="*/ 8 w 986"/>
                    <a:gd name="T81" fmla="*/ 653 h 1341"/>
                    <a:gd name="T82" fmla="*/ 0 w 986"/>
                    <a:gd name="T83" fmla="*/ 589 h 1341"/>
                    <a:gd name="T84" fmla="*/ 7 w 986"/>
                    <a:gd name="T85" fmla="*/ 553 h 1341"/>
                    <a:gd name="T86" fmla="*/ 51 w 986"/>
                    <a:gd name="T87" fmla="*/ 558 h 1341"/>
                    <a:gd name="T88" fmla="*/ 89 w 986"/>
                    <a:gd name="T89" fmla="*/ 593 h 1341"/>
                    <a:gd name="T90" fmla="*/ 95 w 986"/>
                    <a:gd name="T91" fmla="*/ 543 h 1341"/>
                    <a:gd name="T92" fmla="*/ 106 w 986"/>
                    <a:gd name="T93" fmla="*/ 425 h 1341"/>
                    <a:gd name="T94" fmla="*/ 108 w 986"/>
                    <a:gd name="T95" fmla="*/ 387 h 1341"/>
                    <a:gd name="T96" fmla="*/ 118 w 986"/>
                    <a:gd name="T97" fmla="*/ 322 h 1341"/>
                    <a:gd name="T98" fmla="*/ 136 w 986"/>
                    <a:gd name="T99" fmla="*/ 240 h 1341"/>
                    <a:gd name="T100" fmla="*/ 159 w 986"/>
                    <a:gd name="T101" fmla="*/ 161 h 1341"/>
                    <a:gd name="T102" fmla="*/ 194 w 986"/>
                    <a:gd name="T103" fmla="*/ 104 h 1341"/>
                    <a:gd name="T104" fmla="*/ 355 w 986"/>
                    <a:gd name="T105" fmla="*/ 24 h 1341"/>
                    <a:gd name="T106" fmla="*/ 584 w 986"/>
                    <a:gd name="T107" fmla="*/ 3 h 1341"/>
                    <a:gd name="T108" fmla="*/ 780 w 986"/>
                    <a:gd name="T109" fmla="*/ 75 h 1341"/>
                    <a:gd name="T110" fmla="*/ 874 w 986"/>
                    <a:gd name="T111" fmla="*/ 544 h 13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986" h="1341">
                      <a:moveTo>
                        <a:pt x="874" y="544"/>
                      </a:moveTo>
                      <a:lnTo>
                        <a:pt x="874" y="544"/>
                      </a:lnTo>
                      <a:lnTo>
                        <a:pt x="886" y="528"/>
                      </a:lnTo>
                      <a:lnTo>
                        <a:pt x="900" y="513"/>
                      </a:lnTo>
                      <a:lnTo>
                        <a:pt x="915" y="499"/>
                      </a:lnTo>
                      <a:lnTo>
                        <a:pt x="932" y="490"/>
                      </a:lnTo>
                      <a:lnTo>
                        <a:pt x="947" y="483"/>
                      </a:lnTo>
                      <a:lnTo>
                        <a:pt x="960" y="483"/>
                      </a:lnTo>
                      <a:lnTo>
                        <a:pt x="971" y="490"/>
                      </a:lnTo>
                      <a:lnTo>
                        <a:pt x="979" y="503"/>
                      </a:lnTo>
                      <a:lnTo>
                        <a:pt x="982" y="521"/>
                      </a:lnTo>
                      <a:lnTo>
                        <a:pt x="985" y="539"/>
                      </a:lnTo>
                      <a:lnTo>
                        <a:pt x="986" y="556"/>
                      </a:lnTo>
                      <a:lnTo>
                        <a:pt x="986" y="575"/>
                      </a:lnTo>
                      <a:lnTo>
                        <a:pt x="985" y="592"/>
                      </a:lnTo>
                      <a:lnTo>
                        <a:pt x="984" y="608"/>
                      </a:lnTo>
                      <a:lnTo>
                        <a:pt x="981" y="621"/>
                      </a:lnTo>
                      <a:lnTo>
                        <a:pt x="979" y="634"/>
                      </a:lnTo>
                      <a:lnTo>
                        <a:pt x="975" y="646"/>
                      </a:lnTo>
                      <a:lnTo>
                        <a:pt x="969" y="660"/>
                      </a:lnTo>
                      <a:lnTo>
                        <a:pt x="960" y="674"/>
                      </a:lnTo>
                      <a:lnTo>
                        <a:pt x="951" y="688"/>
                      </a:lnTo>
                      <a:lnTo>
                        <a:pt x="940" y="700"/>
                      </a:lnTo>
                      <a:lnTo>
                        <a:pt x="930" y="712"/>
                      </a:lnTo>
                      <a:lnTo>
                        <a:pt x="920" y="721"/>
                      </a:lnTo>
                      <a:lnTo>
                        <a:pt x="912" y="727"/>
                      </a:lnTo>
                      <a:lnTo>
                        <a:pt x="906" y="734"/>
                      </a:lnTo>
                      <a:lnTo>
                        <a:pt x="900" y="743"/>
                      </a:lnTo>
                      <a:lnTo>
                        <a:pt x="895" y="755"/>
                      </a:lnTo>
                      <a:lnTo>
                        <a:pt x="891" y="768"/>
                      </a:lnTo>
                      <a:lnTo>
                        <a:pt x="887" y="780"/>
                      </a:lnTo>
                      <a:lnTo>
                        <a:pt x="883" y="794"/>
                      </a:lnTo>
                      <a:lnTo>
                        <a:pt x="878" y="805"/>
                      </a:lnTo>
                      <a:lnTo>
                        <a:pt x="872" y="813"/>
                      </a:lnTo>
                      <a:lnTo>
                        <a:pt x="866" y="819"/>
                      </a:lnTo>
                      <a:lnTo>
                        <a:pt x="858" y="824"/>
                      </a:lnTo>
                      <a:lnTo>
                        <a:pt x="851" y="827"/>
                      </a:lnTo>
                      <a:lnTo>
                        <a:pt x="844" y="827"/>
                      </a:lnTo>
                      <a:lnTo>
                        <a:pt x="836" y="825"/>
                      </a:lnTo>
                      <a:lnTo>
                        <a:pt x="831" y="823"/>
                      </a:lnTo>
                      <a:lnTo>
                        <a:pt x="828" y="818"/>
                      </a:lnTo>
                      <a:lnTo>
                        <a:pt x="825" y="811"/>
                      </a:lnTo>
                      <a:lnTo>
                        <a:pt x="824" y="813"/>
                      </a:lnTo>
                      <a:lnTo>
                        <a:pt x="823" y="820"/>
                      </a:lnTo>
                      <a:lnTo>
                        <a:pt x="819" y="831"/>
                      </a:lnTo>
                      <a:lnTo>
                        <a:pt x="817" y="844"/>
                      </a:lnTo>
                      <a:lnTo>
                        <a:pt x="813" y="858"/>
                      </a:lnTo>
                      <a:lnTo>
                        <a:pt x="810" y="872"/>
                      </a:lnTo>
                      <a:lnTo>
                        <a:pt x="807" y="885"/>
                      </a:lnTo>
                      <a:lnTo>
                        <a:pt x="806" y="895"/>
                      </a:lnTo>
                      <a:lnTo>
                        <a:pt x="805" y="901"/>
                      </a:lnTo>
                      <a:lnTo>
                        <a:pt x="803" y="908"/>
                      </a:lnTo>
                      <a:lnTo>
                        <a:pt x="801" y="919"/>
                      </a:lnTo>
                      <a:lnTo>
                        <a:pt x="797" y="930"/>
                      </a:lnTo>
                      <a:lnTo>
                        <a:pt x="794" y="943"/>
                      </a:lnTo>
                      <a:lnTo>
                        <a:pt x="790" y="958"/>
                      </a:lnTo>
                      <a:lnTo>
                        <a:pt x="786" y="973"/>
                      </a:lnTo>
                      <a:lnTo>
                        <a:pt x="782" y="988"/>
                      </a:lnTo>
                      <a:lnTo>
                        <a:pt x="777" y="1003"/>
                      </a:lnTo>
                      <a:lnTo>
                        <a:pt x="772" y="1019"/>
                      </a:lnTo>
                      <a:lnTo>
                        <a:pt x="767" y="1033"/>
                      </a:lnTo>
                      <a:lnTo>
                        <a:pt x="762" y="1048"/>
                      </a:lnTo>
                      <a:lnTo>
                        <a:pt x="757" y="1060"/>
                      </a:lnTo>
                      <a:lnTo>
                        <a:pt x="752" y="1072"/>
                      </a:lnTo>
                      <a:lnTo>
                        <a:pt x="749" y="1082"/>
                      </a:lnTo>
                      <a:lnTo>
                        <a:pt x="744" y="1089"/>
                      </a:lnTo>
                      <a:lnTo>
                        <a:pt x="734" y="1104"/>
                      </a:lnTo>
                      <a:lnTo>
                        <a:pt x="722" y="1120"/>
                      </a:lnTo>
                      <a:lnTo>
                        <a:pt x="710" y="1137"/>
                      </a:lnTo>
                      <a:lnTo>
                        <a:pt x="695" y="1155"/>
                      </a:lnTo>
                      <a:lnTo>
                        <a:pt x="682" y="1173"/>
                      </a:lnTo>
                      <a:lnTo>
                        <a:pt x="667" y="1192"/>
                      </a:lnTo>
                      <a:lnTo>
                        <a:pt x="655" y="1209"/>
                      </a:lnTo>
                      <a:lnTo>
                        <a:pt x="643" y="1224"/>
                      </a:lnTo>
                      <a:lnTo>
                        <a:pt x="631" y="1239"/>
                      </a:lnTo>
                      <a:lnTo>
                        <a:pt x="621" y="1254"/>
                      </a:lnTo>
                      <a:lnTo>
                        <a:pt x="612" y="1267"/>
                      </a:lnTo>
                      <a:lnTo>
                        <a:pt x="604" y="1280"/>
                      </a:lnTo>
                      <a:lnTo>
                        <a:pt x="595" y="1294"/>
                      </a:lnTo>
                      <a:lnTo>
                        <a:pt x="588" y="1305"/>
                      </a:lnTo>
                      <a:lnTo>
                        <a:pt x="581" y="1314"/>
                      </a:lnTo>
                      <a:lnTo>
                        <a:pt x="573" y="1322"/>
                      </a:lnTo>
                      <a:lnTo>
                        <a:pt x="561" y="1328"/>
                      </a:lnTo>
                      <a:lnTo>
                        <a:pt x="542" y="1334"/>
                      </a:lnTo>
                      <a:lnTo>
                        <a:pt x="519" y="1339"/>
                      </a:lnTo>
                      <a:lnTo>
                        <a:pt x="493" y="1341"/>
                      </a:lnTo>
                      <a:lnTo>
                        <a:pt x="467" y="1341"/>
                      </a:lnTo>
                      <a:lnTo>
                        <a:pt x="444" y="1338"/>
                      </a:lnTo>
                      <a:lnTo>
                        <a:pt x="425" y="1330"/>
                      </a:lnTo>
                      <a:lnTo>
                        <a:pt x="411" y="1318"/>
                      </a:lnTo>
                      <a:lnTo>
                        <a:pt x="402" y="1305"/>
                      </a:lnTo>
                      <a:lnTo>
                        <a:pt x="393" y="1293"/>
                      </a:lnTo>
                      <a:lnTo>
                        <a:pt x="385" y="1283"/>
                      </a:lnTo>
                      <a:lnTo>
                        <a:pt x="377" y="1273"/>
                      </a:lnTo>
                      <a:lnTo>
                        <a:pt x="370" y="1265"/>
                      </a:lnTo>
                      <a:lnTo>
                        <a:pt x="363" y="1257"/>
                      </a:lnTo>
                      <a:lnTo>
                        <a:pt x="357" y="1250"/>
                      </a:lnTo>
                      <a:lnTo>
                        <a:pt x="351" y="1243"/>
                      </a:lnTo>
                      <a:lnTo>
                        <a:pt x="343" y="1234"/>
                      </a:lnTo>
                      <a:lnTo>
                        <a:pt x="332" y="1220"/>
                      </a:lnTo>
                      <a:lnTo>
                        <a:pt x="318" y="1203"/>
                      </a:lnTo>
                      <a:lnTo>
                        <a:pt x="303" y="1183"/>
                      </a:lnTo>
                      <a:lnTo>
                        <a:pt x="288" y="1164"/>
                      </a:lnTo>
                      <a:lnTo>
                        <a:pt x="275" y="1143"/>
                      </a:lnTo>
                      <a:lnTo>
                        <a:pt x="263" y="1125"/>
                      </a:lnTo>
                      <a:lnTo>
                        <a:pt x="254" y="1109"/>
                      </a:lnTo>
                      <a:lnTo>
                        <a:pt x="247" y="1092"/>
                      </a:lnTo>
                      <a:lnTo>
                        <a:pt x="240" y="1071"/>
                      </a:lnTo>
                      <a:lnTo>
                        <a:pt x="231" y="1048"/>
                      </a:lnTo>
                      <a:lnTo>
                        <a:pt x="223" y="1022"/>
                      </a:lnTo>
                      <a:lnTo>
                        <a:pt x="215" y="997"/>
                      </a:lnTo>
                      <a:lnTo>
                        <a:pt x="207" y="970"/>
                      </a:lnTo>
                      <a:lnTo>
                        <a:pt x="200" y="943"/>
                      </a:lnTo>
                      <a:lnTo>
                        <a:pt x="194" y="919"/>
                      </a:lnTo>
                      <a:lnTo>
                        <a:pt x="187" y="897"/>
                      </a:lnTo>
                      <a:lnTo>
                        <a:pt x="183" y="878"/>
                      </a:lnTo>
                      <a:lnTo>
                        <a:pt x="179" y="859"/>
                      </a:lnTo>
                      <a:lnTo>
                        <a:pt x="175" y="845"/>
                      </a:lnTo>
                      <a:lnTo>
                        <a:pt x="173" y="833"/>
                      </a:lnTo>
                      <a:lnTo>
                        <a:pt x="170" y="823"/>
                      </a:lnTo>
                      <a:lnTo>
                        <a:pt x="169" y="818"/>
                      </a:lnTo>
                      <a:lnTo>
                        <a:pt x="169" y="816"/>
                      </a:lnTo>
                      <a:lnTo>
                        <a:pt x="169" y="818"/>
                      </a:lnTo>
                      <a:lnTo>
                        <a:pt x="167" y="823"/>
                      </a:lnTo>
                      <a:lnTo>
                        <a:pt x="164" y="829"/>
                      </a:lnTo>
                      <a:lnTo>
                        <a:pt x="161" y="835"/>
                      </a:lnTo>
                      <a:lnTo>
                        <a:pt x="157" y="841"/>
                      </a:lnTo>
                      <a:lnTo>
                        <a:pt x="151" y="845"/>
                      </a:lnTo>
                      <a:lnTo>
                        <a:pt x="145" y="844"/>
                      </a:lnTo>
                      <a:lnTo>
                        <a:pt x="138" y="838"/>
                      </a:lnTo>
                      <a:lnTo>
                        <a:pt x="130" y="828"/>
                      </a:lnTo>
                      <a:lnTo>
                        <a:pt x="122" y="818"/>
                      </a:lnTo>
                      <a:lnTo>
                        <a:pt x="116" y="808"/>
                      </a:lnTo>
                      <a:lnTo>
                        <a:pt x="108" y="799"/>
                      </a:lnTo>
                      <a:lnTo>
                        <a:pt x="102" y="789"/>
                      </a:lnTo>
                      <a:lnTo>
                        <a:pt x="96" y="782"/>
                      </a:lnTo>
                      <a:lnTo>
                        <a:pt x="90" y="774"/>
                      </a:lnTo>
                      <a:lnTo>
                        <a:pt x="83" y="769"/>
                      </a:lnTo>
                      <a:lnTo>
                        <a:pt x="75" y="763"/>
                      </a:lnTo>
                      <a:lnTo>
                        <a:pt x="64" y="755"/>
                      </a:lnTo>
                      <a:lnTo>
                        <a:pt x="54" y="744"/>
                      </a:lnTo>
                      <a:lnTo>
                        <a:pt x="41" y="732"/>
                      </a:lnTo>
                      <a:lnTo>
                        <a:pt x="30" y="718"/>
                      </a:lnTo>
                      <a:lnTo>
                        <a:pt x="21" y="702"/>
                      </a:lnTo>
                      <a:lnTo>
                        <a:pt x="15" y="687"/>
                      </a:lnTo>
                      <a:lnTo>
                        <a:pt x="11" y="670"/>
                      </a:lnTo>
                      <a:lnTo>
                        <a:pt x="8" y="653"/>
                      </a:lnTo>
                      <a:lnTo>
                        <a:pt x="6" y="636"/>
                      </a:lnTo>
                      <a:lnTo>
                        <a:pt x="4" y="620"/>
                      </a:lnTo>
                      <a:lnTo>
                        <a:pt x="1" y="604"/>
                      </a:lnTo>
                      <a:lnTo>
                        <a:pt x="0" y="589"/>
                      </a:lnTo>
                      <a:lnTo>
                        <a:pt x="0" y="576"/>
                      </a:lnTo>
                      <a:lnTo>
                        <a:pt x="2" y="564"/>
                      </a:lnTo>
                      <a:lnTo>
                        <a:pt x="7" y="553"/>
                      </a:lnTo>
                      <a:lnTo>
                        <a:pt x="16" y="545"/>
                      </a:lnTo>
                      <a:lnTo>
                        <a:pt x="26" y="545"/>
                      </a:lnTo>
                      <a:lnTo>
                        <a:pt x="39" y="549"/>
                      </a:lnTo>
                      <a:lnTo>
                        <a:pt x="51" y="558"/>
                      </a:lnTo>
                      <a:lnTo>
                        <a:pt x="63" y="567"/>
                      </a:lnTo>
                      <a:lnTo>
                        <a:pt x="75" y="577"/>
                      </a:lnTo>
                      <a:lnTo>
                        <a:pt x="84" y="586"/>
                      </a:lnTo>
                      <a:lnTo>
                        <a:pt x="89" y="593"/>
                      </a:lnTo>
                      <a:lnTo>
                        <a:pt x="90" y="586"/>
                      </a:lnTo>
                      <a:lnTo>
                        <a:pt x="91" y="569"/>
                      </a:lnTo>
                      <a:lnTo>
                        <a:pt x="95" y="543"/>
                      </a:lnTo>
                      <a:lnTo>
                        <a:pt x="99" y="511"/>
                      </a:lnTo>
                      <a:lnTo>
                        <a:pt x="101" y="480"/>
                      </a:lnTo>
                      <a:lnTo>
                        <a:pt x="105" y="451"/>
                      </a:lnTo>
                      <a:lnTo>
                        <a:pt x="106" y="425"/>
                      </a:lnTo>
                      <a:lnTo>
                        <a:pt x="107" y="409"/>
                      </a:lnTo>
                      <a:lnTo>
                        <a:pt x="107" y="399"/>
                      </a:lnTo>
                      <a:lnTo>
                        <a:pt x="108" y="387"/>
                      </a:lnTo>
                      <a:lnTo>
                        <a:pt x="110" y="374"/>
                      </a:lnTo>
                      <a:lnTo>
                        <a:pt x="112" y="358"/>
                      </a:lnTo>
                      <a:lnTo>
                        <a:pt x="114" y="340"/>
                      </a:lnTo>
                      <a:lnTo>
                        <a:pt x="118" y="322"/>
                      </a:lnTo>
                      <a:lnTo>
                        <a:pt x="122" y="302"/>
                      </a:lnTo>
                      <a:lnTo>
                        <a:pt x="127" y="281"/>
                      </a:lnTo>
                      <a:lnTo>
                        <a:pt x="130" y="261"/>
                      </a:lnTo>
                      <a:lnTo>
                        <a:pt x="136" y="240"/>
                      </a:lnTo>
                      <a:lnTo>
                        <a:pt x="141" y="219"/>
                      </a:lnTo>
                      <a:lnTo>
                        <a:pt x="147" y="199"/>
                      </a:lnTo>
                      <a:lnTo>
                        <a:pt x="153" y="180"/>
                      </a:lnTo>
                      <a:lnTo>
                        <a:pt x="159" y="161"/>
                      </a:lnTo>
                      <a:lnTo>
                        <a:pt x="167" y="145"/>
                      </a:lnTo>
                      <a:lnTo>
                        <a:pt x="174" y="129"/>
                      </a:lnTo>
                      <a:lnTo>
                        <a:pt x="194" y="104"/>
                      </a:lnTo>
                      <a:lnTo>
                        <a:pt x="222" y="81"/>
                      </a:lnTo>
                      <a:lnTo>
                        <a:pt x="260" y="59"/>
                      </a:lnTo>
                      <a:lnTo>
                        <a:pt x="306" y="39"/>
                      </a:lnTo>
                      <a:lnTo>
                        <a:pt x="355" y="24"/>
                      </a:lnTo>
                      <a:lnTo>
                        <a:pt x="410" y="11"/>
                      </a:lnTo>
                      <a:lnTo>
                        <a:pt x="467" y="4"/>
                      </a:lnTo>
                      <a:lnTo>
                        <a:pt x="526" y="0"/>
                      </a:lnTo>
                      <a:lnTo>
                        <a:pt x="584" y="3"/>
                      </a:lnTo>
                      <a:lnTo>
                        <a:pt x="640" y="10"/>
                      </a:lnTo>
                      <a:lnTo>
                        <a:pt x="693" y="25"/>
                      </a:lnTo>
                      <a:lnTo>
                        <a:pt x="740" y="45"/>
                      </a:lnTo>
                      <a:lnTo>
                        <a:pt x="780" y="75"/>
                      </a:lnTo>
                      <a:lnTo>
                        <a:pt x="813" y="111"/>
                      </a:lnTo>
                      <a:lnTo>
                        <a:pt x="835" y="156"/>
                      </a:lnTo>
                      <a:lnTo>
                        <a:pt x="847" y="211"/>
                      </a:lnTo>
                      <a:lnTo>
                        <a:pt x="874" y="54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95" name="Freeform 811"/>
                <p:cNvSpPr>
                  <a:spLocks/>
                </p:cNvSpPr>
                <p:nvPr/>
              </p:nvSpPr>
              <p:spPr bwMode="auto">
                <a:xfrm>
                  <a:off x="4961" y="2489"/>
                  <a:ext cx="52" cy="22"/>
                </a:xfrm>
                <a:custGeom>
                  <a:avLst/>
                  <a:gdLst>
                    <a:gd name="T0" fmla="*/ 263 w 263"/>
                    <a:gd name="T1" fmla="*/ 40 h 108"/>
                    <a:gd name="T2" fmla="*/ 262 w 263"/>
                    <a:gd name="T3" fmla="*/ 31 h 108"/>
                    <a:gd name="T4" fmla="*/ 261 w 263"/>
                    <a:gd name="T5" fmla="*/ 22 h 108"/>
                    <a:gd name="T6" fmla="*/ 258 w 263"/>
                    <a:gd name="T7" fmla="*/ 15 h 108"/>
                    <a:gd name="T8" fmla="*/ 256 w 263"/>
                    <a:gd name="T9" fmla="*/ 9 h 108"/>
                    <a:gd name="T10" fmla="*/ 252 w 263"/>
                    <a:gd name="T11" fmla="*/ 5 h 108"/>
                    <a:gd name="T12" fmla="*/ 246 w 263"/>
                    <a:gd name="T13" fmla="*/ 3 h 108"/>
                    <a:gd name="T14" fmla="*/ 238 w 263"/>
                    <a:gd name="T15" fmla="*/ 0 h 108"/>
                    <a:gd name="T16" fmla="*/ 226 w 263"/>
                    <a:gd name="T17" fmla="*/ 0 h 108"/>
                    <a:gd name="T18" fmla="*/ 209 w 263"/>
                    <a:gd name="T19" fmla="*/ 0 h 108"/>
                    <a:gd name="T20" fmla="*/ 188 w 263"/>
                    <a:gd name="T21" fmla="*/ 1 h 108"/>
                    <a:gd name="T22" fmla="*/ 165 w 263"/>
                    <a:gd name="T23" fmla="*/ 4 h 108"/>
                    <a:gd name="T24" fmla="*/ 142 w 263"/>
                    <a:gd name="T25" fmla="*/ 5 h 108"/>
                    <a:gd name="T26" fmla="*/ 120 w 263"/>
                    <a:gd name="T27" fmla="*/ 8 h 108"/>
                    <a:gd name="T28" fmla="*/ 99 w 263"/>
                    <a:gd name="T29" fmla="*/ 10 h 108"/>
                    <a:gd name="T30" fmla="*/ 83 w 263"/>
                    <a:gd name="T31" fmla="*/ 14 h 108"/>
                    <a:gd name="T32" fmla="*/ 71 w 263"/>
                    <a:gd name="T33" fmla="*/ 16 h 108"/>
                    <a:gd name="T34" fmla="*/ 61 w 263"/>
                    <a:gd name="T35" fmla="*/ 18 h 108"/>
                    <a:gd name="T36" fmla="*/ 50 w 263"/>
                    <a:gd name="T37" fmla="*/ 22 h 108"/>
                    <a:gd name="T38" fmla="*/ 39 w 263"/>
                    <a:gd name="T39" fmla="*/ 27 h 108"/>
                    <a:gd name="T40" fmla="*/ 28 w 263"/>
                    <a:gd name="T41" fmla="*/ 32 h 108"/>
                    <a:gd name="T42" fmla="*/ 19 w 263"/>
                    <a:gd name="T43" fmla="*/ 38 h 108"/>
                    <a:gd name="T44" fmla="*/ 10 w 263"/>
                    <a:gd name="T45" fmla="*/ 44 h 108"/>
                    <a:gd name="T46" fmla="*/ 4 w 263"/>
                    <a:gd name="T47" fmla="*/ 53 h 108"/>
                    <a:gd name="T48" fmla="*/ 2 w 263"/>
                    <a:gd name="T49" fmla="*/ 61 h 108"/>
                    <a:gd name="T50" fmla="*/ 0 w 263"/>
                    <a:gd name="T51" fmla="*/ 71 h 108"/>
                    <a:gd name="T52" fmla="*/ 0 w 263"/>
                    <a:gd name="T53" fmla="*/ 82 h 108"/>
                    <a:gd name="T54" fmla="*/ 2 w 263"/>
                    <a:gd name="T55" fmla="*/ 91 h 108"/>
                    <a:gd name="T56" fmla="*/ 4 w 263"/>
                    <a:gd name="T57" fmla="*/ 100 h 108"/>
                    <a:gd name="T58" fmla="*/ 9 w 263"/>
                    <a:gd name="T59" fmla="*/ 106 h 108"/>
                    <a:gd name="T60" fmla="*/ 15 w 263"/>
                    <a:gd name="T61" fmla="*/ 108 h 108"/>
                    <a:gd name="T62" fmla="*/ 22 w 263"/>
                    <a:gd name="T63" fmla="*/ 108 h 108"/>
                    <a:gd name="T64" fmla="*/ 33 w 263"/>
                    <a:gd name="T65" fmla="*/ 102 h 108"/>
                    <a:gd name="T66" fmla="*/ 47 w 263"/>
                    <a:gd name="T67" fmla="*/ 94 h 108"/>
                    <a:gd name="T68" fmla="*/ 64 w 263"/>
                    <a:gd name="T69" fmla="*/ 84 h 108"/>
                    <a:gd name="T70" fmla="*/ 82 w 263"/>
                    <a:gd name="T71" fmla="*/ 74 h 108"/>
                    <a:gd name="T72" fmla="*/ 103 w 263"/>
                    <a:gd name="T73" fmla="*/ 66 h 108"/>
                    <a:gd name="T74" fmla="*/ 122 w 263"/>
                    <a:gd name="T75" fmla="*/ 57 h 108"/>
                    <a:gd name="T76" fmla="*/ 140 w 263"/>
                    <a:gd name="T77" fmla="*/ 50 h 108"/>
                    <a:gd name="T78" fmla="*/ 157 w 263"/>
                    <a:gd name="T79" fmla="*/ 46 h 108"/>
                    <a:gd name="T80" fmla="*/ 172 w 263"/>
                    <a:gd name="T81" fmla="*/ 44 h 108"/>
                    <a:gd name="T82" fmla="*/ 189 w 263"/>
                    <a:gd name="T83" fmla="*/ 44 h 108"/>
                    <a:gd name="T84" fmla="*/ 205 w 263"/>
                    <a:gd name="T85" fmla="*/ 46 h 108"/>
                    <a:gd name="T86" fmla="*/ 221 w 263"/>
                    <a:gd name="T87" fmla="*/ 49 h 108"/>
                    <a:gd name="T88" fmla="*/ 235 w 263"/>
                    <a:gd name="T89" fmla="*/ 53 h 108"/>
                    <a:gd name="T90" fmla="*/ 248 w 263"/>
                    <a:gd name="T91" fmla="*/ 54 h 108"/>
                    <a:gd name="T92" fmla="*/ 257 w 263"/>
                    <a:gd name="T93" fmla="*/ 53 h 108"/>
                    <a:gd name="T94" fmla="*/ 262 w 263"/>
                    <a:gd name="T95" fmla="*/ 49 h 108"/>
                    <a:gd name="T96" fmla="*/ 263 w 263"/>
                    <a:gd name="T97" fmla="*/ 40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63" h="108">
                      <a:moveTo>
                        <a:pt x="263" y="40"/>
                      </a:moveTo>
                      <a:lnTo>
                        <a:pt x="262" y="31"/>
                      </a:lnTo>
                      <a:lnTo>
                        <a:pt x="261" y="22"/>
                      </a:lnTo>
                      <a:lnTo>
                        <a:pt x="258" y="15"/>
                      </a:lnTo>
                      <a:lnTo>
                        <a:pt x="256" y="9"/>
                      </a:lnTo>
                      <a:lnTo>
                        <a:pt x="252" y="5"/>
                      </a:lnTo>
                      <a:lnTo>
                        <a:pt x="246" y="3"/>
                      </a:lnTo>
                      <a:lnTo>
                        <a:pt x="238" y="0"/>
                      </a:lnTo>
                      <a:lnTo>
                        <a:pt x="226" y="0"/>
                      </a:lnTo>
                      <a:lnTo>
                        <a:pt x="209" y="0"/>
                      </a:lnTo>
                      <a:lnTo>
                        <a:pt x="188" y="1"/>
                      </a:lnTo>
                      <a:lnTo>
                        <a:pt x="165" y="4"/>
                      </a:lnTo>
                      <a:lnTo>
                        <a:pt x="142" y="5"/>
                      </a:lnTo>
                      <a:lnTo>
                        <a:pt x="120" y="8"/>
                      </a:lnTo>
                      <a:lnTo>
                        <a:pt x="99" y="10"/>
                      </a:lnTo>
                      <a:lnTo>
                        <a:pt x="83" y="14"/>
                      </a:lnTo>
                      <a:lnTo>
                        <a:pt x="71" y="16"/>
                      </a:lnTo>
                      <a:lnTo>
                        <a:pt x="61" y="18"/>
                      </a:lnTo>
                      <a:lnTo>
                        <a:pt x="50" y="22"/>
                      </a:lnTo>
                      <a:lnTo>
                        <a:pt x="39" y="27"/>
                      </a:lnTo>
                      <a:lnTo>
                        <a:pt x="28" y="32"/>
                      </a:lnTo>
                      <a:lnTo>
                        <a:pt x="19" y="38"/>
                      </a:lnTo>
                      <a:lnTo>
                        <a:pt x="10" y="44"/>
                      </a:lnTo>
                      <a:lnTo>
                        <a:pt x="4" y="53"/>
                      </a:lnTo>
                      <a:lnTo>
                        <a:pt x="2" y="61"/>
                      </a:lnTo>
                      <a:lnTo>
                        <a:pt x="0" y="71"/>
                      </a:lnTo>
                      <a:lnTo>
                        <a:pt x="0" y="82"/>
                      </a:lnTo>
                      <a:lnTo>
                        <a:pt x="2" y="91"/>
                      </a:lnTo>
                      <a:lnTo>
                        <a:pt x="4" y="100"/>
                      </a:lnTo>
                      <a:lnTo>
                        <a:pt x="9" y="106"/>
                      </a:lnTo>
                      <a:lnTo>
                        <a:pt x="15" y="108"/>
                      </a:lnTo>
                      <a:lnTo>
                        <a:pt x="22" y="108"/>
                      </a:lnTo>
                      <a:lnTo>
                        <a:pt x="33" y="102"/>
                      </a:lnTo>
                      <a:lnTo>
                        <a:pt x="47" y="94"/>
                      </a:lnTo>
                      <a:lnTo>
                        <a:pt x="64" y="84"/>
                      </a:lnTo>
                      <a:lnTo>
                        <a:pt x="82" y="74"/>
                      </a:lnTo>
                      <a:lnTo>
                        <a:pt x="103" y="66"/>
                      </a:lnTo>
                      <a:lnTo>
                        <a:pt x="122" y="57"/>
                      </a:lnTo>
                      <a:lnTo>
                        <a:pt x="140" y="50"/>
                      </a:lnTo>
                      <a:lnTo>
                        <a:pt x="157" y="46"/>
                      </a:lnTo>
                      <a:lnTo>
                        <a:pt x="172" y="44"/>
                      </a:lnTo>
                      <a:lnTo>
                        <a:pt x="189" y="44"/>
                      </a:lnTo>
                      <a:lnTo>
                        <a:pt x="205" y="46"/>
                      </a:lnTo>
                      <a:lnTo>
                        <a:pt x="221" y="49"/>
                      </a:lnTo>
                      <a:lnTo>
                        <a:pt x="235" y="53"/>
                      </a:lnTo>
                      <a:lnTo>
                        <a:pt x="248" y="54"/>
                      </a:lnTo>
                      <a:lnTo>
                        <a:pt x="257" y="53"/>
                      </a:lnTo>
                      <a:lnTo>
                        <a:pt x="262" y="49"/>
                      </a:lnTo>
                      <a:lnTo>
                        <a:pt x="263" y="40"/>
                      </a:lnTo>
                      <a:close/>
                    </a:path>
                  </a:pathLst>
                </a:custGeom>
                <a:solidFill>
                  <a:srgbClr val="FFC4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96" name="Freeform 812"/>
                <p:cNvSpPr>
                  <a:spLocks/>
                </p:cNvSpPr>
                <p:nvPr/>
              </p:nvSpPr>
              <p:spPr bwMode="auto">
                <a:xfrm>
                  <a:off x="4960" y="2480"/>
                  <a:ext cx="49" cy="12"/>
                </a:xfrm>
                <a:custGeom>
                  <a:avLst/>
                  <a:gdLst>
                    <a:gd name="T0" fmla="*/ 239 w 242"/>
                    <a:gd name="T1" fmla="*/ 11 h 59"/>
                    <a:gd name="T2" fmla="*/ 231 w 242"/>
                    <a:gd name="T3" fmla="*/ 12 h 59"/>
                    <a:gd name="T4" fmla="*/ 217 w 242"/>
                    <a:gd name="T5" fmla="*/ 14 h 59"/>
                    <a:gd name="T6" fmla="*/ 199 w 242"/>
                    <a:gd name="T7" fmla="*/ 14 h 59"/>
                    <a:gd name="T8" fmla="*/ 177 w 242"/>
                    <a:gd name="T9" fmla="*/ 15 h 59"/>
                    <a:gd name="T10" fmla="*/ 154 w 242"/>
                    <a:gd name="T11" fmla="*/ 17 h 59"/>
                    <a:gd name="T12" fmla="*/ 128 w 242"/>
                    <a:gd name="T13" fmla="*/ 21 h 59"/>
                    <a:gd name="T14" fmla="*/ 104 w 242"/>
                    <a:gd name="T15" fmla="*/ 27 h 59"/>
                    <a:gd name="T16" fmla="*/ 81 w 242"/>
                    <a:gd name="T17" fmla="*/ 34 h 59"/>
                    <a:gd name="T18" fmla="*/ 65 w 242"/>
                    <a:gd name="T19" fmla="*/ 42 h 59"/>
                    <a:gd name="T20" fmla="*/ 50 w 242"/>
                    <a:gd name="T21" fmla="*/ 48 h 59"/>
                    <a:gd name="T22" fmla="*/ 35 w 242"/>
                    <a:gd name="T23" fmla="*/ 53 h 59"/>
                    <a:gd name="T24" fmla="*/ 25 w 242"/>
                    <a:gd name="T25" fmla="*/ 56 h 59"/>
                    <a:gd name="T26" fmla="*/ 14 w 242"/>
                    <a:gd name="T27" fmla="*/ 59 h 59"/>
                    <a:gd name="T28" fmla="*/ 6 w 242"/>
                    <a:gd name="T29" fmla="*/ 57 h 59"/>
                    <a:gd name="T30" fmla="*/ 1 w 242"/>
                    <a:gd name="T31" fmla="*/ 54 h 59"/>
                    <a:gd name="T32" fmla="*/ 0 w 242"/>
                    <a:gd name="T33" fmla="*/ 46 h 59"/>
                    <a:gd name="T34" fmla="*/ 1 w 242"/>
                    <a:gd name="T35" fmla="*/ 39 h 59"/>
                    <a:gd name="T36" fmla="*/ 6 w 242"/>
                    <a:gd name="T37" fmla="*/ 33 h 59"/>
                    <a:gd name="T38" fmla="*/ 12 w 242"/>
                    <a:gd name="T39" fmla="*/ 28 h 59"/>
                    <a:gd name="T40" fmla="*/ 21 w 242"/>
                    <a:gd name="T41" fmla="*/ 25 h 59"/>
                    <a:gd name="T42" fmla="*/ 31 w 242"/>
                    <a:gd name="T43" fmla="*/ 21 h 59"/>
                    <a:gd name="T44" fmla="*/ 42 w 242"/>
                    <a:gd name="T45" fmla="*/ 18 h 59"/>
                    <a:gd name="T46" fmla="*/ 54 w 242"/>
                    <a:gd name="T47" fmla="*/ 16 h 59"/>
                    <a:gd name="T48" fmla="*/ 66 w 242"/>
                    <a:gd name="T49" fmla="*/ 14 h 59"/>
                    <a:gd name="T50" fmla="*/ 79 w 242"/>
                    <a:gd name="T51" fmla="*/ 11 h 59"/>
                    <a:gd name="T52" fmla="*/ 93 w 242"/>
                    <a:gd name="T53" fmla="*/ 7 h 59"/>
                    <a:gd name="T54" fmla="*/ 107 w 242"/>
                    <a:gd name="T55" fmla="*/ 6 h 59"/>
                    <a:gd name="T56" fmla="*/ 122 w 242"/>
                    <a:gd name="T57" fmla="*/ 4 h 59"/>
                    <a:gd name="T58" fmla="*/ 134 w 242"/>
                    <a:gd name="T59" fmla="*/ 3 h 59"/>
                    <a:gd name="T60" fmla="*/ 146 w 242"/>
                    <a:gd name="T61" fmla="*/ 1 h 59"/>
                    <a:gd name="T62" fmla="*/ 157 w 242"/>
                    <a:gd name="T63" fmla="*/ 0 h 59"/>
                    <a:gd name="T64" fmla="*/ 166 w 242"/>
                    <a:gd name="T65" fmla="*/ 0 h 59"/>
                    <a:gd name="T66" fmla="*/ 177 w 242"/>
                    <a:gd name="T67" fmla="*/ 0 h 59"/>
                    <a:gd name="T68" fmla="*/ 190 w 242"/>
                    <a:gd name="T69" fmla="*/ 0 h 59"/>
                    <a:gd name="T70" fmla="*/ 205 w 242"/>
                    <a:gd name="T71" fmla="*/ 1 h 59"/>
                    <a:gd name="T72" fmla="*/ 219 w 242"/>
                    <a:gd name="T73" fmla="*/ 1 h 59"/>
                    <a:gd name="T74" fmla="*/ 231 w 242"/>
                    <a:gd name="T75" fmla="*/ 4 h 59"/>
                    <a:gd name="T76" fmla="*/ 240 w 242"/>
                    <a:gd name="T77" fmla="*/ 5 h 59"/>
                    <a:gd name="T78" fmla="*/ 242 w 242"/>
                    <a:gd name="T79" fmla="*/ 9 h 59"/>
                    <a:gd name="T80" fmla="*/ 239 w 242"/>
                    <a:gd name="T81" fmla="*/ 1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2" h="59">
                      <a:moveTo>
                        <a:pt x="239" y="11"/>
                      </a:moveTo>
                      <a:lnTo>
                        <a:pt x="231" y="12"/>
                      </a:lnTo>
                      <a:lnTo>
                        <a:pt x="217" y="14"/>
                      </a:lnTo>
                      <a:lnTo>
                        <a:pt x="199" y="14"/>
                      </a:lnTo>
                      <a:lnTo>
                        <a:pt x="177" y="15"/>
                      </a:lnTo>
                      <a:lnTo>
                        <a:pt x="154" y="17"/>
                      </a:lnTo>
                      <a:lnTo>
                        <a:pt x="128" y="21"/>
                      </a:lnTo>
                      <a:lnTo>
                        <a:pt x="104" y="27"/>
                      </a:lnTo>
                      <a:lnTo>
                        <a:pt x="81" y="34"/>
                      </a:lnTo>
                      <a:lnTo>
                        <a:pt x="65" y="42"/>
                      </a:lnTo>
                      <a:lnTo>
                        <a:pt x="50" y="48"/>
                      </a:lnTo>
                      <a:lnTo>
                        <a:pt x="35" y="53"/>
                      </a:lnTo>
                      <a:lnTo>
                        <a:pt x="25" y="56"/>
                      </a:lnTo>
                      <a:lnTo>
                        <a:pt x="14" y="59"/>
                      </a:lnTo>
                      <a:lnTo>
                        <a:pt x="6" y="57"/>
                      </a:lnTo>
                      <a:lnTo>
                        <a:pt x="1" y="54"/>
                      </a:lnTo>
                      <a:lnTo>
                        <a:pt x="0" y="46"/>
                      </a:lnTo>
                      <a:lnTo>
                        <a:pt x="1" y="39"/>
                      </a:lnTo>
                      <a:lnTo>
                        <a:pt x="6" y="33"/>
                      </a:lnTo>
                      <a:lnTo>
                        <a:pt x="12" y="28"/>
                      </a:lnTo>
                      <a:lnTo>
                        <a:pt x="21" y="25"/>
                      </a:lnTo>
                      <a:lnTo>
                        <a:pt x="31" y="21"/>
                      </a:lnTo>
                      <a:lnTo>
                        <a:pt x="42" y="18"/>
                      </a:lnTo>
                      <a:lnTo>
                        <a:pt x="54" y="16"/>
                      </a:lnTo>
                      <a:lnTo>
                        <a:pt x="66" y="14"/>
                      </a:lnTo>
                      <a:lnTo>
                        <a:pt x="79" y="11"/>
                      </a:lnTo>
                      <a:lnTo>
                        <a:pt x="93" y="7"/>
                      </a:lnTo>
                      <a:lnTo>
                        <a:pt x="107" y="6"/>
                      </a:lnTo>
                      <a:lnTo>
                        <a:pt x="122" y="4"/>
                      </a:lnTo>
                      <a:lnTo>
                        <a:pt x="134" y="3"/>
                      </a:lnTo>
                      <a:lnTo>
                        <a:pt x="146" y="1"/>
                      </a:lnTo>
                      <a:lnTo>
                        <a:pt x="157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90" y="0"/>
                      </a:lnTo>
                      <a:lnTo>
                        <a:pt x="205" y="1"/>
                      </a:lnTo>
                      <a:lnTo>
                        <a:pt x="219" y="1"/>
                      </a:lnTo>
                      <a:lnTo>
                        <a:pt x="231" y="4"/>
                      </a:lnTo>
                      <a:lnTo>
                        <a:pt x="240" y="5"/>
                      </a:lnTo>
                      <a:lnTo>
                        <a:pt x="242" y="9"/>
                      </a:lnTo>
                      <a:lnTo>
                        <a:pt x="239" y="11"/>
                      </a:lnTo>
                      <a:close/>
                    </a:path>
                  </a:pathLst>
                </a:custGeom>
                <a:solidFill>
                  <a:srgbClr val="FFC4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97" name="Freeform 813"/>
                <p:cNvSpPr>
                  <a:spLocks/>
                </p:cNvSpPr>
                <p:nvPr/>
              </p:nvSpPr>
              <p:spPr bwMode="auto">
                <a:xfrm>
                  <a:off x="4895" y="2494"/>
                  <a:ext cx="52" cy="18"/>
                </a:xfrm>
                <a:custGeom>
                  <a:avLst/>
                  <a:gdLst>
                    <a:gd name="T0" fmla="*/ 0 w 260"/>
                    <a:gd name="T1" fmla="*/ 51 h 90"/>
                    <a:gd name="T2" fmla="*/ 1 w 260"/>
                    <a:gd name="T3" fmla="*/ 41 h 90"/>
                    <a:gd name="T4" fmla="*/ 5 w 260"/>
                    <a:gd name="T5" fmla="*/ 32 h 90"/>
                    <a:gd name="T6" fmla="*/ 10 w 260"/>
                    <a:gd name="T7" fmla="*/ 26 h 90"/>
                    <a:gd name="T8" fmla="*/ 16 w 260"/>
                    <a:gd name="T9" fmla="*/ 20 h 90"/>
                    <a:gd name="T10" fmla="*/ 23 w 260"/>
                    <a:gd name="T11" fmla="*/ 17 h 90"/>
                    <a:gd name="T12" fmla="*/ 30 w 260"/>
                    <a:gd name="T13" fmla="*/ 14 h 90"/>
                    <a:gd name="T14" fmla="*/ 39 w 260"/>
                    <a:gd name="T15" fmla="*/ 12 h 90"/>
                    <a:gd name="T16" fmla="*/ 46 w 260"/>
                    <a:gd name="T17" fmla="*/ 10 h 90"/>
                    <a:gd name="T18" fmla="*/ 62 w 260"/>
                    <a:gd name="T19" fmla="*/ 7 h 90"/>
                    <a:gd name="T20" fmla="*/ 79 w 260"/>
                    <a:gd name="T21" fmla="*/ 4 h 90"/>
                    <a:gd name="T22" fmla="*/ 97 w 260"/>
                    <a:gd name="T23" fmla="*/ 2 h 90"/>
                    <a:gd name="T24" fmla="*/ 117 w 260"/>
                    <a:gd name="T25" fmla="*/ 1 h 90"/>
                    <a:gd name="T26" fmla="*/ 135 w 260"/>
                    <a:gd name="T27" fmla="*/ 0 h 90"/>
                    <a:gd name="T28" fmla="*/ 152 w 260"/>
                    <a:gd name="T29" fmla="*/ 0 h 90"/>
                    <a:gd name="T30" fmla="*/ 168 w 260"/>
                    <a:gd name="T31" fmla="*/ 1 h 90"/>
                    <a:gd name="T32" fmla="*/ 183 w 260"/>
                    <a:gd name="T33" fmla="*/ 3 h 90"/>
                    <a:gd name="T34" fmla="*/ 192 w 260"/>
                    <a:gd name="T35" fmla="*/ 6 h 90"/>
                    <a:gd name="T36" fmla="*/ 203 w 260"/>
                    <a:gd name="T37" fmla="*/ 7 h 90"/>
                    <a:gd name="T38" fmla="*/ 215 w 260"/>
                    <a:gd name="T39" fmla="*/ 10 h 90"/>
                    <a:gd name="T40" fmla="*/ 226 w 260"/>
                    <a:gd name="T41" fmla="*/ 13 h 90"/>
                    <a:gd name="T42" fmla="*/ 236 w 260"/>
                    <a:gd name="T43" fmla="*/ 18 h 90"/>
                    <a:gd name="T44" fmla="*/ 246 w 260"/>
                    <a:gd name="T45" fmla="*/ 24 h 90"/>
                    <a:gd name="T46" fmla="*/ 252 w 260"/>
                    <a:gd name="T47" fmla="*/ 30 h 90"/>
                    <a:gd name="T48" fmla="*/ 257 w 260"/>
                    <a:gd name="T49" fmla="*/ 38 h 90"/>
                    <a:gd name="T50" fmla="*/ 259 w 260"/>
                    <a:gd name="T51" fmla="*/ 48 h 90"/>
                    <a:gd name="T52" fmla="*/ 260 w 260"/>
                    <a:gd name="T53" fmla="*/ 59 h 90"/>
                    <a:gd name="T54" fmla="*/ 260 w 260"/>
                    <a:gd name="T55" fmla="*/ 69 h 90"/>
                    <a:gd name="T56" fmla="*/ 258 w 260"/>
                    <a:gd name="T57" fmla="*/ 77 h 90"/>
                    <a:gd name="T58" fmla="*/ 256 w 260"/>
                    <a:gd name="T59" fmla="*/ 85 h 90"/>
                    <a:gd name="T60" fmla="*/ 249 w 260"/>
                    <a:gd name="T61" fmla="*/ 88 h 90"/>
                    <a:gd name="T62" fmla="*/ 241 w 260"/>
                    <a:gd name="T63" fmla="*/ 90 h 90"/>
                    <a:gd name="T64" fmla="*/ 230 w 260"/>
                    <a:gd name="T65" fmla="*/ 85 h 90"/>
                    <a:gd name="T66" fmla="*/ 215 w 260"/>
                    <a:gd name="T67" fmla="*/ 77 h 90"/>
                    <a:gd name="T68" fmla="*/ 197 w 260"/>
                    <a:gd name="T69" fmla="*/ 70 h 90"/>
                    <a:gd name="T70" fmla="*/ 178 w 260"/>
                    <a:gd name="T71" fmla="*/ 62 h 90"/>
                    <a:gd name="T72" fmla="*/ 157 w 260"/>
                    <a:gd name="T73" fmla="*/ 56 h 90"/>
                    <a:gd name="T74" fmla="*/ 136 w 260"/>
                    <a:gd name="T75" fmla="*/ 49 h 90"/>
                    <a:gd name="T76" fmla="*/ 117 w 260"/>
                    <a:gd name="T77" fmla="*/ 46 h 90"/>
                    <a:gd name="T78" fmla="*/ 100 w 260"/>
                    <a:gd name="T79" fmla="*/ 43 h 90"/>
                    <a:gd name="T80" fmla="*/ 85 w 260"/>
                    <a:gd name="T81" fmla="*/ 43 h 90"/>
                    <a:gd name="T82" fmla="*/ 69 w 260"/>
                    <a:gd name="T83" fmla="*/ 46 h 90"/>
                    <a:gd name="T84" fmla="*/ 53 w 260"/>
                    <a:gd name="T85" fmla="*/ 51 h 90"/>
                    <a:gd name="T86" fmla="*/ 39 w 260"/>
                    <a:gd name="T87" fmla="*/ 56 h 90"/>
                    <a:gd name="T88" fmla="*/ 25 w 260"/>
                    <a:gd name="T89" fmla="*/ 59 h 90"/>
                    <a:gd name="T90" fmla="*/ 15 w 260"/>
                    <a:gd name="T91" fmla="*/ 62 h 90"/>
                    <a:gd name="T92" fmla="*/ 6 w 260"/>
                    <a:gd name="T93" fmla="*/ 63 h 90"/>
                    <a:gd name="T94" fmla="*/ 1 w 260"/>
                    <a:gd name="T95" fmla="*/ 59 h 90"/>
                    <a:gd name="T96" fmla="*/ 0 w 260"/>
                    <a:gd name="T97" fmla="*/ 51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60" h="90">
                      <a:moveTo>
                        <a:pt x="0" y="51"/>
                      </a:moveTo>
                      <a:lnTo>
                        <a:pt x="1" y="41"/>
                      </a:lnTo>
                      <a:lnTo>
                        <a:pt x="5" y="32"/>
                      </a:lnTo>
                      <a:lnTo>
                        <a:pt x="10" y="26"/>
                      </a:lnTo>
                      <a:lnTo>
                        <a:pt x="16" y="20"/>
                      </a:lnTo>
                      <a:lnTo>
                        <a:pt x="23" y="17"/>
                      </a:lnTo>
                      <a:lnTo>
                        <a:pt x="30" y="14"/>
                      </a:lnTo>
                      <a:lnTo>
                        <a:pt x="39" y="12"/>
                      </a:lnTo>
                      <a:lnTo>
                        <a:pt x="46" y="10"/>
                      </a:lnTo>
                      <a:lnTo>
                        <a:pt x="62" y="7"/>
                      </a:lnTo>
                      <a:lnTo>
                        <a:pt x="79" y="4"/>
                      </a:lnTo>
                      <a:lnTo>
                        <a:pt x="97" y="2"/>
                      </a:lnTo>
                      <a:lnTo>
                        <a:pt x="117" y="1"/>
                      </a:lnTo>
                      <a:lnTo>
                        <a:pt x="135" y="0"/>
                      </a:lnTo>
                      <a:lnTo>
                        <a:pt x="152" y="0"/>
                      </a:lnTo>
                      <a:lnTo>
                        <a:pt x="168" y="1"/>
                      </a:lnTo>
                      <a:lnTo>
                        <a:pt x="183" y="3"/>
                      </a:lnTo>
                      <a:lnTo>
                        <a:pt x="192" y="6"/>
                      </a:lnTo>
                      <a:lnTo>
                        <a:pt x="203" y="7"/>
                      </a:lnTo>
                      <a:lnTo>
                        <a:pt x="215" y="10"/>
                      </a:lnTo>
                      <a:lnTo>
                        <a:pt x="226" y="13"/>
                      </a:lnTo>
                      <a:lnTo>
                        <a:pt x="236" y="18"/>
                      </a:lnTo>
                      <a:lnTo>
                        <a:pt x="246" y="24"/>
                      </a:lnTo>
                      <a:lnTo>
                        <a:pt x="252" y="30"/>
                      </a:lnTo>
                      <a:lnTo>
                        <a:pt x="257" y="38"/>
                      </a:lnTo>
                      <a:lnTo>
                        <a:pt x="259" y="48"/>
                      </a:lnTo>
                      <a:lnTo>
                        <a:pt x="260" y="59"/>
                      </a:lnTo>
                      <a:lnTo>
                        <a:pt x="260" y="69"/>
                      </a:lnTo>
                      <a:lnTo>
                        <a:pt x="258" y="77"/>
                      </a:lnTo>
                      <a:lnTo>
                        <a:pt x="256" y="85"/>
                      </a:lnTo>
                      <a:lnTo>
                        <a:pt x="249" y="88"/>
                      </a:lnTo>
                      <a:lnTo>
                        <a:pt x="241" y="90"/>
                      </a:lnTo>
                      <a:lnTo>
                        <a:pt x="230" y="85"/>
                      </a:lnTo>
                      <a:lnTo>
                        <a:pt x="215" y="77"/>
                      </a:lnTo>
                      <a:lnTo>
                        <a:pt x="197" y="70"/>
                      </a:lnTo>
                      <a:lnTo>
                        <a:pt x="178" y="62"/>
                      </a:lnTo>
                      <a:lnTo>
                        <a:pt x="157" y="56"/>
                      </a:lnTo>
                      <a:lnTo>
                        <a:pt x="136" y="49"/>
                      </a:lnTo>
                      <a:lnTo>
                        <a:pt x="117" y="46"/>
                      </a:lnTo>
                      <a:lnTo>
                        <a:pt x="100" y="43"/>
                      </a:lnTo>
                      <a:lnTo>
                        <a:pt x="85" y="43"/>
                      </a:lnTo>
                      <a:lnTo>
                        <a:pt x="69" y="46"/>
                      </a:lnTo>
                      <a:lnTo>
                        <a:pt x="53" y="51"/>
                      </a:lnTo>
                      <a:lnTo>
                        <a:pt x="39" y="56"/>
                      </a:lnTo>
                      <a:lnTo>
                        <a:pt x="25" y="59"/>
                      </a:lnTo>
                      <a:lnTo>
                        <a:pt x="15" y="62"/>
                      </a:lnTo>
                      <a:lnTo>
                        <a:pt x="6" y="63"/>
                      </a:lnTo>
                      <a:lnTo>
                        <a:pt x="1" y="59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FFC4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98" name="Freeform 814"/>
                <p:cNvSpPr>
                  <a:spLocks/>
                </p:cNvSpPr>
                <p:nvPr/>
              </p:nvSpPr>
              <p:spPr bwMode="auto">
                <a:xfrm>
                  <a:off x="4897" y="2486"/>
                  <a:ext cx="48" cy="7"/>
                </a:xfrm>
                <a:custGeom>
                  <a:avLst/>
                  <a:gdLst>
                    <a:gd name="T0" fmla="*/ 5 w 240"/>
                    <a:gd name="T1" fmla="*/ 19 h 37"/>
                    <a:gd name="T2" fmla="*/ 14 w 240"/>
                    <a:gd name="T3" fmla="*/ 19 h 37"/>
                    <a:gd name="T4" fmla="*/ 27 w 240"/>
                    <a:gd name="T5" fmla="*/ 19 h 37"/>
                    <a:gd name="T6" fmla="*/ 45 w 240"/>
                    <a:gd name="T7" fmla="*/ 17 h 37"/>
                    <a:gd name="T8" fmla="*/ 67 w 240"/>
                    <a:gd name="T9" fmla="*/ 15 h 37"/>
                    <a:gd name="T10" fmla="*/ 91 w 240"/>
                    <a:gd name="T11" fmla="*/ 14 h 37"/>
                    <a:gd name="T12" fmla="*/ 116 w 240"/>
                    <a:gd name="T13" fmla="*/ 15 h 37"/>
                    <a:gd name="T14" fmla="*/ 140 w 240"/>
                    <a:gd name="T15" fmla="*/ 16 h 37"/>
                    <a:gd name="T16" fmla="*/ 165 w 240"/>
                    <a:gd name="T17" fmla="*/ 21 h 37"/>
                    <a:gd name="T18" fmla="*/ 182 w 240"/>
                    <a:gd name="T19" fmla="*/ 26 h 37"/>
                    <a:gd name="T20" fmla="*/ 196 w 240"/>
                    <a:gd name="T21" fmla="*/ 31 h 37"/>
                    <a:gd name="T22" fmla="*/ 210 w 240"/>
                    <a:gd name="T23" fmla="*/ 34 h 37"/>
                    <a:gd name="T24" fmla="*/ 221 w 240"/>
                    <a:gd name="T25" fmla="*/ 37 h 37"/>
                    <a:gd name="T26" fmla="*/ 231 w 240"/>
                    <a:gd name="T27" fmla="*/ 37 h 37"/>
                    <a:gd name="T28" fmla="*/ 237 w 240"/>
                    <a:gd name="T29" fmla="*/ 36 h 37"/>
                    <a:gd name="T30" fmla="*/ 240 w 240"/>
                    <a:gd name="T31" fmla="*/ 32 h 37"/>
                    <a:gd name="T32" fmla="*/ 240 w 240"/>
                    <a:gd name="T33" fmla="*/ 25 h 37"/>
                    <a:gd name="T34" fmla="*/ 238 w 240"/>
                    <a:gd name="T35" fmla="*/ 17 h 37"/>
                    <a:gd name="T36" fmla="*/ 234 w 240"/>
                    <a:gd name="T37" fmla="*/ 11 h 37"/>
                    <a:gd name="T38" fmla="*/ 228 w 240"/>
                    <a:gd name="T39" fmla="*/ 9 h 37"/>
                    <a:gd name="T40" fmla="*/ 221 w 240"/>
                    <a:gd name="T41" fmla="*/ 6 h 37"/>
                    <a:gd name="T42" fmla="*/ 212 w 240"/>
                    <a:gd name="T43" fmla="*/ 5 h 37"/>
                    <a:gd name="T44" fmla="*/ 203 w 240"/>
                    <a:gd name="T45" fmla="*/ 5 h 37"/>
                    <a:gd name="T46" fmla="*/ 190 w 240"/>
                    <a:gd name="T47" fmla="*/ 5 h 37"/>
                    <a:gd name="T48" fmla="*/ 178 w 240"/>
                    <a:gd name="T49" fmla="*/ 4 h 37"/>
                    <a:gd name="T50" fmla="*/ 165 w 240"/>
                    <a:gd name="T51" fmla="*/ 3 h 37"/>
                    <a:gd name="T52" fmla="*/ 149 w 240"/>
                    <a:gd name="T53" fmla="*/ 2 h 37"/>
                    <a:gd name="T54" fmla="*/ 134 w 240"/>
                    <a:gd name="T55" fmla="*/ 2 h 37"/>
                    <a:gd name="T56" fmla="*/ 119 w 240"/>
                    <a:gd name="T57" fmla="*/ 0 h 37"/>
                    <a:gd name="T58" fmla="*/ 104 w 240"/>
                    <a:gd name="T59" fmla="*/ 0 h 37"/>
                    <a:gd name="T60" fmla="*/ 91 w 240"/>
                    <a:gd name="T61" fmla="*/ 0 h 37"/>
                    <a:gd name="T62" fmla="*/ 80 w 240"/>
                    <a:gd name="T63" fmla="*/ 2 h 37"/>
                    <a:gd name="T64" fmla="*/ 71 w 240"/>
                    <a:gd name="T65" fmla="*/ 2 h 37"/>
                    <a:gd name="T66" fmla="*/ 60 w 240"/>
                    <a:gd name="T67" fmla="*/ 3 h 37"/>
                    <a:gd name="T68" fmla="*/ 48 w 240"/>
                    <a:gd name="T69" fmla="*/ 4 h 37"/>
                    <a:gd name="T70" fmla="*/ 35 w 240"/>
                    <a:gd name="T71" fmla="*/ 6 h 37"/>
                    <a:gd name="T72" fmla="*/ 21 w 240"/>
                    <a:gd name="T73" fmla="*/ 9 h 37"/>
                    <a:gd name="T74" fmla="*/ 10 w 240"/>
                    <a:gd name="T75" fmla="*/ 11 h 37"/>
                    <a:gd name="T76" fmla="*/ 3 w 240"/>
                    <a:gd name="T77" fmla="*/ 14 h 37"/>
                    <a:gd name="T78" fmla="*/ 0 w 240"/>
                    <a:gd name="T79" fmla="*/ 16 h 37"/>
                    <a:gd name="T80" fmla="*/ 5 w 240"/>
                    <a:gd name="T81" fmla="*/ 1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0" h="37">
                      <a:moveTo>
                        <a:pt x="5" y="19"/>
                      </a:moveTo>
                      <a:lnTo>
                        <a:pt x="14" y="19"/>
                      </a:lnTo>
                      <a:lnTo>
                        <a:pt x="27" y="19"/>
                      </a:lnTo>
                      <a:lnTo>
                        <a:pt x="45" y="17"/>
                      </a:lnTo>
                      <a:lnTo>
                        <a:pt x="67" y="15"/>
                      </a:lnTo>
                      <a:lnTo>
                        <a:pt x="91" y="14"/>
                      </a:lnTo>
                      <a:lnTo>
                        <a:pt x="116" y="15"/>
                      </a:lnTo>
                      <a:lnTo>
                        <a:pt x="140" y="16"/>
                      </a:lnTo>
                      <a:lnTo>
                        <a:pt x="165" y="21"/>
                      </a:lnTo>
                      <a:lnTo>
                        <a:pt x="182" y="26"/>
                      </a:lnTo>
                      <a:lnTo>
                        <a:pt x="196" y="31"/>
                      </a:lnTo>
                      <a:lnTo>
                        <a:pt x="210" y="34"/>
                      </a:lnTo>
                      <a:lnTo>
                        <a:pt x="221" y="37"/>
                      </a:lnTo>
                      <a:lnTo>
                        <a:pt x="231" y="37"/>
                      </a:lnTo>
                      <a:lnTo>
                        <a:pt x="237" y="36"/>
                      </a:lnTo>
                      <a:lnTo>
                        <a:pt x="240" y="32"/>
                      </a:lnTo>
                      <a:lnTo>
                        <a:pt x="240" y="25"/>
                      </a:lnTo>
                      <a:lnTo>
                        <a:pt x="238" y="17"/>
                      </a:lnTo>
                      <a:lnTo>
                        <a:pt x="234" y="11"/>
                      </a:lnTo>
                      <a:lnTo>
                        <a:pt x="228" y="9"/>
                      </a:lnTo>
                      <a:lnTo>
                        <a:pt x="221" y="6"/>
                      </a:lnTo>
                      <a:lnTo>
                        <a:pt x="212" y="5"/>
                      </a:lnTo>
                      <a:lnTo>
                        <a:pt x="203" y="5"/>
                      </a:lnTo>
                      <a:lnTo>
                        <a:pt x="190" y="5"/>
                      </a:lnTo>
                      <a:lnTo>
                        <a:pt x="178" y="4"/>
                      </a:lnTo>
                      <a:lnTo>
                        <a:pt x="165" y="3"/>
                      </a:lnTo>
                      <a:lnTo>
                        <a:pt x="149" y="2"/>
                      </a:lnTo>
                      <a:lnTo>
                        <a:pt x="134" y="2"/>
                      </a:lnTo>
                      <a:lnTo>
                        <a:pt x="119" y="0"/>
                      </a:lnTo>
                      <a:lnTo>
                        <a:pt x="104" y="0"/>
                      </a:lnTo>
                      <a:lnTo>
                        <a:pt x="91" y="0"/>
                      </a:lnTo>
                      <a:lnTo>
                        <a:pt x="80" y="2"/>
                      </a:lnTo>
                      <a:lnTo>
                        <a:pt x="71" y="2"/>
                      </a:lnTo>
                      <a:lnTo>
                        <a:pt x="60" y="3"/>
                      </a:lnTo>
                      <a:lnTo>
                        <a:pt x="48" y="4"/>
                      </a:lnTo>
                      <a:lnTo>
                        <a:pt x="35" y="6"/>
                      </a:lnTo>
                      <a:lnTo>
                        <a:pt x="21" y="9"/>
                      </a:lnTo>
                      <a:lnTo>
                        <a:pt x="10" y="11"/>
                      </a:lnTo>
                      <a:lnTo>
                        <a:pt x="3" y="14"/>
                      </a:lnTo>
                      <a:lnTo>
                        <a:pt x="0" y="16"/>
                      </a:lnTo>
                      <a:lnTo>
                        <a:pt x="5" y="19"/>
                      </a:lnTo>
                      <a:close/>
                    </a:path>
                  </a:pathLst>
                </a:custGeom>
                <a:solidFill>
                  <a:srgbClr val="FFC4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399" name="Freeform 815"/>
                <p:cNvSpPr>
                  <a:spLocks/>
                </p:cNvSpPr>
                <p:nvPr/>
              </p:nvSpPr>
              <p:spPr bwMode="auto">
                <a:xfrm>
                  <a:off x="4937" y="2565"/>
                  <a:ext cx="9" cy="9"/>
                </a:xfrm>
                <a:custGeom>
                  <a:avLst/>
                  <a:gdLst>
                    <a:gd name="T0" fmla="*/ 47 w 47"/>
                    <a:gd name="T1" fmla="*/ 4 h 47"/>
                    <a:gd name="T2" fmla="*/ 46 w 47"/>
                    <a:gd name="T3" fmla="*/ 9 h 47"/>
                    <a:gd name="T4" fmla="*/ 46 w 47"/>
                    <a:gd name="T5" fmla="*/ 15 h 47"/>
                    <a:gd name="T6" fmla="*/ 45 w 47"/>
                    <a:gd name="T7" fmla="*/ 22 h 47"/>
                    <a:gd name="T8" fmla="*/ 44 w 47"/>
                    <a:gd name="T9" fmla="*/ 30 h 47"/>
                    <a:gd name="T10" fmla="*/ 41 w 47"/>
                    <a:gd name="T11" fmla="*/ 37 h 47"/>
                    <a:gd name="T12" fmla="*/ 39 w 47"/>
                    <a:gd name="T13" fmla="*/ 42 h 47"/>
                    <a:gd name="T14" fmla="*/ 36 w 47"/>
                    <a:gd name="T15" fmla="*/ 45 h 47"/>
                    <a:gd name="T16" fmla="*/ 32 w 47"/>
                    <a:gd name="T17" fmla="*/ 47 h 47"/>
                    <a:gd name="T18" fmla="*/ 25 w 47"/>
                    <a:gd name="T19" fmla="*/ 45 h 47"/>
                    <a:gd name="T20" fmla="*/ 19 w 47"/>
                    <a:gd name="T21" fmla="*/ 44 h 47"/>
                    <a:gd name="T22" fmla="*/ 13 w 47"/>
                    <a:gd name="T23" fmla="*/ 42 h 47"/>
                    <a:gd name="T24" fmla="*/ 7 w 47"/>
                    <a:gd name="T25" fmla="*/ 38 h 47"/>
                    <a:gd name="T26" fmla="*/ 2 w 47"/>
                    <a:gd name="T27" fmla="*/ 34 h 47"/>
                    <a:gd name="T28" fmla="*/ 0 w 47"/>
                    <a:gd name="T29" fmla="*/ 31 h 47"/>
                    <a:gd name="T30" fmla="*/ 0 w 47"/>
                    <a:gd name="T31" fmla="*/ 26 h 47"/>
                    <a:gd name="T32" fmla="*/ 4 w 47"/>
                    <a:gd name="T33" fmla="*/ 21 h 47"/>
                    <a:gd name="T34" fmla="*/ 10 w 47"/>
                    <a:gd name="T35" fmla="*/ 16 h 47"/>
                    <a:gd name="T36" fmla="*/ 17 w 47"/>
                    <a:gd name="T37" fmla="*/ 10 h 47"/>
                    <a:gd name="T38" fmla="*/ 24 w 47"/>
                    <a:gd name="T39" fmla="*/ 6 h 47"/>
                    <a:gd name="T40" fmla="*/ 32 w 47"/>
                    <a:gd name="T41" fmla="*/ 3 h 47"/>
                    <a:gd name="T42" fmla="*/ 39 w 47"/>
                    <a:gd name="T43" fmla="*/ 0 h 47"/>
                    <a:gd name="T44" fmla="*/ 44 w 47"/>
                    <a:gd name="T45" fmla="*/ 0 h 47"/>
                    <a:gd name="T46" fmla="*/ 47 w 47"/>
                    <a:gd name="T47" fmla="*/ 2 h 47"/>
                    <a:gd name="T48" fmla="*/ 47 w 47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7" h="47">
                      <a:moveTo>
                        <a:pt x="47" y="4"/>
                      </a:moveTo>
                      <a:lnTo>
                        <a:pt x="46" y="9"/>
                      </a:lnTo>
                      <a:lnTo>
                        <a:pt x="46" y="15"/>
                      </a:lnTo>
                      <a:lnTo>
                        <a:pt x="45" y="22"/>
                      </a:lnTo>
                      <a:lnTo>
                        <a:pt x="44" y="30"/>
                      </a:lnTo>
                      <a:lnTo>
                        <a:pt x="41" y="37"/>
                      </a:lnTo>
                      <a:lnTo>
                        <a:pt x="39" y="42"/>
                      </a:lnTo>
                      <a:lnTo>
                        <a:pt x="36" y="45"/>
                      </a:lnTo>
                      <a:lnTo>
                        <a:pt x="32" y="47"/>
                      </a:lnTo>
                      <a:lnTo>
                        <a:pt x="25" y="45"/>
                      </a:lnTo>
                      <a:lnTo>
                        <a:pt x="19" y="44"/>
                      </a:lnTo>
                      <a:lnTo>
                        <a:pt x="13" y="42"/>
                      </a:lnTo>
                      <a:lnTo>
                        <a:pt x="7" y="38"/>
                      </a:lnTo>
                      <a:lnTo>
                        <a:pt x="2" y="34"/>
                      </a:lnTo>
                      <a:lnTo>
                        <a:pt x="0" y="31"/>
                      </a:lnTo>
                      <a:lnTo>
                        <a:pt x="0" y="26"/>
                      </a:lnTo>
                      <a:lnTo>
                        <a:pt x="4" y="21"/>
                      </a:lnTo>
                      <a:lnTo>
                        <a:pt x="10" y="16"/>
                      </a:lnTo>
                      <a:lnTo>
                        <a:pt x="17" y="10"/>
                      </a:lnTo>
                      <a:lnTo>
                        <a:pt x="24" y="6"/>
                      </a:lnTo>
                      <a:lnTo>
                        <a:pt x="32" y="3"/>
                      </a:lnTo>
                      <a:lnTo>
                        <a:pt x="39" y="0"/>
                      </a:lnTo>
                      <a:lnTo>
                        <a:pt x="44" y="0"/>
                      </a:lnTo>
                      <a:lnTo>
                        <a:pt x="47" y="2"/>
                      </a:lnTo>
                      <a:lnTo>
                        <a:pt x="47" y="4"/>
                      </a:lnTo>
                      <a:close/>
                    </a:path>
                  </a:pathLst>
                </a:custGeom>
                <a:solidFill>
                  <a:srgbClr val="FFC4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00" name="Freeform 816"/>
                <p:cNvSpPr>
                  <a:spLocks/>
                </p:cNvSpPr>
                <p:nvPr/>
              </p:nvSpPr>
              <p:spPr bwMode="auto">
                <a:xfrm>
                  <a:off x="4983" y="2548"/>
                  <a:ext cx="35" cy="10"/>
                </a:xfrm>
                <a:custGeom>
                  <a:avLst/>
                  <a:gdLst>
                    <a:gd name="T0" fmla="*/ 89 w 178"/>
                    <a:gd name="T1" fmla="*/ 26 h 54"/>
                    <a:gd name="T2" fmla="*/ 105 w 178"/>
                    <a:gd name="T3" fmla="*/ 25 h 54"/>
                    <a:gd name="T4" fmla="*/ 117 w 178"/>
                    <a:gd name="T5" fmla="*/ 22 h 54"/>
                    <a:gd name="T6" fmla="*/ 128 w 178"/>
                    <a:gd name="T7" fmla="*/ 20 h 54"/>
                    <a:gd name="T8" fmla="*/ 138 w 178"/>
                    <a:gd name="T9" fmla="*/ 17 h 54"/>
                    <a:gd name="T10" fmla="*/ 145 w 178"/>
                    <a:gd name="T11" fmla="*/ 14 h 54"/>
                    <a:gd name="T12" fmla="*/ 152 w 178"/>
                    <a:gd name="T13" fmla="*/ 10 h 54"/>
                    <a:gd name="T14" fmla="*/ 159 w 178"/>
                    <a:gd name="T15" fmla="*/ 6 h 54"/>
                    <a:gd name="T16" fmla="*/ 167 w 178"/>
                    <a:gd name="T17" fmla="*/ 1 h 54"/>
                    <a:gd name="T18" fmla="*/ 172 w 178"/>
                    <a:gd name="T19" fmla="*/ 0 h 54"/>
                    <a:gd name="T20" fmla="*/ 175 w 178"/>
                    <a:gd name="T21" fmla="*/ 1 h 54"/>
                    <a:gd name="T22" fmla="*/ 178 w 178"/>
                    <a:gd name="T23" fmla="*/ 6 h 54"/>
                    <a:gd name="T24" fmla="*/ 178 w 178"/>
                    <a:gd name="T25" fmla="*/ 12 h 54"/>
                    <a:gd name="T26" fmla="*/ 175 w 178"/>
                    <a:gd name="T27" fmla="*/ 20 h 54"/>
                    <a:gd name="T28" fmla="*/ 172 w 178"/>
                    <a:gd name="T29" fmla="*/ 27 h 54"/>
                    <a:gd name="T30" fmla="*/ 166 w 178"/>
                    <a:gd name="T31" fmla="*/ 34 h 54"/>
                    <a:gd name="T32" fmla="*/ 157 w 178"/>
                    <a:gd name="T33" fmla="*/ 40 h 54"/>
                    <a:gd name="T34" fmla="*/ 150 w 178"/>
                    <a:gd name="T35" fmla="*/ 44 h 54"/>
                    <a:gd name="T36" fmla="*/ 139 w 178"/>
                    <a:gd name="T37" fmla="*/ 46 h 54"/>
                    <a:gd name="T38" fmla="*/ 125 w 178"/>
                    <a:gd name="T39" fmla="*/ 49 h 54"/>
                    <a:gd name="T40" fmla="*/ 112 w 178"/>
                    <a:gd name="T41" fmla="*/ 51 h 54"/>
                    <a:gd name="T42" fmla="*/ 96 w 178"/>
                    <a:gd name="T43" fmla="*/ 53 h 54"/>
                    <a:gd name="T44" fmla="*/ 80 w 178"/>
                    <a:gd name="T45" fmla="*/ 54 h 54"/>
                    <a:gd name="T46" fmla="*/ 66 w 178"/>
                    <a:gd name="T47" fmla="*/ 53 h 54"/>
                    <a:gd name="T48" fmla="*/ 52 w 178"/>
                    <a:gd name="T49" fmla="*/ 51 h 54"/>
                    <a:gd name="T50" fmla="*/ 39 w 178"/>
                    <a:gd name="T51" fmla="*/ 48 h 54"/>
                    <a:gd name="T52" fmla="*/ 28 w 178"/>
                    <a:gd name="T53" fmla="*/ 44 h 54"/>
                    <a:gd name="T54" fmla="*/ 17 w 178"/>
                    <a:gd name="T55" fmla="*/ 40 h 54"/>
                    <a:gd name="T56" fmla="*/ 8 w 178"/>
                    <a:gd name="T57" fmla="*/ 36 h 54"/>
                    <a:gd name="T58" fmla="*/ 2 w 178"/>
                    <a:gd name="T59" fmla="*/ 32 h 54"/>
                    <a:gd name="T60" fmla="*/ 0 w 178"/>
                    <a:gd name="T61" fmla="*/ 28 h 54"/>
                    <a:gd name="T62" fmla="*/ 0 w 178"/>
                    <a:gd name="T63" fmla="*/ 27 h 54"/>
                    <a:gd name="T64" fmla="*/ 5 w 178"/>
                    <a:gd name="T65" fmla="*/ 26 h 54"/>
                    <a:gd name="T66" fmla="*/ 13 w 178"/>
                    <a:gd name="T67" fmla="*/ 26 h 54"/>
                    <a:gd name="T68" fmla="*/ 23 w 178"/>
                    <a:gd name="T69" fmla="*/ 26 h 54"/>
                    <a:gd name="T70" fmla="*/ 33 w 178"/>
                    <a:gd name="T71" fmla="*/ 26 h 54"/>
                    <a:gd name="T72" fmla="*/ 44 w 178"/>
                    <a:gd name="T73" fmla="*/ 26 h 54"/>
                    <a:gd name="T74" fmla="*/ 55 w 178"/>
                    <a:gd name="T75" fmla="*/ 26 h 54"/>
                    <a:gd name="T76" fmla="*/ 66 w 178"/>
                    <a:gd name="T77" fmla="*/ 26 h 54"/>
                    <a:gd name="T78" fmla="*/ 78 w 178"/>
                    <a:gd name="T79" fmla="*/ 26 h 54"/>
                    <a:gd name="T80" fmla="*/ 89 w 178"/>
                    <a:gd name="T81" fmla="*/ 26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78" h="54">
                      <a:moveTo>
                        <a:pt x="89" y="26"/>
                      </a:moveTo>
                      <a:lnTo>
                        <a:pt x="105" y="25"/>
                      </a:lnTo>
                      <a:lnTo>
                        <a:pt x="117" y="22"/>
                      </a:lnTo>
                      <a:lnTo>
                        <a:pt x="128" y="20"/>
                      </a:lnTo>
                      <a:lnTo>
                        <a:pt x="138" y="17"/>
                      </a:lnTo>
                      <a:lnTo>
                        <a:pt x="145" y="14"/>
                      </a:lnTo>
                      <a:lnTo>
                        <a:pt x="152" y="10"/>
                      </a:lnTo>
                      <a:lnTo>
                        <a:pt x="159" y="6"/>
                      </a:lnTo>
                      <a:lnTo>
                        <a:pt x="167" y="1"/>
                      </a:lnTo>
                      <a:lnTo>
                        <a:pt x="172" y="0"/>
                      </a:lnTo>
                      <a:lnTo>
                        <a:pt x="175" y="1"/>
                      </a:lnTo>
                      <a:lnTo>
                        <a:pt x="178" y="6"/>
                      </a:lnTo>
                      <a:lnTo>
                        <a:pt x="178" y="12"/>
                      </a:lnTo>
                      <a:lnTo>
                        <a:pt x="175" y="20"/>
                      </a:lnTo>
                      <a:lnTo>
                        <a:pt x="172" y="27"/>
                      </a:lnTo>
                      <a:lnTo>
                        <a:pt x="166" y="34"/>
                      </a:lnTo>
                      <a:lnTo>
                        <a:pt x="157" y="40"/>
                      </a:lnTo>
                      <a:lnTo>
                        <a:pt x="150" y="44"/>
                      </a:lnTo>
                      <a:lnTo>
                        <a:pt x="139" y="46"/>
                      </a:lnTo>
                      <a:lnTo>
                        <a:pt x="125" y="49"/>
                      </a:lnTo>
                      <a:lnTo>
                        <a:pt x="112" y="51"/>
                      </a:lnTo>
                      <a:lnTo>
                        <a:pt x="96" y="53"/>
                      </a:lnTo>
                      <a:lnTo>
                        <a:pt x="80" y="54"/>
                      </a:lnTo>
                      <a:lnTo>
                        <a:pt x="66" y="53"/>
                      </a:lnTo>
                      <a:lnTo>
                        <a:pt x="52" y="51"/>
                      </a:lnTo>
                      <a:lnTo>
                        <a:pt x="39" y="48"/>
                      </a:lnTo>
                      <a:lnTo>
                        <a:pt x="28" y="44"/>
                      </a:lnTo>
                      <a:lnTo>
                        <a:pt x="17" y="40"/>
                      </a:lnTo>
                      <a:lnTo>
                        <a:pt x="8" y="36"/>
                      </a:lnTo>
                      <a:lnTo>
                        <a:pt x="2" y="32"/>
                      </a:lnTo>
                      <a:lnTo>
                        <a:pt x="0" y="28"/>
                      </a:lnTo>
                      <a:lnTo>
                        <a:pt x="0" y="27"/>
                      </a:lnTo>
                      <a:lnTo>
                        <a:pt x="5" y="26"/>
                      </a:lnTo>
                      <a:lnTo>
                        <a:pt x="13" y="26"/>
                      </a:lnTo>
                      <a:lnTo>
                        <a:pt x="23" y="26"/>
                      </a:lnTo>
                      <a:lnTo>
                        <a:pt x="33" y="26"/>
                      </a:lnTo>
                      <a:lnTo>
                        <a:pt x="44" y="26"/>
                      </a:lnTo>
                      <a:lnTo>
                        <a:pt x="55" y="26"/>
                      </a:lnTo>
                      <a:lnTo>
                        <a:pt x="66" y="26"/>
                      </a:lnTo>
                      <a:lnTo>
                        <a:pt x="78" y="26"/>
                      </a:lnTo>
                      <a:lnTo>
                        <a:pt x="89" y="26"/>
                      </a:lnTo>
                      <a:close/>
                    </a:path>
                  </a:pathLst>
                </a:custGeom>
                <a:solidFill>
                  <a:srgbClr val="FFC4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01" name="Freeform 817"/>
                <p:cNvSpPr>
                  <a:spLocks/>
                </p:cNvSpPr>
                <p:nvPr/>
              </p:nvSpPr>
              <p:spPr bwMode="auto">
                <a:xfrm>
                  <a:off x="4989" y="2566"/>
                  <a:ext cx="25" cy="8"/>
                </a:xfrm>
                <a:custGeom>
                  <a:avLst/>
                  <a:gdLst>
                    <a:gd name="T0" fmla="*/ 8 w 126"/>
                    <a:gd name="T1" fmla="*/ 1 h 44"/>
                    <a:gd name="T2" fmla="*/ 14 w 126"/>
                    <a:gd name="T3" fmla="*/ 3 h 44"/>
                    <a:gd name="T4" fmla="*/ 22 w 126"/>
                    <a:gd name="T5" fmla="*/ 4 h 44"/>
                    <a:gd name="T6" fmla="*/ 33 w 126"/>
                    <a:gd name="T7" fmla="*/ 5 h 44"/>
                    <a:gd name="T8" fmla="*/ 45 w 126"/>
                    <a:gd name="T9" fmla="*/ 8 h 44"/>
                    <a:gd name="T10" fmla="*/ 57 w 126"/>
                    <a:gd name="T11" fmla="*/ 9 h 44"/>
                    <a:gd name="T12" fmla="*/ 70 w 126"/>
                    <a:gd name="T13" fmla="*/ 9 h 44"/>
                    <a:gd name="T14" fmla="*/ 84 w 126"/>
                    <a:gd name="T15" fmla="*/ 9 h 44"/>
                    <a:gd name="T16" fmla="*/ 97 w 126"/>
                    <a:gd name="T17" fmla="*/ 6 h 44"/>
                    <a:gd name="T18" fmla="*/ 111 w 126"/>
                    <a:gd name="T19" fmla="*/ 3 h 44"/>
                    <a:gd name="T20" fmla="*/ 120 w 126"/>
                    <a:gd name="T21" fmla="*/ 0 h 44"/>
                    <a:gd name="T22" fmla="*/ 126 w 126"/>
                    <a:gd name="T23" fmla="*/ 1 h 44"/>
                    <a:gd name="T24" fmla="*/ 126 w 126"/>
                    <a:gd name="T25" fmla="*/ 10 h 44"/>
                    <a:gd name="T26" fmla="*/ 123 w 126"/>
                    <a:gd name="T27" fmla="*/ 17 h 44"/>
                    <a:gd name="T28" fmla="*/ 115 w 126"/>
                    <a:gd name="T29" fmla="*/ 25 h 44"/>
                    <a:gd name="T30" fmla="*/ 107 w 126"/>
                    <a:gd name="T31" fmla="*/ 31 h 44"/>
                    <a:gd name="T32" fmla="*/ 95 w 126"/>
                    <a:gd name="T33" fmla="*/ 37 h 44"/>
                    <a:gd name="T34" fmla="*/ 83 w 126"/>
                    <a:gd name="T35" fmla="*/ 40 h 44"/>
                    <a:gd name="T36" fmla="*/ 70 w 126"/>
                    <a:gd name="T37" fmla="*/ 44 h 44"/>
                    <a:gd name="T38" fmla="*/ 59 w 126"/>
                    <a:gd name="T39" fmla="*/ 44 h 44"/>
                    <a:gd name="T40" fmla="*/ 51 w 126"/>
                    <a:gd name="T41" fmla="*/ 43 h 44"/>
                    <a:gd name="T42" fmla="*/ 42 w 126"/>
                    <a:gd name="T43" fmla="*/ 38 h 44"/>
                    <a:gd name="T44" fmla="*/ 31 w 126"/>
                    <a:gd name="T45" fmla="*/ 32 h 44"/>
                    <a:gd name="T46" fmla="*/ 21 w 126"/>
                    <a:gd name="T47" fmla="*/ 25 h 44"/>
                    <a:gd name="T48" fmla="*/ 11 w 126"/>
                    <a:gd name="T49" fmla="*/ 17 h 44"/>
                    <a:gd name="T50" fmla="*/ 3 w 126"/>
                    <a:gd name="T51" fmla="*/ 11 h 44"/>
                    <a:gd name="T52" fmla="*/ 0 w 126"/>
                    <a:gd name="T53" fmla="*/ 5 h 44"/>
                    <a:gd name="T54" fmla="*/ 1 w 126"/>
                    <a:gd name="T55" fmla="*/ 1 h 44"/>
                    <a:gd name="T56" fmla="*/ 8 w 126"/>
                    <a:gd name="T57" fmla="*/ 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26" h="44">
                      <a:moveTo>
                        <a:pt x="8" y="1"/>
                      </a:moveTo>
                      <a:lnTo>
                        <a:pt x="14" y="3"/>
                      </a:lnTo>
                      <a:lnTo>
                        <a:pt x="22" y="4"/>
                      </a:lnTo>
                      <a:lnTo>
                        <a:pt x="33" y="5"/>
                      </a:lnTo>
                      <a:lnTo>
                        <a:pt x="45" y="8"/>
                      </a:lnTo>
                      <a:lnTo>
                        <a:pt x="57" y="9"/>
                      </a:lnTo>
                      <a:lnTo>
                        <a:pt x="70" y="9"/>
                      </a:lnTo>
                      <a:lnTo>
                        <a:pt x="84" y="9"/>
                      </a:lnTo>
                      <a:lnTo>
                        <a:pt x="97" y="6"/>
                      </a:lnTo>
                      <a:lnTo>
                        <a:pt x="111" y="3"/>
                      </a:lnTo>
                      <a:lnTo>
                        <a:pt x="120" y="0"/>
                      </a:lnTo>
                      <a:lnTo>
                        <a:pt x="126" y="1"/>
                      </a:lnTo>
                      <a:lnTo>
                        <a:pt x="126" y="10"/>
                      </a:lnTo>
                      <a:lnTo>
                        <a:pt x="123" y="17"/>
                      </a:lnTo>
                      <a:lnTo>
                        <a:pt x="115" y="25"/>
                      </a:lnTo>
                      <a:lnTo>
                        <a:pt x="107" y="31"/>
                      </a:lnTo>
                      <a:lnTo>
                        <a:pt x="95" y="37"/>
                      </a:lnTo>
                      <a:lnTo>
                        <a:pt x="83" y="40"/>
                      </a:lnTo>
                      <a:lnTo>
                        <a:pt x="70" y="44"/>
                      </a:lnTo>
                      <a:lnTo>
                        <a:pt x="59" y="44"/>
                      </a:lnTo>
                      <a:lnTo>
                        <a:pt x="51" y="43"/>
                      </a:lnTo>
                      <a:lnTo>
                        <a:pt x="42" y="38"/>
                      </a:lnTo>
                      <a:lnTo>
                        <a:pt x="31" y="32"/>
                      </a:lnTo>
                      <a:lnTo>
                        <a:pt x="21" y="25"/>
                      </a:lnTo>
                      <a:lnTo>
                        <a:pt x="11" y="17"/>
                      </a:lnTo>
                      <a:lnTo>
                        <a:pt x="3" y="11"/>
                      </a:lnTo>
                      <a:lnTo>
                        <a:pt x="0" y="5"/>
                      </a:lnTo>
                      <a:lnTo>
                        <a:pt x="1" y="1"/>
                      </a:lnTo>
                      <a:lnTo>
                        <a:pt x="8" y="1"/>
                      </a:lnTo>
                      <a:close/>
                    </a:path>
                  </a:pathLst>
                </a:custGeom>
                <a:solidFill>
                  <a:srgbClr val="FFC4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02" name="Freeform 818"/>
                <p:cNvSpPr>
                  <a:spLocks/>
                </p:cNvSpPr>
                <p:nvPr/>
              </p:nvSpPr>
              <p:spPr bwMode="auto">
                <a:xfrm>
                  <a:off x="4893" y="2553"/>
                  <a:ext cx="39" cy="9"/>
                </a:xfrm>
                <a:custGeom>
                  <a:avLst/>
                  <a:gdLst>
                    <a:gd name="T0" fmla="*/ 104 w 194"/>
                    <a:gd name="T1" fmla="*/ 15 h 44"/>
                    <a:gd name="T2" fmla="*/ 95 w 194"/>
                    <a:gd name="T3" fmla="*/ 16 h 44"/>
                    <a:gd name="T4" fmla="*/ 84 w 194"/>
                    <a:gd name="T5" fmla="*/ 16 h 44"/>
                    <a:gd name="T6" fmla="*/ 72 w 194"/>
                    <a:gd name="T7" fmla="*/ 15 h 44"/>
                    <a:gd name="T8" fmla="*/ 59 w 194"/>
                    <a:gd name="T9" fmla="*/ 14 h 44"/>
                    <a:gd name="T10" fmla="*/ 45 w 194"/>
                    <a:gd name="T11" fmla="*/ 11 h 44"/>
                    <a:gd name="T12" fmla="*/ 33 w 194"/>
                    <a:gd name="T13" fmla="*/ 9 h 44"/>
                    <a:gd name="T14" fmla="*/ 21 w 194"/>
                    <a:gd name="T15" fmla="*/ 5 h 44"/>
                    <a:gd name="T16" fmla="*/ 11 w 194"/>
                    <a:gd name="T17" fmla="*/ 1 h 44"/>
                    <a:gd name="T18" fmla="*/ 5 w 194"/>
                    <a:gd name="T19" fmla="*/ 0 h 44"/>
                    <a:gd name="T20" fmla="*/ 1 w 194"/>
                    <a:gd name="T21" fmla="*/ 1 h 44"/>
                    <a:gd name="T22" fmla="*/ 0 w 194"/>
                    <a:gd name="T23" fmla="*/ 6 h 44"/>
                    <a:gd name="T24" fmla="*/ 1 w 194"/>
                    <a:gd name="T25" fmla="*/ 12 h 44"/>
                    <a:gd name="T26" fmla="*/ 4 w 194"/>
                    <a:gd name="T27" fmla="*/ 18 h 44"/>
                    <a:gd name="T28" fmla="*/ 9 w 194"/>
                    <a:gd name="T29" fmla="*/ 26 h 44"/>
                    <a:gd name="T30" fmla="*/ 16 w 194"/>
                    <a:gd name="T31" fmla="*/ 32 h 44"/>
                    <a:gd name="T32" fmla="*/ 27 w 194"/>
                    <a:gd name="T33" fmla="*/ 37 h 44"/>
                    <a:gd name="T34" fmla="*/ 38 w 194"/>
                    <a:gd name="T35" fmla="*/ 39 h 44"/>
                    <a:gd name="T36" fmla="*/ 51 w 194"/>
                    <a:gd name="T37" fmla="*/ 42 h 44"/>
                    <a:gd name="T38" fmla="*/ 66 w 194"/>
                    <a:gd name="T39" fmla="*/ 44 h 44"/>
                    <a:gd name="T40" fmla="*/ 82 w 194"/>
                    <a:gd name="T41" fmla="*/ 44 h 44"/>
                    <a:gd name="T42" fmla="*/ 99 w 194"/>
                    <a:gd name="T43" fmla="*/ 44 h 44"/>
                    <a:gd name="T44" fmla="*/ 115 w 194"/>
                    <a:gd name="T45" fmla="*/ 43 h 44"/>
                    <a:gd name="T46" fmla="*/ 129 w 194"/>
                    <a:gd name="T47" fmla="*/ 42 h 44"/>
                    <a:gd name="T48" fmla="*/ 144 w 194"/>
                    <a:gd name="T49" fmla="*/ 38 h 44"/>
                    <a:gd name="T50" fmla="*/ 156 w 194"/>
                    <a:gd name="T51" fmla="*/ 34 h 44"/>
                    <a:gd name="T52" fmla="*/ 168 w 194"/>
                    <a:gd name="T53" fmla="*/ 29 h 44"/>
                    <a:gd name="T54" fmla="*/ 178 w 194"/>
                    <a:gd name="T55" fmla="*/ 23 h 44"/>
                    <a:gd name="T56" fmla="*/ 186 w 194"/>
                    <a:gd name="T57" fmla="*/ 18 h 44"/>
                    <a:gd name="T58" fmla="*/ 191 w 194"/>
                    <a:gd name="T59" fmla="*/ 15 h 44"/>
                    <a:gd name="T60" fmla="*/ 194 w 194"/>
                    <a:gd name="T61" fmla="*/ 11 h 44"/>
                    <a:gd name="T62" fmla="*/ 193 w 194"/>
                    <a:gd name="T63" fmla="*/ 9 h 44"/>
                    <a:gd name="T64" fmla="*/ 188 w 194"/>
                    <a:gd name="T65" fmla="*/ 9 h 44"/>
                    <a:gd name="T66" fmla="*/ 179 w 194"/>
                    <a:gd name="T67" fmla="*/ 9 h 44"/>
                    <a:gd name="T68" fmla="*/ 171 w 194"/>
                    <a:gd name="T69" fmla="*/ 10 h 44"/>
                    <a:gd name="T70" fmla="*/ 160 w 194"/>
                    <a:gd name="T71" fmla="*/ 11 h 44"/>
                    <a:gd name="T72" fmla="*/ 150 w 194"/>
                    <a:gd name="T73" fmla="*/ 11 h 44"/>
                    <a:gd name="T74" fmla="*/ 138 w 194"/>
                    <a:gd name="T75" fmla="*/ 12 h 44"/>
                    <a:gd name="T76" fmla="*/ 127 w 194"/>
                    <a:gd name="T77" fmla="*/ 14 h 44"/>
                    <a:gd name="T78" fmla="*/ 115 w 194"/>
                    <a:gd name="T79" fmla="*/ 15 h 44"/>
                    <a:gd name="T80" fmla="*/ 104 w 194"/>
                    <a:gd name="T81" fmla="*/ 15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94" h="44">
                      <a:moveTo>
                        <a:pt x="104" y="15"/>
                      </a:moveTo>
                      <a:lnTo>
                        <a:pt x="95" y="16"/>
                      </a:lnTo>
                      <a:lnTo>
                        <a:pt x="84" y="16"/>
                      </a:lnTo>
                      <a:lnTo>
                        <a:pt x="72" y="15"/>
                      </a:lnTo>
                      <a:lnTo>
                        <a:pt x="59" y="14"/>
                      </a:lnTo>
                      <a:lnTo>
                        <a:pt x="45" y="11"/>
                      </a:lnTo>
                      <a:lnTo>
                        <a:pt x="33" y="9"/>
                      </a:lnTo>
                      <a:lnTo>
                        <a:pt x="21" y="5"/>
                      </a:lnTo>
                      <a:lnTo>
                        <a:pt x="11" y="1"/>
                      </a:lnTo>
                      <a:lnTo>
                        <a:pt x="5" y="0"/>
                      </a:lnTo>
                      <a:lnTo>
                        <a:pt x="1" y="1"/>
                      </a:lnTo>
                      <a:lnTo>
                        <a:pt x="0" y="6"/>
                      </a:lnTo>
                      <a:lnTo>
                        <a:pt x="1" y="12"/>
                      </a:lnTo>
                      <a:lnTo>
                        <a:pt x="4" y="18"/>
                      </a:lnTo>
                      <a:lnTo>
                        <a:pt x="9" y="26"/>
                      </a:lnTo>
                      <a:lnTo>
                        <a:pt x="16" y="32"/>
                      </a:lnTo>
                      <a:lnTo>
                        <a:pt x="27" y="37"/>
                      </a:lnTo>
                      <a:lnTo>
                        <a:pt x="38" y="39"/>
                      </a:lnTo>
                      <a:lnTo>
                        <a:pt x="51" y="42"/>
                      </a:lnTo>
                      <a:lnTo>
                        <a:pt x="66" y="44"/>
                      </a:lnTo>
                      <a:lnTo>
                        <a:pt x="82" y="44"/>
                      </a:lnTo>
                      <a:lnTo>
                        <a:pt x="99" y="44"/>
                      </a:lnTo>
                      <a:lnTo>
                        <a:pt x="115" y="43"/>
                      </a:lnTo>
                      <a:lnTo>
                        <a:pt x="129" y="42"/>
                      </a:lnTo>
                      <a:lnTo>
                        <a:pt x="144" y="38"/>
                      </a:lnTo>
                      <a:lnTo>
                        <a:pt x="156" y="34"/>
                      </a:lnTo>
                      <a:lnTo>
                        <a:pt x="168" y="29"/>
                      </a:lnTo>
                      <a:lnTo>
                        <a:pt x="178" y="23"/>
                      </a:lnTo>
                      <a:lnTo>
                        <a:pt x="186" y="18"/>
                      </a:lnTo>
                      <a:lnTo>
                        <a:pt x="191" y="15"/>
                      </a:lnTo>
                      <a:lnTo>
                        <a:pt x="194" y="11"/>
                      </a:lnTo>
                      <a:lnTo>
                        <a:pt x="193" y="9"/>
                      </a:lnTo>
                      <a:lnTo>
                        <a:pt x="188" y="9"/>
                      </a:lnTo>
                      <a:lnTo>
                        <a:pt x="179" y="9"/>
                      </a:lnTo>
                      <a:lnTo>
                        <a:pt x="171" y="10"/>
                      </a:lnTo>
                      <a:lnTo>
                        <a:pt x="160" y="11"/>
                      </a:lnTo>
                      <a:lnTo>
                        <a:pt x="150" y="11"/>
                      </a:lnTo>
                      <a:lnTo>
                        <a:pt x="138" y="12"/>
                      </a:lnTo>
                      <a:lnTo>
                        <a:pt x="127" y="14"/>
                      </a:lnTo>
                      <a:lnTo>
                        <a:pt x="115" y="15"/>
                      </a:lnTo>
                      <a:lnTo>
                        <a:pt x="104" y="15"/>
                      </a:lnTo>
                      <a:close/>
                    </a:path>
                  </a:pathLst>
                </a:custGeom>
                <a:solidFill>
                  <a:srgbClr val="FFC4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03" name="Freeform 819"/>
                <p:cNvSpPr>
                  <a:spLocks/>
                </p:cNvSpPr>
                <p:nvPr/>
              </p:nvSpPr>
              <p:spPr bwMode="auto">
                <a:xfrm>
                  <a:off x="4902" y="2567"/>
                  <a:ext cx="25" cy="10"/>
                </a:xfrm>
                <a:custGeom>
                  <a:avLst/>
                  <a:gdLst>
                    <a:gd name="T0" fmla="*/ 118 w 126"/>
                    <a:gd name="T1" fmla="*/ 0 h 47"/>
                    <a:gd name="T2" fmla="*/ 112 w 126"/>
                    <a:gd name="T3" fmla="*/ 1 h 47"/>
                    <a:gd name="T4" fmla="*/ 103 w 126"/>
                    <a:gd name="T5" fmla="*/ 3 h 47"/>
                    <a:gd name="T6" fmla="*/ 93 w 126"/>
                    <a:gd name="T7" fmla="*/ 6 h 47"/>
                    <a:gd name="T8" fmla="*/ 81 w 126"/>
                    <a:gd name="T9" fmla="*/ 8 h 47"/>
                    <a:gd name="T10" fmla="*/ 69 w 126"/>
                    <a:gd name="T11" fmla="*/ 11 h 47"/>
                    <a:gd name="T12" fmla="*/ 54 w 126"/>
                    <a:gd name="T13" fmla="*/ 12 h 47"/>
                    <a:gd name="T14" fmla="*/ 41 w 126"/>
                    <a:gd name="T15" fmla="*/ 13 h 47"/>
                    <a:gd name="T16" fmla="*/ 28 w 126"/>
                    <a:gd name="T17" fmla="*/ 12 h 47"/>
                    <a:gd name="T18" fmla="*/ 14 w 126"/>
                    <a:gd name="T19" fmla="*/ 10 h 47"/>
                    <a:gd name="T20" fmla="*/ 4 w 126"/>
                    <a:gd name="T21" fmla="*/ 8 h 47"/>
                    <a:gd name="T22" fmla="*/ 0 w 126"/>
                    <a:gd name="T23" fmla="*/ 10 h 47"/>
                    <a:gd name="T24" fmla="*/ 0 w 126"/>
                    <a:gd name="T25" fmla="*/ 19 h 47"/>
                    <a:gd name="T26" fmla="*/ 3 w 126"/>
                    <a:gd name="T27" fmla="*/ 25 h 47"/>
                    <a:gd name="T28" fmla="*/ 11 w 126"/>
                    <a:gd name="T29" fmla="*/ 31 h 47"/>
                    <a:gd name="T30" fmla="*/ 21 w 126"/>
                    <a:gd name="T31" fmla="*/ 38 h 47"/>
                    <a:gd name="T32" fmla="*/ 34 w 126"/>
                    <a:gd name="T33" fmla="*/ 42 h 47"/>
                    <a:gd name="T34" fmla="*/ 46 w 126"/>
                    <a:gd name="T35" fmla="*/ 46 h 47"/>
                    <a:gd name="T36" fmla="*/ 58 w 126"/>
                    <a:gd name="T37" fmla="*/ 47 h 47"/>
                    <a:gd name="T38" fmla="*/ 69 w 126"/>
                    <a:gd name="T39" fmla="*/ 47 h 47"/>
                    <a:gd name="T40" fmla="*/ 77 w 126"/>
                    <a:gd name="T41" fmla="*/ 45 h 47"/>
                    <a:gd name="T42" fmla="*/ 86 w 126"/>
                    <a:gd name="T43" fmla="*/ 40 h 47"/>
                    <a:gd name="T44" fmla="*/ 97 w 126"/>
                    <a:gd name="T45" fmla="*/ 33 h 47"/>
                    <a:gd name="T46" fmla="*/ 107 w 126"/>
                    <a:gd name="T47" fmla="*/ 24 h 47"/>
                    <a:gd name="T48" fmla="*/ 116 w 126"/>
                    <a:gd name="T49" fmla="*/ 17 h 47"/>
                    <a:gd name="T50" fmla="*/ 123 w 126"/>
                    <a:gd name="T51" fmla="*/ 8 h 47"/>
                    <a:gd name="T52" fmla="*/ 126 w 126"/>
                    <a:gd name="T53" fmla="*/ 3 h 47"/>
                    <a:gd name="T54" fmla="*/ 125 w 126"/>
                    <a:gd name="T55" fmla="*/ 0 h 47"/>
                    <a:gd name="T56" fmla="*/ 118 w 126"/>
                    <a:gd name="T57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26" h="47">
                      <a:moveTo>
                        <a:pt x="118" y="0"/>
                      </a:moveTo>
                      <a:lnTo>
                        <a:pt x="112" y="1"/>
                      </a:lnTo>
                      <a:lnTo>
                        <a:pt x="103" y="3"/>
                      </a:lnTo>
                      <a:lnTo>
                        <a:pt x="93" y="6"/>
                      </a:lnTo>
                      <a:lnTo>
                        <a:pt x="81" y="8"/>
                      </a:lnTo>
                      <a:lnTo>
                        <a:pt x="69" y="11"/>
                      </a:lnTo>
                      <a:lnTo>
                        <a:pt x="54" y="12"/>
                      </a:lnTo>
                      <a:lnTo>
                        <a:pt x="41" y="13"/>
                      </a:lnTo>
                      <a:lnTo>
                        <a:pt x="28" y="12"/>
                      </a:lnTo>
                      <a:lnTo>
                        <a:pt x="14" y="10"/>
                      </a:lnTo>
                      <a:lnTo>
                        <a:pt x="4" y="8"/>
                      </a:lnTo>
                      <a:lnTo>
                        <a:pt x="0" y="10"/>
                      </a:lnTo>
                      <a:lnTo>
                        <a:pt x="0" y="19"/>
                      </a:lnTo>
                      <a:lnTo>
                        <a:pt x="3" y="25"/>
                      </a:lnTo>
                      <a:lnTo>
                        <a:pt x="11" y="31"/>
                      </a:lnTo>
                      <a:lnTo>
                        <a:pt x="21" y="38"/>
                      </a:lnTo>
                      <a:lnTo>
                        <a:pt x="34" y="42"/>
                      </a:lnTo>
                      <a:lnTo>
                        <a:pt x="46" y="46"/>
                      </a:lnTo>
                      <a:lnTo>
                        <a:pt x="58" y="47"/>
                      </a:lnTo>
                      <a:lnTo>
                        <a:pt x="69" y="47"/>
                      </a:lnTo>
                      <a:lnTo>
                        <a:pt x="77" y="45"/>
                      </a:lnTo>
                      <a:lnTo>
                        <a:pt x="86" y="40"/>
                      </a:lnTo>
                      <a:lnTo>
                        <a:pt x="97" y="33"/>
                      </a:lnTo>
                      <a:lnTo>
                        <a:pt x="107" y="24"/>
                      </a:lnTo>
                      <a:lnTo>
                        <a:pt x="116" y="17"/>
                      </a:lnTo>
                      <a:lnTo>
                        <a:pt x="123" y="8"/>
                      </a:lnTo>
                      <a:lnTo>
                        <a:pt x="126" y="3"/>
                      </a:lnTo>
                      <a:lnTo>
                        <a:pt x="125" y="0"/>
                      </a:lnTo>
                      <a:lnTo>
                        <a:pt x="118" y="0"/>
                      </a:lnTo>
                      <a:close/>
                    </a:path>
                  </a:pathLst>
                </a:custGeom>
                <a:solidFill>
                  <a:srgbClr val="FFC4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04" name="Freeform 820"/>
                <p:cNvSpPr>
                  <a:spLocks/>
                </p:cNvSpPr>
                <p:nvPr/>
              </p:nvSpPr>
              <p:spPr bwMode="auto">
                <a:xfrm>
                  <a:off x="4863" y="2516"/>
                  <a:ext cx="26" cy="45"/>
                </a:xfrm>
                <a:custGeom>
                  <a:avLst/>
                  <a:gdLst>
                    <a:gd name="T0" fmla="*/ 2 w 130"/>
                    <a:gd name="T1" fmla="*/ 44 h 224"/>
                    <a:gd name="T2" fmla="*/ 0 w 130"/>
                    <a:gd name="T3" fmla="*/ 19 h 224"/>
                    <a:gd name="T4" fmla="*/ 2 w 130"/>
                    <a:gd name="T5" fmla="*/ 3 h 224"/>
                    <a:gd name="T6" fmla="*/ 15 w 130"/>
                    <a:gd name="T7" fmla="*/ 1 h 224"/>
                    <a:gd name="T8" fmla="*/ 39 w 130"/>
                    <a:gd name="T9" fmla="*/ 16 h 224"/>
                    <a:gd name="T10" fmla="*/ 60 w 130"/>
                    <a:gd name="T11" fmla="*/ 34 h 224"/>
                    <a:gd name="T12" fmla="*/ 77 w 130"/>
                    <a:gd name="T13" fmla="*/ 52 h 224"/>
                    <a:gd name="T14" fmla="*/ 86 w 130"/>
                    <a:gd name="T15" fmla="*/ 69 h 224"/>
                    <a:gd name="T16" fmla="*/ 91 w 130"/>
                    <a:gd name="T17" fmla="*/ 83 h 224"/>
                    <a:gd name="T18" fmla="*/ 95 w 130"/>
                    <a:gd name="T19" fmla="*/ 97 h 224"/>
                    <a:gd name="T20" fmla="*/ 96 w 130"/>
                    <a:gd name="T21" fmla="*/ 113 h 224"/>
                    <a:gd name="T22" fmla="*/ 95 w 130"/>
                    <a:gd name="T23" fmla="*/ 129 h 224"/>
                    <a:gd name="T24" fmla="*/ 91 w 130"/>
                    <a:gd name="T25" fmla="*/ 145 h 224"/>
                    <a:gd name="T26" fmla="*/ 93 w 130"/>
                    <a:gd name="T27" fmla="*/ 162 h 224"/>
                    <a:gd name="T28" fmla="*/ 101 w 130"/>
                    <a:gd name="T29" fmla="*/ 179 h 224"/>
                    <a:gd name="T30" fmla="*/ 112 w 130"/>
                    <a:gd name="T31" fmla="*/ 193 h 224"/>
                    <a:gd name="T32" fmla="*/ 128 w 130"/>
                    <a:gd name="T33" fmla="*/ 207 h 224"/>
                    <a:gd name="T34" fmla="*/ 129 w 130"/>
                    <a:gd name="T35" fmla="*/ 221 h 224"/>
                    <a:gd name="T36" fmla="*/ 127 w 130"/>
                    <a:gd name="T37" fmla="*/ 224 h 224"/>
                    <a:gd name="T38" fmla="*/ 124 w 130"/>
                    <a:gd name="T39" fmla="*/ 222 h 224"/>
                    <a:gd name="T40" fmla="*/ 122 w 130"/>
                    <a:gd name="T41" fmla="*/ 213 h 224"/>
                    <a:gd name="T42" fmla="*/ 116 w 130"/>
                    <a:gd name="T43" fmla="*/ 203 h 224"/>
                    <a:gd name="T44" fmla="*/ 102 w 130"/>
                    <a:gd name="T45" fmla="*/ 191 h 224"/>
                    <a:gd name="T46" fmla="*/ 93 w 130"/>
                    <a:gd name="T47" fmla="*/ 179 h 224"/>
                    <a:gd name="T48" fmla="*/ 86 w 130"/>
                    <a:gd name="T49" fmla="*/ 163 h 224"/>
                    <a:gd name="T50" fmla="*/ 83 w 130"/>
                    <a:gd name="T51" fmla="*/ 145 h 224"/>
                    <a:gd name="T52" fmla="*/ 83 w 130"/>
                    <a:gd name="T53" fmla="*/ 134 h 224"/>
                    <a:gd name="T54" fmla="*/ 84 w 130"/>
                    <a:gd name="T55" fmla="*/ 123 h 224"/>
                    <a:gd name="T56" fmla="*/ 82 w 130"/>
                    <a:gd name="T57" fmla="*/ 107 h 224"/>
                    <a:gd name="T58" fmla="*/ 73 w 130"/>
                    <a:gd name="T59" fmla="*/ 95 h 224"/>
                    <a:gd name="T60" fmla="*/ 54 w 130"/>
                    <a:gd name="T61" fmla="*/ 91 h 224"/>
                    <a:gd name="T62" fmla="*/ 38 w 130"/>
                    <a:gd name="T63" fmla="*/ 94 h 224"/>
                    <a:gd name="T64" fmla="*/ 27 w 130"/>
                    <a:gd name="T65" fmla="*/ 97 h 224"/>
                    <a:gd name="T66" fmla="*/ 27 w 130"/>
                    <a:gd name="T67" fmla="*/ 92 h 224"/>
                    <a:gd name="T68" fmla="*/ 38 w 130"/>
                    <a:gd name="T69" fmla="*/ 86 h 224"/>
                    <a:gd name="T70" fmla="*/ 57 w 130"/>
                    <a:gd name="T71" fmla="*/ 85 h 224"/>
                    <a:gd name="T72" fmla="*/ 72 w 130"/>
                    <a:gd name="T73" fmla="*/ 85 h 224"/>
                    <a:gd name="T74" fmla="*/ 71 w 130"/>
                    <a:gd name="T75" fmla="*/ 67 h 224"/>
                    <a:gd name="T76" fmla="*/ 56 w 130"/>
                    <a:gd name="T77" fmla="*/ 45 h 224"/>
                    <a:gd name="T78" fmla="*/ 40 w 130"/>
                    <a:gd name="T79" fmla="*/ 28 h 224"/>
                    <a:gd name="T80" fmla="*/ 24 w 130"/>
                    <a:gd name="T81" fmla="*/ 16 h 224"/>
                    <a:gd name="T82" fmla="*/ 13 w 130"/>
                    <a:gd name="T83" fmla="*/ 11 h 224"/>
                    <a:gd name="T84" fmla="*/ 7 w 130"/>
                    <a:gd name="T85" fmla="*/ 17 h 224"/>
                    <a:gd name="T86" fmla="*/ 7 w 130"/>
                    <a:gd name="T87" fmla="*/ 30 h 224"/>
                    <a:gd name="T88" fmla="*/ 6 w 130"/>
                    <a:gd name="T89" fmla="*/ 41 h 224"/>
                    <a:gd name="T90" fmla="*/ 5 w 130"/>
                    <a:gd name="T91" fmla="*/ 57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30" h="224">
                      <a:moveTo>
                        <a:pt x="4" y="56"/>
                      </a:moveTo>
                      <a:lnTo>
                        <a:pt x="2" y="44"/>
                      </a:lnTo>
                      <a:lnTo>
                        <a:pt x="0" y="31"/>
                      </a:lnTo>
                      <a:lnTo>
                        <a:pt x="0" y="19"/>
                      </a:lnTo>
                      <a:lnTo>
                        <a:pt x="0" y="10"/>
                      </a:lnTo>
                      <a:lnTo>
                        <a:pt x="2" y="3"/>
                      </a:lnTo>
                      <a:lnTo>
                        <a:pt x="7" y="0"/>
                      </a:lnTo>
                      <a:lnTo>
                        <a:pt x="15" y="1"/>
                      </a:lnTo>
                      <a:lnTo>
                        <a:pt x="27" y="7"/>
                      </a:lnTo>
                      <a:lnTo>
                        <a:pt x="39" y="16"/>
                      </a:lnTo>
                      <a:lnTo>
                        <a:pt x="50" y="24"/>
                      </a:lnTo>
                      <a:lnTo>
                        <a:pt x="60" y="34"/>
                      </a:lnTo>
                      <a:lnTo>
                        <a:pt x="69" y="44"/>
                      </a:lnTo>
                      <a:lnTo>
                        <a:pt x="77" y="52"/>
                      </a:lnTo>
                      <a:lnTo>
                        <a:pt x="83" y="62"/>
                      </a:lnTo>
                      <a:lnTo>
                        <a:pt x="86" y="69"/>
                      </a:lnTo>
                      <a:lnTo>
                        <a:pt x="89" y="75"/>
                      </a:lnTo>
                      <a:lnTo>
                        <a:pt x="91" y="83"/>
                      </a:lnTo>
                      <a:lnTo>
                        <a:pt x="93" y="89"/>
                      </a:lnTo>
                      <a:lnTo>
                        <a:pt x="95" y="97"/>
                      </a:lnTo>
                      <a:lnTo>
                        <a:pt x="96" y="104"/>
                      </a:lnTo>
                      <a:lnTo>
                        <a:pt x="96" y="113"/>
                      </a:lnTo>
                      <a:lnTo>
                        <a:pt x="96" y="120"/>
                      </a:lnTo>
                      <a:lnTo>
                        <a:pt x="95" y="129"/>
                      </a:lnTo>
                      <a:lnTo>
                        <a:pt x="93" y="136"/>
                      </a:lnTo>
                      <a:lnTo>
                        <a:pt x="91" y="145"/>
                      </a:lnTo>
                      <a:lnTo>
                        <a:pt x="91" y="153"/>
                      </a:lnTo>
                      <a:lnTo>
                        <a:pt x="93" y="162"/>
                      </a:lnTo>
                      <a:lnTo>
                        <a:pt x="96" y="170"/>
                      </a:lnTo>
                      <a:lnTo>
                        <a:pt x="101" y="179"/>
                      </a:lnTo>
                      <a:lnTo>
                        <a:pt x="106" y="187"/>
                      </a:lnTo>
                      <a:lnTo>
                        <a:pt x="112" y="193"/>
                      </a:lnTo>
                      <a:lnTo>
                        <a:pt x="118" y="198"/>
                      </a:lnTo>
                      <a:lnTo>
                        <a:pt x="128" y="207"/>
                      </a:lnTo>
                      <a:lnTo>
                        <a:pt x="130" y="215"/>
                      </a:lnTo>
                      <a:lnTo>
                        <a:pt x="129" y="221"/>
                      </a:lnTo>
                      <a:lnTo>
                        <a:pt x="128" y="224"/>
                      </a:lnTo>
                      <a:lnTo>
                        <a:pt x="127" y="224"/>
                      </a:lnTo>
                      <a:lnTo>
                        <a:pt x="125" y="224"/>
                      </a:lnTo>
                      <a:lnTo>
                        <a:pt x="124" y="222"/>
                      </a:lnTo>
                      <a:lnTo>
                        <a:pt x="123" y="219"/>
                      </a:lnTo>
                      <a:lnTo>
                        <a:pt x="122" y="213"/>
                      </a:lnTo>
                      <a:lnTo>
                        <a:pt x="121" y="209"/>
                      </a:lnTo>
                      <a:lnTo>
                        <a:pt x="116" y="203"/>
                      </a:lnTo>
                      <a:lnTo>
                        <a:pt x="107" y="196"/>
                      </a:lnTo>
                      <a:lnTo>
                        <a:pt x="102" y="191"/>
                      </a:lnTo>
                      <a:lnTo>
                        <a:pt x="97" y="185"/>
                      </a:lnTo>
                      <a:lnTo>
                        <a:pt x="93" y="179"/>
                      </a:lnTo>
                      <a:lnTo>
                        <a:pt x="89" y="170"/>
                      </a:lnTo>
                      <a:lnTo>
                        <a:pt x="86" y="163"/>
                      </a:lnTo>
                      <a:lnTo>
                        <a:pt x="84" y="153"/>
                      </a:lnTo>
                      <a:lnTo>
                        <a:pt x="83" y="145"/>
                      </a:lnTo>
                      <a:lnTo>
                        <a:pt x="83" y="135"/>
                      </a:lnTo>
                      <a:lnTo>
                        <a:pt x="83" y="134"/>
                      </a:lnTo>
                      <a:lnTo>
                        <a:pt x="84" y="129"/>
                      </a:lnTo>
                      <a:lnTo>
                        <a:pt x="84" y="123"/>
                      </a:lnTo>
                      <a:lnTo>
                        <a:pt x="84" y="115"/>
                      </a:lnTo>
                      <a:lnTo>
                        <a:pt x="82" y="107"/>
                      </a:lnTo>
                      <a:lnTo>
                        <a:pt x="79" y="101"/>
                      </a:lnTo>
                      <a:lnTo>
                        <a:pt x="73" y="95"/>
                      </a:lnTo>
                      <a:lnTo>
                        <a:pt x="66" y="92"/>
                      </a:lnTo>
                      <a:lnTo>
                        <a:pt x="54" y="91"/>
                      </a:lnTo>
                      <a:lnTo>
                        <a:pt x="45" y="92"/>
                      </a:lnTo>
                      <a:lnTo>
                        <a:pt x="38" y="94"/>
                      </a:lnTo>
                      <a:lnTo>
                        <a:pt x="32" y="96"/>
                      </a:lnTo>
                      <a:lnTo>
                        <a:pt x="27" y="97"/>
                      </a:lnTo>
                      <a:lnTo>
                        <a:pt x="26" y="96"/>
                      </a:lnTo>
                      <a:lnTo>
                        <a:pt x="27" y="92"/>
                      </a:lnTo>
                      <a:lnTo>
                        <a:pt x="30" y="89"/>
                      </a:lnTo>
                      <a:lnTo>
                        <a:pt x="38" y="86"/>
                      </a:lnTo>
                      <a:lnTo>
                        <a:pt x="47" y="85"/>
                      </a:lnTo>
                      <a:lnTo>
                        <a:pt x="57" y="85"/>
                      </a:lnTo>
                      <a:lnTo>
                        <a:pt x="66" y="86"/>
                      </a:lnTo>
                      <a:lnTo>
                        <a:pt x="72" y="85"/>
                      </a:lnTo>
                      <a:lnTo>
                        <a:pt x="73" y="78"/>
                      </a:lnTo>
                      <a:lnTo>
                        <a:pt x="71" y="67"/>
                      </a:lnTo>
                      <a:lnTo>
                        <a:pt x="63" y="53"/>
                      </a:lnTo>
                      <a:lnTo>
                        <a:pt x="56" y="45"/>
                      </a:lnTo>
                      <a:lnTo>
                        <a:pt x="49" y="36"/>
                      </a:lnTo>
                      <a:lnTo>
                        <a:pt x="40" y="28"/>
                      </a:lnTo>
                      <a:lnTo>
                        <a:pt x="32" y="22"/>
                      </a:lnTo>
                      <a:lnTo>
                        <a:pt x="24" y="16"/>
                      </a:lnTo>
                      <a:lnTo>
                        <a:pt x="18" y="12"/>
                      </a:lnTo>
                      <a:lnTo>
                        <a:pt x="13" y="11"/>
                      </a:lnTo>
                      <a:lnTo>
                        <a:pt x="10" y="12"/>
                      </a:lnTo>
                      <a:lnTo>
                        <a:pt x="7" y="17"/>
                      </a:lnTo>
                      <a:lnTo>
                        <a:pt x="7" y="23"/>
                      </a:lnTo>
                      <a:lnTo>
                        <a:pt x="7" y="30"/>
                      </a:lnTo>
                      <a:lnTo>
                        <a:pt x="7" y="35"/>
                      </a:lnTo>
                      <a:lnTo>
                        <a:pt x="6" y="41"/>
                      </a:lnTo>
                      <a:lnTo>
                        <a:pt x="6" y="51"/>
                      </a:lnTo>
                      <a:lnTo>
                        <a:pt x="5" y="57"/>
                      </a:lnTo>
                      <a:lnTo>
                        <a:pt x="4" y="56"/>
                      </a:lnTo>
                      <a:close/>
                    </a:path>
                  </a:pathLst>
                </a:custGeom>
                <a:solidFill>
                  <a:srgbClr val="CC87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05" name="Freeform 821"/>
                <p:cNvSpPr>
                  <a:spLocks/>
                </p:cNvSpPr>
                <p:nvPr/>
              </p:nvSpPr>
              <p:spPr bwMode="auto">
                <a:xfrm>
                  <a:off x="4864" y="2517"/>
                  <a:ext cx="24" cy="42"/>
                </a:xfrm>
                <a:custGeom>
                  <a:avLst/>
                  <a:gdLst>
                    <a:gd name="T0" fmla="*/ 0 w 121"/>
                    <a:gd name="T1" fmla="*/ 35 h 213"/>
                    <a:gd name="T2" fmla="*/ 0 w 121"/>
                    <a:gd name="T3" fmla="*/ 35 h 213"/>
                    <a:gd name="T4" fmla="*/ 0 w 121"/>
                    <a:gd name="T5" fmla="*/ 30 h 213"/>
                    <a:gd name="T6" fmla="*/ 0 w 121"/>
                    <a:gd name="T7" fmla="*/ 24 h 213"/>
                    <a:gd name="T8" fmla="*/ 0 w 121"/>
                    <a:gd name="T9" fmla="*/ 17 h 213"/>
                    <a:gd name="T10" fmla="*/ 0 w 121"/>
                    <a:gd name="T11" fmla="*/ 11 h 213"/>
                    <a:gd name="T12" fmla="*/ 1 w 121"/>
                    <a:gd name="T13" fmla="*/ 6 h 213"/>
                    <a:gd name="T14" fmla="*/ 3 w 121"/>
                    <a:gd name="T15" fmla="*/ 2 h 213"/>
                    <a:gd name="T16" fmla="*/ 7 w 121"/>
                    <a:gd name="T17" fmla="*/ 0 h 213"/>
                    <a:gd name="T18" fmla="*/ 12 w 121"/>
                    <a:gd name="T19" fmla="*/ 2 h 213"/>
                    <a:gd name="T20" fmla="*/ 12 w 121"/>
                    <a:gd name="T21" fmla="*/ 2 h 213"/>
                    <a:gd name="T22" fmla="*/ 18 w 121"/>
                    <a:gd name="T23" fmla="*/ 6 h 213"/>
                    <a:gd name="T24" fmla="*/ 25 w 121"/>
                    <a:gd name="T25" fmla="*/ 11 h 213"/>
                    <a:gd name="T26" fmla="*/ 33 w 121"/>
                    <a:gd name="T27" fmla="*/ 16 h 213"/>
                    <a:gd name="T28" fmla="*/ 41 w 121"/>
                    <a:gd name="T29" fmla="*/ 23 h 213"/>
                    <a:gd name="T30" fmla="*/ 50 w 121"/>
                    <a:gd name="T31" fmla="*/ 30 h 213"/>
                    <a:gd name="T32" fmla="*/ 57 w 121"/>
                    <a:gd name="T33" fmla="*/ 37 h 213"/>
                    <a:gd name="T34" fmla="*/ 65 w 121"/>
                    <a:gd name="T35" fmla="*/ 47 h 213"/>
                    <a:gd name="T36" fmla="*/ 73 w 121"/>
                    <a:gd name="T37" fmla="*/ 58 h 213"/>
                    <a:gd name="T38" fmla="*/ 73 w 121"/>
                    <a:gd name="T39" fmla="*/ 58 h 213"/>
                    <a:gd name="T40" fmla="*/ 79 w 121"/>
                    <a:gd name="T41" fmla="*/ 69 h 213"/>
                    <a:gd name="T42" fmla="*/ 84 w 121"/>
                    <a:gd name="T43" fmla="*/ 79 h 213"/>
                    <a:gd name="T44" fmla="*/ 86 w 121"/>
                    <a:gd name="T45" fmla="*/ 89 h 213"/>
                    <a:gd name="T46" fmla="*/ 87 w 121"/>
                    <a:gd name="T47" fmla="*/ 96 h 213"/>
                    <a:gd name="T48" fmla="*/ 87 w 121"/>
                    <a:gd name="T49" fmla="*/ 103 h 213"/>
                    <a:gd name="T50" fmla="*/ 87 w 121"/>
                    <a:gd name="T51" fmla="*/ 108 h 213"/>
                    <a:gd name="T52" fmla="*/ 86 w 121"/>
                    <a:gd name="T53" fmla="*/ 113 h 213"/>
                    <a:gd name="T54" fmla="*/ 86 w 121"/>
                    <a:gd name="T55" fmla="*/ 117 h 213"/>
                    <a:gd name="T56" fmla="*/ 86 w 121"/>
                    <a:gd name="T57" fmla="*/ 117 h 213"/>
                    <a:gd name="T58" fmla="*/ 85 w 121"/>
                    <a:gd name="T59" fmla="*/ 120 h 213"/>
                    <a:gd name="T60" fmla="*/ 84 w 121"/>
                    <a:gd name="T61" fmla="*/ 125 h 213"/>
                    <a:gd name="T62" fmla="*/ 84 w 121"/>
                    <a:gd name="T63" fmla="*/ 131 h 213"/>
                    <a:gd name="T64" fmla="*/ 84 w 121"/>
                    <a:gd name="T65" fmla="*/ 136 h 213"/>
                    <a:gd name="T66" fmla="*/ 84 w 121"/>
                    <a:gd name="T67" fmla="*/ 143 h 213"/>
                    <a:gd name="T68" fmla="*/ 84 w 121"/>
                    <a:gd name="T69" fmla="*/ 149 h 213"/>
                    <a:gd name="T70" fmla="*/ 86 w 121"/>
                    <a:gd name="T71" fmla="*/ 157 h 213"/>
                    <a:gd name="T72" fmla="*/ 89 w 121"/>
                    <a:gd name="T73" fmla="*/ 164 h 213"/>
                    <a:gd name="T74" fmla="*/ 89 w 121"/>
                    <a:gd name="T75" fmla="*/ 164 h 213"/>
                    <a:gd name="T76" fmla="*/ 96 w 121"/>
                    <a:gd name="T77" fmla="*/ 176 h 213"/>
                    <a:gd name="T78" fmla="*/ 104 w 121"/>
                    <a:gd name="T79" fmla="*/ 187 h 213"/>
                    <a:gd name="T80" fmla="*/ 113 w 121"/>
                    <a:gd name="T81" fmla="*/ 194 h 213"/>
                    <a:gd name="T82" fmla="*/ 118 w 121"/>
                    <a:gd name="T83" fmla="*/ 199 h 213"/>
                    <a:gd name="T84" fmla="*/ 118 w 121"/>
                    <a:gd name="T85" fmla="*/ 199 h 213"/>
                    <a:gd name="T86" fmla="*/ 120 w 121"/>
                    <a:gd name="T87" fmla="*/ 203 h 213"/>
                    <a:gd name="T88" fmla="*/ 121 w 121"/>
                    <a:gd name="T89" fmla="*/ 205 h 213"/>
                    <a:gd name="T90" fmla="*/ 121 w 121"/>
                    <a:gd name="T91" fmla="*/ 209 h 213"/>
                    <a:gd name="T92" fmla="*/ 121 w 121"/>
                    <a:gd name="T93" fmla="*/ 213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21" h="213">
                      <a:moveTo>
                        <a:pt x="0" y="35"/>
                      </a:moveTo>
                      <a:lnTo>
                        <a:pt x="0" y="35"/>
                      </a:lnTo>
                      <a:lnTo>
                        <a:pt x="0" y="30"/>
                      </a:lnTo>
                      <a:lnTo>
                        <a:pt x="0" y="24"/>
                      </a:lnTo>
                      <a:lnTo>
                        <a:pt x="0" y="17"/>
                      </a:lnTo>
                      <a:lnTo>
                        <a:pt x="0" y="11"/>
                      </a:lnTo>
                      <a:lnTo>
                        <a:pt x="1" y="6"/>
                      </a:lnTo>
                      <a:lnTo>
                        <a:pt x="3" y="2"/>
                      </a:lnTo>
                      <a:lnTo>
                        <a:pt x="7" y="0"/>
                      </a:lnTo>
                      <a:lnTo>
                        <a:pt x="12" y="2"/>
                      </a:lnTo>
                      <a:lnTo>
                        <a:pt x="18" y="6"/>
                      </a:lnTo>
                      <a:lnTo>
                        <a:pt x="25" y="11"/>
                      </a:lnTo>
                      <a:lnTo>
                        <a:pt x="33" y="16"/>
                      </a:lnTo>
                      <a:lnTo>
                        <a:pt x="41" y="23"/>
                      </a:lnTo>
                      <a:lnTo>
                        <a:pt x="50" y="30"/>
                      </a:lnTo>
                      <a:lnTo>
                        <a:pt x="57" y="37"/>
                      </a:lnTo>
                      <a:lnTo>
                        <a:pt x="65" y="47"/>
                      </a:lnTo>
                      <a:lnTo>
                        <a:pt x="73" y="58"/>
                      </a:lnTo>
                      <a:lnTo>
                        <a:pt x="79" y="69"/>
                      </a:lnTo>
                      <a:lnTo>
                        <a:pt x="84" y="79"/>
                      </a:lnTo>
                      <a:lnTo>
                        <a:pt x="86" y="89"/>
                      </a:lnTo>
                      <a:lnTo>
                        <a:pt x="87" y="96"/>
                      </a:lnTo>
                      <a:lnTo>
                        <a:pt x="87" y="103"/>
                      </a:lnTo>
                      <a:lnTo>
                        <a:pt x="87" y="108"/>
                      </a:lnTo>
                      <a:lnTo>
                        <a:pt x="86" y="113"/>
                      </a:lnTo>
                      <a:lnTo>
                        <a:pt x="86" y="117"/>
                      </a:lnTo>
                      <a:lnTo>
                        <a:pt x="85" y="120"/>
                      </a:lnTo>
                      <a:lnTo>
                        <a:pt x="84" y="125"/>
                      </a:lnTo>
                      <a:lnTo>
                        <a:pt x="84" y="131"/>
                      </a:lnTo>
                      <a:lnTo>
                        <a:pt x="84" y="136"/>
                      </a:lnTo>
                      <a:lnTo>
                        <a:pt x="84" y="143"/>
                      </a:lnTo>
                      <a:lnTo>
                        <a:pt x="84" y="149"/>
                      </a:lnTo>
                      <a:lnTo>
                        <a:pt x="86" y="157"/>
                      </a:lnTo>
                      <a:lnTo>
                        <a:pt x="89" y="164"/>
                      </a:lnTo>
                      <a:lnTo>
                        <a:pt x="96" y="176"/>
                      </a:lnTo>
                      <a:lnTo>
                        <a:pt x="104" y="187"/>
                      </a:lnTo>
                      <a:lnTo>
                        <a:pt x="113" y="194"/>
                      </a:lnTo>
                      <a:lnTo>
                        <a:pt x="118" y="199"/>
                      </a:lnTo>
                      <a:lnTo>
                        <a:pt x="120" y="203"/>
                      </a:lnTo>
                      <a:lnTo>
                        <a:pt x="121" y="205"/>
                      </a:lnTo>
                      <a:lnTo>
                        <a:pt x="121" y="209"/>
                      </a:lnTo>
                      <a:lnTo>
                        <a:pt x="121" y="213"/>
                      </a:lnTo>
                    </a:path>
                  </a:pathLst>
                </a:custGeom>
                <a:noFill/>
                <a:ln w="0">
                  <a:solidFill>
                    <a:srgbClr val="5914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06" name="Freeform 822"/>
                <p:cNvSpPr>
                  <a:spLocks/>
                </p:cNvSpPr>
                <p:nvPr/>
              </p:nvSpPr>
              <p:spPr bwMode="auto">
                <a:xfrm>
                  <a:off x="4869" y="2533"/>
                  <a:ext cx="12" cy="3"/>
                </a:xfrm>
                <a:custGeom>
                  <a:avLst/>
                  <a:gdLst>
                    <a:gd name="T0" fmla="*/ 61 w 61"/>
                    <a:gd name="T1" fmla="*/ 13 h 13"/>
                    <a:gd name="T2" fmla="*/ 61 w 61"/>
                    <a:gd name="T3" fmla="*/ 13 h 13"/>
                    <a:gd name="T4" fmla="*/ 59 w 61"/>
                    <a:gd name="T5" fmla="*/ 11 h 13"/>
                    <a:gd name="T6" fmla="*/ 53 w 61"/>
                    <a:gd name="T7" fmla="*/ 8 h 13"/>
                    <a:gd name="T8" fmla="*/ 45 w 61"/>
                    <a:gd name="T9" fmla="*/ 4 h 13"/>
                    <a:gd name="T10" fmla="*/ 37 w 61"/>
                    <a:gd name="T11" fmla="*/ 2 h 13"/>
                    <a:gd name="T12" fmla="*/ 37 w 61"/>
                    <a:gd name="T13" fmla="*/ 2 h 13"/>
                    <a:gd name="T14" fmla="*/ 32 w 61"/>
                    <a:gd name="T15" fmla="*/ 2 h 13"/>
                    <a:gd name="T16" fmla="*/ 27 w 61"/>
                    <a:gd name="T17" fmla="*/ 0 h 13"/>
                    <a:gd name="T18" fmla="*/ 22 w 61"/>
                    <a:gd name="T19" fmla="*/ 0 h 13"/>
                    <a:gd name="T20" fmla="*/ 17 w 61"/>
                    <a:gd name="T21" fmla="*/ 0 h 13"/>
                    <a:gd name="T22" fmla="*/ 13 w 61"/>
                    <a:gd name="T23" fmla="*/ 2 h 13"/>
                    <a:gd name="T24" fmla="*/ 9 w 61"/>
                    <a:gd name="T25" fmla="*/ 3 h 13"/>
                    <a:gd name="T26" fmla="*/ 4 w 61"/>
                    <a:gd name="T27" fmla="*/ 4 h 13"/>
                    <a:gd name="T28" fmla="*/ 0 w 61"/>
                    <a:gd name="T2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1" h="13">
                      <a:moveTo>
                        <a:pt x="61" y="13"/>
                      </a:moveTo>
                      <a:lnTo>
                        <a:pt x="61" y="13"/>
                      </a:lnTo>
                      <a:lnTo>
                        <a:pt x="59" y="11"/>
                      </a:lnTo>
                      <a:lnTo>
                        <a:pt x="53" y="8"/>
                      </a:lnTo>
                      <a:lnTo>
                        <a:pt x="45" y="4"/>
                      </a:lnTo>
                      <a:lnTo>
                        <a:pt x="37" y="2"/>
                      </a:lnTo>
                      <a:lnTo>
                        <a:pt x="32" y="2"/>
                      </a:lnTo>
                      <a:lnTo>
                        <a:pt x="27" y="0"/>
                      </a:lnTo>
                      <a:lnTo>
                        <a:pt x="22" y="0"/>
                      </a:lnTo>
                      <a:lnTo>
                        <a:pt x="17" y="0"/>
                      </a:lnTo>
                      <a:lnTo>
                        <a:pt x="13" y="2"/>
                      </a:lnTo>
                      <a:lnTo>
                        <a:pt x="9" y="3"/>
                      </a:lnTo>
                      <a:lnTo>
                        <a:pt x="4" y="4"/>
                      </a:lnTo>
                      <a:lnTo>
                        <a:pt x="0" y="7"/>
                      </a:lnTo>
                    </a:path>
                  </a:pathLst>
                </a:custGeom>
                <a:noFill/>
                <a:ln w="0">
                  <a:solidFill>
                    <a:srgbClr val="5914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07" name="Freeform 823"/>
                <p:cNvSpPr>
                  <a:spLocks/>
                </p:cNvSpPr>
                <p:nvPr/>
              </p:nvSpPr>
              <p:spPr bwMode="auto">
                <a:xfrm>
                  <a:off x="4852" y="2608"/>
                  <a:ext cx="61" cy="127"/>
                </a:xfrm>
                <a:custGeom>
                  <a:avLst/>
                  <a:gdLst>
                    <a:gd name="T0" fmla="*/ 302 w 302"/>
                    <a:gd name="T1" fmla="*/ 637 h 637"/>
                    <a:gd name="T2" fmla="*/ 299 w 302"/>
                    <a:gd name="T3" fmla="*/ 631 h 637"/>
                    <a:gd name="T4" fmla="*/ 292 w 302"/>
                    <a:gd name="T5" fmla="*/ 614 h 637"/>
                    <a:gd name="T6" fmla="*/ 282 w 302"/>
                    <a:gd name="T7" fmla="*/ 587 h 637"/>
                    <a:gd name="T8" fmla="*/ 267 w 302"/>
                    <a:gd name="T9" fmla="*/ 552 h 637"/>
                    <a:gd name="T10" fmla="*/ 252 w 302"/>
                    <a:gd name="T11" fmla="*/ 510 h 637"/>
                    <a:gd name="T12" fmla="*/ 232 w 302"/>
                    <a:gd name="T13" fmla="*/ 462 h 637"/>
                    <a:gd name="T14" fmla="*/ 213 w 302"/>
                    <a:gd name="T15" fmla="*/ 411 h 637"/>
                    <a:gd name="T16" fmla="*/ 191 w 302"/>
                    <a:gd name="T17" fmla="*/ 357 h 637"/>
                    <a:gd name="T18" fmla="*/ 170 w 302"/>
                    <a:gd name="T19" fmla="*/ 303 h 637"/>
                    <a:gd name="T20" fmla="*/ 148 w 302"/>
                    <a:gd name="T21" fmla="*/ 249 h 637"/>
                    <a:gd name="T22" fmla="*/ 127 w 302"/>
                    <a:gd name="T23" fmla="*/ 196 h 637"/>
                    <a:gd name="T24" fmla="*/ 108 w 302"/>
                    <a:gd name="T25" fmla="*/ 147 h 637"/>
                    <a:gd name="T26" fmla="*/ 91 w 302"/>
                    <a:gd name="T27" fmla="*/ 103 h 637"/>
                    <a:gd name="T28" fmla="*/ 76 w 302"/>
                    <a:gd name="T29" fmla="*/ 64 h 637"/>
                    <a:gd name="T30" fmla="*/ 65 w 302"/>
                    <a:gd name="T31" fmla="*/ 34 h 637"/>
                    <a:gd name="T32" fmla="*/ 57 w 302"/>
                    <a:gd name="T33" fmla="*/ 13 h 637"/>
                    <a:gd name="T34" fmla="*/ 51 w 302"/>
                    <a:gd name="T35" fmla="*/ 5 h 637"/>
                    <a:gd name="T36" fmla="*/ 41 w 302"/>
                    <a:gd name="T37" fmla="*/ 1 h 637"/>
                    <a:gd name="T38" fmla="*/ 30 w 302"/>
                    <a:gd name="T39" fmla="*/ 0 h 637"/>
                    <a:gd name="T40" fmla="*/ 19 w 302"/>
                    <a:gd name="T41" fmla="*/ 2 h 637"/>
                    <a:gd name="T42" fmla="*/ 9 w 302"/>
                    <a:gd name="T43" fmla="*/ 8 h 637"/>
                    <a:gd name="T44" fmla="*/ 2 w 302"/>
                    <a:gd name="T45" fmla="*/ 18 h 637"/>
                    <a:gd name="T46" fmla="*/ 0 w 302"/>
                    <a:gd name="T47" fmla="*/ 30 h 637"/>
                    <a:gd name="T48" fmla="*/ 3 w 302"/>
                    <a:gd name="T49" fmla="*/ 46 h 637"/>
                    <a:gd name="T50" fmla="*/ 230 w 302"/>
                    <a:gd name="T51" fmla="*/ 634 h 637"/>
                    <a:gd name="T52" fmla="*/ 302 w 302"/>
                    <a:gd name="T53" fmla="*/ 637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02" h="637">
                      <a:moveTo>
                        <a:pt x="302" y="637"/>
                      </a:moveTo>
                      <a:lnTo>
                        <a:pt x="299" y="631"/>
                      </a:lnTo>
                      <a:lnTo>
                        <a:pt x="292" y="614"/>
                      </a:lnTo>
                      <a:lnTo>
                        <a:pt x="282" y="587"/>
                      </a:lnTo>
                      <a:lnTo>
                        <a:pt x="267" y="552"/>
                      </a:lnTo>
                      <a:lnTo>
                        <a:pt x="252" y="510"/>
                      </a:lnTo>
                      <a:lnTo>
                        <a:pt x="232" y="462"/>
                      </a:lnTo>
                      <a:lnTo>
                        <a:pt x="213" y="411"/>
                      </a:lnTo>
                      <a:lnTo>
                        <a:pt x="191" y="357"/>
                      </a:lnTo>
                      <a:lnTo>
                        <a:pt x="170" y="303"/>
                      </a:lnTo>
                      <a:lnTo>
                        <a:pt x="148" y="249"/>
                      </a:lnTo>
                      <a:lnTo>
                        <a:pt x="127" y="196"/>
                      </a:lnTo>
                      <a:lnTo>
                        <a:pt x="108" y="147"/>
                      </a:lnTo>
                      <a:lnTo>
                        <a:pt x="91" y="103"/>
                      </a:lnTo>
                      <a:lnTo>
                        <a:pt x="76" y="64"/>
                      </a:lnTo>
                      <a:lnTo>
                        <a:pt x="65" y="34"/>
                      </a:lnTo>
                      <a:lnTo>
                        <a:pt x="57" y="13"/>
                      </a:lnTo>
                      <a:lnTo>
                        <a:pt x="51" y="5"/>
                      </a:lnTo>
                      <a:lnTo>
                        <a:pt x="41" y="1"/>
                      </a:lnTo>
                      <a:lnTo>
                        <a:pt x="30" y="0"/>
                      </a:lnTo>
                      <a:lnTo>
                        <a:pt x="19" y="2"/>
                      </a:lnTo>
                      <a:lnTo>
                        <a:pt x="9" y="8"/>
                      </a:lnTo>
                      <a:lnTo>
                        <a:pt x="2" y="18"/>
                      </a:lnTo>
                      <a:lnTo>
                        <a:pt x="0" y="30"/>
                      </a:lnTo>
                      <a:lnTo>
                        <a:pt x="3" y="46"/>
                      </a:lnTo>
                      <a:lnTo>
                        <a:pt x="230" y="634"/>
                      </a:lnTo>
                      <a:lnTo>
                        <a:pt x="302" y="637"/>
                      </a:lnTo>
                      <a:close/>
                    </a:path>
                  </a:pathLst>
                </a:custGeom>
                <a:solidFill>
                  <a:srgbClr val="E598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08" name="Freeform 824"/>
                <p:cNvSpPr>
                  <a:spLocks/>
                </p:cNvSpPr>
                <p:nvPr/>
              </p:nvSpPr>
              <p:spPr bwMode="auto">
                <a:xfrm>
                  <a:off x="4852" y="2608"/>
                  <a:ext cx="61" cy="127"/>
                </a:xfrm>
                <a:custGeom>
                  <a:avLst/>
                  <a:gdLst>
                    <a:gd name="T0" fmla="*/ 302 w 302"/>
                    <a:gd name="T1" fmla="*/ 637 h 637"/>
                    <a:gd name="T2" fmla="*/ 302 w 302"/>
                    <a:gd name="T3" fmla="*/ 637 h 637"/>
                    <a:gd name="T4" fmla="*/ 299 w 302"/>
                    <a:gd name="T5" fmla="*/ 631 h 637"/>
                    <a:gd name="T6" fmla="*/ 292 w 302"/>
                    <a:gd name="T7" fmla="*/ 614 h 637"/>
                    <a:gd name="T8" fmla="*/ 282 w 302"/>
                    <a:gd name="T9" fmla="*/ 587 h 637"/>
                    <a:gd name="T10" fmla="*/ 267 w 302"/>
                    <a:gd name="T11" fmla="*/ 552 h 637"/>
                    <a:gd name="T12" fmla="*/ 252 w 302"/>
                    <a:gd name="T13" fmla="*/ 510 h 637"/>
                    <a:gd name="T14" fmla="*/ 232 w 302"/>
                    <a:gd name="T15" fmla="*/ 462 h 637"/>
                    <a:gd name="T16" fmla="*/ 213 w 302"/>
                    <a:gd name="T17" fmla="*/ 411 h 637"/>
                    <a:gd name="T18" fmla="*/ 191 w 302"/>
                    <a:gd name="T19" fmla="*/ 357 h 637"/>
                    <a:gd name="T20" fmla="*/ 170 w 302"/>
                    <a:gd name="T21" fmla="*/ 303 h 637"/>
                    <a:gd name="T22" fmla="*/ 148 w 302"/>
                    <a:gd name="T23" fmla="*/ 249 h 637"/>
                    <a:gd name="T24" fmla="*/ 127 w 302"/>
                    <a:gd name="T25" fmla="*/ 196 h 637"/>
                    <a:gd name="T26" fmla="*/ 108 w 302"/>
                    <a:gd name="T27" fmla="*/ 147 h 637"/>
                    <a:gd name="T28" fmla="*/ 91 w 302"/>
                    <a:gd name="T29" fmla="*/ 103 h 637"/>
                    <a:gd name="T30" fmla="*/ 76 w 302"/>
                    <a:gd name="T31" fmla="*/ 64 h 637"/>
                    <a:gd name="T32" fmla="*/ 65 w 302"/>
                    <a:gd name="T33" fmla="*/ 34 h 637"/>
                    <a:gd name="T34" fmla="*/ 57 w 302"/>
                    <a:gd name="T35" fmla="*/ 13 h 637"/>
                    <a:gd name="T36" fmla="*/ 57 w 302"/>
                    <a:gd name="T37" fmla="*/ 13 h 637"/>
                    <a:gd name="T38" fmla="*/ 51 w 302"/>
                    <a:gd name="T39" fmla="*/ 5 h 637"/>
                    <a:gd name="T40" fmla="*/ 41 w 302"/>
                    <a:gd name="T41" fmla="*/ 1 h 637"/>
                    <a:gd name="T42" fmla="*/ 30 w 302"/>
                    <a:gd name="T43" fmla="*/ 0 h 637"/>
                    <a:gd name="T44" fmla="*/ 19 w 302"/>
                    <a:gd name="T45" fmla="*/ 2 h 637"/>
                    <a:gd name="T46" fmla="*/ 9 w 302"/>
                    <a:gd name="T47" fmla="*/ 8 h 637"/>
                    <a:gd name="T48" fmla="*/ 2 w 302"/>
                    <a:gd name="T49" fmla="*/ 18 h 637"/>
                    <a:gd name="T50" fmla="*/ 0 w 302"/>
                    <a:gd name="T51" fmla="*/ 30 h 637"/>
                    <a:gd name="T52" fmla="*/ 3 w 302"/>
                    <a:gd name="T53" fmla="*/ 46 h 637"/>
                    <a:gd name="T54" fmla="*/ 230 w 302"/>
                    <a:gd name="T55" fmla="*/ 634 h 637"/>
                    <a:gd name="T56" fmla="*/ 302 w 302"/>
                    <a:gd name="T57" fmla="*/ 637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02" h="637">
                      <a:moveTo>
                        <a:pt x="302" y="637"/>
                      </a:moveTo>
                      <a:lnTo>
                        <a:pt x="302" y="637"/>
                      </a:lnTo>
                      <a:lnTo>
                        <a:pt x="299" y="631"/>
                      </a:lnTo>
                      <a:lnTo>
                        <a:pt x="292" y="614"/>
                      </a:lnTo>
                      <a:lnTo>
                        <a:pt x="282" y="587"/>
                      </a:lnTo>
                      <a:lnTo>
                        <a:pt x="267" y="552"/>
                      </a:lnTo>
                      <a:lnTo>
                        <a:pt x="252" y="510"/>
                      </a:lnTo>
                      <a:lnTo>
                        <a:pt x="232" y="462"/>
                      </a:lnTo>
                      <a:lnTo>
                        <a:pt x="213" y="411"/>
                      </a:lnTo>
                      <a:lnTo>
                        <a:pt x="191" y="357"/>
                      </a:lnTo>
                      <a:lnTo>
                        <a:pt x="170" y="303"/>
                      </a:lnTo>
                      <a:lnTo>
                        <a:pt x="148" y="249"/>
                      </a:lnTo>
                      <a:lnTo>
                        <a:pt x="127" y="196"/>
                      </a:lnTo>
                      <a:lnTo>
                        <a:pt x="108" y="147"/>
                      </a:lnTo>
                      <a:lnTo>
                        <a:pt x="91" y="103"/>
                      </a:lnTo>
                      <a:lnTo>
                        <a:pt x="76" y="64"/>
                      </a:lnTo>
                      <a:lnTo>
                        <a:pt x="65" y="34"/>
                      </a:lnTo>
                      <a:lnTo>
                        <a:pt x="57" y="13"/>
                      </a:lnTo>
                      <a:lnTo>
                        <a:pt x="51" y="5"/>
                      </a:lnTo>
                      <a:lnTo>
                        <a:pt x="41" y="1"/>
                      </a:lnTo>
                      <a:lnTo>
                        <a:pt x="30" y="0"/>
                      </a:lnTo>
                      <a:lnTo>
                        <a:pt x="19" y="2"/>
                      </a:lnTo>
                      <a:lnTo>
                        <a:pt x="9" y="8"/>
                      </a:lnTo>
                      <a:lnTo>
                        <a:pt x="2" y="18"/>
                      </a:lnTo>
                      <a:lnTo>
                        <a:pt x="0" y="30"/>
                      </a:lnTo>
                      <a:lnTo>
                        <a:pt x="3" y="46"/>
                      </a:lnTo>
                      <a:lnTo>
                        <a:pt x="230" y="634"/>
                      </a:lnTo>
                      <a:lnTo>
                        <a:pt x="302" y="63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09" name="Freeform 825"/>
                <p:cNvSpPr>
                  <a:spLocks/>
                </p:cNvSpPr>
                <p:nvPr/>
              </p:nvSpPr>
              <p:spPr bwMode="auto">
                <a:xfrm>
                  <a:off x="4855" y="2610"/>
                  <a:ext cx="53" cy="123"/>
                </a:xfrm>
                <a:custGeom>
                  <a:avLst/>
                  <a:gdLst>
                    <a:gd name="T0" fmla="*/ 27 w 268"/>
                    <a:gd name="T1" fmla="*/ 4 h 616"/>
                    <a:gd name="T2" fmla="*/ 268 w 268"/>
                    <a:gd name="T3" fmla="*/ 615 h 616"/>
                    <a:gd name="T4" fmla="*/ 237 w 268"/>
                    <a:gd name="T5" fmla="*/ 616 h 616"/>
                    <a:gd name="T6" fmla="*/ 0 w 268"/>
                    <a:gd name="T7" fmla="*/ 9 h 616"/>
                    <a:gd name="T8" fmla="*/ 2 w 268"/>
                    <a:gd name="T9" fmla="*/ 7 h 616"/>
                    <a:gd name="T10" fmla="*/ 8 w 268"/>
                    <a:gd name="T11" fmla="*/ 2 h 616"/>
                    <a:gd name="T12" fmla="*/ 17 w 268"/>
                    <a:gd name="T13" fmla="*/ 0 h 616"/>
                    <a:gd name="T14" fmla="*/ 27 w 268"/>
                    <a:gd name="T15" fmla="*/ 4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8" h="616">
                      <a:moveTo>
                        <a:pt x="27" y="4"/>
                      </a:moveTo>
                      <a:lnTo>
                        <a:pt x="268" y="615"/>
                      </a:lnTo>
                      <a:lnTo>
                        <a:pt x="237" y="616"/>
                      </a:lnTo>
                      <a:lnTo>
                        <a:pt x="0" y="9"/>
                      </a:lnTo>
                      <a:lnTo>
                        <a:pt x="2" y="7"/>
                      </a:lnTo>
                      <a:lnTo>
                        <a:pt x="8" y="2"/>
                      </a:lnTo>
                      <a:lnTo>
                        <a:pt x="17" y="0"/>
                      </a:lnTo>
                      <a:lnTo>
                        <a:pt x="27" y="4"/>
                      </a:lnTo>
                      <a:close/>
                    </a:path>
                  </a:pathLst>
                </a:custGeom>
                <a:solidFill>
                  <a:srgbClr val="FFC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10" name="Line 826"/>
                <p:cNvSpPr>
                  <a:spLocks noChangeShapeType="1"/>
                </p:cNvSpPr>
                <p:nvPr/>
              </p:nvSpPr>
              <p:spPr bwMode="auto">
                <a:xfrm>
                  <a:off x="4860" y="2609"/>
                  <a:ext cx="48" cy="124"/>
                </a:xfrm>
                <a:prstGeom prst="line">
                  <a:avLst/>
                </a:prstGeom>
                <a:noFill/>
                <a:ln w="0">
                  <a:solidFill>
                    <a:srgbClr val="FFF2B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11" name="Freeform 827"/>
                <p:cNvSpPr>
                  <a:spLocks/>
                </p:cNvSpPr>
                <p:nvPr/>
              </p:nvSpPr>
              <p:spPr bwMode="auto">
                <a:xfrm>
                  <a:off x="4853" y="2612"/>
                  <a:ext cx="49" cy="121"/>
                </a:xfrm>
                <a:custGeom>
                  <a:avLst/>
                  <a:gdLst>
                    <a:gd name="T0" fmla="*/ 7 w 244"/>
                    <a:gd name="T1" fmla="*/ 0 h 607"/>
                    <a:gd name="T2" fmla="*/ 244 w 244"/>
                    <a:gd name="T3" fmla="*/ 607 h 607"/>
                    <a:gd name="T4" fmla="*/ 227 w 244"/>
                    <a:gd name="T5" fmla="*/ 607 h 607"/>
                    <a:gd name="T6" fmla="*/ 0 w 244"/>
                    <a:gd name="T7" fmla="*/ 18 h 607"/>
                    <a:gd name="T8" fmla="*/ 0 w 244"/>
                    <a:gd name="T9" fmla="*/ 16 h 607"/>
                    <a:gd name="T10" fmla="*/ 0 w 244"/>
                    <a:gd name="T11" fmla="*/ 12 h 607"/>
                    <a:gd name="T12" fmla="*/ 2 w 244"/>
                    <a:gd name="T13" fmla="*/ 6 h 607"/>
                    <a:gd name="T14" fmla="*/ 7 w 244"/>
                    <a:gd name="T15" fmla="*/ 0 h 6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4" h="607">
                      <a:moveTo>
                        <a:pt x="7" y="0"/>
                      </a:moveTo>
                      <a:lnTo>
                        <a:pt x="244" y="607"/>
                      </a:lnTo>
                      <a:lnTo>
                        <a:pt x="227" y="607"/>
                      </a:lnTo>
                      <a:lnTo>
                        <a:pt x="0" y="18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6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BF7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12" name="Freeform 828"/>
                <p:cNvSpPr>
                  <a:spLocks/>
                </p:cNvSpPr>
                <p:nvPr/>
              </p:nvSpPr>
              <p:spPr bwMode="auto">
                <a:xfrm>
                  <a:off x="4840" y="2576"/>
                  <a:ext cx="14" cy="15"/>
                </a:xfrm>
                <a:custGeom>
                  <a:avLst/>
                  <a:gdLst>
                    <a:gd name="T0" fmla="*/ 70 w 70"/>
                    <a:gd name="T1" fmla="*/ 56 h 79"/>
                    <a:gd name="T2" fmla="*/ 68 w 70"/>
                    <a:gd name="T3" fmla="*/ 51 h 79"/>
                    <a:gd name="T4" fmla="*/ 65 w 70"/>
                    <a:gd name="T5" fmla="*/ 44 h 79"/>
                    <a:gd name="T6" fmla="*/ 63 w 70"/>
                    <a:gd name="T7" fmla="*/ 37 h 79"/>
                    <a:gd name="T8" fmla="*/ 59 w 70"/>
                    <a:gd name="T9" fmla="*/ 28 h 79"/>
                    <a:gd name="T10" fmla="*/ 56 w 70"/>
                    <a:gd name="T11" fmla="*/ 21 h 79"/>
                    <a:gd name="T12" fmla="*/ 53 w 70"/>
                    <a:gd name="T13" fmla="*/ 15 h 79"/>
                    <a:gd name="T14" fmla="*/ 49 w 70"/>
                    <a:gd name="T15" fmla="*/ 9 h 79"/>
                    <a:gd name="T16" fmla="*/ 47 w 70"/>
                    <a:gd name="T17" fmla="*/ 6 h 79"/>
                    <a:gd name="T18" fmla="*/ 41 w 70"/>
                    <a:gd name="T19" fmla="*/ 3 h 79"/>
                    <a:gd name="T20" fmla="*/ 34 w 70"/>
                    <a:gd name="T21" fmla="*/ 0 h 79"/>
                    <a:gd name="T22" fmla="*/ 26 w 70"/>
                    <a:gd name="T23" fmla="*/ 0 h 79"/>
                    <a:gd name="T24" fmla="*/ 18 w 70"/>
                    <a:gd name="T25" fmla="*/ 3 h 79"/>
                    <a:gd name="T26" fmla="*/ 12 w 70"/>
                    <a:gd name="T27" fmla="*/ 7 h 79"/>
                    <a:gd name="T28" fmla="*/ 6 w 70"/>
                    <a:gd name="T29" fmla="*/ 12 h 79"/>
                    <a:gd name="T30" fmla="*/ 1 w 70"/>
                    <a:gd name="T31" fmla="*/ 20 h 79"/>
                    <a:gd name="T32" fmla="*/ 0 w 70"/>
                    <a:gd name="T33" fmla="*/ 28 h 79"/>
                    <a:gd name="T34" fmla="*/ 0 w 70"/>
                    <a:gd name="T35" fmla="*/ 28 h 79"/>
                    <a:gd name="T36" fmla="*/ 0 w 70"/>
                    <a:gd name="T37" fmla="*/ 31 h 79"/>
                    <a:gd name="T38" fmla="*/ 1 w 70"/>
                    <a:gd name="T39" fmla="*/ 33 h 79"/>
                    <a:gd name="T40" fmla="*/ 2 w 70"/>
                    <a:gd name="T41" fmla="*/ 38 h 79"/>
                    <a:gd name="T42" fmla="*/ 4 w 70"/>
                    <a:gd name="T43" fmla="*/ 45 h 79"/>
                    <a:gd name="T44" fmla="*/ 7 w 70"/>
                    <a:gd name="T45" fmla="*/ 54 h 79"/>
                    <a:gd name="T46" fmla="*/ 12 w 70"/>
                    <a:gd name="T47" fmla="*/ 65 h 79"/>
                    <a:gd name="T48" fmla="*/ 17 w 70"/>
                    <a:gd name="T49" fmla="*/ 79 h 79"/>
                    <a:gd name="T50" fmla="*/ 70 w 70"/>
                    <a:gd name="T51" fmla="*/ 56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70" h="79">
                      <a:moveTo>
                        <a:pt x="70" y="56"/>
                      </a:moveTo>
                      <a:lnTo>
                        <a:pt x="68" y="51"/>
                      </a:lnTo>
                      <a:lnTo>
                        <a:pt x="65" y="44"/>
                      </a:lnTo>
                      <a:lnTo>
                        <a:pt x="63" y="37"/>
                      </a:lnTo>
                      <a:lnTo>
                        <a:pt x="59" y="28"/>
                      </a:lnTo>
                      <a:lnTo>
                        <a:pt x="56" y="21"/>
                      </a:lnTo>
                      <a:lnTo>
                        <a:pt x="53" y="15"/>
                      </a:lnTo>
                      <a:lnTo>
                        <a:pt x="49" y="9"/>
                      </a:lnTo>
                      <a:lnTo>
                        <a:pt x="47" y="6"/>
                      </a:lnTo>
                      <a:lnTo>
                        <a:pt x="41" y="3"/>
                      </a:lnTo>
                      <a:lnTo>
                        <a:pt x="34" y="0"/>
                      </a:lnTo>
                      <a:lnTo>
                        <a:pt x="26" y="0"/>
                      </a:lnTo>
                      <a:lnTo>
                        <a:pt x="18" y="3"/>
                      </a:lnTo>
                      <a:lnTo>
                        <a:pt x="12" y="7"/>
                      </a:lnTo>
                      <a:lnTo>
                        <a:pt x="6" y="12"/>
                      </a:lnTo>
                      <a:lnTo>
                        <a:pt x="1" y="20"/>
                      </a:lnTo>
                      <a:lnTo>
                        <a:pt x="0" y="28"/>
                      </a:lnTo>
                      <a:lnTo>
                        <a:pt x="0" y="31"/>
                      </a:lnTo>
                      <a:lnTo>
                        <a:pt x="1" y="33"/>
                      </a:lnTo>
                      <a:lnTo>
                        <a:pt x="2" y="38"/>
                      </a:lnTo>
                      <a:lnTo>
                        <a:pt x="4" y="45"/>
                      </a:lnTo>
                      <a:lnTo>
                        <a:pt x="7" y="54"/>
                      </a:lnTo>
                      <a:lnTo>
                        <a:pt x="12" y="65"/>
                      </a:lnTo>
                      <a:lnTo>
                        <a:pt x="17" y="79"/>
                      </a:lnTo>
                      <a:lnTo>
                        <a:pt x="70" y="56"/>
                      </a:lnTo>
                      <a:close/>
                    </a:path>
                  </a:pathLst>
                </a:custGeom>
                <a:solidFill>
                  <a:srgbClr val="E55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13" name="Freeform 829"/>
                <p:cNvSpPr>
                  <a:spLocks/>
                </p:cNvSpPr>
                <p:nvPr/>
              </p:nvSpPr>
              <p:spPr bwMode="auto">
                <a:xfrm>
                  <a:off x="4840" y="2576"/>
                  <a:ext cx="14" cy="15"/>
                </a:xfrm>
                <a:custGeom>
                  <a:avLst/>
                  <a:gdLst>
                    <a:gd name="T0" fmla="*/ 70 w 70"/>
                    <a:gd name="T1" fmla="*/ 56 h 79"/>
                    <a:gd name="T2" fmla="*/ 70 w 70"/>
                    <a:gd name="T3" fmla="*/ 56 h 79"/>
                    <a:gd name="T4" fmla="*/ 68 w 70"/>
                    <a:gd name="T5" fmla="*/ 51 h 79"/>
                    <a:gd name="T6" fmla="*/ 65 w 70"/>
                    <a:gd name="T7" fmla="*/ 44 h 79"/>
                    <a:gd name="T8" fmla="*/ 63 w 70"/>
                    <a:gd name="T9" fmla="*/ 37 h 79"/>
                    <a:gd name="T10" fmla="*/ 59 w 70"/>
                    <a:gd name="T11" fmla="*/ 28 h 79"/>
                    <a:gd name="T12" fmla="*/ 56 w 70"/>
                    <a:gd name="T13" fmla="*/ 21 h 79"/>
                    <a:gd name="T14" fmla="*/ 53 w 70"/>
                    <a:gd name="T15" fmla="*/ 15 h 79"/>
                    <a:gd name="T16" fmla="*/ 49 w 70"/>
                    <a:gd name="T17" fmla="*/ 9 h 79"/>
                    <a:gd name="T18" fmla="*/ 47 w 70"/>
                    <a:gd name="T19" fmla="*/ 6 h 79"/>
                    <a:gd name="T20" fmla="*/ 47 w 70"/>
                    <a:gd name="T21" fmla="*/ 6 h 79"/>
                    <a:gd name="T22" fmla="*/ 41 w 70"/>
                    <a:gd name="T23" fmla="*/ 3 h 79"/>
                    <a:gd name="T24" fmla="*/ 34 w 70"/>
                    <a:gd name="T25" fmla="*/ 0 h 79"/>
                    <a:gd name="T26" fmla="*/ 26 w 70"/>
                    <a:gd name="T27" fmla="*/ 0 h 79"/>
                    <a:gd name="T28" fmla="*/ 18 w 70"/>
                    <a:gd name="T29" fmla="*/ 3 h 79"/>
                    <a:gd name="T30" fmla="*/ 12 w 70"/>
                    <a:gd name="T31" fmla="*/ 7 h 79"/>
                    <a:gd name="T32" fmla="*/ 6 w 70"/>
                    <a:gd name="T33" fmla="*/ 12 h 79"/>
                    <a:gd name="T34" fmla="*/ 1 w 70"/>
                    <a:gd name="T35" fmla="*/ 20 h 79"/>
                    <a:gd name="T36" fmla="*/ 0 w 70"/>
                    <a:gd name="T37" fmla="*/ 28 h 79"/>
                    <a:gd name="T38" fmla="*/ 0 w 70"/>
                    <a:gd name="T39" fmla="*/ 28 h 79"/>
                    <a:gd name="T40" fmla="*/ 0 w 70"/>
                    <a:gd name="T41" fmla="*/ 28 h 79"/>
                    <a:gd name="T42" fmla="*/ 0 w 70"/>
                    <a:gd name="T43" fmla="*/ 31 h 79"/>
                    <a:gd name="T44" fmla="*/ 1 w 70"/>
                    <a:gd name="T45" fmla="*/ 33 h 79"/>
                    <a:gd name="T46" fmla="*/ 2 w 70"/>
                    <a:gd name="T47" fmla="*/ 38 h 79"/>
                    <a:gd name="T48" fmla="*/ 4 w 70"/>
                    <a:gd name="T49" fmla="*/ 45 h 79"/>
                    <a:gd name="T50" fmla="*/ 7 w 70"/>
                    <a:gd name="T51" fmla="*/ 54 h 79"/>
                    <a:gd name="T52" fmla="*/ 12 w 70"/>
                    <a:gd name="T53" fmla="*/ 65 h 79"/>
                    <a:gd name="T54" fmla="*/ 17 w 70"/>
                    <a:gd name="T55" fmla="*/ 79 h 79"/>
                    <a:gd name="T56" fmla="*/ 70 w 70"/>
                    <a:gd name="T57" fmla="*/ 56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" h="79">
                      <a:moveTo>
                        <a:pt x="70" y="56"/>
                      </a:moveTo>
                      <a:lnTo>
                        <a:pt x="70" y="56"/>
                      </a:lnTo>
                      <a:lnTo>
                        <a:pt x="68" y="51"/>
                      </a:lnTo>
                      <a:lnTo>
                        <a:pt x="65" y="44"/>
                      </a:lnTo>
                      <a:lnTo>
                        <a:pt x="63" y="37"/>
                      </a:lnTo>
                      <a:lnTo>
                        <a:pt x="59" y="28"/>
                      </a:lnTo>
                      <a:lnTo>
                        <a:pt x="56" y="21"/>
                      </a:lnTo>
                      <a:lnTo>
                        <a:pt x="53" y="15"/>
                      </a:lnTo>
                      <a:lnTo>
                        <a:pt x="49" y="9"/>
                      </a:lnTo>
                      <a:lnTo>
                        <a:pt x="47" y="6"/>
                      </a:lnTo>
                      <a:lnTo>
                        <a:pt x="41" y="3"/>
                      </a:lnTo>
                      <a:lnTo>
                        <a:pt x="34" y="0"/>
                      </a:lnTo>
                      <a:lnTo>
                        <a:pt x="26" y="0"/>
                      </a:lnTo>
                      <a:lnTo>
                        <a:pt x="18" y="3"/>
                      </a:lnTo>
                      <a:lnTo>
                        <a:pt x="12" y="7"/>
                      </a:lnTo>
                      <a:lnTo>
                        <a:pt x="6" y="12"/>
                      </a:lnTo>
                      <a:lnTo>
                        <a:pt x="1" y="20"/>
                      </a:lnTo>
                      <a:lnTo>
                        <a:pt x="0" y="28"/>
                      </a:lnTo>
                      <a:lnTo>
                        <a:pt x="0" y="31"/>
                      </a:lnTo>
                      <a:lnTo>
                        <a:pt x="1" y="33"/>
                      </a:lnTo>
                      <a:lnTo>
                        <a:pt x="2" y="38"/>
                      </a:lnTo>
                      <a:lnTo>
                        <a:pt x="4" y="45"/>
                      </a:lnTo>
                      <a:lnTo>
                        <a:pt x="7" y="54"/>
                      </a:lnTo>
                      <a:lnTo>
                        <a:pt x="12" y="65"/>
                      </a:lnTo>
                      <a:lnTo>
                        <a:pt x="17" y="79"/>
                      </a:lnTo>
                      <a:lnTo>
                        <a:pt x="70" y="56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14" name="Freeform 830"/>
                <p:cNvSpPr>
                  <a:spLocks/>
                </p:cNvSpPr>
                <p:nvPr/>
              </p:nvSpPr>
              <p:spPr bwMode="auto">
                <a:xfrm>
                  <a:off x="4843" y="2585"/>
                  <a:ext cx="22" cy="34"/>
                </a:xfrm>
                <a:custGeom>
                  <a:avLst/>
                  <a:gdLst>
                    <a:gd name="T0" fmla="*/ 110 w 112"/>
                    <a:gd name="T1" fmla="*/ 143 h 173"/>
                    <a:gd name="T2" fmla="*/ 103 w 112"/>
                    <a:gd name="T3" fmla="*/ 143 h 173"/>
                    <a:gd name="T4" fmla="*/ 97 w 112"/>
                    <a:gd name="T5" fmla="*/ 143 h 173"/>
                    <a:gd name="T6" fmla="*/ 90 w 112"/>
                    <a:gd name="T7" fmla="*/ 144 h 173"/>
                    <a:gd name="T8" fmla="*/ 83 w 112"/>
                    <a:gd name="T9" fmla="*/ 146 h 173"/>
                    <a:gd name="T10" fmla="*/ 74 w 112"/>
                    <a:gd name="T11" fmla="*/ 150 h 173"/>
                    <a:gd name="T12" fmla="*/ 67 w 112"/>
                    <a:gd name="T13" fmla="*/ 156 h 173"/>
                    <a:gd name="T14" fmla="*/ 61 w 112"/>
                    <a:gd name="T15" fmla="*/ 163 h 173"/>
                    <a:gd name="T16" fmla="*/ 55 w 112"/>
                    <a:gd name="T17" fmla="*/ 172 h 173"/>
                    <a:gd name="T18" fmla="*/ 55 w 112"/>
                    <a:gd name="T19" fmla="*/ 173 h 173"/>
                    <a:gd name="T20" fmla="*/ 54 w 112"/>
                    <a:gd name="T21" fmla="*/ 173 h 173"/>
                    <a:gd name="T22" fmla="*/ 51 w 112"/>
                    <a:gd name="T23" fmla="*/ 173 h 173"/>
                    <a:gd name="T24" fmla="*/ 49 w 112"/>
                    <a:gd name="T25" fmla="*/ 169 h 173"/>
                    <a:gd name="T26" fmla="*/ 45 w 112"/>
                    <a:gd name="T27" fmla="*/ 160 h 173"/>
                    <a:gd name="T28" fmla="*/ 39 w 112"/>
                    <a:gd name="T29" fmla="*/ 143 h 173"/>
                    <a:gd name="T30" fmla="*/ 30 w 112"/>
                    <a:gd name="T31" fmla="*/ 121 h 173"/>
                    <a:gd name="T32" fmla="*/ 22 w 112"/>
                    <a:gd name="T33" fmla="*/ 96 h 173"/>
                    <a:gd name="T34" fmla="*/ 13 w 112"/>
                    <a:gd name="T35" fmla="*/ 73 h 173"/>
                    <a:gd name="T36" fmla="*/ 7 w 112"/>
                    <a:gd name="T37" fmla="*/ 54 h 173"/>
                    <a:gd name="T38" fmla="*/ 2 w 112"/>
                    <a:gd name="T39" fmla="*/ 39 h 173"/>
                    <a:gd name="T40" fmla="*/ 0 w 112"/>
                    <a:gd name="T41" fmla="*/ 34 h 173"/>
                    <a:gd name="T42" fmla="*/ 0 w 112"/>
                    <a:gd name="T43" fmla="*/ 26 h 173"/>
                    <a:gd name="T44" fmla="*/ 6 w 112"/>
                    <a:gd name="T45" fmla="*/ 16 h 173"/>
                    <a:gd name="T46" fmla="*/ 15 w 112"/>
                    <a:gd name="T47" fmla="*/ 7 h 173"/>
                    <a:gd name="T48" fmla="*/ 26 w 112"/>
                    <a:gd name="T49" fmla="*/ 3 h 173"/>
                    <a:gd name="T50" fmla="*/ 35 w 112"/>
                    <a:gd name="T51" fmla="*/ 0 h 173"/>
                    <a:gd name="T52" fmla="*/ 45 w 112"/>
                    <a:gd name="T53" fmla="*/ 0 h 173"/>
                    <a:gd name="T54" fmla="*/ 54 w 112"/>
                    <a:gd name="T55" fmla="*/ 3 h 173"/>
                    <a:gd name="T56" fmla="*/ 58 w 112"/>
                    <a:gd name="T57" fmla="*/ 7 h 173"/>
                    <a:gd name="T58" fmla="*/ 60 w 112"/>
                    <a:gd name="T59" fmla="*/ 12 h 173"/>
                    <a:gd name="T60" fmla="*/ 64 w 112"/>
                    <a:gd name="T61" fmla="*/ 23 h 173"/>
                    <a:gd name="T62" fmla="*/ 72 w 112"/>
                    <a:gd name="T63" fmla="*/ 39 h 173"/>
                    <a:gd name="T64" fmla="*/ 79 w 112"/>
                    <a:gd name="T65" fmla="*/ 57 h 173"/>
                    <a:gd name="T66" fmla="*/ 86 w 112"/>
                    <a:gd name="T67" fmla="*/ 77 h 173"/>
                    <a:gd name="T68" fmla="*/ 94 w 112"/>
                    <a:gd name="T69" fmla="*/ 93 h 173"/>
                    <a:gd name="T70" fmla="*/ 99 w 112"/>
                    <a:gd name="T71" fmla="*/ 105 h 173"/>
                    <a:gd name="T72" fmla="*/ 101 w 112"/>
                    <a:gd name="T73" fmla="*/ 111 h 173"/>
                    <a:gd name="T74" fmla="*/ 107 w 112"/>
                    <a:gd name="T75" fmla="*/ 124 h 173"/>
                    <a:gd name="T76" fmla="*/ 111 w 112"/>
                    <a:gd name="T77" fmla="*/ 134 h 173"/>
                    <a:gd name="T78" fmla="*/ 112 w 112"/>
                    <a:gd name="T79" fmla="*/ 141 h 173"/>
                    <a:gd name="T80" fmla="*/ 110 w 112"/>
                    <a:gd name="T81" fmla="*/ 143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12" h="173">
                      <a:moveTo>
                        <a:pt x="110" y="143"/>
                      </a:moveTo>
                      <a:lnTo>
                        <a:pt x="103" y="143"/>
                      </a:lnTo>
                      <a:lnTo>
                        <a:pt x="97" y="143"/>
                      </a:lnTo>
                      <a:lnTo>
                        <a:pt x="90" y="144"/>
                      </a:lnTo>
                      <a:lnTo>
                        <a:pt x="83" y="146"/>
                      </a:lnTo>
                      <a:lnTo>
                        <a:pt x="74" y="150"/>
                      </a:lnTo>
                      <a:lnTo>
                        <a:pt x="67" y="156"/>
                      </a:lnTo>
                      <a:lnTo>
                        <a:pt x="61" y="163"/>
                      </a:lnTo>
                      <a:lnTo>
                        <a:pt x="55" y="172"/>
                      </a:lnTo>
                      <a:lnTo>
                        <a:pt x="55" y="173"/>
                      </a:lnTo>
                      <a:lnTo>
                        <a:pt x="54" y="173"/>
                      </a:lnTo>
                      <a:lnTo>
                        <a:pt x="51" y="173"/>
                      </a:lnTo>
                      <a:lnTo>
                        <a:pt x="49" y="169"/>
                      </a:lnTo>
                      <a:lnTo>
                        <a:pt x="45" y="160"/>
                      </a:lnTo>
                      <a:lnTo>
                        <a:pt x="39" y="143"/>
                      </a:lnTo>
                      <a:lnTo>
                        <a:pt x="30" y="121"/>
                      </a:lnTo>
                      <a:lnTo>
                        <a:pt x="22" y="96"/>
                      </a:lnTo>
                      <a:lnTo>
                        <a:pt x="13" y="73"/>
                      </a:lnTo>
                      <a:lnTo>
                        <a:pt x="7" y="54"/>
                      </a:lnTo>
                      <a:lnTo>
                        <a:pt x="2" y="39"/>
                      </a:lnTo>
                      <a:lnTo>
                        <a:pt x="0" y="34"/>
                      </a:lnTo>
                      <a:lnTo>
                        <a:pt x="0" y="26"/>
                      </a:lnTo>
                      <a:lnTo>
                        <a:pt x="6" y="16"/>
                      </a:lnTo>
                      <a:lnTo>
                        <a:pt x="15" y="7"/>
                      </a:lnTo>
                      <a:lnTo>
                        <a:pt x="26" y="3"/>
                      </a:lnTo>
                      <a:lnTo>
                        <a:pt x="35" y="0"/>
                      </a:lnTo>
                      <a:lnTo>
                        <a:pt x="45" y="0"/>
                      </a:lnTo>
                      <a:lnTo>
                        <a:pt x="54" y="3"/>
                      </a:lnTo>
                      <a:lnTo>
                        <a:pt x="58" y="7"/>
                      </a:lnTo>
                      <a:lnTo>
                        <a:pt x="60" y="12"/>
                      </a:lnTo>
                      <a:lnTo>
                        <a:pt x="64" y="23"/>
                      </a:lnTo>
                      <a:lnTo>
                        <a:pt x="72" y="39"/>
                      </a:lnTo>
                      <a:lnTo>
                        <a:pt x="79" y="57"/>
                      </a:lnTo>
                      <a:lnTo>
                        <a:pt x="86" y="77"/>
                      </a:lnTo>
                      <a:lnTo>
                        <a:pt x="94" y="93"/>
                      </a:lnTo>
                      <a:lnTo>
                        <a:pt x="99" y="105"/>
                      </a:lnTo>
                      <a:lnTo>
                        <a:pt x="101" y="111"/>
                      </a:lnTo>
                      <a:lnTo>
                        <a:pt x="107" y="124"/>
                      </a:lnTo>
                      <a:lnTo>
                        <a:pt x="111" y="134"/>
                      </a:lnTo>
                      <a:lnTo>
                        <a:pt x="112" y="141"/>
                      </a:lnTo>
                      <a:lnTo>
                        <a:pt x="110" y="143"/>
                      </a:lnTo>
                      <a:close/>
                    </a:path>
                  </a:pathLst>
                </a:custGeom>
                <a:solidFill>
                  <a:srgbClr val="99A6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15" name="Freeform 831"/>
                <p:cNvSpPr>
                  <a:spLocks/>
                </p:cNvSpPr>
                <p:nvPr/>
              </p:nvSpPr>
              <p:spPr bwMode="auto">
                <a:xfrm>
                  <a:off x="4843" y="2585"/>
                  <a:ext cx="22" cy="34"/>
                </a:xfrm>
                <a:custGeom>
                  <a:avLst/>
                  <a:gdLst>
                    <a:gd name="T0" fmla="*/ 110 w 112"/>
                    <a:gd name="T1" fmla="*/ 143 h 173"/>
                    <a:gd name="T2" fmla="*/ 110 w 112"/>
                    <a:gd name="T3" fmla="*/ 143 h 173"/>
                    <a:gd name="T4" fmla="*/ 103 w 112"/>
                    <a:gd name="T5" fmla="*/ 143 h 173"/>
                    <a:gd name="T6" fmla="*/ 97 w 112"/>
                    <a:gd name="T7" fmla="*/ 143 h 173"/>
                    <a:gd name="T8" fmla="*/ 90 w 112"/>
                    <a:gd name="T9" fmla="*/ 144 h 173"/>
                    <a:gd name="T10" fmla="*/ 83 w 112"/>
                    <a:gd name="T11" fmla="*/ 146 h 173"/>
                    <a:gd name="T12" fmla="*/ 74 w 112"/>
                    <a:gd name="T13" fmla="*/ 150 h 173"/>
                    <a:gd name="T14" fmla="*/ 67 w 112"/>
                    <a:gd name="T15" fmla="*/ 156 h 173"/>
                    <a:gd name="T16" fmla="*/ 61 w 112"/>
                    <a:gd name="T17" fmla="*/ 163 h 173"/>
                    <a:gd name="T18" fmla="*/ 55 w 112"/>
                    <a:gd name="T19" fmla="*/ 172 h 173"/>
                    <a:gd name="T20" fmla="*/ 55 w 112"/>
                    <a:gd name="T21" fmla="*/ 172 h 173"/>
                    <a:gd name="T22" fmla="*/ 55 w 112"/>
                    <a:gd name="T23" fmla="*/ 173 h 173"/>
                    <a:gd name="T24" fmla="*/ 54 w 112"/>
                    <a:gd name="T25" fmla="*/ 173 h 173"/>
                    <a:gd name="T26" fmla="*/ 51 w 112"/>
                    <a:gd name="T27" fmla="*/ 173 h 173"/>
                    <a:gd name="T28" fmla="*/ 49 w 112"/>
                    <a:gd name="T29" fmla="*/ 169 h 173"/>
                    <a:gd name="T30" fmla="*/ 49 w 112"/>
                    <a:gd name="T31" fmla="*/ 169 h 173"/>
                    <a:gd name="T32" fmla="*/ 45 w 112"/>
                    <a:gd name="T33" fmla="*/ 160 h 173"/>
                    <a:gd name="T34" fmla="*/ 39 w 112"/>
                    <a:gd name="T35" fmla="*/ 143 h 173"/>
                    <a:gd name="T36" fmla="*/ 30 w 112"/>
                    <a:gd name="T37" fmla="*/ 121 h 173"/>
                    <a:gd name="T38" fmla="*/ 22 w 112"/>
                    <a:gd name="T39" fmla="*/ 96 h 173"/>
                    <a:gd name="T40" fmla="*/ 13 w 112"/>
                    <a:gd name="T41" fmla="*/ 73 h 173"/>
                    <a:gd name="T42" fmla="*/ 7 w 112"/>
                    <a:gd name="T43" fmla="*/ 54 h 173"/>
                    <a:gd name="T44" fmla="*/ 2 w 112"/>
                    <a:gd name="T45" fmla="*/ 39 h 173"/>
                    <a:gd name="T46" fmla="*/ 0 w 112"/>
                    <a:gd name="T47" fmla="*/ 34 h 173"/>
                    <a:gd name="T48" fmla="*/ 0 w 112"/>
                    <a:gd name="T49" fmla="*/ 34 h 173"/>
                    <a:gd name="T50" fmla="*/ 0 w 112"/>
                    <a:gd name="T51" fmla="*/ 26 h 173"/>
                    <a:gd name="T52" fmla="*/ 6 w 112"/>
                    <a:gd name="T53" fmla="*/ 16 h 173"/>
                    <a:gd name="T54" fmla="*/ 15 w 112"/>
                    <a:gd name="T55" fmla="*/ 7 h 173"/>
                    <a:gd name="T56" fmla="*/ 26 w 112"/>
                    <a:gd name="T57" fmla="*/ 3 h 173"/>
                    <a:gd name="T58" fmla="*/ 26 w 112"/>
                    <a:gd name="T59" fmla="*/ 3 h 173"/>
                    <a:gd name="T60" fmla="*/ 35 w 112"/>
                    <a:gd name="T61" fmla="*/ 0 h 173"/>
                    <a:gd name="T62" fmla="*/ 45 w 112"/>
                    <a:gd name="T63" fmla="*/ 0 h 173"/>
                    <a:gd name="T64" fmla="*/ 54 w 112"/>
                    <a:gd name="T65" fmla="*/ 3 h 173"/>
                    <a:gd name="T66" fmla="*/ 58 w 112"/>
                    <a:gd name="T67" fmla="*/ 7 h 173"/>
                    <a:gd name="T68" fmla="*/ 58 w 112"/>
                    <a:gd name="T69" fmla="*/ 7 h 173"/>
                    <a:gd name="T70" fmla="*/ 60 w 112"/>
                    <a:gd name="T71" fmla="*/ 12 h 173"/>
                    <a:gd name="T72" fmla="*/ 64 w 112"/>
                    <a:gd name="T73" fmla="*/ 23 h 173"/>
                    <a:gd name="T74" fmla="*/ 72 w 112"/>
                    <a:gd name="T75" fmla="*/ 39 h 173"/>
                    <a:gd name="T76" fmla="*/ 79 w 112"/>
                    <a:gd name="T77" fmla="*/ 57 h 173"/>
                    <a:gd name="T78" fmla="*/ 86 w 112"/>
                    <a:gd name="T79" fmla="*/ 77 h 173"/>
                    <a:gd name="T80" fmla="*/ 94 w 112"/>
                    <a:gd name="T81" fmla="*/ 93 h 173"/>
                    <a:gd name="T82" fmla="*/ 99 w 112"/>
                    <a:gd name="T83" fmla="*/ 105 h 173"/>
                    <a:gd name="T84" fmla="*/ 101 w 112"/>
                    <a:gd name="T85" fmla="*/ 111 h 173"/>
                    <a:gd name="T86" fmla="*/ 101 w 112"/>
                    <a:gd name="T87" fmla="*/ 111 h 173"/>
                    <a:gd name="T88" fmla="*/ 107 w 112"/>
                    <a:gd name="T89" fmla="*/ 124 h 173"/>
                    <a:gd name="T90" fmla="*/ 111 w 112"/>
                    <a:gd name="T91" fmla="*/ 134 h 173"/>
                    <a:gd name="T92" fmla="*/ 112 w 112"/>
                    <a:gd name="T93" fmla="*/ 141 h 173"/>
                    <a:gd name="T94" fmla="*/ 110 w 112"/>
                    <a:gd name="T95" fmla="*/ 143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12" h="173">
                      <a:moveTo>
                        <a:pt x="110" y="143"/>
                      </a:moveTo>
                      <a:lnTo>
                        <a:pt x="110" y="143"/>
                      </a:lnTo>
                      <a:lnTo>
                        <a:pt x="103" y="143"/>
                      </a:lnTo>
                      <a:lnTo>
                        <a:pt x="97" y="143"/>
                      </a:lnTo>
                      <a:lnTo>
                        <a:pt x="90" y="144"/>
                      </a:lnTo>
                      <a:lnTo>
                        <a:pt x="83" y="146"/>
                      </a:lnTo>
                      <a:lnTo>
                        <a:pt x="74" y="150"/>
                      </a:lnTo>
                      <a:lnTo>
                        <a:pt x="67" y="156"/>
                      </a:lnTo>
                      <a:lnTo>
                        <a:pt x="61" y="163"/>
                      </a:lnTo>
                      <a:lnTo>
                        <a:pt x="55" y="172"/>
                      </a:lnTo>
                      <a:lnTo>
                        <a:pt x="55" y="173"/>
                      </a:lnTo>
                      <a:lnTo>
                        <a:pt x="54" y="173"/>
                      </a:lnTo>
                      <a:lnTo>
                        <a:pt x="51" y="173"/>
                      </a:lnTo>
                      <a:lnTo>
                        <a:pt x="49" y="169"/>
                      </a:lnTo>
                      <a:lnTo>
                        <a:pt x="45" y="160"/>
                      </a:lnTo>
                      <a:lnTo>
                        <a:pt x="39" y="143"/>
                      </a:lnTo>
                      <a:lnTo>
                        <a:pt x="30" y="121"/>
                      </a:lnTo>
                      <a:lnTo>
                        <a:pt x="22" y="96"/>
                      </a:lnTo>
                      <a:lnTo>
                        <a:pt x="13" y="73"/>
                      </a:lnTo>
                      <a:lnTo>
                        <a:pt x="7" y="54"/>
                      </a:lnTo>
                      <a:lnTo>
                        <a:pt x="2" y="39"/>
                      </a:lnTo>
                      <a:lnTo>
                        <a:pt x="0" y="34"/>
                      </a:lnTo>
                      <a:lnTo>
                        <a:pt x="0" y="26"/>
                      </a:lnTo>
                      <a:lnTo>
                        <a:pt x="6" y="16"/>
                      </a:lnTo>
                      <a:lnTo>
                        <a:pt x="15" y="7"/>
                      </a:lnTo>
                      <a:lnTo>
                        <a:pt x="26" y="3"/>
                      </a:lnTo>
                      <a:lnTo>
                        <a:pt x="35" y="0"/>
                      </a:lnTo>
                      <a:lnTo>
                        <a:pt x="45" y="0"/>
                      </a:lnTo>
                      <a:lnTo>
                        <a:pt x="54" y="3"/>
                      </a:lnTo>
                      <a:lnTo>
                        <a:pt x="58" y="7"/>
                      </a:lnTo>
                      <a:lnTo>
                        <a:pt x="60" y="12"/>
                      </a:lnTo>
                      <a:lnTo>
                        <a:pt x="64" y="23"/>
                      </a:lnTo>
                      <a:lnTo>
                        <a:pt x="72" y="39"/>
                      </a:lnTo>
                      <a:lnTo>
                        <a:pt x="79" y="57"/>
                      </a:lnTo>
                      <a:lnTo>
                        <a:pt x="86" y="77"/>
                      </a:lnTo>
                      <a:lnTo>
                        <a:pt x="94" y="93"/>
                      </a:lnTo>
                      <a:lnTo>
                        <a:pt x="99" y="105"/>
                      </a:lnTo>
                      <a:lnTo>
                        <a:pt x="101" y="111"/>
                      </a:lnTo>
                      <a:lnTo>
                        <a:pt x="107" y="124"/>
                      </a:lnTo>
                      <a:lnTo>
                        <a:pt x="111" y="134"/>
                      </a:lnTo>
                      <a:lnTo>
                        <a:pt x="112" y="141"/>
                      </a:lnTo>
                      <a:lnTo>
                        <a:pt x="110" y="143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16" name="Freeform 832"/>
                <p:cNvSpPr>
                  <a:spLocks/>
                </p:cNvSpPr>
                <p:nvPr/>
              </p:nvSpPr>
              <p:spPr bwMode="auto">
                <a:xfrm>
                  <a:off x="4844" y="2585"/>
                  <a:ext cx="20" cy="32"/>
                </a:xfrm>
                <a:custGeom>
                  <a:avLst/>
                  <a:gdLst>
                    <a:gd name="T0" fmla="*/ 48 w 98"/>
                    <a:gd name="T1" fmla="*/ 8 h 160"/>
                    <a:gd name="T2" fmla="*/ 49 w 98"/>
                    <a:gd name="T3" fmla="*/ 12 h 160"/>
                    <a:gd name="T4" fmla="*/ 54 w 98"/>
                    <a:gd name="T5" fmla="*/ 23 h 160"/>
                    <a:gd name="T6" fmla="*/ 60 w 98"/>
                    <a:gd name="T7" fmla="*/ 38 h 160"/>
                    <a:gd name="T8" fmla="*/ 66 w 98"/>
                    <a:gd name="T9" fmla="*/ 55 h 160"/>
                    <a:gd name="T10" fmla="*/ 74 w 98"/>
                    <a:gd name="T11" fmla="*/ 72 h 160"/>
                    <a:gd name="T12" fmla="*/ 80 w 98"/>
                    <a:gd name="T13" fmla="*/ 87 h 160"/>
                    <a:gd name="T14" fmla="*/ 84 w 98"/>
                    <a:gd name="T15" fmla="*/ 98 h 160"/>
                    <a:gd name="T16" fmla="*/ 87 w 98"/>
                    <a:gd name="T17" fmla="*/ 103 h 160"/>
                    <a:gd name="T18" fmla="*/ 91 w 98"/>
                    <a:gd name="T19" fmla="*/ 113 h 160"/>
                    <a:gd name="T20" fmla="*/ 95 w 98"/>
                    <a:gd name="T21" fmla="*/ 123 h 160"/>
                    <a:gd name="T22" fmla="*/ 98 w 98"/>
                    <a:gd name="T23" fmla="*/ 131 h 160"/>
                    <a:gd name="T24" fmla="*/ 97 w 98"/>
                    <a:gd name="T25" fmla="*/ 135 h 160"/>
                    <a:gd name="T26" fmla="*/ 92 w 98"/>
                    <a:gd name="T27" fmla="*/ 135 h 160"/>
                    <a:gd name="T28" fmla="*/ 86 w 98"/>
                    <a:gd name="T29" fmla="*/ 135 h 160"/>
                    <a:gd name="T30" fmla="*/ 80 w 98"/>
                    <a:gd name="T31" fmla="*/ 135 h 160"/>
                    <a:gd name="T32" fmla="*/ 74 w 98"/>
                    <a:gd name="T33" fmla="*/ 137 h 160"/>
                    <a:gd name="T34" fmla="*/ 66 w 98"/>
                    <a:gd name="T35" fmla="*/ 141 h 160"/>
                    <a:gd name="T36" fmla="*/ 60 w 98"/>
                    <a:gd name="T37" fmla="*/ 145 h 160"/>
                    <a:gd name="T38" fmla="*/ 54 w 98"/>
                    <a:gd name="T39" fmla="*/ 151 h 160"/>
                    <a:gd name="T40" fmla="*/ 49 w 98"/>
                    <a:gd name="T41" fmla="*/ 158 h 160"/>
                    <a:gd name="T42" fmla="*/ 49 w 98"/>
                    <a:gd name="T43" fmla="*/ 159 h 160"/>
                    <a:gd name="T44" fmla="*/ 49 w 98"/>
                    <a:gd name="T45" fmla="*/ 160 h 160"/>
                    <a:gd name="T46" fmla="*/ 47 w 98"/>
                    <a:gd name="T47" fmla="*/ 160 h 160"/>
                    <a:gd name="T48" fmla="*/ 44 w 98"/>
                    <a:gd name="T49" fmla="*/ 156 h 160"/>
                    <a:gd name="T50" fmla="*/ 41 w 98"/>
                    <a:gd name="T51" fmla="*/ 147 h 160"/>
                    <a:gd name="T52" fmla="*/ 35 w 98"/>
                    <a:gd name="T53" fmla="*/ 131 h 160"/>
                    <a:gd name="T54" fmla="*/ 27 w 98"/>
                    <a:gd name="T55" fmla="*/ 111 h 160"/>
                    <a:gd name="T56" fmla="*/ 20 w 98"/>
                    <a:gd name="T57" fmla="*/ 89 h 160"/>
                    <a:gd name="T58" fmla="*/ 13 w 98"/>
                    <a:gd name="T59" fmla="*/ 67 h 160"/>
                    <a:gd name="T60" fmla="*/ 7 w 98"/>
                    <a:gd name="T61" fmla="*/ 48 h 160"/>
                    <a:gd name="T62" fmla="*/ 2 w 98"/>
                    <a:gd name="T63" fmla="*/ 35 h 160"/>
                    <a:gd name="T64" fmla="*/ 0 w 98"/>
                    <a:gd name="T65" fmla="*/ 30 h 160"/>
                    <a:gd name="T66" fmla="*/ 0 w 98"/>
                    <a:gd name="T67" fmla="*/ 22 h 160"/>
                    <a:gd name="T68" fmla="*/ 5 w 98"/>
                    <a:gd name="T69" fmla="*/ 14 h 160"/>
                    <a:gd name="T70" fmla="*/ 13 w 98"/>
                    <a:gd name="T71" fmla="*/ 7 h 160"/>
                    <a:gd name="T72" fmla="*/ 21 w 98"/>
                    <a:gd name="T73" fmla="*/ 2 h 160"/>
                    <a:gd name="T74" fmla="*/ 30 w 98"/>
                    <a:gd name="T75" fmla="*/ 0 h 160"/>
                    <a:gd name="T76" fmla="*/ 38 w 98"/>
                    <a:gd name="T77" fmla="*/ 0 h 160"/>
                    <a:gd name="T78" fmla="*/ 44 w 98"/>
                    <a:gd name="T79" fmla="*/ 2 h 160"/>
                    <a:gd name="T80" fmla="*/ 48 w 98"/>
                    <a:gd name="T81" fmla="*/ 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8" h="160">
                      <a:moveTo>
                        <a:pt x="48" y="8"/>
                      </a:moveTo>
                      <a:lnTo>
                        <a:pt x="49" y="12"/>
                      </a:lnTo>
                      <a:lnTo>
                        <a:pt x="54" y="23"/>
                      </a:lnTo>
                      <a:lnTo>
                        <a:pt x="60" y="38"/>
                      </a:lnTo>
                      <a:lnTo>
                        <a:pt x="66" y="55"/>
                      </a:lnTo>
                      <a:lnTo>
                        <a:pt x="74" y="72"/>
                      </a:lnTo>
                      <a:lnTo>
                        <a:pt x="80" y="87"/>
                      </a:lnTo>
                      <a:lnTo>
                        <a:pt x="84" y="98"/>
                      </a:lnTo>
                      <a:lnTo>
                        <a:pt x="87" y="103"/>
                      </a:lnTo>
                      <a:lnTo>
                        <a:pt x="91" y="113"/>
                      </a:lnTo>
                      <a:lnTo>
                        <a:pt x="95" y="123"/>
                      </a:lnTo>
                      <a:lnTo>
                        <a:pt x="98" y="131"/>
                      </a:lnTo>
                      <a:lnTo>
                        <a:pt x="97" y="135"/>
                      </a:lnTo>
                      <a:lnTo>
                        <a:pt x="92" y="135"/>
                      </a:lnTo>
                      <a:lnTo>
                        <a:pt x="86" y="135"/>
                      </a:lnTo>
                      <a:lnTo>
                        <a:pt x="80" y="135"/>
                      </a:lnTo>
                      <a:lnTo>
                        <a:pt x="74" y="137"/>
                      </a:lnTo>
                      <a:lnTo>
                        <a:pt x="66" y="141"/>
                      </a:lnTo>
                      <a:lnTo>
                        <a:pt x="60" y="145"/>
                      </a:lnTo>
                      <a:lnTo>
                        <a:pt x="54" y="151"/>
                      </a:lnTo>
                      <a:lnTo>
                        <a:pt x="49" y="158"/>
                      </a:lnTo>
                      <a:lnTo>
                        <a:pt x="49" y="159"/>
                      </a:lnTo>
                      <a:lnTo>
                        <a:pt x="49" y="160"/>
                      </a:lnTo>
                      <a:lnTo>
                        <a:pt x="47" y="160"/>
                      </a:lnTo>
                      <a:lnTo>
                        <a:pt x="44" y="156"/>
                      </a:lnTo>
                      <a:lnTo>
                        <a:pt x="41" y="147"/>
                      </a:lnTo>
                      <a:lnTo>
                        <a:pt x="35" y="131"/>
                      </a:lnTo>
                      <a:lnTo>
                        <a:pt x="27" y="111"/>
                      </a:lnTo>
                      <a:lnTo>
                        <a:pt x="20" y="89"/>
                      </a:lnTo>
                      <a:lnTo>
                        <a:pt x="13" y="67"/>
                      </a:lnTo>
                      <a:lnTo>
                        <a:pt x="7" y="48"/>
                      </a:lnTo>
                      <a:lnTo>
                        <a:pt x="2" y="35"/>
                      </a:lnTo>
                      <a:lnTo>
                        <a:pt x="0" y="30"/>
                      </a:lnTo>
                      <a:lnTo>
                        <a:pt x="0" y="22"/>
                      </a:lnTo>
                      <a:lnTo>
                        <a:pt x="5" y="14"/>
                      </a:lnTo>
                      <a:lnTo>
                        <a:pt x="13" y="7"/>
                      </a:lnTo>
                      <a:lnTo>
                        <a:pt x="21" y="2"/>
                      </a:lnTo>
                      <a:lnTo>
                        <a:pt x="30" y="0"/>
                      </a:lnTo>
                      <a:lnTo>
                        <a:pt x="38" y="0"/>
                      </a:lnTo>
                      <a:lnTo>
                        <a:pt x="44" y="2"/>
                      </a:lnTo>
                      <a:lnTo>
                        <a:pt x="48" y="8"/>
                      </a:lnTo>
                      <a:close/>
                    </a:path>
                  </a:pathLst>
                </a:custGeom>
                <a:solidFill>
                  <a:srgbClr val="A8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17" name="Freeform 833"/>
                <p:cNvSpPr>
                  <a:spLocks/>
                </p:cNvSpPr>
                <p:nvPr/>
              </p:nvSpPr>
              <p:spPr bwMode="auto">
                <a:xfrm>
                  <a:off x="4845" y="2586"/>
                  <a:ext cx="18" cy="31"/>
                </a:xfrm>
                <a:custGeom>
                  <a:avLst/>
                  <a:gdLst>
                    <a:gd name="T0" fmla="*/ 43 w 90"/>
                    <a:gd name="T1" fmla="*/ 8 h 154"/>
                    <a:gd name="T2" fmla="*/ 44 w 90"/>
                    <a:gd name="T3" fmla="*/ 11 h 154"/>
                    <a:gd name="T4" fmla="*/ 49 w 90"/>
                    <a:gd name="T5" fmla="*/ 21 h 154"/>
                    <a:gd name="T6" fmla="*/ 54 w 90"/>
                    <a:gd name="T7" fmla="*/ 36 h 154"/>
                    <a:gd name="T8" fmla="*/ 61 w 90"/>
                    <a:gd name="T9" fmla="*/ 53 h 154"/>
                    <a:gd name="T10" fmla="*/ 67 w 90"/>
                    <a:gd name="T11" fmla="*/ 70 h 154"/>
                    <a:gd name="T12" fmla="*/ 73 w 90"/>
                    <a:gd name="T13" fmla="*/ 84 h 154"/>
                    <a:gd name="T14" fmla="*/ 78 w 90"/>
                    <a:gd name="T15" fmla="*/ 95 h 154"/>
                    <a:gd name="T16" fmla="*/ 80 w 90"/>
                    <a:gd name="T17" fmla="*/ 100 h 154"/>
                    <a:gd name="T18" fmla="*/ 84 w 90"/>
                    <a:gd name="T19" fmla="*/ 109 h 154"/>
                    <a:gd name="T20" fmla="*/ 89 w 90"/>
                    <a:gd name="T21" fmla="*/ 120 h 154"/>
                    <a:gd name="T22" fmla="*/ 90 w 90"/>
                    <a:gd name="T23" fmla="*/ 128 h 154"/>
                    <a:gd name="T24" fmla="*/ 89 w 90"/>
                    <a:gd name="T25" fmla="*/ 130 h 154"/>
                    <a:gd name="T26" fmla="*/ 84 w 90"/>
                    <a:gd name="T27" fmla="*/ 130 h 154"/>
                    <a:gd name="T28" fmla="*/ 79 w 90"/>
                    <a:gd name="T29" fmla="*/ 130 h 154"/>
                    <a:gd name="T30" fmla="*/ 73 w 90"/>
                    <a:gd name="T31" fmla="*/ 132 h 154"/>
                    <a:gd name="T32" fmla="*/ 68 w 90"/>
                    <a:gd name="T33" fmla="*/ 133 h 154"/>
                    <a:gd name="T34" fmla="*/ 62 w 90"/>
                    <a:gd name="T35" fmla="*/ 135 h 154"/>
                    <a:gd name="T36" fmla="*/ 57 w 90"/>
                    <a:gd name="T37" fmla="*/ 139 h 154"/>
                    <a:gd name="T38" fmla="*/ 52 w 90"/>
                    <a:gd name="T39" fmla="*/ 145 h 154"/>
                    <a:gd name="T40" fmla="*/ 48 w 90"/>
                    <a:gd name="T41" fmla="*/ 151 h 154"/>
                    <a:gd name="T42" fmla="*/ 48 w 90"/>
                    <a:gd name="T43" fmla="*/ 152 h 154"/>
                    <a:gd name="T44" fmla="*/ 46 w 90"/>
                    <a:gd name="T45" fmla="*/ 154 h 154"/>
                    <a:gd name="T46" fmla="*/ 44 w 90"/>
                    <a:gd name="T47" fmla="*/ 154 h 154"/>
                    <a:gd name="T48" fmla="*/ 42 w 90"/>
                    <a:gd name="T49" fmla="*/ 149 h 154"/>
                    <a:gd name="T50" fmla="*/ 38 w 90"/>
                    <a:gd name="T51" fmla="*/ 140 h 154"/>
                    <a:gd name="T52" fmla="*/ 33 w 90"/>
                    <a:gd name="T53" fmla="*/ 124 h 154"/>
                    <a:gd name="T54" fmla="*/ 26 w 90"/>
                    <a:gd name="T55" fmla="*/ 105 h 154"/>
                    <a:gd name="T56" fmla="*/ 20 w 90"/>
                    <a:gd name="T57" fmla="*/ 83 h 154"/>
                    <a:gd name="T58" fmla="*/ 12 w 90"/>
                    <a:gd name="T59" fmla="*/ 62 h 154"/>
                    <a:gd name="T60" fmla="*/ 6 w 90"/>
                    <a:gd name="T61" fmla="*/ 45 h 154"/>
                    <a:gd name="T62" fmla="*/ 1 w 90"/>
                    <a:gd name="T63" fmla="*/ 33 h 154"/>
                    <a:gd name="T64" fmla="*/ 0 w 90"/>
                    <a:gd name="T65" fmla="*/ 28 h 154"/>
                    <a:gd name="T66" fmla="*/ 0 w 90"/>
                    <a:gd name="T67" fmla="*/ 21 h 154"/>
                    <a:gd name="T68" fmla="*/ 4 w 90"/>
                    <a:gd name="T69" fmla="*/ 12 h 154"/>
                    <a:gd name="T70" fmla="*/ 10 w 90"/>
                    <a:gd name="T71" fmla="*/ 6 h 154"/>
                    <a:gd name="T72" fmla="*/ 18 w 90"/>
                    <a:gd name="T73" fmla="*/ 1 h 154"/>
                    <a:gd name="T74" fmla="*/ 27 w 90"/>
                    <a:gd name="T75" fmla="*/ 0 h 154"/>
                    <a:gd name="T76" fmla="*/ 33 w 90"/>
                    <a:gd name="T77" fmla="*/ 0 h 154"/>
                    <a:gd name="T78" fmla="*/ 39 w 90"/>
                    <a:gd name="T79" fmla="*/ 3 h 154"/>
                    <a:gd name="T80" fmla="*/ 43 w 90"/>
                    <a:gd name="T81" fmla="*/ 8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0" h="154">
                      <a:moveTo>
                        <a:pt x="43" y="8"/>
                      </a:moveTo>
                      <a:lnTo>
                        <a:pt x="44" y="11"/>
                      </a:lnTo>
                      <a:lnTo>
                        <a:pt x="49" y="21"/>
                      </a:lnTo>
                      <a:lnTo>
                        <a:pt x="54" y="36"/>
                      </a:lnTo>
                      <a:lnTo>
                        <a:pt x="61" y="53"/>
                      </a:lnTo>
                      <a:lnTo>
                        <a:pt x="67" y="70"/>
                      </a:lnTo>
                      <a:lnTo>
                        <a:pt x="73" y="84"/>
                      </a:lnTo>
                      <a:lnTo>
                        <a:pt x="78" y="95"/>
                      </a:lnTo>
                      <a:lnTo>
                        <a:pt x="80" y="100"/>
                      </a:lnTo>
                      <a:lnTo>
                        <a:pt x="84" y="109"/>
                      </a:lnTo>
                      <a:lnTo>
                        <a:pt x="89" y="120"/>
                      </a:lnTo>
                      <a:lnTo>
                        <a:pt x="90" y="128"/>
                      </a:lnTo>
                      <a:lnTo>
                        <a:pt x="89" y="130"/>
                      </a:lnTo>
                      <a:lnTo>
                        <a:pt x="84" y="130"/>
                      </a:lnTo>
                      <a:lnTo>
                        <a:pt x="79" y="130"/>
                      </a:lnTo>
                      <a:lnTo>
                        <a:pt x="73" y="132"/>
                      </a:lnTo>
                      <a:lnTo>
                        <a:pt x="68" y="133"/>
                      </a:lnTo>
                      <a:lnTo>
                        <a:pt x="62" y="135"/>
                      </a:lnTo>
                      <a:lnTo>
                        <a:pt x="57" y="139"/>
                      </a:lnTo>
                      <a:lnTo>
                        <a:pt x="52" y="145"/>
                      </a:lnTo>
                      <a:lnTo>
                        <a:pt x="48" y="151"/>
                      </a:lnTo>
                      <a:lnTo>
                        <a:pt x="48" y="152"/>
                      </a:lnTo>
                      <a:lnTo>
                        <a:pt x="46" y="154"/>
                      </a:lnTo>
                      <a:lnTo>
                        <a:pt x="44" y="154"/>
                      </a:lnTo>
                      <a:lnTo>
                        <a:pt x="42" y="149"/>
                      </a:lnTo>
                      <a:lnTo>
                        <a:pt x="38" y="140"/>
                      </a:lnTo>
                      <a:lnTo>
                        <a:pt x="33" y="124"/>
                      </a:lnTo>
                      <a:lnTo>
                        <a:pt x="26" y="105"/>
                      </a:lnTo>
                      <a:lnTo>
                        <a:pt x="20" y="83"/>
                      </a:lnTo>
                      <a:lnTo>
                        <a:pt x="12" y="62"/>
                      </a:lnTo>
                      <a:lnTo>
                        <a:pt x="6" y="45"/>
                      </a:lnTo>
                      <a:lnTo>
                        <a:pt x="1" y="33"/>
                      </a:lnTo>
                      <a:lnTo>
                        <a:pt x="0" y="28"/>
                      </a:lnTo>
                      <a:lnTo>
                        <a:pt x="0" y="21"/>
                      </a:lnTo>
                      <a:lnTo>
                        <a:pt x="4" y="12"/>
                      </a:lnTo>
                      <a:lnTo>
                        <a:pt x="10" y="6"/>
                      </a:lnTo>
                      <a:lnTo>
                        <a:pt x="18" y="1"/>
                      </a:lnTo>
                      <a:lnTo>
                        <a:pt x="27" y="0"/>
                      </a:lnTo>
                      <a:lnTo>
                        <a:pt x="33" y="0"/>
                      </a:lnTo>
                      <a:lnTo>
                        <a:pt x="39" y="3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B7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18" name="Freeform 834"/>
                <p:cNvSpPr>
                  <a:spLocks/>
                </p:cNvSpPr>
                <p:nvPr/>
              </p:nvSpPr>
              <p:spPr bwMode="auto">
                <a:xfrm>
                  <a:off x="4846" y="2586"/>
                  <a:ext cx="17" cy="29"/>
                </a:xfrm>
                <a:custGeom>
                  <a:avLst/>
                  <a:gdLst>
                    <a:gd name="T0" fmla="*/ 39 w 84"/>
                    <a:gd name="T1" fmla="*/ 8 h 144"/>
                    <a:gd name="T2" fmla="*/ 40 w 84"/>
                    <a:gd name="T3" fmla="*/ 12 h 144"/>
                    <a:gd name="T4" fmla="*/ 44 w 84"/>
                    <a:gd name="T5" fmla="*/ 22 h 144"/>
                    <a:gd name="T6" fmla="*/ 50 w 84"/>
                    <a:gd name="T7" fmla="*/ 35 h 144"/>
                    <a:gd name="T8" fmla="*/ 56 w 84"/>
                    <a:gd name="T9" fmla="*/ 51 h 144"/>
                    <a:gd name="T10" fmla="*/ 62 w 84"/>
                    <a:gd name="T11" fmla="*/ 67 h 144"/>
                    <a:gd name="T12" fmla="*/ 67 w 84"/>
                    <a:gd name="T13" fmla="*/ 80 h 144"/>
                    <a:gd name="T14" fmla="*/ 72 w 84"/>
                    <a:gd name="T15" fmla="*/ 91 h 144"/>
                    <a:gd name="T16" fmla="*/ 73 w 84"/>
                    <a:gd name="T17" fmla="*/ 96 h 144"/>
                    <a:gd name="T18" fmla="*/ 78 w 84"/>
                    <a:gd name="T19" fmla="*/ 104 h 144"/>
                    <a:gd name="T20" fmla="*/ 81 w 84"/>
                    <a:gd name="T21" fmla="*/ 114 h 144"/>
                    <a:gd name="T22" fmla="*/ 84 w 84"/>
                    <a:gd name="T23" fmla="*/ 123 h 144"/>
                    <a:gd name="T24" fmla="*/ 83 w 84"/>
                    <a:gd name="T25" fmla="*/ 126 h 144"/>
                    <a:gd name="T26" fmla="*/ 78 w 84"/>
                    <a:gd name="T27" fmla="*/ 126 h 144"/>
                    <a:gd name="T28" fmla="*/ 73 w 84"/>
                    <a:gd name="T29" fmla="*/ 126 h 144"/>
                    <a:gd name="T30" fmla="*/ 68 w 84"/>
                    <a:gd name="T31" fmla="*/ 127 h 144"/>
                    <a:gd name="T32" fmla="*/ 63 w 84"/>
                    <a:gd name="T33" fmla="*/ 129 h 144"/>
                    <a:gd name="T34" fmla="*/ 58 w 84"/>
                    <a:gd name="T35" fmla="*/ 131 h 144"/>
                    <a:gd name="T36" fmla="*/ 53 w 84"/>
                    <a:gd name="T37" fmla="*/ 134 h 144"/>
                    <a:gd name="T38" fmla="*/ 48 w 84"/>
                    <a:gd name="T39" fmla="*/ 138 h 144"/>
                    <a:gd name="T40" fmla="*/ 45 w 84"/>
                    <a:gd name="T41" fmla="*/ 143 h 144"/>
                    <a:gd name="T42" fmla="*/ 45 w 84"/>
                    <a:gd name="T43" fmla="*/ 144 h 144"/>
                    <a:gd name="T44" fmla="*/ 44 w 84"/>
                    <a:gd name="T45" fmla="*/ 144 h 144"/>
                    <a:gd name="T46" fmla="*/ 42 w 84"/>
                    <a:gd name="T47" fmla="*/ 143 h 144"/>
                    <a:gd name="T48" fmla="*/ 40 w 84"/>
                    <a:gd name="T49" fmla="*/ 140 h 144"/>
                    <a:gd name="T50" fmla="*/ 36 w 84"/>
                    <a:gd name="T51" fmla="*/ 131 h 144"/>
                    <a:gd name="T52" fmla="*/ 31 w 84"/>
                    <a:gd name="T53" fmla="*/ 117 h 144"/>
                    <a:gd name="T54" fmla="*/ 25 w 84"/>
                    <a:gd name="T55" fmla="*/ 97 h 144"/>
                    <a:gd name="T56" fmla="*/ 18 w 84"/>
                    <a:gd name="T57" fmla="*/ 78 h 144"/>
                    <a:gd name="T58" fmla="*/ 11 w 84"/>
                    <a:gd name="T59" fmla="*/ 58 h 144"/>
                    <a:gd name="T60" fmla="*/ 6 w 84"/>
                    <a:gd name="T61" fmla="*/ 41 h 144"/>
                    <a:gd name="T62" fmla="*/ 1 w 84"/>
                    <a:gd name="T63" fmla="*/ 30 h 144"/>
                    <a:gd name="T64" fmla="*/ 0 w 84"/>
                    <a:gd name="T65" fmla="*/ 25 h 144"/>
                    <a:gd name="T66" fmla="*/ 0 w 84"/>
                    <a:gd name="T67" fmla="*/ 18 h 144"/>
                    <a:gd name="T68" fmla="*/ 3 w 84"/>
                    <a:gd name="T69" fmla="*/ 11 h 144"/>
                    <a:gd name="T70" fmla="*/ 10 w 84"/>
                    <a:gd name="T71" fmla="*/ 5 h 144"/>
                    <a:gd name="T72" fmla="*/ 17 w 84"/>
                    <a:gd name="T73" fmla="*/ 1 h 144"/>
                    <a:gd name="T74" fmla="*/ 23 w 84"/>
                    <a:gd name="T75" fmla="*/ 0 h 144"/>
                    <a:gd name="T76" fmla="*/ 30 w 84"/>
                    <a:gd name="T77" fmla="*/ 0 h 144"/>
                    <a:gd name="T78" fmla="*/ 35 w 84"/>
                    <a:gd name="T79" fmla="*/ 3 h 144"/>
                    <a:gd name="T80" fmla="*/ 39 w 84"/>
                    <a:gd name="T81" fmla="*/ 8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4" h="144">
                      <a:moveTo>
                        <a:pt x="39" y="8"/>
                      </a:moveTo>
                      <a:lnTo>
                        <a:pt x="40" y="12"/>
                      </a:lnTo>
                      <a:lnTo>
                        <a:pt x="44" y="22"/>
                      </a:lnTo>
                      <a:lnTo>
                        <a:pt x="50" y="35"/>
                      </a:lnTo>
                      <a:lnTo>
                        <a:pt x="56" y="51"/>
                      </a:lnTo>
                      <a:lnTo>
                        <a:pt x="62" y="67"/>
                      </a:lnTo>
                      <a:lnTo>
                        <a:pt x="67" y="80"/>
                      </a:lnTo>
                      <a:lnTo>
                        <a:pt x="72" y="91"/>
                      </a:lnTo>
                      <a:lnTo>
                        <a:pt x="73" y="96"/>
                      </a:lnTo>
                      <a:lnTo>
                        <a:pt x="78" y="104"/>
                      </a:lnTo>
                      <a:lnTo>
                        <a:pt x="81" y="114"/>
                      </a:lnTo>
                      <a:lnTo>
                        <a:pt x="84" y="123"/>
                      </a:lnTo>
                      <a:lnTo>
                        <a:pt x="83" y="126"/>
                      </a:lnTo>
                      <a:lnTo>
                        <a:pt x="78" y="126"/>
                      </a:lnTo>
                      <a:lnTo>
                        <a:pt x="73" y="126"/>
                      </a:lnTo>
                      <a:lnTo>
                        <a:pt x="68" y="127"/>
                      </a:lnTo>
                      <a:lnTo>
                        <a:pt x="63" y="129"/>
                      </a:lnTo>
                      <a:lnTo>
                        <a:pt x="58" y="131"/>
                      </a:lnTo>
                      <a:lnTo>
                        <a:pt x="53" y="134"/>
                      </a:lnTo>
                      <a:lnTo>
                        <a:pt x="48" y="138"/>
                      </a:lnTo>
                      <a:lnTo>
                        <a:pt x="45" y="143"/>
                      </a:lnTo>
                      <a:lnTo>
                        <a:pt x="45" y="144"/>
                      </a:lnTo>
                      <a:lnTo>
                        <a:pt x="44" y="144"/>
                      </a:lnTo>
                      <a:lnTo>
                        <a:pt x="42" y="143"/>
                      </a:lnTo>
                      <a:lnTo>
                        <a:pt x="40" y="140"/>
                      </a:lnTo>
                      <a:lnTo>
                        <a:pt x="36" y="131"/>
                      </a:lnTo>
                      <a:lnTo>
                        <a:pt x="31" y="117"/>
                      </a:lnTo>
                      <a:lnTo>
                        <a:pt x="25" y="97"/>
                      </a:lnTo>
                      <a:lnTo>
                        <a:pt x="18" y="78"/>
                      </a:lnTo>
                      <a:lnTo>
                        <a:pt x="11" y="58"/>
                      </a:lnTo>
                      <a:lnTo>
                        <a:pt x="6" y="41"/>
                      </a:lnTo>
                      <a:lnTo>
                        <a:pt x="1" y="30"/>
                      </a:lnTo>
                      <a:lnTo>
                        <a:pt x="0" y="25"/>
                      </a:lnTo>
                      <a:lnTo>
                        <a:pt x="0" y="18"/>
                      </a:lnTo>
                      <a:lnTo>
                        <a:pt x="3" y="11"/>
                      </a:lnTo>
                      <a:lnTo>
                        <a:pt x="10" y="5"/>
                      </a:lnTo>
                      <a:lnTo>
                        <a:pt x="17" y="1"/>
                      </a:lnTo>
                      <a:lnTo>
                        <a:pt x="23" y="0"/>
                      </a:lnTo>
                      <a:lnTo>
                        <a:pt x="30" y="0"/>
                      </a:lnTo>
                      <a:lnTo>
                        <a:pt x="35" y="3"/>
                      </a:lnTo>
                      <a:lnTo>
                        <a:pt x="39" y="8"/>
                      </a:lnTo>
                      <a:close/>
                    </a:path>
                  </a:pathLst>
                </a:custGeom>
                <a:solidFill>
                  <a:srgbClr val="C7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19" name="Freeform 835"/>
                <p:cNvSpPr>
                  <a:spLocks/>
                </p:cNvSpPr>
                <p:nvPr/>
              </p:nvSpPr>
              <p:spPr bwMode="auto">
                <a:xfrm>
                  <a:off x="4846" y="2587"/>
                  <a:ext cx="16" cy="27"/>
                </a:xfrm>
                <a:custGeom>
                  <a:avLst/>
                  <a:gdLst>
                    <a:gd name="T0" fmla="*/ 36 w 79"/>
                    <a:gd name="T1" fmla="*/ 10 h 139"/>
                    <a:gd name="T2" fmla="*/ 37 w 79"/>
                    <a:gd name="T3" fmla="*/ 13 h 139"/>
                    <a:gd name="T4" fmla="*/ 40 w 79"/>
                    <a:gd name="T5" fmla="*/ 22 h 139"/>
                    <a:gd name="T6" fmla="*/ 45 w 79"/>
                    <a:gd name="T7" fmla="*/ 35 h 139"/>
                    <a:gd name="T8" fmla="*/ 51 w 79"/>
                    <a:gd name="T9" fmla="*/ 50 h 139"/>
                    <a:gd name="T10" fmla="*/ 57 w 79"/>
                    <a:gd name="T11" fmla="*/ 66 h 139"/>
                    <a:gd name="T12" fmla="*/ 62 w 79"/>
                    <a:gd name="T13" fmla="*/ 79 h 139"/>
                    <a:gd name="T14" fmla="*/ 67 w 79"/>
                    <a:gd name="T15" fmla="*/ 89 h 139"/>
                    <a:gd name="T16" fmla="*/ 68 w 79"/>
                    <a:gd name="T17" fmla="*/ 94 h 139"/>
                    <a:gd name="T18" fmla="*/ 73 w 79"/>
                    <a:gd name="T19" fmla="*/ 102 h 139"/>
                    <a:gd name="T20" fmla="*/ 77 w 79"/>
                    <a:gd name="T21" fmla="*/ 112 h 139"/>
                    <a:gd name="T22" fmla="*/ 79 w 79"/>
                    <a:gd name="T23" fmla="*/ 120 h 139"/>
                    <a:gd name="T24" fmla="*/ 78 w 79"/>
                    <a:gd name="T25" fmla="*/ 123 h 139"/>
                    <a:gd name="T26" fmla="*/ 70 w 79"/>
                    <a:gd name="T27" fmla="*/ 123 h 139"/>
                    <a:gd name="T28" fmla="*/ 60 w 79"/>
                    <a:gd name="T29" fmla="*/ 125 h 139"/>
                    <a:gd name="T30" fmla="*/ 51 w 79"/>
                    <a:gd name="T31" fmla="*/ 130 h 139"/>
                    <a:gd name="T32" fmla="*/ 44 w 79"/>
                    <a:gd name="T33" fmla="*/ 137 h 139"/>
                    <a:gd name="T34" fmla="*/ 44 w 79"/>
                    <a:gd name="T35" fmla="*/ 137 h 139"/>
                    <a:gd name="T36" fmla="*/ 43 w 79"/>
                    <a:gd name="T37" fmla="*/ 139 h 139"/>
                    <a:gd name="T38" fmla="*/ 42 w 79"/>
                    <a:gd name="T39" fmla="*/ 137 h 139"/>
                    <a:gd name="T40" fmla="*/ 39 w 79"/>
                    <a:gd name="T41" fmla="*/ 133 h 139"/>
                    <a:gd name="T42" fmla="*/ 37 w 79"/>
                    <a:gd name="T43" fmla="*/ 124 h 139"/>
                    <a:gd name="T44" fmla="*/ 32 w 79"/>
                    <a:gd name="T45" fmla="*/ 109 h 139"/>
                    <a:gd name="T46" fmla="*/ 26 w 79"/>
                    <a:gd name="T47" fmla="*/ 92 h 139"/>
                    <a:gd name="T48" fmla="*/ 18 w 79"/>
                    <a:gd name="T49" fmla="*/ 73 h 139"/>
                    <a:gd name="T50" fmla="*/ 12 w 79"/>
                    <a:gd name="T51" fmla="*/ 55 h 139"/>
                    <a:gd name="T52" fmla="*/ 6 w 79"/>
                    <a:gd name="T53" fmla="*/ 39 h 139"/>
                    <a:gd name="T54" fmla="*/ 3 w 79"/>
                    <a:gd name="T55" fmla="*/ 28 h 139"/>
                    <a:gd name="T56" fmla="*/ 1 w 79"/>
                    <a:gd name="T57" fmla="*/ 24 h 139"/>
                    <a:gd name="T58" fmla="*/ 0 w 79"/>
                    <a:gd name="T59" fmla="*/ 17 h 139"/>
                    <a:gd name="T60" fmla="*/ 4 w 79"/>
                    <a:gd name="T61" fmla="*/ 10 h 139"/>
                    <a:gd name="T62" fmla="*/ 9 w 79"/>
                    <a:gd name="T63" fmla="*/ 5 h 139"/>
                    <a:gd name="T64" fmla="*/ 16 w 79"/>
                    <a:gd name="T65" fmla="*/ 1 h 139"/>
                    <a:gd name="T66" fmla="*/ 22 w 79"/>
                    <a:gd name="T67" fmla="*/ 0 h 139"/>
                    <a:gd name="T68" fmla="*/ 28 w 79"/>
                    <a:gd name="T69" fmla="*/ 1 h 139"/>
                    <a:gd name="T70" fmla="*/ 32 w 79"/>
                    <a:gd name="T71" fmla="*/ 5 h 139"/>
                    <a:gd name="T72" fmla="*/ 36 w 79"/>
                    <a:gd name="T73" fmla="*/ 10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9" h="139">
                      <a:moveTo>
                        <a:pt x="36" y="10"/>
                      </a:moveTo>
                      <a:lnTo>
                        <a:pt x="37" y="13"/>
                      </a:lnTo>
                      <a:lnTo>
                        <a:pt x="40" y="22"/>
                      </a:lnTo>
                      <a:lnTo>
                        <a:pt x="45" y="35"/>
                      </a:lnTo>
                      <a:lnTo>
                        <a:pt x="51" y="50"/>
                      </a:lnTo>
                      <a:lnTo>
                        <a:pt x="57" y="66"/>
                      </a:lnTo>
                      <a:lnTo>
                        <a:pt x="62" y="79"/>
                      </a:lnTo>
                      <a:lnTo>
                        <a:pt x="67" y="89"/>
                      </a:lnTo>
                      <a:lnTo>
                        <a:pt x="68" y="94"/>
                      </a:lnTo>
                      <a:lnTo>
                        <a:pt x="73" y="102"/>
                      </a:lnTo>
                      <a:lnTo>
                        <a:pt x="77" y="112"/>
                      </a:lnTo>
                      <a:lnTo>
                        <a:pt x="79" y="120"/>
                      </a:lnTo>
                      <a:lnTo>
                        <a:pt x="78" y="123"/>
                      </a:lnTo>
                      <a:lnTo>
                        <a:pt x="70" y="123"/>
                      </a:lnTo>
                      <a:lnTo>
                        <a:pt x="60" y="125"/>
                      </a:lnTo>
                      <a:lnTo>
                        <a:pt x="51" y="130"/>
                      </a:lnTo>
                      <a:lnTo>
                        <a:pt x="44" y="137"/>
                      </a:lnTo>
                      <a:lnTo>
                        <a:pt x="43" y="139"/>
                      </a:lnTo>
                      <a:lnTo>
                        <a:pt x="42" y="137"/>
                      </a:lnTo>
                      <a:lnTo>
                        <a:pt x="39" y="133"/>
                      </a:lnTo>
                      <a:lnTo>
                        <a:pt x="37" y="124"/>
                      </a:lnTo>
                      <a:lnTo>
                        <a:pt x="32" y="109"/>
                      </a:lnTo>
                      <a:lnTo>
                        <a:pt x="26" y="92"/>
                      </a:lnTo>
                      <a:lnTo>
                        <a:pt x="18" y="73"/>
                      </a:lnTo>
                      <a:lnTo>
                        <a:pt x="12" y="55"/>
                      </a:lnTo>
                      <a:lnTo>
                        <a:pt x="6" y="39"/>
                      </a:lnTo>
                      <a:lnTo>
                        <a:pt x="3" y="28"/>
                      </a:lnTo>
                      <a:lnTo>
                        <a:pt x="1" y="24"/>
                      </a:lnTo>
                      <a:lnTo>
                        <a:pt x="0" y="17"/>
                      </a:lnTo>
                      <a:lnTo>
                        <a:pt x="4" y="10"/>
                      </a:lnTo>
                      <a:lnTo>
                        <a:pt x="9" y="5"/>
                      </a:lnTo>
                      <a:lnTo>
                        <a:pt x="16" y="1"/>
                      </a:lnTo>
                      <a:lnTo>
                        <a:pt x="22" y="0"/>
                      </a:lnTo>
                      <a:lnTo>
                        <a:pt x="28" y="1"/>
                      </a:lnTo>
                      <a:lnTo>
                        <a:pt x="32" y="5"/>
                      </a:lnTo>
                      <a:lnTo>
                        <a:pt x="36" y="10"/>
                      </a:lnTo>
                      <a:close/>
                    </a:path>
                  </a:pathLst>
                </a:custGeom>
                <a:solidFill>
                  <a:srgbClr val="D6E3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20" name="Freeform 836"/>
                <p:cNvSpPr>
                  <a:spLocks/>
                </p:cNvSpPr>
                <p:nvPr/>
              </p:nvSpPr>
              <p:spPr bwMode="auto">
                <a:xfrm>
                  <a:off x="4847" y="2587"/>
                  <a:ext cx="15" cy="27"/>
                </a:xfrm>
                <a:custGeom>
                  <a:avLst/>
                  <a:gdLst>
                    <a:gd name="T0" fmla="*/ 76 w 76"/>
                    <a:gd name="T1" fmla="*/ 124 h 135"/>
                    <a:gd name="T2" fmla="*/ 67 w 76"/>
                    <a:gd name="T3" fmla="*/ 124 h 135"/>
                    <a:gd name="T4" fmla="*/ 58 w 76"/>
                    <a:gd name="T5" fmla="*/ 125 h 135"/>
                    <a:gd name="T6" fmla="*/ 51 w 76"/>
                    <a:gd name="T7" fmla="*/ 129 h 135"/>
                    <a:gd name="T8" fmla="*/ 43 w 76"/>
                    <a:gd name="T9" fmla="*/ 135 h 135"/>
                    <a:gd name="T10" fmla="*/ 43 w 76"/>
                    <a:gd name="T11" fmla="*/ 135 h 135"/>
                    <a:gd name="T12" fmla="*/ 42 w 76"/>
                    <a:gd name="T13" fmla="*/ 135 h 135"/>
                    <a:gd name="T14" fmla="*/ 41 w 76"/>
                    <a:gd name="T15" fmla="*/ 134 h 135"/>
                    <a:gd name="T16" fmla="*/ 39 w 76"/>
                    <a:gd name="T17" fmla="*/ 129 h 135"/>
                    <a:gd name="T18" fmla="*/ 35 w 76"/>
                    <a:gd name="T19" fmla="*/ 120 h 135"/>
                    <a:gd name="T20" fmla="*/ 30 w 76"/>
                    <a:gd name="T21" fmla="*/ 107 h 135"/>
                    <a:gd name="T22" fmla="*/ 24 w 76"/>
                    <a:gd name="T23" fmla="*/ 90 h 135"/>
                    <a:gd name="T24" fmla="*/ 18 w 76"/>
                    <a:gd name="T25" fmla="*/ 70 h 135"/>
                    <a:gd name="T26" fmla="*/ 11 w 76"/>
                    <a:gd name="T27" fmla="*/ 53 h 135"/>
                    <a:gd name="T28" fmla="*/ 5 w 76"/>
                    <a:gd name="T29" fmla="*/ 38 h 135"/>
                    <a:gd name="T30" fmla="*/ 1 w 76"/>
                    <a:gd name="T31" fmla="*/ 27 h 135"/>
                    <a:gd name="T32" fmla="*/ 0 w 76"/>
                    <a:gd name="T33" fmla="*/ 23 h 135"/>
                    <a:gd name="T34" fmla="*/ 0 w 76"/>
                    <a:gd name="T35" fmla="*/ 16 h 135"/>
                    <a:gd name="T36" fmla="*/ 2 w 76"/>
                    <a:gd name="T37" fmla="*/ 8 h 135"/>
                    <a:gd name="T38" fmla="*/ 7 w 76"/>
                    <a:gd name="T39" fmla="*/ 4 h 135"/>
                    <a:gd name="T40" fmla="*/ 13 w 76"/>
                    <a:gd name="T41" fmla="*/ 1 h 135"/>
                    <a:gd name="T42" fmla="*/ 19 w 76"/>
                    <a:gd name="T43" fmla="*/ 0 h 135"/>
                    <a:gd name="T44" fmla="*/ 24 w 76"/>
                    <a:gd name="T45" fmla="*/ 1 h 135"/>
                    <a:gd name="T46" fmla="*/ 28 w 76"/>
                    <a:gd name="T47" fmla="*/ 5 h 135"/>
                    <a:gd name="T48" fmla="*/ 31 w 76"/>
                    <a:gd name="T49" fmla="*/ 10 h 135"/>
                    <a:gd name="T50" fmla="*/ 33 w 76"/>
                    <a:gd name="T51" fmla="*/ 13 h 135"/>
                    <a:gd name="T52" fmla="*/ 36 w 76"/>
                    <a:gd name="T53" fmla="*/ 22 h 135"/>
                    <a:gd name="T54" fmla="*/ 42 w 76"/>
                    <a:gd name="T55" fmla="*/ 35 h 135"/>
                    <a:gd name="T56" fmla="*/ 48 w 76"/>
                    <a:gd name="T57" fmla="*/ 50 h 135"/>
                    <a:gd name="T58" fmla="*/ 54 w 76"/>
                    <a:gd name="T59" fmla="*/ 66 h 135"/>
                    <a:gd name="T60" fmla="*/ 59 w 76"/>
                    <a:gd name="T61" fmla="*/ 79 h 135"/>
                    <a:gd name="T62" fmla="*/ 64 w 76"/>
                    <a:gd name="T63" fmla="*/ 89 h 135"/>
                    <a:gd name="T64" fmla="*/ 65 w 76"/>
                    <a:gd name="T65" fmla="*/ 94 h 135"/>
                    <a:gd name="T66" fmla="*/ 70 w 76"/>
                    <a:gd name="T67" fmla="*/ 102 h 135"/>
                    <a:gd name="T68" fmla="*/ 74 w 76"/>
                    <a:gd name="T69" fmla="*/ 112 h 135"/>
                    <a:gd name="T70" fmla="*/ 76 w 76"/>
                    <a:gd name="T71" fmla="*/ 120 h 135"/>
                    <a:gd name="T72" fmla="*/ 76 w 76"/>
                    <a:gd name="T73" fmla="*/ 124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6" h="135">
                      <a:moveTo>
                        <a:pt x="76" y="124"/>
                      </a:moveTo>
                      <a:lnTo>
                        <a:pt x="67" y="124"/>
                      </a:lnTo>
                      <a:lnTo>
                        <a:pt x="58" y="125"/>
                      </a:lnTo>
                      <a:lnTo>
                        <a:pt x="51" y="129"/>
                      </a:lnTo>
                      <a:lnTo>
                        <a:pt x="43" y="135"/>
                      </a:lnTo>
                      <a:lnTo>
                        <a:pt x="42" y="135"/>
                      </a:lnTo>
                      <a:lnTo>
                        <a:pt x="41" y="134"/>
                      </a:lnTo>
                      <a:lnTo>
                        <a:pt x="39" y="129"/>
                      </a:lnTo>
                      <a:lnTo>
                        <a:pt x="35" y="120"/>
                      </a:lnTo>
                      <a:lnTo>
                        <a:pt x="30" y="107"/>
                      </a:lnTo>
                      <a:lnTo>
                        <a:pt x="24" y="90"/>
                      </a:lnTo>
                      <a:lnTo>
                        <a:pt x="18" y="70"/>
                      </a:lnTo>
                      <a:lnTo>
                        <a:pt x="11" y="53"/>
                      </a:lnTo>
                      <a:lnTo>
                        <a:pt x="5" y="38"/>
                      </a:lnTo>
                      <a:lnTo>
                        <a:pt x="1" y="27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2" y="8"/>
                      </a:lnTo>
                      <a:lnTo>
                        <a:pt x="7" y="4"/>
                      </a:lnTo>
                      <a:lnTo>
                        <a:pt x="13" y="1"/>
                      </a:lnTo>
                      <a:lnTo>
                        <a:pt x="19" y="0"/>
                      </a:lnTo>
                      <a:lnTo>
                        <a:pt x="24" y="1"/>
                      </a:lnTo>
                      <a:lnTo>
                        <a:pt x="28" y="5"/>
                      </a:lnTo>
                      <a:lnTo>
                        <a:pt x="31" y="10"/>
                      </a:lnTo>
                      <a:lnTo>
                        <a:pt x="33" y="13"/>
                      </a:lnTo>
                      <a:lnTo>
                        <a:pt x="36" y="22"/>
                      </a:lnTo>
                      <a:lnTo>
                        <a:pt x="42" y="35"/>
                      </a:lnTo>
                      <a:lnTo>
                        <a:pt x="48" y="50"/>
                      </a:lnTo>
                      <a:lnTo>
                        <a:pt x="54" y="66"/>
                      </a:lnTo>
                      <a:lnTo>
                        <a:pt x="59" y="79"/>
                      </a:lnTo>
                      <a:lnTo>
                        <a:pt x="64" y="89"/>
                      </a:lnTo>
                      <a:lnTo>
                        <a:pt x="65" y="94"/>
                      </a:lnTo>
                      <a:lnTo>
                        <a:pt x="70" y="102"/>
                      </a:lnTo>
                      <a:lnTo>
                        <a:pt x="74" y="112"/>
                      </a:lnTo>
                      <a:lnTo>
                        <a:pt x="76" y="120"/>
                      </a:lnTo>
                      <a:lnTo>
                        <a:pt x="76" y="124"/>
                      </a:lnTo>
                      <a:close/>
                    </a:path>
                  </a:pathLst>
                </a:custGeom>
                <a:solidFill>
                  <a:srgbClr val="E5F2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21" name="Line 837"/>
                <p:cNvSpPr>
                  <a:spLocks noChangeShapeType="1"/>
                </p:cNvSpPr>
                <p:nvPr/>
              </p:nvSpPr>
              <p:spPr bwMode="auto">
                <a:xfrm>
                  <a:off x="4850" y="2587"/>
                  <a:ext cx="10" cy="24"/>
                </a:xfrm>
                <a:prstGeom prst="line">
                  <a:avLst/>
                </a:prstGeom>
                <a:noFill/>
                <a:ln w="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22" name="Freeform 838"/>
                <p:cNvSpPr>
                  <a:spLocks/>
                </p:cNvSpPr>
                <p:nvPr/>
              </p:nvSpPr>
              <p:spPr bwMode="auto">
                <a:xfrm>
                  <a:off x="4852" y="2608"/>
                  <a:ext cx="11" cy="6"/>
                </a:xfrm>
                <a:custGeom>
                  <a:avLst/>
                  <a:gdLst>
                    <a:gd name="T0" fmla="*/ 56 w 56"/>
                    <a:gd name="T1" fmla="*/ 1 h 29"/>
                    <a:gd name="T2" fmla="*/ 56 w 56"/>
                    <a:gd name="T3" fmla="*/ 1 h 29"/>
                    <a:gd name="T4" fmla="*/ 52 w 56"/>
                    <a:gd name="T5" fmla="*/ 0 h 29"/>
                    <a:gd name="T6" fmla="*/ 46 w 56"/>
                    <a:gd name="T7" fmla="*/ 0 h 29"/>
                    <a:gd name="T8" fmla="*/ 40 w 56"/>
                    <a:gd name="T9" fmla="*/ 0 h 29"/>
                    <a:gd name="T10" fmla="*/ 32 w 56"/>
                    <a:gd name="T11" fmla="*/ 1 h 29"/>
                    <a:gd name="T12" fmla="*/ 24 w 56"/>
                    <a:gd name="T13" fmla="*/ 5 h 29"/>
                    <a:gd name="T14" fmla="*/ 16 w 56"/>
                    <a:gd name="T15" fmla="*/ 11 h 29"/>
                    <a:gd name="T16" fmla="*/ 7 w 56"/>
                    <a:gd name="T17" fmla="*/ 18 h 29"/>
                    <a:gd name="T18" fmla="*/ 0 w 56"/>
                    <a:gd name="T19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6" h="29">
                      <a:moveTo>
                        <a:pt x="56" y="1"/>
                      </a:moveTo>
                      <a:lnTo>
                        <a:pt x="56" y="1"/>
                      </a:lnTo>
                      <a:lnTo>
                        <a:pt x="52" y="0"/>
                      </a:lnTo>
                      <a:lnTo>
                        <a:pt x="46" y="0"/>
                      </a:lnTo>
                      <a:lnTo>
                        <a:pt x="40" y="0"/>
                      </a:lnTo>
                      <a:lnTo>
                        <a:pt x="32" y="1"/>
                      </a:lnTo>
                      <a:lnTo>
                        <a:pt x="24" y="5"/>
                      </a:lnTo>
                      <a:lnTo>
                        <a:pt x="16" y="11"/>
                      </a:lnTo>
                      <a:lnTo>
                        <a:pt x="7" y="18"/>
                      </a:lnTo>
                      <a:lnTo>
                        <a:pt x="0" y="29"/>
                      </a:lnTo>
                    </a:path>
                  </a:pathLst>
                </a:custGeom>
                <a:noFill/>
                <a:ln w="0">
                  <a:solidFill>
                    <a:srgbClr val="A5B2B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23" name="Freeform 839"/>
                <p:cNvSpPr>
                  <a:spLocks/>
                </p:cNvSpPr>
                <p:nvPr/>
              </p:nvSpPr>
              <p:spPr bwMode="auto">
                <a:xfrm>
                  <a:off x="4851" y="2605"/>
                  <a:ext cx="11" cy="6"/>
                </a:xfrm>
                <a:custGeom>
                  <a:avLst/>
                  <a:gdLst>
                    <a:gd name="T0" fmla="*/ 55 w 55"/>
                    <a:gd name="T1" fmla="*/ 1 h 29"/>
                    <a:gd name="T2" fmla="*/ 55 w 55"/>
                    <a:gd name="T3" fmla="*/ 1 h 29"/>
                    <a:gd name="T4" fmla="*/ 51 w 55"/>
                    <a:gd name="T5" fmla="*/ 0 h 29"/>
                    <a:gd name="T6" fmla="*/ 45 w 55"/>
                    <a:gd name="T7" fmla="*/ 0 h 29"/>
                    <a:gd name="T8" fmla="*/ 39 w 55"/>
                    <a:gd name="T9" fmla="*/ 0 h 29"/>
                    <a:gd name="T10" fmla="*/ 32 w 55"/>
                    <a:gd name="T11" fmla="*/ 1 h 29"/>
                    <a:gd name="T12" fmla="*/ 23 w 55"/>
                    <a:gd name="T13" fmla="*/ 4 h 29"/>
                    <a:gd name="T14" fmla="*/ 15 w 55"/>
                    <a:gd name="T15" fmla="*/ 11 h 29"/>
                    <a:gd name="T16" fmla="*/ 7 w 55"/>
                    <a:gd name="T17" fmla="*/ 18 h 29"/>
                    <a:gd name="T18" fmla="*/ 0 w 55"/>
                    <a:gd name="T19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5" h="29">
                      <a:moveTo>
                        <a:pt x="55" y="1"/>
                      </a:moveTo>
                      <a:lnTo>
                        <a:pt x="55" y="1"/>
                      </a:lnTo>
                      <a:lnTo>
                        <a:pt x="51" y="0"/>
                      </a:lnTo>
                      <a:lnTo>
                        <a:pt x="45" y="0"/>
                      </a:lnTo>
                      <a:lnTo>
                        <a:pt x="39" y="0"/>
                      </a:lnTo>
                      <a:lnTo>
                        <a:pt x="32" y="1"/>
                      </a:lnTo>
                      <a:lnTo>
                        <a:pt x="23" y="4"/>
                      </a:lnTo>
                      <a:lnTo>
                        <a:pt x="15" y="11"/>
                      </a:lnTo>
                      <a:lnTo>
                        <a:pt x="7" y="18"/>
                      </a:lnTo>
                      <a:lnTo>
                        <a:pt x="0" y="29"/>
                      </a:lnTo>
                    </a:path>
                  </a:pathLst>
                </a:custGeom>
                <a:noFill/>
                <a:ln w="0">
                  <a:solidFill>
                    <a:srgbClr val="A5B2B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24" name="Freeform 840"/>
                <p:cNvSpPr>
                  <a:spLocks/>
                </p:cNvSpPr>
                <p:nvPr/>
              </p:nvSpPr>
              <p:spPr bwMode="auto">
                <a:xfrm>
                  <a:off x="4849" y="2603"/>
                  <a:ext cx="11" cy="6"/>
                </a:xfrm>
                <a:custGeom>
                  <a:avLst/>
                  <a:gdLst>
                    <a:gd name="T0" fmla="*/ 55 w 55"/>
                    <a:gd name="T1" fmla="*/ 1 h 31"/>
                    <a:gd name="T2" fmla="*/ 55 w 55"/>
                    <a:gd name="T3" fmla="*/ 1 h 31"/>
                    <a:gd name="T4" fmla="*/ 51 w 55"/>
                    <a:gd name="T5" fmla="*/ 0 h 31"/>
                    <a:gd name="T6" fmla="*/ 46 w 55"/>
                    <a:gd name="T7" fmla="*/ 0 h 31"/>
                    <a:gd name="T8" fmla="*/ 40 w 55"/>
                    <a:gd name="T9" fmla="*/ 1 h 31"/>
                    <a:gd name="T10" fmla="*/ 32 w 55"/>
                    <a:gd name="T11" fmla="*/ 3 h 31"/>
                    <a:gd name="T12" fmla="*/ 24 w 55"/>
                    <a:gd name="T13" fmla="*/ 6 h 31"/>
                    <a:gd name="T14" fmla="*/ 16 w 55"/>
                    <a:gd name="T15" fmla="*/ 12 h 31"/>
                    <a:gd name="T16" fmla="*/ 7 w 55"/>
                    <a:gd name="T17" fmla="*/ 20 h 31"/>
                    <a:gd name="T18" fmla="*/ 0 w 55"/>
                    <a:gd name="T1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5" h="31">
                      <a:moveTo>
                        <a:pt x="55" y="1"/>
                      </a:moveTo>
                      <a:lnTo>
                        <a:pt x="55" y="1"/>
                      </a:lnTo>
                      <a:lnTo>
                        <a:pt x="51" y="0"/>
                      </a:lnTo>
                      <a:lnTo>
                        <a:pt x="46" y="0"/>
                      </a:lnTo>
                      <a:lnTo>
                        <a:pt x="40" y="1"/>
                      </a:lnTo>
                      <a:lnTo>
                        <a:pt x="32" y="3"/>
                      </a:lnTo>
                      <a:lnTo>
                        <a:pt x="24" y="6"/>
                      </a:lnTo>
                      <a:lnTo>
                        <a:pt x="16" y="12"/>
                      </a:lnTo>
                      <a:lnTo>
                        <a:pt x="7" y="20"/>
                      </a:lnTo>
                      <a:lnTo>
                        <a:pt x="0" y="31"/>
                      </a:lnTo>
                    </a:path>
                  </a:pathLst>
                </a:custGeom>
                <a:noFill/>
                <a:ln w="0">
                  <a:solidFill>
                    <a:srgbClr val="A5B2B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25" name="Freeform 841"/>
                <p:cNvSpPr>
                  <a:spLocks/>
                </p:cNvSpPr>
                <p:nvPr/>
              </p:nvSpPr>
              <p:spPr bwMode="auto">
                <a:xfrm>
                  <a:off x="4856" y="2604"/>
                  <a:ext cx="2" cy="1"/>
                </a:xfrm>
                <a:custGeom>
                  <a:avLst/>
                  <a:gdLst>
                    <a:gd name="T0" fmla="*/ 11 w 11"/>
                    <a:gd name="T1" fmla="*/ 0 h 3"/>
                    <a:gd name="T2" fmla="*/ 11 w 11"/>
                    <a:gd name="T3" fmla="*/ 0 h 3"/>
                    <a:gd name="T4" fmla="*/ 10 w 11"/>
                    <a:gd name="T5" fmla="*/ 0 h 3"/>
                    <a:gd name="T6" fmla="*/ 7 w 11"/>
                    <a:gd name="T7" fmla="*/ 1 h 3"/>
                    <a:gd name="T8" fmla="*/ 4 w 11"/>
                    <a:gd name="T9" fmla="*/ 2 h 3"/>
                    <a:gd name="T10" fmla="*/ 0 w 11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3">
                      <a:moveTo>
                        <a:pt x="11" y="0"/>
                      </a:move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7" y="1"/>
                      </a:lnTo>
                      <a:lnTo>
                        <a:pt x="4" y="2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26" name="Freeform 842"/>
                <p:cNvSpPr>
                  <a:spLocks/>
                </p:cNvSpPr>
                <p:nvPr/>
              </p:nvSpPr>
              <p:spPr bwMode="auto">
                <a:xfrm>
                  <a:off x="4857" y="2607"/>
                  <a:ext cx="2" cy="1"/>
                </a:xfrm>
                <a:custGeom>
                  <a:avLst/>
                  <a:gdLst>
                    <a:gd name="T0" fmla="*/ 10 w 10"/>
                    <a:gd name="T1" fmla="*/ 0 h 1"/>
                    <a:gd name="T2" fmla="*/ 10 w 10"/>
                    <a:gd name="T3" fmla="*/ 0 h 1"/>
                    <a:gd name="T4" fmla="*/ 9 w 10"/>
                    <a:gd name="T5" fmla="*/ 0 h 1"/>
                    <a:gd name="T6" fmla="*/ 6 w 10"/>
                    <a:gd name="T7" fmla="*/ 0 h 1"/>
                    <a:gd name="T8" fmla="*/ 3 w 10"/>
                    <a:gd name="T9" fmla="*/ 1 h 1"/>
                    <a:gd name="T10" fmla="*/ 0 w 10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">
                      <a:moveTo>
                        <a:pt x="10" y="0"/>
                      </a:move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3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 w="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27" name="Freeform 843"/>
                <p:cNvSpPr>
                  <a:spLocks/>
                </p:cNvSpPr>
                <p:nvPr/>
              </p:nvSpPr>
              <p:spPr bwMode="auto">
                <a:xfrm>
                  <a:off x="4856" y="2602"/>
                  <a:ext cx="1" cy="1"/>
                </a:xfrm>
                <a:custGeom>
                  <a:avLst/>
                  <a:gdLst>
                    <a:gd name="T0" fmla="*/ 8 w 8"/>
                    <a:gd name="T1" fmla="*/ 0 h 3"/>
                    <a:gd name="T2" fmla="*/ 8 w 8"/>
                    <a:gd name="T3" fmla="*/ 0 h 3"/>
                    <a:gd name="T4" fmla="*/ 7 w 8"/>
                    <a:gd name="T5" fmla="*/ 0 h 3"/>
                    <a:gd name="T6" fmla="*/ 5 w 8"/>
                    <a:gd name="T7" fmla="*/ 0 h 3"/>
                    <a:gd name="T8" fmla="*/ 2 w 8"/>
                    <a:gd name="T9" fmla="*/ 2 h 3"/>
                    <a:gd name="T10" fmla="*/ 0 w 8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3">
                      <a:moveTo>
                        <a:pt x="8" y="0"/>
                      </a:move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2" y="2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28" name="Freeform 844"/>
                <p:cNvSpPr>
                  <a:spLocks/>
                </p:cNvSpPr>
                <p:nvPr/>
              </p:nvSpPr>
              <p:spPr bwMode="auto">
                <a:xfrm>
                  <a:off x="4846" y="2594"/>
                  <a:ext cx="11" cy="6"/>
                </a:xfrm>
                <a:custGeom>
                  <a:avLst/>
                  <a:gdLst>
                    <a:gd name="T0" fmla="*/ 55 w 55"/>
                    <a:gd name="T1" fmla="*/ 1 h 31"/>
                    <a:gd name="T2" fmla="*/ 55 w 55"/>
                    <a:gd name="T3" fmla="*/ 1 h 31"/>
                    <a:gd name="T4" fmla="*/ 51 w 55"/>
                    <a:gd name="T5" fmla="*/ 0 h 31"/>
                    <a:gd name="T6" fmla="*/ 45 w 55"/>
                    <a:gd name="T7" fmla="*/ 0 h 31"/>
                    <a:gd name="T8" fmla="*/ 39 w 55"/>
                    <a:gd name="T9" fmla="*/ 0 h 31"/>
                    <a:gd name="T10" fmla="*/ 32 w 55"/>
                    <a:gd name="T11" fmla="*/ 1 h 31"/>
                    <a:gd name="T12" fmla="*/ 23 w 55"/>
                    <a:gd name="T13" fmla="*/ 5 h 31"/>
                    <a:gd name="T14" fmla="*/ 15 w 55"/>
                    <a:gd name="T15" fmla="*/ 11 h 31"/>
                    <a:gd name="T16" fmla="*/ 7 w 55"/>
                    <a:gd name="T17" fmla="*/ 20 h 31"/>
                    <a:gd name="T18" fmla="*/ 0 w 55"/>
                    <a:gd name="T1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5" h="31">
                      <a:moveTo>
                        <a:pt x="55" y="1"/>
                      </a:moveTo>
                      <a:lnTo>
                        <a:pt x="55" y="1"/>
                      </a:lnTo>
                      <a:lnTo>
                        <a:pt x="51" y="0"/>
                      </a:lnTo>
                      <a:lnTo>
                        <a:pt x="45" y="0"/>
                      </a:lnTo>
                      <a:lnTo>
                        <a:pt x="39" y="0"/>
                      </a:lnTo>
                      <a:lnTo>
                        <a:pt x="32" y="1"/>
                      </a:lnTo>
                      <a:lnTo>
                        <a:pt x="23" y="5"/>
                      </a:lnTo>
                      <a:lnTo>
                        <a:pt x="15" y="11"/>
                      </a:lnTo>
                      <a:lnTo>
                        <a:pt x="7" y="20"/>
                      </a:lnTo>
                      <a:lnTo>
                        <a:pt x="0" y="31"/>
                      </a:lnTo>
                    </a:path>
                  </a:pathLst>
                </a:custGeom>
                <a:noFill/>
                <a:ln w="0">
                  <a:solidFill>
                    <a:srgbClr val="A5B2B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29" name="Freeform 845"/>
                <p:cNvSpPr>
                  <a:spLocks/>
                </p:cNvSpPr>
                <p:nvPr/>
              </p:nvSpPr>
              <p:spPr bwMode="auto">
                <a:xfrm>
                  <a:off x="4845" y="2591"/>
                  <a:ext cx="11" cy="6"/>
                </a:xfrm>
                <a:custGeom>
                  <a:avLst/>
                  <a:gdLst>
                    <a:gd name="T0" fmla="*/ 54 w 54"/>
                    <a:gd name="T1" fmla="*/ 1 h 29"/>
                    <a:gd name="T2" fmla="*/ 54 w 54"/>
                    <a:gd name="T3" fmla="*/ 1 h 29"/>
                    <a:gd name="T4" fmla="*/ 50 w 54"/>
                    <a:gd name="T5" fmla="*/ 0 h 29"/>
                    <a:gd name="T6" fmla="*/ 45 w 54"/>
                    <a:gd name="T7" fmla="*/ 0 h 29"/>
                    <a:gd name="T8" fmla="*/ 39 w 54"/>
                    <a:gd name="T9" fmla="*/ 0 h 29"/>
                    <a:gd name="T10" fmla="*/ 31 w 54"/>
                    <a:gd name="T11" fmla="*/ 1 h 29"/>
                    <a:gd name="T12" fmla="*/ 23 w 54"/>
                    <a:gd name="T13" fmla="*/ 5 h 29"/>
                    <a:gd name="T14" fmla="*/ 15 w 54"/>
                    <a:gd name="T15" fmla="*/ 11 h 29"/>
                    <a:gd name="T16" fmla="*/ 7 w 54"/>
                    <a:gd name="T17" fmla="*/ 18 h 29"/>
                    <a:gd name="T18" fmla="*/ 0 w 54"/>
                    <a:gd name="T19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4" h="29">
                      <a:moveTo>
                        <a:pt x="54" y="1"/>
                      </a:moveTo>
                      <a:lnTo>
                        <a:pt x="54" y="1"/>
                      </a:lnTo>
                      <a:lnTo>
                        <a:pt x="50" y="0"/>
                      </a:lnTo>
                      <a:lnTo>
                        <a:pt x="45" y="0"/>
                      </a:lnTo>
                      <a:lnTo>
                        <a:pt x="39" y="0"/>
                      </a:lnTo>
                      <a:lnTo>
                        <a:pt x="31" y="1"/>
                      </a:lnTo>
                      <a:lnTo>
                        <a:pt x="23" y="5"/>
                      </a:lnTo>
                      <a:lnTo>
                        <a:pt x="15" y="11"/>
                      </a:lnTo>
                      <a:lnTo>
                        <a:pt x="7" y="18"/>
                      </a:lnTo>
                      <a:lnTo>
                        <a:pt x="0" y="29"/>
                      </a:lnTo>
                    </a:path>
                  </a:pathLst>
                </a:custGeom>
                <a:noFill/>
                <a:ln w="0">
                  <a:solidFill>
                    <a:srgbClr val="A5B2B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30" name="Freeform 846"/>
                <p:cNvSpPr>
                  <a:spLocks/>
                </p:cNvSpPr>
                <p:nvPr/>
              </p:nvSpPr>
              <p:spPr bwMode="auto">
                <a:xfrm>
                  <a:off x="4844" y="2589"/>
                  <a:ext cx="11" cy="6"/>
                </a:xfrm>
                <a:custGeom>
                  <a:avLst/>
                  <a:gdLst>
                    <a:gd name="T0" fmla="*/ 54 w 54"/>
                    <a:gd name="T1" fmla="*/ 2 h 30"/>
                    <a:gd name="T2" fmla="*/ 54 w 54"/>
                    <a:gd name="T3" fmla="*/ 2 h 30"/>
                    <a:gd name="T4" fmla="*/ 50 w 54"/>
                    <a:gd name="T5" fmla="*/ 1 h 30"/>
                    <a:gd name="T6" fmla="*/ 44 w 54"/>
                    <a:gd name="T7" fmla="*/ 0 h 30"/>
                    <a:gd name="T8" fmla="*/ 38 w 54"/>
                    <a:gd name="T9" fmla="*/ 1 h 30"/>
                    <a:gd name="T10" fmla="*/ 31 w 54"/>
                    <a:gd name="T11" fmla="*/ 2 h 30"/>
                    <a:gd name="T12" fmla="*/ 22 w 54"/>
                    <a:gd name="T13" fmla="*/ 6 h 30"/>
                    <a:gd name="T14" fmla="*/ 15 w 54"/>
                    <a:gd name="T15" fmla="*/ 11 h 30"/>
                    <a:gd name="T16" fmla="*/ 6 w 54"/>
                    <a:gd name="T17" fmla="*/ 19 h 30"/>
                    <a:gd name="T18" fmla="*/ 0 w 54"/>
                    <a:gd name="T19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4" h="30">
                      <a:moveTo>
                        <a:pt x="54" y="2"/>
                      </a:moveTo>
                      <a:lnTo>
                        <a:pt x="54" y="2"/>
                      </a:lnTo>
                      <a:lnTo>
                        <a:pt x="50" y="1"/>
                      </a:lnTo>
                      <a:lnTo>
                        <a:pt x="44" y="0"/>
                      </a:lnTo>
                      <a:lnTo>
                        <a:pt x="38" y="1"/>
                      </a:lnTo>
                      <a:lnTo>
                        <a:pt x="31" y="2"/>
                      </a:lnTo>
                      <a:lnTo>
                        <a:pt x="22" y="6"/>
                      </a:lnTo>
                      <a:lnTo>
                        <a:pt x="15" y="11"/>
                      </a:lnTo>
                      <a:lnTo>
                        <a:pt x="6" y="19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0">
                  <a:solidFill>
                    <a:srgbClr val="A5B2B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31" name="Freeform 847"/>
                <p:cNvSpPr>
                  <a:spLocks/>
                </p:cNvSpPr>
                <p:nvPr/>
              </p:nvSpPr>
              <p:spPr bwMode="auto">
                <a:xfrm>
                  <a:off x="4850" y="2590"/>
                  <a:ext cx="3" cy="1"/>
                </a:xfrm>
                <a:custGeom>
                  <a:avLst/>
                  <a:gdLst>
                    <a:gd name="T0" fmla="*/ 13 w 13"/>
                    <a:gd name="T1" fmla="*/ 0 h 3"/>
                    <a:gd name="T2" fmla="*/ 13 w 13"/>
                    <a:gd name="T3" fmla="*/ 0 h 3"/>
                    <a:gd name="T4" fmla="*/ 12 w 13"/>
                    <a:gd name="T5" fmla="*/ 0 h 3"/>
                    <a:gd name="T6" fmla="*/ 8 w 13"/>
                    <a:gd name="T7" fmla="*/ 0 h 3"/>
                    <a:gd name="T8" fmla="*/ 4 w 13"/>
                    <a:gd name="T9" fmla="*/ 2 h 3"/>
                    <a:gd name="T10" fmla="*/ 0 w 1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3">
                      <a:moveTo>
                        <a:pt x="13" y="0"/>
                      </a:moveTo>
                      <a:lnTo>
                        <a:pt x="13" y="0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4" y="2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32" name="Freeform 848"/>
                <p:cNvSpPr>
                  <a:spLocks/>
                </p:cNvSpPr>
                <p:nvPr/>
              </p:nvSpPr>
              <p:spPr bwMode="auto">
                <a:xfrm>
                  <a:off x="4852" y="2593"/>
                  <a:ext cx="2" cy="1"/>
                </a:xfrm>
                <a:custGeom>
                  <a:avLst/>
                  <a:gdLst>
                    <a:gd name="T0" fmla="*/ 12 w 12"/>
                    <a:gd name="T1" fmla="*/ 0 h 1"/>
                    <a:gd name="T2" fmla="*/ 12 w 12"/>
                    <a:gd name="T3" fmla="*/ 0 h 1"/>
                    <a:gd name="T4" fmla="*/ 11 w 12"/>
                    <a:gd name="T5" fmla="*/ 0 h 1"/>
                    <a:gd name="T6" fmla="*/ 7 w 12"/>
                    <a:gd name="T7" fmla="*/ 0 h 1"/>
                    <a:gd name="T8" fmla="*/ 4 w 12"/>
                    <a:gd name="T9" fmla="*/ 0 h 1"/>
                    <a:gd name="T10" fmla="*/ 0 w 12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">
                      <a:moveTo>
                        <a:pt x="12" y="0"/>
                      </a:move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 w="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33" name="Freeform 849"/>
                <p:cNvSpPr>
                  <a:spLocks/>
                </p:cNvSpPr>
                <p:nvPr/>
              </p:nvSpPr>
              <p:spPr bwMode="auto">
                <a:xfrm>
                  <a:off x="4850" y="2588"/>
                  <a:ext cx="2" cy="1"/>
                </a:xfrm>
                <a:custGeom>
                  <a:avLst/>
                  <a:gdLst>
                    <a:gd name="T0" fmla="*/ 10 w 10"/>
                    <a:gd name="T1" fmla="*/ 0 h 1"/>
                    <a:gd name="T2" fmla="*/ 10 w 10"/>
                    <a:gd name="T3" fmla="*/ 0 h 1"/>
                    <a:gd name="T4" fmla="*/ 9 w 10"/>
                    <a:gd name="T5" fmla="*/ 0 h 1"/>
                    <a:gd name="T6" fmla="*/ 7 w 10"/>
                    <a:gd name="T7" fmla="*/ 0 h 1"/>
                    <a:gd name="T8" fmla="*/ 4 w 10"/>
                    <a:gd name="T9" fmla="*/ 0 h 1"/>
                    <a:gd name="T10" fmla="*/ 0 w 10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">
                      <a:moveTo>
                        <a:pt x="10" y="0"/>
                      </a:move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 w="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34" name="Freeform 850"/>
                <p:cNvSpPr>
                  <a:spLocks/>
                </p:cNvSpPr>
                <p:nvPr/>
              </p:nvSpPr>
              <p:spPr bwMode="auto">
                <a:xfrm>
                  <a:off x="4741" y="2610"/>
                  <a:ext cx="460" cy="196"/>
                </a:xfrm>
                <a:custGeom>
                  <a:avLst/>
                  <a:gdLst>
                    <a:gd name="T0" fmla="*/ 2280 w 2302"/>
                    <a:gd name="T1" fmla="*/ 27 h 977"/>
                    <a:gd name="T2" fmla="*/ 2228 w 2302"/>
                    <a:gd name="T3" fmla="*/ 7 h 977"/>
                    <a:gd name="T4" fmla="*/ 2207 w 2302"/>
                    <a:gd name="T5" fmla="*/ 10 h 977"/>
                    <a:gd name="T6" fmla="*/ 2150 w 2302"/>
                    <a:gd name="T7" fmla="*/ 49 h 977"/>
                    <a:gd name="T8" fmla="*/ 2061 w 2302"/>
                    <a:gd name="T9" fmla="*/ 104 h 977"/>
                    <a:gd name="T10" fmla="*/ 1950 w 2302"/>
                    <a:gd name="T11" fmla="*/ 161 h 977"/>
                    <a:gd name="T12" fmla="*/ 1838 w 2302"/>
                    <a:gd name="T13" fmla="*/ 206 h 977"/>
                    <a:gd name="T14" fmla="*/ 1725 w 2302"/>
                    <a:gd name="T15" fmla="*/ 245 h 977"/>
                    <a:gd name="T16" fmla="*/ 1612 w 2302"/>
                    <a:gd name="T17" fmla="*/ 287 h 977"/>
                    <a:gd name="T18" fmla="*/ 1505 w 2302"/>
                    <a:gd name="T19" fmla="*/ 342 h 977"/>
                    <a:gd name="T20" fmla="*/ 1418 w 2302"/>
                    <a:gd name="T21" fmla="*/ 409 h 977"/>
                    <a:gd name="T22" fmla="*/ 1337 w 2302"/>
                    <a:gd name="T23" fmla="*/ 495 h 977"/>
                    <a:gd name="T24" fmla="*/ 1260 w 2302"/>
                    <a:gd name="T25" fmla="*/ 600 h 977"/>
                    <a:gd name="T26" fmla="*/ 1190 w 2302"/>
                    <a:gd name="T27" fmla="*/ 716 h 977"/>
                    <a:gd name="T28" fmla="*/ 1159 w 2302"/>
                    <a:gd name="T29" fmla="*/ 785 h 977"/>
                    <a:gd name="T30" fmla="*/ 1121 w 2302"/>
                    <a:gd name="T31" fmla="*/ 892 h 977"/>
                    <a:gd name="T32" fmla="*/ 1111 w 2302"/>
                    <a:gd name="T33" fmla="*/ 898 h 977"/>
                    <a:gd name="T34" fmla="*/ 1094 w 2302"/>
                    <a:gd name="T35" fmla="*/ 834 h 977"/>
                    <a:gd name="T36" fmla="*/ 1066 w 2302"/>
                    <a:gd name="T37" fmla="*/ 745 h 977"/>
                    <a:gd name="T38" fmla="*/ 1031 w 2302"/>
                    <a:gd name="T39" fmla="*/ 656 h 977"/>
                    <a:gd name="T40" fmla="*/ 993 w 2302"/>
                    <a:gd name="T41" fmla="*/ 591 h 977"/>
                    <a:gd name="T42" fmla="*/ 931 w 2302"/>
                    <a:gd name="T43" fmla="*/ 523 h 977"/>
                    <a:gd name="T44" fmla="*/ 833 w 2302"/>
                    <a:gd name="T45" fmla="*/ 449 h 977"/>
                    <a:gd name="T46" fmla="*/ 688 w 2302"/>
                    <a:gd name="T47" fmla="*/ 374 h 977"/>
                    <a:gd name="T48" fmla="*/ 532 w 2302"/>
                    <a:gd name="T49" fmla="*/ 310 h 977"/>
                    <a:gd name="T50" fmla="*/ 431 w 2302"/>
                    <a:gd name="T51" fmla="*/ 264 h 977"/>
                    <a:gd name="T52" fmla="*/ 357 w 2302"/>
                    <a:gd name="T53" fmla="*/ 225 h 977"/>
                    <a:gd name="T54" fmla="*/ 286 w 2302"/>
                    <a:gd name="T55" fmla="*/ 184 h 977"/>
                    <a:gd name="T56" fmla="*/ 174 w 2302"/>
                    <a:gd name="T57" fmla="*/ 110 h 977"/>
                    <a:gd name="T58" fmla="*/ 120 w 2302"/>
                    <a:gd name="T59" fmla="*/ 62 h 977"/>
                    <a:gd name="T60" fmla="*/ 92 w 2302"/>
                    <a:gd name="T61" fmla="*/ 62 h 977"/>
                    <a:gd name="T62" fmla="*/ 40 w 2302"/>
                    <a:gd name="T63" fmla="*/ 74 h 977"/>
                    <a:gd name="T64" fmla="*/ 1 w 2302"/>
                    <a:gd name="T65" fmla="*/ 80 h 977"/>
                    <a:gd name="T66" fmla="*/ 57 w 2302"/>
                    <a:gd name="T67" fmla="*/ 134 h 977"/>
                    <a:gd name="T68" fmla="*/ 181 w 2302"/>
                    <a:gd name="T69" fmla="*/ 245 h 977"/>
                    <a:gd name="T70" fmla="*/ 348 w 2302"/>
                    <a:gd name="T71" fmla="*/ 393 h 977"/>
                    <a:gd name="T72" fmla="*/ 534 w 2302"/>
                    <a:gd name="T73" fmla="*/ 556 h 977"/>
                    <a:gd name="T74" fmla="*/ 716 w 2302"/>
                    <a:gd name="T75" fmla="*/ 716 h 977"/>
                    <a:gd name="T76" fmla="*/ 870 w 2302"/>
                    <a:gd name="T77" fmla="*/ 851 h 977"/>
                    <a:gd name="T78" fmla="*/ 973 w 2302"/>
                    <a:gd name="T79" fmla="*/ 939 h 977"/>
                    <a:gd name="T80" fmla="*/ 1007 w 2302"/>
                    <a:gd name="T81" fmla="*/ 967 h 977"/>
                    <a:gd name="T82" fmla="*/ 1069 w 2302"/>
                    <a:gd name="T83" fmla="*/ 975 h 977"/>
                    <a:gd name="T84" fmla="*/ 1161 w 2302"/>
                    <a:gd name="T85" fmla="*/ 977 h 977"/>
                    <a:gd name="T86" fmla="*/ 1245 w 2302"/>
                    <a:gd name="T87" fmla="*/ 974 h 977"/>
                    <a:gd name="T88" fmla="*/ 1282 w 2302"/>
                    <a:gd name="T89" fmla="*/ 959 h 977"/>
                    <a:gd name="T90" fmla="*/ 1351 w 2302"/>
                    <a:gd name="T91" fmla="*/ 896 h 977"/>
                    <a:gd name="T92" fmla="*/ 1483 w 2302"/>
                    <a:gd name="T93" fmla="*/ 774 h 977"/>
                    <a:gd name="T94" fmla="*/ 1656 w 2302"/>
                    <a:gd name="T95" fmla="*/ 617 h 977"/>
                    <a:gd name="T96" fmla="*/ 1844 w 2302"/>
                    <a:gd name="T97" fmla="*/ 445 h 977"/>
                    <a:gd name="T98" fmla="*/ 2027 w 2302"/>
                    <a:gd name="T99" fmla="*/ 280 h 977"/>
                    <a:gd name="T100" fmla="*/ 2179 w 2302"/>
                    <a:gd name="T101" fmla="*/ 143 h 977"/>
                    <a:gd name="T102" fmla="*/ 2278 w 2302"/>
                    <a:gd name="T103" fmla="*/ 54 h 9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302" h="977">
                      <a:moveTo>
                        <a:pt x="2302" y="31"/>
                      </a:moveTo>
                      <a:lnTo>
                        <a:pt x="2300" y="31"/>
                      </a:lnTo>
                      <a:lnTo>
                        <a:pt x="2291" y="29"/>
                      </a:lnTo>
                      <a:lnTo>
                        <a:pt x="2280" y="27"/>
                      </a:lnTo>
                      <a:lnTo>
                        <a:pt x="2267" y="23"/>
                      </a:lnTo>
                      <a:lnTo>
                        <a:pt x="2252" y="20"/>
                      </a:lnTo>
                      <a:lnTo>
                        <a:pt x="2240" y="14"/>
                      </a:lnTo>
                      <a:lnTo>
                        <a:pt x="2228" y="7"/>
                      </a:lnTo>
                      <a:lnTo>
                        <a:pt x="2220" y="0"/>
                      </a:lnTo>
                      <a:lnTo>
                        <a:pt x="2219" y="1"/>
                      </a:lnTo>
                      <a:lnTo>
                        <a:pt x="2214" y="5"/>
                      </a:lnTo>
                      <a:lnTo>
                        <a:pt x="2207" y="10"/>
                      </a:lnTo>
                      <a:lnTo>
                        <a:pt x="2196" y="18"/>
                      </a:lnTo>
                      <a:lnTo>
                        <a:pt x="2184" y="27"/>
                      </a:lnTo>
                      <a:lnTo>
                        <a:pt x="2168" y="38"/>
                      </a:lnTo>
                      <a:lnTo>
                        <a:pt x="2150" y="49"/>
                      </a:lnTo>
                      <a:lnTo>
                        <a:pt x="2130" y="62"/>
                      </a:lnTo>
                      <a:lnTo>
                        <a:pt x="2110" y="76"/>
                      </a:lnTo>
                      <a:lnTo>
                        <a:pt x="2087" y="90"/>
                      </a:lnTo>
                      <a:lnTo>
                        <a:pt x="2061" y="104"/>
                      </a:lnTo>
                      <a:lnTo>
                        <a:pt x="2035" y="118"/>
                      </a:lnTo>
                      <a:lnTo>
                        <a:pt x="2007" y="133"/>
                      </a:lnTo>
                      <a:lnTo>
                        <a:pt x="1979" y="147"/>
                      </a:lnTo>
                      <a:lnTo>
                        <a:pt x="1950" y="161"/>
                      </a:lnTo>
                      <a:lnTo>
                        <a:pt x="1920" y="174"/>
                      </a:lnTo>
                      <a:lnTo>
                        <a:pt x="1893" y="185"/>
                      </a:lnTo>
                      <a:lnTo>
                        <a:pt x="1866" y="195"/>
                      </a:lnTo>
                      <a:lnTo>
                        <a:pt x="1838" y="206"/>
                      </a:lnTo>
                      <a:lnTo>
                        <a:pt x="1810" y="216"/>
                      </a:lnTo>
                      <a:lnTo>
                        <a:pt x="1782" y="225"/>
                      </a:lnTo>
                      <a:lnTo>
                        <a:pt x="1753" y="235"/>
                      </a:lnTo>
                      <a:lnTo>
                        <a:pt x="1725" y="245"/>
                      </a:lnTo>
                      <a:lnTo>
                        <a:pt x="1697" y="254"/>
                      </a:lnTo>
                      <a:lnTo>
                        <a:pt x="1668" y="264"/>
                      </a:lnTo>
                      <a:lnTo>
                        <a:pt x="1640" y="275"/>
                      </a:lnTo>
                      <a:lnTo>
                        <a:pt x="1612" y="287"/>
                      </a:lnTo>
                      <a:lnTo>
                        <a:pt x="1585" y="299"/>
                      </a:lnTo>
                      <a:lnTo>
                        <a:pt x="1557" y="313"/>
                      </a:lnTo>
                      <a:lnTo>
                        <a:pt x="1530" y="327"/>
                      </a:lnTo>
                      <a:lnTo>
                        <a:pt x="1505" y="342"/>
                      </a:lnTo>
                      <a:lnTo>
                        <a:pt x="1479" y="359"/>
                      </a:lnTo>
                      <a:lnTo>
                        <a:pt x="1458" y="374"/>
                      </a:lnTo>
                      <a:lnTo>
                        <a:pt x="1438" y="391"/>
                      </a:lnTo>
                      <a:lnTo>
                        <a:pt x="1418" y="409"/>
                      </a:lnTo>
                      <a:lnTo>
                        <a:pt x="1397" y="428"/>
                      </a:lnTo>
                      <a:lnTo>
                        <a:pt x="1377" y="449"/>
                      </a:lnTo>
                      <a:lnTo>
                        <a:pt x="1357" y="472"/>
                      </a:lnTo>
                      <a:lnTo>
                        <a:pt x="1337" y="495"/>
                      </a:lnTo>
                      <a:lnTo>
                        <a:pt x="1317" y="520"/>
                      </a:lnTo>
                      <a:lnTo>
                        <a:pt x="1298" y="546"/>
                      </a:lnTo>
                      <a:lnTo>
                        <a:pt x="1279" y="572"/>
                      </a:lnTo>
                      <a:lnTo>
                        <a:pt x="1260" y="600"/>
                      </a:lnTo>
                      <a:lnTo>
                        <a:pt x="1242" y="628"/>
                      </a:lnTo>
                      <a:lnTo>
                        <a:pt x="1225" y="657"/>
                      </a:lnTo>
                      <a:lnTo>
                        <a:pt x="1208" y="686"/>
                      </a:lnTo>
                      <a:lnTo>
                        <a:pt x="1190" y="716"/>
                      </a:lnTo>
                      <a:lnTo>
                        <a:pt x="1175" y="746"/>
                      </a:lnTo>
                      <a:lnTo>
                        <a:pt x="1172" y="751"/>
                      </a:lnTo>
                      <a:lnTo>
                        <a:pt x="1167" y="764"/>
                      </a:lnTo>
                      <a:lnTo>
                        <a:pt x="1159" y="785"/>
                      </a:lnTo>
                      <a:lnTo>
                        <a:pt x="1149" y="809"/>
                      </a:lnTo>
                      <a:lnTo>
                        <a:pt x="1138" y="836"/>
                      </a:lnTo>
                      <a:lnTo>
                        <a:pt x="1128" y="864"/>
                      </a:lnTo>
                      <a:lnTo>
                        <a:pt x="1121" y="892"/>
                      </a:lnTo>
                      <a:lnTo>
                        <a:pt x="1115" y="915"/>
                      </a:lnTo>
                      <a:lnTo>
                        <a:pt x="1115" y="913"/>
                      </a:lnTo>
                      <a:lnTo>
                        <a:pt x="1113" y="907"/>
                      </a:lnTo>
                      <a:lnTo>
                        <a:pt x="1111" y="898"/>
                      </a:lnTo>
                      <a:lnTo>
                        <a:pt x="1108" y="886"/>
                      </a:lnTo>
                      <a:lnTo>
                        <a:pt x="1104" y="870"/>
                      </a:lnTo>
                      <a:lnTo>
                        <a:pt x="1099" y="853"/>
                      </a:lnTo>
                      <a:lnTo>
                        <a:pt x="1094" y="834"/>
                      </a:lnTo>
                      <a:lnTo>
                        <a:pt x="1088" y="813"/>
                      </a:lnTo>
                      <a:lnTo>
                        <a:pt x="1081" y="791"/>
                      </a:lnTo>
                      <a:lnTo>
                        <a:pt x="1074" y="768"/>
                      </a:lnTo>
                      <a:lnTo>
                        <a:pt x="1066" y="745"/>
                      </a:lnTo>
                      <a:lnTo>
                        <a:pt x="1058" y="722"/>
                      </a:lnTo>
                      <a:lnTo>
                        <a:pt x="1049" y="699"/>
                      </a:lnTo>
                      <a:lnTo>
                        <a:pt x="1041" y="677"/>
                      </a:lnTo>
                      <a:lnTo>
                        <a:pt x="1031" y="656"/>
                      </a:lnTo>
                      <a:lnTo>
                        <a:pt x="1021" y="637"/>
                      </a:lnTo>
                      <a:lnTo>
                        <a:pt x="1013" y="622"/>
                      </a:lnTo>
                      <a:lnTo>
                        <a:pt x="1004" y="607"/>
                      </a:lnTo>
                      <a:lnTo>
                        <a:pt x="993" y="591"/>
                      </a:lnTo>
                      <a:lnTo>
                        <a:pt x="980" y="576"/>
                      </a:lnTo>
                      <a:lnTo>
                        <a:pt x="966" y="559"/>
                      </a:lnTo>
                      <a:lnTo>
                        <a:pt x="949" y="540"/>
                      </a:lnTo>
                      <a:lnTo>
                        <a:pt x="931" y="523"/>
                      </a:lnTo>
                      <a:lnTo>
                        <a:pt x="910" y="505"/>
                      </a:lnTo>
                      <a:lnTo>
                        <a:pt x="886" y="487"/>
                      </a:lnTo>
                      <a:lnTo>
                        <a:pt x="861" y="469"/>
                      </a:lnTo>
                      <a:lnTo>
                        <a:pt x="833" y="449"/>
                      </a:lnTo>
                      <a:lnTo>
                        <a:pt x="801" y="431"/>
                      </a:lnTo>
                      <a:lnTo>
                        <a:pt x="766" y="411"/>
                      </a:lnTo>
                      <a:lnTo>
                        <a:pt x="728" y="393"/>
                      </a:lnTo>
                      <a:lnTo>
                        <a:pt x="688" y="374"/>
                      </a:lnTo>
                      <a:lnTo>
                        <a:pt x="643" y="355"/>
                      </a:lnTo>
                      <a:lnTo>
                        <a:pt x="601" y="340"/>
                      </a:lnTo>
                      <a:lnTo>
                        <a:pt x="565" y="324"/>
                      </a:lnTo>
                      <a:lnTo>
                        <a:pt x="532" y="310"/>
                      </a:lnTo>
                      <a:lnTo>
                        <a:pt x="503" y="297"/>
                      </a:lnTo>
                      <a:lnTo>
                        <a:pt x="476" y="286"/>
                      </a:lnTo>
                      <a:lnTo>
                        <a:pt x="453" y="275"/>
                      </a:lnTo>
                      <a:lnTo>
                        <a:pt x="431" y="264"/>
                      </a:lnTo>
                      <a:lnTo>
                        <a:pt x="410" y="254"/>
                      </a:lnTo>
                      <a:lnTo>
                        <a:pt x="392" y="245"/>
                      </a:lnTo>
                      <a:lnTo>
                        <a:pt x="375" y="235"/>
                      </a:lnTo>
                      <a:lnTo>
                        <a:pt x="357" y="225"/>
                      </a:lnTo>
                      <a:lnTo>
                        <a:pt x="341" y="216"/>
                      </a:lnTo>
                      <a:lnTo>
                        <a:pt x="322" y="206"/>
                      </a:lnTo>
                      <a:lnTo>
                        <a:pt x="305" y="195"/>
                      </a:lnTo>
                      <a:lnTo>
                        <a:pt x="286" y="184"/>
                      </a:lnTo>
                      <a:lnTo>
                        <a:pt x="265" y="172"/>
                      </a:lnTo>
                      <a:lnTo>
                        <a:pt x="230" y="150"/>
                      </a:lnTo>
                      <a:lnTo>
                        <a:pt x="199" y="129"/>
                      </a:lnTo>
                      <a:lnTo>
                        <a:pt x="174" y="110"/>
                      </a:lnTo>
                      <a:lnTo>
                        <a:pt x="153" y="94"/>
                      </a:lnTo>
                      <a:lnTo>
                        <a:pt x="137" y="79"/>
                      </a:lnTo>
                      <a:lnTo>
                        <a:pt x="126" y="68"/>
                      </a:lnTo>
                      <a:lnTo>
                        <a:pt x="120" y="62"/>
                      </a:lnTo>
                      <a:lnTo>
                        <a:pt x="118" y="60"/>
                      </a:lnTo>
                      <a:lnTo>
                        <a:pt x="114" y="74"/>
                      </a:lnTo>
                      <a:lnTo>
                        <a:pt x="96" y="61"/>
                      </a:lnTo>
                      <a:lnTo>
                        <a:pt x="92" y="62"/>
                      </a:lnTo>
                      <a:lnTo>
                        <a:pt x="84" y="65"/>
                      </a:lnTo>
                      <a:lnTo>
                        <a:pt x="72" y="67"/>
                      </a:lnTo>
                      <a:lnTo>
                        <a:pt x="57" y="71"/>
                      </a:lnTo>
                      <a:lnTo>
                        <a:pt x="40" y="74"/>
                      </a:lnTo>
                      <a:lnTo>
                        <a:pt x="24" y="77"/>
                      </a:lnTo>
                      <a:lnTo>
                        <a:pt x="11" y="78"/>
                      </a:lnTo>
                      <a:lnTo>
                        <a:pt x="0" y="78"/>
                      </a:lnTo>
                      <a:lnTo>
                        <a:pt x="1" y="80"/>
                      </a:lnTo>
                      <a:lnTo>
                        <a:pt x="7" y="88"/>
                      </a:lnTo>
                      <a:lnTo>
                        <a:pt x="19" y="99"/>
                      </a:lnTo>
                      <a:lnTo>
                        <a:pt x="36" y="115"/>
                      </a:lnTo>
                      <a:lnTo>
                        <a:pt x="57" y="134"/>
                      </a:lnTo>
                      <a:lnTo>
                        <a:pt x="83" y="157"/>
                      </a:lnTo>
                      <a:lnTo>
                        <a:pt x="112" y="184"/>
                      </a:lnTo>
                      <a:lnTo>
                        <a:pt x="145" y="213"/>
                      </a:lnTo>
                      <a:lnTo>
                        <a:pt x="181" y="245"/>
                      </a:lnTo>
                      <a:lnTo>
                        <a:pt x="219" y="280"/>
                      </a:lnTo>
                      <a:lnTo>
                        <a:pt x="260" y="315"/>
                      </a:lnTo>
                      <a:lnTo>
                        <a:pt x="303" y="353"/>
                      </a:lnTo>
                      <a:lnTo>
                        <a:pt x="348" y="393"/>
                      </a:lnTo>
                      <a:lnTo>
                        <a:pt x="393" y="433"/>
                      </a:lnTo>
                      <a:lnTo>
                        <a:pt x="439" y="473"/>
                      </a:lnTo>
                      <a:lnTo>
                        <a:pt x="487" y="515"/>
                      </a:lnTo>
                      <a:lnTo>
                        <a:pt x="534" y="556"/>
                      </a:lnTo>
                      <a:lnTo>
                        <a:pt x="581" y="598"/>
                      </a:lnTo>
                      <a:lnTo>
                        <a:pt x="627" y="638"/>
                      </a:lnTo>
                      <a:lnTo>
                        <a:pt x="672" y="678"/>
                      </a:lnTo>
                      <a:lnTo>
                        <a:pt x="716" y="716"/>
                      </a:lnTo>
                      <a:lnTo>
                        <a:pt x="758" y="752"/>
                      </a:lnTo>
                      <a:lnTo>
                        <a:pt x="798" y="787"/>
                      </a:lnTo>
                      <a:lnTo>
                        <a:pt x="835" y="820"/>
                      </a:lnTo>
                      <a:lnTo>
                        <a:pt x="870" y="851"/>
                      </a:lnTo>
                      <a:lnTo>
                        <a:pt x="902" y="877"/>
                      </a:lnTo>
                      <a:lnTo>
                        <a:pt x="930" y="902"/>
                      </a:lnTo>
                      <a:lnTo>
                        <a:pt x="953" y="922"/>
                      </a:lnTo>
                      <a:lnTo>
                        <a:pt x="973" y="939"/>
                      </a:lnTo>
                      <a:lnTo>
                        <a:pt x="987" y="953"/>
                      </a:lnTo>
                      <a:lnTo>
                        <a:pt x="997" y="961"/>
                      </a:lnTo>
                      <a:lnTo>
                        <a:pt x="1002" y="965"/>
                      </a:lnTo>
                      <a:lnTo>
                        <a:pt x="1007" y="967"/>
                      </a:lnTo>
                      <a:lnTo>
                        <a:pt x="1018" y="970"/>
                      </a:lnTo>
                      <a:lnTo>
                        <a:pt x="1031" y="972"/>
                      </a:lnTo>
                      <a:lnTo>
                        <a:pt x="1048" y="974"/>
                      </a:lnTo>
                      <a:lnTo>
                        <a:pt x="1069" y="975"/>
                      </a:lnTo>
                      <a:lnTo>
                        <a:pt x="1091" y="976"/>
                      </a:lnTo>
                      <a:lnTo>
                        <a:pt x="1114" y="977"/>
                      </a:lnTo>
                      <a:lnTo>
                        <a:pt x="1138" y="977"/>
                      </a:lnTo>
                      <a:lnTo>
                        <a:pt x="1161" y="977"/>
                      </a:lnTo>
                      <a:lnTo>
                        <a:pt x="1186" y="977"/>
                      </a:lnTo>
                      <a:lnTo>
                        <a:pt x="1208" y="976"/>
                      </a:lnTo>
                      <a:lnTo>
                        <a:pt x="1228" y="975"/>
                      </a:lnTo>
                      <a:lnTo>
                        <a:pt x="1245" y="974"/>
                      </a:lnTo>
                      <a:lnTo>
                        <a:pt x="1260" y="971"/>
                      </a:lnTo>
                      <a:lnTo>
                        <a:pt x="1271" y="967"/>
                      </a:lnTo>
                      <a:lnTo>
                        <a:pt x="1277" y="964"/>
                      </a:lnTo>
                      <a:lnTo>
                        <a:pt x="1282" y="959"/>
                      </a:lnTo>
                      <a:lnTo>
                        <a:pt x="1292" y="949"/>
                      </a:lnTo>
                      <a:lnTo>
                        <a:pt x="1307" y="936"/>
                      </a:lnTo>
                      <a:lnTo>
                        <a:pt x="1327" y="918"/>
                      </a:lnTo>
                      <a:lnTo>
                        <a:pt x="1351" y="896"/>
                      </a:lnTo>
                      <a:lnTo>
                        <a:pt x="1379" y="870"/>
                      </a:lnTo>
                      <a:lnTo>
                        <a:pt x="1411" y="841"/>
                      </a:lnTo>
                      <a:lnTo>
                        <a:pt x="1445" y="809"/>
                      </a:lnTo>
                      <a:lnTo>
                        <a:pt x="1483" y="774"/>
                      </a:lnTo>
                      <a:lnTo>
                        <a:pt x="1523" y="738"/>
                      </a:lnTo>
                      <a:lnTo>
                        <a:pt x="1565" y="699"/>
                      </a:lnTo>
                      <a:lnTo>
                        <a:pt x="1609" y="658"/>
                      </a:lnTo>
                      <a:lnTo>
                        <a:pt x="1656" y="617"/>
                      </a:lnTo>
                      <a:lnTo>
                        <a:pt x="1702" y="576"/>
                      </a:lnTo>
                      <a:lnTo>
                        <a:pt x="1749" y="532"/>
                      </a:lnTo>
                      <a:lnTo>
                        <a:pt x="1797" y="489"/>
                      </a:lnTo>
                      <a:lnTo>
                        <a:pt x="1844" y="445"/>
                      </a:lnTo>
                      <a:lnTo>
                        <a:pt x="1892" y="403"/>
                      </a:lnTo>
                      <a:lnTo>
                        <a:pt x="1938" y="362"/>
                      </a:lnTo>
                      <a:lnTo>
                        <a:pt x="1983" y="320"/>
                      </a:lnTo>
                      <a:lnTo>
                        <a:pt x="2027" y="280"/>
                      </a:lnTo>
                      <a:lnTo>
                        <a:pt x="2068" y="242"/>
                      </a:lnTo>
                      <a:lnTo>
                        <a:pt x="2107" y="207"/>
                      </a:lnTo>
                      <a:lnTo>
                        <a:pt x="2145" y="173"/>
                      </a:lnTo>
                      <a:lnTo>
                        <a:pt x="2179" y="143"/>
                      </a:lnTo>
                      <a:lnTo>
                        <a:pt x="2209" y="115"/>
                      </a:lnTo>
                      <a:lnTo>
                        <a:pt x="2236" y="90"/>
                      </a:lnTo>
                      <a:lnTo>
                        <a:pt x="2258" y="70"/>
                      </a:lnTo>
                      <a:lnTo>
                        <a:pt x="2278" y="54"/>
                      </a:lnTo>
                      <a:lnTo>
                        <a:pt x="2291" y="40"/>
                      </a:lnTo>
                      <a:lnTo>
                        <a:pt x="2300" y="33"/>
                      </a:lnTo>
                      <a:lnTo>
                        <a:pt x="2302" y="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35" name="Freeform 851"/>
                <p:cNvSpPr>
                  <a:spLocks/>
                </p:cNvSpPr>
                <p:nvPr/>
              </p:nvSpPr>
              <p:spPr bwMode="auto">
                <a:xfrm>
                  <a:off x="4741" y="2610"/>
                  <a:ext cx="460" cy="196"/>
                </a:xfrm>
                <a:custGeom>
                  <a:avLst/>
                  <a:gdLst>
                    <a:gd name="T0" fmla="*/ 2291 w 2302"/>
                    <a:gd name="T1" fmla="*/ 29 h 977"/>
                    <a:gd name="T2" fmla="*/ 2240 w 2302"/>
                    <a:gd name="T3" fmla="*/ 14 h 977"/>
                    <a:gd name="T4" fmla="*/ 2219 w 2302"/>
                    <a:gd name="T5" fmla="*/ 1 h 977"/>
                    <a:gd name="T6" fmla="*/ 2184 w 2302"/>
                    <a:gd name="T7" fmla="*/ 27 h 977"/>
                    <a:gd name="T8" fmla="*/ 2110 w 2302"/>
                    <a:gd name="T9" fmla="*/ 76 h 977"/>
                    <a:gd name="T10" fmla="*/ 2007 w 2302"/>
                    <a:gd name="T11" fmla="*/ 133 h 977"/>
                    <a:gd name="T12" fmla="*/ 1920 w 2302"/>
                    <a:gd name="T13" fmla="*/ 174 h 977"/>
                    <a:gd name="T14" fmla="*/ 1810 w 2302"/>
                    <a:gd name="T15" fmla="*/ 216 h 977"/>
                    <a:gd name="T16" fmla="*/ 1697 w 2302"/>
                    <a:gd name="T17" fmla="*/ 254 h 977"/>
                    <a:gd name="T18" fmla="*/ 1585 w 2302"/>
                    <a:gd name="T19" fmla="*/ 299 h 977"/>
                    <a:gd name="T20" fmla="*/ 1479 w 2302"/>
                    <a:gd name="T21" fmla="*/ 359 h 977"/>
                    <a:gd name="T22" fmla="*/ 1418 w 2302"/>
                    <a:gd name="T23" fmla="*/ 409 h 977"/>
                    <a:gd name="T24" fmla="*/ 1337 w 2302"/>
                    <a:gd name="T25" fmla="*/ 495 h 977"/>
                    <a:gd name="T26" fmla="*/ 1260 w 2302"/>
                    <a:gd name="T27" fmla="*/ 600 h 977"/>
                    <a:gd name="T28" fmla="*/ 1190 w 2302"/>
                    <a:gd name="T29" fmla="*/ 716 h 977"/>
                    <a:gd name="T30" fmla="*/ 1167 w 2302"/>
                    <a:gd name="T31" fmla="*/ 764 h 977"/>
                    <a:gd name="T32" fmla="*/ 1128 w 2302"/>
                    <a:gd name="T33" fmla="*/ 864 h 977"/>
                    <a:gd name="T34" fmla="*/ 1115 w 2302"/>
                    <a:gd name="T35" fmla="*/ 913 h 977"/>
                    <a:gd name="T36" fmla="*/ 1104 w 2302"/>
                    <a:gd name="T37" fmla="*/ 870 h 977"/>
                    <a:gd name="T38" fmla="*/ 1081 w 2302"/>
                    <a:gd name="T39" fmla="*/ 791 h 977"/>
                    <a:gd name="T40" fmla="*/ 1049 w 2302"/>
                    <a:gd name="T41" fmla="*/ 699 h 977"/>
                    <a:gd name="T42" fmla="*/ 1021 w 2302"/>
                    <a:gd name="T43" fmla="*/ 637 h 977"/>
                    <a:gd name="T44" fmla="*/ 980 w 2302"/>
                    <a:gd name="T45" fmla="*/ 576 h 977"/>
                    <a:gd name="T46" fmla="*/ 910 w 2302"/>
                    <a:gd name="T47" fmla="*/ 505 h 977"/>
                    <a:gd name="T48" fmla="*/ 801 w 2302"/>
                    <a:gd name="T49" fmla="*/ 431 h 977"/>
                    <a:gd name="T50" fmla="*/ 643 w 2302"/>
                    <a:gd name="T51" fmla="*/ 355 h 977"/>
                    <a:gd name="T52" fmla="*/ 532 w 2302"/>
                    <a:gd name="T53" fmla="*/ 310 h 977"/>
                    <a:gd name="T54" fmla="*/ 431 w 2302"/>
                    <a:gd name="T55" fmla="*/ 264 h 977"/>
                    <a:gd name="T56" fmla="*/ 357 w 2302"/>
                    <a:gd name="T57" fmla="*/ 225 h 977"/>
                    <a:gd name="T58" fmla="*/ 286 w 2302"/>
                    <a:gd name="T59" fmla="*/ 184 h 977"/>
                    <a:gd name="T60" fmla="*/ 199 w 2302"/>
                    <a:gd name="T61" fmla="*/ 129 h 977"/>
                    <a:gd name="T62" fmla="*/ 126 w 2302"/>
                    <a:gd name="T63" fmla="*/ 68 h 977"/>
                    <a:gd name="T64" fmla="*/ 96 w 2302"/>
                    <a:gd name="T65" fmla="*/ 61 h 977"/>
                    <a:gd name="T66" fmla="*/ 72 w 2302"/>
                    <a:gd name="T67" fmla="*/ 67 h 977"/>
                    <a:gd name="T68" fmla="*/ 11 w 2302"/>
                    <a:gd name="T69" fmla="*/ 78 h 977"/>
                    <a:gd name="T70" fmla="*/ 7 w 2302"/>
                    <a:gd name="T71" fmla="*/ 88 h 977"/>
                    <a:gd name="T72" fmla="*/ 83 w 2302"/>
                    <a:gd name="T73" fmla="*/ 157 h 977"/>
                    <a:gd name="T74" fmla="*/ 219 w 2302"/>
                    <a:gd name="T75" fmla="*/ 280 h 977"/>
                    <a:gd name="T76" fmla="*/ 393 w 2302"/>
                    <a:gd name="T77" fmla="*/ 433 h 977"/>
                    <a:gd name="T78" fmla="*/ 581 w 2302"/>
                    <a:gd name="T79" fmla="*/ 598 h 977"/>
                    <a:gd name="T80" fmla="*/ 758 w 2302"/>
                    <a:gd name="T81" fmla="*/ 752 h 977"/>
                    <a:gd name="T82" fmla="*/ 902 w 2302"/>
                    <a:gd name="T83" fmla="*/ 877 h 977"/>
                    <a:gd name="T84" fmla="*/ 987 w 2302"/>
                    <a:gd name="T85" fmla="*/ 953 h 977"/>
                    <a:gd name="T86" fmla="*/ 1007 w 2302"/>
                    <a:gd name="T87" fmla="*/ 967 h 977"/>
                    <a:gd name="T88" fmla="*/ 1069 w 2302"/>
                    <a:gd name="T89" fmla="*/ 975 h 977"/>
                    <a:gd name="T90" fmla="*/ 1161 w 2302"/>
                    <a:gd name="T91" fmla="*/ 977 h 977"/>
                    <a:gd name="T92" fmla="*/ 1245 w 2302"/>
                    <a:gd name="T93" fmla="*/ 974 h 977"/>
                    <a:gd name="T94" fmla="*/ 1277 w 2302"/>
                    <a:gd name="T95" fmla="*/ 964 h 977"/>
                    <a:gd name="T96" fmla="*/ 1327 w 2302"/>
                    <a:gd name="T97" fmla="*/ 918 h 977"/>
                    <a:gd name="T98" fmla="*/ 1445 w 2302"/>
                    <a:gd name="T99" fmla="*/ 809 h 977"/>
                    <a:gd name="T100" fmla="*/ 1609 w 2302"/>
                    <a:gd name="T101" fmla="*/ 658 h 977"/>
                    <a:gd name="T102" fmla="*/ 1797 w 2302"/>
                    <a:gd name="T103" fmla="*/ 489 h 977"/>
                    <a:gd name="T104" fmla="*/ 1983 w 2302"/>
                    <a:gd name="T105" fmla="*/ 320 h 977"/>
                    <a:gd name="T106" fmla="*/ 2145 w 2302"/>
                    <a:gd name="T107" fmla="*/ 173 h 977"/>
                    <a:gd name="T108" fmla="*/ 2258 w 2302"/>
                    <a:gd name="T109" fmla="*/ 70 h 977"/>
                    <a:gd name="T110" fmla="*/ 2302 w 2302"/>
                    <a:gd name="T111" fmla="*/ 31 h 9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302" h="977">
                      <a:moveTo>
                        <a:pt x="2302" y="31"/>
                      </a:moveTo>
                      <a:lnTo>
                        <a:pt x="2302" y="31"/>
                      </a:lnTo>
                      <a:lnTo>
                        <a:pt x="2300" y="31"/>
                      </a:lnTo>
                      <a:lnTo>
                        <a:pt x="2291" y="29"/>
                      </a:lnTo>
                      <a:lnTo>
                        <a:pt x="2280" y="27"/>
                      </a:lnTo>
                      <a:lnTo>
                        <a:pt x="2267" y="23"/>
                      </a:lnTo>
                      <a:lnTo>
                        <a:pt x="2252" y="20"/>
                      </a:lnTo>
                      <a:lnTo>
                        <a:pt x="2240" y="14"/>
                      </a:lnTo>
                      <a:lnTo>
                        <a:pt x="2228" y="7"/>
                      </a:lnTo>
                      <a:lnTo>
                        <a:pt x="2220" y="0"/>
                      </a:lnTo>
                      <a:lnTo>
                        <a:pt x="2219" y="1"/>
                      </a:lnTo>
                      <a:lnTo>
                        <a:pt x="2214" y="5"/>
                      </a:lnTo>
                      <a:lnTo>
                        <a:pt x="2207" y="10"/>
                      </a:lnTo>
                      <a:lnTo>
                        <a:pt x="2196" y="18"/>
                      </a:lnTo>
                      <a:lnTo>
                        <a:pt x="2184" y="27"/>
                      </a:lnTo>
                      <a:lnTo>
                        <a:pt x="2168" y="38"/>
                      </a:lnTo>
                      <a:lnTo>
                        <a:pt x="2150" y="49"/>
                      </a:lnTo>
                      <a:lnTo>
                        <a:pt x="2130" y="62"/>
                      </a:lnTo>
                      <a:lnTo>
                        <a:pt x="2110" y="76"/>
                      </a:lnTo>
                      <a:lnTo>
                        <a:pt x="2087" y="90"/>
                      </a:lnTo>
                      <a:lnTo>
                        <a:pt x="2061" y="104"/>
                      </a:lnTo>
                      <a:lnTo>
                        <a:pt x="2035" y="118"/>
                      </a:lnTo>
                      <a:lnTo>
                        <a:pt x="2007" y="133"/>
                      </a:lnTo>
                      <a:lnTo>
                        <a:pt x="1979" y="147"/>
                      </a:lnTo>
                      <a:lnTo>
                        <a:pt x="1950" y="161"/>
                      </a:lnTo>
                      <a:lnTo>
                        <a:pt x="1920" y="174"/>
                      </a:lnTo>
                      <a:lnTo>
                        <a:pt x="1893" y="185"/>
                      </a:lnTo>
                      <a:lnTo>
                        <a:pt x="1866" y="195"/>
                      </a:lnTo>
                      <a:lnTo>
                        <a:pt x="1838" y="206"/>
                      </a:lnTo>
                      <a:lnTo>
                        <a:pt x="1810" y="216"/>
                      </a:lnTo>
                      <a:lnTo>
                        <a:pt x="1782" y="225"/>
                      </a:lnTo>
                      <a:lnTo>
                        <a:pt x="1753" y="235"/>
                      </a:lnTo>
                      <a:lnTo>
                        <a:pt x="1725" y="245"/>
                      </a:lnTo>
                      <a:lnTo>
                        <a:pt x="1697" y="254"/>
                      </a:lnTo>
                      <a:lnTo>
                        <a:pt x="1668" y="264"/>
                      </a:lnTo>
                      <a:lnTo>
                        <a:pt x="1640" y="275"/>
                      </a:lnTo>
                      <a:lnTo>
                        <a:pt x="1612" y="287"/>
                      </a:lnTo>
                      <a:lnTo>
                        <a:pt x="1585" y="299"/>
                      </a:lnTo>
                      <a:lnTo>
                        <a:pt x="1557" y="313"/>
                      </a:lnTo>
                      <a:lnTo>
                        <a:pt x="1530" y="327"/>
                      </a:lnTo>
                      <a:lnTo>
                        <a:pt x="1505" y="342"/>
                      </a:lnTo>
                      <a:lnTo>
                        <a:pt x="1479" y="359"/>
                      </a:lnTo>
                      <a:lnTo>
                        <a:pt x="1458" y="374"/>
                      </a:lnTo>
                      <a:lnTo>
                        <a:pt x="1438" y="391"/>
                      </a:lnTo>
                      <a:lnTo>
                        <a:pt x="1418" y="409"/>
                      </a:lnTo>
                      <a:lnTo>
                        <a:pt x="1397" y="428"/>
                      </a:lnTo>
                      <a:lnTo>
                        <a:pt x="1377" y="449"/>
                      </a:lnTo>
                      <a:lnTo>
                        <a:pt x="1357" y="472"/>
                      </a:lnTo>
                      <a:lnTo>
                        <a:pt x="1337" y="495"/>
                      </a:lnTo>
                      <a:lnTo>
                        <a:pt x="1317" y="520"/>
                      </a:lnTo>
                      <a:lnTo>
                        <a:pt x="1298" y="546"/>
                      </a:lnTo>
                      <a:lnTo>
                        <a:pt x="1279" y="572"/>
                      </a:lnTo>
                      <a:lnTo>
                        <a:pt x="1260" y="600"/>
                      </a:lnTo>
                      <a:lnTo>
                        <a:pt x="1242" y="628"/>
                      </a:lnTo>
                      <a:lnTo>
                        <a:pt x="1225" y="657"/>
                      </a:lnTo>
                      <a:lnTo>
                        <a:pt x="1208" y="686"/>
                      </a:lnTo>
                      <a:lnTo>
                        <a:pt x="1190" y="716"/>
                      </a:lnTo>
                      <a:lnTo>
                        <a:pt x="1175" y="746"/>
                      </a:lnTo>
                      <a:lnTo>
                        <a:pt x="1172" y="751"/>
                      </a:lnTo>
                      <a:lnTo>
                        <a:pt x="1167" y="764"/>
                      </a:lnTo>
                      <a:lnTo>
                        <a:pt x="1159" y="785"/>
                      </a:lnTo>
                      <a:lnTo>
                        <a:pt x="1149" y="809"/>
                      </a:lnTo>
                      <a:lnTo>
                        <a:pt x="1138" y="836"/>
                      </a:lnTo>
                      <a:lnTo>
                        <a:pt x="1128" y="864"/>
                      </a:lnTo>
                      <a:lnTo>
                        <a:pt x="1121" y="892"/>
                      </a:lnTo>
                      <a:lnTo>
                        <a:pt x="1115" y="915"/>
                      </a:lnTo>
                      <a:lnTo>
                        <a:pt x="1115" y="913"/>
                      </a:lnTo>
                      <a:lnTo>
                        <a:pt x="1113" y="907"/>
                      </a:lnTo>
                      <a:lnTo>
                        <a:pt x="1111" y="898"/>
                      </a:lnTo>
                      <a:lnTo>
                        <a:pt x="1108" y="886"/>
                      </a:lnTo>
                      <a:lnTo>
                        <a:pt x="1104" y="870"/>
                      </a:lnTo>
                      <a:lnTo>
                        <a:pt x="1099" y="853"/>
                      </a:lnTo>
                      <a:lnTo>
                        <a:pt x="1094" y="834"/>
                      </a:lnTo>
                      <a:lnTo>
                        <a:pt x="1088" y="813"/>
                      </a:lnTo>
                      <a:lnTo>
                        <a:pt x="1081" y="791"/>
                      </a:lnTo>
                      <a:lnTo>
                        <a:pt x="1074" y="768"/>
                      </a:lnTo>
                      <a:lnTo>
                        <a:pt x="1066" y="745"/>
                      </a:lnTo>
                      <a:lnTo>
                        <a:pt x="1058" y="722"/>
                      </a:lnTo>
                      <a:lnTo>
                        <a:pt x="1049" y="699"/>
                      </a:lnTo>
                      <a:lnTo>
                        <a:pt x="1041" y="677"/>
                      </a:lnTo>
                      <a:lnTo>
                        <a:pt x="1031" y="656"/>
                      </a:lnTo>
                      <a:lnTo>
                        <a:pt x="1021" y="637"/>
                      </a:lnTo>
                      <a:lnTo>
                        <a:pt x="1013" y="622"/>
                      </a:lnTo>
                      <a:lnTo>
                        <a:pt x="1004" y="607"/>
                      </a:lnTo>
                      <a:lnTo>
                        <a:pt x="993" y="591"/>
                      </a:lnTo>
                      <a:lnTo>
                        <a:pt x="980" y="576"/>
                      </a:lnTo>
                      <a:lnTo>
                        <a:pt x="966" y="559"/>
                      </a:lnTo>
                      <a:lnTo>
                        <a:pt x="949" y="540"/>
                      </a:lnTo>
                      <a:lnTo>
                        <a:pt x="931" y="523"/>
                      </a:lnTo>
                      <a:lnTo>
                        <a:pt x="910" y="505"/>
                      </a:lnTo>
                      <a:lnTo>
                        <a:pt x="886" y="487"/>
                      </a:lnTo>
                      <a:lnTo>
                        <a:pt x="861" y="469"/>
                      </a:lnTo>
                      <a:lnTo>
                        <a:pt x="833" y="449"/>
                      </a:lnTo>
                      <a:lnTo>
                        <a:pt x="801" y="431"/>
                      </a:lnTo>
                      <a:lnTo>
                        <a:pt x="766" y="411"/>
                      </a:lnTo>
                      <a:lnTo>
                        <a:pt x="728" y="393"/>
                      </a:lnTo>
                      <a:lnTo>
                        <a:pt x="688" y="374"/>
                      </a:lnTo>
                      <a:lnTo>
                        <a:pt x="643" y="355"/>
                      </a:lnTo>
                      <a:lnTo>
                        <a:pt x="601" y="340"/>
                      </a:lnTo>
                      <a:lnTo>
                        <a:pt x="565" y="324"/>
                      </a:lnTo>
                      <a:lnTo>
                        <a:pt x="532" y="310"/>
                      </a:lnTo>
                      <a:lnTo>
                        <a:pt x="503" y="297"/>
                      </a:lnTo>
                      <a:lnTo>
                        <a:pt x="476" y="286"/>
                      </a:lnTo>
                      <a:lnTo>
                        <a:pt x="453" y="275"/>
                      </a:lnTo>
                      <a:lnTo>
                        <a:pt x="431" y="264"/>
                      </a:lnTo>
                      <a:lnTo>
                        <a:pt x="410" y="254"/>
                      </a:lnTo>
                      <a:lnTo>
                        <a:pt x="392" y="245"/>
                      </a:lnTo>
                      <a:lnTo>
                        <a:pt x="375" y="235"/>
                      </a:lnTo>
                      <a:lnTo>
                        <a:pt x="357" y="225"/>
                      </a:lnTo>
                      <a:lnTo>
                        <a:pt x="341" y="216"/>
                      </a:lnTo>
                      <a:lnTo>
                        <a:pt x="322" y="206"/>
                      </a:lnTo>
                      <a:lnTo>
                        <a:pt x="305" y="195"/>
                      </a:lnTo>
                      <a:lnTo>
                        <a:pt x="286" y="184"/>
                      </a:lnTo>
                      <a:lnTo>
                        <a:pt x="265" y="172"/>
                      </a:lnTo>
                      <a:lnTo>
                        <a:pt x="230" y="150"/>
                      </a:lnTo>
                      <a:lnTo>
                        <a:pt x="199" y="129"/>
                      </a:lnTo>
                      <a:lnTo>
                        <a:pt x="174" y="110"/>
                      </a:lnTo>
                      <a:lnTo>
                        <a:pt x="153" y="94"/>
                      </a:lnTo>
                      <a:lnTo>
                        <a:pt x="137" y="79"/>
                      </a:lnTo>
                      <a:lnTo>
                        <a:pt x="126" y="68"/>
                      </a:lnTo>
                      <a:lnTo>
                        <a:pt x="120" y="62"/>
                      </a:lnTo>
                      <a:lnTo>
                        <a:pt x="118" y="60"/>
                      </a:lnTo>
                      <a:lnTo>
                        <a:pt x="114" y="74"/>
                      </a:lnTo>
                      <a:lnTo>
                        <a:pt x="96" y="61"/>
                      </a:lnTo>
                      <a:lnTo>
                        <a:pt x="92" y="62"/>
                      </a:lnTo>
                      <a:lnTo>
                        <a:pt x="84" y="65"/>
                      </a:lnTo>
                      <a:lnTo>
                        <a:pt x="72" y="67"/>
                      </a:lnTo>
                      <a:lnTo>
                        <a:pt x="57" y="71"/>
                      </a:lnTo>
                      <a:lnTo>
                        <a:pt x="40" y="74"/>
                      </a:lnTo>
                      <a:lnTo>
                        <a:pt x="24" y="77"/>
                      </a:lnTo>
                      <a:lnTo>
                        <a:pt x="11" y="78"/>
                      </a:lnTo>
                      <a:lnTo>
                        <a:pt x="0" y="78"/>
                      </a:lnTo>
                      <a:lnTo>
                        <a:pt x="1" y="80"/>
                      </a:lnTo>
                      <a:lnTo>
                        <a:pt x="7" y="88"/>
                      </a:lnTo>
                      <a:lnTo>
                        <a:pt x="19" y="99"/>
                      </a:lnTo>
                      <a:lnTo>
                        <a:pt x="36" y="115"/>
                      </a:lnTo>
                      <a:lnTo>
                        <a:pt x="57" y="134"/>
                      </a:lnTo>
                      <a:lnTo>
                        <a:pt x="83" y="157"/>
                      </a:lnTo>
                      <a:lnTo>
                        <a:pt x="112" y="184"/>
                      </a:lnTo>
                      <a:lnTo>
                        <a:pt x="145" y="213"/>
                      </a:lnTo>
                      <a:lnTo>
                        <a:pt x="181" y="245"/>
                      </a:lnTo>
                      <a:lnTo>
                        <a:pt x="219" y="280"/>
                      </a:lnTo>
                      <a:lnTo>
                        <a:pt x="260" y="315"/>
                      </a:lnTo>
                      <a:lnTo>
                        <a:pt x="303" y="353"/>
                      </a:lnTo>
                      <a:lnTo>
                        <a:pt x="348" y="393"/>
                      </a:lnTo>
                      <a:lnTo>
                        <a:pt x="393" y="433"/>
                      </a:lnTo>
                      <a:lnTo>
                        <a:pt x="439" y="473"/>
                      </a:lnTo>
                      <a:lnTo>
                        <a:pt x="487" y="515"/>
                      </a:lnTo>
                      <a:lnTo>
                        <a:pt x="534" y="556"/>
                      </a:lnTo>
                      <a:lnTo>
                        <a:pt x="581" y="598"/>
                      </a:lnTo>
                      <a:lnTo>
                        <a:pt x="627" y="638"/>
                      </a:lnTo>
                      <a:lnTo>
                        <a:pt x="672" y="678"/>
                      </a:lnTo>
                      <a:lnTo>
                        <a:pt x="716" y="716"/>
                      </a:lnTo>
                      <a:lnTo>
                        <a:pt x="758" y="752"/>
                      </a:lnTo>
                      <a:lnTo>
                        <a:pt x="798" y="787"/>
                      </a:lnTo>
                      <a:lnTo>
                        <a:pt x="835" y="820"/>
                      </a:lnTo>
                      <a:lnTo>
                        <a:pt x="870" y="851"/>
                      </a:lnTo>
                      <a:lnTo>
                        <a:pt x="902" y="877"/>
                      </a:lnTo>
                      <a:lnTo>
                        <a:pt x="930" y="902"/>
                      </a:lnTo>
                      <a:lnTo>
                        <a:pt x="953" y="922"/>
                      </a:lnTo>
                      <a:lnTo>
                        <a:pt x="973" y="939"/>
                      </a:lnTo>
                      <a:lnTo>
                        <a:pt x="987" y="953"/>
                      </a:lnTo>
                      <a:lnTo>
                        <a:pt x="997" y="961"/>
                      </a:lnTo>
                      <a:lnTo>
                        <a:pt x="1002" y="965"/>
                      </a:lnTo>
                      <a:lnTo>
                        <a:pt x="1007" y="967"/>
                      </a:lnTo>
                      <a:lnTo>
                        <a:pt x="1018" y="970"/>
                      </a:lnTo>
                      <a:lnTo>
                        <a:pt x="1031" y="972"/>
                      </a:lnTo>
                      <a:lnTo>
                        <a:pt x="1048" y="974"/>
                      </a:lnTo>
                      <a:lnTo>
                        <a:pt x="1069" y="975"/>
                      </a:lnTo>
                      <a:lnTo>
                        <a:pt x="1091" y="976"/>
                      </a:lnTo>
                      <a:lnTo>
                        <a:pt x="1114" y="977"/>
                      </a:lnTo>
                      <a:lnTo>
                        <a:pt x="1138" y="977"/>
                      </a:lnTo>
                      <a:lnTo>
                        <a:pt x="1161" y="977"/>
                      </a:lnTo>
                      <a:lnTo>
                        <a:pt x="1186" y="977"/>
                      </a:lnTo>
                      <a:lnTo>
                        <a:pt x="1208" y="976"/>
                      </a:lnTo>
                      <a:lnTo>
                        <a:pt x="1228" y="975"/>
                      </a:lnTo>
                      <a:lnTo>
                        <a:pt x="1245" y="974"/>
                      </a:lnTo>
                      <a:lnTo>
                        <a:pt x="1260" y="971"/>
                      </a:lnTo>
                      <a:lnTo>
                        <a:pt x="1271" y="967"/>
                      </a:lnTo>
                      <a:lnTo>
                        <a:pt x="1277" y="964"/>
                      </a:lnTo>
                      <a:lnTo>
                        <a:pt x="1282" y="959"/>
                      </a:lnTo>
                      <a:lnTo>
                        <a:pt x="1292" y="949"/>
                      </a:lnTo>
                      <a:lnTo>
                        <a:pt x="1307" y="936"/>
                      </a:lnTo>
                      <a:lnTo>
                        <a:pt x="1327" y="918"/>
                      </a:lnTo>
                      <a:lnTo>
                        <a:pt x="1351" y="896"/>
                      </a:lnTo>
                      <a:lnTo>
                        <a:pt x="1379" y="870"/>
                      </a:lnTo>
                      <a:lnTo>
                        <a:pt x="1411" y="841"/>
                      </a:lnTo>
                      <a:lnTo>
                        <a:pt x="1445" y="809"/>
                      </a:lnTo>
                      <a:lnTo>
                        <a:pt x="1483" y="774"/>
                      </a:lnTo>
                      <a:lnTo>
                        <a:pt x="1523" y="738"/>
                      </a:lnTo>
                      <a:lnTo>
                        <a:pt x="1565" y="699"/>
                      </a:lnTo>
                      <a:lnTo>
                        <a:pt x="1609" y="658"/>
                      </a:lnTo>
                      <a:lnTo>
                        <a:pt x="1656" y="617"/>
                      </a:lnTo>
                      <a:lnTo>
                        <a:pt x="1702" y="576"/>
                      </a:lnTo>
                      <a:lnTo>
                        <a:pt x="1749" y="532"/>
                      </a:lnTo>
                      <a:lnTo>
                        <a:pt x="1797" y="489"/>
                      </a:lnTo>
                      <a:lnTo>
                        <a:pt x="1844" y="445"/>
                      </a:lnTo>
                      <a:lnTo>
                        <a:pt x="1892" y="403"/>
                      </a:lnTo>
                      <a:lnTo>
                        <a:pt x="1938" y="362"/>
                      </a:lnTo>
                      <a:lnTo>
                        <a:pt x="1983" y="320"/>
                      </a:lnTo>
                      <a:lnTo>
                        <a:pt x="2027" y="280"/>
                      </a:lnTo>
                      <a:lnTo>
                        <a:pt x="2068" y="242"/>
                      </a:lnTo>
                      <a:lnTo>
                        <a:pt x="2107" y="207"/>
                      </a:lnTo>
                      <a:lnTo>
                        <a:pt x="2145" y="173"/>
                      </a:lnTo>
                      <a:lnTo>
                        <a:pt x="2179" y="143"/>
                      </a:lnTo>
                      <a:lnTo>
                        <a:pt x="2209" y="115"/>
                      </a:lnTo>
                      <a:lnTo>
                        <a:pt x="2236" y="90"/>
                      </a:lnTo>
                      <a:lnTo>
                        <a:pt x="2258" y="70"/>
                      </a:lnTo>
                      <a:lnTo>
                        <a:pt x="2278" y="54"/>
                      </a:lnTo>
                      <a:lnTo>
                        <a:pt x="2291" y="40"/>
                      </a:lnTo>
                      <a:lnTo>
                        <a:pt x="2300" y="33"/>
                      </a:lnTo>
                      <a:lnTo>
                        <a:pt x="2302" y="3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36" name="Freeform 852"/>
                <p:cNvSpPr>
                  <a:spLocks/>
                </p:cNvSpPr>
                <p:nvPr/>
              </p:nvSpPr>
              <p:spPr bwMode="auto">
                <a:xfrm>
                  <a:off x="4940" y="2738"/>
                  <a:ext cx="23" cy="62"/>
                </a:xfrm>
                <a:custGeom>
                  <a:avLst/>
                  <a:gdLst>
                    <a:gd name="T0" fmla="*/ 113 w 113"/>
                    <a:gd name="T1" fmla="*/ 309 h 309"/>
                    <a:gd name="T2" fmla="*/ 113 w 113"/>
                    <a:gd name="T3" fmla="*/ 309 h 309"/>
                    <a:gd name="T4" fmla="*/ 112 w 113"/>
                    <a:gd name="T5" fmla="*/ 306 h 309"/>
                    <a:gd name="T6" fmla="*/ 109 w 113"/>
                    <a:gd name="T7" fmla="*/ 298 h 309"/>
                    <a:gd name="T8" fmla="*/ 105 w 113"/>
                    <a:gd name="T9" fmla="*/ 284 h 309"/>
                    <a:gd name="T10" fmla="*/ 100 w 113"/>
                    <a:gd name="T11" fmla="*/ 267 h 309"/>
                    <a:gd name="T12" fmla="*/ 92 w 113"/>
                    <a:gd name="T13" fmla="*/ 247 h 309"/>
                    <a:gd name="T14" fmla="*/ 85 w 113"/>
                    <a:gd name="T15" fmla="*/ 224 h 309"/>
                    <a:gd name="T16" fmla="*/ 77 w 113"/>
                    <a:gd name="T17" fmla="*/ 198 h 309"/>
                    <a:gd name="T18" fmla="*/ 68 w 113"/>
                    <a:gd name="T19" fmla="*/ 173 h 309"/>
                    <a:gd name="T20" fmla="*/ 58 w 113"/>
                    <a:gd name="T21" fmla="*/ 146 h 309"/>
                    <a:gd name="T22" fmla="*/ 49 w 113"/>
                    <a:gd name="T23" fmla="*/ 119 h 309"/>
                    <a:gd name="T24" fmla="*/ 39 w 113"/>
                    <a:gd name="T25" fmla="*/ 92 h 309"/>
                    <a:gd name="T26" fmla="*/ 30 w 113"/>
                    <a:gd name="T27" fmla="*/ 68 h 309"/>
                    <a:gd name="T28" fmla="*/ 21 w 113"/>
                    <a:gd name="T29" fmla="*/ 46 h 309"/>
                    <a:gd name="T30" fmla="*/ 13 w 113"/>
                    <a:gd name="T31" fmla="*/ 26 h 309"/>
                    <a:gd name="T32" fmla="*/ 6 w 113"/>
                    <a:gd name="T33" fmla="*/ 11 h 309"/>
                    <a:gd name="T34" fmla="*/ 0 w 113"/>
                    <a:gd name="T35" fmla="*/ 0 h 3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3" h="309">
                      <a:moveTo>
                        <a:pt x="113" y="309"/>
                      </a:moveTo>
                      <a:lnTo>
                        <a:pt x="113" y="309"/>
                      </a:lnTo>
                      <a:lnTo>
                        <a:pt x="112" y="306"/>
                      </a:lnTo>
                      <a:lnTo>
                        <a:pt x="109" y="298"/>
                      </a:lnTo>
                      <a:lnTo>
                        <a:pt x="105" y="284"/>
                      </a:lnTo>
                      <a:lnTo>
                        <a:pt x="100" y="267"/>
                      </a:lnTo>
                      <a:lnTo>
                        <a:pt x="92" y="247"/>
                      </a:lnTo>
                      <a:lnTo>
                        <a:pt x="85" y="224"/>
                      </a:lnTo>
                      <a:lnTo>
                        <a:pt x="77" y="198"/>
                      </a:lnTo>
                      <a:lnTo>
                        <a:pt x="68" y="173"/>
                      </a:lnTo>
                      <a:lnTo>
                        <a:pt x="58" y="146"/>
                      </a:lnTo>
                      <a:lnTo>
                        <a:pt x="49" y="119"/>
                      </a:lnTo>
                      <a:lnTo>
                        <a:pt x="39" y="92"/>
                      </a:lnTo>
                      <a:lnTo>
                        <a:pt x="30" y="68"/>
                      </a:lnTo>
                      <a:lnTo>
                        <a:pt x="21" y="46"/>
                      </a:lnTo>
                      <a:lnTo>
                        <a:pt x="13" y="26"/>
                      </a:lnTo>
                      <a:lnTo>
                        <a:pt x="6" y="1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37" name="Freeform 853"/>
                <p:cNvSpPr>
                  <a:spLocks/>
                </p:cNvSpPr>
                <p:nvPr/>
              </p:nvSpPr>
              <p:spPr bwMode="auto">
                <a:xfrm>
                  <a:off x="4910" y="2711"/>
                  <a:ext cx="51" cy="90"/>
                </a:xfrm>
                <a:custGeom>
                  <a:avLst/>
                  <a:gdLst>
                    <a:gd name="T0" fmla="*/ 257 w 257"/>
                    <a:gd name="T1" fmla="*/ 453 h 453"/>
                    <a:gd name="T2" fmla="*/ 257 w 257"/>
                    <a:gd name="T3" fmla="*/ 453 h 453"/>
                    <a:gd name="T4" fmla="*/ 256 w 257"/>
                    <a:gd name="T5" fmla="*/ 451 h 453"/>
                    <a:gd name="T6" fmla="*/ 254 w 257"/>
                    <a:gd name="T7" fmla="*/ 445 h 453"/>
                    <a:gd name="T8" fmla="*/ 251 w 257"/>
                    <a:gd name="T9" fmla="*/ 436 h 453"/>
                    <a:gd name="T10" fmla="*/ 246 w 257"/>
                    <a:gd name="T11" fmla="*/ 423 h 453"/>
                    <a:gd name="T12" fmla="*/ 240 w 257"/>
                    <a:gd name="T13" fmla="*/ 407 h 453"/>
                    <a:gd name="T14" fmla="*/ 232 w 257"/>
                    <a:gd name="T15" fmla="*/ 389 h 453"/>
                    <a:gd name="T16" fmla="*/ 225 w 257"/>
                    <a:gd name="T17" fmla="*/ 369 h 453"/>
                    <a:gd name="T18" fmla="*/ 217 w 257"/>
                    <a:gd name="T19" fmla="*/ 347 h 453"/>
                    <a:gd name="T20" fmla="*/ 207 w 257"/>
                    <a:gd name="T21" fmla="*/ 323 h 453"/>
                    <a:gd name="T22" fmla="*/ 197 w 257"/>
                    <a:gd name="T23" fmla="*/ 299 h 453"/>
                    <a:gd name="T24" fmla="*/ 186 w 257"/>
                    <a:gd name="T25" fmla="*/ 273 h 453"/>
                    <a:gd name="T26" fmla="*/ 175 w 257"/>
                    <a:gd name="T27" fmla="*/ 247 h 453"/>
                    <a:gd name="T28" fmla="*/ 164 w 257"/>
                    <a:gd name="T29" fmla="*/ 222 h 453"/>
                    <a:gd name="T30" fmla="*/ 152 w 257"/>
                    <a:gd name="T31" fmla="*/ 196 h 453"/>
                    <a:gd name="T32" fmla="*/ 141 w 257"/>
                    <a:gd name="T33" fmla="*/ 172 h 453"/>
                    <a:gd name="T34" fmla="*/ 129 w 257"/>
                    <a:gd name="T35" fmla="*/ 148 h 453"/>
                    <a:gd name="T36" fmla="*/ 129 w 257"/>
                    <a:gd name="T37" fmla="*/ 148 h 453"/>
                    <a:gd name="T38" fmla="*/ 116 w 257"/>
                    <a:gd name="T39" fmla="*/ 123 h 453"/>
                    <a:gd name="T40" fmla="*/ 101 w 257"/>
                    <a:gd name="T41" fmla="*/ 100 h 453"/>
                    <a:gd name="T42" fmla="*/ 84 w 257"/>
                    <a:gd name="T43" fmla="*/ 78 h 453"/>
                    <a:gd name="T44" fmla="*/ 68 w 257"/>
                    <a:gd name="T45" fmla="*/ 58 h 453"/>
                    <a:gd name="T46" fmla="*/ 51 w 257"/>
                    <a:gd name="T47" fmla="*/ 39 h 453"/>
                    <a:gd name="T48" fmla="*/ 33 w 257"/>
                    <a:gd name="T49" fmla="*/ 24 h 453"/>
                    <a:gd name="T50" fmla="*/ 16 w 257"/>
                    <a:gd name="T51" fmla="*/ 10 h 453"/>
                    <a:gd name="T52" fmla="*/ 0 w 257"/>
                    <a:gd name="T53" fmla="*/ 0 h 4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57" h="453">
                      <a:moveTo>
                        <a:pt x="257" y="453"/>
                      </a:moveTo>
                      <a:lnTo>
                        <a:pt x="257" y="453"/>
                      </a:lnTo>
                      <a:lnTo>
                        <a:pt x="256" y="451"/>
                      </a:lnTo>
                      <a:lnTo>
                        <a:pt x="254" y="445"/>
                      </a:lnTo>
                      <a:lnTo>
                        <a:pt x="251" y="436"/>
                      </a:lnTo>
                      <a:lnTo>
                        <a:pt x="246" y="423"/>
                      </a:lnTo>
                      <a:lnTo>
                        <a:pt x="240" y="407"/>
                      </a:lnTo>
                      <a:lnTo>
                        <a:pt x="232" y="389"/>
                      </a:lnTo>
                      <a:lnTo>
                        <a:pt x="225" y="369"/>
                      </a:lnTo>
                      <a:lnTo>
                        <a:pt x="217" y="347"/>
                      </a:lnTo>
                      <a:lnTo>
                        <a:pt x="207" y="323"/>
                      </a:lnTo>
                      <a:lnTo>
                        <a:pt x="197" y="299"/>
                      </a:lnTo>
                      <a:lnTo>
                        <a:pt x="186" y="273"/>
                      </a:lnTo>
                      <a:lnTo>
                        <a:pt x="175" y="247"/>
                      </a:lnTo>
                      <a:lnTo>
                        <a:pt x="164" y="222"/>
                      </a:lnTo>
                      <a:lnTo>
                        <a:pt x="152" y="196"/>
                      </a:lnTo>
                      <a:lnTo>
                        <a:pt x="141" y="172"/>
                      </a:lnTo>
                      <a:lnTo>
                        <a:pt x="129" y="148"/>
                      </a:lnTo>
                      <a:lnTo>
                        <a:pt x="116" y="123"/>
                      </a:lnTo>
                      <a:lnTo>
                        <a:pt x="101" y="100"/>
                      </a:lnTo>
                      <a:lnTo>
                        <a:pt x="84" y="78"/>
                      </a:lnTo>
                      <a:lnTo>
                        <a:pt x="68" y="58"/>
                      </a:lnTo>
                      <a:lnTo>
                        <a:pt x="51" y="39"/>
                      </a:lnTo>
                      <a:lnTo>
                        <a:pt x="33" y="24"/>
                      </a:lnTo>
                      <a:lnTo>
                        <a:pt x="16" y="1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38" name="Freeform 854"/>
                <p:cNvSpPr>
                  <a:spLocks/>
                </p:cNvSpPr>
                <p:nvPr/>
              </p:nvSpPr>
              <p:spPr bwMode="auto">
                <a:xfrm>
                  <a:off x="4903" y="2711"/>
                  <a:ext cx="55" cy="90"/>
                </a:xfrm>
                <a:custGeom>
                  <a:avLst/>
                  <a:gdLst>
                    <a:gd name="T0" fmla="*/ 278 w 278"/>
                    <a:gd name="T1" fmla="*/ 451 h 451"/>
                    <a:gd name="T2" fmla="*/ 278 w 278"/>
                    <a:gd name="T3" fmla="*/ 451 h 451"/>
                    <a:gd name="T4" fmla="*/ 277 w 278"/>
                    <a:gd name="T5" fmla="*/ 449 h 451"/>
                    <a:gd name="T6" fmla="*/ 275 w 278"/>
                    <a:gd name="T7" fmla="*/ 443 h 451"/>
                    <a:gd name="T8" fmla="*/ 271 w 278"/>
                    <a:gd name="T9" fmla="*/ 433 h 451"/>
                    <a:gd name="T10" fmla="*/ 266 w 278"/>
                    <a:gd name="T11" fmla="*/ 421 h 451"/>
                    <a:gd name="T12" fmla="*/ 259 w 278"/>
                    <a:gd name="T13" fmla="*/ 405 h 451"/>
                    <a:gd name="T14" fmla="*/ 252 w 278"/>
                    <a:gd name="T15" fmla="*/ 387 h 451"/>
                    <a:gd name="T16" fmla="*/ 243 w 278"/>
                    <a:gd name="T17" fmla="*/ 366 h 451"/>
                    <a:gd name="T18" fmla="*/ 233 w 278"/>
                    <a:gd name="T19" fmla="*/ 344 h 451"/>
                    <a:gd name="T20" fmla="*/ 224 w 278"/>
                    <a:gd name="T21" fmla="*/ 321 h 451"/>
                    <a:gd name="T22" fmla="*/ 213 w 278"/>
                    <a:gd name="T23" fmla="*/ 297 h 451"/>
                    <a:gd name="T24" fmla="*/ 202 w 278"/>
                    <a:gd name="T25" fmla="*/ 271 h 451"/>
                    <a:gd name="T26" fmla="*/ 190 w 278"/>
                    <a:gd name="T27" fmla="*/ 244 h 451"/>
                    <a:gd name="T28" fmla="*/ 177 w 278"/>
                    <a:gd name="T29" fmla="*/ 219 h 451"/>
                    <a:gd name="T30" fmla="*/ 165 w 278"/>
                    <a:gd name="T31" fmla="*/ 193 h 451"/>
                    <a:gd name="T32" fmla="*/ 154 w 278"/>
                    <a:gd name="T33" fmla="*/ 169 h 451"/>
                    <a:gd name="T34" fmla="*/ 142 w 278"/>
                    <a:gd name="T35" fmla="*/ 145 h 451"/>
                    <a:gd name="T36" fmla="*/ 142 w 278"/>
                    <a:gd name="T37" fmla="*/ 145 h 451"/>
                    <a:gd name="T38" fmla="*/ 132 w 278"/>
                    <a:gd name="T39" fmla="*/ 126 h 451"/>
                    <a:gd name="T40" fmla="*/ 119 w 278"/>
                    <a:gd name="T41" fmla="*/ 107 h 451"/>
                    <a:gd name="T42" fmla="*/ 103 w 278"/>
                    <a:gd name="T43" fmla="*/ 87 h 451"/>
                    <a:gd name="T44" fmla="*/ 85 w 278"/>
                    <a:gd name="T45" fmla="*/ 67 h 451"/>
                    <a:gd name="T46" fmla="*/ 65 w 278"/>
                    <a:gd name="T47" fmla="*/ 47 h 451"/>
                    <a:gd name="T48" fmla="*/ 43 w 278"/>
                    <a:gd name="T49" fmla="*/ 30 h 451"/>
                    <a:gd name="T50" fmla="*/ 22 w 278"/>
                    <a:gd name="T51" fmla="*/ 13 h 451"/>
                    <a:gd name="T52" fmla="*/ 0 w 278"/>
                    <a:gd name="T53" fmla="*/ 0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78" h="451">
                      <a:moveTo>
                        <a:pt x="278" y="451"/>
                      </a:moveTo>
                      <a:lnTo>
                        <a:pt x="278" y="451"/>
                      </a:lnTo>
                      <a:lnTo>
                        <a:pt x="277" y="449"/>
                      </a:lnTo>
                      <a:lnTo>
                        <a:pt x="275" y="443"/>
                      </a:lnTo>
                      <a:lnTo>
                        <a:pt x="271" y="433"/>
                      </a:lnTo>
                      <a:lnTo>
                        <a:pt x="266" y="421"/>
                      </a:lnTo>
                      <a:lnTo>
                        <a:pt x="259" y="405"/>
                      </a:lnTo>
                      <a:lnTo>
                        <a:pt x="252" y="387"/>
                      </a:lnTo>
                      <a:lnTo>
                        <a:pt x="243" y="366"/>
                      </a:lnTo>
                      <a:lnTo>
                        <a:pt x="233" y="344"/>
                      </a:lnTo>
                      <a:lnTo>
                        <a:pt x="224" y="321"/>
                      </a:lnTo>
                      <a:lnTo>
                        <a:pt x="213" y="297"/>
                      </a:lnTo>
                      <a:lnTo>
                        <a:pt x="202" y="271"/>
                      </a:lnTo>
                      <a:lnTo>
                        <a:pt x="190" y="244"/>
                      </a:lnTo>
                      <a:lnTo>
                        <a:pt x="177" y="219"/>
                      </a:lnTo>
                      <a:lnTo>
                        <a:pt x="165" y="193"/>
                      </a:lnTo>
                      <a:lnTo>
                        <a:pt x="154" y="169"/>
                      </a:lnTo>
                      <a:lnTo>
                        <a:pt x="142" y="145"/>
                      </a:lnTo>
                      <a:lnTo>
                        <a:pt x="132" y="126"/>
                      </a:lnTo>
                      <a:lnTo>
                        <a:pt x="119" y="107"/>
                      </a:lnTo>
                      <a:lnTo>
                        <a:pt x="103" y="87"/>
                      </a:lnTo>
                      <a:lnTo>
                        <a:pt x="85" y="67"/>
                      </a:lnTo>
                      <a:lnTo>
                        <a:pt x="65" y="47"/>
                      </a:lnTo>
                      <a:lnTo>
                        <a:pt x="43" y="30"/>
                      </a:lnTo>
                      <a:lnTo>
                        <a:pt x="22" y="1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39" name="Freeform 855"/>
                <p:cNvSpPr>
                  <a:spLocks/>
                </p:cNvSpPr>
                <p:nvPr/>
              </p:nvSpPr>
              <p:spPr bwMode="auto">
                <a:xfrm>
                  <a:off x="4923" y="2735"/>
                  <a:ext cx="32" cy="66"/>
                </a:xfrm>
                <a:custGeom>
                  <a:avLst/>
                  <a:gdLst>
                    <a:gd name="T0" fmla="*/ 161 w 161"/>
                    <a:gd name="T1" fmla="*/ 328 h 328"/>
                    <a:gd name="T2" fmla="*/ 161 w 161"/>
                    <a:gd name="T3" fmla="*/ 328 h 328"/>
                    <a:gd name="T4" fmla="*/ 159 w 161"/>
                    <a:gd name="T5" fmla="*/ 324 h 328"/>
                    <a:gd name="T6" fmla="*/ 156 w 161"/>
                    <a:gd name="T7" fmla="*/ 315 h 328"/>
                    <a:gd name="T8" fmla="*/ 148 w 161"/>
                    <a:gd name="T9" fmla="*/ 301 h 328"/>
                    <a:gd name="T10" fmla="*/ 141 w 161"/>
                    <a:gd name="T11" fmla="*/ 283 h 328"/>
                    <a:gd name="T12" fmla="*/ 130 w 161"/>
                    <a:gd name="T13" fmla="*/ 261 h 328"/>
                    <a:gd name="T14" fmla="*/ 119 w 161"/>
                    <a:gd name="T15" fmla="*/ 235 h 328"/>
                    <a:gd name="T16" fmla="*/ 107 w 161"/>
                    <a:gd name="T17" fmla="*/ 208 h 328"/>
                    <a:gd name="T18" fmla="*/ 94 w 161"/>
                    <a:gd name="T19" fmla="*/ 180 h 328"/>
                    <a:gd name="T20" fmla="*/ 80 w 161"/>
                    <a:gd name="T21" fmla="*/ 151 h 328"/>
                    <a:gd name="T22" fmla="*/ 67 w 161"/>
                    <a:gd name="T23" fmla="*/ 122 h 328"/>
                    <a:gd name="T24" fmla="*/ 53 w 161"/>
                    <a:gd name="T25" fmla="*/ 95 h 328"/>
                    <a:gd name="T26" fmla="*/ 40 w 161"/>
                    <a:gd name="T27" fmla="*/ 70 h 328"/>
                    <a:gd name="T28" fmla="*/ 28 w 161"/>
                    <a:gd name="T29" fmla="*/ 47 h 328"/>
                    <a:gd name="T30" fmla="*/ 17 w 161"/>
                    <a:gd name="T31" fmla="*/ 27 h 328"/>
                    <a:gd name="T32" fmla="*/ 7 w 161"/>
                    <a:gd name="T33" fmla="*/ 11 h 328"/>
                    <a:gd name="T34" fmla="*/ 0 w 161"/>
                    <a:gd name="T35" fmla="*/ 0 h 3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1" h="328">
                      <a:moveTo>
                        <a:pt x="161" y="328"/>
                      </a:moveTo>
                      <a:lnTo>
                        <a:pt x="161" y="328"/>
                      </a:lnTo>
                      <a:lnTo>
                        <a:pt x="159" y="324"/>
                      </a:lnTo>
                      <a:lnTo>
                        <a:pt x="156" y="315"/>
                      </a:lnTo>
                      <a:lnTo>
                        <a:pt x="148" y="301"/>
                      </a:lnTo>
                      <a:lnTo>
                        <a:pt x="141" y="283"/>
                      </a:lnTo>
                      <a:lnTo>
                        <a:pt x="130" y="261"/>
                      </a:lnTo>
                      <a:lnTo>
                        <a:pt x="119" y="235"/>
                      </a:lnTo>
                      <a:lnTo>
                        <a:pt x="107" y="208"/>
                      </a:lnTo>
                      <a:lnTo>
                        <a:pt x="94" y="180"/>
                      </a:lnTo>
                      <a:lnTo>
                        <a:pt x="80" y="151"/>
                      </a:lnTo>
                      <a:lnTo>
                        <a:pt x="67" y="122"/>
                      </a:lnTo>
                      <a:lnTo>
                        <a:pt x="53" y="95"/>
                      </a:lnTo>
                      <a:lnTo>
                        <a:pt x="40" y="70"/>
                      </a:lnTo>
                      <a:lnTo>
                        <a:pt x="28" y="47"/>
                      </a:lnTo>
                      <a:lnTo>
                        <a:pt x="17" y="27"/>
                      </a:lnTo>
                      <a:lnTo>
                        <a:pt x="7" y="1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40" name="Freeform 856"/>
                <p:cNvSpPr>
                  <a:spLocks/>
                </p:cNvSpPr>
                <p:nvPr/>
              </p:nvSpPr>
              <p:spPr bwMode="auto">
                <a:xfrm>
                  <a:off x="4924" y="2754"/>
                  <a:ext cx="28" cy="46"/>
                </a:xfrm>
                <a:custGeom>
                  <a:avLst/>
                  <a:gdLst>
                    <a:gd name="T0" fmla="*/ 136 w 136"/>
                    <a:gd name="T1" fmla="*/ 232 h 232"/>
                    <a:gd name="T2" fmla="*/ 136 w 136"/>
                    <a:gd name="T3" fmla="*/ 232 h 232"/>
                    <a:gd name="T4" fmla="*/ 135 w 136"/>
                    <a:gd name="T5" fmla="*/ 229 h 232"/>
                    <a:gd name="T6" fmla="*/ 131 w 136"/>
                    <a:gd name="T7" fmla="*/ 220 h 232"/>
                    <a:gd name="T8" fmla="*/ 125 w 136"/>
                    <a:gd name="T9" fmla="*/ 207 h 232"/>
                    <a:gd name="T10" fmla="*/ 118 w 136"/>
                    <a:gd name="T11" fmla="*/ 190 h 232"/>
                    <a:gd name="T12" fmla="*/ 108 w 136"/>
                    <a:gd name="T13" fmla="*/ 172 h 232"/>
                    <a:gd name="T14" fmla="*/ 100 w 136"/>
                    <a:gd name="T15" fmla="*/ 152 h 232"/>
                    <a:gd name="T16" fmla="*/ 90 w 136"/>
                    <a:gd name="T17" fmla="*/ 133 h 232"/>
                    <a:gd name="T18" fmla="*/ 80 w 136"/>
                    <a:gd name="T19" fmla="*/ 116 h 232"/>
                    <a:gd name="T20" fmla="*/ 80 w 136"/>
                    <a:gd name="T21" fmla="*/ 116 h 232"/>
                    <a:gd name="T22" fmla="*/ 71 w 136"/>
                    <a:gd name="T23" fmla="*/ 97 h 232"/>
                    <a:gd name="T24" fmla="*/ 61 w 136"/>
                    <a:gd name="T25" fmla="*/ 82 h 232"/>
                    <a:gd name="T26" fmla="*/ 51 w 136"/>
                    <a:gd name="T27" fmla="*/ 66 h 232"/>
                    <a:gd name="T28" fmla="*/ 41 w 136"/>
                    <a:gd name="T29" fmla="*/ 51 h 232"/>
                    <a:gd name="T30" fmla="*/ 32 w 136"/>
                    <a:gd name="T31" fmla="*/ 38 h 232"/>
                    <a:gd name="T32" fmla="*/ 22 w 136"/>
                    <a:gd name="T33" fmla="*/ 24 h 232"/>
                    <a:gd name="T34" fmla="*/ 11 w 136"/>
                    <a:gd name="T35" fmla="*/ 12 h 232"/>
                    <a:gd name="T36" fmla="*/ 0 w 136"/>
                    <a:gd name="T37" fmla="*/ 0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6" h="232">
                      <a:moveTo>
                        <a:pt x="136" y="232"/>
                      </a:moveTo>
                      <a:lnTo>
                        <a:pt x="136" y="232"/>
                      </a:lnTo>
                      <a:lnTo>
                        <a:pt x="135" y="229"/>
                      </a:lnTo>
                      <a:lnTo>
                        <a:pt x="131" y="220"/>
                      </a:lnTo>
                      <a:lnTo>
                        <a:pt x="125" y="207"/>
                      </a:lnTo>
                      <a:lnTo>
                        <a:pt x="118" y="190"/>
                      </a:lnTo>
                      <a:lnTo>
                        <a:pt x="108" y="172"/>
                      </a:lnTo>
                      <a:lnTo>
                        <a:pt x="100" y="152"/>
                      </a:lnTo>
                      <a:lnTo>
                        <a:pt x="90" y="133"/>
                      </a:lnTo>
                      <a:lnTo>
                        <a:pt x="80" y="116"/>
                      </a:lnTo>
                      <a:lnTo>
                        <a:pt x="71" y="97"/>
                      </a:lnTo>
                      <a:lnTo>
                        <a:pt x="61" y="82"/>
                      </a:lnTo>
                      <a:lnTo>
                        <a:pt x="51" y="66"/>
                      </a:lnTo>
                      <a:lnTo>
                        <a:pt x="41" y="51"/>
                      </a:lnTo>
                      <a:lnTo>
                        <a:pt x="32" y="38"/>
                      </a:lnTo>
                      <a:lnTo>
                        <a:pt x="22" y="24"/>
                      </a:lnTo>
                      <a:lnTo>
                        <a:pt x="11" y="1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41" name="Freeform 857"/>
                <p:cNvSpPr>
                  <a:spLocks/>
                </p:cNvSpPr>
                <p:nvPr/>
              </p:nvSpPr>
              <p:spPr bwMode="auto">
                <a:xfrm>
                  <a:off x="4925" y="2762"/>
                  <a:ext cx="22" cy="39"/>
                </a:xfrm>
                <a:custGeom>
                  <a:avLst/>
                  <a:gdLst>
                    <a:gd name="T0" fmla="*/ 109 w 109"/>
                    <a:gd name="T1" fmla="*/ 196 h 196"/>
                    <a:gd name="T2" fmla="*/ 109 w 109"/>
                    <a:gd name="T3" fmla="*/ 196 h 196"/>
                    <a:gd name="T4" fmla="*/ 109 w 109"/>
                    <a:gd name="T5" fmla="*/ 195 h 196"/>
                    <a:gd name="T6" fmla="*/ 108 w 109"/>
                    <a:gd name="T7" fmla="*/ 191 h 196"/>
                    <a:gd name="T8" fmla="*/ 106 w 109"/>
                    <a:gd name="T9" fmla="*/ 185 h 196"/>
                    <a:gd name="T10" fmla="*/ 104 w 109"/>
                    <a:gd name="T11" fmla="*/ 178 h 196"/>
                    <a:gd name="T12" fmla="*/ 100 w 109"/>
                    <a:gd name="T13" fmla="*/ 168 h 196"/>
                    <a:gd name="T14" fmla="*/ 97 w 109"/>
                    <a:gd name="T15" fmla="*/ 157 h 196"/>
                    <a:gd name="T16" fmla="*/ 92 w 109"/>
                    <a:gd name="T17" fmla="*/ 144 h 196"/>
                    <a:gd name="T18" fmla="*/ 86 w 109"/>
                    <a:gd name="T19" fmla="*/ 130 h 196"/>
                    <a:gd name="T20" fmla="*/ 78 w 109"/>
                    <a:gd name="T21" fmla="*/ 116 h 196"/>
                    <a:gd name="T22" fmla="*/ 71 w 109"/>
                    <a:gd name="T23" fmla="*/ 100 h 196"/>
                    <a:gd name="T24" fmla="*/ 63 w 109"/>
                    <a:gd name="T25" fmla="*/ 83 h 196"/>
                    <a:gd name="T26" fmla="*/ 53 w 109"/>
                    <a:gd name="T27" fmla="*/ 67 h 196"/>
                    <a:gd name="T28" fmla="*/ 41 w 109"/>
                    <a:gd name="T29" fmla="*/ 50 h 196"/>
                    <a:gd name="T30" fmla="*/ 28 w 109"/>
                    <a:gd name="T31" fmla="*/ 33 h 196"/>
                    <a:gd name="T32" fmla="*/ 15 w 109"/>
                    <a:gd name="T33" fmla="*/ 16 h 196"/>
                    <a:gd name="T34" fmla="*/ 0 w 109"/>
                    <a:gd name="T35" fmla="*/ 0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09" h="196">
                      <a:moveTo>
                        <a:pt x="109" y="196"/>
                      </a:moveTo>
                      <a:lnTo>
                        <a:pt x="109" y="196"/>
                      </a:lnTo>
                      <a:lnTo>
                        <a:pt x="109" y="195"/>
                      </a:lnTo>
                      <a:lnTo>
                        <a:pt x="108" y="191"/>
                      </a:lnTo>
                      <a:lnTo>
                        <a:pt x="106" y="185"/>
                      </a:lnTo>
                      <a:lnTo>
                        <a:pt x="104" y="178"/>
                      </a:lnTo>
                      <a:lnTo>
                        <a:pt x="100" y="168"/>
                      </a:lnTo>
                      <a:lnTo>
                        <a:pt x="97" y="157"/>
                      </a:lnTo>
                      <a:lnTo>
                        <a:pt x="92" y="144"/>
                      </a:lnTo>
                      <a:lnTo>
                        <a:pt x="86" y="130"/>
                      </a:lnTo>
                      <a:lnTo>
                        <a:pt x="78" y="116"/>
                      </a:lnTo>
                      <a:lnTo>
                        <a:pt x="71" y="100"/>
                      </a:lnTo>
                      <a:lnTo>
                        <a:pt x="63" y="83"/>
                      </a:lnTo>
                      <a:lnTo>
                        <a:pt x="53" y="67"/>
                      </a:lnTo>
                      <a:lnTo>
                        <a:pt x="41" y="50"/>
                      </a:lnTo>
                      <a:lnTo>
                        <a:pt x="28" y="33"/>
                      </a:lnTo>
                      <a:lnTo>
                        <a:pt x="15" y="16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42" name="Freeform 858"/>
                <p:cNvSpPr>
                  <a:spLocks/>
                </p:cNvSpPr>
                <p:nvPr/>
              </p:nvSpPr>
              <p:spPr bwMode="auto">
                <a:xfrm>
                  <a:off x="4964" y="2751"/>
                  <a:ext cx="20" cy="50"/>
                </a:xfrm>
                <a:custGeom>
                  <a:avLst/>
                  <a:gdLst>
                    <a:gd name="T0" fmla="*/ 0 w 101"/>
                    <a:gd name="T1" fmla="*/ 251 h 251"/>
                    <a:gd name="T2" fmla="*/ 0 w 101"/>
                    <a:gd name="T3" fmla="*/ 251 h 251"/>
                    <a:gd name="T4" fmla="*/ 1 w 101"/>
                    <a:gd name="T5" fmla="*/ 249 h 251"/>
                    <a:gd name="T6" fmla="*/ 4 w 101"/>
                    <a:gd name="T7" fmla="*/ 243 h 251"/>
                    <a:gd name="T8" fmla="*/ 6 w 101"/>
                    <a:gd name="T9" fmla="*/ 233 h 251"/>
                    <a:gd name="T10" fmla="*/ 11 w 101"/>
                    <a:gd name="T11" fmla="*/ 221 h 251"/>
                    <a:gd name="T12" fmla="*/ 17 w 101"/>
                    <a:gd name="T13" fmla="*/ 205 h 251"/>
                    <a:gd name="T14" fmla="*/ 23 w 101"/>
                    <a:gd name="T15" fmla="*/ 188 h 251"/>
                    <a:gd name="T16" fmla="*/ 31 w 101"/>
                    <a:gd name="T17" fmla="*/ 168 h 251"/>
                    <a:gd name="T18" fmla="*/ 39 w 101"/>
                    <a:gd name="T19" fmla="*/ 148 h 251"/>
                    <a:gd name="T20" fmla="*/ 46 w 101"/>
                    <a:gd name="T21" fmla="*/ 127 h 251"/>
                    <a:gd name="T22" fmla="*/ 55 w 101"/>
                    <a:gd name="T23" fmla="*/ 106 h 251"/>
                    <a:gd name="T24" fmla="*/ 64 w 101"/>
                    <a:gd name="T25" fmla="*/ 84 h 251"/>
                    <a:gd name="T26" fmla="*/ 72 w 101"/>
                    <a:gd name="T27" fmla="*/ 65 h 251"/>
                    <a:gd name="T28" fmla="*/ 81 w 101"/>
                    <a:gd name="T29" fmla="*/ 45 h 251"/>
                    <a:gd name="T30" fmla="*/ 88 w 101"/>
                    <a:gd name="T31" fmla="*/ 28 h 251"/>
                    <a:gd name="T32" fmla="*/ 95 w 101"/>
                    <a:gd name="T33" fmla="*/ 13 h 251"/>
                    <a:gd name="T34" fmla="*/ 101 w 101"/>
                    <a:gd name="T35" fmla="*/ 0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01" h="251">
                      <a:moveTo>
                        <a:pt x="0" y="251"/>
                      </a:moveTo>
                      <a:lnTo>
                        <a:pt x="0" y="251"/>
                      </a:lnTo>
                      <a:lnTo>
                        <a:pt x="1" y="249"/>
                      </a:lnTo>
                      <a:lnTo>
                        <a:pt x="4" y="243"/>
                      </a:lnTo>
                      <a:lnTo>
                        <a:pt x="6" y="233"/>
                      </a:lnTo>
                      <a:lnTo>
                        <a:pt x="11" y="221"/>
                      </a:lnTo>
                      <a:lnTo>
                        <a:pt x="17" y="205"/>
                      </a:lnTo>
                      <a:lnTo>
                        <a:pt x="23" y="188"/>
                      </a:lnTo>
                      <a:lnTo>
                        <a:pt x="31" y="168"/>
                      </a:lnTo>
                      <a:lnTo>
                        <a:pt x="39" y="148"/>
                      </a:lnTo>
                      <a:lnTo>
                        <a:pt x="46" y="127"/>
                      </a:lnTo>
                      <a:lnTo>
                        <a:pt x="55" y="106"/>
                      </a:lnTo>
                      <a:lnTo>
                        <a:pt x="64" y="84"/>
                      </a:lnTo>
                      <a:lnTo>
                        <a:pt x="72" y="65"/>
                      </a:lnTo>
                      <a:lnTo>
                        <a:pt x="81" y="45"/>
                      </a:lnTo>
                      <a:lnTo>
                        <a:pt x="88" y="28"/>
                      </a:lnTo>
                      <a:lnTo>
                        <a:pt x="95" y="13"/>
                      </a:lnTo>
                      <a:lnTo>
                        <a:pt x="101" y="0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43" name="Freeform 859"/>
                <p:cNvSpPr>
                  <a:spLocks/>
                </p:cNvSpPr>
                <p:nvPr/>
              </p:nvSpPr>
              <p:spPr bwMode="auto">
                <a:xfrm>
                  <a:off x="4967" y="2742"/>
                  <a:ext cx="25" cy="58"/>
                </a:xfrm>
                <a:custGeom>
                  <a:avLst/>
                  <a:gdLst>
                    <a:gd name="T0" fmla="*/ 127 w 127"/>
                    <a:gd name="T1" fmla="*/ 0 h 294"/>
                    <a:gd name="T2" fmla="*/ 127 w 127"/>
                    <a:gd name="T3" fmla="*/ 0 h 294"/>
                    <a:gd name="T4" fmla="*/ 126 w 127"/>
                    <a:gd name="T5" fmla="*/ 4 h 294"/>
                    <a:gd name="T6" fmla="*/ 121 w 127"/>
                    <a:gd name="T7" fmla="*/ 12 h 294"/>
                    <a:gd name="T8" fmla="*/ 115 w 127"/>
                    <a:gd name="T9" fmla="*/ 24 h 294"/>
                    <a:gd name="T10" fmla="*/ 108 w 127"/>
                    <a:gd name="T11" fmla="*/ 41 h 294"/>
                    <a:gd name="T12" fmla="*/ 98 w 127"/>
                    <a:gd name="T13" fmla="*/ 60 h 294"/>
                    <a:gd name="T14" fmla="*/ 88 w 127"/>
                    <a:gd name="T15" fmla="*/ 79 h 294"/>
                    <a:gd name="T16" fmla="*/ 79 w 127"/>
                    <a:gd name="T17" fmla="*/ 100 h 294"/>
                    <a:gd name="T18" fmla="*/ 69 w 127"/>
                    <a:gd name="T19" fmla="*/ 119 h 294"/>
                    <a:gd name="T20" fmla="*/ 69 w 127"/>
                    <a:gd name="T21" fmla="*/ 119 h 294"/>
                    <a:gd name="T22" fmla="*/ 59 w 127"/>
                    <a:gd name="T23" fmla="*/ 141 h 294"/>
                    <a:gd name="T24" fmla="*/ 48 w 127"/>
                    <a:gd name="T25" fmla="*/ 167 h 294"/>
                    <a:gd name="T26" fmla="*/ 37 w 127"/>
                    <a:gd name="T27" fmla="*/ 195 h 294"/>
                    <a:gd name="T28" fmla="*/ 26 w 127"/>
                    <a:gd name="T29" fmla="*/ 221 h 294"/>
                    <a:gd name="T30" fmla="*/ 17 w 127"/>
                    <a:gd name="T31" fmla="*/ 248 h 294"/>
                    <a:gd name="T32" fmla="*/ 8 w 127"/>
                    <a:gd name="T33" fmla="*/ 270 h 294"/>
                    <a:gd name="T34" fmla="*/ 2 w 127"/>
                    <a:gd name="T35" fmla="*/ 286 h 294"/>
                    <a:gd name="T36" fmla="*/ 0 w 127"/>
                    <a:gd name="T37" fmla="*/ 294 h 2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7" h="294">
                      <a:moveTo>
                        <a:pt x="127" y="0"/>
                      </a:moveTo>
                      <a:lnTo>
                        <a:pt x="127" y="0"/>
                      </a:lnTo>
                      <a:lnTo>
                        <a:pt x="126" y="4"/>
                      </a:lnTo>
                      <a:lnTo>
                        <a:pt x="121" y="12"/>
                      </a:lnTo>
                      <a:lnTo>
                        <a:pt x="115" y="24"/>
                      </a:lnTo>
                      <a:lnTo>
                        <a:pt x="108" y="41"/>
                      </a:lnTo>
                      <a:lnTo>
                        <a:pt x="98" y="60"/>
                      </a:lnTo>
                      <a:lnTo>
                        <a:pt x="88" y="79"/>
                      </a:lnTo>
                      <a:lnTo>
                        <a:pt x="79" y="100"/>
                      </a:lnTo>
                      <a:lnTo>
                        <a:pt x="69" y="119"/>
                      </a:lnTo>
                      <a:lnTo>
                        <a:pt x="59" y="141"/>
                      </a:lnTo>
                      <a:lnTo>
                        <a:pt x="48" y="167"/>
                      </a:lnTo>
                      <a:lnTo>
                        <a:pt x="37" y="195"/>
                      </a:lnTo>
                      <a:lnTo>
                        <a:pt x="26" y="221"/>
                      </a:lnTo>
                      <a:lnTo>
                        <a:pt x="17" y="248"/>
                      </a:lnTo>
                      <a:lnTo>
                        <a:pt x="8" y="270"/>
                      </a:lnTo>
                      <a:lnTo>
                        <a:pt x="2" y="286"/>
                      </a:lnTo>
                      <a:lnTo>
                        <a:pt x="0" y="294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44" name="Freeform 860"/>
                <p:cNvSpPr>
                  <a:spLocks/>
                </p:cNvSpPr>
                <p:nvPr/>
              </p:nvSpPr>
              <p:spPr bwMode="auto">
                <a:xfrm>
                  <a:off x="4969" y="2725"/>
                  <a:ext cx="38" cy="75"/>
                </a:xfrm>
                <a:custGeom>
                  <a:avLst/>
                  <a:gdLst>
                    <a:gd name="T0" fmla="*/ 192 w 192"/>
                    <a:gd name="T1" fmla="*/ 0 h 377"/>
                    <a:gd name="T2" fmla="*/ 192 w 192"/>
                    <a:gd name="T3" fmla="*/ 0 h 377"/>
                    <a:gd name="T4" fmla="*/ 191 w 192"/>
                    <a:gd name="T5" fmla="*/ 1 h 377"/>
                    <a:gd name="T6" fmla="*/ 188 w 192"/>
                    <a:gd name="T7" fmla="*/ 6 h 377"/>
                    <a:gd name="T8" fmla="*/ 182 w 192"/>
                    <a:gd name="T9" fmla="*/ 14 h 377"/>
                    <a:gd name="T10" fmla="*/ 176 w 192"/>
                    <a:gd name="T11" fmla="*/ 23 h 377"/>
                    <a:gd name="T12" fmla="*/ 168 w 192"/>
                    <a:gd name="T13" fmla="*/ 37 h 377"/>
                    <a:gd name="T14" fmla="*/ 158 w 192"/>
                    <a:gd name="T15" fmla="*/ 54 h 377"/>
                    <a:gd name="T16" fmla="*/ 146 w 192"/>
                    <a:gd name="T17" fmla="*/ 72 h 377"/>
                    <a:gd name="T18" fmla="*/ 133 w 192"/>
                    <a:gd name="T19" fmla="*/ 94 h 377"/>
                    <a:gd name="T20" fmla="*/ 119 w 192"/>
                    <a:gd name="T21" fmla="*/ 119 h 377"/>
                    <a:gd name="T22" fmla="*/ 104 w 192"/>
                    <a:gd name="T23" fmla="*/ 147 h 377"/>
                    <a:gd name="T24" fmla="*/ 88 w 192"/>
                    <a:gd name="T25" fmla="*/ 178 h 377"/>
                    <a:gd name="T26" fmla="*/ 71 w 192"/>
                    <a:gd name="T27" fmla="*/ 212 h 377"/>
                    <a:gd name="T28" fmla="*/ 54 w 192"/>
                    <a:gd name="T29" fmla="*/ 250 h 377"/>
                    <a:gd name="T30" fmla="*/ 36 w 192"/>
                    <a:gd name="T31" fmla="*/ 289 h 377"/>
                    <a:gd name="T32" fmla="*/ 18 w 192"/>
                    <a:gd name="T33" fmla="*/ 331 h 377"/>
                    <a:gd name="T34" fmla="*/ 0 w 192"/>
                    <a:gd name="T35" fmla="*/ 377 h 3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92" h="377">
                      <a:moveTo>
                        <a:pt x="192" y="0"/>
                      </a:moveTo>
                      <a:lnTo>
                        <a:pt x="192" y="0"/>
                      </a:lnTo>
                      <a:lnTo>
                        <a:pt x="191" y="1"/>
                      </a:lnTo>
                      <a:lnTo>
                        <a:pt x="188" y="6"/>
                      </a:lnTo>
                      <a:lnTo>
                        <a:pt x="182" y="14"/>
                      </a:lnTo>
                      <a:lnTo>
                        <a:pt x="176" y="23"/>
                      </a:lnTo>
                      <a:lnTo>
                        <a:pt x="168" y="37"/>
                      </a:lnTo>
                      <a:lnTo>
                        <a:pt x="158" y="54"/>
                      </a:lnTo>
                      <a:lnTo>
                        <a:pt x="146" y="72"/>
                      </a:lnTo>
                      <a:lnTo>
                        <a:pt x="133" y="94"/>
                      </a:lnTo>
                      <a:lnTo>
                        <a:pt x="119" y="119"/>
                      </a:lnTo>
                      <a:lnTo>
                        <a:pt x="104" y="147"/>
                      </a:lnTo>
                      <a:lnTo>
                        <a:pt x="88" y="178"/>
                      </a:lnTo>
                      <a:lnTo>
                        <a:pt x="71" y="212"/>
                      </a:lnTo>
                      <a:lnTo>
                        <a:pt x="54" y="250"/>
                      </a:lnTo>
                      <a:lnTo>
                        <a:pt x="36" y="289"/>
                      </a:lnTo>
                      <a:lnTo>
                        <a:pt x="18" y="331"/>
                      </a:lnTo>
                      <a:lnTo>
                        <a:pt x="0" y="37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45" name="Freeform 861"/>
                <p:cNvSpPr>
                  <a:spLocks/>
                </p:cNvSpPr>
                <p:nvPr/>
              </p:nvSpPr>
              <p:spPr bwMode="auto">
                <a:xfrm>
                  <a:off x="4971" y="2715"/>
                  <a:ext cx="48" cy="85"/>
                </a:xfrm>
                <a:custGeom>
                  <a:avLst/>
                  <a:gdLst>
                    <a:gd name="T0" fmla="*/ 0 w 241"/>
                    <a:gd name="T1" fmla="*/ 427 h 427"/>
                    <a:gd name="T2" fmla="*/ 0 w 241"/>
                    <a:gd name="T3" fmla="*/ 427 h 427"/>
                    <a:gd name="T4" fmla="*/ 1 w 241"/>
                    <a:gd name="T5" fmla="*/ 424 h 427"/>
                    <a:gd name="T6" fmla="*/ 5 w 241"/>
                    <a:gd name="T7" fmla="*/ 415 h 427"/>
                    <a:gd name="T8" fmla="*/ 11 w 241"/>
                    <a:gd name="T9" fmla="*/ 402 h 427"/>
                    <a:gd name="T10" fmla="*/ 19 w 241"/>
                    <a:gd name="T11" fmla="*/ 382 h 427"/>
                    <a:gd name="T12" fmla="*/ 30 w 241"/>
                    <a:gd name="T13" fmla="*/ 359 h 427"/>
                    <a:gd name="T14" fmla="*/ 42 w 241"/>
                    <a:gd name="T15" fmla="*/ 334 h 427"/>
                    <a:gd name="T16" fmla="*/ 57 w 241"/>
                    <a:gd name="T17" fmla="*/ 305 h 427"/>
                    <a:gd name="T18" fmla="*/ 73 w 241"/>
                    <a:gd name="T19" fmla="*/ 272 h 427"/>
                    <a:gd name="T20" fmla="*/ 91 w 241"/>
                    <a:gd name="T21" fmla="*/ 239 h 427"/>
                    <a:gd name="T22" fmla="*/ 109 w 241"/>
                    <a:gd name="T23" fmla="*/ 204 h 427"/>
                    <a:gd name="T24" fmla="*/ 129 w 241"/>
                    <a:gd name="T25" fmla="*/ 168 h 427"/>
                    <a:gd name="T26" fmla="*/ 151 w 241"/>
                    <a:gd name="T27" fmla="*/ 133 h 427"/>
                    <a:gd name="T28" fmla="*/ 171 w 241"/>
                    <a:gd name="T29" fmla="*/ 98 h 427"/>
                    <a:gd name="T30" fmla="*/ 195 w 241"/>
                    <a:gd name="T31" fmla="*/ 64 h 427"/>
                    <a:gd name="T32" fmla="*/ 218 w 241"/>
                    <a:gd name="T33" fmla="*/ 31 h 427"/>
                    <a:gd name="T34" fmla="*/ 241 w 241"/>
                    <a:gd name="T35" fmla="*/ 0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41" h="427">
                      <a:moveTo>
                        <a:pt x="0" y="427"/>
                      </a:moveTo>
                      <a:lnTo>
                        <a:pt x="0" y="427"/>
                      </a:lnTo>
                      <a:lnTo>
                        <a:pt x="1" y="424"/>
                      </a:lnTo>
                      <a:lnTo>
                        <a:pt x="5" y="415"/>
                      </a:lnTo>
                      <a:lnTo>
                        <a:pt x="11" y="402"/>
                      </a:lnTo>
                      <a:lnTo>
                        <a:pt x="19" y="382"/>
                      </a:lnTo>
                      <a:lnTo>
                        <a:pt x="30" y="359"/>
                      </a:lnTo>
                      <a:lnTo>
                        <a:pt x="42" y="334"/>
                      </a:lnTo>
                      <a:lnTo>
                        <a:pt x="57" y="305"/>
                      </a:lnTo>
                      <a:lnTo>
                        <a:pt x="73" y="272"/>
                      </a:lnTo>
                      <a:lnTo>
                        <a:pt x="91" y="239"/>
                      </a:lnTo>
                      <a:lnTo>
                        <a:pt x="109" y="204"/>
                      </a:lnTo>
                      <a:lnTo>
                        <a:pt x="129" y="168"/>
                      </a:lnTo>
                      <a:lnTo>
                        <a:pt x="151" y="133"/>
                      </a:lnTo>
                      <a:lnTo>
                        <a:pt x="171" y="98"/>
                      </a:lnTo>
                      <a:lnTo>
                        <a:pt x="195" y="64"/>
                      </a:lnTo>
                      <a:lnTo>
                        <a:pt x="218" y="31"/>
                      </a:lnTo>
                      <a:lnTo>
                        <a:pt x="241" y="0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46" name="Freeform 862"/>
                <p:cNvSpPr>
                  <a:spLocks/>
                </p:cNvSpPr>
                <p:nvPr/>
              </p:nvSpPr>
              <p:spPr bwMode="auto">
                <a:xfrm>
                  <a:off x="4975" y="2722"/>
                  <a:ext cx="45" cy="79"/>
                </a:xfrm>
                <a:custGeom>
                  <a:avLst/>
                  <a:gdLst>
                    <a:gd name="T0" fmla="*/ 0 w 229"/>
                    <a:gd name="T1" fmla="*/ 395 h 395"/>
                    <a:gd name="T2" fmla="*/ 0 w 229"/>
                    <a:gd name="T3" fmla="*/ 395 h 395"/>
                    <a:gd name="T4" fmla="*/ 1 w 229"/>
                    <a:gd name="T5" fmla="*/ 392 h 395"/>
                    <a:gd name="T6" fmla="*/ 3 w 229"/>
                    <a:gd name="T7" fmla="*/ 387 h 395"/>
                    <a:gd name="T8" fmla="*/ 7 w 229"/>
                    <a:gd name="T9" fmla="*/ 378 h 395"/>
                    <a:gd name="T10" fmla="*/ 13 w 229"/>
                    <a:gd name="T11" fmla="*/ 365 h 395"/>
                    <a:gd name="T12" fmla="*/ 20 w 229"/>
                    <a:gd name="T13" fmla="*/ 350 h 395"/>
                    <a:gd name="T14" fmla="*/ 29 w 229"/>
                    <a:gd name="T15" fmla="*/ 330 h 395"/>
                    <a:gd name="T16" fmla="*/ 41 w 229"/>
                    <a:gd name="T17" fmla="*/ 308 h 395"/>
                    <a:gd name="T18" fmla="*/ 53 w 229"/>
                    <a:gd name="T19" fmla="*/ 283 h 395"/>
                    <a:gd name="T20" fmla="*/ 68 w 229"/>
                    <a:gd name="T21" fmla="*/ 255 h 395"/>
                    <a:gd name="T22" fmla="*/ 85 w 229"/>
                    <a:gd name="T23" fmla="*/ 226 h 395"/>
                    <a:gd name="T24" fmla="*/ 103 w 229"/>
                    <a:gd name="T25" fmla="*/ 193 h 395"/>
                    <a:gd name="T26" fmla="*/ 125 w 229"/>
                    <a:gd name="T27" fmla="*/ 159 h 395"/>
                    <a:gd name="T28" fmla="*/ 147 w 229"/>
                    <a:gd name="T29" fmla="*/ 121 h 395"/>
                    <a:gd name="T30" fmla="*/ 173 w 229"/>
                    <a:gd name="T31" fmla="*/ 83 h 395"/>
                    <a:gd name="T32" fmla="*/ 199 w 229"/>
                    <a:gd name="T33" fmla="*/ 42 h 395"/>
                    <a:gd name="T34" fmla="*/ 229 w 229"/>
                    <a:gd name="T35" fmla="*/ 0 h 3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29" h="395">
                      <a:moveTo>
                        <a:pt x="0" y="395"/>
                      </a:moveTo>
                      <a:lnTo>
                        <a:pt x="0" y="395"/>
                      </a:lnTo>
                      <a:lnTo>
                        <a:pt x="1" y="392"/>
                      </a:lnTo>
                      <a:lnTo>
                        <a:pt x="3" y="387"/>
                      </a:lnTo>
                      <a:lnTo>
                        <a:pt x="7" y="378"/>
                      </a:lnTo>
                      <a:lnTo>
                        <a:pt x="13" y="365"/>
                      </a:lnTo>
                      <a:lnTo>
                        <a:pt x="20" y="350"/>
                      </a:lnTo>
                      <a:lnTo>
                        <a:pt x="29" y="330"/>
                      </a:lnTo>
                      <a:lnTo>
                        <a:pt x="41" y="308"/>
                      </a:lnTo>
                      <a:lnTo>
                        <a:pt x="53" y="283"/>
                      </a:lnTo>
                      <a:lnTo>
                        <a:pt x="68" y="255"/>
                      </a:lnTo>
                      <a:lnTo>
                        <a:pt x="85" y="226"/>
                      </a:lnTo>
                      <a:lnTo>
                        <a:pt x="103" y="193"/>
                      </a:lnTo>
                      <a:lnTo>
                        <a:pt x="125" y="159"/>
                      </a:lnTo>
                      <a:lnTo>
                        <a:pt x="147" y="121"/>
                      </a:lnTo>
                      <a:lnTo>
                        <a:pt x="173" y="83"/>
                      </a:lnTo>
                      <a:lnTo>
                        <a:pt x="199" y="42"/>
                      </a:lnTo>
                      <a:lnTo>
                        <a:pt x="229" y="0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47" name="Freeform 863"/>
                <p:cNvSpPr>
                  <a:spLocks/>
                </p:cNvSpPr>
                <p:nvPr/>
              </p:nvSpPr>
              <p:spPr bwMode="auto">
                <a:xfrm>
                  <a:off x="4978" y="2714"/>
                  <a:ext cx="58" cy="87"/>
                </a:xfrm>
                <a:custGeom>
                  <a:avLst/>
                  <a:gdLst>
                    <a:gd name="T0" fmla="*/ 0 w 288"/>
                    <a:gd name="T1" fmla="*/ 437 h 437"/>
                    <a:gd name="T2" fmla="*/ 0 w 288"/>
                    <a:gd name="T3" fmla="*/ 437 h 437"/>
                    <a:gd name="T4" fmla="*/ 1 w 288"/>
                    <a:gd name="T5" fmla="*/ 434 h 437"/>
                    <a:gd name="T6" fmla="*/ 5 w 288"/>
                    <a:gd name="T7" fmla="*/ 426 h 437"/>
                    <a:gd name="T8" fmla="*/ 10 w 288"/>
                    <a:gd name="T9" fmla="*/ 414 h 437"/>
                    <a:gd name="T10" fmla="*/ 17 w 288"/>
                    <a:gd name="T11" fmla="*/ 398 h 437"/>
                    <a:gd name="T12" fmla="*/ 25 w 288"/>
                    <a:gd name="T13" fmla="*/ 380 h 437"/>
                    <a:gd name="T14" fmla="*/ 34 w 288"/>
                    <a:gd name="T15" fmla="*/ 360 h 437"/>
                    <a:gd name="T16" fmla="*/ 44 w 288"/>
                    <a:gd name="T17" fmla="*/ 341 h 437"/>
                    <a:gd name="T18" fmla="*/ 54 w 288"/>
                    <a:gd name="T19" fmla="*/ 322 h 437"/>
                    <a:gd name="T20" fmla="*/ 54 w 288"/>
                    <a:gd name="T21" fmla="*/ 322 h 437"/>
                    <a:gd name="T22" fmla="*/ 60 w 288"/>
                    <a:gd name="T23" fmla="*/ 312 h 437"/>
                    <a:gd name="T24" fmla="*/ 68 w 288"/>
                    <a:gd name="T25" fmla="*/ 298 h 437"/>
                    <a:gd name="T26" fmla="*/ 77 w 288"/>
                    <a:gd name="T27" fmla="*/ 284 h 437"/>
                    <a:gd name="T28" fmla="*/ 87 w 288"/>
                    <a:gd name="T29" fmla="*/ 268 h 437"/>
                    <a:gd name="T30" fmla="*/ 98 w 288"/>
                    <a:gd name="T31" fmla="*/ 251 h 437"/>
                    <a:gd name="T32" fmla="*/ 111 w 288"/>
                    <a:gd name="T33" fmla="*/ 231 h 437"/>
                    <a:gd name="T34" fmla="*/ 124 w 288"/>
                    <a:gd name="T35" fmla="*/ 212 h 437"/>
                    <a:gd name="T36" fmla="*/ 139 w 288"/>
                    <a:gd name="T37" fmla="*/ 190 h 437"/>
                    <a:gd name="T38" fmla="*/ 155 w 288"/>
                    <a:gd name="T39" fmla="*/ 168 h 437"/>
                    <a:gd name="T40" fmla="*/ 171 w 288"/>
                    <a:gd name="T41" fmla="*/ 146 h 437"/>
                    <a:gd name="T42" fmla="*/ 188 w 288"/>
                    <a:gd name="T43" fmla="*/ 122 h 437"/>
                    <a:gd name="T44" fmla="*/ 206 w 288"/>
                    <a:gd name="T45" fmla="*/ 99 h 437"/>
                    <a:gd name="T46" fmla="*/ 225 w 288"/>
                    <a:gd name="T47" fmla="*/ 74 h 437"/>
                    <a:gd name="T48" fmla="*/ 246 w 288"/>
                    <a:gd name="T49" fmla="*/ 50 h 437"/>
                    <a:gd name="T50" fmla="*/ 266 w 288"/>
                    <a:gd name="T51" fmla="*/ 24 h 437"/>
                    <a:gd name="T52" fmla="*/ 288 w 288"/>
                    <a:gd name="T53" fmla="*/ 0 h 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88" h="437">
                      <a:moveTo>
                        <a:pt x="0" y="437"/>
                      </a:moveTo>
                      <a:lnTo>
                        <a:pt x="0" y="437"/>
                      </a:lnTo>
                      <a:lnTo>
                        <a:pt x="1" y="434"/>
                      </a:lnTo>
                      <a:lnTo>
                        <a:pt x="5" y="426"/>
                      </a:lnTo>
                      <a:lnTo>
                        <a:pt x="10" y="414"/>
                      </a:lnTo>
                      <a:lnTo>
                        <a:pt x="17" y="398"/>
                      </a:lnTo>
                      <a:lnTo>
                        <a:pt x="25" y="380"/>
                      </a:lnTo>
                      <a:lnTo>
                        <a:pt x="34" y="360"/>
                      </a:lnTo>
                      <a:lnTo>
                        <a:pt x="44" y="341"/>
                      </a:lnTo>
                      <a:lnTo>
                        <a:pt x="54" y="322"/>
                      </a:lnTo>
                      <a:lnTo>
                        <a:pt x="60" y="312"/>
                      </a:lnTo>
                      <a:lnTo>
                        <a:pt x="68" y="298"/>
                      </a:lnTo>
                      <a:lnTo>
                        <a:pt x="77" y="284"/>
                      </a:lnTo>
                      <a:lnTo>
                        <a:pt x="87" y="268"/>
                      </a:lnTo>
                      <a:lnTo>
                        <a:pt x="98" y="251"/>
                      </a:lnTo>
                      <a:lnTo>
                        <a:pt x="111" y="231"/>
                      </a:lnTo>
                      <a:lnTo>
                        <a:pt x="124" y="212"/>
                      </a:lnTo>
                      <a:lnTo>
                        <a:pt x="139" y="190"/>
                      </a:lnTo>
                      <a:lnTo>
                        <a:pt x="155" y="168"/>
                      </a:lnTo>
                      <a:lnTo>
                        <a:pt x="171" y="146"/>
                      </a:lnTo>
                      <a:lnTo>
                        <a:pt x="188" y="122"/>
                      </a:lnTo>
                      <a:lnTo>
                        <a:pt x="206" y="99"/>
                      </a:lnTo>
                      <a:lnTo>
                        <a:pt x="225" y="74"/>
                      </a:lnTo>
                      <a:lnTo>
                        <a:pt x="246" y="50"/>
                      </a:lnTo>
                      <a:lnTo>
                        <a:pt x="266" y="24"/>
                      </a:lnTo>
                      <a:lnTo>
                        <a:pt x="288" y="0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48" name="Freeform 864"/>
                <p:cNvSpPr>
                  <a:spLocks/>
                </p:cNvSpPr>
                <p:nvPr/>
              </p:nvSpPr>
              <p:spPr bwMode="auto">
                <a:xfrm>
                  <a:off x="4983" y="2740"/>
                  <a:ext cx="41" cy="61"/>
                </a:xfrm>
                <a:custGeom>
                  <a:avLst/>
                  <a:gdLst>
                    <a:gd name="T0" fmla="*/ 207 w 207"/>
                    <a:gd name="T1" fmla="*/ 0 h 302"/>
                    <a:gd name="T2" fmla="*/ 207 w 207"/>
                    <a:gd name="T3" fmla="*/ 0 h 302"/>
                    <a:gd name="T4" fmla="*/ 203 w 207"/>
                    <a:gd name="T5" fmla="*/ 5 h 302"/>
                    <a:gd name="T6" fmla="*/ 191 w 207"/>
                    <a:gd name="T7" fmla="*/ 18 h 302"/>
                    <a:gd name="T8" fmla="*/ 175 w 207"/>
                    <a:gd name="T9" fmla="*/ 39 h 302"/>
                    <a:gd name="T10" fmla="*/ 155 w 207"/>
                    <a:gd name="T11" fmla="*/ 63 h 302"/>
                    <a:gd name="T12" fmla="*/ 134 w 207"/>
                    <a:gd name="T13" fmla="*/ 90 h 302"/>
                    <a:gd name="T14" fmla="*/ 113 w 207"/>
                    <a:gd name="T15" fmla="*/ 117 h 302"/>
                    <a:gd name="T16" fmla="*/ 95 w 207"/>
                    <a:gd name="T17" fmla="*/ 141 h 302"/>
                    <a:gd name="T18" fmla="*/ 81 w 207"/>
                    <a:gd name="T19" fmla="*/ 163 h 302"/>
                    <a:gd name="T20" fmla="*/ 81 w 207"/>
                    <a:gd name="T21" fmla="*/ 163 h 302"/>
                    <a:gd name="T22" fmla="*/ 72 w 207"/>
                    <a:gd name="T23" fmla="*/ 176 h 302"/>
                    <a:gd name="T24" fmla="*/ 62 w 207"/>
                    <a:gd name="T25" fmla="*/ 191 h 302"/>
                    <a:gd name="T26" fmla="*/ 51 w 207"/>
                    <a:gd name="T27" fmla="*/ 208 h 302"/>
                    <a:gd name="T28" fmla="*/ 39 w 207"/>
                    <a:gd name="T29" fmla="*/ 226 h 302"/>
                    <a:gd name="T30" fmla="*/ 27 w 207"/>
                    <a:gd name="T31" fmla="*/ 246 h 302"/>
                    <a:gd name="T32" fmla="*/ 17 w 207"/>
                    <a:gd name="T33" fmla="*/ 265 h 302"/>
                    <a:gd name="T34" fmla="*/ 7 w 207"/>
                    <a:gd name="T35" fmla="*/ 283 h 302"/>
                    <a:gd name="T36" fmla="*/ 0 w 207"/>
                    <a:gd name="T37" fmla="*/ 302 h 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7" h="302">
                      <a:moveTo>
                        <a:pt x="207" y="0"/>
                      </a:moveTo>
                      <a:lnTo>
                        <a:pt x="207" y="0"/>
                      </a:lnTo>
                      <a:lnTo>
                        <a:pt x="203" y="5"/>
                      </a:lnTo>
                      <a:lnTo>
                        <a:pt x="191" y="18"/>
                      </a:lnTo>
                      <a:lnTo>
                        <a:pt x="175" y="39"/>
                      </a:lnTo>
                      <a:lnTo>
                        <a:pt x="155" y="63"/>
                      </a:lnTo>
                      <a:lnTo>
                        <a:pt x="134" y="90"/>
                      </a:lnTo>
                      <a:lnTo>
                        <a:pt x="113" y="117"/>
                      </a:lnTo>
                      <a:lnTo>
                        <a:pt x="95" y="141"/>
                      </a:lnTo>
                      <a:lnTo>
                        <a:pt x="81" y="163"/>
                      </a:lnTo>
                      <a:lnTo>
                        <a:pt x="72" y="176"/>
                      </a:lnTo>
                      <a:lnTo>
                        <a:pt x="62" y="191"/>
                      </a:lnTo>
                      <a:lnTo>
                        <a:pt x="51" y="208"/>
                      </a:lnTo>
                      <a:lnTo>
                        <a:pt x="39" y="226"/>
                      </a:lnTo>
                      <a:lnTo>
                        <a:pt x="27" y="246"/>
                      </a:lnTo>
                      <a:lnTo>
                        <a:pt x="17" y="265"/>
                      </a:lnTo>
                      <a:lnTo>
                        <a:pt x="7" y="283"/>
                      </a:lnTo>
                      <a:lnTo>
                        <a:pt x="0" y="302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49" name="Freeform 865"/>
                <p:cNvSpPr>
                  <a:spLocks/>
                </p:cNvSpPr>
                <p:nvPr/>
              </p:nvSpPr>
              <p:spPr bwMode="auto">
                <a:xfrm>
                  <a:off x="4731" y="2608"/>
                  <a:ext cx="484" cy="448"/>
                </a:xfrm>
                <a:custGeom>
                  <a:avLst/>
                  <a:gdLst>
                    <a:gd name="T0" fmla="*/ 2420 w 2420"/>
                    <a:gd name="T1" fmla="*/ 27 h 2240"/>
                    <a:gd name="T2" fmla="*/ 2418 w 2420"/>
                    <a:gd name="T3" fmla="*/ 69 h 2240"/>
                    <a:gd name="T4" fmla="*/ 2414 w 2420"/>
                    <a:gd name="T5" fmla="*/ 129 h 2240"/>
                    <a:gd name="T6" fmla="*/ 2410 w 2420"/>
                    <a:gd name="T7" fmla="*/ 201 h 2240"/>
                    <a:gd name="T8" fmla="*/ 2407 w 2420"/>
                    <a:gd name="T9" fmla="*/ 282 h 2240"/>
                    <a:gd name="T10" fmla="*/ 2402 w 2420"/>
                    <a:gd name="T11" fmla="*/ 371 h 2240"/>
                    <a:gd name="T12" fmla="*/ 2397 w 2420"/>
                    <a:gd name="T13" fmla="*/ 466 h 2240"/>
                    <a:gd name="T14" fmla="*/ 2391 w 2420"/>
                    <a:gd name="T15" fmla="*/ 562 h 2240"/>
                    <a:gd name="T16" fmla="*/ 2386 w 2420"/>
                    <a:gd name="T17" fmla="*/ 658 h 2240"/>
                    <a:gd name="T18" fmla="*/ 2381 w 2420"/>
                    <a:gd name="T19" fmla="*/ 752 h 2240"/>
                    <a:gd name="T20" fmla="*/ 2375 w 2420"/>
                    <a:gd name="T21" fmla="*/ 839 h 2240"/>
                    <a:gd name="T22" fmla="*/ 2371 w 2420"/>
                    <a:gd name="T23" fmla="*/ 920 h 2240"/>
                    <a:gd name="T24" fmla="*/ 2368 w 2420"/>
                    <a:gd name="T25" fmla="*/ 988 h 2240"/>
                    <a:gd name="T26" fmla="*/ 2364 w 2420"/>
                    <a:gd name="T27" fmla="*/ 1044 h 2240"/>
                    <a:gd name="T28" fmla="*/ 2362 w 2420"/>
                    <a:gd name="T29" fmla="*/ 1083 h 2240"/>
                    <a:gd name="T30" fmla="*/ 2361 w 2420"/>
                    <a:gd name="T31" fmla="*/ 1105 h 2240"/>
                    <a:gd name="T32" fmla="*/ 2328 w 2420"/>
                    <a:gd name="T33" fmla="*/ 1629 h 2240"/>
                    <a:gd name="T34" fmla="*/ 1402 w 2420"/>
                    <a:gd name="T35" fmla="*/ 2209 h 2240"/>
                    <a:gd name="T36" fmla="*/ 1402 w 2420"/>
                    <a:gd name="T37" fmla="*/ 2218 h 2240"/>
                    <a:gd name="T38" fmla="*/ 1395 w 2420"/>
                    <a:gd name="T39" fmla="*/ 2230 h 2240"/>
                    <a:gd name="T40" fmla="*/ 1373 w 2420"/>
                    <a:gd name="T41" fmla="*/ 2239 h 2240"/>
                    <a:gd name="T42" fmla="*/ 1344 w 2420"/>
                    <a:gd name="T43" fmla="*/ 2240 h 2240"/>
                    <a:gd name="T44" fmla="*/ 1310 w 2420"/>
                    <a:gd name="T45" fmla="*/ 2239 h 2240"/>
                    <a:gd name="T46" fmla="*/ 1266 w 2420"/>
                    <a:gd name="T47" fmla="*/ 2237 h 2240"/>
                    <a:gd name="T48" fmla="*/ 1217 w 2420"/>
                    <a:gd name="T49" fmla="*/ 2235 h 2240"/>
                    <a:gd name="T50" fmla="*/ 1169 w 2420"/>
                    <a:gd name="T51" fmla="*/ 2233 h 2240"/>
                    <a:gd name="T52" fmla="*/ 1125 w 2420"/>
                    <a:gd name="T53" fmla="*/ 2230 h 2240"/>
                    <a:gd name="T54" fmla="*/ 1091 w 2420"/>
                    <a:gd name="T55" fmla="*/ 2228 h 2240"/>
                    <a:gd name="T56" fmla="*/ 1071 w 2420"/>
                    <a:gd name="T57" fmla="*/ 2226 h 2240"/>
                    <a:gd name="T58" fmla="*/ 1068 w 2420"/>
                    <a:gd name="T59" fmla="*/ 2226 h 2240"/>
                    <a:gd name="T60" fmla="*/ 1057 w 2420"/>
                    <a:gd name="T61" fmla="*/ 2228 h 2240"/>
                    <a:gd name="T62" fmla="*/ 1042 w 2420"/>
                    <a:gd name="T63" fmla="*/ 2225 h 2240"/>
                    <a:gd name="T64" fmla="*/ 1034 w 2420"/>
                    <a:gd name="T65" fmla="*/ 2213 h 2240"/>
                    <a:gd name="T66" fmla="*/ 1027 w 2420"/>
                    <a:gd name="T67" fmla="*/ 2194 h 2240"/>
                    <a:gd name="T68" fmla="*/ 970 w 2420"/>
                    <a:gd name="T69" fmla="*/ 2146 h 2240"/>
                    <a:gd name="T70" fmla="*/ 869 w 2420"/>
                    <a:gd name="T71" fmla="*/ 2071 h 2240"/>
                    <a:gd name="T72" fmla="*/ 743 w 2420"/>
                    <a:gd name="T73" fmla="*/ 1979 h 2240"/>
                    <a:gd name="T74" fmla="*/ 607 w 2420"/>
                    <a:gd name="T75" fmla="*/ 1882 h 2240"/>
                    <a:gd name="T76" fmla="*/ 481 w 2420"/>
                    <a:gd name="T77" fmla="*/ 1792 h 2240"/>
                    <a:gd name="T78" fmla="*/ 379 w 2420"/>
                    <a:gd name="T79" fmla="*/ 1720 h 2240"/>
                    <a:gd name="T80" fmla="*/ 320 w 2420"/>
                    <a:gd name="T81" fmla="*/ 1679 h 2240"/>
                    <a:gd name="T82" fmla="*/ 0 w 2420"/>
                    <a:gd name="T83" fmla="*/ 81 h 2240"/>
                    <a:gd name="T84" fmla="*/ 35 w 2420"/>
                    <a:gd name="T85" fmla="*/ 64 h 2240"/>
                    <a:gd name="T86" fmla="*/ 44 w 2420"/>
                    <a:gd name="T87" fmla="*/ 70 h 2240"/>
                    <a:gd name="T88" fmla="*/ 62 w 2420"/>
                    <a:gd name="T89" fmla="*/ 84 h 2240"/>
                    <a:gd name="T90" fmla="*/ 88 w 2420"/>
                    <a:gd name="T91" fmla="*/ 104 h 2240"/>
                    <a:gd name="T92" fmla="*/ 122 w 2420"/>
                    <a:gd name="T93" fmla="*/ 131 h 2240"/>
                    <a:gd name="T94" fmla="*/ 164 w 2420"/>
                    <a:gd name="T95" fmla="*/ 164 h 2240"/>
                    <a:gd name="T96" fmla="*/ 214 w 2420"/>
                    <a:gd name="T97" fmla="*/ 203 h 2240"/>
                    <a:gd name="T98" fmla="*/ 273 w 2420"/>
                    <a:gd name="T99" fmla="*/ 249 h 2240"/>
                    <a:gd name="T100" fmla="*/ 338 w 2420"/>
                    <a:gd name="T101" fmla="*/ 300 h 2240"/>
                    <a:gd name="T102" fmla="*/ 410 w 2420"/>
                    <a:gd name="T103" fmla="*/ 357 h 2240"/>
                    <a:gd name="T104" fmla="*/ 491 w 2420"/>
                    <a:gd name="T105" fmla="*/ 421 h 2240"/>
                    <a:gd name="T106" fmla="*/ 577 w 2420"/>
                    <a:gd name="T107" fmla="*/ 489 h 2240"/>
                    <a:gd name="T108" fmla="*/ 670 w 2420"/>
                    <a:gd name="T109" fmla="*/ 563 h 2240"/>
                    <a:gd name="T110" fmla="*/ 769 w 2420"/>
                    <a:gd name="T111" fmla="*/ 643 h 2240"/>
                    <a:gd name="T112" fmla="*/ 875 w 2420"/>
                    <a:gd name="T113" fmla="*/ 727 h 2240"/>
                    <a:gd name="T114" fmla="*/ 987 w 2420"/>
                    <a:gd name="T115" fmla="*/ 817 h 2240"/>
                    <a:gd name="T116" fmla="*/ 1054 w 2420"/>
                    <a:gd name="T117" fmla="*/ 954 h 2240"/>
                    <a:gd name="T118" fmla="*/ 1286 w 2420"/>
                    <a:gd name="T119" fmla="*/ 900 h 2240"/>
                    <a:gd name="T120" fmla="*/ 2420 w 2420"/>
                    <a:gd name="T121" fmla="*/ 11 h 22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420" h="2240">
                      <a:moveTo>
                        <a:pt x="2420" y="11"/>
                      </a:moveTo>
                      <a:lnTo>
                        <a:pt x="2420" y="27"/>
                      </a:lnTo>
                      <a:lnTo>
                        <a:pt x="2419" y="46"/>
                      </a:lnTo>
                      <a:lnTo>
                        <a:pt x="2418" y="69"/>
                      </a:lnTo>
                      <a:lnTo>
                        <a:pt x="2417" y="97"/>
                      </a:lnTo>
                      <a:lnTo>
                        <a:pt x="2414" y="129"/>
                      </a:lnTo>
                      <a:lnTo>
                        <a:pt x="2413" y="163"/>
                      </a:lnTo>
                      <a:lnTo>
                        <a:pt x="2410" y="201"/>
                      </a:lnTo>
                      <a:lnTo>
                        <a:pt x="2409" y="239"/>
                      </a:lnTo>
                      <a:lnTo>
                        <a:pt x="2407" y="282"/>
                      </a:lnTo>
                      <a:lnTo>
                        <a:pt x="2404" y="326"/>
                      </a:lnTo>
                      <a:lnTo>
                        <a:pt x="2402" y="371"/>
                      </a:lnTo>
                      <a:lnTo>
                        <a:pt x="2399" y="418"/>
                      </a:lnTo>
                      <a:lnTo>
                        <a:pt x="2397" y="466"/>
                      </a:lnTo>
                      <a:lnTo>
                        <a:pt x="2393" y="513"/>
                      </a:lnTo>
                      <a:lnTo>
                        <a:pt x="2391" y="562"/>
                      </a:lnTo>
                      <a:lnTo>
                        <a:pt x="2389" y="611"/>
                      </a:lnTo>
                      <a:lnTo>
                        <a:pt x="2386" y="658"/>
                      </a:lnTo>
                      <a:lnTo>
                        <a:pt x="2384" y="705"/>
                      </a:lnTo>
                      <a:lnTo>
                        <a:pt x="2381" y="752"/>
                      </a:lnTo>
                      <a:lnTo>
                        <a:pt x="2378" y="797"/>
                      </a:lnTo>
                      <a:lnTo>
                        <a:pt x="2375" y="839"/>
                      </a:lnTo>
                      <a:lnTo>
                        <a:pt x="2374" y="881"/>
                      </a:lnTo>
                      <a:lnTo>
                        <a:pt x="2371" y="920"/>
                      </a:lnTo>
                      <a:lnTo>
                        <a:pt x="2369" y="955"/>
                      </a:lnTo>
                      <a:lnTo>
                        <a:pt x="2368" y="988"/>
                      </a:lnTo>
                      <a:lnTo>
                        <a:pt x="2365" y="1018"/>
                      </a:lnTo>
                      <a:lnTo>
                        <a:pt x="2364" y="1044"/>
                      </a:lnTo>
                      <a:lnTo>
                        <a:pt x="2363" y="1066"/>
                      </a:lnTo>
                      <a:lnTo>
                        <a:pt x="2362" y="1083"/>
                      </a:lnTo>
                      <a:lnTo>
                        <a:pt x="2362" y="1096"/>
                      </a:lnTo>
                      <a:lnTo>
                        <a:pt x="2361" y="1105"/>
                      </a:lnTo>
                      <a:lnTo>
                        <a:pt x="2361" y="1107"/>
                      </a:lnTo>
                      <a:lnTo>
                        <a:pt x="2328" y="1629"/>
                      </a:lnTo>
                      <a:lnTo>
                        <a:pt x="1402" y="2208"/>
                      </a:lnTo>
                      <a:lnTo>
                        <a:pt x="1402" y="2209"/>
                      </a:lnTo>
                      <a:lnTo>
                        <a:pt x="1402" y="2213"/>
                      </a:lnTo>
                      <a:lnTo>
                        <a:pt x="1402" y="2218"/>
                      </a:lnTo>
                      <a:lnTo>
                        <a:pt x="1400" y="2224"/>
                      </a:lnTo>
                      <a:lnTo>
                        <a:pt x="1395" y="2230"/>
                      </a:lnTo>
                      <a:lnTo>
                        <a:pt x="1387" y="2235"/>
                      </a:lnTo>
                      <a:lnTo>
                        <a:pt x="1373" y="2239"/>
                      </a:lnTo>
                      <a:lnTo>
                        <a:pt x="1355" y="2240"/>
                      </a:lnTo>
                      <a:lnTo>
                        <a:pt x="1344" y="2240"/>
                      </a:lnTo>
                      <a:lnTo>
                        <a:pt x="1328" y="2240"/>
                      </a:lnTo>
                      <a:lnTo>
                        <a:pt x="1310" y="2239"/>
                      </a:lnTo>
                      <a:lnTo>
                        <a:pt x="1289" y="2239"/>
                      </a:lnTo>
                      <a:lnTo>
                        <a:pt x="1266" y="2237"/>
                      </a:lnTo>
                      <a:lnTo>
                        <a:pt x="1243" y="2236"/>
                      </a:lnTo>
                      <a:lnTo>
                        <a:pt x="1217" y="2235"/>
                      </a:lnTo>
                      <a:lnTo>
                        <a:pt x="1193" y="2234"/>
                      </a:lnTo>
                      <a:lnTo>
                        <a:pt x="1169" y="2233"/>
                      </a:lnTo>
                      <a:lnTo>
                        <a:pt x="1147" y="2231"/>
                      </a:lnTo>
                      <a:lnTo>
                        <a:pt x="1125" y="2230"/>
                      </a:lnTo>
                      <a:lnTo>
                        <a:pt x="1107" y="2229"/>
                      </a:lnTo>
                      <a:lnTo>
                        <a:pt x="1091" y="2228"/>
                      </a:lnTo>
                      <a:lnTo>
                        <a:pt x="1079" y="2228"/>
                      </a:lnTo>
                      <a:lnTo>
                        <a:pt x="1071" y="2226"/>
                      </a:lnTo>
                      <a:lnTo>
                        <a:pt x="1069" y="2226"/>
                      </a:lnTo>
                      <a:lnTo>
                        <a:pt x="1068" y="2226"/>
                      </a:lnTo>
                      <a:lnTo>
                        <a:pt x="1063" y="2228"/>
                      </a:lnTo>
                      <a:lnTo>
                        <a:pt x="1057" y="2228"/>
                      </a:lnTo>
                      <a:lnTo>
                        <a:pt x="1049" y="2228"/>
                      </a:lnTo>
                      <a:lnTo>
                        <a:pt x="1042" y="2225"/>
                      </a:lnTo>
                      <a:lnTo>
                        <a:pt x="1037" y="2220"/>
                      </a:lnTo>
                      <a:lnTo>
                        <a:pt x="1034" y="2213"/>
                      </a:lnTo>
                      <a:lnTo>
                        <a:pt x="1035" y="2202"/>
                      </a:lnTo>
                      <a:lnTo>
                        <a:pt x="1027" y="2194"/>
                      </a:lnTo>
                      <a:lnTo>
                        <a:pt x="1006" y="2174"/>
                      </a:lnTo>
                      <a:lnTo>
                        <a:pt x="970" y="2146"/>
                      </a:lnTo>
                      <a:lnTo>
                        <a:pt x="924" y="2112"/>
                      </a:lnTo>
                      <a:lnTo>
                        <a:pt x="869" y="2071"/>
                      </a:lnTo>
                      <a:lnTo>
                        <a:pt x="808" y="2027"/>
                      </a:lnTo>
                      <a:lnTo>
                        <a:pt x="743" y="1979"/>
                      </a:lnTo>
                      <a:lnTo>
                        <a:pt x="676" y="1931"/>
                      </a:lnTo>
                      <a:lnTo>
                        <a:pt x="607" y="1882"/>
                      </a:lnTo>
                      <a:lnTo>
                        <a:pt x="542" y="1836"/>
                      </a:lnTo>
                      <a:lnTo>
                        <a:pt x="481" y="1792"/>
                      </a:lnTo>
                      <a:lnTo>
                        <a:pt x="425" y="1753"/>
                      </a:lnTo>
                      <a:lnTo>
                        <a:pt x="379" y="1720"/>
                      </a:lnTo>
                      <a:lnTo>
                        <a:pt x="343" y="1695"/>
                      </a:lnTo>
                      <a:lnTo>
                        <a:pt x="320" y="1679"/>
                      </a:lnTo>
                      <a:lnTo>
                        <a:pt x="312" y="1673"/>
                      </a:lnTo>
                      <a:lnTo>
                        <a:pt x="0" y="81"/>
                      </a:lnTo>
                      <a:lnTo>
                        <a:pt x="34" y="63"/>
                      </a:lnTo>
                      <a:lnTo>
                        <a:pt x="35" y="64"/>
                      </a:lnTo>
                      <a:lnTo>
                        <a:pt x="39" y="67"/>
                      </a:lnTo>
                      <a:lnTo>
                        <a:pt x="44" y="70"/>
                      </a:lnTo>
                      <a:lnTo>
                        <a:pt x="52" y="76"/>
                      </a:lnTo>
                      <a:lnTo>
                        <a:pt x="62" y="84"/>
                      </a:lnTo>
                      <a:lnTo>
                        <a:pt x="73" y="93"/>
                      </a:lnTo>
                      <a:lnTo>
                        <a:pt x="88" y="104"/>
                      </a:lnTo>
                      <a:lnTo>
                        <a:pt x="103" y="117"/>
                      </a:lnTo>
                      <a:lnTo>
                        <a:pt x="122" y="131"/>
                      </a:lnTo>
                      <a:lnTo>
                        <a:pt x="142" y="147"/>
                      </a:lnTo>
                      <a:lnTo>
                        <a:pt x="164" y="164"/>
                      </a:lnTo>
                      <a:lnTo>
                        <a:pt x="189" y="183"/>
                      </a:lnTo>
                      <a:lnTo>
                        <a:pt x="214" y="203"/>
                      </a:lnTo>
                      <a:lnTo>
                        <a:pt x="242" y="225"/>
                      </a:lnTo>
                      <a:lnTo>
                        <a:pt x="273" y="249"/>
                      </a:lnTo>
                      <a:lnTo>
                        <a:pt x="304" y="274"/>
                      </a:lnTo>
                      <a:lnTo>
                        <a:pt x="338" y="300"/>
                      </a:lnTo>
                      <a:lnTo>
                        <a:pt x="374" y="328"/>
                      </a:lnTo>
                      <a:lnTo>
                        <a:pt x="410" y="357"/>
                      </a:lnTo>
                      <a:lnTo>
                        <a:pt x="449" y="388"/>
                      </a:lnTo>
                      <a:lnTo>
                        <a:pt x="491" y="421"/>
                      </a:lnTo>
                      <a:lnTo>
                        <a:pt x="533" y="454"/>
                      </a:lnTo>
                      <a:lnTo>
                        <a:pt x="577" y="489"/>
                      </a:lnTo>
                      <a:lnTo>
                        <a:pt x="622" y="525"/>
                      </a:lnTo>
                      <a:lnTo>
                        <a:pt x="670" y="563"/>
                      </a:lnTo>
                      <a:lnTo>
                        <a:pt x="719" y="602"/>
                      </a:lnTo>
                      <a:lnTo>
                        <a:pt x="769" y="643"/>
                      </a:lnTo>
                      <a:lnTo>
                        <a:pt x="822" y="685"/>
                      </a:lnTo>
                      <a:lnTo>
                        <a:pt x="875" y="727"/>
                      </a:lnTo>
                      <a:lnTo>
                        <a:pt x="931" y="772"/>
                      </a:lnTo>
                      <a:lnTo>
                        <a:pt x="987" y="817"/>
                      </a:lnTo>
                      <a:lnTo>
                        <a:pt x="1046" y="865"/>
                      </a:lnTo>
                      <a:lnTo>
                        <a:pt x="1054" y="954"/>
                      </a:lnTo>
                      <a:lnTo>
                        <a:pt x="1288" y="963"/>
                      </a:lnTo>
                      <a:lnTo>
                        <a:pt x="1286" y="900"/>
                      </a:lnTo>
                      <a:lnTo>
                        <a:pt x="2375" y="0"/>
                      </a:lnTo>
                      <a:lnTo>
                        <a:pt x="2420" y="11"/>
                      </a:lnTo>
                      <a:close/>
                    </a:path>
                  </a:pathLst>
                </a:custGeom>
                <a:solidFill>
                  <a:srgbClr val="734D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50" name="Freeform 866"/>
                <p:cNvSpPr>
                  <a:spLocks/>
                </p:cNvSpPr>
                <p:nvPr/>
              </p:nvSpPr>
              <p:spPr bwMode="auto">
                <a:xfrm>
                  <a:off x="4731" y="2608"/>
                  <a:ext cx="484" cy="448"/>
                </a:xfrm>
                <a:custGeom>
                  <a:avLst/>
                  <a:gdLst>
                    <a:gd name="T0" fmla="*/ 2420 w 2420"/>
                    <a:gd name="T1" fmla="*/ 27 h 2240"/>
                    <a:gd name="T2" fmla="*/ 2417 w 2420"/>
                    <a:gd name="T3" fmla="*/ 97 h 2240"/>
                    <a:gd name="T4" fmla="*/ 2410 w 2420"/>
                    <a:gd name="T5" fmla="*/ 201 h 2240"/>
                    <a:gd name="T6" fmla="*/ 2404 w 2420"/>
                    <a:gd name="T7" fmla="*/ 326 h 2240"/>
                    <a:gd name="T8" fmla="*/ 2397 w 2420"/>
                    <a:gd name="T9" fmla="*/ 466 h 2240"/>
                    <a:gd name="T10" fmla="*/ 2389 w 2420"/>
                    <a:gd name="T11" fmla="*/ 611 h 2240"/>
                    <a:gd name="T12" fmla="*/ 2381 w 2420"/>
                    <a:gd name="T13" fmla="*/ 752 h 2240"/>
                    <a:gd name="T14" fmla="*/ 2374 w 2420"/>
                    <a:gd name="T15" fmla="*/ 881 h 2240"/>
                    <a:gd name="T16" fmla="*/ 2368 w 2420"/>
                    <a:gd name="T17" fmla="*/ 988 h 2240"/>
                    <a:gd name="T18" fmla="*/ 2363 w 2420"/>
                    <a:gd name="T19" fmla="*/ 1066 h 2240"/>
                    <a:gd name="T20" fmla="*/ 2361 w 2420"/>
                    <a:gd name="T21" fmla="*/ 1105 h 2240"/>
                    <a:gd name="T22" fmla="*/ 1402 w 2420"/>
                    <a:gd name="T23" fmla="*/ 2208 h 2240"/>
                    <a:gd name="T24" fmla="*/ 1402 w 2420"/>
                    <a:gd name="T25" fmla="*/ 2213 h 2240"/>
                    <a:gd name="T26" fmla="*/ 1395 w 2420"/>
                    <a:gd name="T27" fmla="*/ 2230 h 2240"/>
                    <a:gd name="T28" fmla="*/ 1355 w 2420"/>
                    <a:gd name="T29" fmla="*/ 2240 h 2240"/>
                    <a:gd name="T30" fmla="*/ 1328 w 2420"/>
                    <a:gd name="T31" fmla="*/ 2240 h 2240"/>
                    <a:gd name="T32" fmla="*/ 1266 w 2420"/>
                    <a:gd name="T33" fmla="*/ 2237 h 2240"/>
                    <a:gd name="T34" fmla="*/ 1193 w 2420"/>
                    <a:gd name="T35" fmla="*/ 2234 h 2240"/>
                    <a:gd name="T36" fmla="*/ 1125 w 2420"/>
                    <a:gd name="T37" fmla="*/ 2230 h 2240"/>
                    <a:gd name="T38" fmla="*/ 1079 w 2420"/>
                    <a:gd name="T39" fmla="*/ 2228 h 2240"/>
                    <a:gd name="T40" fmla="*/ 1069 w 2420"/>
                    <a:gd name="T41" fmla="*/ 2226 h 2240"/>
                    <a:gd name="T42" fmla="*/ 1057 w 2420"/>
                    <a:gd name="T43" fmla="*/ 2228 h 2240"/>
                    <a:gd name="T44" fmla="*/ 1037 w 2420"/>
                    <a:gd name="T45" fmla="*/ 2220 h 2240"/>
                    <a:gd name="T46" fmla="*/ 1035 w 2420"/>
                    <a:gd name="T47" fmla="*/ 2202 h 2240"/>
                    <a:gd name="T48" fmla="*/ 970 w 2420"/>
                    <a:gd name="T49" fmla="*/ 2146 h 2240"/>
                    <a:gd name="T50" fmla="*/ 808 w 2420"/>
                    <a:gd name="T51" fmla="*/ 2027 h 2240"/>
                    <a:gd name="T52" fmla="*/ 607 w 2420"/>
                    <a:gd name="T53" fmla="*/ 1882 h 2240"/>
                    <a:gd name="T54" fmla="*/ 425 w 2420"/>
                    <a:gd name="T55" fmla="*/ 1753 h 2240"/>
                    <a:gd name="T56" fmla="*/ 320 w 2420"/>
                    <a:gd name="T57" fmla="*/ 1679 h 2240"/>
                    <a:gd name="T58" fmla="*/ 34 w 2420"/>
                    <a:gd name="T59" fmla="*/ 63 h 2240"/>
                    <a:gd name="T60" fmla="*/ 39 w 2420"/>
                    <a:gd name="T61" fmla="*/ 67 h 2240"/>
                    <a:gd name="T62" fmla="*/ 62 w 2420"/>
                    <a:gd name="T63" fmla="*/ 84 h 2240"/>
                    <a:gd name="T64" fmla="*/ 103 w 2420"/>
                    <a:gd name="T65" fmla="*/ 117 h 2240"/>
                    <a:gd name="T66" fmla="*/ 164 w 2420"/>
                    <a:gd name="T67" fmla="*/ 164 h 2240"/>
                    <a:gd name="T68" fmla="*/ 242 w 2420"/>
                    <a:gd name="T69" fmla="*/ 225 h 2240"/>
                    <a:gd name="T70" fmla="*/ 338 w 2420"/>
                    <a:gd name="T71" fmla="*/ 300 h 2240"/>
                    <a:gd name="T72" fmla="*/ 449 w 2420"/>
                    <a:gd name="T73" fmla="*/ 388 h 2240"/>
                    <a:gd name="T74" fmla="*/ 577 w 2420"/>
                    <a:gd name="T75" fmla="*/ 489 h 2240"/>
                    <a:gd name="T76" fmla="*/ 719 w 2420"/>
                    <a:gd name="T77" fmla="*/ 602 h 2240"/>
                    <a:gd name="T78" fmla="*/ 875 w 2420"/>
                    <a:gd name="T79" fmla="*/ 727 h 2240"/>
                    <a:gd name="T80" fmla="*/ 1046 w 2420"/>
                    <a:gd name="T81" fmla="*/ 865 h 2240"/>
                    <a:gd name="T82" fmla="*/ 1286 w 2420"/>
                    <a:gd name="T83" fmla="*/ 900 h 22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420" h="2240">
                      <a:moveTo>
                        <a:pt x="2420" y="11"/>
                      </a:moveTo>
                      <a:lnTo>
                        <a:pt x="2420" y="11"/>
                      </a:lnTo>
                      <a:lnTo>
                        <a:pt x="2420" y="27"/>
                      </a:lnTo>
                      <a:lnTo>
                        <a:pt x="2419" y="46"/>
                      </a:lnTo>
                      <a:lnTo>
                        <a:pt x="2418" y="69"/>
                      </a:lnTo>
                      <a:lnTo>
                        <a:pt x="2417" y="97"/>
                      </a:lnTo>
                      <a:lnTo>
                        <a:pt x="2414" y="129"/>
                      </a:lnTo>
                      <a:lnTo>
                        <a:pt x="2413" y="163"/>
                      </a:lnTo>
                      <a:lnTo>
                        <a:pt x="2410" y="201"/>
                      </a:lnTo>
                      <a:lnTo>
                        <a:pt x="2409" y="239"/>
                      </a:lnTo>
                      <a:lnTo>
                        <a:pt x="2407" y="282"/>
                      </a:lnTo>
                      <a:lnTo>
                        <a:pt x="2404" y="326"/>
                      </a:lnTo>
                      <a:lnTo>
                        <a:pt x="2402" y="371"/>
                      </a:lnTo>
                      <a:lnTo>
                        <a:pt x="2399" y="418"/>
                      </a:lnTo>
                      <a:lnTo>
                        <a:pt x="2397" y="466"/>
                      </a:lnTo>
                      <a:lnTo>
                        <a:pt x="2393" y="513"/>
                      </a:lnTo>
                      <a:lnTo>
                        <a:pt x="2391" y="562"/>
                      </a:lnTo>
                      <a:lnTo>
                        <a:pt x="2389" y="611"/>
                      </a:lnTo>
                      <a:lnTo>
                        <a:pt x="2386" y="658"/>
                      </a:lnTo>
                      <a:lnTo>
                        <a:pt x="2384" y="705"/>
                      </a:lnTo>
                      <a:lnTo>
                        <a:pt x="2381" y="752"/>
                      </a:lnTo>
                      <a:lnTo>
                        <a:pt x="2378" y="797"/>
                      </a:lnTo>
                      <a:lnTo>
                        <a:pt x="2375" y="839"/>
                      </a:lnTo>
                      <a:lnTo>
                        <a:pt x="2374" y="881"/>
                      </a:lnTo>
                      <a:lnTo>
                        <a:pt x="2371" y="920"/>
                      </a:lnTo>
                      <a:lnTo>
                        <a:pt x="2369" y="955"/>
                      </a:lnTo>
                      <a:lnTo>
                        <a:pt x="2368" y="988"/>
                      </a:lnTo>
                      <a:lnTo>
                        <a:pt x="2365" y="1018"/>
                      </a:lnTo>
                      <a:lnTo>
                        <a:pt x="2364" y="1044"/>
                      </a:lnTo>
                      <a:lnTo>
                        <a:pt x="2363" y="1066"/>
                      </a:lnTo>
                      <a:lnTo>
                        <a:pt x="2362" y="1083"/>
                      </a:lnTo>
                      <a:lnTo>
                        <a:pt x="2362" y="1096"/>
                      </a:lnTo>
                      <a:lnTo>
                        <a:pt x="2361" y="1105"/>
                      </a:lnTo>
                      <a:lnTo>
                        <a:pt x="2361" y="1107"/>
                      </a:lnTo>
                      <a:lnTo>
                        <a:pt x="2328" y="1629"/>
                      </a:lnTo>
                      <a:lnTo>
                        <a:pt x="1402" y="2208"/>
                      </a:lnTo>
                      <a:lnTo>
                        <a:pt x="1402" y="2209"/>
                      </a:lnTo>
                      <a:lnTo>
                        <a:pt x="1402" y="2213"/>
                      </a:lnTo>
                      <a:lnTo>
                        <a:pt x="1402" y="2218"/>
                      </a:lnTo>
                      <a:lnTo>
                        <a:pt x="1400" y="2224"/>
                      </a:lnTo>
                      <a:lnTo>
                        <a:pt x="1395" y="2230"/>
                      </a:lnTo>
                      <a:lnTo>
                        <a:pt x="1387" y="2235"/>
                      </a:lnTo>
                      <a:lnTo>
                        <a:pt x="1373" y="2239"/>
                      </a:lnTo>
                      <a:lnTo>
                        <a:pt x="1355" y="2240"/>
                      </a:lnTo>
                      <a:lnTo>
                        <a:pt x="1344" y="2240"/>
                      </a:lnTo>
                      <a:lnTo>
                        <a:pt x="1328" y="2240"/>
                      </a:lnTo>
                      <a:lnTo>
                        <a:pt x="1310" y="2239"/>
                      </a:lnTo>
                      <a:lnTo>
                        <a:pt x="1289" y="2239"/>
                      </a:lnTo>
                      <a:lnTo>
                        <a:pt x="1266" y="2237"/>
                      </a:lnTo>
                      <a:lnTo>
                        <a:pt x="1243" y="2236"/>
                      </a:lnTo>
                      <a:lnTo>
                        <a:pt x="1217" y="2235"/>
                      </a:lnTo>
                      <a:lnTo>
                        <a:pt x="1193" y="2234"/>
                      </a:lnTo>
                      <a:lnTo>
                        <a:pt x="1169" y="2233"/>
                      </a:lnTo>
                      <a:lnTo>
                        <a:pt x="1147" y="2231"/>
                      </a:lnTo>
                      <a:lnTo>
                        <a:pt x="1125" y="2230"/>
                      </a:lnTo>
                      <a:lnTo>
                        <a:pt x="1107" y="2229"/>
                      </a:lnTo>
                      <a:lnTo>
                        <a:pt x="1091" y="2228"/>
                      </a:lnTo>
                      <a:lnTo>
                        <a:pt x="1079" y="2228"/>
                      </a:lnTo>
                      <a:lnTo>
                        <a:pt x="1071" y="2226"/>
                      </a:lnTo>
                      <a:lnTo>
                        <a:pt x="1069" y="2226"/>
                      </a:lnTo>
                      <a:lnTo>
                        <a:pt x="1068" y="2226"/>
                      </a:lnTo>
                      <a:lnTo>
                        <a:pt x="1063" y="2228"/>
                      </a:lnTo>
                      <a:lnTo>
                        <a:pt x="1057" y="2228"/>
                      </a:lnTo>
                      <a:lnTo>
                        <a:pt x="1049" y="2228"/>
                      </a:lnTo>
                      <a:lnTo>
                        <a:pt x="1042" y="2225"/>
                      </a:lnTo>
                      <a:lnTo>
                        <a:pt x="1037" y="2220"/>
                      </a:lnTo>
                      <a:lnTo>
                        <a:pt x="1034" y="2213"/>
                      </a:lnTo>
                      <a:lnTo>
                        <a:pt x="1035" y="2202"/>
                      </a:lnTo>
                      <a:lnTo>
                        <a:pt x="1027" y="2194"/>
                      </a:lnTo>
                      <a:lnTo>
                        <a:pt x="1006" y="2174"/>
                      </a:lnTo>
                      <a:lnTo>
                        <a:pt x="970" y="2146"/>
                      </a:lnTo>
                      <a:lnTo>
                        <a:pt x="924" y="2112"/>
                      </a:lnTo>
                      <a:lnTo>
                        <a:pt x="869" y="2071"/>
                      </a:lnTo>
                      <a:lnTo>
                        <a:pt x="808" y="2027"/>
                      </a:lnTo>
                      <a:lnTo>
                        <a:pt x="743" y="1979"/>
                      </a:lnTo>
                      <a:lnTo>
                        <a:pt x="676" y="1931"/>
                      </a:lnTo>
                      <a:lnTo>
                        <a:pt x="607" y="1882"/>
                      </a:lnTo>
                      <a:lnTo>
                        <a:pt x="542" y="1836"/>
                      </a:lnTo>
                      <a:lnTo>
                        <a:pt x="481" y="1792"/>
                      </a:lnTo>
                      <a:lnTo>
                        <a:pt x="425" y="1753"/>
                      </a:lnTo>
                      <a:lnTo>
                        <a:pt x="379" y="1720"/>
                      </a:lnTo>
                      <a:lnTo>
                        <a:pt x="343" y="1695"/>
                      </a:lnTo>
                      <a:lnTo>
                        <a:pt x="320" y="1679"/>
                      </a:lnTo>
                      <a:lnTo>
                        <a:pt x="312" y="1673"/>
                      </a:lnTo>
                      <a:lnTo>
                        <a:pt x="0" y="81"/>
                      </a:lnTo>
                      <a:lnTo>
                        <a:pt x="34" y="63"/>
                      </a:lnTo>
                      <a:lnTo>
                        <a:pt x="35" y="64"/>
                      </a:lnTo>
                      <a:lnTo>
                        <a:pt x="39" y="67"/>
                      </a:lnTo>
                      <a:lnTo>
                        <a:pt x="44" y="70"/>
                      </a:lnTo>
                      <a:lnTo>
                        <a:pt x="52" y="76"/>
                      </a:lnTo>
                      <a:lnTo>
                        <a:pt x="62" y="84"/>
                      </a:lnTo>
                      <a:lnTo>
                        <a:pt x="73" y="93"/>
                      </a:lnTo>
                      <a:lnTo>
                        <a:pt x="88" y="104"/>
                      </a:lnTo>
                      <a:lnTo>
                        <a:pt x="103" y="117"/>
                      </a:lnTo>
                      <a:lnTo>
                        <a:pt x="122" y="131"/>
                      </a:lnTo>
                      <a:lnTo>
                        <a:pt x="142" y="147"/>
                      </a:lnTo>
                      <a:lnTo>
                        <a:pt x="164" y="164"/>
                      </a:lnTo>
                      <a:lnTo>
                        <a:pt x="189" y="183"/>
                      </a:lnTo>
                      <a:lnTo>
                        <a:pt x="214" y="203"/>
                      </a:lnTo>
                      <a:lnTo>
                        <a:pt x="242" y="225"/>
                      </a:lnTo>
                      <a:lnTo>
                        <a:pt x="273" y="249"/>
                      </a:lnTo>
                      <a:lnTo>
                        <a:pt x="304" y="274"/>
                      </a:lnTo>
                      <a:lnTo>
                        <a:pt x="338" y="300"/>
                      </a:lnTo>
                      <a:lnTo>
                        <a:pt x="374" y="328"/>
                      </a:lnTo>
                      <a:lnTo>
                        <a:pt x="410" y="357"/>
                      </a:lnTo>
                      <a:lnTo>
                        <a:pt x="449" y="388"/>
                      </a:lnTo>
                      <a:lnTo>
                        <a:pt x="491" y="421"/>
                      </a:lnTo>
                      <a:lnTo>
                        <a:pt x="533" y="454"/>
                      </a:lnTo>
                      <a:lnTo>
                        <a:pt x="577" y="489"/>
                      </a:lnTo>
                      <a:lnTo>
                        <a:pt x="622" y="525"/>
                      </a:lnTo>
                      <a:lnTo>
                        <a:pt x="670" y="563"/>
                      </a:lnTo>
                      <a:lnTo>
                        <a:pt x="719" y="602"/>
                      </a:lnTo>
                      <a:lnTo>
                        <a:pt x="769" y="643"/>
                      </a:lnTo>
                      <a:lnTo>
                        <a:pt x="822" y="685"/>
                      </a:lnTo>
                      <a:lnTo>
                        <a:pt x="875" y="727"/>
                      </a:lnTo>
                      <a:lnTo>
                        <a:pt x="931" y="772"/>
                      </a:lnTo>
                      <a:lnTo>
                        <a:pt x="987" y="817"/>
                      </a:lnTo>
                      <a:lnTo>
                        <a:pt x="1046" y="865"/>
                      </a:lnTo>
                      <a:lnTo>
                        <a:pt x="1054" y="954"/>
                      </a:lnTo>
                      <a:lnTo>
                        <a:pt x="1288" y="963"/>
                      </a:lnTo>
                      <a:lnTo>
                        <a:pt x="1286" y="900"/>
                      </a:lnTo>
                      <a:lnTo>
                        <a:pt x="2375" y="0"/>
                      </a:lnTo>
                      <a:lnTo>
                        <a:pt x="2420" y="1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51" name="Freeform 867"/>
                <p:cNvSpPr>
                  <a:spLocks/>
                </p:cNvSpPr>
                <p:nvPr/>
              </p:nvSpPr>
              <p:spPr bwMode="auto">
                <a:xfrm>
                  <a:off x="4733" y="2612"/>
                  <a:ext cx="479" cy="443"/>
                </a:xfrm>
                <a:custGeom>
                  <a:avLst/>
                  <a:gdLst>
                    <a:gd name="T0" fmla="*/ 2376 w 2397"/>
                    <a:gd name="T1" fmla="*/ 12 h 2214"/>
                    <a:gd name="T2" fmla="*/ 2322 w 2397"/>
                    <a:gd name="T3" fmla="*/ 56 h 2214"/>
                    <a:gd name="T4" fmla="*/ 2230 w 2397"/>
                    <a:gd name="T5" fmla="*/ 131 h 2214"/>
                    <a:gd name="T6" fmla="*/ 2106 w 2397"/>
                    <a:gd name="T7" fmla="*/ 233 h 2214"/>
                    <a:gd name="T8" fmla="*/ 1954 w 2397"/>
                    <a:gd name="T9" fmla="*/ 359 h 2214"/>
                    <a:gd name="T10" fmla="*/ 1779 w 2397"/>
                    <a:gd name="T11" fmla="*/ 503 h 2214"/>
                    <a:gd name="T12" fmla="*/ 1586 w 2397"/>
                    <a:gd name="T13" fmla="*/ 664 h 2214"/>
                    <a:gd name="T14" fmla="*/ 1380 w 2397"/>
                    <a:gd name="T15" fmla="*/ 837 h 2214"/>
                    <a:gd name="T16" fmla="*/ 1335 w 2397"/>
                    <a:gd name="T17" fmla="*/ 888 h 2214"/>
                    <a:gd name="T18" fmla="*/ 1348 w 2397"/>
                    <a:gd name="T19" fmla="*/ 913 h 2214"/>
                    <a:gd name="T20" fmla="*/ 1333 w 2397"/>
                    <a:gd name="T21" fmla="*/ 948 h 2214"/>
                    <a:gd name="T22" fmla="*/ 1285 w 2397"/>
                    <a:gd name="T23" fmla="*/ 967 h 2214"/>
                    <a:gd name="T24" fmla="*/ 1231 w 2397"/>
                    <a:gd name="T25" fmla="*/ 966 h 2214"/>
                    <a:gd name="T26" fmla="*/ 1141 w 2397"/>
                    <a:gd name="T27" fmla="*/ 962 h 2214"/>
                    <a:gd name="T28" fmla="*/ 1044 w 2397"/>
                    <a:gd name="T29" fmla="*/ 958 h 2214"/>
                    <a:gd name="T30" fmla="*/ 985 w 2397"/>
                    <a:gd name="T31" fmla="*/ 956 h 2214"/>
                    <a:gd name="T32" fmla="*/ 939 w 2397"/>
                    <a:gd name="T33" fmla="*/ 932 h 2214"/>
                    <a:gd name="T34" fmla="*/ 973 w 2397"/>
                    <a:gd name="T35" fmla="*/ 867 h 2214"/>
                    <a:gd name="T36" fmla="*/ 974 w 2397"/>
                    <a:gd name="T37" fmla="*/ 837 h 2214"/>
                    <a:gd name="T38" fmla="*/ 907 w 2397"/>
                    <a:gd name="T39" fmla="*/ 784 h 2214"/>
                    <a:gd name="T40" fmla="*/ 797 w 2397"/>
                    <a:gd name="T41" fmla="*/ 699 h 2214"/>
                    <a:gd name="T42" fmla="*/ 659 w 2397"/>
                    <a:gd name="T43" fmla="*/ 590 h 2214"/>
                    <a:gd name="T44" fmla="*/ 500 w 2397"/>
                    <a:gd name="T45" fmla="*/ 466 h 2214"/>
                    <a:gd name="T46" fmla="*/ 337 w 2397"/>
                    <a:gd name="T47" fmla="*/ 335 h 2214"/>
                    <a:gd name="T48" fmla="*/ 178 w 2397"/>
                    <a:gd name="T49" fmla="*/ 208 h 2214"/>
                    <a:gd name="T50" fmla="*/ 35 w 2397"/>
                    <a:gd name="T51" fmla="*/ 91 h 2214"/>
                    <a:gd name="T52" fmla="*/ 0 w 2397"/>
                    <a:gd name="T53" fmla="*/ 67 h 2214"/>
                    <a:gd name="T54" fmla="*/ 10 w 2397"/>
                    <a:gd name="T55" fmla="*/ 120 h 2214"/>
                    <a:gd name="T56" fmla="*/ 40 w 2397"/>
                    <a:gd name="T57" fmla="*/ 272 h 2214"/>
                    <a:gd name="T58" fmla="*/ 85 w 2397"/>
                    <a:gd name="T59" fmla="*/ 505 h 2214"/>
                    <a:gd name="T60" fmla="*/ 140 w 2397"/>
                    <a:gd name="T61" fmla="*/ 780 h 2214"/>
                    <a:gd name="T62" fmla="*/ 196 w 2397"/>
                    <a:gd name="T63" fmla="*/ 1066 h 2214"/>
                    <a:gd name="T64" fmla="*/ 247 w 2397"/>
                    <a:gd name="T65" fmla="*/ 1326 h 2214"/>
                    <a:gd name="T66" fmla="*/ 286 w 2397"/>
                    <a:gd name="T67" fmla="*/ 1529 h 2214"/>
                    <a:gd name="T68" fmla="*/ 305 w 2397"/>
                    <a:gd name="T69" fmla="*/ 1639 h 2214"/>
                    <a:gd name="T70" fmla="*/ 369 w 2397"/>
                    <a:gd name="T71" fmla="*/ 1691 h 2214"/>
                    <a:gd name="T72" fmla="*/ 582 w 2397"/>
                    <a:gd name="T73" fmla="*/ 1841 h 2214"/>
                    <a:gd name="T74" fmla="*/ 829 w 2397"/>
                    <a:gd name="T75" fmla="*/ 2017 h 2214"/>
                    <a:gd name="T76" fmla="*/ 986 w 2397"/>
                    <a:gd name="T77" fmla="*/ 2131 h 2214"/>
                    <a:gd name="T78" fmla="*/ 1014 w 2397"/>
                    <a:gd name="T79" fmla="*/ 2161 h 2214"/>
                    <a:gd name="T80" fmla="*/ 1027 w 2397"/>
                    <a:gd name="T81" fmla="*/ 2174 h 2214"/>
                    <a:gd name="T82" fmla="*/ 1029 w 2397"/>
                    <a:gd name="T83" fmla="*/ 2193 h 2214"/>
                    <a:gd name="T84" fmla="*/ 1048 w 2397"/>
                    <a:gd name="T85" fmla="*/ 2202 h 2214"/>
                    <a:gd name="T86" fmla="*/ 1063 w 2397"/>
                    <a:gd name="T87" fmla="*/ 2201 h 2214"/>
                    <a:gd name="T88" fmla="*/ 1117 w 2397"/>
                    <a:gd name="T89" fmla="*/ 2204 h 2214"/>
                    <a:gd name="T90" fmla="*/ 1200 w 2397"/>
                    <a:gd name="T91" fmla="*/ 2209 h 2214"/>
                    <a:gd name="T92" fmla="*/ 1312 w 2397"/>
                    <a:gd name="T93" fmla="*/ 2214 h 2214"/>
                    <a:gd name="T94" fmla="*/ 1356 w 2397"/>
                    <a:gd name="T95" fmla="*/ 2213 h 2214"/>
                    <a:gd name="T96" fmla="*/ 1385 w 2397"/>
                    <a:gd name="T97" fmla="*/ 2192 h 2214"/>
                    <a:gd name="T98" fmla="*/ 2363 w 2397"/>
                    <a:gd name="T99" fmla="*/ 673 h 2214"/>
                    <a:gd name="T100" fmla="*/ 2368 w 2397"/>
                    <a:gd name="T101" fmla="*/ 573 h 2214"/>
                    <a:gd name="T102" fmla="*/ 2380 w 2397"/>
                    <a:gd name="T103" fmla="*/ 350 h 2214"/>
                    <a:gd name="T104" fmla="*/ 2392 w 2397"/>
                    <a:gd name="T105" fmla="*/ 127 h 2214"/>
                    <a:gd name="T106" fmla="*/ 2397 w 2397"/>
                    <a:gd name="T107" fmla="*/ 20 h 2214"/>
                    <a:gd name="T108" fmla="*/ 2388 w 2397"/>
                    <a:gd name="T109" fmla="*/ 2 h 2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397" h="2214">
                      <a:moveTo>
                        <a:pt x="2388" y="2"/>
                      </a:moveTo>
                      <a:lnTo>
                        <a:pt x="2387" y="3"/>
                      </a:lnTo>
                      <a:lnTo>
                        <a:pt x="2382" y="7"/>
                      </a:lnTo>
                      <a:lnTo>
                        <a:pt x="2376" y="12"/>
                      </a:lnTo>
                      <a:lnTo>
                        <a:pt x="2367" y="20"/>
                      </a:lnTo>
                      <a:lnTo>
                        <a:pt x="2354" y="30"/>
                      </a:lnTo>
                      <a:lnTo>
                        <a:pt x="2339" y="42"/>
                      </a:lnTo>
                      <a:lnTo>
                        <a:pt x="2322" y="56"/>
                      </a:lnTo>
                      <a:lnTo>
                        <a:pt x="2302" y="73"/>
                      </a:lnTo>
                      <a:lnTo>
                        <a:pt x="2280" y="90"/>
                      </a:lnTo>
                      <a:lnTo>
                        <a:pt x="2256" y="109"/>
                      </a:lnTo>
                      <a:lnTo>
                        <a:pt x="2230" y="131"/>
                      </a:lnTo>
                      <a:lnTo>
                        <a:pt x="2202" y="154"/>
                      </a:lnTo>
                      <a:lnTo>
                        <a:pt x="2172" y="179"/>
                      </a:lnTo>
                      <a:lnTo>
                        <a:pt x="2140" y="205"/>
                      </a:lnTo>
                      <a:lnTo>
                        <a:pt x="2106" y="233"/>
                      </a:lnTo>
                      <a:lnTo>
                        <a:pt x="2071" y="262"/>
                      </a:lnTo>
                      <a:lnTo>
                        <a:pt x="2033" y="293"/>
                      </a:lnTo>
                      <a:lnTo>
                        <a:pt x="1994" y="325"/>
                      </a:lnTo>
                      <a:lnTo>
                        <a:pt x="1954" y="359"/>
                      </a:lnTo>
                      <a:lnTo>
                        <a:pt x="1911" y="393"/>
                      </a:lnTo>
                      <a:lnTo>
                        <a:pt x="1869" y="428"/>
                      </a:lnTo>
                      <a:lnTo>
                        <a:pt x="1825" y="466"/>
                      </a:lnTo>
                      <a:lnTo>
                        <a:pt x="1779" y="503"/>
                      </a:lnTo>
                      <a:lnTo>
                        <a:pt x="1732" y="542"/>
                      </a:lnTo>
                      <a:lnTo>
                        <a:pt x="1685" y="582"/>
                      </a:lnTo>
                      <a:lnTo>
                        <a:pt x="1636" y="623"/>
                      </a:lnTo>
                      <a:lnTo>
                        <a:pt x="1586" y="664"/>
                      </a:lnTo>
                      <a:lnTo>
                        <a:pt x="1536" y="707"/>
                      </a:lnTo>
                      <a:lnTo>
                        <a:pt x="1485" y="749"/>
                      </a:lnTo>
                      <a:lnTo>
                        <a:pt x="1433" y="793"/>
                      </a:lnTo>
                      <a:lnTo>
                        <a:pt x="1380" y="837"/>
                      </a:lnTo>
                      <a:lnTo>
                        <a:pt x="1328" y="882"/>
                      </a:lnTo>
                      <a:lnTo>
                        <a:pt x="1329" y="883"/>
                      </a:lnTo>
                      <a:lnTo>
                        <a:pt x="1332" y="884"/>
                      </a:lnTo>
                      <a:lnTo>
                        <a:pt x="1335" y="888"/>
                      </a:lnTo>
                      <a:lnTo>
                        <a:pt x="1339" y="893"/>
                      </a:lnTo>
                      <a:lnTo>
                        <a:pt x="1343" y="899"/>
                      </a:lnTo>
                      <a:lnTo>
                        <a:pt x="1345" y="905"/>
                      </a:lnTo>
                      <a:lnTo>
                        <a:pt x="1348" y="913"/>
                      </a:lnTo>
                      <a:lnTo>
                        <a:pt x="1348" y="922"/>
                      </a:lnTo>
                      <a:lnTo>
                        <a:pt x="1345" y="930"/>
                      </a:lnTo>
                      <a:lnTo>
                        <a:pt x="1340" y="940"/>
                      </a:lnTo>
                      <a:lnTo>
                        <a:pt x="1333" y="948"/>
                      </a:lnTo>
                      <a:lnTo>
                        <a:pt x="1323" y="955"/>
                      </a:lnTo>
                      <a:lnTo>
                        <a:pt x="1311" y="961"/>
                      </a:lnTo>
                      <a:lnTo>
                        <a:pt x="1299" y="965"/>
                      </a:lnTo>
                      <a:lnTo>
                        <a:pt x="1285" y="967"/>
                      </a:lnTo>
                      <a:lnTo>
                        <a:pt x="1271" y="968"/>
                      </a:lnTo>
                      <a:lnTo>
                        <a:pt x="1261" y="968"/>
                      </a:lnTo>
                      <a:lnTo>
                        <a:pt x="1248" y="967"/>
                      </a:lnTo>
                      <a:lnTo>
                        <a:pt x="1231" y="966"/>
                      </a:lnTo>
                      <a:lnTo>
                        <a:pt x="1211" y="966"/>
                      </a:lnTo>
                      <a:lnTo>
                        <a:pt x="1189" y="965"/>
                      </a:lnTo>
                      <a:lnTo>
                        <a:pt x="1165" y="963"/>
                      </a:lnTo>
                      <a:lnTo>
                        <a:pt x="1141" y="962"/>
                      </a:lnTo>
                      <a:lnTo>
                        <a:pt x="1115" y="962"/>
                      </a:lnTo>
                      <a:lnTo>
                        <a:pt x="1091" y="961"/>
                      </a:lnTo>
                      <a:lnTo>
                        <a:pt x="1066" y="960"/>
                      </a:lnTo>
                      <a:lnTo>
                        <a:pt x="1044" y="958"/>
                      </a:lnTo>
                      <a:lnTo>
                        <a:pt x="1025" y="958"/>
                      </a:lnTo>
                      <a:lnTo>
                        <a:pt x="1008" y="957"/>
                      </a:lnTo>
                      <a:lnTo>
                        <a:pt x="995" y="957"/>
                      </a:lnTo>
                      <a:lnTo>
                        <a:pt x="985" y="956"/>
                      </a:lnTo>
                      <a:lnTo>
                        <a:pt x="981" y="956"/>
                      </a:lnTo>
                      <a:lnTo>
                        <a:pt x="959" y="952"/>
                      </a:lnTo>
                      <a:lnTo>
                        <a:pt x="946" y="944"/>
                      </a:lnTo>
                      <a:lnTo>
                        <a:pt x="939" y="932"/>
                      </a:lnTo>
                      <a:lnTo>
                        <a:pt x="940" y="917"/>
                      </a:lnTo>
                      <a:lnTo>
                        <a:pt x="946" y="901"/>
                      </a:lnTo>
                      <a:lnTo>
                        <a:pt x="957" y="884"/>
                      </a:lnTo>
                      <a:lnTo>
                        <a:pt x="973" y="867"/>
                      </a:lnTo>
                      <a:lnTo>
                        <a:pt x="991" y="850"/>
                      </a:lnTo>
                      <a:lnTo>
                        <a:pt x="988" y="849"/>
                      </a:lnTo>
                      <a:lnTo>
                        <a:pt x="984" y="844"/>
                      </a:lnTo>
                      <a:lnTo>
                        <a:pt x="974" y="837"/>
                      </a:lnTo>
                      <a:lnTo>
                        <a:pt x="962" y="827"/>
                      </a:lnTo>
                      <a:lnTo>
                        <a:pt x="946" y="815"/>
                      </a:lnTo>
                      <a:lnTo>
                        <a:pt x="928" y="802"/>
                      </a:lnTo>
                      <a:lnTo>
                        <a:pt x="907" y="784"/>
                      </a:lnTo>
                      <a:lnTo>
                        <a:pt x="883" y="766"/>
                      </a:lnTo>
                      <a:lnTo>
                        <a:pt x="857" y="746"/>
                      </a:lnTo>
                      <a:lnTo>
                        <a:pt x="828" y="722"/>
                      </a:lnTo>
                      <a:lnTo>
                        <a:pt x="797" y="699"/>
                      </a:lnTo>
                      <a:lnTo>
                        <a:pt x="764" y="674"/>
                      </a:lnTo>
                      <a:lnTo>
                        <a:pt x="730" y="647"/>
                      </a:lnTo>
                      <a:lnTo>
                        <a:pt x="695" y="619"/>
                      </a:lnTo>
                      <a:lnTo>
                        <a:pt x="659" y="590"/>
                      </a:lnTo>
                      <a:lnTo>
                        <a:pt x="620" y="559"/>
                      </a:lnTo>
                      <a:lnTo>
                        <a:pt x="581" y="529"/>
                      </a:lnTo>
                      <a:lnTo>
                        <a:pt x="542" y="497"/>
                      </a:lnTo>
                      <a:lnTo>
                        <a:pt x="500" y="466"/>
                      </a:lnTo>
                      <a:lnTo>
                        <a:pt x="460" y="433"/>
                      </a:lnTo>
                      <a:lnTo>
                        <a:pt x="419" y="400"/>
                      </a:lnTo>
                      <a:lnTo>
                        <a:pt x="377" y="367"/>
                      </a:lnTo>
                      <a:lnTo>
                        <a:pt x="337" y="335"/>
                      </a:lnTo>
                      <a:lnTo>
                        <a:pt x="296" y="303"/>
                      </a:lnTo>
                      <a:lnTo>
                        <a:pt x="256" y="270"/>
                      </a:lnTo>
                      <a:lnTo>
                        <a:pt x="217" y="238"/>
                      </a:lnTo>
                      <a:lnTo>
                        <a:pt x="178" y="208"/>
                      </a:lnTo>
                      <a:lnTo>
                        <a:pt x="140" y="177"/>
                      </a:lnTo>
                      <a:lnTo>
                        <a:pt x="103" y="147"/>
                      </a:lnTo>
                      <a:lnTo>
                        <a:pt x="68" y="119"/>
                      </a:lnTo>
                      <a:lnTo>
                        <a:pt x="35" y="91"/>
                      </a:lnTo>
                      <a:lnTo>
                        <a:pt x="4" y="65"/>
                      </a:lnTo>
                      <a:lnTo>
                        <a:pt x="2" y="64"/>
                      </a:lnTo>
                      <a:lnTo>
                        <a:pt x="1" y="64"/>
                      </a:lnTo>
                      <a:lnTo>
                        <a:pt x="0" y="67"/>
                      </a:lnTo>
                      <a:lnTo>
                        <a:pt x="1" y="78"/>
                      </a:lnTo>
                      <a:lnTo>
                        <a:pt x="2" y="84"/>
                      </a:lnTo>
                      <a:lnTo>
                        <a:pt x="5" y="98"/>
                      </a:lnTo>
                      <a:lnTo>
                        <a:pt x="10" y="120"/>
                      </a:lnTo>
                      <a:lnTo>
                        <a:pt x="16" y="149"/>
                      </a:lnTo>
                      <a:lnTo>
                        <a:pt x="22" y="185"/>
                      </a:lnTo>
                      <a:lnTo>
                        <a:pt x="30" y="226"/>
                      </a:lnTo>
                      <a:lnTo>
                        <a:pt x="40" y="272"/>
                      </a:lnTo>
                      <a:lnTo>
                        <a:pt x="50" y="325"/>
                      </a:lnTo>
                      <a:lnTo>
                        <a:pt x="61" y="381"/>
                      </a:lnTo>
                      <a:lnTo>
                        <a:pt x="73" y="440"/>
                      </a:lnTo>
                      <a:lnTo>
                        <a:pt x="85" y="505"/>
                      </a:lnTo>
                      <a:lnTo>
                        <a:pt x="98" y="570"/>
                      </a:lnTo>
                      <a:lnTo>
                        <a:pt x="112" y="638"/>
                      </a:lnTo>
                      <a:lnTo>
                        <a:pt x="126" y="709"/>
                      </a:lnTo>
                      <a:lnTo>
                        <a:pt x="140" y="780"/>
                      </a:lnTo>
                      <a:lnTo>
                        <a:pt x="154" y="851"/>
                      </a:lnTo>
                      <a:lnTo>
                        <a:pt x="169" y="923"/>
                      </a:lnTo>
                      <a:lnTo>
                        <a:pt x="182" y="995"/>
                      </a:lnTo>
                      <a:lnTo>
                        <a:pt x="196" y="1066"/>
                      </a:lnTo>
                      <a:lnTo>
                        <a:pt x="209" y="1134"/>
                      </a:lnTo>
                      <a:lnTo>
                        <a:pt x="223" y="1201"/>
                      </a:lnTo>
                      <a:lnTo>
                        <a:pt x="236" y="1265"/>
                      </a:lnTo>
                      <a:lnTo>
                        <a:pt x="247" y="1326"/>
                      </a:lnTo>
                      <a:lnTo>
                        <a:pt x="258" y="1384"/>
                      </a:lnTo>
                      <a:lnTo>
                        <a:pt x="269" y="1437"/>
                      </a:lnTo>
                      <a:lnTo>
                        <a:pt x="277" y="1485"/>
                      </a:lnTo>
                      <a:lnTo>
                        <a:pt x="286" y="1529"/>
                      </a:lnTo>
                      <a:lnTo>
                        <a:pt x="293" y="1566"/>
                      </a:lnTo>
                      <a:lnTo>
                        <a:pt x="298" y="1597"/>
                      </a:lnTo>
                      <a:lnTo>
                        <a:pt x="303" y="1622"/>
                      </a:lnTo>
                      <a:lnTo>
                        <a:pt x="305" y="1639"/>
                      </a:lnTo>
                      <a:lnTo>
                        <a:pt x="307" y="1647"/>
                      </a:lnTo>
                      <a:lnTo>
                        <a:pt x="314" y="1652"/>
                      </a:lnTo>
                      <a:lnTo>
                        <a:pt x="336" y="1668"/>
                      </a:lnTo>
                      <a:lnTo>
                        <a:pt x="369" y="1691"/>
                      </a:lnTo>
                      <a:lnTo>
                        <a:pt x="413" y="1721"/>
                      </a:lnTo>
                      <a:lnTo>
                        <a:pt x="464" y="1758"/>
                      </a:lnTo>
                      <a:lnTo>
                        <a:pt x="521" y="1798"/>
                      </a:lnTo>
                      <a:lnTo>
                        <a:pt x="582" y="1841"/>
                      </a:lnTo>
                      <a:lnTo>
                        <a:pt x="645" y="1886"/>
                      </a:lnTo>
                      <a:lnTo>
                        <a:pt x="710" y="1931"/>
                      </a:lnTo>
                      <a:lnTo>
                        <a:pt x="771" y="1976"/>
                      </a:lnTo>
                      <a:lnTo>
                        <a:pt x="829" y="2017"/>
                      </a:lnTo>
                      <a:lnTo>
                        <a:pt x="883" y="2055"/>
                      </a:lnTo>
                      <a:lnTo>
                        <a:pt x="926" y="2088"/>
                      </a:lnTo>
                      <a:lnTo>
                        <a:pt x="963" y="2113"/>
                      </a:lnTo>
                      <a:lnTo>
                        <a:pt x="986" y="2131"/>
                      </a:lnTo>
                      <a:lnTo>
                        <a:pt x="997" y="2141"/>
                      </a:lnTo>
                      <a:lnTo>
                        <a:pt x="1003" y="2148"/>
                      </a:lnTo>
                      <a:lnTo>
                        <a:pt x="1008" y="2155"/>
                      </a:lnTo>
                      <a:lnTo>
                        <a:pt x="1014" y="2161"/>
                      </a:lnTo>
                      <a:lnTo>
                        <a:pt x="1019" y="2164"/>
                      </a:lnTo>
                      <a:lnTo>
                        <a:pt x="1023" y="2168"/>
                      </a:lnTo>
                      <a:lnTo>
                        <a:pt x="1025" y="2172"/>
                      </a:lnTo>
                      <a:lnTo>
                        <a:pt x="1027" y="2174"/>
                      </a:lnTo>
                      <a:lnTo>
                        <a:pt x="1029" y="2178"/>
                      </a:lnTo>
                      <a:lnTo>
                        <a:pt x="1027" y="2180"/>
                      </a:lnTo>
                      <a:lnTo>
                        <a:pt x="1027" y="2186"/>
                      </a:lnTo>
                      <a:lnTo>
                        <a:pt x="1029" y="2193"/>
                      </a:lnTo>
                      <a:lnTo>
                        <a:pt x="1032" y="2198"/>
                      </a:lnTo>
                      <a:lnTo>
                        <a:pt x="1037" y="2201"/>
                      </a:lnTo>
                      <a:lnTo>
                        <a:pt x="1043" y="2202"/>
                      </a:lnTo>
                      <a:lnTo>
                        <a:pt x="1048" y="2202"/>
                      </a:lnTo>
                      <a:lnTo>
                        <a:pt x="1053" y="2201"/>
                      </a:lnTo>
                      <a:lnTo>
                        <a:pt x="1054" y="2201"/>
                      </a:lnTo>
                      <a:lnTo>
                        <a:pt x="1057" y="2201"/>
                      </a:lnTo>
                      <a:lnTo>
                        <a:pt x="1063" y="2201"/>
                      </a:lnTo>
                      <a:lnTo>
                        <a:pt x="1071" y="2202"/>
                      </a:lnTo>
                      <a:lnTo>
                        <a:pt x="1082" y="2202"/>
                      </a:lnTo>
                      <a:lnTo>
                        <a:pt x="1098" y="2203"/>
                      </a:lnTo>
                      <a:lnTo>
                        <a:pt x="1117" y="2204"/>
                      </a:lnTo>
                      <a:lnTo>
                        <a:pt x="1141" y="2206"/>
                      </a:lnTo>
                      <a:lnTo>
                        <a:pt x="1153" y="2207"/>
                      </a:lnTo>
                      <a:lnTo>
                        <a:pt x="1173" y="2208"/>
                      </a:lnTo>
                      <a:lnTo>
                        <a:pt x="1200" y="2209"/>
                      </a:lnTo>
                      <a:lnTo>
                        <a:pt x="1231" y="2211"/>
                      </a:lnTo>
                      <a:lnTo>
                        <a:pt x="1261" y="2212"/>
                      </a:lnTo>
                      <a:lnTo>
                        <a:pt x="1289" y="2213"/>
                      </a:lnTo>
                      <a:lnTo>
                        <a:pt x="1312" y="2214"/>
                      </a:lnTo>
                      <a:lnTo>
                        <a:pt x="1326" y="2214"/>
                      </a:lnTo>
                      <a:lnTo>
                        <a:pt x="1334" y="2214"/>
                      </a:lnTo>
                      <a:lnTo>
                        <a:pt x="1345" y="2214"/>
                      </a:lnTo>
                      <a:lnTo>
                        <a:pt x="1356" y="2213"/>
                      </a:lnTo>
                      <a:lnTo>
                        <a:pt x="1366" y="2211"/>
                      </a:lnTo>
                      <a:lnTo>
                        <a:pt x="1374" y="2207"/>
                      </a:lnTo>
                      <a:lnTo>
                        <a:pt x="1382" y="2201"/>
                      </a:lnTo>
                      <a:lnTo>
                        <a:pt x="1385" y="2192"/>
                      </a:lnTo>
                      <a:lnTo>
                        <a:pt x="1385" y="2180"/>
                      </a:lnTo>
                      <a:lnTo>
                        <a:pt x="2309" y="1601"/>
                      </a:lnTo>
                      <a:lnTo>
                        <a:pt x="2323" y="1405"/>
                      </a:lnTo>
                      <a:lnTo>
                        <a:pt x="2363" y="673"/>
                      </a:lnTo>
                      <a:lnTo>
                        <a:pt x="2363" y="665"/>
                      </a:lnTo>
                      <a:lnTo>
                        <a:pt x="2364" y="645"/>
                      </a:lnTo>
                      <a:lnTo>
                        <a:pt x="2367" y="613"/>
                      </a:lnTo>
                      <a:lnTo>
                        <a:pt x="2368" y="573"/>
                      </a:lnTo>
                      <a:lnTo>
                        <a:pt x="2370" y="523"/>
                      </a:lnTo>
                      <a:lnTo>
                        <a:pt x="2374" y="469"/>
                      </a:lnTo>
                      <a:lnTo>
                        <a:pt x="2376" y="411"/>
                      </a:lnTo>
                      <a:lnTo>
                        <a:pt x="2380" y="350"/>
                      </a:lnTo>
                      <a:lnTo>
                        <a:pt x="2384" y="290"/>
                      </a:lnTo>
                      <a:lnTo>
                        <a:pt x="2386" y="232"/>
                      </a:lnTo>
                      <a:lnTo>
                        <a:pt x="2390" y="176"/>
                      </a:lnTo>
                      <a:lnTo>
                        <a:pt x="2392" y="127"/>
                      </a:lnTo>
                      <a:lnTo>
                        <a:pt x="2393" y="85"/>
                      </a:lnTo>
                      <a:lnTo>
                        <a:pt x="2396" y="52"/>
                      </a:lnTo>
                      <a:lnTo>
                        <a:pt x="2397" y="30"/>
                      </a:lnTo>
                      <a:lnTo>
                        <a:pt x="2397" y="20"/>
                      </a:lnTo>
                      <a:lnTo>
                        <a:pt x="2397" y="11"/>
                      </a:lnTo>
                      <a:lnTo>
                        <a:pt x="2397" y="3"/>
                      </a:lnTo>
                      <a:lnTo>
                        <a:pt x="2395" y="0"/>
                      </a:lnTo>
                      <a:lnTo>
                        <a:pt x="2388" y="2"/>
                      </a:lnTo>
                      <a:close/>
                    </a:path>
                  </a:pathLst>
                </a:custGeom>
                <a:solidFill>
                  <a:srgbClr val="4C26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52" name="Freeform 868"/>
                <p:cNvSpPr>
                  <a:spLocks/>
                </p:cNvSpPr>
                <p:nvPr/>
              </p:nvSpPr>
              <p:spPr bwMode="auto">
                <a:xfrm>
                  <a:off x="5169" y="2867"/>
                  <a:ext cx="44" cy="31"/>
                </a:xfrm>
                <a:custGeom>
                  <a:avLst/>
                  <a:gdLst>
                    <a:gd name="T0" fmla="*/ 163 w 220"/>
                    <a:gd name="T1" fmla="*/ 6 h 157"/>
                    <a:gd name="T2" fmla="*/ 181 w 220"/>
                    <a:gd name="T3" fmla="*/ 19 h 157"/>
                    <a:gd name="T4" fmla="*/ 198 w 220"/>
                    <a:gd name="T5" fmla="*/ 32 h 157"/>
                    <a:gd name="T6" fmla="*/ 211 w 220"/>
                    <a:gd name="T7" fmla="*/ 45 h 157"/>
                    <a:gd name="T8" fmla="*/ 219 w 220"/>
                    <a:gd name="T9" fmla="*/ 58 h 157"/>
                    <a:gd name="T10" fmla="*/ 220 w 220"/>
                    <a:gd name="T11" fmla="*/ 73 h 157"/>
                    <a:gd name="T12" fmla="*/ 215 w 220"/>
                    <a:gd name="T13" fmla="*/ 89 h 157"/>
                    <a:gd name="T14" fmla="*/ 203 w 220"/>
                    <a:gd name="T15" fmla="*/ 103 h 157"/>
                    <a:gd name="T16" fmla="*/ 187 w 220"/>
                    <a:gd name="T17" fmla="*/ 111 h 157"/>
                    <a:gd name="T18" fmla="*/ 175 w 220"/>
                    <a:gd name="T19" fmla="*/ 121 h 157"/>
                    <a:gd name="T20" fmla="*/ 161 w 220"/>
                    <a:gd name="T21" fmla="*/ 132 h 157"/>
                    <a:gd name="T22" fmla="*/ 149 w 220"/>
                    <a:gd name="T23" fmla="*/ 142 h 157"/>
                    <a:gd name="T24" fmla="*/ 135 w 220"/>
                    <a:gd name="T25" fmla="*/ 148 h 157"/>
                    <a:gd name="T26" fmla="*/ 118 w 220"/>
                    <a:gd name="T27" fmla="*/ 151 h 157"/>
                    <a:gd name="T28" fmla="*/ 102 w 220"/>
                    <a:gd name="T29" fmla="*/ 152 h 157"/>
                    <a:gd name="T30" fmla="*/ 90 w 220"/>
                    <a:gd name="T31" fmla="*/ 152 h 157"/>
                    <a:gd name="T32" fmla="*/ 81 w 220"/>
                    <a:gd name="T33" fmla="*/ 152 h 157"/>
                    <a:gd name="T34" fmla="*/ 63 w 220"/>
                    <a:gd name="T35" fmla="*/ 156 h 157"/>
                    <a:gd name="T36" fmla="*/ 40 w 220"/>
                    <a:gd name="T37" fmla="*/ 157 h 157"/>
                    <a:gd name="T38" fmla="*/ 18 w 220"/>
                    <a:gd name="T39" fmla="*/ 154 h 157"/>
                    <a:gd name="T40" fmla="*/ 3 w 220"/>
                    <a:gd name="T41" fmla="*/ 142 h 157"/>
                    <a:gd name="T42" fmla="*/ 0 w 220"/>
                    <a:gd name="T43" fmla="*/ 126 h 157"/>
                    <a:gd name="T44" fmla="*/ 6 w 220"/>
                    <a:gd name="T45" fmla="*/ 107 h 157"/>
                    <a:gd name="T46" fmla="*/ 23 w 220"/>
                    <a:gd name="T47" fmla="*/ 92 h 157"/>
                    <a:gd name="T48" fmla="*/ 46 w 220"/>
                    <a:gd name="T49" fmla="*/ 84 h 157"/>
                    <a:gd name="T50" fmla="*/ 64 w 220"/>
                    <a:gd name="T51" fmla="*/ 84 h 157"/>
                    <a:gd name="T52" fmla="*/ 79 w 220"/>
                    <a:gd name="T53" fmla="*/ 87 h 157"/>
                    <a:gd name="T54" fmla="*/ 92 w 220"/>
                    <a:gd name="T55" fmla="*/ 87 h 157"/>
                    <a:gd name="T56" fmla="*/ 104 w 220"/>
                    <a:gd name="T57" fmla="*/ 82 h 157"/>
                    <a:gd name="T58" fmla="*/ 121 w 220"/>
                    <a:gd name="T59" fmla="*/ 71 h 157"/>
                    <a:gd name="T60" fmla="*/ 138 w 220"/>
                    <a:gd name="T61" fmla="*/ 58 h 157"/>
                    <a:gd name="T62" fmla="*/ 152 w 220"/>
                    <a:gd name="T63" fmla="*/ 47 h 157"/>
                    <a:gd name="T64" fmla="*/ 154 w 220"/>
                    <a:gd name="T65" fmla="*/ 39 h 157"/>
                    <a:gd name="T66" fmla="*/ 154 w 220"/>
                    <a:gd name="T67" fmla="*/ 26 h 157"/>
                    <a:gd name="T68" fmla="*/ 155 w 220"/>
                    <a:gd name="T69" fmla="*/ 11 h 157"/>
                    <a:gd name="T70" fmla="*/ 155 w 220"/>
                    <a:gd name="T71" fmla="*/ 2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20" h="157">
                      <a:moveTo>
                        <a:pt x="155" y="0"/>
                      </a:moveTo>
                      <a:lnTo>
                        <a:pt x="163" y="6"/>
                      </a:lnTo>
                      <a:lnTo>
                        <a:pt x="171" y="13"/>
                      </a:lnTo>
                      <a:lnTo>
                        <a:pt x="181" y="19"/>
                      </a:lnTo>
                      <a:lnTo>
                        <a:pt x="189" y="26"/>
                      </a:lnTo>
                      <a:lnTo>
                        <a:pt x="198" y="32"/>
                      </a:lnTo>
                      <a:lnTo>
                        <a:pt x="205" y="39"/>
                      </a:lnTo>
                      <a:lnTo>
                        <a:pt x="211" y="45"/>
                      </a:lnTo>
                      <a:lnTo>
                        <a:pt x="215" y="50"/>
                      </a:lnTo>
                      <a:lnTo>
                        <a:pt x="219" y="58"/>
                      </a:lnTo>
                      <a:lnTo>
                        <a:pt x="220" y="65"/>
                      </a:lnTo>
                      <a:lnTo>
                        <a:pt x="220" y="73"/>
                      </a:lnTo>
                      <a:lnTo>
                        <a:pt x="219" y="81"/>
                      </a:lnTo>
                      <a:lnTo>
                        <a:pt x="215" y="89"/>
                      </a:lnTo>
                      <a:lnTo>
                        <a:pt x="210" y="97"/>
                      </a:lnTo>
                      <a:lnTo>
                        <a:pt x="203" y="103"/>
                      </a:lnTo>
                      <a:lnTo>
                        <a:pt x="194" y="107"/>
                      </a:lnTo>
                      <a:lnTo>
                        <a:pt x="187" y="111"/>
                      </a:lnTo>
                      <a:lnTo>
                        <a:pt x="181" y="116"/>
                      </a:lnTo>
                      <a:lnTo>
                        <a:pt x="175" y="121"/>
                      </a:lnTo>
                      <a:lnTo>
                        <a:pt x="169" y="126"/>
                      </a:lnTo>
                      <a:lnTo>
                        <a:pt x="161" y="132"/>
                      </a:lnTo>
                      <a:lnTo>
                        <a:pt x="155" y="137"/>
                      </a:lnTo>
                      <a:lnTo>
                        <a:pt x="149" y="142"/>
                      </a:lnTo>
                      <a:lnTo>
                        <a:pt x="142" y="145"/>
                      </a:lnTo>
                      <a:lnTo>
                        <a:pt x="135" y="148"/>
                      </a:lnTo>
                      <a:lnTo>
                        <a:pt x="126" y="150"/>
                      </a:lnTo>
                      <a:lnTo>
                        <a:pt x="118" y="151"/>
                      </a:lnTo>
                      <a:lnTo>
                        <a:pt x="110" y="151"/>
                      </a:lnTo>
                      <a:lnTo>
                        <a:pt x="102" y="152"/>
                      </a:lnTo>
                      <a:lnTo>
                        <a:pt x="96" y="152"/>
                      </a:lnTo>
                      <a:lnTo>
                        <a:pt x="90" y="152"/>
                      </a:lnTo>
                      <a:lnTo>
                        <a:pt x="86" y="152"/>
                      </a:lnTo>
                      <a:lnTo>
                        <a:pt x="81" y="152"/>
                      </a:lnTo>
                      <a:lnTo>
                        <a:pt x="73" y="154"/>
                      </a:lnTo>
                      <a:lnTo>
                        <a:pt x="63" y="156"/>
                      </a:lnTo>
                      <a:lnTo>
                        <a:pt x="52" y="157"/>
                      </a:lnTo>
                      <a:lnTo>
                        <a:pt x="40" y="157"/>
                      </a:lnTo>
                      <a:lnTo>
                        <a:pt x="28" y="156"/>
                      </a:lnTo>
                      <a:lnTo>
                        <a:pt x="18" y="154"/>
                      </a:lnTo>
                      <a:lnTo>
                        <a:pt x="9" y="149"/>
                      </a:lnTo>
                      <a:lnTo>
                        <a:pt x="3" y="142"/>
                      </a:lnTo>
                      <a:lnTo>
                        <a:pt x="0" y="134"/>
                      </a:lnTo>
                      <a:lnTo>
                        <a:pt x="0" y="126"/>
                      </a:lnTo>
                      <a:lnTo>
                        <a:pt x="1" y="116"/>
                      </a:lnTo>
                      <a:lnTo>
                        <a:pt x="6" y="107"/>
                      </a:lnTo>
                      <a:lnTo>
                        <a:pt x="13" y="99"/>
                      </a:lnTo>
                      <a:lnTo>
                        <a:pt x="23" y="92"/>
                      </a:lnTo>
                      <a:lnTo>
                        <a:pt x="36" y="87"/>
                      </a:lnTo>
                      <a:lnTo>
                        <a:pt x="46" y="84"/>
                      </a:lnTo>
                      <a:lnTo>
                        <a:pt x="56" y="84"/>
                      </a:lnTo>
                      <a:lnTo>
                        <a:pt x="64" y="84"/>
                      </a:lnTo>
                      <a:lnTo>
                        <a:pt x="71" y="86"/>
                      </a:lnTo>
                      <a:lnTo>
                        <a:pt x="79" y="87"/>
                      </a:lnTo>
                      <a:lnTo>
                        <a:pt x="86" y="87"/>
                      </a:lnTo>
                      <a:lnTo>
                        <a:pt x="92" y="87"/>
                      </a:lnTo>
                      <a:lnTo>
                        <a:pt x="98" y="84"/>
                      </a:lnTo>
                      <a:lnTo>
                        <a:pt x="104" y="82"/>
                      </a:lnTo>
                      <a:lnTo>
                        <a:pt x="113" y="77"/>
                      </a:lnTo>
                      <a:lnTo>
                        <a:pt x="121" y="71"/>
                      </a:lnTo>
                      <a:lnTo>
                        <a:pt x="130" y="65"/>
                      </a:lnTo>
                      <a:lnTo>
                        <a:pt x="138" y="58"/>
                      </a:lnTo>
                      <a:lnTo>
                        <a:pt x="147" y="51"/>
                      </a:lnTo>
                      <a:lnTo>
                        <a:pt x="152" y="47"/>
                      </a:lnTo>
                      <a:lnTo>
                        <a:pt x="154" y="43"/>
                      </a:lnTo>
                      <a:lnTo>
                        <a:pt x="154" y="39"/>
                      </a:lnTo>
                      <a:lnTo>
                        <a:pt x="154" y="33"/>
                      </a:lnTo>
                      <a:lnTo>
                        <a:pt x="154" y="26"/>
                      </a:lnTo>
                      <a:lnTo>
                        <a:pt x="155" y="19"/>
                      </a:lnTo>
                      <a:lnTo>
                        <a:pt x="155" y="11"/>
                      </a:lnTo>
                      <a:lnTo>
                        <a:pt x="155" y="6"/>
                      </a:lnTo>
                      <a:lnTo>
                        <a:pt x="155" y="2"/>
                      </a:lnTo>
                      <a:lnTo>
                        <a:pt x="155" y="0"/>
                      </a:lnTo>
                      <a:close/>
                    </a:path>
                  </a:pathLst>
                </a:custGeom>
                <a:solidFill>
                  <a:srgbClr val="FFB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53" name="Freeform 869"/>
                <p:cNvSpPr>
                  <a:spLocks/>
                </p:cNvSpPr>
                <p:nvPr/>
              </p:nvSpPr>
              <p:spPr bwMode="auto">
                <a:xfrm>
                  <a:off x="5169" y="2867"/>
                  <a:ext cx="44" cy="31"/>
                </a:xfrm>
                <a:custGeom>
                  <a:avLst/>
                  <a:gdLst>
                    <a:gd name="T0" fmla="*/ 155 w 220"/>
                    <a:gd name="T1" fmla="*/ 0 h 157"/>
                    <a:gd name="T2" fmla="*/ 171 w 220"/>
                    <a:gd name="T3" fmla="*/ 13 h 157"/>
                    <a:gd name="T4" fmla="*/ 189 w 220"/>
                    <a:gd name="T5" fmla="*/ 26 h 157"/>
                    <a:gd name="T6" fmla="*/ 205 w 220"/>
                    <a:gd name="T7" fmla="*/ 39 h 157"/>
                    <a:gd name="T8" fmla="*/ 215 w 220"/>
                    <a:gd name="T9" fmla="*/ 50 h 157"/>
                    <a:gd name="T10" fmla="*/ 219 w 220"/>
                    <a:gd name="T11" fmla="*/ 58 h 157"/>
                    <a:gd name="T12" fmla="*/ 220 w 220"/>
                    <a:gd name="T13" fmla="*/ 73 h 157"/>
                    <a:gd name="T14" fmla="*/ 215 w 220"/>
                    <a:gd name="T15" fmla="*/ 89 h 157"/>
                    <a:gd name="T16" fmla="*/ 203 w 220"/>
                    <a:gd name="T17" fmla="*/ 103 h 157"/>
                    <a:gd name="T18" fmla="*/ 194 w 220"/>
                    <a:gd name="T19" fmla="*/ 107 h 157"/>
                    <a:gd name="T20" fmla="*/ 181 w 220"/>
                    <a:gd name="T21" fmla="*/ 116 h 157"/>
                    <a:gd name="T22" fmla="*/ 169 w 220"/>
                    <a:gd name="T23" fmla="*/ 126 h 157"/>
                    <a:gd name="T24" fmla="*/ 155 w 220"/>
                    <a:gd name="T25" fmla="*/ 137 h 157"/>
                    <a:gd name="T26" fmla="*/ 142 w 220"/>
                    <a:gd name="T27" fmla="*/ 145 h 157"/>
                    <a:gd name="T28" fmla="*/ 135 w 220"/>
                    <a:gd name="T29" fmla="*/ 148 h 157"/>
                    <a:gd name="T30" fmla="*/ 118 w 220"/>
                    <a:gd name="T31" fmla="*/ 151 h 157"/>
                    <a:gd name="T32" fmla="*/ 102 w 220"/>
                    <a:gd name="T33" fmla="*/ 152 h 157"/>
                    <a:gd name="T34" fmla="*/ 90 w 220"/>
                    <a:gd name="T35" fmla="*/ 152 h 157"/>
                    <a:gd name="T36" fmla="*/ 86 w 220"/>
                    <a:gd name="T37" fmla="*/ 152 h 157"/>
                    <a:gd name="T38" fmla="*/ 73 w 220"/>
                    <a:gd name="T39" fmla="*/ 154 h 157"/>
                    <a:gd name="T40" fmla="*/ 52 w 220"/>
                    <a:gd name="T41" fmla="*/ 157 h 157"/>
                    <a:gd name="T42" fmla="*/ 28 w 220"/>
                    <a:gd name="T43" fmla="*/ 156 h 157"/>
                    <a:gd name="T44" fmla="*/ 9 w 220"/>
                    <a:gd name="T45" fmla="*/ 149 h 157"/>
                    <a:gd name="T46" fmla="*/ 3 w 220"/>
                    <a:gd name="T47" fmla="*/ 142 h 157"/>
                    <a:gd name="T48" fmla="*/ 0 w 220"/>
                    <a:gd name="T49" fmla="*/ 126 h 157"/>
                    <a:gd name="T50" fmla="*/ 6 w 220"/>
                    <a:gd name="T51" fmla="*/ 107 h 157"/>
                    <a:gd name="T52" fmla="*/ 23 w 220"/>
                    <a:gd name="T53" fmla="*/ 92 h 157"/>
                    <a:gd name="T54" fmla="*/ 36 w 220"/>
                    <a:gd name="T55" fmla="*/ 87 h 157"/>
                    <a:gd name="T56" fmla="*/ 56 w 220"/>
                    <a:gd name="T57" fmla="*/ 84 h 157"/>
                    <a:gd name="T58" fmla="*/ 71 w 220"/>
                    <a:gd name="T59" fmla="*/ 86 h 157"/>
                    <a:gd name="T60" fmla="*/ 86 w 220"/>
                    <a:gd name="T61" fmla="*/ 87 h 157"/>
                    <a:gd name="T62" fmla="*/ 98 w 220"/>
                    <a:gd name="T63" fmla="*/ 84 h 157"/>
                    <a:gd name="T64" fmla="*/ 104 w 220"/>
                    <a:gd name="T65" fmla="*/ 82 h 157"/>
                    <a:gd name="T66" fmla="*/ 121 w 220"/>
                    <a:gd name="T67" fmla="*/ 71 h 157"/>
                    <a:gd name="T68" fmla="*/ 138 w 220"/>
                    <a:gd name="T69" fmla="*/ 58 h 157"/>
                    <a:gd name="T70" fmla="*/ 152 w 220"/>
                    <a:gd name="T71" fmla="*/ 47 h 157"/>
                    <a:gd name="T72" fmla="*/ 154 w 220"/>
                    <a:gd name="T73" fmla="*/ 43 h 157"/>
                    <a:gd name="T74" fmla="*/ 154 w 220"/>
                    <a:gd name="T75" fmla="*/ 33 h 157"/>
                    <a:gd name="T76" fmla="*/ 155 w 220"/>
                    <a:gd name="T77" fmla="*/ 19 h 157"/>
                    <a:gd name="T78" fmla="*/ 155 w 220"/>
                    <a:gd name="T79" fmla="*/ 6 h 157"/>
                    <a:gd name="T80" fmla="*/ 155 w 220"/>
                    <a:gd name="T81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20" h="157">
                      <a:moveTo>
                        <a:pt x="155" y="0"/>
                      </a:moveTo>
                      <a:lnTo>
                        <a:pt x="155" y="0"/>
                      </a:lnTo>
                      <a:lnTo>
                        <a:pt x="163" y="6"/>
                      </a:lnTo>
                      <a:lnTo>
                        <a:pt x="171" y="13"/>
                      </a:lnTo>
                      <a:lnTo>
                        <a:pt x="181" y="19"/>
                      </a:lnTo>
                      <a:lnTo>
                        <a:pt x="189" y="26"/>
                      </a:lnTo>
                      <a:lnTo>
                        <a:pt x="198" y="32"/>
                      </a:lnTo>
                      <a:lnTo>
                        <a:pt x="205" y="39"/>
                      </a:lnTo>
                      <a:lnTo>
                        <a:pt x="211" y="45"/>
                      </a:lnTo>
                      <a:lnTo>
                        <a:pt x="215" y="50"/>
                      </a:lnTo>
                      <a:lnTo>
                        <a:pt x="219" y="58"/>
                      </a:lnTo>
                      <a:lnTo>
                        <a:pt x="220" y="65"/>
                      </a:lnTo>
                      <a:lnTo>
                        <a:pt x="220" y="73"/>
                      </a:lnTo>
                      <a:lnTo>
                        <a:pt x="219" y="81"/>
                      </a:lnTo>
                      <a:lnTo>
                        <a:pt x="215" y="89"/>
                      </a:lnTo>
                      <a:lnTo>
                        <a:pt x="210" y="97"/>
                      </a:lnTo>
                      <a:lnTo>
                        <a:pt x="203" y="103"/>
                      </a:lnTo>
                      <a:lnTo>
                        <a:pt x="194" y="107"/>
                      </a:lnTo>
                      <a:lnTo>
                        <a:pt x="187" y="111"/>
                      </a:lnTo>
                      <a:lnTo>
                        <a:pt x="181" y="116"/>
                      </a:lnTo>
                      <a:lnTo>
                        <a:pt x="175" y="121"/>
                      </a:lnTo>
                      <a:lnTo>
                        <a:pt x="169" y="126"/>
                      </a:lnTo>
                      <a:lnTo>
                        <a:pt x="161" y="132"/>
                      </a:lnTo>
                      <a:lnTo>
                        <a:pt x="155" y="137"/>
                      </a:lnTo>
                      <a:lnTo>
                        <a:pt x="149" y="142"/>
                      </a:lnTo>
                      <a:lnTo>
                        <a:pt x="142" y="145"/>
                      </a:lnTo>
                      <a:lnTo>
                        <a:pt x="135" y="148"/>
                      </a:lnTo>
                      <a:lnTo>
                        <a:pt x="126" y="150"/>
                      </a:lnTo>
                      <a:lnTo>
                        <a:pt x="118" y="151"/>
                      </a:lnTo>
                      <a:lnTo>
                        <a:pt x="110" y="151"/>
                      </a:lnTo>
                      <a:lnTo>
                        <a:pt x="102" y="152"/>
                      </a:lnTo>
                      <a:lnTo>
                        <a:pt x="96" y="152"/>
                      </a:lnTo>
                      <a:lnTo>
                        <a:pt x="90" y="152"/>
                      </a:lnTo>
                      <a:lnTo>
                        <a:pt x="86" y="152"/>
                      </a:lnTo>
                      <a:lnTo>
                        <a:pt x="81" y="152"/>
                      </a:lnTo>
                      <a:lnTo>
                        <a:pt x="73" y="154"/>
                      </a:lnTo>
                      <a:lnTo>
                        <a:pt x="63" y="156"/>
                      </a:lnTo>
                      <a:lnTo>
                        <a:pt x="52" y="157"/>
                      </a:lnTo>
                      <a:lnTo>
                        <a:pt x="40" y="157"/>
                      </a:lnTo>
                      <a:lnTo>
                        <a:pt x="28" y="156"/>
                      </a:lnTo>
                      <a:lnTo>
                        <a:pt x="18" y="154"/>
                      </a:lnTo>
                      <a:lnTo>
                        <a:pt x="9" y="149"/>
                      </a:lnTo>
                      <a:lnTo>
                        <a:pt x="3" y="142"/>
                      </a:lnTo>
                      <a:lnTo>
                        <a:pt x="0" y="134"/>
                      </a:lnTo>
                      <a:lnTo>
                        <a:pt x="0" y="126"/>
                      </a:lnTo>
                      <a:lnTo>
                        <a:pt x="1" y="116"/>
                      </a:lnTo>
                      <a:lnTo>
                        <a:pt x="6" y="107"/>
                      </a:lnTo>
                      <a:lnTo>
                        <a:pt x="13" y="99"/>
                      </a:lnTo>
                      <a:lnTo>
                        <a:pt x="23" y="92"/>
                      </a:lnTo>
                      <a:lnTo>
                        <a:pt x="36" y="87"/>
                      </a:lnTo>
                      <a:lnTo>
                        <a:pt x="46" y="84"/>
                      </a:lnTo>
                      <a:lnTo>
                        <a:pt x="56" y="84"/>
                      </a:lnTo>
                      <a:lnTo>
                        <a:pt x="64" y="84"/>
                      </a:lnTo>
                      <a:lnTo>
                        <a:pt x="71" y="86"/>
                      </a:lnTo>
                      <a:lnTo>
                        <a:pt x="79" y="87"/>
                      </a:lnTo>
                      <a:lnTo>
                        <a:pt x="86" y="87"/>
                      </a:lnTo>
                      <a:lnTo>
                        <a:pt x="92" y="87"/>
                      </a:lnTo>
                      <a:lnTo>
                        <a:pt x="98" y="84"/>
                      </a:lnTo>
                      <a:lnTo>
                        <a:pt x="104" y="82"/>
                      </a:lnTo>
                      <a:lnTo>
                        <a:pt x="113" y="77"/>
                      </a:lnTo>
                      <a:lnTo>
                        <a:pt x="121" y="71"/>
                      </a:lnTo>
                      <a:lnTo>
                        <a:pt x="130" y="65"/>
                      </a:lnTo>
                      <a:lnTo>
                        <a:pt x="138" y="58"/>
                      </a:lnTo>
                      <a:lnTo>
                        <a:pt x="147" y="51"/>
                      </a:lnTo>
                      <a:lnTo>
                        <a:pt x="152" y="47"/>
                      </a:lnTo>
                      <a:lnTo>
                        <a:pt x="154" y="43"/>
                      </a:lnTo>
                      <a:lnTo>
                        <a:pt x="154" y="39"/>
                      </a:lnTo>
                      <a:lnTo>
                        <a:pt x="154" y="33"/>
                      </a:lnTo>
                      <a:lnTo>
                        <a:pt x="154" y="26"/>
                      </a:lnTo>
                      <a:lnTo>
                        <a:pt x="155" y="19"/>
                      </a:lnTo>
                      <a:lnTo>
                        <a:pt x="155" y="11"/>
                      </a:lnTo>
                      <a:lnTo>
                        <a:pt x="155" y="6"/>
                      </a:lnTo>
                      <a:lnTo>
                        <a:pt x="155" y="2"/>
                      </a:lnTo>
                      <a:lnTo>
                        <a:pt x="155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54" name="Freeform 870"/>
                <p:cNvSpPr>
                  <a:spLocks/>
                </p:cNvSpPr>
                <p:nvPr/>
              </p:nvSpPr>
              <p:spPr bwMode="auto">
                <a:xfrm>
                  <a:off x="5193" y="2869"/>
                  <a:ext cx="16" cy="15"/>
                </a:xfrm>
                <a:custGeom>
                  <a:avLst/>
                  <a:gdLst>
                    <a:gd name="T0" fmla="*/ 50 w 78"/>
                    <a:gd name="T1" fmla="*/ 6 h 77"/>
                    <a:gd name="T2" fmla="*/ 55 w 78"/>
                    <a:gd name="T3" fmla="*/ 11 h 77"/>
                    <a:gd name="T4" fmla="*/ 61 w 78"/>
                    <a:gd name="T5" fmla="*/ 17 h 77"/>
                    <a:gd name="T6" fmla="*/ 67 w 78"/>
                    <a:gd name="T7" fmla="*/ 22 h 77"/>
                    <a:gd name="T8" fmla="*/ 73 w 78"/>
                    <a:gd name="T9" fmla="*/ 27 h 77"/>
                    <a:gd name="T10" fmla="*/ 77 w 78"/>
                    <a:gd name="T11" fmla="*/ 33 h 77"/>
                    <a:gd name="T12" fmla="*/ 78 w 78"/>
                    <a:gd name="T13" fmla="*/ 38 h 77"/>
                    <a:gd name="T14" fmla="*/ 76 w 78"/>
                    <a:gd name="T15" fmla="*/ 43 h 77"/>
                    <a:gd name="T16" fmla="*/ 68 w 78"/>
                    <a:gd name="T17" fmla="*/ 48 h 77"/>
                    <a:gd name="T18" fmla="*/ 61 w 78"/>
                    <a:gd name="T19" fmla="*/ 51 h 77"/>
                    <a:gd name="T20" fmla="*/ 55 w 78"/>
                    <a:gd name="T21" fmla="*/ 55 h 77"/>
                    <a:gd name="T22" fmla="*/ 49 w 78"/>
                    <a:gd name="T23" fmla="*/ 58 h 77"/>
                    <a:gd name="T24" fmla="*/ 42 w 78"/>
                    <a:gd name="T25" fmla="*/ 61 h 77"/>
                    <a:gd name="T26" fmla="*/ 36 w 78"/>
                    <a:gd name="T27" fmla="*/ 64 h 77"/>
                    <a:gd name="T28" fmla="*/ 29 w 78"/>
                    <a:gd name="T29" fmla="*/ 66 h 77"/>
                    <a:gd name="T30" fmla="*/ 25 w 78"/>
                    <a:gd name="T31" fmla="*/ 70 h 77"/>
                    <a:gd name="T32" fmla="*/ 19 w 78"/>
                    <a:gd name="T33" fmla="*/ 72 h 77"/>
                    <a:gd name="T34" fmla="*/ 8 w 78"/>
                    <a:gd name="T35" fmla="*/ 77 h 77"/>
                    <a:gd name="T36" fmla="*/ 0 w 78"/>
                    <a:gd name="T37" fmla="*/ 76 h 77"/>
                    <a:gd name="T38" fmla="*/ 0 w 78"/>
                    <a:gd name="T39" fmla="*/ 72 h 77"/>
                    <a:gd name="T40" fmla="*/ 10 w 78"/>
                    <a:gd name="T41" fmla="*/ 62 h 77"/>
                    <a:gd name="T42" fmla="*/ 23 w 78"/>
                    <a:gd name="T43" fmla="*/ 51 h 77"/>
                    <a:gd name="T44" fmla="*/ 32 w 78"/>
                    <a:gd name="T45" fmla="*/ 44 h 77"/>
                    <a:gd name="T46" fmla="*/ 37 w 78"/>
                    <a:gd name="T47" fmla="*/ 37 h 77"/>
                    <a:gd name="T48" fmla="*/ 39 w 78"/>
                    <a:gd name="T49" fmla="*/ 30 h 77"/>
                    <a:gd name="T50" fmla="*/ 39 w 78"/>
                    <a:gd name="T51" fmla="*/ 25 h 77"/>
                    <a:gd name="T52" fmla="*/ 38 w 78"/>
                    <a:gd name="T53" fmla="*/ 19 h 77"/>
                    <a:gd name="T54" fmla="*/ 38 w 78"/>
                    <a:gd name="T55" fmla="*/ 13 h 77"/>
                    <a:gd name="T56" fmla="*/ 38 w 78"/>
                    <a:gd name="T57" fmla="*/ 6 h 77"/>
                    <a:gd name="T58" fmla="*/ 39 w 78"/>
                    <a:gd name="T59" fmla="*/ 3 h 77"/>
                    <a:gd name="T60" fmla="*/ 42 w 78"/>
                    <a:gd name="T61" fmla="*/ 0 h 77"/>
                    <a:gd name="T62" fmla="*/ 45 w 78"/>
                    <a:gd name="T63" fmla="*/ 2 h 77"/>
                    <a:gd name="T64" fmla="*/ 50 w 78"/>
                    <a:gd name="T65" fmla="*/ 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8" h="77">
                      <a:moveTo>
                        <a:pt x="50" y="6"/>
                      </a:moveTo>
                      <a:lnTo>
                        <a:pt x="55" y="11"/>
                      </a:lnTo>
                      <a:lnTo>
                        <a:pt x="61" y="17"/>
                      </a:lnTo>
                      <a:lnTo>
                        <a:pt x="67" y="22"/>
                      </a:lnTo>
                      <a:lnTo>
                        <a:pt x="73" y="27"/>
                      </a:lnTo>
                      <a:lnTo>
                        <a:pt x="77" y="33"/>
                      </a:lnTo>
                      <a:lnTo>
                        <a:pt x="78" y="38"/>
                      </a:lnTo>
                      <a:lnTo>
                        <a:pt x="76" y="43"/>
                      </a:lnTo>
                      <a:lnTo>
                        <a:pt x="68" y="48"/>
                      </a:lnTo>
                      <a:lnTo>
                        <a:pt x="61" y="51"/>
                      </a:lnTo>
                      <a:lnTo>
                        <a:pt x="55" y="55"/>
                      </a:lnTo>
                      <a:lnTo>
                        <a:pt x="49" y="58"/>
                      </a:lnTo>
                      <a:lnTo>
                        <a:pt x="42" y="61"/>
                      </a:lnTo>
                      <a:lnTo>
                        <a:pt x="36" y="64"/>
                      </a:lnTo>
                      <a:lnTo>
                        <a:pt x="29" y="66"/>
                      </a:lnTo>
                      <a:lnTo>
                        <a:pt x="25" y="70"/>
                      </a:lnTo>
                      <a:lnTo>
                        <a:pt x="19" y="72"/>
                      </a:lnTo>
                      <a:lnTo>
                        <a:pt x="8" y="77"/>
                      </a:lnTo>
                      <a:lnTo>
                        <a:pt x="0" y="76"/>
                      </a:lnTo>
                      <a:lnTo>
                        <a:pt x="0" y="72"/>
                      </a:lnTo>
                      <a:lnTo>
                        <a:pt x="10" y="62"/>
                      </a:lnTo>
                      <a:lnTo>
                        <a:pt x="23" y="51"/>
                      </a:lnTo>
                      <a:lnTo>
                        <a:pt x="32" y="44"/>
                      </a:lnTo>
                      <a:lnTo>
                        <a:pt x="37" y="37"/>
                      </a:lnTo>
                      <a:lnTo>
                        <a:pt x="39" y="30"/>
                      </a:lnTo>
                      <a:lnTo>
                        <a:pt x="39" y="25"/>
                      </a:lnTo>
                      <a:lnTo>
                        <a:pt x="38" y="19"/>
                      </a:lnTo>
                      <a:lnTo>
                        <a:pt x="38" y="13"/>
                      </a:lnTo>
                      <a:lnTo>
                        <a:pt x="38" y="6"/>
                      </a:lnTo>
                      <a:lnTo>
                        <a:pt x="39" y="3"/>
                      </a:lnTo>
                      <a:lnTo>
                        <a:pt x="42" y="0"/>
                      </a:lnTo>
                      <a:lnTo>
                        <a:pt x="45" y="2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FFC7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55" name="Freeform 871"/>
                <p:cNvSpPr>
                  <a:spLocks/>
                </p:cNvSpPr>
                <p:nvPr/>
              </p:nvSpPr>
              <p:spPr bwMode="auto">
                <a:xfrm>
                  <a:off x="5166" y="2845"/>
                  <a:ext cx="49" cy="39"/>
                </a:xfrm>
                <a:custGeom>
                  <a:avLst/>
                  <a:gdLst>
                    <a:gd name="T0" fmla="*/ 188 w 245"/>
                    <a:gd name="T1" fmla="*/ 9 h 196"/>
                    <a:gd name="T2" fmla="*/ 206 w 245"/>
                    <a:gd name="T3" fmla="*/ 23 h 196"/>
                    <a:gd name="T4" fmla="*/ 222 w 245"/>
                    <a:gd name="T5" fmla="*/ 38 h 196"/>
                    <a:gd name="T6" fmla="*/ 235 w 245"/>
                    <a:gd name="T7" fmla="*/ 53 h 196"/>
                    <a:gd name="T8" fmla="*/ 242 w 245"/>
                    <a:gd name="T9" fmla="*/ 70 h 196"/>
                    <a:gd name="T10" fmla="*/ 245 w 245"/>
                    <a:gd name="T11" fmla="*/ 88 h 196"/>
                    <a:gd name="T12" fmla="*/ 240 w 245"/>
                    <a:gd name="T13" fmla="*/ 105 h 196"/>
                    <a:gd name="T14" fmla="*/ 224 w 245"/>
                    <a:gd name="T15" fmla="*/ 122 h 196"/>
                    <a:gd name="T16" fmla="*/ 205 w 245"/>
                    <a:gd name="T17" fmla="*/ 135 h 196"/>
                    <a:gd name="T18" fmla="*/ 191 w 245"/>
                    <a:gd name="T19" fmla="*/ 145 h 196"/>
                    <a:gd name="T20" fmla="*/ 178 w 245"/>
                    <a:gd name="T21" fmla="*/ 157 h 196"/>
                    <a:gd name="T22" fmla="*/ 164 w 245"/>
                    <a:gd name="T23" fmla="*/ 168 h 196"/>
                    <a:gd name="T24" fmla="*/ 150 w 245"/>
                    <a:gd name="T25" fmla="*/ 178 h 196"/>
                    <a:gd name="T26" fmla="*/ 133 w 245"/>
                    <a:gd name="T27" fmla="*/ 183 h 196"/>
                    <a:gd name="T28" fmla="*/ 116 w 245"/>
                    <a:gd name="T29" fmla="*/ 184 h 196"/>
                    <a:gd name="T30" fmla="*/ 102 w 245"/>
                    <a:gd name="T31" fmla="*/ 185 h 196"/>
                    <a:gd name="T32" fmla="*/ 91 w 245"/>
                    <a:gd name="T33" fmla="*/ 186 h 196"/>
                    <a:gd name="T34" fmla="*/ 72 w 245"/>
                    <a:gd name="T35" fmla="*/ 191 h 196"/>
                    <a:gd name="T36" fmla="*/ 45 w 245"/>
                    <a:gd name="T37" fmla="*/ 196 h 196"/>
                    <a:gd name="T38" fmla="*/ 21 w 245"/>
                    <a:gd name="T39" fmla="*/ 194 h 196"/>
                    <a:gd name="T40" fmla="*/ 6 w 245"/>
                    <a:gd name="T41" fmla="*/ 180 h 196"/>
                    <a:gd name="T42" fmla="*/ 0 w 245"/>
                    <a:gd name="T43" fmla="*/ 161 h 196"/>
                    <a:gd name="T44" fmla="*/ 6 w 245"/>
                    <a:gd name="T45" fmla="*/ 139 h 196"/>
                    <a:gd name="T46" fmla="*/ 26 w 245"/>
                    <a:gd name="T47" fmla="*/ 121 h 196"/>
                    <a:gd name="T48" fmla="*/ 54 w 245"/>
                    <a:gd name="T49" fmla="*/ 111 h 196"/>
                    <a:gd name="T50" fmla="*/ 76 w 245"/>
                    <a:gd name="T51" fmla="*/ 107 h 196"/>
                    <a:gd name="T52" fmla="*/ 94 w 245"/>
                    <a:gd name="T53" fmla="*/ 107 h 196"/>
                    <a:gd name="T54" fmla="*/ 107 w 245"/>
                    <a:gd name="T55" fmla="*/ 106 h 196"/>
                    <a:gd name="T56" fmla="*/ 117 w 245"/>
                    <a:gd name="T57" fmla="*/ 100 h 196"/>
                    <a:gd name="T58" fmla="*/ 135 w 245"/>
                    <a:gd name="T59" fmla="*/ 87 h 196"/>
                    <a:gd name="T60" fmla="*/ 156 w 245"/>
                    <a:gd name="T61" fmla="*/ 72 h 196"/>
                    <a:gd name="T62" fmla="*/ 171 w 245"/>
                    <a:gd name="T63" fmla="*/ 59 h 196"/>
                    <a:gd name="T64" fmla="*/ 173 w 245"/>
                    <a:gd name="T65" fmla="*/ 49 h 196"/>
                    <a:gd name="T66" fmla="*/ 175 w 245"/>
                    <a:gd name="T67" fmla="*/ 33 h 196"/>
                    <a:gd name="T68" fmla="*/ 177 w 245"/>
                    <a:gd name="T69" fmla="*/ 15 h 196"/>
                    <a:gd name="T70" fmla="*/ 178 w 245"/>
                    <a:gd name="T71" fmla="*/ 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45" h="196">
                      <a:moveTo>
                        <a:pt x="178" y="0"/>
                      </a:moveTo>
                      <a:lnTo>
                        <a:pt x="188" y="9"/>
                      </a:lnTo>
                      <a:lnTo>
                        <a:pt x="196" y="16"/>
                      </a:lnTo>
                      <a:lnTo>
                        <a:pt x="206" y="23"/>
                      </a:lnTo>
                      <a:lnTo>
                        <a:pt x="214" y="31"/>
                      </a:lnTo>
                      <a:lnTo>
                        <a:pt x="222" y="38"/>
                      </a:lnTo>
                      <a:lnTo>
                        <a:pt x="229" y="45"/>
                      </a:lnTo>
                      <a:lnTo>
                        <a:pt x="235" y="53"/>
                      </a:lnTo>
                      <a:lnTo>
                        <a:pt x="240" y="61"/>
                      </a:lnTo>
                      <a:lnTo>
                        <a:pt x="242" y="70"/>
                      </a:lnTo>
                      <a:lnTo>
                        <a:pt x="245" y="78"/>
                      </a:lnTo>
                      <a:lnTo>
                        <a:pt x="245" y="88"/>
                      </a:lnTo>
                      <a:lnTo>
                        <a:pt x="244" y="96"/>
                      </a:lnTo>
                      <a:lnTo>
                        <a:pt x="240" y="105"/>
                      </a:lnTo>
                      <a:lnTo>
                        <a:pt x="234" y="113"/>
                      </a:lnTo>
                      <a:lnTo>
                        <a:pt x="224" y="122"/>
                      </a:lnTo>
                      <a:lnTo>
                        <a:pt x="212" y="131"/>
                      </a:lnTo>
                      <a:lnTo>
                        <a:pt x="205" y="135"/>
                      </a:lnTo>
                      <a:lnTo>
                        <a:pt x="197" y="140"/>
                      </a:lnTo>
                      <a:lnTo>
                        <a:pt x="191" y="145"/>
                      </a:lnTo>
                      <a:lnTo>
                        <a:pt x="184" y="151"/>
                      </a:lnTo>
                      <a:lnTo>
                        <a:pt x="178" y="157"/>
                      </a:lnTo>
                      <a:lnTo>
                        <a:pt x="171" y="163"/>
                      </a:lnTo>
                      <a:lnTo>
                        <a:pt x="164" y="168"/>
                      </a:lnTo>
                      <a:lnTo>
                        <a:pt x="157" y="173"/>
                      </a:lnTo>
                      <a:lnTo>
                        <a:pt x="150" y="178"/>
                      </a:lnTo>
                      <a:lnTo>
                        <a:pt x="141" y="180"/>
                      </a:lnTo>
                      <a:lnTo>
                        <a:pt x="133" y="183"/>
                      </a:lnTo>
                      <a:lnTo>
                        <a:pt x="124" y="184"/>
                      </a:lnTo>
                      <a:lnTo>
                        <a:pt x="116" y="184"/>
                      </a:lnTo>
                      <a:lnTo>
                        <a:pt x="108" y="185"/>
                      </a:lnTo>
                      <a:lnTo>
                        <a:pt x="102" y="185"/>
                      </a:lnTo>
                      <a:lnTo>
                        <a:pt x="98" y="185"/>
                      </a:lnTo>
                      <a:lnTo>
                        <a:pt x="91" y="186"/>
                      </a:lnTo>
                      <a:lnTo>
                        <a:pt x="83" y="189"/>
                      </a:lnTo>
                      <a:lnTo>
                        <a:pt x="72" y="191"/>
                      </a:lnTo>
                      <a:lnTo>
                        <a:pt x="59" y="194"/>
                      </a:lnTo>
                      <a:lnTo>
                        <a:pt x="45" y="196"/>
                      </a:lnTo>
                      <a:lnTo>
                        <a:pt x="33" y="196"/>
                      </a:lnTo>
                      <a:lnTo>
                        <a:pt x="21" y="194"/>
                      </a:lnTo>
                      <a:lnTo>
                        <a:pt x="12" y="189"/>
                      </a:lnTo>
                      <a:lnTo>
                        <a:pt x="6" y="180"/>
                      </a:lnTo>
                      <a:lnTo>
                        <a:pt x="1" y="171"/>
                      </a:lnTo>
                      <a:lnTo>
                        <a:pt x="0" y="161"/>
                      </a:lnTo>
                      <a:lnTo>
                        <a:pt x="3" y="150"/>
                      </a:lnTo>
                      <a:lnTo>
                        <a:pt x="6" y="139"/>
                      </a:lnTo>
                      <a:lnTo>
                        <a:pt x="15" y="129"/>
                      </a:lnTo>
                      <a:lnTo>
                        <a:pt x="26" y="121"/>
                      </a:lnTo>
                      <a:lnTo>
                        <a:pt x="40" y="115"/>
                      </a:lnTo>
                      <a:lnTo>
                        <a:pt x="54" y="111"/>
                      </a:lnTo>
                      <a:lnTo>
                        <a:pt x="65" y="109"/>
                      </a:lnTo>
                      <a:lnTo>
                        <a:pt x="76" y="107"/>
                      </a:lnTo>
                      <a:lnTo>
                        <a:pt x="85" y="107"/>
                      </a:lnTo>
                      <a:lnTo>
                        <a:pt x="94" y="107"/>
                      </a:lnTo>
                      <a:lnTo>
                        <a:pt x="101" y="107"/>
                      </a:lnTo>
                      <a:lnTo>
                        <a:pt x="107" y="106"/>
                      </a:lnTo>
                      <a:lnTo>
                        <a:pt x="111" y="105"/>
                      </a:lnTo>
                      <a:lnTo>
                        <a:pt x="117" y="100"/>
                      </a:lnTo>
                      <a:lnTo>
                        <a:pt x="126" y="94"/>
                      </a:lnTo>
                      <a:lnTo>
                        <a:pt x="135" y="87"/>
                      </a:lnTo>
                      <a:lnTo>
                        <a:pt x="146" y="79"/>
                      </a:lnTo>
                      <a:lnTo>
                        <a:pt x="156" y="72"/>
                      </a:lnTo>
                      <a:lnTo>
                        <a:pt x="164" y="65"/>
                      </a:lnTo>
                      <a:lnTo>
                        <a:pt x="171" y="59"/>
                      </a:lnTo>
                      <a:lnTo>
                        <a:pt x="173" y="54"/>
                      </a:lnTo>
                      <a:lnTo>
                        <a:pt x="173" y="49"/>
                      </a:lnTo>
                      <a:lnTo>
                        <a:pt x="174" y="42"/>
                      </a:lnTo>
                      <a:lnTo>
                        <a:pt x="175" y="33"/>
                      </a:lnTo>
                      <a:lnTo>
                        <a:pt x="175" y="23"/>
                      </a:lnTo>
                      <a:lnTo>
                        <a:pt x="177" y="15"/>
                      </a:lnTo>
                      <a:lnTo>
                        <a:pt x="178" y="8"/>
                      </a:lnTo>
                      <a:lnTo>
                        <a:pt x="178" y="3"/>
                      </a:lnTo>
                      <a:lnTo>
                        <a:pt x="178" y="0"/>
                      </a:lnTo>
                      <a:close/>
                    </a:path>
                  </a:pathLst>
                </a:custGeom>
                <a:solidFill>
                  <a:srgbClr val="FFB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56" name="Freeform 872"/>
                <p:cNvSpPr>
                  <a:spLocks/>
                </p:cNvSpPr>
                <p:nvPr/>
              </p:nvSpPr>
              <p:spPr bwMode="auto">
                <a:xfrm>
                  <a:off x="5166" y="2845"/>
                  <a:ext cx="49" cy="39"/>
                </a:xfrm>
                <a:custGeom>
                  <a:avLst/>
                  <a:gdLst>
                    <a:gd name="T0" fmla="*/ 178 w 245"/>
                    <a:gd name="T1" fmla="*/ 0 h 196"/>
                    <a:gd name="T2" fmla="*/ 196 w 245"/>
                    <a:gd name="T3" fmla="*/ 16 h 196"/>
                    <a:gd name="T4" fmla="*/ 214 w 245"/>
                    <a:gd name="T5" fmla="*/ 31 h 196"/>
                    <a:gd name="T6" fmla="*/ 229 w 245"/>
                    <a:gd name="T7" fmla="*/ 45 h 196"/>
                    <a:gd name="T8" fmla="*/ 240 w 245"/>
                    <a:gd name="T9" fmla="*/ 61 h 196"/>
                    <a:gd name="T10" fmla="*/ 242 w 245"/>
                    <a:gd name="T11" fmla="*/ 70 h 196"/>
                    <a:gd name="T12" fmla="*/ 245 w 245"/>
                    <a:gd name="T13" fmla="*/ 88 h 196"/>
                    <a:gd name="T14" fmla="*/ 240 w 245"/>
                    <a:gd name="T15" fmla="*/ 105 h 196"/>
                    <a:gd name="T16" fmla="*/ 224 w 245"/>
                    <a:gd name="T17" fmla="*/ 122 h 196"/>
                    <a:gd name="T18" fmla="*/ 212 w 245"/>
                    <a:gd name="T19" fmla="*/ 131 h 196"/>
                    <a:gd name="T20" fmla="*/ 197 w 245"/>
                    <a:gd name="T21" fmla="*/ 140 h 196"/>
                    <a:gd name="T22" fmla="*/ 184 w 245"/>
                    <a:gd name="T23" fmla="*/ 151 h 196"/>
                    <a:gd name="T24" fmla="*/ 171 w 245"/>
                    <a:gd name="T25" fmla="*/ 163 h 196"/>
                    <a:gd name="T26" fmla="*/ 157 w 245"/>
                    <a:gd name="T27" fmla="*/ 173 h 196"/>
                    <a:gd name="T28" fmla="*/ 150 w 245"/>
                    <a:gd name="T29" fmla="*/ 178 h 196"/>
                    <a:gd name="T30" fmla="*/ 133 w 245"/>
                    <a:gd name="T31" fmla="*/ 183 h 196"/>
                    <a:gd name="T32" fmla="*/ 116 w 245"/>
                    <a:gd name="T33" fmla="*/ 184 h 196"/>
                    <a:gd name="T34" fmla="*/ 102 w 245"/>
                    <a:gd name="T35" fmla="*/ 185 h 196"/>
                    <a:gd name="T36" fmla="*/ 98 w 245"/>
                    <a:gd name="T37" fmla="*/ 185 h 196"/>
                    <a:gd name="T38" fmla="*/ 83 w 245"/>
                    <a:gd name="T39" fmla="*/ 189 h 196"/>
                    <a:gd name="T40" fmla="*/ 59 w 245"/>
                    <a:gd name="T41" fmla="*/ 194 h 196"/>
                    <a:gd name="T42" fmla="*/ 33 w 245"/>
                    <a:gd name="T43" fmla="*/ 196 h 196"/>
                    <a:gd name="T44" fmla="*/ 12 w 245"/>
                    <a:gd name="T45" fmla="*/ 189 h 196"/>
                    <a:gd name="T46" fmla="*/ 6 w 245"/>
                    <a:gd name="T47" fmla="*/ 180 h 196"/>
                    <a:gd name="T48" fmla="*/ 0 w 245"/>
                    <a:gd name="T49" fmla="*/ 161 h 196"/>
                    <a:gd name="T50" fmla="*/ 6 w 245"/>
                    <a:gd name="T51" fmla="*/ 139 h 196"/>
                    <a:gd name="T52" fmla="*/ 26 w 245"/>
                    <a:gd name="T53" fmla="*/ 121 h 196"/>
                    <a:gd name="T54" fmla="*/ 40 w 245"/>
                    <a:gd name="T55" fmla="*/ 115 h 196"/>
                    <a:gd name="T56" fmla="*/ 65 w 245"/>
                    <a:gd name="T57" fmla="*/ 109 h 196"/>
                    <a:gd name="T58" fmla="*/ 85 w 245"/>
                    <a:gd name="T59" fmla="*/ 107 h 196"/>
                    <a:gd name="T60" fmla="*/ 101 w 245"/>
                    <a:gd name="T61" fmla="*/ 107 h 196"/>
                    <a:gd name="T62" fmla="*/ 111 w 245"/>
                    <a:gd name="T63" fmla="*/ 105 h 196"/>
                    <a:gd name="T64" fmla="*/ 117 w 245"/>
                    <a:gd name="T65" fmla="*/ 100 h 196"/>
                    <a:gd name="T66" fmla="*/ 135 w 245"/>
                    <a:gd name="T67" fmla="*/ 87 h 196"/>
                    <a:gd name="T68" fmla="*/ 156 w 245"/>
                    <a:gd name="T69" fmla="*/ 72 h 196"/>
                    <a:gd name="T70" fmla="*/ 171 w 245"/>
                    <a:gd name="T71" fmla="*/ 59 h 196"/>
                    <a:gd name="T72" fmla="*/ 173 w 245"/>
                    <a:gd name="T73" fmla="*/ 54 h 196"/>
                    <a:gd name="T74" fmla="*/ 174 w 245"/>
                    <a:gd name="T75" fmla="*/ 42 h 196"/>
                    <a:gd name="T76" fmla="*/ 175 w 245"/>
                    <a:gd name="T77" fmla="*/ 23 h 196"/>
                    <a:gd name="T78" fmla="*/ 178 w 245"/>
                    <a:gd name="T79" fmla="*/ 8 h 196"/>
                    <a:gd name="T80" fmla="*/ 178 w 245"/>
                    <a:gd name="T81" fmla="*/ 0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5" h="196">
                      <a:moveTo>
                        <a:pt x="178" y="0"/>
                      </a:moveTo>
                      <a:lnTo>
                        <a:pt x="178" y="0"/>
                      </a:lnTo>
                      <a:lnTo>
                        <a:pt x="188" y="9"/>
                      </a:lnTo>
                      <a:lnTo>
                        <a:pt x="196" y="16"/>
                      </a:lnTo>
                      <a:lnTo>
                        <a:pt x="206" y="23"/>
                      </a:lnTo>
                      <a:lnTo>
                        <a:pt x="214" y="31"/>
                      </a:lnTo>
                      <a:lnTo>
                        <a:pt x="222" y="38"/>
                      </a:lnTo>
                      <a:lnTo>
                        <a:pt x="229" y="45"/>
                      </a:lnTo>
                      <a:lnTo>
                        <a:pt x="235" y="53"/>
                      </a:lnTo>
                      <a:lnTo>
                        <a:pt x="240" y="61"/>
                      </a:lnTo>
                      <a:lnTo>
                        <a:pt x="242" y="70"/>
                      </a:lnTo>
                      <a:lnTo>
                        <a:pt x="245" y="78"/>
                      </a:lnTo>
                      <a:lnTo>
                        <a:pt x="245" y="88"/>
                      </a:lnTo>
                      <a:lnTo>
                        <a:pt x="244" y="96"/>
                      </a:lnTo>
                      <a:lnTo>
                        <a:pt x="240" y="105"/>
                      </a:lnTo>
                      <a:lnTo>
                        <a:pt x="234" y="113"/>
                      </a:lnTo>
                      <a:lnTo>
                        <a:pt x="224" y="122"/>
                      </a:lnTo>
                      <a:lnTo>
                        <a:pt x="212" y="131"/>
                      </a:lnTo>
                      <a:lnTo>
                        <a:pt x="205" y="135"/>
                      </a:lnTo>
                      <a:lnTo>
                        <a:pt x="197" y="140"/>
                      </a:lnTo>
                      <a:lnTo>
                        <a:pt x="191" y="145"/>
                      </a:lnTo>
                      <a:lnTo>
                        <a:pt x="184" y="151"/>
                      </a:lnTo>
                      <a:lnTo>
                        <a:pt x="178" y="157"/>
                      </a:lnTo>
                      <a:lnTo>
                        <a:pt x="171" y="163"/>
                      </a:lnTo>
                      <a:lnTo>
                        <a:pt x="164" y="168"/>
                      </a:lnTo>
                      <a:lnTo>
                        <a:pt x="157" y="173"/>
                      </a:lnTo>
                      <a:lnTo>
                        <a:pt x="150" y="178"/>
                      </a:lnTo>
                      <a:lnTo>
                        <a:pt x="141" y="180"/>
                      </a:lnTo>
                      <a:lnTo>
                        <a:pt x="133" y="183"/>
                      </a:lnTo>
                      <a:lnTo>
                        <a:pt x="124" y="184"/>
                      </a:lnTo>
                      <a:lnTo>
                        <a:pt x="116" y="184"/>
                      </a:lnTo>
                      <a:lnTo>
                        <a:pt x="108" y="185"/>
                      </a:lnTo>
                      <a:lnTo>
                        <a:pt x="102" y="185"/>
                      </a:lnTo>
                      <a:lnTo>
                        <a:pt x="98" y="185"/>
                      </a:lnTo>
                      <a:lnTo>
                        <a:pt x="91" y="186"/>
                      </a:lnTo>
                      <a:lnTo>
                        <a:pt x="83" y="189"/>
                      </a:lnTo>
                      <a:lnTo>
                        <a:pt x="72" y="191"/>
                      </a:lnTo>
                      <a:lnTo>
                        <a:pt x="59" y="194"/>
                      </a:lnTo>
                      <a:lnTo>
                        <a:pt x="45" y="196"/>
                      </a:lnTo>
                      <a:lnTo>
                        <a:pt x="33" y="196"/>
                      </a:lnTo>
                      <a:lnTo>
                        <a:pt x="21" y="194"/>
                      </a:lnTo>
                      <a:lnTo>
                        <a:pt x="12" y="189"/>
                      </a:lnTo>
                      <a:lnTo>
                        <a:pt x="6" y="180"/>
                      </a:lnTo>
                      <a:lnTo>
                        <a:pt x="1" y="171"/>
                      </a:lnTo>
                      <a:lnTo>
                        <a:pt x="0" y="161"/>
                      </a:lnTo>
                      <a:lnTo>
                        <a:pt x="3" y="150"/>
                      </a:lnTo>
                      <a:lnTo>
                        <a:pt x="6" y="139"/>
                      </a:lnTo>
                      <a:lnTo>
                        <a:pt x="15" y="129"/>
                      </a:lnTo>
                      <a:lnTo>
                        <a:pt x="26" y="121"/>
                      </a:lnTo>
                      <a:lnTo>
                        <a:pt x="40" y="115"/>
                      </a:lnTo>
                      <a:lnTo>
                        <a:pt x="54" y="111"/>
                      </a:lnTo>
                      <a:lnTo>
                        <a:pt x="65" y="109"/>
                      </a:lnTo>
                      <a:lnTo>
                        <a:pt x="76" y="107"/>
                      </a:lnTo>
                      <a:lnTo>
                        <a:pt x="85" y="107"/>
                      </a:lnTo>
                      <a:lnTo>
                        <a:pt x="94" y="107"/>
                      </a:lnTo>
                      <a:lnTo>
                        <a:pt x="101" y="107"/>
                      </a:lnTo>
                      <a:lnTo>
                        <a:pt x="107" y="106"/>
                      </a:lnTo>
                      <a:lnTo>
                        <a:pt x="111" y="105"/>
                      </a:lnTo>
                      <a:lnTo>
                        <a:pt x="117" y="100"/>
                      </a:lnTo>
                      <a:lnTo>
                        <a:pt x="126" y="94"/>
                      </a:lnTo>
                      <a:lnTo>
                        <a:pt x="135" y="87"/>
                      </a:lnTo>
                      <a:lnTo>
                        <a:pt x="146" y="79"/>
                      </a:lnTo>
                      <a:lnTo>
                        <a:pt x="156" y="72"/>
                      </a:lnTo>
                      <a:lnTo>
                        <a:pt x="164" y="65"/>
                      </a:lnTo>
                      <a:lnTo>
                        <a:pt x="171" y="59"/>
                      </a:lnTo>
                      <a:lnTo>
                        <a:pt x="173" y="54"/>
                      </a:lnTo>
                      <a:lnTo>
                        <a:pt x="173" y="49"/>
                      </a:lnTo>
                      <a:lnTo>
                        <a:pt x="174" y="42"/>
                      </a:lnTo>
                      <a:lnTo>
                        <a:pt x="175" y="33"/>
                      </a:lnTo>
                      <a:lnTo>
                        <a:pt x="175" y="23"/>
                      </a:lnTo>
                      <a:lnTo>
                        <a:pt x="177" y="15"/>
                      </a:lnTo>
                      <a:lnTo>
                        <a:pt x="178" y="8"/>
                      </a:lnTo>
                      <a:lnTo>
                        <a:pt x="178" y="3"/>
                      </a:lnTo>
                      <a:lnTo>
                        <a:pt x="178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57" name="Freeform 873"/>
                <p:cNvSpPr>
                  <a:spLocks/>
                </p:cNvSpPr>
                <p:nvPr/>
              </p:nvSpPr>
              <p:spPr bwMode="auto">
                <a:xfrm>
                  <a:off x="5194" y="2849"/>
                  <a:ext cx="17" cy="18"/>
                </a:xfrm>
                <a:custGeom>
                  <a:avLst/>
                  <a:gdLst>
                    <a:gd name="T0" fmla="*/ 57 w 84"/>
                    <a:gd name="T1" fmla="*/ 4 h 90"/>
                    <a:gd name="T2" fmla="*/ 64 w 84"/>
                    <a:gd name="T3" fmla="*/ 11 h 90"/>
                    <a:gd name="T4" fmla="*/ 72 w 84"/>
                    <a:gd name="T5" fmla="*/ 18 h 90"/>
                    <a:gd name="T6" fmla="*/ 78 w 84"/>
                    <a:gd name="T7" fmla="*/ 25 h 90"/>
                    <a:gd name="T8" fmla="*/ 81 w 84"/>
                    <a:gd name="T9" fmla="*/ 31 h 90"/>
                    <a:gd name="T10" fmla="*/ 84 w 84"/>
                    <a:gd name="T11" fmla="*/ 39 h 90"/>
                    <a:gd name="T12" fmla="*/ 83 w 84"/>
                    <a:gd name="T13" fmla="*/ 45 h 90"/>
                    <a:gd name="T14" fmla="*/ 80 w 84"/>
                    <a:gd name="T15" fmla="*/ 51 h 90"/>
                    <a:gd name="T16" fmla="*/ 73 w 84"/>
                    <a:gd name="T17" fmla="*/ 56 h 90"/>
                    <a:gd name="T18" fmla="*/ 66 w 84"/>
                    <a:gd name="T19" fmla="*/ 59 h 90"/>
                    <a:gd name="T20" fmla="*/ 58 w 84"/>
                    <a:gd name="T21" fmla="*/ 64 h 90"/>
                    <a:gd name="T22" fmla="*/ 51 w 84"/>
                    <a:gd name="T23" fmla="*/ 69 h 90"/>
                    <a:gd name="T24" fmla="*/ 44 w 84"/>
                    <a:gd name="T25" fmla="*/ 74 h 90"/>
                    <a:gd name="T26" fmla="*/ 36 w 84"/>
                    <a:gd name="T27" fmla="*/ 79 h 90"/>
                    <a:gd name="T28" fmla="*/ 29 w 84"/>
                    <a:gd name="T29" fmla="*/ 84 h 90"/>
                    <a:gd name="T30" fmla="*/ 22 w 84"/>
                    <a:gd name="T31" fmla="*/ 87 h 90"/>
                    <a:gd name="T32" fmla="*/ 15 w 84"/>
                    <a:gd name="T33" fmla="*/ 90 h 90"/>
                    <a:gd name="T34" fmla="*/ 4 w 84"/>
                    <a:gd name="T35" fmla="*/ 90 h 90"/>
                    <a:gd name="T36" fmla="*/ 0 w 84"/>
                    <a:gd name="T37" fmla="*/ 86 h 90"/>
                    <a:gd name="T38" fmla="*/ 2 w 84"/>
                    <a:gd name="T39" fmla="*/ 79 h 90"/>
                    <a:gd name="T40" fmla="*/ 13 w 84"/>
                    <a:gd name="T41" fmla="*/ 68 h 90"/>
                    <a:gd name="T42" fmla="*/ 21 w 84"/>
                    <a:gd name="T43" fmla="*/ 62 h 90"/>
                    <a:gd name="T44" fmla="*/ 27 w 84"/>
                    <a:gd name="T45" fmla="*/ 56 h 90"/>
                    <a:gd name="T46" fmla="*/ 32 w 84"/>
                    <a:gd name="T47" fmla="*/ 51 h 90"/>
                    <a:gd name="T48" fmla="*/ 35 w 84"/>
                    <a:gd name="T49" fmla="*/ 46 h 90"/>
                    <a:gd name="T50" fmla="*/ 38 w 84"/>
                    <a:gd name="T51" fmla="*/ 41 h 90"/>
                    <a:gd name="T52" fmla="*/ 39 w 84"/>
                    <a:gd name="T53" fmla="*/ 36 h 90"/>
                    <a:gd name="T54" fmla="*/ 40 w 84"/>
                    <a:gd name="T55" fmla="*/ 31 h 90"/>
                    <a:gd name="T56" fmla="*/ 40 w 84"/>
                    <a:gd name="T57" fmla="*/ 28 h 90"/>
                    <a:gd name="T58" fmla="*/ 40 w 84"/>
                    <a:gd name="T59" fmla="*/ 23 h 90"/>
                    <a:gd name="T60" fmla="*/ 40 w 84"/>
                    <a:gd name="T61" fmla="*/ 18 h 90"/>
                    <a:gd name="T62" fmla="*/ 41 w 84"/>
                    <a:gd name="T63" fmla="*/ 12 h 90"/>
                    <a:gd name="T64" fmla="*/ 41 w 84"/>
                    <a:gd name="T65" fmla="*/ 7 h 90"/>
                    <a:gd name="T66" fmla="*/ 44 w 84"/>
                    <a:gd name="T67" fmla="*/ 2 h 90"/>
                    <a:gd name="T68" fmla="*/ 46 w 84"/>
                    <a:gd name="T69" fmla="*/ 0 h 90"/>
                    <a:gd name="T70" fmla="*/ 51 w 84"/>
                    <a:gd name="T71" fmla="*/ 1 h 90"/>
                    <a:gd name="T72" fmla="*/ 57 w 84"/>
                    <a:gd name="T73" fmla="*/ 4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4" h="90">
                      <a:moveTo>
                        <a:pt x="57" y="4"/>
                      </a:moveTo>
                      <a:lnTo>
                        <a:pt x="64" y="11"/>
                      </a:lnTo>
                      <a:lnTo>
                        <a:pt x="72" y="18"/>
                      </a:lnTo>
                      <a:lnTo>
                        <a:pt x="78" y="25"/>
                      </a:lnTo>
                      <a:lnTo>
                        <a:pt x="81" y="31"/>
                      </a:lnTo>
                      <a:lnTo>
                        <a:pt x="84" y="39"/>
                      </a:lnTo>
                      <a:lnTo>
                        <a:pt x="83" y="45"/>
                      </a:lnTo>
                      <a:lnTo>
                        <a:pt x="80" y="51"/>
                      </a:lnTo>
                      <a:lnTo>
                        <a:pt x="73" y="56"/>
                      </a:lnTo>
                      <a:lnTo>
                        <a:pt x="66" y="59"/>
                      </a:lnTo>
                      <a:lnTo>
                        <a:pt x="58" y="64"/>
                      </a:lnTo>
                      <a:lnTo>
                        <a:pt x="51" y="69"/>
                      </a:lnTo>
                      <a:lnTo>
                        <a:pt x="44" y="74"/>
                      </a:lnTo>
                      <a:lnTo>
                        <a:pt x="36" y="79"/>
                      </a:lnTo>
                      <a:lnTo>
                        <a:pt x="29" y="84"/>
                      </a:lnTo>
                      <a:lnTo>
                        <a:pt x="22" y="87"/>
                      </a:lnTo>
                      <a:lnTo>
                        <a:pt x="15" y="90"/>
                      </a:lnTo>
                      <a:lnTo>
                        <a:pt x="4" y="90"/>
                      </a:lnTo>
                      <a:lnTo>
                        <a:pt x="0" y="86"/>
                      </a:lnTo>
                      <a:lnTo>
                        <a:pt x="2" y="79"/>
                      </a:lnTo>
                      <a:lnTo>
                        <a:pt x="13" y="68"/>
                      </a:lnTo>
                      <a:lnTo>
                        <a:pt x="21" y="62"/>
                      </a:lnTo>
                      <a:lnTo>
                        <a:pt x="27" y="56"/>
                      </a:lnTo>
                      <a:lnTo>
                        <a:pt x="32" y="51"/>
                      </a:lnTo>
                      <a:lnTo>
                        <a:pt x="35" y="46"/>
                      </a:lnTo>
                      <a:lnTo>
                        <a:pt x="38" y="41"/>
                      </a:lnTo>
                      <a:lnTo>
                        <a:pt x="39" y="36"/>
                      </a:lnTo>
                      <a:lnTo>
                        <a:pt x="40" y="31"/>
                      </a:lnTo>
                      <a:lnTo>
                        <a:pt x="40" y="28"/>
                      </a:lnTo>
                      <a:lnTo>
                        <a:pt x="40" y="23"/>
                      </a:lnTo>
                      <a:lnTo>
                        <a:pt x="40" y="18"/>
                      </a:lnTo>
                      <a:lnTo>
                        <a:pt x="41" y="12"/>
                      </a:lnTo>
                      <a:lnTo>
                        <a:pt x="41" y="7"/>
                      </a:lnTo>
                      <a:lnTo>
                        <a:pt x="44" y="2"/>
                      </a:lnTo>
                      <a:lnTo>
                        <a:pt x="46" y="0"/>
                      </a:lnTo>
                      <a:lnTo>
                        <a:pt x="51" y="1"/>
                      </a:lnTo>
                      <a:lnTo>
                        <a:pt x="57" y="4"/>
                      </a:lnTo>
                      <a:close/>
                    </a:path>
                  </a:pathLst>
                </a:custGeom>
                <a:solidFill>
                  <a:srgbClr val="FFC7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58" name="Freeform 874"/>
                <p:cNvSpPr>
                  <a:spLocks/>
                </p:cNvSpPr>
                <p:nvPr/>
              </p:nvSpPr>
              <p:spPr bwMode="auto">
                <a:xfrm>
                  <a:off x="5159" y="2822"/>
                  <a:ext cx="58" cy="51"/>
                </a:xfrm>
                <a:custGeom>
                  <a:avLst/>
                  <a:gdLst>
                    <a:gd name="T0" fmla="*/ 227 w 291"/>
                    <a:gd name="T1" fmla="*/ 7 h 253"/>
                    <a:gd name="T2" fmla="*/ 248 w 291"/>
                    <a:gd name="T3" fmla="*/ 24 h 253"/>
                    <a:gd name="T4" fmla="*/ 269 w 291"/>
                    <a:gd name="T5" fmla="*/ 44 h 253"/>
                    <a:gd name="T6" fmla="*/ 283 w 291"/>
                    <a:gd name="T7" fmla="*/ 64 h 253"/>
                    <a:gd name="T8" fmla="*/ 288 w 291"/>
                    <a:gd name="T9" fmla="*/ 85 h 253"/>
                    <a:gd name="T10" fmla="*/ 291 w 291"/>
                    <a:gd name="T11" fmla="*/ 102 h 253"/>
                    <a:gd name="T12" fmla="*/ 284 w 291"/>
                    <a:gd name="T13" fmla="*/ 118 h 253"/>
                    <a:gd name="T14" fmla="*/ 265 w 291"/>
                    <a:gd name="T15" fmla="*/ 139 h 253"/>
                    <a:gd name="T16" fmla="*/ 238 w 291"/>
                    <a:gd name="T17" fmla="*/ 158 h 253"/>
                    <a:gd name="T18" fmla="*/ 218 w 291"/>
                    <a:gd name="T19" fmla="*/ 172 h 253"/>
                    <a:gd name="T20" fmla="*/ 194 w 291"/>
                    <a:gd name="T21" fmla="*/ 186 h 253"/>
                    <a:gd name="T22" fmla="*/ 175 w 291"/>
                    <a:gd name="T23" fmla="*/ 201 h 253"/>
                    <a:gd name="T24" fmla="*/ 163 w 291"/>
                    <a:gd name="T25" fmla="*/ 215 h 253"/>
                    <a:gd name="T26" fmla="*/ 144 w 291"/>
                    <a:gd name="T27" fmla="*/ 224 h 253"/>
                    <a:gd name="T28" fmla="*/ 126 w 291"/>
                    <a:gd name="T29" fmla="*/ 227 h 253"/>
                    <a:gd name="T30" fmla="*/ 109 w 291"/>
                    <a:gd name="T31" fmla="*/ 229 h 253"/>
                    <a:gd name="T32" fmla="*/ 98 w 291"/>
                    <a:gd name="T33" fmla="*/ 231 h 253"/>
                    <a:gd name="T34" fmla="*/ 76 w 291"/>
                    <a:gd name="T35" fmla="*/ 241 h 253"/>
                    <a:gd name="T36" fmla="*/ 47 w 291"/>
                    <a:gd name="T37" fmla="*/ 251 h 253"/>
                    <a:gd name="T38" fmla="*/ 22 w 291"/>
                    <a:gd name="T39" fmla="*/ 252 h 253"/>
                    <a:gd name="T40" fmla="*/ 4 w 291"/>
                    <a:gd name="T41" fmla="*/ 238 h 253"/>
                    <a:gd name="T42" fmla="*/ 0 w 291"/>
                    <a:gd name="T43" fmla="*/ 215 h 253"/>
                    <a:gd name="T44" fmla="*/ 7 w 291"/>
                    <a:gd name="T45" fmla="*/ 190 h 253"/>
                    <a:gd name="T46" fmla="*/ 28 w 291"/>
                    <a:gd name="T47" fmla="*/ 167 h 253"/>
                    <a:gd name="T48" fmla="*/ 57 w 291"/>
                    <a:gd name="T49" fmla="*/ 150 h 253"/>
                    <a:gd name="T50" fmla="*/ 82 w 291"/>
                    <a:gd name="T51" fmla="*/ 142 h 253"/>
                    <a:gd name="T52" fmla="*/ 103 w 291"/>
                    <a:gd name="T53" fmla="*/ 139 h 253"/>
                    <a:gd name="T54" fmla="*/ 116 w 291"/>
                    <a:gd name="T55" fmla="*/ 134 h 253"/>
                    <a:gd name="T56" fmla="*/ 129 w 291"/>
                    <a:gd name="T57" fmla="*/ 124 h 253"/>
                    <a:gd name="T58" fmla="*/ 155 w 291"/>
                    <a:gd name="T59" fmla="*/ 105 h 253"/>
                    <a:gd name="T60" fmla="*/ 188 w 291"/>
                    <a:gd name="T61" fmla="*/ 81 h 253"/>
                    <a:gd name="T62" fmla="*/ 211 w 291"/>
                    <a:gd name="T63" fmla="*/ 63 h 253"/>
                    <a:gd name="T64" fmla="*/ 216 w 291"/>
                    <a:gd name="T65" fmla="*/ 52 h 253"/>
                    <a:gd name="T66" fmla="*/ 218 w 291"/>
                    <a:gd name="T67" fmla="*/ 35 h 253"/>
                    <a:gd name="T68" fmla="*/ 219 w 291"/>
                    <a:gd name="T69" fmla="*/ 16 h 253"/>
                    <a:gd name="T70" fmla="*/ 220 w 291"/>
                    <a:gd name="T71" fmla="*/ 2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91" h="253">
                      <a:moveTo>
                        <a:pt x="220" y="0"/>
                      </a:moveTo>
                      <a:lnTo>
                        <a:pt x="227" y="7"/>
                      </a:lnTo>
                      <a:lnTo>
                        <a:pt x="237" y="16"/>
                      </a:lnTo>
                      <a:lnTo>
                        <a:pt x="248" y="24"/>
                      </a:lnTo>
                      <a:lnTo>
                        <a:pt x="259" y="34"/>
                      </a:lnTo>
                      <a:lnTo>
                        <a:pt x="269" y="44"/>
                      </a:lnTo>
                      <a:lnTo>
                        <a:pt x="277" y="55"/>
                      </a:lnTo>
                      <a:lnTo>
                        <a:pt x="283" y="64"/>
                      </a:lnTo>
                      <a:lnTo>
                        <a:pt x="286" y="73"/>
                      </a:lnTo>
                      <a:lnTo>
                        <a:pt x="288" y="85"/>
                      </a:lnTo>
                      <a:lnTo>
                        <a:pt x="289" y="95"/>
                      </a:lnTo>
                      <a:lnTo>
                        <a:pt x="291" y="102"/>
                      </a:lnTo>
                      <a:lnTo>
                        <a:pt x="289" y="111"/>
                      </a:lnTo>
                      <a:lnTo>
                        <a:pt x="284" y="118"/>
                      </a:lnTo>
                      <a:lnTo>
                        <a:pt x="277" y="128"/>
                      </a:lnTo>
                      <a:lnTo>
                        <a:pt x="265" y="139"/>
                      </a:lnTo>
                      <a:lnTo>
                        <a:pt x="247" y="152"/>
                      </a:lnTo>
                      <a:lnTo>
                        <a:pt x="238" y="158"/>
                      </a:lnTo>
                      <a:lnTo>
                        <a:pt x="228" y="164"/>
                      </a:lnTo>
                      <a:lnTo>
                        <a:pt x="218" y="172"/>
                      </a:lnTo>
                      <a:lnTo>
                        <a:pt x="205" y="178"/>
                      </a:lnTo>
                      <a:lnTo>
                        <a:pt x="194" y="186"/>
                      </a:lnTo>
                      <a:lnTo>
                        <a:pt x="183" y="193"/>
                      </a:lnTo>
                      <a:lnTo>
                        <a:pt x="175" y="201"/>
                      </a:lnTo>
                      <a:lnTo>
                        <a:pt x="169" y="208"/>
                      </a:lnTo>
                      <a:lnTo>
                        <a:pt x="163" y="215"/>
                      </a:lnTo>
                      <a:lnTo>
                        <a:pt x="154" y="220"/>
                      </a:lnTo>
                      <a:lnTo>
                        <a:pt x="144" y="224"/>
                      </a:lnTo>
                      <a:lnTo>
                        <a:pt x="135" y="226"/>
                      </a:lnTo>
                      <a:lnTo>
                        <a:pt x="126" y="227"/>
                      </a:lnTo>
                      <a:lnTo>
                        <a:pt x="116" y="229"/>
                      </a:lnTo>
                      <a:lnTo>
                        <a:pt x="109" y="229"/>
                      </a:lnTo>
                      <a:lnTo>
                        <a:pt x="104" y="229"/>
                      </a:lnTo>
                      <a:lnTo>
                        <a:pt x="98" y="231"/>
                      </a:lnTo>
                      <a:lnTo>
                        <a:pt x="88" y="235"/>
                      </a:lnTo>
                      <a:lnTo>
                        <a:pt x="76" y="241"/>
                      </a:lnTo>
                      <a:lnTo>
                        <a:pt x="62" y="246"/>
                      </a:lnTo>
                      <a:lnTo>
                        <a:pt x="47" y="251"/>
                      </a:lnTo>
                      <a:lnTo>
                        <a:pt x="34" y="253"/>
                      </a:lnTo>
                      <a:lnTo>
                        <a:pt x="22" y="252"/>
                      </a:lnTo>
                      <a:lnTo>
                        <a:pt x="12" y="247"/>
                      </a:lnTo>
                      <a:lnTo>
                        <a:pt x="4" y="238"/>
                      </a:lnTo>
                      <a:lnTo>
                        <a:pt x="1" y="227"/>
                      </a:lnTo>
                      <a:lnTo>
                        <a:pt x="0" y="215"/>
                      </a:lnTo>
                      <a:lnTo>
                        <a:pt x="2" y="202"/>
                      </a:lnTo>
                      <a:lnTo>
                        <a:pt x="7" y="190"/>
                      </a:lnTo>
                      <a:lnTo>
                        <a:pt x="15" y="178"/>
                      </a:lnTo>
                      <a:lnTo>
                        <a:pt x="28" y="167"/>
                      </a:lnTo>
                      <a:lnTo>
                        <a:pt x="42" y="157"/>
                      </a:lnTo>
                      <a:lnTo>
                        <a:pt x="57" y="150"/>
                      </a:lnTo>
                      <a:lnTo>
                        <a:pt x="70" y="145"/>
                      </a:lnTo>
                      <a:lnTo>
                        <a:pt x="82" y="142"/>
                      </a:lnTo>
                      <a:lnTo>
                        <a:pt x="93" y="140"/>
                      </a:lnTo>
                      <a:lnTo>
                        <a:pt x="103" y="139"/>
                      </a:lnTo>
                      <a:lnTo>
                        <a:pt x="110" y="136"/>
                      </a:lnTo>
                      <a:lnTo>
                        <a:pt x="116" y="134"/>
                      </a:lnTo>
                      <a:lnTo>
                        <a:pt x="121" y="130"/>
                      </a:lnTo>
                      <a:lnTo>
                        <a:pt x="129" y="124"/>
                      </a:lnTo>
                      <a:lnTo>
                        <a:pt x="141" y="116"/>
                      </a:lnTo>
                      <a:lnTo>
                        <a:pt x="155" y="105"/>
                      </a:lnTo>
                      <a:lnTo>
                        <a:pt x="172" y="94"/>
                      </a:lnTo>
                      <a:lnTo>
                        <a:pt x="188" y="81"/>
                      </a:lnTo>
                      <a:lnTo>
                        <a:pt x="202" y="72"/>
                      </a:lnTo>
                      <a:lnTo>
                        <a:pt x="211" y="63"/>
                      </a:lnTo>
                      <a:lnTo>
                        <a:pt x="216" y="57"/>
                      </a:lnTo>
                      <a:lnTo>
                        <a:pt x="216" y="52"/>
                      </a:lnTo>
                      <a:lnTo>
                        <a:pt x="218" y="45"/>
                      </a:lnTo>
                      <a:lnTo>
                        <a:pt x="218" y="35"/>
                      </a:lnTo>
                      <a:lnTo>
                        <a:pt x="219" y="25"/>
                      </a:lnTo>
                      <a:lnTo>
                        <a:pt x="219" y="16"/>
                      </a:lnTo>
                      <a:lnTo>
                        <a:pt x="220" y="7"/>
                      </a:lnTo>
                      <a:lnTo>
                        <a:pt x="220" y="2"/>
                      </a:lnTo>
                      <a:lnTo>
                        <a:pt x="220" y="0"/>
                      </a:lnTo>
                      <a:close/>
                    </a:path>
                  </a:pathLst>
                </a:custGeom>
                <a:solidFill>
                  <a:srgbClr val="FFB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59" name="Freeform 875"/>
                <p:cNvSpPr>
                  <a:spLocks/>
                </p:cNvSpPr>
                <p:nvPr/>
              </p:nvSpPr>
              <p:spPr bwMode="auto">
                <a:xfrm>
                  <a:off x="5159" y="2822"/>
                  <a:ext cx="58" cy="51"/>
                </a:xfrm>
                <a:custGeom>
                  <a:avLst/>
                  <a:gdLst>
                    <a:gd name="T0" fmla="*/ 220 w 291"/>
                    <a:gd name="T1" fmla="*/ 0 h 253"/>
                    <a:gd name="T2" fmla="*/ 237 w 291"/>
                    <a:gd name="T3" fmla="*/ 16 h 253"/>
                    <a:gd name="T4" fmla="*/ 259 w 291"/>
                    <a:gd name="T5" fmla="*/ 34 h 253"/>
                    <a:gd name="T6" fmla="*/ 277 w 291"/>
                    <a:gd name="T7" fmla="*/ 55 h 253"/>
                    <a:gd name="T8" fmla="*/ 286 w 291"/>
                    <a:gd name="T9" fmla="*/ 73 h 253"/>
                    <a:gd name="T10" fmla="*/ 288 w 291"/>
                    <a:gd name="T11" fmla="*/ 85 h 253"/>
                    <a:gd name="T12" fmla="*/ 291 w 291"/>
                    <a:gd name="T13" fmla="*/ 102 h 253"/>
                    <a:gd name="T14" fmla="*/ 284 w 291"/>
                    <a:gd name="T15" fmla="*/ 118 h 253"/>
                    <a:gd name="T16" fmla="*/ 265 w 291"/>
                    <a:gd name="T17" fmla="*/ 139 h 253"/>
                    <a:gd name="T18" fmla="*/ 247 w 291"/>
                    <a:gd name="T19" fmla="*/ 152 h 253"/>
                    <a:gd name="T20" fmla="*/ 228 w 291"/>
                    <a:gd name="T21" fmla="*/ 164 h 253"/>
                    <a:gd name="T22" fmla="*/ 205 w 291"/>
                    <a:gd name="T23" fmla="*/ 178 h 253"/>
                    <a:gd name="T24" fmla="*/ 183 w 291"/>
                    <a:gd name="T25" fmla="*/ 193 h 253"/>
                    <a:gd name="T26" fmla="*/ 169 w 291"/>
                    <a:gd name="T27" fmla="*/ 208 h 253"/>
                    <a:gd name="T28" fmla="*/ 163 w 291"/>
                    <a:gd name="T29" fmla="*/ 215 h 253"/>
                    <a:gd name="T30" fmla="*/ 144 w 291"/>
                    <a:gd name="T31" fmla="*/ 224 h 253"/>
                    <a:gd name="T32" fmla="*/ 126 w 291"/>
                    <a:gd name="T33" fmla="*/ 227 h 253"/>
                    <a:gd name="T34" fmla="*/ 109 w 291"/>
                    <a:gd name="T35" fmla="*/ 229 h 253"/>
                    <a:gd name="T36" fmla="*/ 104 w 291"/>
                    <a:gd name="T37" fmla="*/ 229 h 253"/>
                    <a:gd name="T38" fmla="*/ 88 w 291"/>
                    <a:gd name="T39" fmla="*/ 235 h 253"/>
                    <a:gd name="T40" fmla="*/ 62 w 291"/>
                    <a:gd name="T41" fmla="*/ 246 h 253"/>
                    <a:gd name="T42" fmla="*/ 34 w 291"/>
                    <a:gd name="T43" fmla="*/ 253 h 253"/>
                    <a:gd name="T44" fmla="*/ 12 w 291"/>
                    <a:gd name="T45" fmla="*/ 247 h 253"/>
                    <a:gd name="T46" fmla="*/ 4 w 291"/>
                    <a:gd name="T47" fmla="*/ 238 h 253"/>
                    <a:gd name="T48" fmla="*/ 0 w 291"/>
                    <a:gd name="T49" fmla="*/ 215 h 253"/>
                    <a:gd name="T50" fmla="*/ 7 w 291"/>
                    <a:gd name="T51" fmla="*/ 190 h 253"/>
                    <a:gd name="T52" fmla="*/ 28 w 291"/>
                    <a:gd name="T53" fmla="*/ 167 h 253"/>
                    <a:gd name="T54" fmla="*/ 42 w 291"/>
                    <a:gd name="T55" fmla="*/ 157 h 253"/>
                    <a:gd name="T56" fmla="*/ 70 w 291"/>
                    <a:gd name="T57" fmla="*/ 145 h 253"/>
                    <a:gd name="T58" fmla="*/ 93 w 291"/>
                    <a:gd name="T59" fmla="*/ 140 h 253"/>
                    <a:gd name="T60" fmla="*/ 110 w 291"/>
                    <a:gd name="T61" fmla="*/ 136 h 253"/>
                    <a:gd name="T62" fmla="*/ 121 w 291"/>
                    <a:gd name="T63" fmla="*/ 130 h 253"/>
                    <a:gd name="T64" fmla="*/ 129 w 291"/>
                    <a:gd name="T65" fmla="*/ 124 h 253"/>
                    <a:gd name="T66" fmla="*/ 155 w 291"/>
                    <a:gd name="T67" fmla="*/ 105 h 253"/>
                    <a:gd name="T68" fmla="*/ 188 w 291"/>
                    <a:gd name="T69" fmla="*/ 81 h 253"/>
                    <a:gd name="T70" fmla="*/ 211 w 291"/>
                    <a:gd name="T71" fmla="*/ 63 h 253"/>
                    <a:gd name="T72" fmla="*/ 216 w 291"/>
                    <a:gd name="T73" fmla="*/ 57 h 253"/>
                    <a:gd name="T74" fmla="*/ 218 w 291"/>
                    <a:gd name="T75" fmla="*/ 45 h 253"/>
                    <a:gd name="T76" fmla="*/ 219 w 291"/>
                    <a:gd name="T77" fmla="*/ 25 h 253"/>
                    <a:gd name="T78" fmla="*/ 220 w 291"/>
                    <a:gd name="T79" fmla="*/ 7 h 253"/>
                    <a:gd name="T80" fmla="*/ 220 w 291"/>
                    <a:gd name="T81" fmla="*/ 0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91" h="253">
                      <a:moveTo>
                        <a:pt x="220" y="0"/>
                      </a:moveTo>
                      <a:lnTo>
                        <a:pt x="220" y="0"/>
                      </a:lnTo>
                      <a:lnTo>
                        <a:pt x="227" y="7"/>
                      </a:lnTo>
                      <a:lnTo>
                        <a:pt x="237" y="16"/>
                      </a:lnTo>
                      <a:lnTo>
                        <a:pt x="248" y="24"/>
                      </a:lnTo>
                      <a:lnTo>
                        <a:pt x="259" y="34"/>
                      </a:lnTo>
                      <a:lnTo>
                        <a:pt x="269" y="44"/>
                      </a:lnTo>
                      <a:lnTo>
                        <a:pt x="277" y="55"/>
                      </a:lnTo>
                      <a:lnTo>
                        <a:pt x="283" y="64"/>
                      </a:lnTo>
                      <a:lnTo>
                        <a:pt x="286" y="73"/>
                      </a:lnTo>
                      <a:lnTo>
                        <a:pt x="288" y="85"/>
                      </a:lnTo>
                      <a:lnTo>
                        <a:pt x="289" y="95"/>
                      </a:lnTo>
                      <a:lnTo>
                        <a:pt x="291" y="102"/>
                      </a:lnTo>
                      <a:lnTo>
                        <a:pt x="289" y="111"/>
                      </a:lnTo>
                      <a:lnTo>
                        <a:pt x="284" y="118"/>
                      </a:lnTo>
                      <a:lnTo>
                        <a:pt x="277" y="128"/>
                      </a:lnTo>
                      <a:lnTo>
                        <a:pt x="265" y="139"/>
                      </a:lnTo>
                      <a:lnTo>
                        <a:pt x="247" y="152"/>
                      </a:lnTo>
                      <a:lnTo>
                        <a:pt x="238" y="158"/>
                      </a:lnTo>
                      <a:lnTo>
                        <a:pt x="228" y="164"/>
                      </a:lnTo>
                      <a:lnTo>
                        <a:pt x="218" y="172"/>
                      </a:lnTo>
                      <a:lnTo>
                        <a:pt x="205" y="178"/>
                      </a:lnTo>
                      <a:lnTo>
                        <a:pt x="194" y="186"/>
                      </a:lnTo>
                      <a:lnTo>
                        <a:pt x="183" y="193"/>
                      </a:lnTo>
                      <a:lnTo>
                        <a:pt x="175" y="201"/>
                      </a:lnTo>
                      <a:lnTo>
                        <a:pt x="169" y="208"/>
                      </a:lnTo>
                      <a:lnTo>
                        <a:pt x="163" y="215"/>
                      </a:lnTo>
                      <a:lnTo>
                        <a:pt x="154" y="220"/>
                      </a:lnTo>
                      <a:lnTo>
                        <a:pt x="144" y="224"/>
                      </a:lnTo>
                      <a:lnTo>
                        <a:pt x="135" y="226"/>
                      </a:lnTo>
                      <a:lnTo>
                        <a:pt x="126" y="227"/>
                      </a:lnTo>
                      <a:lnTo>
                        <a:pt x="116" y="229"/>
                      </a:lnTo>
                      <a:lnTo>
                        <a:pt x="109" y="229"/>
                      </a:lnTo>
                      <a:lnTo>
                        <a:pt x="104" y="229"/>
                      </a:lnTo>
                      <a:lnTo>
                        <a:pt x="98" y="231"/>
                      </a:lnTo>
                      <a:lnTo>
                        <a:pt x="88" y="235"/>
                      </a:lnTo>
                      <a:lnTo>
                        <a:pt x="76" y="241"/>
                      </a:lnTo>
                      <a:lnTo>
                        <a:pt x="62" y="246"/>
                      </a:lnTo>
                      <a:lnTo>
                        <a:pt x="47" y="251"/>
                      </a:lnTo>
                      <a:lnTo>
                        <a:pt x="34" y="253"/>
                      </a:lnTo>
                      <a:lnTo>
                        <a:pt x="22" y="252"/>
                      </a:lnTo>
                      <a:lnTo>
                        <a:pt x="12" y="247"/>
                      </a:lnTo>
                      <a:lnTo>
                        <a:pt x="4" y="238"/>
                      </a:lnTo>
                      <a:lnTo>
                        <a:pt x="1" y="227"/>
                      </a:lnTo>
                      <a:lnTo>
                        <a:pt x="0" y="215"/>
                      </a:lnTo>
                      <a:lnTo>
                        <a:pt x="2" y="202"/>
                      </a:lnTo>
                      <a:lnTo>
                        <a:pt x="7" y="190"/>
                      </a:lnTo>
                      <a:lnTo>
                        <a:pt x="15" y="178"/>
                      </a:lnTo>
                      <a:lnTo>
                        <a:pt x="28" y="167"/>
                      </a:lnTo>
                      <a:lnTo>
                        <a:pt x="42" y="157"/>
                      </a:lnTo>
                      <a:lnTo>
                        <a:pt x="57" y="150"/>
                      </a:lnTo>
                      <a:lnTo>
                        <a:pt x="70" y="145"/>
                      </a:lnTo>
                      <a:lnTo>
                        <a:pt x="82" y="142"/>
                      </a:lnTo>
                      <a:lnTo>
                        <a:pt x="93" y="140"/>
                      </a:lnTo>
                      <a:lnTo>
                        <a:pt x="103" y="139"/>
                      </a:lnTo>
                      <a:lnTo>
                        <a:pt x="110" y="136"/>
                      </a:lnTo>
                      <a:lnTo>
                        <a:pt x="116" y="134"/>
                      </a:lnTo>
                      <a:lnTo>
                        <a:pt x="121" y="130"/>
                      </a:lnTo>
                      <a:lnTo>
                        <a:pt x="129" y="124"/>
                      </a:lnTo>
                      <a:lnTo>
                        <a:pt x="141" y="116"/>
                      </a:lnTo>
                      <a:lnTo>
                        <a:pt x="155" y="105"/>
                      </a:lnTo>
                      <a:lnTo>
                        <a:pt x="172" y="94"/>
                      </a:lnTo>
                      <a:lnTo>
                        <a:pt x="188" y="81"/>
                      </a:lnTo>
                      <a:lnTo>
                        <a:pt x="202" y="72"/>
                      </a:lnTo>
                      <a:lnTo>
                        <a:pt x="211" y="63"/>
                      </a:lnTo>
                      <a:lnTo>
                        <a:pt x="216" y="57"/>
                      </a:lnTo>
                      <a:lnTo>
                        <a:pt x="216" y="52"/>
                      </a:lnTo>
                      <a:lnTo>
                        <a:pt x="218" y="45"/>
                      </a:lnTo>
                      <a:lnTo>
                        <a:pt x="218" y="35"/>
                      </a:lnTo>
                      <a:lnTo>
                        <a:pt x="219" y="25"/>
                      </a:lnTo>
                      <a:lnTo>
                        <a:pt x="219" y="16"/>
                      </a:lnTo>
                      <a:lnTo>
                        <a:pt x="220" y="7"/>
                      </a:lnTo>
                      <a:lnTo>
                        <a:pt x="220" y="2"/>
                      </a:lnTo>
                      <a:lnTo>
                        <a:pt x="220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60" name="Freeform 876"/>
                <p:cNvSpPr>
                  <a:spLocks/>
                </p:cNvSpPr>
                <p:nvPr/>
              </p:nvSpPr>
              <p:spPr bwMode="auto">
                <a:xfrm>
                  <a:off x="5196" y="2827"/>
                  <a:ext cx="17" cy="17"/>
                </a:xfrm>
                <a:custGeom>
                  <a:avLst/>
                  <a:gdLst>
                    <a:gd name="T0" fmla="*/ 60 w 84"/>
                    <a:gd name="T1" fmla="*/ 8 h 86"/>
                    <a:gd name="T2" fmla="*/ 64 w 84"/>
                    <a:gd name="T3" fmla="*/ 13 h 86"/>
                    <a:gd name="T4" fmla="*/ 70 w 84"/>
                    <a:gd name="T5" fmla="*/ 18 h 86"/>
                    <a:gd name="T6" fmla="*/ 75 w 84"/>
                    <a:gd name="T7" fmla="*/ 24 h 86"/>
                    <a:gd name="T8" fmla="*/ 80 w 84"/>
                    <a:gd name="T9" fmla="*/ 30 h 86"/>
                    <a:gd name="T10" fmla="*/ 83 w 84"/>
                    <a:gd name="T11" fmla="*/ 36 h 86"/>
                    <a:gd name="T12" fmla="*/ 84 w 84"/>
                    <a:gd name="T13" fmla="*/ 41 h 86"/>
                    <a:gd name="T14" fmla="*/ 80 w 84"/>
                    <a:gd name="T15" fmla="*/ 47 h 86"/>
                    <a:gd name="T16" fmla="*/ 74 w 84"/>
                    <a:gd name="T17" fmla="*/ 52 h 86"/>
                    <a:gd name="T18" fmla="*/ 67 w 84"/>
                    <a:gd name="T19" fmla="*/ 56 h 86"/>
                    <a:gd name="T20" fmla="*/ 60 w 84"/>
                    <a:gd name="T21" fmla="*/ 61 h 86"/>
                    <a:gd name="T22" fmla="*/ 51 w 84"/>
                    <a:gd name="T23" fmla="*/ 67 h 86"/>
                    <a:gd name="T24" fmla="*/ 44 w 84"/>
                    <a:gd name="T25" fmla="*/ 72 h 86"/>
                    <a:gd name="T26" fmla="*/ 36 w 84"/>
                    <a:gd name="T27" fmla="*/ 77 h 86"/>
                    <a:gd name="T28" fmla="*/ 29 w 84"/>
                    <a:gd name="T29" fmla="*/ 80 h 86"/>
                    <a:gd name="T30" fmla="*/ 22 w 84"/>
                    <a:gd name="T31" fmla="*/ 84 h 86"/>
                    <a:gd name="T32" fmla="*/ 16 w 84"/>
                    <a:gd name="T33" fmla="*/ 86 h 86"/>
                    <a:gd name="T34" fmla="*/ 5 w 84"/>
                    <a:gd name="T35" fmla="*/ 86 h 86"/>
                    <a:gd name="T36" fmla="*/ 0 w 84"/>
                    <a:gd name="T37" fmla="*/ 81 h 86"/>
                    <a:gd name="T38" fmla="*/ 1 w 84"/>
                    <a:gd name="T39" fmla="*/ 72 h 86"/>
                    <a:gd name="T40" fmla="*/ 12 w 84"/>
                    <a:gd name="T41" fmla="*/ 59 h 86"/>
                    <a:gd name="T42" fmla="*/ 25 w 84"/>
                    <a:gd name="T43" fmla="*/ 49 h 86"/>
                    <a:gd name="T44" fmla="*/ 34 w 84"/>
                    <a:gd name="T45" fmla="*/ 40 h 86"/>
                    <a:gd name="T46" fmla="*/ 38 w 84"/>
                    <a:gd name="T47" fmla="*/ 33 h 86"/>
                    <a:gd name="T48" fmla="*/ 39 w 84"/>
                    <a:gd name="T49" fmla="*/ 24 h 86"/>
                    <a:gd name="T50" fmla="*/ 39 w 84"/>
                    <a:gd name="T51" fmla="*/ 19 h 86"/>
                    <a:gd name="T52" fmla="*/ 40 w 84"/>
                    <a:gd name="T53" fmla="*/ 14 h 86"/>
                    <a:gd name="T54" fmla="*/ 40 w 84"/>
                    <a:gd name="T55" fmla="*/ 10 h 86"/>
                    <a:gd name="T56" fmla="*/ 41 w 84"/>
                    <a:gd name="T57" fmla="*/ 5 h 86"/>
                    <a:gd name="T58" fmla="*/ 44 w 84"/>
                    <a:gd name="T59" fmla="*/ 1 h 86"/>
                    <a:gd name="T60" fmla="*/ 47 w 84"/>
                    <a:gd name="T61" fmla="*/ 0 h 86"/>
                    <a:gd name="T62" fmla="*/ 52 w 84"/>
                    <a:gd name="T63" fmla="*/ 2 h 86"/>
                    <a:gd name="T64" fmla="*/ 60 w 84"/>
                    <a:gd name="T65" fmla="*/ 8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4" h="86">
                      <a:moveTo>
                        <a:pt x="60" y="8"/>
                      </a:moveTo>
                      <a:lnTo>
                        <a:pt x="64" y="13"/>
                      </a:lnTo>
                      <a:lnTo>
                        <a:pt x="70" y="18"/>
                      </a:lnTo>
                      <a:lnTo>
                        <a:pt x="75" y="24"/>
                      </a:lnTo>
                      <a:lnTo>
                        <a:pt x="80" y="30"/>
                      </a:lnTo>
                      <a:lnTo>
                        <a:pt x="83" y="36"/>
                      </a:lnTo>
                      <a:lnTo>
                        <a:pt x="84" y="41"/>
                      </a:lnTo>
                      <a:lnTo>
                        <a:pt x="80" y="47"/>
                      </a:lnTo>
                      <a:lnTo>
                        <a:pt x="74" y="52"/>
                      </a:lnTo>
                      <a:lnTo>
                        <a:pt x="67" y="56"/>
                      </a:lnTo>
                      <a:lnTo>
                        <a:pt x="60" y="61"/>
                      </a:lnTo>
                      <a:lnTo>
                        <a:pt x="51" y="67"/>
                      </a:lnTo>
                      <a:lnTo>
                        <a:pt x="44" y="72"/>
                      </a:lnTo>
                      <a:lnTo>
                        <a:pt x="36" y="77"/>
                      </a:lnTo>
                      <a:lnTo>
                        <a:pt x="29" y="80"/>
                      </a:lnTo>
                      <a:lnTo>
                        <a:pt x="22" y="84"/>
                      </a:lnTo>
                      <a:lnTo>
                        <a:pt x="16" y="86"/>
                      </a:lnTo>
                      <a:lnTo>
                        <a:pt x="5" y="86"/>
                      </a:lnTo>
                      <a:lnTo>
                        <a:pt x="0" y="81"/>
                      </a:lnTo>
                      <a:lnTo>
                        <a:pt x="1" y="72"/>
                      </a:lnTo>
                      <a:lnTo>
                        <a:pt x="12" y="59"/>
                      </a:lnTo>
                      <a:lnTo>
                        <a:pt x="25" y="49"/>
                      </a:lnTo>
                      <a:lnTo>
                        <a:pt x="34" y="40"/>
                      </a:lnTo>
                      <a:lnTo>
                        <a:pt x="38" y="33"/>
                      </a:lnTo>
                      <a:lnTo>
                        <a:pt x="39" y="24"/>
                      </a:lnTo>
                      <a:lnTo>
                        <a:pt x="39" y="19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41" y="5"/>
                      </a:lnTo>
                      <a:lnTo>
                        <a:pt x="44" y="1"/>
                      </a:lnTo>
                      <a:lnTo>
                        <a:pt x="47" y="0"/>
                      </a:lnTo>
                      <a:lnTo>
                        <a:pt x="52" y="2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FFC7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61" name="Freeform 877"/>
                <p:cNvSpPr>
                  <a:spLocks/>
                </p:cNvSpPr>
                <p:nvPr/>
              </p:nvSpPr>
              <p:spPr bwMode="auto">
                <a:xfrm>
                  <a:off x="5165" y="2798"/>
                  <a:ext cx="54" cy="55"/>
                </a:xfrm>
                <a:custGeom>
                  <a:avLst/>
                  <a:gdLst>
                    <a:gd name="T0" fmla="*/ 208 w 269"/>
                    <a:gd name="T1" fmla="*/ 7 h 274"/>
                    <a:gd name="T2" fmla="*/ 228 w 269"/>
                    <a:gd name="T3" fmla="*/ 23 h 274"/>
                    <a:gd name="T4" fmla="*/ 248 w 269"/>
                    <a:gd name="T5" fmla="*/ 43 h 274"/>
                    <a:gd name="T6" fmla="*/ 261 w 269"/>
                    <a:gd name="T7" fmla="*/ 60 h 274"/>
                    <a:gd name="T8" fmla="*/ 266 w 269"/>
                    <a:gd name="T9" fmla="*/ 82 h 274"/>
                    <a:gd name="T10" fmla="*/ 269 w 269"/>
                    <a:gd name="T11" fmla="*/ 103 h 274"/>
                    <a:gd name="T12" fmla="*/ 264 w 269"/>
                    <a:gd name="T13" fmla="*/ 123 h 274"/>
                    <a:gd name="T14" fmla="*/ 242 w 269"/>
                    <a:gd name="T15" fmla="*/ 148 h 274"/>
                    <a:gd name="T16" fmla="*/ 214 w 269"/>
                    <a:gd name="T17" fmla="*/ 172 h 274"/>
                    <a:gd name="T18" fmla="*/ 200 w 269"/>
                    <a:gd name="T19" fmla="*/ 183 h 274"/>
                    <a:gd name="T20" fmla="*/ 187 w 269"/>
                    <a:gd name="T21" fmla="*/ 195 h 274"/>
                    <a:gd name="T22" fmla="*/ 176 w 269"/>
                    <a:gd name="T23" fmla="*/ 209 h 274"/>
                    <a:gd name="T24" fmla="*/ 166 w 269"/>
                    <a:gd name="T25" fmla="*/ 226 h 274"/>
                    <a:gd name="T26" fmla="*/ 149 w 269"/>
                    <a:gd name="T27" fmla="*/ 236 h 274"/>
                    <a:gd name="T28" fmla="*/ 129 w 269"/>
                    <a:gd name="T29" fmla="*/ 241 h 274"/>
                    <a:gd name="T30" fmla="*/ 112 w 269"/>
                    <a:gd name="T31" fmla="*/ 243 h 274"/>
                    <a:gd name="T32" fmla="*/ 101 w 269"/>
                    <a:gd name="T33" fmla="*/ 246 h 274"/>
                    <a:gd name="T34" fmla="*/ 78 w 269"/>
                    <a:gd name="T35" fmla="*/ 258 h 274"/>
                    <a:gd name="T36" fmla="*/ 47 w 269"/>
                    <a:gd name="T37" fmla="*/ 270 h 274"/>
                    <a:gd name="T38" fmla="*/ 19 w 269"/>
                    <a:gd name="T39" fmla="*/ 273 h 274"/>
                    <a:gd name="T40" fmla="*/ 3 w 269"/>
                    <a:gd name="T41" fmla="*/ 259 h 274"/>
                    <a:gd name="T42" fmla="*/ 0 w 269"/>
                    <a:gd name="T43" fmla="*/ 237 h 274"/>
                    <a:gd name="T44" fmla="*/ 9 w 269"/>
                    <a:gd name="T45" fmla="*/ 213 h 274"/>
                    <a:gd name="T46" fmla="*/ 31 w 269"/>
                    <a:gd name="T47" fmla="*/ 189 h 274"/>
                    <a:gd name="T48" fmla="*/ 60 w 269"/>
                    <a:gd name="T49" fmla="*/ 169 h 274"/>
                    <a:gd name="T50" fmla="*/ 85 w 269"/>
                    <a:gd name="T51" fmla="*/ 158 h 274"/>
                    <a:gd name="T52" fmla="*/ 103 w 269"/>
                    <a:gd name="T53" fmla="*/ 152 h 274"/>
                    <a:gd name="T54" fmla="*/ 118 w 269"/>
                    <a:gd name="T55" fmla="*/ 144 h 274"/>
                    <a:gd name="T56" fmla="*/ 130 w 269"/>
                    <a:gd name="T57" fmla="*/ 130 h 274"/>
                    <a:gd name="T58" fmla="*/ 151 w 269"/>
                    <a:gd name="T59" fmla="*/ 110 h 274"/>
                    <a:gd name="T60" fmla="*/ 174 w 269"/>
                    <a:gd name="T61" fmla="*/ 86 h 274"/>
                    <a:gd name="T62" fmla="*/ 191 w 269"/>
                    <a:gd name="T63" fmla="*/ 67 h 274"/>
                    <a:gd name="T64" fmla="*/ 196 w 269"/>
                    <a:gd name="T65" fmla="*/ 57 h 274"/>
                    <a:gd name="T66" fmla="*/ 197 w 269"/>
                    <a:gd name="T67" fmla="*/ 39 h 274"/>
                    <a:gd name="T68" fmla="*/ 198 w 269"/>
                    <a:gd name="T69" fmla="*/ 17 h 274"/>
                    <a:gd name="T70" fmla="*/ 198 w 269"/>
                    <a:gd name="T71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69" h="274">
                      <a:moveTo>
                        <a:pt x="198" y="0"/>
                      </a:moveTo>
                      <a:lnTo>
                        <a:pt x="208" y="7"/>
                      </a:lnTo>
                      <a:lnTo>
                        <a:pt x="218" y="15"/>
                      </a:lnTo>
                      <a:lnTo>
                        <a:pt x="228" y="23"/>
                      </a:lnTo>
                      <a:lnTo>
                        <a:pt x="238" y="33"/>
                      </a:lnTo>
                      <a:lnTo>
                        <a:pt x="248" y="43"/>
                      </a:lnTo>
                      <a:lnTo>
                        <a:pt x="255" y="51"/>
                      </a:lnTo>
                      <a:lnTo>
                        <a:pt x="261" y="60"/>
                      </a:lnTo>
                      <a:lnTo>
                        <a:pt x="264" y="68"/>
                      </a:lnTo>
                      <a:lnTo>
                        <a:pt x="266" y="82"/>
                      </a:lnTo>
                      <a:lnTo>
                        <a:pt x="267" y="94"/>
                      </a:lnTo>
                      <a:lnTo>
                        <a:pt x="269" y="103"/>
                      </a:lnTo>
                      <a:lnTo>
                        <a:pt x="269" y="113"/>
                      </a:lnTo>
                      <a:lnTo>
                        <a:pt x="264" y="123"/>
                      </a:lnTo>
                      <a:lnTo>
                        <a:pt x="255" y="134"/>
                      </a:lnTo>
                      <a:lnTo>
                        <a:pt x="242" y="148"/>
                      </a:lnTo>
                      <a:lnTo>
                        <a:pt x="221" y="166"/>
                      </a:lnTo>
                      <a:lnTo>
                        <a:pt x="214" y="172"/>
                      </a:lnTo>
                      <a:lnTo>
                        <a:pt x="207" y="176"/>
                      </a:lnTo>
                      <a:lnTo>
                        <a:pt x="200" y="183"/>
                      </a:lnTo>
                      <a:lnTo>
                        <a:pt x="193" y="189"/>
                      </a:lnTo>
                      <a:lnTo>
                        <a:pt x="187" y="195"/>
                      </a:lnTo>
                      <a:lnTo>
                        <a:pt x="181" y="202"/>
                      </a:lnTo>
                      <a:lnTo>
                        <a:pt x="176" y="209"/>
                      </a:lnTo>
                      <a:lnTo>
                        <a:pt x="171" y="218"/>
                      </a:lnTo>
                      <a:lnTo>
                        <a:pt x="166" y="226"/>
                      </a:lnTo>
                      <a:lnTo>
                        <a:pt x="158" y="232"/>
                      </a:lnTo>
                      <a:lnTo>
                        <a:pt x="149" y="236"/>
                      </a:lnTo>
                      <a:lnTo>
                        <a:pt x="140" y="240"/>
                      </a:lnTo>
                      <a:lnTo>
                        <a:pt x="129" y="241"/>
                      </a:lnTo>
                      <a:lnTo>
                        <a:pt x="120" y="242"/>
                      </a:lnTo>
                      <a:lnTo>
                        <a:pt x="112" y="243"/>
                      </a:lnTo>
                      <a:lnTo>
                        <a:pt x="107" y="243"/>
                      </a:lnTo>
                      <a:lnTo>
                        <a:pt x="101" y="246"/>
                      </a:lnTo>
                      <a:lnTo>
                        <a:pt x="91" y="251"/>
                      </a:lnTo>
                      <a:lnTo>
                        <a:pt x="78" y="258"/>
                      </a:lnTo>
                      <a:lnTo>
                        <a:pt x="63" y="264"/>
                      </a:lnTo>
                      <a:lnTo>
                        <a:pt x="47" y="270"/>
                      </a:lnTo>
                      <a:lnTo>
                        <a:pt x="32" y="274"/>
                      </a:lnTo>
                      <a:lnTo>
                        <a:pt x="19" y="273"/>
                      </a:lnTo>
                      <a:lnTo>
                        <a:pt x="9" y="268"/>
                      </a:lnTo>
                      <a:lnTo>
                        <a:pt x="3" y="259"/>
                      </a:lnTo>
                      <a:lnTo>
                        <a:pt x="0" y="249"/>
                      </a:lnTo>
                      <a:lnTo>
                        <a:pt x="0" y="237"/>
                      </a:lnTo>
                      <a:lnTo>
                        <a:pt x="3" y="226"/>
                      </a:lnTo>
                      <a:lnTo>
                        <a:pt x="9" y="213"/>
                      </a:lnTo>
                      <a:lnTo>
                        <a:pt x="19" y="201"/>
                      </a:lnTo>
                      <a:lnTo>
                        <a:pt x="31" y="189"/>
                      </a:lnTo>
                      <a:lnTo>
                        <a:pt x="46" y="178"/>
                      </a:lnTo>
                      <a:lnTo>
                        <a:pt x="60" y="169"/>
                      </a:lnTo>
                      <a:lnTo>
                        <a:pt x="73" y="163"/>
                      </a:lnTo>
                      <a:lnTo>
                        <a:pt x="85" y="158"/>
                      </a:lnTo>
                      <a:lnTo>
                        <a:pt x="95" y="155"/>
                      </a:lnTo>
                      <a:lnTo>
                        <a:pt x="103" y="152"/>
                      </a:lnTo>
                      <a:lnTo>
                        <a:pt x="110" y="148"/>
                      </a:lnTo>
                      <a:lnTo>
                        <a:pt x="118" y="144"/>
                      </a:lnTo>
                      <a:lnTo>
                        <a:pt x="124" y="136"/>
                      </a:lnTo>
                      <a:lnTo>
                        <a:pt x="130" y="130"/>
                      </a:lnTo>
                      <a:lnTo>
                        <a:pt x="140" y="121"/>
                      </a:lnTo>
                      <a:lnTo>
                        <a:pt x="151" y="110"/>
                      </a:lnTo>
                      <a:lnTo>
                        <a:pt x="163" y="97"/>
                      </a:lnTo>
                      <a:lnTo>
                        <a:pt x="174" y="86"/>
                      </a:lnTo>
                      <a:lnTo>
                        <a:pt x="183" y="75"/>
                      </a:lnTo>
                      <a:lnTo>
                        <a:pt x="191" y="67"/>
                      </a:lnTo>
                      <a:lnTo>
                        <a:pt x="194" y="62"/>
                      </a:lnTo>
                      <a:lnTo>
                        <a:pt x="196" y="57"/>
                      </a:lnTo>
                      <a:lnTo>
                        <a:pt x="196" y="49"/>
                      </a:lnTo>
                      <a:lnTo>
                        <a:pt x="197" y="39"/>
                      </a:lnTo>
                      <a:lnTo>
                        <a:pt x="197" y="28"/>
                      </a:lnTo>
                      <a:lnTo>
                        <a:pt x="198" y="17"/>
                      </a:lnTo>
                      <a:lnTo>
                        <a:pt x="198" y="9"/>
                      </a:lnTo>
                      <a:lnTo>
                        <a:pt x="198" y="2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FFB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62" name="Freeform 878"/>
                <p:cNvSpPr>
                  <a:spLocks/>
                </p:cNvSpPr>
                <p:nvPr/>
              </p:nvSpPr>
              <p:spPr bwMode="auto">
                <a:xfrm>
                  <a:off x="5165" y="2798"/>
                  <a:ext cx="54" cy="55"/>
                </a:xfrm>
                <a:custGeom>
                  <a:avLst/>
                  <a:gdLst>
                    <a:gd name="T0" fmla="*/ 198 w 269"/>
                    <a:gd name="T1" fmla="*/ 0 h 274"/>
                    <a:gd name="T2" fmla="*/ 218 w 269"/>
                    <a:gd name="T3" fmla="*/ 15 h 274"/>
                    <a:gd name="T4" fmla="*/ 238 w 269"/>
                    <a:gd name="T5" fmla="*/ 33 h 274"/>
                    <a:gd name="T6" fmla="*/ 255 w 269"/>
                    <a:gd name="T7" fmla="*/ 51 h 274"/>
                    <a:gd name="T8" fmla="*/ 264 w 269"/>
                    <a:gd name="T9" fmla="*/ 68 h 274"/>
                    <a:gd name="T10" fmla="*/ 266 w 269"/>
                    <a:gd name="T11" fmla="*/ 82 h 274"/>
                    <a:gd name="T12" fmla="*/ 269 w 269"/>
                    <a:gd name="T13" fmla="*/ 103 h 274"/>
                    <a:gd name="T14" fmla="*/ 264 w 269"/>
                    <a:gd name="T15" fmla="*/ 123 h 274"/>
                    <a:gd name="T16" fmla="*/ 242 w 269"/>
                    <a:gd name="T17" fmla="*/ 148 h 274"/>
                    <a:gd name="T18" fmla="*/ 221 w 269"/>
                    <a:gd name="T19" fmla="*/ 166 h 274"/>
                    <a:gd name="T20" fmla="*/ 207 w 269"/>
                    <a:gd name="T21" fmla="*/ 176 h 274"/>
                    <a:gd name="T22" fmla="*/ 193 w 269"/>
                    <a:gd name="T23" fmla="*/ 189 h 274"/>
                    <a:gd name="T24" fmla="*/ 181 w 269"/>
                    <a:gd name="T25" fmla="*/ 202 h 274"/>
                    <a:gd name="T26" fmla="*/ 171 w 269"/>
                    <a:gd name="T27" fmla="*/ 218 h 274"/>
                    <a:gd name="T28" fmla="*/ 166 w 269"/>
                    <a:gd name="T29" fmla="*/ 226 h 274"/>
                    <a:gd name="T30" fmla="*/ 149 w 269"/>
                    <a:gd name="T31" fmla="*/ 236 h 274"/>
                    <a:gd name="T32" fmla="*/ 129 w 269"/>
                    <a:gd name="T33" fmla="*/ 241 h 274"/>
                    <a:gd name="T34" fmla="*/ 112 w 269"/>
                    <a:gd name="T35" fmla="*/ 243 h 274"/>
                    <a:gd name="T36" fmla="*/ 107 w 269"/>
                    <a:gd name="T37" fmla="*/ 243 h 274"/>
                    <a:gd name="T38" fmla="*/ 91 w 269"/>
                    <a:gd name="T39" fmla="*/ 251 h 274"/>
                    <a:gd name="T40" fmla="*/ 63 w 269"/>
                    <a:gd name="T41" fmla="*/ 264 h 274"/>
                    <a:gd name="T42" fmla="*/ 32 w 269"/>
                    <a:gd name="T43" fmla="*/ 274 h 274"/>
                    <a:gd name="T44" fmla="*/ 9 w 269"/>
                    <a:gd name="T45" fmla="*/ 268 h 274"/>
                    <a:gd name="T46" fmla="*/ 3 w 269"/>
                    <a:gd name="T47" fmla="*/ 259 h 274"/>
                    <a:gd name="T48" fmla="*/ 0 w 269"/>
                    <a:gd name="T49" fmla="*/ 237 h 274"/>
                    <a:gd name="T50" fmla="*/ 9 w 269"/>
                    <a:gd name="T51" fmla="*/ 213 h 274"/>
                    <a:gd name="T52" fmla="*/ 31 w 269"/>
                    <a:gd name="T53" fmla="*/ 189 h 274"/>
                    <a:gd name="T54" fmla="*/ 46 w 269"/>
                    <a:gd name="T55" fmla="*/ 178 h 274"/>
                    <a:gd name="T56" fmla="*/ 73 w 269"/>
                    <a:gd name="T57" fmla="*/ 163 h 274"/>
                    <a:gd name="T58" fmla="*/ 95 w 269"/>
                    <a:gd name="T59" fmla="*/ 155 h 274"/>
                    <a:gd name="T60" fmla="*/ 110 w 269"/>
                    <a:gd name="T61" fmla="*/ 148 h 274"/>
                    <a:gd name="T62" fmla="*/ 124 w 269"/>
                    <a:gd name="T63" fmla="*/ 136 h 274"/>
                    <a:gd name="T64" fmla="*/ 130 w 269"/>
                    <a:gd name="T65" fmla="*/ 130 h 274"/>
                    <a:gd name="T66" fmla="*/ 151 w 269"/>
                    <a:gd name="T67" fmla="*/ 110 h 274"/>
                    <a:gd name="T68" fmla="*/ 174 w 269"/>
                    <a:gd name="T69" fmla="*/ 86 h 274"/>
                    <a:gd name="T70" fmla="*/ 191 w 269"/>
                    <a:gd name="T71" fmla="*/ 67 h 274"/>
                    <a:gd name="T72" fmla="*/ 194 w 269"/>
                    <a:gd name="T73" fmla="*/ 62 h 274"/>
                    <a:gd name="T74" fmla="*/ 196 w 269"/>
                    <a:gd name="T75" fmla="*/ 49 h 274"/>
                    <a:gd name="T76" fmla="*/ 197 w 269"/>
                    <a:gd name="T77" fmla="*/ 28 h 274"/>
                    <a:gd name="T78" fmla="*/ 198 w 269"/>
                    <a:gd name="T79" fmla="*/ 9 h 274"/>
                    <a:gd name="T80" fmla="*/ 198 w 269"/>
                    <a:gd name="T81" fmla="*/ 0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9" h="274">
                      <a:moveTo>
                        <a:pt x="198" y="0"/>
                      </a:moveTo>
                      <a:lnTo>
                        <a:pt x="198" y="0"/>
                      </a:lnTo>
                      <a:lnTo>
                        <a:pt x="208" y="7"/>
                      </a:lnTo>
                      <a:lnTo>
                        <a:pt x="218" y="15"/>
                      </a:lnTo>
                      <a:lnTo>
                        <a:pt x="228" y="23"/>
                      </a:lnTo>
                      <a:lnTo>
                        <a:pt x="238" y="33"/>
                      </a:lnTo>
                      <a:lnTo>
                        <a:pt x="248" y="43"/>
                      </a:lnTo>
                      <a:lnTo>
                        <a:pt x="255" y="51"/>
                      </a:lnTo>
                      <a:lnTo>
                        <a:pt x="261" y="60"/>
                      </a:lnTo>
                      <a:lnTo>
                        <a:pt x="264" y="68"/>
                      </a:lnTo>
                      <a:lnTo>
                        <a:pt x="266" y="82"/>
                      </a:lnTo>
                      <a:lnTo>
                        <a:pt x="267" y="94"/>
                      </a:lnTo>
                      <a:lnTo>
                        <a:pt x="269" y="103"/>
                      </a:lnTo>
                      <a:lnTo>
                        <a:pt x="269" y="113"/>
                      </a:lnTo>
                      <a:lnTo>
                        <a:pt x="264" y="123"/>
                      </a:lnTo>
                      <a:lnTo>
                        <a:pt x="255" y="134"/>
                      </a:lnTo>
                      <a:lnTo>
                        <a:pt x="242" y="148"/>
                      </a:lnTo>
                      <a:lnTo>
                        <a:pt x="221" y="166"/>
                      </a:lnTo>
                      <a:lnTo>
                        <a:pt x="214" y="172"/>
                      </a:lnTo>
                      <a:lnTo>
                        <a:pt x="207" y="176"/>
                      </a:lnTo>
                      <a:lnTo>
                        <a:pt x="200" y="183"/>
                      </a:lnTo>
                      <a:lnTo>
                        <a:pt x="193" y="189"/>
                      </a:lnTo>
                      <a:lnTo>
                        <a:pt x="187" y="195"/>
                      </a:lnTo>
                      <a:lnTo>
                        <a:pt x="181" y="202"/>
                      </a:lnTo>
                      <a:lnTo>
                        <a:pt x="176" y="209"/>
                      </a:lnTo>
                      <a:lnTo>
                        <a:pt x="171" y="218"/>
                      </a:lnTo>
                      <a:lnTo>
                        <a:pt x="166" y="226"/>
                      </a:lnTo>
                      <a:lnTo>
                        <a:pt x="158" y="232"/>
                      </a:lnTo>
                      <a:lnTo>
                        <a:pt x="149" y="236"/>
                      </a:lnTo>
                      <a:lnTo>
                        <a:pt x="140" y="240"/>
                      </a:lnTo>
                      <a:lnTo>
                        <a:pt x="129" y="241"/>
                      </a:lnTo>
                      <a:lnTo>
                        <a:pt x="120" y="242"/>
                      </a:lnTo>
                      <a:lnTo>
                        <a:pt x="112" y="243"/>
                      </a:lnTo>
                      <a:lnTo>
                        <a:pt x="107" y="243"/>
                      </a:lnTo>
                      <a:lnTo>
                        <a:pt x="101" y="246"/>
                      </a:lnTo>
                      <a:lnTo>
                        <a:pt x="91" y="251"/>
                      </a:lnTo>
                      <a:lnTo>
                        <a:pt x="78" y="258"/>
                      </a:lnTo>
                      <a:lnTo>
                        <a:pt x="63" y="264"/>
                      </a:lnTo>
                      <a:lnTo>
                        <a:pt x="47" y="270"/>
                      </a:lnTo>
                      <a:lnTo>
                        <a:pt x="32" y="274"/>
                      </a:lnTo>
                      <a:lnTo>
                        <a:pt x="19" y="273"/>
                      </a:lnTo>
                      <a:lnTo>
                        <a:pt x="9" y="268"/>
                      </a:lnTo>
                      <a:lnTo>
                        <a:pt x="3" y="259"/>
                      </a:lnTo>
                      <a:lnTo>
                        <a:pt x="0" y="249"/>
                      </a:lnTo>
                      <a:lnTo>
                        <a:pt x="0" y="237"/>
                      </a:lnTo>
                      <a:lnTo>
                        <a:pt x="3" y="226"/>
                      </a:lnTo>
                      <a:lnTo>
                        <a:pt x="9" y="213"/>
                      </a:lnTo>
                      <a:lnTo>
                        <a:pt x="19" y="201"/>
                      </a:lnTo>
                      <a:lnTo>
                        <a:pt x="31" y="189"/>
                      </a:lnTo>
                      <a:lnTo>
                        <a:pt x="46" y="178"/>
                      </a:lnTo>
                      <a:lnTo>
                        <a:pt x="60" y="169"/>
                      </a:lnTo>
                      <a:lnTo>
                        <a:pt x="73" y="163"/>
                      </a:lnTo>
                      <a:lnTo>
                        <a:pt x="85" y="158"/>
                      </a:lnTo>
                      <a:lnTo>
                        <a:pt x="95" y="155"/>
                      </a:lnTo>
                      <a:lnTo>
                        <a:pt x="103" y="152"/>
                      </a:lnTo>
                      <a:lnTo>
                        <a:pt x="110" y="148"/>
                      </a:lnTo>
                      <a:lnTo>
                        <a:pt x="118" y="144"/>
                      </a:lnTo>
                      <a:lnTo>
                        <a:pt x="124" y="136"/>
                      </a:lnTo>
                      <a:lnTo>
                        <a:pt x="130" y="130"/>
                      </a:lnTo>
                      <a:lnTo>
                        <a:pt x="140" y="121"/>
                      </a:lnTo>
                      <a:lnTo>
                        <a:pt x="151" y="110"/>
                      </a:lnTo>
                      <a:lnTo>
                        <a:pt x="163" y="97"/>
                      </a:lnTo>
                      <a:lnTo>
                        <a:pt x="174" y="86"/>
                      </a:lnTo>
                      <a:lnTo>
                        <a:pt x="183" y="75"/>
                      </a:lnTo>
                      <a:lnTo>
                        <a:pt x="191" y="67"/>
                      </a:lnTo>
                      <a:lnTo>
                        <a:pt x="194" y="62"/>
                      </a:lnTo>
                      <a:lnTo>
                        <a:pt x="196" y="57"/>
                      </a:lnTo>
                      <a:lnTo>
                        <a:pt x="196" y="49"/>
                      </a:lnTo>
                      <a:lnTo>
                        <a:pt x="197" y="39"/>
                      </a:lnTo>
                      <a:lnTo>
                        <a:pt x="197" y="28"/>
                      </a:lnTo>
                      <a:lnTo>
                        <a:pt x="198" y="17"/>
                      </a:lnTo>
                      <a:lnTo>
                        <a:pt x="198" y="9"/>
                      </a:lnTo>
                      <a:lnTo>
                        <a:pt x="198" y="2"/>
                      </a:lnTo>
                      <a:lnTo>
                        <a:pt x="198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63" name="Freeform 879"/>
                <p:cNvSpPr>
                  <a:spLocks/>
                </p:cNvSpPr>
                <p:nvPr/>
              </p:nvSpPr>
              <p:spPr bwMode="auto">
                <a:xfrm>
                  <a:off x="5198" y="2802"/>
                  <a:ext cx="16" cy="19"/>
                </a:xfrm>
                <a:custGeom>
                  <a:avLst/>
                  <a:gdLst>
                    <a:gd name="T0" fmla="*/ 55 w 84"/>
                    <a:gd name="T1" fmla="*/ 6 h 96"/>
                    <a:gd name="T2" fmla="*/ 60 w 84"/>
                    <a:gd name="T3" fmla="*/ 10 h 96"/>
                    <a:gd name="T4" fmla="*/ 67 w 84"/>
                    <a:gd name="T5" fmla="*/ 17 h 96"/>
                    <a:gd name="T6" fmla="*/ 73 w 84"/>
                    <a:gd name="T7" fmla="*/ 24 h 96"/>
                    <a:gd name="T8" fmla="*/ 79 w 84"/>
                    <a:gd name="T9" fmla="*/ 31 h 96"/>
                    <a:gd name="T10" fmla="*/ 83 w 84"/>
                    <a:gd name="T11" fmla="*/ 38 h 96"/>
                    <a:gd name="T12" fmla="*/ 84 w 84"/>
                    <a:gd name="T13" fmla="*/ 46 h 96"/>
                    <a:gd name="T14" fmla="*/ 80 w 84"/>
                    <a:gd name="T15" fmla="*/ 53 h 96"/>
                    <a:gd name="T16" fmla="*/ 73 w 84"/>
                    <a:gd name="T17" fmla="*/ 60 h 96"/>
                    <a:gd name="T18" fmla="*/ 66 w 84"/>
                    <a:gd name="T19" fmla="*/ 65 h 96"/>
                    <a:gd name="T20" fmla="*/ 58 w 84"/>
                    <a:gd name="T21" fmla="*/ 70 h 96"/>
                    <a:gd name="T22" fmla="*/ 51 w 84"/>
                    <a:gd name="T23" fmla="*/ 75 h 96"/>
                    <a:gd name="T24" fmla="*/ 44 w 84"/>
                    <a:gd name="T25" fmla="*/ 80 h 96"/>
                    <a:gd name="T26" fmla="*/ 36 w 84"/>
                    <a:gd name="T27" fmla="*/ 85 h 96"/>
                    <a:gd name="T28" fmla="*/ 29 w 84"/>
                    <a:gd name="T29" fmla="*/ 90 h 96"/>
                    <a:gd name="T30" fmla="*/ 22 w 84"/>
                    <a:gd name="T31" fmla="*/ 92 h 96"/>
                    <a:gd name="T32" fmla="*/ 16 w 84"/>
                    <a:gd name="T33" fmla="*/ 94 h 96"/>
                    <a:gd name="T34" fmla="*/ 5 w 84"/>
                    <a:gd name="T35" fmla="*/ 96 h 96"/>
                    <a:gd name="T36" fmla="*/ 0 w 84"/>
                    <a:gd name="T37" fmla="*/ 92 h 96"/>
                    <a:gd name="T38" fmla="*/ 2 w 84"/>
                    <a:gd name="T39" fmla="*/ 83 h 96"/>
                    <a:gd name="T40" fmla="*/ 13 w 84"/>
                    <a:gd name="T41" fmla="*/ 73 h 96"/>
                    <a:gd name="T42" fmla="*/ 21 w 84"/>
                    <a:gd name="T43" fmla="*/ 66 h 96"/>
                    <a:gd name="T44" fmla="*/ 27 w 84"/>
                    <a:gd name="T45" fmla="*/ 62 h 96"/>
                    <a:gd name="T46" fmla="*/ 32 w 84"/>
                    <a:gd name="T47" fmla="*/ 55 h 96"/>
                    <a:gd name="T48" fmla="*/ 35 w 84"/>
                    <a:gd name="T49" fmla="*/ 51 h 96"/>
                    <a:gd name="T50" fmla="*/ 38 w 84"/>
                    <a:gd name="T51" fmla="*/ 46 h 96"/>
                    <a:gd name="T52" fmla="*/ 40 w 84"/>
                    <a:gd name="T53" fmla="*/ 42 h 96"/>
                    <a:gd name="T54" fmla="*/ 40 w 84"/>
                    <a:gd name="T55" fmla="*/ 37 h 96"/>
                    <a:gd name="T56" fmla="*/ 41 w 84"/>
                    <a:gd name="T57" fmla="*/ 34 h 96"/>
                    <a:gd name="T58" fmla="*/ 41 w 84"/>
                    <a:gd name="T59" fmla="*/ 29 h 96"/>
                    <a:gd name="T60" fmla="*/ 40 w 84"/>
                    <a:gd name="T61" fmla="*/ 23 h 96"/>
                    <a:gd name="T62" fmla="*/ 40 w 84"/>
                    <a:gd name="T63" fmla="*/ 15 h 96"/>
                    <a:gd name="T64" fmla="*/ 40 w 84"/>
                    <a:gd name="T65" fmla="*/ 8 h 96"/>
                    <a:gd name="T66" fmla="*/ 41 w 84"/>
                    <a:gd name="T67" fmla="*/ 3 h 96"/>
                    <a:gd name="T68" fmla="*/ 44 w 84"/>
                    <a:gd name="T69" fmla="*/ 0 h 96"/>
                    <a:gd name="T70" fmla="*/ 47 w 84"/>
                    <a:gd name="T71" fmla="*/ 1 h 96"/>
                    <a:gd name="T72" fmla="*/ 55 w 84"/>
                    <a:gd name="T73" fmla="*/ 6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4" h="96">
                      <a:moveTo>
                        <a:pt x="55" y="6"/>
                      </a:moveTo>
                      <a:lnTo>
                        <a:pt x="60" y="10"/>
                      </a:lnTo>
                      <a:lnTo>
                        <a:pt x="67" y="17"/>
                      </a:lnTo>
                      <a:lnTo>
                        <a:pt x="73" y="24"/>
                      </a:lnTo>
                      <a:lnTo>
                        <a:pt x="79" y="31"/>
                      </a:lnTo>
                      <a:lnTo>
                        <a:pt x="83" y="38"/>
                      </a:lnTo>
                      <a:lnTo>
                        <a:pt x="84" y="46"/>
                      </a:lnTo>
                      <a:lnTo>
                        <a:pt x="80" y="53"/>
                      </a:lnTo>
                      <a:lnTo>
                        <a:pt x="73" y="60"/>
                      </a:lnTo>
                      <a:lnTo>
                        <a:pt x="66" y="65"/>
                      </a:lnTo>
                      <a:lnTo>
                        <a:pt x="58" y="70"/>
                      </a:lnTo>
                      <a:lnTo>
                        <a:pt x="51" y="75"/>
                      </a:lnTo>
                      <a:lnTo>
                        <a:pt x="44" y="80"/>
                      </a:lnTo>
                      <a:lnTo>
                        <a:pt x="36" y="85"/>
                      </a:lnTo>
                      <a:lnTo>
                        <a:pt x="29" y="90"/>
                      </a:lnTo>
                      <a:lnTo>
                        <a:pt x="22" y="92"/>
                      </a:lnTo>
                      <a:lnTo>
                        <a:pt x="16" y="94"/>
                      </a:lnTo>
                      <a:lnTo>
                        <a:pt x="5" y="96"/>
                      </a:lnTo>
                      <a:lnTo>
                        <a:pt x="0" y="92"/>
                      </a:lnTo>
                      <a:lnTo>
                        <a:pt x="2" y="83"/>
                      </a:lnTo>
                      <a:lnTo>
                        <a:pt x="13" y="73"/>
                      </a:lnTo>
                      <a:lnTo>
                        <a:pt x="21" y="66"/>
                      </a:lnTo>
                      <a:lnTo>
                        <a:pt x="27" y="62"/>
                      </a:lnTo>
                      <a:lnTo>
                        <a:pt x="32" y="55"/>
                      </a:lnTo>
                      <a:lnTo>
                        <a:pt x="35" y="51"/>
                      </a:lnTo>
                      <a:lnTo>
                        <a:pt x="38" y="46"/>
                      </a:lnTo>
                      <a:lnTo>
                        <a:pt x="40" y="42"/>
                      </a:lnTo>
                      <a:lnTo>
                        <a:pt x="40" y="37"/>
                      </a:lnTo>
                      <a:lnTo>
                        <a:pt x="41" y="34"/>
                      </a:lnTo>
                      <a:lnTo>
                        <a:pt x="41" y="29"/>
                      </a:lnTo>
                      <a:lnTo>
                        <a:pt x="40" y="23"/>
                      </a:lnTo>
                      <a:lnTo>
                        <a:pt x="40" y="15"/>
                      </a:lnTo>
                      <a:lnTo>
                        <a:pt x="40" y="8"/>
                      </a:lnTo>
                      <a:lnTo>
                        <a:pt x="41" y="3"/>
                      </a:lnTo>
                      <a:lnTo>
                        <a:pt x="44" y="0"/>
                      </a:lnTo>
                      <a:lnTo>
                        <a:pt x="47" y="1"/>
                      </a:lnTo>
                      <a:lnTo>
                        <a:pt x="55" y="6"/>
                      </a:lnTo>
                      <a:close/>
                    </a:path>
                  </a:pathLst>
                </a:custGeom>
                <a:solidFill>
                  <a:srgbClr val="FFC7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64" name="Freeform 880"/>
                <p:cNvSpPr>
                  <a:spLocks/>
                </p:cNvSpPr>
                <p:nvPr/>
              </p:nvSpPr>
              <p:spPr bwMode="auto">
                <a:xfrm>
                  <a:off x="5031" y="2503"/>
                  <a:ext cx="21" cy="47"/>
                </a:xfrm>
                <a:custGeom>
                  <a:avLst/>
                  <a:gdLst>
                    <a:gd name="T0" fmla="*/ 108 w 108"/>
                    <a:gd name="T1" fmla="*/ 43 h 236"/>
                    <a:gd name="T2" fmla="*/ 108 w 108"/>
                    <a:gd name="T3" fmla="*/ 20 h 236"/>
                    <a:gd name="T4" fmla="*/ 103 w 108"/>
                    <a:gd name="T5" fmla="*/ 3 h 236"/>
                    <a:gd name="T6" fmla="*/ 91 w 108"/>
                    <a:gd name="T7" fmla="*/ 2 h 236"/>
                    <a:gd name="T8" fmla="*/ 69 w 108"/>
                    <a:gd name="T9" fmla="*/ 19 h 236"/>
                    <a:gd name="T10" fmla="*/ 50 w 108"/>
                    <a:gd name="T11" fmla="*/ 39 h 236"/>
                    <a:gd name="T12" fmla="*/ 35 w 108"/>
                    <a:gd name="T13" fmla="*/ 60 h 236"/>
                    <a:gd name="T14" fmla="*/ 27 w 108"/>
                    <a:gd name="T15" fmla="*/ 77 h 236"/>
                    <a:gd name="T16" fmla="*/ 23 w 108"/>
                    <a:gd name="T17" fmla="*/ 92 h 236"/>
                    <a:gd name="T18" fmla="*/ 22 w 108"/>
                    <a:gd name="T19" fmla="*/ 106 h 236"/>
                    <a:gd name="T20" fmla="*/ 22 w 108"/>
                    <a:gd name="T21" fmla="*/ 122 h 236"/>
                    <a:gd name="T22" fmla="*/ 24 w 108"/>
                    <a:gd name="T23" fmla="*/ 138 h 236"/>
                    <a:gd name="T24" fmla="*/ 30 w 108"/>
                    <a:gd name="T25" fmla="*/ 152 h 236"/>
                    <a:gd name="T26" fmla="*/ 30 w 108"/>
                    <a:gd name="T27" fmla="*/ 171 h 236"/>
                    <a:gd name="T28" fmla="*/ 24 w 108"/>
                    <a:gd name="T29" fmla="*/ 189 h 236"/>
                    <a:gd name="T30" fmla="*/ 14 w 108"/>
                    <a:gd name="T31" fmla="*/ 204 h 236"/>
                    <a:gd name="T32" fmla="*/ 1 w 108"/>
                    <a:gd name="T33" fmla="*/ 219 h 236"/>
                    <a:gd name="T34" fmla="*/ 1 w 108"/>
                    <a:gd name="T35" fmla="*/ 234 h 236"/>
                    <a:gd name="T36" fmla="*/ 3 w 108"/>
                    <a:gd name="T37" fmla="*/ 236 h 236"/>
                    <a:gd name="T38" fmla="*/ 6 w 108"/>
                    <a:gd name="T39" fmla="*/ 234 h 236"/>
                    <a:gd name="T40" fmla="*/ 7 w 108"/>
                    <a:gd name="T41" fmla="*/ 224 h 236"/>
                    <a:gd name="T42" fmla="*/ 13 w 108"/>
                    <a:gd name="T43" fmla="*/ 214 h 236"/>
                    <a:gd name="T44" fmla="*/ 25 w 108"/>
                    <a:gd name="T45" fmla="*/ 200 h 236"/>
                    <a:gd name="T46" fmla="*/ 33 w 108"/>
                    <a:gd name="T47" fmla="*/ 187 h 236"/>
                    <a:gd name="T48" fmla="*/ 38 w 108"/>
                    <a:gd name="T49" fmla="*/ 169 h 236"/>
                    <a:gd name="T50" fmla="*/ 39 w 108"/>
                    <a:gd name="T51" fmla="*/ 152 h 236"/>
                    <a:gd name="T52" fmla="*/ 38 w 108"/>
                    <a:gd name="T53" fmla="*/ 141 h 236"/>
                    <a:gd name="T54" fmla="*/ 35 w 108"/>
                    <a:gd name="T55" fmla="*/ 131 h 236"/>
                    <a:gd name="T56" fmla="*/ 36 w 108"/>
                    <a:gd name="T57" fmla="*/ 116 h 236"/>
                    <a:gd name="T58" fmla="*/ 44 w 108"/>
                    <a:gd name="T59" fmla="*/ 103 h 236"/>
                    <a:gd name="T60" fmla="*/ 63 w 108"/>
                    <a:gd name="T61" fmla="*/ 96 h 236"/>
                    <a:gd name="T62" fmla="*/ 78 w 108"/>
                    <a:gd name="T63" fmla="*/ 96 h 236"/>
                    <a:gd name="T64" fmla="*/ 89 w 108"/>
                    <a:gd name="T65" fmla="*/ 99 h 236"/>
                    <a:gd name="T66" fmla="*/ 89 w 108"/>
                    <a:gd name="T67" fmla="*/ 94 h 236"/>
                    <a:gd name="T68" fmla="*/ 76 w 108"/>
                    <a:gd name="T69" fmla="*/ 89 h 236"/>
                    <a:gd name="T70" fmla="*/ 57 w 108"/>
                    <a:gd name="T71" fmla="*/ 90 h 236"/>
                    <a:gd name="T72" fmla="*/ 45 w 108"/>
                    <a:gd name="T73" fmla="*/ 92 h 236"/>
                    <a:gd name="T74" fmla="*/ 41 w 108"/>
                    <a:gd name="T75" fmla="*/ 88 h 236"/>
                    <a:gd name="T76" fmla="*/ 40 w 108"/>
                    <a:gd name="T77" fmla="*/ 79 h 236"/>
                    <a:gd name="T78" fmla="*/ 45 w 108"/>
                    <a:gd name="T79" fmla="*/ 66 h 236"/>
                    <a:gd name="T80" fmla="*/ 55 w 108"/>
                    <a:gd name="T81" fmla="*/ 49 h 236"/>
                    <a:gd name="T82" fmla="*/ 69 w 108"/>
                    <a:gd name="T83" fmla="*/ 32 h 236"/>
                    <a:gd name="T84" fmla="*/ 83 w 108"/>
                    <a:gd name="T85" fmla="*/ 19 h 236"/>
                    <a:gd name="T86" fmla="*/ 94 w 108"/>
                    <a:gd name="T87" fmla="*/ 13 h 236"/>
                    <a:gd name="T88" fmla="*/ 101 w 108"/>
                    <a:gd name="T89" fmla="*/ 17 h 236"/>
                    <a:gd name="T90" fmla="*/ 102 w 108"/>
                    <a:gd name="T91" fmla="*/ 30 h 236"/>
                    <a:gd name="T92" fmla="*/ 103 w 108"/>
                    <a:gd name="T93" fmla="*/ 40 h 236"/>
                    <a:gd name="T94" fmla="*/ 107 w 108"/>
                    <a:gd name="T95" fmla="*/ 58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8" h="236">
                      <a:moveTo>
                        <a:pt x="108" y="56"/>
                      </a:moveTo>
                      <a:lnTo>
                        <a:pt x="108" y="43"/>
                      </a:lnTo>
                      <a:lnTo>
                        <a:pt x="108" y="31"/>
                      </a:lnTo>
                      <a:lnTo>
                        <a:pt x="108" y="20"/>
                      </a:lnTo>
                      <a:lnTo>
                        <a:pt x="107" y="10"/>
                      </a:lnTo>
                      <a:lnTo>
                        <a:pt x="103" y="3"/>
                      </a:lnTo>
                      <a:lnTo>
                        <a:pt x="98" y="0"/>
                      </a:lnTo>
                      <a:lnTo>
                        <a:pt x="91" y="2"/>
                      </a:lnTo>
                      <a:lnTo>
                        <a:pt x="80" y="9"/>
                      </a:lnTo>
                      <a:lnTo>
                        <a:pt x="69" y="19"/>
                      </a:lnTo>
                      <a:lnTo>
                        <a:pt x="59" y="28"/>
                      </a:lnTo>
                      <a:lnTo>
                        <a:pt x="50" y="39"/>
                      </a:lnTo>
                      <a:lnTo>
                        <a:pt x="42" y="50"/>
                      </a:lnTo>
                      <a:lnTo>
                        <a:pt x="35" y="60"/>
                      </a:lnTo>
                      <a:lnTo>
                        <a:pt x="30" y="70"/>
                      </a:lnTo>
                      <a:lnTo>
                        <a:pt x="27" y="77"/>
                      </a:lnTo>
                      <a:lnTo>
                        <a:pt x="24" y="84"/>
                      </a:lnTo>
                      <a:lnTo>
                        <a:pt x="23" y="92"/>
                      </a:lnTo>
                      <a:lnTo>
                        <a:pt x="23" y="98"/>
                      </a:lnTo>
                      <a:lnTo>
                        <a:pt x="22" y="106"/>
                      </a:lnTo>
                      <a:lnTo>
                        <a:pt x="22" y="114"/>
                      </a:lnTo>
                      <a:lnTo>
                        <a:pt x="22" y="122"/>
                      </a:lnTo>
                      <a:lnTo>
                        <a:pt x="23" y="129"/>
                      </a:lnTo>
                      <a:lnTo>
                        <a:pt x="24" y="138"/>
                      </a:lnTo>
                      <a:lnTo>
                        <a:pt x="28" y="145"/>
                      </a:lnTo>
                      <a:lnTo>
                        <a:pt x="30" y="152"/>
                      </a:lnTo>
                      <a:lnTo>
                        <a:pt x="31" y="161"/>
                      </a:lnTo>
                      <a:lnTo>
                        <a:pt x="30" y="171"/>
                      </a:lnTo>
                      <a:lnTo>
                        <a:pt x="28" y="179"/>
                      </a:lnTo>
                      <a:lnTo>
                        <a:pt x="24" y="189"/>
                      </a:lnTo>
                      <a:lnTo>
                        <a:pt x="20" y="196"/>
                      </a:lnTo>
                      <a:lnTo>
                        <a:pt x="14" y="204"/>
                      </a:lnTo>
                      <a:lnTo>
                        <a:pt x="10" y="210"/>
                      </a:lnTo>
                      <a:lnTo>
                        <a:pt x="1" y="219"/>
                      </a:lnTo>
                      <a:lnTo>
                        <a:pt x="0" y="228"/>
                      </a:lnTo>
                      <a:lnTo>
                        <a:pt x="1" y="234"/>
                      </a:lnTo>
                      <a:lnTo>
                        <a:pt x="2" y="236"/>
                      </a:lnTo>
                      <a:lnTo>
                        <a:pt x="3" y="236"/>
                      </a:lnTo>
                      <a:lnTo>
                        <a:pt x="5" y="236"/>
                      </a:lnTo>
                      <a:lnTo>
                        <a:pt x="6" y="234"/>
                      </a:lnTo>
                      <a:lnTo>
                        <a:pt x="7" y="230"/>
                      </a:lnTo>
                      <a:lnTo>
                        <a:pt x="7" y="224"/>
                      </a:lnTo>
                      <a:lnTo>
                        <a:pt x="8" y="219"/>
                      </a:lnTo>
                      <a:lnTo>
                        <a:pt x="13" y="214"/>
                      </a:lnTo>
                      <a:lnTo>
                        <a:pt x="20" y="206"/>
                      </a:lnTo>
                      <a:lnTo>
                        <a:pt x="25" y="200"/>
                      </a:lnTo>
                      <a:lnTo>
                        <a:pt x="29" y="194"/>
                      </a:lnTo>
                      <a:lnTo>
                        <a:pt x="33" y="187"/>
                      </a:lnTo>
                      <a:lnTo>
                        <a:pt x="35" y="178"/>
                      </a:lnTo>
                      <a:lnTo>
                        <a:pt x="38" y="169"/>
                      </a:lnTo>
                      <a:lnTo>
                        <a:pt x="39" y="161"/>
                      </a:lnTo>
                      <a:lnTo>
                        <a:pt x="39" y="152"/>
                      </a:lnTo>
                      <a:lnTo>
                        <a:pt x="38" y="143"/>
                      </a:lnTo>
                      <a:lnTo>
                        <a:pt x="38" y="141"/>
                      </a:lnTo>
                      <a:lnTo>
                        <a:pt x="36" y="137"/>
                      </a:lnTo>
                      <a:lnTo>
                        <a:pt x="35" y="131"/>
                      </a:lnTo>
                      <a:lnTo>
                        <a:pt x="35" y="123"/>
                      </a:lnTo>
                      <a:lnTo>
                        <a:pt x="36" y="116"/>
                      </a:lnTo>
                      <a:lnTo>
                        <a:pt x="39" y="109"/>
                      </a:lnTo>
                      <a:lnTo>
                        <a:pt x="44" y="103"/>
                      </a:lnTo>
                      <a:lnTo>
                        <a:pt x="51" y="99"/>
                      </a:lnTo>
                      <a:lnTo>
                        <a:pt x="63" y="96"/>
                      </a:lnTo>
                      <a:lnTo>
                        <a:pt x="72" y="95"/>
                      </a:lnTo>
                      <a:lnTo>
                        <a:pt x="78" y="96"/>
                      </a:lnTo>
                      <a:lnTo>
                        <a:pt x="84" y="99"/>
                      </a:lnTo>
                      <a:lnTo>
                        <a:pt x="89" y="99"/>
                      </a:lnTo>
                      <a:lnTo>
                        <a:pt x="90" y="96"/>
                      </a:lnTo>
                      <a:lnTo>
                        <a:pt x="89" y="94"/>
                      </a:lnTo>
                      <a:lnTo>
                        <a:pt x="84" y="90"/>
                      </a:lnTo>
                      <a:lnTo>
                        <a:pt x="76" y="89"/>
                      </a:lnTo>
                      <a:lnTo>
                        <a:pt x="67" y="89"/>
                      </a:lnTo>
                      <a:lnTo>
                        <a:pt x="57" y="90"/>
                      </a:lnTo>
                      <a:lnTo>
                        <a:pt x="48" y="92"/>
                      </a:lnTo>
                      <a:lnTo>
                        <a:pt x="45" y="92"/>
                      </a:lnTo>
                      <a:lnTo>
                        <a:pt x="42" y="90"/>
                      </a:lnTo>
                      <a:lnTo>
                        <a:pt x="41" y="88"/>
                      </a:lnTo>
                      <a:lnTo>
                        <a:pt x="40" y="84"/>
                      </a:lnTo>
                      <a:lnTo>
                        <a:pt x="40" y="79"/>
                      </a:lnTo>
                      <a:lnTo>
                        <a:pt x="42" y="73"/>
                      </a:lnTo>
                      <a:lnTo>
                        <a:pt x="45" y="66"/>
                      </a:lnTo>
                      <a:lnTo>
                        <a:pt x="48" y="59"/>
                      </a:lnTo>
                      <a:lnTo>
                        <a:pt x="55" y="49"/>
                      </a:lnTo>
                      <a:lnTo>
                        <a:pt x="62" y="40"/>
                      </a:lnTo>
                      <a:lnTo>
                        <a:pt x="69" y="32"/>
                      </a:lnTo>
                      <a:lnTo>
                        <a:pt x="76" y="25"/>
                      </a:lnTo>
                      <a:lnTo>
                        <a:pt x="83" y="19"/>
                      </a:lnTo>
                      <a:lnTo>
                        <a:pt x="89" y="14"/>
                      </a:lnTo>
                      <a:lnTo>
                        <a:pt x="94" y="13"/>
                      </a:lnTo>
                      <a:lnTo>
                        <a:pt x="97" y="13"/>
                      </a:lnTo>
                      <a:lnTo>
                        <a:pt x="101" y="17"/>
                      </a:lnTo>
                      <a:lnTo>
                        <a:pt x="102" y="23"/>
                      </a:lnTo>
                      <a:lnTo>
                        <a:pt x="102" y="30"/>
                      </a:lnTo>
                      <a:lnTo>
                        <a:pt x="102" y="34"/>
                      </a:lnTo>
                      <a:lnTo>
                        <a:pt x="103" y="40"/>
                      </a:lnTo>
                      <a:lnTo>
                        <a:pt x="106" y="50"/>
                      </a:lnTo>
                      <a:lnTo>
                        <a:pt x="107" y="58"/>
                      </a:lnTo>
                      <a:lnTo>
                        <a:pt x="108" y="56"/>
                      </a:lnTo>
                      <a:close/>
                    </a:path>
                  </a:pathLst>
                </a:custGeom>
                <a:solidFill>
                  <a:srgbClr val="CC87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65" name="Freeform 881"/>
                <p:cNvSpPr>
                  <a:spLocks/>
                </p:cNvSpPr>
                <p:nvPr/>
              </p:nvSpPr>
              <p:spPr bwMode="auto">
                <a:xfrm>
                  <a:off x="4955" y="2479"/>
                  <a:ext cx="72" cy="84"/>
                </a:xfrm>
                <a:custGeom>
                  <a:avLst/>
                  <a:gdLst>
                    <a:gd name="T0" fmla="*/ 4 w 362"/>
                    <a:gd name="T1" fmla="*/ 65 h 419"/>
                    <a:gd name="T2" fmla="*/ 7 w 362"/>
                    <a:gd name="T3" fmla="*/ 172 h 419"/>
                    <a:gd name="T4" fmla="*/ 27 w 362"/>
                    <a:gd name="T5" fmla="*/ 205 h 419"/>
                    <a:gd name="T6" fmla="*/ 57 w 362"/>
                    <a:gd name="T7" fmla="*/ 210 h 419"/>
                    <a:gd name="T8" fmla="*/ 96 w 362"/>
                    <a:gd name="T9" fmla="*/ 185 h 419"/>
                    <a:gd name="T10" fmla="*/ 166 w 362"/>
                    <a:gd name="T11" fmla="*/ 155 h 419"/>
                    <a:gd name="T12" fmla="*/ 196 w 362"/>
                    <a:gd name="T13" fmla="*/ 154 h 419"/>
                    <a:gd name="T14" fmla="*/ 191 w 362"/>
                    <a:gd name="T15" fmla="*/ 160 h 419"/>
                    <a:gd name="T16" fmla="*/ 162 w 362"/>
                    <a:gd name="T17" fmla="*/ 169 h 419"/>
                    <a:gd name="T18" fmla="*/ 112 w 362"/>
                    <a:gd name="T19" fmla="*/ 191 h 419"/>
                    <a:gd name="T20" fmla="*/ 65 w 362"/>
                    <a:gd name="T21" fmla="*/ 229 h 419"/>
                    <a:gd name="T22" fmla="*/ 72 w 362"/>
                    <a:gd name="T23" fmla="*/ 238 h 419"/>
                    <a:gd name="T24" fmla="*/ 121 w 362"/>
                    <a:gd name="T25" fmla="*/ 204 h 419"/>
                    <a:gd name="T26" fmla="*/ 183 w 362"/>
                    <a:gd name="T27" fmla="*/ 186 h 419"/>
                    <a:gd name="T28" fmla="*/ 247 w 362"/>
                    <a:gd name="T29" fmla="*/ 214 h 419"/>
                    <a:gd name="T30" fmla="*/ 279 w 362"/>
                    <a:gd name="T31" fmla="*/ 238 h 419"/>
                    <a:gd name="T32" fmla="*/ 314 w 362"/>
                    <a:gd name="T33" fmla="*/ 240 h 419"/>
                    <a:gd name="T34" fmla="*/ 342 w 362"/>
                    <a:gd name="T35" fmla="*/ 234 h 419"/>
                    <a:gd name="T36" fmla="*/ 353 w 362"/>
                    <a:gd name="T37" fmla="*/ 229 h 419"/>
                    <a:gd name="T38" fmla="*/ 323 w 362"/>
                    <a:gd name="T39" fmla="*/ 249 h 419"/>
                    <a:gd name="T40" fmla="*/ 314 w 362"/>
                    <a:gd name="T41" fmla="*/ 252 h 419"/>
                    <a:gd name="T42" fmla="*/ 351 w 362"/>
                    <a:gd name="T43" fmla="*/ 257 h 419"/>
                    <a:gd name="T44" fmla="*/ 308 w 362"/>
                    <a:gd name="T45" fmla="*/ 259 h 419"/>
                    <a:gd name="T46" fmla="*/ 329 w 362"/>
                    <a:gd name="T47" fmla="*/ 277 h 419"/>
                    <a:gd name="T48" fmla="*/ 348 w 362"/>
                    <a:gd name="T49" fmla="*/ 301 h 419"/>
                    <a:gd name="T50" fmla="*/ 324 w 362"/>
                    <a:gd name="T51" fmla="*/ 281 h 419"/>
                    <a:gd name="T52" fmla="*/ 296 w 362"/>
                    <a:gd name="T53" fmla="*/ 277 h 419"/>
                    <a:gd name="T54" fmla="*/ 249 w 362"/>
                    <a:gd name="T55" fmla="*/ 297 h 419"/>
                    <a:gd name="T56" fmla="*/ 180 w 362"/>
                    <a:gd name="T57" fmla="*/ 311 h 419"/>
                    <a:gd name="T58" fmla="*/ 100 w 362"/>
                    <a:gd name="T59" fmla="*/ 306 h 419"/>
                    <a:gd name="T60" fmla="*/ 56 w 362"/>
                    <a:gd name="T61" fmla="*/ 291 h 419"/>
                    <a:gd name="T62" fmla="*/ 63 w 362"/>
                    <a:gd name="T63" fmla="*/ 303 h 419"/>
                    <a:gd name="T64" fmla="*/ 85 w 362"/>
                    <a:gd name="T65" fmla="*/ 323 h 419"/>
                    <a:gd name="T66" fmla="*/ 113 w 362"/>
                    <a:gd name="T67" fmla="*/ 337 h 419"/>
                    <a:gd name="T68" fmla="*/ 147 w 362"/>
                    <a:gd name="T69" fmla="*/ 351 h 419"/>
                    <a:gd name="T70" fmla="*/ 119 w 362"/>
                    <a:gd name="T71" fmla="*/ 345 h 419"/>
                    <a:gd name="T72" fmla="*/ 72 w 362"/>
                    <a:gd name="T73" fmla="*/ 322 h 419"/>
                    <a:gd name="T74" fmla="*/ 48 w 362"/>
                    <a:gd name="T75" fmla="*/ 291 h 419"/>
                    <a:gd name="T76" fmla="*/ 39 w 362"/>
                    <a:gd name="T77" fmla="*/ 274 h 419"/>
                    <a:gd name="T78" fmla="*/ 39 w 362"/>
                    <a:gd name="T79" fmla="*/ 296 h 419"/>
                    <a:gd name="T80" fmla="*/ 40 w 362"/>
                    <a:gd name="T81" fmla="*/ 322 h 419"/>
                    <a:gd name="T82" fmla="*/ 44 w 362"/>
                    <a:gd name="T83" fmla="*/ 357 h 419"/>
                    <a:gd name="T84" fmla="*/ 49 w 362"/>
                    <a:gd name="T85" fmla="*/ 386 h 419"/>
                    <a:gd name="T86" fmla="*/ 55 w 362"/>
                    <a:gd name="T87" fmla="*/ 414 h 419"/>
                    <a:gd name="T88" fmla="*/ 50 w 362"/>
                    <a:gd name="T89" fmla="*/ 408 h 419"/>
                    <a:gd name="T90" fmla="*/ 40 w 362"/>
                    <a:gd name="T91" fmla="*/ 369 h 419"/>
                    <a:gd name="T92" fmla="*/ 33 w 362"/>
                    <a:gd name="T93" fmla="*/ 314 h 419"/>
                    <a:gd name="T94" fmla="*/ 29 w 362"/>
                    <a:gd name="T95" fmla="*/ 251 h 419"/>
                    <a:gd name="T96" fmla="*/ 25 w 362"/>
                    <a:gd name="T97" fmla="*/ 213 h 419"/>
                    <a:gd name="T98" fmla="*/ 9 w 362"/>
                    <a:gd name="T99" fmla="*/ 196 h 419"/>
                    <a:gd name="T100" fmla="*/ 1 w 362"/>
                    <a:gd name="T101" fmla="*/ 176 h 419"/>
                    <a:gd name="T102" fmla="*/ 0 w 362"/>
                    <a:gd name="T103" fmla="*/ 135 h 419"/>
                    <a:gd name="T104" fmla="*/ 4 w 362"/>
                    <a:gd name="T105" fmla="*/ 40 h 4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62" h="419">
                      <a:moveTo>
                        <a:pt x="5" y="0"/>
                      </a:moveTo>
                      <a:lnTo>
                        <a:pt x="4" y="15"/>
                      </a:lnTo>
                      <a:lnTo>
                        <a:pt x="4" y="38"/>
                      </a:lnTo>
                      <a:lnTo>
                        <a:pt x="4" y="65"/>
                      </a:lnTo>
                      <a:lnTo>
                        <a:pt x="4" y="94"/>
                      </a:lnTo>
                      <a:lnTo>
                        <a:pt x="4" y="123"/>
                      </a:lnTo>
                      <a:lnTo>
                        <a:pt x="6" y="150"/>
                      </a:lnTo>
                      <a:lnTo>
                        <a:pt x="7" y="172"/>
                      </a:lnTo>
                      <a:lnTo>
                        <a:pt x="11" y="185"/>
                      </a:lnTo>
                      <a:lnTo>
                        <a:pt x="16" y="194"/>
                      </a:lnTo>
                      <a:lnTo>
                        <a:pt x="21" y="200"/>
                      </a:lnTo>
                      <a:lnTo>
                        <a:pt x="27" y="205"/>
                      </a:lnTo>
                      <a:lnTo>
                        <a:pt x="34" y="208"/>
                      </a:lnTo>
                      <a:lnTo>
                        <a:pt x="42" y="211"/>
                      </a:lnTo>
                      <a:lnTo>
                        <a:pt x="50" y="211"/>
                      </a:lnTo>
                      <a:lnTo>
                        <a:pt x="57" y="210"/>
                      </a:lnTo>
                      <a:lnTo>
                        <a:pt x="65" y="207"/>
                      </a:lnTo>
                      <a:lnTo>
                        <a:pt x="73" y="202"/>
                      </a:lnTo>
                      <a:lnTo>
                        <a:pt x="83" y="195"/>
                      </a:lnTo>
                      <a:lnTo>
                        <a:pt x="96" y="185"/>
                      </a:lnTo>
                      <a:lnTo>
                        <a:pt x="111" y="177"/>
                      </a:lnTo>
                      <a:lnTo>
                        <a:pt x="127" y="167"/>
                      </a:lnTo>
                      <a:lnTo>
                        <a:pt x="146" y="160"/>
                      </a:lnTo>
                      <a:lnTo>
                        <a:pt x="166" y="155"/>
                      </a:lnTo>
                      <a:lnTo>
                        <a:pt x="188" y="154"/>
                      </a:lnTo>
                      <a:lnTo>
                        <a:pt x="189" y="154"/>
                      </a:lnTo>
                      <a:lnTo>
                        <a:pt x="193" y="154"/>
                      </a:lnTo>
                      <a:lnTo>
                        <a:pt x="196" y="154"/>
                      </a:lnTo>
                      <a:lnTo>
                        <a:pt x="200" y="155"/>
                      </a:lnTo>
                      <a:lnTo>
                        <a:pt x="200" y="156"/>
                      </a:lnTo>
                      <a:lnTo>
                        <a:pt x="197" y="157"/>
                      </a:lnTo>
                      <a:lnTo>
                        <a:pt x="191" y="160"/>
                      </a:lnTo>
                      <a:lnTo>
                        <a:pt x="178" y="163"/>
                      </a:lnTo>
                      <a:lnTo>
                        <a:pt x="175" y="165"/>
                      </a:lnTo>
                      <a:lnTo>
                        <a:pt x="171" y="166"/>
                      </a:lnTo>
                      <a:lnTo>
                        <a:pt x="162" y="169"/>
                      </a:lnTo>
                      <a:lnTo>
                        <a:pt x="151" y="173"/>
                      </a:lnTo>
                      <a:lnTo>
                        <a:pt x="139" y="178"/>
                      </a:lnTo>
                      <a:lnTo>
                        <a:pt x="126" y="184"/>
                      </a:lnTo>
                      <a:lnTo>
                        <a:pt x="112" y="191"/>
                      </a:lnTo>
                      <a:lnTo>
                        <a:pt x="100" y="199"/>
                      </a:lnTo>
                      <a:lnTo>
                        <a:pt x="85" y="210"/>
                      </a:lnTo>
                      <a:lnTo>
                        <a:pt x="73" y="219"/>
                      </a:lnTo>
                      <a:lnTo>
                        <a:pt x="65" y="229"/>
                      </a:lnTo>
                      <a:lnTo>
                        <a:pt x="60" y="236"/>
                      </a:lnTo>
                      <a:lnTo>
                        <a:pt x="59" y="240"/>
                      </a:lnTo>
                      <a:lnTo>
                        <a:pt x="62" y="241"/>
                      </a:lnTo>
                      <a:lnTo>
                        <a:pt x="72" y="238"/>
                      </a:lnTo>
                      <a:lnTo>
                        <a:pt x="88" y="228"/>
                      </a:lnTo>
                      <a:lnTo>
                        <a:pt x="98" y="221"/>
                      </a:lnTo>
                      <a:lnTo>
                        <a:pt x="110" y="212"/>
                      </a:lnTo>
                      <a:lnTo>
                        <a:pt x="121" y="204"/>
                      </a:lnTo>
                      <a:lnTo>
                        <a:pt x="134" y="195"/>
                      </a:lnTo>
                      <a:lnTo>
                        <a:pt x="149" y="189"/>
                      </a:lnTo>
                      <a:lnTo>
                        <a:pt x="165" y="186"/>
                      </a:lnTo>
                      <a:lnTo>
                        <a:pt x="183" y="186"/>
                      </a:lnTo>
                      <a:lnTo>
                        <a:pt x="203" y="191"/>
                      </a:lnTo>
                      <a:lnTo>
                        <a:pt x="222" y="199"/>
                      </a:lnTo>
                      <a:lnTo>
                        <a:pt x="236" y="207"/>
                      </a:lnTo>
                      <a:lnTo>
                        <a:pt x="247" y="214"/>
                      </a:lnTo>
                      <a:lnTo>
                        <a:pt x="257" y="222"/>
                      </a:lnTo>
                      <a:lnTo>
                        <a:pt x="264" y="229"/>
                      </a:lnTo>
                      <a:lnTo>
                        <a:pt x="272" y="234"/>
                      </a:lnTo>
                      <a:lnTo>
                        <a:pt x="279" y="238"/>
                      </a:lnTo>
                      <a:lnTo>
                        <a:pt x="287" y="240"/>
                      </a:lnTo>
                      <a:lnTo>
                        <a:pt x="296" y="241"/>
                      </a:lnTo>
                      <a:lnTo>
                        <a:pt x="306" y="240"/>
                      </a:lnTo>
                      <a:lnTo>
                        <a:pt x="314" y="240"/>
                      </a:lnTo>
                      <a:lnTo>
                        <a:pt x="324" y="239"/>
                      </a:lnTo>
                      <a:lnTo>
                        <a:pt x="331" y="236"/>
                      </a:lnTo>
                      <a:lnTo>
                        <a:pt x="337" y="235"/>
                      </a:lnTo>
                      <a:lnTo>
                        <a:pt x="342" y="234"/>
                      </a:lnTo>
                      <a:lnTo>
                        <a:pt x="343" y="234"/>
                      </a:lnTo>
                      <a:lnTo>
                        <a:pt x="358" y="219"/>
                      </a:lnTo>
                      <a:lnTo>
                        <a:pt x="357" y="223"/>
                      </a:lnTo>
                      <a:lnTo>
                        <a:pt x="353" y="229"/>
                      </a:lnTo>
                      <a:lnTo>
                        <a:pt x="347" y="238"/>
                      </a:lnTo>
                      <a:lnTo>
                        <a:pt x="341" y="242"/>
                      </a:lnTo>
                      <a:lnTo>
                        <a:pt x="334" y="245"/>
                      </a:lnTo>
                      <a:lnTo>
                        <a:pt x="323" y="249"/>
                      </a:lnTo>
                      <a:lnTo>
                        <a:pt x="314" y="250"/>
                      </a:lnTo>
                      <a:lnTo>
                        <a:pt x="311" y="251"/>
                      </a:lnTo>
                      <a:lnTo>
                        <a:pt x="312" y="251"/>
                      </a:lnTo>
                      <a:lnTo>
                        <a:pt x="314" y="252"/>
                      </a:lnTo>
                      <a:lnTo>
                        <a:pt x="320" y="255"/>
                      </a:lnTo>
                      <a:lnTo>
                        <a:pt x="329" y="255"/>
                      </a:lnTo>
                      <a:lnTo>
                        <a:pt x="340" y="256"/>
                      </a:lnTo>
                      <a:lnTo>
                        <a:pt x="351" y="257"/>
                      </a:lnTo>
                      <a:lnTo>
                        <a:pt x="358" y="259"/>
                      </a:lnTo>
                      <a:lnTo>
                        <a:pt x="362" y="261"/>
                      </a:lnTo>
                      <a:lnTo>
                        <a:pt x="309" y="258"/>
                      </a:lnTo>
                      <a:lnTo>
                        <a:pt x="308" y="259"/>
                      </a:lnTo>
                      <a:lnTo>
                        <a:pt x="308" y="263"/>
                      </a:lnTo>
                      <a:lnTo>
                        <a:pt x="309" y="268"/>
                      </a:lnTo>
                      <a:lnTo>
                        <a:pt x="317" y="272"/>
                      </a:lnTo>
                      <a:lnTo>
                        <a:pt x="329" y="277"/>
                      </a:lnTo>
                      <a:lnTo>
                        <a:pt x="339" y="286"/>
                      </a:lnTo>
                      <a:lnTo>
                        <a:pt x="346" y="295"/>
                      </a:lnTo>
                      <a:lnTo>
                        <a:pt x="350" y="302"/>
                      </a:lnTo>
                      <a:lnTo>
                        <a:pt x="348" y="301"/>
                      </a:lnTo>
                      <a:lnTo>
                        <a:pt x="345" y="297"/>
                      </a:lnTo>
                      <a:lnTo>
                        <a:pt x="339" y="292"/>
                      </a:lnTo>
                      <a:lnTo>
                        <a:pt x="331" y="287"/>
                      </a:lnTo>
                      <a:lnTo>
                        <a:pt x="324" y="281"/>
                      </a:lnTo>
                      <a:lnTo>
                        <a:pt x="317" y="278"/>
                      </a:lnTo>
                      <a:lnTo>
                        <a:pt x="309" y="274"/>
                      </a:lnTo>
                      <a:lnTo>
                        <a:pt x="303" y="274"/>
                      </a:lnTo>
                      <a:lnTo>
                        <a:pt x="296" y="277"/>
                      </a:lnTo>
                      <a:lnTo>
                        <a:pt x="287" y="280"/>
                      </a:lnTo>
                      <a:lnTo>
                        <a:pt x="277" y="285"/>
                      </a:lnTo>
                      <a:lnTo>
                        <a:pt x="263" y="291"/>
                      </a:lnTo>
                      <a:lnTo>
                        <a:pt x="249" y="297"/>
                      </a:lnTo>
                      <a:lnTo>
                        <a:pt x="233" y="302"/>
                      </a:lnTo>
                      <a:lnTo>
                        <a:pt x="216" y="307"/>
                      </a:lnTo>
                      <a:lnTo>
                        <a:pt x="199" y="309"/>
                      </a:lnTo>
                      <a:lnTo>
                        <a:pt x="180" y="311"/>
                      </a:lnTo>
                      <a:lnTo>
                        <a:pt x="160" y="311"/>
                      </a:lnTo>
                      <a:lnTo>
                        <a:pt x="140" y="311"/>
                      </a:lnTo>
                      <a:lnTo>
                        <a:pt x="119" y="308"/>
                      </a:lnTo>
                      <a:lnTo>
                        <a:pt x="100" y="306"/>
                      </a:lnTo>
                      <a:lnTo>
                        <a:pt x="84" y="302"/>
                      </a:lnTo>
                      <a:lnTo>
                        <a:pt x="71" y="298"/>
                      </a:lnTo>
                      <a:lnTo>
                        <a:pt x="61" y="294"/>
                      </a:lnTo>
                      <a:lnTo>
                        <a:pt x="56" y="291"/>
                      </a:lnTo>
                      <a:lnTo>
                        <a:pt x="54" y="291"/>
                      </a:lnTo>
                      <a:lnTo>
                        <a:pt x="55" y="294"/>
                      </a:lnTo>
                      <a:lnTo>
                        <a:pt x="59" y="298"/>
                      </a:lnTo>
                      <a:lnTo>
                        <a:pt x="63" y="303"/>
                      </a:lnTo>
                      <a:lnTo>
                        <a:pt x="68" y="309"/>
                      </a:lnTo>
                      <a:lnTo>
                        <a:pt x="74" y="314"/>
                      </a:lnTo>
                      <a:lnTo>
                        <a:pt x="81" y="319"/>
                      </a:lnTo>
                      <a:lnTo>
                        <a:pt x="85" y="323"/>
                      </a:lnTo>
                      <a:lnTo>
                        <a:pt x="91" y="326"/>
                      </a:lnTo>
                      <a:lnTo>
                        <a:pt x="98" y="330"/>
                      </a:lnTo>
                      <a:lnTo>
                        <a:pt x="105" y="334"/>
                      </a:lnTo>
                      <a:lnTo>
                        <a:pt x="113" y="337"/>
                      </a:lnTo>
                      <a:lnTo>
                        <a:pt x="122" y="341"/>
                      </a:lnTo>
                      <a:lnTo>
                        <a:pt x="130" y="345"/>
                      </a:lnTo>
                      <a:lnTo>
                        <a:pt x="141" y="348"/>
                      </a:lnTo>
                      <a:lnTo>
                        <a:pt x="147" y="351"/>
                      </a:lnTo>
                      <a:lnTo>
                        <a:pt x="141" y="351"/>
                      </a:lnTo>
                      <a:lnTo>
                        <a:pt x="132" y="348"/>
                      </a:lnTo>
                      <a:lnTo>
                        <a:pt x="119" y="345"/>
                      </a:lnTo>
                      <a:lnTo>
                        <a:pt x="106" y="341"/>
                      </a:lnTo>
                      <a:lnTo>
                        <a:pt x="93" y="335"/>
                      </a:lnTo>
                      <a:lnTo>
                        <a:pt x="82" y="329"/>
                      </a:lnTo>
                      <a:lnTo>
                        <a:pt x="72" y="322"/>
                      </a:lnTo>
                      <a:lnTo>
                        <a:pt x="65" y="314"/>
                      </a:lnTo>
                      <a:lnTo>
                        <a:pt x="57" y="307"/>
                      </a:lnTo>
                      <a:lnTo>
                        <a:pt x="53" y="298"/>
                      </a:lnTo>
                      <a:lnTo>
                        <a:pt x="48" y="291"/>
                      </a:lnTo>
                      <a:lnTo>
                        <a:pt x="44" y="285"/>
                      </a:lnTo>
                      <a:lnTo>
                        <a:pt x="42" y="280"/>
                      </a:lnTo>
                      <a:lnTo>
                        <a:pt x="40" y="275"/>
                      </a:lnTo>
                      <a:lnTo>
                        <a:pt x="39" y="274"/>
                      </a:lnTo>
                      <a:lnTo>
                        <a:pt x="39" y="277"/>
                      </a:lnTo>
                      <a:lnTo>
                        <a:pt x="39" y="281"/>
                      </a:lnTo>
                      <a:lnTo>
                        <a:pt x="39" y="289"/>
                      </a:lnTo>
                      <a:lnTo>
                        <a:pt x="39" y="296"/>
                      </a:lnTo>
                      <a:lnTo>
                        <a:pt x="40" y="303"/>
                      </a:lnTo>
                      <a:lnTo>
                        <a:pt x="40" y="311"/>
                      </a:lnTo>
                      <a:lnTo>
                        <a:pt x="40" y="317"/>
                      </a:lnTo>
                      <a:lnTo>
                        <a:pt x="40" y="322"/>
                      </a:lnTo>
                      <a:lnTo>
                        <a:pt x="42" y="329"/>
                      </a:lnTo>
                      <a:lnTo>
                        <a:pt x="42" y="339"/>
                      </a:lnTo>
                      <a:lnTo>
                        <a:pt x="43" y="347"/>
                      </a:lnTo>
                      <a:lnTo>
                        <a:pt x="44" y="357"/>
                      </a:lnTo>
                      <a:lnTo>
                        <a:pt x="45" y="365"/>
                      </a:lnTo>
                      <a:lnTo>
                        <a:pt x="46" y="374"/>
                      </a:lnTo>
                      <a:lnTo>
                        <a:pt x="48" y="380"/>
                      </a:lnTo>
                      <a:lnTo>
                        <a:pt x="49" y="386"/>
                      </a:lnTo>
                      <a:lnTo>
                        <a:pt x="51" y="393"/>
                      </a:lnTo>
                      <a:lnTo>
                        <a:pt x="53" y="401"/>
                      </a:lnTo>
                      <a:lnTo>
                        <a:pt x="54" y="408"/>
                      </a:lnTo>
                      <a:lnTo>
                        <a:pt x="55" y="414"/>
                      </a:lnTo>
                      <a:lnTo>
                        <a:pt x="55" y="418"/>
                      </a:lnTo>
                      <a:lnTo>
                        <a:pt x="54" y="419"/>
                      </a:lnTo>
                      <a:lnTo>
                        <a:pt x="53" y="415"/>
                      </a:lnTo>
                      <a:lnTo>
                        <a:pt x="50" y="408"/>
                      </a:lnTo>
                      <a:lnTo>
                        <a:pt x="48" y="399"/>
                      </a:lnTo>
                      <a:lnTo>
                        <a:pt x="45" y="390"/>
                      </a:lnTo>
                      <a:lnTo>
                        <a:pt x="43" y="380"/>
                      </a:lnTo>
                      <a:lnTo>
                        <a:pt x="40" y="369"/>
                      </a:lnTo>
                      <a:lnTo>
                        <a:pt x="38" y="357"/>
                      </a:lnTo>
                      <a:lnTo>
                        <a:pt x="35" y="343"/>
                      </a:lnTo>
                      <a:lnTo>
                        <a:pt x="34" y="329"/>
                      </a:lnTo>
                      <a:lnTo>
                        <a:pt x="33" y="314"/>
                      </a:lnTo>
                      <a:lnTo>
                        <a:pt x="32" y="297"/>
                      </a:lnTo>
                      <a:lnTo>
                        <a:pt x="31" y="281"/>
                      </a:lnTo>
                      <a:lnTo>
                        <a:pt x="31" y="266"/>
                      </a:lnTo>
                      <a:lnTo>
                        <a:pt x="29" y="251"/>
                      </a:lnTo>
                      <a:lnTo>
                        <a:pt x="28" y="238"/>
                      </a:lnTo>
                      <a:lnTo>
                        <a:pt x="27" y="228"/>
                      </a:lnTo>
                      <a:lnTo>
                        <a:pt x="27" y="222"/>
                      </a:lnTo>
                      <a:lnTo>
                        <a:pt x="25" y="213"/>
                      </a:lnTo>
                      <a:lnTo>
                        <a:pt x="20" y="206"/>
                      </a:lnTo>
                      <a:lnTo>
                        <a:pt x="15" y="201"/>
                      </a:lnTo>
                      <a:lnTo>
                        <a:pt x="10" y="197"/>
                      </a:lnTo>
                      <a:lnTo>
                        <a:pt x="9" y="196"/>
                      </a:lnTo>
                      <a:lnTo>
                        <a:pt x="6" y="193"/>
                      </a:lnTo>
                      <a:lnTo>
                        <a:pt x="5" y="188"/>
                      </a:lnTo>
                      <a:lnTo>
                        <a:pt x="4" y="182"/>
                      </a:lnTo>
                      <a:lnTo>
                        <a:pt x="1" y="176"/>
                      </a:lnTo>
                      <a:lnTo>
                        <a:pt x="1" y="167"/>
                      </a:lnTo>
                      <a:lnTo>
                        <a:pt x="0" y="158"/>
                      </a:lnTo>
                      <a:lnTo>
                        <a:pt x="0" y="150"/>
                      </a:lnTo>
                      <a:lnTo>
                        <a:pt x="0" y="135"/>
                      </a:lnTo>
                      <a:lnTo>
                        <a:pt x="1" y="115"/>
                      </a:lnTo>
                      <a:lnTo>
                        <a:pt x="1" y="90"/>
                      </a:lnTo>
                      <a:lnTo>
                        <a:pt x="3" y="65"/>
                      </a:lnTo>
                      <a:lnTo>
                        <a:pt x="4" y="40"/>
                      </a:lnTo>
                      <a:lnTo>
                        <a:pt x="4" y="20"/>
                      </a:lnTo>
                      <a:lnTo>
                        <a:pt x="5" y="5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CC87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66" name="Freeform 882"/>
                <p:cNvSpPr>
                  <a:spLocks/>
                </p:cNvSpPr>
                <p:nvPr/>
              </p:nvSpPr>
              <p:spPr bwMode="auto">
                <a:xfrm>
                  <a:off x="4977" y="2464"/>
                  <a:ext cx="41" cy="37"/>
                </a:xfrm>
                <a:custGeom>
                  <a:avLst/>
                  <a:gdLst>
                    <a:gd name="T0" fmla="*/ 199 w 202"/>
                    <a:gd name="T1" fmla="*/ 180 h 185"/>
                    <a:gd name="T2" fmla="*/ 195 w 202"/>
                    <a:gd name="T3" fmla="*/ 164 h 185"/>
                    <a:gd name="T4" fmla="*/ 191 w 202"/>
                    <a:gd name="T5" fmla="*/ 142 h 185"/>
                    <a:gd name="T6" fmla="*/ 185 w 202"/>
                    <a:gd name="T7" fmla="*/ 125 h 185"/>
                    <a:gd name="T8" fmla="*/ 178 w 202"/>
                    <a:gd name="T9" fmla="*/ 117 h 185"/>
                    <a:gd name="T10" fmla="*/ 169 w 202"/>
                    <a:gd name="T11" fmla="*/ 113 h 185"/>
                    <a:gd name="T12" fmla="*/ 157 w 202"/>
                    <a:gd name="T13" fmla="*/ 111 h 185"/>
                    <a:gd name="T14" fmla="*/ 145 w 202"/>
                    <a:gd name="T15" fmla="*/ 112 h 185"/>
                    <a:gd name="T16" fmla="*/ 129 w 202"/>
                    <a:gd name="T17" fmla="*/ 113 h 185"/>
                    <a:gd name="T18" fmla="*/ 107 w 202"/>
                    <a:gd name="T19" fmla="*/ 114 h 185"/>
                    <a:gd name="T20" fmla="*/ 81 w 202"/>
                    <a:gd name="T21" fmla="*/ 115 h 185"/>
                    <a:gd name="T22" fmla="*/ 54 w 202"/>
                    <a:gd name="T23" fmla="*/ 118 h 185"/>
                    <a:gd name="T24" fmla="*/ 37 w 202"/>
                    <a:gd name="T25" fmla="*/ 122 h 185"/>
                    <a:gd name="T26" fmla="*/ 25 w 202"/>
                    <a:gd name="T27" fmla="*/ 123 h 185"/>
                    <a:gd name="T28" fmla="*/ 11 w 202"/>
                    <a:gd name="T29" fmla="*/ 125 h 185"/>
                    <a:gd name="T30" fmla="*/ 1 w 202"/>
                    <a:gd name="T31" fmla="*/ 126 h 185"/>
                    <a:gd name="T32" fmla="*/ 3 w 202"/>
                    <a:gd name="T33" fmla="*/ 126 h 185"/>
                    <a:gd name="T34" fmla="*/ 17 w 202"/>
                    <a:gd name="T35" fmla="*/ 123 h 185"/>
                    <a:gd name="T36" fmla="*/ 38 w 202"/>
                    <a:gd name="T37" fmla="*/ 118 h 185"/>
                    <a:gd name="T38" fmla="*/ 55 w 202"/>
                    <a:gd name="T39" fmla="*/ 114 h 185"/>
                    <a:gd name="T40" fmla="*/ 70 w 202"/>
                    <a:gd name="T41" fmla="*/ 111 h 185"/>
                    <a:gd name="T42" fmla="*/ 98 w 202"/>
                    <a:gd name="T43" fmla="*/ 107 h 185"/>
                    <a:gd name="T44" fmla="*/ 129 w 202"/>
                    <a:gd name="T45" fmla="*/ 106 h 185"/>
                    <a:gd name="T46" fmla="*/ 154 w 202"/>
                    <a:gd name="T47" fmla="*/ 105 h 185"/>
                    <a:gd name="T48" fmla="*/ 169 w 202"/>
                    <a:gd name="T49" fmla="*/ 106 h 185"/>
                    <a:gd name="T50" fmla="*/ 183 w 202"/>
                    <a:gd name="T51" fmla="*/ 105 h 185"/>
                    <a:gd name="T52" fmla="*/ 180 w 202"/>
                    <a:gd name="T53" fmla="*/ 89 h 185"/>
                    <a:gd name="T54" fmla="*/ 172 w 202"/>
                    <a:gd name="T55" fmla="*/ 78 h 185"/>
                    <a:gd name="T56" fmla="*/ 156 w 202"/>
                    <a:gd name="T57" fmla="*/ 74 h 185"/>
                    <a:gd name="T58" fmla="*/ 135 w 202"/>
                    <a:gd name="T59" fmla="*/ 72 h 185"/>
                    <a:gd name="T60" fmla="*/ 109 w 202"/>
                    <a:gd name="T61" fmla="*/ 69 h 185"/>
                    <a:gd name="T62" fmla="*/ 79 w 202"/>
                    <a:gd name="T63" fmla="*/ 69 h 185"/>
                    <a:gd name="T64" fmla="*/ 57 w 202"/>
                    <a:gd name="T65" fmla="*/ 72 h 185"/>
                    <a:gd name="T66" fmla="*/ 40 w 202"/>
                    <a:gd name="T67" fmla="*/ 73 h 185"/>
                    <a:gd name="T68" fmla="*/ 25 w 202"/>
                    <a:gd name="T69" fmla="*/ 75 h 185"/>
                    <a:gd name="T70" fmla="*/ 15 w 202"/>
                    <a:gd name="T71" fmla="*/ 77 h 185"/>
                    <a:gd name="T72" fmla="*/ 15 w 202"/>
                    <a:gd name="T73" fmla="*/ 77 h 185"/>
                    <a:gd name="T74" fmla="*/ 26 w 202"/>
                    <a:gd name="T75" fmla="*/ 73 h 185"/>
                    <a:gd name="T76" fmla="*/ 43 w 202"/>
                    <a:gd name="T77" fmla="*/ 69 h 185"/>
                    <a:gd name="T78" fmla="*/ 59 w 202"/>
                    <a:gd name="T79" fmla="*/ 66 h 185"/>
                    <a:gd name="T80" fmla="*/ 81 w 202"/>
                    <a:gd name="T81" fmla="*/ 63 h 185"/>
                    <a:gd name="T82" fmla="*/ 113 w 202"/>
                    <a:gd name="T83" fmla="*/ 64 h 185"/>
                    <a:gd name="T84" fmla="*/ 145 w 202"/>
                    <a:gd name="T85" fmla="*/ 67 h 185"/>
                    <a:gd name="T86" fmla="*/ 166 w 202"/>
                    <a:gd name="T87" fmla="*/ 67 h 185"/>
                    <a:gd name="T88" fmla="*/ 173 w 202"/>
                    <a:gd name="T89" fmla="*/ 62 h 185"/>
                    <a:gd name="T90" fmla="*/ 178 w 202"/>
                    <a:gd name="T91" fmla="*/ 47 h 185"/>
                    <a:gd name="T92" fmla="*/ 175 w 202"/>
                    <a:gd name="T93" fmla="*/ 21 h 185"/>
                    <a:gd name="T94" fmla="*/ 175 w 202"/>
                    <a:gd name="T95" fmla="*/ 6 h 185"/>
                    <a:gd name="T96" fmla="*/ 177 w 202"/>
                    <a:gd name="T97" fmla="*/ 0 h 185"/>
                    <a:gd name="T98" fmla="*/ 179 w 202"/>
                    <a:gd name="T99" fmla="*/ 4 h 185"/>
                    <a:gd name="T100" fmla="*/ 182 w 202"/>
                    <a:gd name="T101" fmla="*/ 16 h 185"/>
                    <a:gd name="T102" fmla="*/ 183 w 202"/>
                    <a:gd name="T103" fmla="*/ 27 h 185"/>
                    <a:gd name="T104" fmla="*/ 184 w 202"/>
                    <a:gd name="T105" fmla="*/ 36 h 185"/>
                    <a:gd name="T106" fmla="*/ 185 w 202"/>
                    <a:gd name="T107" fmla="*/ 49 h 185"/>
                    <a:gd name="T108" fmla="*/ 186 w 202"/>
                    <a:gd name="T109" fmla="*/ 64 h 185"/>
                    <a:gd name="T110" fmla="*/ 189 w 202"/>
                    <a:gd name="T111" fmla="*/ 78 h 185"/>
                    <a:gd name="T112" fmla="*/ 190 w 202"/>
                    <a:gd name="T113" fmla="*/ 89 h 185"/>
                    <a:gd name="T114" fmla="*/ 193 w 202"/>
                    <a:gd name="T115" fmla="*/ 98 h 185"/>
                    <a:gd name="T116" fmla="*/ 196 w 202"/>
                    <a:gd name="T117" fmla="*/ 113 h 185"/>
                    <a:gd name="T118" fmla="*/ 200 w 202"/>
                    <a:gd name="T119" fmla="*/ 141 h 185"/>
                    <a:gd name="T120" fmla="*/ 202 w 202"/>
                    <a:gd name="T121" fmla="*/ 170 h 185"/>
                    <a:gd name="T122" fmla="*/ 201 w 202"/>
                    <a:gd name="T123" fmla="*/ 185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2" h="185">
                      <a:moveTo>
                        <a:pt x="199" y="182"/>
                      </a:moveTo>
                      <a:lnTo>
                        <a:pt x="199" y="180"/>
                      </a:lnTo>
                      <a:lnTo>
                        <a:pt x="197" y="174"/>
                      </a:lnTo>
                      <a:lnTo>
                        <a:pt x="195" y="164"/>
                      </a:lnTo>
                      <a:lnTo>
                        <a:pt x="194" y="153"/>
                      </a:lnTo>
                      <a:lnTo>
                        <a:pt x="191" y="142"/>
                      </a:lnTo>
                      <a:lnTo>
                        <a:pt x="189" y="133"/>
                      </a:lnTo>
                      <a:lnTo>
                        <a:pt x="185" y="125"/>
                      </a:lnTo>
                      <a:lnTo>
                        <a:pt x="183" y="120"/>
                      </a:lnTo>
                      <a:lnTo>
                        <a:pt x="178" y="117"/>
                      </a:lnTo>
                      <a:lnTo>
                        <a:pt x="174" y="114"/>
                      </a:lnTo>
                      <a:lnTo>
                        <a:pt x="169" y="113"/>
                      </a:lnTo>
                      <a:lnTo>
                        <a:pt x="163" y="112"/>
                      </a:lnTo>
                      <a:lnTo>
                        <a:pt x="157" y="111"/>
                      </a:lnTo>
                      <a:lnTo>
                        <a:pt x="151" y="111"/>
                      </a:lnTo>
                      <a:lnTo>
                        <a:pt x="145" y="112"/>
                      </a:lnTo>
                      <a:lnTo>
                        <a:pt x="138" y="112"/>
                      </a:lnTo>
                      <a:lnTo>
                        <a:pt x="129" y="113"/>
                      </a:lnTo>
                      <a:lnTo>
                        <a:pt x="118" y="113"/>
                      </a:lnTo>
                      <a:lnTo>
                        <a:pt x="107" y="114"/>
                      </a:lnTo>
                      <a:lnTo>
                        <a:pt x="94" y="114"/>
                      </a:lnTo>
                      <a:lnTo>
                        <a:pt x="81" y="115"/>
                      </a:lnTo>
                      <a:lnTo>
                        <a:pt x="67" y="117"/>
                      </a:lnTo>
                      <a:lnTo>
                        <a:pt x="54" y="118"/>
                      </a:lnTo>
                      <a:lnTo>
                        <a:pt x="42" y="120"/>
                      </a:lnTo>
                      <a:lnTo>
                        <a:pt x="37" y="122"/>
                      </a:lnTo>
                      <a:lnTo>
                        <a:pt x="31" y="123"/>
                      </a:lnTo>
                      <a:lnTo>
                        <a:pt x="25" y="123"/>
                      </a:lnTo>
                      <a:lnTo>
                        <a:pt x="17" y="124"/>
                      </a:lnTo>
                      <a:lnTo>
                        <a:pt x="11" y="125"/>
                      </a:lnTo>
                      <a:lnTo>
                        <a:pt x="5" y="125"/>
                      </a:lnTo>
                      <a:lnTo>
                        <a:pt x="1" y="126"/>
                      </a:lnTo>
                      <a:lnTo>
                        <a:pt x="0" y="126"/>
                      </a:lnTo>
                      <a:lnTo>
                        <a:pt x="3" y="126"/>
                      </a:lnTo>
                      <a:lnTo>
                        <a:pt x="9" y="124"/>
                      </a:lnTo>
                      <a:lnTo>
                        <a:pt x="17" y="123"/>
                      </a:lnTo>
                      <a:lnTo>
                        <a:pt x="28" y="120"/>
                      </a:lnTo>
                      <a:lnTo>
                        <a:pt x="38" y="118"/>
                      </a:lnTo>
                      <a:lnTo>
                        <a:pt x="48" y="115"/>
                      </a:lnTo>
                      <a:lnTo>
                        <a:pt x="55" y="114"/>
                      </a:lnTo>
                      <a:lnTo>
                        <a:pt x="59" y="113"/>
                      </a:lnTo>
                      <a:lnTo>
                        <a:pt x="70" y="111"/>
                      </a:lnTo>
                      <a:lnTo>
                        <a:pt x="83" y="108"/>
                      </a:lnTo>
                      <a:lnTo>
                        <a:pt x="98" y="107"/>
                      </a:lnTo>
                      <a:lnTo>
                        <a:pt x="113" y="106"/>
                      </a:lnTo>
                      <a:lnTo>
                        <a:pt x="129" y="106"/>
                      </a:lnTo>
                      <a:lnTo>
                        <a:pt x="143" y="105"/>
                      </a:lnTo>
                      <a:lnTo>
                        <a:pt x="154" y="105"/>
                      </a:lnTo>
                      <a:lnTo>
                        <a:pt x="161" y="105"/>
                      </a:lnTo>
                      <a:lnTo>
                        <a:pt x="169" y="106"/>
                      </a:lnTo>
                      <a:lnTo>
                        <a:pt x="178" y="106"/>
                      </a:lnTo>
                      <a:lnTo>
                        <a:pt x="183" y="105"/>
                      </a:lnTo>
                      <a:lnTo>
                        <a:pt x="183" y="97"/>
                      </a:lnTo>
                      <a:lnTo>
                        <a:pt x="180" y="89"/>
                      </a:lnTo>
                      <a:lnTo>
                        <a:pt x="178" y="83"/>
                      </a:lnTo>
                      <a:lnTo>
                        <a:pt x="172" y="78"/>
                      </a:lnTo>
                      <a:lnTo>
                        <a:pt x="163" y="75"/>
                      </a:lnTo>
                      <a:lnTo>
                        <a:pt x="156" y="74"/>
                      </a:lnTo>
                      <a:lnTo>
                        <a:pt x="147" y="73"/>
                      </a:lnTo>
                      <a:lnTo>
                        <a:pt x="135" y="72"/>
                      </a:lnTo>
                      <a:lnTo>
                        <a:pt x="122" y="70"/>
                      </a:lnTo>
                      <a:lnTo>
                        <a:pt x="109" y="69"/>
                      </a:lnTo>
                      <a:lnTo>
                        <a:pt x="94" y="69"/>
                      </a:lnTo>
                      <a:lnTo>
                        <a:pt x="79" y="69"/>
                      </a:lnTo>
                      <a:lnTo>
                        <a:pt x="66" y="70"/>
                      </a:lnTo>
                      <a:lnTo>
                        <a:pt x="57" y="72"/>
                      </a:lnTo>
                      <a:lnTo>
                        <a:pt x="49" y="73"/>
                      </a:lnTo>
                      <a:lnTo>
                        <a:pt x="40" y="73"/>
                      </a:lnTo>
                      <a:lnTo>
                        <a:pt x="32" y="74"/>
                      </a:lnTo>
                      <a:lnTo>
                        <a:pt x="25" y="75"/>
                      </a:lnTo>
                      <a:lnTo>
                        <a:pt x="18" y="75"/>
                      </a:lnTo>
                      <a:lnTo>
                        <a:pt x="15" y="77"/>
                      </a:lnTo>
                      <a:lnTo>
                        <a:pt x="14" y="77"/>
                      </a:lnTo>
                      <a:lnTo>
                        <a:pt x="15" y="77"/>
                      </a:lnTo>
                      <a:lnTo>
                        <a:pt x="20" y="75"/>
                      </a:lnTo>
                      <a:lnTo>
                        <a:pt x="26" y="73"/>
                      </a:lnTo>
                      <a:lnTo>
                        <a:pt x="34" y="72"/>
                      </a:lnTo>
                      <a:lnTo>
                        <a:pt x="43" y="69"/>
                      </a:lnTo>
                      <a:lnTo>
                        <a:pt x="51" y="67"/>
                      </a:lnTo>
                      <a:lnTo>
                        <a:pt x="59" y="66"/>
                      </a:lnTo>
                      <a:lnTo>
                        <a:pt x="66" y="64"/>
                      </a:lnTo>
                      <a:lnTo>
                        <a:pt x="81" y="63"/>
                      </a:lnTo>
                      <a:lnTo>
                        <a:pt x="96" y="63"/>
                      </a:lnTo>
                      <a:lnTo>
                        <a:pt x="113" y="64"/>
                      </a:lnTo>
                      <a:lnTo>
                        <a:pt x="130" y="66"/>
                      </a:lnTo>
                      <a:lnTo>
                        <a:pt x="145" y="67"/>
                      </a:lnTo>
                      <a:lnTo>
                        <a:pt x="157" y="67"/>
                      </a:lnTo>
                      <a:lnTo>
                        <a:pt x="166" y="67"/>
                      </a:lnTo>
                      <a:lnTo>
                        <a:pt x="169" y="66"/>
                      </a:lnTo>
                      <a:lnTo>
                        <a:pt x="173" y="62"/>
                      </a:lnTo>
                      <a:lnTo>
                        <a:pt x="175" y="57"/>
                      </a:lnTo>
                      <a:lnTo>
                        <a:pt x="178" y="47"/>
                      </a:lnTo>
                      <a:lnTo>
                        <a:pt x="177" y="30"/>
                      </a:lnTo>
                      <a:lnTo>
                        <a:pt x="175" y="21"/>
                      </a:lnTo>
                      <a:lnTo>
                        <a:pt x="175" y="12"/>
                      </a:lnTo>
                      <a:lnTo>
                        <a:pt x="175" y="6"/>
                      </a:lnTo>
                      <a:lnTo>
                        <a:pt x="175" y="2"/>
                      </a:lnTo>
                      <a:lnTo>
                        <a:pt x="177" y="0"/>
                      </a:lnTo>
                      <a:lnTo>
                        <a:pt x="178" y="1"/>
                      </a:lnTo>
                      <a:lnTo>
                        <a:pt x="179" y="4"/>
                      </a:lnTo>
                      <a:lnTo>
                        <a:pt x="180" y="10"/>
                      </a:lnTo>
                      <a:lnTo>
                        <a:pt x="182" y="16"/>
                      </a:lnTo>
                      <a:lnTo>
                        <a:pt x="182" y="22"/>
                      </a:lnTo>
                      <a:lnTo>
                        <a:pt x="183" y="27"/>
                      </a:lnTo>
                      <a:lnTo>
                        <a:pt x="184" y="32"/>
                      </a:lnTo>
                      <a:lnTo>
                        <a:pt x="184" y="36"/>
                      </a:lnTo>
                      <a:lnTo>
                        <a:pt x="185" y="41"/>
                      </a:lnTo>
                      <a:lnTo>
                        <a:pt x="185" y="49"/>
                      </a:lnTo>
                      <a:lnTo>
                        <a:pt x="186" y="56"/>
                      </a:lnTo>
                      <a:lnTo>
                        <a:pt x="186" y="64"/>
                      </a:lnTo>
                      <a:lnTo>
                        <a:pt x="188" y="72"/>
                      </a:lnTo>
                      <a:lnTo>
                        <a:pt x="189" y="78"/>
                      </a:lnTo>
                      <a:lnTo>
                        <a:pt x="189" y="84"/>
                      </a:lnTo>
                      <a:lnTo>
                        <a:pt x="190" y="89"/>
                      </a:lnTo>
                      <a:lnTo>
                        <a:pt x="191" y="94"/>
                      </a:lnTo>
                      <a:lnTo>
                        <a:pt x="193" y="98"/>
                      </a:lnTo>
                      <a:lnTo>
                        <a:pt x="194" y="105"/>
                      </a:lnTo>
                      <a:lnTo>
                        <a:pt x="196" y="113"/>
                      </a:lnTo>
                      <a:lnTo>
                        <a:pt x="197" y="126"/>
                      </a:lnTo>
                      <a:lnTo>
                        <a:pt x="200" y="141"/>
                      </a:lnTo>
                      <a:lnTo>
                        <a:pt x="201" y="157"/>
                      </a:lnTo>
                      <a:lnTo>
                        <a:pt x="202" y="170"/>
                      </a:lnTo>
                      <a:lnTo>
                        <a:pt x="202" y="181"/>
                      </a:lnTo>
                      <a:lnTo>
                        <a:pt x="201" y="185"/>
                      </a:lnTo>
                      <a:lnTo>
                        <a:pt x="199" y="182"/>
                      </a:lnTo>
                      <a:close/>
                    </a:path>
                  </a:pathLst>
                </a:custGeom>
                <a:solidFill>
                  <a:srgbClr val="CC87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67" name="Freeform 883"/>
                <p:cNvSpPr>
                  <a:spLocks/>
                </p:cNvSpPr>
                <p:nvPr/>
              </p:nvSpPr>
              <p:spPr bwMode="auto">
                <a:xfrm>
                  <a:off x="4889" y="2472"/>
                  <a:ext cx="45" cy="39"/>
                </a:xfrm>
                <a:custGeom>
                  <a:avLst/>
                  <a:gdLst>
                    <a:gd name="T0" fmla="*/ 30 w 223"/>
                    <a:gd name="T1" fmla="*/ 6 h 195"/>
                    <a:gd name="T2" fmla="*/ 30 w 223"/>
                    <a:gd name="T3" fmla="*/ 20 h 195"/>
                    <a:gd name="T4" fmla="*/ 30 w 223"/>
                    <a:gd name="T5" fmla="*/ 34 h 195"/>
                    <a:gd name="T6" fmla="*/ 27 w 223"/>
                    <a:gd name="T7" fmla="*/ 48 h 195"/>
                    <a:gd name="T8" fmla="*/ 25 w 223"/>
                    <a:gd name="T9" fmla="*/ 60 h 195"/>
                    <a:gd name="T10" fmla="*/ 21 w 223"/>
                    <a:gd name="T11" fmla="*/ 74 h 195"/>
                    <a:gd name="T12" fmla="*/ 19 w 223"/>
                    <a:gd name="T13" fmla="*/ 88 h 195"/>
                    <a:gd name="T14" fmla="*/ 18 w 223"/>
                    <a:gd name="T15" fmla="*/ 100 h 195"/>
                    <a:gd name="T16" fmla="*/ 15 w 223"/>
                    <a:gd name="T17" fmla="*/ 113 h 195"/>
                    <a:gd name="T18" fmla="*/ 11 w 223"/>
                    <a:gd name="T19" fmla="*/ 129 h 195"/>
                    <a:gd name="T20" fmla="*/ 9 w 223"/>
                    <a:gd name="T21" fmla="*/ 141 h 195"/>
                    <a:gd name="T22" fmla="*/ 7 w 223"/>
                    <a:gd name="T23" fmla="*/ 154 h 195"/>
                    <a:gd name="T24" fmla="*/ 3 w 223"/>
                    <a:gd name="T25" fmla="*/ 167 h 195"/>
                    <a:gd name="T26" fmla="*/ 0 w 223"/>
                    <a:gd name="T27" fmla="*/ 180 h 195"/>
                    <a:gd name="T28" fmla="*/ 2 w 223"/>
                    <a:gd name="T29" fmla="*/ 192 h 195"/>
                    <a:gd name="T30" fmla="*/ 3 w 223"/>
                    <a:gd name="T31" fmla="*/ 194 h 195"/>
                    <a:gd name="T32" fmla="*/ 7 w 223"/>
                    <a:gd name="T33" fmla="*/ 179 h 195"/>
                    <a:gd name="T34" fmla="*/ 9 w 223"/>
                    <a:gd name="T35" fmla="*/ 163 h 195"/>
                    <a:gd name="T36" fmla="*/ 13 w 223"/>
                    <a:gd name="T37" fmla="*/ 147 h 195"/>
                    <a:gd name="T38" fmla="*/ 18 w 223"/>
                    <a:gd name="T39" fmla="*/ 135 h 195"/>
                    <a:gd name="T40" fmla="*/ 25 w 223"/>
                    <a:gd name="T41" fmla="*/ 129 h 195"/>
                    <a:gd name="T42" fmla="*/ 43 w 223"/>
                    <a:gd name="T43" fmla="*/ 119 h 195"/>
                    <a:gd name="T44" fmla="*/ 72 w 223"/>
                    <a:gd name="T45" fmla="*/ 110 h 195"/>
                    <a:gd name="T46" fmla="*/ 108 w 223"/>
                    <a:gd name="T47" fmla="*/ 102 h 195"/>
                    <a:gd name="T48" fmla="*/ 145 w 223"/>
                    <a:gd name="T49" fmla="*/ 101 h 195"/>
                    <a:gd name="T50" fmla="*/ 179 w 223"/>
                    <a:gd name="T51" fmla="*/ 100 h 195"/>
                    <a:gd name="T52" fmla="*/ 206 w 223"/>
                    <a:gd name="T53" fmla="*/ 100 h 195"/>
                    <a:gd name="T54" fmla="*/ 221 w 223"/>
                    <a:gd name="T55" fmla="*/ 100 h 195"/>
                    <a:gd name="T56" fmla="*/ 220 w 223"/>
                    <a:gd name="T57" fmla="*/ 100 h 195"/>
                    <a:gd name="T58" fmla="*/ 198 w 223"/>
                    <a:gd name="T59" fmla="*/ 100 h 195"/>
                    <a:gd name="T60" fmla="*/ 166 w 223"/>
                    <a:gd name="T61" fmla="*/ 99 h 195"/>
                    <a:gd name="T62" fmla="*/ 139 w 223"/>
                    <a:gd name="T63" fmla="*/ 98 h 195"/>
                    <a:gd name="T64" fmla="*/ 126 w 223"/>
                    <a:gd name="T65" fmla="*/ 96 h 195"/>
                    <a:gd name="T66" fmla="*/ 109 w 223"/>
                    <a:gd name="T67" fmla="*/ 98 h 195"/>
                    <a:gd name="T68" fmla="*/ 87 w 223"/>
                    <a:gd name="T69" fmla="*/ 100 h 195"/>
                    <a:gd name="T70" fmla="*/ 65 w 223"/>
                    <a:gd name="T71" fmla="*/ 105 h 195"/>
                    <a:gd name="T72" fmla="*/ 42 w 223"/>
                    <a:gd name="T73" fmla="*/ 113 h 195"/>
                    <a:gd name="T74" fmla="*/ 25 w 223"/>
                    <a:gd name="T75" fmla="*/ 117 h 195"/>
                    <a:gd name="T76" fmla="*/ 26 w 223"/>
                    <a:gd name="T77" fmla="*/ 104 h 195"/>
                    <a:gd name="T78" fmla="*/ 27 w 223"/>
                    <a:gd name="T79" fmla="*/ 93 h 195"/>
                    <a:gd name="T80" fmla="*/ 28 w 223"/>
                    <a:gd name="T81" fmla="*/ 83 h 195"/>
                    <a:gd name="T82" fmla="*/ 31 w 223"/>
                    <a:gd name="T83" fmla="*/ 76 h 195"/>
                    <a:gd name="T84" fmla="*/ 39 w 223"/>
                    <a:gd name="T85" fmla="*/ 71 h 195"/>
                    <a:gd name="T86" fmla="*/ 63 w 223"/>
                    <a:gd name="T87" fmla="*/ 66 h 195"/>
                    <a:gd name="T88" fmla="*/ 95 w 223"/>
                    <a:gd name="T89" fmla="*/ 62 h 195"/>
                    <a:gd name="T90" fmla="*/ 128 w 223"/>
                    <a:gd name="T91" fmla="*/ 60 h 195"/>
                    <a:gd name="T92" fmla="*/ 156 w 223"/>
                    <a:gd name="T93" fmla="*/ 61 h 195"/>
                    <a:gd name="T94" fmla="*/ 181 w 223"/>
                    <a:gd name="T95" fmla="*/ 62 h 195"/>
                    <a:gd name="T96" fmla="*/ 201 w 223"/>
                    <a:gd name="T97" fmla="*/ 64 h 195"/>
                    <a:gd name="T98" fmla="*/ 214 w 223"/>
                    <a:gd name="T99" fmla="*/ 64 h 195"/>
                    <a:gd name="T100" fmla="*/ 212 w 223"/>
                    <a:gd name="T101" fmla="*/ 64 h 195"/>
                    <a:gd name="T102" fmla="*/ 195 w 223"/>
                    <a:gd name="T103" fmla="*/ 60 h 195"/>
                    <a:gd name="T104" fmla="*/ 167 w 223"/>
                    <a:gd name="T105" fmla="*/ 56 h 195"/>
                    <a:gd name="T106" fmla="*/ 136 w 223"/>
                    <a:gd name="T107" fmla="*/ 55 h 195"/>
                    <a:gd name="T108" fmla="*/ 106 w 223"/>
                    <a:gd name="T109" fmla="*/ 56 h 195"/>
                    <a:gd name="T110" fmla="*/ 78 w 223"/>
                    <a:gd name="T111" fmla="*/ 60 h 195"/>
                    <a:gd name="T112" fmla="*/ 55 w 223"/>
                    <a:gd name="T113" fmla="*/ 61 h 195"/>
                    <a:gd name="T114" fmla="*/ 42 w 223"/>
                    <a:gd name="T115" fmla="*/ 60 h 195"/>
                    <a:gd name="T116" fmla="*/ 38 w 223"/>
                    <a:gd name="T117" fmla="*/ 54 h 195"/>
                    <a:gd name="T118" fmla="*/ 39 w 223"/>
                    <a:gd name="T119" fmla="*/ 40 h 195"/>
                    <a:gd name="T120" fmla="*/ 37 w 223"/>
                    <a:gd name="T121" fmla="*/ 23 h 195"/>
                    <a:gd name="T122" fmla="*/ 31 w 223"/>
                    <a:gd name="T123" fmla="*/ 4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23" h="195">
                      <a:moveTo>
                        <a:pt x="30" y="0"/>
                      </a:moveTo>
                      <a:lnTo>
                        <a:pt x="30" y="6"/>
                      </a:lnTo>
                      <a:lnTo>
                        <a:pt x="30" y="12"/>
                      </a:lnTo>
                      <a:lnTo>
                        <a:pt x="30" y="20"/>
                      </a:lnTo>
                      <a:lnTo>
                        <a:pt x="30" y="27"/>
                      </a:lnTo>
                      <a:lnTo>
                        <a:pt x="30" y="34"/>
                      </a:lnTo>
                      <a:lnTo>
                        <a:pt x="28" y="40"/>
                      </a:lnTo>
                      <a:lnTo>
                        <a:pt x="27" y="48"/>
                      </a:lnTo>
                      <a:lnTo>
                        <a:pt x="26" y="54"/>
                      </a:lnTo>
                      <a:lnTo>
                        <a:pt x="25" y="60"/>
                      </a:lnTo>
                      <a:lnTo>
                        <a:pt x="22" y="67"/>
                      </a:lnTo>
                      <a:lnTo>
                        <a:pt x="21" y="74"/>
                      </a:lnTo>
                      <a:lnTo>
                        <a:pt x="20" y="81"/>
                      </a:lnTo>
                      <a:lnTo>
                        <a:pt x="19" y="88"/>
                      </a:lnTo>
                      <a:lnTo>
                        <a:pt x="19" y="94"/>
                      </a:lnTo>
                      <a:lnTo>
                        <a:pt x="18" y="100"/>
                      </a:lnTo>
                      <a:lnTo>
                        <a:pt x="16" y="105"/>
                      </a:lnTo>
                      <a:lnTo>
                        <a:pt x="15" y="113"/>
                      </a:lnTo>
                      <a:lnTo>
                        <a:pt x="14" y="122"/>
                      </a:lnTo>
                      <a:lnTo>
                        <a:pt x="11" y="129"/>
                      </a:lnTo>
                      <a:lnTo>
                        <a:pt x="10" y="137"/>
                      </a:lnTo>
                      <a:lnTo>
                        <a:pt x="9" y="141"/>
                      </a:lnTo>
                      <a:lnTo>
                        <a:pt x="8" y="146"/>
                      </a:lnTo>
                      <a:lnTo>
                        <a:pt x="7" y="154"/>
                      </a:lnTo>
                      <a:lnTo>
                        <a:pt x="4" y="161"/>
                      </a:lnTo>
                      <a:lnTo>
                        <a:pt x="3" y="167"/>
                      </a:lnTo>
                      <a:lnTo>
                        <a:pt x="2" y="174"/>
                      </a:lnTo>
                      <a:lnTo>
                        <a:pt x="0" y="180"/>
                      </a:lnTo>
                      <a:lnTo>
                        <a:pt x="0" y="185"/>
                      </a:lnTo>
                      <a:lnTo>
                        <a:pt x="2" y="192"/>
                      </a:lnTo>
                      <a:lnTo>
                        <a:pt x="2" y="195"/>
                      </a:lnTo>
                      <a:lnTo>
                        <a:pt x="3" y="194"/>
                      </a:lnTo>
                      <a:lnTo>
                        <a:pt x="5" y="185"/>
                      </a:lnTo>
                      <a:lnTo>
                        <a:pt x="7" y="179"/>
                      </a:lnTo>
                      <a:lnTo>
                        <a:pt x="8" y="171"/>
                      </a:lnTo>
                      <a:lnTo>
                        <a:pt x="9" y="163"/>
                      </a:lnTo>
                      <a:lnTo>
                        <a:pt x="11" y="155"/>
                      </a:lnTo>
                      <a:lnTo>
                        <a:pt x="13" y="147"/>
                      </a:lnTo>
                      <a:lnTo>
                        <a:pt x="15" y="141"/>
                      </a:lnTo>
                      <a:lnTo>
                        <a:pt x="18" y="135"/>
                      </a:lnTo>
                      <a:lnTo>
                        <a:pt x="20" y="132"/>
                      </a:lnTo>
                      <a:lnTo>
                        <a:pt x="25" y="129"/>
                      </a:lnTo>
                      <a:lnTo>
                        <a:pt x="32" y="124"/>
                      </a:lnTo>
                      <a:lnTo>
                        <a:pt x="43" y="119"/>
                      </a:lnTo>
                      <a:lnTo>
                        <a:pt x="58" y="115"/>
                      </a:lnTo>
                      <a:lnTo>
                        <a:pt x="72" y="110"/>
                      </a:lnTo>
                      <a:lnTo>
                        <a:pt x="89" y="106"/>
                      </a:lnTo>
                      <a:lnTo>
                        <a:pt x="108" y="102"/>
                      </a:lnTo>
                      <a:lnTo>
                        <a:pt x="127" y="101"/>
                      </a:lnTo>
                      <a:lnTo>
                        <a:pt x="145" y="101"/>
                      </a:lnTo>
                      <a:lnTo>
                        <a:pt x="164" y="100"/>
                      </a:lnTo>
                      <a:lnTo>
                        <a:pt x="179" y="100"/>
                      </a:lnTo>
                      <a:lnTo>
                        <a:pt x="194" y="100"/>
                      </a:lnTo>
                      <a:lnTo>
                        <a:pt x="206" y="100"/>
                      </a:lnTo>
                      <a:lnTo>
                        <a:pt x="216" y="100"/>
                      </a:lnTo>
                      <a:lnTo>
                        <a:pt x="221" y="100"/>
                      </a:lnTo>
                      <a:lnTo>
                        <a:pt x="223" y="100"/>
                      </a:lnTo>
                      <a:lnTo>
                        <a:pt x="220" y="100"/>
                      </a:lnTo>
                      <a:lnTo>
                        <a:pt x="211" y="100"/>
                      </a:lnTo>
                      <a:lnTo>
                        <a:pt x="198" y="100"/>
                      </a:lnTo>
                      <a:lnTo>
                        <a:pt x="182" y="99"/>
                      </a:lnTo>
                      <a:lnTo>
                        <a:pt x="166" y="99"/>
                      </a:lnTo>
                      <a:lnTo>
                        <a:pt x="151" y="98"/>
                      </a:lnTo>
                      <a:lnTo>
                        <a:pt x="139" y="98"/>
                      </a:lnTo>
                      <a:lnTo>
                        <a:pt x="132" y="96"/>
                      </a:lnTo>
                      <a:lnTo>
                        <a:pt x="126" y="96"/>
                      </a:lnTo>
                      <a:lnTo>
                        <a:pt x="119" y="96"/>
                      </a:lnTo>
                      <a:lnTo>
                        <a:pt x="109" y="98"/>
                      </a:lnTo>
                      <a:lnTo>
                        <a:pt x="98" y="98"/>
                      </a:lnTo>
                      <a:lnTo>
                        <a:pt x="87" y="100"/>
                      </a:lnTo>
                      <a:lnTo>
                        <a:pt x="76" y="101"/>
                      </a:lnTo>
                      <a:lnTo>
                        <a:pt x="65" y="105"/>
                      </a:lnTo>
                      <a:lnTo>
                        <a:pt x="56" y="107"/>
                      </a:lnTo>
                      <a:lnTo>
                        <a:pt x="42" y="113"/>
                      </a:lnTo>
                      <a:lnTo>
                        <a:pt x="32" y="117"/>
                      </a:lnTo>
                      <a:lnTo>
                        <a:pt x="25" y="117"/>
                      </a:lnTo>
                      <a:lnTo>
                        <a:pt x="25" y="110"/>
                      </a:lnTo>
                      <a:lnTo>
                        <a:pt x="26" y="104"/>
                      </a:lnTo>
                      <a:lnTo>
                        <a:pt x="26" y="99"/>
                      </a:lnTo>
                      <a:lnTo>
                        <a:pt x="27" y="93"/>
                      </a:lnTo>
                      <a:lnTo>
                        <a:pt x="27" y="88"/>
                      </a:lnTo>
                      <a:lnTo>
                        <a:pt x="28" y="83"/>
                      </a:lnTo>
                      <a:lnTo>
                        <a:pt x="30" y="79"/>
                      </a:lnTo>
                      <a:lnTo>
                        <a:pt x="31" y="76"/>
                      </a:lnTo>
                      <a:lnTo>
                        <a:pt x="33" y="73"/>
                      </a:lnTo>
                      <a:lnTo>
                        <a:pt x="39" y="71"/>
                      </a:lnTo>
                      <a:lnTo>
                        <a:pt x="49" y="68"/>
                      </a:lnTo>
                      <a:lnTo>
                        <a:pt x="63" y="66"/>
                      </a:lnTo>
                      <a:lnTo>
                        <a:pt x="78" y="65"/>
                      </a:lnTo>
                      <a:lnTo>
                        <a:pt x="95" y="62"/>
                      </a:lnTo>
                      <a:lnTo>
                        <a:pt x="112" y="61"/>
                      </a:lnTo>
                      <a:lnTo>
                        <a:pt x="128" y="60"/>
                      </a:lnTo>
                      <a:lnTo>
                        <a:pt x="143" y="60"/>
                      </a:lnTo>
                      <a:lnTo>
                        <a:pt x="156" y="61"/>
                      </a:lnTo>
                      <a:lnTo>
                        <a:pt x="168" y="61"/>
                      </a:lnTo>
                      <a:lnTo>
                        <a:pt x="181" y="62"/>
                      </a:lnTo>
                      <a:lnTo>
                        <a:pt x="192" y="62"/>
                      </a:lnTo>
                      <a:lnTo>
                        <a:pt x="201" y="64"/>
                      </a:lnTo>
                      <a:lnTo>
                        <a:pt x="209" y="64"/>
                      </a:lnTo>
                      <a:lnTo>
                        <a:pt x="214" y="64"/>
                      </a:lnTo>
                      <a:lnTo>
                        <a:pt x="215" y="64"/>
                      </a:lnTo>
                      <a:lnTo>
                        <a:pt x="212" y="64"/>
                      </a:lnTo>
                      <a:lnTo>
                        <a:pt x="205" y="62"/>
                      </a:lnTo>
                      <a:lnTo>
                        <a:pt x="195" y="60"/>
                      </a:lnTo>
                      <a:lnTo>
                        <a:pt x="182" y="59"/>
                      </a:lnTo>
                      <a:lnTo>
                        <a:pt x="167" y="56"/>
                      </a:lnTo>
                      <a:lnTo>
                        <a:pt x="151" y="55"/>
                      </a:lnTo>
                      <a:lnTo>
                        <a:pt x="136" y="55"/>
                      </a:lnTo>
                      <a:lnTo>
                        <a:pt x="121" y="55"/>
                      </a:lnTo>
                      <a:lnTo>
                        <a:pt x="106" y="56"/>
                      </a:lnTo>
                      <a:lnTo>
                        <a:pt x="92" y="57"/>
                      </a:lnTo>
                      <a:lnTo>
                        <a:pt x="78" y="60"/>
                      </a:lnTo>
                      <a:lnTo>
                        <a:pt x="66" y="60"/>
                      </a:lnTo>
                      <a:lnTo>
                        <a:pt x="55" y="61"/>
                      </a:lnTo>
                      <a:lnTo>
                        <a:pt x="47" y="61"/>
                      </a:lnTo>
                      <a:lnTo>
                        <a:pt x="42" y="60"/>
                      </a:lnTo>
                      <a:lnTo>
                        <a:pt x="39" y="59"/>
                      </a:lnTo>
                      <a:lnTo>
                        <a:pt x="38" y="54"/>
                      </a:lnTo>
                      <a:lnTo>
                        <a:pt x="39" y="48"/>
                      </a:lnTo>
                      <a:lnTo>
                        <a:pt x="39" y="40"/>
                      </a:lnTo>
                      <a:lnTo>
                        <a:pt x="39" y="33"/>
                      </a:lnTo>
                      <a:lnTo>
                        <a:pt x="37" y="23"/>
                      </a:lnTo>
                      <a:lnTo>
                        <a:pt x="33" y="12"/>
                      </a:lnTo>
                      <a:lnTo>
                        <a:pt x="31" y="4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CC87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68" name="Freeform 884"/>
                <p:cNvSpPr>
                  <a:spLocks/>
                </p:cNvSpPr>
                <p:nvPr/>
              </p:nvSpPr>
              <p:spPr bwMode="auto">
                <a:xfrm>
                  <a:off x="4948" y="2486"/>
                  <a:ext cx="4" cy="32"/>
                </a:xfrm>
                <a:custGeom>
                  <a:avLst/>
                  <a:gdLst>
                    <a:gd name="T0" fmla="*/ 12 w 23"/>
                    <a:gd name="T1" fmla="*/ 0 h 164"/>
                    <a:gd name="T2" fmla="*/ 13 w 23"/>
                    <a:gd name="T3" fmla="*/ 12 h 164"/>
                    <a:gd name="T4" fmla="*/ 15 w 23"/>
                    <a:gd name="T5" fmla="*/ 29 h 164"/>
                    <a:gd name="T6" fmla="*/ 17 w 23"/>
                    <a:gd name="T7" fmla="*/ 50 h 164"/>
                    <a:gd name="T8" fmla="*/ 19 w 23"/>
                    <a:gd name="T9" fmla="*/ 72 h 164"/>
                    <a:gd name="T10" fmla="*/ 20 w 23"/>
                    <a:gd name="T11" fmla="*/ 92 h 164"/>
                    <a:gd name="T12" fmla="*/ 22 w 23"/>
                    <a:gd name="T13" fmla="*/ 112 h 164"/>
                    <a:gd name="T14" fmla="*/ 23 w 23"/>
                    <a:gd name="T15" fmla="*/ 126 h 164"/>
                    <a:gd name="T16" fmla="*/ 23 w 23"/>
                    <a:gd name="T17" fmla="*/ 135 h 164"/>
                    <a:gd name="T18" fmla="*/ 22 w 23"/>
                    <a:gd name="T19" fmla="*/ 145 h 164"/>
                    <a:gd name="T20" fmla="*/ 18 w 23"/>
                    <a:gd name="T21" fmla="*/ 153 h 164"/>
                    <a:gd name="T22" fmla="*/ 12 w 23"/>
                    <a:gd name="T23" fmla="*/ 161 h 164"/>
                    <a:gd name="T24" fmla="*/ 5 w 23"/>
                    <a:gd name="T25" fmla="*/ 164 h 164"/>
                    <a:gd name="T26" fmla="*/ 0 w 23"/>
                    <a:gd name="T27" fmla="*/ 164 h 164"/>
                    <a:gd name="T28" fmla="*/ 1 w 23"/>
                    <a:gd name="T29" fmla="*/ 163 h 164"/>
                    <a:gd name="T30" fmla="*/ 5 w 23"/>
                    <a:gd name="T31" fmla="*/ 159 h 164"/>
                    <a:gd name="T32" fmla="*/ 8 w 23"/>
                    <a:gd name="T33" fmla="*/ 154 h 164"/>
                    <a:gd name="T34" fmla="*/ 11 w 23"/>
                    <a:gd name="T35" fmla="*/ 152 h 164"/>
                    <a:gd name="T36" fmla="*/ 12 w 23"/>
                    <a:gd name="T37" fmla="*/ 147 h 164"/>
                    <a:gd name="T38" fmla="*/ 13 w 23"/>
                    <a:gd name="T39" fmla="*/ 142 h 164"/>
                    <a:gd name="T40" fmla="*/ 14 w 23"/>
                    <a:gd name="T41" fmla="*/ 136 h 164"/>
                    <a:gd name="T42" fmla="*/ 15 w 23"/>
                    <a:gd name="T43" fmla="*/ 130 h 164"/>
                    <a:gd name="T44" fmla="*/ 17 w 23"/>
                    <a:gd name="T45" fmla="*/ 124 h 164"/>
                    <a:gd name="T46" fmla="*/ 17 w 23"/>
                    <a:gd name="T47" fmla="*/ 117 h 164"/>
                    <a:gd name="T48" fmla="*/ 17 w 23"/>
                    <a:gd name="T49" fmla="*/ 111 h 164"/>
                    <a:gd name="T50" fmla="*/ 17 w 23"/>
                    <a:gd name="T51" fmla="*/ 101 h 164"/>
                    <a:gd name="T52" fmla="*/ 15 w 23"/>
                    <a:gd name="T53" fmla="*/ 86 h 164"/>
                    <a:gd name="T54" fmla="*/ 15 w 23"/>
                    <a:gd name="T55" fmla="*/ 68 h 164"/>
                    <a:gd name="T56" fmla="*/ 14 w 23"/>
                    <a:gd name="T57" fmla="*/ 50 h 164"/>
                    <a:gd name="T58" fmla="*/ 13 w 23"/>
                    <a:gd name="T59" fmla="*/ 30 h 164"/>
                    <a:gd name="T60" fmla="*/ 13 w 23"/>
                    <a:gd name="T61" fmla="*/ 15 h 164"/>
                    <a:gd name="T62" fmla="*/ 12 w 23"/>
                    <a:gd name="T63" fmla="*/ 4 h 164"/>
                    <a:gd name="T64" fmla="*/ 12 w 23"/>
                    <a:gd name="T65" fmla="*/ 0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3" h="164">
                      <a:moveTo>
                        <a:pt x="12" y="0"/>
                      </a:moveTo>
                      <a:lnTo>
                        <a:pt x="13" y="12"/>
                      </a:lnTo>
                      <a:lnTo>
                        <a:pt x="15" y="29"/>
                      </a:lnTo>
                      <a:lnTo>
                        <a:pt x="17" y="50"/>
                      </a:lnTo>
                      <a:lnTo>
                        <a:pt x="19" y="72"/>
                      </a:lnTo>
                      <a:lnTo>
                        <a:pt x="20" y="92"/>
                      </a:lnTo>
                      <a:lnTo>
                        <a:pt x="22" y="112"/>
                      </a:lnTo>
                      <a:lnTo>
                        <a:pt x="23" y="126"/>
                      </a:lnTo>
                      <a:lnTo>
                        <a:pt x="23" y="135"/>
                      </a:lnTo>
                      <a:lnTo>
                        <a:pt x="22" y="145"/>
                      </a:lnTo>
                      <a:lnTo>
                        <a:pt x="18" y="153"/>
                      </a:lnTo>
                      <a:lnTo>
                        <a:pt x="12" y="161"/>
                      </a:lnTo>
                      <a:lnTo>
                        <a:pt x="5" y="164"/>
                      </a:lnTo>
                      <a:lnTo>
                        <a:pt x="0" y="164"/>
                      </a:lnTo>
                      <a:lnTo>
                        <a:pt x="1" y="163"/>
                      </a:lnTo>
                      <a:lnTo>
                        <a:pt x="5" y="159"/>
                      </a:lnTo>
                      <a:lnTo>
                        <a:pt x="8" y="154"/>
                      </a:lnTo>
                      <a:lnTo>
                        <a:pt x="11" y="152"/>
                      </a:lnTo>
                      <a:lnTo>
                        <a:pt x="12" y="147"/>
                      </a:lnTo>
                      <a:lnTo>
                        <a:pt x="13" y="142"/>
                      </a:lnTo>
                      <a:lnTo>
                        <a:pt x="14" y="136"/>
                      </a:lnTo>
                      <a:lnTo>
                        <a:pt x="15" y="130"/>
                      </a:lnTo>
                      <a:lnTo>
                        <a:pt x="17" y="124"/>
                      </a:lnTo>
                      <a:lnTo>
                        <a:pt x="17" y="117"/>
                      </a:lnTo>
                      <a:lnTo>
                        <a:pt x="17" y="111"/>
                      </a:lnTo>
                      <a:lnTo>
                        <a:pt x="17" y="101"/>
                      </a:lnTo>
                      <a:lnTo>
                        <a:pt x="15" y="86"/>
                      </a:lnTo>
                      <a:lnTo>
                        <a:pt x="15" y="68"/>
                      </a:lnTo>
                      <a:lnTo>
                        <a:pt x="14" y="50"/>
                      </a:lnTo>
                      <a:lnTo>
                        <a:pt x="13" y="30"/>
                      </a:lnTo>
                      <a:lnTo>
                        <a:pt x="13" y="15"/>
                      </a:lnTo>
                      <a:lnTo>
                        <a:pt x="12" y="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CC87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69" name="Freeform 885"/>
                <p:cNvSpPr>
                  <a:spLocks/>
                </p:cNvSpPr>
                <p:nvPr/>
              </p:nvSpPr>
              <p:spPr bwMode="auto">
                <a:xfrm>
                  <a:off x="4947" y="2520"/>
                  <a:ext cx="3" cy="38"/>
                </a:xfrm>
                <a:custGeom>
                  <a:avLst/>
                  <a:gdLst>
                    <a:gd name="T0" fmla="*/ 15 w 15"/>
                    <a:gd name="T1" fmla="*/ 20 h 193"/>
                    <a:gd name="T2" fmla="*/ 15 w 15"/>
                    <a:gd name="T3" fmla="*/ 25 h 193"/>
                    <a:gd name="T4" fmla="*/ 14 w 15"/>
                    <a:gd name="T5" fmla="*/ 39 h 193"/>
                    <a:gd name="T6" fmla="*/ 14 w 15"/>
                    <a:gd name="T7" fmla="*/ 60 h 193"/>
                    <a:gd name="T8" fmla="*/ 12 w 15"/>
                    <a:gd name="T9" fmla="*/ 85 h 193"/>
                    <a:gd name="T10" fmla="*/ 10 w 15"/>
                    <a:gd name="T11" fmla="*/ 113 h 193"/>
                    <a:gd name="T12" fmla="*/ 9 w 15"/>
                    <a:gd name="T13" fmla="*/ 140 h 193"/>
                    <a:gd name="T14" fmla="*/ 5 w 15"/>
                    <a:gd name="T15" fmla="*/ 163 h 193"/>
                    <a:gd name="T16" fmla="*/ 3 w 15"/>
                    <a:gd name="T17" fmla="*/ 183 h 193"/>
                    <a:gd name="T18" fmla="*/ 1 w 15"/>
                    <a:gd name="T19" fmla="*/ 190 h 193"/>
                    <a:gd name="T20" fmla="*/ 0 w 15"/>
                    <a:gd name="T21" fmla="*/ 193 h 193"/>
                    <a:gd name="T22" fmla="*/ 0 w 15"/>
                    <a:gd name="T23" fmla="*/ 190 h 193"/>
                    <a:gd name="T24" fmla="*/ 0 w 15"/>
                    <a:gd name="T25" fmla="*/ 185 h 193"/>
                    <a:gd name="T26" fmla="*/ 1 w 15"/>
                    <a:gd name="T27" fmla="*/ 178 h 193"/>
                    <a:gd name="T28" fmla="*/ 1 w 15"/>
                    <a:gd name="T29" fmla="*/ 169 h 193"/>
                    <a:gd name="T30" fmla="*/ 3 w 15"/>
                    <a:gd name="T31" fmla="*/ 161 h 193"/>
                    <a:gd name="T32" fmla="*/ 3 w 15"/>
                    <a:gd name="T33" fmla="*/ 155 h 193"/>
                    <a:gd name="T34" fmla="*/ 4 w 15"/>
                    <a:gd name="T35" fmla="*/ 144 h 193"/>
                    <a:gd name="T36" fmla="*/ 5 w 15"/>
                    <a:gd name="T37" fmla="*/ 130 h 193"/>
                    <a:gd name="T38" fmla="*/ 6 w 15"/>
                    <a:gd name="T39" fmla="*/ 113 h 193"/>
                    <a:gd name="T40" fmla="*/ 8 w 15"/>
                    <a:gd name="T41" fmla="*/ 95 h 193"/>
                    <a:gd name="T42" fmla="*/ 9 w 15"/>
                    <a:gd name="T43" fmla="*/ 78 h 193"/>
                    <a:gd name="T44" fmla="*/ 9 w 15"/>
                    <a:gd name="T45" fmla="*/ 62 h 193"/>
                    <a:gd name="T46" fmla="*/ 9 w 15"/>
                    <a:gd name="T47" fmla="*/ 50 h 193"/>
                    <a:gd name="T48" fmla="*/ 8 w 15"/>
                    <a:gd name="T49" fmla="*/ 43 h 193"/>
                    <a:gd name="T50" fmla="*/ 4 w 15"/>
                    <a:gd name="T51" fmla="*/ 31 h 193"/>
                    <a:gd name="T52" fmla="*/ 4 w 15"/>
                    <a:gd name="T53" fmla="*/ 19 h 193"/>
                    <a:gd name="T54" fmla="*/ 4 w 15"/>
                    <a:gd name="T55" fmla="*/ 10 h 193"/>
                    <a:gd name="T56" fmla="*/ 6 w 15"/>
                    <a:gd name="T57" fmla="*/ 3 h 193"/>
                    <a:gd name="T58" fmla="*/ 9 w 15"/>
                    <a:gd name="T59" fmla="*/ 0 h 193"/>
                    <a:gd name="T60" fmla="*/ 11 w 15"/>
                    <a:gd name="T61" fmla="*/ 2 h 193"/>
                    <a:gd name="T62" fmla="*/ 14 w 15"/>
                    <a:gd name="T63" fmla="*/ 8 h 193"/>
                    <a:gd name="T64" fmla="*/ 15 w 15"/>
                    <a:gd name="T65" fmla="*/ 20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" h="193">
                      <a:moveTo>
                        <a:pt x="15" y="20"/>
                      </a:moveTo>
                      <a:lnTo>
                        <a:pt x="15" y="25"/>
                      </a:lnTo>
                      <a:lnTo>
                        <a:pt x="14" y="39"/>
                      </a:lnTo>
                      <a:lnTo>
                        <a:pt x="14" y="60"/>
                      </a:lnTo>
                      <a:lnTo>
                        <a:pt x="12" y="85"/>
                      </a:lnTo>
                      <a:lnTo>
                        <a:pt x="10" y="113"/>
                      </a:lnTo>
                      <a:lnTo>
                        <a:pt x="9" y="140"/>
                      </a:lnTo>
                      <a:lnTo>
                        <a:pt x="5" y="163"/>
                      </a:lnTo>
                      <a:lnTo>
                        <a:pt x="3" y="183"/>
                      </a:lnTo>
                      <a:lnTo>
                        <a:pt x="1" y="190"/>
                      </a:lnTo>
                      <a:lnTo>
                        <a:pt x="0" y="193"/>
                      </a:lnTo>
                      <a:lnTo>
                        <a:pt x="0" y="190"/>
                      </a:lnTo>
                      <a:lnTo>
                        <a:pt x="0" y="185"/>
                      </a:lnTo>
                      <a:lnTo>
                        <a:pt x="1" y="178"/>
                      </a:lnTo>
                      <a:lnTo>
                        <a:pt x="1" y="169"/>
                      </a:lnTo>
                      <a:lnTo>
                        <a:pt x="3" y="161"/>
                      </a:lnTo>
                      <a:lnTo>
                        <a:pt x="3" y="155"/>
                      </a:lnTo>
                      <a:lnTo>
                        <a:pt x="4" y="144"/>
                      </a:lnTo>
                      <a:lnTo>
                        <a:pt x="5" y="130"/>
                      </a:lnTo>
                      <a:lnTo>
                        <a:pt x="6" y="113"/>
                      </a:lnTo>
                      <a:lnTo>
                        <a:pt x="8" y="95"/>
                      </a:lnTo>
                      <a:lnTo>
                        <a:pt x="9" y="78"/>
                      </a:lnTo>
                      <a:lnTo>
                        <a:pt x="9" y="62"/>
                      </a:lnTo>
                      <a:lnTo>
                        <a:pt x="9" y="50"/>
                      </a:lnTo>
                      <a:lnTo>
                        <a:pt x="8" y="43"/>
                      </a:lnTo>
                      <a:lnTo>
                        <a:pt x="4" y="31"/>
                      </a:lnTo>
                      <a:lnTo>
                        <a:pt x="4" y="19"/>
                      </a:lnTo>
                      <a:lnTo>
                        <a:pt x="4" y="10"/>
                      </a:lnTo>
                      <a:lnTo>
                        <a:pt x="6" y="3"/>
                      </a:ln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14" y="8"/>
                      </a:lnTo>
                      <a:lnTo>
                        <a:pt x="15" y="20"/>
                      </a:lnTo>
                      <a:close/>
                    </a:path>
                  </a:pathLst>
                </a:custGeom>
                <a:solidFill>
                  <a:srgbClr val="CC87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70" name="Freeform 886"/>
                <p:cNvSpPr>
                  <a:spLocks/>
                </p:cNvSpPr>
                <p:nvPr/>
              </p:nvSpPr>
              <p:spPr bwMode="auto">
                <a:xfrm>
                  <a:off x="4922" y="2562"/>
                  <a:ext cx="72" cy="40"/>
                </a:xfrm>
                <a:custGeom>
                  <a:avLst/>
                  <a:gdLst>
                    <a:gd name="T0" fmla="*/ 257 w 360"/>
                    <a:gd name="T1" fmla="*/ 6 h 199"/>
                    <a:gd name="T2" fmla="*/ 282 w 360"/>
                    <a:gd name="T3" fmla="*/ 26 h 199"/>
                    <a:gd name="T4" fmla="*/ 289 w 360"/>
                    <a:gd name="T5" fmla="*/ 59 h 199"/>
                    <a:gd name="T6" fmla="*/ 275 w 360"/>
                    <a:gd name="T7" fmla="*/ 76 h 199"/>
                    <a:gd name="T8" fmla="*/ 256 w 360"/>
                    <a:gd name="T9" fmla="*/ 83 h 199"/>
                    <a:gd name="T10" fmla="*/ 240 w 360"/>
                    <a:gd name="T11" fmla="*/ 99 h 199"/>
                    <a:gd name="T12" fmla="*/ 217 w 360"/>
                    <a:gd name="T13" fmla="*/ 130 h 199"/>
                    <a:gd name="T14" fmla="*/ 188 w 360"/>
                    <a:gd name="T15" fmla="*/ 157 h 199"/>
                    <a:gd name="T16" fmla="*/ 156 w 360"/>
                    <a:gd name="T17" fmla="*/ 154 h 199"/>
                    <a:gd name="T18" fmla="*/ 128 w 360"/>
                    <a:gd name="T19" fmla="*/ 128 h 199"/>
                    <a:gd name="T20" fmla="*/ 113 w 360"/>
                    <a:gd name="T21" fmla="*/ 106 h 199"/>
                    <a:gd name="T22" fmla="*/ 102 w 360"/>
                    <a:gd name="T23" fmla="*/ 95 h 199"/>
                    <a:gd name="T24" fmla="*/ 86 w 360"/>
                    <a:gd name="T25" fmla="*/ 87 h 199"/>
                    <a:gd name="T26" fmla="*/ 71 w 360"/>
                    <a:gd name="T27" fmla="*/ 77 h 199"/>
                    <a:gd name="T28" fmla="*/ 60 w 360"/>
                    <a:gd name="T29" fmla="*/ 53 h 199"/>
                    <a:gd name="T30" fmla="*/ 71 w 360"/>
                    <a:gd name="T31" fmla="*/ 21 h 199"/>
                    <a:gd name="T32" fmla="*/ 99 w 360"/>
                    <a:gd name="T33" fmla="*/ 9 h 199"/>
                    <a:gd name="T34" fmla="*/ 84 w 360"/>
                    <a:gd name="T35" fmla="*/ 8 h 199"/>
                    <a:gd name="T36" fmla="*/ 55 w 360"/>
                    <a:gd name="T37" fmla="*/ 25 h 199"/>
                    <a:gd name="T38" fmla="*/ 33 w 360"/>
                    <a:gd name="T39" fmla="*/ 54 h 199"/>
                    <a:gd name="T40" fmla="*/ 13 w 360"/>
                    <a:gd name="T41" fmla="*/ 89 h 199"/>
                    <a:gd name="T42" fmla="*/ 0 w 360"/>
                    <a:gd name="T43" fmla="*/ 137 h 199"/>
                    <a:gd name="T44" fmla="*/ 7 w 360"/>
                    <a:gd name="T45" fmla="*/ 118 h 199"/>
                    <a:gd name="T46" fmla="*/ 23 w 360"/>
                    <a:gd name="T47" fmla="*/ 84 h 199"/>
                    <a:gd name="T48" fmla="*/ 40 w 360"/>
                    <a:gd name="T49" fmla="*/ 56 h 199"/>
                    <a:gd name="T50" fmla="*/ 49 w 360"/>
                    <a:gd name="T51" fmla="*/ 54 h 199"/>
                    <a:gd name="T52" fmla="*/ 50 w 360"/>
                    <a:gd name="T53" fmla="*/ 68 h 199"/>
                    <a:gd name="T54" fmla="*/ 62 w 360"/>
                    <a:gd name="T55" fmla="*/ 85 h 199"/>
                    <a:gd name="T56" fmla="*/ 89 w 360"/>
                    <a:gd name="T57" fmla="*/ 104 h 199"/>
                    <a:gd name="T58" fmla="*/ 106 w 360"/>
                    <a:gd name="T59" fmla="*/ 119 h 199"/>
                    <a:gd name="T60" fmla="*/ 114 w 360"/>
                    <a:gd name="T61" fmla="*/ 132 h 199"/>
                    <a:gd name="T62" fmla="*/ 125 w 360"/>
                    <a:gd name="T63" fmla="*/ 145 h 199"/>
                    <a:gd name="T64" fmla="*/ 145 w 360"/>
                    <a:gd name="T65" fmla="*/ 162 h 199"/>
                    <a:gd name="T66" fmla="*/ 164 w 360"/>
                    <a:gd name="T67" fmla="*/ 173 h 199"/>
                    <a:gd name="T68" fmla="*/ 178 w 360"/>
                    <a:gd name="T69" fmla="*/ 199 h 199"/>
                    <a:gd name="T70" fmla="*/ 186 w 360"/>
                    <a:gd name="T71" fmla="*/ 183 h 199"/>
                    <a:gd name="T72" fmla="*/ 190 w 360"/>
                    <a:gd name="T73" fmla="*/ 171 h 199"/>
                    <a:gd name="T74" fmla="*/ 206 w 360"/>
                    <a:gd name="T75" fmla="*/ 158 h 199"/>
                    <a:gd name="T76" fmla="*/ 224 w 360"/>
                    <a:gd name="T77" fmla="*/ 139 h 199"/>
                    <a:gd name="T78" fmla="*/ 237 w 360"/>
                    <a:gd name="T79" fmla="*/ 118 h 199"/>
                    <a:gd name="T80" fmla="*/ 253 w 360"/>
                    <a:gd name="T81" fmla="*/ 101 h 199"/>
                    <a:gd name="T82" fmla="*/ 264 w 360"/>
                    <a:gd name="T83" fmla="*/ 93 h 199"/>
                    <a:gd name="T84" fmla="*/ 276 w 360"/>
                    <a:gd name="T85" fmla="*/ 87 h 199"/>
                    <a:gd name="T86" fmla="*/ 292 w 360"/>
                    <a:gd name="T87" fmla="*/ 72 h 199"/>
                    <a:gd name="T88" fmla="*/ 300 w 360"/>
                    <a:gd name="T89" fmla="*/ 50 h 199"/>
                    <a:gd name="T90" fmla="*/ 309 w 360"/>
                    <a:gd name="T91" fmla="*/ 53 h 199"/>
                    <a:gd name="T92" fmla="*/ 319 w 360"/>
                    <a:gd name="T93" fmla="*/ 67 h 199"/>
                    <a:gd name="T94" fmla="*/ 326 w 360"/>
                    <a:gd name="T95" fmla="*/ 77 h 199"/>
                    <a:gd name="T96" fmla="*/ 345 w 360"/>
                    <a:gd name="T97" fmla="*/ 102 h 199"/>
                    <a:gd name="T98" fmla="*/ 360 w 360"/>
                    <a:gd name="T99" fmla="*/ 128 h 199"/>
                    <a:gd name="T100" fmla="*/ 351 w 360"/>
                    <a:gd name="T101" fmla="*/ 107 h 199"/>
                    <a:gd name="T102" fmla="*/ 326 w 360"/>
                    <a:gd name="T103" fmla="*/ 64 h 199"/>
                    <a:gd name="T104" fmla="*/ 301 w 360"/>
                    <a:gd name="T105" fmla="*/ 28 h 199"/>
                    <a:gd name="T106" fmla="*/ 284 w 360"/>
                    <a:gd name="T107" fmla="*/ 12 h 199"/>
                    <a:gd name="T108" fmla="*/ 272 w 360"/>
                    <a:gd name="T109" fmla="*/ 5 h 199"/>
                    <a:gd name="T110" fmla="*/ 253 w 360"/>
                    <a:gd name="T111" fmla="*/ 0 h 199"/>
                    <a:gd name="T112" fmla="*/ 237 w 360"/>
                    <a:gd name="T113" fmla="*/ 3 h 199"/>
                    <a:gd name="T114" fmla="*/ 239 w 360"/>
                    <a:gd name="T115" fmla="*/ 5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60" h="199">
                      <a:moveTo>
                        <a:pt x="239" y="5"/>
                      </a:moveTo>
                      <a:lnTo>
                        <a:pt x="248" y="4"/>
                      </a:lnTo>
                      <a:lnTo>
                        <a:pt x="257" y="6"/>
                      </a:lnTo>
                      <a:lnTo>
                        <a:pt x="267" y="10"/>
                      </a:lnTo>
                      <a:lnTo>
                        <a:pt x="275" y="17"/>
                      </a:lnTo>
                      <a:lnTo>
                        <a:pt x="282" y="26"/>
                      </a:lnTo>
                      <a:lnTo>
                        <a:pt x="287" y="36"/>
                      </a:lnTo>
                      <a:lnTo>
                        <a:pt x="290" y="46"/>
                      </a:lnTo>
                      <a:lnTo>
                        <a:pt x="289" y="59"/>
                      </a:lnTo>
                      <a:lnTo>
                        <a:pt x="285" y="66"/>
                      </a:lnTo>
                      <a:lnTo>
                        <a:pt x="280" y="72"/>
                      </a:lnTo>
                      <a:lnTo>
                        <a:pt x="275" y="76"/>
                      </a:lnTo>
                      <a:lnTo>
                        <a:pt x="269" y="78"/>
                      </a:lnTo>
                      <a:lnTo>
                        <a:pt x="262" y="81"/>
                      </a:lnTo>
                      <a:lnTo>
                        <a:pt x="256" y="83"/>
                      </a:lnTo>
                      <a:lnTo>
                        <a:pt x="250" y="87"/>
                      </a:lnTo>
                      <a:lnTo>
                        <a:pt x="245" y="91"/>
                      </a:lnTo>
                      <a:lnTo>
                        <a:pt x="240" y="99"/>
                      </a:lnTo>
                      <a:lnTo>
                        <a:pt x="233" y="109"/>
                      </a:lnTo>
                      <a:lnTo>
                        <a:pt x="225" y="119"/>
                      </a:lnTo>
                      <a:lnTo>
                        <a:pt x="217" y="130"/>
                      </a:lnTo>
                      <a:lnTo>
                        <a:pt x="208" y="141"/>
                      </a:lnTo>
                      <a:lnTo>
                        <a:pt x="197" y="151"/>
                      </a:lnTo>
                      <a:lnTo>
                        <a:pt x="188" y="157"/>
                      </a:lnTo>
                      <a:lnTo>
                        <a:pt x="177" y="160"/>
                      </a:lnTo>
                      <a:lnTo>
                        <a:pt x="167" y="158"/>
                      </a:lnTo>
                      <a:lnTo>
                        <a:pt x="156" y="154"/>
                      </a:lnTo>
                      <a:lnTo>
                        <a:pt x="146" y="146"/>
                      </a:lnTo>
                      <a:lnTo>
                        <a:pt x="136" y="137"/>
                      </a:lnTo>
                      <a:lnTo>
                        <a:pt x="128" y="128"/>
                      </a:lnTo>
                      <a:lnTo>
                        <a:pt x="122" y="118"/>
                      </a:lnTo>
                      <a:lnTo>
                        <a:pt x="116" y="111"/>
                      </a:lnTo>
                      <a:lnTo>
                        <a:pt x="113" y="106"/>
                      </a:lnTo>
                      <a:lnTo>
                        <a:pt x="111" y="102"/>
                      </a:lnTo>
                      <a:lnTo>
                        <a:pt x="107" y="99"/>
                      </a:lnTo>
                      <a:lnTo>
                        <a:pt x="102" y="95"/>
                      </a:lnTo>
                      <a:lnTo>
                        <a:pt x="97" y="93"/>
                      </a:lnTo>
                      <a:lnTo>
                        <a:pt x="91" y="89"/>
                      </a:lnTo>
                      <a:lnTo>
                        <a:pt x="86" y="87"/>
                      </a:lnTo>
                      <a:lnTo>
                        <a:pt x="82" y="84"/>
                      </a:lnTo>
                      <a:lnTo>
                        <a:pt x="77" y="82"/>
                      </a:lnTo>
                      <a:lnTo>
                        <a:pt x="71" y="77"/>
                      </a:lnTo>
                      <a:lnTo>
                        <a:pt x="66" y="71"/>
                      </a:lnTo>
                      <a:lnTo>
                        <a:pt x="62" y="62"/>
                      </a:lnTo>
                      <a:lnTo>
                        <a:pt x="60" y="53"/>
                      </a:lnTo>
                      <a:lnTo>
                        <a:pt x="61" y="42"/>
                      </a:lnTo>
                      <a:lnTo>
                        <a:pt x="63" y="32"/>
                      </a:lnTo>
                      <a:lnTo>
                        <a:pt x="71" y="21"/>
                      </a:lnTo>
                      <a:lnTo>
                        <a:pt x="82" y="12"/>
                      </a:lnTo>
                      <a:lnTo>
                        <a:pt x="100" y="9"/>
                      </a:lnTo>
                      <a:lnTo>
                        <a:pt x="99" y="9"/>
                      </a:lnTo>
                      <a:lnTo>
                        <a:pt x="95" y="8"/>
                      </a:lnTo>
                      <a:lnTo>
                        <a:pt x="90" y="8"/>
                      </a:lnTo>
                      <a:lnTo>
                        <a:pt x="84" y="8"/>
                      </a:lnTo>
                      <a:lnTo>
                        <a:pt x="76" y="10"/>
                      </a:lnTo>
                      <a:lnTo>
                        <a:pt x="66" y="15"/>
                      </a:lnTo>
                      <a:lnTo>
                        <a:pt x="55" y="25"/>
                      </a:lnTo>
                      <a:lnTo>
                        <a:pt x="44" y="37"/>
                      </a:lnTo>
                      <a:lnTo>
                        <a:pt x="39" y="44"/>
                      </a:lnTo>
                      <a:lnTo>
                        <a:pt x="33" y="54"/>
                      </a:lnTo>
                      <a:lnTo>
                        <a:pt x="27" y="64"/>
                      </a:lnTo>
                      <a:lnTo>
                        <a:pt x="20" y="76"/>
                      </a:lnTo>
                      <a:lnTo>
                        <a:pt x="13" y="89"/>
                      </a:lnTo>
                      <a:lnTo>
                        <a:pt x="7" y="104"/>
                      </a:lnTo>
                      <a:lnTo>
                        <a:pt x="4" y="119"/>
                      </a:lnTo>
                      <a:lnTo>
                        <a:pt x="0" y="137"/>
                      </a:lnTo>
                      <a:lnTo>
                        <a:pt x="1" y="134"/>
                      </a:lnTo>
                      <a:lnTo>
                        <a:pt x="4" y="128"/>
                      </a:lnTo>
                      <a:lnTo>
                        <a:pt x="7" y="118"/>
                      </a:lnTo>
                      <a:lnTo>
                        <a:pt x="12" y="107"/>
                      </a:lnTo>
                      <a:lnTo>
                        <a:pt x="18" y="95"/>
                      </a:lnTo>
                      <a:lnTo>
                        <a:pt x="23" y="84"/>
                      </a:lnTo>
                      <a:lnTo>
                        <a:pt x="28" y="74"/>
                      </a:lnTo>
                      <a:lnTo>
                        <a:pt x="33" y="67"/>
                      </a:lnTo>
                      <a:lnTo>
                        <a:pt x="40" y="56"/>
                      </a:lnTo>
                      <a:lnTo>
                        <a:pt x="45" y="49"/>
                      </a:lnTo>
                      <a:lnTo>
                        <a:pt x="49" y="49"/>
                      </a:lnTo>
                      <a:lnTo>
                        <a:pt x="49" y="54"/>
                      </a:lnTo>
                      <a:lnTo>
                        <a:pt x="49" y="59"/>
                      </a:lnTo>
                      <a:lnTo>
                        <a:pt x="49" y="64"/>
                      </a:lnTo>
                      <a:lnTo>
                        <a:pt x="50" y="68"/>
                      </a:lnTo>
                      <a:lnTo>
                        <a:pt x="52" y="73"/>
                      </a:lnTo>
                      <a:lnTo>
                        <a:pt x="56" y="79"/>
                      </a:lnTo>
                      <a:lnTo>
                        <a:pt x="62" y="85"/>
                      </a:lnTo>
                      <a:lnTo>
                        <a:pt x="69" y="91"/>
                      </a:lnTo>
                      <a:lnTo>
                        <a:pt x="79" y="98"/>
                      </a:lnTo>
                      <a:lnTo>
                        <a:pt x="89" y="104"/>
                      </a:lnTo>
                      <a:lnTo>
                        <a:pt x="96" y="110"/>
                      </a:lnTo>
                      <a:lnTo>
                        <a:pt x="102" y="115"/>
                      </a:lnTo>
                      <a:lnTo>
                        <a:pt x="106" y="119"/>
                      </a:lnTo>
                      <a:lnTo>
                        <a:pt x="108" y="123"/>
                      </a:lnTo>
                      <a:lnTo>
                        <a:pt x="112" y="128"/>
                      </a:lnTo>
                      <a:lnTo>
                        <a:pt x="114" y="132"/>
                      </a:lnTo>
                      <a:lnTo>
                        <a:pt x="117" y="135"/>
                      </a:lnTo>
                      <a:lnTo>
                        <a:pt x="121" y="140"/>
                      </a:lnTo>
                      <a:lnTo>
                        <a:pt x="125" y="145"/>
                      </a:lnTo>
                      <a:lnTo>
                        <a:pt x="132" y="151"/>
                      </a:lnTo>
                      <a:lnTo>
                        <a:pt x="138" y="156"/>
                      </a:lnTo>
                      <a:lnTo>
                        <a:pt x="145" y="162"/>
                      </a:lnTo>
                      <a:lnTo>
                        <a:pt x="152" y="167"/>
                      </a:lnTo>
                      <a:lnTo>
                        <a:pt x="158" y="171"/>
                      </a:lnTo>
                      <a:lnTo>
                        <a:pt x="164" y="173"/>
                      </a:lnTo>
                      <a:lnTo>
                        <a:pt x="167" y="178"/>
                      </a:lnTo>
                      <a:lnTo>
                        <a:pt x="172" y="189"/>
                      </a:lnTo>
                      <a:lnTo>
                        <a:pt x="178" y="199"/>
                      </a:lnTo>
                      <a:lnTo>
                        <a:pt x="184" y="197"/>
                      </a:lnTo>
                      <a:lnTo>
                        <a:pt x="186" y="190"/>
                      </a:lnTo>
                      <a:lnTo>
                        <a:pt x="186" y="183"/>
                      </a:lnTo>
                      <a:lnTo>
                        <a:pt x="186" y="178"/>
                      </a:lnTo>
                      <a:lnTo>
                        <a:pt x="188" y="173"/>
                      </a:lnTo>
                      <a:lnTo>
                        <a:pt x="190" y="171"/>
                      </a:lnTo>
                      <a:lnTo>
                        <a:pt x="194" y="168"/>
                      </a:lnTo>
                      <a:lnTo>
                        <a:pt x="200" y="163"/>
                      </a:lnTo>
                      <a:lnTo>
                        <a:pt x="206" y="158"/>
                      </a:lnTo>
                      <a:lnTo>
                        <a:pt x="212" y="152"/>
                      </a:lnTo>
                      <a:lnTo>
                        <a:pt x="218" y="146"/>
                      </a:lnTo>
                      <a:lnTo>
                        <a:pt x="224" y="139"/>
                      </a:lnTo>
                      <a:lnTo>
                        <a:pt x="229" y="132"/>
                      </a:lnTo>
                      <a:lnTo>
                        <a:pt x="234" y="124"/>
                      </a:lnTo>
                      <a:lnTo>
                        <a:pt x="237" y="118"/>
                      </a:lnTo>
                      <a:lnTo>
                        <a:pt x="244" y="111"/>
                      </a:lnTo>
                      <a:lnTo>
                        <a:pt x="248" y="106"/>
                      </a:lnTo>
                      <a:lnTo>
                        <a:pt x="253" y="101"/>
                      </a:lnTo>
                      <a:lnTo>
                        <a:pt x="257" y="98"/>
                      </a:lnTo>
                      <a:lnTo>
                        <a:pt x="261" y="94"/>
                      </a:lnTo>
                      <a:lnTo>
                        <a:pt x="264" y="93"/>
                      </a:lnTo>
                      <a:lnTo>
                        <a:pt x="268" y="91"/>
                      </a:lnTo>
                      <a:lnTo>
                        <a:pt x="272" y="90"/>
                      </a:lnTo>
                      <a:lnTo>
                        <a:pt x="276" y="87"/>
                      </a:lnTo>
                      <a:lnTo>
                        <a:pt x="282" y="83"/>
                      </a:lnTo>
                      <a:lnTo>
                        <a:pt x="287" y="78"/>
                      </a:lnTo>
                      <a:lnTo>
                        <a:pt x="292" y="72"/>
                      </a:lnTo>
                      <a:lnTo>
                        <a:pt x="296" y="65"/>
                      </a:lnTo>
                      <a:lnTo>
                        <a:pt x="298" y="56"/>
                      </a:lnTo>
                      <a:lnTo>
                        <a:pt x="300" y="50"/>
                      </a:lnTo>
                      <a:lnTo>
                        <a:pt x="302" y="49"/>
                      </a:lnTo>
                      <a:lnTo>
                        <a:pt x="306" y="50"/>
                      </a:lnTo>
                      <a:lnTo>
                        <a:pt x="309" y="53"/>
                      </a:lnTo>
                      <a:lnTo>
                        <a:pt x="313" y="57"/>
                      </a:lnTo>
                      <a:lnTo>
                        <a:pt x="317" y="62"/>
                      </a:lnTo>
                      <a:lnTo>
                        <a:pt x="319" y="67"/>
                      </a:lnTo>
                      <a:lnTo>
                        <a:pt x="321" y="71"/>
                      </a:lnTo>
                      <a:lnTo>
                        <a:pt x="323" y="72"/>
                      </a:lnTo>
                      <a:lnTo>
                        <a:pt x="326" y="77"/>
                      </a:lnTo>
                      <a:lnTo>
                        <a:pt x="331" y="84"/>
                      </a:lnTo>
                      <a:lnTo>
                        <a:pt x="337" y="93"/>
                      </a:lnTo>
                      <a:lnTo>
                        <a:pt x="345" y="102"/>
                      </a:lnTo>
                      <a:lnTo>
                        <a:pt x="351" y="112"/>
                      </a:lnTo>
                      <a:lnTo>
                        <a:pt x="357" y="121"/>
                      </a:lnTo>
                      <a:lnTo>
                        <a:pt x="360" y="128"/>
                      </a:lnTo>
                      <a:lnTo>
                        <a:pt x="359" y="126"/>
                      </a:lnTo>
                      <a:lnTo>
                        <a:pt x="356" y="118"/>
                      </a:lnTo>
                      <a:lnTo>
                        <a:pt x="351" y="107"/>
                      </a:lnTo>
                      <a:lnTo>
                        <a:pt x="343" y="94"/>
                      </a:lnTo>
                      <a:lnTo>
                        <a:pt x="336" y="78"/>
                      </a:lnTo>
                      <a:lnTo>
                        <a:pt x="326" y="64"/>
                      </a:lnTo>
                      <a:lnTo>
                        <a:pt x="317" y="49"/>
                      </a:lnTo>
                      <a:lnTo>
                        <a:pt x="307" y="36"/>
                      </a:lnTo>
                      <a:lnTo>
                        <a:pt x="301" y="28"/>
                      </a:lnTo>
                      <a:lnTo>
                        <a:pt x="295" y="22"/>
                      </a:lnTo>
                      <a:lnTo>
                        <a:pt x="289" y="17"/>
                      </a:lnTo>
                      <a:lnTo>
                        <a:pt x="284" y="12"/>
                      </a:lnTo>
                      <a:lnTo>
                        <a:pt x="279" y="10"/>
                      </a:lnTo>
                      <a:lnTo>
                        <a:pt x="275" y="8"/>
                      </a:lnTo>
                      <a:lnTo>
                        <a:pt x="272" y="5"/>
                      </a:lnTo>
                      <a:lnTo>
                        <a:pt x="269" y="4"/>
                      </a:lnTo>
                      <a:lnTo>
                        <a:pt x="261" y="1"/>
                      </a:lnTo>
                      <a:lnTo>
                        <a:pt x="253" y="0"/>
                      </a:lnTo>
                      <a:lnTo>
                        <a:pt x="247" y="0"/>
                      </a:lnTo>
                      <a:lnTo>
                        <a:pt x="241" y="1"/>
                      </a:lnTo>
                      <a:lnTo>
                        <a:pt x="237" y="3"/>
                      </a:lnTo>
                      <a:lnTo>
                        <a:pt x="236" y="4"/>
                      </a:lnTo>
                      <a:lnTo>
                        <a:pt x="236" y="5"/>
                      </a:lnTo>
                      <a:lnTo>
                        <a:pt x="239" y="5"/>
                      </a:lnTo>
                      <a:close/>
                    </a:path>
                  </a:pathLst>
                </a:custGeom>
                <a:solidFill>
                  <a:srgbClr val="CC87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71" name="Freeform 887"/>
                <p:cNvSpPr>
                  <a:spLocks/>
                </p:cNvSpPr>
                <p:nvPr/>
              </p:nvSpPr>
              <p:spPr bwMode="auto">
                <a:xfrm>
                  <a:off x="5008" y="2557"/>
                  <a:ext cx="14" cy="47"/>
                </a:xfrm>
                <a:custGeom>
                  <a:avLst/>
                  <a:gdLst>
                    <a:gd name="T0" fmla="*/ 67 w 68"/>
                    <a:gd name="T1" fmla="*/ 1 h 236"/>
                    <a:gd name="T2" fmla="*/ 63 w 68"/>
                    <a:gd name="T3" fmla="*/ 11 h 236"/>
                    <a:gd name="T4" fmla="*/ 58 w 68"/>
                    <a:gd name="T5" fmla="*/ 23 h 236"/>
                    <a:gd name="T6" fmla="*/ 55 w 68"/>
                    <a:gd name="T7" fmla="*/ 38 h 236"/>
                    <a:gd name="T8" fmla="*/ 49 w 68"/>
                    <a:gd name="T9" fmla="*/ 53 h 236"/>
                    <a:gd name="T10" fmla="*/ 43 w 68"/>
                    <a:gd name="T11" fmla="*/ 68 h 236"/>
                    <a:gd name="T12" fmla="*/ 35 w 68"/>
                    <a:gd name="T13" fmla="*/ 83 h 236"/>
                    <a:gd name="T14" fmla="*/ 27 w 68"/>
                    <a:gd name="T15" fmla="*/ 96 h 236"/>
                    <a:gd name="T16" fmla="*/ 17 w 68"/>
                    <a:gd name="T17" fmla="*/ 109 h 236"/>
                    <a:gd name="T18" fmla="*/ 6 w 68"/>
                    <a:gd name="T19" fmla="*/ 119 h 236"/>
                    <a:gd name="T20" fmla="*/ 0 w 68"/>
                    <a:gd name="T21" fmla="*/ 127 h 236"/>
                    <a:gd name="T22" fmla="*/ 0 w 68"/>
                    <a:gd name="T23" fmla="*/ 130 h 236"/>
                    <a:gd name="T24" fmla="*/ 6 w 68"/>
                    <a:gd name="T25" fmla="*/ 128 h 236"/>
                    <a:gd name="T26" fmla="*/ 16 w 68"/>
                    <a:gd name="T27" fmla="*/ 119 h 236"/>
                    <a:gd name="T28" fmla="*/ 24 w 68"/>
                    <a:gd name="T29" fmla="*/ 111 h 236"/>
                    <a:gd name="T30" fmla="*/ 28 w 68"/>
                    <a:gd name="T31" fmla="*/ 107 h 236"/>
                    <a:gd name="T32" fmla="*/ 28 w 68"/>
                    <a:gd name="T33" fmla="*/ 111 h 236"/>
                    <a:gd name="T34" fmla="*/ 27 w 68"/>
                    <a:gd name="T35" fmla="*/ 117 h 236"/>
                    <a:gd name="T36" fmla="*/ 24 w 68"/>
                    <a:gd name="T37" fmla="*/ 126 h 236"/>
                    <a:gd name="T38" fmla="*/ 22 w 68"/>
                    <a:gd name="T39" fmla="*/ 134 h 236"/>
                    <a:gd name="T40" fmla="*/ 19 w 68"/>
                    <a:gd name="T41" fmla="*/ 143 h 236"/>
                    <a:gd name="T42" fmla="*/ 17 w 68"/>
                    <a:gd name="T43" fmla="*/ 152 h 236"/>
                    <a:gd name="T44" fmla="*/ 15 w 68"/>
                    <a:gd name="T45" fmla="*/ 161 h 236"/>
                    <a:gd name="T46" fmla="*/ 12 w 68"/>
                    <a:gd name="T47" fmla="*/ 169 h 236"/>
                    <a:gd name="T48" fmla="*/ 11 w 68"/>
                    <a:gd name="T49" fmla="*/ 177 h 236"/>
                    <a:gd name="T50" fmla="*/ 10 w 68"/>
                    <a:gd name="T51" fmla="*/ 185 h 236"/>
                    <a:gd name="T52" fmla="*/ 9 w 68"/>
                    <a:gd name="T53" fmla="*/ 197 h 236"/>
                    <a:gd name="T54" fmla="*/ 7 w 68"/>
                    <a:gd name="T55" fmla="*/ 210 h 236"/>
                    <a:gd name="T56" fmla="*/ 6 w 68"/>
                    <a:gd name="T57" fmla="*/ 222 h 236"/>
                    <a:gd name="T58" fmla="*/ 5 w 68"/>
                    <a:gd name="T59" fmla="*/ 231 h 236"/>
                    <a:gd name="T60" fmla="*/ 4 w 68"/>
                    <a:gd name="T61" fmla="*/ 236 h 236"/>
                    <a:gd name="T62" fmla="*/ 5 w 68"/>
                    <a:gd name="T63" fmla="*/ 236 h 236"/>
                    <a:gd name="T64" fmla="*/ 7 w 68"/>
                    <a:gd name="T65" fmla="*/ 229 h 236"/>
                    <a:gd name="T66" fmla="*/ 11 w 68"/>
                    <a:gd name="T67" fmla="*/ 217 h 236"/>
                    <a:gd name="T68" fmla="*/ 13 w 68"/>
                    <a:gd name="T69" fmla="*/ 205 h 236"/>
                    <a:gd name="T70" fmla="*/ 17 w 68"/>
                    <a:gd name="T71" fmla="*/ 192 h 236"/>
                    <a:gd name="T72" fmla="*/ 19 w 68"/>
                    <a:gd name="T73" fmla="*/ 180 h 236"/>
                    <a:gd name="T74" fmla="*/ 22 w 68"/>
                    <a:gd name="T75" fmla="*/ 169 h 236"/>
                    <a:gd name="T76" fmla="*/ 24 w 68"/>
                    <a:gd name="T77" fmla="*/ 158 h 236"/>
                    <a:gd name="T78" fmla="*/ 28 w 68"/>
                    <a:gd name="T79" fmla="*/ 149 h 236"/>
                    <a:gd name="T80" fmla="*/ 30 w 68"/>
                    <a:gd name="T81" fmla="*/ 139 h 236"/>
                    <a:gd name="T82" fmla="*/ 33 w 68"/>
                    <a:gd name="T83" fmla="*/ 130 h 236"/>
                    <a:gd name="T84" fmla="*/ 37 w 68"/>
                    <a:gd name="T85" fmla="*/ 122 h 236"/>
                    <a:gd name="T86" fmla="*/ 39 w 68"/>
                    <a:gd name="T87" fmla="*/ 113 h 236"/>
                    <a:gd name="T88" fmla="*/ 41 w 68"/>
                    <a:gd name="T89" fmla="*/ 105 h 236"/>
                    <a:gd name="T90" fmla="*/ 44 w 68"/>
                    <a:gd name="T91" fmla="*/ 98 h 236"/>
                    <a:gd name="T92" fmla="*/ 47 w 68"/>
                    <a:gd name="T93" fmla="*/ 90 h 236"/>
                    <a:gd name="T94" fmla="*/ 49 w 68"/>
                    <a:gd name="T95" fmla="*/ 84 h 236"/>
                    <a:gd name="T96" fmla="*/ 51 w 68"/>
                    <a:gd name="T97" fmla="*/ 79 h 236"/>
                    <a:gd name="T98" fmla="*/ 54 w 68"/>
                    <a:gd name="T99" fmla="*/ 70 h 236"/>
                    <a:gd name="T100" fmla="*/ 57 w 68"/>
                    <a:gd name="T101" fmla="*/ 56 h 236"/>
                    <a:gd name="T102" fmla="*/ 61 w 68"/>
                    <a:gd name="T103" fmla="*/ 42 h 236"/>
                    <a:gd name="T104" fmla="*/ 65 w 68"/>
                    <a:gd name="T105" fmla="*/ 27 h 236"/>
                    <a:gd name="T106" fmla="*/ 67 w 68"/>
                    <a:gd name="T107" fmla="*/ 14 h 236"/>
                    <a:gd name="T108" fmla="*/ 68 w 68"/>
                    <a:gd name="T109" fmla="*/ 4 h 236"/>
                    <a:gd name="T110" fmla="*/ 68 w 68"/>
                    <a:gd name="T111" fmla="*/ 0 h 236"/>
                    <a:gd name="T112" fmla="*/ 67 w 68"/>
                    <a:gd name="T113" fmla="*/ 1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8" h="236">
                      <a:moveTo>
                        <a:pt x="67" y="1"/>
                      </a:moveTo>
                      <a:lnTo>
                        <a:pt x="63" y="11"/>
                      </a:lnTo>
                      <a:lnTo>
                        <a:pt x="58" y="23"/>
                      </a:lnTo>
                      <a:lnTo>
                        <a:pt x="55" y="38"/>
                      </a:lnTo>
                      <a:lnTo>
                        <a:pt x="49" y="53"/>
                      </a:lnTo>
                      <a:lnTo>
                        <a:pt x="43" y="68"/>
                      </a:lnTo>
                      <a:lnTo>
                        <a:pt x="35" y="83"/>
                      </a:lnTo>
                      <a:lnTo>
                        <a:pt x="27" y="96"/>
                      </a:lnTo>
                      <a:lnTo>
                        <a:pt x="17" y="109"/>
                      </a:lnTo>
                      <a:lnTo>
                        <a:pt x="6" y="119"/>
                      </a:lnTo>
                      <a:lnTo>
                        <a:pt x="0" y="127"/>
                      </a:lnTo>
                      <a:lnTo>
                        <a:pt x="0" y="130"/>
                      </a:lnTo>
                      <a:lnTo>
                        <a:pt x="6" y="128"/>
                      </a:lnTo>
                      <a:lnTo>
                        <a:pt x="16" y="119"/>
                      </a:lnTo>
                      <a:lnTo>
                        <a:pt x="24" y="111"/>
                      </a:lnTo>
                      <a:lnTo>
                        <a:pt x="28" y="107"/>
                      </a:lnTo>
                      <a:lnTo>
                        <a:pt x="28" y="111"/>
                      </a:lnTo>
                      <a:lnTo>
                        <a:pt x="27" y="117"/>
                      </a:lnTo>
                      <a:lnTo>
                        <a:pt x="24" y="126"/>
                      </a:lnTo>
                      <a:lnTo>
                        <a:pt x="22" y="134"/>
                      </a:lnTo>
                      <a:lnTo>
                        <a:pt x="19" y="143"/>
                      </a:lnTo>
                      <a:lnTo>
                        <a:pt x="17" y="152"/>
                      </a:lnTo>
                      <a:lnTo>
                        <a:pt x="15" y="161"/>
                      </a:lnTo>
                      <a:lnTo>
                        <a:pt x="12" y="169"/>
                      </a:lnTo>
                      <a:lnTo>
                        <a:pt x="11" y="177"/>
                      </a:lnTo>
                      <a:lnTo>
                        <a:pt x="10" y="185"/>
                      </a:lnTo>
                      <a:lnTo>
                        <a:pt x="9" y="197"/>
                      </a:lnTo>
                      <a:lnTo>
                        <a:pt x="7" y="210"/>
                      </a:lnTo>
                      <a:lnTo>
                        <a:pt x="6" y="222"/>
                      </a:lnTo>
                      <a:lnTo>
                        <a:pt x="5" y="231"/>
                      </a:lnTo>
                      <a:lnTo>
                        <a:pt x="4" y="236"/>
                      </a:lnTo>
                      <a:lnTo>
                        <a:pt x="5" y="236"/>
                      </a:lnTo>
                      <a:lnTo>
                        <a:pt x="7" y="229"/>
                      </a:lnTo>
                      <a:lnTo>
                        <a:pt x="11" y="217"/>
                      </a:lnTo>
                      <a:lnTo>
                        <a:pt x="13" y="205"/>
                      </a:lnTo>
                      <a:lnTo>
                        <a:pt x="17" y="192"/>
                      </a:lnTo>
                      <a:lnTo>
                        <a:pt x="19" y="180"/>
                      </a:lnTo>
                      <a:lnTo>
                        <a:pt x="22" y="169"/>
                      </a:lnTo>
                      <a:lnTo>
                        <a:pt x="24" y="158"/>
                      </a:lnTo>
                      <a:lnTo>
                        <a:pt x="28" y="149"/>
                      </a:lnTo>
                      <a:lnTo>
                        <a:pt x="30" y="139"/>
                      </a:lnTo>
                      <a:lnTo>
                        <a:pt x="33" y="130"/>
                      </a:lnTo>
                      <a:lnTo>
                        <a:pt x="37" y="122"/>
                      </a:lnTo>
                      <a:lnTo>
                        <a:pt x="39" y="113"/>
                      </a:lnTo>
                      <a:lnTo>
                        <a:pt x="41" y="105"/>
                      </a:lnTo>
                      <a:lnTo>
                        <a:pt x="44" y="98"/>
                      </a:lnTo>
                      <a:lnTo>
                        <a:pt x="47" y="90"/>
                      </a:lnTo>
                      <a:lnTo>
                        <a:pt x="49" y="84"/>
                      </a:lnTo>
                      <a:lnTo>
                        <a:pt x="51" y="79"/>
                      </a:lnTo>
                      <a:lnTo>
                        <a:pt x="54" y="70"/>
                      </a:lnTo>
                      <a:lnTo>
                        <a:pt x="57" y="56"/>
                      </a:lnTo>
                      <a:lnTo>
                        <a:pt x="61" y="42"/>
                      </a:lnTo>
                      <a:lnTo>
                        <a:pt x="65" y="27"/>
                      </a:lnTo>
                      <a:lnTo>
                        <a:pt x="67" y="14"/>
                      </a:lnTo>
                      <a:lnTo>
                        <a:pt x="68" y="4"/>
                      </a:lnTo>
                      <a:lnTo>
                        <a:pt x="68" y="0"/>
                      </a:lnTo>
                      <a:lnTo>
                        <a:pt x="67" y="1"/>
                      </a:lnTo>
                      <a:close/>
                    </a:path>
                  </a:pathLst>
                </a:custGeom>
                <a:solidFill>
                  <a:srgbClr val="CC87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72" name="Freeform 888"/>
                <p:cNvSpPr>
                  <a:spLocks/>
                </p:cNvSpPr>
                <p:nvPr/>
              </p:nvSpPr>
              <p:spPr bwMode="auto">
                <a:xfrm>
                  <a:off x="4894" y="2562"/>
                  <a:ext cx="17" cy="46"/>
                </a:xfrm>
                <a:custGeom>
                  <a:avLst/>
                  <a:gdLst>
                    <a:gd name="T0" fmla="*/ 1 w 85"/>
                    <a:gd name="T1" fmla="*/ 2 h 230"/>
                    <a:gd name="T2" fmla="*/ 6 w 85"/>
                    <a:gd name="T3" fmla="*/ 11 h 230"/>
                    <a:gd name="T4" fmla="*/ 11 w 85"/>
                    <a:gd name="T5" fmla="*/ 22 h 230"/>
                    <a:gd name="T6" fmla="*/ 17 w 85"/>
                    <a:gd name="T7" fmla="*/ 37 h 230"/>
                    <a:gd name="T8" fmla="*/ 25 w 85"/>
                    <a:gd name="T9" fmla="*/ 52 h 230"/>
                    <a:gd name="T10" fmla="*/ 32 w 85"/>
                    <a:gd name="T11" fmla="*/ 66 h 230"/>
                    <a:gd name="T12" fmla="*/ 40 w 85"/>
                    <a:gd name="T13" fmla="*/ 81 h 230"/>
                    <a:gd name="T14" fmla="*/ 50 w 85"/>
                    <a:gd name="T15" fmla="*/ 93 h 230"/>
                    <a:gd name="T16" fmla="*/ 61 w 85"/>
                    <a:gd name="T17" fmla="*/ 104 h 230"/>
                    <a:gd name="T18" fmla="*/ 72 w 85"/>
                    <a:gd name="T19" fmla="*/ 114 h 230"/>
                    <a:gd name="T20" fmla="*/ 79 w 85"/>
                    <a:gd name="T21" fmla="*/ 121 h 230"/>
                    <a:gd name="T22" fmla="*/ 79 w 85"/>
                    <a:gd name="T23" fmla="*/ 125 h 230"/>
                    <a:gd name="T24" fmla="*/ 73 w 85"/>
                    <a:gd name="T25" fmla="*/ 122 h 230"/>
                    <a:gd name="T26" fmla="*/ 62 w 85"/>
                    <a:gd name="T27" fmla="*/ 115 h 230"/>
                    <a:gd name="T28" fmla="*/ 54 w 85"/>
                    <a:gd name="T29" fmla="*/ 108 h 230"/>
                    <a:gd name="T30" fmla="*/ 49 w 85"/>
                    <a:gd name="T31" fmla="*/ 103 h 230"/>
                    <a:gd name="T32" fmla="*/ 49 w 85"/>
                    <a:gd name="T33" fmla="*/ 108 h 230"/>
                    <a:gd name="T34" fmla="*/ 51 w 85"/>
                    <a:gd name="T35" fmla="*/ 114 h 230"/>
                    <a:gd name="T36" fmla="*/ 54 w 85"/>
                    <a:gd name="T37" fmla="*/ 121 h 230"/>
                    <a:gd name="T38" fmla="*/ 57 w 85"/>
                    <a:gd name="T39" fmla="*/ 129 h 230"/>
                    <a:gd name="T40" fmla="*/ 61 w 85"/>
                    <a:gd name="T41" fmla="*/ 139 h 230"/>
                    <a:gd name="T42" fmla="*/ 65 w 85"/>
                    <a:gd name="T43" fmla="*/ 148 h 230"/>
                    <a:gd name="T44" fmla="*/ 68 w 85"/>
                    <a:gd name="T45" fmla="*/ 156 h 230"/>
                    <a:gd name="T46" fmla="*/ 71 w 85"/>
                    <a:gd name="T47" fmla="*/ 165 h 230"/>
                    <a:gd name="T48" fmla="*/ 72 w 85"/>
                    <a:gd name="T49" fmla="*/ 172 h 230"/>
                    <a:gd name="T50" fmla="*/ 75 w 85"/>
                    <a:gd name="T51" fmla="*/ 181 h 230"/>
                    <a:gd name="T52" fmla="*/ 77 w 85"/>
                    <a:gd name="T53" fmla="*/ 191 h 230"/>
                    <a:gd name="T54" fmla="*/ 79 w 85"/>
                    <a:gd name="T55" fmla="*/ 204 h 230"/>
                    <a:gd name="T56" fmla="*/ 82 w 85"/>
                    <a:gd name="T57" fmla="*/ 216 h 230"/>
                    <a:gd name="T58" fmla="*/ 84 w 85"/>
                    <a:gd name="T59" fmla="*/ 226 h 230"/>
                    <a:gd name="T60" fmla="*/ 85 w 85"/>
                    <a:gd name="T61" fmla="*/ 230 h 230"/>
                    <a:gd name="T62" fmla="*/ 84 w 85"/>
                    <a:gd name="T63" fmla="*/ 230 h 230"/>
                    <a:gd name="T64" fmla="*/ 81 w 85"/>
                    <a:gd name="T65" fmla="*/ 223 h 230"/>
                    <a:gd name="T66" fmla="*/ 76 w 85"/>
                    <a:gd name="T67" fmla="*/ 211 h 230"/>
                    <a:gd name="T68" fmla="*/ 72 w 85"/>
                    <a:gd name="T69" fmla="*/ 199 h 230"/>
                    <a:gd name="T70" fmla="*/ 68 w 85"/>
                    <a:gd name="T71" fmla="*/ 188 h 230"/>
                    <a:gd name="T72" fmla="*/ 65 w 85"/>
                    <a:gd name="T73" fmla="*/ 176 h 230"/>
                    <a:gd name="T74" fmla="*/ 61 w 85"/>
                    <a:gd name="T75" fmla="*/ 165 h 230"/>
                    <a:gd name="T76" fmla="*/ 57 w 85"/>
                    <a:gd name="T77" fmla="*/ 154 h 230"/>
                    <a:gd name="T78" fmla="*/ 54 w 85"/>
                    <a:gd name="T79" fmla="*/ 144 h 230"/>
                    <a:gd name="T80" fmla="*/ 50 w 85"/>
                    <a:gd name="T81" fmla="*/ 136 h 230"/>
                    <a:gd name="T82" fmla="*/ 47 w 85"/>
                    <a:gd name="T83" fmla="*/ 127 h 230"/>
                    <a:gd name="T84" fmla="*/ 43 w 85"/>
                    <a:gd name="T85" fmla="*/ 118 h 230"/>
                    <a:gd name="T86" fmla="*/ 39 w 85"/>
                    <a:gd name="T87" fmla="*/ 111 h 230"/>
                    <a:gd name="T88" fmla="*/ 36 w 85"/>
                    <a:gd name="T89" fmla="*/ 103 h 230"/>
                    <a:gd name="T90" fmla="*/ 32 w 85"/>
                    <a:gd name="T91" fmla="*/ 97 h 230"/>
                    <a:gd name="T92" fmla="*/ 29 w 85"/>
                    <a:gd name="T93" fmla="*/ 89 h 230"/>
                    <a:gd name="T94" fmla="*/ 27 w 85"/>
                    <a:gd name="T95" fmla="*/ 83 h 230"/>
                    <a:gd name="T96" fmla="*/ 25 w 85"/>
                    <a:gd name="T97" fmla="*/ 78 h 230"/>
                    <a:gd name="T98" fmla="*/ 21 w 85"/>
                    <a:gd name="T99" fmla="*/ 69 h 230"/>
                    <a:gd name="T100" fmla="*/ 16 w 85"/>
                    <a:gd name="T101" fmla="*/ 55 h 230"/>
                    <a:gd name="T102" fmla="*/ 11 w 85"/>
                    <a:gd name="T103" fmla="*/ 41 h 230"/>
                    <a:gd name="T104" fmla="*/ 6 w 85"/>
                    <a:gd name="T105" fmla="*/ 26 h 230"/>
                    <a:gd name="T106" fmla="*/ 3 w 85"/>
                    <a:gd name="T107" fmla="*/ 14 h 230"/>
                    <a:gd name="T108" fmla="*/ 0 w 85"/>
                    <a:gd name="T109" fmla="*/ 4 h 230"/>
                    <a:gd name="T110" fmla="*/ 0 w 85"/>
                    <a:gd name="T111" fmla="*/ 0 h 230"/>
                    <a:gd name="T112" fmla="*/ 1 w 85"/>
                    <a:gd name="T113" fmla="*/ 2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5" h="230">
                      <a:moveTo>
                        <a:pt x="1" y="2"/>
                      </a:moveTo>
                      <a:lnTo>
                        <a:pt x="6" y="11"/>
                      </a:lnTo>
                      <a:lnTo>
                        <a:pt x="11" y="22"/>
                      </a:lnTo>
                      <a:lnTo>
                        <a:pt x="17" y="37"/>
                      </a:lnTo>
                      <a:lnTo>
                        <a:pt x="25" y="52"/>
                      </a:lnTo>
                      <a:lnTo>
                        <a:pt x="32" y="66"/>
                      </a:lnTo>
                      <a:lnTo>
                        <a:pt x="40" y="81"/>
                      </a:lnTo>
                      <a:lnTo>
                        <a:pt x="50" y="93"/>
                      </a:lnTo>
                      <a:lnTo>
                        <a:pt x="61" y="104"/>
                      </a:lnTo>
                      <a:lnTo>
                        <a:pt x="72" y="114"/>
                      </a:lnTo>
                      <a:lnTo>
                        <a:pt x="79" y="121"/>
                      </a:lnTo>
                      <a:lnTo>
                        <a:pt x="79" y="125"/>
                      </a:lnTo>
                      <a:lnTo>
                        <a:pt x="73" y="122"/>
                      </a:lnTo>
                      <a:lnTo>
                        <a:pt x="62" y="115"/>
                      </a:lnTo>
                      <a:lnTo>
                        <a:pt x="54" y="108"/>
                      </a:lnTo>
                      <a:lnTo>
                        <a:pt x="49" y="103"/>
                      </a:lnTo>
                      <a:lnTo>
                        <a:pt x="49" y="108"/>
                      </a:lnTo>
                      <a:lnTo>
                        <a:pt x="51" y="114"/>
                      </a:lnTo>
                      <a:lnTo>
                        <a:pt x="54" y="121"/>
                      </a:lnTo>
                      <a:lnTo>
                        <a:pt x="57" y="129"/>
                      </a:lnTo>
                      <a:lnTo>
                        <a:pt x="61" y="139"/>
                      </a:lnTo>
                      <a:lnTo>
                        <a:pt x="65" y="148"/>
                      </a:lnTo>
                      <a:lnTo>
                        <a:pt x="68" y="156"/>
                      </a:lnTo>
                      <a:lnTo>
                        <a:pt x="71" y="165"/>
                      </a:lnTo>
                      <a:lnTo>
                        <a:pt x="72" y="172"/>
                      </a:lnTo>
                      <a:lnTo>
                        <a:pt x="75" y="181"/>
                      </a:lnTo>
                      <a:lnTo>
                        <a:pt x="77" y="191"/>
                      </a:lnTo>
                      <a:lnTo>
                        <a:pt x="79" y="204"/>
                      </a:lnTo>
                      <a:lnTo>
                        <a:pt x="82" y="216"/>
                      </a:lnTo>
                      <a:lnTo>
                        <a:pt x="84" y="226"/>
                      </a:lnTo>
                      <a:lnTo>
                        <a:pt x="85" y="230"/>
                      </a:lnTo>
                      <a:lnTo>
                        <a:pt x="84" y="230"/>
                      </a:lnTo>
                      <a:lnTo>
                        <a:pt x="81" y="223"/>
                      </a:lnTo>
                      <a:lnTo>
                        <a:pt x="76" y="211"/>
                      </a:lnTo>
                      <a:lnTo>
                        <a:pt x="72" y="199"/>
                      </a:lnTo>
                      <a:lnTo>
                        <a:pt x="68" y="188"/>
                      </a:lnTo>
                      <a:lnTo>
                        <a:pt x="65" y="176"/>
                      </a:lnTo>
                      <a:lnTo>
                        <a:pt x="61" y="165"/>
                      </a:lnTo>
                      <a:lnTo>
                        <a:pt x="57" y="154"/>
                      </a:lnTo>
                      <a:lnTo>
                        <a:pt x="54" y="144"/>
                      </a:lnTo>
                      <a:lnTo>
                        <a:pt x="50" y="136"/>
                      </a:lnTo>
                      <a:lnTo>
                        <a:pt x="47" y="127"/>
                      </a:lnTo>
                      <a:lnTo>
                        <a:pt x="43" y="118"/>
                      </a:lnTo>
                      <a:lnTo>
                        <a:pt x="39" y="111"/>
                      </a:lnTo>
                      <a:lnTo>
                        <a:pt x="36" y="103"/>
                      </a:lnTo>
                      <a:lnTo>
                        <a:pt x="32" y="97"/>
                      </a:lnTo>
                      <a:lnTo>
                        <a:pt x="29" y="89"/>
                      </a:lnTo>
                      <a:lnTo>
                        <a:pt x="27" y="83"/>
                      </a:lnTo>
                      <a:lnTo>
                        <a:pt x="25" y="78"/>
                      </a:lnTo>
                      <a:lnTo>
                        <a:pt x="21" y="69"/>
                      </a:lnTo>
                      <a:lnTo>
                        <a:pt x="16" y="55"/>
                      </a:lnTo>
                      <a:lnTo>
                        <a:pt x="11" y="41"/>
                      </a:lnTo>
                      <a:lnTo>
                        <a:pt x="6" y="26"/>
                      </a:lnTo>
                      <a:lnTo>
                        <a:pt x="3" y="1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CC87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73" name="Freeform 889"/>
                <p:cNvSpPr>
                  <a:spLocks/>
                </p:cNvSpPr>
                <p:nvPr/>
              </p:nvSpPr>
              <p:spPr bwMode="auto">
                <a:xfrm>
                  <a:off x="4928" y="2598"/>
                  <a:ext cx="63" cy="18"/>
                </a:xfrm>
                <a:custGeom>
                  <a:avLst/>
                  <a:gdLst>
                    <a:gd name="T0" fmla="*/ 310 w 314"/>
                    <a:gd name="T1" fmla="*/ 48 h 89"/>
                    <a:gd name="T2" fmla="*/ 295 w 314"/>
                    <a:gd name="T3" fmla="*/ 31 h 89"/>
                    <a:gd name="T4" fmla="*/ 276 w 314"/>
                    <a:gd name="T5" fmla="*/ 10 h 89"/>
                    <a:gd name="T6" fmla="*/ 265 w 314"/>
                    <a:gd name="T7" fmla="*/ 0 h 89"/>
                    <a:gd name="T8" fmla="*/ 272 w 314"/>
                    <a:gd name="T9" fmla="*/ 12 h 89"/>
                    <a:gd name="T10" fmla="*/ 274 w 314"/>
                    <a:gd name="T11" fmla="*/ 26 h 89"/>
                    <a:gd name="T12" fmla="*/ 265 w 314"/>
                    <a:gd name="T13" fmla="*/ 33 h 89"/>
                    <a:gd name="T14" fmla="*/ 250 w 314"/>
                    <a:gd name="T15" fmla="*/ 39 h 89"/>
                    <a:gd name="T16" fmla="*/ 222 w 314"/>
                    <a:gd name="T17" fmla="*/ 46 h 89"/>
                    <a:gd name="T18" fmla="*/ 186 w 314"/>
                    <a:gd name="T19" fmla="*/ 54 h 89"/>
                    <a:gd name="T20" fmla="*/ 150 w 314"/>
                    <a:gd name="T21" fmla="*/ 59 h 89"/>
                    <a:gd name="T22" fmla="*/ 113 w 314"/>
                    <a:gd name="T23" fmla="*/ 61 h 89"/>
                    <a:gd name="T24" fmla="*/ 83 w 314"/>
                    <a:gd name="T25" fmla="*/ 59 h 89"/>
                    <a:gd name="T26" fmla="*/ 58 w 314"/>
                    <a:gd name="T27" fmla="*/ 57 h 89"/>
                    <a:gd name="T28" fmla="*/ 39 w 314"/>
                    <a:gd name="T29" fmla="*/ 55 h 89"/>
                    <a:gd name="T30" fmla="*/ 32 w 314"/>
                    <a:gd name="T31" fmla="*/ 49 h 89"/>
                    <a:gd name="T32" fmla="*/ 37 w 314"/>
                    <a:gd name="T33" fmla="*/ 37 h 89"/>
                    <a:gd name="T34" fmla="*/ 40 w 314"/>
                    <a:gd name="T35" fmla="*/ 27 h 89"/>
                    <a:gd name="T36" fmla="*/ 29 w 314"/>
                    <a:gd name="T37" fmla="*/ 35 h 89"/>
                    <a:gd name="T38" fmla="*/ 17 w 314"/>
                    <a:gd name="T39" fmla="*/ 51 h 89"/>
                    <a:gd name="T40" fmla="*/ 6 w 314"/>
                    <a:gd name="T41" fmla="*/ 69 h 89"/>
                    <a:gd name="T42" fmla="*/ 0 w 314"/>
                    <a:gd name="T43" fmla="*/ 83 h 89"/>
                    <a:gd name="T44" fmla="*/ 5 w 314"/>
                    <a:gd name="T45" fmla="*/ 89 h 89"/>
                    <a:gd name="T46" fmla="*/ 22 w 314"/>
                    <a:gd name="T47" fmla="*/ 74 h 89"/>
                    <a:gd name="T48" fmla="*/ 34 w 314"/>
                    <a:gd name="T49" fmla="*/ 67 h 89"/>
                    <a:gd name="T50" fmla="*/ 48 w 314"/>
                    <a:gd name="T51" fmla="*/ 65 h 89"/>
                    <a:gd name="T52" fmla="*/ 65 w 314"/>
                    <a:gd name="T53" fmla="*/ 65 h 89"/>
                    <a:gd name="T54" fmla="*/ 82 w 314"/>
                    <a:gd name="T55" fmla="*/ 66 h 89"/>
                    <a:gd name="T56" fmla="*/ 97 w 314"/>
                    <a:gd name="T57" fmla="*/ 67 h 89"/>
                    <a:gd name="T58" fmla="*/ 122 w 314"/>
                    <a:gd name="T59" fmla="*/ 68 h 89"/>
                    <a:gd name="T60" fmla="*/ 155 w 314"/>
                    <a:gd name="T61" fmla="*/ 66 h 89"/>
                    <a:gd name="T62" fmla="*/ 189 w 314"/>
                    <a:gd name="T63" fmla="*/ 62 h 89"/>
                    <a:gd name="T64" fmla="*/ 220 w 314"/>
                    <a:gd name="T65" fmla="*/ 55 h 89"/>
                    <a:gd name="T66" fmla="*/ 244 w 314"/>
                    <a:gd name="T67" fmla="*/ 46 h 89"/>
                    <a:gd name="T68" fmla="*/ 262 w 314"/>
                    <a:gd name="T69" fmla="*/ 41 h 89"/>
                    <a:gd name="T70" fmla="*/ 276 w 314"/>
                    <a:gd name="T71" fmla="*/ 40 h 89"/>
                    <a:gd name="T72" fmla="*/ 289 w 314"/>
                    <a:gd name="T73" fmla="*/ 44 h 89"/>
                    <a:gd name="T74" fmla="*/ 301 w 314"/>
                    <a:gd name="T75" fmla="*/ 50 h 89"/>
                    <a:gd name="T76" fmla="*/ 312 w 314"/>
                    <a:gd name="T77" fmla="*/ 54 h 89"/>
                    <a:gd name="T78" fmla="*/ 314 w 314"/>
                    <a:gd name="T79" fmla="*/ 54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4" h="89">
                      <a:moveTo>
                        <a:pt x="313" y="50"/>
                      </a:moveTo>
                      <a:lnTo>
                        <a:pt x="310" y="48"/>
                      </a:lnTo>
                      <a:lnTo>
                        <a:pt x="304" y="40"/>
                      </a:lnTo>
                      <a:lnTo>
                        <a:pt x="295" y="31"/>
                      </a:lnTo>
                      <a:lnTo>
                        <a:pt x="285" y="20"/>
                      </a:lnTo>
                      <a:lnTo>
                        <a:pt x="276" y="10"/>
                      </a:lnTo>
                      <a:lnTo>
                        <a:pt x="269" y="3"/>
                      </a:lnTo>
                      <a:lnTo>
                        <a:pt x="265" y="0"/>
                      </a:lnTo>
                      <a:lnTo>
                        <a:pt x="267" y="4"/>
                      </a:lnTo>
                      <a:lnTo>
                        <a:pt x="272" y="12"/>
                      </a:lnTo>
                      <a:lnTo>
                        <a:pt x="274" y="20"/>
                      </a:lnTo>
                      <a:lnTo>
                        <a:pt x="274" y="26"/>
                      </a:lnTo>
                      <a:lnTo>
                        <a:pt x="270" y="29"/>
                      </a:lnTo>
                      <a:lnTo>
                        <a:pt x="265" y="33"/>
                      </a:lnTo>
                      <a:lnTo>
                        <a:pt x="258" y="37"/>
                      </a:lnTo>
                      <a:lnTo>
                        <a:pt x="250" y="39"/>
                      </a:lnTo>
                      <a:lnTo>
                        <a:pt x="237" y="43"/>
                      </a:lnTo>
                      <a:lnTo>
                        <a:pt x="222" y="46"/>
                      </a:lnTo>
                      <a:lnTo>
                        <a:pt x="205" y="50"/>
                      </a:lnTo>
                      <a:lnTo>
                        <a:pt x="186" y="54"/>
                      </a:lnTo>
                      <a:lnTo>
                        <a:pt x="168" y="56"/>
                      </a:lnTo>
                      <a:lnTo>
                        <a:pt x="150" y="59"/>
                      </a:lnTo>
                      <a:lnTo>
                        <a:pt x="132" y="60"/>
                      </a:lnTo>
                      <a:lnTo>
                        <a:pt x="113" y="61"/>
                      </a:lnTo>
                      <a:lnTo>
                        <a:pt x="96" y="60"/>
                      </a:lnTo>
                      <a:lnTo>
                        <a:pt x="83" y="59"/>
                      </a:lnTo>
                      <a:lnTo>
                        <a:pt x="69" y="59"/>
                      </a:lnTo>
                      <a:lnTo>
                        <a:pt x="58" y="57"/>
                      </a:lnTo>
                      <a:lnTo>
                        <a:pt x="48" y="56"/>
                      </a:lnTo>
                      <a:lnTo>
                        <a:pt x="39" y="55"/>
                      </a:lnTo>
                      <a:lnTo>
                        <a:pt x="34" y="52"/>
                      </a:lnTo>
                      <a:lnTo>
                        <a:pt x="32" y="49"/>
                      </a:lnTo>
                      <a:lnTo>
                        <a:pt x="33" y="44"/>
                      </a:lnTo>
                      <a:lnTo>
                        <a:pt x="37" y="37"/>
                      </a:lnTo>
                      <a:lnTo>
                        <a:pt x="40" y="31"/>
                      </a:lnTo>
                      <a:lnTo>
                        <a:pt x="40" y="27"/>
                      </a:lnTo>
                      <a:lnTo>
                        <a:pt x="35" y="29"/>
                      </a:lnTo>
                      <a:lnTo>
                        <a:pt x="29" y="35"/>
                      </a:lnTo>
                      <a:lnTo>
                        <a:pt x="23" y="43"/>
                      </a:lnTo>
                      <a:lnTo>
                        <a:pt x="17" y="51"/>
                      </a:lnTo>
                      <a:lnTo>
                        <a:pt x="11" y="60"/>
                      </a:lnTo>
                      <a:lnTo>
                        <a:pt x="6" y="69"/>
                      </a:lnTo>
                      <a:lnTo>
                        <a:pt x="2" y="77"/>
                      </a:lnTo>
                      <a:lnTo>
                        <a:pt x="0" y="83"/>
                      </a:lnTo>
                      <a:lnTo>
                        <a:pt x="0" y="88"/>
                      </a:lnTo>
                      <a:lnTo>
                        <a:pt x="5" y="89"/>
                      </a:lnTo>
                      <a:lnTo>
                        <a:pt x="12" y="83"/>
                      </a:lnTo>
                      <a:lnTo>
                        <a:pt x="22" y="74"/>
                      </a:lnTo>
                      <a:lnTo>
                        <a:pt x="29" y="68"/>
                      </a:lnTo>
                      <a:lnTo>
                        <a:pt x="34" y="67"/>
                      </a:lnTo>
                      <a:lnTo>
                        <a:pt x="40" y="66"/>
                      </a:lnTo>
                      <a:lnTo>
                        <a:pt x="48" y="65"/>
                      </a:lnTo>
                      <a:lnTo>
                        <a:pt x="56" y="65"/>
                      </a:lnTo>
                      <a:lnTo>
                        <a:pt x="65" y="65"/>
                      </a:lnTo>
                      <a:lnTo>
                        <a:pt x="73" y="66"/>
                      </a:lnTo>
                      <a:lnTo>
                        <a:pt x="82" y="66"/>
                      </a:lnTo>
                      <a:lnTo>
                        <a:pt x="89" y="67"/>
                      </a:lnTo>
                      <a:lnTo>
                        <a:pt x="97" y="67"/>
                      </a:lnTo>
                      <a:lnTo>
                        <a:pt x="108" y="68"/>
                      </a:lnTo>
                      <a:lnTo>
                        <a:pt x="122" y="68"/>
                      </a:lnTo>
                      <a:lnTo>
                        <a:pt x="138" y="67"/>
                      </a:lnTo>
                      <a:lnTo>
                        <a:pt x="155" y="66"/>
                      </a:lnTo>
                      <a:lnTo>
                        <a:pt x="172" y="65"/>
                      </a:lnTo>
                      <a:lnTo>
                        <a:pt x="189" y="62"/>
                      </a:lnTo>
                      <a:lnTo>
                        <a:pt x="206" y="59"/>
                      </a:lnTo>
                      <a:lnTo>
                        <a:pt x="220" y="55"/>
                      </a:lnTo>
                      <a:lnTo>
                        <a:pt x="233" y="50"/>
                      </a:lnTo>
                      <a:lnTo>
                        <a:pt x="244" y="46"/>
                      </a:lnTo>
                      <a:lnTo>
                        <a:pt x="253" y="44"/>
                      </a:lnTo>
                      <a:lnTo>
                        <a:pt x="262" y="41"/>
                      </a:lnTo>
                      <a:lnTo>
                        <a:pt x="269" y="40"/>
                      </a:lnTo>
                      <a:lnTo>
                        <a:pt x="276" y="40"/>
                      </a:lnTo>
                      <a:lnTo>
                        <a:pt x="282" y="41"/>
                      </a:lnTo>
                      <a:lnTo>
                        <a:pt x="289" y="44"/>
                      </a:lnTo>
                      <a:lnTo>
                        <a:pt x="295" y="46"/>
                      </a:lnTo>
                      <a:lnTo>
                        <a:pt x="301" y="50"/>
                      </a:lnTo>
                      <a:lnTo>
                        <a:pt x="307" y="52"/>
                      </a:lnTo>
                      <a:lnTo>
                        <a:pt x="312" y="54"/>
                      </a:lnTo>
                      <a:lnTo>
                        <a:pt x="314" y="55"/>
                      </a:lnTo>
                      <a:lnTo>
                        <a:pt x="314" y="54"/>
                      </a:lnTo>
                      <a:lnTo>
                        <a:pt x="313" y="50"/>
                      </a:lnTo>
                      <a:close/>
                    </a:path>
                  </a:pathLst>
                </a:custGeom>
                <a:solidFill>
                  <a:srgbClr val="CC87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74" name="Freeform 890"/>
                <p:cNvSpPr>
                  <a:spLocks/>
                </p:cNvSpPr>
                <p:nvPr/>
              </p:nvSpPr>
              <p:spPr bwMode="auto">
                <a:xfrm>
                  <a:off x="4943" y="2614"/>
                  <a:ext cx="34" cy="7"/>
                </a:xfrm>
                <a:custGeom>
                  <a:avLst/>
                  <a:gdLst>
                    <a:gd name="T0" fmla="*/ 143 w 168"/>
                    <a:gd name="T1" fmla="*/ 2 h 32"/>
                    <a:gd name="T2" fmla="*/ 141 w 168"/>
                    <a:gd name="T3" fmla="*/ 3 h 32"/>
                    <a:gd name="T4" fmla="*/ 135 w 168"/>
                    <a:gd name="T5" fmla="*/ 6 h 32"/>
                    <a:gd name="T6" fmla="*/ 125 w 168"/>
                    <a:gd name="T7" fmla="*/ 8 h 32"/>
                    <a:gd name="T8" fmla="*/ 113 w 168"/>
                    <a:gd name="T9" fmla="*/ 12 h 32"/>
                    <a:gd name="T10" fmla="*/ 97 w 168"/>
                    <a:gd name="T11" fmla="*/ 15 h 32"/>
                    <a:gd name="T12" fmla="*/ 79 w 168"/>
                    <a:gd name="T13" fmla="*/ 17 h 32"/>
                    <a:gd name="T14" fmla="*/ 59 w 168"/>
                    <a:gd name="T15" fmla="*/ 18 h 32"/>
                    <a:gd name="T16" fmla="*/ 39 w 168"/>
                    <a:gd name="T17" fmla="*/ 15 h 32"/>
                    <a:gd name="T18" fmla="*/ 36 w 168"/>
                    <a:gd name="T19" fmla="*/ 15 h 32"/>
                    <a:gd name="T20" fmla="*/ 29 w 168"/>
                    <a:gd name="T21" fmla="*/ 15 h 32"/>
                    <a:gd name="T22" fmla="*/ 19 w 168"/>
                    <a:gd name="T23" fmla="*/ 15 h 32"/>
                    <a:gd name="T24" fmla="*/ 11 w 168"/>
                    <a:gd name="T25" fmla="*/ 17 h 32"/>
                    <a:gd name="T26" fmla="*/ 3 w 168"/>
                    <a:gd name="T27" fmla="*/ 18 h 32"/>
                    <a:gd name="T28" fmla="*/ 0 w 168"/>
                    <a:gd name="T29" fmla="*/ 19 h 32"/>
                    <a:gd name="T30" fmla="*/ 2 w 168"/>
                    <a:gd name="T31" fmla="*/ 23 h 32"/>
                    <a:gd name="T32" fmla="*/ 13 w 168"/>
                    <a:gd name="T33" fmla="*/ 26 h 32"/>
                    <a:gd name="T34" fmla="*/ 30 w 168"/>
                    <a:gd name="T35" fmla="*/ 30 h 32"/>
                    <a:gd name="T36" fmla="*/ 47 w 168"/>
                    <a:gd name="T37" fmla="*/ 31 h 32"/>
                    <a:gd name="T38" fmla="*/ 63 w 168"/>
                    <a:gd name="T39" fmla="*/ 32 h 32"/>
                    <a:gd name="T40" fmla="*/ 78 w 168"/>
                    <a:gd name="T41" fmla="*/ 31 h 32"/>
                    <a:gd name="T42" fmla="*/ 92 w 168"/>
                    <a:gd name="T43" fmla="*/ 30 h 32"/>
                    <a:gd name="T44" fmla="*/ 104 w 168"/>
                    <a:gd name="T45" fmla="*/ 28 h 32"/>
                    <a:gd name="T46" fmla="*/ 114 w 168"/>
                    <a:gd name="T47" fmla="*/ 26 h 32"/>
                    <a:gd name="T48" fmla="*/ 123 w 168"/>
                    <a:gd name="T49" fmla="*/ 24 h 32"/>
                    <a:gd name="T50" fmla="*/ 135 w 168"/>
                    <a:gd name="T51" fmla="*/ 20 h 32"/>
                    <a:gd name="T52" fmla="*/ 147 w 168"/>
                    <a:gd name="T53" fmla="*/ 15 h 32"/>
                    <a:gd name="T54" fmla="*/ 157 w 168"/>
                    <a:gd name="T55" fmla="*/ 11 h 32"/>
                    <a:gd name="T56" fmla="*/ 164 w 168"/>
                    <a:gd name="T57" fmla="*/ 6 h 32"/>
                    <a:gd name="T58" fmla="*/ 168 w 168"/>
                    <a:gd name="T59" fmla="*/ 2 h 32"/>
                    <a:gd name="T60" fmla="*/ 165 w 168"/>
                    <a:gd name="T61" fmla="*/ 0 h 32"/>
                    <a:gd name="T62" fmla="*/ 158 w 168"/>
                    <a:gd name="T63" fmla="*/ 0 h 32"/>
                    <a:gd name="T64" fmla="*/ 143 w 168"/>
                    <a:gd name="T65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68" h="32">
                      <a:moveTo>
                        <a:pt x="143" y="2"/>
                      </a:moveTo>
                      <a:lnTo>
                        <a:pt x="141" y="3"/>
                      </a:lnTo>
                      <a:lnTo>
                        <a:pt x="135" y="6"/>
                      </a:lnTo>
                      <a:lnTo>
                        <a:pt x="125" y="8"/>
                      </a:lnTo>
                      <a:lnTo>
                        <a:pt x="113" y="12"/>
                      </a:lnTo>
                      <a:lnTo>
                        <a:pt x="97" y="15"/>
                      </a:lnTo>
                      <a:lnTo>
                        <a:pt x="79" y="17"/>
                      </a:lnTo>
                      <a:lnTo>
                        <a:pt x="59" y="18"/>
                      </a:lnTo>
                      <a:lnTo>
                        <a:pt x="39" y="15"/>
                      </a:lnTo>
                      <a:lnTo>
                        <a:pt x="36" y="15"/>
                      </a:lnTo>
                      <a:lnTo>
                        <a:pt x="29" y="15"/>
                      </a:lnTo>
                      <a:lnTo>
                        <a:pt x="19" y="15"/>
                      </a:lnTo>
                      <a:lnTo>
                        <a:pt x="11" y="17"/>
                      </a:lnTo>
                      <a:lnTo>
                        <a:pt x="3" y="18"/>
                      </a:lnTo>
                      <a:lnTo>
                        <a:pt x="0" y="19"/>
                      </a:lnTo>
                      <a:lnTo>
                        <a:pt x="2" y="23"/>
                      </a:lnTo>
                      <a:lnTo>
                        <a:pt x="13" y="26"/>
                      </a:lnTo>
                      <a:lnTo>
                        <a:pt x="30" y="30"/>
                      </a:lnTo>
                      <a:lnTo>
                        <a:pt x="47" y="31"/>
                      </a:lnTo>
                      <a:lnTo>
                        <a:pt x="63" y="32"/>
                      </a:lnTo>
                      <a:lnTo>
                        <a:pt x="78" y="31"/>
                      </a:lnTo>
                      <a:lnTo>
                        <a:pt x="92" y="30"/>
                      </a:lnTo>
                      <a:lnTo>
                        <a:pt x="104" y="28"/>
                      </a:lnTo>
                      <a:lnTo>
                        <a:pt x="114" y="26"/>
                      </a:lnTo>
                      <a:lnTo>
                        <a:pt x="123" y="24"/>
                      </a:lnTo>
                      <a:lnTo>
                        <a:pt x="135" y="20"/>
                      </a:lnTo>
                      <a:lnTo>
                        <a:pt x="147" y="15"/>
                      </a:lnTo>
                      <a:lnTo>
                        <a:pt x="157" y="11"/>
                      </a:lnTo>
                      <a:lnTo>
                        <a:pt x="164" y="6"/>
                      </a:lnTo>
                      <a:lnTo>
                        <a:pt x="168" y="2"/>
                      </a:lnTo>
                      <a:lnTo>
                        <a:pt x="165" y="0"/>
                      </a:lnTo>
                      <a:lnTo>
                        <a:pt x="158" y="0"/>
                      </a:lnTo>
                      <a:lnTo>
                        <a:pt x="143" y="2"/>
                      </a:lnTo>
                      <a:close/>
                    </a:path>
                  </a:pathLst>
                </a:custGeom>
                <a:solidFill>
                  <a:srgbClr val="CC87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75" name="Freeform 891"/>
                <p:cNvSpPr>
                  <a:spLocks/>
                </p:cNvSpPr>
                <p:nvPr/>
              </p:nvSpPr>
              <p:spPr bwMode="auto">
                <a:xfrm>
                  <a:off x="4883" y="2522"/>
                  <a:ext cx="64" cy="31"/>
                </a:xfrm>
                <a:custGeom>
                  <a:avLst/>
                  <a:gdLst>
                    <a:gd name="T0" fmla="*/ 321 w 321"/>
                    <a:gd name="T1" fmla="*/ 73 h 154"/>
                    <a:gd name="T2" fmla="*/ 316 w 321"/>
                    <a:gd name="T3" fmla="*/ 87 h 154"/>
                    <a:gd name="T4" fmla="*/ 309 w 321"/>
                    <a:gd name="T5" fmla="*/ 101 h 154"/>
                    <a:gd name="T6" fmla="*/ 295 w 321"/>
                    <a:gd name="T7" fmla="*/ 117 h 154"/>
                    <a:gd name="T8" fmla="*/ 276 w 321"/>
                    <a:gd name="T9" fmla="*/ 132 h 154"/>
                    <a:gd name="T10" fmla="*/ 250 w 321"/>
                    <a:gd name="T11" fmla="*/ 145 h 154"/>
                    <a:gd name="T12" fmla="*/ 228 w 321"/>
                    <a:gd name="T13" fmla="*/ 152 h 154"/>
                    <a:gd name="T14" fmla="*/ 224 w 321"/>
                    <a:gd name="T15" fmla="*/ 154 h 154"/>
                    <a:gd name="T16" fmla="*/ 239 w 321"/>
                    <a:gd name="T17" fmla="*/ 146 h 154"/>
                    <a:gd name="T18" fmla="*/ 256 w 321"/>
                    <a:gd name="T19" fmla="*/ 137 h 154"/>
                    <a:gd name="T20" fmla="*/ 270 w 321"/>
                    <a:gd name="T21" fmla="*/ 128 h 154"/>
                    <a:gd name="T22" fmla="*/ 282 w 321"/>
                    <a:gd name="T23" fmla="*/ 118 h 154"/>
                    <a:gd name="T24" fmla="*/ 292 w 321"/>
                    <a:gd name="T25" fmla="*/ 110 h 154"/>
                    <a:gd name="T26" fmla="*/ 300 w 321"/>
                    <a:gd name="T27" fmla="*/ 98 h 154"/>
                    <a:gd name="T28" fmla="*/ 305 w 321"/>
                    <a:gd name="T29" fmla="*/ 87 h 154"/>
                    <a:gd name="T30" fmla="*/ 302 w 321"/>
                    <a:gd name="T31" fmla="*/ 83 h 154"/>
                    <a:gd name="T32" fmla="*/ 287 w 321"/>
                    <a:gd name="T33" fmla="*/ 90 h 154"/>
                    <a:gd name="T34" fmla="*/ 263 w 321"/>
                    <a:gd name="T35" fmla="*/ 99 h 154"/>
                    <a:gd name="T36" fmla="*/ 232 w 321"/>
                    <a:gd name="T37" fmla="*/ 106 h 154"/>
                    <a:gd name="T38" fmla="*/ 198 w 321"/>
                    <a:gd name="T39" fmla="*/ 111 h 154"/>
                    <a:gd name="T40" fmla="*/ 164 w 321"/>
                    <a:gd name="T41" fmla="*/ 111 h 154"/>
                    <a:gd name="T42" fmla="*/ 132 w 321"/>
                    <a:gd name="T43" fmla="*/ 107 h 154"/>
                    <a:gd name="T44" fmla="*/ 107 w 321"/>
                    <a:gd name="T45" fmla="*/ 102 h 154"/>
                    <a:gd name="T46" fmla="*/ 86 w 321"/>
                    <a:gd name="T47" fmla="*/ 96 h 154"/>
                    <a:gd name="T48" fmla="*/ 69 w 321"/>
                    <a:gd name="T49" fmla="*/ 94 h 154"/>
                    <a:gd name="T50" fmla="*/ 50 w 321"/>
                    <a:gd name="T51" fmla="*/ 102 h 154"/>
                    <a:gd name="T52" fmla="*/ 31 w 321"/>
                    <a:gd name="T53" fmla="*/ 116 h 154"/>
                    <a:gd name="T54" fmla="*/ 19 w 321"/>
                    <a:gd name="T55" fmla="*/ 128 h 154"/>
                    <a:gd name="T56" fmla="*/ 20 w 321"/>
                    <a:gd name="T57" fmla="*/ 123 h 154"/>
                    <a:gd name="T58" fmla="*/ 35 w 321"/>
                    <a:gd name="T59" fmla="*/ 105 h 154"/>
                    <a:gd name="T60" fmla="*/ 59 w 321"/>
                    <a:gd name="T61" fmla="*/ 88 h 154"/>
                    <a:gd name="T62" fmla="*/ 58 w 321"/>
                    <a:gd name="T63" fmla="*/ 82 h 154"/>
                    <a:gd name="T64" fmla="*/ 0 w 321"/>
                    <a:gd name="T65" fmla="*/ 90 h 154"/>
                    <a:gd name="T66" fmla="*/ 11 w 321"/>
                    <a:gd name="T67" fmla="*/ 87 h 154"/>
                    <a:gd name="T68" fmla="*/ 32 w 321"/>
                    <a:gd name="T69" fmla="*/ 81 h 154"/>
                    <a:gd name="T70" fmla="*/ 53 w 321"/>
                    <a:gd name="T71" fmla="*/ 78 h 154"/>
                    <a:gd name="T72" fmla="*/ 62 w 321"/>
                    <a:gd name="T73" fmla="*/ 74 h 154"/>
                    <a:gd name="T74" fmla="*/ 63 w 321"/>
                    <a:gd name="T75" fmla="*/ 73 h 154"/>
                    <a:gd name="T76" fmla="*/ 62 w 321"/>
                    <a:gd name="T77" fmla="*/ 72 h 154"/>
                    <a:gd name="T78" fmla="*/ 47 w 321"/>
                    <a:gd name="T79" fmla="*/ 72 h 154"/>
                    <a:gd name="T80" fmla="*/ 26 w 321"/>
                    <a:gd name="T81" fmla="*/ 70 h 154"/>
                    <a:gd name="T82" fmla="*/ 8 w 321"/>
                    <a:gd name="T83" fmla="*/ 59 h 154"/>
                    <a:gd name="T84" fmla="*/ 0 w 321"/>
                    <a:gd name="T85" fmla="*/ 50 h 154"/>
                    <a:gd name="T86" fmla="*/ 23 w 321"/>
                    <a:gd name="T87" fmla="*/ 65 h 154"/>
                    <a:gd name="T88" fmla="*/ 29 w 321"/>
                    <a:gd name="T89" fmla="*/ 67 h 154"/>
                    <a:gd name="T90" fmla="*/ 41 w 321"/>
                    <a:gd name="T91" fmla="*/ 68 h 154"/>
                    <a:gd name="T92" fmla="*/ 56 w 321"/>
                    <a:gd name="T93" fmla="*/ 67 h 154"/>
                    <a:gd name="T94" fmla="*/ 71 w 321"/>
                    <a:gd name="T95" fmla="*/ 62 h 154"/>
                    <a:gd name="T96" fmla="*/ 86 w 321"/>
                    <a:gd name="T97" fmla="*/ 54 h 154"/>
                    <a:gd name="T98" fmla="*/ 101 w 321"/>
                    <a:gd name="T99" fmla="*/ 42 h 154"/>
                    <a:gd name="T100" fmla="*/ 124 w 321"/>
                    <a:gd name="T101" fmla="*/ 26 h 154"/>
                    <a:gd name="T102" fmla="*/ 157 w 321"/>
                    <a:gd name="T103" fmla="*/ 8 h 154"/>
                    <a:gd name="T104" fmla="*/ 187 w 321"/>
                    <a:gd name="T105" fmla="*/ 0 h 154"/>
                    <a:gd name="T106" fmla="*/ 211 w 321"/>
                    <a:gd name="T107" fmla="*/ 4 h 154"/>
                    <a:gd name="T108" fmla="*/ 233 w 321"/>
                    <a:gd name="T109" fmla="*/ 11 h 154"/>
                    <a:gd name="T110" fmla="*/ 252 w 321"/>
                    <a:gd name="T111" fmla="*/ 20 h 154"/>
                    <a:gd name="T112" fmla="*/ 269 w 321"/>
                    <a:gd name="T113" fmla="*/ 27 h 154"/>
                    <a:gd name="T114" fmla="*/ 284 w 321"/>
                    <a:gd name="T115" fmla="*/ 33 h 154"/>
                    <a:gd name="T116" fmla="*/ 297 w 321"/>
                    <a:gd name="T117" fmla="*/ 38 h 154"/>
                    <a:gd name="T118" fmla="*/ 311 w 321"/>
                    <a:gd name="T119" fmla="*/ 43 h 154"/>
                    <a:gd name="T120" fmla="*/ 321 w 321"/>
                    <a:gd name="T121" fmla="*/ 55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21" h="154">
                      <a:moveTo>
                        <a:pt x="321" y="67"/>
                      </a:moveTo>
                      <a:lnTo>
                        <a:pt x="321" y="73"/>
                      </a:lnTo>
                      <a:lnTo>
                        <a:pt x="319" y="79"/>
                      </a:lnTo>
                      <a:lnTo>
                        <a:pt x="316" y="87"/>
                      </a:lnTo>
                      <a:lnTo>
                        <a:pt x="314" y="94"/>
                      </a:lnTo>
                      <a:lnTo>
                        <a:pt x="309" y="101"/>
                      </a:lnTo>
                      <a:lnTo>
                        <a:pt x="303" y="109"/>
                      </a:lnTo>
                      <a:lnTo>
                        <a:pt x="295" y="117"/>
                      </a:lnTo>
                      <a:lnTo>
                        <a:pt x="287" y="124"/>
                      </a:lnTo>
                      <a:lnTo>
                        <a:pt x="276" y="132"/>
                      </a:lnTo>
                      <a:lnTo>
                        <a:pt x="264" y="139"/>
                      </a:lnTo>
                      <a:lnTo>
                        <a:pt x="250" y="145"/>
                      </a:lnTo>
                      <a:lnTo>
                        <a:pt x="238" y="150"/>
                      </a:lnTo>
                      <a:lnTo>
                        <a:pt x="228" y="152"/>
                      </a:lnTo>
                      <a:lnTo>
                        <a:pt x="224" y="154"/>
                      </a:lnTo>
                      <a:lnTo>
                        <a:pt x="230" y="150"/>
                      </a:lnTo>
                      <a:lnTo>
                        <a:pt x="239" y="146"/>
                      </a:lnTo>
                      <a:lnTo>
                        <a:pt x="249" y="141"/>
                      </a:lnTo>
                      <a:lnTo>
                        <a:pt x="256" y="137"/>
                      </a:lnTo>
                      <a:lnTo>
                        <a:pt x="264" y="132"/>
                      </a:lnTo>
                      <a:lnTo>
                        <a:pt x="270" y="128"/>
                      </a:lnTo>
                      <a:lnTo>
                        <a:pt x="276" y="123"/>
                      </a:lnTo>
                      <a:lnTo>
                        <a:pt x="282" y="118"/>
                      </a:lnTo>
                      <a:lnTo>
                        <a:pt x="287" y="115"/>
                      </a:lnTo>
                      <a:lnTo>
                        <a:pt x="292" y="110"/>
                      </a:lnTo>
                      <a:lnTo>
                        <a:pt x="297" y="104"/>
                      </a:lnTo>
                      <a:lnTo>
                        <a:pt x="300" y="98"/>
                      </a:lnTo>
                      <a:lnTo>
                        <a:pt x="304" y="92"/>
                      </a:lnTo>
                      <a:lnTo>
                        <a:pt x="305" y="87"/>
                      </a:lnTo>
                      <a:lnTo>
                        <a:pt x="305" y="84"/>
                      </a:lnTo>
                      <a:lnTo>
                        <a:pt x="302" y="83"/>
                      </a:lnTo>
                      <a:lnTo>
                        <a:pt x="297" y="85"/>
                      </a:lnTo>
                      <a:lnTo>
                        <a:pt x="287" y="90"/>
                      </a:lnTo>
                      <a:lnTo>
                        <a:pt x="276" y="94"/>
                      </a:lnTo>
                      <a:lnTo>
                        <a:pt x="263" y="99"/>
                      </a:lnTo>
                      <a:lnTo>
                        <a:pt x="248" y="102"/>
                      </a:lnTo>
                      <a:lnTo>
                        <a:pt x="232" y="106"/>
                      </a:lnTo>
                      <a:lnTo>
                        <a:pt x="215" y="109"/>
                      </a:lnTo>
                      <a:lnTo>
                        <a:pt x="198" y="111"/>
                      </a:lnTo>
                      <a:lnTo>
                        <a:pt x="181" y="111"/>
                      </a:lnTo>
                      <a:lnTo>
                        <a:pt x="164" y="111"/>
                      </a:lnTo>
                      <a:lnTo>
                        <a:pt x="148" y="110"/>
                      </a:lnTo>
                      <a:lnTo>
                        <a:pt x="132" y="107"/>
                      </a:lnTo>
                      <a:lnTo>
                        <a:pt x="119" y="105"/>
                      </a:lnTo>
                      <a:lnTo>
                        <a:pt x="107" y="102"/>
                      </a:lnTo>
                      <a:lnTo>
                        <a:pt x="96" y="99"/>
                      </a:lnTo>
                      <a:lnTo>
                        <a:pt x="86" y="96"/>
                      </a:lnTo>
                      <a:lnTo>
                        <a:pt x="78" y="94"/>
                      </a:lnTo>
                      <a:lnTo>
                        <a:pt x="69" y="94"/>
                      </a:lnTo>
                      <a:lnTo>
                        <a:pt x="59" y="96"/>
                      </a:lnTo>
                      <a:lnTo>
                        <a:pt x="50" y="102"/>
                      </a:lnTo>
                      <a:lnTo>
                        <a:pt x="40" y="109"/>
                      </a:lnTo>
                      <a:lnTo>
                        <a:pt x="31" y="116"/>
                      </a:lnTo>
                      <a:lnTo>
                        <a:pt x="24" y="123"/>
                      </a:lnTo>
                      <a:lnTo>
                        <a:pt x="19" y="128"/>
                      </a:lnTo>
                      <a:lnTo>
                        <a:pt x="18" y="129"/>
                      </a:lnTo>
                      <a:lnTo>
                        <a:pt x="20" y="123"/>
                      </a:lnTo>
                      <a:lnTo>
                        <a:pt x="28" y="115"/>
                      </a:lnTo>
                      <a:lnTo>
                        <a:pt x="35" y="105"/>
                      </a:lnTo>
                      <a:lnTo>
                        <a:pt x="45" y="99"/>
                      </a:lnTo>
                      <a:lnTo>
                        <a:pt x="59" y="88"/>
                      </a:lnTo>
                      <a:lnTo>
                        <a:pt x="62" y="83"/>
                      </a:lnTo>
                      <a:lnTo>
                        <a:pt x="58" y="82"/>
                      </a:lnTo>
                      <a:lnTo>
                        <a:pt x="56" y="82"/>
                      </a:lnTo>
                      <a:lnTo>
                        <a:pt x="0" y="90"/>
                      </a:lnTo>
                      <a:lnTo>
                        <a:pt x="3" y="89"/>
                      </a:lnTo>
                      <a:lnTo>
                        <a:pt x="11" y="87"/>
                      </a:lnTo>
                      <a:lnTo>
                        <a:pt x="22" y="83"/>
                      </a:lnTo>
                      <a:lnTo>
                        <a:pt x="32" y="81"/>
                      </a:lnTo>
                      <a:lnTo>
                        <a:pt x="45" y="79"/>
                      </a:lnTo>
                      <a:lnTo>
                        <a:pt x="53" y="78"/>
                      </a:lnTo>
                      <a:lnTo>
                        <a:pt x="59" y="76"/>
                      </a:lnTo>
                      <a:lnTo>
                        <a:pt x="62" y="74"/>
                      </a:lnTo>
                      <a:lnTo>
                        <a:pt x="63" y="73"/>
                      </a:lnTo>
                      <a:lnTo>
                        <a:pt x="62" y="72"/>
                      </a:lnTo>
                      <a:lnTo>
                        <a:pt x="57" y="72"/>
                      </a:lnTo>
                      <a:lnTo>
                        <a:pt x="47" y="72"/>
                      </a:lnTo>
                      <a:lnTo>
                        <a:pt x="35" y="71"/>
                      </a:lnTo>
                      <a:lnTo>
                        <a:pt x="26" y="70"/>
                      </a:lnTo>
                      <a:lnTo>
                        <a:pt x="17" y="65"/>
                      </a:lnTo>
                      <a:lnTo>
                        <a:pt x="8" y="59"/>
                      </a:lnTo>
                      <a:lnTo>
                        <a:pt x="2" y="53"/>
                      </a:lnTo>
                      <a:lnTo>
                        <a:pt x="0" y="50"/>
                      </a:lnTo>
                      <a:lnTo>
                        <a:pt x="22" y="65"/>
                      </a:lnTo>
                      <a:lnTo>
                        <a:pt x="23" y="65"/>
                      </a:lnTo>
                      <a:lnTo>
                        <a:pt x="25" y="66"/>
                      </a:lnTo>
                      <a:lnTo>
                        <a:pt x="29" y="67"/>
                      </a:lnTo>
                      <a:lnTo>
                        <a:pt x="35" y="67"/>
                      </a:lnTo>
                      <a:lnTo>
                        <a:pt x="41" y="68"/>
                      </a:lnTo>
                      <a:lnTo>
                        <a:pt x="48" y="68"/>
                      </a:lnTo>
                      <a:lnTo>
                        <a:pt x="56" y="67"/>
                      </a:lnTo>
                      <a:lnTo>
                        <a:pt x="64" y="65"/>
                      </a:lnTo>
                      <a:lnTo>
                        <a:pt x="71" y="62"/>
                      </a:lnTo>
                      <a:lnTo>
                        <a:pt x="79" y="59"/>
                      </a:lnTo>
                      <a:lnTo>
                        <a:pt x="86" y="54"/>
                      </a:lnTo>
                      <a:lnTo>
                        <a:pt x="93" y="48"/>
                      </a:lnTo>
                      <a:lnTo>
                        <a:pt x="101" y="42"/>
                      </a:lnTo>
                      <a:lnTo>
                        <a:pt x="112" y="34"/>
                      </a:lnTo>
                      <a:lnTo>
                        <a:pt x="124" y="26"/>
                      </a:lnTo>
                      <a:lnTo>
                        <a:pt x="140" y="16"/>
                      </a:lnTo>
                      <a:lnTo>
                        <a:pt x="157" y="8"/>
                      </a:lnTo>
                      <a:lnTo>
                        <a:pt x="172" y="3"/>
                      </a:lnTo>
                      <a:lnTo>
                        <a:pt x="187" y="0"/>
                      </a:lnTo>
                      <a:lnTo>
                        <a:pt x="199" y="1"/>
                      </a:lnTo>
                      <a:lnTo>
                        <a:pt x="211" y="4"/>
                      </a:lnTo>
                      <a:lnTo>
                        <a:pt x="222" y="8"/>
                      </a:lnTo>
                      <a:lnTo>
                        <a:pt x="233" y="11"/>
                      </a:lnTo>
                      <a:lnTo>
                        <a:pt x="244" y="16"/>
                      </a:lnTo>
                      <a:lnTo>
                        <a:pt x="252" y="20"/>
                      </a:lnTo>
                      <a:lnTo>
                        <a:pt x="260" y="23"/>
                      </a:lnTo>
                      <a:lnTo>
                        <a:pt x="269" y="27"/>
                      </a:lnTo>
                      <a:lnTo>
                        <a:pt x="277" y="29"/>
                      </a:lnTo>
                      <a:lnTo>
                        <a:pt x="284" y="33"/>
                      </a:lnTo>
                      <a:lnTo>
                        <a:pt x="292" y="36"/>
                      </a:lnTo>
                      <a:lnTo>
                        <a:pt x="297" y="38"/>
                      </a:lnTo>
                      <a:lnTo>
                        <a:pt x="302" y="39"/>
                      </a:lnTo>
                      <a:lnTo>
                        <a:pt x="311" y="43"/>
                      </a:lnTo>
                      <a:lnTo>
                        <a:pt x="317" y="48"/>
                      </a:lnTo>
                      <a:lnTo>
                        <a:pt x="321" y="55"/>
                      </a:lnTo>
                      <a:lnTo>
                        <a:pt x="321" y="67"/>
                      </a:lnTo>
                      <a:close/>
                    </a:path>
                  </a:pathLst>
                </a:custGeom>
                <a:solidFill>
                  <a:srgbClr val="CC87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76" name="Freeform 892"/>
                <p:cNvSpPr>
                  <a:spLocks/>
                </p:cNvSpPr>
                <p:nvPr/>
              </p:nvSpPr>
              <p:spPr bwMode="auto">
                <a:xfrm>
                  <a:off x="4918" y="2515"/>
                  <a:ext cx="31" cy="25"/>
                </a:xfrm>
                <a:custGeom>
                  <a:avLst/>
                  <a:gdLst>
                    <a:gd name="T0" fmla="*/ 154 w 156"/>
                    <a:gd name="T1" fmla="*/ 43 h 123"/>
                    <a:gd name="T2" fmla="*/ 151 w 156"/>
                    <a:gd name="T3" fmla="*/ 44 h 123"/>
                    <a:gd name="T4" fmla="*/ 146 w 156"/>
                    <a:gd name="T5" fmla="*/ 45 h 123"/>
                    <a:gd name="T6" fmla="*/ 137 w 156"/>
                    <a:gd name="T7" fmla="*/ 46 h 123"/>
                    <a:gd name="T8" fmla="*/ 123 w 156"/>
                    <a:gd name="T9" fmla="*/ 44 h 123"/>
                    <a:gd name="T10" fmla="*/ 115 w 156"/>
                    <a:gd name="T11" fmla="*/ 42 h 123"/>
                    <a:gd name="T12" fmla="*/ 105 w 156"/>
                    <a:gd name="T13" fmla="*/ 37 h 123"/>
                    <a:gd name="T14" fmla="*/ 94 w 156"/>
                    <a:gd name="T15" fmla="*/ 31 h 123"/>
                    <a:gd name="T16" fmla="*/ 83 w 156"/>
                    <a:gd name="T17" fmla="*/ 25 h 123"/>
                    <a:gd name="T18" fmla="*/ 72 w 156"/>
                    <a:gd name="T19" fmla="*/ 18 h 123"/>
                    <a:gd name="T20" fmla="*/ 64 w 156"/>
                    <a:gd name="T21" fmla="*/ 14 h 123"/>
                    <a:gd name="T22" fmla="*/ 55 w 156"/>
                    <a:gd name="T23" fmla="*/ 9 h 123"/>
                    <a:gd name="T24" fmla="*/ 49 w 156"/>
                    <a:gd name="T25" fmla="*/ 6 h 123"/>
                    <a:gd name="T26" fmla="*/ 43 w 156"/>
                    <a:gd name="T27" fmla="*/ 5 h 123"/>
                    <a:gd name="T28" fmla="*/ 34 w 156"/>
                    <a:gd name="T29" fmla="*/ 3 h 123"/>
                    <a:gd name="T30" fmla="*/ 26 w 156"/>
                    <a:gd name="T31" fmla="*/ 1 h 123"/>
                    <a:gd name="T32" fmla="*/ 16 w 156"/>
                    <a:gd name="T33" fmla="*/ 0 h 123"/>
                    <a:gd name="T34" fmla="*/ 8 w 156"/>
                    <a:gd name="T35" fmla="*/ 0 h 123"/>
                    <a:gd name="T36" fmla="*/ 3 w 156"/>
                    <a:gd name="T37" fmla="*/ 0 h 123"/>
                    <a:gd name="T38" fmla="*/ 0 w 156"/>
                    <a:gd name="T39" fmla="*/ 1 h 123"/>
                    <a:gd name="T40" fmla="*/ 4 w 156"/>
                    <a:gd name="T41" fmla="*/ 3 h 123"/>
                    <a:gd name="T42" fmla="*/ 11 w 156"/>
                    <a:gd name="T43" fmla="*/ 5 h 123"/>
                    <a:gd name="T44" fmla="*/ 19 w 156"/>
                    <a:gd name="T45" fmla="*/ 6 h 123"/>
                    <a:gd name="T46" fmla="*/ 27 w 156"/>
                    <a:gd name="T47" fmla="*/ 9 h 123"/>
                    <a:gd name="T48" fmla="*/ 36 w 156"/>
                    <a:gd name="T49" fmla="*/ 11 h 123"/>
                    <a:gd name="T50" fmla="*/ 44 w 156"/>
                    <a:gd name="T51" fmla="*/ 14 h 123"/>
                    <a:gd name="T52" fmla="*/ 53 w 156"/>
                    <a:gd name="T53" fmla="*/ 17 h 123"/>
                    <a:gd name="T54" fmla="*/ 60 w 156"/>
                    <a:gd name="T55" fmla="*/ 21 h 123"/>
                    <a:gd name="T56" fmla="*/ 67 w 156"/>
                    <a:gd name="T57" fmla="*/ 25 h 123"/>
                    <a:gd name="T58" fmla="*/ 78 w 156"/>
                    <a:gd name="T59" fmla="*/ 32 h 123"/>
                    <a:gd name="T60" fmla="*/ 90 w 156"/>
                    <a:gd name="T61" fmla="*/ 38 h 123"/>
                    <a:gd name="T62" fmla="*/ 103 w 156"/>
                    <a:gd name="T63" fmla="*/ 45 h 123"/>
                    <a:gd name="T64" fmla="*/ 115 w 156"/>
                    <a:gd name="T65" fmla="*/ 51 h 123"/>
                    <a:gd name="T66" fmla="*/ 126 w 156"/>
                    <a:gd name="T67" fmla="*/ 56 h 123"/>
                    <a:gd name="T68" fmla="*/ 134 w 156"/>
                    <a:gd name="T69" fmla="*/ 62 h 123"/>
                    <a:gd name="T70" fmla="*/ 140 w 156"/>
                    <a:gd name="T71" fmla="*/ 67 h 123"/>
                    <a:gd name="T72" fmla="*/ 143 w 156"/>
                    <a:gd name="T73" fmla="*/ 72 h 123"/>
                    <a:gd name="T74" fmla="*/ 143 w 156"/>
                    <a:gd name="T75" fmla="*/ 78 h 123"/>
                    <a:gd name="T76" fmla="*/ 142 w 156"/>
                    <a:gd name="T77" fmla="*/ 85 h 123"/>
                    <a:gd name="T78" fmla="*/ 140 w 156"/>
                    <a:gd name="T79" fmla="*/ 95 h 123"/>
                    <a:gd name="T80" fmla="*/ 140 w 156"/>
                    <a:gd name="T81" fmla="*/ 104 h 123"/>
                    <a:gd name="T82" fmla="*/ 139 w 156"/>
                    <a:gd name="T83" fmla="*/ 112 h 123"/>
                    <a:gd name="T84" fmla="*/ 139 w 156"/>
                    <a:gd name="T85" fmla="*/ 119 h 123"/>
                    <a:gd name="T86" fmla="*/ 139 w 156"/>
                    <a:gd name="T87" fmla="*/ 123 h 123"/>
                    <a:gd name="T88" fmla="*/ 140 w 156"/>
                    <a:gd name="T89" fmla="*/ 123 h 123"/>
                    <a:gd name="T90" fmla="*/ 143 w 156"/>
                    <a:gd name="T91" fmla="*/ 119 h 123"/>
                    <a:gd name="T92" fmla="*/ 145 w 156"/>
                    <a:gd name="T93" fmla="*/ 113 h 123"/>
                    <a:gd name="T94" fmla="*/ 149 w 156"/>
                    <a:gd name="T95" fmla="*/ 105 h 123"/>
                    <a:gd name="T96" fmla="*/ 151 w 156"/>
                    <a:gd name="T97" fmla="*/ 95 h 123"/>
                    <a:gd name="T98" fmla="*/ 154 w 156"/>
                    <a:gd name="T99" fmla="*/ 87 h 123"/>
                    <a:gd name="T100" fmla="*/ 156 w 156"/>
                    <a:gd name="T101" fmla="*/ 78 h 123"/>
                    <a:gd name="T102" fmla="*/ 156 w 156"/>
                    <a:gd name="T103" fmla="*/ 70 h 123"/>
                    <a:gd name="T104" fmla="*/ 156 w 156"/>
                    <a:gd name="T105" fmla="*/ 65 h 123"/>
                    <a:gd name="T106" fmla="*/ 155 w 156"/>
                    <a:gd name="T107" fmla="*/ 56 h 123"/>
                    <a:gd name="T108" fmla="*/ 154 w 156"/>
                    <a:gd name="T109" fmla="*/ 50 h 123"/>
                    <a:gd name="T110" fmla="*/ 154 w 156"/>
                    <a:gd name="T111" fmla="*/ 45 h 123"/>
                    <a:gd name="T112" fmla="*/ 154 w 156"/>
                    <a:gd name="T113" fmla="*/ 43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56" h="123">
                      <a:moveTo>
                        <a:pt x="154" y="43"/>
                      </a:moveTo>
                      <a:lnTo>
                        <a:pt x="151" y="44"/>
                      </a:lnTo>
                      <a:lnTo>
                        <a:pt x="146" y="45"/>
                      </a:lnTo>
                      <a:lnTo>
                        <a:pt x="137" y="46"/>
                      </a:lnTo>
                      <a:lnTo>
                        <a:pt x="123" y="44"/>
                      </a:lnTo>
                      <a:lnTo>
                        <a:pt x="115" y="42"/>
                      </a:lnTo>
                      <a:lnTo>
                        <a:pt x="105" y="37"/>
                      </a:lnTo>
                      <a:lnTo>
                        <a:pt x="94" y="31"/>
                      </a:lnTo>
                      <a:lnTo>
                        <a:pt x="83" y="25"/>
                      </a:lnTo>
                      <a:lnTo>
                        <a:pt x="72" y="18"/>
                      </a:lnTo>
                      <a:lnTo>
                        <a:pt x="64" y="14"/>
                      </a:lnTo>
                      <a:lnTo>
                        <a:pt x="55" y="9"/>
                      </a:lnTo>
                      <a:lnTo>
                        <a:pt x="49" y="6"/>
                      </a:lnTo>
                      <a:lnTo>
                        <a:pt x="43" y="5"/>
                      </a:lnTo>
                      <a:lnTo>
                        <a:pt x="34" y="3"/>
                      </a:lnTo>
                      <a:lnTo>
                        <a:pt x="26" y="1"/>
                      </a:lnTo>
                      <a:lnTo>
                        <a:pt x="16" y="0"/>
                      </a:lnTo>
                      <a:lnTo>
                        <a:pt x="8" y="0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4" y="3"/>
                      </a:lnTo>
                      <a:lnTo>
                        <a:pt x="11" y="5"/>
                      </a:lnTo>
                      <a:lnTo>
                        <a:pt x="19" y="6"/>
                      </a:lnTo>
                      <a:lnTo>
                        <a:pt x="27" y="9"/>
                      </a:lnTo>
                      <a:lnTo>
                        <a:pt x="36" y="11"/>
                      </a:lnTo>
                      <a:lnTo>
                        <a:pt x="44" y="14"/>
                      </a:lnTo>
                      <a:lnTo>
                        <a:pt x="53" y="17"/>
                      </a:lnTo>
                      <a:lnTo>
                        <a:pt x="60" y="21"/>
                      </a:lnTo>
                      <a:lnTo>
                        <a:pt x="67" y="25"/>
                      </a:lnTo>
                      <a:lnTo>
                        <a:pt x="78" y="32"/>
                      </a:lnTo>
                      <a:lnTo>
                        <a:pt x="90" y="38"/>
                      </a:lnTo>
                      <a:lnTo>
                        <a:pt x="103" y="45"/>
                      </a:lnTo>
                      <a:lnTo>
                        <a:pt x="115" y="51"/>
                      </a:lnTo>
                      <a:lnTo>
                        <a:pt x="126" y="56"/>
                      </a:lnTo>
                      <a:lnTo>
                        <a:pt x="134" y="62"/>
                      </a:lnTo>
                      <a:lnTo>
                        <a:pt x="140" y="67"/>
                      </a:lnTo>
                      <a:lnTo>
                        <a:pt x="143" y="72"/>
                      </a:lnTo>
                      <a:lnTo>
                        <a:pt x="143" y="78"/>
                      </a:lnTo>
                      <a:lnTo>
                        <a:pt x="142" y="85"/>
                      </a:lnTo>
                      <a:lnTo>
                        <a:pt x="140" y="95"/>
                      </a:lnTo>
                      <a:lnTo>
                        <a:pt x="140" y="104"/>
                      </a:lnTo>
                      <a:lnTo>
                        <a:pt x="139" y="112"/>
                      </a:lnTo>
                      <a:lnTo>
                        <a:pt x="139" y="119"/>
                      </a:lnTo>
                      <a:lnTo>
                        <a:pt x="139" y="123"/>
                      </a:lnTo>
                      <a:lnTo>
                        <a:pt x="140" y="123"/>
                      </a:lnTo>
                      <a:lnTo>
                        <a:pt x="143" y="119"/>
                      </a:lnTo>
                      <a:lnTo>
                        <a:pt x="145" y="113"/>
                      </a:lnTo>
                      <a:lnTo>
                        <a:pt x="149" y="105"/>
                      </a:lnTo>
                      <a:lnTo>
                        <a:pt x="151" y="95"/>
                      </a:lnTo>
                      <a:lnTo>
                        <a:pt x="154" y="87"/>
                      </a:lnTo>
                      <a:lnTo>
                        <a:pt x="156" y="78"/>
                      </a:lnTo>
                      <a:lnTo>
                        <a:pt x="156" y="70"/>
                      </a:lnTo>
                      <a:lnTo>
                        <a:pt x="156" y="65"/>
                      </a:lnTo>
                      <a:lnTo>
                        <a:pt x="155" y="56"/>
                      </a:lnTo>
                      <a:lnTo>
                        <a:pt x="154" y="50"/>
                      </a:lnTo>
                      <a:lnTo>
                        <a:pt x="154" y="45"/>
                      </a:lnTo>
                      <a:lnTo>
                        <a:pt x="154" y="43"/>
                      </a:lnTo>
                      <a:close/>
                    </a:path>
                  </a:pathLst>
                </a:custGeom>
                <a:solidFill>
                  <a:srgbClr val="CC87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77" name="Freeform 893"/>
                <p:cNvSpPr>
                  <a:spLocks/>
                </p:cNvSpPr>
                <p:nvPr/>
              </p:nvSpPr>
              <p:spPr bwMode="auto">
                <a:xfrm>
                  <a:off x="4965" y="2520"/>
                  <a:ext cx="46" cy="19"/>
                </a:xfrm>
                <a:custGeom>
                  <a:avLst/>
                  <a:gdLst>
                    <a:gd name="T0" fmla="*/ 88 w 226"/>
                    <a:gd name="T1" fmla="*/ 8 h 95"/>
                    <a:gd name="T2" fmla="*/ 85 w 226"/>
                    <a:gd name="T3" fmla="*/ 10 h 95"/>
                    <a:gd name="T4" fmla="*/ 80 w 226"/>
                    <a:gd name="T5" fmla="*/ 12 h 95"/>
                    <a:gd name="T6" fmla="*/ 75 w 226"/>
                    <a:gd name="T7" fmla="*/ 15 h 95"/>
                    <a:gd name="T8" fmla="*/ 69 w 226"/>
                    <a:gd name="T9" fmla="*/ 19 h 95"/>
                    <a:gd name="T10" fmla="*/ 63 w 226"/>
                    <a:gd name="T11" fmla="*/ 22 h 95"/>
                    <a:gd name="T12" fmla="*/ 56 w 226"/>
                    <a:gd name="T13" fmla="*/ 27 h 95"/>
                    <a:gd name="T14" fmla="*/ 47 w 226"/>
                    <a:gd name="T15" fmla="*/ 33 h 95"/>
                    <a:gd name="T16" fmla="*/ 37 w 226"/>
                    <a:gd name="T17" fmla="*/ 39 h 95"/>
                    <a:gd name="T18" fmla="*/ 36 w 226"/>
                    <a:gd name="T19" fmla="*/ 40 h 95"/>
                    <a:gd name="T20" fmla="*/ 31 w 226"/>
                    <a:gd name="T21" fmla="*/ 42 h 95"/>
                    <a:gd name="T22" fmla="*/ 25 w 226"/>
                    <a:gd name="T23" fmla="*/ 44 h 95"/>
                    <a:gd name="T24" fmla="*/ 18 w 226"/>
                    <a:gd name="T25" fmla="*/ 48 h 95"/>
                    <a:gd name="T26" fmla="*/ 10 w 226"/>
                    <a:gd name="T27" fmla="*/ 53 h 95"/>
                    <a:gd name="T28" fmla="*/ 4 w 226"/>
                    <a:gd name="T29" fmla="*/ 56 h 95"/>
                    <a:gd name="T30" fmla="*/ 1 w 226"/>
                    <a:gd name="T31" fmla="*/ 61 h 95"/>
                    <a:gd name="T32" fmla="*/ 0 w 226"/>
                    <a:gd name="T33" fmla="*/ 66 h 95"/>
                    <a:gd name="T34" fmla="*/ 2 w 226"/>
                    <a:gd name="T35" fmla="*/ 75 h 95"/>
                    <a:gd name="T36" fmla="*/ 8 w 226"/>
                    <a:gd name="T37" fmla="*/ 81 h 95"/>
                    <a:gd name="T38" fmla="*/ 18 w 226"/>
                    <a:gd name="T39" fmla="*/ 84 h 95"/>
                    <a:gd name="T40" fmla="*/ 32 w 226"/>
                    <a:gd name="T41" fmla="*/ 88 h 95"/>
                    <a:gd name="T42" fmla="*/ 45 w 226"/>
                    <a:gd name="T43" fmla="*/ 90 h 95"/>
                    <a:gd name="T44" fmla="*/ 62 w 226"/>
                    <a:gd name="T45" fmla="*/ 93 h 95"/>
                    <a:gd name="T46" fmla="*/ 82 w 226"/>
                    <a:gd name="T47" fmla="*/ 94 h 95"/>
                    <a:gd name="T48" fmla="*/ 104 w 226"/>
                    <a:gd name="T49" fmla="*/ 95 h 95"/>
                    <a:gd name="T50" fmla="*/ 129 w 226"/>
                    <a:gd name="T51" fmla="*/ 94 h 95"/>
                    <a:gd name="T52" fmla="*/ 152 w 226"/>
                    <a:gd name="T53" fmla="*/ 92 h 95"/>
                    <a:gd name="T54" fmla="*/ 175 w 226"/>
                    <a:gd name="T55" fmla="*/ 88 h 95"/>
                    <a:gd name="T56" fmla="*/ 194 w 226"/>
                    <a:gd name="T57" fmla="*/ 81 h 95"/>
                    <a:gd name="T58" fmla="*/ 219 w 226"/>
                    <a:gd name="T59" fmla="*/ 67 h 95"/>
                    <a:gd name="T60" fmla="*/ 221 w 226"/>
                    <a:gd name="T61" fmla="*/ 66 h 95"/>
                    <a:gd name="T62" fmla="*/ 226 w 226"/>
                    <a:gd name="T63" fmla="*/ 64 h 95"/>
                    <a:gd name="T64" fmla="*/ 226 w 226"/>
                    <a:gd name="T65" fmla="*/ 57 h 95"/>
                    <a:gd name="T66" fmla="*/ 217 w 226"/>
                    <a:gd name="T67" fmla="*/ 49 h 95"/>
                    <a:gd name="T68" fmla="*/ 208 w 226"/>
                    <a:gd name="T69" fmla="*/ 42 h 95"/>
                    <a:gd name="T70" fmla="*/ 197 w 226"/>
                    <a:gd name="T71" fmla="*/ 34 h 95"/>
                    <a:gd name="T72" fmla="*/ 186 w 226"/>
                    <a:gd name="T73" fmla="*/ 26 h 95"/>
                    <a:gd name="T74" fmla="*/ 172 w 226"/>
                    <a:gd name="T75" fmla="*/ 17 h 95"/>
                    <a:gd name="T76" fmla="*/ 159 w 226"/>
                    <a:gd name="T77" fmla="*/ 11 h 95"/>
                    <a:gd name="T78" fmla="*/ 146 w 226"/>
                    <a:gd name="T79" fmla="*/ 5 h 95"/>
                    <a:gd name="T80" fmla="*/ 131 w 226"/>
                    <a:gd name="T81" fmla="*/ 2 h 95"/>
                    <a:gd name="T82" fmla="*/ 116 w 226"/>
                    <a:gd name="T83" fmla="*/ 0 h 95"/>
                    <a:gd name="T84" fmla="*/ 114 w 226"/>
                    <a:gd name="T85" fmla="*/ 0 h 95"/>
                    <a:gd name="T86" fmla="*/ 107 w 226"/>
                    <a:gd name="T87" fmla="*/ 2 h 95"/>
                    <a:gd name="T88" fmla="*/ 98 w 226"/>
                    <a:gd name="T89" fmla="*/ 4 h 95"/>
                    <a:gd name="T90" fmla="*/ 88 w 226"/>
                    <a:gd name="T91" fmla="*/ 8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26" h="95">
                      <a:moveTo>
                        <a:pt x="88" y="8"/>
                      </a:moveTo>
                      <a:lnTo>
                        <a:pt x="85" y="10"/>
                      </a:lnTo>
                      <a:lnTo>
                        <a:pt x="80" y="12"/>
                      </a:lnTo>
                      <a:lnTo>
                        <a:pt x="75" y="15"/>
                      </a:lnTo>
                      <a:lnTo>
                        <a:pt x="69" y="19"/>
                      </a:lnTo>
                      <a:lnTo>
                        <a:pt x="63" y="22"/>
                      </a:lnTo>
                      <a:lnTo>
                        <a:pt x="56" y="27"/>
                      </a:lnTo>
                      <a:lnTo>
                        <a:pt x="47" y="33"/>
                      </a:lnTo>
                      <a:lnTo>
                        <a:pt x="37" y="39"/>
                      </a:lnTo>
                      <a:lnTo>
                        <a:pt x="36" y="40"/>
                      </a:lnTo>
                      <a:lnTo>
                        <a:pt x="31" y="42"/>
                      </a:lnTo>
                      <a:lnTo>
                        <a:pt x="25" y="44"/>
                      </a:lnTo>
                      <a:lnTo>
                        <a:pt x="18" y="48"/>
                      </a:lnTo>
                      <a:lnTo>
                        <a:pt x="10" y="53"/>
                      </a:lnTo>
                      <a:lnTo>
                        <a:pt x="4" y="56"/>
                      </a:lnTo>
                      <a:lnTo>
                        <a:pt x="1" y="61"/>
                      </a:lnTo>
                      <a:lnTo>
                        <a:pt x="0" y="66"/>
                      </a:lnTo>
                      <a:lnTo>
                        <a:pt x="2" y="75"/>
                      </a:lnTo>
                      <a:lnTo>
                        <a:pt x="8" y="81"/>
                      </a:lnTo>
                      <a:lnTo>
                        <a:pt x="18" y="84"/>
                      </a:lnTo>
                      <a:lnTo>
                        <a:pt x="32" y="88"/>
                      </a:lnTo>
                      <a:lnTo>
                        <a:pt x="45" y="90"/>
                      </a:lnTo>
                      <a:lnTo>
                        <a:pt x="62" y="93"/>
                      </a:lnTo>
                      <a:lnTo>
                        <a:pt x="82" y="94"/>
                      </a:lnTo>
                      <a:lnTo>
                        <a:pt x="104" y="95"/>
                      </a:lnTo>
                      <a:lnTo>
                        <a:pt x="129" y="94"/>
                      </a:lnTo>
                      <a:lnTo>
                        <a:pt x="152" y="92"/>
                      </a:lnTo>
                      <a:lnTo>
                        <a:pt x="175" y="88"/>
                      </a:lnTo>
                      <a:lnTo>
                        <a:pt x="194" y="81"/>
                      </a:lnTo>
                      <a:lnTo>
                        <a:pt x="219" y="67"/>
                      </a:lnTo>
                      <a:lnTo>
                        <a:pt x="221" y="66"/>
                      </a:lnTo>
                      <a:lnTo>
                        <a:pt x="226" y="64"/>
                      </a:lnTo>
                      <a:lnTo>
                        <a:pt x="226" y="57"/>
                      </a:lnTo>
                      <a:lnTo>
                        <a:pt x="217" y="49"/>
                      </a:lnTo>
                      <a:lnTo>
                        <a:pt x="208" y="42"/>
                      </a:lnTo>
                      <a:lnTo>
                        <a:pt x="197" y="34"/>
                      </a:lnTo>
                      <a:lnTo>
                        <a:pt x="186" y="26"/>
                      </a:lnTo>
                      <a:lnTo>
                        <a:pt x="172" y="17"/>
                      </a:lnTo>
                      <a:lnTo>
                        <a:pt x="159" y="11"/>
                      </a:lnTo>
                      <a:lnTo>
                        <a:pt x="146" y="5"/>
                      </a:lnTo>
                      <a:lnTo>
                        <a:pt x="131" y="2"/>
                      </a:lnTo>
                      <a:lnTo>
                        <a:pt x="116" y="0"/>
                      </a:lnTo>
                      <a:lnTo>
                        <a:pt x="114" y="0"/>
                      </a:lnTo>
                      <a:lnTo>
                        <a:pt x="107" y="2"/>
                      </a:lnTo>
                      <a:lnTo>
                        <a:pt x="98" y="4"/>
                      </a:lnTo>
                      <a:lnTo>
                        <a:pt x="88" y="8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78" name="Freeform 894"/>
                <p:cNvSpPr>
                  <a:spLocks/>
                </p:cNvSpPr>
                <p:nvPr/>
              </p:nvSpPr>
              <p:spPr bwMode="auto">
                <a:xfrm>
                  <a:off x="4965" y="2520"/>
                  <a:ext cx="46" cy="19"/>
                </a:xfrm>
                <a:custGeom>
                  <a:avLst/>
                  <a:gdLst>
                    <a:gd name="T0" fmla="*/ 88 w 226"/>
                    <a:gd name="T1" fmla="*/ 8 h 95"/>
                    <a:gd name="T2" fmla="*/ 88 w 226"/>
                    <a:gd name="T3" fmla="*/ 8 h 95"/>
                    <a:gd name="T4" fmla="*/ 85 w 226"/>
                    <a:gd name="T5" fmla="*/ 10 h 95"/>
                    <a:gd name="T6" fmla="*/ 80 w 226"/>
                    <a:gd name="T7" fmla="*/ 12 h 95"/>
                    <a:gd name="T8" fmla="*/ 75 w 226"/>
                    <a:gd name="T9" fmla="*/ 15 h 95"/>
                    <a:gd name="T10" fmla="*/ 69 w 226"/>
                    <a:gd name="T11" fmla="*/ 19 h 95"/>
                    <a:gd name="T12" fmla="*/ 63 w 226"/>
                    <a:gd name="T13" fmla="*/ 22 h 95"/>
                    <a:gd name="T14" fmla="*/ 56 w 226"/>
                    <a:gd name="T15" fmla="*/ 27 h 95"/>
                    <a:gd name="T16" fmla="*/ 47 w 226"/>
                    <a:gd name="T17" fmla="*/ 33 h 95"/>
                    <a:gd name="T18" fmla="*/ 37 w 226"/>
                    <a:gd name="T19" fmla="*/ 39 h 95"/>
                    <a:gd name="T20" fmla="*/ 37 w 226"/>
                    <a:gd name="T21" fmla="*/ 39 h 95"/>
                    <a:gd name="T22" fmla="*/ 36 w 226"/>
                    <a:gd name="T23" fmla="*/ 40 h 95"/>
                    <a:gd name="T24" fmla="*/ 31 w 226"/>
                    <a:gd name="T25" fmla="*/ 42 h 95"/>
                    <a:gd name="T26" fmla="*/ 25 w 226"/>
                    <a:gd name="T27" fmla="*/ 44 h 95"/>
                    <a:gd name="T28" fmla="*/ 18 w 226"/>
                    <a:gd name="T29" fmla="*/ 48 h 95"/>
                    <a:gd name="T30" fmla="*/ 10 w 226"/>
                    <a:gd name="T31" fmla="*/ 53 h 95"/>
                    <a:gd name="T32" fmla="*/ 4 w 226"/>
                    <a:gd name="T33" fmla="*/ 56 h 95"/>
                    <a:gd name="T34" fmla="*/ 1 w 226"/>
                    <a:gd name="T35" fmla="*/ 61 h 95"/>
                    <a:gd name="T36" fmla="*/ 0 w 226"/>
                    <a:gd name="T37" fmla="*/ 66 h 95"/>
                    <a:gd name="T38" fmla="*/ 0 w 226"/>
                    <a:gd name="T39" fmla="*/ 66 h 95"/>
                    <a:gd name="T40" fmla="*/ 2 w 226"/>
                    <a:gd name="T41" fmla="*/ 75 h 95"/>
                    <a:gd name="T42" fmla="*/ 8 w 226"/>
                    <a:gd name="T43" fmla="*/ 81 h 95"/>
                    <a:gd name="T44" fmla="*/ 18 w 226"/>
                    <a:gd name="T45" fmla="*/ 84 h 95"/>
                    <a:gd name="T46" fmla="*/ 32 w 226"/>
                    <a:gd name="T47" fmla="*/ 88 h 95"/>
                    <a:gd name="T48" fmla="*/ 32 w 226"/>
                    <a:gd name="T49" fmla="*/ 88 h 95"/>
                    <a:gd name="T50" fmla="*/ 45 w 226"/>
                    <a:gd name="T51" fmla="*/ 90 h 95"/>
                    <a:gd name="T52" fmla="*/ 62 w 226"/>
                    <a:gd name="T53" fmla="*/ 93 h 95"/>
                    <a:gd name="T54" fmla="*/ 82 w 226"/>
                    <a:gd name="T55" fmla="*/ 94 h 95"/>
                    <a:gd name="T56" fmla="*/ 104 w 226"/>
                    <a:gd name="T57" fmla="*/ 95 h 95"/>
                    <a:gd name="T58" fmla="*/ 129 w 226"/>
                    <a:gd name="T59" fmla="*/ 94 h 95"/>
                    <a:gd name="T60" fmla="*/ 152 w 226"/>
                    <a:gd name="T61" fmla="*/ 92 h 95"/>
                    <a:gd name="T62" fmla="*/ 175 w 226"/>
                    <a:gd name="T63" fmla="*/ 88 h 95"/>
                    <a:gd name="T64" fmla="*/ 194 w 226"/>
                    <a:gd name="T65" fmla="*/ 81 h 95"/>
                    <a:gd name="T66" fmla="*/ 219 w 226"/>
                    <a:gd name="T67" fmla="*/ 67 h 95"/>
                    <a:gd name="T68" fmla="*/ 219 w 226"/>
                    <a:gd name="T69" fmla="*/ 67 h 95"/>
                    <a:gd name="T70" fmla="*/ 221 w 226"/>
                    <a:gd name="T71" fmla="*/ 66 h 95"/>
                    <a:gd name="T72" fmla="*/ 226 w 226"/>
                    <a:gd name="T73" fmla="*/ 64 h 95"/>
                    <a:gd name="T74" fmla="*/ 226 w 226"/>
                    <a:gd name="T75" fmla="*/ 57 h 95"/>
                    <a:gd name="T76" fmla="*/ 217 w 226"/>
                    <a:gd name="T77" fmla="*/ 49 h 95"/>
                    <a:gd name="T78" fmla="*/ 217 w 226"/>
                    <a:gd name="T79" fmla="*/ 49 h 95"/>
                    <a:gd name="T80" fmla="*/ 208 w 226"/>
                    <a:gd name="T81" fmla="*/ 42 h 95"/>
                    <a:gd name="T82" fmla="*/ 197 w 226"/>
                    <a:gd name="T83" fmla="*/ 34 h 95"/>
                    <a:gd name="T84" fmla="*/ 186 w 226"/>
                    <a:gd name="T85" fmla="*/ 26 h 95"/>
                    <a:gd name="T86" fmla="*/ 172 w 226"/>
                    <a:gd name="T87" fmla="*/ 17 h 95"/>
                    <a:gd name="T88" fmla="*/ 159 w 226"/>
                    <a:gd name="T89" fmla="*/ 11 h 95"/>
                    <a:gd name="T90" fmla="*/ 146 w 226"/>
                    <a:gd name="T91" fmla="*/ 5 h 95"/>
                    <a:gd name="T92" fmla="*/ 131 w 226"/>
                    <a:gd name="T93" fmla="*/ 2 h 95"/>
                    <a:gd name="T94" fmla="*/ 116 w 226"/>
                    <a:gd name="T95" fmla="*/ 0 h 95"/>
                    <a:gd name="T96" fmla="*/ 116 w 226"/>
                    <a:gd name="T97" fmla="*/ 0 h 95"/>
                    <a:gd name="T98" fmla="*/ 114 w 226"/>
                    <a:gd name="T99" fmla="*/ 0 h 95"/>
                    <a:gd name="T100" fmla="*/ 107 w 226"/>
                    <a:gd name="T101" fmla="*/ 2 h 95"/>
                    <a:gd name="T102" fmla="*/ 98 w 226"/>
                    <a:gd name="T103" fmla="*/ 4 h 95"/>
                    <a:gd name="T104" fmla="*/ 88 w 226"/>
                    <a:gd name="T105" fmla="*/ 8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26" h="95">
                      <a:moveTo>
                        <a:pt x="88" y="8"/>
                      </a:moveTo>
                      <a:lnTo>
                        <a:pt x="88" y="8"/>
                      </a:lnTo>
                      <a:lnTo>
                        <a:pt x="85" y="10"/>
                      </a:lnTo>
                      <a:lnTo>
                        <a:pt x="80" y="12"/>
                      </a:lnTo>
                      <a:lnTo>
                        <a:pt x="75" y="15"/>
                      </a:lnTo>
                      <a:lnTo>
                        <a:pt x="69" y="19"/>
                      </a:lnTo>
                      <a:lnTo>
                        <a:pt x="63" y="22"/>
                      </a:lnTo>
                      <a:lnTo>
                        <a:pt x="56" y="27"/>
                      </a:lnTo>
                      <a:lnTo>
                        <a:pt x="47" y="33"/>
                      </a:lnTo>
                      <a:lnTo>
                        <a:pt x="37" y="39"/>
                      </a:lnTo>
                      <a:lnTo>
                        <a:pt x="36" y="40"/>
                      </a:lnTo>
                      <a:lnTo>
                        <a:pt x="31" y="42"/>
                      </a:lnTo>
                      <a:lnTo>
                        <a:pt x="25" y="44"/>
                      </a:lnTo>
                      <a:lnTo>
                        <a:pt x="18" y="48"/>
                      </a:lnTo>
                      <a:lnTo>
                        <a:pt x="10" y="53"/>
                      </a:lnTo>
                      <a:lnTo>
                        <a:pt x="4" y="56"/>
                      </a:lnTo>
                      <a:lnTo>
                        <a:pt x="1" y="61"/>
                      </a:lnTo>
                      <a:lnTo>
                        <a:pt x="0" y="66"/>
                      </a:lnTo>
                      <a:lnTo>
                        <a:pt x="2" y="75"/>
                      </a:lnTo>
                      <a:lnTo>
                        <a:pt x="8" y="81"/>
                      </a:lnTo>
                      <a:lnTo>
                        <a:pt x="18" y="84"/>
                      </a:lnTo>
                      <a:lnTo>
                        <a:pt x="32" y="88"/>
                      </a:lnTo>
                      <a:lnTo>
                        <a:pt x="45" y="90"/>
                      </a:lnTo>
                      <a:lnTo>
                        <a:pt x="62" y="93"/>
                      </a:lnTo>
                      <a:lnTo>
                        <a:pt x="82" y="94"/>
                      </a:lnTo>
                      <a:lnTo>
                        <a:pt x="104" y="95"/>
                      </a:lnTo>
                      <a:lnTo>
                        <a:pt x="129" y="94"/>
                      </a:lnTo>
                      <a:lnTo>
                        <a:pt x="152" y="92"/>
                      </a:lnTo>
                      <a:lnTo>
                        <a:pt x="175" y="88"/>
                      </a:lnTo>
                      <a:lnTo>
                        <a:pt x="194" y="81"/>
                      </a:lnTo>
                      <a:lnTo>
                        <a:pt x="219" y="67"/>
                      </a:lnTo>
                      <a:lnTo>
                        <a:pt x="221" y="66"/>
                      </a:lnTo>
                      <a:lnTo>
                        <a:pt x="226" y="64"/>
                      </a:lnTo>
                      <a:lnTo>
                        <a:pt x="226" y="57"/>
                      </a:lnTo>
                      <a:lnTo>
                        <a:pt x="217" y="49"/>
                      </a:lnTo>
                      <a:lnTo>
                        <a:pt x="208" y="42"/>
                      </a:lnTo>
                      <a:lnTo>
                        <a:pt x="197" y="34"/>
                      </a:lnTo>
                      <a:lnTo>
                        <a:pt x="186" y="26"/>
                      </a:lnTo>
                      <a:lnTo>
                        <a:pt x="172" y="17"/>
                      </a:lnTo>
                      <a:lnTo>
                        <a:pt x="159" y="11"/>
                      </a:lnTo>
                      <a:lnTo>
                        <a:pt x="146" y="5"/>
                      </a:lnTo>
                      <a:lnTo>
                        <a:pt x="131" y="2"/>
                      </a:lnTo>
                      <a:lnTo>
                        <a:pt x="116" y="0"/>
                      </a:lnTo>
                      <a:lnTo>
                        <a:pt x="114" y="0"/>
                      </a:lnTo>
                      <a:lnTo>
                        <a:pt x="107" y="2"/>
                      </a:lnTo>
                      <a:lnTo>
                        <a:pt x="98" y="4"/>
                      </a:lnTo>
                      <a:lnTo>
                        <a:pt x="88" y="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79" name="Freeform 895"/>
                <p:cNvSpPr>
                  <a:spLocks/>
                </p:cNvSpPr>
                <p:nvPr/>
              </p:nvSpPr>
              <p:spPr bwMode="auto">
                <a:xfrm>
                  <a:off x="4975" y="2523"/>
                  <a:ext cx="27" cy="16"/>
                </a:xfrm>
                <a:custGeom>
                  <a:avLst/>
                  <a:gdLst>
                    <a:gd name="T0" fmla="*/ 135 w 136"/>
                    <a:gd name="T1" fmla="*/ 69 h 79"/>
                    <a:gd name="T2" fmla="*/ 136 w 136"/>
                    <a:gd name="T3" fmla="*/ 63 h 79"/>
                    <a:gd name="T4" fmla="*/ 135 w 136"/>
                    <a:gd name="T5" fmla="*/ 56 h 79"/>
                    <a:gd name="T6" fmla="*/ 134 w 136"/>
                    <a:gd name="T7" fmla="*/ 45 h 79"/>
                    <a:gd name="T8" fmla="*/ 129 w 136"/>
                    <a:gd name="T9" fmla="*/ 34 h 79"/>
                    <a:gd name="T10" fmla="*/ 122 w 136"/>
                    <a:gd name="T11" fmla="*/ 23 h 79"/>
                    <a:gd name="T12" fmla="*/ 111 w 136"/>
                    <a:gd name="T13" fmla="*/ 12 h 79"/>
                    <a:gd name="T14" fmla="*/ 95 w 136"/>
                    <a:gd name="T15" fmla="*/ 5 h 79"/>
                    <a:gd name="T16" fmla="*/ 74 w 136"/>
                    <a:gd name="T17" fmla="*/ 0 h 79"/>
                    <a:gd name="T18" fmla="*/ 71 w 136"/>
                    <a:gd name="T19" fmla="*/ 0 h 79"/>
                    <a:gd name="T20" fmla="*/ 62 w 136"/>
                    <a:gd name="T21" fmla="*/ 1 h 79"/>
                    <a:gd name="T22" fmla="*/ 50 w 136"/>
                    <a:gd name="T23" fmla="*/ 4 h 79"/>
                    <a:gd name="T24" fmla="*/ 37 w 136"/>
                    <a:gd name="T25" fmla="*/ 9 h 79"/>
                    <a:gd name="T26" fmla="*/ 22 w 136"/>
                    <a:gd name="T27" fmla="*/ 17 h 79"/>
                    <a:gd name="T28" fmla="*/ 11 w 136"/>
                    <a:gd name="T29" fmla="*/ 31 h 79"/>
                    <a:gd name="T30" fmla="*/ 2 w 136"/>
                    <a:gd name="T31" fmla="*/ 50 h 79"/>
                    <a:gd name="T32" fmla="*/ 0 w 136"/>
                    <a:gd name="T33" fmla="*/ 76 h 79"/>
                    <a:gd name="T34" fmla="*/ 1 w 136"/>
                    <a:gd name="T35" fmla="*/ 76 h 79"/>
                    <a:gd name="T36" fmla="*/ 5 w 136"/>
                    <a:gd name="T37" fmla="*/ 77 h 79"/>
                    <a:gd name="T38" fmla="*/ 11 w 136"/>
                    <a:gd name="T39" fmla="*/ 77 h 79"/>
                    <a:gd name="T40" fmla="*/ 19 w 136"/>
                    <a:gd name="T41" fmla="*/ 78 h 79"/>
                    <a:gd name="T42" fmla="*/ 29 w 136"/>
                    <a:gd name="T43" fmla="*/ 78 h 79"/>
                    <a:gd name="T44" fmla="*/ 41 w 136"/>
                    <a:gd name="T45" fmla="*/ 79 h 79"/>
                    <a:gd name="T46" fmla="*/ 55 w 136"/>
                    <a:gd name="T47" fmla="*/ 79 h 79"/>
                    <a:gd name="T48" fmla="*/ 71 w 136"/>
                    <a:gd name="T49" fmla="*/ 79 h 79"/>
                    <a:gd name="T50" fmla="*/ 86 w 136"/>
                    <a:gd name="T51" fmla="*/ 78 h 79"/>
                    <a:gd name="T52" fmla="*/ 99 w 136"/>
                    <a:gd name="T53" fmla="*/ 77 h 79"/>
                    <a:gd name="T54" fmla="*/ 111 w 136"/>
                    <a:gd name="T55" fmla="*/ 76 h 79"/>
                    <a:gd name="T56" fmla="*/ 119 w 136"/>
                    <a:gd name="T57" fmla="*/ 74 h 79"/>
                    <a:gd name="T58" fmla="*/ 127 w 136"/>
                    <a:gd name="T59" fmla="*/ 72 h 79"/>
                    <a:gd name="T60" fmla="*/ 131 w 136"/>
                    <a:gd name="T61" fmla="*/ 71 h 79"/>
                    <a:gd name="T62" fmla="*/ 134 w 136"/>
                    <a:gd name="T63" fmla="*/ 69 h 79"/>
                    <a:gd name="T64" fmla="*/ 135 w 136"/>
                    <a:gd name="T65" fmla="*/ 6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36" h="79">
                      <a:moveTo>
                        <a:pt x="135" y="69"/>
                      </a:moveTo>
                      <a:lnTo>
                        <a:pt x="136" y="63"/>
                      </a:lnTo>
                      <a:lnTo>
                        <a:pt x="135" y="56"/>
                      </a:lnTo>
                      <a:lnTo>
                        <a:pt x="134" y="45"/>
                      </a:lnTo>
                      <a:lnTo>
                        <a:pt x="129" y="34"/>
                      </a:lnTo>
                      <a:lnTo>
                        <a:pt x="122" y="23"/>
                      </a:lnTo>
                      <a:lnTo>
                        <a:pt x="111" y="12"/>
                      </a:lnTo>
                      <a:lnTo>
                        <a:pt x="95" y="5"/>
                      </a:lnTo>
                      <a:lnTo>
                        <a:pt x="74" y="0"/>
                      </a:lnTo>
                      <a:lnTo>
                        <a:pt x="71" y="0"/>
                      </a:lnTo>
                      <a:lnTo>
                        <a:pt x="62" y="1"/>
                      </a:lnTo>
                      <a:lnTo>
                        <a:pt x="50" y="4"/>
                      </a:lnTo>
                      <a:lnTo>
                        <a:pt x="37" y="9"/>
                      </a:lnTo>
                      <a:lnTo>
                        <a:pt x="22" y="17"/>
                      </a:lnTo>
                      <a:lnTo>
                        <a:pt x="11" y="31"/>
                      </a:lnTo>
                      <a:lnTo>
                        <a:pt x="2" y="50"/>
                      </a:lnTo>
                      <a:lnTo>
                        <a:pt x="0" y="76"/>
                      </a:lnTo>
                      <a:lnTo>
                        <a:pt x="1" y="76"/>
                      </a:lnTo>
                      <a:lnTo>
                        <a:pt x="5" y="77"/>
                      </a:lnTo>
                      <a:lnTo>
                        <a:pt x="11" y="77"/>
                      </a:lnTo>
                      <a:lnTo>
                        <a:pt x="19" y="78"/>
                      </a:lnTo>
                      <a:lnTo>
                        <a:pt x="29" y="78"/>
                      </a:lnTo>
                      <a:lnTo>
                        <a:pt x="41" y="79"/>
                      </a:lnTo>
                      <a:lnTo>
                        <a:pt x="55" y="79"/>
                      </a:lnTo>
                      <a:lnTo>
                        <a:pt x="71" y="79"/>
                      </a:lnTo>
                      <a:lnTo>
                        <a:pt x="86" y="78"/>
                      </a:lnTo>
                      <a:lnTo>
                        <a:pt x="99" y="77"/>
                      </a:lnTo>
                      <a:lnTo>
                        <a:pt x="111" y="76"/>
                      </a:lnTo>
                      <a:lnTo>
                        <a:pt x="119" y="74"/>
                      </a:lnTo>
                      <a:lnTo>
                        <a:pt x="127" y="72"/>
                      </a:lnTo>
                      <a:lnTo>
                        <a:pt x="131" y="71"/>
                      </a:lnTo>
                      <a:lnTo>
                        <a:pt x="134" y="69"/>
                      </a:lnTo>
                      <a:lnTo>
                        <a:pt x="135" y="69"/>
                      </a:lnTo>
                      <a:close/>
                    </a:path>
                  </a:pathLst>
                </a:custGeom>
                <a:solidFill>
                  <a:srgbClr val="260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80" name="Freeform 896"/>
                <p:cNvSpPr>
                  <a:spLocks/>
                </p:cNvSpPr>
                <p:nvPr/>
              </p:nvSpPr>
              <p:spPr bwMode="auto">
                <a:xfrm>
                  <a:off x="4975" y="2523"/>
                  <a:ext cx="27" cy="16"/>
                </a:xfrm>
                <a:custGeom>
                  <a:avLst/>
                  <a:gdLst>
                    <a:gd name="T0" fmla="*/ 135 w 136"/>
                    <a:gd name="T1" fmla="*/ 69 h 79"/>
                    <a:gd name="T2" fmla="*/ 135 w 136"/>
                    <a:gd name="T3" fmla="*/ 69 h 79"/>
                    <a:gd name="T4" fmla="*/ 136 w 136"/>
                    <a:gd name="T5" fmla="*/ 63 h 79"/>
                    <a:gd name="T6" fmla="*/ 135 w 136"/>
                    <a:gd name="T7" fmla="*/ 56 h 79"/>
                    <a:gd name="T8" fmla="*/ 134 w 136"/>
                    <a:gd name="T9" fmla="*/ 45 h 79"/>
                    <a:gd name="T10" fmla="*/ 129 w 136"/>
                    <a:gd name="T11" fmla="*/ 34 h 79"/>
                    <a:gd name="T12" fmla="*/ 122 w 136"/>
                    <a:gd name="T13" fmla="*/ 23 h 79"/>
                    <a:gd name="T14" fmla="*/ 111 w 136"/>
                    <a:gd name="T15" fmla="*/ 12 h 79"/>
                    <a:gd name="T16" fmla="*/ 95 w 136"/>
                    <a:gd name="T17" fmla="*/ 5 h 79"/>
                    <a:gd name="T18" fmla="*/ 74 w 136"/>
                    <a:gd name="T19" fmla="*/ 0 h 79"/>
                    <a:gd name="T20" fmla="*/ 74 w 136"/>
                    <a:gd name="T21" fmla="*/ 0 h 79"/>
                    <a:gd name="T22" fmla="*/ 71 w 136"/>
                    <a:gd name="T23" fmla="*/ 0 h 79"/>
                    <a:gd name="T24" fmla="*/ 62 w 136"/>
                    <a:gd name="T25" fmla="*/ 1 h 79"/>
                    <a:gd name="T26" fmla="*/ 50 w 136"/>
                    <a:gd name="T27" fmla="*/ 4 h 79"/>
                    <a:gd name="T28" fmla="*/ 37 w 136"/>
                    <a:gd name="T29" fmla="*/ 9 h 79"/>
                    <a:gd name="T30" fmla="*/ 22 w 136"/>
                    <a:gd name="T31" fmla="*/ 17 h 79"/>
                    <a:gd name="T32" fmla="*/ 11 w 136"/>
                    <a:gd name="T33" fmla="*/ 31 h 79"/>
                    <a:gd name="T34" fmla="*/ 2 w 136"/>
                    <a:gd name="T35" fmla="*/ 50 h 79"/>
                    <a:gd name="T36" fmla="*/ 0 w 136"/>
                    <a:gd name="T37" fmla="*/ 76 h 79"/>
                    <a:gd name="T38" fmla="*/ 0 w 136"/>
                    <a:gd name="T39" fmla="*/ 76 h 79"/>
                    <a:gd name="T40" fmla="*/ 1 w 136"/>
                    <a:gd name="T41" fmla="*/ 76 h 79"/>
                    <a:gd name="T42" fmla="*/ 5 w 136"/>
                    <a:gd name="T43" fmla="*/ 77 h 79"/>
                    <a:gd name="T44" fmla="*/ 11 w 136"/>
                    <a:gd name="T45" fmla="*/ 77 h 79"/>
                    <a:gd name="T46" fmla="*/ 19 w 136"/>
                    <a:gd name="T47" fmla="*/ 78 h 79"/>
                    <a:gd name="T48" fmla="*/ 29 w 136"/>
                    <a:gd name="T49" fmla="*/ 78 h 79"/>
                    <a:gd name="T50" fmla="*/ 41 w 136"/>
                    <a:gd name="T51" fmla="*/ 79 h 79"/>
                    <a:gd name="T52" fmla="*/ 55 w 136"/>
                    <a:gd name="T53" fmla="*/ 79 h 79"/>
                    <a:gd name="T54" fmla="*/ 71 w 136"/>
                    <a:gd name="T55" fmla="*/ 79 h 79"/>
                    <a:gd name="T56" fmla="*/ 71 w 136"/>
                    <a:gd name="T57" fmla="*/ 79 h 79"/>
                    <a:gd name="T58" fmla="*/ 86 w 136"/>
                    <a:gd name="T59" fmla="*/ 78 h 79"/>
                    <a:gd name="T60" fmla="*/ 99 w 136"/>
                    <a:gd name="T61" fmla="*/ 77 h 79"/>
                    <a:gd name="T62" fmla="*/ 111 w 136"/>
                    <a:gd name="T63" fmla="*/ 76 h 79"/>
                    <a:gd name="T64" fmla="*/ 119 w 136"/>
                    <a:gd name="T65" fmla="*/ 74 h 79"/>
                    <a:gd name="T66" fmla="*/ 127 w 136"/>
                    <a:gd name="T67" fmla="*/ 72 h 79"/>
                    <a:gd name="T68" fmla="*/ 131 w 136"/>
                    <a:gd name="T69" fmla="*/ 71 h 79"/>
                    <a:gd name="T70" fmla="*/ 134 w 136"/>
                    <a:gd name="T71" fmla="*/ 69 h 79"/>
                    <a:gd name="T72" fmla="*/ 135 w 136"/>
                    <a:gd name="T73" fmla="*/ 6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6" h="79">
                      <a:moveTo>
                        <a:pt x="135" y="69"/>
                      </a:moveTo>
                      <a:lnTo>
                        <a:pt x="135" y="69"/>
                      </a:lnTo>
                      <a:lnTo>
                        <a:pt x="136" y="63"/>
                      </a:lnTo>
                      <a:lnTo>
                        <a:pt x="135" y="56"/>
                      </a:lnTo>
                      <a:lnTo>
                        <a:pt x="134" y="45"/>
                      </a:lnTo>
                      <a:lnTo>
                        <a:pt x="129" y="34"/>
                      </a:lnTo>
                      <a:lnTo>
                        <a:pt x="122" y="23"/>
                      </a:lnTo>
                      <a:lnTo>
                        <a:pt x="111" y="12"/>
                      </a:lnTo>
                      <a:lnTo>
                        <a:pt x="95" y="5"/>
                      </a:lnTo>
                      <a:lnTo>
                        <a:pt x="74" y="0"/>
                      </a:lnTo>
                      <a:lnTo>
                        <a:pt x="71" y="0"/>
                      </a:lnTo>
                      <a:lnTo>
                        <a:pt x="62" y="1"/>
                      </a:lnTo>
                      <a:lnTo>
                        <a:pt x="50" y="4"/>
                      </a:lnTo>
                      <a:lnTo>
                        <a:pt x="37" y="9"/>
                      </a:lnTo>
                      <a:lnTo>
                        <a:pt x="22" y="17"/>
                      </a:lnTo>
                      <a:lnTo>
                        <a:pt x="11" y="31"/>
                      </a:lnTo>
                      <a:lnTo>
                        <a:pt x="2" y="50"/>
                      </a:lnTo>
                      <a:lnTo>
                        <a:pt x="0" y="76"/>
                      </a:lnTo>
                      <a:lnTo>
                        <a:pt x="1" y="76"/>
                      </a:lnTo>
                      <a:lnTo>
                        <a:pt x="5" y="77"/>
                      </a:lnTo>
                      <a:lnTo>
                        <a:pt x="11" y="77"/>
                      </a:lnTo>
                      <a:lnTo>
                        <a:pt x="19" y="78"/>
                      </a:lnTo>
                      <a:lnTo>
                        <a:pt x="29" y="78"/>
                      </a:lnTo>
                      <a:lnTo>
                        <a:pt x="41" y="79"/>
                      </a:lnTo>
                      <a:lnTo>
                        <a:pt x="55" y="79"/>
                      </a:lnTo>
                      <a:lnTo>
                        <a:pt x="71" y="79"/>
                      </a:lnTo>
                      <a:lnTo>
                        <a:pt x="86" y="78"/>
                      </a:lnTo>
                      <a:lnTo>
                        <a:pt x="99" y="77"/>
                      </a:lnTo>
                      <a:lnTo>
                        <a:pt x="111" y="76"/>
                      </a:lnTo>
                      <a:lnTo>
                        <a:pt x="119" y="74"/>
                      </a:lnTo>
                      <a:lnTo>
                        <a:pt x="127" y="72"/>
                      </a:lnTo>
                      <a:lnTo>
                        <a:pt x="131" y="71"/>
                      </a:lnTo>
                      <a:lnTo>
                        <a:pt x="134" y="69"/>
                      </a:lnTo>
                      <a:lnTo>
                        <a:pt x="135" y="6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81" name="Freeform 897"/>
                <p:cNvSpPr>
                  <a:spLocks/>
                </p:cNvSpPr>
                <p:nvPr/>
              </p:nvSpPr>
              <p:spPr bwMode="auto">
                <a:xfrm>
                  <a:off x="4985" y="2525"/>
                  <a:ext cx="15" cy="12"/>
                </a:xfrm>
                <a:custGeom>
                  <a:avLst/>
                  <a:gdLst>
                    <a:gd name="T0" fmla="*/ 3 w 73"/>
                    <a:gd name="T1" fmla="*/ 5 h 64"/>
                    <a:gd name="T2" fmla="*/ 7 w 73"/>
                    <a:gd name="T3" fmla="*/ 1 h 64"/>
                    <a:gd name="T4" fmla="*/ 17 w 73"/>
                    <a:gd name="T5" fmla="*/ 0 h 64"/>
                    <a:gd name="T6" fmla="*/ 28 w 73"/>
                    <a:gd name="T7" fmla="*/ 0 h 64"/>
                    <a:gd name="T8" fmla="*/ 40 w 73"/>
                    <a:gd name="T9" fmla="*/ 2 h 64"/>
                    <a:gd name="T10" fmla="*/ 52 w 73"/>
                    <a:gd name="T11" fmla="*/ 8 h 64"/>
                    <a:gd name="T12" fmla="*/ 62 w 73"/>
                    <a:gd name="T13" fmla="*/ 17 h 64"/>
                    <a:gd name="T14" fmla="*/ 70 w 73"/>
                    <a:gd name="T15" fmla="*/ 29 h 64"/>
                    <a:gd name="T16" fmla="*/ 73 w 73"/>
                    <a:gd name="T17" fmla="*/ 45 h 64"/>
                    <a:gd name="T18" fmla="*/ 72 w 73"/>
                    <a:gd name="T19" fmla="*/ 52 h 64"/>
                    <a:gd name="T20" fmla="*/ 67 w 73"/>
                    <a:gd name="T21" fmla="*/ 57 h 64"/>
                    <a:gd name="T22" fmla="*/ 60 w 73"/>
                    <a:gd name="T23" fmla="*/ 60 h 64"/>
                    <a:gd name="T24" fmla="*/ 52 w 73"/>
                    <a:gd name="T25" fmla="*/ 62 h 64"/>
                    <a:gd name="T26" fmla="*/ 43 w 73"/>
                    <a:gd name="T27" fmla="*/ 63 h 64"/>
                    <a:gd name="T28" fmla="*/ 34 w 73"/>
                    <a:gd name="T29" fmla="*/ 64 h 64"/>
                    <a:gd name="T30" fmla="*/ 27 w 73"/>
                    <a:gd name="T31" fmla="*/ 64 h 64"/>
                    <a:gd name="T32" fmla="*/ 21 w 73"/>
                    <a:gd name="T33" fmla="*/ 64 h 64"/>
                    <a:gd name="T34" fmla="*/ 16 w 73"/>
                    <a:gd name="T35" fmla="*/ 62 h 64"/>
                    <a:gd name="T36" fmla="*/ 11 w 73"/>
                    <a:gd name="T37" fmla="*/ 57 h 64"/>
                    <a:gd name="T38" fmla="*/ 7 w 73"/>
                    <a:gd name="T39" fmla="*/ 48 h 64"/>
                    <a:gd name="T40" fmla="*/ 4 w 73"/>
                    <a:gd name="T41" fmla="*/ 39 h 64"/>
                    <a:gd name="T42" fmla="*/ 1 w 73"/>
                    <a:gd name="T43" fmla="*/ 29 h 64"/>
                    <a:gd name="T44" fmla="*/ 0 w 73"/>
                    <a:gd name="T45" fmla="*/ 19 h 64"/>
                    <a:gd name="T46" fmla="*/ 0 w 73"/>
                    <a:gd name="T47" fmla="*/ 11 h 64"/>
                    <a:gd name="T48" fmla="*/ 3 w 73"/>
                    <a:gd name="T49" fmla="*/ 5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3" h="64">
                      <a:moveTo>
                        <a:pt x="3" y="5"/>
                      </a:moveTo>
                      <a:lnTo>
                        <a:pt x="7" y="1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40" y="2"/>
                      </a:lnTo>
                      <a:lnTo>
                        <a:pt x="52" y="8"/>
                      </a:lnTo>
                      <a:lnTo>
                        <a:pt x="62" y="17"/>
                      </a:lnTo>
                      <a:lnTo>
                        <a:pt x="70" y="29"/>
                      </a:lnTo>
                      <a:lnTo>
                        <a:pt x="73" y="45"/>
                      </a:lnTo>
                      <a:lnTo>
                        <a:pt x="72" y="52"/>
                      </a:lnTo>
                      <a:lnTo>
                        <a:pt x="67" y="57"/>
                      </a:lnTo>
                      <a:lnTo>
                        <a:pt x="60" y="60"/>
                      </a:lnTo>
                      <a:lnTo>
                        <a:pt x="52" y="62"/>
                      </a:lnTo>
                      <a:lnTo>
                        <a:pt x="43" y="63"/>
                      </a:lnTo>
                      <a:lnTo>
                        <a:pt x="34" y="64"/>
                      </a:lnTo>
                      <a:lnTo>
                        <a:pt x="27" y="64"/>
                      </a:lnTo>
                      <a:lnTo>
                        <a:pt x="21" y="64"/>
                      </a:lnTo>
                      <a:lnTo>
                        <a:pt x="16" y="62"/>
                      </a:lnTo>
                      <a:lnTo>
                        <a:pt x="11" y="57"/>
                      </a:lnTo>
                      <a:lnTo>
                        <a:pt x="7" y="48"/>
                      </a:lnTo>
                      <a:lnTo>
                        <a:pt x="4" y="39"/>
                      </a:lnTo>
                      <a:lnTo>
                        <a:pt x="1" y="29"/>
                      </a:lnTo>
                      <a:lnTo>
                        <a:pt x="0" y="19"/>
                      </a:lnTo>
                      <a:lnTo>
                        <a:pt x="0" y="11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260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82" name="Freeform 898"/>
                <p:cNvSpPr>
                  <a:spLocks/>
                </p:cNvSpPr>
                <p:nvPr/>
              </p:nvSpPr>
              <p:spPr bwMode="auto">
                <a:xfrm>
                  <a:off x="4986" y="2525"/>
                  <a:ext cx="13" cy="12"/>
                </a:xfrm>
                <a:custGeom>
                  <a:avLst/>
                  <a:gdLst>
                    <a:gd name="T0" fmla="*/ 2 w 65"/>
                    <a:gd name="T1" fmla="*/ 4 h 61"/>
                    <a:gd name="T2" fmla="*/ 7 w 65"/>
                    <a:gd name="T3" fmla="*/ 1 h 61"/>
                    <a:gd name="T4" fmla="*/ 16 w 65"/>
                    <a:gd name="T5" fmla="*/ 0 h 61"/>
                    <a:gd name="T6" fmla="*/ 26 w 65"/>
                    <a:gd name="T7" fmla="*/ 0 h 61"/>
                    <a:gd name="T8" fmla="*/ 37 w 65"/>
                    <a:gd name="T9" fmla="*/ 4 h 61"/>
                    <a:gd name="T10" fmla="*/ 46 w 65"/>
                    <a:gd name="T11" fmla="*/ 9 h 61"/>
                    <a:gd name="T12" fmla="*/ 56 w 65"/>
                    <a:gd name="T13" fmla="*/ 16 h 61"/>
                    <a:gd name="T14" fmla="*/ 62 w 65"/>
                    <a:gd name="T15" fmla="*/ 27 h 61"/>
                    <a:gd name="T16" fmla="*/ 65 w 65"/>
                    <a:gd name="T17" fmla="*/ 40 h 61"/>
                    <a:gd name="T18" fmla="*/ 63 w 65"/>
                    <a:gd name="T19" fmla="*/ 46 h 61"/>
                    <a:gd name="T20" fmla="*/ 58 w 65"/>
                    <a:gd name="T21" fmla="*/ 51 h 61"/>
                    <a:gd name="T22" fmla="*/ 52 w 65"/>
                    <a:gd name="T23" fmla="*/ 55 h 61"/>
                    <a:gd name="T24" fmla="*/ 45 w 65"/>
                    <a:gd name="T25" fmla="*/ 57 h 61"/>
                    <a:gd name="T26" fmla="*/ 37 w 65"/>
                    <a:gd name="T27" fmla="*/ 58 h 61"/>
                    <a:gd name="T28" fmla="*/ 28 w 65"/>
                    <a:gd name="T29" fmla="*/ 60 h 61"/>
                    <a:gd name="T30" fmla="*/ 22 w 65"/>
                    <a:gd name="T31" fmla="*/ 61 h 61"/>
                    <a:gd name="T32" fmla="*/ 16 w 65"/>
                    <a:gd name="T33" fmla="*/ 61 h 61"/>
                    <a:gd name="T34" fmla="*/ 12 w 65"/>
                    <a:gd name="T35" fmla="*/ 58 h 61"/>
                    <a:gd name="T36" fmla="*/ 9 w 65"/>
                    <a:gd name="T37" fmla="*/ 54 h 61"/>
                    <a:gd name="T38" fmla="*/ 5 w 65"/>
                    <a:gd name="T39" fmla="*/ 46 h 61"/>
                    <a:gd name="T40" fmla="*/ 2 w 65"/>
                    <a:gd name="T41" fmla="*/ 38 h 61"/>
                    <a:gd name="T42" fmla="*/ 0 w 65"/>
                    <a:gd name="T43" fmla="*/ 28 h 61"/>
                    <a:gd name="T44" fmla="*/ 0 w 65"/>
                    <a:gd name="T45" fmla="*/ 18 h 61"/>
                    <a:gd name="T46" fmla="*/ 0 w 65"/>
                    <a:gd name="T47" fmla="*/ 10 h 61"/>
                    <a:gd name="T48" fmla="*/ 2 w 65"/>
                    <a:gd name="T4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5" h="61">
                      <a:moveTo>
                        <a:pt x="2" y="4"/>
                      </a:moveTo>
                      <a:lnTo>
                        <a:pt x="7" y="1"/>
                      </a:lnTo>
                      <a:lnTo>
                        <a:pt x="16" y="0"/>
                      </a:lnTo>
                      <a:lnTo>
                        <a:pt x="26" y="0"/>
                      </a:lnTo>
                      <a:lnTo>
                        <a:pt x="37" y="4"/>
                      </a:lnTo>
                      <a:lnTo>
                        <a:pt x="46" y="9"/>
                      </a:lnTo>
                      <a:lnTo>
                        <a:pt x="56" y="16"/>
                      </a:lnTo>
                      <a:lnTo>
                        <a:pt x="62" y="27"/>
                      </a:lnTo>
                      <a:lnTo>
                        <a:pt x="65" y="40"/>
                      </a:lnTo>
                      <a:lnTo>
                        <a:pt x="63" y="46"/>
                      </a:lnTo>
                      <a:lnTo>
                        <a:pt x="58" y="51"/>
                      </a:lnTo>
                      <a:lnTo>
                        <a:pt x="52" y="55"/>
                      </a:lnTo>
                      <a:lnTo>
                        <a:pt x="45" y="57"/>
                      </a:lnTo>
                      <a:lnTo>
                        <a:pt x="37" y="58"/>
                      </a:lnTo>
                      <a:lnTo>
                        <a:pt x="28" y="60"/>
                      </a:lnTo>
                      <a:lnTo>
                        <a:pt x="22" y="61"/>
                      </a:lnTo>
                      <a:lnTo>
                        <a:pt x="16" y="61"/>
                      </a:lnTo>
                      <a:lnTo>
                        <a:pt x="12" y="58"/>
                      </a:lnTo>
                      <a:lnTo>
                        <a:pt x="9" y="54"/>
                      </a:lnTo>
                      <a:lnTo>
                        <a:pt x="5" y="46"/>
                      </a:lnTo>
                      <a:lnTo>
                        <a:pt x="2" y="38"/>
                      </a:lnTo>
                      <a:lnTo>
                        <a:pt x="0" y="28"/>
                      </a:lnTo>
                      <a:lnTo>
                        <a:pt x="0" y="18"/>
                      </a:lnTo>
                      <a:lnTo>
                        <a:pt x="0" y="1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301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83" name="Freeform 899"/>
                <p:cNvSpPr>
                  <a:spLocks/>
                </p:cNvSpPr>
                <p:nvPr/>
              </p:nvSpPr>
              <p:spPr bwMode="auto">
                <a:xfrm>
                  <a:off x="4987" y="2525"/>
                  <a:ext cx="11" cy="12"/>
                </a:xfrm>
                <a:custGeom>
                  <a:avLst/>
                  <a:gdLst>
                    <a:gd name="T0" fmla="*/ 3 w 57"/>
                    <a:gd name="T1" fmla="*/ 5 h 57"/>
                    <a:gd name="T2" fmla="*/ 8 w 57"/>
                    <a:gd name="T3" fmla="*/ 2 h 57"/>
                    <a:gd name="T4" fmla="*/ 15 w 57"/>
                    <a:gd name="T5" fmla="*/ 0 h 57"/>
                    <a:gd name="T6" fmla="*/ 24 w 57"/>
                    <a:gd name="T7" fmla="*/ 2 h 57"/>
                    <a:gd name="T8" fmla="*/ 34 w 57"/>
                    <a:gd name="T9" fmla="*/ 5 h 57"/>
                    <a:gd name="T10" fmla="*/ 43 w 57"/>
                    <a:gd name="T11" fmla="*/ 10 h 57"/>
                    <a:gd name="T12" fmla="*/ 51 w 57"/>
                    <a:gd name="T13" fmla="*/ 17 h 57"/>
                    <a:gd name="T14" fmla="*/ 56 w 57"/>
                    <a:gd name="T15" fmla="*/ 26 h 57"/>
                    <a:gd name="T16" fmla="*/ 57 w 57"/>
                    <a:gd name="T17" fmla="*/ 38 h 57"/>
                    <a:gd name="T18" fmla="*/ 56 w 57"/>
                    <a:gd name="T19" fmla="*/ 43 h 57"/>
                    <a:gd name="T20" fmla="*/ 51 w 57"/>
                    <a:gd name="T21" fmla="*/ 48 h 57"/>
                    <a:gd name="T22" fmla="*/ 46 w 57"/>
                    <a:gd name="T23" fmla="*/ 51 h 57"/>
                    <a:gd name="T24" fmla="*/ 39 w 57"/>
                    <a:gd name="T25" fmla="*/ 54 h 57"/>
                    <a:gd name="T26" fmla="*/ 33 w 57"/>
                    <a:gd name="T27" fmla="*/ 55 h 57"/>
                    <a:gd name="T28" fmla="*/ 25 w 57"/>
                    <a:gd name="T29" fmla="*/ 56 h 57"/>
                    <a:gd name="T30" fmla="*/ 18 w 57"/>
                    <a:gd name="T31" fmla="*/ 57 h 57"/>
                    <a:gd name="T32" fmla="*/ 13 w 57"/>
                    <a:gd name="T33" fmla="*/ 57 h 57"/>
                    <a:gd name="T34" fmla="*/ 9 w 57"/>
                    <a:gd name="T35" fmla="*/ 56 h 57"/>
                    <a:gd name="T36" fmla="*/ 6 w 57"/>
                    <a:gd name="T37" fmla="*/ 51 h 57"/>
                    <a:gd name="T38" fmla="*/ 3 w 57"/>
                    <a:gd name="T39" fmla="*/ 44 h 57"/>
                    <a:gd name="T40" fmla="*/ 1 w 57"/>
                    <a:gd name="T41" fmla="*/ 36 h 57"/>
                    <a:gd name="T42" fmla="*/ 0 w 57"/>
                    <a:gd name="T43" fmla="*/ 27 h 57"/>
                    <a:gd name="T44" fmla="*/ 0 w 57"/>
                    <a:gd name="T45" fmla="*/ 19 h 57"/>
                    <a:gd name="T46" fmla="*/ 1 w 57"/>
                    <a:gd name="T47" fmla="*/ 11 h 57"/>
                    <a:gd name="T48" fmla="*/ 3 w 57"/>
                    <a:gd name="T49" fmla="*/ 5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7" h="57">
                      <a:moveTo>
                        <a:pt x="3" y="5"/>
                      </a:moveTo>
                      <a:lnTo>
                        <a:pt x="8" y="2"/>
                      </a:lnTo>
                      <a:lnTo>
                        <a:pt x="15" y="0"/>
                      </a:lnTo>
                      <a:lnTo>
                        <a:pt x="24" y="2"/>
                      </a:lnTo>
                      <a:lnTo>
                        <a:pt x="34" y="5"/>
                      </a:lnTo>
                      <a:lnTo>
                        <a:pt x="43" y="10"/>
                      </a:lnTo>
                      <a:lnTo>
                        <a:pt x="51" y="17"/>
                      </a:lnTo>
                      <a:lnTo>
                        <a:pt x="56" y="26"/>
                      </a:lnTo>
                      <a:lnTo>
                        <a:pt x="57" y="38"/>
                      </a:lnTo>
                      <a:lnTo>
                        <a:pt x="56" y="43"/>
                      </a:lnTo>
                      <a:lnTo>
                        <a:pt x="51" y="48"/>
                      </a:lnTo>
                      <a:lnTo>
                        <a:pt x="46" y="51"/>
                      </a:lnTo>
                      <a:lnTo>
                        <a:pt x="39" y="54"/>
                      </a:lnTo>
                      <a:lnTo>
                        <a:pt x="33" y="55"/>
                      </a:lnTo>
                      <a:lnTo>
                        <a:pt x="25" y="56"/>
                      </a:lnTo>
                      <a:lnTo>
                        <a:pt x="18" y="57"/>
                      </a:lnTo>
                      <a:lnTo>
                        <a:pt x="13" y="57"/>
                      </a:lnTo>
                      <a:lnTo>
                        <a:pt x="9" y="56"/>
                      </a:lnTo>
                      <a:lnTo>
                        <a:pt x="6" y="51"/>
                      </a:lnTo>
                      <a:lnTo>
                        <a:pt x="3" y="44"/>
                      </a:lnTo>
                      <a:lnTo>
                        <a:pt x="1" y="36"/>
                      </a:lnTo>
                      <a:lnTo>
                        <a:pt x="0" y="27"/>
                      </a:lnTo>
                      <a:lnTo>
                        <a:pt x="0" y="19"/>
                      </a:lnTo>
                      <a:lnTo>
                        <a:pt x="1" y="11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3A21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84" name="Freeform 900"/>
                <p:cNvSpPr>
                  <a:spLocks/>
                </p:cNvSpPr>
                <p:nvPr/>
              </p:nvSpPr>
              <p:spPr bwMode="auto">
                <a:xfrm>
                  <a:off x="4988" y="2526"/>
                  <a:ext cx="10" cy="10"/>
                </a:xfrm>
                <a:custGeom>
                  <a:avLst/>
                  <a:gdLst>
                    <a:gd name="T0" fmla="*/ 3 w 49"/>
                    <a:gd name="T1" fmla="*/ 4 h 52"/>
                    <a:gd name="T2" fmla="*/ 7 w 49"/>
                    <a:gd name="T3" fmla="*/ 1 h 52"/>
                    <a:gd name="T4" fmla="*/ 13 w 49"/>
                    <a:gd name="T5" fmla="*/ 0 h 52"/>
                    <a:gd name="T6" fmla="*/ 21 w 49"/>
                    <a:gd name="T7" fmla="*/ 1 h 52"/>
                    <a:gd name="T8" fmla="*/ 30 w 49"/>
                    <a:gd name="T9" fmla="*/ 4 h 52"/>
                    <a:gd name="T10" fmla="*/ 38 w 49"/>
                    <a:gd name="T11" fmla="*/ 8 h 52"/>
                    <a:gd name="T12" fmla="*/ 45 w 49"/>
                    <a:gd name="T13" fmla="*/ 15 h 52"/>
                    <a:gd name="T14" fmla="*/ 48 w 49"/>
                    <a:gd name="T15" fmla="*/ 22 h 52"/>
                    <a:gd name="T16" fmla="*/ 49 w 49"/>
                    <a:gd name="T17" fmla="*/ 32 h 52"/>
                    <a:gd name="T18" fmla="*/ 47 w 49"/>
                    <a:gd name="T19" fmla="*/ 36 h 52"/>
                    <a:gd name="T20" fmla="*/ 43 w 49"/>
                    <a:gd name="T21" fmla="*/ 40 h 52"/>
                    <a:gd name="T22" fmla="*/ 38 w 49"/>
                    <a:gd name="T23" fmla="*/ 44 h 52"/>
                    <a:gd name="T24" fmla="*/ 32 w 49"/>
                    <a:gd name="T25" fmla="*/ 46 h 52"/>
                    <a:gd name="T26" fmla="*/ 26 w 49"/>
                    <a:gd name="T27" fmla="*/ 49 h 52"/>
                    <a:gd name="T28" fmla="*/ 20 w 49"/>
                    <a:gd name="T29" fmla="*/ 50 h 52"/>
                    <a:gd name="T30" fmla="*/ 14 w 49"/>
                    <a:gd name="T31" fmla="*/ 51 h 52"/>
                    <a:gd name="T32" fmla="*/ 9 w 49"/>
                    <a:gd name="T33" fmla="*/ 52 h 52"/>
                    <a:gd name="T34" fmla="*/ 7 w 49"/>
                    <a:gd name="T35" fmla="*/ 51 h 52"/>
                    <a:gd name="T36" fmla="*/ 3 w 49"/>
                    <a:gd name="T37" fmla="*/ 46 h 52"/>
                    <a:gd name="T38" fmla="*/ 2 w 49"/>
                    <a:gd name="T39" fmla="*/ 40 h 52"/>
                    <a:gd name="T40" fmla="*/ 1 w 49"/>
                    <a:gd name="T41" fmla="*/ 33 h 52"/>
                    <a:gd name="T42" fmla="*/ 0 w 49"/>
                    <a:gd name="T43" fmla="*/ 24 h 52"/>
                    <a:gd name="T44" fmla="*/ 0 w 49"/>
                    <a:gd name="T45" fmla="*/ 16 h 52"/>
                    <a:gd name="T46" fmla="*/ 1 w 49"/>
                    <a:gd name="T47" fmla="*/ 10 h 52"/>
                    <a:gd name="T48" fmla="*/ 3 w 49"/>
                    <a:gd name="T49" fmla="*/ 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9" h="52">
                      <a:moveTo>
                        <a:pt x="3" y="4"/>
                      </a:moveTo>
                      <a:lnTo>
                        <a:pt x="7" y="1"/>
                      </a:lnTo>
                      <a:lnTo>
                        <a:pt x="13" y="0"/>
                      </a:lnTo>
                      <a:lnTo>
                        <a:pt x="21" y="1"/>
                      </a:lnTo>
                      <a:lnTo>
                        <a:pt x="30" y="4"/>
                      </a:lnTo>
                      <a:lnTo>
                        <a:pt x="38" y="8"/>
                      </a:lnTo>
                      <a:lnTo>
                        <a:pt x="45" y="15"/>
                      </a:lnTo>
                      <a:lnTo>
                        <a:pt x="48" y="22"/>
                      </a:lnTo>
                      <a:lnTo>
                        <a:pt x="49" y="32"/>
                      </a:lnTo>
                      <a:lnTo>
                        <a:pt x="47" y="36"/>
                      </a:lnTo>
                      <a:lnTo>
                        <a:pt x="43" y="40"/>
                      </a:lnTo>
                      <a:lnTo>
                        <a:pt x="38" y="44"/>
                      </a:lnTo>
                      <a:lnTo>
                        <a:pt x="32" y="46"/>
                      </a:lnTo>
                      <a:lnTo>
                        <a:pt x="26" y="49"/>
                      </a:lnTo>
                      <a:lnTo>
                        <a:pt x="20" y="50"/>
                      </a:lnTo>
                      <a:lnTo>
                        <a:pt x="14" y="51"/>
                      </a:lnTo>
                      <a:lnTo>
                        <a:pt x="9" y="52"/>
                      </a:lnTo>
                      <a:lnTo>
                        <a:pt x="7" y="51"/>
                      </a:lnTo>
                      <a:lnTo>
                        <a:pt x="3" y="46"/>
                      </a:lnTo>
                      <a:lnTo>
                        <a:pt x="2" y="40"/>
                      </a:lnTo>
                      <a:lnTo>
                        <a:pt x="1" y="33"/>
                      </a:lnTo>
                      <a:lnTo>
                        <a:pt x="0" y="24"/>
                      </a:lnTo>
                      <a:lnTo>
                        <a:pt x="0" y="16"/>
                      </a:lnTo>
                      <a:lnTo>
                        <a:pt x="1" y="10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442B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85" name="Freeform 901"/>
                <p:cNvSpPr>
                  <a:spLocks/>
                </p:cNvSpPr>
                <p:nvPr/>
              </p:nvSpPr>
              <p:spPr bwMode="auto">
                <a:xfrm>
                  <a:off x="4988" y="2526"/>
                  <a:ext cx="9" cy="10"/>
                </a:xfrm>
                <a:custGeom>
                  <a:avLst/>
                  <a:gdLst>
                    <a:gd name="T0" fmla="*/ 4 w 43"/>
                    <a:gd name="T1" fmla="*/ 4 h 48"/>
                    <a:gd name="T2" fmla="*/ 7 w 43"/>
                    <a:gd name="T3" fmla="*/ 2 h 48"/>
                    <a:gd name="T4" fmla="*/ 14 w 43"/>
                    <a:gd name="T5" fmla="*/ 0 h 48"/>
                    <a:gd name="T6" fmla="*/ 21 w 43"/>
                    <a:gd name="T7" fmla="*/ 2 h 48"/>
                    <a:gd name="T8" fmla="*/ 28 w 43"/>
                    <a:gd name="T9" fmla="*/ 4 h 48"/>
                    <a:gd name="T10" fmla="*/ 35 w 43"/>
                    <a:gd name="T11" fmla="*/ 8 h 48"/>
                    <a:gd name="T12" fmla="*/ 40 w 43"/>
                    <a:gd name="T13" fmla="*/ 14 h 48"/>
                    <a:gd name="T14" fmla="*/ 43 w 43"/>
                    <a:gd name="T15" fmla="*/ 20 h 48"/>
                    <a:gd name="T16" fmla="*/ 43 w 43"/>
                    <a:gd name="T17" fmla="*/ 27 h 48"/>
                    <a:gd name="T18" fmla="*/ 40 w 43"/>
                    <a:gd name="T19" fmla="*/ 31 h 48"/>
                    <a:gd name="T20" fmla="*/ 37 w 43"/>
                    <a:gd name="T21" fmla="*/ 34 h 48"/>
                    <a:gd name="T22" fmla="*/ 32 w 43"/>
                    <a:gd name="T23" fmla="*/ 38 h 48"/>
                    <a:gd name="T24" fmla="*/ 27 w 43"/>
                    <a:gd name="T25" fmla="*/ 41 h 48"/>
                    <a:gd name="T26" fmla="*/ 22 w 43"/>
                    <a:gd name="T27" fmla="*/ 44 h 48"/>
                    <a:gd name="T28" fmla="*/ 16 w 43"/>
                    <a:gd name="T29" fmla="*/ 45 h 48"/>
                    <a:gd name="T30" fmla="*/ 11 w 43"/>
                    <a:gd name="T31" fmla="*/ 47 h 48"/>
                    <a:gd name="T32" fmla="*/ 6 w 43"/>
                    <a:gd name="T33" fmla="*/ 48 h 48"/>
                    <a:gd name="T34" fmla="*/ 4 w 43"/>
                    <a:gd name="T35" fmla="*/ 47 h 48"/>
                    <a:gd name="T36" fmla="*/ 1 w 43"/>
                    <a:gd name="T37" fmla="*/ 43 h 48"/>
                    <a:gd name="T38" fmla="*/ 0 w 43"/>
                    <a:gd name="T39" fmla="*/ 37 h 48"/>
                    <a:gd name="T40" fmla="*/ 0 w 43"/>
                    <a:gd name="T41" fmla="*/ 31 h 48"/>
                    <a:gd name="T42" fmla="*/ 0 w 43"/>
                    <a:gd name="T43" fmla="*/ 23 h 48"/>
                    <a:gd name="T44" fmla="*/ 0 w 43"/>
                    <a:gd name="T45" fmla="*/ 16 h 48"/>
                    <a:gd name="T46" fmla="*/ 1 w 43"/>
                    <a:gd name="T47" fmla="*/ 9 h 48"/>
                    <a:gd name="T48" fmla="*/ 4 w 43"/>
                    <a:gd name="T49" fmla="*/ 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3" h="48">
                      <a:moveTo>
                        <a:pt x="4" y="4"/>
                      </a:moveTo>
                      <a:lnTo>
                        <a:pt x="7" y="2"/>
                      </a:lnTo>
                      <a:lnTo>
                        <a:pt x="14" y="0"/>
                      </a:lnTo>
                      <a:lnTo>
                        <a:pt x="21" y="2"/>
                      </a:lnTo>
                      <a:lnTo>
                        <a:pt x="28" y="4"/>
                      </a:lnTo>
                      <a:lnTo>
                        <a:pt x="35" y="8"/>
                      </a:lnTo>
                      <a:lnTo>
                        <a:pt x="40" y="14"/>
                      </a:lnTo>
                      <a:lnTo>
                        <a:pt x="43" y="20"/>
                      </a:lnTo>
                      <a:lnTo>
                        <a:pt x="43" y="27"/>
                      </a:lnTo>
                      <a:lnTo>
                        <a:pt x="40" y="31"/>
                      </a:lnTo>
                      <a:lnTo>
                        <a:pt x="37" y="34"/>
                      </a:lnTo>
                      <a:lnTo>
                        <a:pt x="32" y="38"/>
                      </a:lnTo>
                      <a:lnTo>
                        <a:pt x="27" y="41"/>
                      </a:lnTo>
                      <a:lnTo>
                        <a:pt x="22" y="44"/>
                      </a:lnTo>
                      <a:lnTo>
                        <a:pt x="16" y="45"/>
                      </a:lnTo>
                      <a:lnTo>
                        <a:pt x="11" y="47"/>
                      </a:lnTo>
                      <a:lnTo>
                        <a:pt x="6" y="48"/>
                      </a:lnTo>
                      <a:lnTo>
                        <a:pt x="4" y="47"/>
                      </a:lnTo>
                      <a:lnTo>
                        <a:pt x="1" y="43"/>
                      </a:lnTo>
                      <a:lnTo>
                        <a:pt x="0" y="37"/>
                      </a:lnTo>
                      <a:lnTo>
                        <a:pt x="0" y="31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1" y="9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4F36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86" name="Freeform 902"/>
                <p:cNvSpPr>
                  <a:spLocks/>
                </p:cNvSpPr>
                <p:nvPr/>
              </p:nvSpPr>
              <p:spPr bwMode="auto">
                <a:xfrm>
                  <a:off x="4989" y="2527"/>
                  <a:ext cx="7" cy="9"/>
                </a:xfrm>
                <a:custGeom>
                  <a:avLst/>
                  <a:gdLst>
                    <a:gd name="T0" fmla="*/ 5 w 36"/>
                    <a:gd name="T1" fmla="*/ 3 h 44"/>
                    <a:gd name="T2" fmla="*/ 8 w 36"/>
                    <a:gd name="T3" fmla="*/ 0 h 44"/>
                    <a:gd name="T4" fmla="*/ 13 w 36"/>
                    <a:gd name="T5" fmla="*/ 0 h 44"/>
                    <a:gd name="T6" fmla="*/ 19 w 36"/>
                    <a:gd name="T7" fmla="*/ 0 h 44"/>
                    <a:gd name="T8" fmla="*/ 25 w 36"/>
                    <a:gd name="T9" fmla="*/ 3 h 44"/>
                    <a:gd name="T10" fmla="*/ 30 w 36"/>
                    <a:gd name="T11" fmla="*/ 7 h 44"/>
                    <a:gd name="T12" fmla="*/ 35 w 36"/>
                    <a:gd name="T13" fmla="*/ 12 h 44"/>
                    <a:gd name="T14" fmla="*/ 36 w 36"/>
                    <a:gd name="T15" fmla="*/ 17 h 44"/>
                    <a:gd name="T16" fmla="*/ 35 w 36"/>
                    <a:gd name="T17" fmla="*/ 22 h 44"/>
                    <a:gd name="T18" fmla="*/ 29 w 36"/>
                    <a:gd name="T19" fmla="*/ 29 h 44"/>
                    <a:gd name="T20" fmla="*/ 22 w 36"/>
                    <a:gd name="T21" fmla="*/ 36 h 44"/>
                    <a:gd name="T22" fmla="*/ 13 w 36"/>
                    <a:gd name="T23" fmla="*/ 41 h 44"/>
                    <a:gd name="T24" fmla="*/ 3 w 36"/>
                    <a:gd name="T25" fmla="*/ 44 h 44"/>
                    <a:gd name="T26" fmla="*/ 1 w 36"/>
                    <a:gd name="T27" fmla="*/ 42 h 44"/>
                    <a:gd name="T28" fmla="*/ 0 w 36"/>
                    <a:gd name="T29" fmla="*/ 39 h 44"/>
                    <a:gd name="T30" fmla="*/ 0 w 36"/>
                    <a:gd name="T31" fmla="*/ 34 h 44"/>
                    <a:gd name="T32" fmla="*/ 0 w 36"/>
                    <a:gd name="T33" fmla="*/ 28 h 44"/>
                    <a:gd name="T34" fmla="*/ 1 w 36"/>
                    <a:gd name="T35" fmla="*/ 20 h 44"/>
                    <a:gd name="T36" fmla="*/ 1 w 36"/>
                    <a:gd name="T37" fmla="*/ 14 h 44"/>
                    <a:gd name="T38" fmla="*/ 3 w 36"/>
                    <a:gd name="T39" fmla="*/ 8 h 44"/>
                    <a:gd name="T40" fmla="*/ 5 w 36"/>
                    <a:gd name="T41" fmla="*/ 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" h="44">
                      <a:moveTo>
                        <a:pt x="5" y="3"/>
                      </a:moveTo>
                      <a:lnTo>
                        <a:pt x="8" y="0"/>
                      </a:lnTo>
                      <a:lnTo>
                        <a:pt x="13" y="0"/>
                      </a:lnTo>
                      <a:lnTo>
                        <a:pt x="19" y="0"/>
                      </a:lnTo>
                      <a:lnTo>
                        <a:pt x="25" y="3"/>
                      </a:lnTo>
                      <a:lnTo>
                        <a:pt x="30" y="7"/>
                      </a:lnTo>
                      <a:lnTo>
                        <a:pt x="35" y="12"/>
                      </a:lnTo>
                      <a:lnTo>
                        <a:pt x="36" y="17"/>
                      </a:lnTo>
                      <a:lnTo>
                        <a:pt x="35" y="22"/>
                      </a:lnTo>
                      <a:lnTo>
                        <a:pt x="29" y="29"/>
                      </a:lnTo>
                      <a:lnTo>
                        <a:pt x="22" y="36"/>
                      </a:lnTo>
                      <a:lnTo>
                        <a:pt x="13" y="41"/>
                      </a:lnTo>
                      <a:lnTo>
                        <a:pt x="3" y="44"/>
                      </a:lnTo>
                      <a:lnTo>
                        <a:pt x="1" y="42"/>
                      </a:lnTo>
                      <a:lnTo>
                        <a:pt x="0" y="39"/>
                      </a:lnTo>
                      <a:lnTo>
                        <a:pt x="0" y="34"/>
                      </a:lnTo>
                      <a:lnTo>
                        <a:pt x="0" y="28"/>
                      </a:lnTo>
                      <a:lnTo>
                        <a:pt x="1" y="20"/>
                      </a:lnTo>
                      <a:lnTo>
                        <a:pt x="1" y="14"/>
                      </a:lnTo>
                      <a:lnTo>
                        <a:pt x="3" y="8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solidFill>
                  <a:srgbClr val="5940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87" name="Freeform 903"/>
                <p:cNvSpPr>
                  <a:spLocks/>
                </p:cNvSpPr>
                <p:nvPr/>
              </p:nvSpPr>
              <p:spPr bwMode="auto">
                <a:xfrm>
                  <a:off x="4855" y="2366"/>
                  <a:ext cx="193" cy="169"/>
                </a:xfrm>
                <a:custGeom>
                  <a:avLst/>
                  <a:gdLst>
                    <a:gd name="T0" fmla="*/ 963 w 966"/>
                    <a:gd name="T1" fmla="*/ 474 h 844"/>
                    <a:gd name="T2" fmla="*/ 959 w 966"/>
                    <a:gd name="T3" fmla="*/ 551 h 844"/>
                    <a:gd name="T4" fmla="*/ 957 w 966"/>
                    <a:gd name="T5" fmla="*/ 595 h 844"/>
                    <a:gd name="T6" fmla="*/ 954 w 966"/>
                    <a:gd name="T7" fmla="*/ 644 h 844"/>
                    <a:gd name="T8" fmla="*/ 918 w 966"/>
                    <a:gd name="T9" fmla="*/ 693 h 844"/>
                    <a:gd name="T10" fmla="*/ 881 w 966"/>
                    <a:gd name="T11" fmla="*/ 776 h 844"/>
                    <a:gd name="T12" fmla="*/ 867 w 966"/>
                    <a:gd name="T13" fmla="*/ 722 h 844"/>
                    <a:gd name="T14" fmla="*/ 847 w 966"/>
                    <a:gd name="T15" fmla="*/ 668 h 844"/>
                    <a:gd name="T16" fmla="*/ 833 w 966"/>
                    <a:gd name="T17" fmla="*/ 613 h 844"/>
                    <a:gd name="T18" fmla="*/ 840 w 966"/>
                    <a:gd name="T19" fmla="*/ 550 h 844"/>
                    <a:gd name="T20" fmla="*/ 840 w 966"/>
                    <a:gd name="T21" fmla="*/ 512 h 844"/>
                    <a:gd name="T22" fmla="*/ 846 w 966"/>
                    <a:gd name="T23" fmla="*/ 447 h 844"/>
                    <a:gd name="T24" fmla="*/ 773 w 966"/>
                    <a:gd name="T25" fmla="*/ 459 h 844"/>
                    <a:gd name="T26" fmla="*/ 684 w 966"/>
                    <a:gd name="T27" fmla="*/ 484 h 844"/>
                    <a:gd name="T28" fmla="*/ 542 w 966"/>
                    <a:gd name="T29" fmla="*/ 518 h 844"/>
                    <a:gd name="T30" fmla="*/ 570 w 966"/>
                    <a:gd name="T31" fmla="*/ 508 h 844"/>
                    <a:gd name="T32" fmla="*/ 439 w 966"/>
                    <a:gd name="T33" fmla="*/ 508 h 844"/>
                    <a:gd name="T34" fmla="*/ 301 w 966"/>
                    <a:gd name="T35" fmla="*/ 469 h 844"/>
                    <a:gd name="T36" fmla="*/ 237 w 966"/>
                    <a:gd name="T37" fmla="*/ 449 h 844"/>
                    <a:gd name="T38" fmla="*/ 217 w 966"/>
                    <a:gd name="T39" fmla="*/ 431 h 844"/>
                    <a:gd name="T40" fmla="*/ 180 w 966"/>
                    <a:gd name="T41" fmla="*/ 412 h 844"/>
                    <a:gd name="T42" fmla="*/ 189 w 966"/>
                    <a:gd name="T43" fmla="*/ 485 h 844"/>
                    <a:gd name="T44" fmla="*/ 180 w 966"/>
                    <a:gd name="T45" fmla="*/ 534 h 844"/>
                    <a:gd name="T46" fmla="*/ 170 w 966"/>
                    <a:gd name="T47" fmla="*/ 557 h 844"/>
                    <a:gd name="T48" fmla="*/ 170 w 966"/>
                    <a:gd name="T49" fmla="*/ 630 h 844"/>
                    <a:gd name="T50" fmla="*/ 152 w 966"/>
                    <a:gd name="T51" fmla="*/ 694 h 844"/>
                    <a:gd name="T52" fmla="*/ 139 w 966"/>
                    <a:gd name="T53" fmla="*/ 755 h 844"/>
                    <a:gd name="T54" fmla="*/ 130 w 966"/>
                    <a:gd name="T55" fmla="*/ 823 h 844"/>
                    <a:gd name="T56" fmla="*/ 113 w 966"/>
                    <a:gd name="T57" fmla="*/ 822 h 844"/>
                    <a:gd name="T58" fmla="*/ 84 w 966"/>
                    <a:gd name="T59" fmla="*/ 751 h 844"/>
                    <a:gd name="T60" fmla="*/ 42 w 966"/>
                    <a:gd name="T61" fmla="*/ 692 h 844"/>
                    <a:gd name="T62" fmla="*/ 23 w 966"/>
                    <a:gd name="T63" fmla="*/ 649 h 844"/>
                    <a:gd name="T64" fmla="*/ 10 w 966"/>
                    <a:gd name="T65" fmla="*/ 581 h 844"/>
                    <a:gd name="T66" fmla="*/ 5 w 966"/>
                    <a:gd name="T67" fmla="*/ 536 h 844"/>
                    <a:gd name="T68" fmla="*/ 1 w 966"/>
                    <a:gd name="T69" fmla="*/ 485 h 844"/>
                    <a:gd name="T70" fmla="*/ 2 w 966"/>
                    <a:gd name="T71" fmla="*/ 435 h 844"/>
                    <a:gd name="T72" fmla="*/ 18 w 966"/>
                    <a:gd name="T73" fmla="*/ 355 h 844"/>
                    <a:gd name="T74" fmla="*/ 51 w 966"/>
                    <a:gd name="T75" fmla="*/ 284 h 844"/>
                    <a:gd name="T76" fmla="*/ 100 w 966"/>
                    <a:gd name="T77" fmla="*/ 219 h 844"/>
                    <a:gd name="T78" fmla="*/ 68 w 966"/>
                    <a:gd name="T79" fmla="*/ 226 h 844"/>
                    <a:gd name="T80" fmla="*/ 100 w 966"/>
                    <a:gd name="T81" fmla="*/ 205 h 844"/>
                    <a:gd name="T82" fmla="*/ 45 w 966"/>
                    <a:gd name="T83" fmla="*/ 202 h 844"/>
                    <a:gd name="T84" fmla="*/ 125 w 966"/>
                    <a:gd name="T85" fmla="*/ 198 h 844"/>
                    <a:gd name="T86" fmla="*/ 134 w 966"/>
                    <a:gd name="T87" fmla="*/ 144 h 844"/>
                    <a:gd name="T88" fmla="*/ 140 w 966"/>
                    <a:gd name="T89" fmla="*/ 178 h 844"/>
                    <a:gd name="T90" fmla="*/ 180 w 966"/>
                    <a:gd name="T91" fmla="*/ 97 h 844"/>
                    <a:gd name="T92" fmla="*/ 154 w 966"/>
                    <a:gd name="T93" fmla="*/ 167 h 844"/>
                    <a:gd name="T94" fmla="*/ 223 w 966"/>
                    <a:gd name="T95" fmla="*/ 80 h 844"/>
                    <a:gd name="T96" fmla="*/ 337 w 966"/>
                    <a:gd name="T97" fmla="*/ 31 h 844"/>
                    <a:gd name="T98" fmla="*/ 514 w 966"/>
                    <a:gd name="T99" fmla="*/ 0 h 844"/>
                    <a:gd name="T100" fmla="*/ 651 w 966"/>
                    <a:gd name="T101" fmla="*/ 10 h 844"/>
                    <a:gd name="T102" fmla="*/ 736 w 966"/>
                    <a:gd name="T103" fmla="*/ 54 h 844"/>
                    <a:gd name="T104" fmla="*/ 770 w 966"/>
                    <a:gd name="T105" fmla="*/ 76 h 844"/>
                    <a:gd name="T106" fmla="*/ 807 w 966"/>
                    <a:gd name="T107" fmla="*/ 97 h 844"/>
                    <a:gd name="T108" fmla="*/ 846 w 966"/>
                    <a:gd name="T109" fmla="*/ 129 h 844"/>
                    <a:gd name="T110" fmla="*/ 873 w 966"/>
                    <a:gd name="T111" fmla="*/ 172 h 844"/>
                    <a:gd name="T112" fmla="*/ 907 w 966"/>
                    <a:gd name="T113" fmla="*/ 222 h 844"/>
                    <a:gd name="T114" fmla="*/ 921 w 966"/>
                    <a:gd name="T115" fmla="*/ 261 h 844"/>
                    <a:gd name="T116" fmla="*/ 938 w 966"/>
                    <a:gd name="T117" fmla="*/ 307 h 844"/>
                    <a:gd name="T118" fmla="*/ 959 w 966"/>
                    <a:gd name="T119" fmla="*/ 361 h 8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66" h="844">
                      <a:moveTo>
                        <a:pt x="962" y="406"/>
                      </a:moveTo>
                      <a:lnTo>
                        <a:pt x="960" y="419"/>
                      </a:lnTo>
                      <a:lnTo>
                        <a:pt x="960" y="430"/>
                      </a:lnTo>
                      <a:lnTo>
                        <a:pt x="962" y="439"/>
                      </a:lnTo>
                      <a:lnTo>
                        <a:pt x="963" y="445"/>
                      </a:lnTo>
                      <a:lnTo>
                        <a:pt x="964" y="451"/>
                      </a:lnTo>
                      <a:lnTo>
                        <a:pt x="965" y="457"/>
                      </a:lnTo>
                      <a:lnTo>
                        <a:pt x="965" y="464"/>
                      </a:lnTo>
                      <a:lnTo>
                        <a:pt x="963" y="474"/>
                      </a:lnTo>
                      <a:lnTo>
                        <a:pt x="964" y="478"/>
                      </a:lnTo>
                      <a:lnTo>
                        <a:pt x="965" y="486"/>
                      </a:lnTo>
                      <a:lnTo>
                        <a:pt x="966" y="498"/>
                      </a:lnTo>
                      <a:lnTo>
                        <a:pt x="966" y="509"/>
                      </a:lnTo>
                      <a:lnTo>
                        <a:pt x="964" y="518"/>
                      </a:lnTo>
                      <a:lnTo>
                        <a:pt x="962" y="525"/>
                      </a:lnTo>
                      <a:lnTo>
                        <a:pt x="960" y="534"/>
                      </a:lnTo>
                      <a:lnTo>
                        <a:pt x="959" y="545"/>
                      </a:lnTo>
                      <a:lnTo>
                        <a:pt x="959" y="551"/>
                      </a:lnTo>
                      <a:lnTo>
                        <a:pt x="960" y="557"/>
                      </a:lnTo>
                      <a:lnTo>
                        <a:pt x="960" y="563"/>
                      </a:lnTo>
                      <a:lnTo>
                        <a:pt x="960" y="569"/>
                      </a:lnTo>
                      <a:lnTo>
                        <a:pt x="960" y="575"/>
                      </a:lnTo>
                      <a:lnTo>
                        <a:pt x="960" y="580"/>
                      </a:lnTo>
                      <a:lnTo>
                        <a:pt x="959" y="584"/>
                      </a:lnTo>
                      <a:lnTo>
                        <a:pt x="958" y="587"/>
                      </a:lnTo>
                      <a:lnTo>
                        <a:pt x="957" y="591"/>
                      </a:lnTo>
                      <a:lnTo>
                        <a:pt x="957" y="595"/>
                      </a:lnTo>
                      <a:lnTo>
                        <a:pt x="958" y="599"/>
                      </a:lnTo>
                      <a:lnTo>
                        <a:pt x="959" y="604"/>
                      </a:lnTo>
                      <a:lnTo>
                        <a:pt x="960" y="610"/>
                      </a:lnTo>
                      <a:lnTo>
                        <a:pt x="960" y="616"/>
                      </a:lnTo>
                      <a:lnTo>
                        <a:pt x="960" y="621"/>
                      </a:lnTo>
                      <a:lnTo>
                        <a:pt x="959" y="627"/>
                      </a:lnTo>
                      <a:lnTo>
                        <a:pt x="958" y="632"/>
                      </a:lnTo>
                      <a:lnTo>
                        <a:pt x="955" y="638"/>
                      </a:lnTo>
                      <a:lnTo>
                        <a:pt x="954" y="644"/>
                      </a:lnTo>
                      <a:lnTo>
                        <a:pt x="953" y="649"/>
                      </a:lnTo>
                      <a:lnTo>
                        <a:pt x="952" y="654"/>
                      </a:lnTo>
                      <a:lnTo>
                        <a:pt x="951" y="659"/>
                      </a:lnTo>
                      <a:lnTo>
                        <a:pt x="949" y="663"/>
                      </a:lnTo>
                      <a:lnTo>
                        <a:pt x="947" y="665"/>
                      </a:lnTo>
                      <a:lnTo>
                        <a:pt x="942" y="669"/>
                      </a:lnTo>
                      <a:lnTo>
                        <a:pt x="936" y="675"/>
                      </a:lnTo>
                      <a:lnTo>
                        <a:pt x="926" y="683"/>
                      </a:lnTo>
                      <a:lnTo>
                        <a:pt x="918" y="693"/>
                      </a:lnTo>
                      <a:lnTo>
                        <a:pt x="908" y="704"/>
                      </a:lnTo>
                      <a:lnTo>
                        <a:pt x="899" y="714"/>
                      </a:lnTo>
                      <a:lnTo>
                        <a:pt x="893" y="723"/>
                      </a:lnTo>
                      <a:lnTo>
                        <a:pt x="891" y="731"/>
                      </a:lnTo>
                      <a:lnTo>
                        <a:pt x="890" y="738"/>
                      </a:lnTo>
                      <a:lnTo>
                        <a:pt x="889" y="748"/>
                      </a:lnTo>
                      <a:lnTo>
                        <a:pt x="886" y="759"/>
                      </a:lnTo>
                      <a:lnTo>
                        <a:pt x="884" y="769"/>
                      </a:lnTo>
                      <a:lnTo>
                        <a:pt x="881" y="776"/>
                      </a:lnTo>
                      <a:lnTo>
                        <a:pt x="879" y="782"/>
                      </a:lnTo>
                      <a:lnTo>
                        <a:pt x="876" y="782"/>
                      </a:lnTo>
                      <a:lnTo>
                        <a:pt x="875" y="778"/>
                      </a:lnTo>
                      <a:lnTo>
                        <a:pt x="874" y="771"/>
                      </a:lnTo>
                      <a:lnTo>
                        <a:pt x="873" y="761"/>
                      </a:lnTo>
                      <a:lnTo>
                        <a:pt x="871" y="751"/>
                      </a:lnTo>
                      <a:lnTo>
                        <a:pt x="869" y="742"/>
                      </a:lnTo>
                      <a:lnTo>
                        <a:pt x="868" y="732"/>
                      </a:lnTo>
                      <a:lnTo>
                        <a:pt x="867" y="722"/>
                      </a:lnTo>
                      <a:lnTo>
                        <a:pt x="864" y="715"/>
                      </a:lnTo>
                      <a:lnTo>
                        <a:pt x="863" y="708"/>
                      </a:lnTo>
                      <a:lnTo>
                        <a:pt x="859" y="698"/>
                      </a:lnTo>
                      <a:lnTo>
                        <a:pt x="856" y="693"/>
                      </a:lnTo>
                      <a:lnTo>
                        <a:pt x="854" y="688"/>
                      </a:lnTo>
                      <a:lnTo>
                        <a:pt x="853" y="683"/>
                      </a:lnTo>
                      <a:lnTo>
                        <a:pt x="852" y="678"/>
                      </a:lnTo>
                      <a:lnTo>
                        <a:pt x="850" y="674"/>
                      </a:lnTo>
                      <a:lnTo>
                        <a:pt x="847" y="668"/>
                      </a:lnTo>
                      <a:lnTo>
                        <a:pt x="842" y="660"/>
                      </a:lnTo>
                      <a:lnTo>
                        <a:pt x="840" y="655"/>
                      </a:lnTo>
                      <a:lnTo>
                        <a:pt x="839" y="650"/>
                      </a:lnTo>
                      <a:lnTo>
                        <a:pt x="836" y="644"/>
                      </a:lnTo>
                      <a:lnTo>
                        <a:pt x="834" y="638"/>
                      </a:lnTo>
                      <a:lnTo>
                        <a:pt x="833" y="631"/>
                      </a:lnTo>
                      <a:lnTo>
                        <a:pt x="831" y="625"/>
                      </a:lnTo>
                      <a:lnTo>
                        <a:pt x="831" y="619"/>
                      </a:lnTo>
                      <a:lnTo>
                        <a:pt x="833" y="613"/>
                      </a:lnTo>
                      <a:lnTo>
                        <a:pt x="834" y="603"/>
                      </a:lnTo>
                      <a:lnTo>
                        <a:pt x="831" y="595"/>
                      </a:lnTo>
                      <a:lnTo>
                        <a:pt x="830" y="587"/>
                      </a:lnTo>
                      <a:lnTo>
                        <a:pt x="831" y="581"/>
                      </a:lnTo>
                      <a:lnTo>
                        <a:pt x="834" y="576"/>
                      </a:lnTo>
                      <a:lnTo>
                        <a:pt x="835" y="571"/>
                      </a:lnTo>
                      <a:lnTo>
                        <a:pt x="837" y="564"/>
                      </a:lnTo>
                      <a:lnTo>
                        <a:pt x="839" y="557"/>
                      </a:lnTo>
                      <a:lnTo>
                        <a:pt x="840" y="550"/>
                      </a:lnTo>
                      <a:lnTo>
                        <a:pt x="841" y="543"/>
                      </a:lnTo>
                      <a:lnTo>
                        <a:pt x="842" y="540"/>
                      </a:lnTo>
                      <a:lnTo>
                        <a:pt x="842" y="539"/>
                      </a:lnTo>
                      <a:lnTo>
                        <a:pt x="842" y="536"/>
                      </a:lnTo>
                      <a:lnTo>
                        <a:pt x="841" y="529"/>
                      </a:lnTo>
                      <a:lnTo>
                        <a:pt x="840" y="520"/>
                      </a:lnTo>
                      <a:lnTo>
                        <a:pt x="840" y="514"/>
                      </a:lnTo>
                      <a:lnTo>
                        <a:pt x="840" y="512"/>
                      </a:lnTo>
                      <a:lnTo>
                        <a:pt x="840" y="513"/>
                      </a:lnTo>
                      <a:lnTo>
                        <a:pt x="840" y="514"/>
                      </a:lnTo>
                      <a:lnTo>
                        <a:pt x="840" y="512"/>
                      </a:lnTo>
                      <a:lnTo>
                        <a:pt x="841" y="504"/>
                      </a:lnTo>
                      <a:lnTo>
                        <a:pt x="841" y="495"/>
                      </a:lnTo>
                      <a:lnTo>
                        <a:pt x="842" y="483"/>
                      </a:lnTo>
                      <a:lnTo>
                        <a:pt x="843" y="470"/>
                      </a:lnTo>
                      <a:lnTo>
                        <a:pt x="845" y="458"/>
                      </a:lnTo>
                      <a:lnTo>
                        <a:pt x="846" y="447"/>
                      </a:lnTo>
                      <a:lnTo>
                        <a:pt x="847" y="439"/>
                      </a:lnTo>
                      <a:lnTo>
                        <a:pt x="848" y="428"/>
                      </a:lnTo>
                      <a:lnTo>
                        <a:pt x="846" y="421"/>
                      </a:lnTo>
                      <a:lnTo>
                        <a:pt x="841" y="418"/>
                      </a:lnTo>
                      <a:lnTo>
                        <a:pt x="831" y="424"/>
                      </a:lnTo>
                      <a:lnTo>
                        <a:pt x="823" y="430"/>
                      </a:lnTo>
                      <a:lnTo>
                        <a:pt x="809" y="440"/>
                      </a:lnTo>
                      <a:lnTo>
                        <a:pt x="792" y="450"/>
                      </a:lnTo>
                      <a:lnTo>
                        <a:pt x="773" y="459"/>
                      </a:lnTo>
                      <a:lnTo>
                        <a:pt x="752" y="469"/>
                      </a:lnTo>
                      <a:lnTo>
                        <a:pt x="731" y="479"/>
                      </a:lnTo>
                      <a:lnTo>
                        <a:pt x="711" y="486"/>
                      </a:lnTo>
                      <a:lnTo>
                        <a:pt x="693" y="491"/>
                      </a:lnTo>
                      <a:lnTo>
                        <a:pt x="721" y="473"/>
                      </a:lnTo>
                      <a:lnTo>
                        <a:pt x="718" y="474"/>
                      </a:lnTo>
                      <a:lnTo>
                        <a:pt x="710" y="476"/>
                      </a:lnTo>
                      <a:lnTo>
                        <a:pt x="699" y="480"/>
                      </a:lnTo>
                      <a:lnTo>
                        <a:pt x="684" y="484"/>
                      </a:lnTo>
                      <a:lnTo>
                        <a:pt x="668" y="490"/>
                      </a:lnTo>
                      <a:lnTo>
                        <a:pt x="652" y="495"/>
                      </a:lnTo>
                      <a:lnTo>
                        <a:pt x="638" y="500"/>
                      </a:lnTo>
                      <a:lnTo>
                        <a:pt x="626" y="503"/>
                      </a:lnTo>
                      <a:lnTo>
                        <a:pt x="612" y="507"/>
                      </a:lnTo>
                      <a:lnTo>
                        <a:pt x="598" y="511"/>
                      </a:lnTo>
                      <a:lnTo>
                        <a:pt x="579" y="513"/>
                      </a:lnTo>
                      <a:lnTo>
                        <a:pt x="561" y="515"/>
                      </a:lnTo>
                      <a:lnTo>
                        <a:pt x="542" y="518"/>
                      </a:lnTo>
                      <a:lnTo>
                        <a:pt x="525" y="519"/>
                      </a:lnTo>
                      <a:lnTo>
                        <a:pt x="509" y="520"/>
                      </a:lnTo>
                      <a:lnTo>
                        <a:pt x="497" y="520"/>
                      </a:lnTo>
                      <a:lnTo>
                        <a:pt x="500" y="520"/>
                      </a:lnTo>
                      <a:lnTo>
                        <a:pt x="509" y="518"/>
                      </a:lnTo>
                      <a:lnTo>
                        <a:pt x="522" y="517"/>
                      </a:lnTo>
                      <a:lnTo>
                        <a:pt x="538" y="514"/>
                      </a:lnTo>
                      <a:lnTo>
                        <a:pt x="555" y="511"/>
                      </a:lnTo>
                      <a:lnTo>
                        <a:pt x="570" y="508"/>
                      </a:lnTo>
                      <a:lnTo>
                        <a:pt x="583" y="504"/>
                      </a:lnTo>
                      <a:lnTo>
                        <a:pt x="590" y="502"/>
                      </a:lnTo>
                      <a:lnTo>
                        <a:pt x="585" y="502"/>
                      </a:lnTo>
                      <a:lnTo>
                        <a:pt x="571" y="503"/>
                      </a:lnTo>
                      <a:lnTo>
                        <a:pt x="550" y="506"/>
                      </a:lnTo>
                      <a:lnTo>
                        <a:pt x="525" y="507"/>
                      </a:lnTo>
                      <a:lnTo>
                        <a:pt x="497" y="508"/>
                      </a:lnTo>
                      <a:lnTo>
                        <a:pt x="467" y="508"/>
                      </a:lnTo>
                      <a:lnTo>
                        <a:pt x="439" y="508"/>
                      </a:lnTo>
                      <a:lnTo>
                        <a:pt x="415" y="506"/>
                      </a:lnTo>
                      <a:lnTo>
                        <a:pt x="394" y="502"/>
                      </a:lnTo>
                      <a:lnTo>
                        <a:pt x="375" y="498"/>
                      </a:lnTo>
                      <a:lnTo>
                        <a:pt x="358" y="494"/>
                      </a:lnTo>
                      <a:lnTo>
                        <a:pt x="342" y="487"/>
                      </a:lnTo>
                      <a:lnTo>
                        <a:pt x="329" y="483"/>
                      </a:lnTo>
                      <a:lnTo>
                        <a:pt x="316" y="478"/>
                      </a:lnTo>
                      <a:lnTo>
                        <a:pt x="308" y="473"/>
                      </a:lnTo>
                      <a:lnTo>
                        <a:pt x="301" y="469"/>
                      </a:lnTo>
                      <a:lnTo>
                        <a:pt x="294" y="467"/>
                      </a:lnTo>
                      <a:lnTo>
                        <a:pt x="288" y="463"/>
                      </a:lnTo>
                      <a:lnTo>
                        <a:pt x="282" y="459"/>
                      </a:lnTo>
                      <a:lnTo>
                        <a:pt x="276" y="456"/>
                      </a:lnTo>
                      <a:lnTo>
                        <a:pt x="270" y="452"/>
                      </a:lnTo>
                      <a:lnTo>
                        <a:pt x="263" y="450"/>
                      </a:lnTo>
                      <a:lnTo>
                        <a:pt x="257" y="449"/>
                      </a:lnTo>
                      <a:lnTo>
                        <a:pt x="249" y="449"/>
                      </a:lnTo>
                      <a:lnTo>
                        <a:pt x="237" y="449"/>
                      </a:lnTo>
                      <a:lnTo>
                        <a:pt x="227" y="449"/>
                      </a:lnTo>
                      <a:lnTo>
                        <a:pt x="223" y="449"/>
                      </a:lnTo>
                      <a:lnTo>
                        <a:pt x="220" y="449"/>
                      </a:lnTo>
                      <a:lnTo>
                        <a:pt x="245" y="444"/>
                      </a:lnTo>
                      <a:lnTo>
                        <a:pt x="243" y="442"/>
                      </a:lnTo>
                      <a:lnTo>
                        <a:pt x="240" y="439"/>
                      </a:lnTo>
                      <a:lnTo>
                        <a:pt x="234" y="435"/>
                      </a:lnTo>
                      <a:lnTo>
                        <a:pt x="225" y="433"/>
                      </a:lnTo>
                      <a:lnTo>
                        <a:pt x="217" y="431"/>
                      </a:lnTo>
                      <a:lnTo>
                        <a:pt x="208" y="429"/>
                      </a:lnTo>
                      <a:lnTo>
                        <a:pt x="201" y="428"/>
                      </a:lnTo>
                      <a:lnTo>
                        <a:pt x="198" y="427"/>
                      </a:lnTo>
                      <a:lnTo>
                        <a:pt x="215" y="425"/>
                      </a:lnTo>
                      <a:lnTo>
                        <a:pt x="212" y="424"/>
                      </a:lnTo>
                      <a:lnTo>
                        <a:pt x="202" y="423"/>
                      </a:lnTo>
                      <a:lnTo>
                        <a:pt x="192" y="419"/>
                      </a:lnTo>
                      <a:lnTo>
                        <a:pt x="185" y="416"/>
                      </a:lnTo>
                      <a:lnTo>
                        <a:pt x="180" y="412"/>
                      </a:lnTo>
                      <a:lnTo>
                        <a:pt x="175" y="412"/>
                      </a:lnTo>
                      <a:lnTo>
                        <a:pt x="173" y="417"/>
                      </a:lnTo>
                      <a:lnTo>
                        <a:pt x="175" y="431"/>
                      </a:lnTo>
                      <a:lnTo>
                        <a:pt x="179" y="441"/>
                      </a:lnTo>
                      <a:lnTo>
                        <a:pt x="181" y="450"/>
                      </a:lnTo>
                      <a:lnTo>
                        <a:pt x="185" y="458"/>
                      </a:lnTo>
                      <a:lnTo>
                        <a:pt x="186" y="467"/>
                      </a:lnTo>
                      <a:lnTo>
                        <a:pt x="189" y="475"/>
                      </a:lnTo>
                      <a:lnTo>
                        <a:pt x="189" y="485"/>
                      </a:lnTo>
                      <a:lnTo>
                        <a:pt x="189" y="495"/>
                      </a:lnTo>
                      <a:lnTo>
                        <a:pt x="189" y="506"/>
                      </a:lnTo>
                      <a:lnTo>
                        <a:pt x="182" y="481"/>
                      </a:lnTo>
                      <a:lnTo>
                        <a:pt x="182" y="484"/>
                      </a:lnTo>
                      <a:lnTo>
                        <a:pt x="182" y="490"/>
                      </a:lnTo>
                      <a:lnTo>
                        <a:pt x="182" y="498"/>
                      </a:lnTo>
                      <a:lnTo>
                        <a:pt x="181" y="509"/>
                      </a:lnTo>
                      <a:lnTo>
                        <a:pt x="181" y="522"/>
                      </a:lnTo>
                      <a:lnTo>
                        <a:pt x="180" y="534"/>
                      </a:lnTo>
                      <a:lnTo>
                        <a:pt x="180" y="546"/>
                      </a:lnTo>
                      <a:lnTo>
                        <a:pt x="179" y="556"/>
                      </a:lnTo>
                      <a:lnTo>
                        <a:pt x="171" y="528"/>
                      </a:lnTo>
                      <a:lnTo>
                        <a:pt x="171" y="529"/>
                      </a:lnTo>
                      <a:lnTo>
                        <a:pt x="171" y="532"/>
                      </a:lnTo>
                      <a:lnTo>
                        <a:pt x="170" y="536"/>
                      </a:lnTo>
                      <a:lnTo>
                        <a:pt x="170" y="542"/>
                      </a:lnTo>
                      <a:lnTo>
                        <a:pt x="170" y="550"/>
                      </a:lnTo>
                      <a:lnTo>
                        <a:pt x="170" y="557"/>
                      </a:lnTo>
                      <a:lnTo>
                        <a:pt x="170" y="565"/>
                      </a:lnTo>
                      <a:lnTo>
                        <a:pt x="171" y="573"/>
                      </a:lnTo>
                      <a:lnTo>
                        <a:pt x="171" y="575"/>
                      </a:lnTo>
                      <a:lnTo>
                        <a:pt x="171" y="580"/>
                      </a:lnTo>
                      <a:lnTo>
                        <a:pt x="171" y="588"/>
                      </a:lnTo>
                      <a:lnTo>
                        <a:pt x="171" y="598"/>
                      </a:lnTo>
                      <a:lnTo>
                        <a:pt x="171" y="609"/>
                      </a:lnTo>
                      <a:lnTo>
                        <a:pt x="171" y="620"/>
                      </a:lnTo>
                      <a:lnTo>
                        <a:pt x="170" y="630"/>
                      </a:lnTo>
                      <a:lnTo>
                        <a:pt x="170" y="638"/>
                      </a:lnTo>
                      <a:lnTo>
                        <a:pt x="169" y="646"/>
                      </a:lnTo>
                      <a:lnTo>
                        <a:pt x="167" y="653"/>
                      </a:lnTo>
                      <a:lnTo>
                        <a:pt x="164" y="661"/>
                      </a:lnTo>
                      <a:lnTo>
                        <a:pt x="162" y="669"/>
                      </a:lnTo>
                      <a:lnTo>
                        <a:pt x="159" y="676"/>
                      </a:lnTo>
                      <a:lnTo>
                        <a:pt x="157" y="683"/>
                      </a:lnTo>
                      <a:lnTo>
                        <a:pt x="154" y="689"/>
                      </a:lnTo>
                      <a:lnTo>
                        <a:pt x="152" y="694"/>
                      </a:lnTo>
                      <a:lnTo>
                        <a:pt x="147" y="703"/>
                      </a:lnTo>
                      <a:lnTo>
                        <a:pt x="143" y="713"/>
                      </a:lnTo>
                      <a:lnTo>
                        <a:pt x="141" y="721"/>
                      </a:lnTo>
                      <a:lnTo>
                        <a:pt x="141" y="727"/>
                      </a:lnTo>
                      <a:lnTo>
                        <a:pt x="141" y="733"/>
                      </a:lnTo>
                      <a:lnTo>
                        <a:pt x="141" y="742"/>
                      </a:lnTo>
                      <a:lnTo>
                        <a:pt x="140" y="749"/>
                      </a:lnTo>
                      <a:lnTo>
                        <a:pt x="140" y="753"/>
                      </a:lnTo>
                      <a:lnTo>
                        <a:pt x="139" y="755"/>
                      </a:lnTo>
                      <a:lnTo>
                        <a:pt x="137" y="761"/>
                      </a:lnTo>
                      <a:lnTo>
                        <a:pt x="136" y="769"/>
                      </a:lnTo>
                      <a:lnTo>
                        <a:pt x="135" y="776"/>
                      </a:lnTo>
                      <a:lnTo>
                        <a:pt x="135" y="781"/>
                      </a:lnTo>
                      <a:lnTo>
                        <a:pt x="134" y="787"/>
                      </a:lnTo>
                      <a:lnTo>
                        <a:pt x="133" y="795"/>
                      </a:lnTo>
                      <a:lnTo>
                        <a:pt x="133" y="805"/>
                      </a:lnTo>
                      <a:lnTo>
                        <a:pt x="131" y="814"/>
                      </a:lnTo>
                      <a:lnTo>
                        <a:pt x="130" y="823"/>
                      </a:lnTo>
                      <a:lnTo>
                        <a:pt x="130" y="831"/>
                      </a:lnTo>
                      <a:lnTo>
                        <a:pt x="130" y="835"/>
                      </a:lnTo>
                      <a:lnTo>
                        <a:pt x="130" y="839"/>
                      </a:lnTo>
                      <a:lnTo>
                        <a:pt x="129" y="843"/>
                      </a:lnTo>
                      <a:lnTo>
                        <a:pt x="128" y="844"/>
                      </a:lnTo>
                      <a:lnTo>
                        <a:pt x="125" y="844"/>
                      </a:lnTo>
                      <a:lnTo>
                        <a:pt x="122" y="840"/>
                      </a:lnTo>
                      <a:lnTo>
                        <a:pt x="118" y="834"/>
                      </a:lnTo>
                      <a:lnTo>
                        <a:pt x="113" y="822"/>
                      </a:lnTo>
                      <a:lnTo>
                        <a:pt x="109" y="806"/>
                      </a:lnTo>
                      <a:lnTo>
                        <a:pt x="108" y="799"/>
                      </a:lnTo>
                      <a:lnTo>
                        <a:pt x="105" y="792"/>
                      </a:lnTo>
                      <a:lnTo>
                        <a:pt x="102" y="783"/>
                      </a:lnTo>
                      <a:lnTo>
                        <a:pt x="98" y="776"/>
                      </a:lnTo>
                      <a:lnTo>
                        <a:pt x="95" y="769"/>
                      </a:lnTo>
                      <a:lnTo>
                        <a:pt x="91" y="761"/>
                      </a:lnTo>
                      <a:lnTo>
                        <a:pt x="87" y="756"/>
                      </a:lnTo>
                      <a:lnTo>
                        <a:pt x="84" y="751"/>
                      </a:lnTo>
                      <a:lnTo>
                        <a:pt x="79" y="747"/>
                      </a:lnTo>
                      <a:lnTo>
                        <a:pt x="69" y="736"/>
                      </a:lnTo>
                      <a:lnTo>
                        <a:pt x="58" y="723"/>
                      </a:lnTo>
                      <a:lnTo>
                        <a:pt x="50" y="716"/>
                      </a:lnTo>
                      <a:lnTo>
                        <a:pt x="46" y="714"/>
                      </a:lnTo>
                      <a:lnTo>
                        <a:pt x="45" y="710"/>
                      </a:lnTo>
                      <a:lnTo>
                        <a:pt x="44" y="705"/>
                      </a:lnTo>
                      <a:lnTo>
                        <a:pt x="42" y="698"/>
                      </a:lnTo>
                      <a:lnTo>
                        <a:pt x="42" y="692"/>
                      </a:lnTo>
                      <a:lnTo>
                        <a:pt x="41" y="687"/>
                      </a:lnTo>
                      <a:lnTo>
                        <a:pt x="39" y="685"/>
                      </a:lnTo>
                      <a:lnTo>
                        <a:pt x="35" y="680"/>
                      </a:lnTo>
                      <a:lnTo>
                        <a:pt x="33" y="676"/>
                      </a:lnTo>
                      <a:lnTo>
                        <a:pt x="30" y="672"/>
                      </a:lnTo>
                      <a:lnTo>
                        <a:pt x="28" y="668"/>
                      </a:lnTo>
                      <a:lnTo>
                        <a:pt x="27" y="661"/>
                      </a:lnTo>
                      <a:lnTo>
                        <a:pt x="24" y="655"/>
                      </a:lnTo>
                      <a:lnTo>
                        <a:pt x="23" y="649"/>
                      </a:lnTo>
                      <a:lnTo>
                        <a:pt x="23" y="643"/>
                      </a:lnTo>
                      <a:lnTo>
                        <a:pt x="22" y="637"/>
                      </a:lnTo>
                      <a:lnTo>
                        <a:pt x="22" y="626"/>
                      </a:lnTo>
                      <a:lnTo>
                        <a:pt x="21" y="618"/>
                      </a:lnTo>
                      <a:lnTo>
                        <a:pt x="18" y="610"/>
                      </a:lnTo>
                      <a:lnTo>
                        <a:pt x="16" y="604"/>
                      </a:lnTo>
                      <a:lnTo>
                        <a:pt x="13" y="597"/>
                      </a:lnTo>
                      <a:lnTo>
                        <a:pt x="11" y="590"/>
                      </a:lnTo>
                      <a:lnTo>
                        <a:pt x="10" y="581"/>
                      </a:lnTo>
                      <a:lnTo>
                        <a:pt x="10" y="573"/>
                      </a:lnTo>
                      <a:lnTo>
                        <a:pt x="10" y="568"/>
                      </a:lnTo>
                      <a:lnTo>
                        <a:pt x="10" y="564"/>
                      </a:lnTo>
                      <a:lnTo>
                        <a:pt x="8" y="559"/>
                      </a:lnTo>
                      <a:lnTo>
                        <a:pt x="7" y="556"/>
                      </a:lnTo>
                      <a:lnTo>
                        <a:pt x="6" y="552"/>
                      </a:lnTo>
                      <a:lnTo>
                        <a:pt x="5" y="547"/>
                      </a:lnTo>
                      <a:lnTo>
                        <a:pt x="5" y="542"/>
                      </a:lnTo>
                      <a:lnTo>
                        <a:pt x="5" y="536"/>
                      </a:lnTo>
                      <a:lnTo>
                        <a:pt x="5" y="530"/>
                      </a:lnTo>
                      <a:lnTo>
                        <a:pt x="6" y="524"/>
                      </a:lnTo>
                      <a:lnTo>
                        <a:pt x="6" y="518"/>
                      </a:lnTo>
                      <a:lnTo>
                        <a:pt x="7" y="512"/>
                      </a:lnTo>
                      <a:lnTo>
                        <a:pt x="7" y="507"/>
                      </a:lnTo>
                      <a:lnTo>
                        <a:pt x="6" y="502"/>
                      </a:lnTo>
                      <a:lnTo>
                        <a:pt x="6" y="496"/>
                      </a:lnTo>
                      <a:lnTo>
                        <a:pt x="3" y="491"/>
                      </a:lnTo>
                      <a:lnTo>
                        <a:pt x="1" y="485"/>
                      </a:lnTo>
                      <a:lnTo>
                        <a:pt x="0" y="476"/>
                      </a:lnTo>
                      <a:lnTo>
                        <a:pt x="0" y="468"/>
                      </a:lnTo>
                      <a:lnTo>
                        <a:pt x="0" y="459"/>
                      </a:lnTo>
                      <a:lnTo>
                        <a:pt x="0" y="451"/>
                      </a:lnTo>
                      <a:lnTo>
                        <a:pt x="0" y="445"/>
                      </a:lnTo>
                      <a:lnTo>
                        <a:pt x="1" y="440"/>
                      </a:lnTo>
                      <a:lnTo>
                        <a:pt x="1" y="439"/>
                      </a:lnTo>
                      <a:lnTo>
                        <a:pt x="1" y="438"/>
                      </a:lnTo>
                      <a:lnTo>
                        <a:pt x="2" y="435"/>
                      </a:lnTo>
                      <a:lnTo>
                        <a:pt x="2" y="431"/>
                      </a:lnTo>
                      <a:lnTo>
                        <a:pt x="5" y="427"/>
                      </a:lnTo>
                      <a:lnTo>
                        <a:pt x="6" y="421"/>
                      </a:lnTo>
                      <a:lnTo>
                        <a:pt x="7" y="413"/>
                      </a:lnTo>
                      <a:lnTo>
                        <a:pt x="10" y="405"/>
                      </a:lnTo>
                      <a:lnTo>
                        <a:pt x="11" y="395"/>
                      </a:lnTo>
                      <a:lnTo>
                        <a:pt x="13" y="383"/>
                      </a:lnTo>
                      <a:lnTo>
                        <a:pt x="16" y="369"/>
                      </a:lnTo>
                      <a:lnTo>
                        <a:pt x="18" y="355"/>
                      </a:lnTo>
                      <a:lnTo>
                        <a:pt x="22" y="340"/>
                      </a:lnTo>
                      <a:lnTo>
                        <a:pt x="27" y="327"/>
                      </a:lnTo>
                      <a:lnTo>
                        <a:pt x="30" y="316"/>
                      </a:lnTo>
                      <a:lnTo>
                        <a:pt x="33" y="309"/>
                      </a:lnTo>
                      <a:lnTo>
                        <a:pt x="36" y="305"/>
                      </a:lnTo>
                      <a:lnTo>
                        <a:pt x="39" y="302"/>
                      </a:lnTo>
                      <a:lnTo>
                        <a:pt x="42" y="299"/>
                      </a:lnTo>
                      <a:lnTo>
                        <a:pt x="47" y="292"/>
                      </a:lnTo>
                      <a:lnTo>
                        <a:pt x="51" y="284"/>
                      </a:lnTo>
                      <a:lnTo>
                        <a:pt x="56" y="276"/>
                      </a:lnTo>
                      <a:lnTo>
                        <a:pt x="61" y="267"/>
                      </a:lnTo>
                      <a:lnTo>
                        <a:pt x="64" y="260"/>
                      </a:lnTo>
                      <a:lnTo>
                        <a:pt x="68" y="254"/>
                      </a:lnTo>
                      <a:lnTo>
                        <a:pt x="73" y="244"/>
                      </a:lnTo>
                      <a:lnTo>
                        <a:pt x="79" y="236"/>
                      </a:lnTo>
                      <a:lnTo>
                        <a:pt x="85" y="228"/>
                      </a:lnTo>
                      <a:lnTo>
                        <a:pt x="92" y="223"/>
                      </a:lnTo>
                      <a:lnTo>
                        <a:pt x="100" y="219"/>
                      </a:lnTo>
                      <a:lnTo>
                        <a:pt x="103" y="214"/>
                      </a:lnTo>
                      <a:lnTo>
                        <a:pt x="107" y="210"/>
                      </a:lnTo>
                      <a:lnTo>
                        <a:pt x="113" y="210"/>
                      </a:lnTo>
                      <a:lnTo>
                        <a:pt x="111" y="210"/>
                      </a:lnTo>
                      <a:lnTo>
                        <a:pt x="106" y="210"/>
                      </a:lnTo>
                      <a:lnTo>
                        <a:pt x="98" y="211"/>
                      </a:lnTo>
                      <a:lnTo>
                        <a:pt x="89" y="215"/>
                      </a:lnTo>
                      <a:lnTo>
                        <a:pt x="78" y="220"/>
                      </a:lnTo>
                      <a:lnTo>
                        <a:pt x="68" y="226"/>
                      </a:lnTo>
                      <a:lnTo>
                        <a:pt x="58" y="237"/>
                      </a:lnTo>
                      <a:lnTo>
                        <a:pt x="50" y="250"/>
                      </a:lnTo>
                      <a:lnTo>
                        <a:pt x="51" y="248"/>
                      </a:lnTo>
                      <a:lnTo>
                        <a:pt x="53" y="243"/>
                      </a:lnTo>
                      <a:lnTo>
                        <a:pt x="57" y="234"/>
                      </a:lnTo>
                      <a:lnTo>
                        <a:pt x="64" y="226"/>
                      </a:lnTo>
                      <a:lnTo>
                        <a:pt x="73" y="217"/>
                      </a:lnTo>
                      <a:lnTo>
                        <a:pt x="85" y="210"/>
                      </a:lnTo>
                      <a:lnTo>
                        <a:pt x="100" y="205"/>
                      </a:lnTo>
                      <a:lnTo>
                        <a:pt x="118" y="204"/>
                      </a:lnTo>
                      <a:lnTo>
                        <a:pt x="115" y="203"/>
                      </a:lnTo>
                      <a:lnTo>
                        <a:pt x="109" y="202"/>
                      </a:lnTo>
                      <a:lnTo>
                        <a:pt x="101" y="199"/>
                      </a:lnTo>
                      <a:lnTo>
                        <a:pt x="91" y="197"/>
                      </a:lnTo>
                      <a:lnTo>
                        <a:pt x="79" y="195"/>
                      </a:lnTo>
                      <a:lnTo>
                        <a:pt x="67" y="195"/>
                      </a:lnTo>
                      <a:lnTo>
                        <a:pt x="55" y="198"/>
                      </a:lnTo>
                      <a:lnTo>
                        <a:pt x="45" y="202"/>
                      </a:lnTo>
                      <a:lnTo>
                        <a:pt x="47" y="200"/>
                      </a:lnTo>
                      <a:lnTo>
                        <a:pt x="53" y="199"/>
                      </a:lnTo>
                      <a:lnTo>
                        <a:pt x="62" y="197"/>
                      </a:lnTo>
                      <a:lnTo>
                        <a:pt x="74" y="194"/>
                      </a:lnTo>
                      <a:lnTo>
                        <a:pt x="86" y="192"/>
                      </a:lnTo>
                      <a:lnTo>
                        <a:pt x="100" y="192"/>
                      </a:lnTo>
                      <a:lnTo>
                        <a:pt x="112" y="193"/>
                      </a:lnTo>
                      <a:lnTo>
                        <a:pt x="123" y="198"/>
                      </a:lnTo>
                      <a:lnTo>
                        <a:pt x="125" y="198"/>
                      </a:lnTo>
                      <a:lnTo>
                        <a:pt x="129" y="199"/>
                      </a:lnTo>
                      <a:lnTo>
                        <a:pt x="134" y="198"/>
                      </a:lnTo>
                      <a:lnTo>
                        <a:pt x="135" y="192"/>
                      </a:lnTo>
                      <a:lnTo>
                        <a:pt x="135" y="189"/>
                      </a:lnTo>
                      <a:lnTo>
                        <a:pt x="134" y="184"/>
                      </a:lnTo>
                      <a:lnTo>
                        <a:pt x="134" y="176"/>
                      </a:lnTo>
                      <a:lnTo>
                        <a:pt x="134" y="166"/>
                      </a:lnTo>
                      <a:lnTo>
                        <a:pt x="133" y="155"/>
                      </a:lnTo>
                      <a:lnTo>
                        <a:pt x="134" y="144"/>
                      </a:lnTo>
                      <a:lnTo>
                        <a:pt x="135" y="133"/>
                      </a:lnTo>
                      <a:lnTo>
                        <a:pt x="136" y="125"/>
                      </a:lnTo>
                      <a:lnTo>
                        <a:pt x="136" y="127"/>
                      </a:lnTo>
                      <a:lnTo>
                        <a:pt x="136" y="132"/>
                      </a:lnTo>
                      <a:lnTo>
                        <a:pt x="137" y="141"/>
                      </a:lnTo>
                      <a:lnTo>
                        <a:pt x="137" y="150"/>
                      </a:lnTo>
                      <a:lnTo>
                        <a:pt x="139" y="161"/>
                      </a:lnTo>
                      <a:lnTo>
                        <a:pt x="140" y="171"/>
                      </a:lnTo>
                      <a:lnTo>
                        <a:pt x="140" y="178"/>
                      </a:lnTo>
                      <a:lnTo>
                        <a:pt x="141" y="184"/>
                      </a:lnTo>
                      <a:lnTo>
                        <a:pt x="142" y="182"/>
                      </a:lnTo>
                      <a:lnTo>
                        <a:pt x="145" y="174"/>
                      </a:lnTo>
                      <a:lnTo>
                        <a:pt x="148" y="161"/>
                      </a:lnTo>
                      <a:lnTo>
                        <a:pt x="153" y="148"/>
                      </a:lnTo>
                      <a:lnTo>
                        <a:pt x="158" y="133"/>
                      </a:lnTo>
                      <a:lnTo>
                        <a:pt x="165" y="119"/>
                      </a:lnTo>
                      <a:lnTo>
                        <a:pt x="173" y="107"/>
                      </a:lnTo>
                      <a:lnTo>
                        <a:pt x="180" y="97"/>
                      </a:lnTo>
                      <a:lnTo>
                        <a:pt x="179" y="99"/>
                      </a:lnTo>
                      <a:lnTo>
                        <a:pt x="176" y="105"/>
                      </a:lnTo>
                      <a:lnTo>
                        <a:pt x="173" y="115"/>
                      </a:lnTo>
                      <a:lnTo>
                        <a:pt x="168" y="127"/>
                      </a:lnTo>
                      <a:lnTo>
                        <a:pt x="163" y="139"/>
                      </a:lnTo>
                      <a:lnTo>
                        <a:pt x="158" y="152"/>
                      </a:lnTo>
                      <a:lnTo>
                        <a:pt x="156" y="161"/>
                      </a:lnTo>
                      <a:lnTo>
                        <a:pt x="153" y="170"/>
                      </a:lnTo>
                      <a:lnTo>
                        <a:pt x="154" y="167"/>
                      </a:lnTo>
                      <a:lnTo>
                        <a:pt x="158" y="160"/>
                      </a:lnTo>
                      <a:lnTo>
                        <a:pt x="164" y="149"/>
                      </a:lnTo>
                      <a:lnTo>
                        <a:pt x="171" y="136"/>
                      </a:lnTo>
                      <a:lnTo>
                        <a:pt x="180" y="122"/>
                      </a:lnTo>
                      <a:lnTo>
                        <a:pt x="189" y="109"/>
                      </a:lnTo>
                      <a:lnTo>
                        <a:pt x="197" y="98"/>
                      </a:lnTo>
                      <a:lnTo>
                        <a:pt x="206" y="91"/>
                      </a:lnTo>
                      <a:lnTo>
                        <a:pt x="214" y="85"/>
                      </a:lnTo>
                      <a:lnTo>
                        <a:pt x="223" y="80"/>
                      </a:lnTo>
                      <a:lnTo>
                        <a:pt x="232" y="75"/>
                      </a:lnTo>
                      <a:lnTo>
                        <a:pt x="243" y="70"/>
                      </a:lnTo>
                      <a:lnTo>
                        <a:pt x="254" y="66"/>
                      </a:lnTo>
                      <a:lnTo>
                        <a:pt x="264" y="62"/>
                      </a:lnTo>
                      <a:lnTo>
                        <a:pt x="274" y="57"/>
                      </a:lnTo>
                      <a:lnTo>
                        <a:pt x="283" y="52"/>
                      </a:lnTo>
                      <a:lnTo>
                        <a:pt x="296" y="46"/>
                      </a:lnTo>
                      <a:lnTo>
                        <a:pt x="314" y="40"/>
                      </a:lnTo>
                      <a:lnTo>
                        <a:pt x="337" y="31"/>
                      </a:lnTo>
                      <a:lnTo>
                        <a:pt x="363" y="23"/>
                      </a:lnTo>
                      <a:lnTo>
                        <a:pt x="391" y="15"/>
                      </a:lnTo>
                      <a:lnTo>
                        <a:pt x="417" y="8"/>
                      </a:lnTo>
                      <a:lnTo>
                        <a:pt x="443" y="3"/>
                      </a:lnTo>
                      <a:lnTo>
                        <a:pt x="464" y="1"/>
                      </a:lnTo>
                      <a:lnTo>
                        <a:pt x="475" y="0"/>
                      </a:lnTo>
                      <a:lnTo>
                        <a:pt x="487" y="0"/>
                      </a:lnTo>
                      <a:lnTo>
                        <a:pt x="500" y="0"/>
                      </a:lnTo>
                      <a:lnTo>
                        <a:pt x="514" y="0"/>
                      </a:lnTo>
                      <a:lnTo>
                        <a:pt x="529" y="0"/>
                      </a:lnTo>
                      <a:lnTo>
                        <a:pt x="545" y="0"/>
                      </a:lnTo>
                      <a:lnTo>
                        <a:pt x="561" y="0"/>
                      </a:lnTo>
                      <a:lnTo>
                        <a:pt x="578" y="1"/>
                      </a:lnTo>
                      <a:lnTo>
                        <a:pt x="594" y="2"/>
                      </a:lnTo>
                      <a:lnTo>
                        <a:pt x="610" y="3"/>
                      </a:lnTo>
                      <a:lnTo>
                        <a:pt x="624" y="6"/>
                      </a:lnTo>
                      <a:lnTo>
                        <a:pt x="638" y="7"/>
                      </a:lnTo>
                      <a:lnTo>
                        <a:pt x="651" y="10"/>
                      </a:lnTo>
                      <a:lnTo>
                        <a:pt x="662" y="13"/>
                      </a:lnTo>
                      <a:lnTo>
                        <a:pt x="672" y="17"/>
                      </a:lnTo>
                      <a:lnTo>
                        <a:pt x="679" y="20"/>
                      </a:lnTo>
                      <a:lnTo>
                        <a:pt x="691" y="28"/>
                      </a:lnTo>
                      <a:lnTo>
                        <a:pt x="702" y="35"/>
                      </a:lnTo>
                      <a:lnTo>
                        <a:pt x="712" y="41"/>
                      </a:lnTo>
                      <a:lnTo>
                        <a:pt x="722" y="47"/>
                      </a:lnTo>
                      <a:lnTo>
                        <a:pt x="729" y="51"/>
                      </a:lnTo>
                      <a:lnTo>
                        <a:pt x="736" y="54"/>
                      </a:lnTo>
                      <a:lnTo>
                        <a:pt x="742" y="55"/>
                      </a:lnTo>
                      <a:lnTo>
                        <a:pt x="747" y="57"/>
                      </a:lnTo>
                      <a:lnTo>
                        <a:pt x="753" y="57"/>
                      </a:lnTo>
                      <a:lnTo>
                        <a:pt x="759" y="58"/>
                      </a:lnTo>
                      <a:lnTo>
                        <a:pt x="763" y="60"/>
                      </a:lnTo>
                      <a:lnTo>
                        <a:pt x="764" y="65"/>
                      </a:lnTo>
                      <a:lnTo>
                        <a:pt x="766" y="70"/>
                      </a:lnTo>
                      <a:lnTo>
                        <a:pt x="767" y="74"/>
                      </a:lnTo>
                      <a:lnTo>
                        <a:pt x="770" y="76"/>
                      </a:lnTo>
                      <a:lnTo>
                        <a:pt x="775" y="76"/>
                      </a:lnTo>
                      <a:lnTo>
                        <a:pt x="783" y="75"/>
                      </a:lnTo>
                      <a:lnTo>
                        <a:pt x="789" y="76"/>
                      </a:lnTo>
                      <a:lnTo>
                        <a:pt x="792" y="80"/>
                      </a:lnTo>
                      <a:lnTo>
                        <a:pt x="792" y="83"/>
                      </a:lnTo>
                      <a:lnTo>
                        <a:pt x="794" y="88"/>
                      </a:lnTo>
                      <a:lnTo>
                        <a:pt x="798" y="93"/>
                      </a:lnTo>
                      <a:lnTo>
                        <a:pt x="802" y="97"/>
                      </a:lnTo>
                      <a:lnTo>
                        <a:pt x="807" y="97"/>
                      </a:lnTo>
                      <a:lnTo>
                        <a:pt x="811" y="96"/>
                      </a:lnTo>
                      <a:lnTo>
                        <a:pt x="814" y="96"/>
                      </a:lnTo>
                      <a:lnTo>
                        <a:pt x="818" y="98"/>
                      </a:lnTo>
                      <a:lnTo>
                        <a:pt x="822" y="102"/>
                      </a:lnTo>
                      <a:lnTo>
                        <a:pt x="825" y="109"/>
                      </a:lnTo>
                      <a:lnTo>
                        <a:pt x="829" y="118"/>
                      </a:lnTo>
                      <a:lnTo>
                        <a:pt x="835" y="125"/>
                      </a:lnTo>
                      <a:lnTo>
                        <a:pt x="840" y="127"/>
                      </a:lnTo>
                      <a:lnTo>
                        <a:pt x="846" y="129"/>
                      </a:lnTo>
                      <a:lnTo>
                        <a:pt x="850" y="131"/>
                      </a:lnTo>
                      <a:lnTo>
                        <a:pt x="853" y="135"/>
                      </a:lnTo>
                      <a:lnTo>
                        <a:pt x="856" y="141"/>
                      </a:lnTo>
                      <a:lnTo>
                        <a:pt x="857" y="144"/>
                      </a:lnTo>
                      <a:lnTo>
                        <a:pt x="859" y="149"/>
                      </a:lnTo>
                      <a:lnTo>
                        <a:pt x="862" y="155"/>
                      </a:lnTo>
                      <a:lnTo>
                        <a:pt x="864" y="160"/>
                      </a:lnTo>
                      <a:lnTo>
                        <a:pt x="868" y="166"/>
                      </a:lnTo>
                      <a:lnTo>
                        <a:pt x="873" y="172"/>
                      </a:lnTo>
                      <a:lnTo>
                        <a:pt x="878" y="177"/>
                      </a:lnTo>
                      <a:lnTo>
                        <a:pt x="882" y="181"/>
                      </a:lnTo>
                      <a:lnTo>
                        <a:pt x="892" y="188"/>
                      </a:lnTo>
                      <a:lnTo>
                        <a:pt x="897" y="194"/>
                      </a:lnTo>
                      <a:lnTo>
                        <a:pt x="899" y="202"/>
                      </a:lnTo>
                      <a:lnTo>
                        <a:pt x="901" y="206"/>
                      </a:lnTo>
                      <a:lnTo>
                        <a:pt x="902" y="211"/>
                      </a:lnTo>
                      <a:lnTo>
                        <a:pt x="903" y="217"/>
                      </a:lnTo>
                      <a:lnTo>
                        <a:pt x="907" y="222"/>
                      </a:lnTo>
                      <a:lnTo>
                        <a:pt x="910" y="226"/>
                      </a:lnTo>
                      <a:lnTo>
                        <a:pt x="915" y="229"/>
                      </a:lnTo>
                      <a:lnTo>
                        <a:pt x="918" y="233"/>
                      </a:lnTo>
                      <a:lnTo>
                        <a:pt x="919" y="237"/>
                      </a:lnTo>
                      <a:lnTo>
                        <a:pt x="919" y="242"/>
                      </a:lnTo>
                      <a:lnTo>
                        <a:pt x="919" y="245"/>
                      </a:lnTo>
                      <a:lnTo>
                        <a:pt x="920" y="250"/>
                      </a:lnTo>
                      <a:lnTo>
                        <a:pt x="920" y="256"/>
                      </a:lnTo>
                      <a:lnTo>
                        <a:pt x="921" y="261"/>
                      </a:lnTo>
                      <a:lnTo>
                        <a:pt x="923" y="267"/>
                      </a:lnTo>
                      <a:lnTo>
                        <a:pt x="924" y="272"/>
                      </a:lnTo>
                      <a:lnTo>
                        <a:pt x="926" y="276"/>
                      </a:lnTo>
                      <a:lnTo>
                        <a:pt x="929" y="278"/>
                      </a:lnTo>
                      <a:lnTo>
                        <a:pt x="934" y="282"/>
                      </a:lnTo>
                      <a:lnTo>
                        <a:pt x="937" y="287"/>
                      </a:lnTo>
                      <a:lnTo>
                        <a:pt x="938" y="293"/>
                      </a:lnTo>
                      <a:lnTo>
                        <a:pt x="938" y="300"/>
                      </a:lnTo>
                      <a:lnTo>
                        <a:pt x="938" y="307"/>
                      </a:lnTo>
                      <a:lnTo>
                        <a:pt x="941" y="312"/>
                      </a:lnTo>
                      <a:lnTo>
                        <a:pt x="945" y="318"/>
                      </a:lnTo>
                      <a:lnTo>
                        <a:pt x="948" y="322"/>
                      </a:lnTo>
                      <a:lnTo>
                        <a:pt x="952" y="327"/>
                      </a:lnTo>
                      <a:lnTo>
                        <a:pt x="954" y="335"/>
                      </a:lnTo>
                      <a:lnTo>
                        <a:pt x="955" y="343"/>
                      </a:lnTo>
                      <a:lnTo>
                        <a:pt x="957" y="350"/>
                      </a:lnTo>
                      <a:lnTo>
                        <a:pt x="958" y="355"/>
                      </a:lnTo>
                      <a:lnTo>
                        <a:pt x="959" y="361"/>
                      </a:lnTo>
                      <a:lnTo>
                        <a:pt x="959" y="369"/>
                      </a:lnTo>
                      <a:lnTo>
                        <a:pt x="960" y="378"/>
                      </a:lnTo>
                      <a:lnTo>
                        <a:pt x="962" y="388"/>
                      </a:lnTo>
                      <a:lnTo>
                        <a:pt x="962" y="395"/>
                      </a:lnTo>
                      <a:lnTo>
                        <a:pt x="962" y="402"/>
                      </a:lnTo>
                      <a:lnTo>
                        <a:pt x="962" y="406"/>
                      </a:lnTo>
                      <a:close/>
                    </a:path>
                  </a:pathLst>
                </a:custGeom>
                <a:solidFill>
                  <a:srgbClr val="A5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88" name="Freeform 904"/>
                <p:cNvSpPr>
                  <a:spLocks/>
                </p:cNvSpPr>
                <p:nvPr/>
              </p:nvSpPr>
              <p:spPr bwMode="auto">
                <a:xfrm>
                  <a:off x="4855" y="2366"/>
                  <a:ext cx="193" cy="169"/>
                </a:xfrm>
                <a:custGeom>
                  <a:avLst/>
                  <a:gdLst>
                    <a:gd name="T0" fmla="*/ 963 w 966"/>
                    <a:gd name="T1" fmla="*/ 474 h 844"/>
                    <a:gd name="T2" fmla="*/ 959 w 966"/>
                    <a:gd name="T3" fmla="*/ 545 h 844"/>
                    <a:gd name="T4" fmla="*/ 958 w 966"/>
                    <a:gd name="T5" fmla="*/ 587 h 844"/>
                    <a:gd name="T6" fmla="*/ 958 w 966"/>
                    <a:gd name="T7" fmla="*/ 632 h 844"/>
                    <a:gd name="T8" fmla="*/ 936 w 966"/>
                    <a:gd name="T9" fmla="*/ 675 h 844"/>
                    <a:gd name="T10" fmla="*/ 886 w 966"/>
                    <a:gd name="T11" fmla="*/ 759 h 844"/>
                    <a:gd name="T12" fmla="*/ 869 w 966"/>
                    <a:gd name="T13" fmla="*/ 742 h 844"/>
                    <a:gd name="T14" fmla="*/ 853 w 966"/>
                    <a:gd name="T15" fmla="*/ 683 h 844"/>
                    <a:gd name="T16" fmla="*/ 833 w 966"/>
                    <a:gd name="T17" fmla="*/ 631 h 844"/>
                    <a:gd name="T18" fmla="*/ 834 w 966"/>
                    <a:gd name="T19" fmla="*/ 576 h 844"/>
                    <a:gd name="T20" fmla="*/ 841 w 966"/>
                    <a:gd name="T21" fmla="*/ 529 h 844"/>
                    <a:gd name="T22" fmla="*/ 841 w 966"/>
                    <a:gd name="T23" fmla="*/ 504 h 844"/>
                    <a:gd name="T24" fmla="*/ 841 w 966"/>
                    <a:gd name="T25" fmla="*/ 418 h 844"/>
                    <a:gd name="T26" fmla="*/ 693 w 966"/>
                    <a:gd name="T27" fmla="*/ 491 h 844"/>
                    <a:gd name="T28" fmla="*/ 626 w 966"/>
                    <a:gd name="T29" fmla="*/ 503 h 844"/>
                    <a:gd name="T30" fmla="*/ 497 w 966"/>
                    <a:gd name="T31" fmla="*/ 520 h 844"/>
                    <a:gd name="T32" fmla="*/ 585 w 966"/>
                    <a:gd name="T33" fmla="*/ 502 h 844"/>
                    <a:gd name="T34" fmla="*/ 375 w 966"/>
                    <a:gd name="T35" fmla="*/ 498 h 844"/>
                    <a:gd name="T36" fmla="*/ 282 w 966"/>
                    <a:gd name="T37" fmla="*/ 459 h 844"/>
                    <a:gd name="T38" fmla="*/ 220 w 966"/>
                    <a:gd name="T39" fmla="*/ 449 h 844"/>
                    <a:gd name="T40" fmla="*/ 201 w 966"/>
                    <a:gd name="T41" fmla="*/ 428 h 844"/>
                    <a:gd name="T42" fmla="*/ 175 w 966"/>
                    <a:gd name="T43" fmla="*/ 412 h 844"/>
                    <a:gd name="T44" fmla="*/ 189 w 966"/>
                    <a:gd name="T45" fmla="*/ 495 h 844"/>
                    <a:gd name="T46" fmla="*/ 180 w 966"/>
                    <a:gd name="T47" fmla="*/ 546 h 844"/>
                    <a:gd name="T48" fmla="*/ 170 w 966"/>
                    <a:gd name="T49" fmla="*/ 565 h 844"/>
                    <a:gd name="T50" fmla="*/ 170 w 966"/>
                    <a:gd name="T51" fmla="*/ 638 h 844"/>
                    <a:gd name="T52" fmla="*/ 152 w 966"/>
                    <a:gd name="T53" fmla="*/ 694 h 844"/>
                    <a:gd name="T54" fmla="*/ 140 w 966"/>
                    <a:gd name="T55" fmla="*/ 753 h 844"/>
                    <a:gd name="T56" fmla="*/ 131 w 966"/>
                    <a:gd name="T57" fmla="*/ 814 h 844"/>
                    <a:gd name="T58" fmla="*/ 118 w 966"/>
                    <a:gd name="T59" fmla="*/ 834 h 844"/>
                    <a:gd name="T60" fmla="*/ 87 w 966"/>
                    <a:gd name="T61" fmla="*/ 756 h 844"/>
                    <a:gd name="T62" fmla="*/ 44 w 966"/>
                    <a:gd name="T63" fmla="*/ 705 h 844"/>
                    <a:gd name="T64" fmla="*/ 28 w 966"/>
                    <a:gd name="T65" fmla="*/ 668 h 844"/>
                    <a:gd name="T66" fmla="*/ 16 w 966"/>
                    <a:gd name="T67" fmla="*/ 604 h 844"/>
                    <a:gd name="T68" fmla="*/ 7 w 966"/>
                    <a:gd name="T69" fmla="*/ 556 h 844"/>
                    <a:gd name="T70" fmla="*/ 7 w 966"/>
                    <a:gd name="T71" fmla="*/ 507 h 844"/>
                    <a:gd name="T72" fmla="*/ 0 w 966"/>
                    <a:gd name="T73" fmla="*/ 445 h 844"/>
                    <a:gd name="T74" fmla="*/ 10 w 966"/>
                    <a:gd name="T75" fmla="*/ 405 h 844"/>
                    <a:gd name="T76" fmla="*/ 36 w 966"/>
                    <a:gd name="T77" fmla="*/ 305 h 844"/>
                    <a:gd name="T78" fmla="*/ 68 w 966"/>
                    <a:gd name="T79" fmla="*/ 254 h 844"/>
                    <a:gd name="T80" fmla="*/ 113 w 966"/>
                    <a:gd name="T81" fmla="*/ 210 h 844"/>
                    <a:gd name="T82" fmla="*/ 51 w 966"/>
                    <a:gd name="T83" fmla="*/ 248 h 844"/>
                    <a:gd name="T84" fmla="*/ 109 w 966"/>
                    <a:gd name="T85" fmla="*/ 202 h 844"/>
                    <a:gd name="T86" fmla="*/ 62 w 966"/>
                    <a:gd name="T87" fmla="*/ 197 h 844"/>
                    <a:gd name="T88" fmla="*/ 135 w 966"/>
                    <a:gd name="T89" fmla="*/ 192 h 844"/>
                    <a:gd name="T90" fmla="*/ 136 w 966"/>
                    <a:gd name="T91" fmla="*/ 125 h 844"/>
                    <a:gd name="T92" fmla="*/ 142 w 966"/>
                    <a:gd name="T93" fmla="*/ 182 h 844"/>
                    <a:gd name="T94" fmla="*/ 176 w 966"/>
                    <a:gd name="T95" fmla="*/ 105 h 844"/>
                    <a:gd name="T96" fmla="*/ 164 w 966"/>
                    <a:gd name="T97" fmla="*/ 149 h 844"/>
                    <a:gd name="T98" fmla="*/ 243 w 966"/>
                    <a:gd name="T99" fmla="*/ 70 h 844"/>
                    <a:gd name="T100" fmla="*/ 391 w 966"/>
                    <a:gd name="T101" fmla="*/ 15 h 844"/>
                    <a:gd name="T102" fmla="*/ 545 w 966"/>
                    <a:gd name="T103" fmla="*/ 0 h 844"/>
                    <a:gd name="T104" fmla="*/ 679 w 966"/>
                    <a:gd name="T105" fmla="*/ 20 h 844"/>
                    <a:gd name="T106" fmla="*/ 747 w 966"/>
                    <a:gd name="T107" fmla="*/ 57 h 844"/>
                    <a:gd name="T108" fmla="*/ 775 w 966"/>
                    <a:gd name="T109" fmla="*/ 76 h 844"/>
                    <a:gd name="T110" fmla="*/ 807 w 966"/>
                    <a:gd name="T111" fmla="*/ 97 h 844"/>
                    <a:gd name="T112" fmla="*/ 840 w 966"/>
                    <a:gd name="T113" fmla="*/ 127 h 844"/>
                    <a:gd name="T114" fmla="*/ 868 w 966"/>
                    <a:gd name="T115" fmla="*/ 166 h 844"/>
                    <a:gd name="T116" fmla="*/ 902 w 966"/>
                    <a:gd name="T117" fmla="*/ 211 h 844"/>
                    <a:gd name="T118" fmla="*/ 919 w 966"/>
                    <a:gd name="T119" fmla="*/ 245 h 844"/>
                    <a:gd name="T120" fmla="*/ 937 w 966"/>
                    <a:gd name="T121" fmla="*/ 287 h 844"/>
                    <a:gd name="T122" fmla="*/ 954 w 966"/>
                    <a:gd name="T123" fmla="*/ 335 h 844"/>
                    <a:gd name="T124" fmla="*/ 962 w 966"/>
                    <a:gd name="T125" fmla="*/ 402 h 8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966" h="844">
                      <a:moveTo>
                        <a:pt x="962" y="406"/>
                      </a:moveTo>
                      <a:lnTo>
                        <a:pt x="962" y="406"/>
                      </a:lnTo>
                      <a:lnTo>
                        <a:pt x="960" y="419"/>
                      </a:lnTo>
                      <a:lnTo>
                        <a:pt x="960" y="430"/>
                      </a:lnTo>
                      <a:lnTo>
                        <a:pt x="962" y="439"/>
                      </a:lnTo>
                      <a:lnTo>
                        <a:pt x="963" y="445"/>
                      </a:lnTo>
                      <a:lnTo>
                        <a:pt x="964" y="451"/>
                      </a:lnTo>
                      <a:lnTo>
                        <a:pt x="965" y="457"/>
                      </a:lnTo>
                      <a:lnTo>
                        <a:pt x="965" y="464"/>
                      </a:lnTo>
                      <a:lnTo>
                        <a:pt x="963" y="474"/>
                      </a:lnTo>
                      <a:lnTo>
                        <a:pt x="964" y="478"/>
                      </a:lnTo>
                      <a:lnTo>
                        <a:pt x="965" y="486"/>
                      </a:lnTo>
                      <a:lnTo>
                        <a:pt x="966" y="498"/>
                      </a:lnTo>
                      <a:lnTo>
                        <a:pt x="966" y="509"/>
                      </a:lnTo>
                      <a:lnTo>
                        <a:pt x="964" y="518"/>
                      </a:lnTo>
                      <a:lnTo>
                        <a:pt x="962" y="525"/>
                      </a:lnTo>
                      <a:lnTo>
                        <a:pt x="960" y="534"/>
                      </a:lnTo>
                      <a:lnTo>
                        <a:pt x="959" y="545"/>
                      </a:lnTo>
                      <a:lnTo>
                        <a:pt x="959" y="551"/>
                      </a:lnTo>
                      <a:lnTo>
                        <a:pt x="960" y="557"/>
                      </a:lnTo>
                      <a:lnTo>
                        <a:pt x="960" y="563"/>
                      </a:lnTo>
                      <a:lnTo>
                        <a:pt x="960" y="569"/>
                      </a:lnTo>
                      <a:lnTo>
                        <a:pt x="960" y="575"/>
                      </a:lnTo>
                      <a:lnTo>
                        <a:pt x="960" y="580"/>
                      </a:lnTo>
                      <a:lnTo>
                        <a:pt x="959" y="584"/>
                      </a:lnTo>
                      <a:lnTo>
                        <a:pt x="958" y="587"/>
                      </a:lnTo>
                      <a:lnTo>
                        <a:pt x="957" y="591"/>
                      </a:lnTo>
                      <a:lnTo>
                        <a:pt x="957" y="595"/>
                      </a:lnTo>
                      <a:lnTo>
                        <a:pt x="958" y="599"/>
                      </a:lnTo>
                      <a:lnTo>
                        <a:pt x="959" y="604"/>
                      </a:lnTo>
                      <a:lnTo>
                        <a:pt x="960" y="610"/>
                      </a:lnTo>
                      <a:lnTo>
                        <a:pt x="960" y="616"/>
                      </a:lnTo>
                      <a:lnTo>
                        <a:pt x="960" y="621"/>
                      </a:lnTo>
                      <a:lnTo>
                        <a:pt x="959" y="627"/>
                      </a:lnTo>
                      <a:lnTo>
                        <a:pt x="958" y="632"/>
                      </a:lnTo>
                      <a:lnTo>
                        <a:pt x="955" y="638"/>
                      </a:lnTo>
                      <a:lnTo>
                        <a:pt x="954" y="644"/>
                      </a:lnTo>
                      <a:lnTo>
                        <a:pt x="953" y="649"/>
                      </a:lnTo>
                      <a:lnTo>
                        <a:pt x="952" y="654"/>
                      </a:lnTo>
                      <a:lnTo>
                        <a:pt x="951" y="659"/>
                      </a:lnTo>
                      <a:lnTo>
                        <a:pt x="949" y="663"/>
                      </a:lnTo>
                      <a:lnTo>
                        <a:pt x="947" y="665"/>
                      </a:lnTo>
                      <a:lnTo>
                        <a:pt x="942" y="669"/>
                      </a:lnTo>
                      <a:lnTo>
                        <a:pt x="936" y="675"/>
                      </a:lnTo>
                      <a:lnTo>
                        <a:pt x="926" y="683"/>
                      </a:lnTo>
                      <a:lnTo>
                        <a:pt x="918" y="693"/>
                      </a:lnTo>
                      <a:lnTo>
                        <a:pt x="908" y="704"/>
                      </a:lnTo>
                      <a:lnTo>
                        <a:pt x="899" y="714"/>
                      </a:lnTo>
                      <a:lnTo>
                        <a:pt x="893" y="723"/>
                      </a:lnTo>
                      <a:lnTo>
                        <a:pt x="891" y="731"/>
                      </a:lnTo>
                      <a:lnTo>
                        <a:pt x="890" y="738"/>
                      </a:lnTo>
                      <a:lnTo>
                        <a:pt x="889" y="748"/>
                      </a:lnTo>
                      <a:lnTo>
                        <a:pt x="886" y="759"/>
                      </a:lnTo>
                      <a:lnTo>
                        <a:pt x="884" y="769"/>
                      </a:lnTo>
                      <a:lnTo>
                        <a:pt x="881" y="776"/>
                      </a:lnTo>
                      <a:lnTo>
                        <a:pt x="879" y="782"/>
                      </a:lnTo>
                      <a:lnTo>
                        <a:pt x="876" y="782"/>
                      </a:lnTo>
                      <a:lnTo>
                        <a:pt x="875" y="778"/>
                      </a:lnTo>
                      <a:lnTo>
                        <a:pt x="874" y="771"/>
                      </a:lnTo>
                      <a:lnTo>
                        <a:pt x="873" y="761"/>
                      </a:lnTo>
                      <a:lnTo>
                        <a:pt x="871" y="751"/>
                      </a:lnTo>
                      <a:lnTo>
                        <a:pt x="869" y="742"/>
                      </a:lnTo>
                      <a:lnTo>
                        <a:pt x="868" y="732"/>
                      </a:lnTo>
                      <a:lnTo>
                        <a:pt x="867" y="722"/>
                      </a:lnTo>
                      <a:lnTo>
                        <a:pt x="864" y="715"/>
                      </a:lnTo>
                      <a:lnTo>
                        <a:pt x="863" y="708"/>
                      </a:lnTo>
                      <a:lnTo>
                        <a:pt x="859" y="698"/>
                      </a:lnTo>
                      <a:lnTo>
                        <a:pt x="856" y="693"/>
                      </a:lnTo>
                      <a:lnTo>
                        <a:pt x="854" y="688"/>
                      </a:lnTo>
                      <a:lnTo>
                        <a:pt x="853" y="683"/>
                      </a:lnTo>
                      <a:lnTo>
                        <a:pt x="852" y="678"/>
                      </a:lnTo>
                      <a:lnTo>
                        <a:pt x="850" y="674"/>
                      </a:lnTo>
                      <a:lnTo>
                        <a:pt x="847" y="668"/>
                      </a:lnTo>
                      <a:lnTo>
                        <a:pt x="842" y="660"/>
                      </a:lnTo>
                      <a:lnTo>
                        <a:pt x="840" y="655"/>
                      </a:lnTo>
                      <a:lnTo>
                        <a:pt x="839" y="650"/>
                      </a:lnTo>
                      <a:lnTo>
                        <a:pt x="836" y="644"/>
                      </a:lnTo>
                      <a:lnTo>
                        <a:pt x="834" y="638"/>
                      </a:lnTo>
                      <a:lnTo>
                        <a:pt x="833" y="631"/>
                      </a:lnTo>
                      <a:lnTo>
                        <a:pt x="831" y="625"/>
                      </a:lnTo>
                      <a:lnTo>
                        <a:pt x="831" y="619"/>
                      </a:lnTo>
                      <a:lnTo>
                        <a:pt x="833" y="613"/>
                      </a:lnTo>
                      <a:lnTo>
                        <a:pt x="834" y="603"/>
                      </a:lnTo>
                      <a:lnTo>
                        <a:pt x="831" y="595"/>
                      </a:lnTo>
                      <a:lnTo>
                        <a:pt x="830" y="587"/>
                      </a:lnTo>
                      <a:lnTo>
                        <a:pt x="831" y="581"/>
                      </a:lnTo>
                      <a:lnTo>
                        <a:pt x="834" y="576"/>
                      </a:lnTo>
                      <a:lnTo>
                        <a:pt x="835" y="571"/>
                      </a:lnTo>
                      <a:lnTo>
                        <a:pt x="837" y="564"/>
                      </a:lnTo>
                      <a:lnTo>
                        <a:pt x="839" y="557"/>
                      </a:lnTo>
                      <a:lnTo>
                        <a:pt x="840" y="550"/>
                      </a:lnTo>
                      <a:lnTo>
                        <a:pt x="841" y="543"/>
                      </a:lnTo>
                      <a:lnTo>
                        <a:pt x="842" y="540"/>
                      </a:lnTo>
                      <a:lnTo>
                        <a:pt x="842" y="539"/>
                      </a:lnTo>
                      <a:lnTo>
                        <a:pt x="842" y="536"/>
                      </a:lnTo>
                      <a:lnTo>
                        <a:pt x="841" y="529"/>
                      </a:lnTo>
                      <a:lnTo>
                        <a:pt x="840" y="520"/>
                      </a:lnTo>
                      <a:lnTo>
                        <a:pt x="840" y="514"/>
                      </a:lnTo>
                      <a:lnTo>
                        <a:pt x="840" y="512"/>
                      </a:lnTo>
                      <a:lnTo>
                        <a:pt x="840" y="513"/>
                      </a:lnTo>
                      <a:lnTo>
                        <a:pt x="840" y="514"/>
                      </a:lnTo>
                      <a:lnTo>
                        <a:pt x="840" y="512"/>
                      </a:lnTo>
                      <a:lnTo>
                        <a:pt x="841" y="504"/>
                      </a:lnTo>
                      <a:lnTo>
                        <a:pt x="841" y="495"/>
                      </a:lnTo>
                      <a:lnTo>
                        <a:pt x="842" y="483"/>
                      </a:lnTo>
                      <a:lnTo>
                        <a:pt x="843" y="470"/>
                      </a:lnTo>
                      <a:lnTo>
                        <a:pt x="845" y="458"/>
                      </a:lnTo>
                      <a:lnTo>
                        <a:pt x="846" y="447"/>
                      </a:lnTo>
                      <a:lnTo>
                        <a:pt x="847" y="439"/>
                      </a:lnTo>
                      <a:lnTo>
                        <a:pt x="848" y="428"/>
                      </a:lnTo>
                      <a:lnTo>
                        <a:pt x="846" y="421"/>
                      </a:lnTo>
                      <a:lnTo>
                        <a:pt x="841" y="418"/>
                      </a:lnTo>
                      <a:lnTo>
                        <a:pt x="831" y="424"/>
                      </a:lnTo>
                      <a:lnTo>
                        <a:pt x="823" y="430"/>
                      </a:lnTo>
                      <a:lnTo>
                        <a:pt x="809" y="440"/>
                      </a:lnTo>
                      <a:lnTo>
                        <a:pt x="792" y="450"/>
                      </a:lnTo>
                      <a:lnTo>
                        <a:pt x="773" y="459"/>
                      </a:lnTo>
                      <a:lnTo>
                        <a:pt x="752" y="469"/>
                      </a:lnTo>
                      <a:lnTo>
                        <a:pt x="731" y="479"/>
                      </a:lnTo>
                      <a:lnTo>
                        <a:pt x="711" y="486"/>
                      </a:lnTo>
                      <a:lnTo>
                        <a:pt x="693" y="491"/>
                      </a:lnTo>
                      <a:lnTo>
                        <a:pt x="721" y="473"/>
                      </a:lnTo>
                      <a:lnTo>
                        <a:pt x="718" y="474"/>
                      </a:lnTo>
                      <a:lnTo>
                        <a:pt x="710" y="476"/>
                      </a:lnTo>
                      <a:lnTo>
                        <a:pt x="699" y="480"/>
                      </a:lnTo>
                      <a:lnTo>
                        <a:pt x="684" y="484"/>
                      </a:lnTo>
                      <a:lnTo>
                        <a:pt x="668" y="490"/>
                      </a:lnTo>
                      <a:lnTo>
                        <a:pt x="652" y="495"/>
                      </a:lnTo>
                      <a:lnTo>
                        <a:pt x="638" y="500"/>
                      </a:lnTo>
                      <a:lnTo>
                        <a:pt x="626" y="503"/>
                      </a:lnTo>
                      <a:lnTo>
                        <a:pt x="612" y="507"/>
                      </a:lnTo>
                      <a:lnTo>
                        <a:pt x="598" y="511"/>
                      </a:lnTo>
                      <a:lnTo>
                        <a:pt x="579" y="513"/>
                      </a:lnTo>
                      <a:lnTo>
                        <a:pt x="561" y="515"/>
                      </a:lnTo>
                      <a:lnTo>
                        <a:pt x="542" y="518"/>
                      </a:lnTo>
                      <a:lnTo>
                        <a:pt x="525" y="519"/>
                      </a:lnTo>
                      <a:lnTo>
                        <a:pt x="509" y="520"/>
                      </a:lnTo>
                      <a:lnTo>
                        <a:pt x="497" y="520"/>
                      </a:lnTo>
                      <a:lnTo>
                        <a:pt x="500" y="520"/>
                      </a:lnTo>
                      <a:lnTo>
                        <a:pt x="509" y="518"/>
                      </a:lnTo>
                      <a:lnTo>
                        <a:pt x="522" y="517"/>
                      </a:lnTo>
                      <a:lnTo>
                        <a:pt x="538" y="514"/>
                      </a:lnTo>
                      <a:lnTo>
                        <a:pt x="555" y="511"/>
                      </a:lnTo>
                      <a:lnTo>
                        <a:pt x="570" y="508"/>
                      </a:lnTo>
                      <a:lnTo>
                        <a:pt x="583" y="504"/>
                      </a:lnTo>
                      <a:lnTo>
                        <a:pt x="590" y="502"/>
                      </a:lnTo>
                      <a:lnTo>
                        <a:pt x="585" y="502"/>
                      </a:lnTo>
                      <a:lnTo>
                        <a:pt x="571" y="503"/>
                      </a:lnTo>
                      <a:lnTo>
                        <a:pt x="550" y="506"/>
                      </a:lnTo>
                      <a:lnTo>
                        <a:pt x="525" y="507"/>
                      </a:lnTo>
                      <a:lnTo>
                        <a:pt x="497" y="508"/>
                      </a:lnTo>
                      <a:lnTo>
                        <a:pt x="467" y="508"/>
                      </a:lnTo>
                      <a:lnTo>
                        <a:pt x="439" y="508"/>
                      </a:lnTo>
                      <a:lnTo>
                        <a:pt x="415" y="506"/>
                      </a:lnTo>
                      <a:lnTo>
                        <a:pt x="394" y="502"/>
                      </a:lnTo>
                      <a:lnTo>
                        <a:pt x="375" y="498"/>
                      </a:lnTo>
                      <a:lnTo>
                        <a:pt x="358" y="494"/>
                      </a:lnTo>
                      <a:lnTo>
                        <a:pt x="342" y="487"/>
                      </a:lnTo>
                      <a:lnTo>
                        <a:pt x="329" y="483"/>
                      </a:lnTo>
                      <a:lnTo>
                        <a:pt x="316" y="478"/>
                      </a:lnTo>
                      <a:lnTo>
                        <a:pt x="308" y="473"/>
                      </a:lnTo>
                      <a:lnTo>
                        <a:pt x="301" y="469"/>
                      </a:lnTo>
                      <a:lnTo>
                        <a:pt x="294" y="467"/>
                      </a:lnTo>
                      <a:lnTo>
                        <a:pt x="288" y="463"/>
                      </a:lnTo>
                      <a:lnTo>
                        <a:pt x="282" y="459"/>
                      </a:lnTo>
                      <a:lnTo>
                        <a:pt x="276" y="456"/>
                      </a:lnTo>
                      <a:lnTo>
                        <a:pt x="270" y="452"/>
                      </a:lnTo>
                      <a:lnTo>
                        <a:pt x="263" y="450"/>
                      </a:lnTo>
                      <a:lnTo>
                        <a:pt x="257" y="449"/>
                      </a:lnTo>
                      <a:lnTo>
                        <a:pt x="249" y="449"/>
                      </a:lnTo>
                      <a:lnTo>
                        <a:pt x="237" y="449"/>
                      </a:lnTo>
                      <a:lnTo>
                        <a:pt x="227" y="449"/>
                      </a:lnTo>
                      <a:lnTo>
                        <a:pt x="223" y="449"/>
                      </a:lnTo>
                      <a:lnTo>
                        <a:pt x="220" y="449"/>
                      </a:lnTo>
                      <a:lnTo>
                        <a:pt x="245" y="444"/>
                      </a:lnTo>
                      <a:lnTo>
                        <a:pt x="243" y="442"/>
                      </a:lnTo>
                      <a:lnTo>
                        <a:pt x="240" y="439"/>
                      </a:lnTo>
                      <a:lnTo>
                        <a:pt x="234" y="435"/>
                      </a:lnTo>
                      <a:lnTo>
                        <a:pt x="225" y="433"/>
                      </a:lnTo>
                      <a:lnTo>
                        <a:pt x="217" y="431"/>
                      </a:lnTo>
                      <a:lnTo>
                        <a:pt x="208" y="429"/>
                      </a:lnTo>
                      <a:lnTo>
                        <a:pt x="201" y="428"/>
                      </a:lnTo>
                      <a:lnTo>
                        <a:pt x="198" y="427"/>
                      </a:lnTo>
                      <a:lnTo>
                        <a:pt x="215" y="425"/>
                      </a:lnTo>
                      <a:lnTo>
                        <a:pt x="212" y="424"/>
                      </a:lnTo>
                      <a:lnTo>
                        <a:pt x="202" y="423"/>
                      </a:lnTo>
                      <a:lnTo>
                        <a:pt x="192" y="419"/>
                      </a:lnTo>
                      <a:lnTo>
                        <a:pt x="185" y="416"/>
                      </a:lnTo>
                      <a:lnTo>
                        <a:pt x="180" y="412"/>
                      </a:lnTo>
                      <a:lnTo>
                        <a:pt x="175" y="412"/>
                      </a:lnTo>
                      <a:lnTo>
                        <a:pt x="173" y="417"/>
                      </a:lnTo>
                      <a:lnTo>
                        <a:pt x="175" y="431"/>
                      </a:lnTo>
                      <a:lnTo>
                        <a:pt x="179" y="441"/>
                      </a:lnTo>
                      <a:lnTo>
                        <a:pt x="181" y="450"/>
                      </a:lnTo>
                      <a:lnTo>
                        <a:pt x="185" y="458"/>
                      </a:lnTo>
                      <a:lnTo>
                        <a:pt x="186" y="467"/>
                      </a:lnTo>
                      <a:lnTo>
                        <a:pt x="189" y="475"/>
                      </a:lnTo>
                      <a:lnTo>
                        <a:pt x="189" y="485"/>
                      </a:lnTo>
                      <a:lnTo>
                        <a:pt x="189" y="495"/>
                      </a:lnTo>
                      <a:lnTo>
                        <a:pt x="189" y="506"/>
                      </a:lnTo>
                      <a:lnTo>
                        <a:pt x="182" y="481"/>
                      </a:lnTo>
                      <a:lnTo>
                        <a:pt x="182" y="484"/>
                      </a:lnTo>
                      <a:lnTo>
                        <a:pt x="182" y="490"/>
                      </a:lnTo>
                      <a:lnTo>
                        <a:pt x="182" y="498"/>
                      </a:lnTo>
                      <a:lnTo>
                        <a:pt x="181" y="509"/>
                      </a:lnTo>
                      <a:lnTo>
                        <a:pt x="181" y="522"/>
                      </a:lnTo>
                      <a:lnTo>
                        <a:pt x="180" y="534"/>
                      </a:lnTo>
                      <a:lnTo>
                        <a:pt x="180" y="546"/>
                      </a:lnTo>
                      <a:lnTo>
                        <a:pt x="179" y="556"/>
                      </a:lnTo>
                      <a:lnTo>
                        <a:pt x="171" y="528"/>
                      </a:lnTo>
                      <a:lnTo>
                        <a:pt x="171" y="529"/>
                      </a:lnTo>
                      <a:lnTo>
                        <a:pt x="171" y="532"/>
                      </a:lnTo>
                      <a:lnTo>
                        <a:pt x="170" y="536"/>
                      </a:lnTo>
                      <a:lnTo>
                        <a:pt x="170" y="542"/>
                      </a:lnTo>
                      <a:lnTo>
                        <a:pt x="170" y="550"/>
                      </a:lnTo>
                      <a:lnTo>
                        <a:pt x="170" y="557"/>
                      </a:lnTo>
                      <a:lnTo>
                        <a:pt x="170" y="565"/>
                      </a:lnTo>
                      <a:lnTo>
                        <a:pt x="171" y="573"/>
                      </a:lnTo>
                      <a:lnTo>
                        <a:pt x="171" y="575"/>
                      </a:lnTo>
                      <a:lnTo>
                        <a:pt x="171" y="580"/>
                      </a:lnTo>
                      <a:lnTo>
                        <a:pt x="171" y="588"/>
                      </a:lnTo>
                      <a:lnTo>
                        <a:pt x="171" y="598"/>
                      </a:lnTo>
                      <a:lnTo>
                        <a:pt x="171" y="609"/>
                      </a:lnTo>
                      <a:lnTo>
                        <a:pt x="171" y="620"/>
                      </a:lnTo>
                      <a:lnTo>
                        <a:pt x="170" y="630"/>
                      </a:lnTo>
                      <a:lnTo>
                        <a:pt x="170" y="638"/>
                      </a:lnTo>
                      <a:lnTo>
                        <a:pt x="169" y="646"/>
                      </a:lnTo>
                      <a:lnTo>
                        <a:pt x="167" y="653"/>
                      </a:lnTo>
                      <a:lnTo>
                        <a:pt x="164" y="661"/>
                      </a:lnTo>
                      <a:lnTo>
                        <a:pt x="162" y="669"/>
                      </a:lnTo>
                      <a:lnTo>
                        <a:pt x="159" y="676"/>
                      </a:lnTo>
                      <a:lnTo>
                        <a:pt x="157" y="683"/>
                      </a:lnTo>
                      <a:lnTo>
                        <a:pt x="154" y="689"/>
                      </a:lnTo>
                      <a:lnTo>
                        <a:pt x="152" y="694"/>
                      </a:lnTo>
                      <a:lnTo>
                        <a:pt x="147" y="703"/>
                      </a:lnTo>
                      <a:lnTo>
                        <a:pt x="143" y="713"/>
                      </a:lnTo>
                      <a:lnTo>
                        <a:pt x="141" y="721"/>
                      </a:lnTo>
                      <a:lnTo>
                        <a:pt x="141" y="727"/>
                      </a:lnTo>
                      <a:lnTo>
                        <a:pt x="141" y="733"/>
                      </a:lnTo>
                      <a:lnTo>
                        <a:pt x="141" y="742"/>
                      </a:lnTo>
                      <a:lnTo>
                        <a:pt x="140" y="749"/>
                      </a:lnTo>
                      <a:lnTo>
                        <a:pt x="140" y="753"/>
                      </a:lnTo>
                      <a:lnTo>
                        <a:pt x="139" y="755"/>
                      </a:lnTo>
                      <a:lnTo>
                        <a:pt x="137" y="761"/>
                      </a:lnTo>
                      <a:lnTo>
                        <a:pt x="136" y="769"/>
                      </a:lnTo>
                      <a:lnTo>
                        <a:pt x="135" y="776"/>
                      </a:lnTo>
                      <a:lnTo>
                        <a:pt x="135" y="781"/>
                      </a:lnTo>
                      <a:lnTo>
                        <a:pt x="134" y="787"/>
                      </a:lnTo>
                      <a:lnTo>
                        <a:pt x="133" y="795"/>
                      </a:lnTo>
                      <a:lnTo>
                        <a:pt x="133" y="805"/>
                      </a:lnTo>
                      <a:lnTo>
                        <a:pt x="131" y="814"/>
                      </a:lnTo>
                      <a:lnTo>
                        <a:pt x="130" y="823"/>
                      </a:lnTo>
                      <a:lnTo>
                        <a:pt x="130" y="831"/>
                      </a:lnTo>
                      <a:lnTo>
                        <a:pt x="130" y="835"/>
                      </a:lnTo>
                      <a:lnTo>
                        <a:pt x="130" y="839"/>
                      </a:lnTo>
                      <a:lnTo>
                        <a:pt x="129" y="843"/>
                      </a:lnTo>
                      <a:lnTo>
                        <a:pt x="128" y="844"/>
                      </a:lnTo>
                      <a:lnTo>
                        <a:pt x="125" y="844"/>
                      </a:lnTo>
                      <a:lnTo>
                        <a:pt x="122" y="840"/>
                      </a:lnTo>
                      <a:lnTo>
                        <a:pt x="118" y="834"/>
                      </a:lnTo>
                      <a:lnTo>
                        <a:pt x="113" y="822"/>
                      </a:lnTo>
                      <a:lnTo>
                        <a:pt x="109" y="806"/>
                      </a:lnTo>
                      <a:lnTo>
                        <a:pt x="108" y="799"/>
                      </a:lnTo>
                      <a:lnTo>
                        <a:pt x="105" y="792"/>
                      </a:lnTo>
                      <a:lnTo>
                        <a:pt x="102" y="783"/>
                      </a:lnTo>
                      <a:lnTo>
                        <a:pt x="98" y="776"/>
                      </a:lnTo>
                      <a:lnTo>
                        <a:pt x="95" y="769"/>
                      </a:lnTo>
                      <a:lnTo>
                        <a:pt x="91" y="761"/>
                      </a:lnTo>
                      <a:lnTo>
                        <a:pt x="87" y="756"/>
                      </a:lnTo>
                      <a:lnTo>
                        <a:pt x="84" y="751"/>
                      </a:lnTo>
                      <a:lnTo>
                        <a:pt x="79" y="747"/>
                      </a:lnTo>
                      <a:lnTo>
                        <a:pt x="69" y="736"/>
                      </a:lnTo>
                      <a:lnTo>
                        <a:pt x="58" y="723"/>
                      </a:lnTo>
                      <a:lnTo>
                        <a:pt x="50" y="716"/>
                      </a:lnTo>
                      <a:lnTo>
                        <a:pt x="46" y="714"/>
                      </a:lnTo>
                      <a:lnTo>
                        <a:pt x="45" y="710"/>
                      </a:lnTo>
                      <a:lnTo>
                        <a:pt x="44" y="705"/>
                      </a:lnTo>
                      <a:lnTo>
                        <a:pt x="42" y="698"/>
                      </a:lnTo>
                      <a:lnTo>
                        <a:pt x="42" y="692"/>
                      </a:lnTo>
                      <a:lnTo>
                        <a:pt x="41" y="687"/>
                      </a:lnTo>
                      <a:lnTo>
                        <a:pt x="39" y="685"/>
                      </a:lnTo>
                      <a:lnTo>
                        <a:pt x="35" y="680"/>
                      </a:lnTo>
                      <a:lnTo>
                        <a:pt x="33" y="676"/>
                      </a:lnTo>
                      <a:lnTo>
                        <a:pt x="30" y="672"/>
                      </a:lnTo>
                      <a:lnTo>
                        <a:pt x="28" y="668"/>
                      </a:lnTo>
                      <a:lnTo>
                        <a:pt x="27" y="661"/>
                      </a:lnTo>
                      <a:lnTo>
                        <a:pt x="24" y="655"/>
                      </a:lnTo>
                      <a:lnTo>
                        <a:pt x="23" y="649"/>
                      </a:lnTo>
                      <a:lnTo>
                        <a:pt x="23" y="643"/>
                      </a:lnTo>
                      <a:lnTo>
                        <a:pt x="22" y="637"/>
                      </a:lnTo>
                      <a:lnTo>
                        <a:pt x="22" y="626"/>
                      </a:lnTo>
                      <a:lnTo>
                        <a:pt x="21" y="618"/>
                      </a:lnTo>
                      <a:lnTo>
                        <a:pt x="18" y="610"/>
                      </a:lnTo>
                      <a:lnTo>
                        <a:pt x="16" y="604"/>
                      </a:lnTo>
                      <a:lnTo>
                        <a:pt x="13" y="597"/>
                      </a:lnTo>
                      <a:lnTo>
                        <a:pt x="11" y="590"/>
                      </a:lnTo>
                      <a:lnTo>
                        <a:pt x="10" y="581"/>
                      </a:lnTo>
                      <a:lnTo>
                        <a:pt x="10" y="573"/>
                      </a:lnTo>
                      <a:lnTo>
                        <a:pt x="10" y="568"/>
                      </a:lnTo>
                      <a:lnTo>
                        <a:pt x="10" y="564"/>
                      </a:lnTo>
                      <a:lnTo>
                        <a:pt x="8" y="559"/>
                      </a:lnTo>
                      <a:lnTo>
                        <a:pt x="7" y="556"/>
                      </a:lnTo>
                      <a:lnTo>
                        <a:pt x="6" y="552"/>
                      </a:lnTo>
                      <a:lnTo>
                        <a:pt x="5" y="547"/>
                      </a:lnTo>
                      <a:lnTo>
                        <a:pt x="5" y="542"/>
                      </a:lnTo>
                      <a:lnTo>
                        <a:pt x="5" y="536"/>
                      </a:lnTo>
                      <a:lnTo>
                        <a:pt x="5" y="530"/>
                      </a:lnTo>
                      <a:lnTo>
                        <a:pt x="6" y="524"/>
                      </a:lnTo>
                      <a:lnTo>
                        <a:pt x="6" y="518"/>
                      </a:lnTo>
                      <a:lnTo>
                        <a:pt x="7" y="512"/>
                      </a:lnTo>
                      <a:lnTo>
                        <a:pt x="7" y="507"/>
                      </a:lnTo>
                      <a:lnTo>
                        <a:pt x="6" y="502"/>
                      </a:lnTo>
                      <a:lnTo>
                        <a:pt x="6" y="496"/>
                      </a:lnTo>
                      <a:lnTo>
                        <a:pt x="3" y="491"/>
                      </a:lnTo>
                      <a:lnTo>
                        <a:pt x="1" y="485"/>
                      </a:lnTo>
                      <a:lnTo>
                        <a:pt x="0" y="476"/>
                      </a:lnTo>
                      <a:lnTo>
                        <a:pt x="0" y="468"/>
                      </a:lnTo>
                      <a:lnTo>
                        <a:pt x="0" y="459"/>
                      </a:lnTo>
                      <a:lnTo>
                        <a:pt x="0" y="451"/>
                      </a:lnTo>
                      <a:lnTo>
                        <a:pt x="0" y="445"/>
                      </a:lnTo>
                      <a:lnTo>
                        <a:pt x="1" y="440"/>
                      </a:lnTo>
                      <a:lnTo>
                        <a:pt x="1" y="439"/>
                      </a:lnTo>
                      <a:lnTo>
                        <a:pt x="1" y="438"/>
                      </a:lnTo>
                      <a:lnTo>
                        <a:pt x="2" y="435"/>
                      </a:lnTo>
                      <a:lnTo>
                        <a:pt x="2" y="431"/>
                      </a:lnTo>
                      <a:lnTo>
                        <a:pt x="5" y="427"/>
                      </a:lnTo>
                      <a:lnTo>
                        <a:pt x="6" y="421"/>
                      </a:lnTo>
                      <a:lnTo>
                        <a:pt x="7" y="413"/>
                      </a:lnTo>
                      <a:lnTo>
                        <a:pt x="10" y="405"/>
                      </a:lnTo>
                      <a:lnTo>
                        <a:pt x="11" y="395"/>
                      </a:lnTo>
                      <a:lnTo>
                        <a:pt x="13" y="383"/>
                      </a:lnTo>
                      <a:lnTo>
                        <a:pt x="16" y="369"/>
                      </a:lnTo>
                      <a:lnTo>
                        <a:pt x="18" y="355"/>
                      </a:lnTo>
                      <a:lnTo>
                        <a:pt x="22" y="340"/>
                      </a:lnTo>
                      <a:lnTo>
                        <a:pt x="27" y="327"/>
                      </a:lnTo>
                      <a:lnTo>
                        <a:pt x="30" y="316"/>
                      </a:lnTo>
                      <a:lnTo>
                        <a:pt x="33" y="309"/>
                      </a:lnTo>
                      <a:lnTo>
                        <a:pt x="36" y="305"/>
                      </a:lnTo>
                      <a:lnTo>
                        <a:pt x="39" y="302"/>
                      </a:lnTo>
                      <a:lnTo>
                        <a:pt x="42" y="299"/>
                      </a:lnTo>
                      <a:lnTo>
                        <a:pt x="47" y="292"/>
                      </a:lnTo>
                      <a:lnTo>
                        <a:pt x="51" y="284"/>
                      </a:lnTo>
                      <a:lnTo>
                        <a:pt x="56" y="276"/>
                      </a:lnTo>
                      <a:lnTo>
                        <a:pt x="61" y="267"/>
                      </a:lnTo>
                      <a:lnTo>
                        <a:pt x="64" y="260"/>
                      </a:lnTo>
                      <a:lnTo>
                        <a:pt x="68" y="254"/>
                      </a:lnTo>
                      <a:lnTo>
                        <a:pt x="73" y="244"/>
                      </a:lnTo>
                      <a:lnTo>
                        <a:pt x="79" y="236"/>
                      </a:lnTo>
                      <a:lnTo>
                        <a:pt x="85" y="228"/>
                      </a:lnTo>
                      <a:lnTo>
                        <a:pt x="92" y="223"/>
                      </a:lnTo>
                      <a:lnTo>
                        <a:pt x="100" y="219"/>
                      </a:lnTo>
                      <a:lnTo>
                        <a:pt x="103" y="214"/>
                      </a:lnTo>
                      <a:lnTo>
                        <a:pt x="107" y="210"/>
                      </a:lnTo>
                      <a:lnTo>
                        <a:pt x="113" y="210"/>
                      </a:lnTo>
                      <a:lnTo>
                        <a:pt x="111" y="210"/>
                      </a:lnTo>
                      <a:lnTo>
                        <a:pt x="106" y="210"/>
                      </a:lnTo>
                      <a:lnTo>
                        <a:pt x="98" y="211"/>
                      </a:lnTo>
                      <a:lnTo>
                        <a:pt x="89" y="215"/>
                      </a:lnTo>
                      <a:lnTo>
                        <a:pt x="78" y="220"/>
                      </a:lnTo>
                      <a:lnTo>
                        <a:pt x="68" y="226"/>
                      </a:lnTo>
                      <a:lnTo>
                        <a:pt x="58" y="237"/>
                      </a:lnTo>
                      <a:lnTo>
                        <a:pt x="50" y="250"/>
                      </a:lnTo>
                      <a:lnTo>
                        <a:pt x="51" y="248"/>
                      </a:lnTo>
                      <a:lnTo>
                        <a:pt x="53" y="243"/>
                      </a:lnTo>
                      <a:lnTo>
                        <a:pt x="57" y="234"/>
                      </a:lnTo>
                      <a:lnTo>
                        <a:pt x="64" y="226"/>
                      </a:lnTo>
                      <a:lnTo>
                        <a:pt x="73" y="217"/>
                      </a:lnTo>
                      <a:lnTo>
                        <a:pt x="85" y="210"/>
                      </a:lnTo>
                      <a:lnTo>
                        <a:pt x="100" y="205"/>
                      </a:lnTo>
                      <a:lnTo>
                        <a:pt x="118" y="204"/>
                      </a:lnTo>
                      <a:lnTo>
                        <a:pt x="115" y="203"/>
                      </a:lnTo>
                      <a:lnTo>
                        <a:pt x="109" y="202"/>
                      </a:lnTo>
                      <a:lnTo>
                        <a:pt x="101" y="199"/>
                      </a:lnTo>
                      <a:lnTo>
                        <a:pt x="91" y="197"/>
                      </a:lnTo>
                      <a:lnTo>
                        <a:pt x="79" y="195"/>
                      </a:lnTo>
                      <a:lnTo>
                        <a:pt x="67" y="195"/>
                      </a:lnTo>
                      <a:lnTo>
                        <a:pt x="55" y="198"/>
                      </a:lnTo>
                      <a:lnTo>
                        <a:pt x="45" y="202"/>
                      </a:lnTo>
                      <a:lnTo>
                        <a:pt x="47" y="200"/>
                      </a:lnTo>
                      <a:lnTo>
                        <a:pt x="53" y="199"/>
                      </a:lnTo>
                      <a:lnTo>
                        <a:pt x="62" y="197"/>
                      </a:lnTo>
                      <a:lnTo>
                        <a:pt x="74" y="194"/>
                      </a:lnTo>
                      <a:lnTo>
                        <a:pt x="86" y="192"/>
                      </a:lnTo>
                      <a:lnTo>
                        <a:pt x="100" y="192"/>
                      </a:lnTo>
                      <a:lnTo>
                        <a:pt x="112" y="193"/>
                      </a:lnTo>
                      <a:lnTo>
                        <a:pt x="123" y="198"/>
                      </a:lnTo>
                      <a:lnTo>
                        <a:pt x="125" y="198"/>
                      </a:lnTo>
                      <a:lnTo>
                        <a:pt x="129" y="199"/>
                      </a:lnTo>
                      <a:lnTo>
                        <a:pt x="134" y="198"/>
                      </a:lnTo>
                      <a:lnTo>
                        <a:pt x="135" y="192"/>
                      </a:lnTo>
                      <a:lnTo>
                        <a:pt x="135" y="189"/>
                      </a:lnTo>
                      <a:lnTo>
                        <a:pt x="134" y="184"/>
                      </a:lnTo>
                      <a:lnTo>
                        <a:pt x="134" y="176"/>
                      </a:lnTo>
                      <a:lnTo>
                        <a:pt x="134" y="166"/>
                      </a:lnTo>
                      <a:lnTo>
                        <a:pt x="133" y="155"/>
                      </a:lnTo>
                      <a:lnTo>
                        <a:pt x="134" y="144"/>
                      </a:lnTo>
                      <a:lnTo>
                        <a:pt x="135" y="133"/>
                      </a:lnTo>
                      <a:lnTo>
                        <a:pt x="136" y="125"/>
                      </a:lnTo>
                      <a:lnTo>
                        <a:pt x="136" y="127"/>
                      </a:lnTo>
                      <a:lnTo>
                        <a:pt x="136" y="132"/>
                      </a:lnTo>
                      <a:lnTo>
                        <a:pt x="137" y="141"/>
                      </a:lnTo>
                      <a:lnTo>
                        <a:pt x="137" y="150"/>
                      </a:lnTo>
                      <a:lnTo>
                        <a:pt x="139" y="161"/>
                      </a:lnTo>
                      <a:lnTo>
                        <a:pt x="140" y="171"/>
                      </a:lnTo>
                      <a:lnTo>
                        <a:pt x="140" y="178"/>
                      </a:lnTo>
                      <a:lnTo>
                        <a:pt x="141" y="184"/>
                      </a:lnTo>
                      <a:lnTo>
                        <a:pt x="142" y="182"/>
                      </a:lnTo>
                      <a:lnTo>
                        <a:pt x="145" y="174"/>
                      </a:lnTo>
                      <a:lnTo>
                        <a:pt x="148" y="161"/>
                      </a:lnTo>
                      <a:lnTo>
                        <a:pt x="153" y="148"/>
                      </a:lnTo>
                      <a:lnTo>
                        <a:pt x="158" y="133"/>
                      </a:lnTo>
                      <a:lnTo>
                        <a:pt x="165" y="119"/>
                      </a:lnTo>
                      <a:lnTo>
                        <a:pt x="173" y="107"/>
                      </a:lnTo>
                      <a:lnTo>
                        <a:pt x="180" y="97"/>
                      </a:lnTo>
                      <a:lnTo>
                        <a:pt x="179" y="99"/>
                      </a:lnTo>
                      <a:lnTo>
                        <a:pt x="176" y="105"/>
                      </a:lnTo>
                      <a:lnTo>
                        <a:pt x="173" y="115"/>
                      </a:lnTo>
                      <a:lnTo>
                        <a:pt x="168" y="127"/>
                      </a:lnTo>
                      <a:lnTo>
                        <a:pt x="163" y="139"/>
                      </a:lnTo>
                      <a:lnTo>
                        <a:pt x="158" y="152"/>
                      </a:lnTo>
                      <a:lnTo>
                        <a:pt x="156" y="161"/>
                      </a:lnTo>
                      <a:lnTo>
                        <a:pt x="153" y="170"/>
                      </a:lnTo>
                      <a:lnTo>
                        <a:pt x="154" y="167"/>
                      </a:lnTo>
                      <a:lnTo>
                        <a:pt x="158" y="160"/>
                      </a:lnTo>
                      <a:lnTo>
                        <a:pt x="164" y="149"/>
                      </a:lnTo>
                      <a:lnTo>
                        <a:pt x="171" y="136"/>
                      </a:lnTo>
                      <a:lnTo>
                        <a:pt x="180" y="122"/>
                      </a:lnTo>
                      <a:lnTo>
                        <a:pt x="189" y="109"/>
                      </a:lnTo>
                      <a:lnTo>
                        <a:pt x="197" y="98"/>
                      </a:lnTo>
                      <a:lnTo>
                        <a:pt x="206" y="91"/>
                      </a:lnTo>
                      <a:lnTo>
                        <a:pt x="214" y="85"/>
                      </a:lnTo>
                      <a:lnTo>
                        <a:pt x="223" y="80"/>
                      </a:lnTo>
                      <a:lnTo>
                        <a:pt x="232" y="75"/>
                      </a:lnTo>
                      <a:lnTo>
                        <a:pt x="243" y="70"/>
                      </a:lnTo>
                      <a:lnTo>
                        <a:pt x="254" y="66"/>
                      </a:lnTo>
                      <a:lnTo>
                        <a:pt x="264" y="62"/>
                      </a:lnTo>
                      <a:lnTo>
                        <a:pt x="274" y="57"/>
                      </a:lnTo>
                      <a:lnTo>
                        <a:pt x="283" y="52"/>
                      </a:lnTo>
                      <a:lnTo>
                        <a:pt x="296" y="46"/>
                      </a:lnTo>
                      <a:lnTo>
                        <a:pt x="314" y="40"/>
                      </a:lnTo>
                      <a:lnTo>
                        <a:pt x="337" y="31"/>
                      </a:lnTo>
                      <a:lnTo>
                        <a:pt x="363" y="23"/>
                      </a:lnTo>
                      <a:lnTo>
                        <a:pt x="391" y="15"/>
                      </a:lnTo>
                      <a:lnTo>
                        <a:pt x="417" y="8"/>
                      </a:lnTo>
                      <a:lnTo>
                        <a:pt x="443" y="3"/>
                      </a:lnTo>
                      <a:lnTo>
                        <a:pt x="464" y="1"/>
                      </a:lnTo>
                      <a:lnTo>
                        <a:pt x="475" y="0"/>
                      </a:lnTo>
                      <a:lnTo>
                        <a:pt x="487" y="0"/>
                      </a:lnTo>
                      <a:lnTo>
                        <a:pt x="500" y="0"/>
                      </a:lnTo>
                      <a:lnTo>
                        <a:pt x="514" y="0"/>
                      </a:lnTo>
                      <a:lnTo>
                        <a:pt x="529" y="0"/>
                      </a:lnTo>
                      <a:lnTo>
                        <a:pt x="545" y="0"/>
                      </a:lnTo>
                      <a:lnTo>
                        <a:pt x="561" y="0"/>
                      </a:lnTo>
                      <a:lnTo>
                        <a:pt x="578" y="1"/>
                      </a:lnTo>
                      <a:lnTo>
                        <a:pt x="594" y="2"/>
                      </a:lnTo>
                      <a:lnTo>
                        <a:pt x="610" y="3"/>
                      </a:lnTo>
                      <a:lnTo>
                        <a:pt x="624" y="6"/>
                      </a:lnTo>
                      <a:lnTo>
                        <a:pt x="638" y="7"/>
                      </a:lnTo>
                      <a:lnTo>
                        <a:pt x="651" y="10"/>
                      </a:lnTo>
                      <a:lnTo>
                        <a:pt x="662" y="13"/>
                      </a:lnTo>
                      <a:lnTo>
                        <a:pt x="672" y="17"/>
                      </a:lnTo>
                      <a:lnTo>
                        <a:pt x="679" y="20"/>
                      </a:lnTo>
                      <a:lnTo>
                        <a:pt x="691" y="28"/>
                      </a:lnTo>
                      <a:lnTo>
                        <a:pt x="702" y="35"/>
                      </a:lnTo>
                      <a:lnTo>
                        <a:pt x="712" y="41"/>
                      </a:lnTo>
                      <a:lnTo>
                        <a:pt x="722" y="47"/>
                      </a:lnTo>
                      <a:lnTo>
                        <a:pt x="729" y="51"/>
                      </a:lnTo>
                      <a:lnTo>
                        <a:pt x="736" y="54"/>
                      </a:lnTo>
                      <a:lnTo>
                        <a:pt x="742" y="55"/>
                      </a:lnTo>
                      <a:lnTo>
                        <a:pt x="747" y="57"/>
                      </a:lnTo>
                      <a:lnTo>
                        <a:pt x="753" y="57"/>
                      </a:lnTo>
                      <a:lnTo>
                        <a:pt x="759" y="58"/>
                      </a:lnTo>
                      <a:lnTo>
                        <a:pt x="763" y="60"/>
                      </a:lnTo>
                      <a:lnTo>
                        <a:pt x="764" y="65"/>
                      </a:lnTo>
                      <a:lnTo>
                        <a:pt x="766" y="70"/>
                      </a:lnTo>
                      <a:lnTo>
                        <a:pt x="767" y="74"/>
                      </a:lnTo>
                      <a:lnTo>
                        <a:pt x="770" y="76"/>
                      </a:lnTo>
                      <a:lnTo>
                        <a:pt x="775" y="76"/>
                      </a:lnTo>
                      <a:lnTo>
                        <a:pt x="783" y="75"/>
                      </a:lnTo>
                      <a:lnTo>
                        <a:pt x="789" y="76"/>
                      </a:lnTo>
                      <a:lnTo>
                        <a:pt x="792" y="80"/>
                      </a:lnTo>
                      <a:lnTo>
                        <a:pt x="792" y="83"/>
                      </a:lnTo>
                      <a:lnTo>
                        <a:pt x="794" y="88"/>
                      </a:lnTo>
                      <a:lnTo>
                        <a:pt x="798" y="93"/>
                      </a:lnTo>
                      <a:lnTo>
                        <a:pt x="802" y="97"/>
                      </a:lnTo>
                      <a:lnTo>
                        <a:pt x="807" y="97"/>
                      </a:lnTo>
                      <a:lnTo>
                        <a:pt x="811" y="96"/>
                      </a:lnTo>
                      <a:lnTo>
                        <a:pt x="814" y="96"/>
                      </a:lnTo>
                      <a:lnTo>
                        <a:pt x="818" y="98"/>
                      </a:lnTo>
                      <a:lnTo>
                        <a:pt x="822" y="102"/>
                      </a:lnTo>
                      <a:lnTo>
                        <a:pt x="825" y="109"/>
                      </a:lnTo>
                      <a:lnTo>
                        <a:pt x="829" y="118"/>
                      </a:lnTo>
                      <a:lnTo>
                        <a:pt x="835" y="125"/>
                      </a:lnTo>
                      <a:lnTo>
                        <a:pt x="840" y="127"/>
                      </a:lnTo>
                      <a:lnTo>
                        <a:pt x="846" y="129"/>
                      </a:lnTo>
                      <a:lnTo>
                        <a:pt x="850" y="131"/>
                      </a:lnTo>
                      <a:lnTo>
                        <a:pt x="853" y="135"/>
                      </a:lnTo>
                      <a:lnTo>
                        <a:pt x="856" y="141"/>
                      </a:lnTo>
                      <a:lnTo>
                        <a:pt x="857" y="144"/>
                      </a:lnTo>
                      <a:lnTo>
                        <a:pt x="859" y="149"/>
                      </a:lnTo>
                      <a:lnTo>
                        <a:pt x="862" y="155"/>
                      </a:lnTo>
                      <a:lnTo>
                        <a:pt x="864" y="160"/>
                      </a:lnTo>
                      <a:lnTo>
                        <a:pt x="868" y="166"/>
                      </a:lnTo>
                      <a:lnTo>
                        <a:pt x="873" y="172"/>
                      </a:lnTo>
                      <a:lnTo>
                        <a:pt x="878" y="177"/>
                      </a:lnTo>
                      <a:lnTo>
                        <a:pt x="882" y="181"/>
                      </a:lnTo>
                      <a:lnTo>
                        <a:pt x="892" y="188"/>
                      </a:lnTo>
                      <a:lnTo>
                        <a:pt x="897" y="194"/>
                      </a:lnTo>
                      <a:lnTo>
                        <a:pt x="899" y="202"/>
                      </a:lnTo>
                      <a:lnTo>
                        <a:pt x="901" y="206"/>
                      </a:lnTo>
                      <a:lnTo>
                        <a:pt x="902" y="211"/>
                      </a:lnTo>
                      <a:lnTo>
                        <a:pt x="903" y="217"/>
                      </a:lnTo>
                      <a:lnTo>
                        <a:pt x="907" y="222"/>
                      </a:lnTo>
                      <a:lnTo>
                        <a:pt x="910" y="226"/>
                      </a:lnTo>
                      <a:lnTo>
                        <a:pt x="915" y="229"/>
                      </a:lnTo>
                      <a:lnTo>
                        <a:pt x="918" y="233"/>
                      </a:lnTo>
                      <a:lnTo>
                        <a:pt x="919" y="237"/>
                      </a:lnTo>
                      <a:lnTo>
                        <a:pt x="919" y="242"/>
                      </a:lnTo>
                      <a:lnTo>
                        <a:pt x="919" y="245"/>
                      </a:lnTo>
                      <a:lnTo>
                        <a:pt x="920" y="250"/>
                      </a:lnTo>
                      <a:lnTo>
                        <a:pt x="920" y="256"/>
                      </a:lnTo>
                      <a:lnTo>
                        <a:pt x="921" y="261"/>
                      </a:lnTo>
                      <a:lnTo>
                        <a:pt x="923" y="267"/>
                      </a:lnTo>
                      <a:lnTo>
                        <a:pt x="924" y="272"/>
                      </a:lnTo>
                      <a:lnTo>
                        <a:pt x="926" y="276"/>
                      </a:lnTo>
                      <a:lnTo>
                        <a:pt x="929" y="278"/>
                      </a:lnTo>
                      <a:lnTo>
                        <a:pt x="934" y="282"/>
                      </a:lnTo>
                      <a:lnTo>
                        <a:pt x="937" y="287"/>
                      </a:lnTo>
                      <a:lnTo>
                        <a:pt x="938" y="293"/>
                      </a:lnTo>
                      <a:lnTo>
                        <a:pt x="938" y="300"/>
                      </a:lnTo>
                      <a:lnTo>
                        <a:pt x="938" y="307"/>
                      </a:lnTo>
                      <a:lnTo>
                        <a:pt x="941" y="312"/>
                      </a:lnTo>
                      <a:lnTo>
                        <a:pt x="945" y="318"/>
                      </a:lnTo>
                      <a:lnTo>
                        <a:pt x="948" y="322"/>
                      </a:lnTo>
                      <a:lnTo>
                        <a:pt x="952" y="327"/>
                      </a:lnTo>
                      <a:lnTo>
                        <a:pt x="954" y="335"/>
                      </a:lnTo>
                      <a:lnTo>
                        <a:pt x="955" y="343"/>
                      </a:lnTo>
                      <a:lnTo>
                        <a:pt x="957" y="350"/>
                      </a:lnTo>
                      <a:lnTo>
                        <a:pt x="958" y="355"/>
                      </a:lnTo>
                      <a:lnTo>
                        <a:pt x="959" y="361"/>
                      </a:lnTo>
                      <a:lnTo>
                        <a:pt x="959" y="369"/>
                      </a:lnTo>
                      <a:lnTo>
                        <a:pt x="960" y="378"/>
                      </a:lnTo>
                      <a:lnTo>
                        <a:pt x="962" y="388"/>
                      </a:lnTo>
                      <a:lnTo>
                        <a:pt x="962" y="395"/>
                      </a:lnTo>
                      <a:lnTo>
                        <a:pt x="962" y="402"/>
                      </a:lnTo>
                      <a:lnTo>
                        <a:pt x="962" y="406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89" name="Freeform 905"/>
                <p:cNvSpPr>
                  <a:spLocks/>
                </p:cNvSpPr>
                <p:nvPr/>
              </p:nvSpPr>
              <p:spPr bwMode="auto">
                <a:xfrm>
                  <a:off x="4957" y="2501"/>
                  <a:ext cx="63" cy="25"/>
                </a:xfrm>
                <a:custGeom>
                  <a:avLst/>
                  <a:gdLst>
                    <a:gd name="T0" fmla="*/ 308 w 312"/>
                    <a:gd name="T1" fmla="*/ 82 h 128"/>
                    <a:gd name="T2" fmla="*/ 296 w 312"/>
                    <a:gd name="T3" fmla="*/ 65 h 128"/>
                    <a:gd name="T4" fmla="*/ 283 w 312"/>
                    <a:gd name="T5" fmla="*/ 43 h 128"/>
                    <a:gd name="T6" fmla="*/ 267 w 312"/>
                    <a:gd name="T7" fmla="*/ 26 h 128"/>
                    <a:gd name="T8" fmla="*/ 250 w 312"/>
                    <a:gd name="T9" fmla="*/ 16 h 128"/>
                    <a:gd name="T10" fmla="*/ 235 w 312"/>
                    <a:gd name="T11" fmla="*/ 10 h 128"/>
                    <a:gd name="T12" fmla="*/ 219 w 312"/>
                    <a:gd name="T13" fmla="*/ 8 h 128"/>
                    <a:gd name="T14" fmla="*/ 201 w 312"/>
                    <a:gd name="T15" fmla="*/ 8 h 128"/>
                    <a:gd name="T16" fmla="*/ 194 w 312"/>
                    <a:gd name="T17" fmla="*/ 8 h 128"/>
                    <a:gd name="T18" fmla="*/ 207 w 312"/>
                    <a:gd name="T19" fmla="*/ 5 h 128"/>
                    <a:gd name="T20" fmla="*/ 213 w 312"/>
                    <a:gd name="T21" fmla="*/ 4 h 128"/>
                    <a:gd name="T22" fmla="*/ 207 w 312"/>
                    <a:gd name="T23" fmla="*/ 2 h 128"/>
                    <a:gd name="T24" fmla="*/ 194 w 312"/>
                    <a:gd name="T25" fmla="*/ 0 h 128"/>
                    <a:gd name="T26" fmla="*/ 174 w 312"/>
                    <a:gd name="T27" fmla="*/ 5 h 128"/>
                    <a:gd name="T28" fmla="*/ 125 w 312"/>
                    <a:gd name="T29" fmla="*/ 30 h 128"/>
                    <a:gd name="T30" fmla="*/ 133 w 312"/>
                    <a:gd name="T31" fmla="*/ 14 h 128"/>
                    <a:gd name="T32" fmla="*/ 115 w 312"/>
                    <a:gd name="T33" fmla="*/ 28 h 128"/>
                    <a:gd name="T34" fmla="*/ 97 w 312"/>
                    <a:gd name="T35" fmla="*/ 39 h 128"/>
                    <a:gd name="T36" fmla="*/ 82 w 312"/>
                    <a:gd name="T37" fmla="*/ 50 h 128"/>
                    <a:gd name="T38" fmla="*/ 83 w 312"/>
                    <a:gd name="T39" fmla="*/ 42 h 128"/>
                    <a:gd name="T40" fmla="*/ 78 w 312"/>
                    <a:gd name="T41" fmla="*/ 48 h 128"/>
                    <a:gd name="T42" fmla="*/ 66 w 312"/>
                    <a:gd name="T43" fmla="*/ 61 h 128"/>
                    <a:gd name="T44" fmla="*/ 53 w 312"/>
                    <a:gd name="T45" fmla="*/ 77 h 128"/>
                    <a:gd name="T46" fmla="*/ 43 w 312"/>
                    <a:gd name="T47" fmla="*/ 90 h 128"/>
                    <a:gd name="T48" fmla="*/ 30 w 312"/>
                    <a:gd name="T49" fmla="*/ 103 h 128"/>
                    <a:gd name="T50" fmla="*/ 11 w 312"/>
                    <a:gd name="T51" fmla="*/ 110 h 128"/>
                    <a:gd name="T52" fmla="*/ 0 w 312"/>
                    <a:gd name="T53" fmla="*/ 112 h 128"/>
                    <a:gd name="T54" fmla="*/ 4 w 312"/>
                    <a:gd name="T55" fmla="*/ 117 h 128"/>
                    <a:gd name="T56" fmla="*/ 19 w 312"/>
                    <a:gd name="T57" fmla="*/ 126 h 128"/>
                    <a:gd name="T58" fmla="*/ 39 w 312"/>
                    <a:gd name="T59" fmla="*/ 125 h 128"/>
                    <a:gd name="T60" fmla="*/ 55 w 312"/>
                    <a:gd name="T61" fmla="*/ 114 h 128"/>
                    <a:gd name="T62" fmla="*/ 76 w 312"/>
                    <a:gd name="T63" fmla="*/ 98 h 128"/>
                    <a:gd name="T64" fmla="*/ 97 w 312"/>
                    <a:gd name="T65" fmla="*/ 82 h 128"/>
                    <a:gd name="T66" fmla="*/ 112 w 312"/>
                    <a:gd name="T67" fmla="*/ 67 h 128"/>
                    <a:gd name="T68" fmla="*/ 131 w 312"/>
                    <a:gd name="T69" fmla="*/ 54 h 128"/>
                    <a:gd name="T70" fmla="*/ 160 w 312"/>
                    <a:gd name="T71" fmla="*/ 41 h 128"/>
                    <a:gd name="T72" fmla="*/ 193 w 312"/>
                    <a:gd name="T73" fmla="*/ 31 h 128"/>
                    <a:gd name="T74" fmla="*/ 218 w 312"/>
                    <a:gd name="T75" fmla="*/ 28 h 128"/>
                    <a:gd name="T76" fmla="*/ 237 w 312"/>
                    <a:gd name="T77" fmla="*/ 32 h 128"/>
                    <a:gd name="T78" fmla="*/ 251 w 312"/>
                    <a:gd name="T79" fmla="*/ 36 h 128"/>
                    <a:gd name="T80" fmla="*/ 262 w 312"/>
                    <a:gd name="T81" fmla="*/ 42 h 128"/>
                    <a:gd name="T82" fmla="*/ 272 w 312"/>
                    <a:gd name="T83" fmla="*/ 49 h 128"/>
                    <a:gd name="T84" fmla="*/ 284 w 312"/>
                    <a:gd name="T85" fmla="*/ 60 h 128"/>
                    <a:gd name="T86" fmla="*/ 297 w 312"/>
                    <a:gd name="T87" fmla="*/ 72 h 128"/>
                    <a:gd name="T88" fmla="*/ 308 w 312"/>
                    <a:gd name="T89" fmla="*/ 83 h 128"/>
                    <a:gd name="T90" fmla="*/ 312 w 312"/>
                    <a:gd name="T91" fmla="*/ 88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12" h="128">
                      <a:moveTo>
                        <a:pt x="312" y="88"/>
                      </a:moveTo>
                      <a:lnTo>
                        <a:pt x="308" y="82"/>
                      </a:lnTo>
                      <a:lnTo>
                        <a:pt x="302" y="75"/>
                      </a:lnTo>
                      <a:lnTo>
                        <a:pt x="296" y="65"/>
                      </a:lnTo>
                      <a:lnTo>
                        <a:pt x="290" y="54"/>
                      </a:lnTo>
                      <a:lnTo>
                        <a:pt x="283" y="43"/>
                      </a:lnTo>
                      <a:lnTo>
                        <a:pt x="274" y="33"/>
                      </a:lnTo>
                      <a:lnTo>
                        <a:pt x="267" y="26"/>
                      </a:lnTo>
                      <a:lnTo>
                        <a:pt x="258" y="20"/>
                      </a:lnTo>
                      <a:lnTo>
                        <a:pt x="250" y="16"/>
                      </a:lnTo>
                      <a:lnTo>
                        <a:pt x="243" y="13"/>
                      </a:lnTo>
                      <a:lnTo>
                        <a:pt x="235" y="10"/>
                      </a:lnTo>
                      <a:lnTo>
                        <a:pt x="227" y="9"/>
                      </a:lnTo>
                      <a:lnTo>
                        <a:pt x="219" y="8"/>
                      </a:lnTo>
                      <a:lnTo>
                        <a:pt x="211" y="8"/>
                      </a:lnTo>
                      <a:lnTo>
                        <a:pt x="201" y="8"/>
                      </a:lnTo>
                      <a:lnTo>
                        <a:pt x="191" y="9"/>
                      </a:lnTo>
                      <a:lnTo>
                        <a:pt x="194" y="8"/>
                      </a:lnTo>
                      <a:lnTo>
                        <a:pt x="200" y="6"/>
                      </a:lnTo>
                      <a:lnTo>
                        <a:pt x="207" y="5"/>
                      </a:lnTo>
                      <a:lnTo>
                        <a:pt x="215" y="4"/>
                      </a:lnTo>
                      <a:lnTo>
                        <a:pt x="213" y="4"/>
                      </a:lnTo>
                      <a:lnTo>
                        <a:pt x="211" y="3"/>
                      </a:lnTo>
                      <a:lnTo>
                        <a:pt x="207" y="2"/>
                      </a:lnTo>
                      <a:lnTo>
                        <a:pt x="201" y="0"/>
                      </a:lnTo>
                      <a:lnTo>
                        <a:pt x="194" y="0"/>
                      </a:lnTo>
                      <a:lnTo>
                        <a:pt x="185" y="2"/>
                      </a:lnTo>
                      <a:lnTo>
                        <a:pt x="174" y="5"/>
                      </a:lnTo>
                      <a:lnTo>
                        <a:pt x="162" y="10"/>
                      </a:lnTo>
                      <a:lnTo>
                        <a:pt x="125" y="30"/>
                      </a:lnTo>
                      <a:lnTo>
                        <a:pt x="137" y="11"/>
                      </a:lnTo>
                      <a:lnTo>
                        <a:pt x="133" y="14"/>
                      </a:lnTo>
                      <a:lnTo>
                        <a:pt x="125" y="21"/>
                      </a:lnTo>
                      <a:lnTo>
                        <a:pt x="115" y="28"/>
                      </a:lnTo>
                      <a:lnTo>
                        <a:pt x="105" y="34"/>
                      </a:lnTo>
                      <a:lnTo>
                        <a:pt x="97" y="39"/>
                      </a:lnTo>
                      <a:lnTo>
                        <a:pt x="88" y="45"/>
                      </a:lnTo>
                      <a:lnTo>
                        <a:pt x="82" y="50"/>
                      </a:lnTo>
                      <a:lnTo>
                        <a:pt x="79" y="53"/>
                      </a:lnTo>
                      <a:lnTo>
                        <a:pt x="83" y="42"/>
                      </a:lnTo>
                      <a:lnTo>
                        <a:pt x="82" y="43"/>
                      </a:lnTo>
                      <a:lnTo>
                        <a:pt x="78" y="48"/>
                      </a:lnTo>
                      <a:lnTo>
                        <a:pt x="72" y="54"/>
                      </a:lnTo>
                      <a:lnTo>
                        <a:pt x="66" y="61"/>
                      </a:lnTo>
                      <a:lnTo>
                        <a:pt x="60" y="69"/>
                      </a:lnTo>
                      <a:lnTo>
                        <a:pt x="53" y="77"/>
                      </a:lnTo>
                      <a:lnTo>
                        <a:pt x="47" y="84"/>
                      </a:lnTo>
                      <a:lnTo>
                        <a:pt x="43" y="90"/>
                      </a:lnTo>
                      <a:lnTo>
                        <a:pt x="37" y="97"/>
                      </a:lnTo>
                      <a:lnTo>
                        <a:pt x="30" y="103"/>
                      </a:lnTo>
                      <a:lnTo>
                        <a:pt x="20" y="107"/>
                      </a:lnTo>
                      <a:lnTo>
                        <a:pt x="11" y="110"/>
                      </a:lnTo>
                      <a:lnTo>
                        <a:pt x="5" y="111"/>
                      </a:lnTo>
                      <a:lnTo>
                        <a:pt x="0" y="112"/>
                      </a:lnTo>
                      <a:lnTo>
                        <a:pt x="0" y="115"/>
                      </a:lnTo>
                      <a:lnTo>
                        <a:pt x="4" y="117"/>
                      </a:lnTo>
                      <a:lnTo>
                        <a:pt x="11" y="121"/>
                      </a:lnTo>
                      <a:lnTo>
                        <a:pt x="19" y="126"/>
                      </a:lnTo>
                      <a:lnTo>
                        <a:pt x="28" y="128"/>
                      </a:lnTo>
                      <a:lnTo>
                        <a:pt x="39" y="125"/>
                      </a:lnTo>
                      <a:lnTo>
                        <a:pt x="47" y="120"/>
                      </a:lnTo>
                      <a:lnTo>
                        <a:pt x="55" y="114"/>
                      </a:lnTo>
                      <a:lnTo>
                        <a:pt x="66" y="106"/>
                      </a:lnTo>
                      <a:lnTo>
                        <a:pt x="76" y="98"/>
                      </a:lnTo>
                      <a:lnTo>
                        <a:pt x="87" y="89"/>
                      </a:lnTo>
                      <a:lnTo>
                        <a:pt x="97" y="82"/>
                      </a:lnTo>
                      <a:lnTo>
                        <a:pt x="105" y="73"/>
                      </a:lnTo>
                      <a:lnTo>
                        <a:pt x="112" y="67"/>
                      </a:lnTo>
                      <a:lnTo>
                        <a:pt x="120" y="61"/>
                      </a:lnTo>
                      <a:lnTo>
                        <a:pt x="131" y="54"/>
                      </a:lnTo>
                      <a:lnTo>
                        <a:pt x="145" y="47"/>
                      </a:lnTo>
                      <a:lnTo>
                        <a:pt x="160" y="41"/>
                      </a:lnTo>
                      <a:lnTo>
                        <a:pt x="177" y="34"/>
                      </a:lnTo>
                      <a:lnTo>
                        <a:pt x="193" y="31"/>
                      </a:lnTo>
                      <a:lnTo>
                        <a:pt x="206" y="28"/>
                      </a:lnTo>
                      <a:lnTo>
                        <a:pt x="218" y="28"/>
                      </a:lnTo>
                      <a:lnTo>
                        <a:pt x="228" y="30"/>
                      </a:lnTo>
                      <a:lnTo>
                        <a:pt x="237" y="32"/>
                      </a:lnTo>
                      <a:lnTo>
                        <a:pt x="244" y="33"/>
                      </a:lnTo>
                      <a:lnTo>
                        <a:pt x="251" y="36"/>
                      </a:lnTo>
                      <a:lnTo>
                        <a:pt x="256" y="38"/>
                      </a:lnTo>
                      <a:lnTo>
                        <a:pt x="262" y="42"/>
                      </a:lnTo>
                      <a:lnTo>
                        <a:pt x="267" y="45"/>
                      </a:lnTo>
                      <a:lnTo>
                        <a:pt x="272" y="49"/>
                      </a:lnTo>
                      <a:lnTo>
                        <a:pt x="278" y="54"/>
                      </a:lnTo>
                      <a:lnTo>
                        <a:pt x="284" y="60"/>
                      </a:lnTo>
                      <a:lnTo>
                        <a:pt x="291" y="66"/>
                      </a:lnTo>
                      <a:lnTo>
                        <a:pt x="297" y="72"/>
                      </a:lnTo>
                      <a:lnTo>
                        <a:pt x="303" y="78"/>
                      </a:lnTo>
                      <a:lnTo>
                        <a:pt x="308" y="83"/>
                      </a:lnTo>
                      <a:lnTo>
                        <a:pt x="311" y="87"/>
                      </a:lnTo>
                      <a:lnTo>
                        <a:pt x="312" y="88"/>
                      </a:lnTo>
                      <a:close/>
                    </a:path>
                  </a:pathLst>
                </a:custGeom>
                <a:solidFill>
                  <a:srgbClr val="A5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90" name="Freeform 906"/>
                <p:cNvSpPr>
                  <a:spLocks/>
                </p:cNvSpPr>
                <p:nvPr/>
              </p:nvSpPr>
              <p:spPr bwMode="auto">
                <a:xfrm>
                  <a:off x="4957" y="2501"/>
                  <a:ext cx="63" cy="25"/>
                </a:xfrm>
                <a:custGeom>
                  <a:avLst/>
                  <a:gdLst>
                    <a:gd name="T0" fmla="*/ 312 w 312"/>
                    <a:gd name="T1" fmla="*/ 88 h 128"/>
                    <a:gd name="T2" fmla="*/ 302 w 312"/>
                    <a:gd name="T3" fmla="*/ 75 h 128"/>
                    <a:gd name="T4" fmla="*/ 290 w 312"/>
                    <a:gd name="T5" fmla="*/ 54 h 128"/>
                    <a:gd name="T6" fmla="*/ 274 w 312"/>
                    <a:gd name="T7" fmla="*/ 33 h 128"/>
                    <a:gd name="T8" fmla="*/ 258 w 312"/>
                    <a:gd name="T9" fmla="*/ 20 h 128"/>
                    <a:gd name="T10" fmla="*/ 250 w 312"/>
                    <a:gd name="T11" fmla="*/ 16 h 128"/>
                    <a:gd name="T12" fmla="*/ 235 w 312"/>
                    <a:gd name="T13" fmla="*/ 10 h 128"/>
                    <a:gd name="T14" fmla="*/ 219 w 312"/>
                    <a:gd name="T15" fmla="*/ 8 h 128"/>
                    <a:gd name="T16" fmla="*/ 201 w 312"/>
                    <a:gd name="T17" fmla="*/ 8 h 128"/>
                    <a:gd name="T18" fmla="*/ 191 w 312"/>
                    <a:gd name="T19" fmla="*/ 9 h 128"/>
                    <a:gd name="T20" fmla="*/ 200 w 312"/>
                    <a:gd name="T21" fmla="*/ 6 h 128"/>
                    <a:gd name="T22" fmla="*/ 215 w 312"/>
                    <a:gd name="T23" fmla="*/ 4 h 128"/>
                    <a:gd name="T24" fmla="*/ 213 w 312"/>
                    <a:gd name="T25" fmla="*/ 4 h 128"/>
                    <a:gd name="T26" fmla="*/ 207 w 312"/>
                    <a:gd name="T27" fmla="*/ 2 h 128"/>
                    <a:gd name="T28" fmla="*/ 194 w 312"/>
                    <a:gd name="T29" fmla="*/ 0 h 128"/>
                    <a:gd name="T30" fmla="*/ 174 w 312"/>
                    <a:gd name="T31" fmla="*/ 5 h 128"/>
                    <a:gd name="T32" fmla="*/ 125 w 312"/>
                    <a:gd name="T33" fmla="*/ 30 h 128"/>
                    <a:gd name="T34" fmla="*/ 137 w 312"/>
                    <a:gd name="T35" fmla="*/ 11 h 128"/>
                    <a:gd name="T36" fmla="*/ 125 w 312"/>
                    <a:gd name="T37" fmla="*/ 21 h 128"/>
                    <a:gd name="T38" fmla="*/ 105 w 312"/>
                    <a:gd name="T39" fmla="*/ 34 h 128"/>
                    <a:gd name="T40" fmla="*/ 97 w 312"/>
                    <a:gd name="T41" fmla="*/ 39 h 128"/>
                    <a:gd name="T42" fmla="*/ 82 w 312"/>
                    <a:gd name="T43" fmla="*/ 50 h 128"/>
                    <a:gd name="T44" fmla="*/ 83 w 312"/>
                    <a:gd name="T45" fmla="*/ 42 h 128"/>
                    <a:gd name="T46" fmla="*/ 82 w 312"/>
                    <a:gd name="T47" fmla="*/ 43 h 128"/>
                    <a:gd name="T48" fmla="*/ 72 w 312"/>
                    <a:gd name="T49" fmla="*/ 54 h 128"/>
                    <a:gd name="T50" fmla="*/ 66 w 312"/>
                    <a:gd name="T51" fmla="*/ 61 h 128"/>
                    <a:gd name="T52" fmla="*/ 53 w 312"/>
                    <a:gd name="T53" fmla="*/ 77 h 128"/>
                    <a:gd name="T54" fmla="*/ 43 w 312"/>
                    <a:gd name="T55" fmla="*/ 90 h 128"/>
                    <a:gd name="T56" fmla="*/ 37 w 312"/>
                    <a:gd name="T57" fmla="*/ 97 h 128"/>
                    <a:gd name="T58" fmla="*/ 20 w 312"/>
                    <a:gd name="T59" fmla="*/ 107 h 128"/>
                    <a:gd name="T60" fmla="*/ 11 w 312"/>
                    <a:gd name="T61" fmla="*/ 110 h 128"/>
                    <a:gd name="T62" fmla="*/ 0 w 312"/>
                    <a:gd name="T63" fmla="*/ 112 h 128"/>
                    <a:gd name="T64" fmla="*/ 4 w 312"/>
                    <a:gd name="T65" fmla="*/ 117 h 128"/>
                    <a:gd name="T66" fmla="*/ 11 w 312"/>
                    <a:gd name="T67" fmla="*/ 121 h 128"/>
                    <a:gd name="T68" fmla="*/ 28 w 312"/>
                    <a:gd name="T69" fmla="*/ 128 h 128"/>
                    <a:gd name="T70" fmla="*/ 39 w 312"/>
                    <a:gd name="T71" fmla="*/ 125 h 128"/>
                    <a:gd name="T72" fmla="*/ 55 w 312"/>
                    <a:gd name="T73" fmla="*/ 114 h 128"/>
                    <a:gd name="T74" fmla="*/ 76 w 312"/>
                    <a:gd name="T75" fmla="*/ 98 h 128"/>
                    <a:gd name="T76" fmla="*/ 97 w 312"/>
                    <a:gd name="T77" fmla="*/ 82 h 128"/>
                    <a:gd name="T78" fmla="*/ 112 w 312"/>
                    <a:gd name="T79" fmla="*/ 67 h 128"/>
                    <a:gd name="T80" fmla="*/ 120 w 312"/>
                    <a:gd name="T81" fmla="*/ 61 h 128"/>
                    <a:gd name="T82" fmla="*/ 145 w 312"/>
                    <a:gd name="T83" fmla="*/ 47 h 128"/>
                    <a:gd name="T84" fmla="*/ 177 w 312"/>
                    <a:gd name="T85" fmla="*/ 34 h 128"/>
                    <a:gd name="T86" fmla="*/ 206 w 312"/>
                    <a:gd name="T87" fmla="*/ 28 h 128"/>
                    <a:gd name="T88" fmla="*/ 218 w 312"/>
                    <a:gd name="T89" fmla="*/ 28 h 128"/>
                    <a:gd name="T90" fmla="*/ 237 w 312"/>
                    <a:gd name="T91" fmla="*/ 32 h 128"/>
                    <a:gd name="T92" fmla="*/ 251 w 312"/>
                    <a:gd name="T93" fmla="*/ 36 h 128"/>
                    <a:gd name="T94" fmla="*/ 262 w 312"/>
                    <a:gd name="T95" fmla="*/ 42 h 128"/>
                    <a:gd name="T96" fmla="*/ 272 w 312"/>
                    <a:gd name="T97" fmla="*/ 49 h 128"/>
                    <a:gd name="T98" fmla="*/ 278 w 312"/>
                    <a:gd name="T99" fmla="*/ 54 h 128"/>
                    <a:gd name="T100" fmla="*/ 291 w 312"/>
                    <a:gd name="T101" fmla="*/ 66 h 128"/>
                    <a:gd name="T102" fmla="*/ 303 w 312"/>
                    <a:gd name="T103" fmla="*/ 78 h 128"/>
                    <a:gd name="T104" fmla="*/ 311 w 312"/>
                    <a:gd name="T105" fmla="*/ 87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12" h="128">
                      <a:moveTo>
                        <a:pt x="312" y="88"/>
                      </a:moveTo>
                      <a:lnTo>
                        <a:pt x="312" y="88"/>
                      </a:lnTo>
                      <a:lnTo>
                        <a:pt x="308" y="82"/>
                      </a:lnTo>
                      <a:lnTo>
                        <a:pt x="302" y="75"/>
                      </a:lnTo>
                      <a:lnTo>
                        <a:pt x="296" y="65"/>
                      </a:lnTo>
                      <a:lnTo>
                        <a:pt x="290" y="54"/>
                      </a:lnTo>
                      <a:lnTo>
                        <a:pt x="283" y="43"/>
                      </a:lnTo>
                      <a:lnTo>
                        <a:pt x="274" y="33"/>
                      </a:lnTo>
                      <a:lnTo>
                        <a:pt x="267" y="26"/>
                      </a:lnTo>
                      <a:lnTo>
                        <a:pt x="258" y="20"/>
                      </a:lnTo>
                      <a:lnTo>
                        <a:pt x="250" y="16"/>
                      </a:lnTo>
                      <a:lnTo>
                        <a:pt x="243" y="13"/>
                      </a:lnTo>
                      <a:lnTo>
                        <a:pt x="235" y="10"/>
                      </a:lnTo>
                      <a:lnTo>
                        <a:pt x="227" y="9"/>
                      </a:lnTo>
                      <a:lnTo>
                        <a:pt x="219" y="8"/>
                      </a:lnTo>
                      <a:lnTo>
                        <a:pt x="211" y="8"/>
                      </a:lnTo>
                      <a:lnTo>
                        <a:pt x="201" y="8"/>
                      </a:lnTo>
                      <a:lnTo>
                        <a:pt x="191" y="9"/>
                      </a:lnTo>
                      <a:lnTo>
                        <a:pt x="194" y="8"/>
                      </a:lnTo>
                      <a:lnTo>
                        <a:pt x="200" y="6"/>
                      </a:lnTo>
                      <a:lnTo>
                        <a:pt x="207" y="5"/>
                      </a:lnTo>
                      <a:lnTo>
                        <a:pt x="215" y="4"/>
                      </a:lnTo>
                      <a:lnTo>
                        <a:pt x="213" y="4"/>
                      </a:lnTo>
                      <a:lnTo>
                        <a:pt x="211" y="3"/>
                      </a:lnTo>
                      <a:lnTo>
                        <a:pt x="207" y="2"/>
                      </a:lnTo>
                      <a:lnTo>
                        <a:pt x="201" y="0"/>
                      </a:lnTo>
                      <a:lnTo>
                        <a:pt x="194" y="0"/>
                      </a:lnTo>
                      <a:lnTo>
                        <a:pt x="185" y="2"/>
                      </a:lnTo>
                      <a:lnTo>
                        <a:pt x="174" y="5"/>
                      </a:lnTo>
                      <a:lnTo>
                        <a:pt x="162" y="10"/>
                      </a:lnTo>
                      <a:lnTo>
                        <a:pt x="125" y="30"/>
                      </a:lnTo>
                      <a:lnTo>
                        <a:pt x="137" y="11"/>
                      </a:lnTo>
                      <a:lnTo>
                        <a:pt x="133" y="14"/>
                      </a:lnTo>
                      <a:lnTo>
                        <a:pt x="125" y="21"/>
                      </a:lnTo>
                      <a:lnTo>
                        <a:pt x="115" y="28"/>
                      </a:lnTo>
                      <a:lnTo>
                        <a:pt x="105" y="34"/>
                      </a:lnTo>
                      <a:lnTo>
                        <a:pt x="97" y="39"/>
                      </a:lnTo>
                      <a:lnTo>
                        <a:pt x="88" y="45"/>
                      </a:lnTo>
                      <a:lnTo>
                        <a:pt x="82" y="50"/>
                      </a:lnTo>
                      <a:lnTo>
                        <a:pt x="79" y="53"/>
                      </a:lnTo>
                      <a:lnTo>
                        <a:pt x="83" y="42"/>
                      </a:lnTo>
                      <a:lnTo>
                        <a:pt x="82" y="43"/>
                      </a:lnTo>
                      <a:lnTo>
                        <a:pt x="78" y="48"/>
                      </a:lnTo>
                      <a:lnTo>
                        <a:pt x="72" y="54"/>
                      </a:lnTo>
                      <a:lnTo>
                        <a:pt x="66" y="61"/>
                      </a:lnTo>
                      <a:lnTo>
                        <a:pt x="60" y="69"/>
                      </a:lnTo>
                      <a:lnTo>
                        <a:pt x="53" y="77"/>
                      </a:lnTo>
                      <a:lnTo>
                        <a:pt x="47" y="84"/>
                      </a:lnTo>
                      <a:lnTo>
                        <a:pt x="43" y="90"/>
                      </a:lnTo>
                      <a:lnTo>
                        <a:pt x="37" y="97"/>
                      </a:lnTo>
                      <a:lnTo>
                        <a:pt x="30" y="103"/>
                      </a:lnTo>
                      <a:lnTo>
                        <a:pt x="20" y="107"/>
                      </a:lnTo>
                      <a:lnTo>
                        <a:pt x="11" y="110"/>
                      </a:lnTo>
                      <a:lnTo>
                        <a:pt x="5" y="111"/>
                      </a:lnTo>
                      <a:lnTo>
                        <a:pt x="0" y="112"/>
                      </a:lnTo>
                      <a:lnTo>
                        <a:pt x="0" y="115"/>
                      </a:lnTo>
                      <a:lnTo>
                        <a:pt x="4" y="117"/>
                      </a:lnTo>
                      <a:lnTo>
                        <a:pt x="11" y="121"/>
                      </a:lnTo>
                      <a:lnTo>
                        <a:pt x="19" y="126"/>
                      </a:lnTo>
                      <a:lnTo>
                        <a:pt x="28" y="128"/>
                      </a:lnTo>
                      <a:lnTo>
                        <a:pt x="39" y="125"/>
                      </a:lnTo>
                      <a:lnTo>
                        <a:pt x="47" y="120"/>
                      </a:lnTo>
                      <a:lnTo>
                        <a:pt x="55" y="114"/>
                      </a:lnTo>
                      <a:lnTo>
                        <a:pt x="66" y="106"/>
                      </a:lnTo>
                      <a:lnTo>
                        <a:pt x="76" y="98"/>
                      </a:lnTo>
                      <a:lnTo>
                        <a:pt x="87" y="89"/>
                      </a:lnTo>
                      <a:lnTo>
                        <a:pt x="97" y="82"/>
                      </a:lnTo>
                      <a:lnTo>
                        <a:pt x="105" y="73"/>
                      </a:lnTo>
                      <a:lnTo>
                        <a:pt x="112" y="67"/>
                      </a:lnTo>
                      <a:lnTo>
                        <a:pt x="120" y="61"/>
                      </a:lnTo>
                      <a:lnTo>
                        <a:pt x="131" y="54"/>
                      </a:lnTo>
                      <a:lnTo>
                        <a:pt x="145" y="47"/>
                      </a:lnTo>
                      <a:lnTo>
                        <a:pt x="160" y="41"/>
                      </a:lnTo>
                      <a:lnTo>
                        <a:pt x="177" y="34"/>
                      </a:lnTo>
                      <a:lnTo>
                        <a:pt x="193" y="31"/>
                      </a:lnTo>
                      <a:lnTo>
                        <a:pt x="206" y="28"/>
                      </a:lnTo>
                      <a:lnTo>
                        <a:pt x="218" y="28"/>
                      </a:lnTo>
                      <a:lnTo>
                        <a:pt x="228" y="30"/>
                      </a:lnTo>
                      <a:lnTo>
                        <a:pt x="237" y="32"/>
                      </a:lnTo>
                      <a:lnTo>
                        <a:pt x="244" y="33"/>
                      </a:lnTo>
                      <a:lnTo>
                        <a:pt x="251" y="36"/>
                      </a:lnTo>
                      <a:lnTo>
                        <a:pt x="256" y="38"/>
                      </a:lnTo>
                      <a:lnTo>
                        <a:pt x="262" y="42"/>
                      </a:lnTo>
                      <a:lnTo>
                        <a:pt x="267" y="45"/>
                      </a:lnTo>
                      <a:lnTo>
                        <a:pt x="272" y="49"/>
                      </a:lnTo>
                      <a:lnTo>
                        <a:pt x="278" y="54"/>
                      </a:lnTo>
                      <a:lnTo>
                        <a:pt x="284" y="60"/>
                      </a:lnTo>
                      <a:lnTo>
                        <a:pt x="291" y="66"/>
                      </a:lnTo>
                      <a:lnTo>
                        <a:pt x="297" y="72"/>
                      </a:lnTo>
                      <a:lnTo>
                        <a:pt x="303" y="78"/>
                      </a:lnTo>
                      <a:lnTo>
                        <a:pt x="308" y="83"/>
                      </a:lnTo>
                      <a:lnTo>
                        <a:pt x="311" y="87"/>
                      </a:lnTo>
                      <a:lnTo>
                        <a:pt x="312" y="8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91" name="Freeform 907"/>
                <p:cNvSpPr>
                  <a:spLocks/>
                </p:cNvSpPr>
                <p:nvPr/>
              </p:nvSpPr>
              <p:spPr bwMode="auto">
                <a:xfrm>
                  <a:off x="4987" y="2503"/>
                  <a:ext cx="22" cy="4"/>
                </a:xfrm>
                <a:custGeom>
                  <a:avLst/>
                  <a:gdLst>
                    <a:gd name="T0" fmla="*/ 113 w 113"/>
                    <a:gd name="T1" fmla="*/ 14 h 23"/>
                    <a:gd name="T2" fmla="*/ 113 w 113"/>
                    <a:gd name="T3" fmla="*/ 14 h 23"/>
                    <a:gd name="T4" fmla="*/ 112 w 113"/>
                    <a:gd name="T5" fmla="*/ 13 h 23"/>
                    <a:gd name="T6" fmla="*/ 107 w 113"/>
                    <a:gd name="T7" fmla="*/ 10 h 23"/>
                    <a:gd name="T8" fmla="*/ 99 w 113"/>
                    <a:gd name="T9" fmla="*/ 8 h 23"/>
                    <a:gd name="T10" fmla="*/ 91 w 113"/>
                    <a:gd name="T11" fmla="*/ 4 h 23"/>
                    <a:gd name="T12" fmla="*/ 81 w 113"/>
                    <a:gd name="T13" fmla="*/ 2 h 23"/>
                    <a:gd name="T14" fmla="*/ 69 w 113"/>
                    <a:gd name="T15" fmla="*/ 0 h 23"/>
                    <a:gd name="T16" fmla="*/ 57 w 113"/>
                    <a:gd name="T17" fmla="*/ 0 h 23"/>
                    <a:gd name="T18" fmla="*/ 45 w 113"/>
                    <a:gd name="T19" fmla="*/ 3 h 23"/>
                    <a:gd name="T20" fmla="*/ 45 w 113"/>
                    <a:gd name="T21" fmla="*/ 3 h 23"/>
                    <a:gd name="T22" fmla="*/ 34 w 113"/>
                    <a:gd name="T23" fmla="*/ 6 h 23"/>
                    <a:gd name="T24" fmla="*/ 24 w 113"/>
                    <a:gd name="T25" fmla="*/ 10 h 23"/>
                    <a:gd name="T26" fmla="*/ 15 w 113"/>
                    <a:gd name="T27" fmla="*/ 14 h 23"/>
                    <a:gd name="T28" fmla="*/ 9 w 113"/>
                    <a:gd name="T29" fmla="*/ 16 h 23"/>
                    <a:gd name="T30" fmla="*/ 6 w 113"/>
                    <a:gd name="T31" fmla="*/ 20 h 23"/>
                    <a:gd name="T32" fmla="*/ 2 w 113"/>
                    <a:gd name="T33" fmla="*/ 21 h 23"/>
                    <a:gd name="T34" fmla="*/ 0 w 113"/>
                    <a:gd name="T35" fmla="*/ 23 h 23"/>
                    <a:gd name="T36" fmla="*/ 0 w 113"/>
                    <a:gd name="T37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13" h="23">
                      <a:moveTo>
                        <a:pt x="113" y="14"/>
                      </a:moveTo>
                      <a:lnTo>
                        <a:pt x="113" y="14"/>
                      </a:lnTo>
                      <a:lnTo>
                        <a:pt x="112" y="13"/>
                      </a:lnTo>
                      <a:lnTo>
                        <a:pt x="107" y="10"/>
                      </a:lnTo>
                      <a:lnTo>
                        <a:pt x="99" y="8"/>
                      </a:lnTo>
                      <a:lnTo>
                        <a:pt x="91" y="4"/>
                      </a:lnTo>
                      <a:lnTo>
                        <a:pt x="81" y="2"/>
                      </a:lnTo>
                      <a:lnTo>
                        <a:pt x="69" y="0"/>
                      </a:lnTo>
                      <a:lnTo>
                        <a:pt x="57" y="0"/>
                      </a:lnTo>
                      <a:lnTo>
                        <a:pt x="45" y="3"/>
                      </a:lnTo>
                      <a:lnTo>
                        <a:pt x="34" y="6"/>
                      </a:lnTo>
                      <a:lnTo>
                        <a:pt x="24" y="10"/>
                      </a:lnTo>
                      <a:lnTo>
                        <a:pt x="15" y="14"/>
                      </a:lnTo>
                      <a:lnTo>
                        <a:pt x="9" y="16"/>
                      </a:lnTo>
                      <a:lnTo>
                        <a:pt x="6" y="20"/>
                      </a:lnTo>
                      <a:lnTo>
                        <a:pt x="2" y="21"/>
                      </a:lnTo>
                      <a:lnTo>
                        <a:pt x="0" y="23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92" name="Freeform 908"/>
                <p:cNvSpPr>
                  <a:spLocks/>
                </p:cNvSpPr>
                <p:nvPr/>
              </p:nvSpPr>
              <p:spPr bwMode="auto">
                <a:xfrm>
                  <a:off x="4981" y="2502"/>
                  <a:ext cx="14" cy="8"/>
                </a:xfrm>
                <a:custGeom>
                  <a:avLst/>
                  <a:gdLst>
                    <a:gd name="T0" fmla="*/ 68 w 68"/>
                    <a:gd name="T1" fmla="*/ 0 h 42"/>
                    <a:gd name="T2" fmla="*/ 68 w 68"/>
                    <a:gd name="T3" fmla="*/ 0 h 42"/>
                    <a:gd name="T4" fmla="*/ 67 w 68"/>
                    <a:gd name="T5" fmla="*/ 0 h 42"/>
                    <a:gd name="T6" fmla="*/ 64 w 68"/>
                    <a:gd name="T7" fmla="*/ 1 h 42"/>
                    <a:gd name="T8" fmla="*/ 61 w 68"/>
                    <a:gd name="T9" fmla="*/ 1 h 42"/>
                    <a:gd name="T10" fmla="*/ 56 w 68"/>
                    <a:gd name="T11" fmla="*/ 4 h 42"/>
                    <a:gd name="T12" fmla="*/ 49 w 68"/>
                    <a:gd name="T13" fmla="*/ 6 h 42"/>
                    <a:gd name="T14" fmla="*/ 41 w 68"/>
                    <a:gd name="T15" fmla="*/ 10 h 42"/>
                    <a:gd name="T16" fmla="*/ 34 w 68"/>
                    <a:gd name="T17" fmla="*/ 14 h 42"/>
                    <a:gd name="T18" fmla="*/ 25 w 68"/>
                    <a:gd name="T19" fmla="*/ 20 h 42"/>
                    <a:gd name="T20" fmla="*/ 25 w 68"/>
                    <a:gd name="T21" fmla="*/ 20 h 42"/>
                    <a:gd name="T22" fmla="*/ 12 w 68"/>
                    <a:gd name="T23" fmla="*/ 31 h 42"/>
                    <a:gd name="T24" fmla="*/ 5 w 68"/>
                    <a:gd name="T25" fmla="*/ 37 h 42"/>
                    <a:gd name="T26" fmla="*/ 1 w 68"/>
                    <a:gd name="T27" fmla="*/ 40 h 42"/>
                    <a:gd name="T28" fmla="*/ 0 w 68"/>
                    <a:gd name="T29" fmla="*/ 4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8" h="42">
                      <a:moveTo>
                        <a:pt x="68" y="0"/>
                      </a:moveTo>
                      <a:lnTo>
                        <a:pt x="68" y="0"/>
                      </a:lnTo>
                      <a:lnTo>
                        <a:pt x="67" y="0"/>
                      </a:lnTo>
                      <a:lnTo>
                        <a:pt x="64" y="1"/>
                      </a:lnTo>
                      <a:lnTo>
                        <a:pt x="61" y="1"/>
                      </a:lnTo>
                      <a:lnTo>
                        <a:pt x="56" y="4"/>
                      </a:lnTo>
                      <a:lnTo>
                        <a:pt x="49" y="6"/>
                      </a:lnTo>
                      <a:lnTo>
                        <a:pt x="41" y="10"/>
                      </a:lnTo>
                      <a:lnTo>
                        <a:pt x="34" y="14"/>
                      </a:lnTo>
                      <a:lnTo>
                        <a:pt x="25" y="20"/>
                      </a:lnTo>
                      <a:lnTo>
                        <a:pt x="12" y="31"/>
                      </a:lnTo>
                      <a:lnTo>
                        <a:pt x="5" y="37"/>
                      </a:lnTo>
                      <a:lnTo>
                        <a:pt x="1" y="40"/>
                      </a:lnTo>
                      <a:lnTo>
                        <a:pt x="0" y="42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93" name="Freeform 909"/>
                <p:cNvSpPr>
                  <a:spLocks/>
                </p:cNvSpPr>
                <p:nvPr/>
              </p:nvSpPr>
              <p:spPr bwMode="auto">
                <a:xfrm>
                  <a:off x="4975" y="2506"/>
                  <a:ext cx="6" cy="7"/>
                </a:xfrm>
                <a:custGeom>
                  <a:avLst/>
                  <a:gdLst>
                    <a:gd name="T0" fmla="*/ 34 w 34"/>
                    <a:gd name="T1" fmla="*/ 0 h 36"/>
                    <a:gd name="T2" fmla="*/ 34 w 34"/>
                    <a:gd name="T3" fmla="*/ 0 h 36"/>
                    <a:gd name="T4" fmla="*/ 31 w 34"/>
                    <a:gd name="T5" fmla="*/ 3 h 36"/>
                    <a:gd name="T6" fmla="*/ 27 w 34"/>
                    <a:gd name="T7" fmla="*/ 10 h 36"/>
                    <a:gd name="T8" fmla="*/ 19 w 34"/>
                    <a:gd name="T9" fmla="*/ 17 h 36"/>
                    <a:gd name="T10" fmla="*/ 14 w 34"/>
                    <a:gd name="T11" fmla="*/ 22 h 36"/>
                    <a:gd name="T12" fmla="*/ 14 w 34"/>
                    <a:gd name="T13" fmla="*/ 22 h 36"/>
                    <a:gd name="T14" fmla="*/ 10 w 34"/>
                    <a:gd name="T15" fmla="*/ 26 h 36"/>
                    <a:gd name="T16" fmla="*/ 5 w 34"/>
                    <a:gd name="T17" fmla="*/ 31 h 36"/>
                    <a:gd name="T18" fmla="*/ 1 w 34"/>
                    <a:gd name="T19" fmla="*/ 34 h 36"/>
                    <a:gd name="T20" fmla="*/ 0 w 34"/>
                    <a:gd name="T21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4" h="36">
                      <a:moveTo>
                        <a:pt x="34" y="0"/>
                      </a:moveTo>
                      <a:lnTo>
                        <a:pt x="34" y="0"/>
                      </a:lnTo>
                      <a:lnTo>
                        <a:pt x="31" y="3"/>
                      </a:lnTo>
                      <a:lnTo>
                        <a:pt x="27" y="10"/>
                      </a:lnTo>
                      <a:lnTo>
                        <a:pt x="19" y="17"/>
                      </a:lnTo>
                      <a:lnTo>
                        <a:pt x="14" y="22"/>
                      </a:lnTo>
                      <a:lnTo>
                        <a:pt x="10" y="26"/>
                      </a:lnTo>
                      <a:lnTo>
                        <a:pt x="5" y="31"/>
                      </a:lnTo>
                      <a:lnTo>
                        <a:pt x="1" y="34"/>
                      </a:lnTo>
                      <a:lnTo>
                        <a:pt x="0" y="36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94" name="Freeform 910"/>
                <p:cNvSpPr>
                  <a:spLocks/>
                </p:cNvSpPr>
                <p:nvPr/>
              </p:nvSpPr>
              <p:spPr bwMode="auto">
                <a:xfrm>
                  <a:off x="4978" y="2508"/>
                  <a:ext cx="3" cy="4"/>
                </a:xfrm>
                <a:custGeom>
                  <a:avLst/>
                  <a:gdLst>
                    <a:gd name="T0" fmla="*/ 18 w 18"/>
                    <a:gd name="T1" fmla="*/ 0 h 18"/>
                    <a:gd name="T2" fmla="*/ 18 w 18"/>
                    <a:gd name="T3" fmla="*/ 0 h 18"/>
                    <a:gd name="T4" fmla="*/ 15 w 18"/>
                    <a:gd name="T5" fmla="*/ 3 h 18"/>
                    <a:gd name="T6" fmla="*/ 11 w 18"/>
                    <a:gd name="T7" fmla="*/ 9 h 18"/>
                    <a:gd name="T8" fmla="*/ 4 w 18"/>
                    <a:gd name="T9" fmla="*/ 15 h 18"/>
                    <a:gd name="T10" fmla="*/ 0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18" y="0"/>
                      </a:lnTo>
                      <a:lnTo>
                        <a:pt x="15" y="3"/>
                      </a:lnTo>
                      <a:lnTo>
                        <a:pt x="11" y="9"/>
                      </a:lnTo>
                      <a:lnTo>
                        <a:pt x="4" y="15"/>
                      </a:lnTo>
                      <a:lnTo>
                        <a:pt x="0" y="18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95" name="Freeform 911"/>
                <p:cNvSpPr>
                  <a:spLocks/>
                </p:cNvSpPr>
                <p:nvPr/>
              </p:nvSpPr>
              <p:spPr bwMode="auto">
                <a:xfrm>
                  <a:off x="4971" y="2509"/>
                  <a:ext cx="6" cy="7"/>
                </a:xfrm>
                <a:custGeom>
                  <a:avLst/>
                  <a:gdLst>
                    <a:gd name="T0" fmla="*/ 31 w 31"/>
                    <a:gd name="T1" fmla="*/ 0 h 34"/>
                    <a:gd name="T2" fmla="*/ 31 w 31"/>
                    <a:gd name="T3" fmla="*/ 0 h 34"/>
                    <a:gd name="T4" fmla="*/ 26 w 31"/>
                    <a:gd name="T5" fmla="*/ 4 h 34"/>
                    <a:gd name="T6" fmla="*/ 17 w 31"/>
                    <a:gd name="T7" fmla="*/ 14 h 34"/>
                    <a:gd name="T8" fmla="*/ 6 w 31"/>
                    <a:gd name="T9" fmla="*/ 26 h 34"/>
                    <a:gd name="T10" fmla="*/ 0 w 31"/>
                    <a:gd name="T11" fmla="*/ 3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" h="34">
                      <a:moveTo>
                        <a:pt x="31" y="0"/>
                      </a:moveTo>
                      <a:lnTo>
                        <a:pt x="31" y="0"/>
                      </a:lnTo>
                      <a:lnTo>
                        <a:pt x="26" y="4"/>
                      </a:lnTo>
                      <a:lnTo>
                        <a:pt x="17" y="14"/>
                      </a:lnTo>
                      <a:lnTo>
                        <a:pt x="6" y="26"/>
                      </a:lnTo>
                      <a:lnTo>
                        <a:pt x="0" y="34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96" name="Freeform 912"/>
                <p:cNvSpPr>
                  <a:spLocks/>
                </p:cNvSpPr>
                <p:nvPr/>
              </p:nvSpPr>
              <p:spPr bwMode="auto">
                <a:xfrm>
                  <a:off x="4966" y="2512"/>
                  <a:ext cx="6" cy="9"/>
                </a:xfrm>
                <a:custGeom>
                  <a:avLst/>
                  <a:gdLst>
                    <a:gd name="T0" fmla="*/ 30 w 30"/>
                    <a:gd name="T1" fmla="*/ 0 h 41"/>
                    <a:gd name="T2" fmla="*/ 30 w 30"/>
                    <a:gd name="T3" fmla="*/ 0 h 41"/>
                    <a:gd name="T4" fmla="*/ 28 w 30"/>
                    <a:gd name="T5" fmla="*/ 2 h 41"/>
                    <a:gd name="T6" fmla="*/ 22 w 30"/>
                    <a:gd name="T7" fmla="*/ 10 h 41"/>
                    <a:gd name="T8" fmla="*/ 17 w 30"/>
                    <a:gd name="T9" fmla="*/ 17 h 41"/>
                    <a:gd name="T10" fmla="*/ 13 w 30"/>
                    <a:gd name="T11" fmla="*/ 23 h 41"/>
                    <a:gd name="T12" fmla="*/ 13 w 30"/>
                    <a:gd name="T13" fmla="*/ 23 h 41"/>
                    <a:gd name="T14" fmla="*/ 11 w 30"/>
                    <a:gd name="T15" fmla="*/ 29 h 41"/>
                    <a:gd name="T16" fmla="*/ 6 w 30"/>
                    <a:gd name="T17" fmla="*/ 35 h 41"/>
                    <a:gd name="T18" fmla="*/ 2 w 30"/>
                    <a:gd name="T19" fmla="*/ 39 h 41"/>
                    <a:gd name="T20" fmla="*/ 0 w 30"/>
                    <a:gd name="T21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41">
                      <a:moveTo>
                        <a:pt x="30" y="0"/>
                      </a:moveTo>
                      <a:lnTo>
                        <a:pt x="30" y="0"/>
                      </a:lnTo>
                      <a:lnTo>
                        <a:pt x="28" y="2"/>
                      </a:lnTo>
                      <a:lnTo>
                        <a:pt x="22" y="10"/>
                      </a:lnTo>
                      <a:lnTo>
                        <a:pt x="17" y="17"/>
                      </a:lnTo>
                      <a:lnTo>
                        <a:pt x="13" y="23"/>
                      </a:lnTo>
                      <a:lnTo>
                        <a:pt x="11" y="29"/>
                      </a:lnTo>
                      <a:lnTo>
                        <a:pt x="6" y="35"/>
                      </a:lnTo>
                      <a:lnTo>
                        <a:pt x="2" y="39"/>
                      </a:lnTo>
                      <a:lnTo>
                        <a:pt x="0" y="41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97" name="Freeform 913"/>
                <p:cNvSpPr>
                  <a:spLocks/>
                </p:cNvSpPr>
                <p:nvPr/>
              </p:nvSpPr>
              <p:spPr bwMode="auto">
                <a:xfrm>
                  <a:off x="4996" y="2504"/>
                  <a:ext cx="16" cy="4"/>
                </a:xfrm>
                <a:custGeom>
                  <a:avLst/>
                  <a:gdLst>
                    <a:gd name="T0" fmla="*/ 0 w 80"/>
                    <a:gd name="T1" fmla="*/ 5 h 21"/>
                    <a:gd name="T2" fmla="*/ 0 w 80"/>
                    <a:gd name="T3" fmla="*/ 5 h 21"/>
                    <a:gd name="T4" fmla="*/ 3 w 80"/>
                    <a:gd name="T5" fmla="*/ 4 h 21"/>
                    <a:gd name="T6" fmla="*/ 13 w 80"/>
                    <a:gd name="T7" fmla="*/ 2 h 21"/>
                    <a:gd name="T8" fmla="*/ 24 w 80"/>
                    <a:gd name="T9" fmla="*/ 0 h 21"/>
                    <a:gd name="T10" fmla="*/ 35 w 80"/>
                    <a:gd name="T11" fmla="*/ 2 h 21"/>
                    <a:gd name="T12" fmla="*/ 35 w 80"/>
                    <a:gd name="T13" fmla="*/ 2 h 21"/>
                    <a:gd name="T14" fmla="*/ 40 w 80"/>
                    <a:gd name="T15" fmla="*/ 3 h 21"/>
                    <a:gd name="T16" fmla="*/ 46 w 80"/>
                    <a:gd name="T17" fmla="*/ 5 h 21"/>
                    <a:gd name="T18" fmla="*/ 53 w 80"/>
                    <a:gd name="T19" fmla="*/ 8 h 21"/>
                    <a:gd name="T20" fmla="*/ 61 w 80"/>
                    <a:gd name="T21" fmla="*/ 11 h 21"/>
                    <a:gd name="T22" fmla="*/ 67 w 80"/>
                    <a:gd name="T23" fmla="*/ 14 h 21"/>
                    <a:gd name="T24" fmla="*/ 73 w 80"/>
                    <a:gd name="T25" fmla="*/ 16 h 21"/>
                    <a:gd name="T26" fmla="*/ 78 w 80"/>
                    <a:gd name="T27" fmla="*/ 19 h 21"/>
                    <a:gd name="T28" fmla="*/ 80 w 80"/>
                    <a:gd name="T29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0" h="21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3" y="4"/>
                      </a:lnTo>
                      <a:lnTo>
                        <a:pt x="13" y="2"/>
                      </a:lnTo>
                      <a:lnTo>
                        <a:pt x="24" y="0"/>
                      </a:lnTo>
                      <a:lnTo>
                        <a:pt x="35" y="2"/>
                      </a:lnTo>
                      <a:lnTo>
                        <a:pt x="40" y="3"/>
                      </a:lnTo>
                      <a:lnTo>
                        <a:pt x="46" y="5"/>
                      </a:lnTo>
                      <a:lnTo>
                        <a:pt x="53" y="8"/>
                      </a:lnTo>
                      <a:lnTo>
                        <a:pt x="61" y="11"/>
                      </a:lnTo>
                      <a:lnTo>
                        <a:pt x="67" y="14"/>
                      </a:lnTo>
                      <a:lnTo>
                        <a:pt x="73" y="16"/>
                      </a:lnTo>
                      <a:lnTo>
                        <a:pt x="78" y="19"/>
                      </a:lnTo>
                      <a:lnTo>
                        <a:pt x="80" y="21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98" name="Freeform 914"/>
                <p:cNvSpPr>
                  <a:spLocks/>
                </p:cNvSpPr>
                <p:nvPr/>
              </p:nvSpPr>
              <p:spPr bwMode="auto">
                <a:xfrm>
                  <a:off x="4891" y="2504"/>
                  <a:ext cx="62" cy="23"/>
                </a:xfrm>
                <a:custGeom>
                  <a:avLst/>
                  <a:gdLst>
                    <a:gd name="T0" fmla="*/ 3 w 313"/>
                    <a:gd name="T1" fmla="*/ 90 h 112"/>
                    <a:gd name="T2" fmla="*/ 13 w 313"/>
                    <a:gd name="T3" fmla="*/ 71 h 112"/>
                    <a:gd name="T4" fmla="*/ 25 w 313"/>
                    <a:gd name="T5" fmla="*/ 48 h 112"/>
                    <a:gd name="T6" fmla="*/ 39 w 313"/>
                    <a:gd name="T7" fmla="*/ 29 h 112"/>
                    <a:gd name="T8" fmla="*/ 55 w 313"/>
                    <a:gd name="T9" fmla="*/ 19 h 112"/>
                    <a:gd name="T10" fmla="*/ 69 w 313"/>
                    <a:gd name="T11" fmla="*/ 12 h 112"/>
                    <a:gd name="T12" fmla="*/ 85 w 313"/>
                    <a:gd name="T13" fmla="*/ 8 h 112"/>
                    <a:gd name="T14" fmla="*/ 102 w 313"/>
                    <a:gd name="T15" fmla="*/ 6 h 112"/>
                    <a:gd name="T16" fmla="*/ 111 w 313"/>
                    <a:gd name="T17" fmla="*/ 6 h 112"/>
                    <a:gd name="T18" fmla="*/ 97 w 313"/>
                    <a:gd name="T19" fmla="*/ 5 h 112"/>
                    <a:gd name="T20" fmla="*/ 90 w 313"/>
                    <a:gd name="T21" fmla="*/ 5 h 112"/>
                    <a:gd name="T22" fmla="*/ 96 w 313"/>
                    <a:gd name="T23" fmla="*/ 1 h 112"/>
                    <a:gd name="T24" fmla="*/ 109 w 313"/>
                    <a:gd name="T25" fmla="*/ 0 h 112"/>
                    <a:gd name="T26" fmla="*/ 130 w 313"/>
                    <a:gd name="T27" fmla="*/ 1 h 112"/>
                    <a:gd name="T28" fmla="*/ 181 w 313"/>
                    <a:gd name="T29" fmla="*/ 22 h 112"/>
                    <a:gd name="T30" fmla="*/ 171 w 313"/>
                    <a:gd name="T31" fmla="*/ 8 h 112"/>
                    <a:gd name="T32" fmla="*/ 191 w 313"/>
                    <a:gd name="T33" fmla="*/ 20 h 112"/>
                    <a:gd name="T34" fmla="*/ 210 w 313"/>
                    <a:gd name="T35" fmla="*/ 30 h 112"/>
                    <a:gd name="T36" fmla="*/ 225 w 313"/>
                    <a:gd name="T37" fmla="*/ 40 h 112"/>
                    <a:gd name="T38" fmla="*/ 224 w 313"/>
                    <a:gd name="T39" fmla="*/ 30 h 112"/>
                    <a:gd name="T40" fmla="*/ 230 w 313"/>
                    <a:gd name="T41" fmla="*/ 35 h 112"/>
                    <a:gd name="T42" fmla="*/ 242 w 313"/>
                    <a:gd name="T43" fmla="*/ 48 h 112"/>
                    <a:gd name="T44" fmla="*/ 257 w 313"/>
                    <a:gd name="T45" fmla="*/ 63 h 112"/>
                    <a:gd name="T46" fmla="*/ 268 w 313"/>
                    <a:gd name="T47" fmla="*/ 75 h 112"/>
                    <a:gd name="T48" fmla="*/ 282 w 313"/>
                    <a:gd name="T49" fmla="*/ 86 h 112"/>
                    <a:gd name="T50" fmla="*/ 302 w 313"/>
                    <a:gd name="T51" fmla="*/ 92 h 112"/>
                    <a:gd name="T52" fmla="*/ 313 w 313"/>
                    <a:gd name="T53" fmla="*/ 93 h 112"/>
                    <a:gd name="T54" fmla="*/ 309 w 313"/>
                    <a:gd name="T55" fmla="*/ 98 h 112"/>
                    <a:gd name="T56" fmla="*/ 296 w 313"/>
                    <a:gd name="T57" fmla="*/ 109 h 112"/>
                    <a:gd name="T58" fmla="*/ 274 w 313"/>
                    <a:gd name="T59" fmla="*/ 109 h 112"/>
                    <a:gd name="T60" fmla="*/ 257 w 313"/>
                    <a:gd name="T61" fmla="*/ 101 h 112"/>
                    <a:gd name="T62" fmla="*/ 235 w 313"/>
                    <a:gd name="T63" fmla="*/ 86 h 112"/>
                    <a:gd name="T64" fmla="*/ 213 w 313"/>
                    <a:gd name="T65" fmla="*/ 71 h 112"/>
                    <a:gd name="T66" fmla="*/ 197 w 313"/>
                    <a:gd name="T67" fmla="*/ 59 h 112"/>
                    <a:gd name="T68" fmla="*/ 178 w 313"/>
                    <a:gd name="T69" fmla="*/ 47 h 112"/>
                    <a:gd name="T70" fmla="*/ 146 w 313"/>
                    <a:gd name="T71" fmla="*/ 36 h 112"/>
                    <a:gd name="T72" fmla="*/ 114 w 313"/>
                    <a:gd name="T73" fmla="*/ 29 h 112"/>
                    <a:gd name="T74" fmla="*/ 87 w 313"/>
                    <a:gd name="T75" fmla="*/ 29 h 112"/>
                    <a:gd name="T76" fmla="*/ 69 w 313"/>
                    <a:gd name="T77" fmla="*/ 34 h 112"/>
                    <a:gd name="T78" fmla="*/ 56 w 313"/>
                    <a:gd name="T79" fmla="*/ 39 h 112"/>
                    <a:gd name="T80" fmla="*/ 45 w 313"/>
                    <a:gd name="T81" fmla="*/ 45 h 112"/>
                    <a:gd name="T82" fmla="*/ 35 w 313"/>
                    <a:gd name="T83" fmla="*/ 53 h 112"/>
                    <a:gd name="T84" fmla="*/ 24 w 313"/>
                    <a:gd name="T85" fmla="*/ 65 h 112"/>
                    <a:gd name="T86" fmla="*/ 13 w 313"/>
                    <a:gd name="T87" fmla="*/ 80 h 112"/>
                    <a:gd name="T88" fmla="*/ 3 w 313"/>
                    <a:gd name="T89" fmla="*/ 91 h 112"/>
                    <a:gd name="T90" fmla="*/ 0 w 313"/>
                    <a:gd name="T91" fmla="*/ 9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13" h="112">
                      <a:moveTo>
                        <a:pt x="0" y="96"/>
                      </a:moveTo>
                      <a:lnTo>
                        <a:pt x="3" y="90"/>
                      </a:lnTo>
                      <a:lnTo>
                        <a:pt x="8" y="81"/>
                      </a:lnTo>
                      <a:lnTo>
                        <a:pt x="13" y="71"/>
                      </a:lnTo>
                      <a:lnTo>
                        <a:pt x="18" y="59"/>
                      </a:lnTo>
                      <a:lnTo>
                        <a:pt x="25" y="48"/>
                      </a:lnTo>
                      <a:lnTo>
                        <a:pt x="31" y="39"/>
                      </a:lnTo>
                      <a:lnTo>
                        <a:pt x="39" y="29"/>
                      </a:lnTo>
                      <a:lnTo>
                        <a:pt x="47" y="23"/>
                      </a:lnTo>
                      <a:lnTo>
                        <a:pt x="55" y="19"/>
                      </a:lnTo>
                      <a:lnTo>
                        <a:pt x="62" y="15"/>
                      </a:lnTo>
                      <a:lnTo>
                        <a:pt x="69" y="12"/>
                      </a:lnTo>
                      <a:lnTo>
                        <a:pt x="76" y="9"/>
                      </a:lnTo>
                      <a:lnTo>
                        <a:pt x="85" y="8"/>
                      </a:lnTo>
                      <a:lnTo>
                        <a:pt x="94" y="7"/>
                      </a:lnTo>
                      <a:lnTo>
                        <a:pt x="102" y="6"/>
                      </a:lnTo>
                      <a:lnTo>
                        <a:pt x="113" y="6"/>
                      </a:lnTo>
                      <a:lnTo>
                        <a:pt x="111" y="6"/>
                      </a:lnTo>
                      <a:lnTo>
                        <a:pt x="104" y="5"/>
                      </a:lnTo>
                      <a:lnTo>
                        <a:pt x="97" y="5"/>
                      </a:lnTo>
                      <a:lnTo>
                        <a:pt x="89" y="5"/>
                      </a:lnTo>
                      <a:lnTo>
                        <a:pt x="90" y="5"/>
                      </a:lnTo>
                      <a:lnTo>
                        <a:pt x="92" y="3"/>
                      </a:lnTo>
                      <a:lnTo>
                        <a:pt x="96" y="1"/>
                      </a:lnTo>
                      <a:lnTo>
                        <a:pt x="102" y="0"/>
                      </a:lnTo>
                      <a:lnTo>
                        <a:pt x="109" y="0"/>
                      </a:lnTo>
                      <a:lnTo>
                        <a:pt x="119" y="0"/>
                      </a:lnTo>
                      <a:lnTo>
                        <a:pt x="130" y="1"/>
                      </a:lnTo>
                      <a:lnTo>
                        <a:pt x="142" y="5"/>
                      </a:lnTo>
                      <a:lnTo>
                        <a:pt x="181" y="22"/>
                      </a:lnTo>
                      <a:lnTo>
                        <a:pt x="168" y="6"/>
                      </a:lnTo>
                      <a:lnTo>
                        <a:pt x="171" y="8"/>
                      </a:lnTo>
                      <a:lnTo>
                        <a:pt x="180" y="13"/>
                      </a:lnTo>
                      <a:lnTo>
                        <a:pt x="191" y="20"/>
                      </a:lnTo>
                      <a:lnTo>
                        <a:pt x="201" y="25"/>
                      </a:lnTo>
                      <a:lnTo>
                        <a:pt x="210" y="30"/>
                      </a:lnTo>
                      <a:lnTo>
                        <a:pt x="219" y="35"/>
                      </a:lnTo>
                      <a:lnTo>
                        <a:pt x="225" y="40"/>
                      </a:lnTo>
                      <a:lnTo>
                        <a:pt x="227" y="41"/>
                      </a:lnTo>
                      <a:lnTo>
                        <a:pt x="224" y="30"/>
                      </a:lnTo>
                      <a:lnTo>
                        <a:pt x="225" y="31"/>
                      </a:lnTo>
                      <a:lnTo>
                        <a:pt x="230" y="35"/>
                      </a:lnTo>
                      <a:lnTo>
                        <a:pt x="236" y="41"/>
                      </a:lnTo>
                      <a:lnTo>
                        <a:pt x="242" y="48"/>
                      </a:lnTo>
                      <a:lnTo>
                        <a:pt x="249" y="56"/>
                      </a:lnTo>
                      <a:lnTo>
                        <a:pt x="257" y="63"/>
                      </a:lnTo>
                      <a:lnTo>
                        <a:pt x="263" y="70"/>
                      </a:lnTo>
                      <a:lnTo>
                        <a:pt x="268" y="75"/>
                      </a:lnTo>
                      <a:lnTo>
                        <a:pt x="274" y="81"/>
                      </a:lnTo>
                      <a:lnTo>
                        <a:pt x="282" y="86"/>
                      </a:lnTo>
                      <a:lnTo>
                        <a:pt x="292" y="91"/>
                      </a:lnTo>
                      <a:lnTo>
                        <a:pt x="302" y="92"/>
                      </a:lnTo>
                      <a:lnTo>
                        <a:pt x="308" y="92"/>
                      </a:lnTo>
                      <a:lnTo>
                        <a:pt x="313" y="93"/>
                      </a:lnTo>
                      <a:lnTo>
                        <a:pt x="313" y="96"/>
                      </a:lnTo>
                      <a:lnTo>
                        <a:pt x="309" y="98"/>
                      </a:lnTo>
                      <a:lnTo>
                        <a:pt x="303" y="103"/>
                      </a:lnTo>
                      <a:lnTo>
                        <a:pt x="296" y="109"/>
                      </a:lnTo>
                      <a:lnTo>
                        <a:pt x="286" y="112"/>
                      </a:lnTo>
                      <a:lnTo>
                        <a:pt x="274" y="109"/>
                      </a:lnTo>
                      <a:lnTo>
                        <a:pt x="266" y="106"/>
                      </a:lnTo>
                      <a:lnTo>
                        <a:pt x="257" y="101"/>
                      </a:lnTo>
                      <a:lnTo>
                        <a:pt x="246" y="93"/>
                      </a:lnTo>
                      <a:lnTo>
                        <a:pt x="235" y="86"/>
                      </a:lnTo>
                      <a:lnTo>
                        <a:pt x="224" y="79"/>
                      </a:lnTo>
                      <a:lnTo>
                        <a:pt x="213" y="71"/>
                      </a:lnTo>
                      <a:lnTo>
                        <a:pt x="204" y="65"/>
                      </a:lnTo>
                      <a:lnTo>
                        <a:pt x="197" y="59"/>
                      </a:lnTo>
                      <a:lnTo>
                        <a:pt x="188" y="53"/>
                      </a:lnTo>
                      <a:lnTo>
                        <a:pt x="178" y="47"/>
                      </a:lnTo>
                      <a:lnTo>
                        <a:pt x="163" y="41"/>
                      </a:lnTo>
                      <a:lnTo>
                        <a:pt x="146" y="36"/>
                      </a:lnTo>
                      <a:lnTo>
                        <a:pt x="130" y="32"/>
                      </a:lnTo>
                      <a:lnTo>
                        <a:pt x="114" y="29"/>
                      </a:lnTo>
                      <a:lnTo>
                        <a:pt x="100" y="28"/>
                      </a:lnTo>
                      <a:lnTo>
                        <a:pt x="87" y="29"/>
                      </a:lnTo>
                      <a:lnTo>
                        <a:pt x="78" y="31"/>
                      </a:lnTo>
                      <a:lnTo>
                        <a:pt x="69" y="34"/>
                      </a:lnTo>
                      <a:lnTo>
                        <a:pt x="62" y="36"/>
                      </a:lnTo>
                      <a:lnTo>
                        <a:pt x="56" y="39"/>
                      </a:lnTo>
                      <a:lnTo>
                        <a:pt x="50" y="42"/>
                      </a:lnTo>
                      <a:lnTo>
                        <a:pt x="45" y="45"/>
                      </a:lnTo>
                      <a:lnTo>
                        <a:pt x="40" y="48"/>
                      </a:lnTo>
                      <a:lnTo>
                        <a:pt x="35" y="53"/>
                      </a:lnTo>
                      <a:lnTo>
                        <a:pt x="30" y="59"/>
                      </a:lnTo>
                      <a:lnTo>
                        <a:pt x="24" y="65"/>
                      </a:lnTo>
                      <a:lnTo>
                        <a:pt x="18" y="73"/>
                      </a:lnTo>
                      <a:lnTo>
                        <a:pt x="13" y="80"/>
                      </a:lnTo>
                      <a:lnTo>
                        <a:pt x="8" y="86"/>
                      </a:lnTo>
                      <a:lnTo>
                        <a:pt x="3" y="91"/>
                      </a:lnTo>
                      <a:lnTo>
                        <a:pt x="1" y="95"/>
                      </a:lnTo>
                      <a:lnTo>
                        <a:pt x="0" y="96"/>
                      </a:lnTo>
                      <a:close/>
                    </a:path>
                  </a:pathLst>
                </a:custGeom>
                <a:solidFill>
                  <a:srgbClr val="A5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499" name="Freeform 915"/>
                <p:cNvSpPr>
                  <a:spLocks/>
                </p:cNvSpPr>
                <p:nvPr/>
              </p:nvSpPr>
              <p:spPr bwMode="auto">
                <a:xfrm>
                  <a:off x="4891" y="2504"/>
                  <a:ext cx="62" cy="23"/>
                </a:xfrm>
                <a:custGeom>
                  <a:avLst/>
                  <a:gdLst>
                    <a:gd name="T0" fmla="*/ 0 w 313"/>
                    <a:gd name="T1" fmla="*/ 96 h 112"/>
                    <a:gd name="T2" fmla="*/ 8 w 313"/>
                    <a:gd name="T3" fmla="*/ 81 h 112"/>
                    <a:gd name="T4" fmla="*/ 18 w 313"/>
                    <a:gd name="T5" fmla="*/ 59 h 112"/>
                    <a:gd name="T6" fmla="*/ 31 w 313"/>
                    <a:gd name="T7" fmla="*/ 39 h 112"/>
                    <a:gd name="T8" fmla="*/ 47 w 313"/>
                    <a:gd name="T9" fmla="*/ 23 h 112"/>
                    <a:gd name="T10" fmla="*/ 55 w 313"/>
                    <a:gd name="T11" fmla="*/ 19 h 112"/>
                    <a:gd name="T12" fmla="*/ 69 w 313"/>
                    <a:gd name="T13" fmla="*/ 12 h 112"/>
                    <a:gd name="T14" fmla="*/ 85 w 313"/>
                    <a:gd name="T15" fmla="*/ 8 h 112"/>
                    <a:gd name="T16" fmla="*/ 102 w 313"/>
                    <a:gd name="T17" fmla="*/ 6 h 112"/>
                    <a:gd name="T18" fmla="*/ 113 w 313"/>
                    <a:gd name="T19" fmla="*/ 6 h 112"/>
                    <a:gd name="T20" fmla="*/ 104 w 313"/>
                    <a:gd name="T21" fmla="*/ 5 h 112"/>
                    <a:gd name="T22" fmla="*/ 89 w 313"/>
                    <a:gd name="T23" fmla="*/ 5 h 112"/>
                    <a:gd name="T24" fmla="*/ 90 w 313"/>
                    <a:gd name="T25" fmla="*/ 5 h 112"/>
                    <a:gd name="T26" fmla="*/ 96 w 313"/>
                    <a:gd name="T27" fmla="*/ 1 h 112"/>
                    <a:gd name="T28" fmla="*/ 109 w 313"/>
                    <a:gd name="T29" fmla="*/ 0 h 112"/>
                    <a:gd name="T30" fmla="*/ 130 w 313"/>
                    <a:gd name="T31" fmla="*/ 1 h 112"/>
                    <a:gd name="T32" fmla="*/ 181 w 313"/>
                    <a:gd name="T33" fmla="*/ 22 h 112"/>
                    <a:gd name="T34" fmla="*/ 168 w 313"/>
                    <a:gd name="T35" fmla="*/ 6 h 112"/>
                    <a:gd name="T36" fmla="*/ 180 w 313"/>
                    <a:gd name="T37" fmla="*/ 13 h 112"/>
                    <a:gd name="T38" fmla="*/ 201 w 313"/>
                    <a:gd name="T39" fmla="*/ 25 h 112"/>
                    <a:gd name="T40" fmla="*/ 210 w 313"/>
                    <a:gd name="T41" fmla="*/ 30 h 112"/>
                    <a:gd name="T42" fmla="*/ 225 w 313"/>
                    <a:gd name="T43" fmla="*/ 40 h 112"/>
                    <a:gd name="T44" fmla="*/ 224 w 313"/>
                    <a:gd name="T45" fmla="*/ 30 h 112"/>
                    <a:gd name="T46" fmla="*/ 225 w 313"/>
                    <a:gd name="T47" fmla="*/ 31 h 112"/>
                    <a:gd name="T48" fmla="*/ 236 w 313"/>
                    <a:gd name="T49" fmla="*/ 41 h 112"/>
                    <a:gd name="T50" fmla="*/ 242 w 313"/>
                    <a:gd name="T51" fmla="*/ 48 h 112"/>
                    <a:gd name="T52" fmla="*/ 257 w 313"/>
                    <a:gd name="T53" fmla="*/ 63 h 112"/>
                    <a:gd name="T54" fmla="*/ 268 w 313"/>
                    <a:gd name="T55" fmla="*/ 75 h 112"/>
                    <a:gd name="T56" fmla="*/ 274 w 313"/>
                    <a:gd name="T57" fmla="*/ 81 h 112"/>
                    <a:gd name="T58" fmla="*/ 292 w 313"/>
                    <a:gd name="T59" fmla="*/ 91 h 112"/>
                    <a:gd name="T60" fmla="*/ 302 w 313"/>
                    <a:gd name="T61" fmla="*/ 92 h 112"/>
                    <a:gd name="T62" fmla="*/ 313 w 313"/>
                    <a:gd name="T63" fmla="*/ 93 h 112"/>
                    <a:gd name="T64" fmla="*/ 309 w 313"/>
                    <a:gd name="T65" fmla="*/ 98 h 112"/>
                    <a:gd name="T66" fmla="*/ 303 w 313"/>
                    <a:gd name="T67" fmla="*/ 103 h 112"/>
                    <a:gd name="T68" fmla="*/ 286 w 313"/>
                    <a:gd name="T69" fmla="*/ 112 h 112"/>
                    <a:gd name="T70" fmla="*/ 274 w 313"/>
                    <a:gd name="T71" fmla="*/ 109 h 112"/>
                    <a:gd name="T72" fmla="*/ 257 w 313"/>
                    <a:gd name="T73" fmla="*/ 101 h 112"/>
                    <a:gd name="T74" fmla="*/ 235 w 313"/>
                    <a:gd name="T75" fmla="*/ 86 h 112"/>
                    <a:gd name="T76" fmla="*/ 213 w 313"/>
                    <a:gd name="T77" fmla="*/ 71 h 112"/>
                    <a:gd name="T78" fmla="*/ 197 w 313"/>
                    <a:gd name="T79" fmla="*/ 59 h 112"/>
                    <a:gd name="T80" fmla="*/ 188 w 313"/>
                    <a:gd name="T81" fmla="*/ 53 h 112"/>
                    <a:gd name="T82" fmla="*/ 163 w 313"/>
                    <a:gd name="T83" fmla="*/ 41 h 112"/>
                    <a:gd name="T84" fmla="*/ 130 w 313"/>
                    <a:gd name="T85" fmla="*/ 32 h 112"/>
                    <a:gd name="T86" fmla="*/ 100 w 313"/>
                    <a:gd name="T87" fmla="*/ 28 h 112"/>
                    <a:gd name="T88" fmla="*/ 87 w 313"/>
                    <a:gd name="T89" fmla="*/ 29 h 112"/>
                    <a:gd name="T90" fmla="*/ 69 w 313"/>
                    <a:gd name="T91" fmla="*/ 34 h 112"/>
                    <a:gd name="T92" fmla="*/ 56 w 313"/>
                    <a:gd name="T93" fmla="*/ 39 h 112"/>
                    <a:gd name="T94" fmla="*/ 45 w 313"/>
                    <a:gd name="T95" fmla="*/ 45 h 112"/>
                    <a:gd name="T96" fmla="*/ 35 w 313"/>
                    <a:gd name="T97" fmla="*/ 53 h 112"/>
                    <a:gd name="T98" fmla="*/ 30 w 313"/>
                    <a:gd name="T99" fmla="*/ 59 h 112"/>
                    <a:gd name="T100" fmla="*/ 18 w 313"/>
                    <a:gd name="T101" fmla="*/ 73 h 112"/>
                    <a:gd name="T102" fmla="*/ 8 w 313"/>
                    <a:gd name="T103" fmla="*/ 86 h 112"/>
                    <a:gd name="T104" fmla="*/ 1 w 313"/>
                    <a:gd name="T105" fmla="*/ 95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13" h="112">
                      <a:moveTo>
                        <a:pt x="0" y="96"/>
                      </a:moveTo>
                      <a:lnTo>
                        <a:pt x="0" y="96"/>
                      </a:lnTo>
                      <a:lnTo>
                        <a:pt x="3" y="90"/>
                      </a:lnTo>
                      <a:lnTo>
                        <a:pt x="8" y="81"/>
                      </a:lnTo>
                      <a:lnTo>
                        <a:pt x="13" y="71"/>
                      </a:lnTo>
                      <a:lnTo>
                        <a:pt x="18" y="59"/>
                      </a:lnTo>
                      <a:lnTo>
                        <a:pt x="25" y="48"/>
                      </a:lnTo>
                      <a:lnTo>
                        <a:pt x="31" y="39"/>
                      </a:lnTo>
                      <a:lnTo>
                        <a:pt x="39" y="29"/>
                      </a:lnTo>
                      <a:lnTo>
                        <a:pt x="47" y="23"/>
                      </a:lnTo>
                      <a:lnTo>
                        <a:pt x="55" y="19"/>
                      </a:lnTo>
                      <a:lnTo>
                        <a:pt x="62" y="15"/>
                      </a:lnTo>
                      <a:lnTo>
                        <a:pt x="69" y="12"/>
                      </a:lnTo>
                      <a:lnTo>
                        <a:pt x="76" y="9"/>
                      </a:lnTo>
                      <a:lnTo>
                        <a:pt x="85" y="8"/>
                      </a:lnTo>
                      <a:lnTo>
                        <a:pt x="94" y="7"/>
                      </a:lnTo>
                      <a:lnTo>
                        <a:pt x="102" y="6"/>
                      </a:lnTo>
                      <a:lnTo>
                        <a:pt x="113" y="6"/>
                      </a:lnTo>
                      <a:lnTo>
                        <a:pt x="111" y="6"/>
                      </a:lnTo>
                      <a:lnTo>
                        <a:pt x="104" y="5"/>
                      </a:lnTo>
                      <a:lnTo>
                        <a:pt x="97" y="5"/>
                      </a:lnTo>
                      <a:lnTo>
                        <a:pt x="89" y="5"/>
                      </a:lnTo>
                      <a:lnTo>
                        <a:pt x="90" y="5"/>
                      </a:lnTo>
                      <a:lnTo>
                        <a:pt x="92" y="3"/>
                      </a:lnTo>
                      <a:lnTo>
                        <a:pt x="96" y="1"/>
                      </a:lnTo>
                      <a:lnTo>
                        <a:pt x="102" y="0"/>
                      </a:lnTo>
                      <a:lnTo>
                        <a:pt x="109" y="0"/>
                      </a:lnTo>
                      <a:lnTo>
                        <a:pt x="119" y="0"/>
                      </a:lnTo>
                      <a:lnTo>
                        <a:pt x="130" y="1"/>
                      </a:lnTo>
                      <a:lnTo>
                        <a:pt x="142" y="5"/>
                      </a:lnTo>
                      <a:lnTo>
                        <a:pt x="181" y="22"/>
                      </a:lnTo>
                      <a:lnTo>
                        <a:pt x="168" y="6"/>
                      </a:lnTo>
                      <a:lnTo>
                        <a:pt x="171" y="8"/>
                      </a:lnTo>
                      <a:lnTo>
                        <a:pt x="180" y="13"/>
                      </a:lnTo>
                      <a:lnTo>
                        <a:pt x="191" y="20"/>
                      </a:lnTo>
                      <a:lnTo>
                        <a:pt x="201" y="25"/>
                      </a:lnTo>
                      <a:lnTo>
                        <a:pt x="210" y="30"/>
                      </a:lnTo>
                      <a:lnTo>
                        <a:pt x="219" y="35"/>
                      </a:lnTo>
                      <a:lnTo>
                        <a:pt x="225" y="40"/>
                      </a:lnTo>
                      <a:lnTo>
                        <a:pt x="227" y="41"/>
                      </a:lnTo>
                      <a:lnTo>
                        <a:pt x="224" y="30"/>
                      </a:lnTo>
                      <a:lnTo>
                        <a:pt x="225" y="31"/>
                      </a:lnTo>
                      <a:lnTo>
                        <a:pt x="230" y="35"/>
                      </a:lnTo>
                      <a:lnTo>
                        <a:pt x="236" y="41"/>
                      </a:lnTo>
                      <a:lnTo>
                        <a:pt x="242" y="48"/>
                      </a:lnTo>
                      <a:lnTo>
                        <a:pt x="249" y="56"/>
                      </a:lnTo>
                      <a:lnTo>
                        <a:pt x="257" y="63"/>
                      </a:lnTo>
                      <a:lnTo>
                        <a:pt x="263" y="70"/>
                      </a:lnTo>
                      <a:lnTo>
                        <a:pt x="268" y="75"/>
                      </a:lnTo>
                      <a:lnTo>
                        <a:pt x="274" y="81"/>
                      </a:lnTo>
                      <a:lnTo>
                        <a:pt x="282" y="86"/>
                      </a:lnTo>
                      <a:lnTo>
                        <a:pt x="292" y="91"/>
                      </a:lnTo>
                      <a:lnTo>
                        <a:pt x="302" y="92"/>
                      </a:lnTo>
                      <a:lnTo>
                        <a:pt x="308" y="92"/>
                      </a:lnTo>
                      <a:lnTo>
                        <a:pt x="313" y="93"/>
                      </a:lnTo>
                      <a:lnTo>
                        <a:pt x="313" y="96"/>
                      </a:lnTo>
                      <a:lnTo>
                        <a:pt x="309" y="98"/>
                      </a:lnTo>
                      <a:lnTo>
                        <a:pt x="303" y="103"/>
                      </a:lnTo>
                      <a:lnTo>
                        <a:pt x="296" y="109"/>
                      </a:lnTo>
                      <a:lnTo>
                        <a:pt x="286" y="112"/>
                      </a:lnTo>
                      <a:lnTo>
                        <a:pt x="274" y="109"/>
                      </a:lnTo>
                      <a:lnTo>
                        <a:pt x="266" y="106"/>
                      </a:lnTo>
                      <a:lnTo>
                        <a:pt x="257" y="101"/>
                      </a:lnTo>
                      <a:lnTo>
                        <a:pt x="246" y="93"/>
                      </a:lnTo>
                      <a:lnTo>
                        <a:pt x="235" y="86"/>
                      </a:lnTo>
                      <a:lnTo>
                        <a:pt x="224" y="79"/>
                      </a:lnTo>
                      <a:lnTo>
                        <a:pt x="213" y="71"/>
                      </a:lnTo>
                      <a:lnTo>
                        <a:pt x="204" y="65"/>
                      </a:lnTo>
                      <a:lnTo>
                        <a:pt x="197" y="59"/>
                      </a:lnTo>
                      <a:lnTo>
                        <a:pt x="188" y="53"/>
                      </a:lnTo>
                      <a:lnTo>
                        <a:pt x="178" y="47"/>
                      </a:lnTo>
                      <a:lnTo>
                        <a:pt x="163" y="41"/>
                      </a:lnTo>
                      <a:lnTo>
                        <a:pt x="146" y="36"/>
                      </a:lnTo>
                      <a:lnTo>
                        <a:pt x="130" y="32"/>
                      </a:lnTo>
                      <a:lnTo>
                        <a:pt x="114" y="29"/>
                      </a:lnTo>
                      <a:lnTo>
                        <a:pt x="100" y="28"/>
                      </a:lnTo>
                      <a:lnTo>
                        <a:pt x="87" y="29"/>
                      </a:lnTo>
                      <a:lnTo>
                        <a:pt x="78" y="31"/>
                      </a:lnTo>
                      <a:lnTo>
                        <a:pt x="69" y="34"/>
                      </a:lnTo>
                      <a:lnTo>
                        <a:pt x="62" y="36"/>
                      </a:lnTo>
                      <a:lnTo>
                        <a:pt x="56" y="39"/>
                      </a:lnTo>
                      <a:lnTo>
                        <a:pt x="50" y="42"/>
                      </a:lnTo>
                      <a:lnTo>
                        <a:pt x="45" y="45"/>
                      </a:lnTo>
                      <a:lnTo>
                        <a:pt x="40" y="48"/>
                      </a:lnTo>
                      <a:lnTo>
                        <a:pt x="35" y="53"/>
                      </a:lnTo>
                      <a:lnTo>
                        <a:pt x="30" y="59"/>
                      </a:lnTo>
                      <a:lnTo>
                        <a:pt x="24" y="65"/>
                      </a:lnTo>
                      <a:lnTo>
                        <a:pt x="18" y="73"/>
                      </a:lnTo>
                      <a:lnTo>
                        <a:pt x="13" y="80"/>
                      </a:lnTo>
                      <a:lnTo>
                        <a:pt x="8" y="86"/>
                      </a:lnTo>
                      <a:lnTo>
                        <a:pt x="3" y="91"/>
                      </a:lnTo>
                      <a:lnTo>
                        <a:pt x="1" y="95"/>
                      </a:lnTo>
                      <a:lnTo>
                        <a:pt x="0" y="96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00" name="Freeform 916"/>
                <p:cNvSpPr>
                  <a:spLocks/>
                </p:cNvSpPr>
                <p:nvPr/>
              </p:nvSpPr>
              <p:spPr bwMode="auto">
                <a:xfrm>
                  <a:off x="4900" y="2507"/>
                  <a:ext cx="22" cy="3"/>
                </a:xfrm>
                <a:custGeom>
                  <a:avLst/>
                  <a:gdLst>
                    <a:gd name="T0" fmla="*/ 0 w 113"/>
                    <a:gd name="T1" fmla="*/ 17 h 18"/>
                    <a:gd name="T2" fmla="*/ 0 w 113"/>
                    <a:gd name="T3" fmla="*/ 17 h 18"/>
                    <a:gd name="T4" fmla="*/ 1 w 113"/>
                    <a:gd name="T5" fmla="*/ 16 h 18"/>
                    <a:gd name="T6" fmla="*/ 6 w 113"/>
                    <a:gd name="T7" fmla="*/ 13 h 18"/>
                    <a:gd name="T8" fmla="*/ 12 w 113"/>
                    <a:gd name="T9" fmla="*/ 10 h 18"/>
                    <a:gd name="T10" fmla="*/ 21 w 113"/>
                    <a:gd name="T11" fmla="*/ 6 h 18"/>
                    <a:gd name="T12" fmla="*/ 30 w 113"/>
                    <a:gd name="T13" fmla="*/ 2 h 18"/>
                    <a:gd name="T14" fmla="*/ 43 w 113"/>
                    <a:gd name="T15" fmla="*/ 0 h 18"/>
                    <a:gd name="T16" fmla="*/ 55 w 113"/>
                    <a:gd name="T17" fmla="*/ 0 h 18"/>
                    <a:gd name="T18" fmla="*/ 67 w 113"/>
                    <a:gd name="T19" fmla="*/ 1 h 18"/>
                    <a:gd name="T20" fmla="*/ 67 w 113"/>
                    <a:gd name="T21" fmla="*/ 1 h 18"/>
                    <a:gd name="T22" fmla="*/ 78 w 113"/>
                    <a:gd name="T23" fmla="*/ 3 h 18"/>
                    <a:gd name="T24" fmla="*/ 88 w 113"/>
                    <a:gd name="T25" fmla="*/ 6 h 18"/>
                    <a:gd name="T26" fmla="*/ 96 w 113"/>
                    <a:gd name="T27" fmla="*/ 10 h 18"/>
                    <a:gd name="T28" fmla="*/ 102 w 113"/>
                    <a:gd name="T29" fmla="*/ 12 h 18"/>
                    <a:gd name="T30" fmla="*/ 107 w 113"/>
                    <a:gd name="T31" fmla="*/ 14 h 18"/>
                    <a:gd name="T32" fmla="*/ 111 w 113"/>
                    <a:gd name="T33" fmla="*/ 17 h 18"/>
                    <a:gd name="T34" fmla="*/ 112 w 113"/>
                    <a:gd name="T35" fmla="*/ 18 h 18"/>
                    <a:gd name="T36" fmla="*/ 113 w 113"/>
                    <a:gd name="T3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13" h="18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1" y="16"/>
                      </a:lnTo>
                      <a:lnTo>
                        <a:pt x="6" y="13"/>
                      </a:lnTo>
                      <a:lnTo>
                        <a:pt x="12" y="10"/>
                      </a:lnTo>
                      <a:lnTo>
                        <a:pt x="21" y="6"/>
                      </a:lnTo>
                      <a:lnTo>
                        <a:pt x="30" y="2"/>
                      </a:lnTo>
                      <a:lnTo>
                        <a:pt x="43" y="0"/>
                      </a:lnTo>
                      <a:lnTo>
                        <a:pt x="55" y="0"/>
                      </a:lnTo>
                      <a:lnTo>
                        <a:pt x="67" y="1"/>
                      </a:lnTo>
                      <a:lnTo>
                        <a:pt x="78" y="3"/>
                      </a:lnTo>
                      <a:lnTo>
                        <a:pt x="88" y="6"/>
                      </a:lnTo>
                      <a:lnTo>
                        <a:pt x="96" y="10"/>
                      </a:lnTo>
                      <a:lnTo>
                        <a:pt x="102" y="12"/>
                      </a:lnTo>
                      <a:lnTo>
                        <a:pt x="107" y="14"/>
                      </a:lnTo>
                      <a:lnTo>
                        <a:pt x="111" y="17"/>
                      </a:lnTo>
                      <a:lnTo>
                        <a:pt x="112" y="18"/>
                      </a:lnTo>
                      <a:lnTo>
                        <a:pt x="113" y="18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01" name="Freeform 917"/>
                <p:cNvSpPr>
                  <a:spLocks/>
                </p:cNvSpPr>
                <p:nvPr/>
              </p:nvSpPr>
              <p:spPr bwMode="auto">
                <a:xfrm>
                  <a:off x="4914" y="2505"/>
                  <a:ext cx="14" cy="7"/>
                </a:xfrm>
                <a:custGeom>
                  <a:avLst/>
                  <a:gdLst>
                    <a:gd name="T0" fmla="*/ 0 w 73"/>
                    <a:gd name="T1" fmla="*/ 0 h 35"/>
                    <a:gd name="T2" fmla="*/ 0 w 73"/>
                    <a:gd name="T3" fmla="*/ 0 h 35"/>
                    <a:gd name="T4" fmla="*/ 2 w 73"/>
                    <a:gd name="T5" fmla="*/ 0 h 35"/>
                    <a:gd name="T6" fmla="*/ 4 w 73"/>
                    <a:gd name="T7" fmla="*/ 0 h 35"/>
                    <a:gd name="T8" fmla="*/ 8 w 73"/>
                    <a:gd name="T9" fmla="*/ 1 h 35"/>
                    <a:gd name="T10" fmla="*/ 14 w 73"/>
                    <a:gd name="T11" fmla="*/ 2 h 35"/>
                    <a:gd name="T12" fmla="*/ 20 w 73"/>
                    <a:gd name="T13" fmla="*/ 3 h 35"/>
                    <a:gd name="T14" fmla="*/ 27 w 73"/>
                    <a:gd name="T15" fmla="*/ 6 h 35"/>
                    <a:gd name="T16" fmla="*/ 36 w 73"/>
                    <a:gd name="T17" fmla="*/ 10 h 35"/>
                    <a:gd name="T18" fmla="*/ 44 w 73"/>
                    <a:gd name="T19" fmla="*/ 15 h 35"/>
                    <a:gd name="T20" fmla="*/ 44 w 73"/>
                    <a:gd name="T21" fmla="*/ 15 h 35"/>
                    <a:gd name="T22" fmla="*/ 59 w 73"/>
                    <a:gd name="T23" fmla="*/ 25 h 35"/>
                    <a:gd name="T24" fmla="*/ 69 w 73"/>
                    <a:gd name="T25" fmla="*/ 30 h 35"/>
                    <a:gd name="T26" fmla="*/ 72 w 73"/>
                    <a:gd name="T27" fmla="*/ 34 h 35"/>
                    <a:gd name="T28" fmla="*/ 73 w 73"/>
                    <a:gd name="T29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3" h="3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8" y="1"/>
                      </a:lnTo>
                      <a:lnTo>
                        <a:pt x="14" y="2"/>
                      </a:lnTo>
                      <a:lnTo>
                        <a:pt x="20" y="3"/>
                      </a:lnTo>
                      <a:lnTo>
                        <a:pt x="27" y="6"/>
                      </a:lnTo>
                      <a:lnTo>
                        <a:pt x="36" y="10"/>
                      </a:lnTo>
                      <a:lnTo>
                        <a:pt x="44" y="15"/>
                      </a:lnTo>
                      <a:lnTo>
                        <a:pt x="59" y="25"/>
                      </a:lnTo>
                      <a:lnTo>
                        <a:pt x="69" y="30"/>
                      </a:lnTo>
                      <a:lnTo>
                        <a:pt x="72" y="34"/>
                      </a:lnTo>
                      <a:lnTo>
                        <a:pt x="73" y="35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02" name="Freeform 918"/>
                <p:cNvSpPr>
                  <a:spLocks/>
                </p:cNvSpPr>
                <p:nvPr/>
              </p:nvSpPr>
              <p:spPr bwMode="auto">
                <a:xfrm>
                  <a:off x="4928" y="2509"/>
                  <a:ext cx="7" cy="6"/>
                </a:xfrm>
                <a:custGeom>
                  <a:avLst/>
                  <a:gdLst>
                    <a:gd name="T0" fmla="*/ 0 w 37"/>
                    <a:gd name="T1" fmla="*/ 0 h 31"/>
                    <a:gd name="T2" fmla="*/ 0 w 37"/>
                    <a:gd name="T3" fmla="*/ 0 h 31"/>
                    <a:gd name="T4" fmla="*/ 2 w 37"/>
                    <a:gd name="T5" fmla="*/ 2 h 31"/>
                    <a:gd name="T6" fmla="*/ 9 w 37"/>
                    <a:gd name="T7" fmla="*/ 8 h 31"/>
                    <a:gd name="T8" fmla="*/ 16 w 37"/>
                    <a:gd name="T9" fmla="*/ 15 h 31"/>
                    <a:gd name="T10" fmla="*/ 21 w 37"/>
                    <a:gd name="T11" fmla="*/ 20 h 31"/>
                    <a:gd name="T12" fmla="*/ 21 w 37"/>
                    <a:gd name="T13" fmla="*/ 20 h 31"/>
                    <a:gd name="T14" fmla="*/ 26 w 37"/>
                    <a:gd name="T15" fmla="*/ 23 h 31"/>
                    <a:gd name="T16" fmla="*/ 30 w 37"/>
                    <a:gd name="T17" fmla="*/ 26 h 31"/>
                    <a:gd name="T18" fmla="*/ 35 w 37"/>
                    <a:gd name="T19" fmla="*/ 30 h 31"/>
                    <a:gd name="T20" fmla="*/ 37 w 37"/>
                    <a:gd name="T21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7" h="3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9" y="8"/>
                      </a:lnTo>
                      <a:lnTo>
                        <a:pt x="16" y="15"/>
                      </a:lnTo>
                      <a:lnTo>
                        <a:pt x="21" y="20"/>
                      </a:lnTo>
                      <a:lnTo>
                        <a:pt x="26" y="23"/>
                      </a:lnTo>
                      <a:lnTo>
                        <a:pt x="30" y="26"/>
                      </a:lnTo>
                      <a:lnTo>
                        <a:pt x="35" y="30"/>
                      </a:lnTo>
                      <a:lnTo>
                        <a:pt x="37" y="31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03" name="Freeform 919"/>
                <p:cNvSpPr>
                  <a:spLocks/>
                </p:cNvSpPr>
                <p:nvPr/>
              </p:nvSpPr>
              <p:spPr bwMode="auto">
                <a:xfrm>
                  <a:off x="4928" y="2511"/>
                  <a:ext cx="4" cy="3"/>
                </a:xfrm>
                <a:custGeom>
                  <a:avLst/>
                  <a:gdLst>
                    <a:gd name="T0" fmla="*/ 0 w 21"/>
                    <a:gd name="T1" fmla="*/ 0 h 17"/>
                    <a:gd name="T2" fmla="*/ 0 w 21"/>
                    <a:gd name="T3" fmla="*/ 0 h 17"/>
                    <a:gd name="T4" fmla="*/ 2 w 21"/>
                    <a:gd name="T5" fmla="*/ 3 h 17"/>
                    <a:gd name="T6" fmla="*/ 9 w 21"/>
                    <a:gd name="T7" fmla="*/ 9 h 17"/>
                    <a:gd name="T8" fmla="*/ 16 w 21"/>
                    <a:gd name="T9" fmla="*/ 14 h 17"/>
                    <a:gd name="T10" fmla="*/ 21 w 21"/>
                    <a:gd name="T1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9" y="9"/>
                      </a:lnTo>
                      <a:lnTo>
                        <a:pt x="16" y="14"/>
                      </a:lnTo>
                      <a:lnTo>
                        <a:pt x="21" y="17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04" name="Freeform 920"/>
                <p:cNvSpPr>
                  <a:spLocks/>
                </p:cNvSpPr>
                <p:nvPr/>
              </p:nvSpPr>
              <p:spPr bwMode="auto">
                <a:xfrm>
                  <a:off x="4932" y="2511"/>
                  <a:ext cx="7" cy="7"/>
                </a:xfrm>
                <a:custGeom>
                  <a:avLst/>
                  <a:gdLst>
                    <a:gd name="T0" fmla="*/ 0 w 34"/>
                    <a:gd name="T1" fmla="*/ 0 h 32"/>
                    <a:gd name="T2" fmla="*/ 0 w 34"/>
                    <a:gd name="T3" fmla="*/ 0 h 32"/>
                    <a:gd name="T4" fmla="*/ 5 w 34"/>
                    <a:gd name="T5" fmla="*/ 4 h 32"/>
                    <a:gd name="T6" fmla="*/ 16 w 34"/>
                    <a:gd name="T7" fmla="*/ 12 h 32"/>
                    <a:gd name="T8" fmla="*/ 27 w 34"/>
                    <a:gd name="T9" fmla="*/ 23 h 32"/>
                    <a:gd name="T10" fmla="*/ 34 w 34"/>
                    <a:gd name="T11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4" h="3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6" y="12"/>
                      </a:lnTo>
                      <a:lnTo>
                        <a:pt x="27" y="23"/>
                      </a:lnTo>
                      <a:lnTo>
                        <a:pt x="34" y="32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05" name="Freeform 921"/>
                <p:cNvSpPr>
                  <a:spLocks/>
                </p:cNvSpPr>
                <p:nvPr/>
              </p:nvSpPr>
              <p:spPr bwMode="auto">
                <a:xfrm>
                  <a:off x="4938" y="2514"/>
                  <a:ext cx="7" cy="8"/>
                </a:xfrm>
                <a:custGeom>
                  <a:avLst/>
                  <a:gdLst>
                    <a:gd name="T0" fmla="*/ 0 w 34"/>
                    <a:gd name="T1" fmla="*/ 0 h 39"/>
                    <a:gd name="T2" fmla="*/ 0 w 34"/>
                    <a:gd name="T3" fmla="*/ 0 h 39"/>
                    <a:gd name="T4" fmla="*/ 2 w 34"/>
                    <a:gd name="T5" fmla="*/ 3 h 39"/>
                    <a:gd name="T6" fmla="*/ 8 w 34"/>
                    <a:gd name="T7" fmla="*/ 10 h 39"/>
                    <a:gd name="T8" fmla="*/ 16 w 34"/>
                    <a:gd name="T9" fmla="*/ 17 h 39"/>
                    <a:gd name="T10" fmla="*/ 19 w 34"/>
                    <a:gd name="T11" fmla="*/ 23 h 39"/>
                    <a:gd name="T12" fmla="*/ 19 w 34"/>
                    <a:gd name="T13" fmla="*/ 23 h 39"/>
                    <a:gd name="T14" fmla="*/ 22 w 34"/>
                    <a:gd name="T15" fmla="*/ 28 h 39"/>
                    <a:gd name="T16" fmla="*/ 27 w 34"/>
                    <a:gd name="T17" fmla="*/ 33 h 39"/>
                    <a:gd name="T18" fmla="*/ 32 w 34"/>
                    <a:gd name="T19" fmla="*/ 38 h 39"/>
                    <a:gd name="T20" fmla="*/ 34 w 34"/>
                    <a:gd name="T21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4" h="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8" y="10"/>
                      </a:lnTo>
                      <a:lnTo>
                        <a:pt x="16" y="17"/>
                      </a:lnTo>
                      <a:lnTo>
                        <a:pt x="19" y="23"/>
                      </a:lnTo>
                      <a:lnTo>
                        <a:pt x="22" y="28"/>
                      </a:lnTo>
                      <a:lnTo>
                        <a:pt x="27" y="33"/>
                      </a:lnTo>
                      <a:lnTo>
                        <a:pt x="32" y="38"/>
                      </a:lnTo>
                      <a:lnTo>
                        <a:pt x="34" y="39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06" name="Freeform 922"/>
                <p:cNvSpPr>
                  <a:spLocks/>
                </p:cNvSpPr>
                <p:nvPr/>
              </p:nvSpPr>
              <p:spPr bwMode="auto">
                <a:xfrm>
                  <a:off x="4898" y="2508"/>
                  <a:ext cx="15" cy="5"/>
                </a:xfrm>
                <a:custGeom>
                  <a:avLst/>
                  <a:gdLst>
                    <a:gd name="T0" fmla="*/ 78 w 78"/>
                    <a:gd name="T1" fmla="*/ 2 h 25"/>
                    <a:gd name="T2" fmla="*/ 78 w 78"/>
                    <a:gd name="T3" fmla="*/ 2 h 25"/>
                    <a:gd name="T4" fmla="*/ 74 w 78"/>
                    <a:gd name="T5" fmla="*/ 1 h 25"/>
                    <a:gd name="T6" fmla="*/ 65 w 78"/>
                    <a:gd name="T7" fmla="*/ 0 h 25"/>
                    <a:gd name="T8" fmla="*/ 54 w 78"/>
                    <a:gd name="T9" fmla="*/ 0 h 25"/>
                    <a:gd name="T10" fmla="*/ 43 w 78"/>
                    <a:gd name="T11" fmla="*/ 2 h 25"/>
                    <a:gd name="T12" fmla="*/ 43 w 78"/>
                    <a:gd name="T13" fmla="*/ 2 h 25"/>
                    <a:gd name="T14" fmla="*/ 38 w 78"/>
                    <a:gd name="T15" fmla="*/ 5 h 25"/>
                    <a:gd name="T16" fmla="*/ 32 w 78"/>
                    <a:gd name="T17" fmla="*/ 7 h 25"/>
                    <a:gd name="T18" fmla="*/ 26 w 78"/>
                    <a:gd name="T19" fmla="*/ 10 h 25"/>
                    <a:gd name="T20" fmla="*/ 18 w 78"/>
                    <a:gd name="T21" fmla="*/ 13 h 25"/>
                    <a:gd name="T22" fmla="*/ 12 w 78"/>
                    <a:gd name="T23" fmla="*/ 17 h 25"/>
                    <a:gd name="T24" fmla="*/ 7 w 78"/>
                    <a:gd name="T25" fmla="*/ 19 h 25"/>
                    <a:gd name="T26" fmla="*/ 3 w 78"/>
                    <a:gd name="T27" fmla="*/ 23 h 25"/>
                    <a:gd name="T28" fmla="*/ 0 w 78"/>
                    <a:gd name="T29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8" h="25">
                      <a:moveTo>
                        <a:pt x="78" y="2"/>
                      </a:moveTo>
                      <a:lnTo>
                        <a:pt x="78" y="2"/>
                      </a:lnTo>
                      <a:lnTo>
                        <a:pt x="74" y="1"/>
                      </a:lnTo>
                      <a:lnTo>
                        <a:pt x="65" y="0"/>
                      </a:lnTo>
                      <a:lnTo>
                        <a:pt x="54" y="0"/>
                      </a:lnTo>
                      <a:lnTo>
                        <a:pt x="43" y="2"/>
                      </a:lnTo>
                      <a:lnTo>
                        <a:pt x="38" y="5"/>
                      </a:lnTo>
                      <a:lnTo>
                        <a:pt x="32" y="7"/>
                      </a:lnTo>
                      <a:lnTo>
                        <a:pt x="26" y="10"/>
                      </a:lnTo>
                      <a:lnTo>
                        <a:pt x="18" y="13"/>
                      </a:lnTo>
                      <a:lnTo>
                        <a:pt x="12" y="17"/>
                      </a:lnTo>
                      <a:lnTo>
                        <a:pt x="7" y="19"/>
                      </a:lnTo>
                      <a:lnTo>
                        <a:pt x="3" y="23"/>
                      </a:lnTo>
                      <a:lnTo>
                        <a:pt x="0" y="25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07" name="Freeform 923"/>
                <p:cNvSpPr>
                  <a:spLocks/>
                </p:cNvSpPr>
                <p:nvPr/>
              </p:nvSpPr>
              <p:spPr bwMode="auto">
                <a:xfrm>
                  <a:off x="4984" y="2532"/>
                  <a:ext cx="10" cy="7"/>
                </a:xfrm>
                <a:custGeom>
                  <a:avLst/>
                  <a:gdLst>
                    <a:gd name="T0" fmla="*/ 2 w 50"/>
                    <a:gd name="T1" fmla="*/ 34 h 34"/>
                    <a:gd name="T2" fmla="*/ 1 w 50"/>
                    <a:gd name="T3" fmla="*/ 33 h 34"/>
                    <a:gd name="T4" fmla="*/ 1 w 50"/>
                    <a:gd name="T5" fmla="*/ 31 h 34"/>
                    <a:gd name="T6" fmla="*/ 0 w 50"/>
                    <a:gd name="T7" fmla="*/ 28 h 34"/>
                    <a:gd name="T8" fmla="*/ 0 w 50"/>
                    <a:gd name="T9" fmla="*/ 24 h 34"/>
                    <a:gd name="T10" fmla="*/ 2 w 50"/>
                    <a:gd name="T11" fmla="*/ 15 h 34"/>
                    <a:gd name="T12" fmla="*/ 7 w 50"/>
                    <a:gd name="T13" fmla="*/ 7 h 34"/>
                    <a:gd name="T14" fmla="*/ 15 w 50"/>
                    <a:gd name="T15" fmla="*/ 3 h 34"/>
                    <a:gd name="T16" fmla="*/ 24 w 50"/>
                    <a:gd name="T17" fmla="*/ 0 h 34"/>
                    <a:gd name="T18" fmla="*/ 34 w 50"/>
                    <a:gd name="T19" fmla="*/ 3 h 34"/>
                    <a:gd name="T20" fmla="*/ 43 w 50"/>
                    <a:gd name="T21" fmla="*/ 7 h 34"/>
                    <a:gd name="T22" fmla="*/ 48 w 50"/>
                    <a:gd name="T23" fmla="*/ 15 h 34"/>
                    <a:gd name="T24" fmla="*/ 50 w 50"/>
                    <a:gd name="T25" fmla="*/ 24 h 34"/>
                    <a:gd name="T26" fmla="*/ 50 w 50"/>
                    <a:gd name="T27" fmla="*/ 27 h 34"/>
                    <a:gd name="T28" fmla="*/ 50 w 50"/>
                    <a:gd name="T29" fmla="*/ 29 h 34"/>
                    <a:gd name="T30" fmla="*/ 49 w 50"/>
                    <a:gd name="T31" fmla="*/ 31 h 34"/>
                    <a:gd name="T32" fmla="*/ 49 w 50"/>
                    <a:gd name="T33" fmla="*/ 33 h 34"/>
                    <a:gd name="T34" fmla="*/ 48 w 50"/>
                    <a:gd name="T35" fmla="*/ 33 h 34"/>
                    <a:gd name="T36" fmla="*/ 45 w 50"/>
                    <a:gd name="T37" fmla="*/ 33 h 34"/>
                    <a:gd name="T38" fmla="*/ 40 w 50"/>
                    <a:gd name="T39" fmla="*/ 34 h 34"/>
                    <a:gd name="T40" fmla="*/ 34 w 50"/>
                    <a:gd name="T41" fmla="*/ 34 h 34"/>
                    <a:gd name="T42" fmla="*/ 27 w 50"/>
                    <a:gd name="T43" fmla="*/ 34 h 34"/>
                    <a:gd name="T44" fmla="*/ 20 w 50"/>
                    <a:gd name="T45" fmla="*/ 34 h 34"/>
                    <a:gd name="T46" fmla="*/ 11 w 50"/>
                    <a:gd name="T47" fmla="*/ 34 h 34"/>
                    <a:gd name="T48" fmla="*/ 2 w 50"/>
                    <a:gd name="T49" fmla="*/ 3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0" h="34">
                      <a:moveTo>
                        <a:pt x="2" y="34"/>
                      </a:moveTo>
                      <a:lnTo>
                        <a:pt x="1" y="33"/>
                      </a:lnTo>
                      <a:lnTo>
                        <a:pt x="1" y="31"/>
                      </a:lnTo>
                      <a:lnTo>
                        <a:pt x="0" y="28"/>
                      </a:lnTo>
                      <a:lnTo>
                        <a:pt x="0" y="24"/>
                      </a:lnTo>
                      <a:lnTo>
                        <a:pt x="2" y="15"/>
                      </a:lnTo>
                      <a:lnTo>
                        <a:pt x="7" y="7"/>
                      </a:lnTo>
                      <a:lnTo>
                        <a:pt x="15" y="3"/>
                      </a:lnTo>
                      <a:lnTo>
                        <a:pt x="24" y="0"/>
                      </a:lnTo>
                      <a:lnTo>
                        <a:pt x="34" y="3"/>
                      </a:lnTo>
                      <a:lnTo>
                        <a:pt x="43" y="7"/>
                      </a:lnTo>
                      <a:lnTo>
                        <a:pt x="48" y="15"/>
                      </a:lnTo>
                      <a:lnTo>
                        <a:pt x="50" y="24"/>
                      </a:lnTo>
                      <a:lnTo>
                        <a:pt x="50" y="27"/>
                      </a:lnTo>
                      <a:lnTo>
                        <a:pt x="50" y="29"/>
                      </a:lnTo>
                      <a:lnTo>
                        <a:pt x="49" y="31"/>
                      </a:lnTo>
                      <a:lnTo>
                        <a:pt x="49" y="33"/>
                      </a:lnTo>
                      <a:lnTo>
                        <a:pt x="48" y="33"/>
                      </a:lnTo>
                      <a:lnTo>
                        <a:pt x="45" y="33"/>
                      </a:lnTo>
                      <a:lnTo>
                        <a:pt x="40" y="34"/>
                      </a:lnTo>
                      <a:lnTo>
                        <a:pt x="34" y="34"/>
                      </a:lnTo>
                      <a:lnTo>
                        <a:pt x="27" y="34"/>
                      </a:lnTo>
                      <a:lnTo>
                        <a:pt x="20" y="34"/>
                      </a:lnTo>
                      <a:lnTo>
                        <a:pt x="11" y="34"/>
                      </a:lnTo>
                      <a:lnTo>
                        <a:pt x="2" y="34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08" name="Freeform 924"/>
                <p:cNvSpPr>
                  <a:spLocks/>
                </p:cNvSpPr>
                <p:nvPr/>
              </p:nvSpPr>
              <p:spPr bwMode="auto">
                <a:xfrm>
                  <a:off x="4900" y="2523"/>
                  <a:ext cx="44" cy="20"/>
                </a:xfrm>
                <a:custGeom>
                  <a:avLst/>
                  <a:gdLst>
                    <a:gd name="T0" fmla="*/ 9 w 219"/>
                    <a:gd name="T1" fmla="*/ 59 h 96"/>
                    <a:gd name="T2" fmla="*/ 17 w 219"/>
                    <a:gd name="T3" fmla="*/ 51 h 96"/>
                    <a:gd name="T4" fmla="*/ 27 w 219"/>
                    <a:gd name="T5" fmla="*/ 42 h 96"/>
                    <a:gd name="T6" fmla="*/ 38 w 219"/>
                    <a:gd name="T7" fmla="*/ 34 h 96"/>
                    <a:gd name="T8" fmla="*/ 50 w 219"/>
                    <a:gd name="T9" fmla="*/ 24 h 96"/>
                    <a:gd name="T10" fmla="*/ 62 w 219"/>
                    <a:gd name="T11" fmla="*/ 15 h 96"/>
                    <a:gd name="T12" fmla="*/ 76 w 219"/>
                    <a:gd name="T13" fmla="*/ 9 h 96"/>
                    <a:gd name="T14" fmla="*/ 90 w 219"/>
                    <a:gd name="T15" fmla="*/ 3 h 96"/>
                    <a:gd name="T16" fmla="*/ 105 w 219"/>
                    <a:gd name="T17" fmla="*/ 1 h 96"/>
                    <a:gd name="T18" fmla="*/ 106 w 219"/>
                    <a:gd name="T19" fmla="*/ 1 h 96"/>
                    <a:gd name="T20" fmla="*/ 111 w 219"/>
                    <a:gd name="T21" fmla="*/ 0 h 96"/>
                    <a:gd name="T22" fmla="*/ 121 w 219"/>
                    <a:gd name="T23" fmla="*/ 2 h 96"/>
                    <a:gd name="T24" fmla="*/ 137 w 219"/>
                    <a:gd name="T25" fmla="*/ 7 h 96"/>
                    <a:gd name="T26" fmla="*/ 141 w 219"/>
                    <a:gd name="T27" fmla="*/ 8 h 96"/>
                    <a:gd name="T28" fmla="*/ 146 w 219"/>
                    <a:gd name="T29" fmla="*/ 11 h 96"/>
                    <a:gd name="T30" fmla="*/ 151 w 219"/>
                    <a:gd name="T31" fmla="*/ 13 h 96"/>
                    <a:gd name="T32" fmla="*/ 157 w 219"/>
                    <a:gd name="T33" fmla="*/ 15 h 96"/>
                    <a:gd name="T34" fmla="*/ 163 w 219"/>
                    <a:gd name="T35" fmla="*/ 19 h 96"/>
                    <a:gd name="T36" fmla="*/ 169 w 219"/>
                    <a:gd name="T37" fmla="*/ 21 h 96"/>
                    <a:gd name="T38" fmla="*/ 177 w 219"/>
                    <a:gd name="T39" fmla="*/ 25 h 96"/>
                    <a:gd name="T40" fmla="*/ 184 w 219"/>
                    <a:gd name="T41" fmla="*/ 29 h 96"/>
                    <a:gd name="T42" fmla="*/ 189 w 219"/>
                    <a:gd name="T43" fmla="*/ 31 h 96"/>
                    <a:gd name="T44" fmla="*/ 201 w 219"/>
                    <a:gd name="T45" fmla="*/ 36 h 96"/>
                    <a:gd name="T46" fmla="*/ 213 w 219"/>
                    <a:gd name="T47" fmla="*/ 43 h 96"/>
                    <a:gd name="T48" fmla="*/ 219 w 219"/>
                    <a:gd name="T49" fmla="*/ 52 h 96"/>
                    <a:gd name="T50" fmla="*/ 217 w 219"/>
                    <a:gd name="T51" fmla="*/ 60 h 96"/>
                    <a:gd name="T52" fmla="*/ 211 w 219"/>
                    <a:gd name="T53" fmla="*/ 68 h 96"/>
                    <a:gd name="T54" fmla="*/ 200 w 219"/>
                    <a:gd name="T55" fmla="*/ 74 h 96"/>
                    <a:gd name="T56" fmla="*/ 185 w 219"/>
                    <a:gd name="T57" fmla="*/ 79 h 96"/>
                    <a:gd name="T58" fmla="*/ 173 w 219"/>
                    <a:gd name="T59" fmla="*/ 82 h 96"/>
                    <a:gd name="T60" fmla="*/ 157 w 219"/>
                    <a:gd name="T61" fmla="*/ 87 h 96"/>
                    <a:gd name="T62" fmla="*/ 139 w 219"/>
                    <a:gd name="T63" fmla="*/ 91 h 96"/>
                    <a:gd name="T64" fmla="*/ 118 w 219"/>
                    <a:gd name="T65" fmla="*/ 93 h 96"/>
                    <a:gd name="T66" fmla="*/ 96 w 219"/>
                    <a:gd name="T67" fmla="*/ 96 h 96"/>
                    <a:gd name="T68" fmla="*/ 75 w 219"/>
                    <a:gd name="T69" fmla="*/ 96 h 96"/>
                    <a:gd name="T70" fmla="*/ 53 w 219"/>
                    <a:gd name="T71" fmla="*/ 93 h 96"/>
                    <a:gd name="T72" fmla="*/ 33 w 219"/>
                    <a:gd name="T73" fmla="*/ 88 h 96"/>
                    <a:gd name="T74" fmla="*/ 8 w 219"/>
                    <a:gd name="T75" fmla="*/ 77 h 96"/>
                    <a:gd name="T76" fmla="*/ 5 w 219"/>
                    <a:gd name="T77" fmla="*/ 76 h 96"/>
                    <a:gd name="T78" fmla="*/ 1 w 219"/>
                    <a:gd name="T79" fmla="*/ 74 h 96"/>
                    <a:gd name="T80" fmla="*/ 0 w 219"/>
                    <a:gd name="T81" fmla="*/ 69 h 96"/>
                    <a:gd name="T82" fmla="*/ 9 w 219"/>
                    <a:gd name="T83" fmla="*/ 59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19" h="96">
                      <a:moveTo>
                        <a:pt x="9" y="59"/>
                      </a:moveTo>
                      <a:lnTo>
                        <a:pt x="17" y="51"/>
                      </a:lnTo>
                      <a:lnTo>
                        <a:pt x="27" y="42"/>
                      </a:lnTo>
                      <a:lnTo>
                        <a:pt x="38" y="34"/>
                      </a:lnTo>
                      <a:lnTo>
                        <a:pt x="50" y="24"/>
                      </a:lnTo>
                      <a:lnTo>
                        <a:pt x="62" y="15"/>
                      </a:lnTo>
                      <a:lnTo>
                        <a:pt x="76" y="9"/>
                      </a:lnTo>
                      <a:lnTo>
                        <a:pt x="90" y="3"/>
                      </a:lnTo>
                      <a:lnTo>
                        <a:pt x="105" y="1"/>
                      </a:lnTo>
                      <a:lnTo>
                        <a:pt x="106" y="1"/>
                      </a:lnTo>
                      <a:lnTo>
                        <a:pt x="111" y="0"/>
                      </a:lnTo>
                      <a:lnTo>
                        <a:pt x="121" y="2"/>
                      </a:lnTo>
                      <a:lnTo>
                        <a:pt x="137" y="7"/>
                      </a:lnTo>
                      <a:lnTo>
                        <a:pt x="141" y="8"/>
                      </a:lnTo>
                      <a:lnTo>
                        <a:pt x="146" y="11"/>
                      </a:lnTo>
                      <a:lnTo>
                        <a:pt x="151" y="13"/>
                      </a:lnTo>
                      <a:lnTo>
                        <a:pt x="157" y="15"/>
                      </a:lnTo>
                      <a:lnTo>
                        <a:pt x="163" y="19"/>
                      </a:lnTo>
                      <a:lnTo>
                        <a:pt x="169" y="21"/>
                      </a:lnTo>
                      <a:lnTo>
                        <a:pt x="177" y="25"/>
                      </a:lnTo>
                      <a:lnTo>
                        <a:pt x="184" y="29"/>
                      </a:lnTo>
                      <a:lnTo>
                        <a:pt x="189" y="31"/>
                      </a:lnTo>
                      <a:lnTo>
                        <a:pt x="201" y="36"/>
                      </a:lnTo>
                      <a:lnTo>
                        <a:pt x="213" y="43"/>
                      </a:lnTo>
                      <a:lnTo>
                        <a:pt x="219" y="52"/>
                      </a:lnTo>
                      <a:lnTo>
                        <a:pt x="217" y="60"/>
                      </a:lnTo>
                      <a:lnTo>
                        <a:pt x="211" y="68"/>
                      </a:lnTo>
                      <a:lnTo>
                        <a:pt x="200" y="74"/>
                      </a:lnTo>
                      <a:lnTo>
                        <a:pt x="185" y="79"/>
                      </a:lnTo>
                      <a:lnTo>
                        <a:pt x="173" y="82"/>
                      </a:lnTo>
                      <a:lnTo>
                        <a:pt x="157" y="87"/>
                      </a:lnTo>
                      <a:lnTo>
                        <a:pt x="139" y="91"/>
                      </a:lnTo>
                      <a:lnTo>
                        <a:pt x="118" y="93"/>
                      </a:lnTo>
                      <a:lnTo>
                        <a:pt x="96" y="96"/>
                      </a:lnTo>
                      <a:lnTo>
                        <a:pt x="75" y="96"/>
                      </a:lnTo>
                      <a:lnTo>
                        <a:pt x="53" y="93"/>
                      </a:lnTo>
                      <a:lnTo>
                        <a:pt x="33" y="88"/>
                      </a:lnTo>
                      <a:lnTo>
                        <a:pt x="8" y="77"/>
                      </a:lnTo>
                      <a:lnTo>
                        <a:pt x="5" y="76"/>
                      </a:lnTo>
                      <a:lnTo>
                        <a:pt x="1" y="74"/>
                      </a:lnTo>
                      <a:lnTo>
                        <a:pt x="0" y="69"/>
                      </a:lnTo>
                      <a:lnTo>
                        <a:pt x="9" y="59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09" name="Freeform 925"/>
                <p:cNvSpPr>
                  <a:spLocks/>
                </p:cNvSpPr>
                <p:nvPr/>
              </p:nvSpPr>
              <p:spPr bwMode="auto">
                <a:xfrm>
                  <a:off x="4900" y="2523"/>
                  <a:ext cx="44" cy="20"/>
                </a:xfrm>
                <a:custGeom>
                  <a:avLst/>
                  <a:gdLst>
                    <a:gd name="T0" fmla="*/ 9 w 219"/>
                    <a:gd name="T1" fmla="*/ 59 h 96"/>
                    <a:gd name="T2" fmla="*/ 9 w 219"/>
                    <a:gd name="T3" fmla="*/ 59 h 96"/>
                    <a:gd name="T4" fmla="*/ 17 w 219"/>
                    <a:gd name="T5" fmla="*/ 51 h 96"/>
                    <a:gd name="T6" fmla="*/ 27 w 219"/>
                    <a:gd name="T7" fmla="*/ 42 h 96"/>
                    <a:gd name="T8" fmla="*/ 38 w 219"/>
                    <a:gd name="T9" fmla="*/ 34 h 96"/>
                    <a:gd name="T10" fmla="*/ 50 w 219"/>
                    <a:gd name="T11" fmla="*/ 24 h 96"/>
                    <a:gd name="T12" fmla="*/ 62 w 219"/>
                    <a:gd name="T13" fmla="*/ 15 h 96"/>
                    <a:gd name="T14" fmla="*/ 76 w 219"/>
                    <a:gd name="T15" fmla="*/ 9 h 96"/>
                    <a:gd name="T16" fmla="*/ 90 w 219"/>
                    <a:gd name="T17" fmla="*/ 3 h 96"/>
                    <a:gd name="T18" fmla="*/ 105 w 219"/>
                    <a:gd name="T19" fmla="*/ 1 h 96"/>
                    <a:gd name="T20" fmla="*/ 105 w 219"/>
                    <a:gd name="T21" fmla="*/ 1 h 96"/>
                    <a:gd name="T22" fmla="*/ 106 w 219"/>
                    <a:gd name="T23" fmla="*/ 1 h 96"/>
                    <a:gd name="T24" fmla="*/ 111 w 219"/>
                    <a:gd name="T25" fmla="*/ 0 h 96"/>
                    <a:gd name="T26" fmla="*/ 121 w 219"/>
                    <a:gd name="T27" fmla="*/ 2 h 96"/>
                    <a:gd name="T28" fmla="*/ 137 w 219"/>
                    <a:gd name="T29" fmla="*/ 7 h 96"/>
                    <a:gd name="T30" fmla="*/ 137 w 219"/>
                    <a:gd name="T31" fmla="*/ 7 h 96"/>
                    <a:gd name="T32" fmla="*/ 141 w 219"/>
                    <a:gd name="T33" fmla="*/ 8 h 96"/>
                    <a:gd name="T34" fmla="*/ 146 w 219"/>
                    <a:gd name="T35" fmla="*/ 11 h 96"/>
                    <a:gd name="T36" fmla="*/ 151 w 219"/>
                    <a:gd name="T37" fmla="*/ 13 h 96"/>
                    <a:gd name="T38" fmla="*/ 157 w 219"/>
                    <a:gd name="T39" fmla="*/ 15 h 96"/>
                    <a:gd name="T40" fmla="*/ 163 w 219"/>
                    <a:gd name="T41" fmla="*/ 19 h 96"/>
                    <a:gd name="T42" fmla="*/ 169 w 219"/>
                    <a:gd name="T43" fmla="*/ 21 h 96"/>
                    <a:gd name="T44" fmla="*/ 177 w 219"/>
                    <a:gd name="T45" fmla="*/ 25 h 96"/>
                    <a:gd name="T46" fmla="*/ 184 w 219"/>
                    <a:gd name="T47" fmla="*/ 29 h 96"/>
                    <a:gd name="T48" fmla="*/ 184 w 219"/>
                    <a:gd name="T49" fmla="*/ 29 h 96"/>
                    <a:gd name="T50" fmla="*/ 189 w 219"/>
                    <a:gd name="T51" fmla="*/ 31 h 96"/>
                    <a:gd name="T52" fmla="*/ 201 w 219"/>
                    <a:gd name="T53" fmla="*/ 36 h 96"/>
                    <a:gd name="T54" fmla="*/ 213 w 219"/>
                    <a:gd name="T55" fmla="*/ 43 h 96"/>
                    <a:gd name="T56" fmla="*/ 219 w 219"/>
                    <a:gd name="T57" fmla="*/ 52 h 96"/>
                    <a:gd name="T58" fmla="*/ 219 w 219"/>
                    <a:gd name="T59" fmla="*/ 52 h 96"/>
                    <a:gd name="T60" fmla="*/ 217 w 219"/>
                    <a:gd name="T61" fmla="*/ 60 h 96"/>
                    <a:gd name="T62" fmla="*/ 211 w 219"/>
                    <a:gd name="T63" fmla="*/ 68 h 96"/>
                    <a:gd name="T64" fmla="*/ 200 w 219"/>
                    <a:gd name="T65" fmla="*/ 74 h 96"/>
                    <a:gd name="T66" fmla="*/ 185 w 219"/>
                    <a:gd name="T67" fmla="*/ 79 h 96"/>
                    <a:gd name="T68" fmla="*/ 185 w 219"/>
                    <a:gd name="T69" fmla="*/ 79 h 96"/>
                    <a:gd name="T70" fmla="*/ 173 w 219"/>
                    <a:gd name="T71" fmla="*/ 82 h 96"/>
                    <a:gd name="T72" fmla="*/ 157 w 219"/>
                    <a:gd name="T73" fmla="*/ 87 h 96"/>
                    <a:gd name="T74" fmla="*/ 139 w 219"/>
                    <a:gd name="T75" fmla="*/ 91 h 96"/>
                    <a:gd name="T76" fmla="*/ 118 w 219"/>
                    <a:gd name="T77" fmla="*/ 93 h 96"/>
                    <a:gd name="T78" fmla="*/ 96 w 219"/>
                    <a:gd name="T79" fmla="*/ 96 h 96"/>
                    <a:gd name="T80" fmla="*/ 75 w 219"/>
                    <a:gd name="T81" fmla="*/ 96 h 96"/>
                    <a:gd name="T82" fmla="*/ 53 w 219"/>
                    <a:gd name="T83" fmla="*/ 93 h 96"/>
                    <a:gd name="T84" fmla="*/ 33 w 219"/>
                    <a:gd name="T85" fmla="*/ 88 h 96"/>
                    <a:gd name="T86" fmla="*/ 8 w 219"/>
                    <a:gd name="T87" fmla="*/ 77 h 96"/>
                    <a:gd name="T88" fmla="*/ 8 w 219"/>
                    <a:gd name="T89" fmla="*/ 77 h 96"/>
                    <a:gd name="T90" fmla="*/ 5 w 219"/>
                    <a:gd name="T91" fmla="*/ 76 h 96"/>
                    <a:gd name="T92" fmla="*/ 1 w 219"/>
                    <a:gd name="T93" fmla="*/ 74 h 96"/>
                    <a:gd name="T94" fmla="*/ 0 w 219"/>
                    <a:gd name="T95" fmla="*/ 69 h 96"/>
                    <a:gd name="T96" fmla="*/ 9 w 219"/>
                    <a:gd name="T97" fmla="*/ 59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19" h="96">
                      <a:moveTo>
                        <a:pt x="9" y="59"/>
                      </a:moveTo>
                      <a:lnTo>
                        <a:pt x="9" y="59"/>
                      </a:lnTo>
                      <a:lnTo>
                        <a:pt x="17" y="51"/>
                      </a:lnTo>
                      <a:lnTo>
                        <a:pt x="27" y="42"/>
                      </a:lnTo>
                      <a:lnTo>
                        <a:pt x="38" y="34"/>
                      </a:lnTo>
                      <a:lnTo>
                        <a:pt x="50" y="24"/>
                      </a:lnTo>
                      <a:lnTo>
                        <a:pt x="62" y="15"/>
                      </a:lnTo>
                      <a:lnTo>
                        <a:pt x="76" y="9"/>
                      </a:lnTo>
                      <a:lnTo>
                        <a:pt x="90" y="3"/>
                      </a:lnTo>
                      <a:lnTo>
                        <a:pt x="105" y="1"/>
                      </a:lnTo>
                      <a:lnTo>
                        <a:pt x="106" y="1"/>
                      </a:lnTo>
                      <a:lnTo>
                        <a:pt x="111" y="0"/>
                      </a:lnTo>
                      <a:lnTo>
                        <a:pt x="121" y="2"/>
                      </a:lnTo>
                      <a:lnTo>
                        <a:pt x="137" y="7"/>
                      </a:lnTo>
                      <a:lnTo>
                        <a:pt x="141" y="8"/>
                      </a:lnTo>
                      <a:lnTo>
                        <a:pt x="146" y="11"/>
                      </a:lnTo>
                      <a:lnTo>
                        <a:pt x="151" y="13"/>
                      </a:lnTo>
                      <a:lnTo>
                        <a:pt x="157" y="15"/>
                      </a:lnTo>
                      <a:lnTo>
                        <a:pt x="163" y="19"/>
                      </a:lnTo>
                      <a:lnTo>
                        <a:pt x="169" y="21"/>
                      </a:lnTo>
                      <a:lnTo>
                        <a:pt x="177" y="25"/>
                      </a:lnTo>
                      <a:lnTo>
                        <a:pt x="184" y="29"/>
                      </a:lnTo>
                      <a:lnTo>
                        <a:pt x="189" y="31"/>
                      </a:lnTo>
                      <a:lnTo>
                        <a:pt x="201" y="36"/>
                      </a:lnTo>
                      <a:lnTo>
                        <a:pt x="213" y="43"/>
                      </a:lnTo>
                      <a:lnTo>
                        <a:pt x="219" y="52"/>
                      </a:lnTo>
                      <a:lnTo>
                        <a:pt x="217" y="60"/>
                      </a:lnTo>
                      <a:lnTo>
                        <a:pt x="211" y="68"/>
                      </a:lnTo>
                      <a:lnTo>
                        <a:pt x="200" y="74"/>
                      </a:lnTo>
                      <a:lnTo>
                        <a:pt x="185" y="79"/>
                      </a:lnTo>
                      <a:lnTo>
                        <a:pt x="173" y="82"/>
                      </a:lnTo>
                      <a:lnTo>
                        <a:pt x="157" y="87"/>
                      </a:lnTo>
                      <a:lnTo>
                        <a:pt x="139" y="91"/>
                      </a:lnTo>
                      <a:lnTo>
                        <a:pt x="118" y="93"/>
                      </a:lnTo>
                      <a:lnTo>
                        <a:pt x="96" y="96"/>
                      </a:lnTo>
                      <a:lnTo>
                        <a:pt x="75" y="96"/>
                      </a:lnTo>
                      <a:lnTo>
                        <a:pt x="53" y="93"/>
                      </a:lnTo>
                      <a:lnTo>
                        <a:pt x="33" y="88"/>
                      </a:lnTo>
                      <a:lnTo>
                        <a:pt x="8" y="77"/>
                      </a:lnTo>
                      <a:lnTo>
                        <a:pt x="5" y="76"/>
                      </a:lnTo>
                      <a:lnTo>
                        <a:pt x="1" y="74"/>
                      </a:lnTo>
                      <a:lnTo>
                        <a:pt x="0" y="69"/>
                      </a:lnTo>
                      <a:lnTo>
                        <a:pt x="9" y="5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10" name="Freeform 926"/>
                <p:cNvSpPr>
                  <a:spLocks/>
                </p:cNvSpPr>
                <p:nvPr/>
              </p:nvSpPr>
              <p:spPr bwMode="auto">
                <a:xfrm>
                  <a:off x="4912" y="2526"/>
                  <a:ext cx="26" cy="17"/>
                </a:xfrm>
                <a:custGeom>
                  <a:avLst/>
                  <a:gdLst>
                    <a:gd name="T0" fmla="*/ 132 w 132"/>
                    <a:gd name="T1" fmla="*/ 63 h 83"/>
                    <a:gd name="T2" fmla="*/ 132 w 132"/>
                    <a:gd name="T3" fmla="*/ 58 h 83"/>
                    <a:gd name="T4" fmla="*/ 132 w 132"/>
                    <a:gd name="T5" fmla="*/ 50 h 83"/>
                    <a:gd name="T6" fmla="*/ 130 w 132"/>
                    <a:gd name="T7" fmla="*/ 39 h 83"/>
                    <a:gd name="T8" fmla="*/ 124 w 132"/>
                    <a:gd name="T9" fmla="*/ 28 h 83"/>
                    <a:gd name="T10" fmla="*/ 115 w 132"/>
                    <a:gd name="T11" fmla="*/ 18 h 83"/>
                    <a:gd name="T12" fmla="*/ 104 w 132"/>
                    <a:gd name="T13" fmla="*/ 8 h 83"/>
                    <a:gd name="T14" fmla="*/ 87 w 132"/>
                    <a:gd name="T15" fmla="*/ 2 h 83"/>
                    <a:gd name="T16" fmla="*/ 67 w 132"/>
                    <a:gd name="T17" fmla="*/ 0 h 83"/>
                    <a:gd name="T18" fmla="*/ 63 w 132"/>
                    <a:gd name="T19" fmla="*/ 0 h 83"/>
                    <a:gd name="T20" fmla="*/ 54 w 132"/>
                    <a:gd name="T21" fmla="*/ 2 h 83"/>
                    <a:gd name="T22" fmla="*/ 42 w 132"/>
                    <a:gd name="T23" fmla="*/ 6 h 83"/>
                    <a:gd name="T24" fmla="*/ 29 w 132"/>
                    <a:gd name="T25" fmla="*/ 12 h 83"/>
                    <a:gd name="T26" fmla="*/ 16 w 132"/>
                    <a:gd name="T27" fmla="*/ 22 h 83"/>
                    <a:gd name="T28" fmla="*/ 6 w 132"/>
                    <a:gd name="T29" fmla="*/ 36 h 83"/>
                    <a:gd name="T30" fmla="*/ 0 w 132"/>
                    <a:gd name="T31" fmla="*/ 56 h 83"/>
                    <a:gd name="T32" fmla="*/ 0 w 132"/>
                    <a:gd name="T33" fmla="*/ 81 h 83"/>
                    <a:gd name="T34" fmla="*/ 1 w 132"/>
                    <a:gd name="T35" fmla="*/ 81 h 83"/>
                    <a:gd name="T36" fmla="*/ 5 w 132"/>
                    <a:gd name="T37" fmla="*/ 81 h 83"/>
                    <a:gd name="T38" fmla="*/ 11 w 132"/>
                    <a:gd name="T39" fmla="*/ 83 h 83"/>
                    <a:gd name="T40" fmla="*/ 19 w 132"/>
                    <a:gd name="T41" fmla="*/ 83 h 83"/>
                    <a:gd name="T42" fmla="*/ 29 w 132"/>
                    <a:gd name="T43" fmla="*/ 83 h 83"/>
                    <a:gd name="T44" fmla="*/ 41 w 132"/>
                    <a:gd name="T45" fmla="*/ 81 h 83"/>
                    <a:gd name="T46" fmla="*/ 54 w 132"/>
                    <a:gd name="T47" fmla="*/ 81 h 83"/>
                    <a:gd name="T48" fmla="*/ 70 w 132"/>
                    <a:gd name="T49" fmla="*/ 79 h 83"/>
                    <a:gd name="T50" fmla="*/ 85 w 132"/>
                    <a:gd name="T51" fmla="*/ 77 h 83"/>
                    <a:gd name="T52" fmla="*/ 98 w 132"/>
                    <a:gd name="T53" fmla="*/ 74 h 83"/>
                    <a:gd name="T54" fmla="*/ 109 w 132"/>
                    <a:gd name="T55" fmla="*/ 72 h 83"/>
                    <a:gd name="T56" fmla="*/ 118 w 132"/>
                    <a:gd name="T57" fmla="*/ 69 h 83"/>
                    <a:gd name="T58" fmla="*/ 124 w 132"/>
                    <a:gd name="T59" fmla="*/ 67 h 83"/>
                    <a:gd name="T60" fmla="*/ 129 w 132"/>
                    <a:gd name="T61" fmla="*/ 64 h 83"/>
                    <a:gd name="T62" fmla="*/ 131 w 132"/>
                    <a:gd name="T63" fmla="*/ 63 h 83"/>
                    <a:gd name="T64" fmla="*/ 132 w 132"/>
                    <a:gd name="T65" fmla="*/ 63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32" h="83">
                      <a:moveTo>
                        <a:pt x="132" y="63"/>
                      </a:moveTo>
                      <a:lnTo>
                        <a:pt x="132" y="58"/>
                      </a:lnTo>
                      <a:lnTo>
                        <a:pt x="132" y="50"/>
                      </a:lnTo>
                      <a:lnTo>
                        <a:pt x="130" y="39"/>
                      </a:lnTo>
                      <a:lnTo>
                        <a:pt x="124" y="28"/>
                      </a:lnTo>
                      <a:lnTo>
                        <a:pt x="115" y="18"/>
                      </a:lnTo>
                      <a:lnTo>
                        <a:pt x="104" y="8"/>
                      </a:lnTo>
                      <a:lnTo>
                        <a:pt x="87" y="2"/>
                      </a:lnTo>
                      <a:lnTo>
                        <a:pt x="67" y="0"/>
                      </a:lnTo>
                      <a:lnTo>
                        <a:pt x="63" y="0"/>
                      </a:lnTo>
                      <a:lnTo>
                        <a:pt x="54" y="2"/>
                      </a:lnTo>
                      <a:lnTo>
                        <a:pt x="42" y="6"/>
                      </a:lnTo>
                      <a:lnTo>
                        <a:pt x="29" y="12"/>
                      </a:lnTo>
                      <a:lnTo>
                        <a:pt x="16" y="22"/>
                      </a:lnTo>
                      <a:lnTo>
                        <a:pt x="6" y="36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1" y="81"/>
                      </a:lnTo>
                      <a:lnTo>
                        <a:pt x="5" y="81"/>
                      </a:lnTo>
                      <a:lnTo>
                        <a:pt x="11" y="83"/>
                      </a:lnTo>
                      <a:lnTo>
                        <a:pt x="19" y="83"/>
                      </a:lnTo>
                      <a:lnTo>
                        <a:pt x="29" y="83"/>
                      </a:lnTo>
                      <a:lnTo>
                        <a:pt x="41" y="81"/>
                      </a:lnTo>
                      <a:lnTo>
                        <a:pt x="54" y="81"/>
                      </a:lnTo>
                      <a:lnTo>
                        <a:pt x="70" y="79"/>
                      </a:lnTo>
                      <a:lnTo>
                        <a:pt x="85" y="77"/>
                      </a:lnTo>
                      <a:lnTo>
                        <a:pt x="98" y="74"/>
                      </a:lnTo>
                      <a:lnTo>
                        <a:pt x="109" y="72"/>
                      </a:lnTo>
                      <a:lnTo>
                        <a:pt x="118" y="69"/>
                      </a:lnTo>
                      <a:lnTo>
                        <a:pt x="124" y="67"/>
                      </a:lnTo>
                      <a:lnTo>
                        <a:pt x="129" y="64"/>
                      </a:lnTo>
                      <a:lnTo>
                        <a:pt x="131" y="63"/>
                      </a:lnTo>
                      <a:lnTo>
                        <a:pt x="132" y="63"/>
                      </a:lnTo>
                      <a:close/>
                    </a:path>
                  </a:pathLst>
                </a:custGeom>
                <a:solidFill>
                  <a:srgbClr val="260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11" name="Freeform 927"/>
                <p:cNvSpPr>
                  <a:spLocks/>
                </p:cNvSpPr>
                <p:nvPr/>
              </p:nvSpPr>
              <p:spPr bwMode="auto">
                <a:xfrm>
                  <a:off x="4912" y="2526"/>
                  <a:ext cx="26" cy="17"/>
                </a:xfrm>
                <a:custGeom>
                  <a:avLst/>
                  <a:gdLst>
                    <a:gd name="T0" fmla="*/ 132 w 132"/>
                    <a:gd name="T1" fmla="*/ 63 h 83"/>
                    <a:gd name="T2" fmla="*/ 132 w 132"/>
                    <a:gd name="T3" fmla="*/ 63 h 83"/>
                    <a:gd name="T4" fmla="*/ 132 w 132"/>
                    <a:gd name="T5" fmla="*/ 58 h 83"/>
                    <a:gd name="T6" fmla="*/ 132 w 132"/>
                    <a:gd name="T7" fmla="*/ 50 h 83"/>
                    <a:gd name="T8" fmla="*/ 130 w 132"/>
                    <a:gd name="T9" fmla="*/ 39 h 83"/>
                    <a:gd name="T10" fmla="*/ 124 w 132"/>
                    <a:gd name="T11" fmla="*/ 28 h 83"/>
                    <a:gd name="T12" fmla="*/ 115 w 132"/>
                    <a:gd name="T13" fmla="*/ 18 h 83"/>
                    <a:gd name="T14" fmla="*/ 104 w 132"/>
                    <a:gd name="T15" fmla="*/ 8 h 83"/>
                    <a:gd name="T16" fmla="*/ 87 w 132"/>
                    <a:gd name="T17" fmla="*/ 2 h 83"/>
                    <a:gd name="T18" fmla="*/ 67 w 132"/>
                    <a:gd name="T19" fmla="*/ 0 h 83"/>
                    <a:gd name="T20" fmla="*/ 67 w 132"/>
                    <a:gd name="T21" fmla="*/ 0 h 83"/>
                    <a:gd name="T22" fmla="*/ 63 w 132"/>
                    <a:gd name="T23" fmla="*/ 0 h 83"/>
                    <a:gd name="T24" fmla="*/ 54 w 132"/>
                    <a:gd name="T25" fmla="*/ 2 h 83"/>
                    <a:gd name="T26" fmla="*/ 42 w 132"/>
                    <a:gd name="T27" fmla="*/ 6 h 83"/>
                    <a:gd name="T28" fmla="*/ 29 w 132"/>
                    <a:gd name="T29" fmla="*/ 12 h 83"/>
                    <a:gd name="T30" fmla="*/ 16 w 132"/>
                    <a:gd name="T31" fmla="*/ 22 h 83"/>
                    <a:gd name="T32" fmla="*/ 6 w 132"/>
                    <a:gd name="T33" fmla="*/ 36 h 83"/>
                    <a:gd name="T34" fmla="*/ 0 w 132"/>
                    <a:gd name="T35" fmla="*/ 56 h 83"/>
                    <a:gd name="T36" fmla="*/ 0 w 132"/>
                    <a:gd name="T37" fmla="*/ 81 h 83"/>
                    <a:gd name="T38" fmla="*/ 0 w 132"/>
                    <a:gd name="T39" fmla="*/ 81 h 83"/>
                    <a:gd name="T40" fmla="*/ 1 w 132"/>
                    <a:gd name="T41" fmla="*/ 81 h 83"/>
                    <a:gd name="T42" fmla="*/ 5 w 132"/>
                    <a:gd name="T43" fmla="*/ 81 h 83"/>
                    <a:gd name="T44" fmla="*/ 11 w 132"/>
                    <a:gd name="T45" fmla="*/ 83 h 83"/>
                    <a:gd name="T46" fmla="*/ 19 w 132"/>
                    <a:gd name="T47" fmla="*/ 83 h 83"/>
                    <a:gd name="T48" fmla="*/ 29 w 132"/>
                    <a:gd name="T49" fmla="*/ 83 h 83"/>
                    <a:gd name="T50" fmla="*/ 41 w 132"/>
                    <a:gd name="T51" fmla="*/ 81 h 83"/>
                    <a:gd name="T52" fmla="*/ 54 w 132"/>
                    <a:gd name="T53" fmla="*/ 81 h 83"/>
                    <a:gd name="T54" fmla="*/ 70 w 132"/>
                    <a:gd name="T55" fmla="*/ 79 h 83"/>
                    <a:gd name="T56" fmla="*/ 70 w 132"/>
                    <a:gd name="T57" fmla="*/ 79 h 83"/>
                    <a:gd name="T58" fmla="*/ 85 w 132"/>
                    <a:gd name="T59" fmla="*/ 77 h 83"/>
                    <a:gd name="T60" fmla="*/ 98 w 132"/>
                    <a:gd name="T61" fmla="*/ 74 h 83"/>
                    <a:gd name="T62" fmla="*/ 109 w 132"/>
                    <a:gd name="T63" fmla="*/ 72 h 83"/>
                    <a:gd name="T64" fmla="*/ 118 w 132"/>
                    <a:gd name="T65" fmla="*/ 69 h 83"/>
                    <a:gd name="T66" fmla="*/ 124 w 132"/>
                    <a:gd name="T67" fmla="*/ 67 h 83"/>
                    <a:gd name="T68" fmla="*/ 129 w 132"/>
                    <a:gd name="T69" fmla="*/ 64 h 83"/>
                    <a:gd name="T70" fmla="*/ 131 w 132"/>
                    <a:gd name="T71" fmla="*/ 63 h 83"/>
                    <a:gd name="T72" fmla="*/ 132 w 132"/>
                    <a:gd name="T73" fmla="*/ 63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2" h="83">
                      <a:moveTo>
                        <a:pt x="132" y="63"/>
                      </a:moveTo>
                      <a:lnTo>
                        <a:pt x="132" y="63"/>
                      </a:lnTo>
                      <a:lnTo>
                        <a:pt x="132" y="58"/>
                      </a:lnTo>
                      <a:lnTo>
                        <a:pt x="132" y="50"/>
                      </a:lnTo>
                      <a:lnTo>
                        <a:pt x="130" y="39"/>
                      </a:lnTo>
                      <a:lnTo>
                        <a:pt x="124" y="28"/>
                      </a:lnTo>
                      <a:lnTo>
                        <a:pt x="115" y="18"/>
                      </a:lnTo>
                      <a:lnTo>
                        <a:pt x="104" y="8"/>
                      </a:lnTo>
                      <a:lnTo>
                        <a:pt x="87" y="2"/>
                      </a:lnTo>
                      <a:lnTo>
                        <a:pt x="67" y="0"/>
                      </a:lnTo>
                      <a:lnTo>
                        <a:pt x="63" y="0"/>
                      </a:lnTo>
                      <a:lnTo>
                        <a:pt x="54" y="2"/>
                      </a:lnTo>
                      <a:lnTo>
                        <a:pt x="42" y="6"/>
                      </a:lnTo>
                      <a:lnTo>
                        <a:pt x="29" y="12"/>
                      </a:lnTo>
                      <a:lnTo>
                        <a:pt x="16" y="22"/>
                      </a:lnTo>
                      <a:lnTo>
                        <a:pt x="6" y="36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1" y="81"/>
                      </a:lnTo>
                      <a:lnTo>
                        <a:pt x="5" y="81"/>
                      </a:lnTo>
                      <a:lnTo>
                        <a:pt x="11" y="83"/>
                      </a:lnTo>
                      <a:lnTo>
                        <a:pt x="19" y="83"/>
                      </a:lnTo>
                      <a:lnTo>
                        <a:pt x="29" y="83"/>
                      </a:lnTo>
                      <a:lnTo>
                        <a:pt x="41" y="81"/>
                      </a:lnTo>
                      <a:lnTo>
                        <a:pt x="54" y="81"/>
                      </a:lnTo>
                      <a:lnTo>
                        <a:pt x="70" y="79"/>
                      </a:lnTo>
                      <a:lnTo>
                        <a:pt x="85" y="77"/>
                      </a:lnTo>
                      <a:lnTo>
                        <a:pt x="98" y="74"/>
                      </a:lnTo>
                      <a:lnTo>
                        <a:pt x="109" y="72"/>
                      </a:lnTo>
                      <a:lnTo>
                        <a:pt x="118" y="69"/>
                      </a:lnTo>
                      <a:lnTo>
                        <a:pt x="124" y="67"/>
                      </a:lnTo>
                      <a:lnTo>
                        <a:pt x="129" y="64"/>
                      </a:lnTo>
                      <a:lnTo>
                        <a:pt x="131" y="63"/>
                      </a:lnTo>
                      <a:lnTo>
                        <a:pt x="132" y="63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12" name="Freeform 928"/>
                <p:cNvSpPr>
                  <a:spLocks/>
                </p:cNvSpPr>
                <p:nvPr/>
              </p:nvSpPr>
              <p:spPr bwMode="auto">
                <a:xfrm>
                  <a:off x="4922" y="2527"/>
                  <a:ext cx="15" cy="13"/>
                </a:xfrm>
                <a:custGeom>
                  <a:avLst/>
                  <a:gdLst>
                    <a:gd name="T0" fmla="*/ 2 w 73"/>
                    <a:gd name="T1" fmla="*/ 5 h 65"/>
                    <a:gd name="T2" fmla="*/ 7 w 73"/>
                    <a:gd name="T3" fmla="*/ 1 h 65"/>
                    <a:gd name="T4" fmla="*/ 17 w 73"/>
                    <a:gd name="T5" fmla="*/ 0 h 65"/>
                    <a:gd name="T6" fmla="*/ 28 w 73"/>
                    <a:gd name="T7" fmla="*/ 0 h 65"/>
                    <a:gd name="T8" fmla="*/ 40 w 73"/>
                    <a:gd name="T9" fmla="*/ 3 h 65"/>
                    <a:gd name="T10" fmla="*/ 52 w 73"/>
                    <a:gd name="T11" fmla="*/ 9 h 65"/>
                    <a:gd name="T12" fmla="*/ 62 w 73"/>
                    <a:gd name="T13" fmla="*/ 17 h 65"/>
                    <a:gd name="T14" fmla="*/ 69 w 73"/>
                    <a:gd name="T15" fmla="*/ 29 h 65"/>
                    <a:gd name="T16" fmla="*/ 73 w 73"/>
                    <a:gd name="T17" fmla="*/ 45 h 65"/>
                    <a:gd name="T18" fmla="*/ 72 w 73"/>
                    <a:gd name="T19" fmla="*/ 53 h 65"/>
                    <a:gd name="T20" fmla="*/ 67 w 73"/>
                    <a:gd name="T21" fmla="*/ 57 h 65"/>
                    <a:gd name="T22" fmla="*/ 60 w 73"/>
                    <a:gd name="T23" fmla="*/ 61 h 65"/>
                    <a:gd name="T24" fmla="*/ 52 w 73"/>
                    <a:gd name="T25" fmla="*/ 62 h 65"/>
                    <a:gd name="T26" fmla="*/ 43 w 73"/>
                    <a:gd name="T27" fmla="*/ 64 h 65"/>
                    <a:gd name="T28" fmla="*/ 34 w 73"/>
                    <a:gd name="T29" fmla="*/ 65 h 65"/>
                    <a:gd name="T30" fmla="*/ 27 w 73"/>
                    <a:gd name="T31" fmla="*/ 65 h 65"/>
                    <a:gd name="T32" fmla="*/ 21 w 73"/>
                    <a:gd name="T33" fmla="*/ 65 h 65"/>
                    <a:gd name="T34" fmla="*/ 16 w 73"/>
                    <a:gd name="T35" fmla="*/ 62 h 65"/>
                    <a:gd name="T36" fmla="*/ 12 w 73"/>
                    <a:gd name="T37" fmla="*/ 57 h 65"/>
                    <a:gd name="T38" fmla="*/ 7 w 73"/>
                    <a:gd name="T39" fmla="*/ 49 h 65"/>
                    <a:gd name="T40" fmla="*/ 4 w 73"/>
                    <a:gd name="T41" fmla="*/ 39 h 65"/>
                    <a:gd name="T42" fmla="*/ 1 w 73"/>
                    <a:gd name="T43" fmla="*/ 29 h 65"/>
                    <a:gd name="T44" fmla="*/ 0 w 73"/>
                    <a:gd name="T45" fmla="*/ 20 h 65"/>
                    <a:gd name="T46" fmla="*/ 0 w 73"/>
                    <a:gd name="T47" fmla="*/ 11 h 65"/>
                    <a:gd name="T48" fmla="*/ 2 w 73"/>
                    <a:gd name="T49" fmla="*/ 5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3" h="65">
                      <a:moveTo>
                        <a:pt x="2" y="5"/>
                      </a:moveTo>
                      <a:lnTo>
                        <a:pt x="7" y="1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40" y="3"/>
                      </a:lnTo>
                      <a:lnTo>
                        <a:pt x="52" y="9"/>
                      </a:lnTo>
                      <a:lnTo>
                        <a:pt x="62" y="17"/>
                      </a:lnTo>
                      <a:lnTo>
                        <a:pt x="69" y="29"/>
                      </a:lnTo>
                      <a:lnTo>
                        <a:pt x="73" y="45"/>
                      </a:lnTo>
                      <a:lnTo>
                        <a:pt x="72" y="53"/>
                      </a:lnTo>
                      <a:lnTo>
                        <a:pt x="67" y="57"/>
                      </a:lnTo>
                      <a:lnTo>
                        <a:pt x="60" y="61"/>
                      </a:lnTo>
                      <a:lnTo>
                        <a:pt x="52" y="62"/>
                      </a:lnTo>
                      <a:lnTo>
                        <a:pt x="43" y="64"/>
                      </a:lnTo>
                      <a:lnTo>
                        <a:pt x="34" y="65"/>
                      </a:lnTo>
                      <a:lnTo>
                        <a:pt x="27" y="65"/>
                      </a:lnTo>
                      <a:lnTo>
                        <a:pt x="21" y="65"/>
                      </a:lnTo>
                      <a:lnTo>
                        <a:pt x="16" y="62"/>
                      </a:lnTo>
                      <a:lnTo>
                        <a:pt x="12" y="57"/>
                      </a:lnTo>
                      <a:lnTo>
                        <a:pt x="7" y="49"/>
                      </a:lnTo>
                      <a:lnTo>
                        <a:pt x="4" y="39"/>
                      </a:lnTo>
                      <a:lnTo>
                        <a:pt x="1" y="29"/>
                      </a:lnTo>
                      <a:lnTo>
                        <a:pt x="0" y="20"/>
                      </a:lnTo>
                      <a:lnTo>
                        <a:pt x="0" y="11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260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13" name="Freeform 929"/>
                <p:cNvSpPr>
                  <a:spLocks/>
                </p:cNvSpPr>
                <p:nvPr/>
              </p:nvSpPr>
              <p:spPr bwMode="auto">
                <a:xfrm>
                  <a:off x="4923" y="2528"/>
                  <a:ext cx="13" cy="12"/>
                </a:xfrm>
                <a:custGeom>
                  <a:avLst/>
                  <a:gdLst>
                    <a:gd name="T0" fmla="*/ 2 w 64"/>
                    <a:gd name="T1" fmla="*/ 3 h 61"/>
                    <a:gd name="T2" fmla="*/ 7 w 64"/>
                    <a:gd name="T3" fmla="*/ 1 h 61"/>
                    <a:gd name="T4" fmla="*/ 16 w 64"/>
                    <a:gd name="T5" fmla="*/ 0 h 61"/>
                    <a:gd name="T6" fmla="*/ 25 w 64"/>
                    <a:gd name="T7" fmla="*/ 0 h 61"/>
                    <a:gd name="T8" fmla="*/ 36 w 64"/>
                    <a:gd name="T9" fmla="*/ 3 h 61"/>
                    <a:gd name="T10" fmla="*/ 46 w 64"/>
                    <a:gd name="T11" fmla="*/ 8 h 61"/>
                    <a:gd name="T12" fmla="*/ 56 w 64"/>
                    <a:gd name="T13" fmla="*/ 15 h 61"/>
                    <a:gd name="T14" fmla="*/ 62 w 64"/>
                    <a:gd name="T15" fmla="*/ 26 h 61"/>
                    <a:gd name="T16" fmla="*/ 64 w 64"/>
                    <a:gd name="T17" fmla="*/ 40 h 61"/>
                    <a:gd name="T18" fmla="*/ 63 w 64"/>
                    <a:gd name="T19" fmla="*/ 46 h 61"/>
                    <a:gd name="T20" fmla="*/ 58 w 64"/>
                    <a:gd name="T21" fmla="*/ 51 h 61"/>
                    <a:gd name="T22" fmla="*/ 52 w 64"/>
                    <a:gd name="T23" fmla="*/ 54 h 61"/>
                    <a:gd name="T24" fmla="*/ 45 w 64"/>
                    <a:gd name="T25" fmla="*/ 57 h 61"/>
                    <a:gd name="T26" fmla="*/ 36 w 64"/>
                    <a:gd name="T27" fmla="*/ 58 h 61"/>
                    <a:gd name="T28" fmla="*/ 29 w 64"/>
                    <a:gd name="T29" fmla="*/ 59 h 61"/>
                    <a:gd name="T30" fmla="*/ 22 w 64"/>
                    <a:gd name="T31" fmla="*/ 61 h 61"/>
                    <a:gd name="T32" fmla="*/ 17 w 64"/>
                    <a:gd name="T33" fmla="*/ 61 h 61"/>
                    <a:gd name="T34" fmla="*/ 13 w 64"/>
                    <a:gd name="T35" fmla="*/ 58 h 61"/>
                    <a:gd name="T36" fmla="*/ 8 w 64"/>
                    <a:gd name="T37" fmla="*/ 53 h 61"/>
                    <a:gd name="T38" fmla="*/ 5 w 64"/>
                    <a:gd name="T39" fmla="*/ 46 h 61"/>
                    <a:gd name="T40" fmla="*/ 2 w 64"/>
                    <a:gd name="T41" fmla="*/ 37 h 61"/>
                    <a:gd name="T42" fmla="*/ 0 w 64"/>
                    <a:gd name="T43" fmla="*/ 28 h 61"/>
                    <a:gd name="T44" fmla="*/ 0 w 64"/>
                    <a:gd name="T45" fmla="*/ 18 h 61"/>
                    <a:gd name="T46" fmla="*/ 0 w 64"/>
                    <a:gd name="T47" fmla="*/ 9 h 61"/>
                    <a:gd name="T48" fmla="*/ 2 w 64"/>
                    <a:gd name="T49" fmla="*/ 3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4" h="61">
                      <a:moveTo>
                        <a:pt x="2" y="3"/>
                      </a:moveTo>
                      <a:lnTo>
                        <a:pt x="7" y="1"/>
                      </a:lnTo>
                      <a:lnTo>
                        <a:pt x="16" y="0"/>
                      </a:lnTo>
                      <a:lnTo>
                        <a:pt x="25" y="0"/>
                      </a:lnTo>
                      <a:lnTo>
                        <a:pt x="36" y="3"/>
                      </a:lnTo>
                      <a:lnTo>
                        <a:pt x="46" y="8"/>
                      </a:lnTo>
                      <a:lnTo>
                        <a:pt x="56" y="15"/>
                      </a:lnTo>
                      <a:lnTo>
                        <a:pt x="62" y="26"/>
                      </a:lnTo>
                      <a:lnTo>
                        <a:pt x="64" y="40"/>
                      </a:lnTo>
                      <a:lnTo>
                        <a:pt x="63" y="46"/>
                      </a:lnTo>
                      <a:lnTo>
                        <a:pt x="58" y="51"/>
                      </a:lnTo>
                      <a:lnTo>
                        <a:pt x="52" y="54"/>
                      </a:lnTo>
                      <a:lnTo>
                        <a:pt x="45" y="57"/>
                      </a:lnTo>
                      <a:lnTo>
                        <a:pt x="36" y="58"/>
                      </a:lnTo>
                      <a:lnTo>
                        <a:pt x="29" y="59"/>
                      </a:lnTo>
                      <a:lnTo>
                        <a:pt x="22" y="61"/>
                      </a:lnTo>
                      <a:lnTo>
                        <a:pt x="17" y="61"/>
                      </a:lnTo>
                      <a:lnTo>
                        <a:pt x="13" y="58"/>
                      </a:lnTo>
                      <a:lnTo>
                        <a:pt x="8" y="53"/>
                      </a:lnTo>
                      <a:lnTo>
                        <a:pt x="5" y="46"/>
                      </a:lnTo>
                      <a:lnTo>
                        <a:pt x="2" y="37"/>
                      </a:lnTo>
                      <a:lnTo>
                        <a:pt x="0" y="28"/>
                      </a:lnTo>
                      <a:lnTo>
                        <a:pt x="0" y="18"/>
                      </a:lnTo>
                      <a:lnTo>
                        <a:pt x="0" y="9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301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14" name="Freeform 930"/>
                <p:cNvSpPr>
                  <a:spLocks/>
                </p:cNvSpPr>
                <p:nvPr/>
              </p:nvSpPr>
              <p:spPr bwMode="auto">
                <a:xfrm>
                  <a:off x="4924" y="2528"/>
                  <a:ext cx="11" cy="12"/>
                </a:xfrm>
                <a:custGeom>
                  <a:avLst/>
                  <a:gdLst>
                    <a:gd name="T0" fmla="*/ 3 w 57"/>
                    <a:gd name="T1" fmla="*/ 5 h 57"/>
                    <a:gd name="T2" fmla="*/ 8 w 57"/>
                    <a:gd name="T3" fmla="*/ 1 h 57"/>
                    <a:gd name="T4" fmla="*/ 15 w 57"/>
                    <a:gd name="T5" fmla="*/ 0 h 57"/>
                    <a:gd name="T6" fmla="*/ 24 w 57"/>
                    <a:gd name="T7" fmla="*/ 1 h 57"/>
                    <a:gd name="T8" fmla="*/ 34 w 57"/>
                    <a:gd name="T9" fmla="*/ 5 h 57"/>
                    <a:gd name="T10" fmla="*/ 43 w 57"/>
                    <a:gd name="T11" fmla="*/ 10 h 57"/>
                    <a:gd name="T12" fmla="*/ 51 w 57"/>
                    <a:gd name="T13" fmla="*/ 17 h 57"/>
                    <a:gd name="T14" fmla="*/ 56 w 57"/>
                    <a:gd name="T15" fmla="*/ 25 h 57"/>
                    <a:gd name="T16" fmla="*/ 57 w 57"/>
                    <a:gd name="T17" fmla="*/ 38 h 57"/>
                    <a:gd name="T18" fmla="*/ 56 w 57"/>
                    <a:gd name="T19" fmla="*/ 42 h 57"/>
                    <a:gd name="T20" fmla="*/ 51 w 57"/>
                    <a:gd name="T21" fmla="*/ 47 h 57"/>
                    <a:gd name="T22" fmla="*/ 46 w 57"/>
                    <a:gd name="T23" fmla="*/ 50 h 57"/>
                    <a:gd name="T24" fmla="*/ 39 w 57"/>
                    <a:gd name="T25" fmla="*/ 52 h 57"/>
                    <a:gd name="T26" fmla="*/ 32 w 57"/>
                    <a:gd name="T27" fmla="*/ 55 h 57"/>
                    <a:gd name="T28" fmla="*/ 25 w 57"/>
                    <a:gd name="T29" fmla="*/ 56 h 57"/>
                    <a:gd name="T30" fmla="*/ 18 w 57"/>
                    <a:gd name="T31" fmla="*/ 57 h 57"/>
                    <a:gd name="T32" fmla="*/ 13 w 57"/>
                    <a:gd name="T33" fmla="*/ 57 h 57"/>
                    <a:gd name="T34" fmla="*/ 9 w 57"/>
                    <a:gd name="T35" fmla="*/ 56 h 57"/>
                    <a:gd name="T36" fmla="*/ 6 w 57"/>
                    <a:gd name="T37" fmla="*/ 51 h 57"/>
                    <a:gd name="T38" fmla="*/ 3 w 57"/>
                    <a:gd name="T39" fmla="*/ 44 h 57"/>
                    <a:gd name="T40" fmla="*/ 1 w 57"/>
                    <a:gd name="T41" fmla="*/ 35 h 57"/>
                    <a:gd name="T42" fmla="*/ 0 w 57"/>
                    <a:gd name="T43" fmla="*/ 27 h 57"/>
                    <a:gd name="T44" fmla="*/ 0 w 57"/>
                    <a:gd name="T45" fmla="*/ 18 h 57"/>
                    <a:gd name="T46" fmla="*/ 1 w 57"/>
                    <a:gd name="T47" fmla="*/ 11 h 57"/>
                    <a:gd name="T48" fmla="*/ 3 w 57"/>
                    <a:gd name="T49" fmla="*/ 5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7" h="57">
                      <a:moveTo>
                        <a:pt x="3" y="5"/>
                      </a:moveTo>
                      <a:lnTo>
                        <a:pt x="8" y="1"/>
                      </a:lnTo>
                      <a:lnTo>
                        <a:pt x="15" y="0"/>
                      </a:lnTo>
                      <a:lnTo>
                        <a:pt x="24" y="1"/>
                      </a:lnTo>
                      <a:lnTo>
                        <a:pt x="34" y="5"/>
                      </a:lnTo>
                      <a:lnTo>
                        <a:pt x="43" y="10"/>
                      </a:lnTo>
                      <a:lnTo>
                        <a:pt x="51" y="17"/>
                      </a:lnTo>
                      <a:lnTo>
                        <a:pt x="56" y="25"/>
                      </a:lnTo>
                      <a:lnTo>
                        <a:pt x="57" y="38"/>
                      </a:lnTo>
                      <a:lnTo>
                        <a:pt x="56" y="42"/>
                      </a:lnTo>
                      <a:lnTo>
                        <a:pt x="51" y="47"/>
                      </a:lnTo>
                      <a:lnTo>
                        <a:pt x="46" y="50"/>
                      </a:lnTo>
                      <a:lnTo>
                        <a:pt x="39" y="52"/>
                      </a:lnTo>
                      <a:lnTo>
                        <a:pt x="32" y="55"/>
                      </a:lnTo>
                      <a:lnTo>
                        <a:pt x="25" y="56"/>
                      </a:lnTo>
                      <a:lnTo>
                        <a:pt x="18" y="57"/>
                      </a:lnTo>
                      <a:lnTo>
                        <a:pt x="13" y="57"/>
                      </a:lnTo>
                      <a:lnTo>
                        <a:pt x="9" y="56"/>
                      </a:lnTo>
                      <a:lnTo>
                        <a:pt x="6" y="51"/>
                      </a:lnTo>
                      <a:lnTo>
                        <a:pt x="3" y="44"/>
                      </a:lnTo>
                      <a:lnTo>
                        <a:pt x="1" y="35"/>
                      </a:lnTo>
                      <a:lnTo>
                        <a:pt x="0" y="27"/>
                      </a:lnTo>
                      <a:lnTo>
                        <a:pt x="0" y="18"/>
                      </a:lnTo>
                      <a:lnTo>
                        <a:pt x="1" y="11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3A21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15" name="Freeform 931"/>
                <p:cNvSpPr>
                  <a:spLocks/>
                </p:cNvSpPr>
                <p:nvPr/>
              </p:nvSpPr>
              <p:spPr bwMode="auto">
                <a:xfrm>
                  <a:off x="4925" y="2529"/>
                  <a:ext cx="10" cy="10"/>
                </a:xfrm>
                <a:custGeom>
                  <a:avLst/>
                  <a:gdLst>
                    <a:gd name="T0" fmla="*/ 4 w 50"/>
                    <a:gd name="T1" fmla="*/ 3 h 52"/>
                    <a:gd name="T2" fmla="*/ 8 w 50"/>
                    <a:gd name="T3" fmla="*/ 0 h 52"/>
                    <a:gd name="T4" fmla="*/ 14 w 50"/>
                    <a:gd name="T5" fmla="*/ 0 h 52"/>
                    <a:gd name="T6" fmla="*/ 22 w 50"/>
                    <a:gd name="T7" fmla="*/ 0 h 52"/>
                    <a:gd name="T8" fmla="*/ 31 w 50"/>
                    <a:gd name="T9" fmla="*/ 2 h 52"/>
                    <a:gd name="T10" fmla="*/ 39 w 50"/>
                    <a:gd name="T11" fmla="*/ 7 h 52"/>
                    <a:gd name="T12" fmla="*/ 45 w 50"/>
                    <a:gd name="T13" fmla="*/ 13 h 52"/>
                    <a:gd name="T14" fmla="*/ 49 w 50"/>
                    <a:gd name="T15" fmla="*/ 21 h 52"/>
                    <a:gd name="T16" fmla="*/ 50 w 50"/>
                    <a:gd name="T17" fmla="*/ 31 h 52"/>
                    <a:gd name="T18" fmla="*/ 48 w 50"/>
                    <a:gd name="T19" fmla="*/ 36 h 52"/>
                    <a:gd name="T20" fmla="*/ 44 w 50"/>
                    <a:gd name="T21" fmla="*/ 40 h 52"/>
                    <a:gd name="T22" fmla="*/ 39 w 50"/>
                    <a:gd name="T23" fmla="*/ 43 h 52"/>
                    <a:gd name="T24" fmla="*/ 33 w 50"/>
                    <a:gd name="T25" fmla="*/ 46 h 52"/>
                    <a:gd name="T26" fmla="*/ 26 w 50"/>
                    <a:gd name="T27" fmla="*/ 48 h 52"/>
                    <a:gd name="T28" fmla="*/ 20 w 50"/>
                    <a:gd name="T29" fmla="*/ 49 h 52"/>
                    <a:gd name="T30" fmla="*/ 14 w 50"/>
                    <a:gd name="T31" fmla="*/ 51 h 52"/>
                    <a:gd name="T32" fmla="*/ 9 w 50"/>
                    <a:gd name="T33" fmla="*/ 52 h 52"/>
                    <a:gd name="T34" fmla="*/ 7 w 50"/>
                    <a:gd name="T35" fmla="*/ 51 h 52"/>
                    <a:gd name="T36" fmla="*/ 4 w 50"/>
                    <a:gd name="T37" fmla="*/ 46 h 52"/>
                    <a:gd name="T38" fmla="*/ 3 w 50"/>
                    <a:gd name="T39" fmla="*/ 40 h 52"/>
                    <a:gd name="T40" fmla="*/ 2 w 50"/>
                    <a:gd name="T41" fmla="*/ 31 h 52"/>
                    <a:gd name="T42" fmla="*/ 0 w 50"/>
                    <a:gd name="T43" fmla="*/ 24 h 52"/>
                    <a:gd name="T44" fmla="*/ 0 w 50"/>
                    <a:gd name="T45" fmla="*/ 15 h 52"/>
                    <a:gd name="T46" fmla="*/ 2 w 50"/>
                    <a:gd name="T47" fmla="*/ 8 h 52"/>
                    <a:gd name="T48" fmla="*/ 4 w 50"/>
                    <a:gd name="T49" fmla="*/ 3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0" h="52">
                      <a:moveTo>
                        <a:pt x="4" y="3"/>
                      </a:moveTo>
                      <a:lnTo>
                        <a:pt x="8" y="0"/>
                      </a:lnTo>
                      <a:lnTo>
                        <a:pt x="14" y="0"/>
                      </a:lnTo>
                      <a:lnTo>
                        <a:pt x="22" y="0"/>
                      </a:lnTo>
                      <a:lnTo>
                        <a:pt x="31" y="2"/>
                      </a:lnTo>
                      <a:lnTo>
                        <a:pt x="39" y="7"/>
                      </a:lnTo>
                      <a:lnTo>
                        <a:pt x="45" y="13"/>
                      </a:lnTo>
                      <a:lnTo>
                        <a:pt x="49" y="21"/>
                      </a:lnTo>
                      <a:lnTo>
                        <a:pt x="50" y="31"/>
                      </a:lnTo>
                      <a:lnTo>
                        <a:pt x="48" y="36"/>
                      </a:lnTo>
                      <a:lnTo>
                        <a:pt x="44" y="40"/>
                      </a:lnTo>
                      <a:lnTo>
                        <a:pt x="39" y="43"/>
                      </a:lnTo>
                      <a:lnTo>
                        <a:pt x="33" y="46"/>
                      </a:lnTo>
                      <a:lnTo>
                        <a:pt x="26" y="48"/>
                      </a:lnTo>
                      <a:lnTo>
                        <a:pt x="20" y="49"/>
                      </a:lnTo>
                      <a:lnTo>
                        <a:pt x="14" y="51"/>
                      </a:lnTo>
                      <a:lnTo>
                        <a:pt x="9" y="52"/>
                      </a:lnTo>
                      <a:lnTo>
                        <a:pt x="7" y="51"/>
                      </a:lnTo>
                      <a:lnTo>
                        <a:pt x="4" y="46"/>
                      </a:lnTo>
                      <a:lnTo>
                        <a:pt x="3" y="40"/>
                      </a:lnTo>
                      <a:lnTo>
                        <a:pt x="2" y="31"/>
                      </a:lnTo>
                      <a:lnTo>
                        <a:pt x="0" y="24"/>
                      </a:lnTo>
                      <a:lnTo>
                        <a:pt x="0" y="15"/>
                      </a:lnTo>
                      <a:lnTo>
                        <a:pt x="2" y="8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442B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16" name="Freeform 932"/>
                <p:cNvSpPr>
                  <a:spLocks/>
                </p:cNvSpPr>
                <p:nvPr/>
              </p:nvSpPr>
              <p:spPr bwMode="auto">
                <a:xfrm>
                  <a:off x="4926" y="2529"/>
                  <a:ext cx="8" cy="10"/>
                </a:xfrm>
                <a:custGeom>
                  <a:avLst/>
                  <a:gdLst>
                    <a:gd name="T0" fmla="*/ 5 w 43"/>
                    <a:gd name="T1" fmla="*/ 5 h 48"/>
                    <a:gd name="T2" fmla="*/ 9 w 43"/>
                    <a:gd name="T3" fmla="*/ 1 h 48"/>
                    <a:gd name="T4" fmla="*/ 15 w 43"/>
                    <a:gd name="T5" fmla="*/ 0 h 48"/>
                    <a:gd name="T6" fmla="*/ 21 w 43"/>
                    <a:gd name="T7" fmla="*/ 1 h 48"/>
                    <a:gd name="T8" fmla="*/ 28 w 43"/>
                    <a:gd name="T9" fmla="*/ 3 h 48"/>
                    <a:gd name="T10" fmla="*/ 34 w 43"/>
                    <a:gd name="T11" fmla="*/ 8 h 48"/>
                    <a:gd name="T12" fmla="*/ 40 w 43"/>
                    <a:gd name="T13" fmla="*/ 13 h 48"/>
                    <a:gd name="T14" fmla="*/ 43 w 43"/>
                    <a:gd name="T15" fmla="*/ 20 h 48"/>
                    <a:gd name="T16" fmla="*/ 41 w 43"/>
                    <a:gd name="T17" fmla="*/ 28 h 48"/>
                    <a:gd name="T18" fmla="*/ 37 w 43"/>
                    <a:gd name="T19" fmla="*/ 35 h 48"/>
                    <a:gd name="T20" fmla="*/ 27 w 43"/>
                    <a:gd name="T21" fmla="*/ 41 h 48"/>
                    <a:gd name="T22" fmla="*/ 16 w 43"/>
                    <a:gd name="T23" fmla="*/ 46 h 48"/>
                    <a:gd name="T24" fmla="*/ 6 w 43"/>
                    <a:gd name="T25" fmla="*/ 48 h 48"/>
                    <a:gd name="T26" fmla="*/ 4 w 43"/>
                    <a:gd name="T27" fmla="*/ 47 h 48"/>
                    <a:gd name="T28" fmla="*/ 1 w 43"/>
                    <a:gd name="T29" fmla="*/ 44 h 48"/>
                    <a:gd name="T30" fmla="*/ 0 w 43"/>
                    <a:gd name="T31" fmla="*/ 37 h 48"/>
                    <a:gd name="T32" fmla="*/ 0 w 43"/>
                    <a:gd name="T33" fmla="*/ 31 h 48"/>
                    <a:gd name="T34" fmla="*/ 0 w 43"/>
                    <a:gd name="T35" fmla="*/ 24 h 48"/>
                    <a:gd name="T36" fmla="*/ 1 w 43"/>
                    <a:gd name="T37" fmla="*/ 17 h 48"/>
                    <a:gd name="T38" fmla="*/ 3 w 43"/>
                    <a:gd name="T39" fmla="*/ 9 h 48"/>
                    <a:gd name="T40" fmla="*/ 5 w 43"/>
                    <a:gd name="T41" fmla="*/ 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" h="48">
                      <a:moveTo>
                        <a:pt x="5" y="5"/>
                      </a:moveTo>
                      <a:lnTo>
                        <a:pt x="9" y="1"/>
                      </a:lnTo>
                      <a:lnTo>
                        <a:pt x="15" y="0"/>
                      </a:lnTo>
                      <a:lnTo>
                        <a:pt x="21" y="1"/>
                      </a:lnTo>
                      <a:lnTo>
                        <a:pt x="28" y="3"/>
                      </a:lnTo>
                      <a:lnTo>
                        <a:pt x="34" y="8"/>
                      </a:lnTo>
                      <a:lnTo>
                        <a:pt x="40" y="13"/>
                      </a:lnTo>
                      <a:lnTo>
                        <a:pt x="43" y="20"/>
                      </a:lnTo>
                      <a:lnTo>
                        <a:pt x="41" y="28"/>
                      </a:lnTo>
                      <a:lnTo>
                        <a:pt x="37" y="35"/>
                      </a:lnTo>
                      <a:lnTo>
                        <a:pt x="27" y="41"/>
                      </a:lnTo>
                      <a:lnTo>
                        <a:pt x="16" y="46"/>
                      </a:lnTo>
                      <a:lnTo>
                        <a:pt x="6" y="48"/>
                      </a:lnTo>
                      <a:lnTo>
                        <a:pt x="4" y="47"/>
                      </a:lnTo>
                      <a:lnTo>
                        <a:pt x="1" y="44"/>
                      </a:lnTo>
                      <a:lnTo>
                        <a:pt x="0" y="37"/>
                      </a:lnTo>
                      <a:lnTo>
                        <a:pt x="0" y="31"/>
                      </a:lnTo>
                      <a:lnTo>
                        <a:pt x="0" y="24"/>
                      </a:lnTo>
                      <a:lnTo>
                        <a:pt x="1" y="17"/>
                      </a:lnTo>
                      <a:lnTo>
                        <a:pt x="3" y="9"/>
                      </a:lnTo>
                      <a:lnTo>
                        <a:pt x="5" y="5"/>
                      </a:lnTo>
                      <a:close/>
                    </a:path>
                  </a:pathLst>
                </a:custGeom>
                <a:solidFill>
                  <a:srgbClr val="4F36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17" name="Freeform 933"/>
                <p:cNvSpPr>
                  <a:spLocks/>
                </p:cNvSpPr>
                <p:nvPr/>
              </p:nvSpPr>
              <p:spPr bwMode="auto">
                <a:xfrm>
                  <a:off x="4926" y="2530"/>
                  <a:ext cx="8" cy="8"/>
                </a:xfrm>
                <a:custGeom>
                  <a:avLst/>
                  <a:gdLst>
                    <a:gd name="T0" fmla="*/ 5 w 36"/>
                    <a:gd name="T1" fmla="*/ 4 h 43"/>
                    <a:gd name="T2" fmla="*/ 8 w 36"/>
                    <a:gd name="T3" fmla="*/ 0 h 43"/>
                    <a:gd name="T4" fmla="*/ 13 w 36"/>
                    <a:gd name="T5" fmla="*/ 0 h 43"/>
                    <a:gd name="T6" fmla="*/ 19 w 36"/>
                    <a:gd name="T7" fmla="*/ 0 h 43"/>
                    <a:gd name="T8" fmla="*/ 25 w 36"/>
                    <a:gd name="T9" fmla="*/ 4 h 43"/>
                    <a:gd name="T10" fmla="*/ 31 w 36"/>
                    <a:gd name="T11" fmla="*/ 8 h 43"/>
                    <a:gd name="T12" fmla="*/ 34 w 36"/>
                    <a:gd name="T13" fmla="*/ 13 h 43"/>
                    <a:gd name="T14" fmla="*/ 36 w 36"/>
                    <a:gd name="T15" fmla="*/ 17 h 43"/>
                    <a:gd name="T16" fmla="*/ 34 w 36"/>
                    <a:gd name="T17" fmla="*/ 22 h 43"/>
                    <a:gd name="T18" fmla="*/ 28 w 36"/>
                    <a:gd name="T19" fmla="*/ 30 h 43"/>
                    <a:gd name="T20" fmla="*/ 20 w 36"/>
                    <a:gd name="T21" fmla="*/ 36 h 43"/>
                    <a:gd name="T22" fmla="*/ 12 w 36"/>
                    <a:gd name="T23" fmla="*/ 41 h 43"/>
                    <a:gd name="T24" fmla="*/ 3 w 36"/>
                    <a:gd name="T25" fmla="*/ 43 h 43"/>
                    <a:gd name="T26" fmla="*/ 1 w 36"/>
                    <a:gd name="T27" fmla="*/ 42 h 43"/>
                    <a:gd name="T28" fmla="*/ 0 w 36"/>
                    <a:gd name="T29" fmla="*/ 39 h 43"/>
                    <a:gd name="T30" fmla="*/ 0 w 36"/>
                    <a:gd name="T31" fmla="*/ 33 h 43"/>
                    <a:gd name="T32" fmla="*/ 0 w 36"/>
                    <a:gd name="T33" fmla="*/ 27 h 43"/>
                    <a:gd name="T34" fmla="*/ 1 w 36"/>
                    <a:gd name="T35" fmla="*/ 21 h 43"/>
                    <a:gd name="T36" fmla="*/ 1 w 36"/>
                    <a:gd name="T37" fmla="*/ 15 h 43"/>
                    <a:gd name="T38" fmla="*/ 3 w 36"/>
                    <a:gd name="T39" fmla="*/ 9 h 43"/>
                    <a:gd name="T40" fmla="*/ 5 w 36"/>
                    <a:gd name="T41" fmla="*/ 4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" h="43">
                      <a:moveTo>
                        <a:pt x="5" y="4"/>
                      </a:moveTo>
                      <a:lnTo>
                        <a:pt x="8" y="0"/>
                      </a:lnTo>
                      <a:lnTo>
                        <a:pt x="13" y="0"/>
                      </a:lnTo>
                      <a:lnTo>
                        <a:pt x="19" y="0"/>
                      </a:lnTo>
                      <a:lnTo>
                        <a:pt x="25" y="4"/>
                      </a:lnTo>
                      <a:lnTo>
                        <a:pt x="31" y="8"/>
                      </a:lnTo>
                      <a:lnTo>
                        <a:pt x="34" y="13"/>
                      </a:lnTo>
                      <a:lnTo>
                        <a:pt x="36" y="17"/>
                      </a:lnTo>
                      <a:lnTo>
                        <a:pt x="34" y="22"/>
                      </a:lnTo>
                      <a:lnTo>
                        <a:pt x="28" y="30"/>
                      </a:lnTo>
                      <a:lnTo>
                        <a:pt x="20" y="36"/>
                      </a:lnTo>
                      <a:lnTo>
                        <a:pt x="12" y="41"/>
                      </a:lnTo>
                      <a:lnTo>
                        <a:pt x="3" y="43"/>
                      </a:lnTo>
                      <a:lnTo>
                        <a:pt x="1" y="42"/>
                      </a:lnTo>
                      <a:lnTo>
                        <a:pt x="0" y="39"/>
                      </a:lnTo>
                      <a:lnTo>
                        <a:pt x="0" y="33"/>
                      </a:lnTo>
                      <a:lnTo>
                        <a:pt x="0" y="27"/>
                      </a:lnTo>
                      <a:lnTo>
                        <a:pt x="1" y="21"/>
                      </a:lnTo>
                      <a:lnTo>
                        <a:pt x="1" y="15"/>
                      </a:lnTo>
                      <a:lnTo>
                        <a:pt x="3" y="9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solidFill>
                  <a:srgbClr val="5940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18" name="Freeform 934"/>
                <p:cNvSpPr>
                  <a:spLocks/>
                </p:cNvSpPr>
                <p:nvPr/>
              </p:nvSpPr>
              <p:spPr bwMode="auto">
                <a:xfrm>
                  <a:off x="4921" y="2535"/>
                  <a:ext cx="9" cy="7"/>
                </a:xfrm>
                <a:custGeom>
                  <a:avLst/>
                  <a:gdLst>
                    <a:gd name="T0" fmla="*/ 2 w 49"/>
                    <a:gd name="T1" fmla="*/ 36 h 36"/>
                    <a:gd name="T2" fmla="*/ 1 w 49"/>
                    <a:gd name="T3" fmla="*/ 35 h 36"/>
                    <a:gd name="T4" fmla="*/ 1 w 49"/>
                    <a:gd name="T5" fmla="*/ 33 h 36"/>
                    <a:gd name="T6" fmla="*/ 0 w 49"/>
                    <a:gd name="T7" fmla="*/ 30 h 36"/>
                    <a:gd name="T8" fmla="*/ 0 w 49"/>
                    <a:gd name="T9" fmla="*/ 28 h 36"/>
                    <a:gd name="T10" fmla="*/ 1 w 49"/>
                    <a:gd name="T11" fmla="*/ 17 h 36"/>
                    <a:gd name="T12" fmla="*/ 6 w 49"/>
                    <a:gd name="T13" fmla="*/ 8 h 36"/>
                    <a:gd name="T14" fmla="*/ 12 w 49"/>
                    <a:gd name="T15" fmla="*/ 2 h 36"/>
                    <a:gd name="T16" fmla="*/ 21 w 49"/>
                    <a:gd name="T17" fmla="*/ 0 h 36"/>
                    <a:gd name="T18" fmla="*/ 32 w 49"/>
                    <a:gd name="T19" fmla="*/ 1 h 36"/>
                    <a:gd name="T20" fmla="*/ 41 w 49"/>
                    <a:gd name="T21" fmla="*/ 6 h 36"/>
                    <a:gd name="T22" fmla="*/ 47 w 49"/>
                    <a:gd name="T23" fmla="*/ 13 h 36"/>
                    <a:gd name="T24" fmla="*/ 49 w 49"/>
                    <a:gd name="T25" fmla="*/ 23 h 36"/>
                    <a:gd name="T26" fmla="*/ 49 w 49"/>
                    <a:gd name="T27" fmla="*/ 24 h 36"/>
                    <a:gd name="T28" fmla="*/ 49 w 49"/>
                    <a:gd name="T29" fmla="*/ 27 h 36"/>
                    <a:gd name="T30" fmla="*/ 49 w 49"/>
                    <a:gd name="T31" fmla="*/ 28 h 36"/>
                    <a:gd name="T32" fmla="*/ 48 w 49"/>
                    <a:gd name="T33" fmla="*/ 30 h 36"/>
                    <a:gd name="T34" fmla="*/ 47 w 49"/>
                    <a:gd name="T35" fmla="*/ 30 h 36"/>
                    <a:gd name="T36" fmla="*/ 45 w 49"/>
                    <a:gd name="T37" fmla="*/ 32 h 36"/>
                    <a:gd name="T38" fmla="*/ 40 w 49"/>
                    <a:gd name="T39" fmla="*/ 33 h 36"/>
                    <a:gd name="T40" fmla="*/ 34 w 49"/>
                    <a:gd name="T41" fmla="*/ 33 h 36"/>
                    <a:gd name="T42" fmla="*/ 26 w 49"/>
                    <a:gd name="T43" fmla="*/ 34 h 36"/>
                    <a:gd name="T44" fmla="*/ 19 w 49"/>
                    <a:gd name="T45" fmla="*/ 35 h 36"/>
                    <a:gd name="T46" fmla="*/ 10 w 49"/>
                    <a:gd name="T47" fmla="*/ 36 h 36"/>
                    <a:gd name="T48" fmla="*/ 2 w 49"/>
                    <a:gd name="T4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9" h="36">
                      <a:moveTo>
                        <a:pt x="2" y="36"/>
                      </a:moveTo>
                      <a:lnTo>
                        <a:pt x="1" y="35"/>
                      </a:lnTo>
                      <a:lnTo>
                        <a:pt x="1" y="33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1" y="17"/>
                      </a:lnTo>
                      <a:lnTo>
                        <a:pt x="6" y="8"/>
                      </a:lnTo>
                      <a:lnTo>
                        <a:pt x="12" y="2"/>
                      </a:lnTo>
                      <a:lnTo>
                        <a:pt x="21" y="0"/>
                      </a:lnTo>
                      <a:lnTo>
                        <a:pt x="32" y="1"/>
                      </a:lnTo>
                      <a:lnTo>
                        <a:pt x="41" y="6"/>
                      </a:lnTo>
                      <a:lnTo>
                        <a:pt x="47" y="13"/>
                      </a:lnTo>
                      <a:lnTo>
                        <a:pt x="49" y="23"/>
                      </a:lnTo>
                      <a:lnTo>
                        <a:pt x="49" y="24"/>
                      </a:lnTo>
                      <a:lnTo>
                        <a:pt x="49" y="27"/>
                      </a:lnTo>
                      <a:lnTo>
                        <a:pt x="49" y="28"/>
                      </a:lnTo>
                      <a:lnTo>
                        <a:pt x="48" y="30"/>
                      </a:lnTo>
                      <a:lnTo>
                        <a:pt x="47" y="30"/>
                      </a:lnTo>
                      <a:lnTo>
                        <a:pt x="45" y="32"/>
                      </a:lnTo>
                      <a:lnTo>
                        <a:pt x="40" y="33"/>
                      </a:lnTo>
                      <a:lnTo>
                        <a:pt x="34" y="33"/>
                      </a:lnTo>
                      <a:lnTo>
                        <a:pt x="26" y="34"/>
                      </a:lnTo>
                      <a:lnTo>
                        <a:pt x="19" y="35"/>
                      </a:lnTo>
                      <a:lnTo>
                        <a:pt x="10" y="36"/>
                      </a:lnTo>
                      <a:lnTo>
                        <a:pt x="2" y="36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19" name="Freeform 935"/>
                <p:cNvSpPr>
                  <a:spLocks/>
                </p:cNvSpPr>
                <p:nvPr/>
              </p:nvSpPr>
              <p:spPr bwMode="auto">
                <a:xfrm>
                  <a:off x="5030" y="2502"/>
                  <a:ext cx="7" cy="20"/>
                </a:xfrm>
                <a:custGeom>
                  <a:avLst/>
                  <a:gdLst>
                    <a:gd name="T0" fmla="*/ 38 w 38"/>
                    <a:gd name="T1" fmla="*/ 0 h 100"/>
                    <a:gd name="T2" fmla="*/ 38 w 38"/>
                    <a:gd name="T3" fmla="*/ 4 h 100"/>
                    <a:gd name="T4" fmla="*/ 35 w 38"/>
                    <a:gd name="T5" fmla="*/ 13 h 100"/>
                    <a:gd name="T6" fmla="*/ 34 w 38"/>
                    <a:gd name="T7" fmla="*/ 27 h 100"/>
                    <a:gd name="T8" fmla="*/ 32 w 38"/>
                    <a:gd name="T9" fmla="*/ 42 h 100"/>
                    <a:gd name="T10" fmla="*/ 28 w 38"/>
                    <a:gd name="T11" fmla="*/ 58 h 100"/>
                    <a:gd name="T12" fmla="*/ 25 w 38"/>
                    <a:gd name="T13" fmla="*/ 73 h 100"/>
                    <a:gd name="T14" fmla="*/ 23 w 38"/>
                    <a:gd name="T15" fmla="*/ 85 h 100"/>
                    <a:gd name="T16" fmla="*/ 21 w 38"/>
                    <a:gd name="T17" fmla="*/ 91 h 100"/>
                    <a:gd name="T18" fmla="*/ 16 w 38"/>
                    <a:gd name="T19" fmla="*/ 96 h 100"/>
                    <a:gd name="T20" fmla="*/ 11 w 38"/>
                    <a:gd name="T21" fmla="*/ 100 h 100"/>
                    <a:gd name="T22" fmla="*/ 6 w 38"/>
                    <a:gd name="T23" fmla="*/ 100 h 100"/>
                    <a:gd name="T24" fmla="*/ 4 w 38"/>
                    <a:gd name="T25" fmla="*/ 97 h 100"/>
                    <a:gd name="T26" fmla="*/ 0 w 38"/>
                    <a:gd name="T27" fmla="*/ 51 h 100"/>
                    <a:gd name="T28" fmla="*/ 1 w 38"/>
                    <a:gd name="T29" fmla="*/ 49 h 100"/>
                    <a:gd name="T30" fmla="*/ 2 w 38"/>
                    <a:gd name="T31" fmla="*/ 42 h 100"/>
                    <a:gd name="T32" fmla="*/ 5 w 38"/>
                    <a:gd name="T33" fmla="*/ 34 h 100"/>
                    <a:gd name="T34" fmla="*/ 7 w 38"/>
                    <a:gd name="T35" fmla="*/ 24 h 100"/>
                    <a:gd name="T36" fmla="*/ 10 w 38"/>
                    <a:gd name="T37" fmla="*/ 16 h 100"/>
                    <a:gd name="T38" fmla="*/ 13 w 38"/>
                    <a:gd name="T39" fmla="*/ 10 h 100"/>
                    <a:gd name="T40" fmla="*/ 15 w 38"/>
                    <a:gd name="T41" fmla="*/ 6 h 100"/>
                    <a:gd name="T42" fmla="*/ 16 w 38"/>
                    <a:gd name="T43" fmla="*/ 5 h 100"/>
                    <a:gd name="T44" fmla="*/ 38 w 38"/>
                    <a:gd name="T45" fmla="*/ 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8" h="100">
                      <a:moveTo>
                        <a:pt x="38" y="0"/>
                      </a:moveTo>
                      <a:lnTo>
                        <a:pt x="38" y="4"/>
                      </a:lnTo>
                      <a:lnTo>
                        <a:pt x="35" y="13"/>
                      </a:lnTo>
                      <a:lnTo>
                        <a:pt x="34" y="27"/>
                      </a:lnTo>
                      <a:lnTo>
                        <a:pt x="32" y="42"/>
                      </a:lnTo>
                      <a:lnTo>
                        <a:pt x="28" y="58"/>
                      </a:lnTo>
                      <a:lnTo>
                        <a:pt x="25" y="73"/>
                      </a:lnTo>
                      <a:lnTo>
                        <a:pt x="23" y="85"/>
                      </a:lnTo>
                      <a:lnTo>
                        <a:pt x="21" y="91"/>
                      </a:lnTo>
                      <a:lnTo>
                        <a:pt x="16" y="96"/>
                      </a:lnTo>
                      <a:lnTo>
                        <a:pt x="11" y="100"/>
                      </a:lnTo>
                      <a:lnTo>
                        <a:pt x="6" y="100"/>
                      </a:lnTo>
                      <a:lnTo>
                        <a:pt x="4" y="97"/>
                      </a:lnTo>
                      <a:lnTo>
                        <a:pt x="0" y="51"/>
                      </a:lnTo>
                      <a:lnTo>
                        <a:pt x="1" y="49"/>
                      </a:lnTo>
                      <a:lnTo>
                        <a:pt x="2" y="42"/>
                      </a:lnTo>
                      <a:lnTo>
                        <a:pt x="5" y="34"/>
                      </a:lnTo>
                      <a:lnTo>
                        <a:pt x="7" y="24"/>
                      </a:lnTo>
                      <a:lnTo>
                        <a:pt x="10" y="16"/>
                      </a:lnTo>
                      <a:lnTo>
                        <a:pt x="13" y="10"/>
                      </a:lnTo>
                      <a:lnTo>
                        <a:pt x="15" y="6"/>
                      </a:lnTo>
                      <a:lnTo>
                        <a:pt x="16" y="5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20" name="Freeform 936"/>
                <p:cNvSpPr>
                  <a:spLocks/>
                </p:cNvSpPr>
                <p:nvPr/>
              </p:nvSpPr>
              <p:spPr bwMode="auto">
                <a:xfrm>
                  <a:off x="5030" y="2502"/>
                  <a:ext cx="7" cy="20"/>
                </a:xfrm>
                <a:custGeom>
                  <a:avLst/>
                  <a:gdLst>
                    <a:gd name="T0" fmla="*/ 38 w 38"/>
                    <a:gd name="T1" fmla="*/ 0 h 100"/>
                    <a:gd name="T2" fmla="*/ 38 w 38"/>
                    <a:gd name="T3" fmla="*/ 0 h 100"/>
                    <a:gd name="T4" fmla="*/ 38 w 38"/>
                    <a:gd name="T5" fmla="*/ 4 h 100"/>
                    <a:gd name="T6" fmla="*/ 35 w 38"/>
                    <a:gd name="T7" fmla="*/ 13 h 100"/>
                    <a:gd name="T8" fmla="*/ 34 w 38"/>
                    <a:gd name="T9" fmla="*/ 27 h 100"/>
                    <a:gd name="T10" fmla="*/ 32 w 38"/>
                    <a:gd name="T11" fmla="*/ 42 h 100"/>
                    <a:gd name="T12" fmla="*/ 28 w 38"/>
                    <a:gd name="T13" fmla="*/ 58 h 100"/>
                    <a:gd name="T14" fmla="*/ 25 w 38"/>
                    <a:gd name="T15" fmla="*/ 73 h 100"/>
                    <a:gd name="T16" fmla="*/ 23 w 38"/>
                    <a:gd name="T17" fmla="*/ 85 h 100"/>
                    <a:gd name="T18" fmla="*/ 21 w 38"/>
                    <a:gd name="T19" fmla="*/ 91 h 100"/>
                    <a:gd name="T20" fmla="*/ 21 w 38"/>
                    <a:gd name="T21" fmla="*/ 91 h 100"/>
                    <a:gd name="T22" fmla="*/ 16 w 38"/>
                    <a:gd name="T23" fmla="*/ 96 h 100"/>
                    <a:gd name="T24" fmla="*/ 11 w 38"/>
                    <a:gd name="T25" fmla="*/ 100 h 100"/>
                    <a:gd name="T26" fmla="*/ 6 w 38"/>
                    <a:gd name="T27" fmla="*/ 100 h 100"/>
                    <a:gd name="T28" fmla="*/ 4 w 38"/>
                    <a:gd name="T29" fmla="*/ 97 h 100"/>
                    <a:gd name="T30" fmla="*/ 0 w 38"/>
                    <a:gd name="T31" fmla="*/ 51 h 100"/>
                    <a:gd name="T32" fmla="*/ 0 w 38"/>
                    <a:gd name="T33" fmla="*/ 51 h 100"/>
                    <a:gd name="T34" fmla="*/ 1 w 38"/>
                    <a:gd name="T35" fmla="*/ 49 h 100"/>
                    <a:gd name="T36" fmla="*/ 2 w 38"/>
                    <a:gd name="T37" fmla="*/ 42 h 100"/>
                    <a:gd name="T38" fmla="*/ 5 w 38"/>
                    <a:gd name="T39" fmla="*/ 34 h 100"/>
                    <a:gd name="T40" fmla="*/ 7 w 38"/>
                    <a:gd name="T41" fmla="*/ 24 h 100"/>
                    <a:gd name="T42" fmla="*/ 7 w 38"/>
                    <a:gd name="T43" fmla="*/ 24 h 100"/>
                    <a:gd name="T44" fmla="*/ 10 w 38"/>
                    <a:gd name="T45" fmla="*/ 16 h 100"/>
                    <a:gd name="T46" fmla="*/ 13 w 38"/>
                    <a:gd name="T47" fmla="*/ 10 h 100"/>
                    <a:gd name="T48" fmla="*/ 15 w 38"/>
                    <a:gd name="T49" fmla="*/ 6 h 100"/>
                    <a:gd name="T50" fmla="*/ 16 w 38"/>
                    <a:gd name="T51" fmla="*/ 5 h 100"/>
                    <a:gd name="T52" fmla="*/ 38 w 38"/>
                    <a:gd name="T53" fmla="*/ 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" h="100">
                      <a:moveTo>
                        <a:pt x="38" y="0"/>
                      </a:moveTo>
                      <a:lnTo>
                        <a:pt x="38" y="0"/>
                      </a:lnTo>
                      <a:lnTo>
                        <a:pt x="38" y="4"/>
                      </a:lnTo>
                      <a:lnTo>
                        <a:pt x="35" y="13"/>
                      </a:lnTo>
                      <a:lnTo>
                        <a:pt x="34" y="27"/>
                      </a:lnTo>
                      <a:lnTo>
                        <a:pt x="32" y="42"/>
                      </a:lnTo>
                      <a:lnTo>
                        <a:pt x="28" y="58"/>
                      </a:lnTo>
                      <a:lnTo>
                        <a:pt x="25" y="73"/>
                      </a:lnTo>
                      <a:lnTo>
                        <a:pt x="23" y="85"/>
                      </a:lnTo>
                      <a:lnTo>
                        <a:pt x="21" y="91"/>
                      </a:lnTo>
                      <a:lnTo>
                        <a:pt x="16" y="96"/>
                      </a:lnTo>
                      <a:lnTo>
                        <a:pt x="11" y="100"/>
                      </a:lnTo>
                      <a:lnTo>
                        <a:pt x="6" y="100"/>
                      </a:lnTo>
                      <a:lnTo>
                        <a:pt x="4" y="97"/>
                      </a:lnTo>
                      <a:lnTo>
                        <a:pt x="0" y="51"/>
                      </a:lnTo>
                      <a:lnTo>
                        <a:pt x="1" y="49"/>
                      </a:lnTo>
                      <a:lnTo>
                        <a:pt x="2" y="42"/>
                      </a:lnTo>
                      <a:lnTo>
                        <a:pt x="5" y="34"/>
                      </a:lnTo>
                      <a:lnTo>
                        <a:pt x="7" y="24"/>
                      </a:lnTo>
                      <a:lnTo>
                        <a:pt x="10" y="16"/>
                      </a:lnTo>
                      <a:lnTo>
                        <a:pt x="13" y="10"/>
                      </a:lnTo>
                      <a:lnTo>
                        <a:pt x="15" y="6"/>
                      </a:lnTo>
                      <a:lnTo>
                        <a:pt x="16" y="5"/>
                      </a:lnTo>
                      <a:lnTo>
                        <a:pt x="38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21" name="Freeform 937"/>
                <p:cNvSpPr>
                  <a:spLocks/>
                </p:cNvSpPr>
                <p:nvPr/>
              </p:nvSpPr>
              <p:spPr bwMode="auto">
                <a:xfrm>
                  <a:off x="4871" y="2511"/>
                  <a:ext cx="9" cy="19"/>
                </a:xfrm>
                <a:custGeom>
                  <a:avLst/>
                  <a:gdLst>
                    <a:gd name="T0" fmla="*/ 0 w 41"/>
                    <a:gd name="T1" fmla="*/ 0 h 94"/>
                    <a:gd name="T2" fmla="*/ 1 w 41"/>
                    <a:gd name="T3" fmla="*/ 4 h 94"/>
                    <a:gd name="T4" fmla="*/ 3 w 41"/>
                    <a:gd name="T5" fmla="*/ 13 h 94"/>
                    <a:gd name="T6" fmla="*/ 6 w 41"/>
                    <a:gd name="T7" fmla="*/ 26 h 94"/>
                    <a:gd name="T8" fmla="*/ 11 w 41"/>
                    <a:gd name="T9" fmla="*/ 41 h 94"/>
                    <a:gd name="T10" fmla="*/ 14 w 41"/>
                    <a:gd name="T11" fmla="*/ 55 h 94"/>
                    <a:gd name="T12" fmla="*/ 19 w 41"/>
                    <a:gd name="T13" fmla="*/ 70 h 94"/>
                    <a:gd name="T14" fmla="*/ 23 w 41"/>
                    <a:gd name="T15" fmla="*/ 81 h 94"/>
                    <a:gd name="T16" fmla="*/ 25 w 41"/>
                    <a:gd name="T17" fmla="*/ 87 h 94"/>
                    <a:gd name="T18" fmla="*/ 30 w 41"/>
                    <a:gd name="T19" fmla="*/ 92 h 94"/>
                    <a:gd name="T20" fmla="*/ 35 w 41"/>
                    <a:gd name="T21" fmla="*/ 94 h 94"/>
                    <a:gd name="T22" fmla="*/ 39 w 41"/>
                    <a:gd name="T23" fmla="*/ 94 h 94"/>
                    <a:gd name="T24" fmla="*/ 41 w 41"/>
                    <a:gd name="T25" fmla="*/ 92 h 94"/>
                    <a:gd name="T26" fmla="*/ 41 w 41"/>
                    <a:gd name="T27" fmla="*/ 46 h 94"/>
                    <a:gd name="T28" fmla="*/ 40 w 41"/>
                    <a:gd name="T29" fmla="*/ 43 h 94"/>
                    <a:gd name="T30" fmla="*/ 39 w 41"/>
                    <a:gd name="T31" fmla="*/ 38 h 94"/>
                    <a:gd name="T32" fmla="*/ 35 w 41"/>
                    <a:gd name="T33" fmla="*/ 30 h 94"/>
                    <a:gd name="T34" fmla="*/ 31 w 41"/>
                    <a:gd name="T35" fmla="*/ 20 h 94"/>
                    <a:gd name="T36" fmla="*/ 28 w 41"/>
                    <a:gd name="T37" fmla="*/ 13 h 94"/>
                    <a:gd name="T38" fmla="*/ 26 w 41"/>
                    <a:gd name="T39" fmla="*/ 9 h 94"/>
                    <a:gd name="T40" fmla="*/ 25 w 41"/>
                    <a:gd name="T41" fmla="*/ 7 h 94"/>
                    <a:gd name="T42" fmla="*/ 25 w 41"/>
                    <a:gd name="T43" fmla="*/ 7 h 94"/>
                    <a:gd name="T44" fmla="*/ 0 w 41"/>
                    <a:gd name="T45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1" h="94">
                      <a:moveTo>
                        <a:pt x="0" y="0"/>
                      </a:moveTo>
                      <a:lnTo>
                        <a:pt x="1" y="4"/>
                      </a:lnTo>
                      <a:lnTo>
                        <a:pt x="3" y="13"/>
                      </a:lnTo>
                      <a:lnTo>
                        <a:pt x="6" y="26"/>
                      </a:lnTo>
                      <a:lnTo>
                        <a:pt x="11" y="41"/>
                      </a:lnTo>
                      <a:lnTo>
                        <a:pt x="14" y="55"/>
                      </a:lnTo>
                      <a:lnTo>
                        <a:pt x="19" y="70"/>
                      </a:lnTo>
                      <a:lnTo>
                        <a:pt x="23" y="81"/>
                      </a:lnTo>
                      <a:lnTo>
                        <a:pt x="25" y="87"/>
                      </a:lnTo>
                      <a:lnTo>
                        <a:pt x="30" y="92"/>
                      </a:lnTo>
                      <a:lnTo>
                        <a:pt x="35" y="94"/>
                      </a:lnTo>
                      <a:lnTo>
                        <a:pt x="39" y="94"/>
                      </a:lnTo>
                      <a:lnTo>
                        <a:pt x="41" y="92"/>
                      </a:lnTo>
                      <a:lnTo>
                        <a:pt x="41" y="46"/>
                      </a:lnTo>
                      <a:lnTo>
                        <a:pt x="40" y="43"/>
                      </a:lnTo>
                      <a:lnTo>
                        <a:pt x="39" y="38"/>
                      </a:lnTo>
                      <a:lnTo>
                        <a:pt x="35" y="30"/>
                      </a:lnTo>
                      <a:lnTo>
                        <a:pt x="31" y="20"/>
                      </a:lnTo>
                      <a:lnTo>
                        <a:pt x="28" y="13"/>
                      </a:lnTo>
                      <a:lnTo>
                        <a:pt x="26" y="9"/>
                      </a:lnTo>
                      <a:lnTo>
                        <a:pt x="25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22" name="Freeform 938"/>
                <p:cNvSpPr>
                  <a:spLocks/>
                </p:cNvSpPr>
                <p:nvPr/>
              </p:nvSpPr>
              <p:spPr bwMode="auto">
                <a:xfrm>
                  <a:off x="4871" y="2511"/>
                  <a:ext cx="9" cy="19"/>
                </a:xfrm>
                <a:custGeom>
                  <a:avLst/>
                  <a:gdLst>
                    <a:gd name="T0" fmla="*/ 0 w 41"/>
                    <a:gd name="T1" fmla="*/ 0 h 94"/>
                    <a:gd name="T2" fmla="*/ 0 w 41"/>
                    <a:gd name="T3" fmla="*/ 0 h 94"/>
                    <a:gd name="T4" fmla="*/ 1 w 41"/>
                    <a:gd name="T5" fmla="*/ 4 h 94"/>
                    <a:gd name="T6" fmla="*/ 3 w 41"/>
                    <a:gd name="T7" fmla="*/ 13 h 94"/>
                    <a:gd name="T8" fmla="*/ 6 w 41"/>
                    <a:gd name="T9" fmla="*/ 26 h 94"/>
                    <a:gd name="T10" fmla="*/ 11 w 41"/>
                    <a:gd name="T11" fmla="*/ 41 h 94"/>
                    <a:gd name="T12" fmla="*/ 14 w 41"/>
                    <a:gd name="T13" fmla="*/ 55 h 94"/>
                    <a:gd name="T14" fmla="*/ 19 w 41"/>
                    <a:gd name="T15" fmla="*/ 70 h 94"/>
                    <a:gd name="T16" fmla="*/ 23 w 41"/>
                    <a:gd name="T17" fmla="*/ 81 h 94"/>
                    <a:gd name="T18" fmla="*/ 25 w 41"/>
                    <a:gd name="T19" fmla="*/ 87 h 94"/>
                    <a:gd name="T20" fmla="*/ 25 w 41"/>
                    <a:gd name="T21" fmla="*/ 87 h 94"/>
                    <a:gd name="T22" fmla="*/ 30 w 41"/>
                    <a:gd name="T23" fmla="*/ 92 h 94"/>
                    <a:gd name="T24" fmla="*/ 35 w 41"/>
                    <a:gd name="T25" fmla="*/ 94 h 94"/>
                    <a:gd name="T26" fmla="*/ 39 w 41"/>
                    <a:gd name="T27" fmla="*/ 94 h 94"/>
                    <a:gd name="T28" fmla="*/ 41 w 41"/>
                    <a:gd name="T29" fmla="*/ 92 h 94"/>
                    <a:gd name="T30" fmla="*/ 41 w 41"/>
                    <a:gd name="T31" fmla="*/ 46 h 94"/>
                    <a:gd name="T32" fmla="*/ 41 w 41"/>
                    <a:gd name="T33" fmla="*/ 46 h 94"/>
                    <a:gd name="T34" fmla="*/ 40 w 41"/>
                    <a:gd name="T35" fmla="*/ 43 h 94"/>
                    <a:gd name="T36" fmla="*/ 39 w 41"/>
                    <a:gd name="T37" fmla="*/ 38 h 94"/>
                    <a:gd name="T38" fmla="*/ 35 w 41"/>
                    <a:gd name="T39" fmla="*/ 30 h 94"/>
                    <a:gd name="T40" fmla="*/ 31 w 41"/>
                    <a:gd name="T41" fmla="*/ 20 h 94"/>
                    <a:gd name="T42" fmla="*/ 31 w 41"/>
                    <a:gd name="T43" fmla="*/ 20 h 94"/>
                    <a:gd name="T44" fmla="*/ 28 w 41"/>
                    <a:gd name="T45" fmla="*/ 13 h 94"/>
                    <a:gd name="T46" fmla="*/ 26 w 41"/>
                    <a:gd name="T47" fmla="*/ 9 h 94"/>
                    <a:gd name="T48" fmla="*/ 25 w 41"/>
                    <a:gd name="T49" fmla="*/ 7 h 94"/>
                    <a:gd name="T50" fmla="*/ 25 w 41"/>
                    <a:gd name="T51" fmla="*/ 7 h 94"/>
                    <a:gd name="T52" fmla="*/ 0 w 41"/>
                    <a:gd name="T53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1" h="9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3" y="13"/>
                      </a:lnTo>
                      <a:lnTo>
                        <a:pt x="6" y="26"/>
                      </a:lnTo>
                      <a:lnTo>
                        <a:pt x="11" y="41"/>
                      </a:lnTo>
                      <a:lnTo>
                        <a:pt x="14" y="55"/>
                      </a:lnTo>
                      <a:lnTo>
                        <a:pt x="19" y="70"/>
                      </a:lnTo>
                      <a:lnTo>
                        <a:pt x="23" y="81"/>
                      </a:lnTo>
                      <a:lnTo>
                        <a:pt x="25" y="87"/>
                      </a:lnTo>
                      <a:lnTo>
                        <a:pt x="30" y="92"/>
                      </a:lnTo>
                      <a:lnTo>
                        <a:pt x="35" y="94"/>
                      </a:lnTo>
                      <a:lnTo>
                        <a:pt x="39" y="94"/>
                      </a:lnTo>
                      <a:lnTo>
                        <a:pt x="41" y="92"/>
                      </a:lnTo>
                      <a:lnTo>
                        <a:pt x="41" y="46"/>
                      </a:lnTo>
                      <a:lnTo>
                        <a:pt x="40" y="43"/>
                      </a:lnTo>
                      <a:lnTo>
                        <a:pt x="39" y="38"/>
                      </a:lnTo>
                      <a:lnTo>
                        <a:pt x="35" y="30"/>
                      </a:lnTo>
                      <a:lnTo>
                        <a:pt x="31" y="20"/>
                      </a:lnTo>
                      <a:lnTo>
                        <a:pt x="28" y="13"/>
                      </a:lnTo>
                      <a:lnTo>
                        <a:pt x="26" y="9"/>
                      </a:lnTo>
                      <a:lnTo>
                        <a:pt x="25" y="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23" name="Freeform 939"/>
                <p:cNvSpPr>
                  <a:spLocks/>
                </p:cNvSpPr>
                <p:nvPr/>
              </p:nvSpPr>
              <p:spPr bwMode="auto">
                <a:xfrm>
                  <a:off x="4876" y="2512"/>
                  <a:ext cx="157" cy="55"/>
                </a:xfrm>
                <a:custGeom>
                  <a:avLst/>
                  <a:gdLst>
                    <a:gd name="T0" fmla="*/ 426 w 785"/>
                    <a:gd name="T1" fmla="*/ 84 h 276"/>
                    <a:gd name="T2" fmla="*/ 432 w 785"/>
                    <a:gd name="T3" fmla="*/ 111 h 276"/>
                    <a:gd name="T4" fmla="*/ 443 w 785"/>
                    <a:gd name="T5" fmla="*/ 129 h 276"/>
                    <a:gd name="T6" fmla="*/ 453 w 785"/>
                    <a:gd name="T7" fmla="*/ 160 h 276"/>
                    <a:gd name="T8" fmla="*/ 487 w 785"/>
                    <a:gd name="T9" fmla="*/ 207 h 276"/>
                    <a:gd name="T10" fmla="*/ 582 w 785"/>
                    <a:gd name="T11" fmla="*/ 257 h 276"/>
                    <a:gd name="T12" fmla="*/ 691 w 785"/>
                    <a:gd name="T13" fmla="*/ 248 h 276"/>
                    <a:gd name="T14" fmla="*/ 762 w 785"/>
                    <a:gd name="T15" fmla="*/ 179 h 276"/>
                    <a:gd name="T16" fmla="*/ 785 w 785"/>
                    <a:gd name="T17" fmla="*/ 33 h 276"/>
                    <a:gd name="T18" fmla="*/ 757 w 785"/>
                    <a:gd name="T19" fmla="*/ 0 h 276"/>
                    <a:gd name="T20" fmla="*/ 643 w 785"/>
                    <a:gd name="T21" fmla="*/ 4 h 276"/>
                    <a:gd name="T22" fmla="*/ 487 w 785"/>
                    <a:gd name="T23" fmla="*/ 12 h 276"/>
                    <a:gd name="T24" fmla="*/ 403 w 785"/>
                    <a:gd name="T25" fmla="*/ 17 h 276"/>
                    <a:gd name="T26" fmla="*/ 427 w 785"/>
                    <a:gd name="T27" fmla="*/ 37 h 276"/>
                    <a:gd name="T28" fmla="*/ 447 w 785"/>
                    <a:gd name="T29" fmla="*/ 38 h 276"/>
                    <a:gd name="T30" fmla="*/ 506 w 785"/>
                    <a:gd name="T31" fmla="*/ 27 h 276"/>
                    <a:gd name="T32" fmla="*/ 618 w 785"/>
                    <a:gd name="T33" fmla="*/ 22 h 276"/>
                    <a:gd name="T34" fmla="*/ 727 w 785"/>
                    <a:gd name="T35" fmla="*/ 17 h 276"/>
                    <a:gd name="T36" fmla="*/ 766 w 785"/>
                    <a:gd name="T37" fmla="*/ 22 h 276"/>
                    <a:gd name="T38" fmla="*/ 766 w 785"/>
                    <a:gd name="T39" fmla="*/ 101 h 276"/>
                    <a:gd name="T40" fmla="*/ 718 w 785"/>
                    <a:gd name="T41" fmla="*/ 216 h 276"/>
                    <a:gd name="T42" fmla="*/ 663 w 785"/>
                    <a:gd name="T43" fmla="*/ 240 h 276"/>
                    <a:gd name="T44" fmla="*/ 594 w 785"/>
                    <a:gd name="T45" fmla="*/ 243 h 276"/>
                    <a:gd name="T46" fmla="*/ 533 w 785"/>
                    <a:gd name="T47" fmla="*/ 226 h 276"/>
                    <a:gd name="T48" fmla="*/ 476 w 785"/>
                    <a:gd name="T49" fmla="*/ 172 h 276"/>
                    <a:gd name="T50" fmla="*/ 443 w 785"/>
                    <a:gd name="T51" fmla="*/ 68 h 276"/>
                    <a:gd name="T52" fmla="*/ 436 w 785"/>
                    <a:gd name="T53" fmla="*/ 37 h 276"/>
                    <a:gd name="T54" fmla="*/ 404 w 785"/>
                    <a:gd name="T55" fmla="*/ 18 h 276"/>
                    <a:gd name="T56" fmla="*/ 379 w 785"/>
                    <a:gd name="T57" fmla="*/ 20 h 276"/>
                    <a:gd name="T58" fmla="*/ 348 w 785"/>
                    <a:gd name="T59" fmla="*/ 40 h 276"/>
                    <a:gd name="T60" fmla="*/ 342 w 785"/>
                    <a:gd name="T61" fmla="*/ 70 h 276"/>
                    <a:gd name="T62" fmla="*/ 320 w 785"/>
                    <a:gd name="T63" fmla="*/ 175 h 276"/>
                    <a:gd name="T64" fmla="*/ 258 w 785"/>
                    <a:gd name="T65" fmla="*/ 245 h 276"/>
                    <a:gd name="T66" fmla="*/ 128 w 785"/>
                    <a:gd name="T67" fmla="*/ 258 h 276"/>
                    <a:gd name="T68" fmla="*/ 39 w 785"/>
                    <a:gd name="T69" fmla="*/ 183 h 276"/>
                    <a:gd name="T70" fmla="*/ 18 w 785"/>
                    <a:gd name="T71" fmla="*/ 82 h 276"/>
                    <a:gd name="T72" fmla="*/ 34 w 785"/>
                    <a:gd name="T73" fmla="*/ 48 h 276"/>
                    <a:gd name="T74" fmla="*/ 116 w 785"/>
                    <a:gd name="T75" fmla="*/ 45 h 276"/>
                    <a:gd name="T76" fmla="*/ 235 w 785"/>
                    <a:gd name="T77" fmla="*/ 42 h 276"/>
                    <a:gd name="T78" fmla="*/ 309 w 785"/>
                    <a:gd name="T79" fmla="*/ 38 h 276"/>
                    <a:gd name="T80" fmla="*/ 346 w 785"/>
                    <a:gd name="T81" fmla="*/ 48 h 276"/>
                    <a:gd name="T82" fmla="*/ 379 w 785"/>
                    <a:gd name="T83" fmla="*/ 23 h 276"/>
                    <a:gd name="T84" fmla="*/ 346 w 785"/>
                    <a:gd name="T85" fmla="*/ 20 h 276"/>
                    <a:gd name="T86" fmla="*/ 204 w 785"/>
                    <a:gd name="T87" fmla="*/ 24 h 276"/>
                    <a:gd name="T88" fmla="*/ 58 w 785"/>
                    <a:gd name="T89" fmla="*/ 31 h 276"/>
                    <a:gd name="T90" fmla="*/ 0 w 785"/>
                    <a:gd name="T91" fmla="*/ 52 h 276"/>
                    <a:gd name="T92" fmla="*/ 18 w 785"/>
                    <a:gd name="T93" fmla="*/ 167 h 276"/>
                    <a:gd name="T94" fmla="*/ 72 w 785"/>
                    <a:gd name="T95" fmla="*/ 252 h 276"/>
                    <a:gd name="T96" fmla="*/ 187 w 785"/>
                    <a:gd name="T97" fmla="*/ 276 h 276"/>
                    <a:gd name="T98" fmla="*/ 286 w 785"/>
                    <a:gd name="T99" fmla="*/ 245 h 276"/>
                    <a:gd name="T100" fmla="*/ 338 w 785"/>
                    <a:gd name="T101" fmla="*/ 177 h 276"/>
                    <a:gd name="T102" fmla="*/ 347 w 785"/>
                    <a:gd name="T103" fmla="*/ 145 h 276"/>
                    <a:gd name="T104" fmla="*/ 355 w 785"/>
                    <a:gd name="T105" fmla="*/ 121 h 276"/>
                    <a:gd name="T106" fmla="*/ 362 w 785"/>
                    <a:gd name="T107" fmla="*/ 101 h 276"/>
                    <a:gd name="T108" fmla="*/ 370 w 785"/>
                    <a:gd name="T109" fmla="*/ 66 h 276"/>
                    <a:gd name="T110" fmla="*/ 393 w 785"/>
                    <a:gd name="T111" fmla="*/ 51 h 2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85" h="276">
                      <a:moveTo>
                        <a:pt x="393" y="51"/>
                      </a:moveTo>
                      <a:lnTo>
                        <a:pt x="403" y="52"/>
                      </a:lnTo>
                      <a:lnTo>
                        <a:pt x="413" y="59"/>
                      </a:lnTo>
                      <a:lnTo>
                        <a:pt x="421" y="70"/>
                      </a:lnTo>
                      <a:lnTo>
                        <a:pt x="426" y="84"/>
                      </a:lnTo>
                      <a:lnTo>
                        <a:pt x="427" y="91"/>
                      </a:lnTo>
                      <a:lnTo>
                        <a:pt x="428" y="97"/>
                      </a:lnTo>
                      <a:lnTo>
                        <a:pt x="430" y="104"/>
                      </a:lnTo>
                      <a:lnTo>
                        <a:pt x="431" y="107"/>
                      </a:lnTo>
                      <a:lnTo>
                        <a:pt x="432" y="111"/>
                      </a:lnTo>
                      <a:lnTo>
                        <a:pt x="433" y="115"/>
                      </a:lnTo>
                      <a:lnTo>
                        <a:pt x="436" y="117"/>
                      </a:lnTo>
                      <a:lnTo>
                        <a:pt x="438" y="121"/>
                      </a:lnTo>
                      <a:lnTo>
                        <a:pt x="441" y="124"/>
                      </a:lnTo>
                      <a:lnTo>
                        <a:pt x="443" y="129"/>
                      </a:lnTo>
                      <a:lnTo>
                        <a:pt x="444" y="134"/>
                      </a:lnTo>
                      <a:lnTo>
                        <a:pt x="447" y="140"/>
                      </a:lnTo>
                      <a:lnTo>
                        <a:pt x="449" y="147"/>
                      </a:lnTo>
                      <a:lnTo>
                        <a:pt x="450" y="153"/>
                      </a:lnTo>
                      <a:lnTo>
                        <a:pt x="453" y="160"/>
                      </a:lnTo>
                      <a:lnTo>
                        <a:pt x="455" y="164"/>
                      </a:lnTo>
                      <a:lnTo>
                        <a:pt x="459" y="170"/>
                      </a:lnTo>
                      <a:lnTo>
                        <a:pt x="465" y="181"/>
                      </a:lnTo>
                      <a:lnTo>
                        <a:pt x="475" y="194"/>
                      </a:lnTo>
                      <a:lnTo>
                        <a:pt x="487" y="207"/>
                      </a:lnTo>
                      <a:lnTo>
                        <a:pt x="502" y="220"/>
                      </a:lnTo>
                      <a:lnTo>
                        <a:pt x="521" y="234"/>
                      </a:lnTo>
                      <a:lnTo>
                        <a:pt x="543" y="246"/>
                      </a:lnTo>
                      <a:lnTo>
                        <a:pt x="568" y="254"/>
                      </a:lnTo>
                      <a:lnTo>
                        <a:pt x="582" y="257"/>
                      </a:lnTo>
                      <a:lnTo>
                        <a:pt x="600" y="259"/>
                      </a:lnTo>
                      <a:lnTo>
                        <a:pt x="621" y="259"/>
                      </a:lnTo>
                      <a:lnTo>
                        <a:pt x="645" y="258"/>
                      </a:lnTo>
                      <a:lnTo>
                        <a:pt x="668" y="254"/>
                      </a:lnTo>
                      <a:lnTo>
                        <a:pt x="691" y="248"/>
                      </a:lnTo>
                      <a:lnTo>
                        <a:pt x="712" y="240"/>
                      </a:lnTo>
                      <a:lnTo>
                        <a:pt x="729" y="226"/>
                      </a:lnTo>
                      <a:lnTo>
                        <a:pt x="741" y="213"/>
                      </a:lnTo>
                      <a:lnTo>
                        <a:pt x="752" y="197"/>
                      </a:lnTo>
                      <a:lnTo>
                        <a:pt x="762" y="179"/>
                      </a:lnTo>
                      <a:lnTo>
                        <a:pt x="771" y="158"/>
                      </a:lnTo>
                      <a:lnTo>
                        <a:pt x="777" y="134"/>
                      </a:lnTo>
                      <a:lnTo>
                        <a:pt x="782" y="105"/>
                      </a:lnTo>
                      <a:lnTo>
                        <a:pt x="784" y="72"/>
                      </a:lnTo>
                      <a:lnTo>
                        <a:pt x="785" y="33"/>
                      </a:lnTo>
                      <a:lnTo>
                        <a:pt x="785" y="28"/>
                      </a:lnTo>
                      <a:lnTo>
                        <a:pt x="785" y="17"/>
                      </a:lnTo>
                      <a:lnTo>
                        <a:pt x="779" y="6"/>
                      </a:lnTo>
                      <a:lnTo>
                        <a:pt x="766" y="0"/>
                      </a:lnTo>
                      <a:lnTo>
                        <a:pt x="757" y="0"/>
                      </a:lnTo>
                      <a:lnTo>
                        <a:pt x="744" y="0"/>
                      </a:lnTo>
                      <a:lnTo>
                        <a:pt x="724" y="0"/>
                      </a:lnTo>
                      <a:lnTo>
                        <a:pt x="700" y="1"/>
                      </a:lnTo>
                      <a:lnTo>
                        <a:pt x="673" y="3"/>
                      </a:lnTo>
                      <a:lnTo>
                        <a:pt x="643" y="4"/>
                      </a:lnTo>
                      <a:lnTo>
                        <a:pt x="611" y="6"/>
                      </a:lnTo>
                      <a:lnTo>
                        <a:pt x="579" y="7"/>
                      </a:lnTo>
                      <a:lnTo>
                        <a:pt x="547" y="9"/>
                      </a:lnTo>
                      <a:lnTo>
                        <a:pt x="516" y="11"/>
                      </a:lnTo>
                      <a:lnTo>
                        <a:pt x="487" y="12"/>
                      </a:lnTo>
                      <a:lnTo>
                        <a:pt x="460" y="14"/>
                      </a:lnTo>
                      <a:lnTo>
                        <a:pt x="438" y="15"/>
                      </a:lnTo>
                      <a:lnTo>
                        <a:pt x="420" y="16"/>
                      </a:lnTo>
                      <a:lnTo>
                        <a:pt x="408" y="17"/>
                      </a:lnTo>
                      <a:lnTo>
                        <a:pt x="403" y="17"/>
                      </a:lnTo>
                      <a:lnTo>
                        <a:pt x="402" y="18"/>
                      </a:lnTo>
                      <a:lnTo>
                        <a:pt x="405" y="22"/>
                      </a:lnTo>
                      <a:lnTo>
                        <a:pt x="411" y="27"/>
                      </a:lnTo>
                      <a:lnTo>
                        <a:pt x="419" y="32"/>
                      </a:lnTo>
                      <a:lnTo>
                        <a:pt x="427" y="37"/>
                      </a:lnTo>
                      <a:lnTo>
                        <a:pt x="435" y="42"/>
                      </a:lnTo>
                      <a:lnTo>
                        <a:pt x="439" y="44"/>
                      </a:lnTo>
                      <a:lnTo>
                        <a:pt x="442" y="45"/>
                      </a:lnTo>
                      <a:lnTo>
                        <a:pt x="443" y="43"/>
                      </a:lnTo>
                      <a:lnTo>
                        <a:pt x="447" y="38"/>
                      </a:lnTo>
                      <a:lnTo>
                        <a:pt x="455" y="33"/>
                      </a:lnTo>
                      <a:lnTo>
                        <a:pt x="471" y="29"/>
                      </a:lnTo>
                      <a:lnTo>
                        <a:pt x="478" y="29"/>
                      </a:lnTo>
                      <a:lnTo>
                        <a:pt x="491" y="28"/>
                      </a:lnTo>
                      <a:lnTo>
                        <a:pt x="506" y="27"/>
                      </a:lnTo>
                      <a:lnTo>
                        <a:pt x="525" y="26"/>
                      </a:lnTo>
                      <a:lnTo>
                        <a:pt x="547" y="26"/>
                      </a:lnTo>
                      <a:lnTo>
                        <a:pt x="570" y="24"/>
                      </a:lnTo>
                      <a:lnTo>
                        <a:pt x="594" y="23"/>
                      </a:lnTo>
                      <a:lnTo>
                        <a:pt x="618" y="22"/>
                      </a:lnTo>
                      <a:lnTo>
                        <a:pt x="644" y="21"/>
                      </a:lnTo>
                      <a:lnTo>
                        <a:pt x="667" y="20"/>
                      </a:lnTo>
                      <a:lnTo>
                        <a:pt x="689" y="18"/>
                      </a:lnTo>
                      <a:lnTo>
                        <a:pt x="710" y="17"/>
                      </a:lnTo>
                      <a:lnTo>
                        <a:pt x="727" y="17"/>
                      </a:lnTo>
                      <a:lnTo>
                        <a:pt x="740" y="16"/>
                      </a:lnTo>
                      <a:lnTo>
                        <a:pt x="750" y="16"/>
                      </a:lnTo>
                      <a:lnTo>
                        <a:pt x="755" y="16"/>
                      </a:lnTo>
                      <a:lnTo>
                        <a:pt x="761" y="17"/>
                      </a:lnTo>
                      <a:lnTo>
                        <a:pt x="766" y="22"/>
                      </a:lnTo>
                      <a:lnTo>
                        <a:pt x="767" y="33"/>
                      </a:lnTo>
                      <a:lnTo>
                        <a:pt x="768" y="48"/>
                      </a:lnTo>
                      <a:lnTo>
                        <a:pt x="768" y="60"/>
                      </a:lnTo>
                      <a:lnTo>
                        <a:pt x="768" y="78"/>
                      </a:lnTo>
                      <a:lnTo>
                        <a:pt x="766" y="101"/>
                      </a:lnTo>
                      <a:lnTo>
                        <a:pt x="762" y="125"/>
                      </a:lnTo>
                      <a:lnTo>
                        <a:pt x="756" y="151"/>
                      </a:lnTo>
                      <a:lnTo>
                        <a:pt x="746" y="175"/>
                      </a:lnTo>
                      <a:lnTo>
                        <a:pt x="734" y="197"/>
                      </a:lnTo>
                      <a:lnTo>
                        <a:pt x="718" y="216"/>
                      </a:lnTo>
                      <a:lnTo>
                        <a:pt x="710" y="222"/>
                      </a:lnTo>
                      <a:lnTo>
                        <a:pt x="699" y="228"/>
                      </a:lnTo>
                      <a:lnTo>
                        <a:pt x="688" y="233"/>
                      </a:lnTo>
                      <a:lnTo>
                        <a:pt x="676" y="236"/>
                      </a:lnTo>
                      <a:lnTo>
                        <a:pt x="663" y="240"/>
                      </a:lnTo>
                      <a:lnTo>
                        <a:pt x="650" y="242"/>
                      </a:lnTo>
                      <a:lnTo>
                        <a:pt x="635" y="243"/>
                      </a:lnTo>
                      <a:lnTo>
                        <a:pt x="622" y="245"/>
                      </a:lnTo>
                      <a:lnTo>
                        <a:pt x="607" y="245"/>
                      </a:lnTo>
                      <a:lnTo>
                        <a:pt x="594" y="243"/>
                      </a:lnTo>
                      <a:lnTo>
                        <a:pt x="581" y="241"/>
                      </a:lnTo>
                      <a:lnTo>
                        <a:pt x="567" y="239"/>
                      </a:lnTo>
                      <a:lnTo>
                        <a:pt x="555" y="235"/>
                      </a:lnTo>
                      <a:lnTo>
                        <a:pt x="543" y="231"/>
                      </a:lnTo>
                      <a:lnTo>
                        <a:pt x="533" y="226"/>
                      </a:lnTo>
                      <a:lnTo>
                        <a:pt x="523" y="220"/>
                      </a:lnTo>
                      <a:lnTo>
                        <a:pt x="511" y="211"/>
                      </a:lnTo>
                      <a:lnTo>
                        <a:pt x="499" y="200"/>
                      </a:lnTo>
                      <a:lnTo>
                        <a:pt x="487" y="188"/>
                      </a:lnTo>
                      <a:lnTo>
                        <a:pt x="476" y="172"/>
                      </a:lnTo>
                      <a:lnTo>
                        <a:pt x="466" y="153"/>
                      </a:lnTo>
                      <a:lnTo>
                        <a:pt x="456" y="130"/>
                      </a:lnTo>
                      <a:lnTo>
                        <a:pt x="449" y="105"/>
                      </a:lnTo>
                      <a:lnTo>
                        <a:pt x="443" y="73"/>
                      </a:lnTo>
                      <a:lnTo>
                        <a:pt x="443" y="68"/>
                      </a:lnTo>
                      <a:lnTo>
                        <a:pt x="442" y="57"/>
                      </a:lnTo>
                      <a:lnTo>
                        <a:pt x="442" y="46"/>
                      </a:lnTo>
                      <a:lnTo>
                        <a:pt x="442" y="42"/>
                      </a:lnTo>
                      <a:lnTo>
                        <a:pt x="441" y="40"/>
                      </a:lnTo>
                      <a:lnTo>
                        <a:pt x="436" y="37"/>
                      </a:lnTo>
                      <a:lnTo>
                        <a:pt x="430" y="33"/>
                      </a:lnTo>
                      <a:lnTo>
                        <a:pt x="422" y="28"/>
                      </a:lnTo>
                      <a:lnTo>
                        <a:pt x="415" y="24"/>
                      </a:lnTo>
                      <a:lnTo>
                        <a:pt x="409" y="21"/>
                      </a:lnTo>
                      <a:lnTo>
                        <a:pt x="404" y="18"/>
                      </a:lnTo>
                      <a:lnTo>
                        <a:pt x="403" y="17"/>
                      </a:lnTo>
                      <a:lnTo>
                        <a:pt x="392" y="18"/>
                      </a:lnTo>
                      <a:lnTo>
                        <a:pt x="380" y="18"/>
                      </a:lnTo>
                      <a:lnTo>
                        <a:pt x="379" y="20"/>
                      </a:lnTo>
                      <a:lnTo>
                        <a:pt x="374" y="22"/>
                      </a:lnTo>
                      <a:lnTo>
                        <a:pt x="368" y="27"/>
                      </a:lnTo>
                      <a:lnTo>
                        <a:pt x="362" y="32"/>
                      </a:lnTo>
                      <a:lnTo>
                        <a:pt x="354" y="37"/>
                      </a:lnTo>
                      <a:lnTo>
                        <a:pt x="348" y="40"/>
                      </a:lnTo>
                      <a:lnTo>
                        <a:pt x="344" y="44"/>
                      </a:lnTo>
                      <a:lnTo>
                        <a:pt x="343" y="45"/>
                      </a:lnTo>
                      <a:lnTo>
                        <a:pt x="343" y="50"/>
                      </a:lnTo>
                      <a:lnTo>
                        <a:pt x="343" y="60"/>
                      </a:lnTo>
                      <a:lnTo>
                        <a:pt x="342" y="70"/>
                      </a:lnTo>
                      <a:lnTo>
                        <a:pt x="342" y="73"/>
                      </a:lnTo>
                      <a:lnTo>
                        <a:pt x="338" y="105"/>
                      </a:lnTo>
                      <a:lnTo>
                        <a:pt x="335" y="133"/>
                      </a:lnTo>
                      <a:lnTo>
                        <a:pt x="329" y="156"/>
                      </a:lnTo>
                      <a:lnTo>
                        <a:pt x="320" y="175"/>
                      </a:lnTo>
                      <a:lnTo>
                        <a:pt x="312" y="192"/>
                      </a:lnTo>
                      <a:lnTo>
                        <a:pt x="301" y="208"/>
                      </a:lnTo>
                      <a:lnTo>
                        <a:pt x="290" y="220"/>
                      </a:lnTo>
                      <a:lnTo>
                        <a:pt x="276" y="233"/>
                      </a:lnTo>
                      <a:lnTo>
                        <a:pt x="258" y="245"/>
                      </a:lnTo>
                      <a:lnTo>
                        <a:pt x="235" y="253"/>
                      </a:lnTo>
                      <a:lnTo>
                        <a:pt x="209" y="259"/>
                      </a:lnTo>
                      <a:lnTo>
                        <a:pt x="183" y="262"/>
                      </a:lnTo>
                      <a:lnTo>
                        <a:pt x="155" y="262"/>
                      </a:lnTo>
                      <a:lnTo>
                        <a:pt x="128" y="258"/>
                      </a:lnTo>
                      <a:lnTo>
                        <a:pt x="103" y="252"/>
                      </a:lnTo>
                      <a:lnTo>
                        <a:pt x="83" y="241"/>
                      </a:lnTo>
                      <a:lnTo>
                        <a:pt x="64" y="225"/>
                      </a:lnTo>
                      <a:lnTo>
                        <a:pt x="50" y="206"/>
                      </a:lnTo>
                      <a:lnTo>
                        <a:pt x="39" y="183"/>
                      </a:lnTo>
                      <a:lnTo>
                        <a:pt x="30" y="158"/>
                      </a:lnTo>
                      <a:lnTo>
                        <a:pt x="24" y="134"/>
                      </a:lnTo>
                      <a:lnTo>
                        <a:pt x="21" y="112"/>
                      </a:lnTo>
                      <a:lnTo>
                        <a:pt x="18" y="94"/>
                      </a:lnTo>
                      <a:lnTo>
                        <a:pt x="18" y="82"/>
                      </a:lnTo>
                      <a:lnTo>
                        <a:pt x="18" y="66"/>
                      </a:lnTo>
                      <a:lnTo>
                        <a:pt x="19" y="55"/>
                      </a:lnTo>
                      <a:lnTo>
                        <a:pt x="23" y="50"/>
                      </a:lnTo>
                      <a:lnTo>
                        <a:pt x="29" y="48"/>
                      </a:lnTo>
                      <a:lnTo>
                        <a:pt x="34" y="48"/>
                      </a:lnTo>
                      <a:lnTo>
                        <a:pt x="44" y="48"/>
                      </a:lnTo>
                      <a:lnTo>
                        <a:pt x="57" y="46"/>
                      </a:lnTo>
                      <a:lnTo>
                        <a:pt x="74" y="46"/>
                      </a:lnTo>
                      <a:lnTo>
                        <a:pt x="94" y="46"/>
                      </a:lnTo>
                      <a:lnTo>
                        <a:pt x="116" y="45"/>
                      </a:lnTo>
                      <a:lnTo>
                        <a:pt x="139" y="44"/>
                      </a:lnTo>
                      <a:lnTo>
                        <a:pt x="163" y="44"/>
                      </a:lnTo>
                      <a:lnTo>
                        <a:pt x="187" y="43"/>
                      </a:lnTo>
                      <a:lnTo>
                        <a:pt x="212" y="42"/>
                      </a:lnTo>
                      <a:lnTo>
                        <a:pt x="235" y="42"/>
                      </a:lnTo>
                      <a:lnTo>
                        <a:pt x="256" y="40"/>
                      </a:lnTo>
                      <a:lnTo>
                        <a:pt x="274" y="39"/>
                      </a:lnTo>
                      <a:lnTo>
                        <a:pt x="290" y="39"/>
                      </a:lnTo>
                      <a:lnTo>
                        <a:pt x="302" y="38"/>
                      </a:lnTo>
                      <a:lnTo>
                        <a:pt x="309" y="38"/>
                      </a:lnTo>
                      <a:lnTo>
                        <a:pt x="329" y="39"/>
                      </a:lnTo>
                      <a:lnTo>
                        <a:pt x="338" y="43"/>
                      </a:lnTo>
                      <a:lnTo>
                        <a:pt x="342" y="46"/>
                      </a:lnTo>
                      <a:lnTo>
                        <a:pt x="343" y="49"/>
                      </a:lnTo>
                      <a:lnTo>
                        <a:pt x="346" y="48"/>
                      </a:lnTo>
                      <a:lnTo>
                        <a:pt x="351" y="44"/>
                      </a:lnTo>
                      <a:lnTo>
                        <a:pt x="358" y="39"/>
                      </a:lnTo>
                      <a:lnTo>
                        <a:pt x="365" y="33"/>
                      </a:lnTo>
                      <a:lnTo>
                        <a:pt x="372" y="28"/>
                      </a:lnTo>
                      <a:lnTo>
                        <a:pt x="379" y="23"/>
                      </a:lnTo>
                      <a:lnTo>
                        <a:pt x="381" y="20"/>
                      </a:lnTo>
                      <a:lnTo>
                        <a:pt x="380" y="18"/>
                      </a:lnTo>
                      <a:lnTo>
                        <a:pt x="375" y="18"/>
                      </a:lnTo>
                      <a:lnTo>
                        <a:pt x="363" y="18"/>
                      </a:lnTo>
                      <a:lnTo>
                        <a:pt x="346" y="20"/>
                      </a:lnTo>
                      <a:lnTo>
                        <a:pt x="323" y="20"/>
                      </a:lnTo>
                      <a:lnTo>
                        <a:pt x="297" y="21"/>
                      </a:lnTo>
                      <a:lnTo>
                        <a:pt x="268" y="22"/>
                      </a:lnTo>
                      <a:lnTo>
                        <a:pt x="236" y="23"/>
                      </a:lnTo>
                      <a:lnTo>
                        <a:pt x="204" y="24"/>
                      </a:lnTo>
                      <a:lnTo>
                        <a:pt x="172" y="26"/>
                      </a:lnTo>
                      <a:lnTo>
                        <a:pt x="140" y="27"/>
                      </a:lnTo>
                      <a:lnTo>
                        <a:pt x="110" y="28"/>
                      </a:lnTo>
                      <a:lnTo>
                        <a:pt x="83" y="29"/>
                      </a:lnTo>
                      <a:lnTo>
                        <a:pt x="58" y="31"/>
                      </a:lnTo>
                      <a:lnTo>
                        <a:pt x="39" y="32"/>
                      </a:lnTo>
                      <a:lnTo>
                        <a:pt x="24" y="33"/>
                      </a:lnTo>
                      <a:lnTo>
                        <a:pt x="17" y="34"/>
                      </a:lnTo>
                      <a:lnTo>
                        <a:pt x="5" y="42"/>
                      </a:lnTo>
                      <a:lnTo>
                        <a:pt x="0" y="52"/>
                      </a:lnTo>
                      <a:lnTo>
                        <a:pt x="0" y="62"/>
                      </a:lnTo>
                      <a:lnTo>
                        <a:pt x="1" y="67"/>
                      </a:lnTo>
                      <a:lnTo>
                        <a:pt x="5" y="106"/>
                      </a:lnTo>
                      <a:lnTo>
                        <a:pt x="11" y="139"/>
                      </a:lnTo>
                      <a:lnTo>
                        <a:pt x="18" y="167"/>
                      </a:lnTo>
                      <a:lnTo>
                        <a:pt x="27" y="190"/>
                      </a:lnTo>
                      <a:lnTo>
                        <a:pt x="36" y="209"/>
                      </a:lnTo>
                      <a:lnTo>
                        <a:pt x="47" y="226"/>
                      </a:lnTo>
                      <a:lnTo>
                        <a:pt x="58" y="240"/>
                      </a:lnTo>
                      <a:lnTo>
                        <a:pt x="72" y="252"/>
                      </a:lnTo>
                      <a:lnTo>
                        <a:pt x="90" y="263"/>
                      </a:lnTo>
                      <a:lnTo>
                        <a:pt x="113" y="271"/>
                      </a:lnTo>
                      <a:lnTo>
                        <a:pt x="138" y="275"/>
                      </a:lnTo>
                      <a:lnTo>
                        <a:pt x="163" y="276"/>
                      </a:lnTo>
                      <a:lnTo>
                        <a:pt x="187" y="276"/>
                      </a:lnTo>
                      <a:lnTo>
                        <a:pt x="209" y="275"/>
                      </a:lnTo>
                      <a:lnTo>
                        <a:pt x="228" y="271"/>
                      </a:lnTo>
                      <a:lnTo>
                        <a:pt x="240" y="269"/>
                      </a:lnTo>
                      <a:lnTo>
                        <a:pt x="265" y="258"/>
                      </a:lnTo>
                      <a:lnTo>
                        <a:pt x="286" y="245"/>
                      </a:lnTo>
                      <a:lnTo>
                        <a:pt x="303" y="230"/>
                      </a:lnTo>
                      <a:lnTo>
                        <a:pt x="316" y="214"/>
                      </a:lnTo>
                      <a:lnTo>
                        <a:pt x="326" y="200"/>
                      </a:lnTo>
                      <a:lnTo>
                        <a:pt x="334" y="186"/>
                      </a:lnTo>
                      <a:lnTo>
                        <a:pt x="338" y="177"/>
                      </a:lnTo>
                      <a:lnTo>
                        <a:pt x="341" y="169"/>
                      </a:lnTo>
                      <a:lnTo>
                        <a:pt x="343" y="164"/>
                      </a:lnTo>
                      <a:lnTo>
                        <a:pt x="344" y="158"/>
                      </a:lnTo>
                      <a:lnTo>
                        <a:pt x="346" y="151"/>
                      </a:lnTo>
                      <a:lnTo>
                        <a:pt x="347" y="145"/>
                      </a:lnTo>
                      <a:lnTo>
                        <a:pt x="348" y="139"/>
                      </a:lnTo>
                      <a:lnTo>
                        <a:pt x="349" y="133"/>
                      </a:lnTo>
                      <a:lnTo>
                        <a:pt x="351" y="128"/>
                      </a:lnTo>
                      <a:lnTo>
                        <a:pt x="353" y="124"/>
                      </a:lnTo>
                      <a:lnTo>
                        <a:pt x="355" y="121"/>
                      </a:lnTo>
                      <a:lnTo>
                        <a:pt x="358" y="118"/>
                      </a:lnTo>
                      <a:lnTo>
                        <a:pt x="359" y="115"/>
                      </a:lnTo>
                      <a:lnTo>
                        <a:pt x="360" y="111"/>
                      </a:lnTo>
                      <a:lnTo>
                        <a:pt x="362" y="107"/>
                      </a:lnTo>
                      <a:lnTo>
                        <a:pt x="362" y="101"/>
                      </a:lnTo>
                      <a:lnTo>
                        <a:pt x="363" y="95"/>
                      </a:lnTo>
                      <a:lnTo>
                        <a:pt x="363" y="88"/>
                      </a:lnTo>
                      <a:lnTo>
                        <a:pt x="364" y="79"/>
                      </a:lnTo>
                      <a:lnTo>
                        <a:pt x="366" y="72"/>
                      </a:lnTo>
                      <a:lnTo>
                        <a:pt x="370" y="66"/>
                      </a:lnTo>
                      <a:lnTo>
                        <a:pt x="375" y="61"/>
                      </a:lnTo>
                      <a:lnTo>
                        <a:pt x="379" y="56"/>
                      </a:lnTo>
                      <a:lnTo>
                        <a:pt x="383" y="54"/>
                      </a:lnTo>
                      <a:lnTo>
                        <a:pt x="388" y="52"/>
                      </a:lnTo>
                      <a:lnTo>
                        <a:pt x="393" y="51"/>
                      </a:lnTo>
                      <a:close/>
                    </a:path>
                  </a:pathLst>
                </a:custGeom>
                <a:solidFill>
                  <a:srgbClr val="0303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24" name="Freeform 940"/>
                <p:cNvSpPr>
                  <a:spLocks/>
                </p:cNvSpPr>
                <p:nvPr/>
              </p:nvSpPr>
              <p:spPr bwMode="auto">
                <a:xfrm>
                  <a:off x="4876" y="2512"/>
                  <a:ext cx="157" cy="55"/>
                </a:xfrm>
                <a:custGeom>
                  <a:avLst/>
                  <a:gdLst>
                    <a:gd name="T0" fmla="*/ 421 w 785"/>
                    <a:gd name="T1" fmla="*/ 70 h 276"/>
                    <a:gd name="T2" fmla="*/ 430 w 785"/>
                    <a:gd name="T3" fmla="*/ 104 h 276"/>
                    <a:gd name="T4" fmla="*/ 438 w 785"/>
                    <a:gd name="T5" fmla="*/ 121 h 276"/>
                    <a:gd name="T6" fmla="*/ 447 w 785"/>
                    <a:gd name="T7" fmla="*/ 140 h 276"/>
                    <a:gd name="T8" fmla="*/ 455 w 785"/>
                    <a:gd name="T9" fmla="*/ 164 h 276"/>
                    <a:gd name="T10" fmla="*/ 502 w 785"/>
                    <a:gd name="T11" fmla="*/ 220 h 276"/>
                    <a:gd name="T12" fmla="*/ 582 w 785"/>
                    <a:gd name="T13" fmla="*/ 257 h 276"/>
                    <a:gd name="T14" fmla="*/ 691 w 785"/>
                    <a:gd name="T15" fmla="*/ 248 h 276"/>
                    <a:gd name="T16" fmla="*/ 752 w 785"/>
                    <a:gd name="T17" fmla="*/ 197 h 276"/>
                    <a:gd name="T18" fmla="*/ 784 w 785"/>
                    <a:gd name="T19" fmla="*/ 72 h 276"/>
                    <a:gd name="T20" fmla="*/ 779 w 785"/>
                    <a:gd name="T21" fmla="*/ 6 h 276"/>
                    <a:gd name="T22" fmla="*/ 724 w 785"/>
                    <a:gd name="T23" fmla="*/ 0 h 276"/>
                    <a:gd name="T24" fmla="*/ 579 w 785"/>
                    <a:gd name="T25" fmla="*/ 7 h 276"/>
                    <a:gd name="T26" fmla="*/ 438 w 785"/>
                    <a:gd name="T27" fmla="*/ 15 h 276"/>
                    <a:gd name="T28" fmla="*/ 402 w 785"/>
                    <a:gd name="T29" fmla="*/ 18 h 276"/>
                    <a:gd name="T30" fmla="*/ 435 w 785"/>
                    <a:gd name="T31" fmla="*/ 42 h 276"/>
                    <a:gd name="T32" fmla="*/ 447 w 785"/>
                    <a:gd name="T33" fmla="*/ 38 h 276"/>
                    <a:gd name="T34" fmla="*/ 491 w 785"/>
                    <a:gd name="T35" fmla="*/ 28 h 276"/>
                    <a:gd name="T36" fmla="*/ 594 w 785"/>
                    <a:gd name="T37" fmla="*/ 23 h 276"/>
                    <a:gd name="T38" fmla="*/ 710 w 785"/>
                    <a:gd name="T39" fmla="*/ 17 h 276"/>
                    <a:gd name="T40" fmla="*/ 755 w 785"/>
                    <a:gd name="T41" fmla="*/ 16 h 276"/>
                    <a:gd name="T42" fmla="*/ 768 w 785"/>
                    <a:gd name="T43" fmla="*/ 48 h 276"/>
                    <a:gd name="T44" fmla="*/ 756 w 785"/>
                    <a:gd name="T45" fmla="*/ 151 h 276"/>
                    <a:gd name="T46" fmla="*/ 710 w 785"/>
                    <a:gd name="T47" fmla="*/ 222 h 276"/>
                    <a:gd name="T48" fmla="*/ 650 w 785"/>
                    <a:gd name="T49" fmla="*/ 242 h 276"/>
                    <a:gd name="T50" fmla="*/ 581 w 785"/>
                    <a:gd name="T51" fmla="*/ 241 h 276"/>
                    <a:gd name="T52" fmla="*/ 523 w 785"/>
                    <a:gd name="T53" fmla="*/ 220 h 276"/>
                    <a:gd name="T54" fmla="*/ 476 w 785"/>
                    <a:gd name="T55" fmla="*/ 172 h 276"/>
                    <a:gd name="T56" fmla="*/ 443 w 785"/>
                    <a:gd name="T57" fmla="*/ 73 h 276"/>
                    <a:gd name="T58" fmla="*/ 442 w 785"/>
                    <a:gd name="T59" fmla="*/ 42 h 276"/>
                    <a:gd name="T60" fmla="*/ 415 w 785"/>
                    <a:gd name="T61" fmla="*/ 24 h 276"/>
                    <a:gd name="T62" fmla="*/ 392 w 785"/>
                    <a:gd name="T63" fmla="*/ 18 h 276"/>
                    <a:gd name="T64" fmla="*/ 368 w 785"/>
                    <a:gd name="T65" fmla="*/ 27 h 276"/>
                    <a:gd name="T66" fmla="*/ 343 w 785"/>
                    <a:gd name="T67" fmla="*/ 45 h 276"/>
                    <a:gd name="T68" fmla="*/ 342 w 785"/>
                    <a:gd name="T69" fmla="*/ 73 h 276"/>
                    <a:gd name="T70" fmla="*/ 320 w 785"/>
                    <a:gd name="T71" fmla="*/ 175 h 276"/>
                    <a:gd name="T72" fmla="*/ 276 w 785"/>
                    <a:gd name="T73" fmla="*/ 233 h 276"/>
                    <a:gd name="T74" fmla="*/ 155 w 785"/>
                    <a:gd name="T75" fmla="*/ 262 h 276"/>
                    <a:gd name="T76" fmla="*/ 64 w 785"/>
                    <a:gd name="T77" fmla="*/ 225 h 276"/>
                    <a:gd name="T78" fmla="*/ 21 w 785"/>
                    <a:gd name="T79" fmla="*/ 112 h 276"/>
                    <a:gd name="T80" fmla="*/ 19 w 785"/>
                    <a:gd name="T81" fmla="*/ 55 h 276"/>
                    <a:gd name="T82" fmla="*/ 44 w 785"/>
                    <a:gd name="T83" fmla="*/ 48 h 276"/>
                    <a:gd name="T84" fmla="*/ 139 w 785"/>
                    <a:gd name="T85" fmla="*/ 44 h 276"/>
                    <a:gd name="T86" fmla="*/ 256 w 785"/>
                    <a:gd name="T87" fmla="*/ 40 h 276"/>
                    <a:gd name="T88" fmla="*/ 309 w 785"/>
                    <a:gd name="T89" fmla="*/ 38 h 276"/>
                    <a:gd name="T90" fmla="*/ 343 w 785"/>
                    <a:gd name="T91" fmla="*/ 49 h 276"/>
                    <a:gd name="T92" fmla="*/ 372 w 785"/>
                    <a:gd name="T93" fmla="*/ 28 h 276"/>
                    <a:gd name="T94" fmla="*/ 375 w 785"/>
                    <a:gd name="T95" fmla="*/ 18 h 276"/>
                    <a:gd name="T96" fmla="*/ 268 w 785"/>
                    <a:gd name="T97" fmla="*/ 22 h 276"/>
                    <a:gd name="T98" fmla="*/ 110 w 785"/>
                    <a:gd name="T99" fmla="*/ 28 h 276"/>
                    <a:gd name="T100" fmla="*/ 17 w 785"/>
                    <a:gd name="T101" fmla="*/ 34 h 276"/>
                    <a:gd name="T102" fmla="*/ 1 w 785"/>
                    <a:gd name="T103" fmla="*/ 67 h 276"/>
                    <a:gd name="T104" fmla="*/ 27 w 785"/>
                    <a:gd name="T105" fmla="*/ 190 h 276"/>
                    <a:gd name="T106" fmla="*/ 72 w 785"/>
                    <a:gd name="T107" fmla="*/ 252 h 276"/>
                    <a:gd name="T108" fmla="*/ 187 w 785"/>
                    <a:gd name="T109" fmla="*/ 276 h 276"/>
                    <a:gd name="T110" fmla="*/ 265 w 785"/>
                    <a:gd name="T111" fmla="*/ 258 h 276"/>
                    <a:gd name="T112" fmla="*/ 334 w 785"/>
                    <a:gd name="T113" fmla="*/ 186 h 276"/>
                    <a:gd name="T114" fmla="*/ 344 w 785"/>
                    <a:gd name="T115" fmla="*/ 158 h 276"/>
                    <a:gd name="T116" fmla="*/ 351 w 785"/>
                    <a:gd name="T117" fmla="*/ 128 h 276"/>
                    <a:gd name="T118" fmla="*/ 359 w 785"/>
                    <a:gd name="T119" fmla="*/ 115 h 276"/>
                    <a:gd name="T120" fmla="*/ 363 w 785"/>
                    <a:gd name="T121" fmla="*/ 88 h 276"/>
                    <a:gd name="T122" fmla="*/ 375 w 785"/>
                    <a:gd name="T123" fmla="*/ 61 h 2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85" h="276">
                      <a:moveTo>
                        <a:pt x="393" y="51"/>
                      </a:moveTo>
                      <a:lnTo>
                        <a:pt x="393" y="51"/>
                      </a:lnTo>
                      <a:lnTo>
                        <a:pt x="403" y="52"/>
                      </a:lnTo>
                      <a:lnTo>
                        <a:pt x="413" y="59"/>
                      </a:lnTo>
                      <a:lnTo>
                        <a:pt x="421" y="70"/>
                      </a:lnTo>
                      <a:lnTo>
                        <a:pt x="426" y="84"/>
                      </a:lnTo>
                      <a:lnTo>
                        <a:pt x="427" y="91"/>
                      </a:lnTo>
                      <a:lnTo>
                        <a:pt x="428" y="97"/>
                      </a:lnTo>
                      <a:lnTo>
                        <a:pt x="430" y="104"/>
                      </a:lnTo>
                      <a:lnTo>
                        <a:pt x="431" y="107"/>
                      </a:lnTo>
                      <a:lnTo>
                        <a:pt x="432" y="111"/>
                      </a:lnTo>
                      <a:lnTo>
                        <a:pt x="433" y="115"/>
                      </a:lnTo>
                      <a:lnTo>
                        <a:pt x="436" y="117"/>
                      </a:lnTo>
                      <a:lnTo>
                        <a:pt x="438" y="121"/>
                      </a:lnTo>
                      <a:lnTo>
                        <a:pt x="441" y="124"/>
                      </a:lnTo>
                      <a:lnTo>
                        <a:pt x="443" y="129"/>
                      </a:lnTo>
                      <a:lnTo>
                        <a:pt x="444" y="134"/>
                      </a:lnTo>
                      <a:lnTo>
                        <a:pt x="447" y="140"/>
                      </a:lnTo>
                      <a:lnTo>
                        <a:pt x="449" y="147"/>
                      </a:lnTo>
                      <a:lnTo>
                        <a:pt x="450" y="153"/>
                      </a:lnTo>
                      <a:lnTo>
                        <a:pt x="453" y="160"/>
                      </a:lnTo>
                      <a:lnTo>
                        <a:pt x="455" y="164"/>
                      </a:lnTo>
                      <a:lnTo>
                        <a:pt x="459" y="170"/>
                      </a:lnTo>
                      <a:lnTo>
                        <a:pt x="465" y="181"/>
                      </a:lnTo>
                      <a:lnTo>
                        <a:pt x="475" y="194"/>
                      </a:lnTo>
                      <a:lnTo>
                        <a:pt x="487" y="207"/>
                      </a:lnTo>
                      <a:lnTo>
                        <a:pt x="502" y="220"/>
                      </a:lnTo>
                      <a:lnTo>
                        <a:pt x="521" y="234"/>
                      </a:lnTo>
                      <a:lnTo>
                        <a:pt x="543" y="246"/>
                      </a:lnTo>
                      <a:lnTo>
                        <a:pt x="568" y="254"/>
                      </a:lnTo>
                      <a:lnTo>
                        <a:pt x="582" y="257"/>
                      </a:lnTo>
                      <a:lnTo>
                        <a:pt x="600" y="259"/>
                      </a:lnTo>
                      <a:lnTo>
                        <a:pt x="621" y="259"/>
                      </a:lnTo>
                      <a:lnTo>
                        <a:pt x="645" y="258"/>
                      </a:lnTo>
                      <a:lnTo>
                        <a:pt x="668" y="254"/>
                      </a:lnTo>
                      <a:lnTo>
                        <a:pt x="691" y="248"/>
                      </a:lnTo>
                      <a:lnTo>
                        <a:pt x="712" y="240"/>
                      </a:lnTo>
                      <a:lnTo>
                        <a:pt x="729" y="226"/>
                      </a:lnTo>
                      <a:lnTo>
                        <a:pt x="741" y="213"/>
                      </a:lnTo>
                      <a:lnTo>
                        <a:pt x="752" y="197"/>
                      </a:lnTo>
                      <a:lnTo>
                        <a:pt x="762" y="179"/>
                      </a:lnTo>
                      <a:lnTo>
                        <a:pt x="771" y="158"/>
                      </a:lnTo>
                      <a:lnTo>
                        <a:pt x="777" y="134"/>
                      </a:lnTo>
                      <a:lnTo>
                        <a:pt x="782" y="105"/>
                      </a:lnTo>
                      <a:lnTo>
                        <a:pt x="784" y="72"/>
                      </a:lnTo>
                      <a:lnTo>
                        <a:pt x="785" y="33"/>
                      </a:lnTo>
                      <a:lnTo>
                        <a:pt x="785" y="28"/>
                      </a:lnTo>
                      <a:lnTo>
                        <a:pt x="785" y="17"/>
                      </a:lnTo>
                      <a:lnTo>
                        <a:pt x="779" y="6"/>
                      </a:lnTo>
                      <a:lnTo>
                        <a:pt x="766" y="0"/>
                      </a:lnTo>
                      <a:lnTo>
                        <a:pt x="757" y="0"/>
                      </a:lnTo>
                      <a:lnTo>
                        <a:pt x="744" y="0"/>
                      </a:lnTo>
                      <a:lnTo>
                        <a:pt x="724" y="0"/>
                      </a:lnTo>
                      <a:lnTo>
                        <a:pt x="700" y="1"/>
                      </a:lnTo>
                      <a:lnTo>
                        <a:pt x="673" y="3"/>
                      </a:lnTo>
                      <a:lnTo>
                        <a:pt x="643" y="4"/>
                      </a:lnTo>
                      <a:lnTo>
                        <a:pt x="611" y="6"/>
                      </a:lnTo>
                      <a:lnTo>
                        <a:pt x="579" y="7"/>
                      </a:lnTo>
                      <a:lnTo>
                        <a:pt x="547" y="9"/>
                      </a:lnTo>
                      <a:lnTo>
                        <a:pt x="516" y="11"/>
                      </a:lnTo>
                      <a:lnTo>
                        <a:pt x="487" y="12"/>
                      </a:lnTo>
                      <a:lnTo>
                        <a:pt x="460" y="14"/>
                      </a:lnTo>
                      <a:lnTo>
                        <a:pt x="438" y="15"/>
                      </a:lnTo>
                      <a:lnTo>
                        <a:pt x="420" y="16"/>
                      </a:lnTo>
                      <a:lnTo>
                        <a:pt x="408" y="17"/>
                      </a:lnTo>
                      <a:lnTo>
                        <a:pt x="403" y="17"/>
                      </a:lnTo>
                      <a:lnTo>
                        <a:pt x="402" y="18"/>
                      </a:lnTo>
                      <a:lnTo>
                        <a:pt x="405" y="22"/>
                      </a:lnTo>
                      <a:lnTo>
                        <a:pt x="411" y="27"/>
                      </a:lnTo>
                      <a:lnTo>
                        <a:pt x="419" y="32"/>
                      </a:lnTo>
                      <a:lnTo>
                        <a:pt x="427" y="37"/>
                      </a:lnTo>
                      <a:lnTo>
                        <a:pt x="435" y="42"/>
                      </a:lnTo>
                      <a:lnTo>
                        <a:pt x="439" y="44"/>
                      </a:lnTo>
                      <a:lnTo>
                        <a:pt x="442" y="45"/>
                      </a:lnTo>
                      <a:lnTo>
                        <a:pt x="443" y="43"/>
                      </a:lnTo>
                      <a:lnTo>
                        <a:pt x="447" y="38"/>
                      </a:lnTo>
                      <a:lnTo>
                        <a:pt x="455" y="33"/>
                      </a:lnTo>
                      <a:lnTo>
                        <a:pt x="471" y="29"/>
                      </a:lnTo>
                      <a:lnTo>
                        <a:pt x="478" y="29"/>
                      </a:lnTo>
                      <a:lnTo>
                        <a:pt x="491" y="28"/>
                      </a:lnTo>
                      <a:lnTo>
                        <a:pt x="506" y="27"/>
                      </a:lnTo>
                      <a:lnTo>
                        <a:pt x="525" y="26"/>
                      </a:lnTo>
                      <a:lnTo>
                        <a:pt x="547" y="26"/>
                      </a:lnTo>
                      <a:lnTo>
                        <a:pt x="570" y="24"/>
                      </a:lnTo>
                      <a:lnTo>
                        <a:pt x="594" y="23"/>
                      </a:lnTo>
                      <a:lnTo>
                        <a:pt x="618" y="22"/>
                      </a:lnTo>
                      <a:lnTo>
                        <a:pt x="644" y="21"/>
                      </a:lnTo>
                      <a:lnTo>
                        <a:pt x="667" y="20"/>
                      </a:lnTo>
                      <a:lnTo>
                        <a:pt x="689" y="18"/>
                      </a:lnTo>
                      <a:lnTo>
                        <a:pt x="710" y="17"/>
                      </a:lnTo>
                      <a:lnTo>
                        <a:pt x="727" y="17"/>
                      </a:lnTo>
                      <a:lnTo>
                        <a:pt x="740" y="16"/>
                      </a:lnTo>
                      <a:lnTo>
                        <a:pt x="750" y="16"/>
                      </a:lnTo>
                      <a:lnTo>
                        <a:pt x="755" y="16"/>
                      </a:lnTo>
                      <a:lnTo>
                        <a:pt x="761" y="17"/>
                      </a:lnTo>
                      <a:lnTo>
                        <a:pt x="766" y="22"/>
                      </a:lnTo>
                      <a:lnTo>
                        <a:pt x="767" y="33"/>
                      </a:lnTo>
                      <a:lnTo>
                        <a:pt x="768" y="48"/>
                      </a:lnTo>
                      <a:lnTo>
                        <a:pt x="768" y="60"/>
                      </a:lnTo>
                      <a:lnTo>
                        <a:pt x="768" y="78"/>
                      </a:lnTo>
                      <a:lnTo>
                        <a:pt x="766" y="101"/>
                      </a:lnTo>
                      <a:lnTo>
                        <a:pt x="762" y="125"/>
                      </a:lnTo>
                      <a:lnTo>
                        <a:pt x="756" y="151"/>
                      </a:lnTo>
                      <a:lnTo>
                        <a:pt x="746" y="175"/>
                      </a:lnTo>
                      <a:lnTo>
                        <a:pt x="734" y="197"/>
                      </a:lnTo>
                      <a:lnTo>
                        <a:pt x="718" y="216"/>
                      </a:lnTo>
                      <a:lnTo>
                        <a:pt x="710" y="222"/>
                      </a:lnTo>
                      <a:lnTo>
                        <a:pt x="699" y="228"/>
                      </a:lnTo>
                      <a:lnTo>
                        <a:pt x="688" y="233"/>
                      </a:lnTo>
                      <a:lnTo>
                        <a:pt x="676" y="236"/>
                      </a:lnTo>
                      <a:lnTo>
                        <a:pt x="663" y="240"/>
                      </a:lnTo>
                      <a:lnTo>
                        <a:pt x="650" y="242"/>
                      </a:lnTo>
                      <a:lnTo>
                        <a:pt x="635" y="243"/>
                      </a:lnTo>
                      <a:lnTo>
                        <a:pt x="622" y="245"/>
                      </a:lnTo>
                      <a:lnTo>
                        <a:pt x="607" y="245"/>
                      </a:lnTo>
                      <a:lnTo>
                        <a:pt x="594" y="243"/>
                      </a:lnTo>
                      <a:lnTo>
                        <a:pt x="581" y="241"/>
                      </a:lnTo>
                      <a:lnTo>
                        <a:pt x="567" y="239"/>
                      </a:lnTo>
                      <a:lnTo>
                        <a:pt x="555" y="235"/>
                      </a:lnTo>
                      <a:lnTo>
                        <a:pt x="543" y="231"/>
                      </a:lnTo>
                      <a:lnTo>
                        <a:pt x="533" y="226"/>
                      </a:lnTo>
                      <a:lnTo>
                        <a:pt x="523" y="220"/>
                      </a:lnTo>
                      <a:lnTo>
                        <a:pt x="511" y="211"/>
                      </a:lnTo>
                      <a:lnTo>
                        <a:pt x="499" y="200"/>
                      </a:lnTo>
                      <a:lnTo>
                        <a:pt x="487" y="188"/>
                      </a:lnTo>
                      <a:lnTo>
                        <a:pt x="476" y="172"/>
                      </a:lnTo>
                      <a:lnTo>
                        <a:pt x="466" y="153"/>
                      </a:lnTo>
                      <a:lnTo>
                        <a:pt x="456" y="130"/>
                      </a:lnTo>
                      <a:lnTo>
                        <a:pt x="449" y="105"/>
                      </a:lnTo>
                      <a:lnTo>
                        <a:pt x="443" y="73"/>
                      </a:lnTo>
                      <a:lnTo>
                        <a:pt x="443" y="68"/>
                      </a:lnTo>
                      <a:lnTo>
                        <a:pt x="442" y="57"/>
                      </a:lnTo>
                      <a:lnTo>
                        <a:pt x="442" y="46"/>
                      </a:lnTo>
                      <a:lnTo>
                        <a:pt x="442" y="42"/>
                      </a:lnTo>
                      <a:lnTo>
                        <a:pt x="441" y="40"/>
                      </a:lnTo>
                      <a:lnTo>
                        <a:pt x="436" y="37"/>
                      </a:lnTo>
                      <a:lnTo>
                        <a:pt x="430" y="33"/>
                      </a:lnTo>
                      <a:lnTo>
                        <a:pt x="422" y="28"/>
                      </a:lnTo>
                      <a:lnTo>
                        <a:pt x="415" y="24"/>
                      </a:lnTo>
                      <a:lnTo>
                        <a:pt x="409" y="21"/>
                      </a:lnTo>
                      <a:lnTo>
                        <a:pt x="404" y="18"/>
                      </a:lnTo>
                      <a:lnTo>
                        <a:pt x="403" y="17"/>
                      </a:lnTo>
                      <a:lnTo>
                        <a:pt x="392" y="18"/>
                      </a:lnTo>
                      <a:lnTo>
                        <a:pt x="380" y="18"/>
                      </a:lnTo>
                      <a:lnTo>
                        <a:pt x="379" y="20"/>
                      </a:lnTo>
                      <a:lnTo>
                        <a:pt x="374" y="22"/>
                      </a:lnTo>
                      <a:lnTo>
                        <a:pt x="368" y="27"/>
                      </a:lnTo>
                      <a:lnTo>
                        <a:pt x="362" y="32"/>
                      </a:lnTo>
                      <a:lnTo>
                        <a:pt x="354" y="37"/>
                      </a:lnTo>
                      <a:lnTo>
                        <a:pt x="348" y="40"/>
                      </a:lnTo>
                      <a:lnTo>
                        <a:pt x="344" y="44"/>
                      </a:lnTo>
                      <a:lnTo>
                        <a:pt x="343" y="45"/>
                      </a:lnTo>
                      <a:lnTo>
                        <a:pt x="343" y="50"/>
                      </a:lnTo>
                      <a:lnTo>
                        <a:pt x="343" y="60"/>
                      </a:lnTo>
                      <a:lnTo>
                        <a:pt x="342" y="70"/>
                      </a:lnTo>
                      <a:lnTo>
                        <a:pt x="342" y="73"/>
                      </a:lnTo>
                      <a:lnTo>
                        <a:pt x="338" y="105"/>
                      </a:lnTo>
                      <a:lnTo>
                        <a:pt x="335" y="133"/>
                      </a:lnTo>
                      <a:lnTo>
                        <a:pt x="329" y="156"/>
                      </a:lnTo>
                      <a:lnTo>
                        <a:pt x="320" y="175"/>
                      </a:lnTo>
                      <a:lnTo>
                        <a:pt x="312" y="192"/>
                      </a:lnTo>
                      <a:lnTo>
                        <a:pt x="301" y="208"/>
                      </a:lnTo>
                      <a:lnTo>
                        <a:pt x="290" y="220"/>
                      </a:lnTo>
                      <a:lnTo>
                        <a:pt x="276" y="233"/>
                      </a:lnTo>
                      <a:lnTo>
                        <a:pt x="258" y="245"/>
                      </a:lnTo>
                      <a:lnTo>
                        <a:pt x="235" y="253"/>
                      </a:lnTo>
                      <a:lnTo>
                        <a:pt x="209" y="259"/>
                      </a:lnTo>
                      <a:lnTo>
                        <a:pt x="183" y="262"/>
                      </a:lnTo>
                      <a:lnTo>
                        <a:pt x="155" y="262"/>
                      </a:lnTo>
                      <a:lnTo>
                        <a:pt x="128" y="258"/>
                      </a:lnTo>
                      <a:lnTo>
                        <a:pt x="103" y="252"/>
                      </a:lnTo>
                      <a:lnTo>
                        <a:pt x="83" y="241"/>
                      </a:lnTo>
                      <a:lnTo>
                        <a:pt x="64" y="225"/>
                      </a:lnTo>
                      <a:lnTo>
                        <a:pt x="50" y="206"/>
                      </a:lnTo>
                      <a:lnTo>
                        <a:pt x="39" y="183"/>
                      </a:lnTo>
                      <a:lnTo>
                        <a:pt x="30" y="158"/>
                      </a:lnTo>
                      <a:lnTo>
                        <a:pt x="24" y="134"/>
                      </a:lnTo>
                      <a:lnTo>
                        <a:pt x="21" y="112"/>
                      </a:lnTo>
                      <a:lnTo>
                        <a:pt x="18" y="94"/>
                      </a:lnTo>
                      <a:lnTo>
                        <a:pt x="18" y="82"/>
                      </a:lnTo>
                      <a:lnTo>
                        <a:pt x="18" y="66"/>
                      </a:lnTo>
                      <a:lnTo>
                        <a:pt x="19" y="55"/>
                      </a:lnTo>
                      <a:lnTo>
                        <a:pt x="23" y="50"/>
                      </a:lnTo>
                      <a:lnTo>
                        <a:pt x="29" y="48"/>
                      </a:lnTo>
                      <a:lnTo>
                        <a:pt x="34" y="48"/>
                      </a:lnTo>
                      <a:lnTo>
                        <a:pt x="44" y="48"/>
                      </a:lnTo>
                      <a:lnTo>
                        <a:pt x="57" y="46"/>
                      </a:lnTo>
                      <a:lnTo>
                        <a:pt x="74" y="46"/>
                      </a:lnTo>
                      <a:lnTo>
                        <a:pt x="94" y="46"/>
                      </a:lnTo>
                      <a:lnTo>
                        <a:pt x="116" y="45"/>
                      </a:lnTo>
                      <a:lnTo>
                        <a:pt x="139" y="44"/>
                      </a:lnTo>
                      <a:lnTo>
                        <a:pt x="163" y="44"/>
                      </a:lnTo>
                      <a:lnTo>
                        <a:pt x="187" y="43"/>
                      </a:lnTo>
                      <a:lnTo>
                        <a:pt x="212" y="42"/>
                      </a:lnTo>
                      <a:lnTo>
                        <a:pt x="235" y="42"/>
                      </a:lnTo>
                      <a:lnTo>
                        <a:pt x="256" y="40"/>
                      </a:lnTo>
                      <a:lnTo>
                        <a:pt x="274" y="39"/>
                      </a:lnTo>
                      <a:lnTo>
                        <a:pt x="290" y="39"/>
                      </a:lnTo>
                      <a:lnTo>
                        <a:pt x="302" y="38"/>
                      </a:lnTo>
                      <a:lnTo>
                        <a:pt x="309" y="38"/>
                      </a:lnTo>
                      <a:lnTo>
                        <a:pt x="329" y="39"/>
                      </a:lnTo>
                      <a:lnTo>
                        <a:pt x="338" y="43"/>
                      </a:lnTo>
                      <a:lnTo>
                        <a:pt x="342" y="46"/>
                      </a:lnTo>
                      <a:lnTo>
                        <a:pt x="343" y="49"/>
                      </a:lnTo>
                      <a:lnTo>
                        <a:pt x="346" y="48"/>
                      </a:lnTo>
                      <a:lnTo>
                        <a:pt x="351" y="44"/>
                      </a:lnTo>
                      <a:lnTo>
                        <a:pt x="358" y="39"/>
                      </a:lnTo>
                      <a:lnTo>
                        <a:pt x="365" y="33"/>
                      </a:lnTo>
                      <a:lnTo>
                        <a:pt x="372" y="28"/>
                      </a:lnTo>
                      <a:lnTo>
                        <a:pt x="379" y="23"/>
                      </a:lnTo>
                      <a:lnTo>
                        <a:pt x="381" y="20"/>
                      </a:lnTo>
                      <a:lnTo>
                        <a:pt x="380" y="18"/>
                      </a:lnTo>
                      <a:lnTo>
                        <a:pt x="375" y="18"/>
                      </a:lnTo>
                      <a:lnTo>
                        <a:pt x="363" y="18"/>
                      </a:lnTo>
                      <a:lnTo>
                        <a:pt x="346" y="20"/>
                      </a:lnTo>
                      <a:lnTo>
                        <a:pt x="323" y="20"/>
                      </a:lnTo>
                      <a:lnTo>
                        <a:pt x="297" y="21"/>
                      </a:lnTo>
                      <a:lnTo>
                        <a:pt x="268" y="22"/>
                      </a:lnTo>
                      <a:lnTo>
                        <a:pt x="236" y="23"/>
                      </a:lnTo>
                      <a:lnTo>
                        <a:pt x="204" y="24"/>
                      </a:lnTo>
                      <a:lnTo>
                        <a:pt x="172" y="26"/>
                      </a:lnTo>
                      <a:lnTo>
                        <a:pt x="140" y="27"/>
                      </a:lnTo>
                      <a:lnTo>
                        <a:pt x="110" y="28"/>
                      </a:lnTo>
                      <a:lnTo>
                        <a:pt x="83" y="29"/>
                      </a:lnTo>
                      <a:lnTo>
                        <a:pt x="58" y="31"/>
                      </a:lnTo>
                      <a:lnTo>
                        <a:pt x="39" y="32"/>
                      </a:lnTo>
                      <a:lnTo>
                        <a:pt x="24" y="33"/>
                      </a:lnTo>
                      <a:lnTo>
                        <a:pt x="17" y="34"/>
                      </a:lnTo>
                      <a:lnTo>
                        <a:pt x="5" y="42"/>
                      </a:lnTo>
                      <a:lnTo>
                        <a:pt x="0" y="52"/>
                      </a:lnTo>
                      <a:lnTo>
                        <a:pt x="0" y="62"/>
                      </a:lnTo>
                      <a:lnTo>
                        <a:pt x="1" y="67"/>
                      </a:lnTo>
                      <a:lnTo>
                        <a:pt x="5" y="106"/>
                      </a:lnTo>
                      <a:lnTo>
                        <a:pt x="11" y="139"/>
                      </a:lnTo>
                      <a:lnTo>
                        <a:pt x="18" y="167"/>
                      </a:lnTo>
                      <a:lnTo>
                        <a:pt x="27" y="190"/>
                      </a:lnTo>
                      <a:lnTo>
                        <a:pt x="36" y="209"/>
                      </a:lnTo>
                      <a:lnTo>
                        <a:pt x="47" y="226"/>
                      </a:lnTo>
                      <a:lnTo>
                        <a:pt x="58" y="240"/>
                      </a:lnTo>
                      <a:lnTo>
                        <a:pt x="72" y="252"/>
                      </a:lnTo>
                      <a:lnTo>
                        <a:pt x="90" y="263"/>
                      </a:lnTo>
                      <a:lnTo>
                        <a:pt x="113" y="271"/>
                      </a:lnTo>
                      <a:lnTo>
                        <a:pt x="138" y="275"/>
                      </a:lnTo>
                      <a:lnTo>
                        <a:pt x="163" y="276"/>
                      </a:lnTo>
                      <a:lnTo>
                        <a:pt x="187" y="276"/>
                      </a:lnTo>
                      <a:lnTo>
                        <a:pt x="209" y="275"/>
                      </a:lnTo>
                      <a:lnTo>
                        <a:pt x="228" y="271"/>
                      </a:lnTo>
                      <a:lnTo>
                        <a:pt x="240" y="269"/>
                      </a:lnTo>
                      <a:lnTo>
                        <a:pt x="265" y="258"/>
                      </a:lnTo>
                      <a:lnTo>
                        <a:pt x="286" y="245"/>
                      </a:lnTo>
                      <a:lnTo>
                        <a:pt x="303" y="230"/>
                      </a:lnTo>
                      <a:lnTo>
                        <a:pt x="316" y="214"/>
                      </a:lnTo>
                      <a:lnTo>
                        <a:pt x="326" y="200"/>
                      </a:lnTo>
                      <a:lnTo>
                        <a:pt x="334" y="186"/>
                      </a:lnTo>
                      <a:lnTo>
                        <a:pt x="338" y="177"/>
                      </a:lnTo>
                      <a:lnTo>
                        <a:pt x="341" y="169"/>
                      </a:lnTo>
                      <a:lnTo>
                        <a:pt x="343" y="164"/>
                      </a:lnTo>
                      <a:lnTo>
                        <a:pt x="344" y="158"/>
                      </a:lnTo>
                      <a:lnTo>
                        <a:pt x="346" y="151"/>
                      </a:lnTo>
                      <a:lnTo>
                        <a:pt x="347" y="145"/>
                      </a:lnTo>
                      <a:lnTo>
                        <a:pt x="348" y="139"/>
                      </a:lnTo>
                      <a:lnTo>
                        <a:pt x="349" y="133"/>
                      </a:lnTo>
                      <a:lnTo>
                        <a:pt x="351" y="128"/>
                      </a:lnTo>
                      <a:lnTo>
                        <a:pt x="353" y="124"/>
                      </a:lnTo>
                      <a:lnTo>
                        <a:pt x="355" y="121"/>
                      </a:lnTo>
                      <a:lnTo>
                        <a:pt x="358" y="118"/>
                      </a:lnTo>
                      <a:lnTo>
                        <a:pt x="359" y="115"/>
                      </a:lnTo>
                      <a:lnTo>
                        <a:pt x="360" y="111"/>
                      </a:lnTo>
                      <a:lnTo>
                        <a:pt x="362" y="107"/>
                      </a:lnTo>
                      <a:lnTo>
                        <a:pt x="362" y="101"/>
                      </a:lnTo>
                      <a:lnTo>
                        <a:pt x="363" y="95"/>
                      </a:lnTo>
                      <a:lnTo>
                        <a:pt x="363" y="88"/>
                      </a:lnTo>
                      <a:lnTo>
                        <a:pt x="364" y="79"/>
                      </a:lnTo>
                      <a:lnTo>
                        <a:pt x="366" y="72"/>
                      </a:lnTo>
                      <a:lnTo>
                        <a:pt x="370" y="66"/>
                      </a:lnTo>
                      <a:lnTo>
                        <a:pt x="375" y="61"/>
                      </a:lnTo>
                      <a:lnTo>
                        <a:pt x="379" y="56"/>
                      </a:lnTo>
                      <a:lnTo>
                        <a:pt x="383" y="54"/>
                      </a:lnTo>
                      <a:lnTo>
                        <a:pt x="388" y="52"/>
                      </a:lnTo>
                      <a:lnTo>
                        <a:pt x="393" y="5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25" name="Freeform 941"/>
                <p:cNvSpPr>
                  <a:spLocks/>
                </p:cNvSpPr>
                <p:nvPr/>
              </p:nvSpPr>
              <p:spPr bwMode="auto">
                <a:xfrm>
                  <a:off x="5031" y="2515"/>
                  <a:ext cx="2" cy="1"/>
                </a:xfrm>
                <a:custGeom>
                  <a:avLst/>
                  <a:gdLst>
                    <a:gd name="T0" fmla="*/ 0 w 12"/>
                    <a:gd name="T1" fmla="*/ 0 h 5"/>
                    <a:gd name="T2" fmla="*/ 2 w 12"/>
                    <a:gd name="T3" fmla="*/ 4 h 5"/>
                    <a:gd name="T4" fmla="*/ 6 w 12"/>
                    <a:gd name="T5" fmla="*/ 5 h 5"/>
                    <a:gd name="T6" fmla="*/ 10 w 12"/>
                    <a:gd name="T7" fmla="*/ 4 h 5"/>
                    <a:gd name="T8" fmla="*/ 12 w 12"/>
                    <a:gd name="T9" fmla="*/ 0 h 5"/>
                    <a:gd name="T10" fmla="*/ 0 w 12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5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6" y="5"/>
                      </a:lnTo>
                      <a:lnTo>
                        <a:pt x="10" y="4"/>
                      </a:lnTo>
                      <a:lnTo>
                        <a:pt x="1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26" name="Freeform 942"/>
                <p:cNvSpPr>
                  <a:spLocks/>
                </p:cNvSpPr>
                <p:nvPr/>
              </p:nvSpPr>
              <p:spPr bwMode="auto">
                <a:xfrm>
                  <a:off x="5026" y="2512"/>
                  <a:ext cx="7" cy="4"/>
                </a:xfrm>
                <a:custGeom>
                  <a:avLst/>
                  <a:gdLst>
                    <a:gd name="T0" fmla="*/ 0 w 36"/>
                    <a:gd name="T1" fmla="*/ 12 h 20"/>
                    <a:gd name="T2" fmla="*/ 0 w 36"/>
                    <a:gd name="T3" fmla="*/ 12 h 20"/>
                    <a:gd name="T4" fmla="*/ 15 w 36"/>
                    <a:gd name="T5" fmla="*/ 14 h 20"/>
                    <a:gd name="T6" fmla="*/ 23 w 36"/>
                    <a:gd name="T7" fmla="*/ 18 h 20"/>
                    <a:gd name="T8" fmla="*/ 23 w 36"/>
                    <a:gd name="T9" fmla="*/ 20 h 20"/>
                    <a:gd name="T10" fmla="*/ 24 w 36"/>
                    <a:gd name="T11" fmla="*/ 18 h 20"/>
                    <a:gd name="T12" fmla="*/ 36 w 36"/>
                    <a:gd name="T13" fmla="*/ 18 h 20"/>
                    <a:gd name="T14" fmla="*/ 35 w 36"/>
                    <a:gd name="T15" fmla="*/ 12 h 20"/>
                    <a:gd name="T16" fmla="*/ 30 w 36"/>
                    <a:gd name="T17" fmla="*/ 6 h 20"/>
                    <a:gd name="T18" fmla="*/ 18 w 36"/>
                    <a:gd name="T19" fmla="*/ 1 h 20"/>
                    <a:gd name="T20" fmla="*/ 0 w 36"/>
                    <a:gd name="T21" fmla="*/ 0 h 20"/>
                    <a:gd name="T22" fmla="*/ 0 w 36"/>
                    <a:gd name="T23" fmla="*/ 0 h 20"/>
                    <a:gd name="T24" fmla="*/ 0 w 36"/>
                    <a:gd name="T25" fmla="*/ 1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6" h="20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15" y="14"/>
                      </a:lnTo>
                      <a:lnTo>
                        <a:pt x="23" y="18"/>
                      </a:lnTo>
                      <a:lnTo>
                        <a:pt x="23" y="20"/>
                      </a:lnTo>
                      <a:lnTo>
                        <a:pt x="24" y="18"/>
                      </a:lnTo>
                      <a:lnTo>
                        <a:pt x="36" y="18"/>
                      </a:lnTo>
                      <a:lnTo>
                        <a:pt x="35" y="12"/>
                      </a:lnTo>
                      <a:lnTo>
                        <a:pt x="30" y="6"/>
                      </a:lnTo>
                      <a:lnTo>
                        <a:pt x="18" y="1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27" name="Freeform 943"/>
                <p:cNvSpPr>
                  <a:spLocks/>
                </p:cNvSpPr>
                <p:nvPr/>
              </p:nvSpPr>
              <p:spPr bwMode="auto">
                <a:xfrm>
                  <a:off x="4962" y="2512"/>
                  <a:ext cx="64" cy="5"/>
                </a:xfrm>
                <a:custGeom>
                  <a:avLst/>
                  <a:gdLst>
                    <a:gd name="T0" fmla="*/ 0 w 322"/>
                    <a:gd name="T1" fmla="*/ 27 h 27"/>
                    <a:gd name="T2" fmla="*/ 0 w 322"/>
                    <a:gd name="T3" fmla="*/ 27 h 27"/>
                    <a:gd name="T4" fmla="*/ 322 w 322"/>
                    <a:gd name="T5" fmla="*/ 12 h 27"/>
                    <a:gd name="T6" fmla="*/ 322 w 322"/>
                    <a:gd name="T7" fmla="*/ 0 h 27"/>
                    <a:gd name="T8" fmla="*/ 0 w 322"/>
                    <a:gd name="T9" fmla="*/ 15 h 27"/>
                    <a:gd name="T10" fmla="*/ 0 w 322"/>
                    <a:gd name="T11" fmla="*/ 15 h 27"/>
                    <a:gd name="T12" fmla="*/ 0 w 322"/>
                    <a:gd name="T1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22" h="27">
                      <a:moveTo>
                        <a:pt x="0" y="27"/>
                      </a:moveTo>
                      <a:lnTo>
                        <a:pt x="0" y="27"/>
                      </a:lnTo>
                      <a:lnTo>
                        <a:pt x="322" y="12"/>
                      </a:lnTo>
                      <a:lnTo>
                        <a:pt x="322" y="0"/>
                      </a:lnTo>
                      <a:lnTo>
                        <a:pt x="0" y="15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28" name="Freeform 944"/>
                <p:cNvSpPr>
                  <a:spLocks/>
                </p:cNvSpPr>
                <p:nvPr/>
              </p:nvSpPr>
              <p:spPr bwMode="auto">
                <a:xfrm>
                  <a:off x="4945" y="2515"/>
                  <a:ext cx="17" cy="3"/>
                </a:xfrm>
                <a:custGeom>
                  <a:avLst/>
                  <a:gdLst>
                    <a:gd name="T0" fmla="*/ 0 w 83"/>
                    <a:gd name="T1" fmla="*/ 16 h 16"/>
                    <a:gd name="T2" fmla="*/ 0 w 83"/>
                    <a:gd name="T3" fmla="*/ 16 h 16"/>
                    <a:gd name="T4" fmla="*/ 83 w 83"/>
                    <a:gd name="T5" fmla="*/ 12 h 16"/>
                    <a:gd name="T6" fmla="*/ 83 w 83"/>
                    <a:gd name="T7" fmla="*/ 0 h 16"/>
                    <a:gd name="T8" fmla="*/ 0 w 83"/>
                    <a:gd name="T9" fmla="*/ 3 h 16"/>
                    <a:gd name="T10" fmla="*/ 0 w 83"/>
                    <a:gd name="T11" fmla="*/ 3 h 16"/>
                    <a:gd name="T12" fmla="*/ 0 w 83"/>
                    <a:gd name="T13" fmla="*/ 16 h 16"/>
                    <a:gd name="T14" fmla="*/ 0 w 83"/>
                    <a:gd name="T15" fmla="*/ 16 h 16"/>
                    <a:gd name="T16" fmla="*/ 0 w 83"/>
                    <a:gd name="T17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3" h="16"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83" y="12"/>
                      </a:lnTo>
                      <a:lnTo>
                        <a:pt x="83" y="0"/>
                      </a:lnTo>
                      <a:lnTo>
                        <a:pt x="0" y="3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29" name="Freeform 945"/>
                <p:cNvSpPr>
                  <a:spLocks/>
                </p:cNvSpPr>
                <p:nvPr/>
              </p:nvSpPr>
              <p:spPr bwMode="auto">
                <a:xfrm>
                  <a:off x="4884" y="2515"/>
                  <a:ext cx="61" cy="5"/>
                </a:xfrm>
                <a:custGeom>
                  <a:avLst/>
                  <a:gdLst>
                    <a:gd name="T0" fmla="*/ 0 w 306"/>
                    <a:gd name="T1" fmla="*/ 26 h 26"/>
                    <a:gd name="T2" fmla="*/ 0 w 306"/>
                    <a:gd name="T3" fmla="*/ 25 h 26"/>
                    <a:gd name="T4" fmla="*/ 306 w 306"/>
                    <a:gd name="T5" fmla="*/ 13 h 26"/>
                    <a:gd name="T6" fmla="*/ 306 w 306"/>
                    <a:gd name="T7" fmla="*/ 0 h 26"/>
                    <a:gd name="T8" fmla="*/ 0 w 306"/>
                    <a:gd name="T9" fmla="*/ 13 h 26"/>
                    <a:gd name="T10" fmla="*/ 0 w 306"/>
                    <a:gd name="T11" fmla="*/ 11 h 26"/>
                    <a:gd name="T12" fmla="*/ 0 w 306"/>
                    <a:gd name="T13" fmla="*/ 26 h 26"/>
                    <a:gd name="T14" fmla="*/ 0 w 306"/>
                    <a:gd name="T15" fmla="*/ 25 h 26"/>
                    <a:gd name="T16" fmla="*/ 0 w 306"/>
                    <a:gd name="T17" fmla="*/ 25 h 26"/>
                    <a:gd name="T18" fmla="*/ 0 w 306"/>
                    <a:gd name="T19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6" h="26">
                      <a:moveTo>
                        <a:pt x="0" y="26"/>
                      </a:moveTo>
                      <a:lnTo>
                        <a:pt x="0" y="25"/>
                      </a:lnTo>
                      <a:lnTo>
                        <a:pt x="306" y="13"/>
                      </a:lnTo>
                      <a:lnTo>
                        <a:pt x="306" y="0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26"/>
                      </a:lnTo>
                      <a:lnTo>
                        <a:pt x="0" y="25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30" name="Freeform 946"/>
                <p:cNvSpPr>
                  <a:spLocks/>
                </p:cNvSpPr>
                <p:nvPr/>
              </p:nvSpPr>
              <p:spPr bwMode="auto">
                <a:xfrm>
                  <a:off x="4877" y="2517"/>
                  <a:ext cx="7" cy="4"/>
                </a:xfrm>
                <a:custGeom>
                  <a:avLst/>
                  <a:gdLst>
                    <a:gd name="T0" fmla="*/ 12 w 34"/>
                    <a:gd name="T1" fmla="*/ 19 h 19"/>
                    <a:gd name="T2" fmla="*/ 14 w 34"/>
                    <a:gd name="T3" fmla="*/ 17 h 19"/>
                    <a:gd name="T4" fmla="*/ 23 w 34"/>
                    <a:gd name="T5" fmla="*/ 15 h 19"/>
                    <a:gd name="T6" fmla="*/ 31 w 34"/>
                    <a:gd name="T7" fmla="*/ 14 h 19"/>
                    <a:gd name="T8" fmla="*/ 34 w 34"/>
                    <a:gd name="T9" fmla="*/ 15 h 19"/>
                    <a:gd name="T10" fmla="*/ 34 w 34"/>
                    <a:gd name="T11" fmla="*/ 0 h 19"/>
                    <a:gd name="T12" fmla="*/ 29 w 34"/>
                    <a:gd name="T13" fmla="*/ 2 h 19"/>
                    <a:gd name="T14" fmla="*/ 20 w 34"/>
                    <a:gd name="T15" fmla="*/ 3 h 19"/>
                    <a:gd name="T16" fmla="*/ 9 w 34"/>
                    <a:gd name="T17" fmla="*/ 5 h 19"/>
                    <a:gd name="T18" fmla="*/ 0 w 34"/>
                    <a:gd name="T19" fmla="*/ 11 h 19"/>
                    <a:gd name="T20" fmla="*/ 12 w 34"/>
                    <a:gd name="T21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4" h="19">
                      <a:moveTo>
                        <a:pt x="12" y="19"/>
                      </a:moveTo>
                      <a:lnTo>
                        <a:pt x="14" y="17"/>
                      </a:lnTo>
                      <a:lnTo>
                        <a:pt x="23" y="15"/>
                      </a:lnTo>
                      <a:lnTo>
                        <a:pt x="31" y="14"/>
                      </a:lnTo>
                      <a:lnTo>
                        <a:pt x="34" y="15"/>
                      </a:lnTo>
                      <a:lnTo>
                        <a:pt x="34" y="0"/>
                      </a:lnTo>
                      <a:lnTo>
                        <a:pt x="29" y="2"/>
                      </a:lnTo>
                      <a:lnTo>
                        <a:pt x="20" y="3"/>
                      </a:lnTo>
                      <a:lnTo>
                        <a:pt x="9" y="5"/>
                      </a:lnTo>
                      <a:lnTo>
                        <a:pt x="0" y="11"/>
                      </a:lnTo>
                      <a:lnTo>
                        <a:pt x="12" y="19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31" name="Freeform 947"/>
                <p:cNvSpPr>
                  <a:spLocks/>
                </p:cNvSpPr>
                <p:nvPr/>
              </p:nvSpPr>
              <p:spPr bwMode="auto">
                <a:xfrm>
                  <a:off x="4877" y="2520"/>
                  <a:ext cx="2" cy="2"/>
                </a:xfrm>
                <a:custGeom>
                  <a:avLst/>
                  <a:gdLst>
                    <a:gd name="T0" fmla="*/ 2 w 14"/>
                    <a:gd name="T1" fmla="*/ 0 h 10"/>
                    <a:gd name="T2" fmla="*/ 0 w 14"/>
                    <a:gd name="T3" fmla="*/ 5 h 10"/>
                    <a:gd name="T4" fmla="*/ 4 w 14"/>
                    <a:gd name="T5" fmla="*/ 9 h 10"/>
                    <a:gd name="T6" fmla="*/ 9 w 14"/>
                    <a:gd name="T7" fmla="*/ 10 h 10"/>
                    <a:gd name="T8" fmla="*/ 14 w 14"/>
                    <a:gd name="T9" fmla="*/ 8 h 10"/>
                    <a:gd name="T10" fmla="*/ 2 w 14"/>
                    <a:gd name="T1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0">
                      <a:moveTo>
                        <a:pt x="2" y="0"/>
                      </a:moveTo>
                      <a:lnTo>
                        <a:pt x="0" y="5"/>
                      </a:lnTo>
                      <a:lnTo>
                        <a:pt x="4" y="9"/>
                      </a:lnTo>
                      <a:lnTo>
                        <a:pt x="9" y="10"/>
                      </a:lnTo>
                      <a:lnTo>
                        <a:pt x="14" y="8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32" name="Freeform 948"/>
                <p:cNvSpPr>
                  <a:spLocks/>
                </p:cNvSpPr>
                <p:nvPr/>
              </p:nvSpPr>
              <p:spPr bwMode="auto">
                <a:xfrm>
                  <a:off x="4971" y="2536"/>
                  <a:ext cx="59" cy="25"/>
                </a:xfrm>
                <a:custGeom>
                  <a:avLst/>
                  <a:gdLst>
                    <a:gd name="T0" fmla="*/ 295 w 295"/>
                    <a:gd name="T1" fmla="*/ 0 h 127"/>
                    <a:gd name="T2" fmla="*/ 295 w 295"/>
                    <a:gd name="T3" fmla="*/ 0 h 127"/>
                    <a:gd name="T4" fmla="*/ 294 w 295"/>
                    <a:gd name="T5" fmla="*/ 7 h 127"/>
                    <a:gd name="T6" fmla="*/ 292 w 295"/>
                    <a:gd name="T7" fmla="*/ 19 h 127"/>
                    <a:gd name="T8" fmla="*/ 287 w 295"/>
                    <a:gd name="T9" fmla="*/ 34 h 127"/>
                    <a:gd name="T10" fmla="*/ 281 w 295"/>
                    <a:gd name="T11" fmla="*/ 51 h 127"/>
                    <a:gd name="T12" fmla="*/ 273 w 295"/>
                    <a:gd name="T13" fmla="*/ 68 h 127"/>
                    <a:gd name="T14" fmla="*/ 262 w 295"/>
                    <a:gd name="T15" fmla="*/ 84 h 127"/>
                    <a:gd name="T16" fmla="*/ 249 w 295"/>
                    <a:gd name="T17" fmla="*/ 98 h 127"/>
                    <a:gd name="T18" fmla="*/ 233 w 295"/>
                    <a:gd name="T19" fmla="*/ 109 h 127"/>
                    <a:gd name="T20" fmla="*/ 233 w 295"/>
                    <a:gd name="T21" fmla="*/ 109 h 127"/>
                    <a:gd name="T22" fmla="*/ 231 w 295"/>
                    <a:gd name="T23" fmla="*/ 110 h 127"/>
                    <a:gd name="T24" fmla="*/ 224 w 295"/>
                    <a:gd name="T25" fmla="*/ 114 h 127"/>
                    <a:gd name="T26" fmla="*/ 210 w 295"/>
                    <a:gd name="T27" fmla="*/ 118 h 127"/>
                    <a:gd name="T28" fmla="*/ 194 w 295"/>
                    <a:gd name="T29" fmla="*/ 122 h 127"/>
                    <a:gd name="T30" fmla="*/ 175 w 295"/>
                    <a:gd name="T31" fmla="*/ 126 h 127"/>
                    <a:gd name="T32" fmla="*/ 152 w 295"/>
                    <a:gd name="T33" fmla="*/ 127 h 127"/>
                    <a:gd name="T34" fmla="*/ 126 w 295"/>
                    <a:gd name="T35" fmla="*/ 127 h 127"/>
                    <a:gd name="T36" fmla="*/ 98 w 295"/>
                    <a:gd name="T37" fmla="*/ 122 h 127"/>
                    <a:gd name="T38" fmla="*/ 98 w 295"/>
                    <a:gd name="T39" fmla="*/ 122 h 127"/>
                    <a:gd name="T40" fmla="*/ 96 w 295"/>
                    <a:gd name="T41" fmla="*/ 122 h 127"/>
                    <a:gd name="T42" fmla="*/ 88 w 295"/>
                    <a:gd name="T43" fmla="*/ 120 h 127"/>
                    <a:gd name="T44" fmla="*/ 77 w 295"/>
                    <a:gd name="T45" fmla="*/ 118 h 127"/>
                    <a:gd name="T46" fmla="*/ 64 w 295"/>
                    <a:gd name="T47" fmla="*/ 112 h 127"/>
                    <a:gd name="T48" fmla="*/ 48 w 295"/>
                    <a:gd name="T49" fmla="*/ 103 h 127"/>
                    <a:gd name="T50" fmla="*/ 31 w 295"/>
                    <a:gd name="T51" fmla="*/ 91 h 127"/>
                    <a:gd name="T52" fmla="*/ 15 w 295"/>
                    <a:gd name="T53" fmla="*/ 75 h 127"/>
                    <a:gd name="T54" fmla="*/ 0 w 295"/>
                    <a:gd name="T55" fmla="*/ 56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95" h="127">
                      <a:moveTo>
                        <a:pt x="295" y="0"/>
                      </a:moveTo>
                      <a:lnTo>
                        <a:pt x="295" y="0"/>
                      </a:lnTo>
                      <a:lnTo>
                        <a:pt x="294" y="7"/>
                      </a:lnTo>
                      <a:lnTo>
                        <a:pt x="292" y="19"/>
                      </a:lnTo>
                      <a:lnTo>
                        <a:pt x="287" y="34"/>
                      </a:lnTo>
                      <a:lnTo>
                        <a:pt x="281" y="51"/>
                      </a:lnTo>
                      <a:lnTo>
                        <a:pt x="273" y="68"/>
                      </a:lnTo>
                      <a:lnTo>
                        <a:pt x="262" y="84"/>
                      </a:lnTo>
                      <a:lnTo>
                        <a:pt x="249" y="98"/>
                      </a:lnTo>
                      <a:lnTo>
                        <a:pt x="233" y="109"/>
                      </a:lnTo>
                      <a:lnTo>
                        <a:pt x="231" y="110"/>
                      </a:lnTo>
                      <a:lnTo>
                        <a:pt x="224" y="114"/>
                      </a:lnTo>
                      <a:lnTo>
                        <a:pt x="210" y="118"/>
                      </a:lnTo>
                      <a:lnTo>
                        <a:pt x="194" y="122"/>
                      </a:lnTo>
                      <a:lnTo>
                        <a:pt x="175" y="126"/>
                      </a:lnTo>
                      <a:lnTo>
                        <a:pt x="152" y="127"/>
                      </a:lnTo>
                      <a:lnTo>
                        <a:pt x="126" y="127"/>
                      </a:lnTo>
                      <a:lnTo>
                        <a:pt x="98" y="122"/>
                      </a:lnTo>
                      <a:lnTo>
                        <a:pt x="96" y="122"/>
                      </a:lnTo>
                      <a:lnTo>
                        <a:pt x="88" y="120"/>
                      </a:lnTo>
                      <a:lnTo>
                        <a:pt x="77" y="118"/>
                      </a:lnTo>
                      <a:lnTo>
                        <a:pt x="64" y="112"/>
                      </a:lnTo>
                      <a:lnTo>
                        <a:pt x="48" y="103"/>
                      </a:lnTo>
                      <a:lnTo>
                        <a:pt x="31" y="91"/>
                      </a:lnTo>
                      <a:lnTo>
                        <a:pt x="15" y="75"/>
                      </a:lnTo>
                      <a:lnTo>
                        <a:pt x="0" y="56"/>
                      </a:lnTo>
                    </a:path>
                  </a:pathLst>
                </a:custGeom>
                <a:noFill/>
                <a:ln w="0">
                  <a:solidFill>
                    <a:srgbClr val="4C4C4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33" name="Freeform 949"/>
                <p:cNvSpPr>
                  <a:spLocks/>
                </p:cNvSpPr>
                <p:nvPr/>
              </p:nvSpPr>
              <p:spPr bwMode="auto">
                <a:xfrm>
                  <a:off x="4881" y="2543"/>
                  <a:ext cx="60" cy="22"/>
                </a:xfrm>
                <a:custGeom>
                  <a:avLst/>
                  <a:gdLst>
                    <a:gd name="T0" fmla="*/ 0 w 297"/>
                    <a:gd name="T1" fmla="*/ 0 h 113"/>
                    <a:gd name="T2" fmla="*/ 0 w 297"/>
                    <a:gd name="T3" fmla="*/ 0 h 113"/>
                    <a:gd name="T4" fmla="*/ 2 w 297"/>
                    <a:gd name="T5" fmla="*/ 7 h 113"/>
                    <a:gd name="T6" fmla="*/ 4 w 297"/>
                    <a:gd name="T7" fmla="*/ 17 h 113"/>
                    <a:gd name="T8" fmla="*/ 9 w 297"/>
                    <a:gd name="T9" fmla="*/ 30 h 113"/>
                    <a:gd name="T10" fmla="*/ 17 w 297"/>
                    <a:gd name="T11" fmla="*/ 46 h 113"/>
                    <a:gd name="T12" fmla="*/ 26 w 297"/>
                    <a:gd name="T13" fmla="*/ 62 h 113"/>
                    <a:gd name="T14" fmla="*/ 38 w 297"/>
                    <a:gd name="T15" fmla="*/ 76 h 113"/>
                    <a:gd name="T16" fmla="*/ 54 w 297"/>
                    <a:gd name="T17" fmla="*/ 90 h 113"/>
                    <a:gd name="T18" fmla="*/ 75 w 297"/>
                    <a:gd name="T19" fmla="*/ 101 h 113"/>
                    <a:gd name="T20" fmla="*/ 75 w 297"/>
                    <a:gd name="T21" fmla="*/ 101 h 113"/>
                    <a:gd name="T22" fmla="*/ 77 w 297"/>
                    <a:gd name="T23" fmla="*/ 102 h 113"/>
                    <a:gd name="T24" fmla="*/ 86 w 297"/>
                    <a:gd name="T25" fmla="*/ 104 h 113"/>
                    <a:gd name="T26" fmla="*/ 98 w 297"/>
                    <a:gd name="T27" fmla="*/ 107 h 113"/>
                    <a:gd name="T28" fmla="*/ 114 w 297"/>
                    <a:gd name="T29" fmla="*/ 110 h 113"/>
                    <a:gd name="T30" fmla="*/ 135 w 297"/>
                    <a:gd name="T31" fmla="*/ 113 h 113"/>
                    <a:gd name="T32" fmla="*/ 157 w 297"/>
                    <a:gd name="T33" fmla="*/ 113 h 113"/>
                    <a:gd name="T34" fmla="*/ 181 w 297"/>
                    <a:gd name="T35" fmla="*/ 110 h 113"/>
                    <a:gd name="T36" fmla="*/ 208 w 297"/>
                    <a:gd name="T37" fmla="*/ 104 h 113"/>
                    <a:gd name="T38" fmla="*/ 208 w 297"/>
                    <a:gd name="T39" fmla="*/ 104 h 113"/>
                    <a:gd name="T40" fmla="*/ 210 w 297"/>
                    <a:gd name="T41" fmla="*/ 103 h 113"/>
                    <a:gd name="T42" fmla="*/ 217 w 297"/>
                    <a:gd name="T43" fmla="*/ 102 h 113"/>
                    <a:gd name="T44" fmla="*/ 227 w 297"/>
                    <a:gd name="T45" fmla="*/ 97 h 113"/>
                    <a:gd name="T46" fmla="*/ 241 w 297"/>
                    <a:gd name="T47" fmla="*/ 90 h 113"/>
                    <a:gd name="T48" fmla="*/ 254 w 297"/>
                    <a:gd name="T49" fmla="*/ 80 h 113"/>
                    <a:gd name="T50" fmla="*/ 270 w 297"/>
                    <a:gd name="T51" fmla="*/ 67 h 113"/>
                    <a:gd name="T52" fmla="*/ 283 w 297"/>
                    <a:gd name="T53" fmla="*/ 50 h 113"/>
                    <a:gd name="T54" fmla="*/ 297 w 297"/>
                    <a:gd name="T55" fmla="*/ 2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97" h="11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4" y="17"/>
                      </a:lnTo>
                      <a:lnTo>
                        <a:pt x="9" y="30"/>
                      </a:lnTo>
                      <a:lnTo>
                        <a:pt x="17" y="46"/>
                      </a:lnTo>
                      <a:lnTo>
                        <a:pt x="26" y="62"/>
                      </a:lnTo>
                      <a:lnTo>
                        <a:pt x="38" y="76"/>
                      </a:lnTo>
                      <a:lnTo>
                        <a:pt x="54" y="90"/>
                      </a:lnTo>
                      <a:lnTo>
                        <a:pt x="75" y="101"/>
                      </a:lnTo>
                      <a:lnTo>
                        <a:pt x="77" y="102"/>
                      </a:lnTo>
                      <a:lnTo>
                        <a:pt x="86" y="104"/>
                      </a:lnTo>
                      <a:lnTo>
                        <a:pt x="98" y="107"/>
                      </a:lnTo>
                      <a:lnTo>
                        <a:pt x="114" y="110"/>
                      </a:lnTo>
                      <a:lnTo>
                        <a:pt x="135" y="113"/>
                      </a:lnTo>
                      <a:lnTo>
                        <a:pt x="157" y="113"/>
                      </a:lnTo>
                      <a:lnTo>
                        <a:pt x="181" y="110"/>
                      </a:lnTo>
                      <a:lnTo>
                        <a:pt x="208" y="104"/>
                      </a:lnTo>
                      <a:lnTo>
                        <a:pt x="210" y="103"/>
                      </a:lnTo>
                      <a:lnTo>
                        <a:pt x="217" y="102"/>
                      </a:lnTo>
                      <a:lnTo>
                        <a:pt x="227" y="97"/>
                      </a:lnTo>
                      <a:lnTo>
                        <a:pt x="241" y="90"/>
                      </a:lnTo>
                      <a:lnTo>
                        <a:pt x="254" y="80"/>
                      </a:lnTo>
                      <a:lnTo>
                        <a:pt x="270" y="67"/>
                      </a:lnTo>
                      <a:lnTo>
                        <a:pt x="283" y="50"/>
                      </a:lnTo>
                      <a:lnTo>
                        <a:pt x="297" y="28"/>
                      </a:lnTo>
                    </a:path>
                  </a:pathLst>
                </a:custGeom>
                <a:noFill/>
                <a:ln w="0">
                  <a:solidFill>
                    <a:srgbClr val="4C4C4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34" name="Freeform 950"/>
                <p:cNvSpPr>
                  <a:spLocks/>
                </p:cNvSpPr>
                <p:nvPr/>
              </p:nvSpPr>
              <p:spPr bwMode="auto">
                <a:xfrm>
                  <a:off x="5013" y="2517"/>
                  <a:ext cx="10" cy="38"/>
                </a:xfrm>
                <a:custGeom>
                  <a:avLst/>
                  <a:gdLst>
                    <a:gd name="T0" fmla="*/ 49 w 50"/>
                    <a:gd name="T1" fmla="*/ 11 h 191"/>
                    <a:gd name="T2" fmla="*/ 50 w 50"/>
                    <a:gd name="T3" fmla="*/ 24 h 191"/>
                    <a:gd name="T4" fmla="*/ 50 w 50"/>
                    <a:gd name="T5" fmla="*/ 44 h 191"/>
                    <a:gd name="T6" fmla="*/ 50 w 50"/>
                    <a:gd name="T7" fmla="*/ 66 h 191"/>
                    <a:gd name="T8" fmla="*/ 47 w 50"/>
                    <a:gd name="T9" fmla="*/ 91 h 191"/>
                    <a:gd name="T10" fmla="*/ 44 w 50"/>
                    <a:gd name="T11" fmla="*/ 117 h 191"/>
                    <a:gd name="T12" fmla="*/ 36 w 50"/>
                    <a:gd name="T13" fmla="*/ 142 h 191"/>
                    <a:gd name="T14" fmla="*/ 27 w 50"/>
                    <a:gd name="T15" fmla="*/ 167 h 191"/>
                    <a:gd name="T16" fmla="*/ 13 w 50"/>
                    <a:gd name="T17" fmla="*/ 186 h 191"/>
                    <a:gd name="T18" fmla="*/ 10 w 50"/>
                    <a:gd name="T19" fmla="*/ 189 h 191"/>
                    <a:gd name="T20" fmla="*/ 5 w 50"/>
                    <a:gd name="T21" fmla="*/ 191 h 191"/>
                    <a:gd name="T22" fmla="*/ 0 w 50"/>
                    <a:gd name="T23" fmla="*/ 189 h 191"/>
                    <a:gd name="T24" fmla="*/ 4 w 50"/>
                    <a:gd name="T25" fmla="*/ 174 h 191"/>
                    <a:gd name="T26" fmla="*/ 10 w 50"/>
                    <a:gd name="T27" fmla="*/ 153 h 191"/>
                    <a:gd name="T28" fmla="*/ 13 w 50"/>
                    <a:gd name="T29" fmla="*/ 131 h 191"/>
                    <a:gd name="T30" fmla="*/ 16 w 50"/>
                    <a:gd name="T31" fmla="*/ 108 h 191"/>
                    <a:gd name="T32" fmla="*/ 18 w 50"/>
                    <a:gd name="T33" fmla="*/ 86 h 191"/>
                    <a:gd name="T34" fmla="*/ 18 w 50"/>
                    <a:gd name="T35" fmla="*/ 66 h 191"/>
                    <a:gd name="T36" fmla="*/ 17 w 50"/>
                    <a:gd name="T37" fmla="*/ 46 h 191"/>
                    <a:gd name="T38" fmla="*/ 16 w 50"/>
                    <a:gd name="T39" fmla="*/ 29 h 191"/>
                    <a:gd name="T40" fmla="*/ 13 w 50"/>
                    <a:gd name="T41" fmla="*/ 17 h 191"/>
                    <a:gd name="T42" fmla="*/ 12 w 50"/>
                    <a:gd name="T43" fmla="*/ 15 h 191"/>
                    <a:gd name="T44" fmla="*/ 12 w 50"/>
                    <a:gd name="T45" fmla="*/ 10 h 191"/>
                    <a:gd name="T46" fmla="*/ 12 w 50"/>
                    <a:gd name="T47" fmla="*/ 5 h 191"/>
                    <a:gd name="T48" fmla="*/ 15 w 50"/>
                    <a:gd name="T49" fmla="*/ 2 h 191"/>
                    <a:gd name="T50" fmla="*/ 22 w 50"/>
                    <a:gd name="T51" fmla="*/ 0 h 191"/>
                    <a:gd name="T52" fmla="*/ 33 w 50"/>
                    <a:gd name="T53" fmla="*/ 0 h 191"/>
                    <a:gd name="T54" fmla="*/ 43 w 50"/>
                    <a:gd name="T55" fmla="*/ 2 h 191"/>
                    <a:gd name="T56" fmla="*/ 49 w 50"/>
                    <a:gd name="T57" fmla="*/ 11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50" h="191">
                      <a:moveTo>
                        <a:pt x="49" y="11"/>
                      </a:moveTo>
                      <a:lnTo>
                        <a:pt x="50" y="24"/>
                      </a:lnTo>
                      <a:lnTo>
                        <a:pt x="50" y="44"/>
                      </a:lnTo>
                      <a:lnTo>
                        <a:pt x="50" y="66"/>
                      </a:lnTo>
                      <a:lnTo>
                        <a:pt x="47" y="91"/>
                      </a:lnTo>
                      <a:lnTo>
                        <a:pt x="44" y="117"/>
                      </a:lnTo>
                      <a:lnTo>
                        <a:pt x="36" y="142"/>
                      </a:lnTo>
                      <a:lnTo>
                        <a:pt x="27" y="167"/>
                      </a:lnTo>
                      <a:lnTo>
                        <a:pt x="13" y="186"/>
                      </a:lnTo>
                      <a:lnTo>
                        <a:pt x="10" y="189"/>
                      </a:lnTo>
                      <a:lnTo>
                        <a:pt x="5" y="191"/>
                      </a:lnTo>
                      <a:lnTo>
                        <a:pt x="0" y="189"/>
                      </a:lnTo>
                      <a:lnTo>
                        <a:pt x="4" y="174"/>
                      </a:lnTo>
                      <a:lnTo>
                        <a:pt x="10" y="153"/>
                      </a:lnTo>
                      <a:lnTo>
                        <a:pt x="13" y="131"/>
                      </a:lnTo>
                      <a:lnTo>
                        <a:pt x="16" y="108"/>
                      </a:lnTo>
                      <a:lnTo>
                        <a:pt x="18" y="86"/>
                      </a:lnTo>
                      <a:lnTo>
                        <a:pt x="18" y="66"/>
                      </a:lnTo>
                      <a:lnTo>
                        <a:pt x="17" y="46"/>
                      </a:lnTo>
                      <a:lnTo>
                        <a:pt x="16" y="29"/>
                      </a:lnTo>
                      <a:lnTo>
                        <a:pt x="13" y="17"/>
                      </a:lnTo>
                      <a:lnTo>
                        <a:pt x="12" y="15"/>
                      </a:lnTo>
                      <a:lnTo>
                        <a:pt x="12" y="10"/>
                      </a:lnTo>
                      <a:lnTo>
                        <a:pt x="12" y="5"/>
                      </a:lnTo>
                      <a:lnTo>
                        <a:pt x="15" y="2"/>
                      </a:lnTo>
                      <a:lnTo>
                        <a:pt x="22" y="0"/>
                      </a:lnTo>
                      <a:lnTo>
                        <a:pt x="33" y="0"/>
                      </a:lnTo>
                      <a:lnTo>
                        <a:pt x="43" y="2"/>
                      </a:lnTo>
                      <a:lnTo>
                        <a:pt x="49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35" name="Freeform 951"/>
                <p:cNvSpPr>
                  <a:spLocks/>
                </p:cNvSpPr>
                <p:nvPr/>
              </p:nvSpPr>
              <p:spPr bwMode="auto">
                <a:xfrm>
                  <a:off x="4929" y="2520"/>
                  <a:ext cx="11" cy="36"/>
                </a:xfrm>
                <a:custGeom>
                  <a:avLst/>
                  <a:gdLst>
                    <a:gd name="T0" fmla="*/ 57 w 58"/>
                    <a:gd name="T1" fmla="*/ 10 h 180"/>
                    <a:gd name="T2" fmla="*/ 58 w 58"/>
                    <a:gd name="T3" fmla="*/ 22 h 180"/>
                    <a:gd name="T4" fmla="*/ 58 w 58"/>
                    <a:gd name="T5" fmla="*/ 38 h 180"/>
                    <a:gd name="T6" fmla="*/ 57 w 58"/>
                    <a:gd name="T7" fmla="*/ 56 h 180"/>
                    <a:gd name="T8" fmla="*/ 56 w 58"/>
                    <a:gd name="T9" fmla="*/ 77 h 180"/>
                    <a:gd name="T10" fmla="*/ 52 w 58"/>
                    <a:gd name="T11" fmla="*/ 97 h 180"/>
                    <a:gd name="T12" fmla="*/ 46 w 58"/>
                    <a:gd name="T13" fmla="*/ 118 h 180"/>
                    <a:gd name="T14" fmla="*/ 39 w 58"/>
                    <a:gd name="T15" fmla="*/ 137 h 180"/>
                    <a:gd name="T16" fmla="*/ 29 w 58"/>
                    <a:gd name="T17" fmla="*/ 156 h 180"/>
                    <a:gd name="T18" fmla="*/ 26 w 58"/>
                    <a:gd name="T19" fmla="*/ 157 h 180"/>
                    <a:gd name="T20" fmla="*/ 22 w 58"/>
                    <a:gd name="T21" fmla="*/ 162 h 180"/>
                    <a:gd name="T22" fmla="*/ 16 w 58"/>
                    <a:gd name="T23" fmla="*/ 167 h 180"/>
                    <a:gd name="T24" fmla="*/ 9 w 58"/>
                    <a:gd name="T25" fmla="*/ 173 h 180"/>
                    <a:gd name="T26" fmla="*/ 3 w 58"/>
                    <a:gd name="T27" fmla="*/ 178 h 180"/>
                    <a:gd name="T28" fmla="*/ 0 w 58"/>
                    <a:gd name="T29" fmla="*/ 180 h 180"/>
                    <a:gd name="T30" fmla="*/ 0 w 58"/>
                    <a:gd name="T31" fmla="*/ 179 h 180"/>
                    <a:gd name="T32" fmla="*/ 5 w 58"/>
                    <a:gd name="T33" fmla="*/ 173 h 180"/>
                    <a:gd name="T34" fmla="*/ 14 w 58"/>
                    <a:gd name="T35" fmla="*/ 157 h 180"/>
                    <a:gd name="T36" fmla="*/ 23 w 58"/>
                    <a:gd name="T37" fmla="*/ 137 h 180"/>
                    <a:gd name="T38" fmla="*/ 28 w 58"/>
                    <a:gd name="T39" fmla="*/ 114 h 180"/>
                    <a:gd name="T40" fmla="*/ 31 w 58"/>
                    <a:gd name="T41" fmla="*/ 91 h 180"/>
                    <a:gd name="T42" fmla="*/ 34 w 58"/>
                    <a:gd name="T43" fmla="*/ 67 h 180"/>
                    <a:gd name="T44" fmla="*/ 34 w 58"/>
                    <a:gd name="T45" fmla="*/ 46 h 180"/>
                    <a:gd name="T46" fmla="*/ 34 w 58"/>
                    <a:gd name="T47" fmla="*/ 27 h 180"/>
                    <a:gd name="T48" fmla="*/ 31 w 58"/>
                    <a:gd name="T49" fmla="*/ 13 h 180"/>
                    <a:gd name="T50" fmla="*/ 30 w 58"/>
                    <a:gd name="T51" fmla="*/ 11 h 180"/>
                    <a:gd name="T52" fmla="*/ 28 w 58"/>
                    <a:gd name="T53" fmla="*/ 7 h 180"/>
                    <a:gd name="T54" fmla="*/ 28 w 58"/>
                    <a:gd name="T55" fmla="*/ 4 h 180"/>
                    <a:gd name="T56" fmla="*/ 30 w 58"/>
                    <a:gd name="T57" fmla="*/ 1 h 180"/>
                    <a:gd name="T58" fmla="*/ 40 w 58"/>
                    <a:gd name="T59" fmla="*/ 1 h 180"/>
                    <a:gd name="T60" fmla="*/ 47 w 58"/>
                    <a:gd name="T61" fmla="*/ 0 h 180"/>
                    <a:gd name="T62" fmla="*/ 54 w 58"/>
                    <a:gd name="T63" fmla="*/ 2 h 180"/>
                    <a:gd name="T64" fmla="*/ 57 w 58"/>
                    <a:gd name="T65" fmla="*/ 10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8" h="180">
                      <a:moveTo>
                        <a:pt x="57" y="10"/>
                      </a:moveTo>
                      <a:lnTo>
                        <a:pt x="58" y="22"/>
                      </a:lnTo>
                      <a:lnTo>
                        <a:pt x="58" y="38"/>
                      </a:lnTo>
                      <a:lnTo>
                        <a:pt x="57" y="56"/>
                      </a:lnTo>
                      <a:lnTo>
                        <a:pt x="56" y="77"/>
                      </a:lnTo>
                      <a:lnTo>
                        <a:pt x="52" y="97"/>
                      </a:lnTo>
                      <a:lnTo>
                        <a:pt x="46" y="118"/>
                      </a:lnTo>
                      <a:lnTo>
                        <a:pt x="39" y="137"/>
                      </a:lnTo>
                      <a:lnTo>
                        <a:pt x="29" y="156"/>
                      </a:lnTo>
                      <a:lnTo>
                        <a:pt x="26" y="157"/>
                      </a:lnTo>
                      <a:lnTo>
                        <a:pt x="22" y="162"/>
                      </a:lnTo>
                      <a:lnTo>
                        <a:pt x="16" y="167"/>
                      </a:lnTo>
                      <a:lnTo>
                        <a:pt x="9" y="173"/>
                      </a:lnTo>
                      <a:lnTo>
                        <a:pt x="3" y="178"/>
                      </a:lnTo>
                      <a:lnTo>
                        <a:pt x="0" y="180"/>
                      </a:lnTo>
                      <a:lnTo>
                        <a:pt x="0" y="179"/>
                      </a:lnTo>
                      <a:lnTo>
                        <a:pt x="5" y="173"/>
                      </a:lnTo>
                      <a:lnTo>
                        <a:pt x="14" y="157"/>
                      </a:lnTo>
                      <a:lnTo>
                        <a:pt x="23" y="137"/>
                      </a:lnTo>
                      <a:lnTo>
                        <a:pt x="28" y="114"/>
                      </a:lnTo>
                      <a:lnTo>
                        <a:pt x="31" y="91"/>
                      </a:lnTo>
                      <a:lnTo>
                        <a:pt x="34" y="67"/>
                      </a:lnTo>
                      <a:lnTo>
                        <a:pt x="34" y="46"/>
                      </a:lnTo>
                      <a:lnTo>
                        <a:pt x="34" y="27"/>
                      </a:lnTo>
                      <a:lnTo>
                        <a:pt x="31" y="13"/>
                      </a:lnTo>
                      <a:lnTo>
                        <a:pt x="30" y="11"/>
                      </a:lnTo>
                      <a:lnTo>
                        <a:pt x="28" y="7"/>
                      </a:lnTo>
                      <a:lnTo>
                        <a:pt x="28" y="4"/>
                      </a:lnTo>
                      <a:lnTo>
                        <a:pt x="30" y="1"/>
                      </a:lnTo>
                      <a:lnTo>
                        <a:pt x="40" y="1"/>
                      </a:lnTo>
                      <a:lnTo>
                        <a:pt x="47" y="0"/>
                      </a:lnTo>
                      <a:lnTo>
                        <a:pt x="54" y="2"/>
                      </a:lnTo>
                      <a:lnTo>
                        <a:pt x="57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36" name="Freeform 952"/>
                <p:cNvSpPr>
                  <a:spLocks/>
                </p:cNvSpPr>
                <p:nvPr/>
              </p:nvSpPr>
              <p:spPr bwMode="auto">
                <a:xfrm>
                  <a:off x="5007" y="2408"/>
                  <a:ext cx="26" cy="47"/>
                </a:xfrm>
                <a:custGeom>
                  <a:avLst/>
                  <a:gdLst>
                    <a:gd name="T0" fmla="*/ 127 w 130"/>
                    <a:gd name="T1" fmla="*/ 62 h 237"/>
                    <a:gd name="T2" fmla="*/ 125 w 130"/>
                    <a:gd name="T3" fmla="*/ 73 h 237"/>
                    <a:gd name="T4" fmla="*/ 120 w 130"/>
                    <a:gd name="T5" fmla="*/ 90 h 237"/>
                    <a:gd name="T6" fmla="*/ 111 w 130"/>
                    <a:gd name="T7" fmla="*/ 112 h 237"/>
                    <a:gd name="T8" fmla="*/ 99 w 130"/>
                    <a:gd name="T9" fmla="*/ 138 h 237"/>
                    <a:gd name="T10" fmla="*/ 82 w 130"/>
                    <a:gd name="T11" fmla="*/ 165 h 237"/>
                    <a:gd name="T12" fmla="*/ 60 w 130"/>
                    <a:gd name="T13" fmla="*/ 192 h 237"/>
                    <a:gd name="T14" fmla="*/ 33 w 130"/>
                    <a:gd name="T15" fmla="*/ 216 h 237"/>
                    <a:gd name="T16" fmla="*/ 0 w 130"/>
                    <a:gd name="T17" fmla="*/ 237 h 237"/>
                    <a:gd name="T18" fmla="*/ 4 w 130"/>
                    <a:gd name="T19" fmla="*/ 233 h 237"/>
                    <a:gd name="T20" fmla="*/ 15 w 130"/>
                    <a:gd name="T21" fmla="*/ 222 h 237"/>
                    <a:gd name="T22" fmla="*/ 30 w 130"/>
                    <a:gd name="T23" fmla="*/ 205 h 237"/>
                    <a:gd name="T24" fmla="*/ 48 w 130"/>
                    <a:gd name="T25" fmla="*/ 183 h 237"/>
                    <a:gd name="T26" fmla="*/ 66 w 130"/>
                    <a:gd name="T27" fmla="*/ 159 h 237"/>
                    <a:gd name="T28" fmla="*/ 83 w 130"/>
                    <a:gd name="T29" fmla="*/ 132 h 237"/>
                    <a:gd name="T30" fmla="*/ 99 w 130"/>
                    <a:gd name="T31" fmla="*/ 104 h 237"/>
                    <a:gd name="T32" fmla="*/ 109 w 130"/>
                    <a:gd name="T33" fmla="*/ 76 h 237"/>
                    <a:gd name="T34" fmla="*/ 112 w 130"/>
                    <a:gd name="T35" fmla="*/ 57 h 237"/>
                    <a:gd name="T36" fmla="*/ 116 w 130"/>
                    <a:gd name="T37" fmla="*/ 40 h 237"/>
                    <a:gd name="T38" fmla="*/ 117 w 130"/>
                    <a:gd name="T39" fmla="*/ 26 h 237"/>
                    <a:gd name="T40" fmla="*/ 119 w 130"/>
                    <a:gd name="T41" fmla="*/ 15 h 237"/>
                    <a:gd name="T42" fmla="*/ 120 w 130"/>
                    <a:gd name="T43" fmla="*/ 8 h 237"/>
                    <a:gd name="T44" fmla="*/ 121 w 130"/>
                    <a:gd name="T45" fmla="*/ 3 h 237"/>
                    <a:gd name="T46" fmla="*/ 122 w 130"/>
                    <a:gd name="T47" fmla="*/ 0 h 237"/>
                    <a:gd name="T48" fmla="*/ 123 w 130"/>
                    <a:gd name="T49" fmla="*/ 0 h 237"/>
                    <a:gd name="T50" fmla="*/ 126 w 130"/>
                    <a:gd name="T51" fmla="*/ 2 h 237"/>
                    <a:gd name="T52" fmla="*/ 128 w 130"/>
                    <a:gd name="T53" fmla="*/ 6 h 237"/>
                    <a:gd name="T54" fmla="*/ 130 w 130"/>
                    <a:gd name="T55" fmla="*/ 12 h 237"/>
                    <a:gd name="T56" fmla="*/ 130 w 130"/>
                    <a:gd name="T57" fmla="*/ 19 h 237"/>
                    <a:gd name="T58" fmla="*/ 130 w 130"/>
                    <a:gd name="T59" fmla="*/ 29 h 237"/>
                    <a:gd name="T60" fmla="*/ 130 w 130"/>
                    <a:gd name="T61" fmla="*/ 39 h 237"/>
                    <a:gd name="T62" fmla="*/ 128 w 130"/>
                    <a:gd name="T63" fmla="*/ 49 h 237"/>
                    <a:gd name="T64" fmla="*/ 127 w 130"/>
                    <a:gd name="T65" fmla="*/ 62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30" h="237">
                      <a:moveTo>
                        <a:pt x="127" y="62"/>
                      </a:moveTo>
                      <a:lnTo>
                        <a:pt x="125" y="73"/>
                      </a:lnTo>
                      <a:lnTo>
                        <a:pt x="120" y="90"/>
                      </a:lnTo>
                      <a:lnTo>
                        <a:pt x="111" y="112"/>
                      </a:lnTo>
                      <a:lnTo>
                        <a:pt x="99" y="138"/>
                      </a:lnTo>
                      <a:lnTo>
                        <a:pt x="82" y="165"/>
                      </a:lnTo>
                      <a:lnTo>
                        <a:pt x="60" y="192"/>
                      </a:lnTo>
                      <a:lnTo>
                        <a:pt x="33" y="216"/>
                      </a:lnTo>
                      <a:lnTo>
                        <a:pt x="0" y="237"/>
                      </a:lnTo>
                      <a:lnTo>
                        <a:pt x="4" y="233"/>
                      </a:lnTo>
                      <a:lnTo>
                        <a:pt x="15" y="222"/>
                      </a:lnTo>
                      <a:lnTo>
                        <a:pt x="30" y="205"/>
                      </a:lnTo>
                      <a:lnTo>
                        <a:pt x="48" y="183"/>
                      </a:lnTo>
                      <a:lnTo>
                        <a:pt x="66" y="159"/>
                      </a:lnTo>
                      <a:lnTo>
                        <a:pt x="83" y="132"/>
                      </a:lnTo>
                      <a:lnTo>
                        <a:pt x="99" y="104"/>
                      </a:lnTo>
                      <a:lnTo>
                        <a:pt x="109" y="76"/>
                      </a:lnTo>
                      <a:lnTo>
                        <a:pt x="112" y="57"/>
                      </a:lnTo>
                      <a:lnTo>
                        <a:pt x="116" y="40"/>
                      </a:lnTo>
                      <a:lnTo>
                        <a:pt x="117" y="26"/>
                      </a:lnTo>
                      <a:lnTo>
                        <a:pt x="119" y="15"/>
                      </a:lnTo>
                      <a:lnTo>
                        <a:pt x="120" y="8"/>
                      </a:lnTo>
                      <a:lnTo>
                        <a:pt x="121" y="3"/>
                      </a:lnTo>
                      <a:lnTo>
                        <a:pt x="122" y="0"/>
                      </a:lnTo>
                      <a:lnTo>
                        <a:pt x="123" y="0"/>
                      </a:lnTo>
                      <a:lnTo>
                        <a:pt x="126" y="2"/>
                      </a:lnTo>
                      <a:lnTo>
                        <a:pt x="128" y="6"/>
                      </a:lnTo>
                      <a:lnTo>
                        <a:pt x="130" y="12"/>
                      </a:lnTo>
                      <a:lnTo>
                        <a:pt x="130" y="19"/>
                      </a:lnTo>
                      <a:lnTo>
                        <a:pt x="130" y="29"/>
                      </a:lnTo>
                      <a:lnTo>
                        <a:pt x="130" y="39"/>
                      </a:lnTo>
                      <a:lnTo>
                        <a:pt x="128" y="49"/>
                      </a:lnTo>
                      <a:lnTo>
                        <a:pt x="127" y="62"/>
                      </a:lnTo>
                      <a:close/>
                    </a:path>
                  </a:pathLst>
                </a:custGeom>
                <a:solidFill>
                  <a:srgbClr val="CC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37" name="Freeform 953"/>
                <p:cNvSpPr>
                  <a:spLocks/>
                </p:cNvSpPr>
                <p:nvPr/>
              </p:nvSpPr>
              <p:spPr bwMode="auto">
                <a:xfrm>
                  <a:off x="5007" y="2408"/>
                  <a:ext cx="26" cy="47"/>
                </a:xfrm>
                <a:custGeom>
                  <a:avLst/>
                  <a:gdLst>
                    <a:gd name="T0" fmla="*/ 127 w 130"/>
                    <a:gd name="T1" fmla="*/ 62 h 237"/>
                    <a:gd name="T2" fmla="*/ 127 w 130"/>
                    <a:gd name="T3" fmla="*/ 62 h 237"/>
                    <a:gd name="T4" fmla="*/ 125 w 130"/>
                    <a:gd name="T5" fmla="*/ 73 h 237"/>
                    <a:gd name="T6" fmla="*/ 120 w 130"/>
                    <a:gd name="T7" fmla="*/ 90 h 237"/>
                    <a:gd name="T8" fmla="*/ 111 w 130"/>
                    <a:gd name="T9" fmla="*/ 112 h 237"/>
                    <a:gd name="T10" fmla="*/ 99 w 130"/>
                    <a:gd name="T11" fmla="*/ 138 h 237"/>
                    <a:gd name="T12" fmla="*/ 82 w 130"/>
                    <a:gd name="T13" fmla="*/ 165 h 237"/>
                    <a:gd name="T14" fmla="*/ 60 w 130"/>
                    <a:gd name="T15" fmla="*/ 192 h 237"/>
                    <a:gd name="T16" fmla="*/ 33 w 130"/>
                    <a:gd name="T17" fmla="*/ 216 h 237"/>
                    <a:gd name="T18" fmla="*/ 0 w 130"/>
                    <a:gd name="T19" fmla="*/ 237 h 237"/>
                    <a:gd name="T20" fmla="*/ 0 w 130"/>
                    <a:gd name="T21" fmla="*/ 237 h 237"/>
                    <a:gd name="T22" fmla="*/ 4 w 130"/>
                    <a:gd name="T23" fmla="*/ 233 h 237"/>
                    <a:gd name="T24" fmla="*/ 15 w 130"/>
                    <a:gd name="T25" fmla="*/ 222 h 237"/>
                    <a:gd name="T26" fmla="*/ 30 w 130"/>
                    <a:gd name="T27" fmla="*/ 205 h 237"/>
                    <a:gd name="T28" fmla="*/ 48 w 130"/>
                    <a:gd name="T29" fmla="*/ 183 h 237"/>
                    <a:gd name="T30" fmla="*/ 66 w 130"/>
                    <a:gd name="T31" fmla="*/ 159 h 237"/>
                    <a:gd name="T32" fmla="*/ 83 w 130"/>
                    <a:gd name="T33" fmla="*/ 132 h 237"/>
                    <a:gd name="T34" fmla="*/ 99 w 130"/>
                    <a:gd name="T35" fmla="*/ 104 h 237"/>
                    <a:gd name="T36" fmla="*/ 109 w 130"/>
                    <a:gd name="T37" fmla="*/ 76 h 237"/>
                    <a:gd name="T38" fmla="*/ 109 w 130"/>
                    <a:gd name="T39" fmla="*/ 76 h 237"/>
                    <a:gd name="T40" fmla="*/ 112 w 130"/>
                    <a:gd name="T41" fmla="*/ 57 h 237"/>
                    <a:gd name="T42" fmla="*/ 116 w 130"/>
                    <a:gd name="T43" fmla="*/ 40 h 237"/>
                    <a:gd name="T44" fmla="*/ 117 w 130"/>
                    <a:gd name="T45" fmla="*/ 26 h 237"/>
                    <a:gd name="T46" fmla="*/ 119 w 130"/>
                    <a:gd name="T47" fmla="*/ 15 h 237"/>
                    <a:gd name="T48" fmla="*/ 120 w 130"/>
                    <a:gd name="T49" fmla="*/ 8 h 237"/>
                    <a:gd name="T50" fmla="*/ 121 w 130"/>
                    <a:gd name="T51" fmla="*/ 3 h 237"/>
                    <a:gd name="T52" fmla="*/ 122 w 130"/>
                    <a:gd name="T53" fmla="*/ 0 h 237"/>
                    <a:gd name="T54" fmla="*/ 123 w 130"/>
                    <a:gd name="T55" fmla="*/ 0 h 237"/>
                    <a:gd name="T56" fmla="*/ 123 w 130"/>
                    <a:gd name="T57" fmla="*/ 0 h 237"/>
                    <a:gd name="T58" fmla="*/ 126 w 130"/>
                    <a:gd name="T59" fmla="*/ 2 h 237"/>
                    <a:gd name="T60" fmla="*/ 128 w 130"/>
                    <a:gd name="T61" fmla="*/ 6 h 237"/>
                    <a:gd name="T62" fmla="*/ 130 w 130"/>
                    <a:gd name="T63" fmla="*/ 12 h 237"/>
                    <a:gd name="T64" fmla="*/ 130 w 130"/>
                    <a:gd name="T65" fmla="*/ 19 h 237"/>
                    <a:gd name="T66" fmla="*/ 130 w 130"/>
                    <a:gd name="T67" fmla="*/ 29 h 237"/>
                    <a:gd name="T68" fmla="*/ 130 w 130"/>
                    <a:gd name="T69" fmla="*/ 39 h 237"/>
                    <a:gd name="T70" fmla="*/ 128 w 130"/>
                    <a:gd name="T71" fmla="*/ 49 h 237"/>
                    <a:gd name="T72" fmla="*/ 127 w 130"/>
                    <a:gd name="T73" fmla="*/ 62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0" h="237">
                      <a:moveTo>
                        <a:pt x="127" y="62"/>
                      </a:moveTo>
                      <a:lnTo>
                        <a:pt x="127" y="62"/>
                      </a:lnTo>
                      <a:lnTo>
                        <a:pt x="125" y="73"/>
                      </a:lnTo>
                      <a:lnTo>
                        <a:pt x="120" y="90"/>
                      </a:lnTo>
                      <a:lnTo>
                        <a:pt x="111" y="112"/>
                      </a:lnTo>
                      <a:lnTo>
                        <a:pt x="99" y="138"/>
                      </a:lnTo>
                      <a:lnTo>
                        <a:pt x="82" y="165"/>
                      </a:lnTo>
                      <a:lnTo>
                        <a:pt x="60" y="192"/>
                      </a:lnTo>
                      <a:lnTo>
                        <a:pt x="33" y="216"/>
                      </a:lnTo>
                      <a:lnTo>
                        <a:pt x="0" y="237"/>
                      </a:lnTo>
                      <a:lnTo>
                        <a:pt x="4" y="233"/>
                      </a:lnTo>
                      <a:lnTo>
                        <a:pt x="15" y="222"/>
                      </a:lnTo>
                      <a:lnTo>
                        <a:pt x="30" y="205"/>
                      </a:lnTo>
                      <a:lnTo>
                        <a:pt x="48" y="183"/>
                      </a:lnTo>
                      <a:lnTo>
                        <a:pt x="66" y="159"/>
                      </a:lnTo>
                      <a:lnTo>
                        <a:pt x="83" y="132"/>
                      </a:lnTo>
                      <a:lnTo>
                        <a:pt x="99" y="104"/>
                      </a:lnTo>
                      <a:lnTo>
                        <a:pt x="109" y="76"/>
                      </a:lnTo>
                      <a:lnTo>
                        <a:pt x="112" y="57"/>
                      </a:lnTo>
                      <a:lnTo>
                        <a:pt x="116" y="40"/>
                      </a:lnTo>
                      <a:lnTo>
                        <a:pt x="117" y="26"/>
                      </a:lnTo>
                      <a:lnTo>
                        <a:pt x="119" y="15"/>
                      </a:lnTo>
                      <a:lnTo>
                        <a:pt x="120" y="8"/>
                      </a:lnTo>
                      <a:lnTo>
                        <a:pt x="121" y="3"/>
                      </a:lnTo>
                      <a:lnTo>
                        <a:pt x="122" y="0"/>
                      </a:lnTo>
                      <a:lnTo>
                        <a:pt x="123" y="0"/>
                      </a:lnTo>
                      <a:lnTo>
                        <a:pt x="126" y="2"/>
                      </a:lnTo>
                      <a:lnTo>
                        <a:pt x="128" y="6"/>
                      </a:lnTo>
                      <a:lnTo>
                        <a:pt x="130" y="12"/>
                      </a:lnTo>
                      <a:lnTo>
                        <a:pt x="130" y="19"/>
                      </a:lnTo>
                      <a:lnTo>
                        <a:pt x="130" y="29"/>
                      </a:lnTo>
                      <a:lnTo>
                        <a:pt x="130" y="39"/>
                      </a:lnTo>
                      <a:lnTo>
                        <a:pt x="128" y="49"/>
                      </a:lnTo>
                      <a:lnTo>
                        <a:pt x="127" y="62"/>
                      </a:lnTo>
                    </a:path>
                  </a:pathLst>
                </a:custGeom>
                <a:noFill/>
                <a:ln w="0">
                  <a:solidFill>
                    <a:srgbClr val="B7C4C4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38" name="Freeform 954"/>
                <p:cNvSpPr>
                  <a:spLocks/>
                </p:cNvSpPr>
                <p:nvPr/>
              </p:nvSpPr>
              <p:spPr bwMode="auto">
                <a:xfrm>
                  <a:off x="4976" y="2398"/>
                  <a:ext cx="52" cy="66"/>
                </a:xfrm>
                <a:custGeom>
                  <a:avLst/>
                  <a:gdLst>
                    <a:gd name="T0" fmla="*/ 254 w 257"/>
                    <a:gd name="T1" fmla="*/ 24 h 330"/>
                    <a:gd name="T2" fmla="*/ 255 w 257"/>
                    <a:gd name="T3" fmla="*/ 32 h 330"/>
                    <a:gd name="T4" fmla="*/ 256 w 257"/>
                    <a:gd name="T5" fmla="*/ 45 h 330"/>
                    <a:gd name="T6" fmla="*/ 257 w 257"/>
                    <a:gd name="T7" fmla="*/ 62 h 330"/>
                    <a:gd name="T8" fmla="*/ 255 w 257"/>
                    <a:gd name="T9" fmla="*/ 84 h 330"/>
                    <a:gd name="T10" fmla="*/ 250 w 257"/>
                    <a:gd name="T11" fmla="*/ 109 h 330"/>
                    <a:gd name="T12" fmla="*/ 240 w 257"/>
                    <a:gd name="T13" fmla="*/ 139 h 330"/>
                    <a:gd name="T14" fmla="*/ 224 w 257"/>
                    <a:gd name="T15" fmla="*/ 169 h 330"/>
                    <a:gd name="T16" fmla="*/ 201 w 257"/>
                    <a:gd name="T17" fmla="*/ 202 h 330"/>
                    <a:gd name="T18" fmla="*/ 190 w 257"/>
                    <a:gd name="T19" fmla="*/ 215 h 330"/>
                    <a:gd name="T20" fmla="*/ 178 w 257"/>
                    <a:gd name="T21" fmla="*/ 227 h 330"/>
                    <a:gd name="T22" fmla="*/ 166 w 257"/>
                    <a:gd name="T23" fmla="*/ 240 h 330"/>
                    <a:gd name="T24" fmla="*/ 152 w 257"/>
                    <a:gd name="T25" fmla="*/ 251 h 330"/>
                    <a:gd name="T26" fmla="*/ 139 w 257"/>
                    <a:gd name="T27" fmla="*/ 260 h 330"/>
                    <a:gd name="T28" fmla="*/ 126 w 257"/>
                    <a:gd name="T29" fmla="*/ 270 h 330"/>
                    <a:gd name="T30" fmla="*/ 112 w 257"/>
                    <a:gd name="T31" fmla="*/ 280 h 330"/>
                    <a:gd name="T32" fmla="*/ 99 w 257"/>
                    <a:gd name="T33" fmla="*/ 287 h 330"/>
                    <a:gd name="T34" fmla="*/ 86 w 257"/>
                    <a:gd name="T35" fmla="*/ 296 h 330"/>
                    <a:gd name="T36" fmla="*/ 73 w 257"/>
                    <a:gd name="T37" fmla="*/ 302 h 330"/>
                    <a:gd name="T38" fmla="*/ 60 w 257"/>
                    <a:gd name="T39" fmla="*/ 309 h 330"/>
                    <a:gd name="T40" fmla="*/ 47 w 257"/>
                    <a:gd name="T41" fmla="*/ 314 h 330"/>
                    <a:gd name="T42" fmla="*/ 34 w 257"/>
                    <a:gd name="T43" fmla="*/ 319 h 330"/>
                    <a:gd name="T44" fmla="*/ 22 w 257"/>
                    <a:gd name="T45" fmla="*/ 324 h 330"/>
                    <a:gd name="T46" fmla="*/ 11 w 257"/>
                    <a:gd name="T47" fmla="*/ 327 h 330"/>
                    <a:gd name="T48" fmla="*/ 0 w 257"/>
                    <a:gd name="T49" fmla="*/ 330 h 330"/>
                    <a:gd name="T50" fmla="*/ 6 w 257"/>
                    <a:gd name="T51" fmla="*/ 326 h 330"/>
                    <a:gd name="T52" fmla="*/ 23 w 257"/>
                    <a:gd name="T53" fmla="*/ 316 h 330"/>
                    <a:gd name="T54" fmla="*/ 49 w 257"/>
                    <a:gd name="T55" fmla="*/ 302 h 330"/>
                    <a:gd name="T56" fmla="*/ 78 w 257"/>
                    <a:gd name="T57" fmla="*/ 283 h 330"/>
                    <a:gd name="T58" fmla="*/ 110 w 257"/>
                    <a:gd name="T59" fmla="*/ 262 h 330"/>
                    <a:gd name="T60" fmla="*/ 142 w 257"/>
                    <a:gd name="T61" fmla="*/ 237 h 330"/>
                    <a:gd name="T62" fmla="*/ 168 w 257"/>
                    <a:gd name="T63" fmla="*/ 213 h 330"/>
                    <a:gd name="T64" fmla="*/ 189 w 257"/>
                    <a:gd name="T65" fmla="*/ 187 h 330"/>
                    <a:gd name="T66" fmla="*/ 202 w 257"/>
                    <a:gd name="T67" fmla="*/ 165 h 330"/>
                    <a:gd name="T68" fmla="*/ 215 w 257"/>
                    <a:gd name="T69" fmla="*/ 143 h 330"/>
                    <a:gd name="T70" fmla="*/ 224 w 257"/>
                    <a:gd name="T71" fmla="*/ 122 h 330"/>
                    <a:gd name="T72" fmla="*/ 232 w 257"/>
                    <a:gd name="T73" fmla="*/ 100 h 330"/>
                    <a:gd name="T74" fmla="*/ 236 w 257"/>
                    <a:gd name="T75" fmla="*/ 80 h 330"/>
                    <a:gd name="T76" fmla="*/ 240 w 257"/>
                    <a:gd name="T77" fmla="*/ 61 h 330"/>
                    <a:gd name="T78" fmla="*/ 241 w 257"/>
                    <a:gd name="T79" fmla="*/ 44 h 330"/>
                    <a:gd name="T80" fmla="*/ 241 w 257"/>
                    <a:gd name="T81" fmla="*/ 28 h 330"/>
                    <a:gd name="T82" fmla="*/ 240 w 257"/>
                    <a:gd name="T83" fmla="*/ 16 h 330"/>
                    <a:gd name="T84" fmla="*/ 241 w 257"/>
                    <a:gd name="T85" fmla="*/ 7 h 330"/>
                    <a:gd name="T86" fmla="*/ 243 w 257"/>
                    <a:gd name="T87" fmla="*/ 1 h 330"/>
                    <a:gd name="T88" fmla="*/ 244 w 257"/>
                    <a:gd name="T89" fmla="*/ 0 h 330"/>
                    <a:gd name="T90" fmla="*/ 246 w 257"/>
                    <a:gd name="T91" fmla="*/ 1 h 330"/>
                    <a:gd name="T92" fmla="*/ 249 w 257"/>
                    <a:gd name="T93" fmla="*/ 6 h 330"/>
                    <a:gd name="T94" fmla="*/ 251 w 257"/>
                    <a:gd name="T95" fmla="*/ 13 h 330"/>
                    <a:gd name="T96" fmla="*/ 254 w 257"/>
                    <a:gd name="T97" fmla="*/ 24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57" h="330">
                      <a:moveTo>
                        <a:pt x="254" y="24"/>
                      </a:moveTo>
                      <a:lnTo>
                        <a:pt x="255" y="32"/>
                      </a:lnTo>
                      <a:lnTo>
                        <a:pt x="256" y="45"/>
                      </a:lnTo>
                      <a:lnTo>
                        <a:pt x="257" y="62"/>
                      </a:lnTo>
                      <a:lnTo>
                        <a:pt x="255" y="84"/>
                      </a:lnTo>
                      <a:lnTo>
                        <a:pt x="250" y="109"/>
                      </a:lnTo>
                      <a:lnTo>
                        <a:pt x="240" y="139"/>
                      </a:lnTo>
                      <a:lnTo>
                        <a:pt x="224" y="169"/>
                      </a:lnTo>
                      <a:lnTo>
                        <a:pt x="201" y="202"/>
                      </a:lnTo>
                      <a:lnTo>
                        <a:pt x="190" y="215"/>
                      </a:lnTo>
                      <a:lnTo>
                        <a:pt x="178" y="227"/>
                      </a:lnTo>
                      <a:lnTo>
                        <a:pt x="166" y="240"/>
                      </a:lnTo>
                      <a:lnTo>
                        <a:pt x="152" y="251"/>
                      </a:lnTo>
                      <a:lnTo>
                        <a:pt x="139" y="260"/>
                      </a:lnTo>
                      <a:lnTo>
                        <a:pt x="126" y="270"/>
                      </a:lnTo>
                      <a:lnTo>
                        <a:pt x="112" y="280"/>
                      </a:lnTo>
                      <a:lnTo>
                        <a:pt x="99" y="287"/>
                      </a:lnTo>
                      <a:lnTo>
                        <a:pt x="86" y="296"/>
                      </a:lnTo>
                      <a:lnTo>
                        <a:pt x="73" y="302"/>
                      </a:lnTo>
                      <a:lnTo>
                        <a:pt x="60" y="309"/>
                      </a:lnTo>
                      <a:lnTo>
                        <a:pt x="47" y="314"/>
                      </a:lnTo>
                      <a:lnTo>
                        <a:pt x="34" y="319"/>
                      </a:lnTo>
                      <a:lnTo>
                        <a:pt x="22" y="324"/>
                      </a:lnTo>
                      <a:lnTo>
                        <a:pt x="11" y="327"/>
                      </a:lnTo>
                      <a:lnTo>
                        <a:pt x="0" y="330"/>
                      </a:lnTo>
                      <a:lnTo>
                        <a:pt x="6" y="326"/>
                      </a:lnTo>
                      <a:lnTo>
                        <a:pt x="23" y="316"/>
                      </a:lnTo>
                      <a:lnTo>
                        <a:pt x="49" y="302"/>
                      </a:lnTo>
                      <a:lnTo>
                        <a:pt x="78" y="283"/>
                      </a:lnTo>
                      <a:lnTo>
                        <a:pt x="110" y="262"/>
                      </a:lnTo>
                      <a:lnTo>
                        <a:pt x="142" y="237"/>
                      </a:lnTo>
                      <a:lnTo>
                        <a:pt x="168" y="213"/>
                      </a:lnTo>
                      <a:lnTo>
                        <a:pt x="189" y="187"/>
                      </a:lnTo>
                      <a:lnTo>
                        <a:pt x="202" y="165"/>
                      </a:lnTo>
                      <a:lnTo>
                        <a:pt x="215" y="143"/>
                      </a:lnTo>
                      <a:lnTo>
                        <a:pt x="224" y="122"/>
                      </a:lnTo>
                      <a:lnTo>
                        <a:pt x="232" y="100"/>
                      </a:lnTo>
                      <a:lnTo>
                        <a:pt x="236" y="80"/>
                      </a:lnTo>
                      <a:lnTo>
                        <a:pt x="240" y="61"/>
                      </a:lnTo>
                      <a:lnTo>
                        <a:pt x="241" y="44"/>
                      </a:lnTo>
                      <a:lnTo>
                        <a:pt x="241" y="28"/>
                      </a:lnTo>
                      <a:lnTo>
                        <a:pt x="240" y="16"/>
                      </a:lnTo>
                      <a:lnTo>
                        <a:pt x="241" y="7"/>
                      </a:lnTo>
                      <a:lnTo>
                        <a:pt x="243" y="1"/>
                      </a:lnTo>
                      <a:lnTo>
                        <a:pt x="244" y="0"/>
                      </a:lnTo>
                      <a:lnTo>
                        <a:pt x="246" y="1"/>
                      </a:lnTo>
                      <a:lnTo>
                        <a:pt x="249" y="6"/>
                      </a:lnTo>
                      <a:lnTo>
                        <a:pt x="251" y="13"/>
                      </a:lnTo>
                      <a:lnTo>
                        <a:pt x="254" y="24"/>
                      </a:lnTo>
                      <a:close/>
                    </a:path>
                  </a:pathLst>
                </a:custGeom>
                <a:solidFill>
                  <a:srgbClr val="CC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39" name="Freeform 955"/>
                <p:cNvSpPr>
                  <a:spLocks/>
                </p:cNvSpPr>
                <p:nvPr/>
              </p:nvSpPr>
              <p:spPr bwMode="auto">
                <a:xfrm>
                  <a:off x="4976" y="2398"/>
                  <a:ext cx="52" cy="66"/>
                </a:xfrm>
                <a:custGeom>
                  <a:avLst/>
                  <a:gdLst>
                    <a:gd name="T0" fmla="*/ 254 w 257"/>
                    <a:gd name="T1" fmla="*/ 24 h 330"/>
                    <a:gd name="T2" fmla="*/ 254 w 257"/>
                    <a:gd name="T3" fmla="*/ 24 h 330"/>
                    <a:gd name="T4" fmla="*/ 255 w 257"/>
                    <a:gd name="T5" fmla="*/ 32 h 330"/>
                    <a:gd name="T6" fmla="*/ 256 w 257"/>
                    <a:gd name="T7" fmla="*/ 45 h 330"/>
                    <a:gd name="T8" fmla="*/ 257 w 257"/>
                    <a:gd name="T9" fmla="*/ 62 h 330"/>
                    <a:gd name="T10" fmla="*/ 255 w 257"/>
                    <a:gd name="T11" fmla="*/ 84 h 330"/>
                    <a:gd name="T12" fmla="*/ 250 w 257"/>
                    <a:gd name="T13" fmla="*/ 109 h 330"/>
                    <a:gd name="T14" fmla="*/ 240 w 257"/>
                    <a:gd name="T15" fmla="*/ 139 h 330"/>
                    <a:gd name="T16" fmla="*/ 224 w 257"/>
                    <a:gd name="T17" fmla="*/ 169 h 330"/>
                    <a:gd name="T18" fmla="*/ 201 w 257"/>
                    <a:gd name="T19" fmla="*/ 202 h 330"/>
                    <a:gd name="T20" fmla="*/ 201 w 257"/>
                    <a:gd name="T21" fmla="*/ 202 h 330"/>
                    <a:gd name="T22" fmla="*/ 190 w 257"/>
                    <a:gd name="T23" fmla="*/ 215 h 330"/>
                    <a:gd name="T24" fmla="*/ 178 w 257"/>
                    <a:gd name="T25" fmla="*/ 227 h 330"/>
                    <a:gd name="T26" fmla="*/ 166 w 257"/>
                    <a:gd name="T27" fmla="*/ 240 h 330"/>
                    <a:gd name="T28" fmla="*/ 152 w 257"/>
                    <a:gd name="T29" fmla="*/ 251 h 330"/>
                    <a:gd name="T30" fmla="*/ 139 w 257"/>
                    <a:gd name="T31" fmla="*/ 260 h 330"/>
                    <a:gd name="T32" fmla="*/ 126 w 257"/>
                    <a:gd name="T33" fmla="*/ 270 h 330"/>
                    <a:gd name="T34" fmla="*/ 112 w 257"/>
                    <a:gd name="T35" fmla="*/ 280 h 330"/>
                    <a:gd name="T36" fmla="*/ 99 w 257"/>
                    <a:gd name="T37" fmla="*/ 287 h 330"/>
                    <a:gd name="T38" fmla="*/ 86 w 257"/>
                    <a:gd name="T39" fmla="*/ 296 h 330"/>
                    <a:gd name="T40" fmla="*/ 73 w 257"/>
                    <a:gd name="T41" fmla="*/ 302 h 330"/>
                    <a:gd name="T42" fmla="*/ 60 w 257"/>
                    <a:gd name="T43" fmla="*/ 309 h 330"/>
                    <a:gd name="T44" fmla="*/ 47 w 257"/>
                    <a:gd name="T45" fmla="*/ 314 h 330"/>
                    <a:gd name="T46" fmla="*/ 34 w 257"/>
                    <a:gd name="T47" fmla="*/ 319 h 330"/>
                    <a:gd name="T48" fmla="*/ 22 w 257"/>
                    <a:gd name="T49" fmla="*/ 324 h 330"/>
                    <a:gd name="T50" fmla="*/ 11 w 257"/>
                    <a:gd name="T51" fmla="*/ 327 h 330"/>
                    <a:gd name="T52" fmla="*/ 0 w 257"/>
                    <a:gd name="T53" fmla="*/ 330 h 330"/>
                    <a:gd name="T54" fmla="*/ 0 w 257"/>
                    <a:gd name="T55" fmla="*/ 330 h 330"/>
                    <a:gd name="T56" fmla="*/ 6 w 257"/>
                    <a:gd name="T57" fmla="*/ 326 h 330"/>
                    <a:gd name="T58" fmla="*/ 23 w 257"/>
                    <a:gd name="T59" fmla="*/ 316 h 330"/>
                    <a:gd name="T60" fmla="*/ 49 w 257"/>
                    <a:gd name="T61" fmla="*/ 302 h 330"/>
                    <a:gd name="T62" fmla="*/ 78 w 257"/>
                    <a:gd name="T63" fmla="*/ 283 h 330"/>
                    <a:gd name="T64" fmla="*/ 110 w 257"/>
                    <a:gd name="T65" fmla="*/ 262 h 330"/>
                    <a:gd name="T66" fmla="*/ 142 w 257"/>
                    <a:gd name="T67" fmla="*/ 237 h 330"/>
                    <a:gd name="T68" fmla="*/ 168 w 257"/>
                    <a:gd name="T69" fmla="*/ 213 h 330"/>
                    <a:gd name="T70" fmla="*/ 189 w 257"/>
                    <a:gd name="T71" fmla="*/ 187 h 330"/>
                    <a:gd name="T72" fmla="*/ 189 w 257"/>
                    <a:gd name="T73" fmla="*/ 187 h 330"/>
                    <a:gd name="T74" fmla="*/ 202 w 257"/>
                    <a:gd name="T75" fmla="*/ 165 h 330"/>
                    <a:gd name="T76" fmla="*/ 215 w 257"/>
                    <a:gd name="T77" fmla="*/ 143 h 330"/>
                    <a:gd name="T78" fmla="*/ 224 w 257"/>
                    <a:gd name="T79" fmla="*/ 122 h 330"/>
                    <a:gd name="T80" fmla="*/ 232 w 257"/>
                    <a:gd name="T81" fmla="*/ 100 h 330"/>
                    <a:gd name="T82" fmla="*/ 236 w 257"/>
                    <a:gd name="T83" fmla="*/ 80 h 330"/>
                    <a:gd name="T84" fmla="*/ 240 w 257"/>
                    <a:gd name="T85" fmla="*/ 61 h 330"/>
                    <a:gd name="T86" fmla="*/ 241 w 257"/>
                    <a:gd name="T87" fmla="*/ 44 h 330"/>
                    <a:gd name="T88" fmla="*/ 241 w 257"/>
                    <a:gd name="T89" fmla="*/ 28 h 330"/>
                    <a:gd name="T90" fmla="*/ 241 w 257"/>
                    <a:gd name="T91" fmla="*/ 28 h 330"/>
                    <a:gd name="T92" fmla="*/ 240 w 257"/>
                    <a:gd name="T93" fmla="*/ 16 h 330"/>
                    <a:gd name="T94" fmla="*/ 241 w 257"/>
                    <a:gd name="T95" fmla="*/ 7 h 330"/>
                    <a:gd name="T96" fmla="*/ 243 w 257"/>
                    <a:gd name="T97" fmla="*/ 1 h 330"/>
                    <a:gd name="T98" fmla="*/ 244 w 257"/>
                    <a:gd name="T99" fmla="*/ 0 h 330"/>
                    <a:gd name="T100" fmla="*/ 246 w 257"/>
                    <a:gd name="T101" fmla="*/ 1 h 330"/>
                    <a:gd name="T102" fmla="*/ 249 w 257"/>
                    <a:gd name="T103" fmla="*/ 6 h 330"/>
                    <a:gd name="T104" fmla="*/ 251 w 257"/>
                    <a:gd name="T105" fmla="*/ 13 h 330"/>
                    <a:gd name="T106" fmla="*/ 254 w 257"/>
                    <a:gd name="T107" fmla="*/ 24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57" h="330">
                      <a:moveTo>
                        <a:pt x="254" y="24"/>
                      </a:moveTo>
                      <a:lnTo>
                        <a:pt x="254" y="24"/>
                      </a:lnTo>
                      <a:lnTo>
                        <a:pt x="255" y="32"/>
                      </a:lnTo>
                      <a:lnTo>
                        <a:pt x="256" y="45"/>
                      </a:lnTo>
                      <a:lnTo>
                        <a:pt x="257" y="62"/>
                      </a:lnTo>
                      <a:lnTo>
                        <a:pt x="255" y="84"/>
                      </a:lnTo>
                      <a:lnTo>
                        <a:pt x="250" y="109"/>
                      </a:lnTo>
                      <a:lnTo>
                        <a:pt x="240" y="139"/>
                      </a:lnTo>
                      <a:lnTo>
                        <a:pt x="224" y="169"/>
                      </a:lnTo>
                      <a:lnTo>
                        <a:pt x="201" y="202"/>
                      </a:lnTo>
                      <a:lnTo>
                        <a:pt x="190" y="215"/>
                      </a:lnTo>
                      <a:lnTo>
                        <a:pt x="178" y="227"/>
                      </a:lnTo>
                      <a:lnTo>
                        <a:pt x="166" y="240"/>
                      </a:lnTo>
                      <a:lnTo>
                        <a:pt x="152" y="251"/>
                      </a:lnTo>
                      <a:lnTo>
                        <a:pt x="139" y="260"/>
                      </a:lnTo>
                      <a:lnTo>
                        <a:pt x="126" y="270"/>
                      </a:lnTo>
                      <a:lnTo>
                        <a:pt x="112" y="280"/>
                      </a:lnTo>
                      <a:lnTo>
                        <a:pt x="99" y="287"/>
                      </a:lnTo>
                      <a:lnTo>
                        <a:pt x="86" y="296"/>
                      </a:lnTo>
                      <a:lnTo>
                        <a:pt x="73" y="302"/>
                      </a:lnTo>
                      <a:lnTo>
                        <a:pt x="60" y="309"/>
                      </a:lnTo>
                      <a:lnTo>
                        <a:pt x="47" y="314"/>
                      </a:lnTo>
                      <a:lnTo>
                        <a:pt x="34" y="319"/>
                      </a:lnTo>
                      <a:lnTo>
                        <a:pt x="22" y="324"/>
                      </a:lnTo>
                      <a:lnTo>
                        <a:pt x="11" y="327"/>
                      </a:lnTo>
                      <a:lnTo>
                        <a:pt x="0" y="330"/>
                      </a:lnTo>
                      <a:lnTo>
                        <a:pt x="6" y="326"/>
                      </a:lnTo>
                      <a:lnTo>
                        <a:pt x="23" y="316"/>
                      </a:lnTo>
                      <a:lnTo>
                        <a:pt x="49" y="302"/>
                      </a:lnTo>
                      <a:lnTo>
                        <a:pt x="78" y="283"/>
                      </a:lnTo>
                      <a:lnTo>
                        <a:pt x="110" y="262"/>
                      </a:lnTo>
                      <a:lnTo>
                        <a:pt x="142" y="237"/>
                      </a:lnTo>
                      <a:lnTo>
                        <a:pt x="168" y="213"/>
                      </a:lnTo>
                      <a:lnTo>
                        <a:pt x="189" y="187"/>
                      </a:lnTo>
                      <a:lnTo>
                        <a:pt x="202" y="165"/>
                      </a:lnTo>
                      <a:lnTo>
                        <a:pt x="215" y="143"/>
                      </a:lnTo>
                      <a:lnTo>
                        <a:pt x="224" y="122"/>
                      </a:lnTo>
                      <a:lnTo>
                        <a:pt x="232" y="100"/>
                      </a:lnTo>
                      <a:lnTo>
                        <a:pt x="236" y="80"/>
                      </a:lnTo>
                      <a:lnTo>
                        <a:pt x="240" y="61"/>
                      </a:lnTo>
                      <a:lnTo>
                        <a:pt x="241" y="44"/>
                      </a:lnTo>
                      <a:lnTo>
                        <a:pt x="241" y="28"/>
                      </a:lnTo>
                      <a:lnTo>
                        <a:pt x="240" y="16"/>
                      </a:lnTo>
                      <a:lnTo>
                        <a:pt x="241" y="7"/>
                      </a:lnTo>
                      <a:lnTo>
                        <a:pt x="243" y="1"/>
                      </a:lnTo>
                      <a:lnTo>
                        <a:pt x="244" y="0"/>
                      </a:lnTo>
                      <a:lnTo>
                        <a:pt x="246" y="1"/>
                      </a:lnTo>
                      <a:lnTo>
                        <a:pt x="249" y="6"/>
                      </a:lnTo>
                      <a:lnTo>
                        <a:pt x="251" y="13"/>
                      </a:lnTo>
                      <a:lnTo>
                        <a:pt x="254" y="24"/>
                      </a:lnTo>
                    </a:path>
                  </a:pathLst>
                </a:custGeom>
                <a:noFill/>
                <a:ln w="0">
                  <a:solidFill>
                    <a:srgbClr val="B7C4C4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40" name="Freeform 956"/>
                <p:cNvSpPr>
                  <a:spLocks/>
                </p:cNvSpPr>
                <p:nvPr/>
              </p:nvSpPr>
              <p:spPr bwMode="auto">
                <a:xfrm>
                  <a:off x="4949" y="2389"/>
                  <a:ext cx="71" cy="73"/>
                </a:xfrm>
                <a:custGeom>
                  <a:avLst/>
                  <a:gdLst>
                    <a:gd name="T0" fmla="*/ 348 w 353"/>
                    <a:gd name="T1" fmla="*/ 23 h 364"/>
                    <a:gd name="T2" fmla="*/ 352 w 353"/>
                    <a:gd name="T3" fmla="*/ 38 h 364"/>
                    <a:gd name="T4" fmla="*/ 353 w 353"/>
                    <a:gd name="T5" fmla="*/ 57 h 364"/>
                    <a:gd name="T6" fmla="*/ 352 w 353"/>
                    <a:gd name="T7" fmla="*/ 82 h 364"/>
                    <a:gd name="T8" fmla="*/ 350 w 353"/>
                    <a:gd name="T9" fmla="*/ 107 h 364"/>
                    <a:gd name="T10" fmla="*/ 343 w 353"/>
                    <a:gd name="T11" fmla="*/ 134 h 364"/>
                    <a:gd name="T12" fmla="*/ 335 w 353"/>
                    <a:gd name="T13" fmla="*/ 162 h 364"/>
                    <a:gd name="T14" fmla="*/ 322 w 353"/>
                    <a:gd name="T15" fmla="*/ 187 h 364"/>
                    <a:gd name="T16" fmla="*/ 306 w 353"/>
                    <a:gd name="T17" fmla="*/ 212 h 364"/>
                    <a:gd name="T18" fmla="*/ 296 w 353"/>
                    <a:gd name="T19" fmla="*/ 223 h 364"/>
                    <a:gd name="T20" fmla="*/ 285 w 353"/>
                    <a:gd name="T21" fmla="*/ 234 h 364"/>
                    <a:gd name="T22" fmla="*/ 273 w 353"/>
                    <a:gd name="T23" fmla="*/ 245 h 364"/>
                    <a:gd name="T24" fmla="*/ 261 w 353"/>
                    <a:gd name="T25" fmla="*/ 256 h 364"/>
                    <a:gd name="T26" fmla="*/ 246 w 353"/>
                    <a:gd name="T27" fmla="*/ 265 h 364"/>
                    <a:gd name="T28" fmla="*/ 230 w 353"/>
                    <a:gd name="T29" fmla="*/ 276 h 364"/>
                    <a:gd name="T30" fmla="*/ 214 w 353"/>
                    <a:gd name="T31" fmla="*/ 286 h 364"/>
                    <a:gd name="T32" fmla="*/ 196 w 353"/>
                    <a:gd name="T33" fmla="*/ 296 h 364"/>
                    <a:gd name="T34" fmla="*/ 177 w 353"/>
                    <a:gd name="T35" fmla="*/ 306 h 364"/>
                    <a:gd name="T36" fmla="*/ 156 w 353"/>
                    <a:gd name="T37" fmla="*/ 315 h 364"/>
                    <a:gd name="T38" fmla="*/ 134 w 353"/>
                    <a:gd name="T39" fmla="*/ 324 h 364"/>
                    <a:gd name="T40" fmla="*/ 111 w 353"/>
                    <a:gd name="T41" fmla="*/ 334 h 364"/>
                    <a:gd name="T42" fmla="*/ 85 w 353"/>
                    <a:gd name="T43" fmla="*/ 341 h 364"/>
                    <a:gd name="T44" fmla="*/ 59 w 353"/>
                    <a:gd name="T45" fmla="*/ 349 h 364"/>
                    <a:gd name="T46" fmla="*/ 31 w 353"/>
                    <a:gd name="T47" fmla="*/ 357 h 364"/>
                    <a:gd name="T48" fmla="*/ 0 w 353"/>
                    <a:gd name="T49" fmla="*/ 364 h 364"/>
                    <a:gd name="T50" fmla="*/ 3 w 353"/>
                    <a:gd name="T51" fmla="*/ 363 h 364"/>
                    <a:gd name="T52" fmla="*/ 10 w 353"/>
                    <a:gd name="T53" fmla="*/ 360 h 364"/>
                    <a:gd name="T54" fmla="*/ 21 w 353"/>
                    <a:gd name="T55" fmla="*/ 357 h 364"/>
                    <a:gd name="T56" fmla="*/ 35 w 353"/>
                    <a:gd name="T57" fmla="*/ 352 h 364"/>
                    <a:gd name="T58" fmla="*/ 54 w 353"/>
                    <a:gd name="T59" fmla="*/ 344 h 364"/>
                    <a:gd name="T60" fmla="*/ 73 w 353"/>
                    <a:gd name="T61" fmla="*/ 336 h 364"/>
                    <a:gd name="T62" fmla="*/ 96 w 353"/>
                    <a:gd name="T63" fmla="*/ 326 h 364"/>
                    <a:gd name="T64" fmla="*/ 119 w 353"/>
                    <a:gd name="T65" fmla="*/ 315 h 364"/>
                    <a:gd name="T66" fmla="*/ 144 w 353"/>
                    <a:gd name="T67" fmla="*/ 303 h 364"/>
                    <a:gd name="T68" fmla="*/ 169 w 353"/>
                    <a:gd name="T69" fmla="*/ 290 h 364"/>
                    <a:gd name="T70" fmla="*/ 194 w 353"/>
                    <a:gd name="T71" fmla="*/ 274 h 364"/>
                    <a:gd name="T72" fmla="*/ 217 w 353"/>
                    <a:gd name="T73" fmla="*/ 258 h 364"/>
                    <a:gd name="T74" fmla="*/ 240 w 353"/>
                    <a:gd name="T75" fmla="*/ 241 h 364"/>
                    <a:gd name="T76" fmla="*/ 261 w 353"/>
                    <a:gd name="T77" fmla="*/ 223 h 364"/>
                    <a:gd name="T78" fmla="*/ 279 w 353"/>
                    <a:gd name="T79" fmla="*/ 203 h 364"/>
                    <a:gd name="T80" fmla="*/ 295 w 353"/>
                    <a:gd name="T81" fmla="*/ 183 h 364"/>
                    <a:gd name="T82" fmla="*/ 309 w 353"/>
                    <a:gd name="T83" fmla="*/ 157 h 364"/>
                    <a:gd name="T84" fmla="*/ 319 w 353"/>
                    <a:gd name="T85" fmla="*/ 133 h 364"/>
                    <a:gd name="T86" fmla="*/ 326 w 353"/>
                    <a:gd name="T87" fmla="*/ 110 h 364"/>
                    <a:gd name="T88" fmla="*/ 331 w 353"/>
                    <a:gd name="T89" fmla="*/ 88 h 364"/>
                    <a:gd name="T90" fmla="*/ 334 w 353"/>
                    <a:gd name="T91" fmla="*/ 68 h 364"/>
                    <a:gd name="T92" fmla="*/ 335 w 353"/>
                    <a:gd name="T93" fmla="*/ 51 h 364"/>
                    <a:gd name="T94" fmla="*/ 335 w 353"/>
                    <a:gd name="T95" fmla="*/ 37 h 364"/>
                    <a:gd name="T96" fmla="*/ 334 w 353"/>
                    <a:gd name="T97" fmla="*/ 26 h 364"/>
                    <a:gd name="T98" fmla="*/ 334 w 353"/>
                    <a:gd name="T99" fmla="*/ 17 h 364"/>
                    <a:gd name="T100" fmla="*/ 334 w 353"/>
                    <a:gd name="T101" fmla="*/ 9 h 364"/>
                    <a:gd name="T102" fmla="*/ 335 w 353"/>
                    <a:gd name="T103" fmla="*/ 4 h 364"/>
                    <a:gd name="T104" fmla="*/ 336 w 353"/>
                    <a:gd name="T105" fmla="*/ 0 h 364"/>
                    <a:gd name="T106" fmla="*/ 339 w 353"/>
                    <a:gd name="T107" fmla="*/ 0 h 364"/>
                    <a:gd name="T108" fmla="*/ 341 w 353"/>
                    <a:gd name="T109" fmla="*/ 4 h 364"/>
                    <a:gd name="T110" fmla="*/ 345 w 353"/>
                    <a:gd name="T111" fmla="*/ 11 h 364"/>
                    <a:gd name="T112" fmla="*/ 348 w 353"/>
                    <a:gd name="T113" fmla="*/ 23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53" h="364">
                      <a:moveTo>
                        <a:pt x="348" y="23"/>
                      </a:moveTo>
                      <a:lnTo>
                        <a:pt x="352" y="38"/>
                      </a:lnTo>
                      <a:lnTo>
                        <a:pt x="353" y="57"/>
                      </a:lnTo>
                      <a:lnTo>
                        <a:pt x="352" y="82"/>
                      </a:lnTo>
                      <a:lnTo>
                        <a:pt x="350" y="107"/>
                      </a:lnTo>
                      <a:lnTo>
                        <a:pt x="343" y="134"/>
                      </a:lnTo>
                      <a:lnTo>
                        <a:pt x="335" y="162"/>
                      </a:lnTo>
                      <a:lnTo>
                        <a:pt x="322" y="187"/>
                      </a:lnTo>
                      <a:lnTo>
                        <a:pt x="306" y="212"/>
                      </a:lnTo>
                      <a:lnTo>
                        <a:pt x="296" y="223"/>
                      </a:lnTo>
                      <a:lnTo>
                        <a:pt x="285" y="234"/>
                      </a:lnTo>
                      <a:lnTo>
                        <a:pt x="273" y="245"/>
                      </a:lnTo>
                      <a:lnTo>
                        <a:pt x="261" y="256"/>
                      </a:lnTo>
                      <a:lnTo>
                        <a:pt x="246" y="265"/>
                      </a:lnTo>
                      <a:lnTo>
                        <a:pt x="230" y="276"/>
                      </a:lnTo>
                      <a:lnTo>
                        <a:pt x="214" y="286"/>
                      </a:lnTo>
                      <a:lnTo>
                        <a:pt x="196" y="296"/>
                      </a:lnTo>
                      <a:lnTo>
                        <a:pt x="177" y="306"/>
                      </a:lnTo>
                      <a:lnTo>
                        <a:pt x="156" y="315"/>
                      </a:lnTo>
                      <a:lnTo>
                        <a:pt x="134" y="324"/>
                      </a:lnTo>
                      <a:lnTo>
                        <a:pt x="111" y="334"/>
                      </a:lnTo>
                      <a:lnTo>
                        <a:pt x="85" y="341"/>
                      </a:lnTo>
                      <a:lnTo>
                        <a:pt x="59" y="349"/>
                      </a:lnTo>
                      <a:lnTo>
                        <a:pt x="31" y="357"/>
                      </a:lnTo>
                      <a:lnTo>
                        <a:pt x="0" y="364"/>
                      </a:lnTo>
                      <a:lnTo>
                        <a:pt x="3" y="363"/>
                      </a:lnTo>
                      <a:lnTo>
                        <a:pt x="10" y="360"/>
                      </a:lnTo>
                      <a:lnTo>
                        <a:pt x="21" y="357"/>
                      </a:lnTo>
                      <a:lnTo>
                        <a:pt x="35" y="352"/>
                      </a:lnTo>
                      <a:lnTo>
                        <a:pt x="54" y="344"/>
                      </a:lnTo>
                      <a:lnTo>
                        <a:pt x="73" y="336"/>
                      </a:lnTo>
                      <a:lnTo>
                        <a:pt x="96" y="326"/>
                      </a:lnTo>
                      <a:lnTo>
                        <a:pt x="119" y="315"/>
                      </a:lnTo>
                      <a:lnTo>
                        <a:pt x="144" y="303"/>
                      </a:lnTo>
                      <a:lnTo>
                        <a:pt x="169" y="290"/>
                      </a:lnTo>
                      <a:lnTo>
                        <a:pt x="194" y="274"/>
                      </a:lnTo>
                      <a:lnTo>
                        <a:pt x="217" y="258"/>
                      </a:lnTo>
                      <a:lnTo>
                        <a:pt x="240" y="241"/>
                      </a:lnTo>
                      <a:lnTo>
                        <a:pt x="261" y="223"/>
                      </a:lnTo>
                      <a:lnTo>
                        <a:pt x="279" y="203"/>
                      </a:lnTo>
                      <a:lnTo>
                        <a:pt x="295" y="183"/>
                      </a:lnTo>
                      <a:lnTo>
                        <a:pt x="309" y="157"/>
                      </a:lnTo>
                      <a:lnTo>
                        <a:pt x="319" y="133"/>
                      </a:lnTo>
                      <a:lnTo>
                        <a:pt x="326" y="110"/>
                      </a:lnTo>
                      <a:lnTo>
                        <a:pt x="331" y="88"/>
                      </a:lnTo>
                      <a:lnTo>
                        <a:pt x="334" y="68"/>
                      </a:lnTo>
                      <a:lnTo>
                        <a:pt x="335" y="51"/>
                      </a:lnTo>
                      <a:lnTo>
                        <a:pt x="335" y="37"/>
                      </a:lnTo>
                      <a:lnTo>
                        <a:pt x="334" y="26"/>
                      </a:lnTo>
                      <a:lnTo>
                        <a:pt x="334" y="17"/>
                      </a:lnTo>
                      <a:lnTo>
                        <a:pt x="334" y="9"/>
                      </a:lnTo>
                      <a:lnTo>
                        <a:pt x="335" y="4"/>
                      </a:lnTo>
                      <a:lnTo>
                        <a:pt x="336" y="0"/>
                      </a:lnTo>
                      <a:lnTo>
                        <a:pt x="339" y="0"/>
                      </a:lnTo>
                      <a:lnTo>
                        <a:pt x="341" y="4"/>
                      </a:lnTo>
                      <a:lnTo>
                        <a:pt x="345" y="11"/>
                      </a:lnTo>
                      <a:lnTo>
                        <a:pt x="348" y="23"/>
                      </a:lnTo>
                      <a:close/>
                    </a:path>
                  </a:pathLst>
                </a:custGeom>
                <a:solidFill>
                  <a:srgbClr val="CC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41" name="Freeform 957"/>
                <p:cNvSpPr>
                  <a:spLocks/>
                </p:cNvSpPr>
                <p:nvPr/>
              </p:nvSpPr>
              <p:spPr bwMode="auto">
                <a:xfrm>
                  <a:off x="4949" y="2389"/>
                  <a:ext cx="71" cy="73"/>
                </a:xfrm>
                <a:custGeom>
                  <a:avLst/>
                  <a:gdLst>
                    <a:gd name="T0" fmla="*/ 348 w 353"/>
                    <a:gd name="T1" fmla="*/ 23 h 364"/>
                    <a:gd name="T2" fmla="*/ 348 w 353"/>
                    <a:gd name="T3" fmla="*/ 23 h 364"/>
                    <a:gd name="T4" fmla="*/ 352 w 353"/>
                    <a:gd name="T5" fmla="*/ 38 h 364"/>
                    <a:gd name="T6" fmla="*/ 353 w 353"/>
                    <a:gd name="T7" fmla="*/ 57 h 364"/>
                    <a:gd name="T8" fmla="*/ 352 w 353"/>
                    <a:gd name="T9" fmla="*/ 82 h 364"/>
                    <a:gd name="T10" fmla="*/ 350 w 353"/>
                    <a:gd name="T11" fmla="*/ 107 h 364"/>
                    <a:gd name="T12" fmla="*/ 343 w 353"/>
                    <a:gd name="T13" fmla="*/ 134 h 364"/>
                    <a:gd name="T14" fmla="*/ 335 w 353"/>
                    <a:gd name="T15" fmla="*/ 162 h 364"/>
                    <a:gd name="T16" fmla="*/ 322 w 353"/>
                    <a:gd name="T17" fmla="*/ 187 h 364"/>
                    <a:gd name="T18" fmla="*/ 306 w 353"/>
                    <a:gd name="T19" fmla="*/ 212 h 364"/>
                    <a:gd name="T20" fmla="*/ 306 w 353"/>
                    <a:gd name="T21" fmla="*/ 212 h 364"/>
                    <a:gd name="T22" fmla="*/ 296 w 353"/>
                    <a:gd name="T23" fmla="*/ 223 h 364"/>
                    <a:gd name="T24" fmla="*/ 285 w 353"/>
                    <a:gd name="T25" fmla="*/ 234 h 364"/>
                    <a:gd name="T26" fmla="*/ 273 w 353"/>
                    <a:gd name="T27" fmla="*/ 245 h 364"/>
                    <a:gd name="T28" fmla="*/ 261 w 353"/>
                    <a:gd name="T29" fmla="*/ 256 h 364"/>
                    <a:gd name="T30" fmla="*/ 246 w 353"/>
                    <a:gd name="T31" fmla="*/ 265 h 364"/>
                    <a:gd name="T32" fmla="*/ 230 w 353"/>
                    <a:gd name="T33" fmla="*/ 276 h 364"/>
                    <a:gd name="T34" fmla="*/ 214 w 353"/>
                    <a:gd name="T35" fmla="*/ 286 h 364"/>
                    <a:gd name="T36" fmla="*/ 196 w 353"/>
                    <a:gd name="T37" fmla="*/ 296 h 364"/>
                    <a:gd name="T38" fmla="*/ 177 w 353"/>
                    <a:gd name="T39" fmla="*/ 306 h 364"/>
                    <a:gd name="T40" fmla="*/ 156 w 353"/>
                    <a:gd name="T41" fmla="*/ 315 h 364"/>
                    <a:gd name="T42" fmla="*/ 134 w 353"/>
                    <a:gd name="T43" fmla="*/ 324 h 364"/>
                    <a:gd name="T44" fmla="*/ 111 w 353"/>
                    <a:gd name="T45" fmla="*/ 334 h 364"/>
                    <a:gd name="T46" fmla="*/ 85 w 353"/>
                    <a:gd name="T47" fmla="*/ 341 h 364"/>
                    <a:gd name="T48" fmla="*/ 59 w 353"/>
                    <a:gd name="T49" fmla="*/ 349 h 364"/>
                    <a:gd name="T50" fmla="*/ 31 w 353"/>
                    <a:gd name="T51" fmla="*/ 357 h 364"/>
                    <a:gd name="T52" fmla="*/ 0 w 353"/>
                    <a:gd name="T53" fmla="*/ 364 h 364"/>
                    <a:gd name="T54" fmla="*/ 0 w 353"/>
                    <a:gd name="T55" fmla="*/ 364 h 364"/>
                    <a:gd name="T56" fmla="*/ 3 w 353"/>
                    <a:gd name="T57" fmla="*/ 363 h 364"/>
                    <a:gd name="T58" fmla="*/ 10 w 353"/>
                    <a:gd name="T59" fmla="*/ 360 h 364"/>
                    <a:gd name="T60" fmla="*/ 21 w 353"/>
                    <a:gd name="T61" fmla="*/ 357 h 364"/>
                    <a:gd name="T62" fmla="*/ 35 w 353"/>
                    <a:gd name="T63" fmla="*/ 352 h 364"/>
                    <a:gd name="T64" fmla="*/ 54 w 353"/>
                    <a:gd name="T65" fmla="*/ 344 h 364"/>
                    <a:gd name="T66" fmla="*/ 73 w 353"/>
                    <a:gd name="T67" fmla="*/ 336 h 364"/>
                    <a:gd name="T68" fmla="*/ 96 w 353"/>
                    <a:gd name="T69" fmla="*/ 326 h 364"/>
                    <a:gd name="T70" fmla="*/ 119 w 353"/>
                    <a:gd name="T71" fmla="*/ 315 h 364"/>
                    <a:gd name="T72" fmla="*/ 144 w 353"/>
                    <a:gd name="T73" fmla="*/ 303 h 364"/>
                    <a:gd name="T74" fmla="*/ 169 w 353"/>
                    <a:gd name="T75" fmla="*/ 290 h 364"/>
                    <a:gd name="T76" fmla="*/ 194 w 353"/>
                    <a:gd name="T77" fmla="*/ 274 h 364"/>
                    <a:gd name="T78" fmla="*/ 217 w 353"/>
                    <a:gd name="T79" fmla="*/ 258 h 364"/>
                    <a:gd name="T80" fmla="*/ 240 w 353"/>
                    <a:gd name="T81" fmla="*/ 241 h 364"/>
                    <a:gd name="T82" fmla="*/ 261 w 353"/>
                    <a:gd name="T83" fmla="*/ 223 h 364"/>
                    <a:gd name="T84" fmla="*/ 279 w 353"/>
                    <a:gd name="T85" fmla="*/ 203 h 364"/>
                    <a:gd name="T86" fmla="*/ 295 w 353"/>
                    <a:gd name="T87" fmla="*/ 183 h 364"/>
                    <a:gd name="T88" fmla="*/ 295 w 353"/>
                    <a:gd name="T89" fmla="*/ 183 h 364"/>
                    <a:gd name="T90" fmla="*/ 309 w 353"/>
                    <a:gd name="T91" fmla="*/ 157 h 364"/>
                    <a:gd name="T92" fmla="*/ 319 w 353"/>
                    <a:gd name="T93" fmla="*/ 133 h 364"/>
                    <a:gd name="T94" fmla="*/ 326 w 353"/>
                    <a:gd name="T95" fmla="*/ 110 h 364"/>
                    <a:gd name="T96" fmla="*/ 331 w 353"/>
                    <a:gd name="T97" fmla="*/ 88 h 364"/>
                    <a:gd name="T98" fmla="*/ 334 w 353"/>
                    <a:gd name="T99" fmla="*/ 68 h 364"/>
                    <a:gd name="T100" fmla="*/ 335 w 353"/>
                    <a:gd name="T101" fmla="*/ 51 h 364"/>
                    <a:gd name="T102" fmla="*/ 335 w 353"/>
                    <a:gd name="T103" fmla="*/ 37 h 364"/>
                    <a:gd name="T104" fmla="*/ 334 w 353"/>
                    <a:gd name="T105" fmla="*/ 26 h 364"/>
                    <a:gd name="T106" fmla="*/ 334 w 353"/>
                    <a:gd name="T107" fmla="*/ 26 h 364"/>
                    <a:gd name="T108" fmla="*/ 334 w 353"/>
                    <a:gd name="T109" fmla="*/ 17 h 364"/>
                    <a:gd name="T110" fmla="*/ 334 w 353"/>
                    <a:gd name="T111" fmla="*/ 9 h 364"/>
                    <a:gd name="T112" fmla="*/ 335 w 353"/>
                    <a:gd name="T113" fmla="*/ 4 h 364"/>
                    <a:gd name="T114" fmla="*/ 336 w 353"/>
                    <a:gd name="T115" fmla="*/ 0 h 364"/>
                    <a:gd name="T116" fmla="*/ 339 w 353"/>
                    <a:gd name="T117" fmla="*/ 0 h 364"/>
                    <a:gd name="T118" fmla="*/ 341 w 353"/>
                    <a:gd name="T119" fmla="*/ 4 h 364"/>
                    <a:gd name="T120" fmla="*/ 345 w 353"/>
                    <a:gd name="T121" fmla="*/ 11 h 364"/>
                    <a:gd name="T122" fmla="*/ 348 w 353"/>
                    <a:gd name="T123" fmla="*/ 23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53" h="364">
                      <a:moveTo>
                        <a:pt x="348" y="23"/>
                      </a:moveTo>
                      <a:lnTo>
                        <a:pt x="348" y="23"/>
                      </a:lnTo>
                      <a:lnTo>
                        <a:pt x="352" y="38"/>
                      </a:lnTo>
                      <a:lnTo>
                        <a:pt x="353" y="57"/>
                      </a:lnTo>
                      <a:lnTo>
                        <a:pt x="352" y="82"/>
                      </a:lnTo>
                      <a:lnTo>
                        <a:pt x="350" y="107"/>
                      </a:lnTo>
                      <a:lnTo>
                        <a:pt x="343" y="134"/>
                      </a:lnTo>
                      <a:lnTo>
                        <a:pt x="335" y="162"/>
                      </a:lnTo>
                      <a:lnTo>
                        <a:pt x="322" y="187"/>
                      </a:lnTo>
                      <a:lnTo>
                        <a:pt x="306" y="212"/>
                      </a:lnTo>
                      <a:lnTo>
                        <a:pt x="296" y="223"/>
                      </a:lnTo>
                      <a:lnTo>
                        <a:pt x="285" y="234"/>
                      </a:lnTo>
                      <a:lnTo>
                        <a:pt x="273" y="245"/>
                      </a:lnTo>
                      <a:lnTo>
                        <a:pt x="261" y="256"/>
                      </a:lnTo>
                      <a:lnTo>
                        <a:pt x="246" y="265"/>
                      </a:lnTo>
                      <a:lnTo>
                        <a:pt x="230" y="276"/>
                      </a:lnTo>
                      <a:lnTo>
                        <a:pt x="214" y="286"/>
                      </a:lnTo>
                      <a:lnTo>
                        <a:pt x="196" y="296"/>
                      </a:lnTo>
                      <a:lnTo>
                        <a:pt x="177" y="306"/>
                      </a:lnTo>
                      <a:lnTo>
                        <a:pt x="156" y="315"/>
                      </a:lnTo>
                      <a:lnTo>
                        <a:pt x="134" y="324"/>
                      </a:lnTo>
                      <a:lnTo>
                        <a:pt x="111" y="334"/>
                      </a:lnTo>
                      <a:lnTo>
                        <a:pt x="85" y="341"/>
                      </a:lnTo>
                      <a:lnTo>
                        <a:pt x="59" y="349"/>
                      </a:lnTo>
                      <a:lnTo>
                        <a:pt x="31" y="357"/>
                      </a:lnTo>
                      <a:lnTo>
                        <a:pt x="0" y="364"/>
                      </a:lnTo>
                      <a:lnTo>
                        <a:pt x="3" y="363"/>
                      </a:lnTo>
                      <a:lnTo>
                        <a:pt x="10" y="360"/>
                      </a:lnTo>
                      <a:lnTo>
                        <a:pt x="21" y="357"/>
                      </a:lnTo>
                      <a:lnTo>
                        <a:pt x="35" y="352"/>
                      </a:lnTo>
                      <a:lnTo>
                        <a:pt x="54" y="344"/>
                      </a:lnTo>
                      <a:lnTo>
                        <a:pt x="73" y="336"/>
                      </a:lnTo>
                      <a:lnTo>
                        <a:pt x="96" y="326"/>
                      </a:lnTo>
                      <a:lnTo>
                        <a:pt x="119" y="315"/>
                      </a:lnTo>
                      <a:lnTo>
                        <a:pt x="144" y="303"/>
                      </a:lnTo>
                      <a:lnTo>
                        <a:pt x="169" y="290"/>
                      </a:lnTo>
                      <a:lnTo>
                        <a:pt x="194" y="274"/>
                      </a:lnTo>
                      <a:lnTo>
                        <a:pt x="217" y="258"/>
                      </a:lnTo>
                      <a:lnTo>
                        <a:pt x="240" y="241"/>
                      </a:lnTo>
                      <a:lnTo>
                        <a:pt x="261" y="223"/>
                      </a:lnTo>
                      <a:lnTo>
                        <a:pt x="279" y="203"/>
                      </a:lnTo>
                      <a:lnTo>
                        <a:pt x="295" y="183"/>
                      </a:lnTo>
                      <a:lnTo>
                        <a:pt x="309" y="157"/>
                      </a:lnTo>
                      <a:lnTo>
                        <a:pt x="319" y="133"/>
                      </a:lnTo>
                      <a:lnTo>
                        <a:pt x="326" y="110"/>
                      </a:lnTo>
                      <a:lnTo>
                        <a:pt x="331" y="88"/>
                      </a:lnTo>
                      <a:lnTo>
                        <a:pt x="334" y="68"/>
                      </a:lnTo>
                      <a:lnTo>
                        <a:pt x="335" y="51"/>
                      </a:lnTo>
                      <a:lnTo>
                        <a:pt x="335" y="37"/>
                      </a:lnTo>
                      <a:lnTo>
                        <a:pt x="334" y="26"/>
                      </a:lnTo>
                      <a:lnTo>
                        <a:pt x="334" y="17"/>
                      </a:lnTo>
                      <a:lnTo>
                        <a:pt x="334" y="9"/>
                      </a:lnTo>
                      <a:lnTo>
                        <a:pt x="335" y="4"/>
                      </a:lnTo>
                      <a:lnTo>
                        <a:pt x="336" y="0"/>
                      </a:lnTo>
                      <a:lnTo>
                        <a:pt x="339" y="0"/>
                      </a:lnTo>
                      <a:lnTo>
                        <a:pt x="341" y="4"/>
                      </a:lnTo>
                      <a:lnTo>
                        <a:pt x="345" y="11"/>
                      </a:lnTo>
                      <a:lnTo>
                        <a:pt x="348" y="23"/>
                      </a:lnTo>
                    </a:path>
                  </a:pathLst>
                </a:custGeom>
                <a:noFill/>
                <a:ln w="0">
                  <a:solidFill>
                    <a:srgbClr val="B7C4C4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42" name="Freeform 958"/>
                <p:cNvSpPr>
                  <a:spLocks/>
                </p:cNvSpPr>
                <p:nvPr/>
              </p:nvSpPr>
              <p:spPr bwMode="auto">
                <a:xfrm>
                  <a:off x="4916" y="2384"/>
                  <a:ext cx="96" cy="73"/>
                </a:xfrm>
                <a:custGeom>
                  <a:avLst/>
                  <a:gdLst>
                    <a:gd name="T0" fmla="*/ 475 w 476"/>
                    <a:gd name="T1" fmla="*/ 15 h 366"/>
                    <a:gd name="T2" fmla="*/ 476 w 476"/>
                    <a:gd name="T3" fmla="*/ 32 h 366"/>
                    <a:gd name="T4" fmla="*/ 476 w 476"/>
                    <a:gd name="T5" fmla="*/ 58 h 366"/>
                    <a:gd name="T6" fmla="*/ 473 w 476"/>
                    <a:gd name="T7" fmla="*/ 87 h 366"/>
                    <a:gd name="T8" fmla="*/ 467 w 476"/>
                    <a:gd name="T9" fmla="*/ 120 h 366"/>
                    <a:gd name="T10" fmla="*/ 458 w 476"/>
                    <a:gd name="T11" fmla="*/ 154 h 366"/>
                    <a:gd name="T12" fmla="*/ 442 w 476"/>
                    <a:gd name="T13" fmla="*/ 188 h 366"/>
                    <a:gd name="T14" fmla="*/ 420 w 476"/>
                    <a:gd name="T15" fmla="*/ 219 h 366"/>
                    <a:gd name="T16" fmla="*/ 389 w 476"/>
                    <a:gd name="T17" fmla="*/ 247 h 366"/>
                    <a:gd name="T18" fmla="*/ 350 w 476"/>
                    <a:gd name="T19" fmla="*/ 273 h 366"/>
                    <a:gd name="T20" fmla="*/ 305 w 476"/>
                    <a:gd name="T21" fmla="*/ 299 h 366"/>
                    <a:gd name="T22" fmla="*/ 255 w 476"/>
                    <a:gd name="T23" fmla="*/ 321 h 366"/>
                    <a:gd name="T24" fmla="*/ 201 w 476"/>
                    <a:gd name="T25" fmla="*/ 340 h 366"/>
                    <a:gd name="T26" fmla="*/ 143 w 476"/>
                    <a:gd name="T27" fmla="*/ 355 h 366"/>
                    <a:gd name="T28" fmla="*/ 85 w 476"/>
                    <a:gd name="T29" fmla="*/ 363 h 366"/>
                    <a:gd name="T30" fmla="*/ 28 w 476"/>
                    <a:gd name="T31" fmla="*/ 366 h 366"/>
                    <a:gd name="T32" fmla="*/ 2 w 476"/>
                    <a:gd name="T33" fmla="*/ 363 h 366"/>
                    <a:gd name="T34" fmla="*/ 24 w 476"/>
                    <a:gd name="T35" fmla="*/ 361 h 366"/>
                    <a:gd name="T36" fmla="*/ 64 w 476"/>
                    <a:gd name="T37" fmla="*/ 356 h 366"/>
                    <a:gd name="T38" fmla="*/ 117 w 476"/>
                    <a:gd name="T39" fmla="*/ 348 h 366"/>
                    <a:gd name="T40" fmla="*/ 176 w 476"/>
                    <a:gd name="T41" fmla="*/ 333 h 366"/>
                    <a:gd name="T42" fmla="*/ 240 w 476"/>
                    <a:gd name="T43" fmla="*/ 311 h 366"/>
                    <a:gd name="T44" fmla="*/ 302 w 476"/>
                    <a:gd name="T45" fmla="*/ 282 h 366"/>
                    <a:gd name="T46" fmla="*/ 357 w 476"/>
                    <a:gd name="T47" fmla="*/ 244 h 366"/>
                    <a:gd name="T48" fmla="*/ 383 w 476"/>
                    <a:gd name="T49" fmla="*/ 219 h 366"/>
                    <a:gd name="T50" fmla="*/ 400 w 476"/>
                    <a:gd name="T51" fmla="*/ 195 h 366"/>
                    <a:gd name="T52" fmla="*/ 425 w 476"/>
                    <a:gd name="T53" fmla="*/ 154 h 366"/>
                    <a:gd name="T54" fmla="*/ 445 w 476"/>
                    <a:gd name="T55" fmla="*/ 98 h 366"/>
                    <a:gd name="T56" fmla="*/ 455 w 476"/>
                    <a:gd name="T57" fmla="*/ 39 h 366"/>
                    <a:gd name="T58" fmla="*/ 462 w 476"/>
                    <a:gd name="T59" fmla="*/ 8 h 366"/>
                    <a:gd name="T60" fmla="*/ 469 w 476"/>
                    <a:gd name="T61" fmla="*/ 0 h 366"/>
                    <a:gd name="T62" fmla="*/ 473 w 476"/>
                    <a:gd name="T63" fmla="*/ 6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76" h="366">
                      <a:moveTo>
                        <a:pt x="473" y="9"/>
                      </a:moveTo>
                      <a:lnTo>
                        <a:pt x="475" y="15"/>
                      </a:lnTo>
                      <a:lnTo>
                        <a:pt x="475" y="23"/>
                      </a:lnTo>
                      <a:lnTo>
                        <a:pt x="476" y="32"/>
                      </a:lnTo>
                      <a:lnTo>
                        <a:pt x="476" y="45"/>
                      </a:lnTo>
                      <a:lnTo>
                        <a:pt x="476" y="58"/>
                      </a:lnTo>
                      <a:lnTo>
                        <a:pt x="475" y="71"/>
                      </a:lnTo>
                      <a:lnTo>
                        <a:pt x="473" y="87"/>
                      </a:lnTo>
                      <a:lnTo>
                        <a:pt x="471" y="103"/>
                      </a:lnTo>
                      <a:lnTo>
                        <a:pt x="467" y="120"/>
                      </a:lnTo>
                      <a:lnTo>
                        <a:pt x="464" y="137"/>
                      </a:lnTo>
                      <a:lnTo>
                        <a:pt x="458" y="154"/>
                      </a:lnTo>
                      <a:lnTo>
                        <a:pt x="450" y="171"/>
                      </a:lnTo>
                      <a:lnTo>
                        <a:pt x="442" y="188"/>
                      </a:lnTo>
                      <a:lnTo>
                        <a:pt x="431" y="204"/>
                      </a:lnTo>
                      <a:lnTo>
                        <a:pt x="420" y="219"/>
                      </a:lnTo>
                      <a:lnTo>
                        <a:pt x="405" y="233"/>
                      </a:lnTo>
                      <a:lnTo>
                        <a:pt x="389" y="247"/>
                      </a:lnTo>
                      <a:lnTo>
                        <a:pt x="371" y="260"/>
                      </a:lnTo>
                      <a:lnTo>
                        <a:pt x="350" y="273"/>
                      </a:lnTo>
                      <a:lnTo>
                        <a:pt x="329" y="286"/>
                      </a:lnTo>
                      <a:lnTo>
                        <a:pt x="305" y="299"/>
                      </a:lnTo>
                      <a:lnTo>
                        <a:pt x="281" y="310"/>
                      </a:lnTo>
                      <a:lnTo>
                        <a:pt x="255" y="321"/>
                      </a:lnTo>
                      <a:lnTo>
                        <a:pt x="229" y="331"/>
                      </a:lnTo>
                      <a:lnTo>
                        <a:pt x="201" y="340"/>
                      </a:lnTo>
                      <a:lnTo>
                        <a:pt x="173" y="348"/>
                      </a:lnTo>
                      <a:lnTo>
                        <a:pt x="143" y="355"/>
                      </a:lnTo>
                      <a:lnTo>
                        <a:pt x="114" y="360"/>
                      </a:lnTo>
                      <a:lnTo>
                        <a:pt x="85" y="363"/>
                      </a:lnTo>
                      <a:lnTo>
                        <a:pt x="57" y="366"/>
                      </a:lnTo>
                      <a:lnTo>
                        <a:pt x="28" y="366"/>
                      </a:lnTo>
                      <a:lnTo>
                        <a:pt x="0" y="363"/>
                      </a:lnTo>
                      <a:lnTo>
                        <a:pt x="2" y="363"/>
                      </a:lnTo>
                      <a:lnTo>
                        <a:pt x="11" y="362"/>
                      </a:lnTo>
                      <a:lnTo>
                        <a:pt x="24" y="361"/>
                      </a:lnTo>
                      <a:lnTo>
                        <a:pt x="42" y="360"/>
                      </a:lnTo>
                      <a:lnTo>
                        <a:pt x="64" y="356"/>
                      </a:lnTo>
                      <a:lnTo>
                        <a:pt x="89" y="352"/>
                      </a:lnTo>
                      <a:lnTo>
                        <a:pt x="117" y="348"/>
                      </a:lnTo>
                      <a:lnTo>
                        <a:pt x="146" y="340"/>
                      </a:lnTo>
                      <a:lnTo>
                        <a:pt x="176" y="333"/>
                      </a:lnTo>
                      <a:lnTo>
                        <a:pt x="208" y="323"/>
                      </a:lnTo>
                      <a:lnTo>
                        <a:pt x="240" y="311"/>
                      </a:lnTo>
                      <a:lnTo>
                        <a:pt x="271" y="298"/>
                      </a:lnTo>
                      <a:lnTo>
                        <a:pt x="302" y="282"/>
                      </a:lnTo>
                      <a:lnTo>
                        <a:pt x="330" y="264"/>
                      </a:lnTo>
                      <a:lnTo>
                        <a:pt x="357" y="244"/>
                      </a:lnTo>
                      <a:lnTo>
                        <a:pt x="381" y="221"/>
                      </a:lnTo>
                      <a:lnTo>
                        <a:pt x="383" y="219"/>
                      </a:lnTo>
                      <a:lnTo>
                        <a:pt x="391" y="209"/>
                      </a:lnTo>
                      <a:lnTo>
                        <a:pt x="400" y="195"/>
                      </a:lnTo>
                      <a:lnTo>
                        <a:pt x="413" y="177"/>
                      </a:lnTo>
                      <a:lnTo>
                        <a:pt x="425" y="154"/>
                      </a:lnTo>
                      <a:lnTo>
                        <a:pt x="437" y="129"/>
                      </a:lnTo>
                      <a:lnTo>
                        <a:pt x="445" y="98"/>
                      </a:lnTo>
                      <a:lnTo>
                        <a:pt x="451" y="66"/>
                      </a:lnTo>
                      <a:lnTo>
                        <a:pt x="455" y="39"/>
                      </a:lnTo>
                      <a:lnTo>
                        <a:pt x="459" y="19"/>
                      </a:lnTo>
                      <a:lnTo>
                        <a:pt x="462" y="8"/>
                      </a:lnTo>
                      <a:lnTo>
                        <a:pt x="466" y="1"/>
                      </a:lnTo>
                      <a:lnTo>
                        <a:pt x="469" y="0"/>
                      </a:lnTo>
                      <a:lnTo>
                        <a:pt x="471" y="2"/>
                      </a:lnTo>
                      <a:lnTo>
                        <a:pt x="473" y="6"/>
                      </a:lnTo>
                      <a:lnTo>
                        <a:pt x="473" y="9"/>
                      </a:lnTo>
                      <a:close/>
                    </a:path>
                  </a:pathLst>
                </a:custGeom>
                <a:solidFill>
                  <a:srgbClr val="CC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43" name="Freeform 959"/>
                <p:cNvSpPr>
                  <a:spLocks/>
                </p:cNvSpPr>
                <p:nvPr/>
              </p:nvSpPr>
              <p:spPr bwMode="auto">
                <a:xfrm>
                  <a:off x="4916" y="2384"/>
                  <a:ext cx="96" cy="73"/>
                </a:xfrm>
                <a:custGeom>
                  <a:avLst/>
                  <a:gdLst>
                    <a:gd name="T0" fmla="*/ 473 w 476"/>
                    <a:gd name="T1" fmla="*/ 9 h 366"/>
                    <a:gd name="T2" fmla="*/ 475 w 476"/>
                    <a:gd name="T3" fmla="*/ 23 h 366"/>
                    <a:gd name="T4" fmla="*/ 476 w 476"/>
                    <a:gd name="T5" fmla="*/ 45 h 366"/>
                    <a:gd name="T6" fmla="*/ 475 w 476"/>
                    <a:gd name="T7" fmla="*/ 71 h 366"/>
                    <a:gd name="T8" fmla="*/ 471 w 476"/>
                    <a:gd name="T9" fmla="*/ 103 h 366"/>
                    <a:gd name="T10" fmla="*/ 464 w 476"/>
                    <a:gd name="T11" fmla="*/ 137 h 366"/>
                    <a:gd name="T12" fmla="*/ 450 w 476"/>
                    <a:gd name="T13" fmla="*/ 171 h 366"/>
                    <a:gd name="T14" fmla="*/ 431 w 476"/>
                    <a:gd name="T15" fmla="*/ 204 h 366"/>
                    <a:gd name="T16" fmla="*/ 405 w 476"/>
                    <a:gd name="T17" fmla="*/ 233 h 366"/>
                    <a:gd name="T18" fmla="*/ 389 w 476"/>
                    <a:gd name="T19" fmla="*/ 247 h 366"/>
                    <a:gd name="T20" fmla="*/ 350 w 476"/>
                    <a:gd name="T21" fmla="*/ 273 h 366"/>
                    <a:gd name="T22" fmla="*/ 305 w 476"/>
                    <a:gd name="T23" fmla="*/ 299 h 366"/>
                    <a:gd name="T24" fmla="*/ 255 w 476"/>
                    <a:gd name="T25" fmla="*/ 321 h 366"/>
                    <a:gd name="T26" fmla="*/ 201 w 476"/>
                    <a:gd name="T27" fmla="*/ 340 h 366"/>
                    <a:gd name="T28" fmla="*/ 143 w 476"/>
                    <a:gd name="T29" fmla="*/ 355 h 366"/>
                    <a:gd name="T30" fmla="*/ 85 w 476"/>
                    <a:gd name="T31" fmla="*/ 363 h 366"/>
                    <a:gd name="T32" fmla="*/ 28 w 476"/>
                    <a:gd name="T33" fmla="*/ 366 h 366"/>
                    <a:gd name="T34" fmla="*/ 0 w 476"/>
                    <a:gd name="T35" fmla="*/ 363 h 366"/>
                    <a:gd name="T36" fmla="*/ 11 w 476"/>
                    <a:gd name="T37" fmla="*/ 362 h 366"/>
                    <a:gd name="T38" fmla="*/ 42 w 476"/>
                    <a:gd name="T39" fmla="*/ 360 h 366"/>
                    <a:gd name="T40" fmla="*/ 89 w 476"/>
                    <a:gd name="T41" fmla="*/ 352 h 366"/>
                    <a:gd name="T42" fmla="*/ 146 w 476"/>
                    <a:gd name="T43" fmla="*/ 340 h 366"/>
                    <a:gd name="T44" fmla="*/ 208 w 476"/>
                    <a:gd name="T45" fmla="*/ 323 h 366"/>
                    <a:gd name="T46" fmla="*/ 271 w 476"/>
                    <a:gd name="T47" fmla="*/ 298 h 366"/>
                    <a:gd name="T48" fmla="*/ 330 w 476"/>
                    <a:gd name="T49" fmla="*/ 264 h 366"/>
                    <a:gd name="T50" fmla="*/ 381 w 476"/>
                    <a:gd name="T51" fmla="*/ 221 h 366"/>
                    <a:gd name="T52" fmla="*/ 383 w 476"/>
                    <a:gd name="T53" fmla="*/ 219 h 366"/>
                    <a:gd name="T54" fmla="*/ 400 w 476"/>
                    <a:gd name="T55" fmla="*/ 195 h 366"/>
                    <a:gd name="T56" fmla="*/ 425 w 476"/>
                    <a:gd name="T57" fmla="*/ 154 h 366"/>
                    <a:gd name="T58" fmla="*/ 445 w 476"/>
                    <a:gd name="T59" fmla="*/ 98 h 366"/>
                    <a:gd name="T60" fmla="*/ 451 w 476"/>
                    <a:gd name="T61" fmla="*/ 66 h 366"/>
                    <a:gd name="T62" fmla="*/ 459 w 476"/>
                    <a:gd name="T63" fmla="*/ 19 h 366"/>
                    <a:gd name="T64" fmla="*/ 466 w 476"/>
                    <a:gd name="T65" fmla="*/ 1 h 366"/>
                    <a:gd name="T66" fmla="*/ 471 w 476"/>
                    <a:gd name="T67" fmla="*/ 2 h 366"/>
                    <a:gd name="T68" fmla="*/ 473 w 476"/>
                    <a:gd name="T69" fmla="*/ 9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76" h="366">
                      <a:moveTo>
                        <a:pt x="473" y="9"/>
                      </a:moveTo>
                      <a:lnTo>
                        <a:pt x="473" y="9"/>
                      </a:lnTo>
                      <a:lnTo>
                        <a:pt x="475" y="15"/>
                      </a:lnTo>
                      <a:lnTo>
                        <a:pt x="475" y="23"/>
                      </a:lnTo>
                      <a:lnTo>
                        <a:pt x="476" y="32"/>
                      </a:lnTo>
                      <a:lnTo>
                        <a:pt x="476" y="45"/>
                      </a:lnTo>
                      <a:lnTo>
                        <a:pt x="476" y="58"/>
                      </a:lnTo>
                      <a:lnTo>
                        <a:pt x="475" y="71"/>
                      </a:lnTo>
                      <a:lnTo>
                        <a:pt x="473" y="87"/>
                      </a:lnTo>
                      <a:lnTo>
                        <a:pt x="471" y="103"/>
                      </a:lnTo>
                      <a:lnTo>
                        <a:pt x="467" y="120"/>
                      </a:lnTo>
                      <a:lnTo>
                        <a:pt x="464" y="137"/>
                      </a:lnTo>
                      <a:lnTo>
                        <a:pt x="458" y="154"/>
                      </a:lnTo>
                      <a:lnTo>
                        <a:pt x="450" y="171"/>
                      </a:lnTo>
                      <a:lnTo>
                        <a:pt x="442" y="188"/>
                      </a:lnTo>
                      <a:lnTo>
                        <a:pt x="431" y="204"/>
                      </a:lnTo>
                      <a:lnTo>
                        <a:pt x="420" y="219"/>
                      </a:lnTo>
                      <a:lnTo>
                        <a:pt x="405" y="233"/>
                      </a:lnTo>
                      <a:lnTo>
                        <a:pt x="389" y="247"/>
                      </a:lnTo>
                      <a:lnTo>
                        <a:pt x="371" y="260"/>
                      </a:lnTo>
                      <a:lnTo>
                        <a:pt x="350" y="273"/>
                      </a:lnTo>
                      <a:lnTo>
                        <a:pt x="329" y="286"/>
                      </a:lnTo>
                      <a:lnTo>
                        <a:pt x="305" y="299"/>
                      </a:lnTo>
                      <a:lnTo>
                        <a:pt x="281" y="310"/>
                      </a:lnTo>
                      <a:lnTo>
                        <a:pt x="255" y="321"/>
                      </a:lnTo>
                      <a:lnTo>
                        <a:pt x="229" y="331"/>
                      </a:lnTo>
                      <a:lnTo>
                        <a:pt x="201" y="340"/>
                      </a:lnTo>
                      <a:lnTo>
                        <a:pt x="173" y="348"/>
                      </a:lnTo>
                      <a:lnTo>
                        <a:pt x="143" y="355"/>
                      </a:lnTo>
                      <a:lnTo>
                        <a:pt x="114" y="360"/>
                      </a:lnTo>
                      <a:lnTo>
                        <a:pt x="85" y="363"/>
                      </a:lnTo>
                      <a:lnTo>
                        <a:pt x="57" y="366"/>
                      </a:lnTo>
                      <a:lnTo>
                        <a:pt x="28" y="366"/>
                      </a:lnTo>
                      <a:lnTo>
                        <a:pt x="0" y="363"/>
                      </a:lnTo>
                      <a:lnTo>
                        <a:pt x="2" y="363"/>
                      </a:lnTo>
                      <a:lnTo>
                        <a:pt x="11" y="362"/>
                      </a:lnTo>
                      <a:lnTo>
                        <a:pt x="24" y="361"/>
                      </a:lnTo>
                      <a:lnTo>
                        <a:pt x="42" y="360"/>
                      </a:lnTo>
                      <a:lnTo>
                        <a:pt x="64" y="356"/>
                      </a:lnTo>
                      <a:lnTo>
                        <a:pt x="89" y="352"/>
                      </a:lnTo>
                      <a:lnTo>
                        <a:pt x="117" y="348"/>
                      </a:lnTo>
                      <a:lnTo>
                        <a:pt x="146" y="340"/>
                      </a:lnTo>
                      <a:lnTo>
                        <a:pt x="176" y="333"/>
                      </a:lnTo>
                      <a:lnTo>
                        <a:pt x="208" y="323"/>
                      </a:lnTo>
                      <a:lnTo>
                        <a:pt x="240" y="311"/>
                      </a:lnTo>
                      <a:lnTo>
                        <a:pt x="271" y="298"/>
                      </a:lnTo>
                      <a:lnTo>
                        <a:pt x="302" y="282"/>
                      </a:lnTo>
                      <a:lnTo>
                        <a:pt x="330" y="264"/>
                      </a:lnTo>
                      <a:lnTo>
                        <a:pt x="357" y="244"/>
                      </a:lnTo>
                      <a:lnTo>
                        <a:pt x="381" y="221"/>
                      </a:lnTo>
                      <a:lnTo>
                        <a:pt x="383" y="219"/>
                      </a:lnTo>
                      <a:lnTo>
                        <a:pt x="391" y="209"/>
                      </a:lnTo>
                      <a:lnTo>
                        <a:pt x="400" y="195"/>
                      </a:lnTo>
                      <a:lnTo>
                        <a:pt x="413" y="177"/>
                      </a:lnTo>
                      <a:lnTo>
                        <a:pt x="425" y="154"/>
                      </a:lnTo>
                      <a:lnTo>
                        <a:pt x="437" y="129"/>
                      </a:lnTo>
                      <a:lnTo>
                        <a:pt x="445" y="98"/>
                      </a:lnTo>
                      <a:lnTo>
                        <a:pt x="451" y="66"/>
                      </a:lnTo>
                      <a:lnTo>
                        <a:pt x="455" y="39"/>
                      </a:lnTo>
                      <a:lnTo>
                        <a:pt x="459" y="19"/>
                      </a:lnTo>
                      <a:lnTo>
                        <a:pt x="462" y="8"/>
                      </a:lnTo>
                      <a:lnTo>
                        <a:pt x="466" y="1"/>
                      </a:lnTo>
                      <a:lnTo>
                        <a:pt x="469" y="0"/>
                      </a:lnTo>
                      <a:lnTo>
                        <a:pt x="471" y="2"/>
                      </a:lnTo>
                      <a:lnTo>
                        <a:pt x="473" y="6"/>
                      </a:lnTo>
                      <a:lnTo>
                        <a:pt x="473" y="9"/>
                      </a:lnTo>
                    </a:path>
                  </a:pathLst>
                </a:custGeom>
                <a:noFill/>
                <a:ln w="0">
                  <a:solidFill>
                    <a:srgbClr val="B7C4C4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44" name="Freeform 960"/>
                <p:cNvSpPr>
                  <a:spLocks/>
                </p:cNvSpPr>
                <p:nvPr/>
              </p:nvSpPr>
              <p:spPr bwMode="auto">
                <a:xfrm>
                  <a:off x="4884" y="2374"/>
                  <a:ext cx="119" cy="75"/>
                </a:xfrm>
                <a:custGeom>
                  <a:avLst/>
                  <a:gdLst>
                    <a:gd name="T0" fmla="*/ 593 w 593"/>
                    <a:gd name="T1" fmla="*/ 69 h 374"/>
                    <a:gd name="T2" fmla="*/ 589 w 593"/>
                    <a:gd name="T3" fmla="*/ 97 h 374"/>
                    <a:gd name="T4" fmla="*/ 578 w 593"/>
                    <a:gd name="T5" fmla="*/ 139 h 374"/>
                    <a:gd name="T6" fmla="*/ 555 w 593"/>
                    <a:gd name="T7" fmla="*/ 189 h 374"/>
                    <a:gd name="T8" fmla="*/ 517 w 593"/>
                    <a:gd name="T9" fmla="*/ 239 h 374"/>
                    <a:gd name="T10" fmla="*/ 443 w 593"/>
                    <a:gd name="T11" fmla="*/ 291 h 374"/>
                    <a:gd name="T12" fmla="*/ 364 w 593"/>
                    <a:gd name="T13" fmla="*/ 334 h 374"/>
                    <a:gd name="T14" fmla="*/ 332 w 593"/>
                    <a:gd name="T15" fmla="*/ 347 h 374"/>
                    <a:gd name="T16" fmla="*/ 348 w 593"/>
                    <a:gd name="T17" fmla="*/ 335 h 374"/>
                    <a:gd name="T18" fmla="*/ 414 w 593"/>
                    <a:gd name="T19" fmla="*/ 291 h 374"/>
                    <a:gd name="T20" fmla="*/ 461 w 593"/>
                    <a:gd name="T21" fmla="*/ 255 h 374"/>
                    <a:gd name="T22" fmla="*/ 449 w 593"/>
                    <a:gd name="T23" fmla="*/ 257 h 374"/>
                    <a:gd name="T24" fmla="*/ 409 w 593"/>
                    <a:gd name="T25" fmla="*/ 275 h 374"/>
                    <a:gd name="T26" fmla="*/ 352 w 593"/>
                    <a:gd name="T27" fmla="*/ 303 h 374"/>
                    <a:gd name="T28" fmla="*/ 292 w 593"/>
                    <a:gd name="T29" fmla="*/ 333 h 374"/>
                    <a:gd name="T30" fmla="*/ 242 w 593"/>
                    <a:gd name="T31" fmla="*/ 353 h 374"/>
                    <a:gd name="T32" fmla="*/ 197 w 593"/>
                    <a:gd name="T33" fmla="*/ 367 h 374"/>
                    <a:gd name="T34" fmla="*/ 161 w 593"/>
                    <a:gd name="T35" fmla="*/ 373 h 374"/>
                    <a:gd name="T36" fmla="*/ 118 w 593"/>
                    <a:gd name="T37" fmla="*/ 374 h 374"/>
                    <a:gd name="T38" fmla="*/ 124 w 593"/>
                    <a:gd name="T39" fmla="*/ 368 h 374"/>
                    <a:gd name="T40" fmla="*/ 197 w 593"/>
                    <a:gd name="T41" fmla="*/ 350 h 374"/>
                    <a:gd name="T42" fmla="*/ 265 w 593"/>
                    <a:gd name="T43" fmla="*/ 320 h 374"/>
                    <a:gd name="T44" fmla="*/ 353 w 593"/>
                    <a:gd name="T45" fmla="*/ 264 h 374"/>
                    <a:gd name="T46" fmla="*/ 420 w 593"/>
                    <a:gd name="T47" fmla="*/ 221 h 374"/>
                    <a:gd name="T48" fmla="*/ 403 w 593"/>
                    <a:gd name="T49" fmla="*/ 223 h 374"/>
                    <a:gd name="T50" fmla="*/ 319 w 593"/>
                    <a:gd name="T51" fmla="*/ 249 h 374"/>
                    <a:gd name="T52" fmla="*/ 249 w 593"/>
                    <a:gd name="T53" fmla="*/ 278 h 374"/>
                    <a:gd name="T54" fmla="*/ 192 w 593"/>
                    <a:gd name="T55" fmla="*/ 310 h 374"/>
                    <a:gd name="T56" fmla="*/ 114 w 593"/>
                    <a:gd name="T57" fmla="*/ 341 h 374"/>
                    <a:gd name="T58" fmla="*/ 49 w 593"/>
                    <a:gd name="T59" fmla="*/ 352 h 374"/>
                    <a:gd name="T60" fmla="*/ 13 w 593"/>
                    <a:gd name="T61" fmla="*/ 347 h 374"/>
                    <a:gd name="T62" fmla="*/ 1 w 593"/>
                    <a:gd name="T63" fmla="*/ 341 h 374"/>
                    <a:gd name="T64" fmla="*/ 13 w 593"/>
                    <a:gd name="T65" fmla="*/ 341 h 374"/>
                    <a:gd name="T66" fmla="*/ 68 w 593"/>
                    <a:gd name="T67" fmla="*/ 336 h 374"/>
                    <a:gd name="T68" fmla="*/ 128 w 593"/>
                    <a:gd name="T69" fmla="*/ 316 h 374"/>
                    <a:gd name="T70" fmla="*/ 198 w 593"/>
                    <a:gd name="T71" fmla="*/ 274 h 374"/>
                    <a:gd name="T72" fmla="*/ 279 w 593"/>
                    <a:gd name="T73" fmla="*/ 232 h 374"/>
                    <a:gd name="T74" fmla="*/ 333 w 593"/>
                    <a:gd name="T75" fmla="*/ 211 h 374"/>
                    <a:gd name="T76" fmla="*/ 398 w 593"/>
                    <a:gd name="T77" fmla="*/ 168 h 374"/>
                    <a:gd name="T78" fmla="*/ 461 w 593"/>
                    <a:gd name="T79" fmla="*/ 100 h 374"/>
                    <a:gd name="T80" fmla="*/ 491 w 593"/>
                    <a:gd name="T81" fmla="*/ 36 h 374"/>
                    <a:gd name="T82" fmla="*/ 501 w 593"/>
                    <a:gd name="T83" fmla="*/ 5 h 374"/>
                    <a:gd name="T84" fmla="*/ 516 w 593"/>
                    <a:gd name="T85" fmla="*/ 2 h 374"/>
                    <a:gd name="T86" fmla="*/ 548 w 593"/>
                    <a:gd name="T87" fmla="*/ 14 h 374"/>
                    <a:gd name="T88" fmla="*/ 581 w 593"/>
                    <a:gd name="T89" fmla="*/ 38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593" h="374">
                      <a:moveTo>
                        <a:pt x="593" y="63"/>
                      </a:moveTo>
                      <a:lnTo>
                        <a:pt x="593" y="64"/>
                      </a:lnTo>
                      <a:lnTo>
                        <a:pt x="593" y="69"/>
                      </a:lnTo>
                      <a:lnTo>
                        <a:pt x="592" y="76"/>
                      </a:lnTo>
                      <a:lnTo>
                        <a:pt x="590" y="84"/>
                      </a:lnTo>
                      <a:lnTo>
                        <a:pt x="589" y="97"/>
                      </a:lnTo>
                      <a:lnTo>
                        <a:pt x="587" y="109"/>
                      </a:lnTo>
                      <a:lnTo>
                        <a:pt x="583" y="123"/>
                      </a:lnTo>
                      <a:lnTo>
                        <a:pt x="578" y="139"/>
                      </a:lnTo>
                      <a:lnTo>
                        <a:pt x="572" y="155"/>
                      </a:lnTo>
                      <a:lnTo>
                        <a:pt x="565" y="172"/>
                      </a:lnTo>
                      <a:lnTo>
                        <a:pt x="555" y="189"/>
                      </a:lnTo>
                      <a:lnTo>
                        <a:pt x="544" y="206"/>
                      </a:lnTo>
                      <a:lnTo>
                        <a:pt x="532" y="223"/>
                      </a:lnTo>
                      <a:lnTo>
                        <a:pt x="517" y="239"/>
                      </a:lnTo>
                      <a:lnTo>
                        <a:pt x="500" y="255"/>
                      </a:lnTo>
                      <a:lnTo>
                        <a:pt x="481" y="268"/>
                      </a:lnTo>
                      <a:lnTo>
                        <a:pt x="443" y="291"/>
                      </a:lnTo>
                      <a:lnTo>
                        <a:pt x="411" y="311"/>
                      </a:lnTo>
                      <a:lnTo>
                        <a:pt x="385" y="324"/>
                      </a:lnTo>
                      <a:lnTo>
                        <a:pt x="364" y="334"/>
                      </a:lnTo>
                      <a:lnTo>
                        <a:pt x="349" y="341"/>
                      </a:lnTo>
                      <a:lnTo>
                        <a:pt x="338" y="345"/>
                      </a:lnTo>
                      <a:lnTo>
                        <a:pt x="332" y="347"/>
                      </a:lnTo>
                      <a:lnTo>
                        <a:pt x="330" y="347"/>
                      </a:lnTo>
                      <a:lnTo>
                        <a:pt x="335" y="344"/>
                      </a:lnTo>
                      <a:lnTo>
                        <a:pt x="348" y="335"/>
                      </a:lnTo>
                      <a:lnTo>
                        <a:pt x="368" y="322"/>
                      </a:lnTo>
                      <a:lnTo>
                        <a:pt x="391" y="307"/>
                      </a:lnTo>
                      <a:lnTo>
                        <a:pt x="414" y="291"/>
                      </a:lnTo>
                      <a:lnTo>
                        <a:pt x="435" y="275"/>
                      </a:lnTo>
                      <a:lnTo>
                        <a:pt x="452" y="263"/>
                      </a:lnTo>
                      <a:lnTo>
                        <a:pt x="461" y="255"/>
                      </a:lnTo>
                      <a:lnTo>
                        <a:pt x="461" y="254"/>
                      </a:lnTo>
                      <a:lnTo>
                        <a:pt x="458" y="254"/>
                      </a:lnTo>
                      <a:lnTo>
                        <a:pt x="449" y="257"/>
                      </a:lnTo>
                      <a:lnTo>
                        <a:pt x="438" y="262"/>
                      </a:lnTo>
                      <a:lnTo>
                        <a:pt x="425" y="268"/>
                      </a:lnTo>
                      <a:lnTo>
                        <a:pt x="409" y="275"/>
                      </a:lnTo>
                      <a:lnTo>
                        <a:pt x="391" y="285"/>
                      </a:lnTo>
                      <a:lnTo>
                        <a:pt x="371" y="294"/>
                      </a:lnTo>
                      <a:lnTo>
                        <a:pt x="352" y="303"/>
                      </a:lnTo>
                      <a:lnTo>
                        <a:pt x="331" y="313"/>
                      </a:lnTo>
                      <a:lnTo>
                        <a:pt x="312" y="323"/>
                      </a:lnTo>
                      <a:lnTo>
                        <a:pt x="292" y="333"/>
                      </a:lnTo>
                      <a:lnTo>
                        <a:pt x="274" y="340"/>
                      </a:lnTo>
                      <a:lnTo>
                        <a:pt x="257" y="347"/>
                      </a:lnTo>
                      <a:lnTo>
                        <a:pt x="242" y="353"/>
                      </a:lnTo>
                      <a:lnTo>
                        <a:pt x="231" y="357"/>
                      </a:lnTo>
                      <a:lnTo>
                        <a:pt x="213" y="363"/>
                      </a:lnTo>
                      <a:lnTo>
                        <a:pt x="197" y="367"/>
                      </a:lnTo>
                      <a:lnTo>
                        <a:pt x="184" y="370"/>
                      </a:lnTo>
                      <a:lnTo>
                        <a:pt x="173" y="372"/>
                      </a:lnTo>
                      <a:lnTo>
                        <a:pt x="161" y="373"/>
                      </a:lnTo>
                      <a:lnTo>
                        <a:pt x="148" y="374"/>
                      </a:lnTo>
                      <a:lnTo>
                        <a:pt x="135" y="374"/>
                      </a:lnTo>
                      <a:lnTo>
                        <a:pt x="118" y="374"/>
                      </a:lnTo>
                      <a:lnTo>
                        <a:pt x="108" y="373"/>
                      </a:lnTo>
                      <a:lnTo>
                        <a:pt x="111" y="370"/>
                      </a:lnTo>
                      <a:lnTo>
                        <a:pt x="124" y="368"/>
                      </a:lnTo>
                      <a:lnTo>
                        <a:pt x="145" y="362"/>
                      </a:lnTo>
                      <a:lnTo>
                        <a:pt x="170" y="357"/>
                      </a:lnTo>
                      <a:lnTo>
                        <a:pt x="197" y="350"/>
                      </a:lnTo>
                      <a:lnTo>
                        <a:pt x="221" y="341"/>
                      </a:lnTo>
                      <a:lnTo>
                        <a:pt x="243" y="333"/>
                      </a:lnTo>
                      <a:lnTo>
                        <a:pt x="265" y="320"/>
                      </a:lnTo>
                      <a:lnTo>
                        <a:pt x="292" y="303"/>
                      </a:lnTo>
                      <a:lnTo>
                        <a:pt x="323" y="284"/>
                      </a:lnTo>
                      <a:lnTo>
                        <a:pt x="353" y="264"/>
                      </a:lnTo>
                      <a:lnTo>
                        <a:pt x="381" y="246"/>
                      </a:lnTo>
                      <a:lnTo>
                        <a:pt x="404" y="232"/>
                      </a:lnTo>
                      <a:lnTo>
                        <a:pt x="420" y="221"/>
                      </a:lnTo>
                      <a:lnTo>
                        <a:pt x="426" y="217"/>
                      </a:lnTo>
                      <a:lnTo>
                        <a:pt x="420" y="218"/>
                      </a:lnTo>
                      <a:lnTo>
                        <a:pt x="403" y="223"/>
                      </a:lnTo>
                      <a:lnTo>
                        <a:pt x="379" y="230"/>
                      </a:lnTo>
                      <a:lnTo>
                        <a:pt x="349" y="239"/>
                      </a:lnTo>
                      <a:lnTo>
                        <a:pt x="319" y="249"/>
                      </a:lnTo>
                      <a:lnTo>
                        <a:pt x="291" y="258"/>
                      </a:lnTo>
                      <a:lnTo>
                        <a:pt x="267" y="268"/>
                      </a:lnTo>
                      <a:lnTo>
                        <a:pt x="249" y="278"/>
                      </a:lnTo>
                      <a:lnTo>
                        <a:pt x="235" y="288"/>
                      </a:lnTo>
                      <a:lnTo>
                        <a:pt x="215" y="299"/>
                      </a:lnTo>
                      <a:lnTo>
                        <a:pt x="192" y="310"/>
                      </a:lnTo>
                      <a:lnTo>
                        <a:pt x="167" y="322"/>
                      </a:lnTo>
                      <a:lnTo>
                        <a:pt x="140" y="331"/>
                      </a:lnTo>
                      <a:lnTo>
                        <a:pt x="114" y="341"/>
                      </a:lnTo>
                      <a:lnTo>
                        <a:pt x="89" y="347"/>
                      </a:lnTo>
                      <a:lnTo>
                        <a:pt x="67" y="351"/>
                      </a:lnTo>
                      <a:lnTo>
                        <a:pt x="49" y="352"/>
                      </a:lnTo>
                      <a:lnTo>
                        <a:pt x="33" y="351"/>
                      </a:lnTo>
                      <a:lnTo>
                        <a:pt x="22" y="350"/>
                      </a:lnTo>
                      <a:lnTo>
                        <a:pt x="13" y="347"/>
                      </a:lnTo>
                      <a:lnTo>
                        <a:pt x="7" y="345"/>
                      </a:lnTo>
                      <a:lnTo>
                        <a:pt x="2" y="344"/>
                      </a:lnTo>
                      <a:lnTo>
                        <a:pt x="1" y="341"/>
                      </a:lnTo>
                      <a:lnTo>
                        <a:pt x="0" y="341"/>
                      </a:lnTo>
                      <a:lnTo>
                        <a:pt x="4" y="341"/>
                      </a:lnTo>
                      <a:lnTo>
                        <a:pt x="13" y="341"/>
                      </a:lnTo>
                      <a:lnTo>
                        <a:pt x="28" y="341"/>
                      </a:lnTo>
                      <a:lnTo>
                        <a:pt x="47" y="339"/>
                      </a:lnTo>
                      <a:lnTo>
                        <a:pt x="68" y="336"/>
                      </a:lnTo>
                      <a:lnTo>
                        <a:pt x="89" y="331"/>
                      </a:lnTo>
                      <a:lnTo>
                        <a:pt x="109" y="325"/>
                      </a:lnTo>
                      <a:lnTo>
                        <a:pt x="128" y="316"/>
                      </a:lnTo>
                      <a:lnTo>
                        <a:pt x="147" y="303"/>
                      </a:lnTo>
                      <a:lnTo>
                        <a:pt x="172" y="290"/>
                      </a:lnTo>
                      <a:lnTo>
                        <a:pt x="198" y="274"/>
                      </a:lnTo>
                      <a:lnTo>
                        <a:pt x="226" y="258"/>
                      </a:lnTo>
                      <a:lnTo>
                        <a:pt x="253" y="245"/>
                      </a:lnTo>
                      <a:lnTo>
                        <a:pt x="279" y="232"/>
                      </a:lnTo>
                      <a:lnTo>
                        <a:pt x="301" y="223"/>
                      </a:lnTo>
                      <a:lnTo>
                        <a:pt x="318" y="217"/>
                      </a:lnTo>
                      <a:lnTo>
                        <a:pt x="333" y="211"/>
                      </a:lnTo>
                      <a:lnTo>
                        <a:pt x="353" y="200"/>
                      </a:lnTo>
                      <a:lnTo>
                        <a:pt x="375" y="185"/>
                      </a:lnTo>
                      <a:lnTo>
                        <a:pt x="398" y="168"/>
                      </a:lnTo>
                      <a:lnTo>
                        <a:pt x="421" y="148"/>
                      </a:lnTo>
                      <a:lnTo>
                        <a:pt x="443" y="125"/>
                      </a:lnTo>
                      <a:lnTo>
                        <a:pt x="461" y="100"/>
                      </a:lnTo>
                      <a:lnTo>
                        <a:pt x="475" y="76"/>
                      </a:lnTo>
                      <a:lnTo>
                        <a:pt x="483" y="53"/>
                      </a:lnTo>
                      <a:lnTo>
                        <a:pt x="491" y="36"/>
                      </a:lnTo>
                      <a:lnTo>
                        <a:pt x="495" y="21"/>
                      </a:lnTo>
                      <a:lnTo>
                        <a:pt x="499" y="11"/>
                      </a:lnTo>
                      <a:lnTo>
                        <a:pt x="501" y="5"/>
                      </a:lnTo>
                      <a:lnTo>
                        <a:pt x="505" y="2"/>
                      </a:lnTo>
                      <a:lnTo>
                        <a:pt x="510" y="0"/>
                      </a:lnTo>
                      <a:lnTo>
                        <a:pt x="516" y="2"/>
                      </a:lnTo>
                      <a:lnTo>
                        <a:pt x="525" y="5"/>
                      </a:lnTo>
                      <a:lnTo>
                        <a:pt x="536" y="9"/>
                      </a:lnTo>
                      <a:lnTo>
                        <a:pt x="548" y="14"/>
                      </a:lnTo>
                      <a:lnTo>
                        <a:pt x="560" y="20"/>
                      </a:lnTo>
                      <a:lnTo>
                        <a:pt x="571" y="28"/>
                      </a:lnTo>
                      <a:lnTo>
                        <a:pt x="581" y="38"/>
                      </a:lnTo>
                      <a:lnTo>
                        <a:pt x="589" y="49"/>
                      </a:lnTo>
                      <a:lnTo>
                        <a:pt x="593" y="63"/>
                      </a:lnTo>
                      <a:close/>
                    </a:path>
                  </a:pathLst>
                </a:custGeom>
                <a:solidFill>
                  <a:srgbClr val="CC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45" name="Freeform 961"/>
                <p:cNvSpPr>
                  <a:spLocks/>
                </p:cNvSpPr>
                <p:nvPr/>
              </p:nvSpPr>
              <p:spPr bwMode="auto">
                <a:xfrm>
                  <a:off x="4884" y="2374"/>
                  <a:ext cx="119" cy="75"/>
                </a:xfrm>
                <a:custGeom>
                  <a:avLst/>
                  <a:gdLst>
                    <a:gd name="T0" fmla="*/ 593 w 593"/>
                    <a:gd name="T1" fmla="*/ 64 h 374"/>
                    <a:gd name="T2" fmla="*/ 590 w 593"/>
                    <a:gd name="T3" fmla="*/ 84 h 374"/>
                    <a:gd name="T4" fmla="*/ 583 w 593"/>
                    <a:gd name="T5" fmla="*/ 123 h 374"/>
                    <a:gd name="T6" fmla="*/ 565 w 593"/>
                    <a:gd name="T7" fmla="*/ 172 h 374"/>
                    <a:gd name="T8" fmla="*/ 532 w 593"/>
                    <a:gd name="T9" fmla="*/ 223 h 374"/>
                    <a:gd name="T10" fmla="*/ 481 w 593"/>
                    <a:gd name="T11" fmla="*/ 268 h 374"/>
                    <a:gd name="T12" fmla="*/ 411 w 593"/>
                    <a:gd name="T13" fmla="*/ 311 h 374"/>
                    <a:gd name="T14" fmla="*/ 349 w 593"/>
                    <a:gd name="T15" fmla="*/ 341 h 374"/>
                    <a:gd name="T16" fmla="*/ 330 w 593"/>
                    <a:gd name="T17" fmla="*/ 347 h 374"/>
                    <a:gd name="T18" fmla="*/ 348 w 593"/>
                    <a:gd name="T19" fmla="*/ 335 h 374"/>
                    <a:gd name="T20" fmla="*/ 414 w 593"/>
                    <a:gd name="T21" fmla="*/ 291 h 374"/>
                    <a:gd name="T22" fmla="*/ 461 w 593"/>
                    <a:gd name="T23" fmla="*/ 255 h 374"/>
                    <a:gd name="T24" fmla="*/ 458 w 593"/>
                    <a:gd name="T25" fmla="*/ 254 h 374"/>
                    <a:gd name="T26" fmla="*/ 425 w 593"/>
                    <a:gd name="T27" fmla="*/ 268 h 374"/>
                    <a:gd name="T28" fmla="*/ 371 w 593"/>
                    <a:gd name="T29" fmla="*/ 294 h 374"/>
                    <a:gd name="T30" fmla="*/ 312 w 593"/>
                    <a:gd name="T31" fmla="*/ 323 h 374"/>
                    <a:gd name="T32" fmla="*/ 257 w 593"/>
                    <a:gd name="T33" fmla="*/ 347 h 374"/>
                    <a:gd name="T34" fmla="*/ 231 w 593"/>
                    <a:gd name="T35" fmla="*/ 357 h 374"/>
                    <a:gd name="T36" fmla="*/ 184 w 593"/>
                    <a:gd name="T37" fmla="*/ 370 h 374"/>
                    <a:gd name="T38" fmla="*/ 148 w 593"/>
                    <a:gd name="T39" fmla="*/ 374 h 374"/>
                    <a:gd name="T40" fmla="*/ 118 w 593"/>
                    <a:gd name="T41" fmla="*/ 374 h 374"/>
                    <a:gd name="T42" fmla="*/ 124 w 593"/>
                    <a:gd name="T43" fmla="*/ 368 h 374"/>
                    <a:gd name="T44" fmla="*/ 197 w 593"/>
                    <a:gd name="T45" fmla="*/ 350 h 374"/>
                    <a:gd name="T46" fmla="*/ 243 w 593"/>
                    <a:gd name="T47" fmla="*/ 333 h 374"/>
                    <a:gd name="T48" fmla="*/ 323 w 593"/>
                    <a:gd name="T49" fmla="*/ 284 h 374"/>
                    <a:gd name="T50" fmla="*/ 404 w 593"/>
                    <a:gd name="T51" fmla="*/ 232 h 374"/>
                    <a:gd name="T52" fmla="*/ 426 w 593"/>
                    <a:gd name="T53" fmla="*/ 217 h 374"/>
                    <a:gd name="T54" fmla="*/ 379 w 593"/>
                    <a:gd name="T55" fmla="*/ 230 h 374"/>
                    <a:gd name="T56" fmla="*/ 291 w 593"/>
                    <a:gd name="T57" fmla="*/ 258 h 374"/>
                    <a:gd name="T58" fmla="*/ 249 w 593"/>
                    <a:gd name="T59" fmla="*/ 278 h 374"/>
                    <a:gd name="T60" fmla="*/ 192 w 593"/>
                    <a:gd name="T61" fmla="*/ 310 h 374"/>
                    <a:gd name="T62" fmla="*/ 114 w 593"/>
                    <a:gd name="T63" fmla="*/ 341 h 374"/>
                    <a:gd name="T64" fmla="*/ 67 w 593"/>
                    <a:gd name="T65" fmla="*/ 351 h 374"/>
                    <a:gd name="T66" fmla="*/ 22 w 593"/>
                    <a:gd name="T67" fmla="*/ 350 h 374"/>
                    <a:gd name="T68" fmla="*/ 2 w 593"/>
                    <a:gd name="T69" fmla="*/ 344 h 374"/>
                    <a:gd name="T70" fmla="*/ 0 w 593"/>
                    <a:gd name="T71" fmla="*/ 341 h 374"/>
                    <a:gd name="T72" fmla="*/ 28 w 593"/>
                    <a:gd name="T73" fmla="*/ 341 h 374"/>
                    <a:gd name="T74" fmla="*/ 89 w 593"/>
                    <a:gd name="T75" fmla="*/ 331 h 374"/>
                    <a:gd name="T76" fmla="*/ 128 w 593"/>
                    <a:gd name="T77" fmla="*/ 316 h 374"/>
                    <a:gd name="T78" fmla="*/ 198 w 593"/>
                    <a:gd name="T79" fmla="*/ 274 h 374"/>
                    <a:gd name="T80" fmla="*/ 279 w 593"/>
                    <a:gd name="T81" fmla="*/ 232 h 374"/>
                    <a:gd name="T82" fmla="*/ 318 w 593"/>
                    <a:gd name="T83" fmla="*/ 217 h 374"/>
                    <a:gd name="T84" fmla="*/ 375 w 593"/>
                    <a:gd name="T85" fmla="*/ 185 h 374"/>
                    <a:gd name="T86" fmla="*/ 443 w 593"/>
                    <a:gd name="T87" fmla="*/ 125 h 374"/>
                    <a:gd name="T88" fmla="*/ 475 w 593"/>
                    <a:gd name="T89" fmla="*/ 76 h 374"/>
                    <a:gd name="T90" fmla="*/ 495 w 593"/>
                    <a:gd name="T91" fmla="*/ 21 h 374"/>
                    <a:gd name="T92" fmla="*/ 505 w 593"/>
                    <a:gd name="T93" fmla="*/ 2 h 374"/>
                    <a:gd name="T94" fmla="*/ 516 w 593"/>
                    <a:gd name="T95" fmla="*/ 2 h 374"/>
                    <a:gd name="T96" fmla="*/ 548 w 593"/>
                    <a:gd name="T97" fmla="*/ 14 h 374"/>
                    <a:gd name="T98" fmla="*/ 581 w 593"/>
                    <a:gd name="T99" fmla="*/ 38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93" h="374">
                      <a:moveTo>
                        <a:pt x="593" y="63"/>
                      </a:moveTo>
                      <a:lnTo>
                        <a:pt x="593" y="63"/>
                      </a:lnTo>
                      <a:lnTo>
                        <a:pt x="593" y="64"/>
                      </a:lnTo>
                      <a:lnTo>
                        <a:pt x="593" y="69"/>
                      </a:lnTo>
                      <a:lnTo>
                        <a:pt x="592" y="76"/>
                      </a:lnTo>
                      <a:lnTo>
                        <a:pt x="590" y="84"/>
                      </a:lnTo>
                      <a:lnTo>
                        <a:pt x="589" y="97"/>
                      </a:lnTo>
                      <a:lnTo>
                        <a:pt x="587" y="109"/>
                      </a:lnTo>
                      <a:lnTo>
                        <a:pt x="583" y="123"/>
                      </a:lnTo>
                      <a:lnTo>
                        <a:pt x="578" y="139"/>
                      </a:lnTo>
                      <a:lnTo>
                        <a:pt x="572" y="155"/>
                      </a:lnTo>
                      <a:lnTo>
                        <a:pt x="565" y="172"/>
                      </a:lnTo>
                      <a:lnTo>
                        <a:pt x="555" y="189"/>
                      </a:lnTo>
                      <a:lnTo>
                        <a:pt x="544" y="206"/>
                      </a:lnTo>
                      <a:lnTo>
                        <a:pt x="532" y="223"/>
                      </a:lnTo>
                      <a:lnTo>
                        <a:pt x="517" y="239"/>
                      </a:lnTo>
                      <a:lnTo>
                        <a:pt x="500" y="255"/>
                      </a:lnTo>
                      <a:lnTo>
                        <a:pt x="481" y="268"/>
                      </a:lnTo>
                      <a:lnTo>
                        <a:pt x="443" y="291"/>
                      </a:lnTo>
                      <a:lnTo>
                        <a:pt x="411" y="311"/>
                      </a:lnTo>
                      <a:lnTo>
                        <a:pt x="385" y="324"/>
                      </a:lnTo>
                      <a:lnTo>
                        <a:pt x="364" y="334"/>
                      </a:lnTo>
                      <a:lnTo>
                        <a:pt x="349" y="341"/>
                      </a:lnTo>
                      <a:lnTo>
                        <a:pt x="338" y="345"/>
                      </a:lnTo>
                      <a:lnTo>
                        <a:pt x="332" y="347"/>
                      </a:lnTo>
                      <a:lnTo>
                        <a:pt x="330" y="347"/>
                      </a:lnTo>
                      <a:lnTo>
                        <a:pt x="335" y="344"/>
                      </a:lnTo>
                      <a:lnTo>
                        <a:pt x="348" y="335"/>
                      </a:lnTo>
                      <a:lnTo>
                        <a:pt x="368" y="322"/>
                      </a:lnTo>
                      <a:lnTo>
                        <a:pt x="391" y="307"/>
                      </a:lnTo>
                      <a:lnTo>
                        <a:pt x="414" y="291"/>
                      </a:lnTo>
                      <a:lnTo>
                        <a:pt x="435" y="275"/>
                      </a:lnTo>
                      <a:lnTo>
                        <a:pt x="452" y="263"/>
                      </a:lnTo>
                      <a:lnTo>
                        <a:pt x="461" y="255"/>
                      </a:lnTo>
                      <a:lnTo>
                        <a:pt x="461" y="254"/>
                      </a:lnTo>
                      <a:lnTo>
                        <a:pt x="458" y="254"/>
                      </a:lnTo>
                      <a:lnTo>
                        <a:pt x="449" y="257"/>
                      </a:lnTo>
                      <a:lnTo>
                        <a:pt x="438" y="262"/>
                      </a:lnTo>
                      <a:lnTo>
                        <a:pt x="425" y="268"/>
                      </a:lnTo>
                      <a:lnTo>
                        <a:pt x="409" y="275"/>
                      </a:lnTo>
                      <a:lnTo>
                        <a:pt x="391" y="285"/>
                      </a:lnTo>
                      <a:lnTo>
                        <a:pt x="371" y="294"/>
                      </a:lnTo>
                      <a:lnTo>
                        <a:pt x="352" y="303"/>
                      </a:lnTo>
                      <a:lnTo>
                        <a:pt x="331" y="313"/>
                      </a:lnTo>
                      <a:lnTo>
                        <a:pt x="312" y="323"/>
                      </a:lnTo>
                      <a:lnTo>
                        <a:pt x="292" y="333"/>
                      </a:lnTo>
                      <a:lnTo>
                        <a:pt x="274" y="340"/>
                      </a:lnTo>
                      <a:lnTo>
                        <a:pt x="257" y="347"/>
                      </a:lnTo>
                      <a:lnTo>
                        <a:pt x="242" y="353"/>
                      </a:lnTo>
                      <a:lnTo>
                        <a:pt x="231" y="357"/>
                      </a:lnTo>
                      <a:lnTo>
                        <a:pt x="213" y="363"/>
                      </a:lnTo>
                      <a:lnTo>
                        <a:pt x="197" y="367"/>
                      </a:lnTo>
                      <a:lnTo>
                        <a:pt x="184" y="370"/>
                      </a:lnTo>
                      <a:lnTo>
                        <a:pt x="173" y="372"/>
                      </a:lnTo>
                      <a:lnTo>
                        <a:pt x="161" y="373"/>
                      </a:lnTo>
                      <a:lnTo>
                        <a:pt x="148" y="374"/>
                      </a:lnTo>
                      <a:lnTo>
                        <a:pt x="135" y="374"/>
                      </a:lnTo>
                      <a:lnTo>
                        <a:pt x="118" y="374"/>
                      </a:lnTo>
                      <a:lnTo>
                        <a:pt x="108" y="373"/>
                      </a:lnTo>
                      <a:lnTo>
                        <a:pt x="111" y="370"/>
                      </a:lnTo>
                      <a:lnTo>
                        <a:pt x="124" y="368"/>
                      </a:lnTo>
                      <a:lnTo>
                        <a:pt x="145" y="362"/>
                      </a:lnTo>
                      <a:lnTo>
                        <a:pt x="170" y="357"/>
                      </a:lnTo>
                      <a:lnTo>
                        <a:pt x="197" y="350"/>
                      </a:lnTo>
                      <a:lnTo>
                        <a:pt x="221" y="341"/>
                      </a:lnTo>
                      <a:lnTo>
                        <a:pt x="243" y="333"/>
                      </a:lnTo>
                      <a:lnTo>
                        <a:pt x="265" y="320"/>
                      </a:lnTo>
                      <a:lnTo>
                        <a:pt x="292" y="303"/>
                      </a:lnTo>
                      <a:lnTo>
                        <a:pt x="323" y="284"/>
                      </a:lnTo>
                      <a:lnTo>
                        <a:pt x="353" y="264"/>
                      </a:lnTo>
                      <a:lnTo>
                        <a:pt x="381" y="246"/>
                      </a:lnTo>
                      <a:lnTo>
                        <a:pt x="404" y="232"/>
                      </a:lnTo>
                      <a:lnTo>
                        <a:pt x="420" y="221"/>
                      </a:lnTo>
                      <a:lnTo>
                        <a:pt x="426" y="217"/>
                      </a:lnTo>
                      <a:lnTo>
                        <a:pt x="420" y="218"/>
                      </a:lnTo>
                      <a:lnTo>
                        <a:pt x="403" y="223"/>
                      </a:lnTo>
                      <a:lnTo>
                        <a:pt x="379" y="230"/>
                      </a:lnTo>
                      <a:lnTo>
                        <a:pt x="349" y="239"/>
                      </a:lnTo>
                      <a:lnTo>
                        <a:pt x="319" y="249"/>
                      </a:lnTo>
                      <a:lnTo>
                        <a:pt x="291" y="258"/>
                      </a:lnTo>
                      <a:lnTo>
                        <a:pt x="267" y="268"/>
                      </a:lnTo>
                      <a:lnTo>
                        <a:pt x="249" y="278"/>
                      </a:lnTo>
                      <a:lnTo>
                        <a:pt x="235" y="288"/>
                      </a:lnTo>
                      <a:lnTo>
                        <a:pt x="215" y="299"/>
                      </a:lnTo>
                      <a:lnTo>
                        <a:pt x="192" y="310"/>
                      </a:lnTo>
                      <a:lnTo>
                        <a:pt x="167" y="322"/>
                      </a:lnTo>
                      <a:lnTo>
                        <a:pt x="140" y="331"/>
                      </a:lnTo>
                      <a:lnTo>
                        <a:pt x="114" y="341"/>
                      </a:lnTo>
                      <a:lnTo>
                        <a:pt x="89" y="347"/>
                      </a:lnTo>
                      <a:lnTo>
                        <a:pt x="67" y="351"/>
                      </a:lnTo>
                      <a:lnTo>
                        <a:pt x="49" y="352"/>
                      </a:lnTo>
                      <a:lnTo>
                        <a:pt x="33" y="351"/>
                      </a:lnTo>
                      <a:lnTo>
                        <a:pt x="22" y="350"/>
                      </a:lnTo>
                      <a:lnTo>
                        <a:pt x="13" y="347"/>
                      </a:lnTo>
                      <a:lnTo>
                        <a:pt x="7" y="345"/>
                      </a:lnTo>
                      <a:lnTo>
                        <a:pt x="2" y="344"/>
                      </a:lnTo>
                      <a:lnTo>
                        <a:pt x="1" y="341"/>
                      </a:lnTo>
                      <a:lnTo>
                        <a:pt x="0" y="341"/>
                      </a:lnTo>
                      <a:lnTo>
                        <a:pt x="4" y="341"/>
                      </a:lnTo>
                      <a:lnTo>
                        <a:pt x="13" y="341"/>
                      </a:lnTo>
                      <a:lnTo>
                        <a:pt x="28" y="341"/>
                      </a:lnTo>
                      <a:lnTo>
                        <a:pt x="47" y="339"/>
                      </a:lnTo>
                      <a:lnTo>
                        <a:pt x="68" y="336"/>
                      </a:lnTo>
                      <a:lnTo>
                        <a:pt x="89" y="331"/>
                      </a:lnTo>
                      <a:lnTo>
                        <a:pt x="109" y="325"/>
                      </a:lnTo>
                      <a:lnTo>
                        <a:pt x="128" y="316"/>
                      </a:lnTo>
                      <a:lnTo>
                        <a:pt x="147" y="303"/>
                      </a:lnTo>
                      <a:lnTo>
                        <a:pt x="172" y="290"/>
                      </a:lnTo>
                      <a:lnTo>
                        <a:pt x="198" y="274"/>
                      </a:lnTo>
                      <a:lnTo>
                        <a:pt x="226" y="258"/>
                      </a:lnTo>
                      <a:lnTo>
                        <a:pt x="253" y="245"/>
                      </a:lnTo>
                      <a:lnTo>
                        <a:pt x="279" y="232"/>
                      </a:lnTo>
                      <a:lnTo>
                        <a:pt x="301" y="223"/>
                      </a:lnTo>
                      <a:lnTo>
                        <a:pt x="318" y="217"/>
                      </a:lnTo>
                      <a:lnTo>
                        <a:pt x="333" y="211"/>
                      </a:lnTo>
                      <a:lnTo>
                        <a:pt x="353" y="200"/>
                      </a:lnTo>
                      <a:lnTo>
                        <a:pt x="375" y="185"/>
                      </a:lnTo>
                      <a:lnTo>
                        <a:pt x="398" y="168"/>
                      </a:lnTo>
                      <a:lnTo>
                        <a:pt x="421" y="148"/>
                      </a:lnTo>
                      <a:lnTo>
                        <a:pt x="443" y="125"/>
                      </a:lnTo>
                      <a:lnTo>
                        <a:pt x="461" y="100"/>
                      </a:lnTo>
                      <a:lnTo>
                        <a:pt x="475" y="76"/>
                      </a:lnTo>
                      <a:lnTo>
                        <a:pt x="483" y="53"/>
                      </a:lnTo>
                      <a:lnTo>
                        <a:pt x="491" y="36"/>
                      </a:lnTo>
                      <a:lnTo>
                        <a:pt x="495" y="21"/>
                      </a:lnTo>
                      <a:lnTo>
                        <a:pt x="499" y="11"/>
                      </a:lnTo>
                      <a:lnTo>
                        <a:pt x="501" y="5"/>
                      </a:lnTo>
                      <a:lnTo>
                        <a:pt x="505" y="2"/>
                      </a:lnTo>
                      <a:lnTo>
                        <a:pt x="510" y="0"/>
                      </a:lnTo>
                      <a:lnTo>
                        <a:pt x="516" y="2"/>
                      </a:lnTo>
                      <a:lnTo>
                        <a:pt x="525" y="5"/>
                      </a:lnTo>
                      <a:lnTo>
                        <a:pt x="536" y="9"/>
                      </a:lnTo>
                      <a:lnTo>
                        <a:pt x="548" y="14"/>
                      </a:lnTo>
                      <a:lnTo>
                        <a:pt x="560" y="20"/>
                      </a:lnTo>
                      <a:lnTo>
                        <a:pt x="571" y="28"/>
                      </a:lnTo>
                      <a:lnTo>
                        <a:pt x="581" y="38"/>
                      </a:lnTo>
                      <a:lnTo>
                        <a:pt x="589" y="49"/>
                      </a:lnTo>
                      <a:lnTo>
                        <a:pt x="593" y="63"/>
                      </a:lnTo>
                    </a:path>
                  </a:pathLst>
                </a:custGeom>
                <a:noFill/>
                <a:ln w="0">
                  <a:solidFill>
                    <a:srgbClr val="B7C4C4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46" name="Freeform 962"/>
                <p:cNvSpPr>
                  <a:spLocks/>
                </p:cNvSpPr>
                <p:nvPr/>
              </p:nvSpPr>
              <p:spPr bwMode="auto">
                <a:xfrm>
                  <a:off x="4874" y="2369"/>
                  <a:ext cx="105" cy="67"/>
                </a:xfrm>
                <a:custGeom>
                  <a:avLst/>
                  <a:gdLst>
                    <a:gd name="T0" fmla="*/ 525 w 527"/>
                    <a:gd name="T1" fmla="*/ 39 h 333"/>
                    <a:gd name="T2" fmla="*/ 510 w 527"/>
                    <a:gd name="T3" fmla="*/ 98 h 333"/>
                    <a:gd name="T4" fmla="*/ 486 w 527"/>
                    <a:gd name="T5" fmla="*/ 160 h 333"/>
                    <a:gd name="T6" fmla="*/ 430 w 527"/>
                    <a:gd name="T7" fmla="*/ 202 h 333"/>
                    <a:gd name="T8" fmla="*/ 358 w 527"/>
                    <a:gd name="T9" fmla="*/ 227 h 333"/>
                    <a:gd name="T10" fmla="*/ 319 w 527"/>
                    <a:gd name="T11" fmla="*/ 236 h 333"/>
                    <a:gd name="T12" fmla="*/ 270 w 527"/>
                    <a:gd name="T13" fmla="*/ 252 h 333"/>
                    <a:gd name="T14" fmla="*/ 224 w 527"/>
                    <a:gd name="T15" fmla="*/ 273 h 333"/>
                    <a:gd name="T16" fmla="*/ 190 w 527"/>
                    <a:gd name="T17" fmla="*/ 292 h 333"/>
                    <a:gd name="T18" fmla="*/ 112 w 527"/>
                    <a:gd name="T19" fmla="*/ 319 h 333"/>
                    <a:gd name="T20" fmla="*/ 37 w 527"/>
                    <a:gd name="T21" fmla="*/ 333 h 333"/>
                    <a:gd name="T22" fmla="*/ 5 w 527"/>
                    <a:gd name="T23" fmla="*/ 320 h 333"/>
                    <a:gd name="T24" fmla="*/ 0 w 527"/>
                    <a:gd name="T25" fmla="*/ 300 h 333"/>
                    <a:gd name="T26" fmla="*/ 2 w 527"/>
                    <a:gd name="T27" fmla="*/ 295 h 333"/>
                    <a:gd name="T28" fmla="*/ 12 w 527"/>
                    <a:gd name="T29" fmla="*/ 309 h 333"/>
                    <a:gd name="T30" fmla="*/ 39 w 527"/>
                    <a:gd name="T31" fmla="*/ 317 h 333"/>
                    <a:gd name="T32" fmla="*/ 83 w 527"/>
                    <a:gd name="T33" fmla="*/ 301 h 333"/>
                    <a:gd name="T34" fmla="*/ 124 w 527"/>
                    <a:gd name="T35" fmla="*/ 285 h 333"/>
                    <a:gd name="T36" fmla="*/ 142 w 527"/>
                    <a:gd name="T37" fmla="*/ 278 h 333"/>
                    <a:gd name="T38" fmla="*/ 118 w 527"/>
                    <a:gd name="T39" fmla="*/ 280 h 333"/>
                    <a:gd name="T40" fmla="*/ 73 w 527"/>
                    <a:gd name="T41" fmla="*/ 286 h 333"/>
                    <a:gd name="T42" fmla="*/ 51 w 527"/>
                    <a:gd name="T43" fmla="*/ 292 h 333"/>
                    <a:gd name="T44" fmla="*/ 24 w 527"/>
                    <a:gd name="T45" fmla="*/ 284 h 333"/>
                    <a:gd name="T46" fmla="*/ 2 w 527"/>
                    <a:gd name="T47" fmla="*/ 264 h 333"/>
                    <a:gd name="T48" fmla="*/ 6 w 527"/>
                    <a:gd name="T49" fmla="*/ 240 h 333"/>
                    <a:gd name="T50" fmla="*/ 18 w 527"/>
                    <a:gd name="T51" fmla="*/ 223 h 333"/>
                    <a:gd name="T52" fmla="*/ 24 w 527"/>
                    <a:gd name="T53" fmla="*/ 217 h 333"/>
                    <a:gd name="T54" fmla="*/ 18 w 527"/>
                    <a:gd name="T55" fmla="*/ 241 h 333"/>
                    <a:gd name="T56" fmla="*/ 45 w 527"/>
                    <a:gd name="T57" fmla="*/ 260 h 333"/>
                    <a:gd name="T58" fmla="*/ 102 w 527"/>
                    <a:gd name="T59" fmla="*/ 260 h 333"/>
                    <a:gd name="T60" fmla="*/ 158 w 527"/>
                    <a:gd name="T61" fmla="*/ 249 h 333"/>
                    <a:gd name="T62" fmla="*/ 207 w 527"/>
                    <a:gd name="T63" fmla="*/ 227 h 333"/>
                    <a:gd name="T64" fmla="*/ 248 w 527"/>
                    <a:gd name="T65" fmla="*/ 201 h 333"/>
                    <a:gd name="T66" fmla="*/ 256 w 527"/>
                    <a:gd name="T67" fmla="*/ 196 h 333"/>
                    <a:gd name="T68" fmla="*/ 229 w 527"/>
                    <a:gd name="T69" fmla="*/ 204 h 333"/>
                    <a:gd name="T70" fmla="*/ 197 w 527"/>
                    <a:gd name="T71" fmla="*/ 212 h 333"/>
                    <a:gd name="T72" fmla="*/ 177 w 527"/>
                    <a:gd name="T73" fmla="*/ 217 h 333"/>
                    <a:gd name="T74" fmla="*/ 141 w 527"/>
                    <a:gd name="T75" fmla="*/ 223 h 333"/>
                    <a:gd name="T76" fmla="*/ 111 w 527"/>
                    <a:gd name="T77" fmla="*/ 227 h 333"/>
                    <a:gd name="T78" fmla="*/ 85 w 527"/>
                    <a:gd name="T79" fmla="*/ 224 h 333"/>
                    <a:gd name="T80" fmla="*/ 62 w 527"/>
                    <a:gd name="T81" fmla="*/ 214 h 333"/>
                    <a:gd name="T82" fmla="*/ 55 w 527"/>
                    <a:gd name="T83" fmla="*/ 205 h 333"/>
                    <a:gd name="T84" fmla="*/ 89 w 527"/>
                    <a:gd name="T85" fmla="*/ 208 h 333"/>
                    <a:gd name="T86" fmla="*/ 141 w 527"/>
                    <a:gd name="T87" fmla="*/ 202 h 333"/>
                    <a:gd name="T88" fmla="*/ 197 w 527"/>
                    <a:gd name="T89" fmla="*/ 177 h 333"/>
                    <a:gd name="T90" fmla="*/ 259 w 527"/>
                    <a:gd name="T91" fmla="*/ 148 h 333"/>
                    <a:gd name="T92" fmla="*/ 293 w 527"/>
                    <a:gd name="T93" fmla="*/ 124 h 333"/>
                    <a:gd name="T94" fmla="*/ 318 w 527"/>
                    <a:gd name="T95" fmla="*/ 96 h 333"/>
                    <a:gd name="T96" fmla="*/ 357 w 527"/>
                    <a:gd name="T97" fmla="*/ 54 h 333"/>
                    <a:gd name="T98" fmla="*/ 381 w 527"/>
                    <a:gd name="T99" fmla="*/ 15 h 333"/>
                    <a:gd name="T100" fmla="*/ 402 w 527"/>
                    <a:gd name="T101" fmla="*/ 2 h 333"/>
                    <a:gd name="T102" fmla="*/ 418 w 527"/>
                    <a:gd name="T103" fmla="*/ 4 h 333"/>
                    <a:gd name="T104" fmla="*/ 418 w 527"/>
                    <a:gd name="T105" fmla="*/ 22 h 333"/>
                    <a:gd name="T106" fmla="*/ 415 w 527"/>
                    <a:gd name="T107" fmla="*/ 43 h 333"/>
                    <a:gd name="T108" fmla="*/ 421 w 527"/>
                    <a:gd name="T109" fmla="*/ 47 h 333"/>
                    <a:gd name="T110" fmla="*/ 444 w 527"/>
                    <a:gd name="T111" fmla="*/ 26 h 333"/>
                    <a:gd name="T112" fmla="*/ 467 w 527"/>
                    <a:gd name="T113" fmla="*/ 6 h 333"/>
                    <a:gd name="T114" fmla="*/ 485 w 527"/>
                    <a:gd name="T115" fmla="*/ 9 h 333"/>
                    <a:gd name="T116" fmla="*/ 489 w 527"/>
                    <a:gd name="T117" fmla="*/ 28 h 333"/>
                    <a:gd name="T118" fmla="*/ 508 w 527"/>
                    <a:gd name="T119" fmla="*/ 17 h 333"/>
                    <a:gd name="T120" fmla="*/ 525 w 527"/>
                    <a:gd name="T121" fmla="*/ 15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27" h="333">
                      <a:moveTo>
                        <a:pt x="527" y="25"/>
                      </a:moveTo>
                      <a:lnTo>
                        <a:pt x="526" y="28"/>
                      </a:lnTo>
                      <a:lnTo>
                        <a:pt x="525" y="39"/>
                      </a:lnTo>
                      <a:lnTo>
                        <a:pt x="521" y="55"/>
                      </a:lnTo>
                      <a:lnTo>
                        <a:pt x="516" y="76"/>
                      </a:lnTo>
                      <a:lnTo>
                        <a:pt x="510" y="98"/>
                      </a:lnTo>
                      <a:lnTo>
                        <a:pt x="503" y="120"/>
                      </a:lnTo>
                      <a:lnTo>
                        <a:pt x="494" y="141"/>
                      </a:lnTo>
                      <a:lnTo>
                        <a:pt x="486" y="160"/>
                      </a:lnTo>
                      <a:lnTo>
                        <a:pt x="472" y="176"/>
                      </a:lnTo>
                      <a:lnTo>
                        <a:pt x="453" y="190"/>
                      </a:lnTo>
                      <a:lnTo>
                        <a:pt x="430" y="202"/>
                      </a:lnTo>
                      <a:lnTo>
                        <a:pt x="405" y="212"/>
                      </a:lnTo>
                      <a:lnTo>
                        <a:pt x="380" y="221"/>
                      </a:lnTo>
                      <a:lnTo>
                        <a:pt x="358" y="227"/>
                      </a:lnTo>
                      <a:lnTo>
                        <a:pt x="340" y="232"/>
                      </a:lnTo>
                      <a:lnTo>
                        <a:pt x="329" y="234"/>
                      </a:lnTo>
                      <a:lnTo>
                        <a:pt x="319" y="236"/>
                      </a:lnTo>
                      <a:lnTo>
                        <a:pt x="304" y="240"/>
                      </a:lnTo>
                      <a:lnTo>
                        <a:pt x="287" y="246"/>
                      </a:lnTo>
                      <a:lnTo>
                        <a:pt x="270" y="252"/>
                      </a:lnTo>
                      <a:lnTo>
                        <a:pt x="252" y="260"/>
                      </a:lnTo>
                      <a:lnTo>
                        <a:pt x="236" y="266"/>
                      </a:lnTo>
                      <a:lnTo>
                        <a:pt x="224" y="273"/>
                      </a:lnTo>
                      <a:lnTo>
                        <a:pt x="217" y="278"/>
                      </a:lnTo>
                      <a:lnTo>
                        <a:pt x="207" y="284"/>
                      </a:lnTo>
                      <a:lnTo>
                        <a:pt x="190" y="292"/>
                      </a:lnTo>
                      <a:lnTo>
                        <a:pt x="167" y="301"/>
                      </a:lnTo>
                      <a:lnTo>
                        <a:pt x="140" y="311"/>
                      </a:lnTo>
                      <a:lnTo>
                        <a:pt x="112" y="319"/>
                      </a:lnTo>
                      <a:lnTo>
                        <a:pt x="83" y="326"/>
                      </a:lnTo>
                      <a:lnTo>
                        <a:pt x="57" y="331"/>
                      </a:lnTo>
                      <a:lnTo>
                        <a:pt x="37" y="333"/>
                      </a:lnTo>
                      <a:lnTo>
                        <a:pt x="22" y="331"/>
                      </a:lnTo>
                      <a:lnTo>
                        <a:pt x="11" y="326"/>
                      </a:lnTo>
                      <a:lnTo>
                        <a:pt x="5" y="320"/>
                      </a:lnTo>
                      <a:lnTo>
                        <a:pt x="1" y="313"/>
                      </a:lnTo>
                      <a:lnTo>
                        <a:pt x="0" y="306"/>
                      </a:lnTo>
                      <a:lnTo>
                        <a:pt x="0" y="300"/>
                      </a:lnTo>
                      <a:lnTo>
                        <a:pt x="1" y="295"/>
                      </a:lnTo>
                      <a:lnTo>
                        <a:pt x="1" y="294"/>
                      </a:lnTo>
                      <a:lnTo>
                        <a:pt x="2" y="295"/>
                      </a:lnTo>
                      <a:lnTo>
                        <a:pt x="4" y="298"/>
                      </a:lnTo>
                      <a:lnTo>
                        <a:pt x="7" y="303"/>
                      </a:lnTo>
                      <a:lnTo>
                        <a:pt x="12" y="309"/>
                      </a:lnTo>
                      <a:lnTo>
                        <a:pt x="19" y="314"/>
                      </a:lnTo>
                      <a:lnTo>
                        <a:pt x="28" y="317"/>
                      </a:lnTo>
                      <a:lnTo>
                        <a:pt x="39" y="317"/>
                      </a:lnTo>
                      <a:lnTo>
                        <a:pt x="52" y="313"/>
                      </a:lnTo>
                      <a:lnTo>
                        <a:pt x="67" y="307"/>
                      </a:lnTo>
                      <a:lnTo>
                        <a:pt x="83" y="301"/>
                      </a:lnTo>
                      <a:lnTo>
                        <a:pt x="97" y="295"/>
                      </a:lnTo>
                      <a:lnTo>
                        <a:pt x="112" y="290"/>
                      </a:lnTo>
                      <a:lnTo>
                        <a:pt x="124" y="285"/>
                      </a:lnTo>
                      <a:lnTo>
                        <a:pt x="134" y="281"/>
                      </a:lnTo>
                      <a:lnTo>
                        <a:pt x="140" y="279"/>
                      </a:lnTo>
                      <a:lnTo>
                        <a:pt x="142" y="278"/>
                      </a:lnTo>
                      <a:lnTo>
                        <a:pt x="139" y="278"/>
                      </a:lnTo>
                      <a:lnTo>
                        <a:pt x="130" y="279"/>
                      </a:lnTo>
                      <a:lnTo>
                        <a:pt x="118" y="280"/>
                      </a:lnTo>
                      <a:lnTo>
                        <a:pt x="103" y="281"/>
                      </a:lnTo>
                      <a:lnTo>
                        <a:pt x="88" y="284"/>
                      </a:lnTo>
                      <a:lnTo>
                        <a:pt x="73" y="286"/>
                      </a:lnTo>
                      <a:lnTo>
                        <a:pt x="62" y="289"/>
                      </a:lnTo>
                      <a:lnTo>
                        <a:pt x="56" y="291"/>
                      </a:lnTo>
                      <a:lnTo>
                        <a:pt x="51" y="292"/>
                      </a:lnTo>
                      <a:lnTo>
                        <a:pt x="43" y="291"/>
                      </a:lnTo>
                      <a:lnTo>
                        <a:pt x="34" y="289"/>
                      </a:lnTo>
                      <a:lnTo>
                        <a:pt x="24" y="284"/>
                      </a:lnTo>
                      <a:lnTo>
                        <a:pt x="15" y="278"/>
                      </a:lnTo>
                      <a:lnTo>
                        <a:pt x="7" y="272"/>
                      </a:lnTo>
                      <a:lnTo>
                        <a:pt x="2" y="264"/>
                      </a:lnTo>
                      <a:lnTo>
                        <a:pt x="1" y="256"/>
                      </a:lnTo>
                      <a:lnTo>
                        <a:pt x="4" y="247"/>
                      </a:lnTo>
                      <a:lnTo>
                        <a:pt x="6" y="240"/>
                      </a:lnTo>
                      <a:lnTo>
                        <a:pt x="10" y="234"/>
                      </a:lnTo>
                      <a:lnTo>
                        <a:pt x="15" y="228"/>
                      </a:lnTo>
                      <a:lnTo>
                        <a:pt x="18" y="223"/>
                      </a:lnTo>
                      <a:lnTo>
                        <a:pt x="21" y="219"/>
                      </a:lnTo>
                      <a:lnTo>
                        <a:pt x="23" y="218"/>
                      </a:lnTo>
                      <a:lnTo>
                        <a:pt x="24" y="217"/>
                      </a:lnTo>
                      <a:lnTo>
                        <a:pt x="22" y="221"/>
                      </a:lnTo>
                      <a:lnTo>
                        <a:pt x="19" y="230"/>
                      </a:lnTo>
                      <a:lnTo>
                        <a:pt x="18" y="241"/>
                      </a:lnTo>
                      <a:lnTo>
                        <a:pt x="24" y="252"/>
                      </a:lnTo>
                      <a:lnTo>
                        <a:pt x="32" y="256"/>
                      </a:lnTo>
                      <a:lnTo>
                        <a:pt x="45" y="260"/>
                      </a:lnTo>
                      <a:lnTo>
                        <a:pt x="62" y="261"/>
                      </a:lnTo>
                      <a:lnTo>
                        <a:pt x="82" y="261"/>
                      </a:lnTo>
                      <a:lnTo>
                        <a:pt x="102" y="260"/>
                      </a:lnTo>
                      <a:lnTo>
                        <a:pt x="123" y="257"/>
                      </a:lnTo>
                      <a:lnTo>
                        <a:pt x="142" y="253"/>
                      </a:lnTo>
                      <a:lnTo>
                        <a:pt x="158" y="249"/>
                      </a:lnTo>
                      <a:lnTo>
                        <a:pt x="174" y="242"/>
                      </a:lnTo>
                      <a:lnTo>
                        <a:pt x="190" y="235"/>
                      </a:lnTo>
                      <a:lnTo>
                        <a:pt x="207" y="227"/>
                      </a:lnTo>
                      <a:lnTo>
                        <a:pt x="223" y="217"/>
                      </a:lnTo>
                      <a:lnTo>
                        <a:pt x="236" y="208"/>
                      </a:lnTo>
                      <a:lnTo>
                        <a:pt x="248" y="201"/>
                      </a:lnTo>
                      <a:lnTo>
                        <a:pt x="256" y="196"/>
                      </a:lnTo>
                      <a:lnTo>
                        <a:pt x="258" y="195"/>
                      </a:lnTo>
                      <a:lnTo>
                        <a:pt x="256" y="196"/>
                      </a:lnTo>
                      <a:lnTo>
                        <a:pt x="250" y="197"/>
                      </a:lnTo>
                      <a:lnTo>
                        <a:pt x="240" y="200"/>
                      </a:lnTo>
                      <a:lnTo>
                        <a:pt x="229" y="204"/>
                      </a:lnTo>
                      <a:lnTo>
                        <a:pt x="217" y="206"/>
                      </a:lnTo>
                      <a:lnTo>
                        <a:pt x="206" y="210"/>
                      </a:lnTo>
                      <a:lnTo>
                        <a:pt x="197" y="212"/>
                      </a:lnTo>
                      <a:lnTo>
                        <a:pt x="191" y="213"/>
                      </a:lnTo>
                      <a:lnTo>
                        <a:pt x="185" y="214"/>
                      </a:lnTo>
                      <a:lnTo>
                        <a:pt x="177" y="217"/>
                      </a:lnTo>
                      <a:lnTo>
                        <a:pt x="167" y="219"/>
                      </a:lnTo>
                      <a:lnTo>
                        <a:pt x="155" y="222"/>
                      </a:lnTo>
                      <a:lnTo>
                        <a:pt x="141" y="223"/>
                      </a:lnTo>
                      <a:lnTo>
                        <a:pt x="130" y="225"/>
                      </a:lnTo>
                      <a:lnTo>
                        <a:pt x="119" y="227"/>
                      </a:lnTo>
                      <a:lnTo>
                        <a:pt x="111" y="227"/>
                      </a:lnTo>
                      <a:lnTo>
                        <a:pt x="103" y="227"/>
                      </a:lnTo>
                      <a:lnTo>
                        <a:pt x="95" y="225"/>
                      </a:lnTo>
                      <a:lnTo>
                        <a:pt x="85" y="224"/>
                      </a:lnTo>
                      <a:lnTo>
                        <a:pt x="77" y="222"/>
                      </a:lnTo>
                      <a:lnTo>
                        <a:pt x="69" y="218"/>
                      </a:lnTo>
                      <a:lnTo>
                        <a:pt x="62" y="214"/>
                      </a:lnTo>
                      <a:lnTo>
                        <a:pt x="56" y="211"/>
                      </a:lnTo>
                      <a:lnTo>
                        <a:pt x="52" y="205"/>
                      </a:lnTo>
                      <a:lnTo>
                        <a:pt x="55" y="205"/>
                      </a:lnTo>
                      <a:lnTo>
                        <a:pt x="63" y="206"/>
                      </a:lnTo>
                      <a:lnTo>
                        <a:pt x="74" y="207"/>
                      </a:lnTo>
                      <a:lnTo>
                        <a:pt x="89" y="208"/>
                      </a:lnTo>
                      <a:lnTo>
                        <a:pt x="106" y="207"/>
                      </a:lnTo>
                      <a:lnTo>
                        <a:pt x="123" y="206"/>
                      </a:lnTo>
                      <a:lnTo>
                        <a:pt x="141" y="202"/>
                      </a:lnTo>
                      <a:lnTo>
                        <a:pt x="158" y="195"/>
                      </a:lnTo>
                      <a:lnTo>
                        <a:pt x="177" y="187"/>
                      </a:lnTo>
                      <a:lnTo>
                        <a:pt x="197" y="177"/>
                      </a:lnTo>
                      <a:lnTo>
                        <a:pt x="219" y="167"/>
                      </a:lnTo>
                      <a:lnTo>
                        <a:pt x="241" y="157"/>
                      </a:lnTo>
                      <a:lnTo>
                        <a:pt x="259" y="148"/>
                      </a:lnTo>
                      <a:lnTo>
                        <a:pt x="276" y="139"/>
                      </a:lnTo>
                      <a:lnTo>
                        <a:pt x="287" y="131"/>
                      </a:lnTo>
                      <a:lnTo>
                        <a:pt x="293" y="124"/>
                      </a:lnTo>
                      <a:lnTo>
                        <a:pt x="298" y="117"/>
                      </a:lnTo>
                      <a:lnTo>
                        <a:pt x="307" y="107"/>
                      </a:lnTo>
                      <a:lnTo>
                        <a:pt x="318" y="96"/>
                      </a:lnTo>
                      <a:lnTo>
                        <a:pt x="330" y="83"/>
                      </a:lnTo>
                      <a:lnTo>
                        <a:pt x="343" y="68"/>
                      </a:lnTo>
                      <a:lnTo>
                        <a:pt x="357" y="54"/>
                      </a:lnTo>
                      <a:lnTo>
                        <a:pt x="368" y="38"/>
                      </a:lnTo>
                      <a:lnTo>
                        <a:pt x="376" y="22"/>
                      </a:lnTo>
                      <a:lnTo>
                        <a:pt x="381" y="15"/>
                      </a:lnTo>
                      <a:lnTo>
                        <a:pt x="387" y="9"/>
                      </a:lnTo>
                      <a:lnTo>
                        <a:pt x="394" y="4"/>
                      </a:lnTo>
                      <a:lnTo>
                        <a:pt x="402" y="2"/>
                      </a:lnTo>
                      <a:lnTo>
                        <a:pt x="408" y="0"/>
                      </a:lnTo>
                      <a:lnTo>
                        <a:pt x="414" y="2"/>
                      </a:lnTo>
                      <a:lnTo>
                        <a:pt x="418" y="4"/>
                      </a:lnTo>
                      <a:lnTo>
                        <a:pt x="419" y="9"/>
                      </a:lnTo>
                      <a:lnTo>
                        <a:pt x="419" y="15"/>
                      </a:lnTo>
                      <a:lnTo>
                        <a:pt x="418" y="22"/>
                      </a:lnTo>
                      <a:lnTo>
                        <a:pt x="416" y="30"/>
                      </a:lnTo>
                      <a:lnTo>
                        <a:pt x="415" y="37"/>
                      </a:lnTo>
                      <a:lnTo>
                        <a:pt x="415" y="43"/>
                      </a:lnTo>
                      <a:lnTo>
                        <a:pt x="415" y="47"/>
                      </a:lnTo>
                      <a:lnTo>
                        <a:pt x="418" y="48"/>
                      </a:lnTo>
                      <a:lnTo>
                        <a:pt x="421" y="47"/>
                      </a:lnTo>
                      <a:lnTo>
                        <a:pt x="429" y="40"/>
                      </a:lnTo>
                      <a:lnTo>
                        <a:pt x="437" y="34"/>
                      </a:lnTo>
                      <a:lnTo>
                        <a:pt x="444" y="26"/>
                      </a:lnTo>
                      <a:lnTo>
                        <a:pt x="453" y="19"/>
                      </a:lnTo>
                      <a:lnTo>
                        <a:pt x="460" y="11"/>
                      </a:lnTo>
                      <a:lnTo>
                        <a:pt x="467" y="6"/>
                      </a:lnTo>
                      <a:lnTo>
                        <a:pt x="474" y="3"/>
                      </a:lnTo>
                      <a:lnTo>
                        <a:pt x="480" y="3"/>
                      </a:lnTo>
                      <a:lnTo>
                        <a:pt x="485" y="9"/>
                      </a:lnTo>
                      <a:lnTo>
                        <a:pt x="485" y="20"/>
                      </a:lnTo>
                      <a:lnTo>
                        <a:pt x="485" y="28"/>
                      </a:lnTo>
                      <a:lnTo>
                        <a:pt x="489" y="28"/>
                      </a:lnTo>
                      <a:lnTo>
                        <a:pt x="494" y="25"/>
                      </a:lnTo>
                      <a:lnTo>
                        <a:pt x="500" y="21"/>
                      </a:lnTo>
                      <a:lnTo>
                        <a:pt x="508" y="17"/>
                      </a:lnTo>
                      <a:lnTo>
                        <a:pt x="514" y="15"/>
                      </a:lnTo>
                      <a:lnTo>
                        <a:pt x="520" y="14"/>
                      </a:lnTo>
                      <a:lnTo>
                        <a:pt x="525" y="15"/>
                      </a:lnTo>
                      <a:lnTo>
                        <a:pt x="527" y="19"/>
                      </a:lnTo>
                      <a:lnTo>
                        <a:pt x="527" y="25"/>
                      </a:lnTo>
                      <a:close/>
                    </a:path>
                  </a:pathLst>
                </a:custGeom>
                <a:solidFill>
                  <a:srgbClr val="CC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47" name="Freeform 963"/>
                <p:cNvSpPr>
                  <a:spLocks/>
                </p:cNvSpPr>
                <p:nvPr/>
              </p:nvSpPr>
              <p:spPr bwMode="auto">
                <a:xfrm>
                  <a:off x="4874" y="2369"/>
                  <a:ext cx="105" cy="67"/>
                </a:xfrm>
                <a:custGeom>
                  <a:avLst/>
                  <a:gdLst>
                    <a:gd name="T0" fmla="*/ 525 w 527"/>
                    <a:gd name="T1" fmla="*/ 39 h 333"/>
                    <a:gd name="T2" fmla="*/ 503 w 527"/>
                    <a:gd name="T3" fmla="*/ 120 h 333"/>
                    <a:gd name="T4" fmla="*/ 472 w 527"/>
                    <a:gd name="T5" fmla="*/ 176 h 333"/>
                    <a:gd name="T6" fmla="*/ 380 w 527"/>
                    <a:gd name="T7" fmla="*/ 221 h 333"/>
                    <a:gd name="T8" fmla="*/ 329 w 527"/>
                    <a:gd name="T9" fmla="*/ 234 h 333"/>
                    <a:gd name="T10" fmla="*/ 270 w 527"/>
                    <a:gd name="T11" fmla="*/ 252 h 333"/>
                    <a:gd name="T12" fmla="*/ 217 w 527"/>
                    <a:gd name="T13" fmla="*/ 278 h 333"/>
                    <a:gd name="T14" fmla="*/ 167 w 527"/>
                    <a:gd name="T15" fmla="*/ 301 h 333"/>
                    <a:gd name="T16" fmla="*/ 57 w 527"/>
                    <a:gd name="T17" fmla="*/ 331 h 333"/>
                    <a:gd name="T18" fmla="*/ 11 w 527"/>
                    <a:gd name="T19" fmla="*/ 326 h 333"/>
                    <a:gd name="T20" fmla="*/ 0 w 527"/>
                    <a:gd name="T21" fmla="*/ 300 h 333"/>
                    <a:gd name="T22" fmla="*/ 2 w 527"/>
                    <a:gd name="T23" fmla="*/ 295 h 333"/>
                    <a:gd name="T24" fmla="*/ 19 w 527"/>
                    <a:gd name="T25" fmla="*/ 314 h 333"/>
                    <a:gd name="T26" fmla="*/ 52 w 527"/>
                    <a:gd name="T27" fmla="*/ 313 h 333"/>
                    <a:gd name="T28" fmla="*/ 112 w 527"/>
                    <a:gd name="T29" fmla="*/ 290 h 333"/>
                    <a:gd name="T30" fmla="*/ 142 w 527"/>
                    <a:gd name="T31" fmla="*/ 278 h 333"/>
                    <a:gd name="T32" fmla="*/ 118 w 527"/>
                    <a:gd name="T33" fmla="*/ 280 h 333"/>
                    <a:gd name="T34" fmla="*/ 62 w 527"/>
                    <a:gd name="T35" fmla="*/ 289 h 333"/>
                    <a:gd name="T36" fmla="*/ 43 w 527"/>
                    <a:gd name="T37" fmla="*/ 291 h 333"/>
                    <a:gd name="T38" fmla="*/ 7 w 527"/>
                    <a:gd name="T39" fmla="*/ 272 h 333"/>
                    <a:gd name="T40" fmla="*/ 4 w 527"/>
                    <a:gd name="T41" fmla="*/ 247 h 333"/>
                    <a:gd name="T42" fmla="*/ 18 w 527"/>
                    <a:gd name="T43" fmla="*/ 223 h 333"/>
                    <a:gd name="T44" fmla="*/ 24 w 527"/>
                    <a:gd name="T45" fmla="*/ 217 h 333"/>
                    <a:gd name="T46" fmla="*/ 24 w 527"/>
                    <a:gd name="T47" fmla="*/ 252 h 333"/>
                    <a:gd name="T48" fmla="*/ 62 w 527"/>
                    <a:gd name="T49" fmla="*/ 261 h 333"/>
                    <a:gd name="T50" fmla="*/ 142 w 527"/>
                    <a:gd name="T51" fmla="*/ 253 h 333"/>
                    <a:gd name="T52" fmla="*/ 190 w 527"/>
                    <a:gd name="T53" fmla="*/ 235 h 333"/>
                    <a:gd name="T54" fmla="*/ 248 w 527"/>
                    <a:gd name="T55" fmla="*/ 201 h 333"/>
                    <a:gd name="T56" fmla="*/ 256 w 527"/>
                    <a:gd name="T57" fmla="*/ 196 h 333"/>
                    <a:gd name="T58" fmla="*/ 217 w 527"/>
                    <a:gd name="T59" fmla="*/ 206 h 333"/>
                    <a:gd name="T60" fmla="*/ 191 w 527"/>
                    <a:gd name="T61" fmla="*/ 213 h 333"/>
                    <a:gd name="T62" fmla="*/ 155 w 527"/>
                    <a:gd name="T63" fmla="*/ 222 h 333"/>
                    <a:gd name="T64" fmla="*/ 111 w 527"/>
                    <a:gd name="T65" fmla="*/ 227 h 333"/>
                    <a:gd name="T66" fmla="*/ 85 w 527"/>
                    <a:gd name="T67" fmla="*/ 224 h 333"/>
                    <a:gd name="T68" fmla="*/ 56 w 527"/>
                    <a:gd name="T69" fmla="*/ 211 h 333"/>
                    <a:gd name="T70" fmla="*/ 63 w 527"/>
                    <a:gd name="T71" fmla="*/ 206 h 333"/>
                    <a:gd name="T72" fmla="*/ 123 w 527"/>
                    <a:gd name="T73" fmla="*/ 206 h 333"/>
                    <a:gd name="T74" fmla="*/ 177 w 527"/>
                    <a:gd name="T75" fmla="*/ 187 h 333"/>
                    <a:gd name="T76" fmla="*/ 259 w 527"/>
                    <a:gd name="T77" fmla="*/ 148 h 333"/>
                    <a:gd name="T78" fmla="*/ 293 w 527"/>
                    <a:gd name="T79" fmla="*/ 124 h 333"/>
                    <a:gd name="T80" fmla="*/ 330 w 527"/>
                    <a:gd name="T81" fmla="*/ 83 h 333"/>
                    <a:gd name="T82" fmla="*/ 376 w 527"/>
                    <a:gd name="T83" fmla="*/ 22 h 333"/>
                    <a:gd name="T84" fmla="*/ 394 w 527"/>
                    <a:gd name="T85" fmla="*/ 4 h 333"/>
                    <a:gd name="T86" fmla="*/ 418 w 527"/>
                    <a:gd name="T87" fmla="*/ 4 h 333"/>
                    <a:gd name="T88" fmla="*/ 418 w 527"/>
                    <a:gd name="T89" fmla="*/ 22 h 333"/>
                    <a:gd name="T90" fmla="*/ 415 w 527"/>
                    <a:gd name="T91" fmla="*/ 47 h 333"/>
                    <a:gd name="T92" fmla="*/ 429 w 527"/>
                    <a:gd name="T93" fmla="*/ 40 h 333"/>
                    <a:gd name="T94" fmla="*/ 460 w 527"/>
                    <a:gd name="T95" fmla="*/ 11 h 333"/>
                    <a:gd name="T96" fmla="*/ 480 w 527"/>
                    <a:gd name="T97" fmla="*/ 3 h 333"/>
                    <a:gd name="T98" fmla="*/ 489 w 527"/>
                    <a:gd name="T99" fmla="*/ 28 h 333"/>
                    <a:gd name="T100" fmla="*/ 508 w 527"/>
                    <a:gd name="T101" fmla="*/ 17 h 333"/>
                    <a:gd name="T102" fmla="*/ 527 w 527"/>
                    <a:gd name="T103" fmla="*/ 19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527" h="333">
                      <a:moveTo>
                        <a:pt x="527" y="25"/>
                      </a:moveTo>
                      <a:lnTo>
                        <a:pt x="527" y="25"/>
                      </a:lnTo>
                      <a:lnTo>
                        <a:pt x="526" y="28"/>
                      </a:lnTo>
                      <a:lnTo>
                        <a:pt x="525" y="39"/>
                      </a:lnTo>
                      <a:lnTo>
                        <a:pt x="521" y="55"/>
                      </a:lnTo>
                      <a:lnTo>
                        <a:pt x="516" y="76"/>
                      </a:lnTo>
                      <a:lnTo>
                        <a:pt x="510" y="98"/>
                      </a:lnTo>
                      <a:lnTo>
                        <a:pt x="503" y="120"/>
                      </a:lnTo>
                      <a:lnTo>
                        <a:pt x="494" y="141"/>
                      </a:lnTo>
                      <a:lnTo>
                        <a:pt x="486" y="160"/>
                      </a:lnTo>
                      <a:lnTo>
                        <a:pt x="472" y="176"/>
                      </a:lnTo>
                      <a:lnTo>
                        <a:pt x="453" y="190"/>
                      </a:lnTo>
                      <a:lnTo>
                        <a:pt x="430" y="202"/>
                      </a:lnTo>
                      <a:lnTo>
                        <a:pt x="405" y="212"/>
                      </a:lnTo>
                      <a:lnTo>
                        <a:pt x="380" y="221"/>
                      </a:lnTo>
                      <a:lnTo>
                        <a:pt x="358" y="227"/>
                      </a:lnTo>
                      <a:lnTo>
                        <a:pt x="340" y="232"/>
                      </a:lnTo>
                      <a:lnTo>
                        <a:pt x="329" y="234"/>
                      </a:lnTo>
                      <a:lnTo>
                        <a:pt x="319" y="236"/>
                      </a:lnTo>
                      <a:lnTo>
                        <a:pt x="304" y="240"/>
                      </a:lnTo>
                      <a:lnTo>
                        <a:pt x="287" y="246"/>
                      </a:lnTo>
                      <a:lnTo>
                        <a:pt x="270" y="252"/>
                      </a:lnTo>
                      <a:lnTo>
                        <a:pt x="252" y="260"/>
                      </a:lnTo>
                      <a:lnTo>
                        <a:pt x="236" y="266"/>
                      </a:lnTo>
                      <a:lnTo>
                        <a:pt x="224" y="273"/>
                      </a:lnTo>
                      <a:lnTo>
                        <a:pt x="217" y="278"/>
                      </a:lnTo>
                      <a:lnTo>
                        <a:pt x="207" y="284"/>
                      </a:lnTo>
                      <a:lnTo>
                        <a:pt x="190" y="292"/>
                      </a:lnTo>
                      <a:lnTo>
                        <a:pt x="167" y="301"/>
                      </a:lnTo>
                      <a:lnTo>
                        <a:pt x="140" y="311"/>
                      </a:lnTo>
                      <a:lnTo>
                        <a:pt x="112" y="319"/>
                      </a:lnTo>
                      <a:lnTo>
                        <a:pt x="83" y="326"/>
                      </a:lnTo>
                      <a:lnTo>
                        <a:pt x="57" y="331"/>
                      </a:lnTo>
                      <a:lnTo>
                        <a:pt x="37" y="333"/>
                      </a:lnTo>
                      <a:lnTo>
                        <a:pt x="22" y="331"/>
                      </a:lnTo>
                      <a:lnTo>
                        <a:pt x="11" y="326"/>
                      </a:lnTo>
                      <a:lnTo>
                        <a:pt x="5" y="320"/>
                      </a:lnTo>
                      <a:lnTo>
                        <a:pt x="1" y="313"/>
                      </a:lnTo>
                      <a:lnTo>
                        <a:pt x="0" y="306"/>
                      </a:lnTo>
                      <a:lnTo>
                        <a:pt x="0" y="300"/>
                      </a:lnTo>
                      <a:lnTo>
                        <a:pt x="1" y="295"/>
                      </a:lnTo>
                      <a:lnTo>
                        <a:pt x="1" y="294"/>
                      </a:lnTo>
                      <a:lnTo>
                        <a:pt x="2" y="295"/>
                      </a:lnTo>
                      <a:lnTo>
                        <a:pt x="4" y="298"/>
                      </a:lnTo>
                      <a:lnTo>
                        <a:pt x="7" y="303"/>
                      </a:lnTo>
                      <a:lnTo>
                        <a:pt x="12" y="309"/>
                      </a:lnTo>
                      <a:lnTo>
                        <a:pt x="19" y="314"/>
                      </a:lnTo>
                      <a:lnTo>
                        <a:pt x="28" y="317"/>
                      </a:lnTo>
                      <a:lnTo>
                        <a:pt x="39" y="317"/>
                      </a:lnTo>
                      <a:lnTo>
                        <a:pt x="52" y="313"/>
                      </a:lnTo>
                      <a:lnTo>
                        <a:pt x="67" y="307"/>
                      </a:lnTo>
                      <a:lnTo>
                        <a:pt x="83" y="301"/>
                      </a:lnTo>
                      <a:lnTo>
                        <a:pt x="97" y="295"/>
                      </a:lnTo>
                      <a:lnTo>
                        <a:pt x="112" y="290"/>
                      </a:lnTo>
                      <a:lnTo>
                        <a:pt x="124" y="285"/>
                      </a:lnTo>
                      <a:lnTo>
                        <a:pt x="134" y="281"/>
                      </a:lnTo>
                      <a:lnTo>
                        <a:pt x="140" y="279"/>
                      </a:lnTo>
                      <a:lnTo>
                        <a:pt x="142" y="278"/>
                      </a:lnTo>
                      <a:lnTo>
                        <a:pt x="139" y="278"/>
                      </a:lnTo>
                      <a:lnTo>
                        <a:pt x="130" y="279"/>
                      </a:lnTo>
                      <a:lnTo>
                        <a:pt x="118" y="280"/>
                      </a:lnTo>
                      <a:lnTo>
                        <a:pt x="103" y="281"/>
                      </a:lnTo>
                      <a:lnTo>
                        <a:pt x="88" y="284"/>
                      </a:lnTo>
                      <a:lnTo>
                        <a:pt x="73" y="286"/>
                      </a:lnTo>
                      <a:lnTo>
                        <a:pt x="62" y="289"/>
                      </a:lnTo>
                      <a:lnTo>
                        <a:pt x="56" y="291"/>
                      </a:lnTo>
                      <a:lnTo>
                        <a:pt x="51" y="292"/>
                      </a:lnTo>
                      <a:lnTo>
                        <a:pt x="43" y="291"/>
                      </a:lnTo>
                      <a:lnTo>
                        <a:pt x="34" y="289"/>
                      </a:lnTo>
                      <a:lnTo>
                        <a:pt x="24" y="284"/>
                      </a:lnTo>
                      <a:lnTo>
                        <a:pt x="15" y="278"/>
                      </a:lnTo>
                      <a:lnTo>
                        <a:pt x="7" y="272"/>
                      </a:lnTo>
                      <a:lnTo>
                        <a:pt x="2" y="264"/>
                      </a:lnTo>
                      <a:lnTo>
                        <a:pt x="1" y="256"/>
                      </a:lnTo>
                      <a:lnTo>
                        <a:pt x="4" y="247"/>
                      </a:lnTo>
                      <a:lnTo>
                        <a:pt x="6" y="240"/>
                      </a:lnTo>
                      <a:lnTo>
                        <a:pt x="10" y="234"/>
                      </a:lnTo>
                      <a:lnTo>
                        <a:pt x="15" y="228"/>
                      </a:lnTo>
                      <a:lnTo>
                        <a:pt x="18" y="223"/>
                      </a:lnTo>
                      <a:lnTo>
                        <a:pt x="21" y="219"/>
                      </a:lnTo>
                      <a:lnTo>
                        <a:pt x="23" y="218"/>
                      </a:lnTo>
                      <a:lnTo>
                        <a:pt x="24" y="217"/>
                      </a:lnTo>
                      <a:lnTo>
                        <a:pt x="22" y="221"/>
                      </a:lnTo>
                      <a:lnTo>
                        <a:pt x="19" y="230"/>
                      </a:lnTo>
                      <a:lnTo>
                        <a:pt x="18" y="241"/>
                      </a:lnTo>
                      <a:lnTo>
                        <a:pt x="24" y="252"/>
                      </a:lnTo>
                      <a:lnTo>
                        <a:pt x="32" y="256"/>
                      </a:lnTo>
                      <a:lnTo>
                        <a:pt x="45" y="260"/>
                      </a:lnTo>
                      <a:lnTo>
                        <a:pt x="62" y="261"/>
                      </a:lnTo>
                      <a:lnTo>
                        <a:pt x="82" y="261"/>
                      </a:lnTo>
                      <a:lnTo>
                        <a:pt x="102" y="260"/>
                      </a:lnTo>
                      <a:lnTo>
                        <a:pt x="123" y="257"/>
                      </a:lnTo>
                      <a:lnTo>
                        <a:pt x="142" y="253"/>
                      </a:lnTo>
                      <a:lnTo>
                        <a:pt x="158" y="249"/>
                      </a:lnTo>
                      <a:lnTo>
                        <a:pt x="174" y="242"/>
                      </a:lnTo>
                      <a:lnTo>
                        <a:pt x="190" y="235"/>
                      </a:lnTo>
                      <a:lnTo>
                        <a:pt x="207" y="227"/>
                      </a:lnTo>
                      <a:lnTo>
                        <a:pt x="223" y="217"/>
                      </a:lnTo>
                      <a:lnTo>
                        <a:pt x="236" y="208"/>
                      </a:lnTo>
                      <a:lnTo>
                        <a:pt x="248" y="201"/>
                      </a:lnTo>
                      <a:lnTo>
                        <a:pt x="256" y="196"/>
                      </a:lnTo>
                      <a:lnTo>
                        <a:pt x="258" y="195"/>
                      </a:lnTo>
                      <a:lnTo>
                        <a:pt x="256" y="196"/>
                      </a:lnTo>
                      <a:lnTo>
                        <a:pt x="250" y="197"/>
                      </a:lnTo>
                      <a:lnTo>
                        <a:pt x="240" y="200"/>
                      </a:lnTo>
                      <a:lnTo>
                        <a:pt x="229" y="204"/>
                      </a:lnTo>
                      <a:lnTo>
                        <a:pt x="217" y="206"/>
                      </a:lnTo>
                      <a:lnTo>
                        <a:pt x="206" y="210"/>
                      </a:lnTo>
                      <a:lnTo>
                        <a:pt x="197" y="212"/>
                      </a:lnTo>
                      <a:lnTo>
                        <a:pt x="191" y="213"/>
                      </a:lnTo>
                      <a:lnTo>
                        <a:pt x="185" y="214"/>
                      </a:lnTo>
                      <a:lnTo>
                        <a:pt x="177" y="217"/>
                      </a:lnTo>
                      <a:lnTo>
                        <a:pt x="167" y="219"/>
                      </a:lnTo>
                      <a:lnTo>
                        <a:pt x="155" y="222"/>
                      </a:lnTo>
                      <a:lnTo>
                        <a:pt x="141" y="223"/>
                      </a:lnTo>
                      <a:lnTo>
                        <a:pt x="130" y="225"/>
                      </a:lnTo>
                      <a:lnTo>
                        <a:pt x="119" y="227"/>
                      </a:lnTo>
                      <a:lnTo>
                        <a:pt x="111" y="227"/>
                      </a:lnTo>
                      <a:lnTo>
                        <a:pt x="103" y="227"/>
                      </a:lnTo>
                      <a:lnTo>
                        <a:pt x="95" y="225"/>
                      </a:lnTo>
                      <a:lnTo>
                        <a:pt x="85" y="224"/>
                      </a:lnTo>
                      <a:lnTo>
                        <a:pt x="77" y="222"/>
                      </a:lnTo>
                      <a:lnTo>
                        <a:pt x="69" y="218"/>
                      </a:lnTo>
                      <a:lnTo>
                        <a:pt x="62" y="214"/>
                      </a:lnTo>
                      <a:lnTo>
                        <a:pt x="56" y="211"/>
                      </a:lnTo>
                      <a:lnTo>
                        <a:pt x="52" y="205"/>
                      </a:lnTo>
                      <a:lnTo>
                        <a:pt x="55" y="205"/>
                      </a:lnTo>
                      <a:lnTo>
                        <a:pt x="63" y="206"/>
                      </a:lnTo>
                      <a:lnTo>
                        <a:pt x="74" y="207"/>
                      </a:lnTo>
                      <a:lnTo>
                        <a:pt x="89" y="208"/>
                      </a:lnTo>
                      <a:lnTo>
                        <a:pt x="106" y="207"/>
                      </a:lnTo>
                      <a:lnTo>
                        <a:pt x="123" y="206"/>
                      </a:lnTo>
                      <a:lnTo>
                        <a:pt x="141" y="202"/>
                      </a:lnTo>
                      <a:lnTo>
                        <a:pt x="158" y="195"/>
                      </a:lnTo>
                      <a:lnTo>
                        <a:pt x="177" y="187"/>
                      </a:lnTo>
                      <a:lnTo>
                        <a:pt x="197" y="177"/>
                      </a:lnTo>
                      <a:lnTo>
                        <a:pt x="219" y="167"/>
                      </a:lnTo>
                      <a:lnTo>
                        <a:pt x="241" y="157"/>
                      </a:lnTo>
                      <a:lnTo>
                        <a:pt x="259" y="148"/>
                      </a:lnTo>
                      <a:lnTo>
                        <a:pt x="276" y="139"/>
                      </a:lnTo>
                      <a:lnTo>
                        <a:pt x="287" y="131"/>
                      </a:lnTo>
                      <a:lnTo>
                        <a:pt x="293" y="124"/>
                      </a:lnTo>
                      <a:lnTo>
                        <a:pt x="298" y="117"/>
                      </a:lnTo>
                      <a:lnTo>
                        <a:pt x="307" y="107"/>
                      </a:lnTo>
                      <a:lnTo>
                        <a:pt x="318" y="96"/>
                      </a:lnTo>
                      <a:lnTo>
                        <a:pt x="330" y="83"/>
                      </a:lnTo>
                      <a:lnTo>
                        <a:pt x="343" y="68"/>
                      </a:lnTo>
                      <a:lnTo>
                        <a:pt x="357" y="54"/>
                      </a:lnTo>
                      <a:lnTo>
                        <a:pt x="368" y="38"/>
                      </a:lnTo>
                      <a:lnTo>
                        <a:pt x="376" y="22"/>
                      </a:lnTo>
                      <a:lnTo>
                        <a:pt x="381" y="15"/>
                      </a:lnTo>
                      <a:lnTo>
                        <a:pt x="387" y="9"/>
                      </a:lnTo>
                      <a:lnTo>
                        <a:pt x="394" y="4"/>
                      </a:lnTo>
                      <a:lnTo>
                        <a:pt x="402" y="2"/>
                      </a:lnTo>
                      <a:lnTo>
                        <a:pt x="408" y="0"/>
                      </a:lnTo>
                      <a:lnTo>
                        <a:pt x="414" y="2"/>
                      </a:lnTo>
                      <a:lnTo>
                        <a:pt x="418" y="4"/>
                      </a:lnTo>
                      <a:lnTo>
                        <a:pt x="419" y="9"/>
                      </a:lnTo>
                      <a:lnTo>
                        <a:pt x="419" y="15"/>
                      </a:lnTo>
                      <a:lnTo>
                        <a:pt x="418" y="22"/>
                      </a:lnTo>
                      <a:lnTo>
                        <a:pt x="416" y="30"/>
                      </a:lnTo>
                      <a:lnTo>
                        <a:pt x="415" y="37"/>
                      </a:lnTo>
                      <a:lnTo>
                        <a:pt x="415" y="43"/>
                      </a:lnTo>
                      <a:lnTo>
                        <a:pt x="415" y="47"/>
                      </a:lnTo>
                      <a:lnTo>
                        <a:pt x="418" y="48"/>
                      </a:lnTo>
                      <a:lnTo>
                        <a:pt x="421" y="47"/>
                      </a:lnTo>
                      <a:lnTo>
                        <a:pt x="429" y="40"/>
                      </a:lnTo>
                      <a:lnTo>
                        <a:pt x="437" y="34"/>
                      </a:lnTo>
                      <a:lnTo>
                        <a:pt x="444" y="26"/>
                      </a:lnTo>
                      <a:lnTo>
                        <a:pt x="453" y="19"/>
                      </a:lnTo>
                      <a:lnTo>
                        <a:pt x="460" y="11"/>
                      </a:lnTo>
                      <a:lnTo>
                        <a:pt x="467" y="6"/>
                      </a:lnTo>
                      <a:lnTo>
                        <a:pt x="474" y="3"/>
                      </a:lnTo>
                      <a:lnTo>
                        <a:pt x="480" y="3"/>
                      </a:lnTo>
                      <a:lnTo>
                        <a:pt x="485" y="9"/>
                      </a:lnTo>
                      <a:lnTo>
                        <a:pt x="485" y="20"/>
                      </a:lnTo>
                      <a:lnTo>
                        <a:pt x="485" y="28"/>
                      </a:lnTo>
                      <a:lnTo>
                        <a:pt x="489" y="28"/>
                      </a:lnTo>
                      <a:lnTo>
                        <a:pt x="494" y="25"/>
                      </a:lnTo>
                      <a:lnTo>
                        <a:pt x="500" y="21"/>
                      </a:lnTo>
                      <a:lnTo>
                        <a:pt x="508" y="17"/>
                      </a:lnTo>
                      <a:lnTo>
                        <a:pt x="514" y="15"/>
                      </a:lnTo>
                      <a:lnTo>
                        <a:pt x="520" y="14"/>
                      </a:lnTo>
                      <a:lnTo>
                        <a:pt x="525" y="15"/>
                      </a:lnTo>
                      <a:lnTo>
                        <a:pt x="527" y="19"/>
                      </a:lnTo>
                      <a:lnTo>
                        <a:pt x="527" y="25"/>
                      </a:lnTo>
                    </a:path>
                  </a:pathLst>
                </a:custGeom>
                <a:noFill/>
                <a:ln w="0">
                  <a:solidFill>
                    <a:srgbClr val="B7C4C4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48" name="Freeform 964"/>
                <p:cNvSpPr>
                  <a:spLocks/>
                </p:cNvSpPr>
                <p:nvPr/>
              </p:nvSpPr>
              <p:spPr bwMode="auto">
                <a:xfrm>
                  <a:off x="4889" y="2371"/>
                  <a:ext cx="56" cy="33"/>
                </a:xfrm>
                <a:custGeom>
                  <a:avLst/>
                  <a:gdLst>
                    <a:gd name="T0" fmla="*/ 279 w 279"/>
                    <a:gd name="T1" fmla="*/ 5 h 166"/>
                    <a:gd name="T2" fmla="*/ 278 w 279"/>
                    <a:gd name="T3" fmla="*/ 7 h 166"/>
                    <a:gd name="T4" fmla="*/ 274 w 279"/>
                    <a:gd name="T5" fmla="*/ 13 h 166"/>
                    <a:gd name="T6" fmla="*/ 268 w 279"/>
                    <a:gd name="T7" fmla="*/ 24 h 166"/>
                    <a:gd name="T8" fmla="*/ 261 w 279"/>
                    <a:gd name="T9" fmla="*/ 37 h 166"/>
                    <a:gd name="T10" fmla="*/ 250 w 279"/>
                    <a:gd name="T11" fmla="*/ 51 h 166"/>
                    <a:gd name="T12" fmla="*/ 238 w 279"/>
                    <a:gd name="T13" fmla="*/ 66 h 166"/>
                    <a:gd name="T14" fmla="*/ 223 w 279"/>
                    <a:gd name="T15" fmla="*/ 80 h 166"/>
                    <a:gd name="T16" fmla="*/ 206 w 279"/>
                    <a:gd name="T17" fmla="*/ 95 h 166"/>
                    <a:gd name="T18" fmla="*/ 189 w 279"/>
                    <a:gd name="T19" fmla="*/ 107 h 166"/>
                    <a:gd name="T20" fmla="*/ 172 w 279"/>
                    <a:gd name="T21" fmla="*/ 119 h 166"/>
                    <a:gd name="T22" fmla="*/ 158 w 279"/>
                    <a:gd name="T23" fmla="*/ 130 h 166"/>
                    <a:gd name="T24" fmla="*/ 143 w 279"/>
                    <a:gd name="T25" fmla="*/ 139 h 166"/>
                    <a:gd name="T26" fmla="*/ 130 w 279"/>
                    <a:gd name="T27" fmla="*/ 146 h 166"/>
                    <a:gd name="T28" fmla="*/ 115 w 279"/>
                    <a:gd name="T29" fmla="*/ 152 h 166"/>
                    <a:gd name="T30" fmla="*/ 102 w 279"/>
                    <a:gd name="T31" fmla="*/ 156 h 166"/>
                    <a:gd name="T32" fmla="*/ 87 w 279"/>
                    <a:gd name="T33" fmla="*/ 158 h 166"/>
                    <a:gd name="T34" fmla="*/ 72 w 279"/>
                    <a:gd name="T35" fmla="*/ 159 h 166"/>
                    <a:gd name="T36" fmla="*/ 59 w 279"/>
                    <a:gd name="T37" fmla="*/ 162 h 166"/>
                    <a:gd name="T38" fmla="*/ 46 w 279"/>
                    <a:gd name="T39" fmla="*/ 164 h 166"/>
                    <a:gd name="T40" fmla="*/ 33 w 279"/>
                    <a:gd name="T41" fmla="*/ 166 h 166"/>
                    <a:gd name="T42" fmla="*/ 22 w 279"/>
                    <a:gd name="T43" fmla="*/ 166 h 166"/>
                    <a:gd name="T44" fmla="*/ 13 w 279"/>
                    <a:gd name="T45" fmla="*/ 164 h 166"/>
                    <a:gd name="T46" fmla="*/ 5 w 279"/>
                    <a:gd name="T47" fmla="*/ 162 h 166"/>
                    <a:gd name="T48" fmla="*/ 0 w 279"/>
                    <a:gd name="T49" fmla="*/ 156 h 166"/>
                    <a:gd name="T50" fmla="*/ 3 w 279"/>
                    <a:gd name="T51" fmla="*/ 156 h 166"/>
                    <a:gd name="T52" fmla="*/ 8 w 279"/>
                    <a:gd name="T53" fmla="*/ 156 h 166"/>
                    <a:gd name="T54" fmla="*/ 15 w 279"/>
                    <a:gd name="T55" fmla="*/ 155 h 166"/>
                    <a:gd name="T56" fmla="*/ 26 w 279"/>
                    <a:gd name="T57" fmla="*/ 153 h 166"/>
                    <a:gd name="T58" fmla="*/ 37 w 279"/>
                    <a:gd name="T59" fmla="*/ 151 h 166"/>
                    <a:gd name="T60" fmla="*/ 50 w 279"/>
                    <a:gd name="T61" fmla="*/ 147 h 166"/>
                    <a:gd name="T62" fmla="*/ 64 w 279"/>
                    <a:gd name="T63" fmla="*/ 142 h 166"/>
                    <a:gd name="T64" fmla="*/ 77 w 279"/>
                    <a:gd name="T65" fmla="*/ 136 h 166"/>
                    <a:gd name="T66" fmla="*/ 91 w 279"/>
                    <a:gd name="T67" fmla="*/ 129 h 166"/>
                    <a:gd name="T68" fmla="*/ 103 w 279"/>
                    <a:gd name="T69" fmla="*/ 119 h 166"/>
                    <a:gd name="T70" fmla="*/ 115 w 279"/>
                    <a:gd name="T71" fmla="*/ 111 h 166"/>
                    <a:gd name="T72" fmla="*/ 126 w 279"/>
                    <a:gd name="T73" fmla="*/ 101 h 166"/>
                    <a:gd name="T74" fmla="*/ 136 w 279"/>
                    <a:gd name="T75" fmla="*/ 91 h 166"/>
                    <a:gd name="T76" fmla="*/ 144 w 279"/>
                    <a:gd name="T77" fmla="*/ 82 h 166"/>
                    <a:gd name="T78" fmla="*/ 151 w 279"/>
                    <a:gd name="T79" fmla="*/ 72 h 166"/>
                    <a:gd name="T80" fmla="*/ 158 w 279"/>
                    <a:gd name="T81" fmla="*/ 63 h 166"/>
                    <a:gd name="T82" fmla="*/ 162 w 279"/>
                    <a:gd name="T83" fmla="*/ 55 h 166"/>
                    <a:gd name="T84" fmla="*/ 170 w 279"/>
                    <a:gd name="T85" fmla="*/ 46 h 166"/>
                    <a:gd name="T86" fmla="*/ 177 w 279"/>
                    <a:gd name="T87" fmla="*/ 39 h 166"/>
                    <a:gd name="T88" fmla="*/ 186 w 279"/>
                    <a:gd name="T89" fmla="*/ 32 h 166"/>
                    <a:gd name="T90" fmla="*/ 194 w 279"/>
                    <a:gd name="T91" fmla="*/ 24 h 166"/>
                    <a:gd name="T92" fmla="*/ 203 w 279"/>
                    <a:gd name="T93" fmla="*/ 20 h 166"/>
                    <a:gd name="T94" fmla="*/ 211 w 279"/>
                    <a:gd name="T95" fmla="*/ 15 h 166"/>
                    <a:gd name="T96" fmla="*/ 218 w 279"/>
                    <a:gd name="T97" fmla="*/ 12 h 166"/>
                    <a:gd name="T98" fmla="*/ 227 w 279"/>
                    <a:gd name="T99" fmla="*/ 10 h 166"/>
                    <a:gd name="T100" fmla="*/ 237 w 279"/>
                    <a:gd name="T101" fmla="*/ 6 h 166"/>
                    <a:gd name="T102" fmla="*/ 248 w 279"/>
                    <a:gd name="T103" fmla="*/ 4 h 166"/>
                    <a:gd name="T104" fmla="*/ 259 w 279"/>
                    <a:gd name="T105" fmla="*/ 1 h 166"/>
                    <a:gd name="T106" fmla="*/ 268 w 279"/>
                    <a:gd name="T107" fmla="*/ 0 h 166"/>
                    <a:gd name="T108" fmla="*/ 276 w 279"/>
                    <a:gd name="T109" fmla="*/ 0 h 166"/>
                    <a:gd name="T110" fmla="*/ 279 w 279"/>
                    <a:gd name="T111" fmla="*/ 1 h 166"/>
                    <a:gd name="T112" fmla="*/ 279 w 279"/>
                    <a:gd name="T113" fmla="*/ 5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79" h="166">
                      <a:moveTo>
                        <a:pt x="279" y="5"/>
                      </a:moveTo>
                      <a:lnTo>
                        <a:pt x="278" y="7"/>
                      </a:lnTo>
                      <a:lnTo>
                        <a:pt x="274" y="13"/>
                      </a:lnTo>
                      <a:lnTo>
                        <a:pt x="268" y="24"/>
                      </a:lnTo>
                      <a:lnTo>
                        <a:pt x="261" y="37"/>
                      </a:lnTo>
                      <a:lnTo>
                        <a:pt x="250" y="51"/>
                      </a:lnTo>
                      <a:lnTo>
                        <a:pt x="238" y="66"/>
                      </a:lnTo>
                      <a:lnTo>
                        <a:pt x="223" y="80"/>
                      </a:lnTo>
                      <a:lnTo>
                        <a:pt x="206" y="95"/>
                      </a:lnTo>
                      <a:lnTo>
                        <a:pt x="189" y="107"/>
                      </a:lnTo>
                      <a:lnTo>
                        <a:pt x="172" y="119"/>
                      </a:lnTo>
                      <a:lnTo>
                        <a:pt x="158" y="130"/>
                      </a:lnTo>
                      <a:lnTo>
                        <a:pt x="143" y="139"/>
                      </a:lnTo>
                      <a:lnTo>
                        <a:pt x="130" y="146"/>
                      </a:lnTo>
                      <a:lnTo>
                        <a:pt x="115" y="152"/>
                      </a:lnTo>
                      <a:lnTo>
                        <a:pt x="102" y="156"/>
                      </a:lnTo>
                      <a:lnTo>
                        <a:pt x="87" y="158"/>
                      </a:lnTo>
                      <a:lnTo>
                        <a:pt x="72" y="159"/>
                      </a:lnTo>
                      <a:lnTo>
                        <a:pt x="59" y="162"/>
                      </a:lnTo>
                      <a:lnTo>
                        <a:pt x="46" y="164"/>
                      </a:lnTo>
                      <a:lnTo>
                        <a:pt x="33" y="166"/>
                      </a:lnTo>
                      <a:lnTo>
                        <a:pt x="22" y="166"/>
                      </a:lnTo>
                      <a:lnTo>
                        <a:pt x="13" y="164"/>
                      </a:lnTo>
                      <a:lnTo>
                        <a:pt x="5" y="162"/>
                      </a:lnTo>
                      <a:lnTo>
                        <a:pt x="0" y="156"/>
                      </a:lnTo>
                      <a:lnTo>
                        <a:pt x="3" y="156"/>
                      </a:lnTo>
                      <a:lnTo>
                        <a:pt x="8" y="156"/>
                      </a:lnTo>
                      <a:lnTo>
                        <a:pt x="15" y="155"/>
                      </a:lnTo>
                      <a:lnTo>
                        <a:pt x="26" y="153"/>
                      </a:lnTo>
                      <a:lnTo>
                        <a:pt x="37" y="151"/>
                      </a:lnTo>
                      <a:lnTo>
                        <a:pt x="50" y="147"/>
                      </a:lnTo>
                      <a:lnTo>
                        <a:pt x="64" y="142"/>
                      </a:lnTo>
                      <a:lnTo>
                        <a:pt x="77" y="136"/>
                      </a:lnTo>
                      <a:lnTo>
                        <a:pt x="91" y="129"/>
                      </a:lnTo>
                      <a:lnTo>
                        <a:pt x="103" y="119"/>
                      </a:lnTo>
                      <a:lnTo>
                        <a:pt x="115" y="111"/>
                      </a:lnTo>
                      <a:lnTo>
                        <a:pt x="126" y="101"/>
                      </a:lnTo>
                      <a:lnTo>
                        <a:pt x="136" y="91"/>
                      </a:lnTo>
                      <a:lnTo>
                        <a:pt x="144" y="82"/>
                      </a:lnTo>
                      <a:lnTo>
                        <a:pt x="151" y="72"/>
                      </a:lnTo>
                      <a:lnTo>
                        <a:pt x="158" y="63"/>
                      </a:lnTo>
                      <a:lnTo>
                        <a:pt x="162" y="55"/>
                      </a:lnTo>
                      <a:lnTo>
                        <a:pt x="170" y="46"/>
                      </a:lnTo>
                      <a:lnTo>
                        <a:pt x="177" y="39"/>
                      </a:lnTo>
                      <a:lnTo>
                        <a:pt x="186" y="32"/>
                      </a:lnTo>
                      <a:lnTo>
                        <a:pt x="194" y="24"/>
                      </a:lnTo>
                      <a:lnTo>
                        <a:pt x="203" y="20"/>
                      </a:lnTo>
                      <a:lnTo>
                        <a:pt x="211" y="15"/>
                      </a:lnTo>
                      <a:lnTo>
                        <a:pt x="218" y="12"/>
                      </a:lnTo>
                      <a:lnTo>
                        <a:pt x="227" y="10"/>
                      </a:lnTo>
                      <a:lnTo>
                        <a:pt x="237" y="6"/>
                      </a:lnTo>
                      <a:lnTo>
                        <a:pt x="248" y="4"/>
                      </a:lnTo>
                      <a:lnTo>
                        <a:pt x="259" y="1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79" y="1"/>
                      </a:lnTo>
                      <a:lnTo>
                        <a:pt x="279" y="5"/>
                      </a:lnTo>
                      <a:close/>
                    </a:path>
                  </a:pathLst>
                </a:custGeom>
                <a:solidFill>
                  <a:srgbClr val="CC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49" name="Freeform 965"/>
                <p:cNvSpPr>
                  <a:spLocks/>
                </p:cNvSpPr>
                <p:nvPr/>
              </p:nvSpPr>
              <p:spPr bwMode="auto">
                <a:xfrm>
                  <a:off x="4889" y="2371"/>
                  <a:ext cx="56" cy="33"/>
                </a:xfrm>
                <a:custGeom>
                  <a:avLst/>
                  <a:gdLst>
                    <a:gd name="T0" fmla="*/ 279 w 279"/>
                    <a:gd name="T1" fmla="*/ 5 h 166"/>
                    <a:gd name="T2" fmla="*/ 274 w 279"/>
                    <a:gd name="T3" fmla="*/ 13 h 166"/>
                    <a:gd name="T4" fmla="*/ 261 w 279"/>
                    <a:gd name="T5" fmla="*/ 37 h 166"/>
                    <a:gd name="T6" fmla="*/ 238 w 279"/>
                    <a:gd name="T7" fmla="*/ 66 h 166"/>
                    <a:gd name="T8" fmla="*/ 206 w 279"/>
                    <a:gd name="T9" fmla="*/ 95 h 166"/>
                    <a:gd name="T10" fmla="*/ 189 w 279"/>
                    <a:gd name="T11" fmla="*/ 107 h 166"/>
                    <a:gd name="T12" fmla="*/ 158 w 279"/>
                    <a:gd name="T13" fmla="*/ 130 h 166"/>
                    <a:gd name="T14" fmla="*/ 130 w 279"/>
                    <a:gd name="T15" fmla="*/ 146 h 166"/>
                    <a:gd name="T16" fmla="*/ 102 w 279"/>
                    <a:gd name="T17" fmla="*/ 156 h 166"/>
                    <a:gd name="T18" fmla="*/ 87 w 279"/>
                    <a:gd name="T19" fmla="*/ 158 h 166"/>
                    <a:gd name="T20" fmla="*/ 59 w 279"/>
                    <a:gd name="T21" fmla="*/ 162 h 166"/>
                    <a:gd name="T22" fmla="*/ 33 w 279"/>
                    <a:gd name="T23" fmla="*/ 166 h 166"/>
                    <a:gd name="T24" fmla="*/ 13 w 279"/>
                    <a:gd name="T25" fmla="*/ 164 h 166"/>
                    <a:gd name="T26" fmla="*/ 0 w 279"/>
                    <a:gd name="T27" fmla="*/ 156 h 166"/>
                    <a:gd name="T28" fmla="*/ 3 w 279"/>
                    <a:gd name="T29" fmla="*/ 156 h 166"/>
                    <a:gd name="T30" fmla="*/ 15 w 279"/>
                    <a:gd name="T31" fmla="*/ 155 h 166"/>
                    <a:gd name="T32" fmla="*/ 37 w 279"/>
                    <a:gd name="T33" fmla="*/ 151 h 166"/>
                    <a:gd name="T34" fmla="*/ 64 w 279"/>
                    <a:gd name="T35" fmla="*/ 142 h 166"/>
                    <a:gd name="T36" fmla="*/ 77 w 279"/>
                    <a:gd name="T37" fmla="*/ 136 h 166"/>
                    <a:gd name="T38" fmla="*/ 103 w 279"/>
                    <a:gd name="T39" fmla="*/ 119 h 166"/>
                    <a:gd name="T40" fmla="*/ 126 w 279"/>
                    <a:gd name="T41" fmla="*/ 101 h 166"/>
                    <a:gd name="T42" fmla="*/ 144 w 279"/>
                    <a:gd name="T43" fmla="*/ 82 h 166"/>
                    <a:gd name="T44" fmla="*/ 158 w 279"/>
                    <a:gd name="T45" fmla="*/ 63 h 166"/>
                    <a:gd name="T46" fmla="*/ 162 w 279"/>
                    <a:gd name="T47" fmla="*/ 55 h 166"/>
                    <a:gd name="T48" fmla="*/ 177 w 279"/>
                    <a:gd name="T49" fmla="*/ 39 h 166"/>
                    <a:gd name="T50" fmla="*/ 194 w 279"/>
                    <a:gd name="T51" fmla="*/ 24 h 166"/>
                    <a:gd name="T52" fmla="*/ 211 w 279"/>
                    <a:gd name="T53" fmla="*/ 15 h 166"/>
                    <a:gd name="T54" fmla="*/ 218 w 279"/>
                    <a:gd name="T55" fmla="*/ 12 h 166"/>
                    <a:gd name="T56" fmla="*/ 237 w 279"/>
                    <a:gd name="T57" fmla="*/ 6 h 166"/>
                    <a:gd name="T58" fmla="*/ 259 w 279"/>
                    <a:gd name="T59" fmla="*/ 1 h 166"/>
                    <a:gd name="T60" fmla="*/ 276 w 279"/>
                    <a:gd name="T61" fmla="*/ 0 h 166"/>
                    <a:gd name="T62" fmla="*/ 279 w 279"/>
                    <a:gd name="T63" fmla="*/ 5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79" h="166">
                      <a:moveTo>
                        <a:pt x="279" y="5"/>
                      </a:moveTo>
                      <a:lnTo>
                        <a:pt x="279" y="5"/>
                      </a:lnTo>
                      <a:lnTo>
                        <a:pt x="278" y="7"/>
                      </a:lnTo>
                      <a:lnTo>
                        <a:pt x="274" y="13"/>
                      </a:lnTo>
                      <a:lnTo>
                        <a:pt x="268" y="24"/>
                      </a:lnTo>
                      <a:lnTo>
                        <a:pt x="261" y="37"/>
                      </a:lnTo>
                      <a:lnTo>
                        <a:pt x="250" y="51"/>
                      </a:lnTo>
                      <a:lnTo>
                        <a:pt x="238" y="66"/>
                      </a:lnTo>
                      <a:lnTo>
                        <a:pt x="223" y="80"/>
                      </a:lnTo>
                      <a:lnTo>
                        <a:pt x="206" y="95"/>
                      </a:lnTo>
                      <a:lnTo>
                        <a:pt x="189" y="107"/>
                      </a:lnTo>
                      <a:lnTo>
                        <a:pt x="172" y="119"/>
                      </a:lnTo>
                      <a:lnTo>
                        <a:pt x="158" y="130"/>
                      </a:lnTo>
                      <a:lnTo>
                        <a:pt x="143" y="139"/>
                      </a:lnTo>
                      <a:lnTo>
                        <a:pt x="130" y="146"/>
                      </a:lnTo>
                      <a:lnTo>
                        <a:pt x="115" y="152"/>
                      </a:lnTo>
                      <a:lnTo>
                        <a:pt x="102" y="156"/>
                      </a:lnTo>
                      <a:lnTo>
                        <a:pt x="87" y="158"/>
                      </a:lnTo>
                      <a:lnTo>
                        <a:pt x="72" y="159"/>
                      </a:lnTo>
                      <a:lnTo>
                        <a:pt x="59" y="162"/>
                      </a:lnTo>
                      <a:lnTo>
                        <a:pt x="46" y="164"/>
                      </a:lnTo>
                      <a:lnTo>
                        <a:pt x="33" y="166"/>
                      </a:lnTo>
                      <a:lnTo>
                        <a:pt x="22" y="166"/>
                      </a:lnTo>
                      <a:lnTo>
                        <a:pt x="13" y="164"/>
                      </a:lnTo>
                      <a:lnTo>
                        <a:pt x="5" y="162"/>
                      </a:lnTo>
                      <a:lnTo>
                        <a:pt x="0" y="156"/>
                      </a:lnTo>
                      <a:lnTo>
                        <a:pt x="3" y="156"/>
                      </a:lnTo>
                      <a:lnTo>
                        <a:pt x="8" y="156"/>
                      </a:lnTo>
                      <a:lnTo>
                        <a:pt x="15" y="155"/>
                      </a:lnTo>
                      <a:lnTo>
                        <a:pt x="26" y="153"/>
                      </a:lnTo>
                      <a:lnTo>
                        <a:pt x="37" y="151"/>
                      </a:lnTo>
                      <a:lnTo>
                        <a:pt x="50" y="147"/>
                      </a:lnTo>
                      <a:lnTo>
                        <a:pt x="64" y="142"/>
                      </a:lnTo>
                      <a:lnTo>
                        <a:pt x="77" y="136"/>
                      </a:lnTo>
                      <a:lnTo>
                        <a:pt x="91" y="129"/>
                      </a:lnTo>
                      <a:lnTo>
                        <a:pt x="103" y="119"/>
                      </a:lnTo>
                      <a:lnTo>
                        <a:pt x="115" y="111"/>
                      </a:lnTo>
                      <a:lnTo>
                        <a:pt x="126" y="101"/>
                      </a:lnTo>
                      <a:lnTo>
                        <a:pt x="136" y="91"/>
                      </a:lnTo>
                      <a:lnTo>
                        <a:pt x="144" y="82"/>
                      </a:lnTo>
                      <a:lnTo>
                        <a:pt x="151" y="72"/>
                      </a:lnTo>
                      <a:lnTo>
                        <a:pt x="158" y="63"/>
                      </a:lnTo>
                      <a:lnTo>
                        <a:pt x="162" y="55"/>
                      </a:lnTo>
                      <a:lnTo>
                        <a:pt x="170" y="46"/>
                      </a:lnTo>
                      <a:lnTo>
                        <a:pt x="177" y="39"/>
                      </a:lnTo>
                      <a:lnTo>
                        <a:pt x="186" y="32"/>
                      </a:lnTo>
                      <a:lnTo>
                        <a:pt x="194" y="24"/>
                      </a:lnTo>
                      <a:lnTo>
                        <a:pt x="203" y="20"/>
                      </a:lnTo>
                      <a:lnTo>
                        <a:pt x="211" y="15"/>
                      </a:lnTo>
                      <a:lnTo>
                        <a:pt x="218" y="12"/>
                      </a:lnTo>
                      <a:lnTo>
                        <a:pt x="227" y="10"/>
                      </a:lnTo>
                      <a:lnTo>
                        <a:pt x="237" y="6"/>
                      </a:lnTo>
                      <a:lnTo>
                        <a:pt x="248" y="4"/>
                      </a:lnTo>
                      <a:lnTo>
                        <a:pt x="259" y="1"/>
                      </a:lnTo>
                      <a:lnTo>
                        <a:pt x="268" y="0"/>
                      </a:lnTo>
                      <a:lnTo>
                        <a:pt x="276" y="0"/>
                      </a:lnTo>
                      <a:lnTo>
                        <a:pt x="279" y="1"/>
                      </a:lnTo>
                      <a:lnTo>
                        <a:pt x="279" y="5"/>
                      </a:lnTo>
                    </a:path>
                  </a:pathLst>
                </a:custGeom>
                <a:noFill/>
                <a:ln w="0">
                  <a:solidFill>
                    <a:srgbClr val="B7C4C4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50" name="Freeform 966"/>
                <p:cNvSpPr>
                  <a:spLocks/>
                </p:cNvSpPr>
                <p:nvPr/>
              </p:nvSpPr>
              <p:spPr bwMode="auto">
                <a:xfrm>
                  <a:off x="4892" y="2379"/>
                  <a:ext cx="28" cy="17"/>
                </a:xfrm>
                <a:custGeom>
                  <a:avLst/>
                  <a:gdLst>
                    <a:gd name="T0" fmla="*/ 138 w 142"/>
                    <a:gd name="T1" fmla="*/ 13 h 87"/>
                    <a:gd name="T2" fmla="*/ 137 w 142"/>
                    <a:gd name="T3" fmla="*/ 14 h 87"/>
                    <a:gd name="T4" fmla="*/ 134 w 142"/>
                    <a:gd name="T5" fmla="*/ 19 h 87"/>
                    <a:gd name="T6" fmla="*/ 129 w 142"/>
                    <a:gd name="T7" fmla="*/ 25 h 87"/>
                    <a:gd name="T8" fmla="*/ 121 w 142"/>
                    <a:gd name="T9" fmla="*/ 32 h 87"/>
                    <a:gd name="T10" fmla="*/ 112 w 142"/>
                    <a:gd name="T11" fmla="*/ 41 h 87"/>
                    <a:gd name="T12" fmla="*/ 101 w 142"/>
                    <a:gd name="T13" fmla="*/ 49 h 87"/>
                    <a:gd name="T14" fmla="*/ 87 w 142"/>
                    <a:gd name="T15" fmla="*/ 57 h 87"/>
                    <a:gd name="T16" fmla="*/ 74 w 142"/>
                    <a:gd name="T17" fmla="*/ 64 h 87"/>
                    <a:gd name="T18" fmla="*/ 59 w 142"/>
                    <a:gd name="T19" fmla="*/ 70 h 87"/>
                    <a:gd name="T20" fmla="*/ 46 w 142"/>
                    <a:gd name="T21" fmla="*/ 74 h 87"/>
                    <a:gd name="T22" fmla="*/ 34 w 142"/>
                    <a:gd name="T23" fmla="*/ 79 h 87"/>
                    <a:gd name="T24" fmla="*/ 23 w 142"/>
                    <a:gd name="T25" fmla="*/ 81 h 87"/>
                    <a:gd name="T26" fmla="*/ 13 w 142"/>
                    <a:gd name="T27" fmla="*/ 84 h 87"/>
                    <a:gd name="T28" fmla="*/ 6 w 142"/>
                    <a:gd name="T29" fmla="*/ 86 h 87"/>
                    <a:gd name="T30" fmla="*/ 1 w 142"/>
                    <a:gd name="T31" fmla="*/ 87 h 87"/>
                    <a:gd name="T32" fmla="*/ 0 w 142"/>
                    <a:gd name="T33" fmla="*/ 87 h 87"/>
                    <a:gd name="T34" fmla="*/ 1 w 142"/>
                    <a:gd name="T35" fmla="*/ 87 h 87"/>
                    <a:gd name="T36" fmla="*/ 3 w 142"/>
                    <a:gd name="T37" fmla="*/ 86 h 87"/>
                    <a:gd name="T38" fmla="*/ 7 w 142"/>
                    <a:gd name="T39" fmla="*/ 84 h 87"/>
                    <a:gd name="T40" fmla="*/ 12 w 142"/>
                    <a:gd name="T41" fmla="*/ 81 h 87"/>
                    <a:gd name="T42" fmla="*/ 18 w 142"/>
                    <a:gd name="T43" fmla="*/ 77 h 87"/>
                    <a:gd name="T44" fmla="*/ 24 w 142"/>
                    <a:gd name="T45" fmla="*/ 74 h 87"/>
                    <a:gd name="T46" fmla="*/ 31 w 142"/>
                    <a:gd name="T47" fmla="*/ 68 h 87"/>
                    <a:gd name="T48" fmla="*/ 39 w 142"/>
                    <a:gd name="T49" fmla="*/ 62 h 87"/>
                    <a:gd name="T50" fmla="*/ 46 w 142"/>
                    <a:gd name="T51" fmla="*/ 54 h 87"/>
                    <a:gd name="T52" fmla="*/ 53 w 142"/>
                    <a:gd name="T53" fmla="*/ 48 h 87"/>
                    <a:gd name="T54" fmla="*/ 61 w 142"/>
                    <a:gd name="T55" fmla="*/ 42 h 87"/>
                    <a:gd name="T56" fmla="*/ 68 w 142"/>
                    <a:gd name="T57" fmla="*/ 36 h 87"/>
                    <a:gd name="T58" fmla="*/ 75 w 142"/>
                    <a:gd name="T59" fmla="*/ 31 h 87"/>
                    <a:gd name="T60" fmla="*/ 82 w 142"/>
                    <a:gd name="T61" fmla="*/ 26 h 87"/>
                    <a:gd name="T62" fmla="*/ 89 w 142"/>
                    <a:gd name="T63" fmla="*/ 23 h 87"/>
                    <a:gd name="T64" fmla="*/ 93 w 142"/>
                    <a:gd name="T65" fmla="*/ 20 h 87"/>
                    <a:gd name="T66" fmla="*/ 99 w 142"/>
                    <a:gd name="T67" fmla="*/ 17 h 87"/>
                    <a:gd name="T68" fmla="*/ 109 w 142"/>
                    <a:gd name="T69" fmla="*/ 12 h 87"/>
                    <a:gd name="T70" fmla="*/ 118 w 142"/>
                    <a:gd name="T71" fmla="*/ 7 h 87"/>
                    <a:gd name="T72" fmla="*/ 127 w 142"/>
                    <a:gd name="T73" fmla="*/ 2 h 87"/>
                    <a:gd name="T74" fmla="*/ 136 w 142"/>
                    <a:gd name="T75" fmla="*/ 0 h 87"/>
                    <a:gd name="T76" fmla="*/ 141 w 142"/>
                    <a:gd name="T77" fmla="*/ 0 h 87"/>
                    <a:gd name="T78" fmla="*/ 142 w 142"/>
                    <a:gd name="T79" fmla="*/ 4 h 87"/>
                    <a:gd name="T80" fmla="*/ 138 w 142"/>
                    <a:gd name="T81" fmla="*/ 13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42" h="87">
                      <a:moveTo>
                        <a:pt x="138" y="13"/>
                      </a:moveTo>
                      <a:lnTo>
                        <a:pt x="137" y="14"/>
                      </a:lnTo>
                      <a:lnTo>
                        <a:pt x="134" y="19"/>
                      </a:lnTo>
                      <a:lnTo>
                        <a:pt x="129" y="25"/>
                      </a:lnTo>
                      <a:lnTo>
                        <a:pt x="121" y="32"/>
                      </a:lnTo>
                      <a:lnTo>
                        <a:pt x="112" y="41"/>
                      </a:lnTo>
                      <a:lnTo>
                        <a:pt x="101" y="49"/>
                      </a:lnTo>
                      <a:lnTo>
                        <a:pt x="87" y="57"/>
                      </a:lnTo>
                      <a:lnTo>
                        <a:pt x="74" y="64"/>
                      </a:lnTo>
                      <a:lnTo>
                        <a:pt x="59" y="70"/>
                      </a:lnTo>
                      <a:lnTo>
                        <a:pt x="46" y="74"/>
                      </a:lnTo>
                      <a:lnTo>
                        <a:pt x="34" y="79"/>
                      </a:lnTo>
                      <a:lnTo>
                        <a:pt x="23" y="81"/>
                      </a:lnTo>
                      <a:lnTo>
                        <a:pt x="13" y="84"/>
                      </a:lnTo>
                      <a:lnTo>
                        <a:pt x="6" y="86"/>
                      </a:lnTo>
                      <a:lnTo>
                        <a:pt x="1" y="87"/>
                      </a:lnTo>
                      <a:lnTo>
                        <a:pt x="0" y="87"/>
                      </a:lnTo>
                      <a:lnTo>
                        <a:pt x="1" y="87"/>
                      </a:lnTo>
                      <a:lnTo>
                        <a:pt x="3" y="86"/>
                      </a:lnTo>
                      <a:lnTo>
                        <a:pt x="7" y="84"/>
                      </a:lnTo>
                      <a:lnTo>
                        <a:pt x="12" y="81"/>
                      </a:lnTo>
                      <a:lnTo>
                        <a:pt x="18" y="77"/>
                      </a:lnTo>
                      <a:lnTo>
                        <a:pt x="24" y="74"/>
                      </a:lnTo>
                      <a:lnTo>
                        <a:pt x="31" y="68"/>
                      </a:lnTo>
                      <a:lnTo>
                        <a:pt x="39" y="62"/>
                      </a:lnTo>
                      <a:lnTo>
                        <a:pt x="46" y="54"/>
                      </a:lnTo>
                      <a:lnTo>
                        <a:pt x="53" y="48"/>
                      </a:lnTo>
                      <a:lnTo>
                        <a:pt x="61" y="42"/>
                      </a:lnTo>
                      <a:lnTo>
                        <a:pt x="68" y="36"/>
                      </a:lnTo>
                      <a:lnTo>
                        <a:pt x="75" y="31"/>
                      </a:lnTo>
                      <a:lnTo>
                        <a:pt x="82" y="26"/>
                      </a:lnTo>
                      <a:lnTo>
                        <a:pt x="89" y="23"/>
                      </a:lnTo>
                      <a:lnTo>
                        <a:pt x="93" y="20"/>
                      </a:lnTo>
                      <a:lnTo>
                        <a:pt x="99" y="17"/>
                      </a:lnTo>
                      <a:lnTo>
                        <a:pt x="109" y="12"/>
                      </a:lnTo>
                      <a:lnTo>
                        <a:pt x="118" y="7"/>
                      </a:lnTo>
                      <a:lnTo>
                        <a:pt x="127" y="2"/>
                      </a:lnTo>
                      <a:lnTo>
                        <a:pt x="136" y="0"/>
                      </a:lnTo>
                      <a:lnTo>
                        <a:pt x="141" y="0"/>
                      </a:lnTo>
                      <a:lnTo>
                        <a:pt x="142" y="4"/>
                      </a:lnTo>
                      <a:lnTo>
                        <a:pt x="138" y="13"/>
                      </a:lnTo>
                      <a:close/>
                    </a:path>
                  </a:pathLst>
                </a:custGeom>
                <a:solidFill>
                  <a:srgbClr val="CC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51" name="Freeform 967"/>
                <p:cNvSpPr>
                  <a:spLocks/>
                </p:cNvSpPr>
                <p:nvPr/>
              </p:nvSpPr>
              <p:spPr bwMode="auto">
                <a:xfrm>
                  <a:off x="4892" y="2379"/>
                  <a:ext cx="28" cy="17"/>
                </a:xfrm>
                <a:custGeom>
                  <a:avLst/>
                  <a:gdLst>
                    <a:gd name="T0" fmla="*/ 138 w 142"/>
                    <a:gd name="T1" fmla="*/ 13 h 87"/>
                    <a:gd name="T2" fmla="*/ 138 w 142"/>
                    <a:gd name="T3" fmla="*/ 13 h 87"/>
                    <a:gd name="T4" fmla="*/ 137 w 142"/>
                    <a:gd name="T5" fmla="*/ 14 h 87"/>
                    <a:gd name="T6" fmla="*/ 134 w 142"/>
                    <a:gd name="T7" fmla="*/ 19 h 87"/>
                    <a:gd name="T8" fmla="*/ 129 w 142"/>
                    <a:gd name="T9" fmla="*/ 25 h 87"/>
                    <a:gd name="T10" fmla="*/ 121 w 142"/>
                    <a:gd name="T11" fmla="*/ 32 h 87"/>
                    <a:gd name="T12" fmla="*/ 112 w 142"/>
                    <a:gd name="T13" fmla="*/ 41 h 87"/>
                    <a:gd name="T14" fmla="*/ 101 w 142"/>
                    <a:gd name="T15" fmla="*/ 49 h 87"/>
                    <a:gd name="T16" fmla="*/ 87 w 142"/>
                    <a:gd name="T17" fmla="*/ 57 h 87"/>
                    <a:gd name="T18" fmla="*/ 74 w 142"/>
                    <a:gd name="T19" fmla="*/ 64 h 87"/>
                    <a:gd name="T20" fmla="*/ 74 w 142"/>
                    <a:gd name="T21" fmla="*/ 64 h 87"/>
                    <a:gd name="T22" fmla="*/ 59 w 142"/>
                    <a:gd name="T23" fmla="*/ 70 h 87"/>
                    <a:gd name="T24" fmla="*/ 46 w 142"/>
                    <a:gd name="T25" fmla="*/ 74 h 87"/>
                    <a:gd name="T26" fmla="*/ 34 w 142"/>
                    <a:gd name="T27" fmla="*/ 79 h 87"/>
                    <a:gd name="T28" fmla="*/ 23 w 142"/>
                    <a:gd name="T29" fmla="*/ 81 h 87"/>
                    <a:gd name="T30" fmla="*/ 13 w 142"/>
                    <a:gd name="T31" fmla="*/ 84 h 87"/>
                    <a:gd name="T32" fmla="*/ 6 w 142"/>
                    <a:gd name="T33" fmla="*/ 86 h 87"/>
                    <a:gd name="T34" fmla="*/ 1 w 142"/>
                    <a:gd name="T35" fmla="*/ 87 h 87"/>
                    <a:gd name="T36" fmla="*/ 0 w 142"/>
                    <a:gd name="T37" fmla="*/ 87 h 87"/>
                    <a:gd name="T38" fmla="*/ 0 w 142"/>
                    <a:gd name="T39" fmla="*/ 87 h 87"/>
                    <a:gd name="T40" fmla="*/ 1 w 142"/>
                    <a:gd name="T41" fmla="*/ 87 h 87"/>
                    <a:gd name="T42" fmla="*/ 3 w 142"/>
                    <a:gd name="T43" fmla="*/ 86 h 87"/>
                    <a:gd name="T44" fmla="*/ 7 w 142"/>
                    <a:gd name="T45" fmla="*/ 84 h 87"/>
                    <a:gd name="T46" fmla="*/ 12 w 142"/>
                    <a:gd name="T47" fmla="*/ 81 h 87"/>
                    <a:gd name="T48" fmla="*/ 18 w 142"/>
                    <a:gd name="T49" fmla="*/ 77 h 87"/>
                    <a:gd name="T50" fmla="*/ 24 w 142"/>
                    <a:gd name="T51" fmla="*/ 74 h 87"/>
                    <a:gd name="T52" fmla="*/ 31 w 142"/>
                    <a:gd name="T53" fmla="*/ 68 h 87"/>
                    <a:gd name="T54" fmla="*/ 39 w 142"/>
                    <a:gd name="T55" fmla="*/ 62 h 87"/>
                    <a:gd name="T56" fmla="*/ 39 w 142"/>
                    <a:gd name="T57" fmla="*/ 62 h 87"/>
                    <a:gd name="T58" fmla="*/ 46 w 142"/>
                    <a:gd name="T59" fmla="*/ 54 h 87"/>
                    <a:gd name="T60" fmla="*/ 53 w 142"/>
                    <a:gd name="T61" fmla="*/ 48 h 87"/>
                    <a:gd name="T62" fmla="*/ 61 w 142"/>
                    <a:gd name="T63" fmla="*/ 42 h 87"/>
                    <a:gd name="T64" fmla="*/ 68 w 142"/>
                    <a:gd name="T65" fmla="*/ 36 h 87"/>
                    <a:gd name="T66" fmla="*/ 75 w 142"/>
                    <a:gd name="T67" fmla="*/ 31 h 87"/>
                    <a:gd name="T68" fmla="*/ 82 w 142"/>
                    <a:gd name="T69" fmla="*/ 26 h 87"/>
                    <a:gd name="T70" fmla="*/ 89 w 142"/>
                    <a:gd name="T71" fmla="*/ 23 h 87"/>
                    <a:gd name="T72" fmla="*/ 93 w 142"/>
                    <a:gd name="T73" fmla="*/ 20 h 87"/>
                    <a:gd name="T74" fmla="*/ 93 w 142"/>
                    <a:gd name="T75" fmla="*/ 20 h 87"/>
                    <a:gd name="T76" fmla="*/ 99 w 142"/>
                    <a:gd name="T77" fmla="*/ 17 h 87"/>
                    <a:gd name="T78" fmla="*/ 109 w 142"/>
                    <a:gd name="T79" fmla="*/ 12 h 87"/>
                    <a:gd name="T80" fmla="*/ 118 w 142"/>
                    <a:gd name="T81" fmla="*/ 7 h 87"/>
                    <a:gd name="T82" fmla="*/ 127 w 142"/>
                    <a:gd name="T83" fmla="*/ 2 h 87"/>
                    <a:gd name="T84" fmla="*/ 136 w 142"/>
                    <a:gd name="T85" fmla="*/ 0 h 87"/>
                    <a:gd name="T86" fmla="*/ 141 w 142"/>
                    <a:gd name="T87" fmla="*/ 0 h 87"/>
                    <a:gd name="T88" fmla="*/ 142 w 142"/>
                    <a:gd name="T89" fmla="*/ 4 h 87"/>
                    <a:gd name="T90" fmla="*/ 138 w 142"/>
                    <a:gd name="T91" fmla="*/ 13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2" h="87">
                      <a:moveTo>
                        <a:pt x="138" y="13"/>
                      </a:moveTo>
                      <a:lnTo>
                        <a:pt x="138" y="13"/>
                      </a:lnTo>
                      <a:lnTo>
                        <a:pt x="137" y="14"/>
                      </a:lnTo>
                      <a:lnTo>
                        <a:pt x="134" y="19"/>
                      </a:lnTo>
                      <a:lnTo>
                        <a:pt x="129" y="25"/>
                      </a:lnTo>
                      <a:lnTo>
                        <a:pt x="121" y="32"/>
                      </a:lnTo>
                      <a:lnTo>
                        <a:pt x="112" y="41"/>
                      </a:lnTo>
                      <a:lnTo>
                        <a:pt x="101" y="49"/>
                      </a:lnTo>
                      <a:lnTo>
                        <a:pt x="87" y="57"/>
                      </a:lnTo>
                      <a:lnTo>
                        <a:pt x="74" y="64"/>
                      </a:lnTo>
                      <a:lnTo>
                        <a:pt x="59" y="70"/>
                      </a:lnTo>
                      <a:lnTo>
                        <a:pt x="46" y="74"/>
                      </a:lnTo>
                      <a:lnTo>
                        <a:pt x="34" y="79"/>
                      </a:lnTo>
                      <a:lnTo>
                        <a:pt x="23" y="81"/>
                      </a:lnTo>
                      <a:lnTo>
                        <a:pt x="13" y="84"/>
                      </a:lnTo>
                      <a:lnTo>
                        <a:pt x="6" y="86"/>
                      </a:lnTo>
                      <a:lnTo>
                        <a:pt x="1" y="87"/>
                      </a:lnTo>
                      <a:lnTo>
                        <a:pt x="0" y="87"/>
                      </a:lnTo>
                      <a:lnTo>
                        <a:pt x="1" y="87"/>
                      </a:lnTo>
                      <a:lnTo>
                        <a:pt x="3" y="86"/>
                      </a:lnTo>
                      <a:lnTo>
                        <a:pt x="7" y="84"/>
                      </a:lnTo>
                      <a:lnTo>
                        <a:pt x="12" y="81"/>
                      </a:lnTo>
                      <a:lnTo>
                        <a:pt x="18" y="77"/>
                      </a:lnTo>
                      <a:lnTo>
                        <a:pt x="24" y="74"/>
                      </a:lnTo>
                      <a:lnTo>
                        <a:pt x="31" y="68"/>
                      </a:lnTo>
                      <a:lnTo>
                        <a:pt x="39" y="62"/>
                      </a:lnTo>
                      <a:lnTo>
                        <a:pt x="46" y="54"/>
                      </a:lnTo>
                      <a:lnTo>
                        <a:pt x="53" y="48"/>
                      </a:lnTo>
                      <a:lnTo>
                        <a:pt x="61" y="42"/>
                      </a:lnTo>
                      <a:lnTo>
                        <a:pt x="68" y="36"/>
                      </a:lnTo>
                      <a:lnTo>
                        <a:pt x="75" y="31"/>
                      </a:lnTo>
                      <a:lnTo>
                        <a:pt x="82" y="26"/>
                      </a:lnTo>
                      <a:lnTo>
                        <a:pt x="89" y="23"/>
                      </a:lnTo>
                      <a:lnTo>
                        <a:pt x="93" y="20"/>
                      </a:lnTo>
                      <a:lnTo>
                        <a:pt x="99" y="17"/>
                      </a:lnTo>
                      <a:lnTo>
                        <a:pt x="109" y="12"/>
                      </a:lnTo>
                      <a:lnTo>
                        <a:pt x="118" y="7"/>
                      </a:lnTo>
                      <a:lnTo>
                        <a:pt x="127" y="2"/>
                      </a:lnTo>
                      <a:lnTo>
                        <a:pt x="136" y="0"/>
                      </a:lnTo>
                      <a:lnTo>
                        <a:pt x="141" y="0"/>
                      </a:lnTo>
                      <a:lnTo>
                        <a:pt x="142" y="4"/>
                      </a:lnTo>
                      <a:lnTo>
                        <a:pt x="138" y="13"/>
                      </a:lnTo>
                    </a:path>
                  </a:pathLst>
                </a:custGeom>
                <a:noFill/>
                <a:ln w="0">
                  <a:solidFill>
                    <a:srgbClr val="B7C4C4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52" name="Freeform 968"/>
                <p:cNvSpPr>
                  <a:spLocks/>
                </p:cNvSpPr>
                <p:nvPr/>
              </p:nvSpPr>
              <p:spPr bwMode="auto">
                <a:xfrm>
                  <a:off x="5025" y="2424"/>
                  <a:ext cx="20" cy="75"/>
                </a:xfrm>
                <a:custGeom>
                  <a:avLst/>
                  <a:gdLst>
                    <a:gd name="T0" fmla="*/ 39 w 101"/>
                    <a:gd name="T1" fmla="*/ 42 h 378"/>
                    <a:gd name="T2" fmla="*/ 10 w 101"/>
                    <a:gd name="T3" fmla="*/ 112 h 378"/>
                    <a:gd name="T4" fmla="*/ 11 w 101"/>
                    <a:gd name="T5" fmla="*/ 157 h 378"/>
                    <a:gd name="T6" fmla="*/ 6 w 101"/>
                    <a:gd name="T7" fmla="*/ 213 h 378"/>
                    <a:gd name="T8" fmla="*/ 6 w 101"/>
                    <a:gd name="T9" fmla="*/ 264 h 378"/>
                    <a:gd name="T10" fmla="*/ 0 w 101"/>
                    <a:gd name="T11" fmla="*/ 299 h 378"/>
                    <a:gd name="T12" fmla="*/ 27 w 101"/>
                    <a:gd name="T13" fmla="*/ 336 h 378"/>
                    <a:gd name="T14" fmla="*/ 73 w 101"/>
                    <a:gd name="T15" fmla="*/ 376 h 378"/>
                    <a:gd name="T16" fmla="*/ 70 w 101"/>
                    <a:gd name="T17" fmla="*/ 370 h 378"/>
                    <a:gd name="T18" fmla="*/ 47 w 101"/>
                    <a:gd name="T19" fmla="*/ 344 h 378"/>
                    <a:gd name="T20" fmla="*/ 38 w 101"/>
                    <a:gd name="T21" fmla="*/ 317 h 378"/>
                    <a:gd name="T22" fmla="*/ 31 w 101"/>
                    <a:gd name="T23" fmla="*/ 287 h 378"/>
                    <a:gd name="T24" fmla="*/ 35 w 101"/>
                    <a:gd name="T25" fmla="*/ 297 h 378"/>
                    <a:gd name="T26" fmla="*/ 52 w 101"/>
                    <a:gd name="T27" fmla="*/ 325 h 378"/>
                    <a:gd name="T28" fmla="*/ 78 w 101"/>
                    <a:gd name="T29" fmla="*/ 345 h 378"/>
                    <a:gd name="T30" fmla="*/ 94 w 101"/>
                    <a:gd name="T31" fmla="*/ 357 h 378"/>
                    <a:gd name="T32" fmla="*/ 85 w 101"/>
                    <a:gd name="T33" fmla="*/ 339 h 378"/>
                    <a:gd name="T34" fmla="*/ 67 w 101"/>
                    <a:gd name="T35" fmla="*/ 318 h 378"/>
                    <a:gd name="T36" fmla="*/ 46 w 101"/>
                    <a:gd name="T37" fmla="*/ 288 h 378"/>
                    <a:gd name="T38" fmla="*/ 38 w 101"/>
                    <a:gd name="T39" fmla="*/ 258 h 378"/>
                    <a:gd name="T40" fmla="*/ 27 w 101"/>
                    <a:gd name="T41" fmla="*/ 227 h 378"/>
                    <a:gd name="T42" fmla="*/ 39 w 101"/>
                    <a:gd name="T43" fmla="*/ 239 h 378"/>
                    <a:gd name="T44" fmla="*/ 69 w 101"/>
                    <a:gd name="T45" fmla="*/ 273 h 378"/>
                    <a:gd name="T46" fmla="*/ 95 w 101"/>
                    <a:gd name="T47" fmla="*/ 298 h 378"/>
                    <a:gd name="T48" fmla="*/ 90 w 101"/>
                    <a:gd name="T49" fmla="*/ 289 h 378"/>
                    <a:gd name="T50" fmla="*/ 70 w 101"/>
                    <a:gd name="T51" fmla="*/ 260 h 378"/>
                    <a:gd name="T52" fmla="*/ 52 w 101"/>
                    <a:gd name="T53" fmla="*/ 222 h 378"/>
                    <a:gd name="T54" fmla="*/ 33 w 101"/>
                    <a:gd name="T55" fmla="*/ 181 h 378"/>
                    <a:gd name="T56" fmla="*/ 39 w 101"/>
                    <a:gd name="T57" fmla="*/ 187 h 378"/>
                    <a:gd name="T58" fmla="*/ 66 w 101"/>
                    <a:gd name="T59" fmla="*/ 213 h 378"/>
                    <a:gd name="T60" fmla="*/ 81 w 101"/>
                    <a:gd name="T61" fmla="*/ 233 h 378"/>
                    <a:gd name="T62" fmla="*/ 100 w 101"/>
                    <a:gd name="T63" fmla="*/ 253 h 378"/>
                    <a:gd name="T64" fmla="*/ 89 w 101"/>
                    <a:gd name="T65" fmla="*/ 232 h 378"/>
                    <a:gd name="T66" fmla="*/ 68 w 101"/>
                    <a:gd name="T67" fmla="*/ 200 h 378"/>
                    <a:gd name="T68" fmla="*/ 35 w 101"/>
                    <a:gd name="T69" fmla="*/ 147 h 378"/>
                    <a:gd name="T70" fmla="*/ 31 w 101"/>
                    <a:gd name="T71" fmla="*/ 127 h 378"/>
                    <a:gd name="T72" fmla="*/ 36 w 101"/>
                    <a:gd name="T73" fmla="*/ 103 h 378"/>
                    <a:gd name="T74" fmla="*/ 55 w 101"/>
                    <a:gd name="T75" fmla="*/ 103 h 378"/>
                    <a:gd name="T76" fmla="*/ 69 w 101"/>
                    <a:gd name="T77" fmla="*/ 120 h 378"/>
                    <a:gd name="T78" fmla="*/ 85 w 101"/>
                    <a:gd name="T79" fmla="*/ 142 h 378"/>
                    <a:gd name="T80" fmla="*/ 85 w 101"/>
                    <a:gd name="T81" fmla="*/ 142 h 378"/>
                    <a:gd name="T82" fmla="*/ 73 w 101"/>
                    <a:gd name="T83" fmla="*/ 119 h 378"/>
                    <a:gd name="T84" fmla="*/ 56 w 101"/>
                    <a:gd name="T85" fmla="*/ 84 h 378"/>
                    <a:gd name="T86" fmla="*/ 50 w 101"/>
                    <a:gd name="T87" fmla="*/ 64 h 378"/>
                    <a:gd name="T88" fmla="*/ 67 w 101"/>
                    <a:gd name="T89" fmla="*/ 51 h 378"/>
                    <a:gd name="T90" fmla="*/ 89 w 101"/>
                    <a:gd name="T91" fmla="*/ 82 h 378"/>
                    <a:gd name="T92" fmla="*/ 85 w 101"/>
                    <a:gd name="T93" fmla="*/ 64 h 378"/>
                    <a:gd name="T94" fmla="*/ 66 w 101"/>
                    <a:gd name="T95" fmla="*/ 39 h 378"/>
                    <a:gd name="T96" fmla="*/ 66 w 101"/>
                    <a:gd name="T97" fmla="*/ 13 h 378"/>
                    <a:gd name="T98" fmla="*/ 63 w 101"/>
                    <a:gd name="T99" fmla="*/ 0 h 3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1" h="378">
                      <a:moveTo>
                        <a:pt x="61" y="3"/>
                      </a:moveTo>
                      <a:lnTo>
                        <a:pt x="56" y="12"/>
                      </a:lnTo>
                      <a:lnTo>
                        <a:pt x="47" y="25"/>
                      </a:lnTo>
                      <a:lnTo>
                        <a:pt x="39" y="42"/>
                      </a:lnTo>
                      <a:lnTo>
                        <a:pt x="29" y="61"/>
                      </a:lnTo>
                      <a:lnTo>
                        <a:pt x="20" y="80"/>
                      </a:lnTo>
                      <a:lnTo>
                        <a:pt x="13" y="97"/>
                      </a:lnTo>
                      <a:lnTo>
                        <a:pt x="10" y="112"/>
                      </a:lnTo>
                      <a:lnTo>
                        <a:pt x="10" y="121"/>
                      </a:lnTo>
                      <a:lnTo>
                        <a:pt x="11" y="130"/>
                      </a:lnTo>
                      <a:lnTo>
                        <a:pt x="12" y="142"/>
                      </a:lnTo>
                      <a:lnTo>
                        <a:pt x="11" y="157"/>
                      </a:lnTo>
                      <a:lnTo>
                        <a:pt x="10" y="171"/>
                      </a:lnTo>
                      <a:lnTo>
                        <a:pt x="7" y="186"/>
                      </a:lnTo>
                      <a:lnTo>
                        <a:pt x="6" y="200"/>
                      </a:lnTo>
                      <a:lnTo>
                        <a:pt x="6" y="213"/>
                      </a:lnTo>
                      <a:lnTo>
                        <a:pt x="7" y="222"/>
                      </a:lnTo>
                      <a:lnTo>
                        <a:pt x="8" y="237"/>
                      </a:lnTo>
                      <a:lnTo>
                        <a:pt x="8" y="252"/>
                      </a:lnTo>
                      <a:lnTo>
                        <a:pt x="6" y="264"/>
                      </a:lnTo>
                      <a:lnTo>
                        <a:pt x="3" y="273"/>
                      </a:lnTo>
                      <a:lnTo>
                        <a:pt x="1" y="283"/>
                      </a:lnTo>
                      <a:lnTo>
                        <a:pt x="0" y="292"/>
                      </a:lnTo>
                      <a:lnTo>
                        <a:pt x="0" y="299"/>
                      </a:lnTo>
                      <a:lnTo>
                        <a:pt x="2" y="306"/>
                      </a:lnTo>
                      <a:lnTo>
                        <a:pt x="7" y="314"/>
                      </a:lnTo>
                      <a:lnTo>
                        <a:pt x="16" y="325"/>
                      </a:lnTo>
                      <a:lnTo>
                        <a:pt x="27" y="336"/>
                      </a:lnTo>
                      <a:lnTo>
                        <a:pt x="39" y="348"/>
                      </a:lnTo>
                      <a:lnTo>
                        <a:pt x="51" y="359"/>
                      </a:lnTo>
                      <a:lnTo>
                        <a:pt x="63" y="368"/>
                      </a:lnTo>
                      <a:lnTo>
                        <a:pt x="73" y="376"/>
                      </a:lnTo>
                      <a:lnTo>
                        <a:pt x="80" y="378"/>
                      </a:lnTo>
                      <a:lnTo>
                        <a:pt x="79" y="377"/>
                      </a:lnTo>
                      <a:lnTo>
                        <a:pt x="75" y="373"/>
                      </a:lnTo>
                      <a:lnTo>
                        <a:pt x="70" y="370"/>
                      </a:lnTo>
                      <a:lnTo>
                        <a:pt x="64" y="363"/>
                      </a:lnTo>
                      <a:lnTo>
                        <a:pt x="58" y="357"/>
                      </a:lnTo>
                      <a:lnTo>
                        <a:pt x="52" y="350"/>
                      </a:lnTo>
                      <a:lnTo>
                        <a:pt x="47" y="344"/>
                      </a:lnTo>
                      <a:lnTo>
                        <a:pt x="44" y="339"/>
                      </a:lnTo>
                      <a:lnTo>
                        <a:pt x="41" y="333"/>
                      </a:lnTo>
                      <a:lnTo>
                        <a:pt x="39" y="326"/>
                      </a:lnTo>
                      <a:lnTo>
                        <a:pt x="38" y="317"/>
                      </a:lnTo>
                      <a:lnTo>
                        <a:pt x="35" y="308"/>
                      </a:lnTo>
                      <a:lnTo>
                        <a:pt x="34" y="299"/>
                      </a:lnTo>
                      <a:lnTo>
                        <a:pt x="33" y="292"/>
                      </a:lnTo>
                      <a:lnTo>
                        <a:pt x="31" y="287"/>
                      </a:lnTo>
                      <a:lnTo>
                        <a:pt x="31" y="286"/>
                      </a:lnTo>
                      <a:lnTo>
                        <a:pt x="31" y="287"/>
                      </a:lnTo>
                      <a:lnTo>
                        <a:pt x="33" y="290"/>
                      </a:lnTo>
                      <a:lnTo>
                        <a:pt x="35" y="297"/>
                      </a:lnTo>
                      <a:lnTo>
                        <a:pt x="38" y="303"/>
                      </a:lnTo>
                      <a:lnTo>
                        <a:pt x="41" y="310"/>
                      </a:lnTo>
                      <a:lnTo>
                        <a:pt x="46" y="318"/>
                      </a:lnTo>
                      <a:lnTo>
                        <a:pt x="52" y="325"/>
                      </a:lnTo>
                      <a:lnTo>
                        <a:pt x="58" y="331"/>
                      </a:lnTo>
                      <a:lnTo>
                        <a:pt x="64" y="336"/>
                      </a:lnTo>
                      <a:lnTo>
                        <a:pt x="72" y="340"/>
                      </a:lnTo>
                      <a:lnTo>
                        <a:pt x="78" y="345"/>
                      </a:lnTo>
                      <a:lnTo>
                        <a:pt x="83" y="349"/>
                      </a:lnTo>
                      <a:lnTo>
                        <a:pt x="87" y="353"/>
                      </a:lnTo>
                      <a:lnTo>
                        <a:pt x="91" y="355"/>
                      </a:lnTo>
                      <a:lnTo>
                        <a:pt x="94" y="357"/>
                      </a:lnTo>
                      <a:lnTo>
                        <a:pt x="95" y="357"/>
                      </a:lnTo>
                      <a:lnTo>
                        <a:pt x="94" y="354"/>
                      </a:lnTo>
                      <a:lnTo>
                        <a:pt x="90" y="346"/>
                      </a:lnTo>
                      <a:lnTo>
                        <a:pt x="85" y="339"/>
                      </a:lnTo>
                      <a:lnTo>
                        <a:pt x="80" y="333"/>
                      </a:lnTo>
                      <a:lnTo>
                        <a:pt x="78" y="331"/>
                      </a:lnTo>
                      <a:lnTo>
                        <a:pt x="73" y="325"/>
                      </a:lnTo>
                      <a:lnTo>
                        <a:pt x="67" y="318"/>
                      </a:lnTo>
                      <a:lnTo>
                        <a:pt x="61" y="311"/>
                      </a:lnTo>
                      <a:lnTo>
                        <a:pt x="56" y="304"/>
                      </a:lnTo>
                      <a:lnTo>
                        <a:pt x="50" y="295"/>
                      </a:lnTo>
                      <a:lnTo>
                        <a:pt x="46" y="288"/>
                      </a:lnTo>
                      <a:lnTo>
                        <a:pt x="45" y="282"/>
                      </a:lnTo>
                      <a:lnTo>
                        <a:pt x="44" y="276"/>
                      </a:lnTo>
                      <a:lnTo>
                        <a:pt x="41" y="267"/>
                      </a:lnTo>
                      <a:lnTo>
                        <a:pt x="38" y="258"/>
                      </a:lnTo>
                      <a:lnTo>
                        <a:pt x="35" y="248"/>
                      </a:lnTo>
                      <a:lnTo>
                        <a:pt x="31" y="239"/>
                      </a:lnTo>
                      <a:lnTo>
                        <a:pt x="28" y="232"/>
                      </a:lnTo>
                      <a:lnTo>
                        <a:pt x="27" y="227"/>
                      </a:lnTo>
                      <a:lnTo>
                        <a:pt x="25" y="226"/>
                      </a:lnTo>
                      <a:lnTo>
                        <a:pt x="27" y="228"/>
                      </a:lnTo>
                      <a:lnTo>
                        <a:pt x="31" y="233"/>
                      </a:lnTo>
                      <a:lnTo>
                        <a:pt x="39" y="239"/>
                      </a:lnTo>
                      <a:lnTo>
                        <a:pt x="46" y="248"/>
                      </a:lnTo>
                      <a:lnTo>
                        <a:pt x="55" y="258"/>
                      </a:lnTo>
                      <a:lnTo>
                        <a:pt x="62" y="266"/>
                      </a:lnTo>
                      <a:lnTo>
                        <a:pt x="69" y="273"/>
                      </a:lnTo>
                      <a:lnTo>
                        <a:pt x="73" y="278"/>
                      </a:lnTo>
                      <a:lnTo>
                        <a:pt x="79" y="286"/>
                      </a:lnTo>
                      <a:lnTo>
                        <a:pt x="87" y="293"/>
                      </a:lnTo>
                      <a:lnTo>
                        <a:pt x="95" y="298"/>
                      </a:lnTo>
                      <a:lnTo>
                        <a:pt x="97" y="300"/>
                      </a:lnTo>
                      <a:lnTo>
                        <a:pt x="96" y="299"/>
                      </a:lnTo>
                      <a:lnTo>
                        <a:pt x="94" y="295"/>
                      </a:lnTo>
                      <a:lnTo>
                        <a:pt x="90" y="289"/>
                      </a:lnTo>
                      <a:lnTo>
                        <a:pt x="86" y="282"/>
                      </a:lnTo>
                      <a:lnTo>
                        <a:pt x="80" y="275"/>
                      </a:lnTo>
                      <a:lnTo>
                        <a:pt x="75" y="267"/>
                      </a:lnTo>
                      <a:lnTo>
                        <a:pt x="70" y="260"/>
                      </a:lnTo>
                      <a:lnTo>
                        <a:pt x="67" y="254"/>
                      </a:lnTo>
                      <a:lnTo>
                        <a:pt x="62" y="245"/>
                      </a:lnTo>
                      <a:lnTo>
                        <a:pt x="57" y="235"/>
                      </a:lnTo>
                      <a:lnTo>
                        <a:pt x="52" y="222"/>
                      </a:lnTo>
                      <a:lnTo>
                        <a:pt x="47" y="210"/>
                      </a:lnTo>
                      <a:lnTo>
                        <a:pt x="41" y="199"/>
                      </a:lnTo>
                      <a:lnTo>
                        <a:pt x="36" y="189"/>
                      </a:lnTo>
                      <a:lnTo>
                        <a:pt x="33" y="181"/>
                      </a:lnTo>
                      <a:lnTo>
                        <a:pt x="28" y="176"/>
                      </a:lnTo>
                      <a:lnTo>
                        <a:pt x="29" y="177"/>
                      </a:lnTo>
                      <a:lnTo>
                        <a:pt x="34" y="181"/>
                      </a:lnTo>
                      <a:lnTo>
                        <a:pt x="39" y="187"/>
                      </a:lnTo>
                      <a:lnTo>
                        <a:pt x="46" y="193"/>
                      </a:lnTo>
                      <a:lnTo>
                        <a:pt x="53" y="200"/>
                      </a:lnTo>
                      <a:lnTo>
                        <a:pt x="61" y="207"/>
                      </a:lnTo>
                      <a:lnTo>
                        <a:pt x="66" y="213"/>
                      </a:lnTo>
                      <a:lnTo>
                        <a:pt x="69" y="217"/>
                      </a:lnTo>
                      <a:lnTo>
                        <a:pt x="73" y="222"/>
                      </a:lnTo>
                      <a:lnTo>
                        <a:pt x="76" y="227"/>
                      </a:lnTo>
                      <a:lnTo>
                        <a:pt x="81" y="233"/>
                      </a:lnTo>
                      <a:lnTo>
                        <a:pt x="87" y="239"/>
                      </a:lnTo>
                      <a:lnTo>
                        <a:pt x="92" y="245"/>
                      </a:lnTo>
                      <a:lnTo>
                        <a:pt x="97" y="249"/>
                      </a:lnTo>
                      <a:lnTo>
                        <a:pt x="100" y="253"/>
                      </a:lnTo>
                      <a:lnTo>
                        <a:pt x="101" y="254"/>
                      </a:lnTo>
                      <a:lnTo>
                        <a:pt x="98" y="250"/>
                      </a:lnTo>
                      <a:lnTo>
                        <a:pt x="95" y="242"/>
                      </a:lnTo>
                      <a:lnTo>
                        <a:pt x="89" y="232"/>
                      </a:lnTo>
                      <a:lnTo>
                        <a:pt x="85" y="224"/>
                      </a:lnTo>
                      <a:lnTo>
                        <a:pt x="81" y="219"/>
                      </a:lnTo>
                      <a:lnTo>
                        <a:pt x="76" y="210"/>
                      </a:lnTo>
                      <a:lnTo>
                        <a:pt x="68" y="200"/>
                      </a:lnTo>
                      <a:lnTo>
                        <a:pt x="59" y="187"/>
                      </a:lnTo>
                      <a:lnTo>
                        <a:pt x="51" y="174"/>
                      </a:lnTo>
                      <a:lnTo>
                        <a:pt x="42" y="160"/>
                      </a:lnTo>
                      <a:lnTo>
                        <a:pt x="35" y="147"/>
                      </a:lnTo>
                      <a:lnTo>
                        <a:pt x="31" y="136"/>
                      </a:lnTo>
                      <a:lnTo>
                        <a:pt x="31" y="135"/>
                      </a:lnTo>
                      <a:lnTo>
                        <a:pt x="31" y="132"/>
                      </a:lnTo>
                      <a:lnTo>
                        <a:pt x="31" y="127"/>
                      </a:lnTo>
                      <a:lnTo>
                        <a:pt x="31" y="123"/>
                      </a:lnTo>
                      <a:lnTo>
                        <a:pt x="33" y="116"/>
                      </a:lnTo>
                      <a:lnTo>
                        <a:pt x="34" y="109"/>
                      </a:lnTo>
                      <a:lnTo>
                        <a:pt x="36" y="103"/>
                      </a:lnTo>
                      <a:lnTo>
                        <a:pt x="40" y="98"/>
                      </a:lnTo>
                      <a:lnTo>
                        <a:pt x="47" y="95"/>
                      </a:lnTo>
                      <a:lnTo>
                        <a:pt x="51" y="97"/>
                      </a:lnTo>
                      <a:lnTo>
                        <a:pt x="55" y="103"/>
                      </a:lnTo>
                      <a:lnTo>
                        <a:pt x="58" y="108"/>
                      </a:lnTo>
                      <a:lnTo>
                        <a:pt x="61" y="110"/>
                      </a:lnTo>
                      <a:lnTo>
                        <a:pt x="64" y="115"/>
                      </a:lnTo>
                      <a:lnTo>
                        <a:pt x="69" y="120"/>
                      </a:lnTo>
                      <a:lnTo>
                        <a:pt x="74" y="126"/>
                      </a:lnTo>
                      <a:lnTo>
                        <a:pt x="78" y="132"/>
                      </a:lnTo>
                      <a:lnTo>
                        <a:pt x="81" y="138"/>
                      </a:lnTo>
                      <a:lnTo>
                        <a:pt x="85" y="142"/>
                      </a:lnTo>
                      <a:lnTo>
                        <a:pt x="86" y="146"/>
                      </a:lnTo>
                      <a:lnTo>
                        <a:pt x="87" y="147"/>
                      </a:lnTo>
                      <a:lnTo>
                        <a:pt x="86" y="144"/>
                      </a:lnTo>
                      <a:lnTo>
                        <a:pt x="85" y="142"/>
                      </a:lnTo>
                      <a:lnTo>
                        <a:pt x="83" y="136"/>
                      </a:lnTo>
                      <a:lnTo>
                        <a:pt x="79" y="131"/>
                      </a:lnTo>
                      <a:lnTo>
                        <a:pt x="76" y="125"/>
                      </a:lnTo>
                      <a:lnTo>
                        <a:pt x="73" y="119"/>
                      </a:lnTo>
                      <a:lnTo>
                        <a:pt x="70" y="113"/>
                      </a:lnTo>
                      <a:lnTo>
                        <a:pt x="66" y="103"/>
                      </a:lnTo>
                      <a:lnTo>
                        <a:pt x="61" y="93"/>
                      </a:lnTo>
                      <a:lnTo>
                        <a:pt x="56" y="84"/>
                      </a:lnTo>
                      <a:lnTo>
                        <a:pt x="50" y="78"/>
                      </a:lnTo>
                      <a:lnTo>
                        <a:pt x="46" y="74"/>
                      </a:lnTo>
                      <a:lnTo>
                        <a:pt x="47" y="69"/>
                      </a:lnTo>
                      <a:lnTo>
                        <a:pt x="50" y="64"/>
                      </a:lnTo>
                      <a:lnTo>
                        <a:pt x="52" y="59"/>
                      </a:lnTo>
                      <a:lnTo>
                        <a:pt x="56" y="54"/>
                      </a:lnTo>
                      <a:lnTo>
                        <a:pt x="61" y="51"/>
                      </a:lnTo>
                      <a:lnTo>
                        <a:pt x="67" y="51"/>
                      </a:lnTo>
                      <a:lnTo>
                        <a:pt x="74" y="56"/>
                      </a:lnTo>
                      <a:lnTo>
                        <a:pt x="80" y="65"/>
                      </a:lnTo>
                      <a:lnTo>
                        <a:pt x="86" y="74"/>
                      </a:lnTo>
                      <a:lnTo>
                        <a:pt x="89" y="82"/>
                      </a:lnTo>
                      <a:lnTo>
                        <a:pt x="90" y="85"/>
                      </a:lnTo>
                      <a:lnTo>
                        <a:pt x="89" y="81"/>
                      </a:lnTo>
                      <a:lnTo>
                        <a:pt x="87" y="74"/>
                      </a:lnTo>
                      <a:lnTo>
                        <a:pt x="85" y="64"/>
                      </a:lnTo>
                      <a:lnTo>
                        <a:pt x="81" y="54"/>
                      </a:lnTo>
                      <a:lnTo>
                        <a:pt x="76" y="47"/>
                      </a:lnTo>
                      <a:lnTo>
                        <a:pt x="70" y="42"/>
                      </a:lnTo>
                      <a:lnTo>
                        <a:pt x="66" y="39"/>
                      </a:lnTo>
                      <a:lnTo>
                        <a:pt x="64" y="31"/>
                      </a:lnTo>
                      <a:lnTo>
                        <a:pt x="64" y="26"/>
                      </a:lnTo>
                      <a:lnTo>
                        <a:pt x="66" y="20"/>
                      </a:lnTo>
                      <a:lnTo>
                        <a:pt x="66" y="13"/>
                      </a:lnTo>
                      <a:lnTo>
                        <a:pt x="67" y="8"/>
                      </a:lnTo>
                      <a:lnTo>
                        <a:pt x="66" y="3"/>
                      </a:lnTo>
                      <a:lnTo>
                        <a:pt x="66" y="1"/>
                      </a:lnTo>
                      <a:lnTo>
                        <a:pt x="63" y="0"/>
                      </a:lnTo>
                      <a:lnTo>
                        <a:pt x="61" y="3"/>
                      </a:lnTo>
                      <a:close/>
                    </a:path>
                  </a:pathLst>
                </a:custGeom>
                <a:solidFill>
                  <a:srgbClr val="CC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53" name="Freeform 969"/>
                <p:cNvSpPr>
                  <a:spLocks/>
                </p:cNvSpPr>
                <p:nvPr/>
              </p:nvSpPr>
              <p:spPr bwMode="auto">
                <a:xfrm>
                  <a:off x="5025" y="2424"/>
                  <a:ext cx="20" cy="75"/>
                </a:xfrm>
                <a:custGeom>
                  <a:avLst/>
                  <a:gdLst>
                    <a:gd name="T0" fmla="*/ 47 w 101"/>
                    <a:gd name="T1" fmla="*/ 25 h 378"/>
                    <a:gd name="T2" fmla="*/ 13 w 101"/>
                    <a:gd name="T3" fmla="*/ 97 h 378"/>
                    <a:gd name="T4" fmla="*/ 11 w 101"/>
                    <a:gd name="T5" fmla="*/ 130 h 378"/>
                    <a:gd name="T6" fmla="*/ 7 w 101"/>
                    <a:gd name="T7" fmla="*/ 186 h 378"/>
                    <a:gd name="T8" fmla="*/ 7 w 101"/>
                    <a:gd name="T9" fmla="*/ 222 h 378"/>
                    <a:gd name="T10" fmla="*/ 3 w 101"/>
                    <a:gd name="T11" fmla="*/ 273 h 378"/>
                    <a:gd name="T12" fmla="*/ 2 w 101"/>
                    <a:gd name="T13" fmla="*/ 306 h 378"/>
                    <a:gd name="T14" fmla="*/ 27 w 101"/>
                    <a:gd name="T15" fmla="*/ 336 h 378"/>
                    <a:gd name="T16" fmla="*/ 73 w 101"/>
                    <a:gd name="T17" fmla="*/ 376 h 378"/>
                    <a:gd name="T18" fmla="*/ 75 w 101"/>
                    <a:gd name="T19" fmla="*/ 373 h 378"/>
                    <a:gd name="T20" fmla="*/ 52 w 101"/>
                    <a:gd name="T21" fmla="*/ 350 h 378"/>
                    <a:gd name="T22" fmla="*/ 41 w 101"/>
                    <a:gd name="T23" fmla="*/ 333 h 378"/>
                    <a:gd name="T24" fmla="*/ 34 w 101"/>
                    <a:gd name="T25" fmla="*/ 299 h 378"/>
                    <a:gd name="T26" fmla="*/ 31 w 101"/>
                    <a:gd name="T27" fmla="*/ 286 h 378"/>
                    <a:gd name="T28" fmla="*/ 38 w 101"/>
                    <a:gd name="T29" fmla="*/ 303 h 378"/>
                    <a:gd name="T30" fmla="*/ 58 w 101"/>
                    <a:gd name="T31" fmla="*/ 331 h 378"/>
                    <a:gd name="T32" fmla="*/ 78 w 101"/>
                    <a:gd name="T33" fmla="*/ 345 h 378"/>
                    <a:gd name="T34" fmla="*/ 94 w 101"/>
                    <a:gd name="T35" fmla="*/ 357 h 378"/>
                    <a:gd name="T36" fmla="*/ 90 w 101"/>
                    <a:gd name="T37" fmla="*/ 346 h 378"/>
                    <a:gd name="T38" fmla="*/ 78 w 101"/>
                    <a:gd name="T39" fmla="*/ 331 h 378"/>
                    <a:gd name="T40" fmla="*/ 56 w 101"/>
                    <a:gd name="T41" fmla="*/ 304 h 378"/>
                    <a:gd name="T42" fmla="*/ 45 w 101"/>
                    <a:gd name="T43" fmla="*/ 282 h 378"/>
                    <a:gd name="T44" fmla="*/ 35 w 101"/>
                    <a:gd name="T45" fmla="*/ 248 h 378"/>
                    <a:gd name="T46" fmla="*/ 25 w 101"/>
                    <a:gd name="T47" fmla="*/ 226 h 378"/>
                    <a:gd name="T48" fmla="*/ 39 w 101"/>
                    <a:gd name="T49" fmla="*/ 239 h 378"/>
                    <a:gd name="T50" fmla="*/ 69 w 101"/>
                    <a:gd name="T51" fmla="*/ 273 h 378"/>
                    <a:gd name="T52" fmla="*/ 87 w 101"/>
                    <a:gd name="T53" fmla="*/ 293 h 378"/>
                    <a:gd name="T54" fmla="*/ 96 w 101"/>
                    <a:gd name="T55" fmla="*/ 299 h 378"/>
                    <a:gd name="T56" fmla="*/ 80 w 101"/>
                    <a:gd name="T57" fmla="*/ 275 h 378"/>
                    <a:gd name="T58" fmla="*/ 67 w 101"/>
                    <a:gd name="T59" fmla="*/ 254 h 378"/>
                    <a:gd name="T60" fmla="*/ 47 w 101"/>
                    <a:gd name="T61" fmla="*/ 210 h 378"/>
                    <a:gd name="T62" fmla="*/ 28 w 101"/>
                    <a:gd name="T63" fmla="*/ 176 h 378"/>
                    <a:gd name="T64" fmla="*/ 39 w 101"/>
                    <a:gd name="T65" fmla="*/ 187 h 378"/>
                    <a:gd name="T66" fmla="*/ 66 w 101"/>
                    <a:gd name="T67" fmla="*/ 213 h 378"/>
                    <a:gd name="T68" fmla="*/ 76 w 101"/>
                    <a:gd name="T69" fmla="*/ 227 h 378"/>
                    <a:gd name="T70" fmla="*/ 97 w 101"/>
                    <a:gd name="T71" fmla="*/ 249 h 378"/>
                    <a:gd name="T72" fmla="*/ 98 w 101"/>
                    <a:gd name="T73" fmla="*/ 250 h 378"/>
                    <a:gd name="T74" fmla="*/ 85 w 101"/>
                    <a:gd name="T75" fmla="*/ 224 h 378"/>
                    <a:gd name="T76" fmla="*/ 59 w 101"/>
                    <a:gd name="T77" fmla="*/ 187 h 378"/>
                    <a:gd name="T78" fmla="*/ 31 w 101"/>
                    <a:gd name="T79" fmla="*/ 136 h 378"/>
                    <a:gd name="T80" fmla="*/ 31 w 101"/>
                    <a:gd name="T81" fmla="*/ 127 h 378"/>
                    <a:gd name="T82" fmla="*/ 36 w 101"/>
                    <a:gd name="T83" fmla="*/ 103 h 378"/>
                    <a:gd name="T84" fmla="*/ 51 w 101"/>
                    <a:gd name="T85" fmla="*/ 97 h 378"/>
                    <a:gd name="T86" fmla="*/ 61 w 101"/>
                    <a:gd name="T87" fmla="*/ 110 h 378"/>
                    <a:gd name="T88" fmla="*/ 78 w 101"/>
                    <a:gd name="T89" fmla="*/ 132 h 378"/>
                    <a:gd name="T90" fmla="*/ 86 w 101"/>
                    <a:gd name="T91" fmla="*/ 146 h 378"/>
                    <a:gd name="T92" fmla="*/ 83 w 101"/>
                    <a:gd name="T93" fmla="*/ 136 h 378"/>
                    <a:gd name="T94" fmla="*/ 70 w 101"/>
                    <a:gd name="T95" fmla="*/ 113 h 378"/>
                    <a:gd name="T96" fmla="*/ 56 w 101"/>
                    <a:gd name="T97" fmla="*/ 84 h 378"/>
                    <a:gd name="T98" fmla="*/ 47 w 101"/>
                    <a:gd name="T99" fmla="*/ 69 h 378"/>
                    <a:gd name="T100" fmla="*/ 56 w 101"/>
                    <a:gd name="T101" fmla="*/ 54 h 378"/>
                    <a:gd name="T102" fmla="*/ 74 w 101"/>
                    <a:gd name="T103" fmla="*/ 56 h 378"/>
                    <a:gd name="T104" fmla="*/ 90 w 101"/>
                    <a:gd name="T105" fmla="*/ 85 h 378"/>
                    <a:gd name="T106" fmla="*/ 85 w 101"/>
                    <a:gd name="T107" fmla="*/ 64 h 378"/>
                    <a:gd name="T108" fmla="*/ 70 w 101"/>
                    <a:gd name="T109" fmla="*/ 42 h 378"/>
                    <a:gd name="T110" fmla="*/ 64 w 101"/>
                    <a:gd name="T111" fmla="*/ 26 h 378"/>
                    <a:gd name="T112" fmla="*/ 66 w 101"/>
                    <a:gd name="T113" fmla="*/ 3 h 3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01" h="378">
                      <a:moveTo>
                        <a:pt x="61" y="3"/>
                      </a:moveTo>
                      <a:lnTo>
                        <a:pt x="61" y="3"/>
                      </a:lnTo>
                      <a:lnTo>
                        <a:pt x="56" y="12"/>
                      </a:lnTo>
                      <a:lnTo>
                        <a:pt x="47" y="25"/>
                      </a:lnTo>
                      <a:lnTo>
                        <a:pt x="39" y="42"/>
                      </a:lnTo>
                      <a:lnTo>
                        <a:pt x="29" y="61"/>
                      </a:lnTo>
                      <a:lnTo>
                        <a:pt x="20" y="80"/>
                      </a:lnTo>
                      <a:lnTo>
                        <a:pt x="13" y="97"/>
                      </a:lnTo>
                      <a:lnTo>
                        <a:pt x="10" y="112"/>
                      </a:lnTo>
                      <a:lnTo>
                        <a:pt x="10" y="121"/>
                      </a:lnTo>
                      <a:lnTo>
                        <a:pt x="11" y="130"/>
                      </a:lnTo>
                      <a:lnTo>
                        <a:pt x="12" y="142"/>
                      </a:lnTo>
                      <a:lnTo>
                        <a:pt x="11" y="157"/>
                      </a:lnTo>
                      <a:lnTo>
                        <a:pt x="10" y="171"/>
                      </a:lnTo>
                      <a:lnTo>
                        <a:pt x="7" y="186"/>
                      </a:lnTo>
                      <a:lnTo>
                        <a:pt x="6" y="200"/>
                      </a:lnTo>
                      <a:lnTo>
                        <a:pt x="6" y="213"/>
                      </a:lnTo>
                      <a:lnTo>
                        <a:pt x="7" y="222"/>
                      </a:lnTo>
                      <a:lnTo>
                        <a:pt x="8" y="237"/>
                      </a:lnTo>
                      <a:lnTo>
                        <a:pt x="8" y="252"/>
                      </a:lnTo>
                      <a:lnTo>
                        <a:pt x="6" y="264"/>
                      </a:lnTo>
                      <a:lnTo>
                        <a:pt x="3" y="273"/>
                      </a:lnTo>
                      <a:lnTo>
                        <a:pt x="1" y="283"/>
                      </a:lnTo>
                      <a:lnTo>
                        <a:pt x="0" y="292"/>
                      </a:lnTo>
                      <a:lnTo>
                        <a:pt x="0" y="299"/>
                      </a:lnTo>
                      <a:lnTo>
                        <a:pt x="2" y="306"/>
                      </a:lnTo>
                      <a:lnTo>
                        <a:pt x="7" y="314"/>
                      </a:lnTo>
                      <a:lnTo>
                        <a:pt x="16" y="325"/>
                      </a:lnTo>
                      <a:lnTo>
                        <a:pt x="27" y="336"/>
                      </a:lnTo>
                      <a:lnTo>
                        <a:pt x="39" y="348"/>
                      </a:lnTo>
                      <a:lnTo>
                        <a:pt x="51" y="359"/>
                      </a:lnTo>
                      <a:lnTo>
                        <a:pt x="63" y="368"/>
                      </a:lnTo>
                      <a:lnTo>
                        <a:pt x="73" y="376"/>
                      </a:lnTo>
                      <a:lnTo>
                        <a:pt x="80" y="378"/>
                      </a:lnTo>
                      <a:lnTo>
                        <a:pt x="79" y="377"/>
                      </a:lnTo>
                      <a:lnTo>
                        <a:pt x="75" y="373"/>
                      </a:lnTo>
                      <a:lnTo>
                        <a:pt x="70" y="370"/>
                      </a:lnTo>
                      <a:lnTo>
                        <a:pt x="64" y="363"/>
                      </a:lnTo>
                      <a:lnTo>
                        <a:pt x="58" y="357"/>
                      </a:lnTo>
                      <a:lnTo>
                        <a:pt x="52" y="350"/>
                      </a:lnTo>
                      <a:lnTo>
                        <a:pt x="47" y="344"/>
                      </a:lnTo>
                      <a:lnTo>
                        <a:pt x="44" y="339"/>
                      </a:lnTo>
                      <a:lnTo>
                        <a:pt x="41" y="333"/>
                      </a:lnTo>
                      <a:lnTo>
                        <a:pt x="39" y="326"/>
                      </a:lnTo>
                      <a:lnTo>
                        <a:pt x="38" y="317"/>
                      </a:lnTo>
                      <a:lnTo>
                        <a:pt x="35" y="308"/>
                      </a:lnTo>
                      <a:lnTo>
                        <a:pt x="34" y="299"/>
                      </a:lnTo>
                      <a:lnTo>
                        <a:pt x="33" y="292"/>
                      </a:lnTo>
                      <a:lnTo>
                        <a:pt x="31" y="287"/>
                      </a:lnTo>
                      <a:lnTo>
                        <a:pt x="31" y="286"/>
                      </a:lnTo>
                      <a:lnTo>
                        <a:pt x="31" y="287"/>
                      </a:lnTo>
                      <a:lnTo>
                        <a:pt x="33" y="290"/>
                      </a:lnTo>
                      <a:lnTo>
                        <a:pt x="35" y="297"/>
                      </a:lnTo>
                      <a:lnTo>
                        <a:pt x="38" y="303"/>
                      </a:lnTo>
                      <a:lnTo>
                        <a:pt x="41" y="310"/>
                      </a:lnTo>
                      <a:lnTo>
                        <a:pt x="46" y="318"/>
                      </a:lnTo>
                      <a:lnTo>
                        <a:pt x="52" y="325"/>
                      </a:lnTo>
                      <a:lnTo>
                        <a:pt x="58" y="331"/>
                      </a:lnTo>
                      <a:lnTo>
                        <a:pt x="64" y="336"/>
                      </a:lnTo>
                      <a:lnTo>
                        <a:pt x="72" y="340"/>
                      </a:lnTo>
                      <a:lnTo>
                        <a:pt x="78" y="345"/>
                      </a:lnTo>
                      <a:lnTo>
                        <a:pt x="83" y="349"/>
                      </a:lnTo>
                      <a:lnTo>
                        <a:pt x="87" y="353"/>
                      </a:lnTo>
                      <a:lnTo>
                        <a:pt x="91" y="355"/>
                      </a:lnTo>
                      <a:lnTo>
                        <a:pt x="94" y="357"/>
                      </a:lnTo>
                      <a:lnTo>
                        <a:pt x="95" y="357"/>
                      </a:lnTo>
                      <a:lnTo>
                        <a:pt x="94" y="354"/>
                      </a:lnTo>
                      <a:lnTo>
                        <a:pt x="90" y="346"/>
                      </a:lnTo>
                      <a:lnTo>
                        <a:pt x="85" y="339"/>
                      </a:lnTo>
                      <a:lnTo>
                        <a:pt x="80" y="333"/>
                      </a:lnTo>
                      <a:lnTo>
                        <a:pt x="78" y="331"/>
                      </a:lnTo>
                      <a:lnTo>
                        <a:pt x="73" y="325"/>
                      </a:lnTo>
                      <a:lnTo>
                        <a:pt x="67" y="318"/>
                      </a:lnTo>
                      <a:lnTo>
                        <a:pt x="61" y="311"/>
                      </a:lnTo>
                      <a:lnTo>
                        <a:pt x="56" y="304"/>
                      </a:lnTo>
                      <a:lnTo>
                        <a:pt x="50" y="295"/>
                      </a:lnTo>
                      <a:lnTo>
                        <a:pt x="46" y="288"/>
                      </a:lnTo>
                      <a:lnTo>
                        <a:pt x="45" y="282"/>
                      </a:lnTo>
                      <a:lnTo>
                        <a:pt x="44" y="276"/>
                      </a:lnTo>
                      <a:lnTo>
                        <a:pt x="41" y="267"/>
                      </a:lnTo>
                      <a:lnTo>
                        <a:pt x="38" y="258"/>
                      </a:lnTo>
                      <a:lnTo>
                        <a:pt x="35" y="248"/>
                      </a:lnTo>
                      <a:lnTo>
                        <a:pt x="31" y="239"/>
                      </a:lnTo>
                      <a:lnTo>
                        <a:pt x="28" y="232"/>
                      </a:lnTo>
                      <a:lnTo>
                        <a:pt x="27" y="227"/>
                      </a:lnTo>
                      <a:lnTo>
                        <a:pt x="25" y="226"/>
                      </a:lnTo>
                      <a:lnTo>
                        <a:pt x="27" y="228"/>
                      </a:lnTo>
                      <a:lnTo>
                        <a:pt x="31" y="233"/>
                      </a:lnTo>
                      <a:lnTo>
                        <a:pt x="39" y="239"/>
                      </a:lnTo>
                      <a:lnTo>
                        <a:pt x="46" y="248"/>
                      </a:lnTo>
                      <a:lnTo>
                        <a:pt x="55" y="258"/>
                      </a:lnTo>
                      <a:lnTo>
                        <a:pt x="62" y="266"/>
                      </a:lnTo>
                      <a:lnTo>
                        <a:pt x="69" y="273"/>
                      </a:lnTo>
                      <a:lnTo>
                        <a:pt x="73" y="278"/>
                      </a:lnTo>
                      <a:lnTo>
                        <a:pt x="79" y="286"/>
                      </a:lnTo>
                      <a:lnTo>
                        <a:pt x="87" y="293"/>
                      </a:lnTo>
                      <a:lnTo>
                        <a:pt x="95" y="298"/>
                      </a:lnTo>
                      <a:lnTo>
                        <a:pt x="97" y="300"/>
                      </a:lnTo>
                      <a:lnTo>
                        <a:pt x="96" y="299"/>
                      </a:lnTo>
                      <a:lnTo>
                        <a:pt x="94" y="295"/>
                      </a:lnTo>
                      <a:lnTo>
                        <a:pt x="90" y="289"/>
                      </a:lnTo>
                      <a:lnTo>
                        <a:pt x="86" y="282"/>
                      </a:lnTo>
                      <a:lnTo>
                        <a:pt x="80" y="275"/>
                      </a:lnTo>
                      <a:lnTo>
                        <a:pt x="75" y="267"/>
                      </a:lnTo>
                      <a:lnTo>
                        <a:pt x="70" y="260"/>
                      </a:lnTo>
                      <a:lnTo>
                        <a:pt x="67" y="254"/>
                      </a:lnTo>
                      <a:lnTo>
                        <a:pt x="62" y="245"/>
                      </a:lnTo>
                      <a:lnTo>
                        <a:pt x="57" y="235"/>
                      </a:lnTo>
                      <a:lnTo>
                        <a:pt x="52" y="222"/>
                      </a:lnTo>
                      <a:lnTo>
                        <a:pt x="47" y="210"/>
                      </a:lnTo>
                      <a:lnTo>
                        <a:pt x="41" y="199"/>
                      </a:lnTo>
                      <a:lnTo>
                        <a:pt x="36" y="189"/>
                      </a:lnTo>
                      <a:lnTo>
                        <a:pt x="33" y="181"/>
                      </a:lnTo>
                      <a:lnTo>
                        <a:pt x="28" y="176"/>
                      </a:lnTo>
                      <a:lnTo>
                        <a:pt x="29" y="177"/>
                      </a:lnTo>
                      <a:lnTo>
                        <a:pt x="34" y="181"/>
                      </a:lnTo>
                      <a:lnTo>
                        <a:pt x="39" y="187"/>
                      </a:lnTo>
                      <a:lnTo>
                        <a:pt x="46" y="193"/>
                      </a:lnTo>
                      <a:lnTo>
                        <a:pt x="53" y="200"/>
                      </a:lnTo>
                      <a:lnTo>
                        <a:pt x="61" y="207"/>
                      </a:lnTo>
                      <a:lnTo>
                        <a:pt x="66" y="213"/>
                      </a:lnTo>
                      <a:lnTo>
                        <a:pt x="69" y="217"/>
                      </a:lnTo>
                      <a:lnTo>
                        <a:pt x="73" y="222"/>
                      </a:lnTo>
                      <a:lnTo>
                        <a:pt x="76" y="227"/>
                      </a:lnTo>
                      <a:lnTo>
                        <a:pt x="81" y="233"/>
                      </a:lnTo>
                      <a:lnTo>
                        <a:pt x="87" y="239"/>
                      </a:lnTo>
                      <a:lnTo>
                        <a:pt x="92" y="245"/>
                      </a:lnTo>
                      <a:lnTo>
                        <a:pt x="97" y="249"/>
                      </a:lnTo>
                      <a:lnTo>
                        <a:pt x="100" y="253"/>
                      </a:lnTo>
                      <a:lnTo>
                        <a:pt x="101" y="254"/>
                      </a:lnTo>
                      <a:lnTo>
                        <a:pt x="98" y="250"/>
                      </a:lnTo>
                      <a:lnTo>
                        <a:pt x="95" y="242"/>
                      </a:lnTo>
                      <a:lnTo>
                        <a:pt x="89" y="232"/>
                      </a:lnTo>
                      <a:lnTo>
                        <a:pt x="85" y="224"/>
                      </a:lnTo>
                      <a:lnTo>
                        <a:pt x="81" y="219"/>
                      </a:lnTo>
                      <a:lnTo>
                        <a:pt x="76" y="210"/>
                      </a:lnTo>
                      <a:lnTo>
                        <a:pt x="68" y="200"/>
                      </a:lnTo>
                      <a:lnTo>
                        <a:pt x="59" y="187"/>
                      </a:lnTo>
                      <a:lnTo>
                        <a:pt x="51" y="174"/>
                      </a:lnTo>
                      <a:lnTo>
                        <a:pt x="42" y="160"/>
                      </a:lnTo>
                      <a:lnTo>
                        <a:pt x="35" y="147"/>
                      </a:lnTo>
                      <a:lnTo>
                        <a:pt x="31" y="136"/>
                      </a:lnTo>
                      <a:lnTo>
                        <a:pt x="31" y="135"/>
                      </a:lnTo>
                      <a:lnTo>
                        <a:pt x="31" y="132"/>
                      </a:lnTo>
                      <a:lnTo>
                        <a:pt x="31" y="127"/>
                      </a:lnTo>
                      <a:lnTo>
                        <a:pt x="31" y="123"/>
                      </a:lnTo>
                      <a:lnTo>
                        <a:pt x="33" y="116"/>
                      </a:lnTo>
                      <a:lnTo>
                        <a:pt x="34" y="109"/>
                      </a:lnTo>
                      <a:lnTo>
                        <a:pt x="36" y="103"/>
                      </a:lnTo>
                      <a:lnTo>
                        <a:pt x="40" y="98"/>
                      </a:lnTo>
                      <a:lnTo>
                        <a:pt x="47" y="95"/>
                      </a:lnTo>
                      <a:lnTo>
                        <a:pt x="51" y="97"/>
                      </a:lnTo>
                      <a:lnTo>
                        <a:pt x="55" y="103"/>
                      </a:lnTo>
                      <a:lnTo>
                        <a:pt x="58" y="108"/>
                      </a:lnTo>
                      <a:lnTo>
                        <a:pt x="61" y="110"/>
                      </a:lnTo>
                      <a:lnTo>
                        <a:pt x="64" y="115"/>
                      </a:lnTo>
                      <a:lnTo>
                        <a:pt x="69" y="120"/>
                      </a:lnTo>
                      <a:lnTo>
                        <a:pt x="74" y="126"/>
                      </a:lnTo>
                      <a:lnTo>
                        <a:pt x="78" y="132"/>
                      </a:lnTo>
                      <a:lnTo>
                        <a:pt x="81" y="138"/>
                      </a:lnTo>
                      <a:lnTo>
                        <a:pt x="85" y="142"/>
                      </a:lnTo>
                      <a:lnTo>
                        <a:pt x="86" y="146"/>
                      </a:lnTo>
                      <a:lnTo>
                        <a:pt x="87" y="147"/>
                      </a:lnTo>
                      <a:lnTo>
                        <a:pt x="86" y="144"/>
                      </a:lnTo>
                      <a:lnTo>
                        <a:pt x="85" y="142"/>
                      </a:lnTo>
                      <a:lnTo>
                        <a:pt x="83" y="136"/>
                      </a:lnTo>
                      <a:lnTo>
                        <a:pt x="79" y="131"/>
                      </a:lnTo>
                      <a:lnTo>
                        <a:pt x="76" y="125"/>
                      </a:lnTo>
                      <a:lnTo>
                        <a:pt x="73" y="119"/>
                      </a:lnTo>
                      <a:lnTo>
                        <a:pt x="70" y="113"/>
                      </a:lnTo>
                      <a:lnTo>
                        <a:pt x="66" y="103"/>
                      </a:lnTo>
                      <a:lnTo>
                        <a:pt x="61" y="93"/>
                      </a:lnTo>
                      <a:lnTo>
                        <a:pt x="56" y="84"/>
                      </a:lnTo>
                      <a:lnTo>
                        <a:pt x="50" y="78"/>
                      </a:lnTo>
                      <a:lnTo>
                        <a:pt x="46" y="74"/>
                      </a:lnTo>
                      <a:lnTo>
                        <a:pt x="47" y="69"/>
                      </a:lnTo>
                      <a:lnTo>
                        <a:pt x="50" y="64"/>
                      </a:lnTo>
                      <a:lnTo>
                        <a:pt x="52" y="59"/>
                      </a:lnTo>
                      <a:lnTo>
                        <a:pt x="56" y="54"/>
                      </a:lnTo>
                      <a:lnTo>
                        <a:pt x="61" y="51"/>
                      </a:lnTo>
                      <a:lnTo>
                        <a:pt x="67" y="51"/>
                      </a:lnTo>
                      <a:lnTo>
                        <a:pt x="74" y="56"/>
                      </a:lnTo>
                      <a:lnTo>
                        <a:pt x="80" y="65"/>
                      </a:lnTo>
                      <a:lnTo>
                        <a:pt x="86" y="74"/>
                      </a:lnTo>
                      <a:lnTo>
                        <a:pt x="89" y="82"/>
                      </a:lnTo>
                      <a:lnTo>
                        <a:pt x="90" y="85"/>
                      </a:lnTo>
                      <a:lnTo>
                        <a:pt x="89" y="81"/>
                      </a:lnTo>
                      <a:lnTo>
                        <a:pt x="87" y="74"/>
                      </a:lnTo>
                      <a:lnTo>
                        <a:pt x="85" y="64"/>
                      </a:lnTo>
                      <a:lnTo>
                        <a:pt x="81" y="54"/>
                      </a:lnTo>
                      <a:lnTo>
                        <a:pt x="76" y="47"/>
                      </a:lnTo>
                      <a:lnTo>
                        <a:pt x="70" y="42"/>
                      </a:lnTo>
                      <a:lnTo>
                        <a:pt x="66" y="39"/>
                      </a:lnTo>
                      <a:lnTo>
                        <a:pt x="64" y="31"/>
                      </a:lnTo>
                      <a:lnTo>
                        <a:pt x="64" y="26"/>
                      </a:lnTo>
                      <a:lnTo>
                        <a:pt x="66" y="20"/>
                      </a:lnTo>
                      <a:lnTo>
                        <a:pt x="66" y="13"/>
                      </a:lnTo>
                      <a:lnTo>
                        <a:pt x="67" y="8"/>
                      </a:lnTo>
                      <a:lnTo>
                        <a:pt x="66" y="3"/>
                      </a:lnTo>
                      <a:lnTo>
                        <a:pt x="66" y="1"/>
                      </a:lnTo>
                      <a:lnTo>
                        <a:pt x="63" y="0"/>
                      </a:lnTo>
                      <a:lnTo>
                        <a:pt x="61" y="3"/>
                      </a:lnTo>
                    </a:path>
                  </a:pathLst>
                </a:custGeom>
                <a:noFill/>
                <a:ln w="0">
                  <a:solidFill>
                    <a:srgbClr val="B7C4C4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54" name="Freeform 970"/>
                <p:cNvSpPr>
                  <a:spLocks/>
                </p:cNvSpPr>
                <p:nvPr/>
              </p:nvSpPr>
              <p:spPr bwMode="auto">
                <a:xfrm>
                  <a:off x="5024" y="2491"/>
                  <a:ext cx="15" cy="10"/>
                </a:xfrm>
                <a:custGeom>
                  <a:avLst/>
                  <a:gdLst>
                    <a:gd name="T0" fmla="*/ 12 w 73"/>
                    <a:gd name="T1" fmla="*/ 3 h 52"/>
                    <a:gd name="T2" fmla="*/ 15 w 73"/>
                    <a:gd name="T3" fmla="*/ 6 h 52"/>
                    <a:gd name="T4" fmla="*/ 20 w 73"/>
                    <a:gd name="T5" fmla="*/ 11 h 52"/>
                    <a:gd name="T6" fmla="*/ 28 w 73"/>
                    <a:gd name="T7" fmla="*/ 18 h 52"/>
                    <a:gd name="T8" fmla="*/ 38 w 73"/>
                    <a:gd name="T9" fmla="*/ 26 h 52"/>
                    <a:gd name="T10" fmla="*/ 48 w 73"/>
                    <a:gd name="T11" fmla="*/ 35 h 52"/>
                    <a:gd name="T12" fmla="*/ 57 w 73"/>
                    <a:gd name="T13" fmla="*/ 42 h 52"/>
                    <a:gd name="T14" fmla="*/ 66 w 73"/>
                    <a:gd name="T15" fmla="*/ 48 h 52"/>
                    <a:gd name="T16" fmla="*/ 73 w 73"/>
                    <a:gd name="T17" fmla="*/ 52 h 52"/>
                    <a:gd name="T18" fmla="*/ 70 w 73"/>
                    <a:gd name="T19" fmla="*/ 51 h 52"/>
                    <a:gd name="T20" fmla="*/ 62 w 73"/>
                    <a:gd name="T21" fmla="*/ 48 h 52"/>
                    <a:gd name="T22" fmla="*/ 50 w 73"/>
                    <a:gd name="T23" fmla="*/ 45 h 52"/>
                    <a:gd name="T24" fmla="*/ 39 w 73"/>
                    <a:gd name="T25" fmla="*/ 39 h 52"/>
                    <a:gd name="T26" fmla="*/ 33 w 73"/>
                    <a:gd name="T27" fmla="*/ 34 h 52"/>
                    <a:gd name="T28" fmla="*/ 24 w 73"/>
                    <a:gd name="T29" fmla="*/ 26 h 52"/>
                    <a:gd name="T30" fmla="*/ 16 w 73"/>
                    <a:gd name="T31" fmla="*/ 18 h 52"/>
                    <a:gd name="T32" fmla="*/ 7 w 73"/>
                    <a:gd name="T33" fmla="*/ 11 h 52"/>
                    <a:gd name="T34" fmla="*/ 3 w 73"/>
                    <a:gd name="T35" fmla="*/ 3 h 52"/>
                    <a:gd name="T36" fmla="*/ 0 w 73"/>
                    <a:gd name="T37" fmla="*/ 0 h 52"/>
                    <a:gd name="T38" fmla="*/ 4 w 73"/>
                    <a:gd name="T39" fmla="*/ 0 h 52"/>
                    <a:gd name="T40" fmla="*/ 12 w 73"/>
                    <a:gd name="T41" fmla="*/ 3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52">
                      <a:moveTo>
                        <a:pt x="12" y="3"/>
                      </a:moveTo>
                      <a:lnTo>
                        <a:pt x="15" y="6"/>
                      </a:lnTo>
                      <a:lnTo>
                        <a:pt x="20" y="11"/>
                      </a:lnTo>
                      <a:lnTo>
                        <a:pt x="28" y="18"/>
                      </a:lnTo>
                      <a:lnTo>
                        <a:pt x="38" y="26"/>
                      </a:lnTo>
                      <a:lnTo>
                        <a:pt x="48" y="35"/>
                      </a:lnTo>
                      <a:lnTo>
                        <a:pt x="57" y="42"/>
                      </a:lnTo>
                      <a:lnTo>
                        <a:pt x="66" y="48"/>
                      </a:lnTo>
                      <a:lnTo>
                        <a:pt x="73" y="52"/>
                      </a:lnTo>
                      <a:lnTo>
                        <a:pt x="70" y="51"/>
                      </a:lnTo>
                      <a:lnTo>
                        <a:pt x="62" y="48"/>
                      </a:lnTo>
                      <a:lnTo>
                        <a:pt x="50" y="45"/>
                      </a:lnTo>
                      <a:lnTo>
                        <a:pt x="39" y="39"/>
                      </a:lnTo>
                      <a:lnTo>
                        <a:pt x="33" y="34"/>
                      </a:lnTo>
                      <a:lnTo>
                        <a:pt x="24" y="26"/>
                      </a:lnTo>
                      <a:lnTo>
                        <a:pt x="16" y="18"/>
                      </a:lnTo>
                      <a:lnTo>
                        <a:pt x="7" y="11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CC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55" name="Freeform 971"/>
                <p:cNvSpPr>
                  <a:spLocks/>
                </p:cNvSpPr>
                <p:nvPr/>
              </p:nvSpPr>
              <p:spPr bwMode="auto">
                <a:xfrm>
                  <a:off x="5024" y="2491"/>
                  <a:ext cx="15" cy="10"/>
                </a:xfrm>
                <a:custGeom>
                  <a:avLst/>
                  <a:gdLst>
                    <a:gd name="T0" fmla="*/ 12 w 73"/>
                    <a:gd name="T1" fmla="*/ 3 h 52"/>
                    <a:gd name="T2" fmla="*/ 12 w 73"/>
                    <a:gd name="T3" fmla="*/ 3 h 52"/>
                    <a:gd name="T4" fmla="*/ 15 w 73"/>
                    <a:gd name="T5" fmla="*/ 6 h 52"/>
                    <a:gd name="T6" fmla="*/ 20 w 73"/>
                    <a:gd name="T7" fmla="*/ 11 h 52"/>
                    <a:gd name="T8" fmla="*/ 28 w 73"/>
                    <a:gd name="T9" fmla="*/ 18 h 52"/>
                    <a:gd name="T10" fmla="*/ 38 w 73"/>
                    <a:gd name="T11" fmla="*/ 26 h 52"/>
                    <a:gd name="T12" fmla="*/ 48 w 73"/>
                    <a:gd name="T13" fmla="*/ 35 h 52"/>
                    <a:gd name="T14" fmla="*/ 57 w 73"/>
                    <a:gd name="T15" fmla="*/ 42 h 52"/>
                    <a:gd name="T16" fmla="*/ 66 w 73"/>
                    <a:gd name="T17" fmla="*/ 48 h 52"/>
                    <a:gd name="T18" fmla="*/ 73 w 73"/>
                    <a:gd name="T19" fmla="*/ 52 h 52"/>
                    <a:gd name="T20" fmla="*/ 73 w 73"/>
                    <a:gd name="T21" fmla="*/ 52 h 52"/>
                    <a:gd name="T22" fmla="*/ 70 w 73"/>
                    <a:gd name="T23" fmla="*/ 51 h 52"/>
                    <a:gd name="T24" fmla="*/ 62 w 73"/>
                    <a:gd name="T25" fmla="*/ 48 h 52"/>
                    <a:gd name="T26" fmla="*/ 50 w 73"/>
                    <a:gd name="T27" fmla="*/ 45 h 52"/>
                    <a:gd name="T28" fmla="*/ 39 w 73"/>
                    <a:gd name="T29" fmla="*/ 39 h 52"/>
                    <a:gd name="T30" fmla="*/ 39 w 73"/>
                    <a:gd name="T31" fmla="*/ 39 h 52"/>
                    <a:gd name="T32" fmla="*/ 33 w 73"/>
                    <a:gd name="T33" fmla="*/ 34 h 52"/>
                    <a:gd name="T34" fmla="*/ 24 w 73"/>
                    <a:gd name="T35" fmla="*/ 26 h 52"/>
                    <a:gd name="T36" fmla="*/ 16 w 73"/>
                    <a:gd name="T37" fmla="*/ 18 h 52"/>
                    <a:gd name="T38" fmla="*/ 7 w 73"/>
                    <a:gd name="T39" fmla="*/ 11 h 52"/>
                    <a:gd name="T40" fmla="*/ 3 w 73"/>
                    <a:gd name="T41" fmla="*/ 3 h 52"/>
                    <a:gd name="T42" fmla="*/ 0 w 73"/>
                    <a:gd name="T43" fmla="*/ 0 h 52"/>
                    <a:gd name="T44" fmla="*/ 4 w 73"/>
                    <a:gd name="T45" fmla="*/ 0 h 52"/>
                    <a:gd name="T46" fmla="*/ 12 w 73"/>
                    <a:gd name="T47" fmla="*/ 3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3" h="52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15" y="6"/>
                      </a:lnTo>
                      <a:lnTo>
                        <a:pt x="20" y="11"/>
                      </a:lnTo>
                      <a:lnTo>
                        <a:pt x="28" y="18"/>
                      </a:lnTo>
                      <a:lnTo>
                        <a:pt x="38" y="26"/>
                      </a:lnTo>
                      <a:lnTo>
                        <a:pt x="48" y="35"/>
                      </a:lnTo>
                      <a:lnTo>
                        <a:pt x="57" y="42"/>
                      </a:lnTo>
                      <a:lnTo>
                        <a:pt x="66" y="48"/>
                      </a:lnTo>
                      <a:lnTo>
                        <a:pt x="73" y="52"/>
                      </a:lnTo>
                      <a:lnTo>
                        <a:pt x="70" y="51"/>
                      </a:lnTo>
                      <a:lnTo>
                        <a:pt x="62" y="48"/>
                      </a:lnTo>
                      <a:lnTo>
                        <a:pt x="50" y="45"/>
                      </a:lnTo>
                      <a:lnTo>
                        <a:pt x="39" y="39"/>
                      </a:lnTo>
                      <a:lnTo>
                        <a:pt x="33" y="34"/>
                      </a:lnTo>
                      <a:lnTo>
                        <a:pt x="24" y="26"/>
                      </a:lnTo>
                      <a:lnTo>
                        <a:pt x="16" y="18"/>
                      </a:lnTo>
                      <a:lnTo>
                        <a:pt x="7" y="11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 w="0">
                  <a:solidFill>
                    <a:srgbClr val="B7C4C4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56" name="Freeform 972"/>
                <p:cNvSpPr>
                  <a:spLocks/>
                </p:cNvSpPr>
                <p:nvPr/>
              </p:nvSpPr>
              <p:spPr bwMode="auto">
                <a:xfrm>
                  <a:off x="4857" y="2424"/>
                  <a:ext cx="32" cy="84"/>
                </a:xfrm>
                <a:custGeom>
                  <a:avLst/>
                  <a:gdLst>
                    <a:gd name="T0" fmla="*/ 156 w 159"/>
                    <a:gd name="T1" fmla="*/ 141 h 419"/>
                    <a:gd name="T2" fmla="*/ 159 w 159"/>
                    <a:gd name="T3" fmla="*/ 168 h 419"/>
                    <a:gd name="T4" fmla="*/ 157 w 159"/>
                    <a:gd name="T5" fmla="*/ 207 h 419"/>
                    <a:gd name="T6" fmla="*/ 147 w 159"/>
                    <a:gd name="T7" fmla="*/ 194 h 419"/>
                    <a:gd name="T8" fmla="*/ 140 w 159"/>
                    <a:gd name="T9" fmla="*/ 225 h 419"/>
                    <a:gd name="T10" fmla="*/ 145 w 159"/>
                    <a:gd name="T11" fmla="*/ 264 h 419"/>
                    <a:gd name="T12" fmla="*/ 142 w 159"/>
                    <a:gd name="T13" fmla="*/ 315 h 419"/>
                    <a:gd name="T14" fmla="*/ 142 w 159"/>
                    <a:gd name="T15" fmla="*/ 344 h 419"/>
                    <a:gd name="T16" fmla="*/ 139 w 159"/>
                    <a:gd name="T17" fmla="*/ 369 h 419"/>
                    <a:gd name="T18" fmla="*/ 119 w 159"/>
                    <a:gd name="T19" fmla="*/ 402 h 419"/>
                    <a:gd name="T20" fmla="*/ 74 w 159"/>
                    <a:gd name="T21" fmla="*/ 416 h 419"/>
                    <a:gd name="T22" fmla="*/ 56 w 159"/>
                    <a:gd name="T23" fmla="*/ 415 h 419"/>
                    <a:gd name="T24" fmla="*/ 102 w 159"/>
                    <a:gd name="T25" fmla="*/ 396 h 419"/>
                    <a:gd name="T26" fmla="*/ 122 w 159"/>
                    <a:gd name="T27" fmla="*/ 360 h 419"/>
                    <a:gd name="T28" fmla="*/ 86 w 159"/>
                    <a:gd name="T29" fmla="*/ 381 h 419"/>
                    <a:gd name="T30" fmla="*/ 45 w 159"/>
                    <a:gd name="T31" fmla="*/ 399 h 419"/>
                    <a:gd name="T32" fmla="*/ 53 w 159"/>
                    <a:gd name="T33" fmla="*/ 388 h 419"/>
                    <a:gd name="T34" fmla="*/ 84 w 159"/>
                    <a:gd name="T35" fmla="*/ 361 h 419"/>
                    <a:gd name="T36" fmla="*/ 112 w 159"/>
                    <a:gd name="T37" fmla="*/ 320 h 419"/>
                    <a:gd name="T38" fmla="*/ 112 w 159"/>
                    <a:gd name="T39" fmla="*/ 287 h 419"/>
                    <a:gd name="T40" fmla="*/ 107 w 159"/>
                    <a:gd name="T41" fmla="*/ 295 h 419"/>
                    <a:gd name="T42" fmla="*/ 86 w 159"/>
                    <a:gd name="T43" fmla="*/ 332 h 419"/>
                    <a:gd name="T44" fmla="*/ 46 w 159"/>
                    <a:gd name="T45" fmla="*/ 366 h 419"/>
                    <a:gd name="T46" fmla="*/ 35 w 159"/>
                    <a:gd name="T47" fmla="*/ 370 h 419"/>
                    <a:gd name="T48" fmla="*/ 62 w 159"/>
                    <a:gd name="T49" fmla="*/ 326 h 419"/>
                    <a:gd name="T50" fmla="*/ 92 w 159"/>
                    <a:gd name="T51" fmla="*/ 270 h 419"/>
                    <a:gd name="T52" fmla="*/ 62 w 159"/>
                    <a:gd name="T53" fmla="*/ 284 h 419"/>
                    <a:gd name="T54" fmla="*/ 30 w 159"/>
                    <a:gd name="T55" fmla="*/ 324 h 419"/>
                    <a:gd name="T56" fmla="*/ 23 w 159"/>
                    <a:gd name="T57" fmla="*/ 319 h 419"/>
                    <a:gd name="T58" fmla="*/ 42 w 159"/>
                    <a:gd name="T59" fmla="*/ 280 h 419"/>
                    <a:gd name="T60" fmla="*/ 68 w 159"/>
                    <a:gd name="T61" fmla="*/ 248 h 419"/>
                    <a:gd name="T62" fmla="*/ 96 w 159"/>
                    <a:gd name="T63" fmla="*/ 236 h 419"/>
                    <a:gd name="T64" fmla="*/ 80 w 159"/>
                    <a:gd name="T65" fmla="*/ 235 h 419"/>
                    <a:gd name="T66" fmla="*/ 55 w 159"/>
                    <a:gd name="T67" fmla="*/ 248 h 419"/>
                    <a:gd name="T68" fmla="*/ 22 w 159"/>
                    <a:gd name="T69" fmla="*/ 279 h 419"/>
                    <a:gd name="T70" fmla="*/ 13 w 159"/>
                    <a:gd name="T71" fmla="*/ 281 h 419"/>
                    <a:gd name="T72" fmla="*/ 31 w 159"/>
                    <a:gd name="T73" fmla="*/ 250 h 419"/>
                    <a:gd name="T74" fmla="*/ 50 w 159"/>
                    <a:gd name="T75" fmla="*/ 224 h 419"/>
                    <a:gd name="T76" fmla="*/ 78 w 159"/>
                    <a:gd name="T77" fmla="*/ 201 h 419"/>
                    <a:gd name="T78" fmla="*/ 51 w 159"/>
                    <a:gd name="T79" fmla="*/ 208 h 419"/>
                    <a:gd name="T80" fmla="*/ 24 w 159"/>
                    <a:gd name="T81" fmla="*/ 230 h 419"/>
                    <a:gd name="T82" fmla="*/ 3 w 159"/>
                    <a:gd name="T83" fmla="*/ 252 h 419"/>
                    <a:gd name="T84" fmla="*/ 27 w 159"/>
                    <a:gd name="T85" fmla="*/ 213 h 419"/>
                    <a:gd name="T86" fmla="*/ 48 w 159"/>
                    <a:gd name="T87" fmla="*/ 189 h 419"/>
                    <a:gd name="T88" fmla="*/ 81 w 159"/>
                    <a:gd name="T89" fmla="*/ 158 h 419"/>
                    <a:gd name="T90" fmla="*/ 85 w 159"/>
                    <a:gd name="T91" fmla="*/ 128 h 419"/>
                    <a:gd name="T92" fmla="*/ 57 w 159"/>
                    <a:gd name="T93" fmla="*/ 133 h 419"/>
                    <a:gd name="T94" fmla="*/ 20 w 159"/>
                    <a:gd name="T95" fmla="*/ 161 h 419"/>
                    <a:gd name="T96" fmla="*/ 17 w 159"/>
                    <a:gd name="T97" fmla="*/ 161 h 419"/>
                    <a:gd name="T98" fmla="*/ 35 w 159"/>
                    <a:gd name="T99" fmla="*/ 133 h 419"/>
                    <a:gd name="T100" fmla="*/ 70 w 159"/>
                    <a:gd name="T101" fmla="*/ 108 h 419"/>
                    <a:gd name="T102" fmla="*/ 47 w 159"/>
                    <a:gd name="T103" fmla="*/ 100 h 419"/>
                    <a:gd name="T104" fmla="*/ 18 w 159"/>
                    <a:gd name="T105" fmla="*/ 119 h 419"/>
                    <a:gd name="T106" fmla="*/ 0 w 159"/>
                    <a:gd name="T107" fmla="*/ 141 h 419"/>
                    <a:gd name="T108" fmla="*/ 23 w 159"/>
                    <a:gd name="T109" fmla="*/ 105 h 419"/>
                    <a:gd name="T110" fmla="*/ 50 w 159"/>
                    <a:gd name="T111" fmla="*/ 88 h 419"/>
                    <a:gd name="T112" fmla="*/ 46 w 159"/>
                    <a:gd name="T113" fmla="*/ 56 h 419"/>
                    <a:gd name="T114" fmla="*/ 39 w 159"/>
                    <a:gd name="T115" fmla="*/ 18 h 419"/>
                    <a:gd name="T116" fmla="*/ 50 w 159"/>
                    <a:gd name="T117" fmla="*/ 6 h 419"/>
                    <a:gd name="T118" fmla="*/ 62 w 159"/>
                    <a:gd name="T119" fmla="*/ 48 h 419"/>
                    <a:gd name="T120" fmla="*/ 98 w 159"/>
                    <a:gd name="T121" fmla="*/ 88 h 419"/>
                    <a:gd name="T122" fmla="*/ 130 w 159"/>
                    <a:gd name="T123" fmla="*/ 104 h 4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59" h="419">
                      <a:moveTo>
                        <a:pt x="146" y="114"/>
                      </a:moveTo>
                      <a:lnTo>
                        <a:pt x="148" y="119"/>
                      </a:lnTo>
                      <a:lnTo>
                        <a:pt x="151" y="125"/>
                      </a:lnTo>
                      <a:lnTo>
                        <a:pt x="153" y="134"/>
                      </a:lnTo>
                      <a:lnTo>
                        <a:pt x="156" y="141"/>
                      </a:lnTo>
                      <a:lnTo>
                        <a:pt x="157" y="149"/>
                      </a:lnTo>
                      <a:lnTo>
                        <a:pt x="158" y="156"/>
                      </a:lnTo>
                      <a:lnTo>
                        <a:pt x="159" y="161"/>
                      </a:lnTo>
                      <a:lnTo>
                        <a:pt x="159" y="164"/>
                      </a:lnTo>
                      <a:lnTo>
                        <a:pt x="159" y="168"/>
                      </a:lnTo>
                      <a:lnTo>
                        <a:pt x="159" y="175"/>
                      </a:lnTo>
                      <a:lnTo>
                        <a:pt x="158" y="183"/>
                      </a:lnTo>
                      <a:lnTo>
                        <a:pt x="158" y="191"/>
                      </a:lnTo>
                      <a:lnTo>
                        <a:pt x="158" y="200"/>
                      </a:lnTo>
                      <a:lnTo>
                        <a:pt x="157" y="207"/>
                      </a:lnTo>
                      <a:lnTo>
                        <a:pt x="157" y="212"/>
                      </a:lnTo>
                      <a:lnTo>
                        <a:pt x="157" y="214"/>
                      </a:lnTo>
                      <a:lnTo>
                        <a:pt x="150" y="189"/>
                      </a:lnTo>
                      <a:lnTo>
                        <a:pt x="150" y="190"/>
                      </a:lnTo>
                      <a:lnTo>
                        <a:pt x="147" y="194"/>
                      </a:lnTo>
                      <a:lnTo>
                        <a:pt x="146" y="198"/>
                      </a:lnTo>
                      <a:lnTo>
                        <a:pt x="143" y="206"/>
                      </a:lnTo>
                      <a:lnTo>
                        <a:pt x="142" y="212"/>
                      </a:lnTo>
                      <a:lnTo>
                        <a:pt x="140" y="219"/>
                      </a:lnTo>
                      <a:lnTo>
                        <a:pt x="140" y="225"/>
                      </a:lnTo>
                      <a:lnTo>
                        <a:pt x="140" y="230"/>
                      </a:lnTo>
                      <a:lnTo>
                        <a:pt x="141" y="236"/>
                      </a:lnTo>
                      <a:lnTo>
                        <a:pt x="142" y="243"/>
                      </a:lnTo>
                      <a:lnTo>
                        <a:pt x="143" y="253"/>
                      </a:lnTo>
                      <a:lnTo>
                        <a:pt x="145" y="264"/>
                      </a:lnTo>
                      <a:lnTo>
                        <a:pt x="146" y="275"/>
                      </a:lnTo>
                      <a:lnTo>
                        <a:pt x="147" y="286"/>
                      </a:lnTo>
                      <a:lnTo>
                        <a:pt x="146" y="297"/>
                      </a:lnTo>
                      <a:lnTo>
                        <a:pt x="145" y="307"/>
                      </a:lnTo>
                      <a:lnTo>
                        <a:pt x="142" y="315"/>
                      </a:lnTo>
                      <a:lnTo>
                        <a:pt x="141" y="323"/>
                      </a:lnTo>
                      <a:lnTo>
                        <a:pt x="141" y="330"/>
                      </a:lnTo>
                      <a:lnTo>
                        <a:pt x="142" y="335"/>
                      </a:lnTo>
                      <a:lnTo>
                        <a:pt x="142" y="340"/>
                      </a:lnTo>
                      <a:lnTo>
                        <a:pt x="142" y="344"/>
                      </a:lnTo>
                      <a:lnTo>
                        <a:pt x="142" y="348"/>
                      </a:lnTo>
                      <a:lnTo>
                        <a:pt x="142" y="352"/>
                      </a:lnTo>
                      <a:lnTo>
                        <a:pt x="141" y="355"/>
                      </a:lnTo>
                      <a:lnTo>
                        <a:pt x="140" y="361"/>
                      </a:lnTo>
                      <a:lnTo>
                        <a:pt x="139" y="369"/>
                      </a:lnTo>
                      <a:lnTo>
                        <a:pt x="136" y="376"/>
                      </a:lnTo>
                      <a:lnTo>
                        <a:pt x="132" y="383"/>
                      </a:lnTo>
                      <a:lnTo>
                        <a:pt x="129" y="391"/>
                      </a:lnTo>
                      <a:lnTo>
                        <a:pt x="125" y="397"/>
                      </a:lnTo>
                      <a:lnTo>
                        <a:pt x="119" y="402"/>
                      </a:lnTo>
                      <a:lnTo>
                        <a:pt x="112" y="405"/>
                      </a:lnTo>
                      <a:lnTo>
                        <a:pt x="103" y="409"/>
                      </a:lnTo>
                      <a:lnTo>
                        <a:pt x="95" y="411"/>
                      </a:lnTo>
                      <a:lnTo>
                        <a:pt x="84" y="415"/>
                      </a:lnTo>
                      <a:lnTo>
                        <a:pt x="74" y="416"/>
                      </a:lnTo>
                      <a:lnTo>
                        <a:pt x="64" y="417"/>
                      </a:lnTo>
                      <a:lnTo>
                        <a:pt x="55" y="419"/>
                      </a:lnTo>
                      <a:lnTo>
                        <a:pt x="47" y="417"/>
                      </a:lnTo>
                      <a:lnTo>
                        <a:pt x="50" y="416"/>
                      </a:lnTo>
                      <a:lnTo>
                        <a:pt x="56" y="415"/>
                      </a:lnTo>
                      <a:lnTo>
                        <a:pt x="64" y="411"/>
                      </a:lnTo>
                      <a:lnTo>
                        <a:pt x="75" y="408"/>
                      </a:lnTo>
                      <a:lnTo>
                        <a:pt x="85" y="404"/>
                      </a:lnTo>
                      <a:lnTo>
                        <a:pt x="95" y="400"/>
                      </a:lnTo>
                      <a:lnTo>
                        <a:pt x="102" y="396"/>
                      </a:lnTo>
                      <a:lnTo>
                        <a:pt x="106" y="392"/>
                      </a:lnTo>
                      <a:lnTo>
                        <a:pt x="111" y="383"/>
                      </a:lnTo>
                      <a:lnTo>
                        <a:pt x="115" y="372"/>
                      </a:lnTo>
                      <a:lnTo>
                        <a:pt x="120" y="364"/>
                      </a:lnTo>
                      <a:lnTo>
                        <a:pt x="122" y="360"/>
                      </a:lnTo>
                      <a:lnTo>
                        <a:pt x="119" y="363"/>
                      </a:lnTo>
                      <a:lnTo>
                        <a:pt x="112" y="368"/>
                      </a:lnTo>
                      <a:lnTo>
                        <a:pt x="102" y="374"/>
                      </a:lnTo>
                      <a:lnTo>
                        <a:pt x="92" y="379"/>
                      </a:lnTo>
                      <a:lnTo>
                        <a:pt x="86" y="381"/>
                      </a:lnTo>
                      <a:lnTo>
                        <a:pt x="78" y="385"/>
                      </a:lnTo>
                      <a:lnTo>
                        <a:pt x="69" y="388"/>
                      </a:lnTo>
                      <a:lnTo>
                        <a:pt x="61" y="392"/>
                      </a:lnTo>
                      <a:lnTo>
                        <a:pt x="52" y="396"/>
                      </a:lnTo>
                      <a:lnTo>
                        <a:pt x="45" y="399"/>
                      </a:lnTo>
                      <a:lnTo>
                        <a:pt x="40" y="400"/>
                      </a:lnTo>
                      <a:lnTo>
                        <a:pt x="39" y="402"/>
                      </a:lnTo>
                      <a:lnTo>
                        <a:pt x="41" y="399"/>
                      </a:lnTo>
                      <a:lnTo>
                        <a:pt x="47" y="394"/>
                      </a:lnTo>
                      <a:lnTo>
                        <a:pt x="53" y="388"/>
                      </a:lnTo>
                      <a:lnTo>
                        <a:pt x="59" y="383"/>
                      </a:lnTo>
                      <a:lnTo>
                        <a:pt x="63" y="381"/>
                      </a:lnTo>
                      <a:lnTo>
                        <a:pt x="69" y="376"/>
                      </a:lnTo>
                      <a:lnTo>
                        <a:pt x="75" y="369"/>
                      </a:lnTo>
                      <a:lnTo>
                        <a:pt x="84" y="361"/>
                      </a:lnTo>
                      <a:lnTo>
                        <a:pt x="91" y="353"/>
                      </a:lnTo>
                      <a:lnTo>
                        <a:pt x="98" y="344"/>
                      </a:lnTo>
                      <a:lnTo>
                        <a:pt x="104" y="336"/>
                      </a:lnTo>
                      <a:lnTo>
                        <a:pt x="109" y="327"/>
                      </a:lnTo>
                      <a:lnTo>
                        <a:pt x="112" y="320"/>
                      </a:lnTo>
                      <a:lnTo>
                        <a:pt x="113" y="312"/>
                      </a:lnTo>
                      <a:lnTo>
                        <a:pt x="113" y="304"/>
                      </a:lnTo>
                      <a:lnTo>
                        <a:pt x="113" y="298"/>
                      </a:lnTo>
                      <a:lnTo>
                        <a:pt x="112" y="292"/>
                      </a:lnTo>
                      <a:lnTo>
                        <a:pt x="112" y="287"/>
                      </a:lnTo>
                      <a:lnTo>
                        <a:pt x="111" y="285"/>
                      </a:lnTo>
                      <a:lnTo>
                        <a:pt x="111" y="284"/>
                      </a:lnTo>
                      <a:lnTo>
                        <a:pt x="111" y="285"/>
                      </a:lnTo>
                      <a:lnTo>
                        <a:pt x="109" y="290"/>
                      </a:lnTo>
                      <a:lnTo>
                        <a:pt x="107" y="295"/>
                      </a:lnTo>
                      <a:lnTo>
                        <a:pt x="104" y="302"/>
                      </a:lnTo>
                      <a:lnTo>
                        <a:pt x="101" y="310"/>
                      </a:lnTo>
                      <a:lnTo>
                        <a:pt x="96" y="319"/>
                      </a:lnTo>
                      <a:lnTo>
                        <a:pt x="91" y="326"/>
                      </a:lnTo>
                      <a:lnTo>
                        <a:pt x="86" y="332"/>
                      </a:lnTo>
                      <a:lnTo>
                        <a:pt x="80" y="338"/>
                      </a:lnTo>
                      <a:lnTo>
                        <a:pt x="72" y="344"/>
                      </a:lnTo>
                      <a:lnTo>
                        <a:pt x="63" y="352"/>
                      </a:lnTo>
                      <a:lnTo>
                        <a:pt x="55" y="359"/>
                      </a:lnTo>
                      <a:lnTo>
                        <a:pt x="46" y="366"/>
                      </a:lnTo>
                      <a:lnTo>
                        <a:pt x="40" y="372"/>
                      </a:lnTo>
                      <a:lnTo>
                        <a:pt x="35" y="377"/>
                      </a:lnTo>
                      <a:lnTo>
                        <a:pt x="34" y="381"/>
                      </a:lnTo>
                      <a:lnTo>
                        <a:pt x="34" y="379"/>
                      </a:lnTo>
                      <a:lnTo>
                        <a:pt x="35" y="370"/>
                      </a:lnTo>
                      <a:lnTo>
                        <a:pt x="38" y="361"/>
                      </a:lnTo>
                      <a:lnTo>
                        <a:pt x="44" y="352"/>
                      </a:lnTo>
                      <a:lnTo>
                        <a:pt x="48" y="346"/>
                      </a:lnTo>
                      <a:lnTo>
                        <a:pt x="55" y="337"/>
                      </a:lnTo>
                      <a:lnTo>
                        <a:pt x="62" y="326"/>
                      </a:lnTo>
                      <a:lnTo>
                        <a:pt x="69" y="313"/>
                      </a:lnTo>
                      <a:lnTo>
                        <a:pt x="76" y="301"/>
                      </a:lnTo>
                      <a:lnTo>
                        <a:pt x="84" y="288"/>
                      </a:lnTo>
                      <a:lnTo>
                        <a:pt x="89" y="279"/>
                      </a:lnTo>
                      <a:lnTo>
                        <a:pt x="92" y="270"/>
                      </a:lnTo>
                      <a:lnTo>
                        <a:pt x="90" y="263"/>
                      </a:lnTo>
                      <a:lnTo>
                        <a:pt x="83" y="265"/>
                      </a:lnTo>
                      <a:lnTo>
                        <a:pt x="73" y="273"/>
                      </a:lnTo>
                      <a:lnTo>
                        <a:pt x="66" y="280"/>
                      </a:lnTo>
                      <a:lnTo>
                        <a:pt x="62" y="284"/>
                      </a:lnTo>
                      <a:lnTo>
                        <a:pt x="57" y="290"/>
                      </a:lnTo>
                      <a:lnTo>
                        <a:pt x="51" y="297"/>
                      </a:lnTo>
                      <a:lnTo>
                        <a:pt x="44" y="306"/>
                      </a:lnTo>
                      <a:lnTo>
                        <a:pt x="36" y="314"/>
                      </a:lnTo>
                      <a:lnTo>
                        <a:pt x="30" y="324"/>
                      </a:lnTo>
                      <a:lnTo>
                        <a:pt x="25" y="331"/>
                      </a:lnTo>
                      <a:lnTo>
                        <a:pt x="23" y="338"/>
                      </a:lnTo>
                      <a:lnTo>
                        <a:pt x="23" y="336"/>
                      </a:lnTo>
                      <a:lnTo>
                        <a:pt x="23" y="329"/>
                      </a:lnTo>
                      <a:lnTo>
                        <a:pt x="23" y="319"/>
                      </a:lnTo>
                      <a:lnTo>
                        <a:pt x="27" y="308"/>
                      </a:lnTo>
                      <a:lnTo>
                        <a:pt x="30" y="303"/>
                      </a:lnTo>
                      <a:lnTo>
                        <a:pt x="34" y="296"/>
                      </a:lnTo>
                      <a:lnTo>
                        <a:pt x="38" y="287"/>
                      </a:lnTo>
                      <a:lnTo>
                        <a:pt x="42" y="280"/>
                      </a:lnTo>
                      <a:lnTo>
                        <a:pt x="47" y="271"/>
                      </a:lnTo>
                      <a:lnTo>
                        <a:pt x="53" y="264"/>
                      </a:lnTo>
                      <a:lnTo>
                        <a:pt x="58" y="257"/>
                      </a:lnTo>
                      <a:lnTo>
                        <a:pt x="63" y="252"/>
                      </a:lnTo>
                      <a:lnTo>
                        <a:pt x="68" y="248"/>
                      </a:lnTo>
                      <a:lnTo>
                        <a:pt x="74" y="245"/>
                      </a:lnTo>
                      <a:lnTo>
                        <a:pt x="81" y="242"/>
                      </a:lnTo>
                      <a:lnTo>
                        <a:pt x="87" y="240"/>
                      </a:lnTo>
                      <a:lnTo>
                        <a:pt x="92" y="237"/>
                      </a:lnTo>
                      <a:lnTo>
                        <a:pt x="96" y="236"/>
                      </a:lnTo>
                      <a:lnTo>
                        <a:pt x="97" y="235"/>
                      </a:lnTo>
                      <a:lnTo>
                        <a:pt x="95" y="234"/>
                      </a:lnTo>
                      <a:lnTo>
                        <a:pt x="91" y="233"/>
                      </a:lnTo>
                      <a:lnTo>
                        <a:pt x="85" y="234"/>
                      </a:lnTo>
                      <a:lnTo>
                        <a:pt x="80" y="235"/>
                      </a:lnTo>
                      <a:lnTo>
                        <a:pt x="74" y="236"/>
                      </a:lnTo>
                      <a:lnTo>
                        <a:pt x="68" y="239"/>
                      </a:lnTo>
                      <a:lnTo>
                        <a:pt x="63" y="242"/>
                      </a:lnTo>
                      <a:lnTo>
                        <a:pt x="58" y="245"/>
                      </a:lnTo>
                      <a:lnTo>
                        <a:pt x="55" y="248"/>
                      </a:lnTo>
                      <a:lnTo>
                        <a:pt x="51" y="252"/>
                      </a:lnTo>
                      <a:lnTo>
                        <a:pt x="45" y="258"/>
                      </a:lnTo>
                      <a:lnTo>
                        <a:pt x="38" y="264"/>
                      </a:lnTo>
                      <a:lnTo>
                        <a:pt x="29" y="271"/>
                      </a:lnTo>
                      <a:lnTo>
                        <a:pt x="22" y="279"/>
                      </a:lnTo>
                      <a:lnTo>
                        <a:pt x="16" y="285"/>
                      </a:lnTo>
                      <a:lnTo>
                        <a:pt x="11" y="288"/>
                      </a:lnTo>
                      <a:lnTo>
                        <a:pt x="10" y="290"/>
                      </a:lnTo>
                      <a:lnTo>
                        <a:pt x="11" y="287"/>
                      </a:lnTo>
                      <a:lnTo>
                        <a:pt x="13" y="281"/>
                      </a:lnTo>
                      <a:lnTo>
                        <a:pt x="18" y="273"/>
                      </a:lnTo>
                      <a:lnTo>
                        <a:pt x="23" y="265"/>
                      </a:lnTo>
                      <a:lnTo>
                        <a:pt x="25" y="261"/>
                      </a:lnTo>
                      <a:lnTo>
                        <a:pt x="28" y="256"/>
                      </a:lnTo>
                      <a:lnTo>
                        <a:pt x="31" y="250"/>
                      </a:lnTo>
                      <a:lnTo>
                        <a:pt x="35" y="243"/>
                      </a:lnTo>
                      <a:lnTo>
                        <a:pt x="39" y="237"/>
                      </a:lnTo>
                      <a:lnTo>
                        <a:pt x="42" y="233"/>
                      </a:lnTo>
                      <a:lnTo>
                        <a:pt x="46" y="228"/>
                      </a:lnTo>
                      <a:lnTo>
                        <a:pt x="50" y="224"/>
                      </a:lnTo>
                      <a:lnTo>
                        <a:pt x="58" y="217"/>
                      </a:lnTo>
                      <a:lnTo>
                        <a:pt x="68" y="209"/>
                      </a:lnTo>
                      <a:lnTo>
                        <a:pt x="75" y="203"/>
                      </a:lnTo>
                      <a:lnTo>
                        <a:pt x="79" y="201"/>
                      </a:lnTo>
                      <a:lnTo>
                        <a:pt x="78" y="201"/>
                      </a:lnTo>
                      <a:lnTo>
                        <a:pt x="74" y="202"/>
                      </a:lnTo>
                      <a:lnTo>
                        <a:pt x="69" y="202"/>
                      </a:lnTo>
                      <a:lnTo>
                        <a:pt x="63" y="203"/>
                      </a:lnTo>
                      <a:lnTo>
                        <a:pt x="57" y="206"/>
                      </a:lnTo>
                      <a:lnTo>
                        <a:pt x="51" y="208"/>
                      </a:lnTo>
                      <a:lnTo>
                        <a:pt x="45" y="211"/>
                      </a:lnTo>
                      <a:lnTo>
                        <a:pt x="40" y="214"/>
                      </a:lnTo>
                      <a:lnTo>
                        <a:pt x="35" y="219"/>
                      </a:lnTo>
                      <a:lnTo>
                        <a:pt x="30" y="224"/>
                      </a:lnTo>
                      <a:lnTo>
                        <a:pt x="24" y="230"/>
                      </a:lnTo>
                      <a:lnTo>
                        <a:pt x="18" y="236"/>
                      </a:lnTo>
                      <a:lnTo>
                        <a:pt x="12" y="242"/>
                      </a:lnTo>
                      <a:lnTo>
                        <a:pt x="7" y="247"/>
                      </a:lnTo>
                      <a:lnTo>
                        <a:pt x="5" y="251"/>
                      </a:lnTo>
                      <a:lnTo>
                        <a:pt x="3" y="252"/>
                      </a:lnTo>
                      <a:lnTo>
                        <a:pt x="6" y="248"/>
                      </a:lnTo>
                      <a:lnTo>
                        <a:pt x="10" y="237"/>
                      </a:lnTo>
                      <a:lnTo>
                        <a:pt x="17" y="226"/>
                      </a:lnTo>
                      <a:lnTo>
                        <a:pt x="23" y="217"/>
                      </a:lnTo>
                      <a:lnTo>
                        <a:pt x="27" y="213"/>
                      </a:lnTo>
                      <a:lnTo>
                        <a:pt x="30" y="208"/>
                      </a:lnTo>
                      <a:lnTo>
                        <a:pt x="34" y="203"/>
                      </a:lnTo>
                      <a:lnTo>
                        <a:pt x="39" y="198"/>
                      </a:lnTo>
                      <a:lnTo>
                        <a:pt x="44" y="194"/>
                      </a:lnTo>
                      <a:lnTo>
                        <a:pt x="48" y="189"/>
                      </a:lnTo>
                      <a:lnTo>
                        <a:pt x="55" y="185"/>
                      </a:lnTo>
                      <a:lnTo>
                        <a:pt x="59" y="183"/>
                      </a:lnTo>
                      <a:lnTo>
                        <a:pt x="69" y="178"/>
                      </a:lnTo>
                      <a:lnTo>
                        <a:pt x="75" y="169"/>
                      </a:lnTo>
                      <a:lnTo>
                        <a:pt x="81" y="158"/>
                      </a:lnTo>
                      <a:lnTo>
                        <a:pt x="86" y="149"/>
                      </a:lnTo>
                      <a:lnTo>
                        <a:pt x="91" y="139"/>
                      </a:lnTo>
                      <a:lnTo>
                        <a:pt x="94" y="132"/>
                      </a:lnTo>
                      <a:lnTo>
                        <a:pt x="91" y="128"/>
                      </a:lnTo>
                      <a:lnTo>
                        <a:pt x="85" y="128"/>
                      </a:lnTo>
                      <a:lnTo>
                        <a:pt x="80" y="129"/>
                      </a:lnTo>
                      <a:lnTo>
                        <a:pt x="75" y="129"/>
                      </a:lnTo>
                      <a:lnTo>
                        <a:pt x="69" y="130"/>
                      </a:lnTo>
                      <a:lnTo>
                        <a:pt x="63" y="130"/>
                      </a:lnTo>
                      <a:lnTo>
                        <a:pt x="57" y="133"/>
                      </a:lnTo>
                      <a:lnTo>
                        <a:pt x="51" y="134"/>
                      </a:lnTo>
                      <a:lnTo>
                        <a:pt x="45" y="138"/>
                      </a:lnTo>
                      <a:lnTo>
                        <a:pt x="39" y="141"/>
                      </a:lnTo>
                      <a:lnTo>
                        <a:pt x="29" y="151"/>
                      </a:lnTo>
                      <a:lnTo>
                        <a:pt x="20" y="161"/>
                      </a:lnTo>
                      <a:lnTo>
                        <a:pt x="14" y="168"/>
                      </a:lnTo>
                      <a:lnTo>
                        <a:pt x="12" y="170"/>
                      </a:lnTo>
                      <a:lnTo>
                        <a:pt x="12" y="169"/>
                      </a:lnTo>
                      <a:lnTo>
                        <a:pt x="14" y="166"/>
                      </a:lnTo>
                      <a:lnTo>
                        <a:pt x="17" y="161"/>
                      </a:lnTo>
                      <a:lnTo>
                        <a:pt x="20" y="155"/>
                      </a:lnTo>
                      <a:lnTo>
                        <a:pt x="23" y="147"/>
                      </a:lnTo>
                      <a:lnTo>
                        <a:pt x="28" y="141"/>
                      </a:lnTo>
                      <a:lnTo>
                        <a:pt x="31" y="136"/>
                      </a:lnTo>
                      <a:lnTo>
                        <a:pt x="35" y="133"/>
                      </a:lnTo>
                      <a:lnTo>
                        <a:pt x="45" y="125"/>
                      </a:lnTo>
                      <a:lnTo>
                        <a:pt x="57" y="118"/>
                      </a:lnTo>
                      <a:lnTo>
                        <a:pt x="67" y="113"/>
                      </a:lnTo>
                      <a:lnTo>
                        <a:pt x="70" y="111"/>
                      </a:lnTo>
                      <a:lnTo>
                        <a:pt x="70" y="108"/>
                      </a:lnTo>
                      <a:lnTo>
                        <a:pt x="70" y="104"/>
                      </a:lnTo>
                      <a:lnTo>
                        <a:pt x="67" y="97"/>
                      </a:lnTo>
                      <a:lnTo>
                        <a:pt x="59" y="96"/>
                      </a:lnTo>
                      <a:lnTo>
                        <a:pt x="53" y="97"/>
                      </a:lnTo>
                      <a:lnTo>
                        <a:pt x="47" y="100"/>
                      </a:lnTo>
                      <a:lnTo>
                        <a:pt x="40" y="104"/>
                      </a:lnTo>
                      <a:lnTo>
                        <a:pt x="34" y="107"/>
                      </a:lnTo>
                      <a:lnTo>
                        <a:pt x="28" y="111"/>
                      </a:lnTo>
                      <a:lnTo>
                        <a:pt x="22" y="116"/>
                      </a:lnTo>
                      <a:lnTo>
                        <a:pt x="18" y="119"/>
                      </a:lnTo>
                      <a:lnTo>
                        <a:pt x="14" y="123"/>
                      </a:lnTo>
                      <a:lnTo>
                        <a:pt x="10" y="129"/>
                      </a:lnTo>
                      <a:lnTo>
                        <a:pt x="5" y="135"/>
                      </a:lnTo>
                      <a:lnTo>
                        <a:pt x="1" y="139"/>
                      </a:lnTo>
                      <a:lnTo>
                        <a:pt x="0" y="141"/>
                      </a:lnTo>
                      <a:lnTo>
                        <a:pt x="1" y="138"/>
                      </a:lnTo>
                      <a:lnTo>
                        <a:pt x="3" y="130"/>
                      </a:lnTo>
                      <a:lnTo>
                        <a:pt x="10" y="121"/>
                      </a:lnTo>
                      <a:lnTo>
                        <a:pt x="18" y="110"/>
                      </a:lnTo>
                      <a:lnTo>
                        <a:pt x="23" y="105"/>
                      </a:lnTo>
                      <a:lnTo>
                        <a:pt x="29" y="101"/>
                      </a:lnTo>
                      <a:lnTo>
                        <a:pt x="35" y="97"/>
                      </a:lnTo>
                      <a:lnTo>
                        <a:pt x="41" y="94"/>
                      </a:lnTo>
                      <a:lnTo>
                        <a:pt x="46" y="91"/>
                      </a:lnTo>
                      <a:lnTo>
                        <a:pt x="50" y="88"/>
                      </a:lnTo>
                      <a:lnTo>
                        <a:pt x="51" y="85"/>
                      </a:lnTo>
                      <a:lnTo>
                        <a:pt x="51" y="83"/>
                      </a:lnTo>
                      <a:lnTo>
                        <a:pt x="48" y="76"/>
                      </a:lnTo>
                      <a:lnTo>
                        <a:pt x="47" y="66"/>
                      </a:lnTo>
                      <a:lnTo>
                        <a:pt x="46" y="56"/>
                      </a:lnTo>
                      <a:lnTo>
                        <a:pt x="44" y="49"/>
                      </a:lnTo>
                      <a:lnTo>
                        <a:pt x="40" y="41"/>
                      </a:lnTo>
                      <a:lnTo>
                        <a:pt x="39" y="34"/>
                      </a:lnTo>
                      <a:lnTo>
                        <a:pt x="38" y="26"/>
                      </a:lnTo>
                      <a:lnTo>
                        <a:pt x="39" y="18"/>
                      </a:lnTo>
                      <a:lnTo>
                        <a:pt x="41" y="11"/>
                      </a:lnTo>
                      <a:lnTo>
                        <a:pt x="44" y="4"/>
                      </a:lnTo>
                      <a:lnTo>
                        <a:pt x="46" y="0"/>
                      </a:lnTo>
                      <a:lnTo>
                        <a:pt x="48" y="3"/>
                      </a:lnTo>
                      <a:lnTo>
                        <a:pt x="50" y="6"/>
                      </a:lnTo>
                      <a:lnTo>
                        <a:pt x="51" y="12"/>
                      </a:lnTo>
                      <a:lnTo>
                        <a:pt x="52" y="21"/>
                      </a:lnTo>
                      <a:lnTo>
                        <a:pt x="55" y="29"/>
                      </a:lnTo>
                      <a:lnTo>
                        <a:pt x="58" y="39"/>
                      </a:lnTo>
                      <a:lnTo>
                        <a:pt x="62" y="48"/>
                      </a:lnTo>
                      <a:lnTo>
                        <a:pt x="66" y="55"/>
                      </a:lnTo>
                      <a:lnTo>
                        <a:pt x="72" y="61"/>
                      </a:lnTo>
                      <a:lnTo>
                        <a:pt x="83" y="71"/>
                      </a:lnTo>
                      <a:lnTo>
                        <a:pt x="91" y="79"/>
                      </a:lnTo>
                      <a:lnTo>
                        <a:pt x="98" y="88"/>
                      </a:lnTo>
                      <a:lnTo>
                        <a:pt x="107" y="94"/>
                      </a:lnTo>
                      <a:lnTo>
                        <a:pt x="112" y="96"/>
                      </a:lnTo>
                      <a:lnTo>
                        <a:pt x="118" y="99"/>
                      </a:lnTo>
                      <a:lnTo>
                        <a:pt x="124" y="101"/>
                      </a:lnTo>
                      <a:lnTo>
                        <a:pt x="130" y="104"/>
                      </a:lnTo>
                      <a:lnTo>
                        <a:pt x="135" y="106"/>
                      </a:lnTo>
                      <a:lnTo>
                        <a:pt x="140" y="108"/>
                      </a:lnTo>
                      <a:lnTo>
                        <a:pt x="143" y="111"/>
                      </a:lnTo>
                      <a:lnTo>
                        <a:pt x="146" y="114"/>
                      </a:lnTo>
                      <a:close/>
                    </a:path>
                  </a:pathLst>
                </a:custGeom>
                <a:solidFill>
                  <a:srgbClr val="CC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57" name="Freeform 973"/>
                <p:cNvSpPr>
                  <a:spLocks/>
                </p:cNvSpPr>
                <p:nvPr/>
              </p:nvSpPr>
              <p:spPr bwMode="auto">
                <a:xfrm>
                  <a:off x="4857" y="2424"/>
                  <a:ext cx="32" cy="84"/>
                </a:xfrm>
                <a:custGeom>
                  <a:avLst/>
                  <a:gdLst>
                    <a:gd name="T0" fmla="*/ 156 w 159"/>
                    <a:gd name="T1" fmla="*/ 141 h 419"/>
                    <a:gd name="T2" fmla="*/ 159 w 159"/>
                    <a:gd name="T3" fmla="*/ 168 h 419"/>
                    <a:gd name="T4" fmla="*/ 157 w 159"/>
                    <a:gd name="T5" fmla="*/ 212 h 419"/>
                    <a:gd name="T6" fmla="*/ 146 w 159"/>
                    <a:gd name="T7" fmla="*/ 198 h 419"/>
                    <a:gd name="T8" fmla="*/ 140 w 159"/>
                    <a:gd name="T9" fmla="*/ 230 h 419"/>
                    <a:gd name="T10" fmla="*/ 147 w 159"/>
                    <a:gd name="T11" fmla="*/ 286 h 419"/>
                    <a:gd name="T12" fmla="*/ 141 w 159"/>
                    <a:gd name="T13" fmla="*/ 330 h 419"/>
                    <a:gd name="T14" fmla="*/ 142 w 159"/>
                    <a:gd name="T15" fmla="*/ 352 h 419"/>
                    <a:gd name="T16" fmla="*/ 129 w 159"/>
                    <a:gd name="T17" fmla="*/ 391 h 419"/>
                    <a:gd name="T18" fmla="*/ 95 w 159"/>
                    <a:gd name="T19" fmla="*/ 411 h 419"/>
                    <a:gd name="T20" fmla="*/ 47 w 159"/>
                    <a:gd name="T21" fmla="*/ 417 h 419"/>
                    <a:gd name="T22" fmla="*/ 95 w 159"/>
                    <a:gd name="T23" fmla="*/ 400 h 419"/>
                    <a:gd name="T24" fmla="*/ 120 w 159"/>
                    <a:gd name="T25" fmla="*/ 364 h 419"/>
                    <a:gd name="T26" fmla="*/ 92 w 159"/>
                    <a:gd name="T27" fmla="*/ 379 h 419"/>
                    <a:gd name="T28" fmla="*/ 52 w 159"/>
                    <a:gd name="T29" fmla="*/ 396 h 419"/>
                    <a:gd name="T30" fmla="*/ 47 w 159"/>
                    <a:gd name="T31" fmla="*/ 394 h 419"/>
                    <a:gd name="T32" fmla="*/ 75 w 159"/>
                    <a:gd name="T33" fmla="*/ 369 h 419"/>
                    <a:gd name="T34" fmla="*/ 109 w 159"/>
                    <a:gd name="T35" fmla="*/ 327 h 419"/>
                    <a:gd name="T36" fmla="*/ 112 w 159"/>
                    <a:gd name="T37" fmla="*/ 287 h 419"/>
                    <a:gd name="T38" fmla="*/ 107 w 159"/>
                    <a:gd name="T39" fmla="*/ 295 h 419"/>
                    <a:gd name="T40" fmla="*/ 86 w 159"/>
                    <a:gd name="T41" fmla="*/ 332 h 419"/>
                    <a:gd name="T42" fmla="*/ 40 w 159"/>
                    <a:gd name="T43" fmla="*/ 372 h 419"/>
                    <a:gd name="T44" fmla="*/ 38 w 159"/>
                    <a:gd name="T45" fmla="*/ 361 h 419"/>
                    <a:gd name="T46" fmla="*/ 69 w 159"/>
                    <a:gd name="T47" fmla="*/ 313 h 419"/>
                    <a:gd name="T48" fmla="*/ 90 w 159"/>
                    <a:gd name="T49" fmla="*/ 263 h 419"/>
                    <a:gd name="T50" fmla="*/ 57 w 159"/>
                    <a:gd name="T51" fmla="*/ 290 h 419"/>
                    <a:gd name="T52" fmla="*/ 23 w 159"/>
                    <a:gd name="T53" fmla="*/ 338 h 419"/>
                    <a:gd name="T54" fmla="*/ 27 w 159"/>
                    <a:gd name="T55" fmla="*/ 308 h 419"/>
                    <a:gd name="T56" fmla="*/ 53 w 159"/>
                    <a:gd name="T57" fmla="*/ 264 h 419"/>
                    <a:gd name="T58" fmla="*/ 81 w 159"/>
                    <a:gd name="T59" fmla="*/ 242 h 419"/>
                    <a:gd name="T60" fmla="*/ 95 w 159"/>
                    <a:gd name="T61" fmla="*/ 234 h 419"/>
                    <a:gd name="T62" fmla="*/ 63 w 159"/>
                    <a:gd name="T63" fmla="*/ 242 h 419"/>
                    <a:gd name="T64" fmla="*/ 38 w 159"/>
                    <a:gd name="T65" fmla="*/ 264 h 419"/>
                    <a:gd name="T66" fmla="*/ 10 w 159"/>
                    <a:gd name="T67" fmla="*/ 290 h 419"/>
                    <a:gd name="T68" fmla="*/ 25 w 159"/>
                    <a:gd name="T69" fmla="*/ 261 h 419"/>
                    <a:gd name="T70" fmla="*/ 46 w 159"/>
                    <a:gd name="T71" fmla="*/ 228 h 419"/>
                    <a:gd name="T72" fmla="*/ 79 w 159"/>
                    <a:gd name="T73" fmla="*/ 201 h 419"/>
                    <a:gd name="T74" fmla="*/ 57 w 159"/>
                    <a:gd name="T75" fmla="*/ 206 h 419"/>
                    <a:gd name="T76" fmla="*/ 30 w 159"/>
                    <a:gd name="T77" fmla="*/ 224 h 419"/>
                    <a:gd name="T78" fmla="*/ 3 w 159"/>
                    <a:gd name="T79" fmla="*/ 252 h 419"/>
                    <a:gd name="T80" fmla="*/ 23 w 159"/>
                    <a:gd name="T81" fmla="*/ 217 h 419"/>
                    <a:gd name="T82" fmla="*/ 48 w 159"/>
                    <a:gd name="T83" fmla="*/ 189 h 419"/>
                    <a:gd name="T84" fmla="*/ 81 w 159"/>
                    <a:gd name="T85" fmla="*/ 158 h 419"/>
                    <a:gd name="T86" fmla="*/ 85 w 159"/>
                    <a:gd name="T87" fmla="*/ 128 h 419"/>
                    <a:gd name="T88" fmla="*/ 57 w 159"/>
                    <a:gd name="T89" fmla="*/ 133 h 419"/>
                    <a:gd name="T90" fmla="*/ 20 w 159"/>
                    <a:gd name="T91" fmla="*/ 161 h 419"/>
                    <a:gd name="T92" fmla="*/ 17 w 159"/>
                    <a:gd name="T93" fmla="*/ 161 h 419"/>
                    <a:gd name="T94" fmla="*/ 35 w 159"/>
                    <a:gd name="T95" fmla="*/ 133 h 419"/>
                    <a:gd name="T96" fmla="*/ 70 w 159"/>
                    <a:gd name="T97" fmla="*/ 108 h 419"/>
                    <a:gd name="T98" fmla="*/ 47 w 159"/>
                    <a:gd name="T99" fmla="*/ 100 h 419"/>
                    <a:gd name="T100" fmla="*/ 14 w 159"/>
                    <a:gd name="T101" fmla="*/ 123 h 419"/>
                    <a:gd name="T102" fmla="*/ 0 w 159"/>
                    <a:gd name="T103" fmla="*/ 141 h 419"/>
                    <a:gd name="T104" fmla="*/ 23 w 159"/>
                    <a:gd name="T105" fmla="*/ 105 h 419"/>
                    <a:gd name="T106" fmla="*/ 51 w 159"/>
                    <a:gd name="T107" fmla="*/ 85 h 419"/>
                    <a:gd name="T108" fmla="*/ 44 w 159"/>
                    <a:gd name="T109" fmla="*/ 49 h 419"/>
                    <a:gd name="T110" fmla="*/ 39 w 159"/>
                    <a:gd name="T111" fmla="*/ 18 h 419"/>
                    <a:gd name="T112" fmla="*/ 50 w 159"/>
                    <a:gd name="T113" fmla="*/ 6 h 419"/>
                    <a:gd name="T114" fmla="*/ 66 w 159"/>
                    <a:gd name="T115" fmla="*/ 55 h 419"/>
                    <a:gd name="T116" fmla="*/ 107 w 159"/>
                    <a:gd name="T117" fmla="*/ 94 h 419"/>
                    <a:gd name="T118" fmla="*/ 135 w 159"/>
                    <a:gd name="T119" fmla="*/ 106 h 4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59" h="419">
                      <a:moveTo>
                        <a:pt x="146" y="114"/>
                      </a:moveTo>
                      <a:lnTo>
                        <a:pt x="146" y="114"/>
                      </a:lnTo>
                      <a:lnTo>
                        <a:pt x="148" y="119"/>
                      </a:lnTo>
                      <a:lnTo>
                        <a:pt x="151" y="125"/>
                      </a:lnTo>
                      <a:lnTo>
                        <a:pt x="153" y="134"/>
                      </a:lnTo>
                      <a:lnTo>
                        <a:pt x="156" y="141"/>
                      </a:lnTo>
                      <a:lnTo>
                        <a:pt x="157" y="149"/>
                      </a:lnTo>
                      <a:lnTo>
                        <a:pt x="158" y="156"/>
                      </a:lnTo>
                      <a:lnTo>
                        <a:pt x="159" y="161"/>
                      </a:lnTo>
                      <a:lnTo>
                        <a:pt x="159" y="164"/>
                      </a:lnTo>
                      <a:lnTo>
                        <a:pt x="159" y="168"/>
                      </a:lnTo>
                      <a:lnTo>
                        <a:pt x="159" y="175"/>
                      </a:lnTo>
                      <a:lnTo>
                        <a:pt x="158" y="183"/>
                      </a:lnTo>
                      <a:lnTo>
                        <a:pt x="158" y="191"/>
                      </a:lnTo>
                      <a:lnTo>
                        <a:pt x="158" y="200"/>
                      </a:lnTo>
                      <a:lnTo>
                        <a:pt x="157" y="207"/>
                      </a:lnTo>
                      <a:lnTo>
                        <a:pt x="157" y="212"/>
                      </a:lnTo>
                      <a:lnTo>
                        <a:pt x="157" y="214"/>
                      </a:lnTo>
                      <a:lnTo>
                        <a:pt x="150" y="189"/>
                      </a:lnTo>
                      <a:lnTo>
                        <a:pt x="150" y="190"/>
                      </a:lnTo>
                      <a:lnTo>
                        <a:pt x="147" y="194"/>
                      </a:lnTo>
                      <a:lnTo>
                        <a:pt x="146" y="198"/>
                      </a:lnTo>
                      <a:lnTo>
                        <a:pt x="143" y="206"/>
                      </a:lnTo>
                      <a:lnTo>
                        <a:pt x="142" y="212"/>
                      </a:lnTo>
                      <a:lnTo>
                        <a:pt x="140" y="219"/>
                      </a:lnTo>
                      <a:lnTo>
                        <a:pt x="140" y="225"/>
                      </a:lnTo>
                      <a:lnTo>
                        <a:pt x="140" y="230"/>
                      </a:lnTo>
                      <a:lnTo>
                        <a:pt x="141" y="236"/>
                      </a:lnTo>
                      <a:lnTo>
                        <a:pt x="142" y="243"/>
                      </a:lnTo>
                      <a:lnTo>
                        <a:pt x="143" y="253"/>
                      </a:lnTo>
                      <a:lnTo>
                        <a:pt x="145" y="264"/>
                      </a:lnTo>
                      <a:lnTo>
                        <a:pt x="146" y="275"/>
                      </a:lnTo>
                      <a:lnTo>
                        <a:pt x="147" y="286"/>
                      </a:lnTo>
                      <a:lnTo>
                        <a:pt x="146" y="297"/>
                      </a:lnTo>
                      <a:lnTo>
                        <a:pt x="145" y="307"/>
                      </a:lnTo>
                      <a:lnTo>
                        <a:pt x="142" y="315"/>
                      </a:lnTo>
                      <a:lnTo>
                        <a:pt x="141" y="323"/>
                      </a:lnTo>
                      <a:lnTo>
                        <a:pt x="141" y="330"/>
                      </a:lnTo>
                      <a:lnTo>
                        <a:pt x="142" y="335"/>
                      </a:lnTo>
                      <a:lnTo>
                        <a:pt x="142" y="340"/>
                      </a:lnTo>
                      <a:lnTo>
                        <a:pt x="142" y="344"/>
                      </a:lnTo>
                      <a:lnTo>
                        <a:pt x="142" y="348"/>
                      </a:lnTo>
                      <a:lnTo>
                        <a:pt x="142" y="352"/>
                      </a:lnTo>
                      <a:lnTo>
                        <a:pt x="141" y="355"/>
                      </a:lnTo>
                      <a:lnTo>
                        <a:pt x="140" y="361"/>
                      </a:lnTo>
                      <a:lnTo>
                        <a:pt x="139" y="369"/>
                      </a:lnTo>
                      <a:lnTo>
                        <a:pt x="136" y="376"/>
                      </a:lnTo>
                      <a:lnTo>
                        <a:pt x="132" y="383"/>
                      </a:lnTo>
                      <a:lnTo>
                        <a:pt x="129" y="391"/>
                      </a:lnTo>
                      <a:lnTo>
                        <a:pt x="125" y="397"/>
                      </a:lnTo>
                      <a:lnTo>
                        <a:pt x="119" y="402"/>
                      </a:lnTo>
                      <a:lnTo>
                        <a:pt x="112" y="405"/>
                      </a:lnTo>
                      <a:lnTo>
                        <a:pt x="103" y="409"/>
                      </a:lnTo>
                      <a:lnTo>
                        <a:pt x="95" y="411"/>
                      </a:lnTo>
                      <a:lnTo>
                        <a:pt x="84" y="415"/>
                      </a:lnTo>
                      <a:lnTo>
                        <a:pt x="74" y="416"/>
                      </a:lnTo>
                      <a:lnTo>
                        <a:pt x="64" y="417"/>
                      </a:lnTo>
                      <a:lnTo>
                        <a:pt x="55" y="419"/>
                      </a:lnTo>
                      <a:lnTo>
                        <a:pt x="47" y="417"/>
                      </a:lnTo>
                      <a:lnTo>
                        <a:pt x="50" y="416"/>
                      </a:lnTo>
                      <a:lnTo>
                        <a:pt x="56" y="415"/>
                      </a:lnTo>
                      <a:lnTo>
                        <a:pt x="64" y="411"/>
                      </a:lnTo>
                      <a:lnTo>
                        <a:pt x="75" y="408"/>
                      </a:lnTo>
                      <a:lnTo>
                        <a:pt x="85" y="404"/>
                      </a:lnTo>
                      <a:lnTo>
                        <a:pt x="95" y="400"/>
                      </a:lnTo>
                      <a:lnTo>
                        <a:pt x="102" y="396"/>
                      </a:lnTo>
                      <a:lnTo>
                        <a:pt x="106" y="392"/>
                      </a:lnTo>
                      <a:lnTo>
                        <a:pt x="111" y="383"/>
                      </a:lnTo>
                      <a:lnTo>
                        <a:pt x="115" y="372"/>
                      </a:lnTo>
                      <a:lnTo>
                        <a:pt x="120" y="364"/>
                      </a:lnTo>
                      <a:lnTo>
                        <a:pt x="122" y="360"/>
                      </a:lnTo>
                      <a:lnTo>
                        <a:pt x="119" y="363"/>
                      </a:lnTo>
                      <a:lnTo>
                        <a:pt x="112" y="368"/>
                      </a:lnTo>
                      <a:lnTo>
                        <a:pt x="102" y="374"/>
                      </a:lnTo>
                      <a:lnTo>
                        <a:pt x="92" y="379"/>
                      </a:lnTo>
                      <a:lnTo>
                        <a:pt x="86" y="381"/>
                      </a:lnTo>
                      <a:lnTo>
                        <a:pt x="78" y="385"/>
                      </a:lnTo>
                      <a:lnTo>
                        <a:pt x="69" y="388"/>
                      </a:lnTo>
                      <a:lnTo>
                        <a:pt x="61" y="392"/>
                      </a:lnTo>
                      <a:lnTo>
                        <a:pt x="52" y="396"/>
                      </a:lnTo>
                      <a:lnTo>
                        <a:pt x="45" y="399"/>
                      </a:lnTo>
                      <a:lnTo>
                        <a:pt x="40" y="400"/>
                      </a:lnTo>
                      <a:lnTo>
                        <a:pt x="39" y="402"/>
                      </a:lnTo>
                      <a:lnTo>
                        <a:pt x="41" y="399"/>
                      </a:lnTo>
                      <a:lnTo>
                        <a:pt x="47" y="394"/>
                      </a:lnTo>
                      <a:lnTo>
                        <a:pt x="53" y="388"/>
                      </a:lnTo>
                      <a:lnTo>
                        <a:pt x="59" y="383"/>
                      </a:lnTo>
                      <a:lnTo>
                        <a:pt x="63" y="381"/>
                      </a:lnTo>
                      <a:lnTo>
                        <a:pt x="69" y="376"/>
                      </a:lnTo>
                      <a:lnTo>
                        <a:pt x="75" y="369"/>
                      </a:lnTo>
                      <a:lnTo>
                        <a:pt x="84" y="361"/>
                      </a:lnTo>
                      <a:lnTo>
                        <a:pt x="91" y="353"/>
                      </a:lnTo>
                      <a:lnTo>
                        <a:pt x="98" y="344"/>
                      </a:lnTo>
                      <a:lnTo>
                        <a:pt x="104" y="336"/>
                      </a:lnTo>
                      <a:lnTo>
                        <a:pt x="109" y="327"/>
                      </a:lnTo>
                      <a:lnTo>
                        <a:pt x="112" y="320"/>
                      </a:lnTo>
                      <a:lnTo>
                        <a:pt x="113" y="312"/>
                      </a:lnTo>
                      <a:lnTo>
                        <a:pt x="113" y="304"/>
                      </a:lnTo>
                      <a:lnTo>
                        <a:pt x="113" y="298"/>
                      </a:lnTo>
                      <a:lnTo>
                        <a:pt x="112" y="292"/>
                      </a:lnTo>
                      <a:lnTo>
                        <a:pt x="112" y="287"/>
                      </a:lnTo>
                      <a:lnTo>
                        <a:pt x="111" y="285"/>
                      </a:lnTo>
                      <a:lnTo>
                        <a:pt x="111" y="284"/>
                      </a:lnTo>
                      <a:lnTo>
                        <a:pt x="111" y="285"/>
                      </a:lnTo>
                      <a:lnTo>
                        <a:pt x="109" y="290"/>
                      </a:lnTo>
                      <a:lnTo>
                        <a:pt x="107" y="295"/>
                      </a:lnTo>
                      <a:lnTo>
                        <a:pt x="104" y="302"/>
                      </a:lnTo>
                      <a:lnTo>
                        <a:pt x="101" y="310"/>
                      </a:lnTo>
                      <a:lnTo>
                        <a:pt x="96" y="319"/>
                      </a:lnTo>
                      <a:lnTo>
                        <a:pt x="91" y="326"/>
                      </a:lnTo>
                      <a:lnTo>
                        <a:pt x="86" y="332"/>
                      </a:lnTo>
                      <a:lnTo>
                        <a:pt x="80" y="338"/>
                      </a:lnTo>
                      <a:lnTo>
                        <a:pt x="72" y="344"/>
                      </a:lnTo>
                      <a:lnTo>
                        <a:pt x="63" y="352"/>
                      </a:lnTo>
                      <a:lnTo>
                        <a:pt x="55" y="359"/>
                      </a:lnTo>
                      <a:lnTo>
                        <a:pt x="46" y="366"/>
                      </a:lnTo>
                      <a:lnTo>
                        <a:pt x="40" y="372"/>
                      </a:lnTo>
                      <a:lnTo>
                        <a:pt x="35" y="377"/>
                      </a:lnTo>
                      <a:lnTo>
                        <a:pt x="34" y="381"/>
                      </a:lnTo>
                      <a:lnTo>
                        <a:pt x="34" y="379"/>
                      </a:lnTo>
                      <a:lnTo>
                        <a:pt x="35" y="370"/>
                      </a:lnTo>
                      <a:lnTo>
                        <a:pt x="38" y="361"/>
                      </a:lnTo>
                      <a:lnTo>
                        <a:pt x="44" y="352"/>
                      </a:lnTo>
                      <a:lnTo>
                        <a:pt x="48" y="346"/>
                      </a:lnTo>
                      <a:lnTo>
                        <a:pt x="55" y="337"/>
                      </a:lnTo>
                      <a:lnTo>
                        <a:pt x="62" y="326"/>
                      </a:lnTo>
                      <a:lnTo>
                        <a:pt x="69" y="313"/>
                      </a:lnTo>
                      <a:lnTo>
                        <a:pt x="76" y="301"/>
                      </a:lnTo>
                      <a:lnTo>
                        <a:pt x="84" y="288"/>
                      </a:lnTo>
                      <a:lnTo>
                        <a:pt x="89" y="279"/>
                      </a:lnTo>
                      <a:lnTo>
                        <a:pt x="92" y="270"/>
                      </a:lnTo>
                      <a:lnTo>
                        <a:pt x="90" y="263"/>
                      </a:lnTo>
                      <a:lnTo>
                        <a:pt x="83" y="265"/>
                      </a:lnTo>
                      <a:lnTo>
                        <a:pt x="73" y="273"/>
                      </a:lnTo>
                      <a:lnTo>
                        <a:pt x="66" y="280"/>
                      </a:lnTo>
                      <a:lnTo>
                        <a:pt x="62" y="284"/>
                      </a:lnTo>
                      <a:lnTo>
                        <a:pt x="57" y="290"/>
                      </a:lnTo>
                      <a:lnTo>
                        <a:pt x="51" y="297"/>
                      </a:lnTo>
                      <a:lnTo>
                        <a:pt x="44" y="306"/>
                      </a:lnTo>
                      <a:lnTo>
                        <a:pt x="36" y="314"/>
                      </a:lnTo>
                      <a:lnTo>
                        <a:pt x="30" y="324"/>
                      </a:lnTo>
                      <a:lnTo>
                        <a:pt x="25" y="331"/>
                      </a:lnTo>
                      <a:lnTo>
                        <a:pt x="23" y="338"/>
                      </a:lnTo>
                      <a:lnTo>
                        <a:pt x="23" y="336"/>
                      </a:lnTo>
                      <a:lnTo>
                        <a:pt x="23" y="329"/>
                      </a:lnTo>
                      <a:lnTo>
                        <a:pt x="23" y="319"/>
                      </a:lnTo>
                      <a:lnTo>
                        <a:pt x="27" y="308"/>
                      </a:lnTo>
                      <a:lnTo>
                        <a:pt x="30" y="303"/>
                      </a:lnTo>
                      <a:lnTo>
                        <a:pt x="34" y="296"/>
                      </a:lnTo>
                      <a:lnTo>
                        <a:pt x="38" y="287"/>
                      </a:lnTo>
                      <a:lnTo>
                        <a:pt x="42" y="280"/>
                      </a:lnTo>
                      <a:lnTo>
                        <a:pt x="47" y="271"/>
                      </a:lnTo>
                      <a:lnTo>
                        <a:pt x="53" y="264"/>
                      </a:lnTo>
                      <a:lnTo>
                        <a:pt x="58" y="257"/>
                      </a:lnTo>
                      <a:lnTo>
                        <a:pt x="63" y="252"/>
                      </a:lnTo>
                      <a:lnTo>
                        <a:pt x="68" y="248"/>
                      </a:lnTo>
                      <a:lnTo>
                        <a:pt x="74" y="245"/>
                      </a:lnTo>
                      <a:lnTo>
                        <a:pt x="81" y="242"/>
                      </a:lnTo>
                      <a:lnTo>
                        <a:pt x="87" y="240"/>
                      </a:lnTo>
                      <a:lnTo>
                        <a:pt x="92" y="237"/>
                      </a:lnTo>
                      <a:lnTo>
                        <a:pt x="96" y="236"/>
                      </a:lnTo>
                      <a:lnTo>
                        <a:pt x="97" y="235"/>
                      </a:lnTo>
                      <a:lnTo>
                        <a:pt x="95" y="234"/>
                      </a:lnTo>
                      <a:lnTo>
                        <a:pt x="91" y="233"/>
                      </a:lnTo>
                      <a:lnTo>
                        <a:pt x="85" y="234"/>
                      </a:lnTo>
                      <a:lnTo>
                        <a:pt x="80" y="235"/>
                      </a:lnTo>
                      <a:lnTo>
                        <a:pt x="74" y="236"/>
                      </a:lnTo>
                      <a:lnTo>
                        <a:pt x="68" y="239"/>
                      </a:lnTo>
                      <a:lnTo>
                        <a:pt x="63" y="242"/>
                      </a:lnTo>
                      <a:lnTo>
                        <a:pt x="58" y="245"/>
                      </a:lnTo>
                      <a:lnTo>
                        <a:pt x="55" y="248"/>
                      </a:lnTo>
                      <a:lnTo>
                        <a:pt x="51" y="252"/>
                      </a:lnTo>
                      <a:lnTo>
                        <a:pt x="45" y="258"/>
                      </a:lnTo>
                      <a:lnTo>
                        <a:pt x="38" y="264"/>
                      </a:lnTo>
                      <a:lnTo>
                        <a:pt x="29" y="271"/>
                      </a:lnTo>
                      <a:lnTo>
                        <a:pt x="22" y="279"/>
                      </a:lnTo>
                      <a:lnTo>
                        <a:pt x="16" y="285"/>
                      </a:lnTo>
                      <a:lnTo>
                        <a:pt x="11" y="288"/>
                      </a:lnTo>
                      <a:lnTo>
                        <a:pt x="10" y="290"/>
                      </a:lnTo>
                      <a:lnTo>
                        <a:pt x="11" y="287"/>
                      </a:lnTo>
                      <a:lnTo>
                        <a:pt x="13" y="281"/>
                      </a:lnTo>
                      <a:lnTo>
                        <a:pt x="18" y="273"/>
                      </a:lnTo>
                      <a:lnTo>
                        <a:pt x="23" y="265"/>
                      </a:lnTo>
                      <a:lnTo>
                        <a:pt x="25" y="261"/>
                      </a:lnTo>
                      <a:lnTo>
                        <a:pt x="28" y="256"/>
                      </a:lnTo>
                      <a:lnTo>
                        <a:pt x="31" y="250"/>
                      </a:lnTo>
                      <a:lnTo>
                        <a:pt x="35" y="243"/>
                      </a:lnTo>
                      <a:lnTo>
                        <a:pt x="39" y="237"/>
                      </a:lnTo>
                      <a:lnTo>
                        <a:pt x="42" y="233"/>
                      </a:lnTo>
                      <a:lnTo>
                        <a:pt x="46" y="228"/>
                      </a:lnTo>
                      <a:lnTo>
                        <a:pt x="50" y="224"/>
                      </a:lnTo>
                      <a:lnTo>
                        <a:pt x="58" y="217"/>
                      </a:lnTo>
                      <a:lnTo>
                        <a:pt x="68" y="209"/>
                      </a:lnTo>
                      <a:lnTo>
                        <a:pt x="75" y="203"/>
                      </a:lnTo>
                      <a:lnTo>
                        <a:pt x="79" y="201"/>
                      </a:lnTo>
                      <a:lnTo>
                        <a:pt x="78" y="201"/>
                      </a:lnTo>
                      <a:lnTo>
                        <a:pt x="74" y="202"/>
                      </a:lnTo>
                      <a:lnTo>
                        <a:pt x="69" y="202"/>
                      </a:lnTo>
                      <a:lnTo>
                        <a:pt x="63" y="203"/>
                      </a:lnTo>
                      <a:lnTo>
                        <a:pt x="57" y="206"/>
                      </a:lnTo>
                      <a:lnTo>
                        <a:pt x="51" y="208"/>
                      </a:lnTo>
                      <a:lnTo>
                        <a:pt x="45" y="211"/>
                      </a:lnTo>
                      <a:lnTo>
                        <a:pt x="40" y="214"/>
                      </a:lnTo>
                      <a:lnTo>
                        <a:pt x="35" y="219"/>
                      </a:lnTo>
                      <a:lnTo>
                        <a:pt x="30" y="224"/>
                      </a:lnTo>
                      <a:lnTo>
                        <a:pt x="24" y="230"/>
                      </a:lnTo>
                      <a:lnTo>
                        <a:pt x="18" y="236"/>
                      </a:lnTo>
                      <a:lnTo>
                        <a:pt x="12" y="242"/>
                      </a:lnTo>
                      <a:lnTo>
                        <a:pt x="7" y="247"/>
                      </a:lnTo>
                      <a:lnTo>
                        <a:pt x="5" y="251"/>
                      </a:lnTo>
                      <a:lnTo>
                        <a:pt x="3" y="252"/>
                      </a:lnTo>
                      <a:lnTo>
                        <a:pt x="6" y="248"/>
                      </a:lnTo>
                      <a:lnTo>
                        <a:pt x="10" y="237"/>
                      </a:lnTo>
                      <a:lnTo>
                        <a:pt x="17" y="226"/>
                      </a:lnTo>
                      <a:lnTo>
                        <a:pt x="23" y="217"/>
                      </a:lnTo>
                      <a:lnTo>
                        <a:pt x="27" y="213"/>
                      </a:lnTo>
                      <a:lnTo>
                        <a:pt x="30" y="208"/>
                      </a:lnTo>
                      <a:lnTo>
                        <a:pt x="34" y="203"/>
                      </a:lnTo>
                      <a:lnTo>
                        <a:pt x="39" y="198"/>
                      </a:lnTo>
                      <a:lnTo>
                        <a:pt x="44" y="194"/>
                      </a:lnTo>
                      <a:lnTo>
                        <a:pt x="48" y="189"/>
                      </a:lnTo>
                      <a:lnTo>
                        <a:pt x="55" y="185"/>
                      </a:lnTo>
                      <a:lnTo>
                        <a:pt x="59" y="183"/>
                      </a:lnTo>
                      <a:lnTo>
                        <a:pt x="69" y="178"/>
                      </a:lnTo>
                      <a:lnTo>
                        <a:pt x="75" y="169"/>
                      </a:lnTo>
                      <a:lnTo>
                        <a:pt x="81" y="158"/>
                      </a:lnTo>
                      <a:lnTo>
                        <a:pt x="86" y="149"/>
                      </a:lnTo>
                      <a:lnTo>
                        <a:pt x="91" y="139"/>
                      </a:lnTo>
                      <a:lnTo>
                        <a:pt x="94" y="132"/>
                      </a:lnTo>
                      <a:lnTo>
                        <a:pt x="91" y="128"/>
                      </a:lnTo>
                      <a:lnTo>
                        <a:pt x="85" y="128"/>
                      </a:lnTo>
                      <a:lnTo>
                        <a:pt x="80" y="129"/>
                      </a:lnTo>
                      <a:lnTo>
                        <a:pt x="75" y="129"/>
                      </a:lnTo>
                      <a:lnTo>
                        <a:pt x="69" y="130"/>
                      </a:lnTo>
                      <a:lnTo>
                        <a:pt x="63" y="130"/>
                      </a:lnTo>
                      <a:lnTo>
                        <a:pt x="57" y="133"/>
                      </a:lnTo>
                      <a:lnTo>
                        <a:pt x="51" y="134"/>
                      </a:lnTo>
                      <a:lnTo>
                        <a:pt x="45" y="138"/>
                      </a:lnTo>
                      <a:lnTo>
                        <a:pt x="39" y="141"/>
                      </a:lnTo>
                      <a:lnTo>
                        <a:pt x="29" y="151"/>
                      </a:lnTo>
                      <a:lnTo>
                        <a:pt x="20" y="161"/>
                      </a:lnTo>
                      <a:lnTo>
                        <a:pt x="14" y="168"/>
                      </a:lnTo>
                      <a:lnTo>
                        <a:pt x="12" y="170"/>
                      </a:lnTo>
                      <a:lnTo>
                        <a:pt x="12" y="169"/>
                      </a:lnTo>
                      <a:lnTo>
                        <a:pt x="14" y="166"/>
                      </a:lnTo>
                      <a:lnTo>
                        <a:pt x="17" y="161"/>
                      </a:lnTo>
                      <a:lnTo>
                        <a:pt x="20" y="155"/>
                      </a:lnTo>
                      <a:lnTo>
                        <a:pt x="23" y="147"/>
                      </a:lnTo>
                      <a:lnTo>
                        <a:pt x="28" y="141"/>
                      </a:lnTo>
                      <a:lnTo>
                        <a:pt x="31" y="136"/>
                      </a:lnTo>
                      <a:lnTo>
                        <a:pt x="35" y="133"/>
                      </a:lnTo>
                      <a:lnTo>
                        <a:pt x="45" y="125"/>
                      </a:lnTo>
                      <a:lnTo>
                        <a:pt x="57" y="118"/>
                      </a:lnTo>
                      <a:lnTo>
                        <a:pt x="67" y="113"/>
                      </a:lnTo>
                      <a:lnTo>
                        <a:pt x="70" y="111"/>
                      </a:lnTo>
                      <a:lnTo>
                        <a:pt x="70" y="108"/>
                      </a:lnTo>
                      <a:lnTo>
                        <a:pt x="70" y="104"/>
                      </a:lnTo>
                      <a:lnTo>
                        <a:pt x="67" y="97"/>
                      </a:lnTo>
                      <a:lnTo>
                        <a:pt x="59" y="96"/>
                      </a:lnTo>
                      <a:lnTo>
                        <a:pt x="53" y="97"/>
                      </a:lnTo>
                      <a:lnTo>
                        <a:pt x="47" y="100"/>
                      </a:lnTo>
                      <a:lnTo>
                        <a:pt x="40" y="104"/>
                      </a:lnTo>
                      <a:lnTo>
                        <a:pt x="34" y="107"/>
                      </a:lnTo>
                      <a:lnTo>
                        <a:pt x="28" y="111"/>
                      </a:lnTo>
                      <a:lnTo>
                        <a:pt x="22" y="116"/>
                      </a:lnTo>
                      <a:lnTo>
                        <a:pt x="18" y="119"/>
                      </a:lnTo>
                      <a:lnTo>
                        <a:pt x="14" y="123"/>
                      </a:lnTo>
                      <a:lnTo>
                        <a:pt x="10" y="129"/>
                      </a:lnTo>
                      <a:lnTo>
                        <a:pt x="5" y="135"/>
                      </a:lnTo>
                      <a:lnTo>
                        <a:pt x="1" y="139"/>
                      </a:lnTo>
                      <a:lnTo>
                        <a:pt x="0" y="141"/>
                      </a:lnTo>
                      <a:lnTo>
                        <a:pt x="1" y="138"/>
                      </a:lnTo>
                      <a:lnTo>
                        <a:pt x="3" y="130"/>
                      </a:lnTo>
                      <a:lnTo>
                        <a:pt x="10" y="121"/>
                      </a:lnTo>
                      <a:lnTo>
                        <a:pt x="18" y="110"/>
                      </a:lnTo>
                      <a:lnTo>
                        <a:pt x="23" y="105"/>
                      </a:lnTo>
                      <a:lnTo>
                        <a:pt x="29" y="101"/>
                      </a:lnTo>
                      <a:lnTo>
                        <a:pt x="35" y="97"/>
                      </a:lnTo>
                      <a:lnTo>
                        <a:pt x="41" y="94"/>
                      </a:lnTo>
                      <a:lnTo>
                        <a:pt x="46" y="91"/>
                      </a:lnTo>
                      <a:lnTo>
                        <a:pt x="50" y="88"/>
                      </a:lnTo>
                      <a:lnTo>
                        <a:pt x="51" y="85"/>
                      </a:lnTo>
                      <a:lnTo>
                        <a:pt x="51" y="83"/>
                      </a:lnTo>
                      <a:lnTo>
                        <a:pt x="48" y="76"/>
                      </a:lnTo>
                      <a:lnTo>
                        <a:pt x="47" y="66"/>
                      </a:lnTo>
                      <a:lnTo>
                        <a:pt x="46" y="56"/>
                      </a:lnTo>
                      <a:lnTo>
                        <a:pt x="44" y="49"/>
                      </a:lnTo>
                      <a:lnTo>
                        <a:pt x="40" y="41"/>
                      </a:lnTo>
                      <a:lnTo>
                        <a:pt x="39" y="34"/>
                      </a:lnTo>
                      <a:lnTo>
                        <a:pt x="38" y="26"/>
                      </a:lnTo>
                      <a:lnTo>
                        <a:pt x="39" y="18"/>
                      </a:lnTo>
                      <a:lnTo>
                        <a:pt x="41" y="11"/>
                      </a:lnTo>
                      <a:lnTo>
                        <a:pt x="44" y="4"/>
                      </a:lnTo>
                      <a:lnTo>
                        <a:pt x="46" y="0"/>
                      </a:lnTo>
                      <a:lnTo>
                        <a:pt x="48" y="3"/>
                      </a:lnTo>
                      <a:lnTo>
                        <a:pt x="50" y="6"/>
                      </a:lnTo>
                      <a:lnTo>
                        <a:pt x="51" y="12"/>
                      </a:lnTo>
                      <a:lnTo>
                        <a:pt x="52" y="21"/>
                      </a:lnTo>
                      <a:lnTo>
                        <a:pt x="55" y="29"/>
                      </a:lnTo>
                      <a:lnTo>
                        <a:pt x="58" y="39"/>
                      </a:lnTo>
                      <a:lnTo>
                        <a:pt x="62" y="48"/>
                      </a:lnTo>
                      <a:lnTo>
                        <a:pt x="66" y="55"/>
                      </a:lnTo>
                      <a:lnTo>
                        <a:pt x="72" y="61"/>
                      </a:lnTo>
                      <a:lnTo>
                        <a:pt x="83" y="71"/>
                      </a:lnTo>
                      <a:lnTo>
                        <a:pt x="91" y="79"/>
                      </a:lnTo>
                      <a:lnTo>
                        <a:pt x="98" y="88"/>
                      </a:lnTo>
                      <a:lnTo>
                        <a:pt x="107" y="94"/>
                      </a:lnTo>
                      <a:lnTo>
                        <a:pt x="112" y="96"/>
                      </a:lnTo>
                      <a:lnTo>
                        <a:pt x="118" y="99"/>
                      </a:lnTo>
                      <a:lnTo>
                        <a:pt x="124" y="101"/>
                      </a:lnTo>
                      <a:lnTo>
                        <a:pt x="130" y="104"/>
                      </a:lnTo>
                      <a:lnTo>
                        <a:pt x="135" y="106"/>
                      </a:lnTo>
                      <a:lnTo>
                        <a:pt x="140" y="108"/>
                      </a:lnTo>
                      <a:lnTo>
                        <a:pt x="143" y="111"/>
                      </a:lnTo>
                      <a:lnTo>
                        <a:pt x="146" y="114"/>
                      </a:lnTo>
                    </a:path>
                  </a:pathLst>
                </a:custGeom>
                <a:noFill/>
                <a:ln w="0">
                  <a:solidFill>
                    <a:srgbClr val="B7C4C4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58" name="Freeform 974"/>
                <p:cNvSpPr>
                  <a:spLocks/>
                </p:cNvSpPr>
                <p:nvPr/>
              </p:nvSpPr>
              <p:spPr bwMode="auto">
                <a:xfrm>
                  <a:off x="4950" y="2530"/>
                  <a:ext cx="13" cy="60"/>
                </a:xfrm>
                <a:custGeom>
                  <a:avLst/>
                  <a:gdLst>
                    <a:gd name="T0" fmla="*/ 39 w 65"/>
                    <a:gd name="T1" fmla="*/ 26 h 297"/>
                    <a:gd name="T2" fmla="*/ 40 w 65"/>
                    <a:gd name="T3" fmla="*/ 41 h 297"/>
                    <a:gd name="T4" fmla="*/ 41 w 65"/>
                    <a:gd name="T5" fmla="*/ 59 h 297"/>
                    <a:gd name="T6" fmla="*/ 44 w 65"/>
                    <a:gd name="T7" fmla="*/ 81 h 297"/>
                    <a:gd name="T8" fmla="*/ 46 w 65"/>
                    <a:gd name="T9" fmla="*/ 103 h 297"/>
                    <a:gd name="T10" fmla="*/ 49 w 65"/>
                    <a:gd name="T11" fmla="*/ 125 h 297"/>
                    <a:gd name="T12" fmla="*/ 51 w 65"/>
                    <a:gd name="T13" fmla="*/ 146 h 297"/>
                    <a:gd name="T14" fmla="*/ 54 w 65"/>
                    <a:gd name="T15" fmla="*/ 163 h 297"/>
                    <a:gd name="T16" fmla="*/ 57 w 65"/>
                    <a:gd name="T17" fmla="*/ 175 h 297"/>
                    <a:gd name="T18" fmla="*/ 61 w 65"/>
                    <a:gd name="T19" fmla="*/ 187 h 297"/>
                    <a:gd name="T20" fmla="*/ 63 w 65"/>
                    <a:gd name="T21" fmla="*/ 204 h 297"/>
                    <a:gd name="T22" fmla="*/ 65 w 65"/>
                    <a:gd name="T23" fmla="*/ 224 h 297"/>
                    <a:gd name="T24" fmla="*/ 63 w 65"/>
                    <a:gd name="T25" fmla="*/ 244 h 297"/>
                    <a:gd name="T26" fmla="*/ 61 w 65"/>
                    <a:gd name="T27" fmla="*/ 265 h 297"/>
                    <a:gd name="T28" fmla="*/ 55 w 65"/>
                    <a:gd name="T29" fmla="*/ 281 h 297"/>
                    <a:gd name="T30" fmla="*/ 46 w 65"/>
                    <a:gd name="T31" fmla="*/ 293 h 297"/>
                    <a:gd name="T32" fmla="*/ 33 w 65"/>
                    <a:gd name="T33" fmla="*/ 297 h 297"/>
                    <a:gd name="T34" fmla="*/ 20 w 65"/>
                    <a:gd name="T35" fmla="*/ 293 h 297"/>
                    <a:gd name="T36" fmla="*/ 11 w 65"/>
                    <a:gd name="T37" fmla="*/ 284 h 297"/>
                    <a:gd name="T38" fmla="*/ 5 w 65"/>
                    <a:gd name="T39" fmla="*/ 270 h 297"/>
                    <a:gd name="T40" fmla="*/ 1 w 65"/>
                    <a:gd name="T41" fmla="*/ 253 h 297"/>
                    <a:gd name="T42" fmla="*/ 0 w 65"/>
                    <a:gd name="T43" fmla="*/ 234 h 297"/>
                    <a:gd name="T44" fmla="*/ 0 w 65"/>
                    <a:gd name="T45" fmla="*/ 214 h 297"/>
                    <a:gd name="T46" fmla="*/ 2 w 65"/>
                    <a:gd name="T47" fmla="*/ 196 h 297"/>
                    <a:gd name="T48" fmla="*/ 5 w 65"/>
                    <a:gd name="T49" fmla="*/ 178 h 297"/>
                    <a:gd name="T50" fmla="*/ 5 w 65"/>
                    <a:gd name="T51" fmla="*/ 174 h 297"/>
                    <a:gd name="T52" fmla="*/ 6 w 65"/>
                    <a:gd name="T53" fmla="*/ 160 h 297"/>
                    <a:gd name="T54" fmla="*/ 9 w 65"/>
                    <a:gd name="T55" fmla="*/ 140 h 297"/>
                    <a:gd name="T56" fmla="*/ 11 w 65"/>
                    <a:gd name="T57" fmla="*/ 115 h 297"/>
                    <a:gd name="T58" fmla="*/ 12 w 65"/>
                    <a:gd name="T59" fmla="*/ 91 h 297"/>
                    <a:gd name="T60" fmla="*/ 15 w 65"/>
                    <a:gd name="T61" fmla="*/ 65 h 297"/>
                    <a:gd name="T62" fmla="*/ 16 w 65"/>
                    <a:gd name="T63" fmla="*/ 43 h 297"/>
                    <a:gd name="T64" fmla="*/ 16 w 65"/>
                    <a:gd name="T65" fmla="*/ 28 h 297"/>
                    <a:gd name="T66" fmla="*/ 17 w 65"/>
                    <a:gd name="T67" fmla="*/ 17 h 297"/>
                    <a:gd name="T68" fmla="*/ 18 w 65"/>
                    <a:gd name="T69" fmla="*/ 8 h 297"/>
                    <a:gd name="T70" fmla="*/ 22 w 65"/>
                    <a:gd name="T71" fmla="*/ 2 h 297"/>
                    <a:gd name="T72" fmla="*/ 26 w 65"/>
                    <a:gd name="T73" fmla="*/ 0 h 297"/>
                    <a:gd name="T74" fmla="*/ 29 w 65"/>
                    <a:gd name="T75" fmla="*/ 1 h 297"/>
                    <a:gd name="T76" fmla="*/ 33 w 65"/>
                    <a:gd name="T77" fmla="*/ 6 h 297"/>
                    <a:gd name="T78" fmla="*/ 37 w 65"/>
                    <a:gd name="T79" fmla="*/ 14 h 297"/>
                    <a:gd name="T80" fmla="*/ 39 w 65"/>
                    <a:gd name="T81" fmla="*/ 26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65" h="297">
                      <a:moveTo>
                        <a:pt x="39" y="26"/>
                      </a:moveTo>
                      <a:lnTo>
                        <a:pt x="40" y="41"/>
                      </a:lnTo>
                      <a:lnTo>
                        <a:pt x="41" y="59"/>
                      </a:lnTo>
                      <a:lnTo>
                        <a:pt x="44" y="81"/>
                      </a:lnTo>
                      <a:lnTo>
                        <a:pt x="46" y="103"/>
                      </a:lnTo>
                      <a:lnTo>
                        <a:pt x="49" y="125"/>
                      </a:lnTo>
                      <a:lnTo>
                        <a:pt x="51" y="146"/>
                      </a:lnTo>
                      <a:lnTo>
                        <a:pt x="54" y="163"/>
                      </a:lnTo>
                      <a:lnTo>
                        <a:pt x="57" y="175"/>
                      </a:lnTo>
                      <a:lnTo>
                        <a:pt x="61" y="187"/>
                      </a:lnTo>
                      <a:lnTo>
                        <a:pt x="63" y="204"/>
                      </a:lnTo>
                      <a:lnTo>
                        <a:pt x="65" y="224"/>
                      </a:lnTo>
                      <a:lnTo>
                        <a:pt x="63" y="244"/>
                      </a:lnTo>
                      <a:lnTo>
                        <a:pt x="61" y="265"/>
                      </a:lnTo>
                      <a:lnTo>
                        <a:pt x="55" y="281"/>
                      </a:lnTo>
                      <a:lnTo>
                        <a:pt x="46" y="293"/>
                      </a:lnTo>
                      <a:lnTo>
                        <a:pt x="33" y="297"/>
                      </a:lnTo>
                      <a:lnTo>
                        <a:pt x="20" y="293"/>
                      </a:lnTo>
                      <a:lnTo>
                        <a:pt x="11" y="284"/>
                      </a:lnTo>
                      <a:lnTo>
                        <a:pt x="5" y="270"/>
                      </a:lnTo>
                      <a:lnTo>
                        <a:pt x="1" y="253"/>
                      </a:lnTo>
                      <a:lnTo>
                        <a:pt x="0" y="234"/>
                      </a:lnTo>
                      <a:lnTo>
                        <a:pt x="0" y="214"/>
                      </a:lnTo>
                      <a:lnTo>
                        <a:pt x="2" y="196"/>
                      </a:lnTo>
                      <a:lnTo>
                        <a:pt x="5" y="178"/>
                      </a:lnTo>
                      <a:lnTo>
                        <a:pt x="5" y="174"/>
                      </a:lnTo>
                      <a:lnTo>
                        <a:pt x="6" y="160"/>
                      </a:lnTo>
                      <a:lnTo>
                        <a:pt x="9" y="140"/>
                      </a:lnTo>
                      <a:lnTo>
                        <a:pt x="11" y="115"/>
                      </a:lnTo>
                      <a:lnTo>
                        <a:pt x="12" y="91"/>
                      </a:lnTo>
                      <a:lnTo>
                        <a:pt x="15" y="65"/>
                      </a:lnTo>
                      <a:lnTo>
                        <a:pt x="16" y="43"/>
                      </a:lnTo>
                      <a:lnTo>
                        <a:pt x="16" y="28"/>
                      </a:lnTo>
                      <a:lnTo>
                        <a:pt x="17" y="17"/>
                      </a:lnTo>
                      <a:lnTo>
                        <a:pt x="18" y="8"/>
                      </a:lnTo>
                      <a:lnTo>
                        <a:pt x="22" y="2"/>
                      </a:lnTo>
                      <a:lnTo>
                        <a:pt x="26" y="0"/>
                      </a:lnTo>
                      <a:lnTo>
                        <a:pt x="29" y="1"/>
                      </a:lnTo>
                      <a:lnTo>
                        <a:pt x="33" y="6"/>
                      </a:lnTo>
                      <a:lnTo>
                        <a:pt x="37" y="14"/>
                      </a:lnTo>
                      <a:lnTo>
                        <a:pt x="39" y="26"/>
                      </a:lnTo>
                      <a:close/>
                    </a:path>
                  </a:pathLst>
                </a:custGeom>
                <a:solidFill>
                  <a:srgbClr val="FFC4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59" name="Freeform 975"/>
                <p:cNvSpPr>
                  <a:spLocks/>
                </p:cNvSpPr>
                <p:nvPr/>
              </p:nvSpPr>
              <p:spPr bwMode="auto">
                <a:xfrm>
                  <a:off x="4966" y="2564"/>
                  <a:ext cx="12" cy="10"/>
                </a:xfrm>
                <a:custGeom>
                  <a:avLst/>
                  <a:gdLst>
                    <a:gd name="T0" fmla="*/ 10 w 59"/>
                    <a:gd name="T1" fmla="*/ 1 h 49"/>
                    <a:gd name="T2" fmla="*/ 16 w 59"/>
                    <a:gd name="T3" fmla="*/ 0 h 49"/>
                    <a:gd name="T4" fmla="*/ 21 w 59"/>
                    <a:gd name="T5" fmla="*/ 0 h 49"/>
                    <a:gd name="T6" fmla="*/ 27 w 59"/>
                    <a:gd name="T7" fmla="*/ 0 h 49"/>
                    <a:gd name="T8" fmla="*/ 33 w 59"/>
                    <a:gd name="T9" fmla="*/ 1 h 49"/>
                    <a:gd name="T10" fmla="*/ 39 w 59"/>
                    <a:gd name="T11" fmla="*/ 4 h 49"/>
                    <a:gd name="T12" fmla="*/ 45 w 59"/>
                    <a:gd name="T13" fmla="*/ 7 h 49"/>
                    <a:gd name="T14" fmla="*/ 51 w 59"/>
                    <a:gd name="T15" fmla="*/ 12 h 49"/>
                    <a:gd name="T16" fmla="*/ 56 w 59"/>
                    <a:gd name="T17" fmla="*/ 18 h 49"/>
                    <a:gd name="T18" fmla="*/ 59 w 59"/>
                    <a:gd name="T19" fmla="*/ 26 h 49"/>
                    <a:gd name="T20" fmla="*/ 57 w 59"/>
                    <a:gd name="T21" fmla="*/ 32 h 49"/>
                    <a:gd name="T22" fmla="*/ 54 w 59"/>
                    <a:gd name="T23" fmla="*/ 37 h 49"/>
                    <a:gd name="T24" fmla="*/ 48 w 59"/>
                    <a:gd name="T25" fmla="*/ 42 h 49"/>
                    <a:gd name="T26" fmla="*/ 42 w 59"/>
                    <a:gd name="T27" fmla="*/ 45 h 49"/>
                    <a:gd name="T28" fmla="*/ 34 w 59"/>
                    <a:gd name="T29" fmla="*/ 46 h 49"/>
                    <a:gd name="T30" fmla="*/ 28 w 59"/>
                    <a:gd name="T31" fmla="*/ 49 h 49"/>
                    <a:gd name="T32" fmla="*/ 25 w 59"/>
                    <a:gd name="T33" fmla="*/ 49 h 49"/>
                    <a:gd name="T34" fmla="*/ 17 w 59"/>
                    <a:gd name="T35" fmla="*/ 49 h 49"/>
                    <a:gd name="T36" fmla="*/ 15 w 59"/>
                    <a:gd name="T37" fmla="*/ 46 h 49"/>
                    <a:gd name="T38" fmla="*/ 14 w 59"/>
                    <a:gd name="T39" fmla="*/ 42 h 49"/>
                    <a:gd name="T40" fmla="*/ 12 w 59"/>
                    <a:gd name="T41" fmla="*/ 37 h 49"/>
                    <a:gd name="T42" fmla="*/ 11 w 59"/>
                    <a:gd name="T43" fmla="*/ 31 h 49"/>
                    <a:gd name="T44" fmla="*/ 9 w 59"/>
                    <a:gd name="T45" fmla="*/ 23 h 49"/>
                    <a:gd name="T46" fmla="*/ 5 w 59"/>
                    <a:gd name="T47" fmla="*/ 17 h 49"/>
                    <a:gd name="T48" fmla="*/ 1 w 59"/>
                    <a:gd name="T49" fmla="*/ 10 h 49"/>
                    <a:gd name="T50" fmla="*/ 0 w 59"/>
                    <a:gd name="T51" fmla="*/ 6 h 49"/>
                    <a:gd name="T52" fmla="*/ 1 w 59"/>
                    <a:gd name="T53" fmla="*/ 5 h 49"/>
                    <a:gd name="T54" fmla="*/ 4 w 59"/>
                    <a:gd name="T55" fmla="*/ 3 h 49"/>
                    <a:gd name="T56" fmla="*/ 10 w 59"/>
                    <a:gd name="T57" fmla="*/ 1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59" h="49">
                      <a:moveTo>
                        <a:pt x="10" y="1"/>
                      </a:moveTo>
                      <a:lnTo>
                        <a:pt x="16" y="0"/>
                      </a:lnTo>
                      <a:lnTo>
                        <a:pt x="21" y="0"/>
                      </a:lnTo>
                      <a:lnTo>
                        <a:pt x="27" y="0"/>
                      </a:lnTo>
                      <a:lnTo>
                        <a:pt x="33" y="1"/>
                      </a:lnTo>
                      <a:lnTo>
                        <a:pt x="39" y="4"/>
                      </a:lnTo>
                      <a:lnTo>
                        <a:pt x="45" y="7"/>
                      </a:lnTo>
                      <a:lnTo>
                        <a:pt x="51" y="12"/>
                      </a:lnTo>
                      <a:lnTo>
                        <a:pt x="56" y="18"/>
                      </a:lnTo>
                      <a:lnTo>
                        <a:pt x="59" y="26"/>
                      </a:lnTo>
                      <a:lnTo>
                        <a:pt x="57" y="32"/>
                      </a:lnTo>
                      <a:lnTo>
                        <a:pt x="54" y="37"/>
                      </a:lnTo>
                      <a:lnTo>
                        <a:pt x="48" y="42"/>
                      </a:lnTo>
                      <a:lnTo>
                        <a:pt x="42" y="45"/>
                      </a:lnTo>
                      <a:lnTo>
                        <a:pt x="34" y="46"/>
                      </a:lnTo>
                      <a:lnTo>
                        <a:pt x="28" y="49"/>
                      </a:lnTo>
                      <a:lnTo>
                        <a:pt x="25" y="49"/>
                      </a:lnTo>
                      <a:lnTo>
                        <a:pt x="17" y="49"/>
                      </a:lnTo>
                      <a:lnTo>
                        <a:pt x="15" y="46"/>
                      </a:lnTo>
                      <a:lnTo>
                        <a:pt x="14" y="42"/>
                      </a:lnTo>
                      <a:lnTo>
                        <a:pt x="12" y="37"/>
                      </a:lnTo>
                      <a:lnTo>
                        <a:pt x="11" y="31"/>
                      </a:lnTo>
                      <a:lnTo>
                        <a:pt x="9" y="23"/>
                      </a:lnTo>
                      <a:lnTo>
                        <a:pt x="5" y="17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4" y="3"/>
                      </a:lnTo>
                      <a:lnTo>
                        <a:pt x="10" y="1"/>
                      </a:lnTo>
                      <a:close/>
                    </a:path>
                  </a:pathLst>
                </a:custGeom>
                <a:solidFill>
                  <a:srgbClr val="FFC4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60" name="Freeform 976"/>
                <p:cNvSpPr>
                  <a:spLocks/>
                </p:cNvSpPr>
                <p:nvPr/>
              </p:nvSpPr>
              <p:spPr bwMode="auto">
                <a:xfrm>
                  <a:off x="4940" y="2641"/>
                  <a:ext cx="37" cy="16"/>
                </a:xfrm>
                <a:custGeom>
                  <a:avLst/>
                  <a:gdLst>
                    <a:gd name="T0" fmla="*/ 91 w 184"/>
                    <a:gd name="T1" fmla="*/ 0 h 83"/>
                    <a:gd name="T2" fmla="*/ 123 w 184"/>
                    <a:gd name="T3" fmla="*/ 0 h 83"/>
                    <a:gd name="T4" fmla="*/ 147 w 184"/>
                    <a:gd name="T5" fmla="*/ 2 h 83"/>
                    <a:gd name="T6" fmla="*/ 167 w 184"/>
                    <a:gd name="T7" fmla="*/ 6 h 83"/>
                    <a:gd name="T8" fmla="*/ 179 w 184"/>
                    <a:gd name="T9" fmla="*/ 13 h 83"/>
                    <a:gd name="T10" fmla="*/ 184 w 184"/>
                    <a:gd name="T11" fmla="*/ 22 h 83"/>
                    <a:gd name="T12" fmla="*/ 181 w 184"/>
                    <a:gd name="T13" fmla="*/ 32 h 83"/>
                    <a:gd name="T14" fmla="*/ 172 w 184"/>
                    <a:gd name="T15" fmla="*/ 45 h 83"/>
                    <a:gd name="T16" fmla="*/ 153 w 184"/>
                    <a:gd name="T17" fmla="*/ 60 h 83"/>
                    <a:gd name="T18" fmla="*/ 152 w 184"/>
                    <a:gd name="T19" fmla="*/ 61 h 83"/>
                    <a:gd name="T20" fmla="*/ 148 w 184"/>
                    <a:gd name="T21" fmla="*/ 63 h 83"/>
                    <a:gd name="T22" fmla="*/ 142 w 184"/>
                    <a:gd name="T23" fmla="*/ 66 h 83"/>
                    <a:gd name="T24" fmla="*/ 135 w 184"/>
                    <a:gd name="T25" fmla="*/ 71 h 83"/>
                    <a:gd name="T26" fmla="*/ 125 w 184"/>
                    <a:gd name="T27" fmla="*/ 74 h 83"/>
                    <a:gd name="T28" fmla="*/ 114 w 184"/>
                    <a:gd name="T29" fmla="*/ 78 h 83"/>
                    <a:gd name="T30" fmla="*/ 102 w 184"/>
                    <a:gd name="T31" fmla="*/ 82 h 83"/>
                    <a:gd name="T32" fmla="*/ 88 w 184"/>
                    <a:gd name="T33" fmla="*/ 83 h 83"/>
                    <a:gd name="T34" fmla="*/ 74 w 184"/>
                    <a:gd name="T35" fmla="*/ 83 h 83"/>
                    <a:gd name="T36" fmla="*/ 64 w 184"/>
                    <a:gd name="T37" fmla="*/ 82 h 83"/>
                    <a:gd name="T38" fmla="*/ 55 w 184"/>
                    <a:gd name="T39" fmla="*/ 80 h 83"/>
                    <a:gd name="T40" fmla="*/ 47 w 184"/>
                    <a:gd name="T41" fmla="*/ 78 h 83"/>
                    <a:gd name="T42" fmla="*/ 41 w 184"/>
                    <a:gd name="T43" fmla="*/ 77 h 83"/>
                    <a:gd name="T44" fmla="*/ 36 w 184"/>
                    <a:gd name="T45" fmla="*/ 74 h 83"/>
                    <a:gd name="T46" fmla="*/ 30 w 184"/>
                    <a:gd name="T47" fmla="*/ 72 h 83"/>
                    <a:gd name="T48" fmla="*/ 25 w 184"/>
                    <a:gd name="T49" fmla="*/ 69 h 83"/>
                    <a:gd name="T50" fmla="*/ 12 w 184"/>
                    <a:gd name="T51" fmla="*/ 63 h 83"/>
                    <a:gd name="T52" fmla="*/ 4 w 184"/>
                    <a:gd name="T53" fmla="*/ 54 h 83"/>
                    <a:gd name="T54" fmla="*/ 0 w 184"/>
                    <a:gd name="T55" fmla="*/ 43 h 83"/>
                    <a:gd name="T56" fmla="*/ 2 w 184"/>
                    <a:gd name="T57" fmla="*/ 30 h 83"/>
                    <a:gd name="T58" fmla="*/ 11 w 184"/>
                    <a:gd name="T59" fmla="*/ 19 h 83"/>
                    <a:gd name="T60" fmla="*/ 28 w 184"/>
                    <a:gd name="T61" fmla="*/ 10 h 83"/>
                    <a:gd name="T62" fmla="*/ 55 w 184"/>
                    <a:gd name="T63" fmla="*/ 2 h 83"/>
                    <a:gd name="T64" fmla="*/ 91 w 184"/>
                    <a:gd name="T65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84" h="83">
                      <a:moveTo>
                        <a:pt x="91" y="0"/>
                      </a:moveTo>
                      <a:lnTo>
                        <a:pt x="123" y="0"/>
                      </a:lnTo>
                      <a:lnTo>
                        <a:pt x="147" y="2"/>
                      </a:lnTo>
                      <a:lnTo>
                        <a:pt x="167" y="6"/>
                      </a:lnTo>
                      <a:lnTo>
                        <a:pt x="179" y="13"/>
                      </a:lnTo>
                      <a:lnTo>
                        <a:pt x="184" y="22"/>
                      </a:lnTo>
                      <a:lnTo>
                        <a:pt x="181" y="32"/>
                      </a:lnTo>
                      <a:lnTo>
                        <a:pt x="172" y="45"/>
                      </a:lnTo>
                      <a:lnTo>
                        <a:pt x="153" y="60"/>
                      </a:lnTo>
                      <a:lnTo>
                        <a:pt x="152" y="61"/>
                      </a:lnTo>
                      <a:lnTo>
                        <a:pt x="148" y="63"/>
                      </a:lnTo>
                      <a:lnTo>
                        <a:pt x="142" y="66"/>
                      </a:lnTo>
                      <a:lnTo>
                        <a:pt x="135" y="71"/>
                      </a:lnTo>
                      <a:lnTo>
                        <a:pt x="125" y="74"/>
                      </a:lnTo>
                      <a:lnTo>
                        <a:pt x="114" y="78"/>
                      </a:lnTo>
                      <a:lnTo>
                        <a:pt x="102" y="82"/>
                      </a:lnTo>
                      <a:lnTo>
                        <a:pt x="88" y="83"/>
                      </a:lnTo>
                      <a:lnTo>
                        <a:pt x="74" y="83"/>
                      </a:lnTo>
                      <a:lnTo>
                        <a:pt x="64" y="82"/>
                      </a:lnTo>
                      <a:lnTo>
                        <a:pt x="55" y="80"/>
                      </a:lnTo>
                      <a:lnTo>
                        <a:pt x="47" y="78"/>
                      </a:lnTo>
                      <a:lnTo>
                        <a:pt x="41" y="77"/>
                      </a:lnTo>
                      <a:lnTo>
                        <a:pt x="36" y="74"/>
                      </a:lnTo>
                      <a:lnTo>
                        <a:pt x="30" y="72"/>
                      </a:lnTo>
                      <a:lnTo>
                        <a:pt x="25" y="69"/>
                      </a:lnTo>
                      <a:lnTo>
                        <a:pt x="12" y="63"/>
                      </a:lnTo>
                      <a:lnTo>
                        <a:pt x="4" y="54"/>
                      </a:lnTo>
                      <a:lnTo>
                        <a:pt x="0" y="43"/>
                      </a:lnTo>
                      <a:lnTo>
                        <a:pt x="2" y="30"/>
                      </a:lnTo>
                      <a:lnTo>
                        <a:pt x="11" y="19"/>
                      </a:lnTo>
                      <a:lnTo>
                        <a:pt x="28" y="10"/>
                      </a:lnTo>
                      <a:lnTo>
                        <a:pt x="55" y="2"/>
                      </a:lnTo>
                      <a:lnTo>
                        <a:pt x="91" y="0"/>
                      </a:lnTo>
                      <a:close/>
                    </a:path>
                  </a:pathLst>
                </a:custGeom>
                <a:solidFill>
                  <a:srgbClr val="FFC4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61" name="Freeform 977"/>
                <p:cNvSpPr>
                  <a:spLocks/>
                </p:cNvSpPr>
                <p:nvPr/>
              </p:nvSpPr>
              <p:spPr bwMode="auto">
                <a:xfrm>
                  <a:off x="5031" y="2504"/>
                  <a:ext cx="21" cy="45"/>
                </a:xfrm>
                <a:custGeom>
                  <a:avLst/>
                  <a:gdLst>
                    <a:gd name="T0" fmla="*/ 104 w 104"/>
                    <a:gd name="T1" fmla="*/ 34 h 228"/>
                    <a:gd name="T2" fmla="*/ 104 w 104"/>
                    <a:gd name="T3" fmla="*/ 34 h 228"/>
                    <a:gd name="T4" fmla="*/ 103 w 104"/>
                    <a:gd name="T5" fmla="*/ 27 h 228"/>
                    <a:gd name="T6" fmla="*/ 103 w 104"/>
                    <a:gd name="T7" fmla="*/ 19 h 228"/>
                    <a:gd name="T8" fmla="*/ 101 w 104"/>
                    <a:gd name="T9" fmla="*/ 13 h 228"/>
                    <a:gd name="T10" fmla="*/ 100 w 104"/>
                    <a:gd name="T11" fmla="*/ 7 h 228"/>
                    <a:gd name="T12" fmla="*/ 99 w 104"/>
                    <a:gd name="T13" fmla="*/ 4 h 228"/>
                    <a:gd name="T14" fmla="*/ 97 w 104"/>
                    <a:gd name="T15" fmla="*/ 1 h 228"/>
                    <a:gd name="T16" fmla="*/ 93 w 104"/>
                    <a:gd name="T17" fmla="*/ 0 h 228"/>
                    <a:gd name="T18" fmla="*/ 89 w 104"/>
                    <a:gd name="T19" fmla="*/ 1 h 228"/>
                    <a:gd name="T20" fmla="*/ 89 w 104"/>
                    <a:gd name="T21" fmla="*/ 1 h 228"/>
                    <a:gd name="T22" fmla="*/ 83 w 104"/>
                    <a:gd name="T23" fmla="*/ 6 h 228"/>
                    <a:gd name="T24" fmla="*/ 75 w 104"/>
                    <a:gd name="T25" fmla="*/ 12 h 228"/>
                    <a:gd name="T26" fmla="*/ 66 w 104"/>
                    <a:gd name="T27" fmla="*/ 21 h 228"/>
                    <a:gd name="T28" fmla="*/ 56 w 104"/>
                    <a:gd name="T29" fmla="*/ 30 h 228"/>
                    <a:gd name="T30" fmla="*/ 47 w 104"/>
                    <a:gd name="T31" fmla="*/ 41 h 228"/>
                    <a:gd name="T32" fmla="*/ 38 w 104"/>
                    <a:gd name="T33" fmla="*/ 52 h 228"/>
                    <a:gd name="T34" fmla="*/ 31 w 104"/>
                    <a:gd name="T35" fmla="*/ 63 h 228"/>
                    <a:gd name="T36" fmla="*/ 27 w 104"/>
                    <a:gd name="T37" fmla="*/ 74 h 228"/>
                    <a:gd name="T38" fmla="*/ 27 w 104"/>
                    <a:gd name="T39" fmla="*/ 74 h 228"/>
                    <a:gd name="T40" fmla="*/ 25 w 104"/>
                    <a:gd name="T41" fmla="*/ 82 h 228"/>
                    <a:gd name="T42" fmla="*/ 24 w 104"/>
                    <a:gd name="T43" fmla="*/ 88 h 228"/>
                    <a:gd name="T44" fmla="*/ 22 w 104"/>
                    <a:gd name="T45" fmla="*/ 95 h 228"/>
                    <a:gd name="T46" fmla="*/ 22 w 104"/>
                    <a:gd name="T47" fmla="*/ 101 h 228"/>
                    <a:gd name="T48" fmla="*/ 22 w 104"/>
                    <a:gd name="T49" fmla="*/ 107 h 228"/>
                    <a:gd name="T50" fmla="*/ 22 w 104"/>
                    <a:gd name="T51" fmla="*/ 114 h 228"/>
                    <a:gd name="T52" fmla="*/ 24 w 104"/>
                    <a:gd name="T53" fmla="*/ 120 h 228"/>
                    <a:gd name="T54" fmla="*/ 25 w 104"/>
                    <a:gd name="T55" fmla="*/ 127 h 228"/>
                    <a:gd name="T56" fmla="*/ 25 w 104"/>
                    <a:gd name="T57" fmla="*/ 127 h 228"/>
                    <a:gd name="T58" fmla="*/ 26 w 104"/>
                    <a:gd name="T59" fmla="*/ 133 h 228"/>
                    <a:gd name="T60" fmla="*/ 28 w 104"/>
                    <a:gd name="T61" fmla="*/ 139 h 228"/>
                    <a:gd name="T62" fmla="*/ 30 w 104"/>
                    <a:gd name="T63" fmla="*/ 145 h 228"/>
                    <a:gd name="T64" fmla="*/ 31 w 104"/>
                    <a:gd name="T65" fmla="*/ 152 h 228"/>
                    <a:gd name="T66" fmla="*/ 31 w 104"/>
                    <a:gd name="T67" fmla="*/ 158 h 228"/>
                    <a:gd name="T68" fmla="*/ 31 w 104"/>
                    <a:gd name="T69" fmla="*/ 164 h 228"/>
                    <a:gd name="T70" fmla="*/ 30 w 104"/>
                    <a:gd name="T71" fmla="*/ 170 h 228"/>
                    <a:gd name="T72" fmla="*/ 27 w 104"/>
                    <a:gd name="T73" fmla="*/ 178 h 228"/>
                    <a:gd name="T74" fmla="*/ 27 w 104"/>
                    <a:gd name="T75" fmla="*/ 178 h 228"/>
                    <a:gd name="T76" fmla="*/ 25 w 104"/>
                    <a:gd name="T77" fmla="*/ 185 h 228"/>
                    <a:gd name="T78" fmla="*/ 21 w 104"/>
                    <a:gd name="T79" fmla="*/ 191 h 228"/>
                    <a:gd name="T80" fmla="*/ 17 w 104"/>
                    <a:gd name="T81" fmla="*/ 196 h 228"/>
                    <a:gd name="T82" fmla="*/ 14 w 104"/>
                    <a:gd name="T83" fmla="*/ 201 h 228"/>
                    <a:gd name="T84" fmla="*/ 10 w 104"/>
                    <a:gd name="T85" fmla="*/ 206 h 228"/>
                    <a:gd name="T86" fmla="*/ 7 w 104"/>
                    <a:gd name="T87" fmla="*/ 209 h 228"/>
                    <a:gd name="T88" fmla="*/ 4 w 104"/>
                    <a:gd name="T89" fmla="*/ 212 h 228"/>
                    <a:gd name="T90" fmla="*/ 3 w 104"/>
                    <a:gd name="T91" fmla="*/ 214 h 228"/>
                    <a:gd name="T92" fmla="*/ 3 w 104"/>
                    <a:gd name="T93" fmla="*/ 214 h 228"/>
                    <a:gd name="T94" fmla="*/ 2 w 104"/>
                    <a:gd name="T95" fmla="*/ 218 h 228"/>
                    <a:gd name="T96" fmla="*/ 0 w 104"/>
                    <a:gd name="T97" fmla="*/ 220 h 228"/>
                    <a:gd name="T98" fmla="*/ 0 w 104"/>
                    <a:gd name="T99" fmla="*/ 224 h 228"/>
                    <a:gd name="T100" fmla="*/ 0 w 104"/>
                    <a:gd name="T101" fmla="*/ 228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4" h="228">
                      <a:moveTo>
                        <a:pt x="104" y="34"/>
                      </a:moveTo>
                      <a:lnTo>
                        <a:pt x="104" y="34"/>
                      </a:lnTo>
                      <a:lnTo>
                        <a:pt x="103" y="27"/>
                      </a:lnTo>
                      <a:lnTo>
                        <a:pt x="103" y="19"/>
                      </a:lnTo>
                      <a:lnTo>
                        <a:pt x="101" y="13"/>
                      </a:lnTo>
                      <a:lnTo>
                        <a:pt x="100" y="7"/>
                      </a:lnTo>
                      <a:lnTo>
                        <a:pt x="99" y="4"/>
                      </a:lnTo>
                      <a:lnTo>
                        <a:pt x="97" y="1"/>
                      </a:lnTo>
                      <a:lnTo>
                        <a:pt x="93" y="0"/>
                      </a:lnTo>
                      <a:lnTo>
                        <a:pt x="89" y="1"/>
                      </a:lnTo>
                      <a:lnTo>
                        <a:pt x="83" y="6"/>
                      </a:lnTo>
                      <a:lnTo>
                        <a:pt x="75" y="12"/>
                      </a:lnTo>
                      <a:lnTo>
                        <a:pt x="66" y="21"/>
                      </a:lnTo>
                      <a:lnTo>
                        <a:pt x="56" y="30"/>
                      </a:lnTo>
                      <a:lnTo>
                        <a:pt x="47" y="41"/>
                      </a:lnTo>
                      <a:lnTo>
                        <a:pt x="38" y="52"/>
                      </a:lnTo>
                      <a:lnTo>
                        <a:pt x="31" y="63"/>
                      </a:lnTo>
                      <a:lnTo>
                        <a:pt x="27" y="74"/>
                      </a:lnTo>
                      <a:lnTo>
                        <a:pt x="25" y="82"/>
                      </a:lnTo>
                      <a:lnTo>
                        <a:pt x="24" y="88"/>
                      </a:lnTo>
                      <a:lnTo>
                        <a:pt x="22" y="95"/>
                      </a:lnTo>
                      <a:lnTo>
                        <a:pt x="22" y="101"/>
                      </a:lnTo>
                      <a:lnTo>
                        <a:pt x="22" y="107"/>
                      </a:lnTo>
                      <a:lnTo>
                        <a:pt x="22" y="114"/>
                      </a:lnTo>
                      <a:lnTo>
                        <a:pt x="24" y="120"/>
                      </a:lnTo>
                      <a:lnTo>
                        <a:pt x="25" y="127"/>
                      </a:lnTo>
                      <a:lnTo>
                        <a:pt x="26" y="133"/>
                      </a:lnTo>
                      <a:lnTo>
                        <a:pt x="28" y="139"/>
                      </a:lnTo>
                      <a:lnTo>
                        <a:pt x="30" y="145"/>
                      </a:lnTo>
                      <a:lnTo>
                        <a:pt x="31" y="152"/>
                      </a:lnTo>
                      <a:lnTo>
                        <a:pt x="31" y="158"/>
                      </a:lnTo>
                      <a:lnTo>
                        <a:pt x="31" y="164"/>
                      </a:lnTo>
                      <a:lnTo>
                        <a:pt x="30" y="170"/>
                      </a:lnTo>
                      <a:lnTo>
                        <a:pt x="27" y="178"/>
                      </a:lnTo>
                      <a:lnTo>
                        <a:pt x="25" y="185"/>
                      </a:lnTo>
                      <a:lnTo>
                        <a:pt x="21" y="191"/>
                      </a:lnTo>
                      <a:lnTo>
                        <a:pt x="17" y="196"/>
                      </a:lnTo>
                      <a:lnTo>
                        <a:pt x="14" y="201"/>
                      </a:lnTo>
                      <a:lnTo>
                        <a:pt x="10" y="206"/>
                      </a:lnTo>
                      <a:lnTo>
                        <a:pt x="7" y="209"/>
                      </a:lnTo>
                      <a:lnTo>
                        <a:pt x="4" y="212"/>
                      </a:lnTo>
                      <a:lnTo>
                        <a:pt x="3" y="214"/>
                      </a:lnTo>
                      <a:lnTo>
                        <a:pt x="2" y="218"/>
                      </a:lnTo>
                      <a:lnTo>
                        <a:pt x="0" y="220"/>
                      </a:lnTo>
                      <a:lnTo>
                        <a:pt x="0" y="224"/>
                      </a:lnTo>
                      <a:lnTo>
                        <a:pt x="0" y="228"/>
                      </a:lnTo>
                    </a:path>
                  </a:pathLst>
                </a:custGeom>
                <a:noFill/>
                <a:ln w="0">
                  <a:solidFill>
                    <a:srgbClr val="5914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62" name="Freeform 978"/>
                <p:cNvSpPr>
                  <a:spLocks/>
                </p:cNvSpPr>
                <p:nvPr/>
              </p:nvSpPr>
              <p:spPr bwMode="auto">
                <a:xfrm>
                  <a:off x="4917" y="2781"/>
                  <a:ext cx="21" cy="265"/>
                </a:xfrm>
                <a:custGeom>
                  <a:avLst/>
                  <a:gdLst>
                    <a:gd name="T0" fmla="*/ 14 w 104"/>
                    <a:gd name="T1" fmla="*/ 103 h 1327"/>
                    <a:gd name="T2" fmla="*/ 104 w 104"/>
                    <a:gd name="T3" fmla="*/ 1327 h 1327"/>
                    <a:gd name="T4" fmla="*/ 85 w 104"/>
                    <a:gd name="T5" fmla="*/ 1308 h 1327"/>
                    <a:gd name="T6" fmla="*/ 0 w 104"/>
                    <a:gd name="T7" fmla="*/ 74 h 1327"/>
                    <a:gd name="T8" fmla="*/ 1 w 104"/>
                    <a:gd name="T9" fmla="*/ 72 h 1327"/>
                    <a:gd name="T10" fmla="*/ 5 w 104"/>
                    <a:gd name="T11" fmla="*/ 66 h 1327"/>
                    <a:gd name="T12" fmla="*/ 9 w 104"/>
                    <a:gd name="T13" fmla="*/ 57 h 1327"/>
                    <a:gd name="T14" fmla="*/ 17 w 104"/>
                    <a:gd name="T15" fmla="*/ 46 h 1327"/>
                    <a:gd name="T16" fmla="*/ 25 w 104"/>
                    <a:gd name="T17" fmla="*/ 34 h 1327"/>
                    <a:gd name="T18" fmla="*/ 36 w 104"/>
                    <a:gd name="T19" fmla="*/ 22 h 1327"/>
                    <a:gd name="T20" fmla="*/ 47 w 104"/>
                    <a:gd name="T21" fmla="*/ 10 h 1327"/>
                    <a:gd name="T22" fmla="*/ 59 w 104"/>
                    <a:gd name="T23" fmla="*/ 0 h 1327"/>
                    <a:gd name="T24" fmla="*/ 68 w 104"/>
                    <a:gd name="T25" fmla="*/ 7 h 1327"/>
                    <a:gd name="T26" fmla="*/ 67 w 104"/>
                    <a:gd name="T27" fmla="*/ 8 h 1327"/>
                    <a:gd name="T28" fmla="*/ 62 w 104"/>
                    <a:gd name="T29" fmla="*/ 12 h 1327"/>
                    <a:gd name="T30" fmla="*/ 56 w 104"/>
                    <a:gd name="T31" fmla="*/ 18 h 1327"/>
                    <a:gd name="T32" fmla="*/ 48 w 104"/>
                    <a:gd name="T33" fmla="*/ 25 h 1327"/>
                    <a:gd name="T34" fmla="*/ 40 w 104"/>
                    <a:gd name="T35" fmla="*/ 35 h 1327"/>
                    <a:gd name="T36" fmla="*/ 31 w 104"/>
                    <a:gd name="T37" fmla="*/ 47 h 1327"/>
                    <a:gd name="T38" fmla="*/ 24 w 104"/>
                    <a:gd name="T39" fmla="*/ 61 h 1327"/>
                    <a:gd name="T40" fmla="*/ 18 w 104"/>
                    <a:gd name="T41" fmla="*/ 75 h 1327"/>
                    <a:gd name="T42" fmla="*/ 17 w 104"/>
                    <a:gd name="T43" fmla="*/ 78 h 1327"/>
                    <a:gd name="T44" fmla="*/ 16 w 104"/>
                    <a:gd name="T45" fmla="*/ 84 h 1327"/>
                    <a:gd name="T46" fmla="*/ 14 w 104"/>
                    <a:gd name="T47" fmla="*/ 92 h 1327"/>
                    <a:gd name="T48" fmla="*/ 14 w 104"/>
                    <a:gd name="T49" fmla="*/ 103 h 13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04" h="1327">
                      <a:moveTo>
                        <a:pt x="14" y="103"/>
                      </a:moveTo>
                      <a:lnTo>
                        <a:pt x="104" y="1327"/>
                      </a:lnTo>
                      <a:lnTo>
                        <a:pt x="85" y="1308"/>
                      </a:lnTo>
                      <a:lnTo>
                        <a:pt x="0" y="74"/>
                      </a:lnTo>
                      <a:lnTo>
                        <a:pt x="1" y="72"/>
                      </a:lnTo>
                      <a:lnTo>
                        <a:pt x="5" y="66"/>
                      </a:lnTo>
                      <a:lnTo>
                        <a:pt x="9" y="57"/>
                      </a:lnTo>
                      <a:lnTo>
                        <a:pt x="17" y="46"/>
                      </a:lnTo>
                      <a:lnTo>
                        <a:pt x="25" y="34"/>
                      </a:lnTo>
                      <a:lnTo>
                        <a:pt x="36" y="22"/>
                      </a:lnTo>
                      <a:lnTo>
                        <a:pt x="47" y="10"/>
                      </a:lnTo>
                      <a:lnTo>
                        <a:pt x="59" y="0"/>
                      </a:lnTo>
                      <a:lnTo>
                        <a:pt x="68" y="7"/>
                      </a:lnTo>
                      <a:lnTo>
                        <a:pt x="67" y="8"/>
                      </a:lnTo>
                      <a:lnTo>
                        <a:pt x="62" y="12"/>
                      </a:lnTo>
                      <a:lnTo>
                        <a:pt x="56" y="18"/>
                      </a:lnTo>
                      <a:lnTo>
                        <a:pt x="48" y="25"/>
                      </a:lnTo>
                      <a:lnTo>
                        <a:pt x="40" y="35"/>
                      </a:lnTo>
                      <a:lnTo>
                        <a:pt x="31" y="47"/>
                      </a:lnTo>
                      <a:lnTo>
                        <a:pt x="24" y="61"/>
                      </a:lnTo>
                      <a:lnTo>
                        <a:pt x="18" y="75"/>
                      </a:lnTo>
                      <a:lnTo>
                        <a:pt x="17" y="78"/>
                      </a:lnTo>
                      <a:lnTo>
                        <a:pt x="16" y="84"/>
                      </a:lnTo>
                      <a:lnTo>
                        <a:pt x="14" y="92"/>
                      </a:lnTo>
                      <a:lnTo>
                        <a:pt x="14" y="103"/>
                      </a:lnTo>
                      <a:close/>
                    </a:path>
                  </a:pathLst>
                </a:custGeom>
                <a:solidFill>
                  <a:srgbClr val="330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63" name="Freeform 979"/>
                <p:cNvSpPr>
                  <a:spLocks/>
                </p:cNvSpPr>
                <p:nvPr/>
              </p:nvSpPr>
              <p:spPr bwMode="auto">
                <a:xfrm>
                  <a:off x="5036" y="2521"/>
                  <a:ext cx="12" cy="4"/>
                </a:xfrm>
                <a:custGeom>
                  <a:avLst/>
                  <a:gdLst>
                    <a:gd name="T0" fmla="*/ 62 w 62"/>
                    <a:gd name="T1" fmla="*/ 3 h 18"/>
                    <a:gd name="T2" fmla="*/ 62 w 62"/>
                    <a:gd name="T3" fmla="*/ 3 h 18"/>
                    <a:gd name="T4" fmla="*/ 60 w 62"/>
                    <a:gd name="T5" fmla="*/ 2 h 18"/>
                    <a:gd name="T6" fmla="*/ 58 w 62"/>
                    <a:gd name="T7" fmla="*/ 1 h 18"/>
                    <a:gd name="T8" fmla="*/ 53 w 62"/>
                    <a:gd name="T9" fmla="*/ 0 h 18"/>
                    <a:gd name="T10" fmla="*/ 48 w 62"/>
                    <a:gd name="T11" fmla="*/ 0 h 18"/>
                    <a:gd name="T12" fmla="*/ 42 w 62"/>
                    <a:gd name="T13" fmla="*/ 0 h 18"/>
                    <a:gd name="T14" fmla="*/ 34 w 62"/>
                    <a:gd name="T15" fmla="*/ 0 h 18"/>
                    <a:gd name="T16" fmla="*/ 28 w 62"/>
                    <a:gd name="T17" fmla="*/ 1 h 18"/>
                    <a:gd name="T18" fmla="*/ 21 w 62"/>
                    <a:gd name="T19" fmla="*/ 3 h 18"/>
                    <a:gd name="T20" fmla="*/ 21 w 62"/>
                    <a:gd name="T21" fmla="*/ 3 h 18"/>
                    <a:gd name="T22" fmla="*/ 13 w 62"/>
                    <a:gd name="T23" fmla="*/ 7 h 18"/>
                    <a:gd name="T24" fmla="*/ 8 w 62"/>
                    <a:gd name="T25" fmla="*/ 11 h 18"/>
                    <a:gd name="T26" fmla="*/ 3 w 62"/>
                    <a:gd name="T27" fmla="*/ 14 h 18"/>
                    <a:gd name="T28" fmla="*/ 0 w 62"/>
                    <a:gd name="T2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2" h="18">
                      <a:moveTo>
                        <a:pt x="62" y="3"/>
                      </a:moveTo>
                      <a:lnTo>
                        <a:pt x="62" y="3"/>
                      </a:lnTo>
                      <a:lnTo>
                        <a:pt x="60" y="2"/>
                      </a:lnTo>
                      <a:lnTo>
                        <a:pt x="58" y="1"/>
                      </a:lnTo>
                      <a:lnTo>
                        <a:pt x="53" y="0"/>
                      </a:lnTo>
                      <a:lnTo>
                        <a:pt x="48" y="0"/>
                      </a:lnTo>
                      <a:lnTo>
                        <a:pt x="42" y="0"/>
                      </a:lnTo>
                      <a:lnTo>
                        <a:pt x="34" y="0"/>
                      </a:lnTo>
                      <a:lnTo>
                        <a:pt x="28" y="1"/>
                      </a:lnTo>
                      <a:lnTo>
                        <a:pt x="21" y="3"/>
                      </a:lnTo>
                      <a:lnTo>
                        <a:pt x="13" y="7"/>
                      </a:lnTo>
                      <a:lnTo>
                        <a:pt x="8" y="11"/>
                      </a:lnTo>
                      <a:lnTo>
                        <a:pt x="3" y="14"/>
                      </a:lnTo>
                      <a:lnTo>
                        <a:pt x="0" y="18"/>
                      </a:lnTo>
                    </a:path>
                  </a:pathLst>
                </a:custGeom>
                <a:noFill/>
                <a:ln w="0">
                  <a:solidFill>
                    <a:srgbClr val="5914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64" name="Freeform 980"/>
                <p:cNvSpPr>
                  <a:spLocks/>
                </p:cNvSpPr>
                <p:nvPr/>
              </p:nvSpPr>
              <p:spPr bwMode="auto">
                <a:xfrm>
                  <a:off x="4972" y="2563"/>
                  <a:ext cx="18" cy="17"/>
                </a:xfrm>
                <a:custGeom>
                  <a:avLst/>
                  <a:gdLst>
                    <a:gd name="T0" fmla="*/ 92 w 92"/>
                    <a:gd name="T1" fmla="*/ 87 h 87"/>
                    <a:gd name="T2" fmla="*/ 92 w 92"/>
                    <a:gd name="T3" fmla="*/ 87 h 87"/>
                    <a:gd name="T4" fmla="*/ 89 w 92"/>
                    <a:gd name="T5" fmla="*/ 84 h 87"/>
                    <a:gd name="T6" fmla="*/ 84 w 92"/>
                    <a:gd name="T7" fmla="*/ 74 h 87"/>
                    <a:gd name="T8" fmla="*/ 76 w 92"/>
                    <a:gd name="T9" fmla="*/ 59 h 87"/>
                    <a:gd name="T10" fmla="*/ 64 w 92"/>
                    <a:gd name="T11" fmla="*/ 43 h 87"/>
                    <a:gd name="T12" fmla="*/ 50 w 92"/>
                    <a:gd name="T13" fmla="*/ 28 h 87"/>
                    <a:gd name="T14" fmla="*/ 34 w 92"/>
                    <a:gd name="T15" fmla="*/ 14 h 87"/>
                    <a:gd name="T16" fmla="*/ 17 w 92"/>
                    <a:gd name="T17" fmla="*/ 3 h 87"/>
                    <a:gd name="T18" fmla="*/ 0 w 92"/>
                    <a:gd name="T19" fmla="*/ 0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2" h="87">
                      <a:moveTo>
                        <a:pt x="92" y="87"/>
                      </a:moveTo>
                      <a:lnTo>
                        <a:pt x="92" y="87"/>
                      </a:lnTo>
                      <a:lnTo>
                        <a:pt x="89" y="84"/>
                      </a:lnTo>
                      <a:lnTo>
                        <a:pt x="84" y="74"/>
                      </a:lnTo>
                      <a:lnTo>
                        <a:pt x="76" y="59"/>
                      </a:lnTo>
                      <a:lnTo>
                        <a:pt x="64" y="43"/>
                      </a:lnTo>
                      <a:lnTo>
                        <a:pt x="50" y="28"/>
                      </a:lnTo>
                      <a:lnTo>
                        <a:pt x="34" y="14"/>
                      </a:lnTo>
                      <a:lnTo>
                        <a:pt x="17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5914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65" name="Freeform 981"/>
                <p:cNvSpPr>
                  <a:spLocks/>
                </p:cNvSpPr>
                <p:nvPr/>
              </p:nvSpPr>
              <p:spPr bwMode="auto">
                <a:xfrm>
                  <a:off x="4933" y="2565"/>
                  <a:ext cx="48" cy="30"/>
                </a:xfrm>
                <a:custGeom>
                  <a:avLst/>
                  <a:gdLst>
                    <a:gd name="T0" fmla="*/ 223 w 238"/>
                    <a:gd name="T1" fmla="*/ 0 h 149"/>
                    <a:gd name="T2" fmla="*/ 223 w 238"/>
                    <a:gd name="T3" fmla="*/ 0 h 149"/>
                    <a:gd name="T4" fmla="*/ 225 w 238"/>
                    <a:gd name="T5" fmla="*/ 2 h 149"/>
                    <a:gd name="T6" fmla="*/ 229 w 238"/>
                    <a:gd name="T7" fmla="*/ 6 h 149"/>
                    <a:gd name="T8" fmla="*/ 232 w 238"/>
                    <a:gd name="T9" fmla="*/ 11 h 149"/>
                    <a:gd name="T10" fmla="*/ 235 w 238"/>
                    <a:gd name="T11" fmla="*/ 17 h 149"/>
                    <a:gd name="T12" fmla="*/ 237 w 238"/>
                    <a:gd name="T13" fmla="*/ 24 h 149"/>
                    <a:gd name="T14" fmla="*/ 238 w 238"/>
                    <a:gd name="T15" fmla="*/ 31 h 149"/>
                    <a:gd name="T16" fmla="*/ 238 w 238"/>
                    <a:gd name="T17" fmla="*/ 39 h 149"/>
                    <a:gd name="T18" fmla="*/ 236 w 238"/>
                    <a:gd name="T19" fmla="*/ 47 h 149"/>
                    <a:gd name="T20" fmla="*/ 236 w 238"/>
                    <a:gd name="T21" fmla="*/ 47 h 149"/>
                    <a:gd name="T22" fmla="*/ 230 w 238"/>
                    <a:gd name="T23" fmla="*/ 59 h 149"/>
                    <a:gd name="T24" fmla="*/ 223 w 238"/>
                    <a:gd name="T25" fmla="*/ 65 h 149"/>
                    <a:gd name="T26" fmla="*/ 214 w 238"/>
                    <a:gd name="T27" fmla="*/ 69 h 149"/>
                    <a:gd name="T28" fmla="*/ 203 w 238"/>
                    <a:gd name="T29" fmla="*/ 73 h 149"/>
                    <a:gd name="T30" fmla="*/ 203 w 238"/>
                    <a:gd name="T31" fmla="*/ 73 h 149"/>
                    <a:gd name="T32" fmla="*/ 192 w 238"/>
                    <a:gd name="T33" fmla="*/ 79 h 149"/>
                    <a:gd name="T34" fmla="*/ 185 w 238"/>
                    <a:gd name="T35" fmla="*/ 88 h 149"/>
                    <a:gd name="T36" fmla="*/ 178 w 238"/>
                    <a:gd name="T37" fmla="*/ 99 h 149"/>
                    <a:gd name="T38" fmla="*/ 173 w 238"/>
                    <a:gd name="T39" fmla="*/ 108 h 149"/>
                    <a:gd name="T40" fmla="*/ 173 w 238"/>
                    <a:gd name="T41" fmla="*/ 108 h 149"/>
                    <a:gd name="T42" fmla="*/ 171 w 238"/>
                    <a:gd name="T43" fmla="*/ 109 h 149"/>
                    <a:gd name="T44" fmla="*/ 169 w 238"/>
                    <a:gd name="T45" fmla="*/ 114 h 149"/>
                    <a:gd name="T46" fmla="*/ 164 w 238"/>
                    <a:gd name="T47" fmla="*/ 120 h 149"/>
                    <a:gd name="T48" fmla="*/ 158 w 238"/>
                    <a:gd name="T49" fmla="*/ 129 h 149"/>
                    <a:gd name="T50" fmla="*/ 151 w 238"/>
                    <a:gd name="T51" fmla="*/ 136 h 149"/>
                    <a:gd name="T52" fmla="*/ 141 w 238"/>
                    <a:gd name="T53" fmla="*/ 142 h 149"/>
                    <a:gd name="T54" fmla="*/ 131 w 238"/>
                    <a:gd name="T55" fmla="*/ 147 h 149"/>
                    <a:gd name="T56" fmla="*/ 120 w 238"/>
                    <a:gd name="T57" fmla="*/ 149 h 149"/>
                    <a:gd name="T58" fmla="*/ 120 w 238"/>
                    <a:gd name="T59" fmla="*/ 149 h 149"/>
                    <a:gd name="T60" fmla="*/ 109 w 238"/>
                    <a:gd name="T61" fmla="*/ 148 h 149"/>
                    <a:gd name="T62" fmla="*/ 100 w 238"/>
                    <a:gd name="T63" fmla="*/ 144 h 149"/>
                    <a:gd name="T64" fmla="*/ 91 w 238"/>
                    <a:gd name="T65" fmla="*/ 138 h 149"/>
                    <a:gd name="T66" fmla="*/ 84 w 238"/>
                    <a:gd name="T67" fmla="*/ 131 h 149"/>
                    <a:gd name="T68" fmla="*/ 77 w 238"/>
                    <a:gd name="T69" fmla="*/ 124 h 149"/>
                    <a:gd name="T70" fmla="*/ 72 w 238"/>
                    <a:gd name="T71" fmla="*/ 118 h 149"/>
                    <a:gd name="T72" fmla="*/ 68 w 238"/>
                    <a:gd name="T73" fmla="*/ 112 h 149"/>
                    <a:gd name="T74" fmla="*/ 64 w 238"/>
                    <a:gd name="T75" fmla="*/ 108 h 149"/>
                    <a:gd name="T76" fmla="*/ 64 w 238"/>
                    <a:gd name="T77" fmla="*/ 108 h 149"/>
                    <a:gd name="T78" fmla="*/ 59 w 238"/>
                    <a:gd name="T79" fmla="*/ 102 h 149"/>
                    <a:gd name="T80" fmla="*/ 55 w 238"/>
                    <a:gd name="T81" fmla="*/ 93 h 149"/>
                    <a:gd name="T82" fmla="*/ 49 w 238"/>
                    <a:gd name="T83" fmla="*/ 86 h 149"/>
                    <a:gd name="T84" fmla="*/ 41 w 238"/>
                    <a:gd name="T85" fmla="*/ 81 h 149"/>
                    <a:gd name="T86" fmla="*/ 41 w 238"/>
                    <a:gd name="T87" fmla="*/ 81 h 149"/>
                    <a:gd name="T88" fmla="*/ 36 w 238"/>
                    <a:gd name="T89" fmla="*/ 80 h 149"/>
                    <a:gd name="T90" fmla="*/ 30 w 238"/>
                    <a:gd name="T91" fmla="*/ 77 h 149"/>
                    <a:gd name="T92" fmla="*/ 24 w 238"/>
                    <a:gd name="T93" fmla="*/ 74 h 149"/>
                    <a:gd name="T94" fmla="*/ 17 w 238"/>
                    <a:gd name="T95" fmla="*/ 69 h 149"/>
                    <a:gd name="T96" fmla="*/ 11 w 238"/>
                    <a:gd name="T97" fmla="*/ 64 h 149"/>
                    <a:gd name="T98" fmla="*/ 6 w 238"/>
                    <a:gd name="T99" fmla="*/ 58 h 149"/>
                    <a:gd name="T100" fmla="*/ 2 w 238"/>
                    <a:gd name="T101" fmla="*/ 51 h 149"/>
                    <a:gd name="T102" fmla="*/ 0 w 238"/>
                    <a:gd name="T103" fmla="*/ 42 h 149"/>
                    <a:gd name="T104" fmla="*/ 0 w 238"/>
                    <a:gd name="T105" fmla="*/ 42 h 149"/>
                    <a:gd name="T106" fmla="*/ 0 w 238"/>
                    <a:gd name="T107" fmla="*/ 34 h 149"/>
                    <a:gd name="T108" fmla="*/ 2 w 238"/>
                    <a:gd name="T109" fmla="*/ 26 h 149"/>
                    <a:gd name="T110" fmla="*/ 3 w 238"/>
                    <a:gd name="T111" fmla="*/ 19 h 149"/>
                    <a:gd name="T112" fmla="*/ 7 w 238"/>
                    <a:gd name="T113" fmla="*/ 13 h 149"/>
                    <a:gd name="T114" fmla="*/ 10 w 238"/>
                    <a:gd name="T115" fmla="*/ 9 h 149"/>
                    <a:gd name="T116" fmla="*/ 13 w 238"/>
                    <a:gd name="T117" fmla="*/ 4 h 149"/>
                    <a:gd name="T118" fmla="*/ 18 w 238"/>
                    <a:gd name="T119" fmla="*/ 2 h 149"/>
                    <a:gd name="T120" fmla="*/ 22 w 238"/>
                    <a:gd name="T121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38" h="149">
                      <a:moveTo>
                        <a:pt x="223" y="0"/>
                      </a:moveTo>
                      <a:lnTo>
                        <a:pt x="223" y="0"/>
                      </a:lnTo>
                      <a:lnTo>
                        <a:pt x="225" y="2"/>
                      </a:lnTo>
                      <a:lnTo>
                        <a:pt x="229" y="6"/>
                      </a:lnTo>
                      <a:lnTo>
                        <a:pt x="232" y="11"/>
                      </a:lnTo>
                      <a:lnTo>
                        <a:pt x="235" y="17"/>
                      </a:lnTo>
                      <a:lnTo>
                        <a:pt x="237" y="24"/>
                      </a:lnTo>
                      <a:lnTo>
                        <a:pt x="238" y="31"/>
                      </a:lnTo>
                      <a:lnTo>
                        <a:pt x="238" y="39"/>
                      </a:lnTo>
                      <a:lnTo>
                        <a:pt x="236" y="47"/>
                      </a:lnTo>
                      <a:lnTo>
                        <a:pt x="230" y="59"/>
                      </a:lnTo>
                      <a:lnTo>
                        <a:pt x="223" y="65"/>
                      </a:lnTo>
                      <a:lnTo>
                        <a:pt x="214" y="69"/>
                      </a:lnTo>
                      <a:lnTo>
                        <a:pt x="203" y="73"/>
                      </a:lnTo>
                      <a:lnTo>
                        <a:pt x="192" y="79"/>
                      </a:lnTo>
                      <a:lnTo>
                        <a:pt x="185" y="88"/>
                      </a:lnTo>
                      <a:lnTo>
                        <a:pt x="178" y="99"/>
                      </a:lnTo>
                      <a:lnTo>
                        <a:pt x="173" y="108"/>
                      </a:lnTo>
                      <a:lnTo>
                        <a:pt x="171" y="109"/>
                      </a:lnTo>
                      <a:lnTo>
                        <a:pt x="169" y="114"/>
                      </a:lnTo>
                      <a:lnTo>
                        <a:pt x="164" y="120"/>
                      </a:lnTo>
                      <a:lnTo>
                        <a:pt x="158" y="129"/>
                      </a:lnTo>
                      <a:lnTo>
                        <a:pt x="151" y="136"/>
                      </a:lnTo>
                      <a:lnTo>
                        <a:pt x="141" y="142"/>
                      </a:lnTo>
                      <a:lnTo>
                        <a:pt x="131" y="147"/>
                      </a:lnTo>
                      <a:lnTo>
                        <a:pt x="120" y="149"/>
                      </a:lnTo>
                      <a:lnTo>
                        <a:pt x="109" y="148"/>
                      </a:lnTo>
                      <a:lnTo>
                        <a:pt x="100" y="144"/>
                      </a:lnTo>
                      <a:lnTo>
                        <a:pt x="91" y="138"/>
                      </a:lnTo>
                      <a:lnTo>
                        <a:pt x="84" y="131"/>
                      </a:lnTo>
                      <a:lnTo>
                        <a:pt x="77" y="124"/>
                      </a:lnTo>
                      <a:lnTo>
                        <a:pt x="72" y="118"/>
                      </a:lnTo>
                      <a:lnTo>
                        <a:pt x="68" y="112"/>
                      </a:lnTo>
                      <a:lnTo>
                        <a:pt x="64" y="108"/>
                      </a:lnTo>
                      <a:lnTo>
                        <a:pt x="59" y="102"/>
                      </a:lnTo>
                      <a:lnTo>
                        <a:pt x="55" y="93"/>
                      </a:lnTo>
                      <a:lnTo>
                        <a:pt x="49" y="86"/>
                      </a:lnTo>
                      <a:lnTo>
                        <a:pt x="41" y="81"/>
                      </a:lnTo>
                      <a:lnTo>
                        <a:pt x="36" y="80"/>
                      </a:lnTo>
                      <a:lnTo>
                        <a:pt x="30" y="77"/>
                      </a:lnTo>
                      <a:lnTo>
                        <a:pt x="24" y="74"/>
                      </a:lnTo>
                      <a:lnTo>
                        <a:pt x="17" y="69"/>
                      </a:lnTo>
                      <a:lnTo>
                        <a:pt x="11" y="64"/>
                      </a:lnTo>
                      <a:lnTo>
                        <a:pt x="6" y="58"/>
                      </a:lnTo>
                      <a:lnTo>
                        <a:pt x="2" y="51"/>
                      </a:lnTo>
                      <a:lnTo>
                        <a:pt x="0" y="42"/>
                      </a:lnTo>
                      <a:lnTo>
                        <a:pt x="0" y="34"/>
                      </a:lnTo>
                      <a:lnTo>
                        <a:pt x="2" y="26"/>
                      </a:lnTo>
                      <a:lnTo>
                        <a:pt x="3" y="19"/>
                      </a:lnTo>
                      <a:lnTo>
                        <a:pt x="7" y="13"/>
                      </a:lnTo>
                      <a:lnTo>
                        <a:pt x="10" y="9"/>
                      </a:lnTo>
                      <a:lnTo>
                        <a:pt x="13" y="4"/>
                      </a:lnTo>
                      <a:lnTo>
                        <a:pt x="18" y="2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 w="0">
                  <a:solidFill>
                    <a:srgbClr val="5914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66" name="Freeform 982"/>
                <p:cNvSpPr>
                  <a:spLocks/>
                </p:cNvSpPr>
                <p:nvPr/>
              </p:nvSpPr>
              <p:spPr bwMode="auto">
                <a:xfrm>
                  <a:off x="4924" y="2567"/>
                  <a:ext cx="11" cy="16"/>
                </a:xfrm>
                <a:custGeom>
                  <a:avLst/>
                  <a:gdLst>
                    <a:gd name="T0" fmla="*/ 52 w 52"/>
                    <a:gd name="T1" fmla="*/ 0 h 79"/>
                    <a:gd name="T2" fmla="*/ 52 w 52"/>
                    <a:gd name="T3" fmla="*/ 0 h 79"/>
                    <a:gd name="T4" fmla="*/ 50 w 52"/>
                    <a:gd name="T5" fmla="*/ 2 h 79"/>
                    <a:gd name="T6" fmla="*/ 43 w 52"/>
                    <a:gd name="T7" fmla="*/ 9 h 79"/>
                    <a:gd name="T8" fmla="*/ 33 w 52"/>
                    <a:gd name="T9" fmla="*/ 20 h 79"/>
                    <a:gd name="T10" fmla="*/ 22 w 52"/>
                    <a:gd name="T11" fmla="*/ 35 h 79"/>
                    <a:gd name="T12" fmla="*/ 22 w 52"/>
                    <a:gd name="T13" fmla="*/ 35 h 79"/>
                    <a:gd name="T14" fmla="*/ 17 w 52"/>
                    <a:gd name="T15" fmla="*/ 42 h 79"/>
                    <a:gd name="T16" fmla="*/ 12 w 52"/>
                    <a:gd name="T17" fmla="*/ 49 h 79"/>
                    <a:gd name="T18" fmla="*/ 9 w 52"/>
                    <a:gd name="T19" fmla="*/ 57 h 79"/>
                    <a:gd name="T20" fmla="*/ 6 w 52"/>
                    <a:gd name="T21" fmla="*/ 64 h 79"/>
                    <a:gd name="T22" fmla="*/ 4 w 52"/>
                    <a:gd name="T23" fmla="*/ 70 h 79"/>
                    <a:gd name="T24" fmla="*/ 1 w 52"/>
                    <a:gd name="T25" fmla="*/ 75 h 79"/>
                    <a:gd name="T26" fmla="*/ 0 w 52"/>
                    <a:gd name="T27" fmla="*/ 77 h 79"/>
                    <a:gd name="T28" fmla="*/ 0 w 52"/>
                    <a:gd name="T2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2" h="79">
                      <a:moveTo>
                        <a:pt x="52" y="0"/>
                      </a:moveTo>
                      <a:lnTo>
                        <a:pt x="52" y="0"/>
                      </a:lnTo>
                      <a:lnTo>
                        <a:pt x="50" y="2"/>
                      </a:lnTo>
                      <a:lnTo>
                        <a:pt x="43" y="9"/>
                      </a:lnTo>
                      <a:lnTo>
                        <a:pt x="33" y="20"/>
                      </a:lnTo>
                      <a:lnTo>
                        <a:pt x="22" y="35"/>
                      </a:lnTo>
                      <a:lnTo>
                        <a:pt x="17" y="42"/>
                      </a:lnTo>
                      <a:lnTo>
                        <a:pt x="12" y="49"/>
                      </a:lnTo>
                      <a:lnTo>
                        <a:pt x="9" y="57"/>
                      </a:lnTo>
                      <a:lnTo>
                        <a:pt x="6" y="64"/>
                      </a:lnTo>
                      <a:lnTo>
                        <a:pt x="4" y="70"/>
                      </a:lnTo>
                      <a:lnTo>
                        <a:pt x="1" y="75"/>
                      </a:lnTo>
                      <a:lnTo>
                        <a:pt x="0" y="77"/>
                      </a:lnTo>
                      <a:lnTo>
                        <a:pt x="0" y="79"/>
                      </a:lnTo>
                    </a:path>
                  </a:pathLst>
                </a:custGeom>
                <a:noFill/>
                <a:ln w="0">
                  <a:solidFill>
                    <a:srgbClr val="5914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67" name="Freeform 983"/>
                <p:cNvSpPr>
                  <a:spLocks/>
                </p:cNvSpPr>
                <p:nvPr/>
              </p:nvSpPr>
              <p:spPr bwMode="auto">
                <a:xfrm>
                  <a:off x="4932" y="2604"/>
                  <a:ext cx="53" cy="7"/>
                </a:xfrm>
                <a:custGeom>
                  <a:avLst/>
                  <a:gdLst>
                    <a:gd name="T0" fmla="*/ 261 w 261"/>
                    <a:gd name="T1" fmla="*/ 0 h 34"/>
                    <a:gd name="T2" fmla="*/ 261 w 261"/>
                    <a:gd name="T3" fmla="*/ 0 h 34"/>
                    <a:gd name="T4" fmla="*/ 257 w 261"/>
                    <a:gd name="T5" fmla="*/ 2 h 34"/>
                    <a:gd name="T6" fmla="*/ 249 w 261"/>
                    <a:gd name="T7" fmla="*/ 5 h 34"/>
                    <a:gd name="T8" fmla="*/ 238 w 261"/>
                    <a:gd name="T9" fmla="*/ 10 h 34"/>
                    <a:gd name="T10" fmla="*/ 223 w 261"/>
                    <a:gd name="T11" fmla="*/ 15 h 34"/>
                    <a:gd name="T12" fmla="*/ 206 w 261"/>
                    <a:gd name="T13" fmla="*/ 20 h 34"/>
                    <a:gd name="T14" fmla="*/ 188 w 261"/>
                    <a:gd name="T15" fmla="*/ 25 h 34"/>
                    <a:gd name="T16" fmla="*/ 169 w 261"/>
                    <a:gd name="T17" fmla="*/ 28 h 34"/>
                    <a:gd name="T18" fmla="*/ 152 w 261"/>
                    <a:gd name="T19" fmla="*/ 31 h 34"/>
                    <a:gd name="T20" fmla="*/ 152 w 261"/>
                    <a:gd name="T21" fmla="*/ 31 h 34"/>
                    <a:gd name="T22" fmla="*/ 135 w 261"/>
                    <a:gd name="T23" fmla="*/ 33 h 34"/>
                    <a:gd name="T24" fmla="*/ 116 w 261"/>
                    <a:gd name="T25" fmla="*/ 34 h 34"/>
                    <a:gd name="T26" fmla="*/ 96 w 261"/>
                    <a:gd name="T27" fmla="*/ 34 h 34"/>
                    <a:gd name="T28" fmla="*/ 74 w 261"/>
                    <a:gd name="T29" fmla="*/ 34 h 34"/>
                    <a:gd name="T30" fmla="*/ 54 w 261"/>
                    <a:gd name="T31" fmla="*/ 34 h 34"/>
                    <a:gd name="T32" fmla="*/ 34 w 261"/>
                    <a:gd name="T33" fmla="*/ 33 h 34"/>
                    <a:gd name="T34" fmla="*/ 16 w 261"/>
                    <a:gd name="T35" fmla="*/ 31 h 34"/>
                    <a:gd name="T36" fmla="*/ 0 w 261"/>
                    <a:gd name="T37" fmla="*/ 28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1" h="34">
                      <a:moveTo>
                        <a:pt x="261" y="0"/>
                      </a:moveTo>
                      <a:lnTo>
                        <a:pt x="261" y="0"/>
                      </a:lnTo>
                      <a:lnTo>
                        <a:pt x="257" y="2"/>
                      </a:lnTo>
                      <a:lnTo>
                        <a:pt x="249" y="5"/>
                      </a:lnTo>
                      <a:lnTo>
                        <a:pt x="238" y="10"/>
                      </a:lnTo>
                      <a:lnTo>
                        <a:pt x="223" y="15"/>
                      </a:lnTo>
                      <a:lnTo>
                        <a:pt x="206" y="20"/>
                      </a:lnTo>
                      <a:lnTo>
                        <a:pt x="188" y="25"/>
                      </a:lnTo>
                      <a:lnTo>
                        <a:pt x="169" y="28"/>
                      </a:lnTo>
                      <a:lnTo>
                        <a:pt x="152" y="31"/>
                      </a:lnTo>
                      <a:lnTo>
                        <a:pt x="135" y="33"/>
                      </a:lnTo>
                      <a:lnTo>
                        <a:pt x="116" y="34"/>
                      </a:lnTo>
                      <a:lnTo>
                        <a:pt x="96" y="34"/>
                      </a:lnTo>
                      <a:lnTo>
                        <a:pt x="74" y="34"/>
                      </a:lnTo>
                      <a:lnTo>
                        <a:pt x="54" y="34"/>
                      </a:lnTo>
                      <a:lnTo>
                        <a:pt x="34" y="33"/>
                      </a:lnTo>
                      <a:lnTo>
                        <a:pt x="16" y="31"/>
                      </a:lnTo>
                      <a:lnTo>
                        <a:pt x="0" y="28"/>
                      </a:lnTo>
                    </a:path>
                  </a:pathLst>
                </a:custGeom>
                <a:noFill/>
                <a:ln w="0">
                  <a:solidFill>
                    <a:srgbClr val="5914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68" name="Freeform 984"/>
                <p:cNvSpPr>
                  <a:spLocks/>
                </p:cNvSpPr>
                <p:nvPr/>
              </p:nvSpPr>
              <p:spPr bwMode="auto">
                <a:xfrm>
                  <a:off x="4929" y="2606"/>
                  <a:ext cx="5" cy="8"/>
                </a:xfrm>
                <a:custGeom>
                  <a:avLst/>
                  <a:gdLst>
                    <a:gd name="T0" fmla="*/ 24 w 24"/>
                    <a:gd name="T1" fmla="*/ 0 h 39"/>
                    <a:gd name="T2" fmla="*/ 24 w 24"/>
                    <a:gd name="T3" fmla="*/ 0 h 39"/>
                    <a:gd name="T4" fmla="*/ 23 w 24"/>
                    <a:gd name="T5" fmla="*/ 2 h 39"/>
                    <a:gd name="T6" fmla="*/ 20 w 24"/>
                    <a:gd name="T7" fmla="*/ 7 h 39"/>
                    <a:gd name="T8" fmla="*/ 15 w 24"/>
                    <a:gd name="T9" fmla="*/ 13 h 39"/>
                    <a:gd name="T10" fmla="*/ 11 w 24"/>
                    <a:gd name="T11" fmla="*/ 21 h 39"/>
                    <a:gd name="T12" fmla="*/ 11 w 24"/>
                    <a:gd name="T13" fmla="*/ 21 h 39"/>
                    <a:gd name="T14" fmla="*/ 7 w 24"/>
                    <a:gd name="T15" fmla="*/ 30 h 39"/>
                    <a:gd name="T16" fmla="*/ 4 w 24"/>
                    <a:gd name="T17" fmla="*/ 35 h 39"/>
                    <a:gd name="T18" fmla="*/ 1 w 24"/>
                    <a:gd name="T19" fmla="*/ 38 h 39"/>
                    <a:gd name="T20" fmla="*/ 0 w 24"/>
                    <a:gd name="T21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4" h="39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23" y="2"/>
                      </a:lnTo>
                      <a:lnTo>
                        <a:pt x="20" y="7"/>
                      </a:lnTo>
                      <a:lnTo>
                        <a:pt x="15" y="13"/>
                      </a:lnTo>
                      <a:lnTo>
                        <a:pt x="11" y="21"/>
                      </a:lnTo>
                      <a:lnTo>
                        <a:pt x="7" y="30"/>
                      </a:lnTo>
                      <a:lnTo>
                        <a:pt x="4" y="35"/>
                      </a:lnTo>
                      <a:lnTo>
                        <a:pt x="1" y="38"/>
                      </a:lnTo>
                      <a:lnTo>
                        <a:pt x="0" y="39"/>
                      </a:lnTo>
                    </a:path>
                  </a:pathLst>
                </a:custGeom>
                <a:noFill/>
                <a:ln w="0">
                  <a:solidFill>
                    <a:srgbClr val="5914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69" name="Freeform 985"/>
                <p:cNvSpPr>
                  <a:spLocks/>
                </p:cNvSpPr>
                <p:nvPr/>
              </p:nvSpPr>
              <p:spPr bwMode="auto">
                <a:xfrm>
                  <a:off x="4983" y="2601"/>
                  <a:ext cx="6" cy="7"/>
                </a:xfrm>
                <a:custGeom>
                  <a:avLst/>
                  <a:gdLst>
                    <a:gd name="T0" fmla="*/ 0 w 34"/>
                    <a:gd name="T1" fmla="*/ 0 h 37"/>
                    <a:gd name="T2" fmla="*/ 0 w 34"/>
                    <a:gd name="T3" fmla="*/ 0 h 37"/>
                    <a:gd name="T4" fmla="*/ 5 w 34"/>
                    <a:gd name="T5" fmla="*/ 5 h 37"/>
                    <a:gd name="T6" fmla="*/ 10 w 34"/>
                    <a:gd name="T7" fmla="*/ 10 h 37"/>
                    <a:gd name="T8" fmla="*/ 16 w 34"/>
                    <a:gd name="T9" fmla="*/ 16 h 37"/>
                    <a:gd name="T10" fmla="*/ 19 w 34"/>
                    <a:gd name="T11" fmla="*/ 22 h 37"/>
                    <a:gd name="T12" fmla="*/ 19 w 34"/>
                    <a:gd name="T13" fmla="*/ 22 h 37"/>
                    <a:gd name="T14" fmla="*/ 23 w 34"/>
                    <a:gd name="T15" fmla="*/ 27 h 37"/>
                    <a:gd name="T16" fmla="*/ 28 w 34"/>
                    <a:gd name="T17" fmla="*/ 32 h 37"/>
                    <a:gd name="T18" fmla="*/ 33 w 34"/>
                    <a:gd name="T19" fmla="*/ 36 h 37"/>
                    <a:gd name="T20" fmla="*/ 34 w 34"/>
                    <a:gd name="T21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0" y="10"/>
                      </a:lnTo>
                      <a:lnTo>
                        <a:pt x="16" y="16"/>
                      </a:lnTo>
                      <a:lnTo>
                        <a:pt x="19" y="22"/>
                      </a:lnTo>
                      <a:lnTo>
                        <a:pt x="23" y="27"/>
                      </a:lnTo>
                      <a:lnTo>
                        <a:pt x="28" y="32"/>
                      </a:lnTo>
                      <a:lnTo>
                        <a:pt x="33" y="36"/>
                      </a:lnTo>
                      <a:lnTo>
                        <a:pt x="34" y="37"/>
                      </a:lnTo>
                    </a:path>
                  </a:pathLst>
                </a:custGeom>
                <a:noFill/>
                <a:ln w="0">
                  <a:solidFill>
                    <a:srgbClr val="5914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7" name="Group 986"/>
              <p:cNvGrpSpPr>
                <a:grpSpLocks/>
              </p:cNvGrpSpPr>
              <p:nvPr/>
            </p:nvGrpSpPr>
            <p:grpSpPr bwMode="auto">
              <a:xfrm>
                <a:off x="4469" y="2254"/>
                <a:ext cx="720" cy="798"/>
                <a:chOff x="4469" y="2254"/>
                <a:chExt cx="720" cy="798"/>
              </a:xfrm>
            </p:grpSpPr>
            <p:sp>
              <p:nvSpPr>
                <p:cNvPr id="1604571" name="Freeform 987"/>
                <p:cNvSpPr>
                  <a:spLocks/>
                </p:cNvSpPr>
                <p:nvPr/>
              </p:nvSpPr>
              <p:spPr bwMode="auto">
                <a:xfrm>
                  <a:off x="4945" y="2615"/>
                  <a:ext cx="31" cy="4"/>
                </a:xfrm>
                <a:custGeom>
                  <a:avLst/>
                  <a:gdLst>
                    <a:gd name="T0" fmla="*/ 154 w 154"/>
                    <a:gd name="T1" fmla="*/ 0 h 20"/>
                    <a:gd name="T2" fmla="*/ 154 w 154"/>
                    <a:gd name="T3" fmla="*/ 0 h 20"/>
                    <a:gd name="T4" fmla="*/ 151 w 154"/>
                    <a:gd name="T5" fmla="*/ 0 h 20"/>
                    <a:gd name="T6" fmla="*/ 143 w 154"/>
                    <a:gd name="T7" fmla="*/ 1 h 20"/>
                    <a:gd name="T8" fmla="*/ 133 w 154"/>
                    <a:gd name="T9" fmla="*/ 4 h 20"/>
                    <a:gd name="T10" fmla="*/ 123 w 154"/>
                    <a:gd name="T11" fmla="*/ 7 h 20"/>
                    <a:gd name="T12" fmla="*/ 123 w 154"/>
                    <a:gd name="T13" fmla="*/ 7 h 20"/>
                    <a:gd name="T14" fmla="*/ 117 w 154"/>
                    <a:gd name="T15" fmla="*/ 10 h 20"/>
                    <a:gd name="T16" fmla="*/ 109 w 154"/>
                    <a:gd name="T17" fmla="*/ 12 h 20"/>
                    <a:gd name="T18" fmla="*/ 98 w 154"/>
                    <a:gd name="T19" fmla="*/ 15 h 20"/>
                    <a:gd name="T20" fmla="*/ 86 w 154"/>
                    <a:gd name="T21" fmla="*/ 17 h 20"/>
                    <a:gd name="T22" fmla="*/ 71 w 154"/>
                    <a:gd name="T23" fmla="*/ 18 h 20"/>
                    <a:gd name="T24" fmla="*/ 56 w 154"/>
                    <a:gd name="T25" fmla="*/ 20 h 20"/>
                    <a:gd name="T26" fmla="*/ 42 w 154"/>
                    <a:gd name="T27" fmla="*/ 20 h 20"/>
                    <a:gd name="T28" fmla="*/ 26 w 154"/>
                    <a:gd name="T29" fmla="*/ 17 h 20"/>
                    <a:gd name="T30" fmla="*/ 26 w 154"/>
                    <a:gd name="T31" fmla="*/ 17 h 20"/>
                    <a:gd name="T32" fmla="*/ 24 w 154"/>
                    <a:gd name="T33" fmla="*/ 17 h 20"/>
                    <a:gd name="T34" fmla="*/ 16 w 154"/>
                    <a:gd name="T35" fmla="*/ 16 h 20"/>
                    <a:gd name="T36" fmla="*/ 8 w 154"/>
                    <a:gd name="T37" fmla="*/ 16 h 20"/>
                    <a:gd name="T38" fmla="*/ 0 w 154"/>
                    <a:gd name="T39" fmla="*/ 17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54" h="20">
                      <a:moveTo>
                        <a:pt x="154" y="0"/>
                      </a:moveTo>
                      <a:lnTo>
                        <a:pt x="154" y="0"/>
                      </a:lnTo>
                      <a:lnTo>
                        <a:pt x="151" y="0"/>
                      </a:lnTo>
                      <a:lnTo>
                        <a:pt x="143" y="1"/>
                      </a:lnTo>
                      <a:lnTo>
                        <a:pt x="133" y="4"/>
                      </a:lnTo>
                      <a:lnTo>
                        <a:pt x="123" y="7"/>
                      </a:lnTo>
                      <a:lnTo>
                        <a:pt x="117" y="10"/>
                      </a:lnTo>
                      <a:lnTo>
                        <a:pt x="109" y="12"/>
                      </a:lnTo>
                      <a:lnTo>
                        <a:pt x="98" y="15"/>
                      </a:lnTo>
                      <a:lnTo>
                        <a:pt x="86" y="17"/>
                      </a:lnTo>
                      <a:lnTo>
                        <a:pt x="71" y="18"/>
                      </a:lnTo>
                      <a:lnTo>
                        <a:pt x="56" y="20"/>
                      </a:lnTo>
                      <a:lnTo>
                        <a:pt x="42" y="20"/>
                      </a:lnTo>
                      <a:lnTo>
                        <a:pt x="26" y="17"/>
                      </a:lnTo>
                      <a:lnTo>
                        <a:pt x="24" y="17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0">
                  <a:solidFill>
                    <a:srgbClr val="5914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72" name="Freeform 988"/>
                <p:cNvSpPr>
                  <a:spLocks/>
                </p:cNvSpPr>
                <p:nvPr/>
              </p:nvSpPr>
              <p:spPr bwMode="auto">
                <a:xfrm>
                  <a:off x="5001" y="2799"/>
                  <a:ext cx="8" cy="253"/>
                </a:xfrm>
                <a:custGeom>
                  <a:avLst/>
                  <a:gdLst>
                    <a:gd name="T0" fmla="*/ 0 w 40"/>
                    <a:gd name="T1" fmla="*/ 18 h 1265"/>
                    <a:gd name="T2" fmla="*/ 36 w 40"/>
                    <a:gd name="T3" fmla="*/ 1265 h 1265"/>
                    <a:gd name="T4" fmla="*/ 37 w 40"/>
                    <a:gd name="T5" fmla="*/ 1265 h 1265"/>
                    <a:gd name="T6" fmla="*/ 39 w 40"/>
                    <a:gd name="T7" fmla="*/ 1263 h 1265"/>
                    <a:gd name="T8" fmla="*/ 40 w 40"/>
                    <a:gd name="T9" fmla="*/ 1254 h 1265"/>
                    <a:gd name="T10" fmla="*/ 40 w 40"/>
                    <a:gd name="T11" fmla="*/ 1238 h 1265"/>
                    <a:gd name="T12" fmla="*/ 12 w 40"/>
                    <a:gd name="T13" fmla="*/ 0 h 1265"/>
                    <a:gd name="T14" fmla="*/ 11 w 40"/>
                    <a:gd name="T15" fmla="*/ 2 h 1265"/>
                    <a:gd name="T16" fmla="*/ 9 w 40"/>
                    <a:gd name="T17" fmla="*/ 7 h 1265"/>
                    <a:gd name="T18" fmla="*/ 5 w 40"/>
                    <a:gd name="T19" fmla="*/ 13 h 1265"/>
                    <a:gd name="T20" fmla="*/ 0 w 40"/>
                    <a:gd name="T21" fmla="*/ 18 h 1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0" h="1265">
                      <a:moveTo>
                        <a:pt x="0" y="18"/>
                      </a:moveTo>
                      <a:lnTo>
                        <a:pt x="36" y="1265"/>
                      </a:lnTo>
                      <a:lnTo>
                        <a:pt x="37" y="1265"/>
                      </a:lnTo>
                      <a:lnTo>
                        <a:pt x="39" y="1263"/>
                      </a:lnTo>
                      <a:lnTo>
                        <a:pt x="40" y="1254"/>
                      </a:lnTo>
                      <a:lnTo>
                        <a:pt x="40" y="1238"/>
                      </a:lnTo>
                      <a:lnTo>
                        <a:pt x="12" y="0"/>
                      </a:lnTo>
                      <a:lnTo>
                        <a:pt x="11" y="2"/>
                      </a:lnTo>
                      <a:lnTo>
                        <a:pt x="9" y="7"/>
                      </a:lnTo>
                      <a:lnTo>
                        <a:pt x="5" y="13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6640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73" name="Freeform 989"/>
                <p:cNvSpPr>
                  <a:spLocks/>
                </p:cNvSpPr>
                <p:nvPr/>
              </p:nvSpPr>
              <p:spPr bwMode="auto">
                <a:xfrm>
                  <a:off x="5168" y="2838"/>
                  <a:ext cx="21" cy="15"/>
                </a:xfrm>
                <a:custGeom>
                  <a:avLst/>
                  <a:gdLst>
                    <a:gd name="T0" fmla="*/ 103 w 106"/>
                    <a:gd name="T1" fmla="*/ 39 h 71"/>
                    <a:gd name="T2" fmla="*/ 106 w 106"/>
                    <a:gd name="T3" fmla="*/ 37 h 71"/>
                    <a:gd name="T4" fmla="*/ 106 w 106"/>
                    <a:gd name="T5" fmla="*/ 32 h 71"/>
                    <a:gd name="T6" fmla="*/ 104 w 106"/>
                    <a:gd name="T7" fmla="*/ 26 h 71"/>
                    <a:gd name="T8" fmla="*/ 103 w 106"/>
                    <a:gd name="T9" fmla="*/ 20 h 71"/>
                    <a:gd name="T10" fmla="*/ 99 w 106"/>
                    <a:gd name="T11" fmla="*/ 12 h 71"/>
                    <a:gd name="T12" fmla="*/ 96 w 106"/>
                    <a:gd name="T13" fmla="*/ 8 h 71"/>
                    <a:gd name="T14" fmla="*/ 91 w 106"/>
                    <a:gd name="T15" fmla="*/ 3 h 71"/>
                    <a:gd name="T16" fmla="*/ 87 w 106"/>
                    <a:gd name="T17" fmla="*/ 0 h 71"/>
                    <a:gd name="T18" fmla="*/ 81 w 106"/>
                    <a:gd name="T19" fmla="*/ 0 h 71"/>
                    <a:gd name="T20" fmla="*/ 73 w 106"/>
                    <a:gd name="T21" fmla="*/ 0 h 71"/>
                    <a:gd name="T22" fmla="*/ 62 w 106"/>
                    <a:gd name="T23" fmla="*/ 1 h 71"/>
                    <a:gd name="T24" fmla="*/ 51 w 106"/>
                    <a:gd name="T25" fmla="*/ 5 h 71"/>
                    <a:gd name="T26" fmla="*/ 37 w 106"/>
                    <a:gd name="T27" fmla="*/ 10 h 71"/>
                    <a:gd name="T28" fmla="*/ 25 w 106"/>
                    <a:gd name="T29" fmla="*/ 16 h 71"/>
                    <a:gd name="T30" fmla="*/ 13 w 106"/>
                    <a:gd name="T31" fmla="*/ 25 h 71"/>
                    <a:gd name="T32" fmla="*/ 3 w 106"/>
                    <a:gd name="T33" fmla="*/ 36 h 71"/>
                    <a:gd name="T34" fmla="*/ 0 w 106"/>
                    <a:gd name="T35" fmla="*/ 49 h 71"/>
                    <a:gd name="T36" fmla="*/ 3 w 106"/>
                    <a:gd name="T37" fmla="*/ 60 h 71"/>
                    <a:gd name="T38" fmla="*/ 9 w 106"/>
                    <a:gd name="T39" fmla="*/ 68 h 71"/>
                    <a:gd name="T40" fmla="*/ 13 w 106"/>
                    <a:gd name="T41" fmla="*/ 71 h 71"/>
                    <a:gd name="T42" fmla="*/ 15 w 106"/>
                    <a:gd name="T43" fmla="*/ 71 h 71"/>
                    <a:gd name="T44" fmla="*/ 20 w 106"/>
                    <a:gd name="T45" fmla="*/ 70 h 71"/>
                    <a:gd name="T46" fmla="*/ 29 w 106"/>
                    <a:gd name="T47" fmla="*/ 67 h 71"/>
                    <a:gd name="T48" fmla="*/ 40 w 106"/>
                    <a:gd name="T49" fmla="*/ 65 h 71"/>
                    <a:gd name="T50" fmla="*/ 53 w 106"/>
                    <a:gd name="T51" fmla="*/ 60 h 71"/>
                    <a:gd name="T52" fmla="*/ 69 w 106"/>
                    <a:gd name="T53" fmla="*/ 55 h 71"/>
                    <a:gd name="T54" fmla="*/ 85 w 106"/>
                    <a:gd name="T55" fmla="*/ 48 h 71"/>
                    <a:gd name="T56" fmla="*/ 103 w 106"/>
                    <a:gd name="T57" fmla="*/ 3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06" h="71">
                      <a:moveTo>
                        <a:pt x="103" y="39"/>
                      </a:moveTo>
                      <a:lnTo>
                        <a:pt x="106" y="37"/>
                      </a:lnTo>
                      <a:lnTo>
                        <a:pt x="106" y="32"/>
                      </a:lnTo>
                      <a:lnTo>
                        <a:pt x="104" y="26"/>
                      </a:lnTo>
                      <a:lnTo>
                        <a:pt x="103" y="20"/>
                      </a:lnTo>
                      <a:lnTo>
                        <a:pt x="99" y="12"/>
                      </a:lnTo>
                      <a:lnTo>
                        <a:pt x="96" y="8"/>
                      </a:lnTo>
                      <a:lnTo>
                        <a:pt x="91" y="3"/>
                      </a:lnTo>
                      <a:lnTo>
                        <a:pt x="87" y="0"/>
                      </a:lnTo>
                      <a:lnTo>
                        <a:pt x="81" y="0"/>
                      </a:lnTo>
                      <a:lnTo>
                        <a:pt x="73" y="0"/>
                      </a:lnTo>
                      <a:lnTo>
                        <a:pt x="62" y="1"/>
                      </a:lnTo>
                      <a:lnTo>
                        <a:pt x="51" y="5"/>
                      </a:lnTo>
                      <a:lnTo>
                        <a:pt x="37" y="10"/>
                      </a:lnTo>
                      <a:lnTo>
                        <a:pt x="25" y="16"/>
                      </a:lnTo>
                      <a:lnTo>
                        <a:pt x="13" y="25"/>
                      </a:lnTo>
                      <a:lnTo>
                        <a:pt x="3" y="36"/>
                      </a:lnTo>
                      <a:lnTo>
                        <a:pt x="0" y="49"/>
                      </a:lnTo>
                      <a:lnTo>
                        <a:pt x="3" y="60"/>
                      </a:lnTo>
                      <a:lnTo>
                        <a:pt x="9" y="68"/>
                      </a:lnTo>
                      <a:lnTo>
                        <a:pt x="13" y="71"/>
                      </a:lnTo>
                      <a:lnTo>
                        <a:pt x="15" y="71"/>
                      </a:lnTo>
                      <a:lnTo>
                        <a:pt x="20" y="70"/>
                      </a:lnTo>
                      <a:lnTo>
                        <a:pt x="29" y="67"/>
                      </a:lnTo>
                      <a:lnTo>
                        <a:pt x="40" y="65"/>
                      </a:lnTo>
                      <a:lnTo>
                        <a:pt x="53" y="60"/>
                      </a:lnTo>
                      <a:lnTo>
                        <a:pt x="69" y="55"/>
                      </a:lnTo>
                      <a:lnTo>
                        <a:pt x="85" y="48"/>
                      </a:lnTo>
                      <a:lnTo>
                        <a:pt x="103" y="39"/>
                      </a:lnTo>
                      <a:close/>
                    </a:path>
                  </a:pathLst>
                </a:custGeom>
                <a:solidFill>
                  <a:srgbClr val="FFCC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74" name="Freeform 990"/>
                <p:cNvSpPr>
                  <a:spLocks/>
                </p:cNvSpPr>
                <p:nvPr/>
              </p:nvSpPr>
              <p:spPr bwMode="auto">
                <a:xfrm>
                  <a:off x="5168" y="2838"/>
                  <a:ext cx="21" cy="15"/>
                </a:xfrm>
                <a:custGeom>
                  <a:avLst/>
                  <a:gdLst>
                    <a:gd name="T0" fmla="*/ 103 w 106"/>
                    <a:gd name="T1" fmla="*/ 39 h 71"/>
                    <a:gd name="T2" fmla="*/ 103 w 106"/>
                    <a:gd name="T3" fmla="*/ 39 h 71"/>
                    <a:gd name="T4" fmla="*/ 106 w 106"/>
                    <a:gd name="T5" fmla="*/ 37 h 71"/>
                    <a:gd name="T6" fmla="*/ 106 w 106"/>
                    <a:gd name="T7" fmla="*/ 32 h 71"/>
                    <a:gd name="T8" fmla="*/ 104 w 106"/>
                    <a:gd name="T9" fmla="*/ 26 h 71"/>
                    <a:gd name="T10" fmla="*/ 103 w 106"/>
                    <a:gd name="T11" fmla="*/ 20 h 71"/>
                    <a:gd name="T12" fmla="*/ 99 w 106"/>
                    <a:gd name="T13" fmla="*/ 12 h 71"/>
                    <a:gd name="T14" fmla="*/ 96 w 106"/>
                    <a:gd name="T15" fmla="*/ 8 h 71"/>
                    <a:gd name="T16" fmla="*/ 91 w 106"/>
                    <a:gd name="T17" fmla="*/ 3 h 71"/>
                    <a:gd name="T18" fmla="*/ 87 w 106"/>
                    <a:gd name="T19" fmla="*/ 0 h 71"/>
                    <a:gd name="T20" fmla="*/ 87 w 106"/>
                    <a:gd name="T21" fmla="*/ 0 h 71"/>
                    <a:gd name="T22" fmla="*/ 81 w 106"/>
                    <a:gd name="T23" fmla="*/ 0 h 71"/>
                    <a:gd name="T24" fmla="*/ 73 w 106"/>
                    <a:gd name="T25" fmla="*/ 0 h 71"/>
                    <a:gd name="T26" fmla="*/ 62 w 106"/>
                    <a:gd name="T27" fmla="*/ 1 h 71"/>
                    <a:gd name="T28" fmla="*/ 51 w 106"/>
                    <a:gd name="T29" fmla="*/ 5 h 71"/>
                    <a:gd name="T30" fmla="*/ 37 w 106"/>
                    <a:gd name="T31" fmla="*/ 10 h 71"/>
                    <a:gd name="T32" fmla="*/ 25 w 106"/>
                    <a:gd name="T33" fmla="*/ 16 h 71"/>
                    <a:gd name="T34" fmla="*/ 13 w 106"/>
                    <a:gd name="T35" fmla="*/ 25 h 71"/>
                    <a:gd name="T36" fmla="*/ 3 w 106"/>
                    <a:gd name="T37" fmla="*/ 36 h 71"/>
                    <a:gd name="T38" fmla="*/ 3 w 106"/>
                    <a:gd name="T39" fmla="*/ 36 h 71"/>
                    <a:gd name="T40" fmla="*/ 0 w 106"/>
                    <a:gd name="T41" fmla="*/ 49 h 71"/>
                    <a:gd name="T42" fmla="*/ 3 w 106"/>
                    <a:gd name="T43" fmla="*/ 60 h 71"/>
                    <a:gd name="T44" fmla="*/ 9 w 106"/>
                    <a:gd name="T45" fmla="*/ 68 h 71"/>
                    <a:gd name="T46" fmla="*/ 13 w 106"/>
                    <a:gd name="T47" fmla="*/ 71 h 71"/>
                    <a:gd name="T48" fmla="*/ 13 w 106"/>
                    <a:gd name="T49" fmla="*/ 71 h 71"/>
                    <a:gd name="T50" fmla="*/ 15 w 106"/>
                    <a:gd name="T51" fmla="*/ 71 h 71"/>
                    <a:gd name="T52" fmla="*/ 20 w 106"/>
                    <a:gd name="T53" fmla="*/ 70 h 71"/>
                    <a:gd name="T54" fmla="*/ 29 w 106"/>
                    <a:gd name="T55" fmla="*/ 67 h 71"/>
                    <a:gd name="T56" fmla="*/ 40 w 106"/>
                    <a:gd name="T57" fmla="*/ 65 h 71"/>
                    <a:gd name="T58" fmla="*/ 53 w 106"/>
                    <a:gd name="T59" fmla="*/ 60 h 71"/>
                    <a:gd name="T60" fmla="*/ 69 w 106"/>
                    <a:gd name="T61" fmla="*/ 55 h 71"/>
                    <a:gd name="T62" fmla="*/ 85 w 106"/>
                    <a:gd name="T63" fmla="*/ 48 h 71"/>
                    <a:gd name="T64" fmla="*/ 103 w 106"/>
                    <a:gd name="T65" fmla="*/ 3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6" h="71">
                      <a:moveTo>
                        <a:pt x="103" y="39"/>
                      </a:moveTo>
                      <a:lnTo>
                        <a:pt x="103" y="39"/>
                      </a:lnTo>
                      <a:lnTo>
                        <a:pt x="106" y="37"/>
                      </a:lnTo>
                      <a:lnTo>
                        <a:pt x="106" y="32"/>
                      </a:lnTo>
                      <a:lnTo>
                        <a:pt x="104" y="26"/>
                      </a:lnTo>
                      <a:lnTo>
                        <a:pt x="103" y="20"/>
                      </a:lnTo>
                      <a:lnTo>
                        <a:pt x="99" y="12"/>
                      </a:lnTo>
                      <a:lnTo>
                        <a:pt x="96" y="8"/>
                      </a:lnTo>
                      <a:lnTo>
                        <a:pt x="91" y="3"/>
                      </a:lnTo>
                      <a:lnTo>
                        <a:pt x="87" y="0"/>
                      </a:lnTo>
                      <a:lnTo>
                        <a:pt x="81" y="0"/>
                      </a:lnTo>
                      <a:lnTo>
                        <a:pt x="73" y="0"/>
                      </a:lnTo>
                      <a:lnTo>
                        <a:pt x="62" y="1"/>
                      </a:lnTo>
                      <a:lnTo>
                        <a:pt x="51" y="5"/>
                      </a:lnTo>
                      <a:lnTo>
                        <a:pt x="37" y="10"/>
                      </a:lnTo>
                      <a:lnTo>
                        <a:pt x="25" y="16"/>
                      </a:lnTo>
                      <a:lnTo>
                        <a:pt x="13" y="25"/>
                      </a:lnTo>
                      <a:lnTo>
                        <a:pt x="3" y="36"/>
                      </a:lnTo>
                      <a:lnTo>
                        <a:pt x="0" y="49"/>
                      </a:lnTo>
                      <a:lnTo>
                        <a:pt x="3" y="60"/>
                      </a:lnTo>
                      <a:lnTo>
                        <a:pt x="9" y="68"/>
                      </a:lnTo>
                      <a:lnTo>
                        <a:pt x="13" y="71"/>
                      </a:lnTo>
                      <a:lnTo>
                        <a:pt x="15" y="71"/>
                      </a:lnTo>
                      <a:lnTo>
                        <a:pt x="20" y="70"/>
                      </a:lnTo>
                      <a:lnTo>
                        <a:pt x="29" y="67"/>
                      </a:lnTo>
                      <a:lnTo>
                        <a:pt x="40" y="65"/>
                      </a:lnTo>
                      <a:lnTo>
                        <a:pt x="53" y="60"/>
                      </a:lnTo>
                      <a:lnTo>
                        <a:pt x="69" y="55"/>
                      </a:lnTo>
                      <a:lnTo>
                        <a:pt x="85" y="48"/>
                      </a:lnTo>
                      <a:lnTo>
                        <a:pt x="103" y="3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75" name="Freeform 991"/>
                <p:cNvSpPr>
                  <a:spLocks/>
                </p:cNvSpPr>
                <p:nvPr/>
              </p:nvSpPr>
              <p:spPr bwMode="auto">
                <a:xfrm>
                  <a:off x="5162" y="2859"/>
                  <a:ext cx="21" cy="14"/>
                </a:xfrm>
                <a:custGeom>
                  <a:avLst/>
                  <a:gdLst>
                    <a:gd name="T0" fmla="*/ 103 w 106"/>
                    <a:gd name="T1" fmla="*/ 47 h 71"/>
                    <a:gd name="T2" fmla="*/ 106 w 106"/>
                    <a:gd name="T3" fmla="*/ 44 h 71"/>
                    <a:gd name="T4" fmla="*/ 106 w 106"/>
                    <a:gd name="T5" fmla="*/ 39 h 71"/>
                    <a:gd name="T6" fmla="*/ 106 w 106"/>
                    <a:gd name="T7" fmla="*/ 32 h 71"/>
                    <a:gd name="T8" fmla="*/ 103 w 106"/>
                    <a:gd name="T9" fmla="*/ 25 h 71"/>
                    <a:gd name="T10" fmla="*/ 101 w 106"/>
                    <a:gd name="T11" fmla="*/ 17 h 71"/>
                    <a:gd name="T12" fmla="*/ 97 w 106"/>
                    <a:gd name="T13" fmla="*/ 10 h 71"/>
                    <a:gd name="T14" fmla="*/ 92 w 106"/>
                    <a:gd name="T15" fmla="*/ 5 h 71"/>
                    <a:gd name="T16" fmla="*/ 89 w 106"/>
                    <a:gd name="T17" fmla="*/ 2 h 71"/>
                    <a:gd name="T18" fmla="*/ 84 w 106"/>
                    <a:gd name="T19" fmla="*/ 0 h 71"/>
                    <a:gd name="T20" fmla="*/ 75 w 106"/>
                    <a:gd name="T21" fmla="*/ 0 h 71"/>
                    <a:gd name="T22" fmla="*/ 64 w 106"/>
                    <a:gd name="T23" fmla="*/ 3 h 71"/>
                    <a:gd name="T24" fmla="*/ 53 w 106"/>
                    <a:gd name="T25" fmla="*/ 5 h 71"/>
                    <a:gd name="T26" fmla="*/ 40 w 106"/>
                    <a:gd name="T27" fmla="*/ 9 h 71"/>
                    <a:gd name="T28" fmla="*/ 28 w 106"/>
                    <a:gd name="T29" fmla="*/ 15 h 71"/>
                    <a:gd name="T30" fmla="*/ 16 w 106"/>
                    <a:gd name="T31" fmla="*/ 24 h 71"/>
                    <a:gd name="T32" fmla="*/ 5 w 106"/>
                    <a:gd name="T33" fmla="*/ 33 h 71"/>
                    <a:gd name="T34" fmla="*/ 1 w 106"/>
                    <a:gd name="T35" fmla="*/ 39 h 71"/>
                    <a:gd name="T36" fmla="*/ 0 w 106"/>
                    <a:gd name="T37" fmla="*/ 47 h 71"/>
                    <a:gd name="T38" fmla="*/ 0 w 106"/>
                    <a:gd name="T39" fmla="*/ 53 h 71"/>
                    <a:gd name="T40" fmla="*/ 2 w 106"/>
                    <a:gd name="T41" fmla="*/ 58 h 71"/>
                    <a:gd name="T42" fmla="*/ 5 w 106"/>
                    <a:gd name="T43" fmla="*/ 63 h 71"/>
                    <a:gd name="T44" fmla="*/ 7 w 106"/>
                    <a:gd name="T45" fmla="*/ 67 h 71"/>
                    <a:gd name="T46" fmla="*/ 10 w 106"/>
                    <a:gd name="T47" fmla="*/ 70 h 71"/>
                    <a:gd name="T48" fmla="*/ 11 w 106"/>
                    <a:gd name="T49" fmla="*/ 71 h 71"/>
                    <a:gd name="T50" fmla="*/ 12 w 106"/>
                    <a:gd name="T51" fmla="*/ 71 h 71"/>
                    <a:gd name="T52" fmla="*/ 17 w 106"/>
                    <a:gd name="T53" fmla="*/ 71 h 71"/>
                    <a:gd name="T54" fmla="*/ 24 w 106"/>
                    <a:gd name="T55" fmla="*/ 71 h 71"/>
                    <a:gd name="T56" fmla="*/ 34 w 106"/>
                    <a:gd name="T57" fmla="*/ 70 h 71"/>
                    <a:gd name="T58" fmla="*/ 47 w 106"/>
                    <a:gd name="T59" fmla="*/ 67 h 71"/>
                    <a:gd name="T60" fmla="*/ 63 w 106"/>
                    <a:gd name="T61" fmla="*/ 63 h 71"/>
                    <a:gd name="T62" fmla="*/ 81 w 106"/>
                    <a:gd name="T63" fmla="*/ 56 h 71"/>
                    <a:gd name="T64" fmla="*/ 103 w 106"/>
                    <a:gd name="T65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6" h="71">
                      <a:moveTo>
                        <a:pt x="103" y="47"/>
                      </a:moveTo>
                      <a:lnTo>
                        <a:pt x="106" y="44"/>
                      </a:lnTo>
                      <a:lnTo>
                        <a:pt x="106" y="39"/>
                      </a:lnTo>
                      <a:lnTo>
                        <a:pt x="106" y="32"/>
                      </a:lnTo>
                      <a:lnTo>
                        <a:pt x="103" y="25"/>
                      </a:lnTo>
                      <a:lnTo>
                        <a:pt x="101" y="17"/>
                      </a:lnTo>
                      <a:lnTo>
                        <a:pt x="97" y="10"/>
                      </a:lnTo>
                      <a:lnTo>
                        <a:pt x="92" y="5"/>
                      </a:lnTo>
                      <a:lnTo>
                        <a:pt x="89" y="2"/>
                      </a:lnTo>
                      <a:lnTo>
                        <a:pt x="84" y="0"/>
                      </a:lnTo>
                      <a:lnTo>
                        <a:pt x="75" y="0"/>
                      </a:lnTo>
                      <a:lnTo>
                        <a:pt x="64" y="3"/>
                      </a:lnTo>
                      <a:lnTo>
                        <a:pt x="53" y="5"/>
                      </a:lnTo>
                      <a:lnTo>
                        <a:pt x="40" y="9"/>
                      </a:lnTo>
                      <a:lnTo>
                        <a:pt x="28" y="15"/>
                      </a:lnTo>
                      <a:lnTo>
                        <a:pt x="16" y="24"/>
                      </a:lnTo>
                      <a:lnTo>
                        <a:pt x="5" y="33"/>
                      </a:lnTo>
                      <a:lnTo>
                        <a:pt x="1" y="39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58"/>
                      </a:lnTo>
                      <a:lnTo>
                        <a:pt x="5" y="63"/>
                      </a:lnTo>
                      <a:lnTo>
                        <a:pt x="7" y="67"/>
                      </a:lnTo>
                      <a:lnTo>
                        <a:pt x="10" y="70"/>
                      </a:lnTo>
                      <a:lnTo>
                        <a:pt x="11" y="71"/>
                      </a:lnTo>
                      <a:lnTo>
                        <a:pt x="12" y="71"/>
                      </a:lnTo>
                      <a:lnTo>
                        <a:pt x="17" y="71"/>
                      </a:lnTo>
                      <a:lnTo>
                        <a:pt x="24" y="71"/>
                      </a:lnTo>
                      <a:lnTo>
                        <a:pt x="34" y="70"/>
                      </a:lnTo>
                      <a:lnTo>
                        <a:pt x="47" y="67"/>
                      </a:lnTo>
                      <a:lnTo>
                        <a:pt x="63" y="63"/>
                      </a:lnTo>
                      <a:lnTo>
                        <a:pt x="81" y="56"/>
                      </a:lnTo>
                      <a:lnTo>
                        <a:pt x="103" y="47"/>
                      </a:lnTo>
                      <a:close/>
                    </a:path>
                  </a:pathLst>
                </a:custGeom>
                <a:solidFill>
                  <a:srgbClr val="FFCC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76" name="Freeform 992"/>
                <p:cNvSpPr>
                  <a:spLocks/>
                </p:cNvSpPr>
                <p:nvPr/>
              </p:nvSpPr>
              <p:spPr bwMode="auto">
                <a:xfrm>
                  <a:off x="5162" y="2859"/>
                  <a:ext cx="21" cy="14"/>
                </a:xfrm>
                <a:custGeom>
                  <a:avLst/>
                  <a:gdLst>
                    <a:gd name="T0" fmla="*/ 103 w 106"/>
                    <a:gd name="T1" fmla="*/ 47 h 71"/>
                    <a:gd name="T2" fmla="*/ 103 w 106"/>
                    <a:gd name="T3" fmla="*/ 47 h 71"/>
                    <a:gd name="T4" fmla="*/ 106 w 106"/>
                    <a:gd name="T5" fmla="*/ 44 h 71"/>
                    <a:gd name="T6" fmla="*/ 106 w 106"/>
                    <a:gd name="T7" fmla="*/ 39 h 71"/>
                    <a:gd name="T8" fmla="*/ 106 w 106"/>
                    <a:gd name="T9" fmla="*/ 32 h 71"/>
                    <a:gd name="T10" fmla="*/ 103 w 106"/>
                    <a:gd name="T11" fmla="*/ 25 h 71"/>
                    <a:gd name="T12" fmla="*/ 101 w 106"/>
                    <a:gd name="T13" fmla="*/ 17 h 71"/>
                    <a:gd name="T14" fmla="*/ 97 w 106"/>
                    <a:gd name="T15" fmla="*/ 10 h 71"/>
                    <a:gd name="T16" fmla="*/ 92 w 106"/>
                    <a:gd name="T17" fmla="*/ 5 h 71"/>
                    <a:gd name="T18" fmla="*/ 89 w 106"/>
                    <a:gd name="T19" fmla="*/ 2 h 71"/>
                    <a:gd name="T20" fmla="*/ 89 w 106"/>
                    <a:gd name="T21" fmla="*/ 2 h 71"/>
                    <a:gd name="T22" fmla="*/ 84 w 106"/>
                    <a:gd name="T23" fmla="*/ 0 h 71"/>
                    <a:gd name="T24" fmla="*/ 75 w 106"/>
                    <a:gd name="T25" fmla="*/ 0 h 71"/>
                    <a:gd name="T26" fmla="*/ 64 w 106"/>
                    <a:gd name="T27" fmla="*/ 3 h 71"/>
                    <a:gd name="T28" fmla="*/ 53 w 106"/>
                    <a:gd name="T29" fmla="*/ 5 h 71"/>
                    <a:gd name="T30" fmla="*/ 40 w 106"/>
                    <a:gd name="T31" fmla="*/ 9 h 71"/>
                    <a:gd name="T32" fmla="*/ 28 w 106"/>
                    <a:gd name="T33" fmla="*/ 15 h 71"/>
                    <a:gd name="T34" fmla="*/ 16 w 106"/>
                    <a:gd name="T35" fmla="*/ 24 h 71"/>
                    <a:gd name="T36" fmla="*/ 5 w 106"/>
                    <a:gd name="T37" fmla="*/ 33 h 71"/>
                    <a:gd name="T38" fmla="*/ 5 w 106"/>
                    <a:gd name="T39" fmla="*/ 33 h 71"/>
                    <a:gd name="T40" fmla="*/ 1 w 106"/>
                    <a:gd name="T41" fmla="*/ 39 h 71"/>
                    <a:gd name="T42" fmla="*/ 0 w 106"/>
                    <a:gd name="T43" fmla="*/ 47 h 71"/>
                    <a:gd name="T44" fmla="*/ 0 w 106"/>
                    <a:gd name="T45" fmla="*/ 53 h 71"/>
                    <a:gd name="T46" fmla="*/ 2 w 106"/>
                    <a:gd name="T47" fmla="*/ 58 h 71"/>
                    <a:gd name="T48" fmla="*/ 5 w 106"/>
                    <a:gd name="T49" fmla="*/ 63 h 71"/>
                    <a:gd name="T50" fmla="*/ 7 w 106"/>
                    <a:gd name="T51" fmla="*/ 67 h 71"/>
                    <a:gd name="T52" fmla="*/ 10 w 106"/>
                    <a:gd name="T53" fmla="*/ 70 h 71"/>
                    <a:gd name="T54" fmla="*/ 11 w 106"/>
                    <a:gd name="T55" fmla="*/ 71 h 71"/>
                    <a:gd name="T56" fmla="*/ 11 w 106"/>
                    <a:gd name="T57" fmla="*/ 71 h 71"/>
                    <a:gd name="T58" fmla="*/ 12 w 106"/>
                    <a:gd name="T59" fmla="*/ 71 h 71"/>
                    <a:gd name="T60" fmla="*/ 17 w 106"/>
                    <a:gd name="T61" fmla="*/ 71 h 71"/>
                    <a:gd name="T62" fmla="*/ 24 w 106"/>
                    <a:gd name="T63" fmla="*/ 71 h 71"/>
                    <a:gd name="T64" fmla="*/ 34 w 106"/>
                    <a:gd name="T65" fmla="*/ 70 h 71"/>
                    <a:gd name="T66" fmla="*/ 47 w 106"/>
                    <a:gd name="T67" fmla="*/ 67 h 71"/>
                    <a:gd name="T68" fmla="*/ 63 w 106"/>
                    <a:gd name="T69" fmla="*/ 63 h 71"/>
                    <a:gd name="T70" fmla="*/ 81 w 106"/>
                    <a:gd name="T71" fmla="*/ 56 h 71"/>
                    <a:gd name="T72" fmla="*/ 103 w 106"/>
                    <a:gd name="T73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71">
                      <a:moveTo>
                        <a:pt x="103" y="47"/>
                      </a:moveTo>
                      <a:lnTo>
                        <a:pt x="103" y="47"/>
                      </a:lnTo>
                      <a:lnTo>
                        <a:pt x="106" y="44"/>
                      </a:lnTo>
                      <a:lnTo>
                        <a:pt x="106" y="39"/>
                      </a:lnTo>
                      <a:lnTo>
                        <a:pt x="106" y="32"/>
                      </a:lnTo>
                      <a:lnTo>
                        <a:pt x="103" y="25"/>
                      </a:lnTo>
                      <a:lnTo>
                        <a:pt x="101" y="17"/>
                      </a:lnTo>
                      <a:lnTo>
                        <a:pt x="97" y="10"/>
                      </a:lnTo>
                      <a:lnTo>
                        <a:pt x="92" y="5"/>
                      </a:lnTo>
                      <a:lnTo>
                        <a:pt x="89" y="2"/>
                      </a:lnTo>
                      <a:lnTo>
                        <a:pt x="84" y="0"/>
                      </a:lnTo>
                      <a:lnTo>
                        <a:pt x="75" y="0"/>
                      </a:lnTo>
                      <a:lnTo>
                        <a:pt x="64" y="3"/>
                      </a:lnTo>
                      <a:lnTo>
                        <a:pt x="53" y="5"/>
                      </a:lnTo>
                      <a:lnTo>
                        <a:pt x="40" y="9"/>
                      </a:lnTo>
                      <a:lnTo>
                        <a:pt x="28" y="15"/>
                      </a:lnTo>
                      <a:lnTo>
                        <a:pt x="16" y="24"/>
                      </a:lnTo>
                      <a:lnTo>
                        <a:pt x="5" y="33"/>
                      </a:lnTo>
                      <a:lnTo>
                        <a:pt x="1" y="39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58"/>
                      </a:lnTo>
                      <a:lnTo>
                        <a:pt x="5" y="63"/>
                      </a:lnTo>
                      <a:lnTo>
                        <a:pt x="7" y="67"/>
                      </a:lnTo>
                      <a:lnTo>
                        <a:pt x="10" y="70"/>
                      </a:lnTo>
                      <a:lnTo>
                        <a:pt x="11" y="71"/>
                      </a:lnTo>
                      <a:lnTo>
                        <a:pt x="12" y="71"/>
                      </a:lnTo>
                      <a:lnTo>
                        <a:pt x="17" y="71"/>
                      </a:lnTo>
                      <a:lnTo>
                        <a:pt x="24" y="71"/>
                      </a:lnTo>
                      <a:lnTo>
                        <a:pt x="34" y="70"/>
                      </a:lnTo>
                      <a:lnTo>
                        <a:pt x="47" y="67"/>
                      </a:lnTo>
                      <a:lnTo>
                        <a:pt x="63" y="63"/>
                      </a:lnTo>
                      <a:lnTo>
                        <a:pt x="81" y="56"/>
                      </a:lnTo>
                      <a:lnTo>
                        <a:pt x="103" y="4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77" name="Freeform 993"/>
                <p:cNvSpPr>
                  <a:spLocks/>
                </p:cNvSpPr>
                <p:nvPr/>
              </p:nvSpPr>
              <p:spPr bwMode="auto">
                <a:xfrm>
                  <a:off x="5172" y="2889"/>
                  <a:ext cx="16" cy="9"/>
                </a:xfrm>
                <a:custGeom>
                  <a:avLst/>
                  <a:gdLst>
                    <a:gd name="T0" fmla="*/ 81 w 81"/>
                    <a:gd name="T1" fmla="*/ 40 h 47"/>
                    <a:gd name="T2" fmla="*/ 80 w 81"/>
                    <a:gd name="T3" fmla="*/ 39 h 47"/>
                    <a:gd name="T4" fmla="*/ 78 w 81"/>
                    <a:gd name="T5" fmla="*/ 34 h 47"/>
                    <a:gd name="T6" fmla="*/ 74 w 81"/>
                    <a:gd name="T7" fmla="*/ 25 h 47"/>
                    <a:gd name="T8" fmla="*/ 72 w 81"/>
                    <a:gd name="T9" fmla="*/ 11 h 47"/>
                    <a:gd name="T10" fmla="*/ 69 w 81"/>
                    <a:gd name="T11" fmla="*/ 8 h 47"/>
                    <a:gd name="T12" fmla="*/ 65 w 81"/>
                    <a:gd name="T13" fmla="*/ 4 h 47"/>
                    <a:gd name="T14" fmla="*/ 58 w 81"/>
                    <a:gd name="T15" fmla="*/ 2 h 47"/>
                    <a:gd name="T16" fmla="*/ 50 w 81"/>
                    <a:gd name="T17" fmla="*/ 0 h 47"/>
                    <a:gd name="T18" fmla="*/ 40 w 81"/>
                    <a:gd name="T19" fmla="*/ 0 h 47"/>
                    <a:gd name="T20" fmla="*/ 30 w 81"/>
                    <a:gd name="T21" fmla="*/ 2 h 47"/>
                    <a:gd name="T22" fmla="*/ 19 w 81"/>
                    <a:gd name="T23" fmla="*/ 4 h 47"/>
                    <a:gd name="T24" fmla="*/ 8 w 81"/>
                    <a:gd name="T25" fmla="*/ 9 h 47"/>
                    <a:gd name="T26" fmla="*/ 0 w 81"/>
                    <a:gd name="T27" fmla="*/ 19 h 47"/>
                    <a:gd name="T28" fmla="*/ 0 w 81"/>
                    <a:gd name="T29" fmla="*/ 30 h 47"/>
                    <a:gd name="T30" fmla="*/ 3 w 81"/>
                    <a:gd name="T31" fmla="*/ 38 h 47"/>
                    <a:gd name="T32" fmla="*/ 8 w 81"/>
                    <a:gd name="T33" fmla="*/ 43 h 47"/>
                    <a:gd name="T34" fmla="*/ 9 w 81"/>
                    <a:gd name="T35" fmla="*/ 43 h 47"/>
                    <a:gd name="T36" fmla="*/ 12 w 81"/>
                    <a:gd name="T37" fmla="*/ 44 h 47"/>
                    <a:gd name="T38" fmla="*/ 17 w 81"/>
                    <a:gd name="T39" fmla="*/ 45 h 47"/>
                    <a:gd name="T40" fmla="*/ 24 w 81"/>
                    <a:gd name="T41" fmla="*/ 45 h 47"/>
                    <a:gd name="T42" fmla="*/ 34 w 81"/>
                    <a:gd name="T43" fmla="*/ 47 h 47"/>
                    <a:gd name="T44" fmla="*/ 47 w 81"/>
                    <a:gd name="T45" fmla="*/ 45 h 47"/>
                    <a:gd name="T46" fmla="*/ 63 w 81"/>
                    <a:gd name="T47" fmla="*/ 44 h 47"/>
                    <a:gd name="T48" fmla="*/ 81 w 81"/>
                    <a:gd name="T49" fmla="*/ 4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1" h="47">
                      <a:moveTo>
                        <a:pt x="81" y="40"/>
                      </a:moveTo>
                      <a:lnTo>
                        <a:pt x="80" y="39"/>
                      </a:lnTo>
                      <a:lnTo>
                        <a:pt x="78" y="34"/>
                      </a:lnTo>
                      <a:lnTo>
                        <a:pt x="74" y="25"/>
                      </a:lnTo>
                      <a:lnTo>
                        <a:pt x="72" y="11"/>
                      </a:lnTo>
                      <a:lnTo>
                        <a:pt x="69" y="8"/>
                      </a:lnTo>
                      <a:lnTo>
                        <a:pt x="65" y="4"/>
                      </a:lnTo>
                      <a:lnTo>
                        <a:pt x="58" y="2"/>
                      </a:lnTo>
                      <a:lnTo>
                        <a:pt x="50" y="0"/>
                      </a:lnTo>
                      <a:lnTo>
                        <a:pt x="40" y="0"/>
                      </a:lnTo>
                      <a:lnTo>
                        <a:pt x="30" y="2"/>
                      </a:lnTo>
                      <a:lnTo>
                        <a:pt x="19" y="4"/>
                      </a:lnTo>
                      <a:lnTo>
                        <a:pt x="8" y="9"/>
                      </a:lnTo>
                      <a:lnTo>
                        <a:pt x="0" y="19"/>
                      </a:lnTo>
                      <a:lnTo>
                        <a:pt x="0" y="30"/>
                      </a:lnTo>
                      <a:lnTo>
                        <a:pt x="3" y="38"/>
                      </a:lnTo>
                      <a:lnTo>
                        <a:pt x="8" y="43"/>
                      </a:lnTo>
                      <a:lnTo>
                        <a:pt x="9" y="43"/>
                      </a:lnTo>
                      <a:lnTo>
                        <a:pt x="12" y="44"/>
                      </a:lnTo>
                      <a:lnTo>
                        <a:pt x="17" y="45"/>
                      </a:lnTo>
                      <a:lnTo>
                        <a:pt x="24" y="45"/>
                      </a:lnTo>
                      <a:lnTo>
                        <a:pt x="34" y="47"/>
                      </a:lnTo>
                      <a:lnTo>
                        <a:pt x="47" y="45"/>
                      </a:lnTo>
                      <a:lnTo>
                        <a:pt x="63" y="44"/>
                      </a:lnTo>
                      <a:lnTo>
                        <a:pt x="81" y="40"/>
                      </a:lnTo>
                      <a:close/>
                    </a:path>
                  </a:pathLst>
                </a:custGeom>
                <a:solidFill>
                  <a:srgbClr val="FFCC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78" name="Freeform 994"/>
                <p:cNvSpPr>
                  <a:spLocks/>
                </p:cNvSpPr>
                <p:nvPr/>
              </p:nvSpPr>
              <p:spPr bwMode="auto">
                <a:xfrm>
                  <a:off x="5172" y="2889"/>
                  <a:ext cx="16" cy="9"/>
                </a:xfrm>
                <a:custGeom>
                  <a:avLst/>
                  <a:gdLst>
                    <a:gd name="T0" fmla="*/ 81 w 81"/>
                    <a:gd name="T1" fmla="*/ 40 h 47"/>
                    <a:gd name="T2" fmla="*/ 81 w 81"/>
                    <a:gd name="T3" fmla="*/ 40 h 47"/>
                    <a:gd name="T4" fmla="*/ 80 w 81"/>
                    <a:gd name="T5" fmla="*/ 39 h 47"/>
                    <a:gd name="T6" fmla="*/ 78 w 81"/>
                    <a:gd name="T7" fmla="*/ 34 h 47"/>
                    <a:gd name="T8" fmla="*/ 74 w 81"/>
                    <a:gd name="T9" fmla="*/ 25 h 47"/>
                    <a:gd name="T10" fmla="*/ 72 w 81"/>
                    <a:gd name="T11" fmla="*/ 11 h 47"/>
                    <a:gd name="T12" fmla="*/ 72 w 81"/>
                    <a:gd name="T13" fmla="*/ 11 h 47"/>
                    <a:gd name="T14" fmla="*/ 69 w 81"/>
                    <a:gd name="T15" fmla="*/ 8 h 47"/>
                    <a:gd name="T16" fmla="*/ 65 w 81"/>
                    <a:gd name="T17" fmla="*/ 4 h 47"/>
                    <a:gd name="T18" fmla="*/ 58 w 81"/>
                    <a:gd name="T19" fmla="*/ 2 h 47"/>
                    <a:gd name="T20" fmla="*/ 50 w 81"/>
                    <a:gd name="T21" fmla="*/ 0 h 47"/>
                    <a:gd name="T22" fmla="*/ 40 w 81"/>
                    <a:gd name="T23" fmla="*/ 0 h 47"/>
                    <a:gd name="T24" fmla="*/ 30 w 81"/>
                    <a:gd name="T25" fmla="*/ 2 h 47"/>
                    <a:gd name="T26" fmla="*/ 19 w 81"/>
                    <a:gd name="T27" fmla="*/ 4 h 47"/>
                    <a:gd name="T28" fmla="*/ 8 w 81"/>
                    <a:gd name="T29" fmla="*/ 9 h 47"/>
                    <a:gd name="T30" fmla="*/ 8 w 81"/>
                    <a:gd name="T31" fmla="*/ 9 h 47"/>
                    <a:gd name="T32" fmla="*/ 0 w 81"/>
                    <a:gd name="T33" fmla="*/ 19 h 47"/>
                    <a:gd name="T34" fmla="*/ 0 w 81"/>
                    <a:gd name="T35" fmla="*/ 30 h 47"/>
                    <a:gd name="T36" fmla="*/ 3 w 81"/>
                    <a:gd name="T37" fmla="*/ 38 h 47"/>
                    <a:gd name="T38" fmla="*/ 8 w 81"/>
                    <a:gd name="T39" fmla="*/ 43 h 47"/>
                    <a:gd name="T40" fmla="*/ 8 w 81"/>
                    <a:gd name="T41" fmla="*/ 43 h 47"/>
                    <a:gd name="T42" fmla="*/ 9 w 81"/>
                    <a:gd name="T43" fmla="*/ 43 h 47"/>
                    <a:gd name="T44" fmla="*/ 12 w 81"/>
                    <a:gd name="T45" fmla="*/ 44 h 47"/>
                    <a:gd name="T46" fmla="*/ 17 w 81"/>
                    <a:gd name="T47" fmla="*/ 45 h 47"/>
                    <a:gd name="T48" fmla="*/ 24 w 81"/>
                    <a:gd name="T49" fmla="*/ 45 h 47"/>
                    <a:gd name="T50" fmla="*/ 34 w 81"/>
                    <a:gd name="T51" fmla="*/ 47 h 47"/>
                    <a:gd name="T52" fmla="*/ 47 w 81"/>
                    <a:gd name="T53" fmla="*/ 45 h 47"/>
                    <a:gd name="T54" fmla="*/ 63 w 81"/>
                    <a:gd name="T55" fmla="*/ 44 h 47"/>
                    <a:gd name="T56" fmla="*/ 81 w 81"/>
                    <a:gd name="T57" fmla="*/ 4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81" h="47">
                      <a:moveTo>
                        <a:pt x="81" y="40"/>
                      </a:moveTo>
                      <a:lnTo>
                        <a:pt x="81" y="40"/>
                      </a:lnTo>
                      <a:lnTo>
                        <a:pt x="80" y="39"/>
                      </a:lnTo>
                      <a:lnTo>
                        <a:pt x="78" y="34"/>
                      </a:lnTo>
                      <a:lnTo>
                        <a:pt x="74" y="25"/>
                      </a:lnTo>
                      <a:lnTo>
                        <a:pt x="72" y="11"/>
                      </a:lnTo>
                      <a:lnTo>
                        <a:pt x="69" y="8"/>
                      </a:lnTo>
                      <a:lnTo>
                        <a:pt x="65" y="4"/>
                      </a:lnTo>
                      <a:lnTo>
                        <a:pt x="58" y="2"/>
                      </a:lnTo>
                      <a:lnTo>
                        <a:pt x="50" y="0"/>
                      </a:lnTo>
                      <a:lnTo>
                        <a:pt x="40" y="0"/>
                      </a:lnTo>
                      <a:lnTo>
                        <a:pt x="30" y="2"/>
                      </a:lnTo>
                      <a:lnTo>
                        <a:pt x="19" y="4"/>
                      </a:lnTo>
                      <a:lnTo>
                        <a:pt x="8" y="9"/>
                      </a:lnTo>
                      <a:lnTo>
                        <a:pt x="0" y="19"/>
                      </a:lnTo>
                      <a:lnTo>
                        <a:pt x="0" y="30"/>
                      </a:lnTo>
                      <a:lnTo>
                        <a:pt x="3" y="38"/>
                      </a:lnTo>
                      <a:lnTo>
                        <a:pt x="8" y="43"/>
                      </a:lnTo>
                      <a:lnTo>
                        <a:pt x="9" y="43"/>
                      </a:lnTo>
                      <a:lnTo>
                        <a:pt x="12" y="44"/>
                      </a:lnTo>
                      <a:lnTo>
                        <a:pt x="17" y="45"/>
                      </a:lnTo>
                      <a:lnTo>
                        <a:pt x="24" y="45"/>
                      </a:lnTo>
                      <a:lnTo>
                        <a:pt x="34" y="47"/>
                      </a:lnTo>
                      <a:lnTo>
                        <a:pt x="47" y="45"/>
                      </a:lnTo>
                      <a:lnTo>
                        <a:pt x="63" y="44"/>
                      </a:lnTo>
                      <a:lnTo>
                        <a:pt x="81" y="4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79" name="Freeform 995"/>
                <p:cNvSpPr>
                  <a:spLocks/>
                </p:cNvSpPr>
                <p:nvPr/>
              </p:nvSpPr>
              <p:spPr bwMode="auto">
                <a:xfrm>
                  <a:off x="5167" y="2874"/>
                  <a:ext cx="17" cy="11"/>
                </a:xfrm>
                <a:custGeom>
                  <a:avLst/>
                  <a:gdLst>
                    <a:gd name="T0" fmla="*/ 82 w 87"/>
                    <a:gd name="T1" fmla="*/ 47 h 53"/>
                    <a:gd name="T2" fmla="*/ 86 w 87"/>
                    <a:gd name="T3" fmla="*/ 45 h 53"/>
                    <a:gd name="T4" fmla="*/ 87 w 87"/>
                    <a:gd name="T5" fmla="*/ 40 h 53"/>
                    <a:gd name="T6" fmla="*/ 86 w 87"/>
                    <a:gd name="T7" fmla="*/ 34 h 53"/>
                    <a:gd name="T8" fmla="*/ 85 w 87"/>
                    <a:gd name="T9" fmla="*/ 27 h 53"/>
                    <a:gd name="T10" fmla="*/ 81 w 87"/>
                    <a:gd name="T11" fmla="*/ 19 h 53"/>
                    <a:gd name="T12" fmla="*/ 77 w 87"/>
                    <a:gd name="T13" fmla="*/ 12 h 53"/>
                    <a:gd name="T14" fmla="*/ 75 w 87"/>
                    <a:gd name="T15" fmla="*/ 7 h 53"/>
                    <a:gd name="T16" fmla="*/ 71 w 87"/>
                    <a:gd name="T17" fmla="*/ 4 h 53"/>
                    <a:gd name="T18" fmla="*/ 68 w 87"/>
                    <a:gd name="T19" fmla="*/ 1 h 53"/>
                    <a:gd name="T20" fmla="*/ 62 w 87"/>
                    <a:gd name="T21" fmla="*/ 0 h 53"/>
                    <a:gd name="T22" fmla="*/ 56 w 87"/>
                    <a:gd name="T23" fmla="*/ 0 h 53"/>
                    <a:gd name="T24" fmla="*/ 48 w 87"/>
                    <a:gd name="T25" fmla="*/ 0 h 53"/>
                    <a:gd name="T26" fmla="*/ 39 w 87"/>
                    <a:gd name="T27" fmla="*/ 1 h 53"/>
                    <a:gd name="T28" fmla="*/ 29 w 87"/>
                    <a:gd name="T29" fmla="*/ 5 h 53"/>
                    <a:gd name="T30" fmla="*/ 18 w 87"/>
                    <a:gd name="T31" fmla="*/ 10 h 53"/>
                    <a:gd name="T32" fmla="*/ 7 w 87"/>
                    <a:gd name="T33" fmla="*/ 17 h 53"/>
                    <a:gd name="T34" fmla="*/ 0 w 87"/>
                    <a:gd name="T35" fmla="*/ 28 h 53"/>
                    <a:gd name="T36" fmla="*/ 1 w 87"/>
                    <a:gd name="T37" fmla="*/ 38 h 53"/>
                    <a:gd name="T38" fmla="*/ 8 w 87"/>
                    <a:gd name="T39" fmla="*/ 45 h 53"/>
                    <a:gd name="T40" fmla="*/ 13 w 87"/>
                    <a:gd name="T41" fmla="*/ 49 h 53"/>
                    <a:gd name="T42" fmla="*/ 13 w 87"/>
                    <a:gd name="T43" fmla="*/ 49 h 53"/>
                    <a:gd name="T44" fmla="*/ 15 w 87"/>
                    <a:gd name="T45" fmla="*/ 50 h 53"/>
                    <a:gd name="T46" fmla="*/ 19 w 87"/>
                    <a:gd name="T47" fmla="*/ 52 h 53"/>
                    <a:gd name="T48" fmla="*/ 24 w 87"/>
                    <a:gd name="T49" fmla="*/ 53 h 53"/>
                    <a:gd name="T50" fmla="*/ 34 w 87"/>
                    <a:gd name="T51" fmla="*/ 53 h 53"/>
                    <a:gd name="T52" fmla="*/ 46 w 87"/>
                    <a:gd name="T53" fmla="*/ 53 h 53"/>
                    <a:gd name="T54" fmla="*/ 62 w 87"/>
                    <a:gd name="T55" fmla="*/ 51 h 53"/>
                    <a:gd name="T56" fmla="*/ 82 w 87"/>
                    <a:gd name="T57" fmla="*/ 47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87" h="53">
                      <a:moveTo>
                        <a:pt x="82" y="47"/>
                      </a:moveTo>
                      <a:lnTo>
                        <a:pt x="86" y="45"/>
                      </a:lnTo>
                      <a:lnTo>
                        <a:pt x="87" y="40"/>
                      </a:lnTo>
                      <a:lnTo>
                        <a:pt x="86" y="34"/>
                      </a:lnTo>
                      <a:lnTo>
                        <a:pt x="85" y="27"/>
                      </a:lnTo>
                      <a:lnTo>
                        <a:pt x="81" y="19"/>
                      </a:lnTo>
                      <a:lnTo>
                        <a:pt x="77" y="12"/>
                      </a:lnTo>
                      <a:lnTo>
                        <a:pt x="75" y="7"/>
                      </a:lnTo>
                      <a:lnTo>
                        <a:pt x="71" y="4"/>
                      </a:lnTo>
                      <a:lnTo>
                        <a:pt x="68" y="1"/>
                      </a:lnTo>
                      <a:lnTo>
                        <a:pt x="62" y="0"/>
                      </a:lnTo>
                      <a:lnTo>
                        <a:pt x="56" y="0"/>
                      </a:lnTo>
                      <a:lnTo>
                        <a:pt x="48" y="0"/>
                      </a:lnTo>
                      <a:lnTo>
                        <a:pt x="39" y="1"/>
                      </a:lnTo>
                      <a:lnTo>
                        <a:pt x="29" y="5"/>
                      </a:lnTo>
                      <a:lnTo>
                        <a:pt x="18" y="10"/>
                      </a:lnTo>
                      <a:lnTo>
                        <a:pt x="7" y="17"/>
                      </a:lnTo>
                      <a:lnTo>
                        <a:pt x="0" y="28"/>
                      </a:lnTo>
                      <a:lnTo>
                        <a:pt x="1" y="38"/>
                      </a:lnTo>
                      <a:lnTo>
                        <a:pt x="8" y="45"/>
                      </a:lnTo>
                      <a:lnTo>
                        <a:pt x="13" y="49"/>
                      </a:lnTo>
                      <a:lnTo>
                        <a:pt x="15" y="50"/>
                      </a:lnTo>
                      <a:lnTo>
                        <a:pt x="19" y="52"/>
                      </a:lnTo>
                      <a:lnTo>
                        <a:pt x="24" y="53"/>
                      </a:lnTo>
                      <a:lnTo>
                        <a:pt x="34" y="53"/>
                      </a:lnTo>
                      <a:lnTo>
                        <a:pt x="46" y="53"/>
                      </a:lnTo>
                      <a:lnTo>
                        <a:pt x="62" y="51"/>
                      </a:lnTo>
                      <a:lnTo>
                        <a:pt x="82" y="47"/>
                      </a:lnTo>
                      <a:close/>
                    </a:path>
                  </a:pathLst>
                </a:custGeom>
                <a:solidFill>
                  <a:srgbClr val="FFCC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80" name="Freeform 996"/>
                <p:cNvSpPr>
                  <a:spLocks/>
                </p:cNvSpPr>
                <p:nvPr/>
              </p:nvSpPr>
              <p:spPr bwMode="auto">
                <a:xfrm>
                  <a:off x="5167" y="2874"/>
                  <a:ext cx="17" cy="11"/>
                </a:xfrm>
                <a:custGeom>
                  <a:avLst/>
                  <a:gdLst>
                    <a:gd name="T0" fmla="*/ 82 w 87"/>
                    <a:gd name="T1" fmla="*/ 47 h 53"/>
                    <a:gd name="T2" fmla="*/ 82 w 87"/>
                    <a:gd name="T3" fmla="*/ 47 h 53"/>
                    <a:gd name="T4" fmla="*/ 86 w 87"/>
                    <a:gd name="T5" fmla="*/ 45 h 53"/>
                    <a:gd name="T6" fmla="*/ 87 w 87"/>
                    <a:gd name="T7" fmla="*/ 40 h 53"/>
                    <a:gd name="T8" fmla="*/ 86 w 87"/>
                    <a:gd name="T9" fmla="*/ 34 h 53"/>
                    <a:gd name="T10" fmla="*/ 85 w 87"/>
                    <a:gd name="T11" fmla="*/ 27 h 53"/>
                    <a:gd name="T12" fmla="*/ 81 w 87"/>
                    <a:gd name="T13" fmla="*/ 19 h 53"/>
                    <a:gd name="T14" fmla="*/ 77 w 87"/>
                    <a:gd name="T15" fmla="*/ 12 h 53"/>
                    <a:gd name="T16" fmla="*/ 75 w 87"/>
                    <a:gd name="T17" fmla="*/ 7 h 53"/>
                    <a:gd name="T18" fmla="*/ 71 w 87"/>
                    <a:gd name="T19" fmla="*/ 4 h 53"/>
                    <a:gd name="T20" fmla="*/ 71 w 87"/>
                    <a:gd name="T21" fmla="*/ 4 h 53"/>
                    <a:gd name="T22" fmla="*/ 68 w 87"/>
                    <a:gd name="T23" fmla="*/ 1 h 53"/>
                    <a:gd name="T24" fmla="*/ 62 w 87"/>
                    <a:gd name="T25" fmla="*/ 0 h 53"/>
                    <a:gd name="T26" fmla="*/ 56 w 87"/>
                    <a:gd name="T27" fmla="*/ 0 h 53"/>
                    <a:gd name="T28" fmla="*/ 48 w 87"/>
                    <a:gd name="T29" fmla="*/ 0 h 53"/>
                    <a:gd name="T30" fmla="*/ 39 w 87"/>
                    <a:gd name="T31" fmla="*/ 1 h 53"/>
                    <a:gd name="T32" fmla="*/ 29 w 87"/>
                    <a:gd name="T33" fmla="*/ 5 h 53"/>
                    <a:gd name="T34" fmla="*/ 18 w 87"/>
                    <a:gd name="T35" fmla="*/ 10 h 53"/>
                    <a:gd name="T36" fmla="*/ 7 w 87"/>
                    <a:gd name="T37" fmla="*/ 17 h 53"/>
                    <a:gd name="T38" fmla="*/ 7 w 87"/>
                    <a:gd name="T39" fmla="*/ 17 h 53"/>
                    <a:gd name="T40" fmla="*/ 0 w 87"/>
                    <a:gd name="T41" fmla="*/ 28 h 53"/>
                    <a:gd name="T42" fmla="*/ 1 w 87"/>
                    <a:gd name="T43" fmla="*/ 38 h 53"/>
                    <a:gd name="T44" fmla="*/ 8 w 87"/>
                    <a:gd name="T45" fmla="*/ 45 h 53"/>
                    <a:gd name="T46" fmla="*/ 13 w 87"/>
                    <a:gd name="T47" fmla="*/ 49 h 53"/>
                    <a:gd name="T48" fmla="*/ 13 w 87"/>
                    <a:gd name="T49" fmla="*/ 49 h 53"/>
                    <a:gd name="T50" fmla="*/ 13 w 87"/>
                    <a:gd name="T51" fmla="*/ 49 h 53"/>
                    <a:gd name="T52" fmla="*/ 15 w 87"/>
                    <a:gd name="T53" fmla="*/ 50 h 53"/>
                    <a:gd name="T54" fmla="*/ 19 w 87"/>
                    <a:gd name="T55" fmla="*/ 52 h 53"/>
                    <a:gd name="T56" fmla="*/ 24 w 87"/>
                    <a:gd name="T57" fmla="*/ 53 h 53"/>
                    <a:gd name="T58" fmla="*/ 34 w 87"/>
                    <a:gd name="T59" fmla="*/ 53 h 53"/>
                    <a:gd name="T60" fmla="*/ 46 w 87"/>
                    <a:gd name="T61" fmla="*/ 53 h 53"/>
                    <a:gd name="T62" fmla="*/ 62 w 87"/>
                    <a:gd name="T63" fmla="*/ 51 h 53"/>
                    <a:gd name="T64" fmla="*/ 82 w 87"/>
                    <a:gd name="T65" fmla="*/ 47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7" h="53">
                      <a:moveTo>
                        <a:pt x="82" y="47"/>
                      </a:moveTo>
                      <a:lnTo>
                        <a:pt x="82" y="47"/>
                      </a:lnTo>
                      <a:lnTo>
                        <a:pt x="86" y="45"/>
                      </a:lnTo>
                      <a:lnTo>
                        <a:pt x="87" y="40"/>
                      </a:lnTo>
                      <a:lnTo>
                        <a:pt x="86" y="34"/>
                      </a:lnTo>
                      <a:lnTo>
                        <a:pt x="85" y="27"/>
                      </a:lnTo>
                      <a:lnTo>
                        <a:pt x="81" y="19"/>
                      </a:lnTo>
                      <a:lnTo>
                        <a:pt x="77" y="12"/>
                      </a:lnTo>
                      <a:lnTo>
                        <a:pt x="75" y="7"/>
                      </a:lnTo>
                      <a:lnTo>
                        <a:pt x="71" y="4"/>
                      </a:lnTo>
                      <a:lnTo>
                        <a:pt x="68" y="1"/>
                      </a:lnTo>
                      <a:lnTo>
                        <a:pt x="62" y="0"/>
                      </a:lnTo>
                      <a:lnTo>
                        <a:pt x="56" y="0"/>
                      </a:lnTo>
                      <a:lnTo>
                        <a:pt x="48" y="0"/>
                      </a:lnTo>
                      <a:lnTo>
                        <a:pt x="39" y="1"/>
                      </a:lnTo>
                      <a:lnTo>
                        <a:pt x="29" y="5"/>
                      </a:lnTo>
                      <a:lnTo>
                        <a:pt x="18" y="10"/>
                      </a:lnTo>
                      <a:lnTo>
                        <a:pt x="7" y="17"/>
                      </a:lnTo>
                      <a:lnTo>
                        <a:pt x="0" y="28"/>
                      </a:lnTo>
                      <a:lnTo>
                        <a:pt x="1" y="38"/>
                      </a:lnTo>
                      <a:lnTo>
                        <a:pt x="8" y="45"/>
                      </a:lnTo>
                      <a:lnTo>
                        <a:pt x="13" y="49"/>
                      </a:lnTo>
                      <a:lnTo>
                        <a:pt x="15" y="50"/>
                      </a:lnTo>
                      <a:lnTo>
                        <a:pt x="19" y="52"/>
                      </a:lnTo>
                      <a:lnTo>
                        <a:pt x="24" y="53"/>
                      </a:lnTo>
                      <a:lnTo>
                        <a:pt x="34" y="53"/>
                      </a:lnTo>
                      <a:lnTo>
                        <a:pt x="46" y="53"/>
                      </a:lnTo>
                      <a:lnTo>
                        <a:pt x="62" y="51"/>
                      </a:lnTo>
                      <a:lnTo>
                        <a:pt x="82" y="4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81" name="Freeform 997"/>
                <p:cNvSpPr>
                  <a:spLocks/>
                </p:cNvSpPr>
                <p:nvPr/>
              </p:nvSpPr>
              <p:spPr bwMode="auto">
                <a:xfrm>
                  <a:off x="4471" y="2969"/>
                  <a:ext cx="322" cy="44"/>
                </a:xfrm>
                <a:custGeom>
                  <a:avLst/>
                  <a:gdLst>
                    <a:gd name="T0" fmla="*/ 1609 w 1609"/>
                    <a:gd name="T1" fmla="*/ 213 h 223"/>
                    <a:gd name="T2" fmla="*/ 1550 w 1609"/>
                    <a:gd name="T3" fmla="*/ 50 h 223"/>
                    <a:gd name="T4" fmla="*/ 43 w 1609"/>
                    <a:gd name="T5" fmla="*/ 0 h 223"/>
                    <a:gd name="T6" fmla="*/ 41 w 1609"/>
                    <a:gd name="T7" fmla="*/ 0 h 223"/>
                    <a:gd name="T8" fmla="*/ 34 w 1609"/>
                    <a:gd name="T9" fmla="*/ 2 h 223"/>
                    <a:gd name="T10" fmla="*/ 27 w 1609"/>
                    <a:gd name="T11" fmla="*/ 5 h 223"/>
                    <a:gd name="T12" fmla="*/ 19 w 1609"/>
                    <a:gd name="T13" fmla="*/ 15 h 223"/>
                    <a:gd name="T14" fmla="*/ 10 w 1609"/>
                    <a:gd name="T15" fmla="*/ 31 h 223"/>
                    <a:gd name="T16" fmla="*/ 4 w 1609"/>
                    <a:gd name="T17" fmla="*/ 55 h 223"/>
                    <a:gd name="T18" fmla="*/ 0 w 1609"/>
                    <a:gd name="T19" fmla="*/ 90 h 223"/>
                    <a:gd name="T20" fmla="*/ 2 w 1609"/>
                    <a:gd name="T21" fmla="*/ 139 h 223"/>
                    <a:gd name="T22" fmla="*/ 2 w 1609"/>
                    <a:gd name="T23" fmla="*/ 143 h 223"/>
                    <a:gd name="T24" fmla="*/ 2 w 1609"/>
                    <a:gd name="T25" fmla="*/ 153 h 223"/>
                    <a:gd name="T26" fmla="*/ 4 w 1609"/>
                    <a:gd name="T27" fmla="*/ 167 h 223"/>
                    <a:gd name="T28" fmla="*/ 9 w 1609"/>
                    <a:gd name="T29" fmla="*/ 183 h 223"/>
                    <a:gd name="T30" fmla="*/ 19 w 1609"/>
                    <a:gd name="T31" fmla="*/ 199 h 223"/>
                    <a:gd name="T32" fmla="*/ 34 w 1609"/>
                    <a:gd name="T33" fmla="*/ 212 h 223"/>
                    <a:gd name="T34" fmla="*/ 56 w 1609"/>
                    <a:gd name="T35" fmla="*/ 221 h 223"/>
                    <a:gd name="T36" fmla="*/ 86 w 1609"/>
                    <a:gd name="T37" fmla="*/ 223 h 223"/>
                    <a:gd name="T38" fmla="*/ 1609 w 1609"/>
                    <a:gd name="T39" fmla="*/ 213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609" h="223">
                      <a:moveTo>
                        <a:pt x="1609" y="213"/>
                      </a:moveTo>
                      <a:lnTo>
                        <a:pt x="1550" y="50"/>
                      </a:lnTo>
                      <a:lnTo>
                        <a:pt x="43" y="0"/>
                      </a:lnTo>
                      <a:lnTo>
                        <a:pt x="41" y="0"/>
                      </a:lnTo>
                      <a:lnTo>
                        <a:pt x="34" y="2"/>
                      </a:lnTo>
                      <a:lnTo>
                        <a:pt x="27" y="5"/>
                      </a:lnTo>
                      <a:lnTo>
                        <a:pt x="19" y="15"/>
                      </a:lnTo>
                      <a:lnTo>
                        <a:pt x="10" y="31"/>
                      </a:lnTo>
                      <a:lnTo>
                        <a:pt x="4" y="55"/>
                      </a:lnTo>
                      <a:lnTo>
                        <a:pt x="0" y="90"/>
                      </a:lnTo>
                      <a:lnTo>
                        <a:pt x="2" y="139"/>
                      </a:lnTo>
                      <a:lnTo>
                        <a:pt x="2" y="143"/>
                      </a:lnTo>
                      <a:lnTo>
                        <a:pt x="2" y="153"/>
                      </a:lnTo>
                      <a:lnTo>
                        <a:pt x="4" y="167"/>
                      </a:lnTo>
                      <a:lnTo>
                        <a:pt x="9" y="183"/>
                      </a:lnTo>
                      <a:lnTo>
                        <a:pt x="19" y="199"/>
                      </a:lnTo>
                      <a:lnTo>
                        <a:pt x="34" y="212"/>
                      </a:lnTo>
                      <a:lnTo>
                        <a:pt x="56" y="221"/>
                      </a:lnTo>
                      <a:lnTo>
                        <a:pt x="86" y="223"/>
                      </a:lnTo>
                      <a:lnTo>
                        <a:pt x="1609" y="213"/>
                      </a:lnTo>
                      <a:close/>
                    </a:path>
                  </a:pathLst>
                </a:custGeom>
                <a:solidFill>
                  <a:srgbClr val="CCCC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82" name="Freeform 998"/>
                <p:cNvSpPr>
                  <a:spLocks/>
                </p:cNvSpPr>
                <p:nvPr/>
              </p:nvSpPr>
              <p:spPr bwMode="auto">
                <a:xfrm>
                  <a:off x="4471" y="2969"/>
                  <a:ext cx="322" cy="44"/>
                </a:xfrm>
                <a:custGeom>
                  <a:avLst/>
                  <a:gdLst>
                    <a:gd name="T0" fmla="*/ 1609 w 1609"/>
                    <a:gd name="T1" fmla="*/ 213 h 223"/>
                    <a:gd name="T2" fmla="*/ 1550 w 1609"/>
                    <a:gd name="T3" fmla="*/ 50 h 223"/>
                    <a:gd name="T4" fmla="*/ 43 w 1609"/>
                    <a:gd name="T5" fmla="*/ 0 h 223"/>
                    <a:gd name="T6" fmla="*/ 43 w 1609"/>
                    <a:gd name="T7" fmla="*/ 0 h 223"/>
                    <a:gd name="T8" fmla="*/ 41 w 1609"/>
                    <a:gd name="T9" fmla="*/ 0 h 223"/>
                    <a:gd name="T10" fmla="*/ 34 w 1609"/>
                    <a:gd name="T11" fmla="*/ 2 h 223"/>
                    <a:gd name="T12" fmla="*/ 27 w 1609"/>
                    <a:gd name="T13" fmla="*/ 5 h 223"/>
                    <a:gd name="T14" fmla="*/ 19 w 1609"/>
                    <a:gd name="T15" fmla="*/ 15 h 223"/>
                    <a:gd name="T16" fmla="*/ 10 w 1609"/>
                    <a:gd name="T17" fmla="*/ 31 h 223"/>
                    <a:gd name="T18" fmla="*/ 4 w 1609"/>
                    <a:gd name="T19" fmla="*/ 55 h 223"/>
                    <a:gd name="T20" fmla="*/ 0 w 1609"/>
                    <a:gd name="T21" fmla="*/ 90 h 223"/>
                    <a:gd name="T22" fmla="*/ 2 w 1609"/>
                    <a:gd name="T23" fmla="*/ 139 h 223"/>
                    <a:gd name="T24" fmla="*/ 2 w 1609"/>
                    <a:gd name="T25" fmla="*/ 139 h 223"/>
                    <a:gd name="T26" fmla="*/ 2 w 1609"/>
                    <a:gd name="T27" fmla="*/ 143 h 223"/>
                    <a:gd name="T28" fmla="*/ 2 w 1609"/>
                    <a:gd name="T29" fmla="*/ 153 h 223"/>
                    <a:gd name="T30" fmla="*/ 4 w 1609"/>
                    <a:gd name="T31" fmla="*/ 167 h 223"/>
                    <a:gd name="T32" fmla="*/ 9 w 1609"/>
                    <a:gd name="T33" fmla="*/ 183 h 223"/>
                    <a:gd name="T34" fmla="*/ 19 w 1609"/>
                    <a:gd name="T35" fmla="*/ 199 h 223"/>
                    <a:gd name="T36" fmla="*/ 34 w 1609"/>
                    <a:gd name="T37" fmla="*/ 212 h 223"/>
                    <a:gd name="T38" fmla="*/ 56 w 1609"/>
                    <a:gd name="T39" fmla="*/ 221 h 223"/>
                    <a:gd name="T40" fmla="*/ 86 w 1609"/>
                    <a:gd name="T41" fmla="*/ 223 h 223"/>
                    <a:gd name="T42" fmla="*/ 1609 w 1609"/>
                    <a:gd name="T43" fmla="*/ 213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09" h="223">
                      <a:moveTo>
                        <a:pt x="1609" y="213"/>
                      </a:moveTo>
                      <a:lnTo>
                        <a:pt x="1550" y="50"/>
                      </a:lnTo>
                      <a:lnTo>
                        <a:pt x="43" y="0"/>
                      </a:lnTo>
                      <a:lnTo>
                        <a:pt x="41" y="0"/>
                      </a:lnTo>
                      <a:lnTo>
                        <a:pt x="34" y="2"/>
                      </a:lnTo>
                      <a:lnTo>
                        <a:pt x="27" y="5"/>
                      </a:lnTo>
                      <a:lnTo>
                        <a:pt x="19" y="15"/>
                      </a:lnTo>
                      <a:lnTo>
                        <a:pt x="10" y="31"/>
                      </a:lnTo>
                      <a:lnTo>
                        <a:pt x="4" y="55"/>
                      </a:lnTo>
                      <a:lnTo>
                        <a:pt x="0" y="90"/>
                      </a:lnTo>
                      <a:lnTo>
                        <a:pt x="2" y="139"/>
                      </a:lnTo>
                      <a:lnTo>
                        <a:pt x="2" y="143"/>
                      </a:lnTo>
                      <a:lnTo>
                        <a:pt x="2" y="153"/>
                      </a:lnTo>
                      <a:lnTo>
                        <a:pt x="4" y="167"/>
                      </a:lnTo>
                      <a:lnTo>
                        <a:pt x="9" y="183"/>
                      </a:lnTo>
                      <a:lnTo>
                        <a:pt x="19" y="199"/>
                      </a:lnTo>
                      <a:lnTo>
                        <a:pt x="34" y="212"/>
                      </a:lnTo>
                      <a:lnTo>
                        <a:pt x="56" y="221"/>
                      </a:lnTo>
                      <a:lnTo>
                        <a:pt x="86" y="223"/>
                      </a:lnTo>
                      <a:lnTo>
                        <a:pt x="1609" y="213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83" name="Freeform 999"/>
                <p:cNvSpPr>
                  <a:spLocks/>
                </p:cNvSpPr>
                <p:nvPr/>
              </p:nvSpPr>
              <p:spPr bwMode="auto">
                <a:xfrm>
                  <a:off x="4477" y="2966"/>
                  <a:ext cx="310" cy="43"/>
                </a:xfrm>
                <a:custGeom>
                  <a:avLst/>
                  <a:gdLst>
                    <a:gd name="T0" fmla="*/ 1548 w 1550"/>
                    <a:gd name="T1" fmla="*/ 22 h 213"/>
                    <a:gd name="T2" fmla="*/ 1541 w 1550"/>
                    <a:gd name="T3" fmla="*/ 34 h 213"/>
                    <a:gd name="T4" fmla="*/ 1531 w 1550"/>
                    <a:gd name="T5" fmla="*/ 56 h 213"/>
                    <a:gd name="T6" fmla="*/ 1524 w 1550"/>
                    <a:gd name="T7" fmla="*/ 89 h 213"/>
                    <a:gd name="T8" fmla="*/ 1524 w 1550"/>
                    <a:gd name="T9" fmla="*/ 128 h 213"/>
                    <a:gd name="T10" fmla="*/ 1531 w 1550"/>
                    <a:gd name="T11" fmla="*/ 163 h 213"/>
                    <a:gd name="T12" fmla="*/ 1541 w 1550"/>
                    <a:gd name="T13" fmla="*/ 189 h 213"/>
                    <a:gd name="T14" fmla="*/ 1548 w 1550"/>
                    <a:gd name="T15" fmla="*/ 203 h 213"/>
                    <a:gd name="T16" fmla="*/ 78 w 1550"/>
                    <a:gd name="T17" fmla="*/ 207 h 213"/>
                    <a:gd name="T18" fmla="*/ 72 w 1550"/>
                    <a:gd name="T19" fmla="*/ 209 h 213"/>
                    <a:gd name="T20" fmla="*/ 55 w 1550"/>
                    <a:gd name="T21" fmla="*/ 213 h 213"/>
                    <a:gd name="T22" fmla="*/ 34 w 1550"/>
                    <a:gd name="T23" fmla="*/ 211 h 213"/>
                    <a:gd name="T24" fmla="*/ 13 w 1550"/>
                    <a:gd name="T25" fmla="*/ 197 h 213"/>
                    <a:gd name="T26" fmla="*/ 2 w 1550"/>
                    <a:gd name="T27" fmla="*/ 172 h 213"/>
                    <a:gd name="T28" fmla="*/ 0 w 1550"/>
                    <a:gd name="T29" fmla="*/ 138 h 213"/>
                    <a:gd name="T30" fmla="*/ 1 w 1550"/>
                    <a:gd name="T31" fmla="*/ 99 h 213"/>
                    <a:gd name="T32" fmla="*/ 6 w 1550"/>
                    <a:gd name="T33" fmla="*/ 61 h 213"/>
                    <a:gd name="T34" fmla="*/ 8 w 1550"/>
                    <a:gd name="T35" fmla="*/ 52 h 213"/>
                    <a:gd name="T36" fmla="*/ 16 w 1550"/>
                    <a:gd name="T37" fmla="*/ 33 h 213"/>
                    <a:gd name="T38" fmla="*/ 34 w 1550"/>
                    <a:gd name="T39" fmla="*/ 13 h 213"/>
                    <a:gd name="T40" fmla="*/ 64 w 1550"/>
                    <a:gd name="T41" fmla="*/ 1 h 213"/>
                    <a:gd name="T42" fmla="*/ 89 w 1550"/>
                    <a:gd name="T43" fmla="*/ 0 h 213"/>
                    <a:gd name="T44" fmla="*/ 142 w 1550"/>
                    <a:gd name="T45" fmla="*/ 0 h 213"/>
                    <a:gd name="T46" fmla="*/ 220 w 1550"/>
                    <a:gd name="T47" fmla="*/ 1 h 213"/>
                    <a:gd name="T48" fmla="*/ 318 w 1550"/>
                    <a:gd name="T49" fmla="*/ 1 h 213"/>
                    <a:gd name="T50" fmla="*/ 431 w 1550"/>
                    <a:gd name="T51" fmla="*/ 2 h 213"/>
                    <a:gd name="T52" fmla="*/ 556 w 1550"/>
                    <a:gd name="T53" fmla="*/ 5 h 213"/>
                    <a:gd name="T54" fmla="*/ 689 w 1550"/>
                    <a:gd name="T55" fmla="*/ 6 h 213"/>
                    <a:gd name="T56" fmla="*/ 825 w 1550"/>
                    <a:gd name="T57" fmla="*/ 9 h 213"/>
                    <a:gd name="T58" fmla="*/ 962 w 1550"/>
                    <a:gd name="T59" fmla="*/ 11 h 213"/>
                    <a:gd name="T60" fmla="*/ 1093 w 1550"/>
                    <a:gd name="T61" fmla="*/ 13 h 213"/>
                    <a:gd name="T62" fmla="*/ 1215 w 1550"/>
                    <a:gd name="T63" fmla="*/ 15 h 213"/>
                    <a:gd name="T64" fmla="*/ 1324 w 1550"/>
                    <a:gd name="T65" fmla="*/ 17 h 213"/>
                    <a:gd name="T66" fmla="*/ 1417 w 1550"/>
                    <a:gd name="T67" fmla="*/ 18 h 213"/>
                    <a:gd name="T68" fmla="*/ 1487 w 1550"/>
                    <a:gd name="T69" fmla="*/ 20 h 213"/>
                    <a:gd name="T70" fmla="*/ 1534 w 1550"/>
                    <a:gd name="T71" fmla="*/ 21 h 213"/>
                    <a:gd name="T72" fmla="*/ 1550 w 1550"/>
                    <a:gd name="T73" fmla="*/ 21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50" h="213">
                      <a:moveTo>
                        <a:pt x="1550" y="21"/>
                      </a:moveTo>
                      <a:lnTo>
                        <a:pt x="1548" y="22"/>
                      </a:lnTo>
                      <a:lnTo>
                        <a:pt x="1546" y="27"/>
                      </a:lnTo>
                      <a:lnTo>
                        <a:pt x="1541" y="34"/>
                      </a:lnTo>
                      <a:lnTo>
                        <a:pt x="1536" y="44"/>
                      </a:lnTo>
                      <a:lnTo>
                        <a:pt x="1531" y="56"/>
                      </a:lnTo>
                      <a:lnTo>
                        <a:pt x="1526" y="72"/>
                      </a:lnTo>
                      <a:lnTo>
                        <a:pt x="1524" y="89"/>
                      </a:lnTo>
                      <a:lnTo>
                        <a:pt x="1523" y="108"/>
                      </a:lnTo>
                      <a:lnTo>
                        <a:pt x="1524" y="128"/>
                      </a:lnTo>
                      <a:lnTo>
                        <a:pt x="1526" y="146"/>
                      </a:lnTo>
                      <a:lnTo>
                        <a:pt x="1531" y="163"/>
                      </a:lnTo>
                      <a:lnTo>
                        <a:pt x="1536" y="176"/>
                      </a:lnTo>
                      <a:lnTo>
                        <a:pt x="1541" y="189"/>
                      </a:lnTo>
                      <a:lnTo>
                        <a:pt x="1546" y="198"/>
                      </a:lnTo>
                      <a:lnTo>
                        <a:pt x="1548" y="203"/>
                      </a:lnTo>
                      <a:lnTo>
                        <a:pt x="1550" y="206"/>
                      </a:lnTo>
                      <a:lnTo>
                        <a:pt x="78" y="207"/>
                      </a:lnTo>
                      <a:lnTo>
                        <a:pt x="76" y="208"/>
                      </a:lnTo>
                      <a:lnTo>
                        <a:pt x="72" y="209"/>
                      </a:lnTo>
                      <a:lnTo>
                        <a:pt x="64" y="212"/>
                      </a:lnTo>
                      <a:lnTo>
                        <a:pt x="55" y="213"/>
                      </a:lnTo>
                      <a:lnTo>
                        <a:pt x="45" y="213"/>
                      </a:lnTo>
                      <a:lnTo>
                        <a:pt x="34" y="211"/>
                      </a:lnTo>
                      <a:lnTo>
                        <a:pt x="23" y="206"/>
                      </a:lnTo>
                      <a:lnTo>
                        <a:pt x="13" y="197"/>
                      </a:lnTo>
                      <a:lnTo>
                        <a:pt x="7" y="186"/>
                      </a:lnTo>
                      <a:lnTo>
                        <a:pt x="2" y="172"/>
                      </a:lnTo>
                      <a:lnTo>
                        <a:pt x="0" y="156"/>
                      </a:lnTo>
                      <a:lnTo>
                        <a:pt x="0" y="138"/>
                      </a:lnTo>
                      <a:lnTo>
                        <a:pt x="0" y="118"/>
                      </a:lnTo>
                      <a:lnTo>
                        <a:pt x="1" y="99"/>
                      </a:lnTo>
                      <a:lnTo>
                        <a:pt x="3" y="79"/>
                      </a:lnTo>
                      <a:lnTo>
                        <a:pt x="6" y="61"/>
                      </a:lnTo>
                      <a:lnTo>
                        <a:pt x="6" y="58"/>
                      </a:lnTo>
                      <a:lnTo>
                        <a:pt x="8" y="52"/>
                      </a:lnTo>
                      <a:lnTo>
                        <a:pt x="11" y="44"/>
                      </a:lnTo>
                      <a:lnTo>
                        <a:pt x="16" y="33"/>
                      </a:lnTo>
                      <a:lnTo>
                        <a:pt x="23" y="23"/>
                      </a:lnTo>
                      <a:lnTo>
                        <a:pt x="34" y="13"/>
                      </a:lnTo>
                      <a:lnTo>
                        <a:pt x="47" y="6"/>
                      </a:lnTo>
                      <a:lnTo>
                        <a:pt x="64" y="1"/>
                      </a:lnTo>
                      <a:lnTo>
                        <a:pt x="73" y="1"/>
                      </a:lnTo>
                      <a:lnTo>
                        <a:pt x="89" y="0"/>
                      </a:lnTo>
                      <a:lnTo>
                        <a:pt x="113" y="0"/>
                      </a:lnTo>
                      <a:lnTo>
                        <a:pt x="142" y="0"/>
                      </a:lnTo>
                      <a:lnTo>
                        <a:pt x="179" y="0"/>
                      </a:lnTo>
                      <a:lnTo>
                        <a:pt x="220" y="1"/>
                      </a:lnTo>
                      <a:lnTo>
                        <a:pt x="266" y="1"/>
                      </a:lnTo>
                      <a:lnTo>
                        <a:pt x="318" y="1"/>
                      </a:lnTo>
                      <a:lnTo>
                        <a:pt x="372" y="2"/>
                      </a:lnTo>
                      <a:lnTo>
                        <a:pt x="431" y="2"/>
                      </a:lnTo>
                      <a:lnTo>
                        <a:pt x="493" y="4"/>
                      </a:lnTo>
                      <a:lnTo>
                        <a:pt x="556" y="5"/>
                      </a:lnTo>
                      <a:lnTo>
                        <a:pt x="622" y="6"/>
                      </a:lnTo>
                      <a:lnTo>
                        <a:pt x="689" y="6"/>
                      </a:lnTo>
                      <a:lnTo>
                        <a:pt x="757" y="7"/>
                      </a:lnTo>
                      <a:lnTo>
                        <a:pt x="825" y="9"/>
                      </a:lnTo>
                      <a:lnTo>
                        <a:pt x="893" y="10"/>
                      </a:lnTo>
                      <a:lnTo>
                        <a:pt x="962" y="11"/>
                      </a:lnTo>
                      <a:lnTo>
                        <a:pt x="1029" y="12"/>
                      </a:lnTo>
                      <a:lnTo>
                        <a:pt x="1093" y="13"/>
                      </a:lnTo>
                      <a:lnTo>
                        <a:pt x="1155" y="13"/>
                      </a:lnTo>
                      <a:lnTo>
                        <a:pt x="1215" y="15"/>
                      </a:lnTo>
                      <a:lnTo>
                        <a:pt x="1272" y="16"/>
                      </a:lnTo>
                      <a:lnTo>
                        <a:pt x="1324" y="17"/>
                      </a:lnTo>
                      <a:lnTo>
                        <a:pt x="1373" y="17"/>
                      </a:lnTo>
                      <a:lnTo>
                        <a:pt x="1417" y="18"/>
                      </a:lnTo>
                      <a:lnTo>
                        <a:pt x="1455" y="20"/>
                      </a:lnTo>
                      <a:lnTo>
                        <a:pt x="1487" y="20"/>
                      </a:lnTo>
                      <a:lnTo>
                        <a:pt x="1514" y="20"/>
                      </a:lnTo>
                      <a:lnTo>
                        <a:pt x="1534" y="21"/>
                      </a:lnTo>
                      <a:lnTo>
                        <a:pt x="1546" y="21"/>
                      </a:lnTo>
                      <a:lnTo>
                        <a:pt x="1550" y="21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84" name="Freeform 1000"/>
                <p:cNvSpPr>
                  <a:spLocks/>
                </p:cNvSpPr>
                <p:nvPr/>
              </p:nvSpPr>
              <p:spPr bwMode="auto">
                <a:xfrm>
                  <a:off x="4477" y="2966"/>
                  <a:ext cx="310" cy="43"/>
                </a:xfrm>
                <a:custGeom>
                  <a:avLst/>
                  <a:gdLst>
                    <a:gd name="T0" fmla="*/ 1550 w 1550"/>
                    <a:gd name="T1" fmla="*/ 21 h 213"/>
                    <a:gd name="T2" fmla="*/ 1546 w 1550"/>
                    <a:gd name="T3" fmla="*/ 27 h 213"/>
                    <a:gd name="T4" fmla="*/ 1536 w 1550"/>
                    <a:gd name="T5" fmla="*/ 44 h 213"/>
                    <a:gd name="T6" fmla="*/ 1526 w 1550"/>
                    <a:gd name="T7" fmla="*/ 72 h 213"/>
                    <a:gd name="T8" fmla="*/ 1523 w 1550"/>
                    <a:gd name="T9" fmla="*/ 108 h 213"/>
                    <a:gd name="T10" fmla="*/ 1524 w 1550"/>
                    <a:gd name="T11" fmla="*/ 128 h 213"/>
                    <a:gd name="T12" fmla="*/ 1531 w 1550"/>
                    <a:gd name="T13" fmla="*/ 163 h 213"/>
                    <a:gd name="T14" fmla="*/ 1541 w 1550"/>
                    <a:gd name="T15" fmla="*/ 189 h 213"/>
                    <a:gd name="T16" fmla="*/ 1548 w 1550"/>
                    <a:gd name="T17" fmla="*/ 203 h 213"/>
                    <a:gd name="T18" fmla="*/ 78 w 1550"/>
                    <a:gd name="T19" fmla="*/ 207 h 213"/>
                    <a:gd name="T20" fmla="*/ 76 w 1550"/>
                    <a:gd name="T21" fmla="*/ 208 h 213"/>
                    <a:gd name="T22" fmla="*/ 64 w 1550"/>
                    <a:gd name="T23" fmla="*/ 212 h 213"/>
                    <a:gd name="T24" fmla="*/ 45 w 1550"/>
                    <a:gd name="T25" fmla="*/ 213 h 213"/>
                    <a:gd name="T26" fmla="*/ 23 w 1550"/>
                    <a:gd name="T27" fmla="*/ 206 h 213"/>
                    <a:gd name="T28" fmla="*/ 13 w 1550"/>
                    <a:gd name="T29" fmla="*/ 197 h 213"/>
                    <a:gd name="T30" fmla="*/ 2 w 1550"/>
                    <a:gd name="T31" fmla="*/ 172 h 213"/>
                    <a:gd name="T32" fmla="*/ 0 w 1550"/>
                    <a:gd name="T33" fmla="*/ 138 h 213"/>
                    <a:gd name="T34" fmla="*/ 1 w 1550"/>
                    <a:gd name="T35" fmla="*/ 99 h 213"/>
                    <a:gd name="T36" fmla="*/ 6 w 1550"/>
                    <a:gd name="T37" fmla="*/ 61 h 213"/>
                    <a:gd name="T38" fmla="*/ 6 w 1550"/>
                    <a:gd name="T39" fmla="*/ 58 h 213"/>
                    <a:gd name="T40" fmla="*/ 11 w 1550"/>
                    <a:gd name="T41" fmla="*/ 44 h 213"/>
                    <a:gd name="T42" fmla="*/ 23 w 1550"/>
                    <a:gd name="T43" fmla="*/ 23 h 213"/>
                    <a:gd name="T44" fmla="*/ 47 w 1550"/>
                    <a:gd name="T45" fmla="*/ 6 h 213"/>
                    <a:gd name="T46" fmla="*/ 64 w 1550"/>
                    <a:gd name="T47" fmla="*/ 1 h 213"/>
                    <a:gd name="T48" fmla="*/ 89 w 1550"/>
                    <a:gd name="T49" fmla="*/ 0 h 213"/>
                    <a:gd name="T50" fmla="*/ 142 w 1550"/>
                    <a:gd name="T51" fmla="*/ 0 h 213"/>
                    <a:gd name="T52" fmla="*/ 220 w 1550"/>
                    <a:gd name="T53" fmla="*/ 1 h 213"/>
                    <a:gd name="T54" fmla="*/ 318 w 1550"/>
                    <a:gd name="T55" fmla="*/ 1 h 213"/>
                    <a:gd name="T56" fmla="*/ 431 w 1550"/>
                    <a:gd name="T57" fmla="*/ 2 h 213"/>
                    <a:gd name="T58" fmla="*/ 556 w 1550"/>
                    <a:gd name="T59" fmla="*/ 5 h 213"/>
                    <a:gd name="T60" fmla="*/ 689 w 1550"/>
                    <a:gd name="T61" fmla="*/ 6 h 213"/>
                    <a:gd name="T62" fmla="*/ 825 w 1550"/>
                    <a:gd name="T63" fmla="*/ 9 h 213"/>
                    <a:gd name="T64" fmla="*/ 962 w 1550"/>
                    <a:gd name="T65" fmla="*/ 11 h 213"/>
                    <a:gd name="T66" fmla="*/ 1093 w 1550"/>
                    <a:gd name="T67" fmla="*/ 13 h 213"/>
                    <a:gd name="T68" fmla="*/ 1215 w 1550"/>
                    <a:gd name="T69" fmla="*/ 15 h 213"/>
                    <a:gd name="T70" fmla="*/ 1324 w 1550"/>
                    <a:gd name="T71" fmla="*/ 17 h 213"/>
                    <a:gd name="T72" fmla="*/ 1417 w 1550"/>
                    <a:gd name="T73" fmla="*/ 18 h 213"/>
                    <a:gd name="T74" fmla="*/ 1487 w 1550"/>
                    <a:gd name="T75" fmla="*/ 20 h 213"/>
                    <a:gd name="T76" fmla="*/ 1534 w 1550"/>
                    <a:gd name="T77" fmla="*/ 21 h 213"/>
                    <a:gd name="T78" fmla="*/ 1550 w 1550"/>
                    <a:gd name="T79" fmla="*/ 21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550" h="213">
                      <a:moveTo>
                        <a:pt x="1550" y="21"/>
                      </a:moveTo>
                      <a:lnTo>
                        <a:pt x="1550" y="21"/>
                      </a:lnTo>
                      <a:lnTo>
                        <a:pt x="1548" y="22"/>
                      </a:lnTo>
                      <a:lnTo>
                        <a:pt x="1546" y="27"/>
                      </a:lnTo>
                      <a:lnTo>
                        <a:pt x="1541" y="34"/>
                      </a:lnTo>
                      <a:lnTo>
                        <a:pt x="1536" y="44"/>
                      </a:lnTo>
                      <a:lnTo>
                        <a:pt x="1531" y="56"/>
                      </a:lnTo>
                      <a:lnTo>
                        <a:pt x="1526" y="72"/>
                      </a:lnTo>
                      <a:lnTo>
                        <a:pt x="1524" y="89"/>
                      </a:lnTo>
                      <a:lnTo>
                        <a:pt x="1523" y="108"/>
                      </a:lnTo>
                      <a:lnTo>
                        <a:pt x="1524" y="128"/>
                      </a:lnTo>
                      <a:lnTo>
                        <a:pt x="1526" y="146"/>
                      </a:lnTo>
                      <a:lnTo>
                        <a:pt x="1531" y="163"/>
                      </a:lnTo>
                      <a:lnTo>
                        <a:pt x="1536" y="176"/>
                      </a:lnTo>
                      <a:lnTo>
                        <a:pt x="1541" y="189"/>
                      </a:lnTo>
                      <a:lnTo>
                        <a:pt x="1546" y="198"/>
                      </a:lnTo>
                      <a:lnTo>
                        <a:pt x="1548" y="203"/>
                      </a:lnTo>
                      <a:lnTo>
                        <a:pt x="1550" y="206"/>
                      </a:lnTo>
                      <a:lnTo>
                        <a:pt x="78" y="207"/>
                      </a:lnTo>
                      <a:lnTo>
                        <a:pt x="76" y="208"/>
                      </a:lnTo>
                      <a:lnTo>
                        <a:pt x="72" y="209"/>
                      </a:lnTo>
                      <a:lnTo>
                        <a:pt x="64" y="212"/>
                      </a:lnTo>
                      <a:lnTo>
                        <a:pt x="55" y="213"/>
                      </a:lnTo>
                      <a:lnTo>
                        <a:pt x="45" y="213"/>
                      </a:lnTo>
                      <a:lnTo>
                        <a:pt x="34" y="211"/>
                      </a:lnTo>
                      <a:lnTo>
                        <a:pt x="23" y="206"/>
                      </a:lnTo>
                      <a:lnTo>
                        <a:pt x="13" y="197"/>
                      </a:lnTo>
                      <a:lnTo>
                        <a:pt x="7" y="186"/>
                      </a:lnTo>
                      <a:lnTo>
                        <a:pt x="2" y="172"/>
                      </a:lnTo>
                      <a:lnTo>
                        <a:pt x="0" y="156"/>
                      </a:lnTo>
                      <a:lnTo>
                        <a:pt x="0" y="138"/>
                      </a:lnTo>
                      <a:lnTo>
                        <a:pt x="0" y="118"/>
                      </a:lnTo>
                      <a:lnTo>
                        <a:pt x="1" y="99"/>
                      </a:lnTo>
                      <a:lnTo>
                        <a:pt x="3" y="79"/>
                      </a:lnTo>
                      <a:lnTo>
                        <a:pt x="6" y="61"/>
                      </a:lnTo>
                      <a:lnTo>
                        <a:pt x="6" y="58"/>
                      </a:lnTo>
                      <a:lnTo>
                        <a:pt x="8" y="52"/>
                      </a:lnTo>
                      <a:lnTo>
                        <a:pt x="11" y="44"/>
                      </a:lnTo>
                      <a:lnTo>
                        <a:pt x="16" y="33"/>
                      </a:lnTo>
                      <a:lnTo>
                        <a:pt x="23" y="23"/>
                      </a:lnTo>
                      <a:lnTo>
                        <a:pt x="34" y="13"/>
                      </a:lnTo>
                      <a:lnTo>
                        <a:pt x="47" y="6"/>
                      </a:lnTo>
                      <a:lnTo>
                        <a:pt x="64" y="1"/>
                      </a:lnTo>
                      <a:lnTo>
                        <a:pt x="73" y="1"/>
                      </a:lnTo>
                      <a:lnTo>
                        <a:pt x="89" y="0"/>
                      </a:lnTo>
                      <a:lnTo>
                        <a:pt x="113" y="0"/>
                      </a:lnTo>
                      <a:lnTo>
                        <a:pt x="142" y="0"/>
                      </a:lnTo>
                      <a:lnTo>
                        <a:pt x="179" y="0"/>
                      </a:lnTo>
                      <a:lnTo>
                        <a:pt x="220" y="1"/>
                      </a:lnTo>
                      <a:lnTo>
                        <a:pt x="266" y="1"/>
                      </a:lnTo>
                      <a:lnTo>
                        <a:pt x="318" y="1"/>
                      </a:lnTo>
                      <a:lnTo>
                        <a:pt x="372" y="2"/>
                      </a:lnTo>
                      <a:lnTo>
                        <a:pt x="431" y="2"/>
                      </a:lnTo>
                      <a:lnTo>
                        <a:pt x="493" y="4"/>
                      </a:lnTo>
                      <a:lnTo>
                        <a:pt x="556" y="5"/>
                      </a:lnTo>
                      <a:lnTo>
                        <a:pt x="622" y="6"/>
                      </a:lnTo>
                      <a:lnTo>
                        <a:pt x="689" y="6"/>
                      </a:lnTo>
                      <a:lnTo>
                        <a:pt x="757" y="7"/>
                      </a:lnTo>
                      <a:lnTo>
                        <a:pt x="825" y="9"/>
                      </a:lnTo>
                      <a:lnTo>
                        <a:pt x="893" y="10"/>
                      </a:lnTo>
                      <a:lnTo>
                        <a:pt x="962" y="11"/>
                      </a:lnTo>
                      <a:lnTo>
                        <a:pt x="1029" y="12"/>
                      </a:lnTo>
                      <a:lnTo>
                        <a:pt x="1093" y="13"/>
                      </a:lnTo>
                      <a:lnTo>
                        <a:pt x="1155" y="13"/>
                      </a:lnTo>
                      <a:lnTo>
                        <a:pt x="1215" y="15"/>
                      </a:lnTo>
                      <a:lnTo>
                        <a:pt x="1272" y="16"/>
                      </a:lnTo>
                      <a:lnTo>
                        <a:pt x="1324" y="17"/>
                      </a:lnTo>
                      <a:lnTo>
                        <a:pt x="1373" y="17"/>
                      </a:lnTo>
                      <a:lnTo>
                        <a:pt x="1417" y="18"/>
                      </a:lnTo>
                      <a:lnTo>
                        <a:pt x="1455" y="20"/>
                      </a:lnTo>
                      <a:lnTo>
                        <a:pt x="1487" y="20"/>
                      </a:lnTo>
                      <a:lnTo>
                        <a:pt x="1514" y="20"/>
                      </a:lnTo>
                      <a:lnTo>
                        <a:pt x="1534" y="21"/>
                      </a:lnTo>
                      <a:lnTo>
                        <a:pt x="1546" y="21"/>
                      </a:lnTo>
                      <a:lnTo>
                        <a:pt x="1550" y="2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85" name="Freeform 1001"/>
                <p:cNvSpPr>
                  <a:spLocks/>
                </p:cNvSpPr>
                <p:nvPr/>
              </p:nvSpPr>
              <p:spPr bwMode="auto">
                <a:xfrm>
                  <a:off x="4486" y="3005"/>
                  <a:ext cx="299" cy="1"/>
                </a:xfrm>
                <a:custGeom>
                  <a:avLst/>
                  <a:gdLst>
                    <a:gd name="T0" fmla="*/ 0 w 1498"/>
                    <a:gd name="T1" fmla="*/ 9 h 9"/>
                    <a:gd name="T2" fmla="*/ 0 w 1498"/>
                    <a:gd name="T3" fmla="*/ 9 h 9"/>
                    <a:gd name="T4" fmla="*/ 1 w 1498"/>
                    <a:gd name="T5" fmla="*/ 9 h 9"/>
                    <a:gd name="T6" fmla="*/ 4 w 1498"/>
                    <a:gd name="T7" fmla="*/ 8 h 9"/>
                    <a:gd name="T8" fmla="*/ 7 w 1498"/>
                    <a:gd name="T9" fmla="*/ 6 h 9"/>
                    <a:gd name="T10" fmla="*/ 15 w 1498"/>
                    <a:gd name="T11" fmla="*/ 5 h 9"/>
                    <a:gd name="T12" fmla="*/ 25 w 1498"/>
                    <a:gd name="T13" fmla="*/ 5 h 9"/>
                    <a:gd name="T14" fmla="*/ 37 w 1498"/>
                    <a:gd name="T15" fmla="*/ 4 h 9"/>
                    <a:gd name="T16" fmla="*/ 54 w 1498"/>
                    <a:gd name="T17" fmla="*/ 3 h 9"/>
                    <a:gd name="T18" fmla="*/ 73 w 1498"/>
                    <a:gd name="T19" fmla="*/ 3 h 9"/>
                    <a:gd name="T20" fmla="*/ 73 w 1498"/>
                    <a:gd name="T21" fmla="*/ 3 h 9"/>
                    <a:gd name="T22" fmla="*/ 83 w 1498"/>
                    <a:gd name="T23" fmla="*/ 3 h 9"/>
                    <a:gd name="T24" fmla="*/ 99 w 1498"/>
                    <a:gd name="T25" fmla="*/ 3 h 9"/>
                    <a:gd name="T26" fmla="*/ 122 w 1498"/>
                    <a:gd name="T27" fmla="*/ 3 h 9"/>
                    <a:gd name="T28" fmla="*/ 151 w 1498"/>
                    <a:gd name="T29" fmla="*/ 3 h 9"/>
                    <a:gd name="T30" fmla="*/ 186 w 1498"/>
                    <a:gd name="T31" fmla="*/ 3 h 9"/>
                    <a:gd name="T32" fmla="*/ 227 w 1498"/>
                    <a:gd name="T33" fmla="*/ 3 h 9"/>
                    <a:gd name="T34" fmla="*/ 272 w 1498"/>
                    <a:gd name="T35" fmla="*/ 3 h 9"/>
                    <a:gd name="T36" fmla="*/ 320 w 1498"/>
                    <a:gd name="T37" fmla="*/ 3 h 9"/>
                    <a:gd name="T38" fmla="*/ 374 w 1498"/>
                    <a:gd name="T39" fmla="*/ 3 h 9"/>
                    <a:gd name="T40" fmla="*/ 430 w 1498"/>
                    <a:gd name="T41" fmla="*/ 3 h 9"/>
                    <a:gd name="T42" fmla="*/ 488 w 1498"/>
                    <a:gd name="T43" fmla="*/ 2 h 9"/>
                    <a:gd name="T44" fmla="*/ 549 w 1498"/>
                    <a:gd name="T45" fmla="*/ 2 h 9"/>
                    <a:gd name="T46" fmla="*/ 613 w 1498"/>
                    <a:gd name="T47" fmla="*/ 2 h 9"/>
                    <a:gd name="T48" fmla="*/ 677 w 1498"/>
                    <a:gd name="T49" fmla="*/ 2 h 9"/>
                    <a:gd name="T50" fmla="*/ 742 w 1498"/>
                    <a:gd name="T51" fmla="*/ 2 h 9"/>
                    <a:gd name="T52" fmla="*/ 807 w 1498"/>
                    <a:gd name="T53" fmla="*/ 2 h 9"/>
                    <a:gd name="T54" fmla="*/ 873 w 1498"/>
                    <a:gd name="T55" fmla="*/ 2 h 9"/>
                    <a:gd name="T56" fmla="*/ 938 w 1498"/>
                    <a:gd name="T57" fmla="*/ 2 h 9"/>
                    <a:gd name="T58" fmla="*/ 1001 w 1498"/>
                    <a:gd name="T59" fmla="*/ 2 h 9"/>
                    <a:gd name="T60" fmla="*/ 1062 w 1498"/>
                    <a:gd name="T61" fmla="*/ 2 h 9"/>
                    <a:gd name="T62" fmla="*/ 1121 w 1498"/>
                    <a:gd name="T63" fmla="*/ 2 h 9"/>
                    <a:gd name="T64" fmla="*/ 1179 w 1498"/>
                    <a:gd name="T65" fmla="*/ 0 h 9"/>
                    <a:gd name="T66" fmla="*/ 1233 w 1498"/>
                    <a:gd name="T67" fmla="*/ 0 h 9"/>
                    <a:gd name="T68" fmla="*/ 1283 w 1498"/>
                    <a:gd name="T69" fmla="*/ 0 h 9"/>
                    <a:gd name="T70" fmla="*/ 1330 w 1498"/>
                    <a:gd name="T71" fmla="*/ 0 h 9"/>
                    <a:gd name="T72" fmla="*/ 1371 w 1498"/>
                    <a:gd name="T73" fmla="*/ 0 h 9"/>
                    <a:gd name="T74" fmla="*/ 1408 w 1498"/>
                    <a:gd name="T75" fmla="*/ 0 h 9"/>
                    <a:gd name="T76" fmla="*/ 1439 w 1498"/>
                    <a:gd name="T77" fmla="*/ 0 h 9"/>
                    <a:gd name="T78" fmla="*/ 1464 w 1498"/>
                    <a:gd name="T79" fmla="*/ 0 h 9"/>
                    <a:gd name="T80" fmla="*/ 1482 w 1498"/>
                    <a:gd name="T81" fmla="*/ 0 h 9"/>
                    <a:gd name="T82" fmla="*/ 1494 w 1498"/>
                    <a:gd name="T83" fmla="*/ 0 h 9"/>
                    <a:gd name="T84" fmla="*/ 1498 w 1498"/>
                    <a:gd name="T8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98" h="9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4" y="8"/>
                      </a:lnTo>
                      <a:lnTo>
                        <a:pt x="7" y="6"/>
                      </a:lnTo>
                      <a:lnTo>
                        <a:pt x="15" y="5"/>
                      </a:lnTo>
                      <a:lnTo>
                        <a:pt x="25" y="5"/>
                      </a:lnTo>
                      <a:lnTo>
                        <a:pt x="37" y="4"/>
                      </a:lnTo>
                      <a:lnTo>
                        <a:pt x="54" y="3"/>
                      </a:lnTo>
                      <a:lnTo>
                        <a:pt x="73" y="3"/>
                      </a:lnTo>
                      <a:lnTo>
                        <a:pt x="83" y="3"/>
                      </a:lnTo>
                      <a:lnTo>
                        <a:pt x="99" y="3"/>
                      </a:lnTo>
                      <a:lnTo>
                        <a:pt x="122" y="3"/>
                      </a:lnTo>
                      <a:lnTo>
                        <a:pt x="151" y="3"/>
                      </a:lnTo>
                      <a:lnTo>
                        <a:pt x="186" y="3"/>
                      </a:lnTo>
                      <a:lnTo>
                        <a:pt x="227" y="3"/>
                      </a:lnTo>
                      <a:lnTo>
                        <a:pt x="272" y="3"/>
                      </a:lnTo>
                      <a:lnTo>
                        <a:pt x="320" y="3"/>
                      </a:lnTo>
                      <a:lnTo>
                        <a:pt x="374" y="3"/>
                      </a:lnTo>
                      <a:lnTo>
                        <a:pt x="430" y="3"/>
                      </a:lnTo>
                      <a:lnTo>
                        <a:pt x="488" y="2"/>
                      </a:lnTo>
                      <a:lnTo>
                        <a:pt x="549" y="2"/>
                      </a:lnTo>
                      <a:lnTo>
                        <a:pt x="613" y="2"/>
                      </a:lnTo>
                      <a:lnTo>
                        <a:pt x="677" y="2"/>
                      </a:lnTo>
                      <a:lnTo>
                        <a:pt x="742" y="2"/>
                      </a:lnTo>
                      <a:lnTo>
                        <a:pt x="807" y="2"/>
                      </a:lnTo>
                      <a:lnTo>
                        <a:pt x="873" y="2"/>
                      </a:lnTo>
                      <a:lnTo>
                        <a:pt x="938" y="2"/>
                      </a:lnTo>
                      <a:lnTo>
                        <a:pt x="1001" y="2"/>
                      </a:lnTo>
                      <a:lnTo>
                        <a:pt x="1062" y="2"/>
                      </a:lnTo>
                      <a:lnTo>
                        <a:pt x="1121" y="2"/>
                      </a:lnTo>
                      <a:lnTo>
                        <a:pt x="1179" y="0"/>
                      </a:lnTo>
                      <a:lnTo>
                        <a:pt x="1233" y="0"/>
                      </a:lnTo>
                      <a:lnTo>
                        <a:pt x="1283" y="0"/>
                      </a:lnTo>
                      <a:lnTo>
                        <a:pt x="1330" y="0"/>
                      </a:lnTo>
                      <a:lnTo>
                        <a:pt x="1371" y="0"/>
                      </a:lnTo>
                      <a:lnTo>
                        <a:pt x="1408" y="0"/>
                      </a:lnTo>
                      <a:lnTo>
                        <a:pt x="1439" y="0"/>
                      </a:lnTo>
                      <a:lnTo>
                        <a:pt x="1464" y="0"/>
                      </a:lnTo>
                      <a:lnTo>
                        <a:pt x="1482" y="0"/>
                      </a:lnTo>
                      <a:lnTo>
                        <a:pt x="1494" y="0"/>
                      </a:lnTo>
                      <a:lnTo>
                        <a:pt x="1498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86" name="Freeform 1002"/>
                <p:cNvSpPr>
                  <a:spLocks/>
                </p:cNvSpPr>
                <p:nvPr/>
              </p:nvSpPr>
              <p:spPr bwMode="auto">
                <a:xfrm>
                  <a:off x="4485" y="3002"/>
                  <a:ext cx="299" cy="2"/>
                </a:xfrm>
                <a:custGeom>
                  <a:avLst/>
                  <a:gdLst>
                    <a:gd name="T0" fmla="*/ 0 w 1497"/>
                    <a:gd name="T1" fmla="*/ 8 h 8"/>
                    <a:gd name="T2" fmla="*/ 0 w 1497"/>
                    <a:gd name="T3" fmla="*/ 8 h 8"/>
                    <a:gd name="T4" fmla="*/ 1 w 1497"/>
                    <a:gd name="T5" fmla="*/ 8 h 8"/>
                    <a:gd name="T6" fmla="*/ 3 w 1497"/>
                    <a:gd name="T7" fmla="*/ 7 h 8"/>
                    <a:gd name="T8" fmla="*/ 8 w 1497"/>
                    <a:gd name="T9" fmla="*/ 7 h 8"/>
                    <a:gd name="T10" fmla="*/ 15 w 1497"/>
                    <a:gd name="T11" fmla="*/ 6 h 8"/>
                    <a:gd name="T12" fmla="*/ 25 w 1497"/>
                    <a:gd name="T13" fmla="*/ 5 h 8"/>
                    <a:gd name="T14" fmla="*/ 37 w 1497"/>
                    <a:gd name="T15" fmla="*/ 5 h 8"/>
                    <a:gd name="T16" fmla="*/ 54 w 1497"/>
                    <a:gd name="T17" fmla="*/ 4 h 8"/>
                    <a:gd name="T18" fmla="*/ 74 w 1497"/>
                    <a:gd name="T19" fmla="*/ 4 h 8"/>
                    <a:gd name="T20" fmla="*/ 74 w 1497"/>
                    <a:gd name="T21" fmla="*/ 4 h 8"/>
                    <a:gd name="T22" fmla="*/ 82 w 1497"/>
                    <a:gd name="T23" fmla="*/ 4 h 8"/>
                    <a:gd name="T24" fmla="*/ 99 w 1497"/>
                    <a:gd name="T25" fmla="*/ 4 h 8"/>
                    <a:gd name="T26" fmla="*/ 122 w 1497"/>
                    <a:gd name="T27" fmla="*/ 4 h 8"/>
                    <a:gd name="T28" fmla="*/ 152 w 1497"/>
                    <a:gd name="T29" fmla="*/ 4 h 8"/>
                    <a:gd name="T30" fmla="*/ 186 w 1497"/>
                    <a:gd name="T31" fmla="*/ 4 h 8"/>
                    <a:gd name="T32" fmla="*/ 226 w 1497"/>
                    <a:gd name="T33" fmla="*/ 4 h 8"/>
                    <a:gd name="T34" fmla="*/ 271 w 1497"/>
                    <a:gd name="T35" fmla="*/ 4 h 8"/>
                    <a:gd name="T36" fmla="*/ 320 w 1497"/>
                    <a:gd name="T37" fmla="*/ 4 h 8"/>
                    <a:gd name="T38" fmla="*/ 373 w 1497"/>
                    <a:gd name="T39" fmla="*/ 2 h 8"/>
                    <a:gd name="T40" fmla="*/ 429 w 1497"/>
                    <a:gd name="T41" fmla="*/ 2 h 8"/>
                    <a:gd name="T42" fmla="*/ 488 w 1497"/>
                    <a:gd name="T43" fmla="*/ 2 h 8"/>
                    <a:gd name="T44" fmla="*/ 550 w 1497"/>
                    <a:gd name="T45" fmla="*/ 2 h 8"/>
                    <a:gd name="T46" fmla="*/ 612 w 1497"/>
                    <a:gd name="T47" fmla="*/ 2 h 8"/>
                    <a:gd name="T48" fmla="*/ 676 w 1497"/>
                    <a:gd name="T49" fmla="*/ 2 h 8"/>
                    <a:gd name="T50" fmla="*/ 741 w 1497"/>
                    <a:gd name="T51" fmla="*/ 2 h 8"/>
                    <a:gd name="T52" fmla="*/ 807 w 1497"/>
                    <a:gd name="T53" fmla="*/ 1 h 8"/>
                    <a:gd name="T54" fmla="*/ 872 w 1497"/>
                    <a:gd name="T55" fmla="*/ 1 h 8"/>
                    <a:gd name="T56" fmla="*/ 937 w 1497"/>
                    <a:gd name="T57" fmla="*/ 1 h 8"/>
                    <a:gd name="T58" fmla="*/ 1000 w 1497"/>
                    <a:gd name="T59" fmla="*/ 1 h 8"/>
                    <a:gd name="T60" fmla="*/ 1062 w 1497"/>
                    <a:gd name="T61" fmla="*/ 1 h 8"/>
                    <a:gd name="T62" fmla="*/ 1121 w 1497"/>
                    <a:gd name="T63" fmla="*/ 1 h 8"/>
                    <a:gd name="T64" fmla="*/ 1178 w 1497"/>
                    <a:gd name="T65" fmla="*/ 1 h 8"/>
                    <a:gd name="T66" fmla="*/ 1233 w 1497"/>
                    <a:gd name="T67" fmla="*/ 1 h 8"/>
                    <a:gd name="T68" fmla="*/ 1283 w 1497"/>
                    <a:gd name="T69" fmla="*/ 0 h 8"/>
                    <a:gd name="T70" fmla="*/ 1329 w 1497"/>
                    <a:gd name="T71" fmla="*/ 0 h 8"/>
                    <a:gd name="T72" fmla="*/ 1370 w 1497"/>
                    <a:gd name="T73" fmla="*/ 0 h 8"/>
                    <a:gd name="T74" fmla="*/ 1407 w 1497"/>
                    <a:gd name="T75" fmla="*/ 0 h 8"/>
                    <a:gd name="T76" fmla="*/ 1439 w 1497"/>
                    <a:gd name="T77" fmla="*/ 0 h 8"/>
                    <a:gd name="T78" fmla="*/ 1463 w 1497"/>
                    <a:gd name="T79" fmla="*/ 0 h 8"/>
                    <a:gd name="T80" fmla="*/ 1481 w 1497"/>
                    <a:gd name="T81" fmla="*/ 0 h 8"/>
                    <a:gd name="T82" fmla="*/ 1493 w 1497"/>
                    <a:gd name="T83" fmla="*/ 0 h 8"/>
                    <a:gd name="T84" fmla="*/ 1497 w 1497"/>
                    <a:gd name="T8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97" h="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3" y="7"/>
                      </a:lnTo>
                      <a:lnTo>
                        <a:pt x="8" y="7"/>
                      </a:lnTo>
                      <a:lnTo>
                        <a:pt x="15" y="6"/>
                      </a:lnTo>
                      <a:lnTo>
                        <a:pt x="25" y="5"/>
                      </a:lnTo>
                      <a:lnTo>
                        <a:pt x="37" y="5"/>
                      </a:lnTo>
                      <a:lnTo>
                        <a:pt x="54" y="4"/>
                      </a:lnTo>
                      <a:lnTo>
                        <a:pt x="74" y="4"/>
                      </a:lnTo>
                      <a:lnTo>
                        <a:pt x="82" y="4"/>
                      </a:lnTo>
                      <a:lnTo>
                        <a:pt x="99" y="4"/>
                      </a:lnTo>
                      <a:lnTo>
                        <a:pt x="122" y="4"/>
                      </a:lnTo>
                      <a:lnTo>
                        <a:pt x="152" y="4"/>
                      </a:lnTo>
                      <a:lnTo>
                        <a:pt x="186" y="4"/>
                      </a:lnTo>
                      <a:lnTo>
                        <a:pt x="226" y="4"/>
                      </a:lnTo>
                      <a:lnTo>
                        <a:pt x="271" y="4"/>
                      </a:lnTo>
                      <a:lnTo>
                        <a:pt x="320" y="4"/>
                      </a:lnTo>
                      <a:lnTo>
                        <a:pt x="373" y="2"/>
                      </a:lnTo>
                      <a:lnTo>
                        <a:pt x="429" y="2"/>
                      </a:lnTo>
                      <a:lnTo>
                        <a:pt x="488" y="2"/>
                      </a:lnTo>
                      <a:lnTo>
                        <a:pt x="550" y="2"/>
                      </a:lnTo>
                      <a:lnTo>
                        <a:pt x="612" y="2"/>
                      </a:lnTo>
                      <a:lnTo>
                        <a:pt x="676" y="2"/>
                      </a:lnTo>
                      <a:lnTo>
                        <a:pt x="741" y="2"/>
                      </a:lnTo>
                      <a:lnTo>
                        <a:pt x="807" y="1"/>
                      </a:lnTo>
                      <a:lnTo>
                        <a:pt x="872" y="1"/>
                      </a:lnTo>
                      <a:lnTo>
                        <a:pt x="937" y="1"/>
                      </a:lnTo>
                      <a:lnTo>
                        <a:pt x="1000" y="1"/>
                      </a:lnTo>
                      <a:lnTo>
                        <a:pt x="1062" y="1"/>
                      </a:lnTo>
                      <a:lnTo>
                        <a:pt x="1121" y="1"/>
                      </a:lnTo>
                      <a:lnTo>
                        <a:pt x="1178" y="1"/>
                      </a:lnTo>
                      <a:lnTo>
                        <a:pt x="1233" y="1"/>
                      </a:lnTo>
                      <a:lnTo>
                        <a:pt x="1283" y="0"/>
                      </a:lnTo>
                      <a:lnTo>
                        <a:pt x="1329" y="0"/>
                      </a:lnTo>
                      <a:lnTo>
                        <a:pt x="1370" y="0"/>
                      </a:lnTo>
                      <a:lnTo>
                        <a:pt x="1407" y="0"/>
                      </a:lnTo>
                      <a:lnTo>
                        <a:pt x="1439" y="0"/>
                      </a:lnTo>
                      <a:lnTo>
                        <a:pt x="1463" y="0"/>
                      </a:lnTo>
                      <a:lnTo>
                        <a:pt x="1481" y="0"/>
                      </a:lnTo>
                      <a:lnTo>
                        <a:pt x="1493" y="0"/>
                      </a:lnTo>
                      <a:lnTo>
                        <a:pt x="1497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87" name="Freeform 1003"/>
                <p:cNvSpPr>
                  <a:spLocks/>
                </p:cNvSpPr>
                <p:nvPr/>
              </p:nvSpPr>
              <p:spPr bwMode="auto">
                <a:xfrm>
                  <a:off x="4484" y="3000"/>
                  <a:ext cx="300" cy="1"/>
                </a:xfrm>
                <a:custGeom>
                  <a:avLst/>
                  <a:gdLst>
                    <a:gd name="T0" fmla="*/ 0 w 1497"/>
                    <a:gd name="T1" fmla="*/ 7 h 7"/>
                    <a:gd name="T2" fmla="*/ 0 w 1497"/>
                    <a:gd name="T3" fmla="*/ 7 h 7"/>
                    <a:gd name="T4" fmla="*/ 1 w 1497"/>
                    <a:gd name="T5" fmla="*/ 7 h 7"/>
                    <a:gd name="T6" fmla="*/ 4 w 1497"/>
                    <a:gd name="T7" fmla="*/ 7 h 7"/>
                    <a:gd name="T8" fmla="*/ 8 w 1497"/>
                    <a:gd name="T9" fmla="*/ 6 h 7"/>
                    <a:gd name="T10" fmla="*/ 16 w 1497"/>
                    <a:gd name="T11" fmla="*/ 6 h 7"/>
                    <a:gd name="T12" fmla="*/ 25 w 1497"/>
                    <a:gd name="T13" fmla="*/ 6 h 7"/>
                    <a:gd name="T14" fmla="*/ 38 w 1497"/>
                    <a:gd name="T15" fmla="*/ 5 h 7"/>
                    <a:gd name="T16" fmla="*/ 55 w 1497"/>
                    <a:gd name="T17" fmla="*/ 5 h 7"/>
                    <a:gd name="T18" fmla="*/ 74 w 1497"/>
                    <a:gd name="T19" fmla="*/ 5 h 7"/>
                    <a:gd name="T20" fmla="*/ 74 w 1497"/>
                    <a:gd name="T21" fmla="*/ 5 h 7"/>
                    <a:gd name="T22" fmla="*/ 84 w 1497"/>
                    <a:gd name="T23" fmla="*/ 5 h 7"/>
                    <a:gd name="T24" fmla="*/ 100 w 1497"/>
                    <a:gd name="T25" fmla="*/ 5 h 7"/>
                    <a:gd name="T26" fmla="*/ 123 w 1497"/>
                    <a:gd name="T27" fmla="*/ 5 h 7"/>
                    <a:gd name="T28" fmla="*/ 152 w 1497"/>
                    <a:gd name="T29" fmla="*/ 5 h 7"/>
                    <a:gd name="T30" fmla="*/ 187 w 1497"/>
                    <a:gd name="T31" fmla="*/ 5 h 7"/>
                    <a:gd name="T32" fmla="*/ 228 w 1497"/>
                    <a:gd name="T33" fmla="*/ 5 h 7"/>
                    <a:gd name="T34" fmla="*/ 273 w 1497"/>
                    <a:gd name="T35" fmla="*/ 5 h 7"/>
                    <a:gd name="T36" fmla="*/ 321 w 1497"/>
                    <a:gd name="T37" fmla="*/ 3 h 7"/>
                    <a:gd name="T38" fmla="*/ 374 w 1497"/>
                    <a:gd name="T39" fmla="*/ 3 h 7"/>
                    <a:gd name="T40" fmla="*/ 430 w 1497"/>
                    <a:gd name="T41" fmla="*/ 3 h 7"/>
                    <a:gd name="T42" fmla="*/ 489 w 1497"/>
                    <a:gd name="T43" fmla="*/ 3 h 7"/>
                    <a:gd name="T44" fmla="*/ 550 w 1497"/>
                    <a:gd name="T45" fmla="*/ 3 h 7"/>
                    <a:gd name="T46" fmla="*/ 613 w 1497"/>
                    <a:gd name="T47" fmla="*/ 3 h 7"/>
                    <a:gd name="T48" fmla="*/ 677 w 1497"/>
                    <a:gd name="T49" fmla="*/ 2 h 7"/>
                    <a:gd name="T50" fmla="*/ 743 w 1497"/>
                    <a:gd name="T51" fmla="*/ 2 h 7"/>
                    <a:gd name="T52" fmla="*/ 808 w 1497"/>
                    <a:gd name="T53" fmla="*/ 2 h 7"/>
                    <a:gd name="T54" fmla="*/ 873 w 1497"/>
                    <a:gd name="T55" fmla="*/ 2 h 7"/>
                    <a:gd name="T56" fmla="*/ 937 w 1497"/>
                    <a:gd name="T57" fmla="*/ 2 h 7"/>
                    <a:gd name="T58" fmla="*/ 1001 w 1497"/>
                    <a:gd name="T59" fmla="*/ 1 h 7"/>
                    <a:gd name="T60" fmla="*/ 1063 w 1497"/>
                    <a:gd name="T61" fmla="*/ 1 h 7"/>
                    <a:gd name="T62" fmla="*/ 1122 w 1497"/>
                    <a:gd name="T63" fmla="*/ 1 h 7"/>
                    <a:gd name="T64" fmla="*/ 1180 w 1497"/>
                    <a:gd name="T65" fmla="*/ 1 h 7"/>
                    <a:gd name="T66" fmla="*/ 1233 w 1497"/>
                    <a:gd name="T67" fmla="*/ 1 h 7"/>
                    <a:gd name="T68" fmla="*/ 1283 w 1497"/>
                    <a:gd name="T69" fmla="*/ 1 h 7"/>
                    <a:gd name="T70" fmla="*/ 1329 w 1497"/>
                    <a:gd name="T71" fmla="*/ 0 h 7"/>
                    <a:gd name="T72" fmla="*/ 1371 w 1497"/>
                    <a:gd name="T73" fmla="*/ 0 h 7"/>
                    <a:gd name="T74" fmla="*/ 1407 w 1497"/>
                    <a:gd name="T75" fmla="*/ 0 h 7"/>
                    <a:gd name="T76" fmla="*/ 1439 w 1497"/>
                    <a:gd name="T77" fmla="*/ 0 h 7"/>
                    <a:gd name="T78" fmla="*/ 1463 w 1497"/>
                    <a:gd name="T79" fmla="*/ 0 h 7"/>
                    <a:gd name="T80" fmla="*/ 1481 w 1497"/>
                    <a:gd name="T81" fmla="*/ 0 h 7"/>
                    <a:gd name="T82" fmla="*/ 1494 w 1497"/>
                    <a:gd name="T83" fmla="*/ 0 h 7"/>
                    <a:gd name="T84" fmla="*/ 1497 w 1497"/>
                    <a:gd name="T8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97" h="7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4" y="7"/>
                      </a:lnTo>
                      <a:lnTo>
                        <a:pt x="8" y="6"/>
                      </a:lnTo>
                      <a:lnTo>
                        <a:pt x="16" y="6"/>
                      </a:lnTo>
                      <a:lnTo>
                        <a:pt x="25" y="6"/>
                      </a:lnTo>
                      <a:lnTo>
                        <a:pt x="38" y="5"/>
                      </a:lnTo>
                      <a:lnTo>
                        <a:pt x="55" y="5"/>
                      </a:lnTo>
                      <a:lnTo>
                        <a:pt x="74" y="5"/>
                      </a:lnTo>
                      <a:lnTo>
                        <a:pt x="84" y="5"/>
                      </a:lnTo>
                      <a:lnTo>
                        <a:pt x="100" y="5"/>
                      </a:lnTo>
                      <a:lnTo>
                        <a:pt x="123" y="5"/>
                      </a:lnTo>
                      <a:lnTo>
                        <a:pt x="152" y="5"/>
                      </a:lnTo>
                      <a:lnTo>
                        <a:pt x="187" y="5"/>
                      </a:lnTo>
                      <a:lnTo>
                        <a:pt x="228" y="5"/>
                      </a:lnTo>
                      <a:lnTo>
                        <a:pt x="273" y="5"/>
                      </a:lnTo>
                      <a:lnTo>
                        <a:pt x="321" y="3"/>
                      </a:lnTo>
                      <a:lnTo>
                        <a:pt x="374" y="3"/>
                      </a:lnTo>
                      <a:lnTo>
                        <a:pt x="430" y="3"/>
                      </a:lnTo>
                      <a:lnTo>
                        <a:pt x="489" y="3"/>
                      </a:lnTo>
                      <a:lnTo>
                        <a:pt x="550" y="3"/>
                      </a:lnTo>
                      <a:lnTo>
                        <a:pt x="613" y="3"/>
                      </a:lnTo>
                      <a:lnTo>
                        <a:pt x="677" y="2"/>
                      </a:lnTo>
                      <a:lnTo>
                        <a:pt x="743" y="2"/>
                      </a:lnTo>
                      <a:lnTo>
                        <a:pt x="808" y="2"/>
                      </a:lnTo>
                      <a:lnTo>
                        <a:pt x="873" y="2"/>
                      </a:lnTo>
                      <a:lnTo>
                        <a:pt x="937" y="2"/>
                      </a:lnTo>
                      <a:lnTo>
                        <a:pt x="1001" y="1"/>
                      </a:lnTo>
                      <a:lnTo>
                        <a:pt x="1063" y="1"/>
                      </a:lnTo>
                      <a:lnTo>
                        <a:pt x="1122" y="1"/>
                      </a:lnTo>
                      <a:lnTo>
                        <a:pt x="1180" y="1"/>
                      </a:lnTo>
                      <a:lnTo>
                        <a:pt x="1233" y="1"/>
                      </a:lnTo>
                      <a:lnTo>
                        <a:pt x="1283" y="1"/>
                      </a:lnTo>
                      <a:lnTo>
                        <a:pt x="1329" y="0"/>
                      </a:lnTo>
                      <a:lnTo>
                        <a:pt x="1371" y="0"/>
                      </a:lnTo>
                      <a:lnTo>
                        <a:pt x="1407" y="0"/>
                      </a:lnTo>
                      <a:lnTo>
                        <a:pt x="1439" y="0"/>
                      </a:lnTo>
                      <a:lnTo>
                        <a:pt x="1463" y="0"/>
                      </a:lnTo>
                      <a:lnTo>
                        <a:pt x="1481" y="0"/>
                      </a:lnTo>
                      <a:lnTo>
                        <a:pt x="1494" y="0"/>
                      </a:lnTo>
                      <a:lnTo>
                        <a:pt x="1497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88" name="Freeform 1004"/>
                <p:cNvSpPr>
                  <a:spLocks/>
                </p:cNvSpPr>
                <p:nvPr/>
              </p:nvSpPr>
              <p:spPr bwMode="auto">
                <a:xfrm>
                  <a:off x="4483" y="2997"/>
                  <a:ext cx="300" cy="2"/>
                </a:xfrm>
                <a:custGeom>
                  <a:avLst/>
                  <a:gdLst>
                    <a:gd name="T0" fmla="*/ 0 w 1498"/>
                    <a:gd name="T1" fmla="*/ 7 h 7"/>
                    <a:gd name="T2" fmla="*/ 0 w 1498"/>
                    <a:gd name="T3" fmla="*/ 7 h 7"/>
                    <a:gd name="T4" fmla="*/ 1 w 1498"/>
                    <a:gd name="T5" fmla="*/ 7 h 7"/>
                    <a:gd name="T6" fmla="*/ 4 w 1498"/>
                    <a:gd name="T7" fmla="*/ 7 h 7"/>
                    <a:gd name="T8" fmla="*/ 9 w 1498"/>
                    <a:gd name="T9" fmla="*/ 6 h 7"/>
                    <a:gd name="T10" fmla="*/ 16 w 1498"/>
                    <a:gd name="T11" fmla="*/ 4 h 7"/>
                    <a:gd name="T12" fmla="*/ 26 w 1498"/>
                    <a:gd name="T13" fmla="*/ 4 h 7"/>
                    <a:gd name="T14" fmla="*/ 38 w 1498"/>
                    <a:gd name="T15" fmla="*/ 3 h 7"/>
                    <a:gd name="T16" fmla="*/ 55 w 1498"/>
                    <a:gd name="T17" fmla="*/ 3 h 7"/>
                    <a:gd name="T18" fmla="*/ 74 w 1498"/>
                    <a:gd name="T19" fmla="*/ 3 h 7"/>
                    <a:gd name="T20" fmla="*/ 74 w 1498"/>
                    <a:gd name="T21" fmla="*/ 3 h 7"/>
                    <a:gd name="T22" fmla="*/ 84 w 1498"/>
                    <a:gd name="T23" fmla="*/ 3 h 7"/>
                    <a:gd name="T24" fmla="*/ 100 w 1498"/>
                    <a:gd name="T25" fmla="*/ 3 h 7"/>
                    <a:gd name="T26" fmla="*/ 123 w 1498"/>
                    <a:gd name="T27" fmla="*/ 3 h 7"/>
                    <a:gd name="T28" fmla="*/ 152 w 1498"/>
                    <a:gd name="T29" fmla="*/ 3 h 7"/>
                    <a:gd name="T30" fmla="*/ 188 w 1498"/>
                    <a:gd name="T31" fmla="*/ 3 h 7"/>
                    <a:gd name="T32" fmla="*/ 228 w 1498"/>
                    <a:gd name="T33" fmla="*/ 3 h 7"/>
                    <a:gd name="T34" fmla="*/ 273 w 1498"/>
                    <a:gd name="T35" fmla="*/ 3 h 7"/>
                    <a:gd name="T36" fmla="*/ 322 w 1498"/>
                    <a:gd name="T37" fmla="*/ 3 h 7"/>
                    <a:gd name="T38" fmla="*/ 374 w 1498"/>
                    <a:gd name="T39" fmla="*/ 2 h 7"/>
                    <a:gd name="T40" fmla="*/ 430 w 1498"/>
                    <a:gd name="T41" fmla="*/ 2 h 7"/>
                    <a:gd name="T42" fmla="*/ 490 w 1498"/>
                    <a:gd name="T43" fmla="*/ 2 h 7"/>
                    <a:gd name="T44" fmla="*/ 551 w 1498"/>
                    <a:gd name="T45" fmla="*/ 2 h 7"/>
                    <a:gd name="T46" fmla="*/ 614 w 1498"/>
                    <a:gd name="T47" fmla="*/ 2 h 7"/>
                    <a:gd name="T48" fmla="*/ 677 w 1498"/>
                    <a:gd name="T49" fmla="*/ 2 h 7"/>
                    <a:gd name="T50" fmla="*/ 743 w 1498"/>
                    <a:gd name="T51" fmla="*/ 2 h 7"/>
                    <a:gd name="T52" fmla="*/ 809 w 1498"/>
                    <a:gd name="T53" fmla="*/ 1 h 7"/>
                    <a:gd name="T54" fmla="*/ 873 w 1498"/>
                    <a:gd name="T55" fmla="*/ 1 h 7"/>
                    <a:gd name="T56" fmla="*/ 938 w 1498"/>
                    <a:gd name="T57" fmla="*/ 1 h 7"/>
                    <a:gd name="T58" fmla="*/ 1001 w 1498"/>
                    <a:gd name="T59" fmla="*/ 1 h 7"/>
                    <a:gd name="T60" fmla="*/ 1063 w 1498"/>
                    <a:gd name="T61" fmla="*/ 1 h 7"/>
                    <a:gd name="T62" fmla="*/ 1123 w 1498"/>
                    <a:gd name="T63" fmla="*/ 1 h 7"/>
                    <a:gd name="T64" fmla="*/ 1180 w 1498"/>
                    <a:gd name="T65" fmla="*/ 1 h 7"/>
                    <a:gd name="T66" fmla="*/ 1233 w 1498"/>
                    <a:gd name="T67" fmla="*/ 1 h 7"/>
                    <a:gd name="T68" fmla="*/ 1283 w 1498"/>
                    <a:gd name="T69" fmla="*/ 0 h 7"/>
                    <a:gd name="T70" fmla="*/ 1330 w 1498"/>
                    <a:gd name="T71" fmla="*/ 0 h 7"/>
                    <a:gd name="T72" fmla="*/ 1371 w 1498"/>
                    <a:gd name="T73" fmla="*/ 0 h 7"/>
                    <a:gd name="T74" fmla="*/ 1408 w 1498"/>
                    <a:gd name="T75" fmla="*/ 0 h 7"/>
                    <a:gd name="T76" fmla="*/ 1439 w 1498"/>
                    <a:gd name="T77" fmla="*/ 0 h 7"/>
                    <a:gd name="T78" fmla="*/ 1464 w 1498"/>
                    <a:gd name="T79" fmla="*/ 0 h 7"/>
                    <a:gd name="T80" fmla="*/ 1482 w 1498"/>
                    <a:gd name="T81" fmla="*/ 0 h 7"/>
                    <a:gd name="T82" fmla="*/ 1494 w 1498"/>
                    <a:gd name="T83" fmla="*/ 0 h 7"/>
                    <a:gd name="T84" fmla="*/ 1498 w 1498"/>
                    <a:gd name="T8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98" h="7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4" y="7"/>
                      </a:lnTo>
                      <a:lnTo>
                        <a:pt x="9" y="6"/>
                      </a:lnTo>
                      <a:lnTo>
                        <a:pt x="16" y="4"/>
                      </a:lnTo>
                      <a:lnTo>
                        <a:pt x="26" y="4"/>
                      </a:lnTo>
                      <a:lnTo>
                        <a:pt x="38" y="3"/>
                      </a:lnTo>
                      <a:lnTo>
                        <a:pt x="55" y="3"/>
                      </a:lnTo>
                      <a:lnTo>
                        <a:pt x="74" y="3"/>
                      </a:lnTo>
                      <a:lnTo>
                        <a:pt x="84" y="3"/>
                      </a:lnTo>
                      <a:lnTo>
                        <a:pt x="100" y="3"/>
                      </a:lnTo>
                      <a:lnTo>
                        <a:pt x="123" y="3"/>
                      </a:lnTo>
                      <a:lnTo>
                        <a:pt x="152" y="3"/>
                      </a:lnTo>
                      <a:lnTo>
                        <a:pt x="188" y="3"/>
                      </a:lnTo>
                      <a:lnTo>
                        <a:pt x="228" y="3"/>
                      </a:lnTo>
                      <a:lnTo>
                        <a:pt x="273" y="3"/>
                      </a:lnTo>
                      <a:lnTo>
                        <a:pt x="322" y="3"/>
                      </a:lnTo>
                      <a:lnTo>
                        <a:pt x="374" y="2"/>
                      </a:lnTo>
                      <a:lnTo>
                        <a:pt x="430" y="2"/>
                      </a:lnTo>
                      <a:lnTo>
                        <a:pt x="490" y="2"/>
                      </a:lnTo>
                      <a:lnTo>
                        <a:pt x="551" y="2"/>
                      </a:lnTo>
                      <a:lnTo>
                        <a:pt x="614" y="2"/>
                      </a:lnTo>
                      <a:lnTo>
                        <a:pt x="677" y="2"/>
                      </a:lnTo>
                      <a:lnTo>
                        <a:pt x="743" y="2"/>
                      </a:lnTo>
                      <a:lnTo>
                        <a:pt x="809" y="1"/>
                      </a:lnTo>
                      <a:lnTo>
                        <a:pt x="873" y="1"/>
                      </a:lnTo>
                      <a:lnTo>
                        <a:pt x="938" y="1"/>
                      </a:lnTo>
                      <a:lnTo>
                        <a:pt x="1001" y="1"/>
                      </a:lnTo>
                      <a:lnTo>
                        <a:pt x="1063" y="1"/>
                      </a:lnTo>
                      <a:lnTo>
                        <a:pt x="1123" y="1"/>
                      </a:lnTo>
                      <a:lnTo>
                        <a:pt x="1180" y="1"/>
                      </a:lnTo>
                      <a:lnTo>
                        <a:pt x="1233" y="1"/>
                      </a:lnTo>
                      <a:lnTo>
                        <a:pt x="1283" y="0"/>
                      </a:lnTo>
                      <a:lnTo>
                        <a:pt x="1330" y="0"/>
                      </a:lnTo>
                      <a:lnTo>
                        <a:pt x="1371" y="0"/>
                      </a:lnTo>
                      <a:lnTo>
                        <a:pt x="1408" y="0"/>
                      </a:lnTo>
                      <a:lnTo>
                        <a:pt x="1439" y="0"/>
                      </a:lnTo>
                      <a:lnTo>
                        <a:pt x="1464" y="0"/>
                      </a:lnTo>
                      <a:lnTo>
                        <a:pt x="1482" y="0"/>
                      </a:lnTo>
                      <a:lnTo>
                        <a:pt x="1494" y="0"/>
                      </a:lnTo>
                      <a:lnTo>
                        <a:pt x="1498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89" name="Freeform 1005"/>
                <p:cNvSpPr>
                  <a:spLocks/>
                </p:cNvSpPr>
                <p:nvPr/>
              </p:nvSpPr>
              <p:spPr bwMode="auto">
                <a:xfrm>
                  <a:off x="4483" y="2995"/>
                  <a:ext cx="299" cy="1"/>
                </a:xfrm>
                <a:custGeom>
                  <a:avLst/>
                  <a:gdLst>
                    <a:gd name="T0" fmla="*/ 0 w 1497"/>
                    <a:gd name="T1" fmla="*/ 6 h 6"/>
                    <a:gd name="T2" fmla="*/ 0 w 1497"/>
                    <a:gd name="T3" fmla="*/ 6 h 6"/>
                    <a:gd name="T4" fmla="*/ 1 w 1497"/>
                    <a:gd name="T5" fmla="*/ 6 h 6"/>
                    <a:gd name="T6" fmla="*/ 3 w 1497"/>
                    <a:gd name="T7" fmla="*/ 6 h 6"/>
                    <a:gd name="T8" fmla="*/ 8 w 1497"/>
                    <a:gd name="T9" fmla="*/ 5 h 6"/>
                    <a:gd name="T10" fmla="*/ 15 w 1497"/>
                    <a:gd name="T11" fmla="*/ 5 h 6"/>
                    <a:gd name="T12" fmla="*/ 25 w 1497"/>
                    <a:gd name="T13" fmla="*/ 5 h 6"/>
                    <a:gd name="T14" fmla="*/ 37 w 1497"/>
                    <a:gd name="T15" fmla="*/ 4 h 6"/>
                    <a:gd name="T16" fmla="*/ 54 w 1497"/>
                    <a:gd name="T17" fmla="*/ 4 h 6"/>
                    <a:gd name="T18" fmla="*/ 74 w 1497"/>
                    <a:gd name="T19" fmla="*/ 4 h 6"/>
                    <a:gd name="T20" fmla="*/ 74 w 1497"/>
                    <a:gd name="T21" fmla="*/ 4 h 6"/>
                    <a:gd name="T22" fmla="*/ 82 w 1497"/>
                    <a:gd name="T23" fmla="*/ 4 h 6"/>
                    <a:gd name="T24" fmla="*/ 99 w 1497"/>
                    <a:gd name="T25" fmla="*/ 4 h 6"/>
                    <a:gd name="T26" fmla="*/ 123 w 1497"/>
                    <a:gd name="T27" fmla="*/ 4 h 6"/>
                    <a:gd name="T28" fmla="*/ 152 w 1497"/>
                    <a:gd name="T29" fmla="*/ 4 h 6"/>
                    <a:gd name="T30" fmla="*/ 186 w 1497"/>
                    <a:gd name="T31" fmla="*/ 4 h 6"/>
                    <a:gd name="T32" fmla="*/ 226 w 1497"/>
                    <a:gd name="T33" fmla="*/ 4 h 6"/>
                    <a:gd name="T34" fmla="*/ 271 w 1497"/>
                    <a:gd name="T35" fmla="*/ 4 h 6"/>
                    <a:gd name="T36" fmla="*/ 320 w 1497"/>
                    <a:gd name="T37" fmla="*/ 4 h 6"/>
                    <a:gd name="T38" fmla="*/ 373 w 1497"/>
                    <a:gd name="T39" fmla="*/ 3 h 6"/>
                    <a:gd name="T40" fmla="*/ 429 w 1497"/>
                    <a:gd name="T41" fmla="*/ 3 h 6"/>
                    <a:gd name="T42" fmla="*/ 488 w 1497"/>
                    <a:gd name="T43" fmla="*/ 3 h 6"/>
                    <a:gd name="T44" fmla="*/ 550 w 1497"/>
                    <a:gd name="T45" fmla="*/ 3 h 6"/>
                    <a:gd name="T46" fmla="*/ 612 w 1497"/>
                    <a:gd name="T47" fmla="*/ 3 h 6"/>
                    <a:gd name="T48" fmla="*/ 676 w 1497"/>
                    <a:gd name="T49" fmla="*/ 3 h 6"/>
                    <a:gd name="T50" fmla="*/ 741 w 1497"/>
                    <a:gd name="T51" fmla="*/ 3 h 6"/>
                    <a:gd name="T52" fmla="*/ 807 w 1497"/>
                    <a:gd name="T53" fmla="*/ 2 h 6"/>
                    <a:gd name="T54" fmla="*/ 872 w 1497"/>
                    <a:gd name="T55" fmla="*/ 2 h 6"/>
                    <a:gd name="T56" fmla="*/ 937 w 1497"/>
                    <a:gd name="T57" fmla="*/ 2 h 6"/>
                    <a:gd name="T58" fmla="*/ 1000 w 1497"/>
                    <a:gd name="T59" fmla="*/ 2 h 6"/>
                    <a:gd name="T60" fmla="*/ 1062 w 1497"/>
                    <a:gd name="T61" fmla="*/ 2 h 6"/>
                    <a:gd name="T62" fmla="*/ 1121 w 1497"/>
                    <a:gd name="T63" fmla="*/ 2 h 6"/>
                    <a:gd name="T64" fmla="*/ 1178 w 1497"/>
                    <a:gd name="T65" fmla="*/ 2 h 6"/>
                    <a:gd name="T66" fmla="*/ 1233 w 1497"/>
                    <a:gd name="T67" fmla="*/ 2 h 6"/>
                    <a:gd name="T68" fmla="*/ 1283 w 1497"/>
                    <a:gd name="T69" fmla="*/ 0 h 6"/>
                    <a:gd name="T70" fmla="*/ 1329 w 1497"/>
                    <a:gd name="T71" fmla="*/ 0 h 6"/>
                    <a:gd name="T72" fmla="*/ 1370 w 1497"/>
                    <a:gd name="T73" fmla="*/ 0 h 6"/>
                    <a:gd name="T74" fmla="*/ 1407 w 1497"/>
                    <a:gd name="T75" fmla="*/ 0 h 6"/>
                    <a:gd name="T76" fmla="*/ 1439 w 1497"/>
                    <a:gd name="T77" fmla="*/ 0 h 6"/>
                    <a:gd name="T78" fmla="*/ 1463 w 1497"/>
                    <a:gd name="T79" fmla="*/ 0 h 6"/>
                    <a:gd name="T80" fmla="*/ 1481 w 1497"/>
                    <a:gd name="T81" fmla="*/ 0 h 6"/>
                    <a:gd name="T82" fmla="*/ 1493 w 1497"/>
                    <a:gd name="T83" fmla="*/ 0 h 6"/>
                    <a:gd name="T84" fmla="*/ 1497 w 1497"/>
                    <a:gd name="T8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97" h="6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3" y="6"/>
                      </a:lnTo>
                      <a:lnTo>
                        <a:pt x="8" y="5"/>
                      </a:lnTo>
                      <a:lnTo>
                        <a:pt x="15" y="5"/>
                      </a:lnTo>
                      <a:lnTo>
                        <a:pt x="25" y="5"/>
                      </a:lnTo>
                      <a:lnTo>
                        <a:pt x="37" y="4"/>
                      </a:lnTo>
                      <a:lnTo>
                        <a:pt x="54" y="4"/>
                      </a:lnTo>
                      <a:lnTo>
                        <a:pt x="74" y="4"/>
                      </a:lnTo>
                      <a:lnTo>
                        <a:pt x="82" y="4"/>
                      </a:lnTo>
                      <a:lnTo>
                        <a:pt x="99" y="4"/>
                      </a:lnTo>
                      <a:lnTo>
                        <a:pt x="123" y="4"/>
                      </a:lnTo>
                      <a:lnTo>
                        <a:pt x="152" y="4"/>
                      </a:lnTo>
                      <a:lnTo>
                        <a:pt x="186" y="4"/>
                      </a:lnTo>
                      <a:lnTo>
                        <a:pt x="226" y="4"/>
                      </a:lnTo>
                      <a:lnTo>
                        <a:pt x="271" y="4"/>
                      </a:lnTo>
                      <a:lnTo>
                        <a:pt x="320" y="4"/>
                      </a:lnTo>
                      <a:lnTo>
                        <a:pt x="373" y="3"/>
                      </a:lnTo>
                      <a:lnTo>
                        <a:pt x="429" y="3"/>
                      </a:lnTo>
                      <a:lnTo>
                        <a:pt x="488" y="3"/>
                      </a:lnTo>
                      <a:lnTo>
                        <a:pt x="550" y="3"/>
                      </a:lnTo>
                      <a:lnTo>
                        <a:pt x="612" y="3"/>
                      </a:lnTo>
                      <a:lnTo>
                        <a:pt x="676" y="3"/>
                      </a:lnTo>
                      <a:lnTo>
                        <a:pt x="741" y="3"/>
                      </a:lnTo>
                      <a:lnTo>
                        <a:pt x="807" y="2"/>
                      </a:lnTo>
                      <a:lnTo>
                        <a:pt x="872" y="2"/>
                      </a:lnTo>
                      <a:lnTo>
                        <a:pt x="937" y="2"/>
                      </a:lnTo>
                      <a:lnTo>
                        <a:pt x="1000" y="2"/>
                      </a:lnTo>
                      <a:lnTo>
                        <a:pt x="1062" y="2"/>
                      </a:lnTo>
                      <a:lnTo>
                        <a:pt x="1121" y="2"/>
                      </a:lnTo>
                      <a:lnTo>
                        <a:pt x="1178" y="2"/>
                      </a:lnTo>
                      <a:lnTo>
                        <a:pt x="1233" y="2"/>
                      </a:lnTo>
                      <a:lnTo>
                        <a:pt x="1283" y="0"/>
                      </a:lnTo>
                      <a:lnTo>
                        <a:pt x="1329" y="0"/>
                      </a:lnTo>
                      <a:lnTo>
                        <a:pt x="1370" y="0"/>
                      </a:lnTo>
                      <a:lnTo>
                        <a:pt x="1407" y="0"/>
                      </a:lnTo>
                      <a:lnTo>
                        <a:pt x="1439" y="0"/>
                      </a:lnTo>
                      <a:lnTo>
                        <a:pt x="1463" y="0"/>
                      </a:lnTo>
                      <a:lnTo>
                        <a:pt x="1481" y="0"/>
                      </a:lnTo>
                      <a:lnTo>
                        <a:pt x="1493" y="0"/>
                      </a:lnTo>
                      <a:lnTo>
                        <a:pt x="1497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90" name="Freeform 1006"/>
                <p:cNvSpPr>
                  <a:spLocks/>
                </p:cNvSpPr>
                <p:nvPr/>
              </p:nvSpPr>
              <p:spPr bwMode="auto">
                <a:xfrm>
                  <a:off x="4482" y="2992"/>
                  <a:ext cx="299" cy="1"/>
                </a:xfrm>
                <a:custGeom>
                  <a:avLst/>
                  <a:gdLst>
                    <a:gd name="T0" fmla="*/ 0 w 1497"/>
                    <a:gd name="T1" fmla="*/ 5 h 5"/>
                    <a:gd name="T2" fmla="*/ 0 w 1497"/>
                    <a:gd name="T3" fmla="*/ 5 h 5"/>
                    <a:gd name="T4" fmla="*/ 1 w 1497"/>
                    <a:gd name="T5" fmla="*/ 5 h 5"/>
                    <a:gd name="T6" fmla="*/ 4 w 1497"/>
                    <a:gd name="T7" fmla="*/ 5 h 5"/>
                    <a:gd name="T8" fmla="*/ 8 w 1497"/>
                    <a:gd name="T9" fmla="*/ 5 h 5"/>
                    <a:gd name="T10" fmla="*/ 16 w 1497"/>
                    <a:gd name="T11" fmla="*/ 4 h 5"/>
                    <a:gd name="T12" fmla="*/ 25 w 1497"/>
                    <a:gd name="T13" fmla="*/ 4 h 5"/>
                    <a:gd name="T14" fmla="*/ 38 w 1497"/>
                    <a:gd name="T15" fmla="*/ 4 h 5"/>
                    <a:gd name="T16" fmla="*/ 55 w 1497"/>
                    <a:gd name="T17" fmla="*/ 4 h 5"/>
                    <a:gd name="T18" fmla="*/ 74 w 1497"/>
                    <a:gd name="T19" fmla="*/ 4 h 5"/>
                    <a:gd name="T20" fmla="*/ 74 w 1497"/>
                    <a:gd name="T21" fmla="*/ 4 h 5"/>
                    <a:gd name="T22" fmla="*/ 84 w 1497"/>
                    <a:gd name="T23" fmla="*/ 4 h 5"/>
                    <a:gd name="T24" fmla="*/ 100 w 1497"/>
                    <a:gd name="T25" fmla="*/ 4 h 5"/>
                    <a:gd name="T26" fmla="*/ 123 w 1497"/>
                    <a:gd name="T27" fmla="*/ 4 h 5"/>
                    <a:gd name="T28" fmla="*/ 152 w 1497"/>
                    <a:gd name="T29" fmla="*/ 4 h 5"/>
                    <a:gd name="T30" fmla="*/ 187 w 1497"/>
                    <a:gd name="T31" fmla="*/ 4 h 5"/>
                    <a:gd name="T32" fmla="*/ 228 w 1497"/>
                    <a:gd name="T33" fmla="*/ 4 h 5"/>
                    <a:gd name="T34" fmla="*/ 273 w 1497"/>
                    <a:gd name="T35" fmla="*/ 4 h 5"/>
                    <a:gd name="T36" fmla="*/ 321 w 1497"/>
                    <a:gd name="T37" fmla="*/ 4 h 5"/>
                    <a:gd name="T38" fmla="*/ 374 w 1497"/>
                    <a:gd name="T39" fmla="*/ 3 h 5"/>
                    <a:gd name="T40" fmla="*/ 430 w 1497"/>
                    <a:gd name="T41" fmla="*/ 3 h 5"/>
                    <a:gd name="T42" fmla="*/ 489 w 1497"/>
                    <a:gd name="T43" fmla="*/ 3 h 5"/>
                    <a:gd name="T44" fmla="*/ 550 w 1497"/>
                    <a:gd name="T45" fmla="*/ 3 h 5"/>
                    <a:gd name="T46" fmla="*/ 614 w 1497"/>
                    <a:gd name="T47" fmla="*/ 3 h 5"/>
                    <a:gd name="T48" fmla="*/ 677 w 1497"/>
                    <a:gd name="T49" fmla="*/ 3 h 5"/>
                    <a:gd name="T50" fmla="*/ 743 w 1497"/>
                    <a:gd name="T51" fmla="*/ 3 h 5"/>
                    <a:gd name="T52" fmla="*/ 808 w 1497"/>
                    <a:gd name="T53" fmla="*/ 1 h 5"/>
                    <a:gd name="T54" fmla="*/ 873 w 1497"/>
                    <a:gd name="T55" fmla="*/ 1 h 5"/>
                    <a:gd name="T56" fmla="*/ 937 w 1497"/>
                    <a:gd name="T57" fmla="*/ 1 h 5"/>
                    <a:gd name="T58" fmla="*/ 1001 w 1497"/>
                    <a:gd name="T59" fmla="*/ 1 h 5"/>
                    <a:gd name="T60" fmla="*/ 1063 w 1497"/>
                    <a:gd name="T61" fmla="*/ 1 h 5"/>
                    <a:gd name="T62" fmla="*/ 1122 w 1497"/>
                    <a:gd name="T63" fmla="*/ 1 h 5"/>
                    <a:gd name="T64" fmla="*/ 1180 w 1497"/>
                    <a:gd name="T65" fmla="*/ 1 h 5"/>
                    <a:gd name="T66" fmla="*/ 1233 w 1497"/>
                    <a:gd name="T67" fmla="*/ 1 h 5"/>
                    <a:gd name="T68" fmla="*/ 1283 w 1497"/>
                    <a:gd name="T69" fmla="*/ 0 h 5"/>
                    <a:gd name="T70" fmla="*/ 1329 w 1497"/>
                    <a:gd name="T71" fmla="*/ 0 h 5"/>
                    <a:gd name="T72" fmla="*/ 1371 w 1497"/>
                    <a:gd name="T73" fmla="*/ 0 h 5"/>
                    <a:gd name="T74" fmla="*/ 1407 w 1497"/>
                    <a:gd name="T75" fmla="*/ 0 h 5"/>
                    <a:gd name="T76" fmla="*/ 1439 w 1497"/>
                    <a:gd name="T77" fmla="*/ 0 h 5"/>
                    <a:gd name="T78" fmla="*/ 1463 w 1497"/>
                    <a:gd name="T79" fmla="*/ 0 h 5"/>
                    <a:gd name="T80" fmla="*/ 1482 w 1497"/>
                    <a:gd name="T81" fmla="*/ 0 h 5"/>
                    <a:gd name="T82" fmla="*/ 1494 w 1497"/>
                    <a:gd name="T83" fmla="*/ 0 h 5"/>
                    <a:gd name="T84" fmla="*/ 1497 w 1497"/>
                    <a:gd name="T8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97" h="5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4" y="5"/>
                      </a:lnTo>
                      <a:lnTo>
                        <a:pt x="8" y="5"/>
                      </a:lnTo>
                      <a:lnTo>
                        <a:pt x="16" y="4"/>
                      </a:lnTo>
                      <a:lnTo>
                        <a:pt x="25" y="4"/>
                      </a:lnTo>
                      <a:lnTo>
                        <a:pt x="38" y="4"/>
                      </a:lnTo>
                      <a:lnTo>
                        <a:pt x="55" y="4"/>
                      </a:lnTo>
                      <a:lnTo>
                        <a:pt x="74" y="4"/>
                      </a:lnTo>
                      <a:lnTo>
                        <a:pt x="84" y="4"/>
                      </a:lnTo>
                      <a:lnTo>
                        <a:pt x="100" y="4"/>
                      </a:lnTo>
                      <a:lnTo>
                        <a:pt x="123" y="4"/>
                      </a:lnTo>
                      <a:lnTo>
                        <a:pt x="152" y="4"/>
                      </a:lnTo>
                      <a:lnTo>
                        <a:pt x="187" y="4"/>
                      </a:lnTo>
                      <a:lnTo>
                        <a:pt x="228" y="4"/>
                      </a:lnTo>
                      <a:lnTo>
                        <a:pt x="273" y="4"/>
                      </a:lnTo>
                      <a:lnTo>
                        <a:pt x="321" y="4"/>
                      </a:lnTo>
                      <a:lnTo>
                        <a:pt x="374" y="3"/>
                      </a:lnTo>
                      <a:lnTo>
                        <a:pt x="430" y="3"/>
                      </a:lnTo>
                      <a:lnTo>
                        <a:pt x="489" y="3"/>
                      </a:lnTo>
                      <a:lnTo>
                        <a:pt x="550" y="3"/>
                      </a:lnTo>
                      <a:lnTo>
                        <a:pt x="614" y="3"/>
                      </a:lnTo>
                      <a:lnTo>
                        <a:pt x="677" y="3"/>
                      </a:lnTo>
                      <a:lnTo>
                        <a:pt x="743" y="3"/>
                      </a:lnTo>
                      <a:lnTo>
                        <a:pt x="808" y="1"/>
                      </a:lnTo>
                      <a:lnTo>
                        <a:pt x="873" y="1"/>
                      </a:lnTo>
                      <a:lnTo>
                        <a:pt x="937" y="1"/>
                      </a:lnTo>
                      <a:lnTo>
                        <a:pt x="1001" y="1"/>
                      </a:lnTo>
                      <a:lnTo>
                        <a:pt x="1063" y="1"/>
                      </a:lnTo>
                      <a:lnTo>
                        <a:pt x="1122" y="1"/>
                      </a:lnTo>
                      <a:lnTo>
                        <a:pt x="1180" y="1"/>
                      </a:lnTo>
                      <a:lnTo>
                        <a:pt x="1233" y="1"/>
                      </a:lnTo>
                      <a:lnTo>
                        <a:pt x="1283" y="0"/>
                      </a:lnTo>
                      <a:lnTo>
                        <a:pt x="1329" y="0"/>
                      </a:lnTo>
                      <a:lnTo>
                        <a:pt x="1371" y="0"/>
                      </a:lnTo>
                      <a:lnTo>
                        <a:pt x="1407" y="0"/>
                      </a:lnTo>
                      <a:lnTo>
                        <a:pt x="1439" y="0"/>
                      </a:lnTo>
                      <a:lnTo>
                        <a:pt x="1463" y="0"/>
                      </a:lnTo>
                      <a:lnTo>
                        <a:pt x="1482" y="0"/>
                      </a:lnTo>
                      <a:lnTo>
                        <a:pt x="1494" y="0"/>
                      </a:lnTo>
                      <a:lnTo>
                        <a:pt x="1497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91" name="Freeform 1007"/>
                <p:cNvSpPr>
                  <a:spLocks/>
                </p:cNvSpPr>
                <p:nvPr/>
              </p:nvSpPr>
              <p:spPr bwMode="auto">
                <a:xfrm>
                  <a:off x="4481" y="2990"/>
                  <a:ext cx="300" cy="1"/>
                </a:xfrm>
                <a:custGeom>
                  <a:avLst/>
                  <a:gdLst>
                    <a:gd name="T0" fmla="*/ 0 w 1497"/>
                    <a:gd name="T1" fmla="*/ 4 h 4"/>
                    <a:gd name="T2" fmla="*/ 0 w 1497"/>
                    <a:gd name="T3" fmla="*/ 4 h 4"/>
                    <a:gd name="T4" fmla="*/ 2 w 1497"/>
                    <a:gd name="T5" fmla="*/ 4 h 4"/>
                    <a:gd name="T6" fmla="*/ 4 w 1497"/>
                    <a:gd name="T7" fmla="*/ 4 h 4"/>
                    <a:gd name="T8" fmla="*/ 8 w 1497"/>
                    <a:gd name="T9" fmla="*/ 4 h 4"/>
                    <a:gd name="T10" fmla="*/ 15 w 1497"/>
                    <a:gd name="T11" fmla="*/ 4 h 4"/>
                    <a:gd name="T12" fmla="*/ 25 w 1497"/>
                    <a:gd name="T13" fmla="*/ 4 h 4"/>
                    <a:gd name="T14" fmla="*/ 37 w 1497"/>
                    <a:gd name="T15" fmla="*/ 4 h 4"/>
                    <a:gd name="T16" fmla="*/ 54 w 1497"/>
                    <a:gd name="T17" fmla="*/ 4 h 4"/>
                    <a:gd name="T18" fmla="*/ 74 w 1497"/>
                    <a:gd name="T19" fmla="*/ 4 h 4"/>
                    <a:gd name="T20" fmla="*/ 74 w 1497"/>
                    <a:gd name="T21" fmla="*/ 4 h 4"/>
                    <a:gd name="T22" fmla="*/ 83 w 1497"/>
                    <a:gd name="T23" fmla="*/ 4 h 4"/>
                    <a:gd name="T24" fmla="*/ 99 w 1497"/>
                    <a:gd name="T25" fmla="*/ 4 h 4"/>
                    <a:gd name="T26" fmla="*/ 122 w 1497"/>
                    <a:gd name="T27" fmla="*/ 4 h 4"/>
                    <a:gd name="T28" fmla="*/ 151 w 1497"/>
                    <a:gd name="T29" fmla="*/ 4 h 4"/>
                    <a:gd name="T30" fmla="*/ 187 w 1497"/>
                    <a:gd name="T31" fmla="*/ 4 h 4"/>
                    <a:gd name="T32" fmla="*/ 227 w 1497"/>
                    <a:gd name="T33" fmla="*/ 4 h 4"/>
                    <a:gd name="T34" fmla="*/ 272 w 1497"/>
                    <a:gd name="T35" fmla="*/ 4 h 4"/>
                    <a:gd name="T36" fmla="*/ 321 w 1497"/>
                    <a:gd name="T37" fmla="*/ 4 h 4"/>
                    <a:gd name="T38" fmla="*/ 373 w 1497"/>
                    <a:gd name="T39" fmla="*/ 3 h 4"/>
                    <a:gd name="T40" fmla="*/ 429 w 1497"/>
                    <a:gd name="T41" fmla="*/ 3 h 4"/>
                    <a:gd name="T42" fmla="*/ 489 w 1497"/>
                    <a:gd name="T43" fmla="*/ 3 h 4"/>
                    <a:gd name="T44" fmla="*/ 550 w 1497"/>
                    <a:gd name="T45" fmla="*/ 3 h 4"/>
                    <a:gd name="T46" fmla="*/ 613 w 1497"/>
                    <a:gd name="T47" fmla="*/ 3 h 4"/>
                    <a:gd name="T48" fmla="*/ 676 w 1497"/>
                    <a:gd name="T49" fmla="*/ 3 h 4"/>
                    <a:gd name="T50" fmla="*/ 742 w 1497"/>
                    <a:gd name="T51" fmla="*/ 3 h 4"/>
                    <a:gd name="T52" fmla="*/ 808 w 1497"/>
                    <a:gd name="T53" fmla="*/ 1 h 4"/>
                    <a:gd name="T54" fmla="*/ 872 w 1497"/>
                    <a:gd name="T55" fmla="*/ 1 h 4"/>
                    <a:gd name="T56" fmla="*/ 937 w 1497"/>
                    <a:gd name="T57" fmla="*/ 1 h 4"/>
                    <a:gd name="T58" fmla="*/ 1000 w 1497"/>
                    <a:gd name="T59" fmla="*/ 1 h 4"/>
                    <a:gd name="T60" fmla="*/ 1062 w 1497"/>
                    <a:gd name="T61" fmla="*/ 1 h 4"/>
                    <a:gd name="T62" fmla="*/ 1122 w 1497"/>
                    <a:gd name="T63" fmla="*/ 1 h 4"/>
                    <a:gd name="T64" fmla="*/ 1179 w 1497"/>
                    <a:gd name="T65" fmla="*/ 1 h 4"/>
                    <a:gd name="T66" fmla="*/ 1233 w 1497"/>
                    <a:gd name="T67" fmla="*/ 1 h 4"/>
                    <a:gd name="T68" fmla="*/ 1282 w 1497"/>
                    <a:gd name="T69" fmla="*/ 0 h 4"/>
                    <a:gd name="T70" fmla="*/ 1329 w 1497"/>
                    <a:gd name="T71" fmla="*/ 0 h 4"/>
                    <a:gd name="T72" fmla="*/ 1370 w 1497"/>
                    <a:gd name="T73" fmla="*/ 0 h 4"/>
                    <a:gd name="T74" fmla="*/ 1407 w 1497"/>
                    <a:gd name="T75" fmla="*/ 0 h 4"/>
                    <a:gd name="T76" fmla="*/ 1438 w 1497"/>
                    <a:gd name="T77" fmla="*/ 0 h 4"/>
                    <a:gd name="T78" fmla="*/ 1463 w 1497"/>
                    <a:gd name="T79" fmla="*/ 0 h 4"/>
                    <a:gd name="T80" fmla="*/ 1481 w 1497"/>
                    <a:gd name="T81" fmla="*/ 0 h 4"/>
                    <a:gd name="T82" fmla="*/ 1493 w 1497"/>
                    <a:gd name="T83" fmla="*/ 0 h 4"/>
                    <a:gd name="T84" fmla="*/ 1497 w 1497"/>
                    <a:gd name="T8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97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8" y="4"/>
                      </a:lnTo>
                      <a:lnTo>
                        <a:pt x="15" y="4"/>
                      </a:lnTo>
                      <a:lnTo>
                        <a:pt x="25" y="4"/>
                      </a:lnTo>
                      <a:lnTo>
                        <a:pt x="37" y="4"/>
                      </a:lnTo>
                      <a:lnTo>
                        <a:pt x="54" y="4"/>
                      </a:lnTo>
                      <a:lnTo>
                        <a:pt x="74" y="4"/>
                      </a:lnTo>
                      <a:lnTo>
                        <a:pt x="83" y="4"/>
                      </a:lnTo>
                      <a:lnTo>
                        <a:pt x="99" y="4"/>
                      </a:lnTo>
                      <a:lnTo>
                        <a:pt x="122" y="4"/>
                      </a:lnTo>
                      <a:lnTo>
                        <a:pt x="151" y="4"/>
                      </a:lnTo>
                      <a:lnTo>
                        <a:pt x="187" y="4"/>
                      </a:lnTo>
                      <a:lnTo>
                        <a:pt x="227" y="4"/>
                      </a:lnTo>
                      <a:lnTo>
                        <a:pt x="272" y="4"/>
                      </a:lnTo>
                      <a:lnTo>
                        <a:pt x="321" y="4"/>
                      </a:lnTo>
                      <a:lnTo>
                        <a:pt x="373" y="3"/>
                      </a:lnTo>
                      <a:lnTo>
                        <a:pt x="429" y="3"/>
                      </a:lnTo>
                      <a:lnTo>
                        <a:pt x="489" y="3"/>
                      </a:lnTo>
                      <a:lnTo>
                        <a:pt x="550" y="3"/>
                      </a:lnTo>
                      <a:lnTo>
                        <a:pt x="613" y="3"/>
                      </a:lnTo>
                      <a:lnTo>
                        <a:pt x="676" y="3"/>
                      </a:lnTo>
                      <a:lnTo>
                        <a:pt x="742" y="3"/>
                      </a:lnTo>
                      <a:lnTo>
                        <a:pt x="808" y="1"/>
                      </a:lnTo>
                      <a:lnTo>
                        <a:pt x="872" y="1"/>
                      </a:lnTo>
                      <a:lnTo>
                        <a:pt x="937" y="1"/>
                      </a:lnTo>
                      <a:lnTo>
                        <a:pt x="1000" y="1"/>
                      </a:lnTo>
                      <a:lnTo>
                        <a:pt x="1062" y="1"/>
                      </a:lnTo>
                      <a:lnTo>
                        <a:pt x="1122" y="1"/>
                      </a:lnTo>
                      <a:lnTo>
                        <a:pt x="1179" y="1"/>
                      </a:lnTo>
                      <a:lnTo>
                        <a:pt x="1233" y="1"/>
                      </a:lnTo>
                      <a:lnTo>
                        <a:pt x="1282" y="0"/>
                      </a:lnTo>
                      <a:lnTo>
                        <a:pt x="1329" y="0"/>
                      </a:lnTo>
                      <a:lnTo>
                        <a:pt x="1370" y="0"/>
                      </a:lnTo>
                      <a:lnTo>
                        <a:pt x="1407" y="0"/>
                      </a:lnTo>
                      <a:lnTo>
                        <a:pt x="1438" y="0"/>
                      </a:lnTo>
                      <a:lnTo>
                        <a:pt x="1463" y="0"/>
                      </a:lnTo>
                      <a:lnTo>
                        <a:pt x="1481" y="0"/>
                      </a:lnTo>
                      <a:lnTo>
                        <a:pt x="1493" y="0"/>
                      </a:lnTo>
                      <a:lnTo>
                        <a:pt x="1497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92" name="Freeform 1008"/>
                <p:cNvSpPr>
                  <a:spLocks/>
                </p:cNvSpPr>
                <p:nvPr/>
              </p:nvSpPr>
              <p:spPr bwMode="auto">
                <a:xfrm>
                  <a:off x="4482" y="2987"/>
                  <a:ext cx="299" cy="1"/>
                </a:xfrm>
                <a:custGeom>
                  <a:avLst/>
                  <a:gdLst>
                    <a:gd name="T0" fmla="*/ 0 w 1497"/>
                    <a:gd name="T1" fmla="*/ 2 h 2"/>
                    <a:gd name="T2" fmla="*/ 0 w 1497"/>
                    <a:gd name="T3" fmla="*/ 2 h 2"/>
                    <a:gd name="T4" fmla="*/ 1 w 1497"/>
                    <a:gd name="T5" fmla="*/ 2 h 2"/>
                    <a:gd name="T6" fmla="*/ 3 w 1497"/>
                    <a:gd name="T7" fmla="*/ 2 h 2"/>
                    <a:gd name="T8" fmla="*/ 8 w 1497"/>
                    <a:gd name="T9" fmla="*/ 2 h 2"/>
                    <a:gd name="T10" fmla="*/ 16 w 1497"/>
                    <a:gd name="T11" fmla="*/ 2 h 2"/>
                    <a:gd name="T12" fmla="*/ 25 w 1497"/>
                    <a:gd name="T13" fmla="*/ 2 h 2"/>
                    <a:gd name="T14" fmla="*/ 37 w 1497"/>
                    <a:gd name="T15" fmla="*/ 2 h 2"/>
                    <a:gd name="T16" fmla="*/ 54 w 1497"/>
                    <a:gd name="T17" fmla="*/ 2 h 2"/>
                    <a:gd name="T18" fmla="*/ 74 w 1497"/>
                    <a:gd name="T19" fmla="*/ 2 h 2"/>
                    <a:gd name="T20" fmla="*/ 74 w 1497"/>
                    <a:gd name="T21" fmla="*/ 2 h 2"/>
                    <a:gd name="T22" fmla="*/ 84 w 1497"/>
                    <a:gd name="T23" fmla="*/ 2 h 2"/>
                    <a:gd name="T24" fmla="*/ 100 w 1497"/>
                    <a:gd name="T25" fmla="*/ 2 h 2"/>
                    <a:gd name="T26" fmla="*/ 123 w 1497"/>
                    <a:gd name="T27" fmla="*/ 2 h 2"/>
                    <a:gd name="T28" fmla="*/ 152 w 1497"/>
                    <a:gd name="T29" fmla="*/ 2 h 2"/>
                    <a:gd name="T30" fmla="*/ 187 w 1497"/>
                    <a:gd name="T31" fmla="*/ 2 h 2"/>
                    <a:gd name="T32" fmla="*/ 227 w 1497"/>
                    <a:gd name="T33" fmla="*/ 2 h 2"/>
                    <a:gd name="T34" fmla="*/ 272 w 1497"/>
                    <a:gd name="T35" fmla="*/ 2 h 2"/>
                    <a:gd name="T36" fmla="*/ 321 w 1497"/>
                    <a:gd name="T37" fmla="*/ 2 h 2"/>
                    <a:gd name="T38" fmla="*/ 373 w 1497"/>
                    <a:gd name="T39" fmla="*/ 2 h 2"/>
                    <a:gd name="T40" fmla="*/ 429 w 1497"/>
                    <a:gd name="T41" fmla="*/ 2 h 2"/>
                    <a:gd name="T42" fmla="*/ 489 w 1497"/>
                    <a:gd name="T43" fmla="*/ 1 h 2"/>
                    <a:gd name="T44" fmla="*/ 550 w 1497"/>
                    <a:gd name="T45" fmla="*/ 1 h 2"/>
                    <a:gd name="T46" fmla="*/ 613 w 1497"/>
                    <a:gd name="T47" fmla="*/ 1 h 2"/>
                    <a:gd name="T48" fmla="*/ 677 w 1497"/>
                    <a:gd name="T49" fmla="*/ 1 h 2"/>
                    <a:gd name="T50" fmla="*/ 742 w 1497"/>
                    <a:gd name="T51" fmla="*/ 1 h 2"/>
                    <a:gd name="T52" fmla="*/ 808 w 1497"/>
                    <a:gd name="T53" fmla="*/ 1 h 2"/>
                    <a:gd name="T54" fmla="*/ 873 w 1497"/>
                    <a:gd name="T55" fmla="*/ 1 h 2"/>
                    <a:gd name="T56" fmla="*/ 937 w 1497"/>
                    <a:gd name="T57" fmla="*/ 1 h 2"/>
                    <a:gd name="T58" fmla="*/ 1000 w 1497"/>
                    <a:gd name="T59" fmla="*/ 1 h 2"/>
                    <a:gd name="T60" fmla="*/ 1063 w 1497"/>
                    <a:gd name="T61" fmla="*/ 1 h 2"/>
                    <a:gd name="T62" fmla="*/ 1122 w 1497"/>
                    <a:gd name="T63" fmla="*/ 1 h 2"/>
                    <a:gd name="T64" fmla="*/ 1179 w 1497"/>
                    <a:gd name="T65" fmla="*/ 0 h 2"/>
                    <a:gd name="T66" fmla="*/ 1233 w 1497"/>
                    <a:gd name="T67" fmla="*/ 0 h 2"/>
                    <a:gd name="T68" fmla="*/ 1283 w 1497"/>
                    <a:gd name="T69" fmla="*/ 0 h 2"/>
                    <a:gd name="T70" fmla="*/ 1329 w 1497"/>
                    <a:gd name="T71" fmla="*/ 0 h 2"/>
                    <a:gd name="T72" fmla="*/ 1371 w 1497"/>
                    <a:gd name="T73" fmla="*/ 0 h 2"/>
                    <a:gd name="T74" fmla="*/ 1407 w 1497"/>
                    <a:gd name="T75" fmla="*/ 0 h 2"/>
                    <a:gd name="T76" fmla="*/ 1439 w 1497"/>
                    <a:gd name="T77" fmla="*/ 0 h 2"/>
                    <a:gd name="T78" fmla="*/ 1463 w 1497"/>
                    <a:gd name="T79" fmla="*/ 0 h 2"/>
                    <a:gd name="T80" fmla="*/ 1481 w 1497"/>
                    <a:gd name="T81" fmla="*/ 0 h 2"/>
                    <a:gd name="T82" fmla="*/ 1493 w 1497"/>
                    <a:gd name="T83" fmla="*/ 0 h 2"/>
                    <a:gd name="T84" fmla="*/ 1497 w 1497"/>
                    <a:gd name="T8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97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2"/>
                      </a:lnTo>
                      <a:lnTo>
                        <a:pt x="8" y="2"/>
                      </a:lnTo>
                      <a:lnTo>
                        <a:pt x="16" y="2"/>
                      </a:lnTo>
                      <a:lnTo>
                        <a:pt x="25" y="2"/>
                      </a:lnTo>
                      <a:lnTo>
                        <a:pt x="37" y="2"/>
                      </a:lnTo>
                      <a:lnTo>
                        <a:pt x="54" y="2"/>
                      </a:lnTo>
                      <a:lnTo>
                        <a:pt x="74" y="2"/>
                      </a:lnTo>
                      <a:lnTo>
                        <a:pt x="84" y="2"/>
                      </a:lnTo>
                      <a:lnTo>
                        <a:pt x="100" y="2"/>
                      </a:lnTo>
                      <a:lnTo>
                        <a:pt x="123" y="2"/>
                      </a:lnTo>
                      <a:lnTo>
                        <a:pt x="152" y="2"/>
                      </a:lnTo>
                      <a:lnTo>
                        <a:pt x="187" y="2"/>
                      </a:lnTo>
                      <a:lnTo>
                        <a:pt x="227" y="2"/>
                      </a:lnTo>
                      <a:lnTo>
                        <a:pt x="272" y="2"/>
                      </a:lnTo>
                      <a:lnTo>
                        <a:pt x="321" y="2"/>
                      </a:lnTo>
                      <a:lnTo>
                        <a:pt x="373" y="2"/>
                      </a:lnTo>
                      <a:lnTo>
                        <a:pt x="429" y="2"/>
                      </a:lnTo>
                      <a:lnTo>
                        <a:pt x="489" y="1"/>
                      </a:lnTo>
                      <a:lnTo>
                        <a:pt x="550" y="1"/>
                      </a:lnTo>
                      <a:lnTo>
                        <a:pt x="613" y="1"/>
                      </a:lnTo>
                      <a:lnTo>
                        <a:pt x="677" y="1"/>
                      </a:lnTo>
                      <a:lnTo>
                        <a:pt x="742" y="1"/>
                      </a:lnTo>
                      <a:lnTo>
                        <a:pt x="808" y="1"/>
                      </a:lnTo>
                      <a:lnTo>
                        <a:pt x="873" y="1"/>
                      </a:lnTo>
                      <a:lnTo>
                        <a:pt x="937" y="1"/>
                      </a:lnTo>
                      <a:lnTo>
                        <a:pt x="1000" y="1"/>
                      </a:lnTo>
                      <a:lnTo>
                        <a:pt x="1063" y="1"/>
                      </a:lnTo>
                      <a:lnTo>
                        <a:pt x="1122" y="1"/>
                      </a:lnTo>
                      <a:lnTo>
                        <a:pt x="1179" y="0"/>
                      </a:lnTo>
                      <a:lnTo>
                        <a:pt x="1233" y="0"/>
                      </a:lnTo>
                      <a:lnTo>
                        <a:pt x="1283" y="0"/>
                      </a:lnTo>
                      <a:lnTo>
                        <a:pt x="1329" y="0"/>
                      </a:lnTo>
                      <a:lnTo>
                        <a:pt x="1371" y="0"/>
                      </a:lnTo>
                      <a:lnTo>
                        <a:pt x="1407" y="0"/>
                      </a:lnTo>
                      <a:lnTo>
                        <a:pt x="1439" y="0"/>
                      </a:lnTo>
                      <a:lnTo>
                        <a:pt x="1463" y="0"/>
                      </a:lnTo>
                      <a:lnTo>
                        <a:pt x="1481" y="0"/>
                      </a:lnTo>
                      <a:lnTo>
                        <a:pt x="1493" y="0"/>
                      </a:lnTo>
                      <a:lnTo>
                        <a:pt x="1497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93" name="Freeform 1009"/>
                <p:cNvSpPr>
                  <a:spLocks/>
                </p:cNvSpPr>
                <p:nvPr/>
              </p:nvSpPr>
              <p:spPr bwMode="auto">
                <a:xfrm>
                  <a:off x="4482" y="2985"/>
                  <a:ext cx="300" cy="1"/>
                </a:xfrm>
                <a:custGeom>
                  <a:avLst/>
                  <a:gdLst>
                    <a:gd name="T0" fmla="*/ 0 w 1498"/>
                    <a:gd name="T1" fmla="*/ 0 h 1"/>
                    <a:gd name="T2" fmla="*/ 0 w 1498"/>
                    <a:gd name="T3" fmla="*/ 0 h 1"/>
                    <a:gd name="T4" fmla="*/ 1 w 1498"/>
                    <a:gd name="T5" fmla="*/ 0 h 1"/>
                    <a:gd name="T6" fmla="*/ 4 w 1498"/>
                    <a:gd name="T7" fmla="*/ 0 h 1"/>
                    <a:gd name="T8" fmla="*/ 9 w 1498"/>
                    <a:gd name="T9" fmla="*/ 0 h 1"/>
                    <a:gd name="T10" fmla="*/ 16 w 1498"/>
                    <a:gd name="T11" fmla="*/ 0 h 1"/>
                    <a:gd name="T12" fmla="*/ 26 w 1498"/>
                    <a:gd name="T13" fmla="*/ 1 h 1"/>
                    <a:gd name="T14" fmla="*/ 38 w 1498"/>
                    <a:gd name="T15" fmla="*/ 1 h 1"/>
                    <a:gd name="T16" fmla="*/ 55 w 1498"/>
                    <a:gd name="T17" fmla="*/ 1 h 1"/>
                    <a:gd name="T18" fmla="*/ 74 w 1498"/>
                    <a:gd name="T19" fmla="*/ 1 h 1"/>
                    <a:gd name="T20" fmla="*/ 74 w 1498"/>
                    <a:gd name="T21" fmla="*/ 1 h 1"/>
                    <a:gd name="T22" fmla="*/ 84 w 1498"/>
                    <a:gd name="T23" fmla="*/ 1 h 1"/>
                    <a:gd name="T24" fmla="*/ 100 w 1498"/>
                    <a:gd name="T25" fmla="*/ 1 h 1"/>
                    <a:gd name="T26" fmla="*/ 123 w 1498"/>
                    <a:gd name="T27" fmla="*/ 1 h 1"/>
                    <a:gd name="T28" fmla="*/ 152 w 1498"/>
                    <a:gd name="T29" fmla="*/ 1 h 1"/>
                    <a:gd name="T30" fmla="*/ 188 w 1498"/>
                    <a:gd name="T31" fmla="*/ 1 h 1"/>
                    <a:gd name="T32" fmla="*/ 228 w 1498"/>
                    <a:gd name="T33" fmla="*/ 1 h 1"/>
                    <a:gd name="T34" fmla="*/ 273 w 1498"/>
                    <a:gd name="T35" fmla="*/ 1 h 1"/>
                    <a:gd name="T36" fmla="*/ 322 w 1498"/>
                    <a:gd name="T37" fmla="*/ 1 h 1"/>
                    <a:gd name="T38" fmla="*/ 374 w 1498"/>
                    <a:gd name="T39" fmla="*/ 1 h 1"/>
                    <a:gd name="T40" fmla="*/ 430 w 1498"/>
                    <a:gd name="T41" fmla="*/ 1 h 1"/>
                    <a:gd name="T42" fmla="*/ 490 w 1498"/>
                    <a:gd name="T43" fmla="*/ 1 h 1"/>
                    <a:gd name="T44" fmla="*/ 550 w 1498"/>
                    <a:gd name="T45" fmla="*/ 1 h 1"/>
                    <a:gd name="T46" fmla="*/ 614 w 1498"/>
                    <a:gd name="T47" fmla="*/ 1 h 1"/>
                    <a:gd name="T48" fmla="*/ 677 w 1498"/>
                    <a:gd name="T49" fmla="*/ 1 h 1"/>
                    <a:gd name="T50" fmla="*/ 743 w 1498"/>
                    <a:gd name="T51" fmla="*/ 1 h 1"/>
                    <a:gd name="T52" fmla="*/ 809 w 1498"/>
                    <a:gd name="T53" fmla="*/ 0 h 1"/>
                    <a:gd name="T54" fmla="*/ 873 w 1498"/>
                    <a:gd name="T55" fmla="*/ 0 h 1"/>
                    <a:gd name="T56" fmla="*/ 938 w 1498"/>
                    <a:gd name="T57" fmla="*/ 0 h 1"/>
                    <a:gd name="T58" fmla="*/ 1001 w 1498"/>
                    <a:gd name="T59" fmla="*/ 0 h 1"/>
                    <a:gd name="T60" fmla="*/ 1063 w 1498"/>
                    <a:gd name="T61" fmla="*/ 0 h 1"/>
                    <a:gd name="T62" fmla="*/ 1123 w 1498"/>
                    <a:gd name="T63" fmla="*/ 0 h 1"/>
                    <a:gd name="T64" fmla="*/ 1180 w 1498"/>
                    <a:gd name="T65" fmla="*/ 0 h 1"/>
                    <a:gd name="T66" fmla="*/ 1233 w 1498"/>
                    <a:gd name="T67" fmla="*/ 0 h 1"/>
                    <a:gd name="T68" fmla="*/ 1283 w 1498"/>
                    <a:gd name="T69" fmla="*/ 0 h 1"/>
                    <a:gd name="T70" fmla="*/ 1330 w 1498"/>
                    <a:gd name="T71" fmla="*/ 0 h 1"/>
                    <a:gd name="T72" fmla="*/ 1371 w 1498"/>
                    <a:gd name="T73" fmla="*/ 0 h 1"/>
                    <a:gd name="T74" fmla="*/ 1407 w 1498"/>
                    <a:gd name="T75" fmla="*/ 0 h 1"/>
                    <a:gd name="T76" fmla="*/ 1439 w 1498"/>
                    <a:gd name="T77" fmla="*/ 0 h 1"/>
                    <a:gd name="T78" fmla="*/ 1463 w 1498"/>
                    <a:gd name="T79" fmla="*/ 0 h 1"/>
                    <a:gd name="T80" fmla="*/ 1482 w 1498"/>
                    <a:gd name="T81" fmla="*/ 0 h 1"/>
                    <a:gd name="T82" fmla="*/ 1494 w 1498"/>
                    <a:gd name="T83" fmla="*/ 0 h 1"/>
                    <a:gd name="T84" fmla="*/ 1498 w 1498"/>
                    <a:gd name="T8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9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9" y="0"/>
                      </a:lnTo>
                      <a:lnTo>
                        <a:pt x="16" y="0"/>
                      </a:lnTo>
                      <a:lnTo>
                        <a:pt x="26" y="1"/>
                      </a:lnTo>
                      <a:lnTo>
                        <a:pt x="38" y="1"/>
                      </a:lnTo>
                      <a:lnTo>
                        <a:pt x="55" y="1"/>
                      </a:lnTo>
                      <a:lnTo>
                        <a:pt x="74" y="1"/>
                      </a:lnTo>
                      <a:lnTo>
                        <a:pt x="84" y="1"/>
                      </a:lnTo>
                      <a:lnTo>
                        <a:pt x="100" y="1"/>
                      </a:lnTo>
                      <a:lnTo>
                        <a:pt x="123" y="1"/>
                      </a:lnTo>
                      <a:lnTo>
                        <a:pt x="152" y="1"/>
                      </a:lnTo>
                      <a:lnTo>
                        <a:pt x="188" y="1"/>
                      </a:lnTo>
                      <a:lnTo>
                        <a:pt x="228" y="1"/>
                      </a:lnTo>
                      <a:lnTo>
                        <a:pt x="273" y="1"/>
                      </a:lnTo>
                      <a:lnTo>
                        <a:pt x="322" y="1"/>
                      </a:lnTo>
                      <a:lnTo>
                        <a:pt x="374" y="1"/>
                      </a:lnTo>
                      <a:lnTo>
                        <a:pt x="430" y="1"/>
                      </a:lnTo>
                      <a:lnTo>
                        <a:pt x="490" y="1"/>
                      </a:lnTo>
                      <a:lnTo>
                        <a:pt x="550" y="1"/>
                      </a:lnTo>
                      <a:lnTo>
                        <a:pt x="614" y="1"/>
                      </a:lnTo>
                      <a:lnTo>
                        <a:pt x="677" y="1"/>
                      </a:lnTo>
                      <a:lnTo>
                        <a:pt x="743" y="1"/>
                      </a:lnTo>
                      <a:lnTo>
                        <a:pt x="809" y="0"/>
                      </a:lnTo>
                      <a:lnTo>
                        <a:pt x="873" y="0"/>
                      </a:lnTo>
                      <a:lnTo>
                        <a:pt x="938" y="0"/>
                      </a:lnTo>
                      <a:lnTo>
                        <a:pt x="1001" y="0"/>
                      </a:lnTo>
                      <a:lnTo>
                        <a:pt x="1063" y="0"/>
                      </a:lnTo>
                      <a:lnTo>
                        <a:pt x="1123" y="0"/>
                      </a:lnTo>
                      <a:lnTo>
                        <a:pt x="1180" y="0"/>
                      </a:lnTo>
                      <a:lnTo>
                        <a:pt x="1233" y="0"/>
                      </a:lnTo>
                      <a:lnTo>
                        <a:pt x="1283" y="0"/>
                      </a:lnTo>
                      <a:lnTo>
                        <a:pt x="1330" y="0"/>
                      </a:lnTo>
                      <a:lnTo>
                        <a:pt x="1371" y="0"/>
                      </a:lnTo>
                      <a:lnTo>
                        <a:pt x="1407" y="0"/>
                      </a:lnTo>
                      <a:lnTo>
                        <a:pt x="1439" y="0"/>
                      </a:lnTo>
                      <a:lnTo>
                        <a:pt x="1463" y="0"/>
                      </a:lnTo>
                      <a:lnTo>
                        <a:pt x="1482" y="0"/>
                      </a:lnTo>
                      <a:lnTo>
                        <a:pt x="1494" y="0"/>
                      </a:lnTo>
                      <a:lnTo>
                        <a:pt x="1498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94" name="Freeform 1010"/>
                <p:cNvSpPr>
                  <a:spLocks/>
                </p:cNvSpPr>
                <p:nvPr/>
              </p:nvSpPr>
              <p:spPr bwMode="auto">
                <a:xfrm>
                  <a:off x="4483" y="2982"/>
                  <a:ext cx="299" cy="1"/>
                </a:xfrm>
                <a:custGeom>
                  <a:avLst/>
                  <a:gdLst>
                    <a:gd name="T0" fmla="*/ 0 w 1497"/>
                    <a:gd name="T1" fmla="*/ 0 h 3"/>
                    <a:gd name="T2" fmla="*/ 0 w 1497"/>
                    <a:gd name="T3" fmla="*/ 0 h 3"/>
                    <a:gd name="T4" fmla="*/ 1 w 1497"/>
                    <a:gd name="T5" fmla="*/ 0 h 3"/>
                    <a:gd name="T6" fmla="*/ 3 w 1497"/>
                    <a:gd name="T7" fmla="*/ 0 h 3"/>
                    <a:gd name="T8" fmla="*/ 8 w 1497"/>
                    <a:gd name="T9" fmla="*/ 2 h 3"/>
                    <a:gd name="T10" fmla="*/ 15 w 1497"/>
                    <a:gd name="T11" fmla="*/ 2 h 3"/>
                    <a:gd name="T12" fmla="*/ 25 w 1497"/>
                    <a:gd name="T13" fmla="*/ 2 h 3"/>
                    <a:gd name="T14" fmla="*/ 39 w 1497"/>
                    <a:gd name="T15" fmla="*/ 3 h 3"/>
                    <a:gd name="T16" fmla="*/ 54 w 1497"/>
                    <a:gd name="T17" fmla="*/ 3 h 3"/>
                    <a:gd name="T18" fmla="*/ 74 w 1497"/>
                    <a:gd name="T19" fmla="*/ 3 h 3"/>
                    <a:gd name="T20" fmla="*/ 74 w 1497"/>
                    <a:gd name="T21" fmla="*/ 3 h 3"/>
                    <a:gd name="T22" fmla="*/ 84 w 1497"/>
                    <a:gd name="T23" fmla="*/ 3 h 3"/>
                    <a:gd name="T24" fmla="*/ 99 w 1497"/>
                    <a:gd name="T25" fmla="*/ 3 h 3"/>
                    <a:gd name="T26" fmla="*/ 123 w 1497"/>
                    <a:gd name="T27" fmla="*/ 3 h 3"/>
                    <a:gd name="T28" fmla="*/ 152 w 1497"/>
                    <a:gd name="T29" fmla="*/ 3 h 3"/>
                    <a:gd name="T30" fmla="*/ 187 w 1497"/>
                    <a:gd name="T31" fmla="*/ 3 h 3"/>
                    <a:gd name="T32" fmla="*/ 227 w 1497"/>
                    <a:gd name="T33" fmla="*/ 3 h 3"/>
                    <a:gd name="T34" fmla="*/ 272 w 1497"/>
                    <a:gd name="T35" fmla="*/ 3 h 3"/>
                    <a:gd name="T36" fmla="*/ 321 w 1497"/>
                    <a:gd name="T37" fmla="*/ 3 h 3"/>
                    <a:gd name="T38" fmla="*/ 373 w 1497"/>
                    <a:gd name="T39" fmla="*/ 3 h 3"/>
                    <a:gd name="T40" fmla="*/ 429 w 1497"/>
                    <a:gd name="T41" fmla="*/ 3 h 3"/>
                    <a:gd name="T42" fmla="*/ 489 w 1497"/>
                    <a:gd name="T43" fmla="*/ 3 h 3"/>
                    <a:gd name="T44" fmla="*/ 550 w 1497"/>
                    <a:gd name="T45" fmla="*/ 3 h 3"/>
                    <a:gd name="T46" fmla="*/ 613 w 1497"/>
                    <a:gd name="T47" fmla="*/ 3 h 3"/>
                    <a:gd name="T48" fmla="*/ 676 w 1497"/>
                    <a:gd name="T49" fmla="*/ 3 h 3"/>
                    <a:gd name="T50" fmla="*/ 742 w 1497"/>
                    <a:gd name="T51" fmla="*/ 3 h 3"/>
                    <a:gd name="T52" fmla="*/ 808 w 1497"/>
                    <a:gd name="T53" fmla="*/ 2 h 3"/>
                    <a:gd name="T54" fmla="*/ 872 w 1497"/>
                    <a:gd name="T55" fmla="*/ 2 h 3"/>
                    <a:gd name="T56" fmla="*/ 937 w 1497"/>
                    <a:gd name="T57" fmla="*/ 2 h 3"/>
                    <a:gd name="T58" fmla="*/ 1000 w 1497"/>
                    <a:gd name="T59" fmla="*/ 2 h 3"/>
                    <a:gd name="T60" fmla="*/ 1062 w 1497"/>
                    <a:gd name="T61" fmla="*/ 2 h 3"/>
                    <a:gd name="T62" fmla="*/ 1122 w 1497"/>
                    <a:gd name="T63" fmla="*/ 2 h 3"/>
                    <a:gd name="T64" fmla="*/ 1179 w 1497"/>
                    <a:gd name="T65" fmla="*/ 2 h 3"/>
                    <a:gd name="T66" fmla="*/ 1233 w 1497"/>
                    <a:gd name="T67" fmla="*/ 2 h 3"/>
                    <a:gd name="T68" fmla="*/ 1283 w 1497"/>
                    <a:gd name="T69" fmla="*/ 2 h 3"/>
                    <a:gd name="T70" fmla="*/ 1329 w 1497"/>
                    <a:gd name="T71" fmla="*/ 2 h 3"/>
                    <a:gd name="T72" fmla="*/ 1370 w 1497"/>
                    <a:gd name="T73" fmla="*/ 2 h 3"/>
                    <a:gd name="T74" fmla="*/ 1407 w 1497"/>
                    <a:gd name="T75" fmla="*/ 2 h 3"/>
                    <a:gd name="T76" fmla="*/ 1439 w 1497"/>
                    <a:gd name="T77" fmla="*/ 2 h 3"/>
                    <a:gd name="T78" fmla="*/ 1463 w 1497"/>
                    <a:gd name="T79" fmla="*/ 2 h 3"/>
                    <a:gd name="T80" fmla="*/ 1481 w 1497"/>
                    <a:gd name="T81" fmla="*/ 2 h 3"/>
                    <a:gd name="T82" fmla="*/ 1493 w 1497"/>
                    <a:gd name="T83" fmla="*/ 2 h 3"/>
                    <a:gd name="T84" fmla="*/ 1497 w 1497"/>
                    <a:gd name="T8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97" h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8" y="2"/>
                      </a:lnTo>
                      <a:lnTo>
                        <a:pt x="15" y="2"/>
                      </a:lnTo>
                      <a:lnTo>
                        <a:pt x="25" y="2"/>
                      </a:lnTo>
                      <a:lnTo>
                        <a:pt x="39" y="3"/>
                      </a:lnTo>
                      <a:lnTo>
                        <a:pt x="54" y="3"/>
                      </a:lnTo>
                      <a:lnTo>
                        <a:pt x="74" y="3"/>
                      </a:lnTo>
                      <a:lnTo>
                        <a:pt x="84" y="3"/>
                      </a:lnTo>
                      <a:lnTo>
                        <a:pt x="99" y="3"/>
                      </a:lnTo>
                      <a:lnTo>
                        <a:pt x="123" y="3"/>
                      </a:lnTo>
                      <a:lnTo>
                        <a:pt x="152" y="3"/>
                      </a:lnTo>
                      <a:lnTo>
                        <a:pt x="187" y="3"/>
                      </a:lnTo>
                      <a:lnTo>
                        <a:pt x="227" y="3"/>
                      </a:lnTo>
                      <a:lnTo>
                        <a:pt x="272" y="3"/>
                      </a:lnTo>
                      <a:lnTo>
                        <a:pt x="321" y="3"/>
                      </a:lnTo>
                      <a:lnTo>
                        <a:pt x="373" y="3"/>
                      </a:lnTo>
                      <a:lnTo>
                        <a:pt x="429" y="3"/>
                      </a:lnTo>
                      <a:lnTo>
                        <a:pt x="489" y="3"/>
                      </a:lnTo>
                      <a:lnTo>
                        <a:pt x="550" y="3"/>
                      </a:lnTo>
                      <a:lnTo>
                        <a:pt x="613" y="3"/>
                      </a:lnTo>
                      <a:lnTo>
                        <a:pt x="676" y="3"/>
                      </a:lnTo>
                      <a:lnTo>
                        <a:pt x="742" y="3"/>
                      </a:lnTo>
                      <a:lnTo>
                        <a:pt x="808" y="2"/>
                      </a:lnTo>
                      <a:lnTo>
                        <a:pt x="872" y="2"/>
                      </a:lnTo>
                      <a:lnTo>
                        <a:pt x="937" y="2"/>
                      </a:lnTo>
                      <a:lnTo>
                        <a:pt x="1000" y="2"/>
                      </a:lnTo>
                      <a:lnTo>
                        <a:pt x="1062" y="2"/>
                      </a:lnTo>
                      <a:lnTo>
                        <a:pt x="1122" y="2"/>
                      </a:lnTo>
                      <a:lnTo>
                        <a:pt x="1179" y="2"/>
                      </a:lnTo>
                      <a:lnTo>
                        <a:pt x="1233" y="2"/>
                      </a:lnTo>
                      <a:lnTo>
                        <a:pt x="1283" y="2"/>
                      </a:lnTo>
                      <a:lnTo>
                        <a:pt x="1329" y="2"/>
                      </a:lnTo>
                      <a:lnTo>
                        <a:pt x="1370" y="2"/>
                      </a:lnTo>
                      <a:lnTo>
                        <a:pt x="1407" y="2"/>
                      </a:lnTo>
                      <a:lnTo>
                        <a:pt x="1439" y="2"/>
                      </a:lnTo>
                      <a:lnTo>
                        <a:pt x="1463" y="2"/>
                      </a:lnTo>
                      <a:lnTo>
                        <a:pt x="1481" y="2"/>
                      </a:lnTo>
                      <a:lnTo>
                        <a:pt x="1493" y="2"/>
                      </a:lnTo>
                      <a:lnTo>
                        <a:pt x="1497" y="2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95" name="Freeform 1011"/>
                <p:cNvSpPr>
                  <a:spLocks/>
                </p:cNvSpPr>
                <p:nvPr/>
              </p:nvSpPr>
              <p:spPr bwMode="auto">
                <a:xfrm>
                  <a:off x="4483" y="2979"/>
                  <a:ext cx="300" cy="1"/>
                </a:xfrm>
                <a:custGeom>
                  <a:avLst/>
                  <a:gdLst>
                    <a:gd name="T0" fmla="*/ 0 w 1497"/>
                    <a:gd name="T1" fmla="*/ 0 h 3"/>
                    <a:gd name="T2" fmla="*/ 0 w 1497"/>
                    <a:gd name="T3" fmla="*/ 0 h 3"/>
                    <a:gd name="T4" fmla="*/ 1 w 1497"/>
                    <a:gd name="T5" fmla="*/ 0 h 3"/>
                    <a:gd name="T6" fmla="*/ 4 w 1497"/>
                    <a:gd name="T7" fmla="*/ 0 h 3"/>
                    <a:gd name="T8" fmla="*/ 9 w 1497"/>
                    <a:gd name="T9" fmla="*/ 1 h 3"/>
                    <a:gd name="T10" fmla="*/ 16 w 1497"/>
                    <a:gd name="T11" fmla="*/ 1 h 3"/>
                    <a:gd name="T12" fmla="*/ 26 w 1497"/>
                    <a:gd name="T13" fmla="*/ 2 h 3"/>
                    <a:gd name="T14" fmla="*/ 38 w 1497"/>
                    <a:gd name="T15" fmla="*/ 3 h 3"/>
                    <a:gd name="T16" fmla="*/ 55 w 1497"/>
                    <a:gd name="T17" fmla="*/ 3 h 3"/>
                    <a:gd name="T18" fmla="*/ 74 w 1497"/>
                    <a:gd name="T19" fmla="*/ 3 h 3"/>
                    <a:gd name="T20" fmla="*/ 74 w 1497"/>
                    <a:gd name="T21" fmla="*/ 3 h 3"/>
                    <a:gd name="T22" fmla="*/ 84 w 1497"/>
                    <a:gd name="T23" fmla="*/ 3 h 3"/>
                    <a:gd name="T24" fmla="*/ 100 w 1497"/>
                    <a:gd name="T25" fmla="*/ 3 h 3"/>
                    <a:gd name="T26" fmla="*/ 123 w 1497"/>
                    <a:gd name="T27" fmla="*/ 3 h 3"/>
                    <a:gd name="T28" fmla="*/ 152 w 1497"/>
                    <a:gd name="T29" fmla="*/ 3 h 3"/>
                    <a:gd name="T30" fmla="*/ 187 w 1497"/>
                    <a:gd name="T31" fmla="*/ 3 h 3"/>
                    <a:gd name="T32" fmla="*/ 228 w 1497"/>
                    <a:gd name="T33" fmla="*/ 3 h 3"/>
                    <a:gd name="T34" fmla="*/ 273 w 1497"/>
                    <a:gd name="T35" fmla="*/ 3 h 3"/>
                    <a:gd name="T36" fmla="*/ 321 w 1497"/>
                    <a:gd name="T37" fmla="*/ 3 h 3"/>
                    <a:gd name="T38" fmla="*/ 374 w 1497"/>
                    <a:gd name="T39" fmla="*/ 3 h 3"/>
                    <a:gd name="T40" fmla="*/ 430 w 1497"/>
                    <a:gd name="T41" fmla="*/ 3 h 3"/>
                    <a:gd name="T42" fmla="*/ 489 w 1497"/>
                    <a:gd name="T43" fmla="*/ 3 h 3"/>
                    <a:gd name="T44" fmla="*/ 550 w 1497"/>
                    <a:gd name="T45" fmla="*/ 3 h 3"/>
                    <a:gd name="T46" fmla="*/ 614 w 1497"/>
                    <a:gd name="T47" fmla="*/ 3 h 3"/>
                    <a:gd name="T48" fmla="*/ 677 w 1497"/>
                    <a:gd name="T49" fmla="*/ 3 h 3"/>
                    <a:gd name="T50" fmla="*/ 743 w 1497"/>
                    <a:gd name="T51" fmla="*/ 3 h 3"/>
                    <a:gd name="T52" fmla="*/ 808 w 1497"/>
                    <a:gd name="T53" fmla="*/ 3 h 3"/>
                    <a:gd name="T54" fmla="*/ 873 w 1497"/>
                    <a:gd name="T55" fmla="*/ 3 h 3"/>
                    <a:gd name="T56" fmla="*/ 937 w 1497"/>
                    <a:gd name="T57" fmla="*/ 3 h 3"/>
                    <a:gd name="T58" fmla="*/ 1001 w 1497"/>
                    <a:gd name="T59" fmla="*/ 3 h 3"/>
                    <a:gd name="T60" fmla="*/ 1063 w 1497"/>
                    <a:gd name="T61" fmla="*/ 3 h 3"/>
                    <a:gd name="T62" fmla="*/ 1122 w 1497"/>
                    <a:gd name="T63" fmla="*/ 3 h 3"/>
                    <a:gd name="T64" fmla="*/ 1180 w 1497"/>
                    <a:gd name="T65" fmla="*/ 3 h 3"/>
                    <a:gd name="T66" fmla="*/ 1233 w 1497"/>
                    <a:gd name="T67" fmla="*/ 3 h 3"/>
                    <a:gd name="T68" fmla="*/ 1283 w 1497"/>
                    <a:gd name="T69" fmla="*/ 3 h 3"/>
                    <a:gd name="T70" fmla="*/ 1329 w 1497"/>
                    <a:gd name="T71" fmla="*/ 3 h 3"/>
                    <a:gd name="T72" fmla="*/ 1371 w 1497"/>
                    <a:gd name="T73" fmla="*/ 3 h 3"/>
                    <a:gd name="T74" fmla="*/ 1407 w 1497"/>
                    <a:gd name="T75" fmla="*/ 3 h 3"/>
                    <a:gd name="T76" fmla="*/ 1439 w 1497"/>
                    <a:gd name="T77" fmla="*/ 3 h 3"/>
                    <a:gd name="T78" fmla="*/ 1463 w 1497"/>
                    <a:gd name="T79" fmla="*/ 3 h 3"/>
                    <a:gd name="T80" fmla="*/ 1482 w 1497"/>
                    <a:gd name="T81" fmla="*/ 3 h 3"/>
                    <a:gd name="T82" fmla="*/ 1494 w 1497"/>
                    <a:gd name="T83" fmla="*/ 3 h 3"/>
                    <a:gd name="T84" fmla="*/ 1497 w 1497"/>
                    <a:gd name="T8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97" h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9" y="1"/>
                      </a:lnTo>
                      <a:lnTo>
                        <a:pt x="16" y="1"/>
                      </a:lnTo>
                      <a:lnTo>
                        <a:pt x="26" y="2"/>
                      </a:lnTo>
                      <a:lnTo>
                        <a:pt x="38" y="3"/>
                      </a:lnTo>
                      <a:lnTo>
                        <a:pt x="55" y="3"/>
                      </a:lnTo>
                      <a:lnTo>
                        <a:pt x="74" y="3"/>
                      </a:lnTo>
                      <a:lnTo>
                        <a:pt x="84" y="3"/>
                      </a:lnTo>
                      <a:lnTo>
                        <a:pt x="100" y="3"/>
                      </a:lnTo>
                      <a:lnTo>
                        <a:pt x="123" y="3"/>
                      </a:lnTo>
                      <a:lnTo>
                        <a:pt x="152" y="3"/>
                      </a:lnTo>
                      <a:lnTo>
                        <a:pt x="187" y="3"/>
                      </a:lnTo>
                      <a:lnTo>
                        <a:pt x="228" y="3"/>
                      </a:lnTo>
                      <a:lnTo>
                        <a:pt x="273" y="3"/>
                      </a:lnTo>
                      <a:lnTo>
                        <a:pt x="321" y="3"/>
                      </a:lnTo>
                      <a:lnTo>
                        <a:pt x="374" y="3"/>
                      </a:lnTo>
                      <a:lnTo>
                        <a:pt x="430" y="3"/>
                      </a:lnTo>
                      <a:lnTo>
                        <a:pt x="489" y="3"/>
                      </a:lnTo>
                      <a:lnTo>
                        <a:pt x="550" y="3"/>
                      </a:lnTo>
                      <a:lnTo>
                        <a:pt x="614" y="3"/>
                      </a:lnTo>
                      <a:lnTo>
                        <a:pt x="677" y="3"/>
                      </a:lnTo>
                      <a:lnTo>
                        <a:pt x="743" y="3"/>
                      </a:lnTo>
                      <a:lnTo>
                        <a:pt x="808" y="3"/>
                      </a:lnTo>
                      <a:lnTo>
                        <a:pt x="873" y="3"/>
                      </a:lnTo>
                      <a:lnTo>
                        <a:pt x="937" y="3"/>
                      </a:lnTo>
                      <a:lnTo>
                        <a:pt x="1001" y="3"/>
                      </a:lnTo>
                      <a:lnTo>
                        <a:pt x="1063" y="3"/>
                      </a:lnTo>
                      <a:lnTo>
                        <a:pt x="1122" y="3"/>
                      </a:lnTo>
                      <a:lnTo>
                        <a:pt x="1180" y="3"/>
                      </a:lnTo>
                      <a:lnTo>
                        <a:pt x="1233" y="3"/>
                      </a:lnTo>
                      <a:lnTo>
                        <a:pt x="1283" y="3"/>
                      </a:lnTo>
                      <a:lnTo>
                        <a:pt x="1329" y="3"/>
                      </a:lnTo>
                      <a:lnTo>
                        <a:pt x="1371" y="3"/>
                      </a:lnTo>
                      <a:lnTo>
                        <a:pt x="1407" y="3"/>
                      </a:lnTo>
                      <a:lnTo>
                        <a:pt x="1439" y="3"/>
                      </a:lnTo>
                      <a:lnTo>
                        <a:pt x="1463" y="3"/>
                      </a:lnTo>
                      <a:lnTo>
                        <a:pt x="1482" y="3"/>
                      </a:lnTo>
                      <a:lnTo>
                        <a:pt x="1494" y="3"/>
                      </a:lnTo>
                      <a:lnTo>
                        <a:pt x="1497" y="3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96" name="Freeform 1012"/>
                <p:cNvSpPr>
                  <a:spLocks/>
                </p:cNvSpPr>
                <p:nvPr/>
              </p:nvSpPr>
              <p:spPr bwMode="auto">
                <a:xfrm>
                  <a:off x="4484" y="2977"/>
                  <a:ext cx="299" cy="1"/>
                </a:xfrm>
                <a:custGeom>
                  <a:avLst/>
                  <a:gdLst>
                    <a:gd name="T0" fmla="*/ 0 w 1498"/>
                    <a:gd name="T1" fmla="*/ 0 h 4"/>
                    <a:gd name="T2" fmla="*/ 0 w 1498"/>
                    <a:gd name="T3" fmla="*/ 0 h 4"/>
                    <a:gd name="T4" fmla="*/ 2 w 1498"/>
                    <a:gd name="T5" fmla="*/ 0 h 4"/>
                    <a:gd name="T6" fmla="*/ 4 w 1498"/>
                    <a:gd name="T7" fmla="*/ 0 h 4"/>
                    <a:gd name="T8" fmla="*/ 9 w 1498"/>
                    <a:gd name="T9" fmla="*/ 2 h 4"/>
                    <a:gd name="T10" fmla="*/ 16 w 1498"/>
                    <a:gd name="T11" fmla="*/ 2 h 4"/>
                    <a:gd name="T12" fmla="*/ 26 w 1498"/>
                    <a:gd name="T13" fmla="*/ 3 h 4"/>
                    <a:gd name="T14" fmla="*/ 39 w 1498"/>
                    <a:gd name="T15" fmla="*/ 4 h 4"/>
                    <a:gd name="T16" fmla="*/ 56 w 1498"/>
                    <a:gd name="T17" fmla="*/ 4 h 4"/>
                    <a:gd name="T18" fmla="*/ 76 w 1498"/>
                    <a:gd name="T19" fmla="*/ 4 h 4"/>
                    <a:gd name="T20" fmla="*/ 76 w 1498"/>
                    <a:gd name="T21" fmla="*/ 4 h 4"/>
                    <a:gd name="T22" fmla="*/ 84 w 1498"/>
                    <a:gd name="T23" fmla="*/ 4 h 4"/>
                    <a:gd name="T24" fmla="*/ 101 w 1498"/>
                    <a:gd name="T25" fmla="*/ 4 h 4"/>
                    <a:gd name="T26" fmla="*/ 125 w 1498"/>
                    <a:gd name="T27" fmla="*/ 4 h 4"/>
                    <a:gd name="T28" fmla="*/ 154 w 1498"/>
                    <a:gd name="T29" fmla="*/ 4 h 4"/>
                    <a:gd name="T30" fmla="*/ 188 w 1498"/>
                    <a:gd name="T31" fmla="*/ 4 h 4"/>
                    <a:gd name="T32" fmla="*/ 228 w 1498"/>
                    <a:gd name="T33" fmla="*/ 4 h 4"/>
                    <a:gd name="T34" fmla="*/ 273 w 1498"/>
                    <a:gd name="T35" fmla="*/ 4 h 4"/>
                    <a:gd name="T36" fmla="*/ 322 w 1498"/>
                    <a:gd name="T37" fmla="*/ 4 h 4"/>
                    <a:gd name="T38" fmla="*/ 375 w 1498"/>
                    <a:gd name="T39" fmla="*/ 4 h 4"/>
                    <a:gd name="T40" fmla="*/ 431 w 1498"/>
                    <a:gd name="T41" fmla="*/ 4 h 4"/>
                    <a:gd name="T42" fmla="*/ 490 w 1498"/>
                    <a:gd name="T43" fmla="*/ 4 h 4"/>
                    <a:gd name="T44" fmla="*/ 551 w 1498"/>
                    <a:gd name="T45" fmla="*/ 4 h 4"/>
                    <a:gd name="T46" fmla="*/ 614 w 1498"/>
                    <a:gd name="T47" fmla="*/ 4 h 4"/>
                    <a:gd name="T48" fmla="*/ 679 w 1498"/>
                    <a:gd name="T49" fmla="*/ 4 h 4"/>
                    <a:gd name="T50" fmla="*/ 743 w 1498"/>
                    <a:gd name="T51" fmla="*/ 4 h 4"/>
                    <a:gd name="T52" fmla="*/ 809 w 1498"/>
                    <a:gd name="T53" fmla="*/ 4 h 4"/>
                    <a:gd name="T54" fmla="*/ 873 w 1498"/>
                    <a:gd name="T55" fmla="*/ 4 h 4"/>
                    <a:gd name="T56" fmla="*/ 938 w 1498"/>
                    <a:gd name="T57" fmla="*/ 4 h 4"/>
                    <a:gd name="T58" fmla="*/ 1001 w 1498"/>
                    <a:gd name="T59" fmla="*/ 4 h 4"/>
                    <a:gd name="T60" fmla="*/ 1063 w 1498"/>
                    <a:gd name="T61" fmla="*/ 4 h 4"/>
                    <a:gd name="T62" fmla="*/ 1123 w 1498"/>
                    <a:gd name="T63" fmla="*/ 4 h 4"/>
                    <a:gd name="T64" fmla="*/ 1180 w 1498"/>
                    <a:gd name="T65" fmla="*/ 4 h 4"/>
                    <a:gd name="T66" fmla="*/ 1234 w 1498"/>
                    <a:gd name="T67" fmla="*/ 4 h 4"/>
                    <a:gd name="T68" fmla="*/ 1284 w 1498"/>
                    <a:gd name="T69" fmla="*/ 4 h 4"/>
                    <a:gd name="T70" fmla="*/ 1330 w 1498"/>
                    <a:gd name="T71" fmla="*/ 4 h 4"/>
                    <a:gd name="T72" fmla="*/ 1371 w 1498"/>
                    <a:gd name="T73" fmla="*/ 4 h 4"/>
                    <a:gd name="T74" fmla="*/ 1408 w 1498"/>
                    <a:gd name="T75" fmla="*/ 4 h 4"/>
                    <a:gd name="T76" fmla="*/ 1439 w 1498"/>
                    <a:gd name="T77" fmla="*/ 4 h 4"/>
                    <a:gd name="T78" fmla="*/ 1464 w 1498"/>
                    <a:gd name="T79" fmla="*/ 4 h 4"/>
                    <a:gd name="T80" fmla="*/ 1482 w 1498"/>
                    <a:gd name="T81" fmla="*/ 4 h 4"/>
                    <a:gd name="T82" fmla="*/ 1494 w 1498"/>
                    <a:gd name="T83" fmla="*/ 4 h 4"/>
                    <a:gd name="T84" fmla="*/ 1498 w 1498"/>
                    <a:gd name="T8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98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9" y="2"/>
                      </a:lnTo>
                      <a:lnTo>
                        <a:pt x="16" y="2"/>
                      </a:lnTo>
                      <a:lnTo>
                        <a:pt x="26" y="3"/>
                      </a:lnTo>
                      <a:lnTo>
                        <a:pt x="39" y="4"/>
                      </a:lnTo>
                      <a:lnTo>
                        <a:pt x="56" y="4"/>
                      </a:lnTo>
                      <a:lnTo>
                        <a:pt x="76" y="4"/>
                      </a:lnTo>
                      <a:lnTo>
                        <a:pt x="84" y="4"/>
                      </a:lnTo>
                      <a:lnTo>
                        <a:pt x="101" y="4"/>
                      </a:lnTo>
                      <a:lnTo>
                        <a:pt x="125" y="4"/>
                      </a:lnTo>
                      <a:lnTo>
                        <a:pt x="154" y="4"/>
                      </a:lnTo>
                      <a:lnTo>
                        <a:pt x="188" y="4"/>
                      </a:lnTo>
                      <a:lnTo>
                        <a:pt x="228" y="4"/>
                      </a:lnTo>
                      <a:lnTo>
                        <a:pt x="273" y="4"/>
                      </a:lnTo>
                      <a:lnTo>
                        <a:pt x="322" y="4"/>
                      </a:lnTo>
                      <a:lnTo>
                        <a:pt x="375" y="4"/>
                      </a:lnTo>
                      <a:lnTo>
                        <a:pt x="431" y="4"/>
                      </a:lnTo>
                      <a:lnTo>
                        <a:pt x="490" y="4"/>
                      </a:lnTo>
                      <a:lnTo>
                        <a:pt x="551" y="4"/>
                      </a:lnTo>
                      <a:lnTo>
                        <a:pt x="614" y="4"/>
                      </a:lnTo>
                      <a:lnTo>
                        <a:pt x="679" y="4"/>
                      </a:lnTo>
                      <a:lnTo>
                        <a:pt x="743" y="4"/>
                      </a:lnTo>
                      <a:lnTo>
                        <a:pt x="809" y="4"/>
                      </a:lnTo>
                      <a:lnTo>
                        <a:pt x="873" y="4"/>
                      </a:lnTo>
                      <a:lnTo>
                        <a:pt x="938" y="4"/>
                      </a:lnTo>
                      <a:lnTo>
                        <a:pt x="1001" y="4"/>
                      </a:lnTo>
                      <a:lnTo>
                        <a:pt x="1063" y="4"/>
                      </a:lnTo>
                      <a:lnTo>
                        <a:pt x="1123" y="4"/>
                      </a:lnTo>
                      <a:lnTo>
                        <a:pt x="1180" y="4"/>
                      </a:lnTo>
                      <a:lnTo>
                        <a:pt x="1234" y="4"/>
                      </a:lnTo>
                      <a:lnTo>
                        <a:pt x="1284" y="4"/>
                      </a:lnTo>
                      <a:lnTo>
                        <a:pt x="1330" y="4"/>
                      </a:lnTo>
                      <a:lnTo>
                        <a:pt x="1371" y="4"/>
                      </a:lnTo>
                      <a:lnTo>
                        <a:pt x="1408" y="4"/>
                      </a:lnTo>
                      <a:lnTo>
                        <a:pt x="1439" y="4"/>
                      </a:lnTo>
                      <a:lnTo>
                        <a:pt x="1464" y="4"/>
                      </a:lnTo>
                      <a:lnTo>
                        <a:pt x="1482" y="4"/>
                      </a:lnTo>
                      <a:lnTo>
                        <a:pt x="1494" y="4"/>
                      </a:lnTo>
                      <a:lnTo>
                        <a:pt x="1498" y="4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97" name="Freeform 1013"/>
                <p:cNvSpPr>
                  <a:spLocks/>
                </p:cNvSpPr>
                <p:nvPr/>
              </p:nvSpPr>
              <p:spPr bwMode="auto">
                <a:xfrm>
                  <a:off x="4484" y="2974"/>
                  <a:ext cx="300" cy="1"/>
                </a:xfrm>
                <a:custGeom>
                  <a:avLst/>
                  <a:gdLst>
                    <a:gd name="T0" fmla="*/ 0 w 1497"/>
                    <a:gd name="T1" fmla="*/ 0 h 5"/>
                    <a:gd name="T2" fmla="*/ 0 w 1497"/>
                    <a:gd name="T3" fmla="*/ 0 h 5"/>
                    <a:gd name="T4" fmla="*/ 1 w 1497"/>
                    <a:gd name="T5" fmla="*/ 0 h 5"/>
                    <a:gd name="T6" fmla="*/ 4 w 1497"/>
                    <a:gd name="T7" fmla="*/ 0 h 5"/>
                    <a:gd name="T8" fmla="*/ 8 w 1497"/>
                    <a:gd name="T9" fmla="*/ 1 h 5"/>
                    <a:gd name="T10" fmla="*/ 16 w 1497"/>
                    <a:gd name="T11" fmla="*/ 1 h 5"/>
                    <a:gd name="T12" fmla="*/ 25 w 1497"/>
                    <a:gd name="T13" fmla="*/ 2 h 5"/>
                    <a:gd name="T14" fmla="*/ 39 w 1497"/>
                    <a:gd name="T15" fmla="*/ 4 h 5"/>
                    <a:gd name="T16" fmla="*/ 56 w 1497"/>
                    <a:gd name="T17" fmla="*/ 4 h 5"/>
                    <a:gd name="T18" fmla="*/ 75 w 1497"/>
                    <a:gd name="T19" fmla="*/ 4 h 5"/>
                    <a:gd name="T20" fmla="*/ 75 w 1497"/>
                    <a:gd name="T21" fmla="*/ 4 h 5"/>
                    <a:gd name="T22" fmla="*/ 84 w 1497"/>
                    <a:gd name="T23" fmla="*/ 4 h 5"/>
                    <a:gd name="T24" fmla="*/ 101 w 1497"/>
                    <a:gd name="T25" fmla="*/ 4 h 5"/>
                    <a:gd name="T26" fmla="*/ 124 w 1497"/>
                    <a:gd name="T27" fmla="*/ 4 h 5"/>
                    <a:gd name="T28" fmla="*/ 153 w 1497"/>
                    <a:gd name="T29" fmla="*/ 4 h 5"/>
                    <a:gd name="T30" fmla="*/ 187 w 1497"/>
                    <a:gd name="T31" fmla="*/ 4 h 5"/>
                    <a:gd name="T32" fmla="*/ 228 w 1497"/>
                    <a:gd name="T33" fmla="*/ 4 h 5"/>
                    <a:gd name="T34" fmla="*/ 273 w 1497"/>
                    <a:gd name="T35" fmla="*/ 4 h 5"/>
                    <a:gd name="T36" fmla="*/ 321 w 1497"/>
                    <a:gd name="T37" fmla="*/ 4 h 5"/>
                    <a:gd name="T38" fmla="*/ 375 w 1497"/>
                    <a:gd name="T39" fmla="*/ 4 h 5"/>
                    <a:gd name="T40" fmla="*/ 431 w 1497"/>
                    <a:gd name="T41" fmla="*/ 4 h 5"/>
                    <a:gd name="T42" fmla="*/ 489 w 1497"/>
                    <a:gd name="T43" fmla="*/ 4 h 5"/>
                    <a:gd name="T44" fmla="*/ 550 w 1497"/>
                    <a:gd name="T45" fmla="*/ 4 h 5"/>
                    <a:gd name="T46" fmla="*/ 613 w 1497"/>
                    <a:gd name="T47" fmla="*/ 4 h 5"/>
                    <a:gd name="T48" fmla="*/ 678 w 1497"/>
                    <a:gd name="T49" fmla="*/ 4 h 5"/>
                    <a:gd name="T50" fmla="*/ 743 w 1497"/>
                    <a:gd name="T51" fmla="*/ 4 h 5"/>
                    <a:gd name="T52" fmla="*/ 808 w 1497"/>
                    <a:gd name="T53" fmla="*/ 4 h 5"/>
                    <a:gd name="T54" fmla="*/ 873 w 1497"/>
                    <a:gd name="T55" fmla="*/ 5 h 5"/>
                    <a:gd name="T56" fmla="*/ 937 w 1497"/>
                    <a:gd name="T57" fmla="*/ 5 h 5"/>
                    <a:gd name="T58" fmla="*/ 1001 w 1497"/>
                    <a:gd name="T59" fmla="*/ 5 h 5"/>
                    <a:gd name="T60" fmla="*/ 1063 w 1497"/>
                    <a:gd name="T61" fmla="*/ 5 h 5"/>
                    <a:gd name="T62" fmla="*/ 1122 w 1497"/>
                    <a:gd name="T63" fmla="*/ 5 h 5"/>
                    <a:gd name="T64" fmla="*/ 1180 w 1497"/>
                    <a:gd name="T65" fmla="*/ 5 h 5"/>
                    <a:gd name="T66" fmla="*/ 1233 w 1497"/>
                    <a:gd name="T67" fmla="*/ 5 h 5"/>
                    <a:gd name="T68" fmla="*/ 1283 w 1497"/>
                    <a:gd name="T69" fmla="*/ 5 h 5"/>
                    <a:gd name="T70" fmla="*/ 1329 w 1497"/>
                    <a:gd name="T71" fmla="*/ 5 h 5"/>
                    <a:gd name="T72" fmla="*/ 1371 w 1497"/>
                    <a:gd name="T73" fmla="*/ 5 h 5"/>
                    <a:gd name="T74" fmla="*/ 1407 w 1497"/>
                    <a:gd name="T75" fmla="*/ 5 h 5"/>
                    <a:gd name="T76" fmla="*/ 1439 w 1497"/>
                    <a:gd name="T77" fmla="*/ 5 h 5"/>
                    <a:gd name="T78" fmla="*/ 1463 w 1497"/>
                    <a:gd name="T79" fmla="*/ 5 h 5"/>
                    <a:gd name="T80" fmla="*/ 1481 w 1497"/>
                    <a:gd name="T81" fmla="*/ 5 h 5"/>
                    <a:gd name="T82" fmla="*/ 1494 w 1497"/>
                    <a:gd name="T83" fmla="*/ 5 h 5"/>
                    <a:gd name="T84" fmla="*/ 1497 w 1497"/>
                    <a:gd name="T8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97" h="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8" y="1"/>
                      </a:lnTo>
                      <a:lnTo>
                        <a:pt x="16" y="1"/>
                      </a:lnTo>
                      <a:lnTo>
                        <a:pt x="25" y="2"/>
                      </a:lnTo>
                      <a:lnTo>
                        <a:pt x="39" y="4"/>
                      </a:lnTo>
                      <a:lnTo>
                        <a:pt x="56" y="4"/>
                      </a:lnTo>
                      <a:lnTo>
                        <a:pt x="75" y="4"/>
                      </a:lnTo>
                      <a:lnTo>
                        <a:pt x="84" y="4"/>
                      </a:lnTo>
                      <a:lnTo>
                        <a:pt x="101" y="4"/>
                      </a:lnTo>
                      <a:lnTo>
                        <a:pt x="124" y="4"/>
                      </a:lnTo>
                      <a:lnTo>
                        <a:pt x="153" y="4"/>
                      </a:lnTo>
                      <a:lnTo>
                        <a:pt x="187" y="4"/>
                      </a:lnTo>
                      <a:lnTo>
                        <a:pt x="228" y="4"/>
                      </a:lnTo>
                      <a:lnTo>
                        <a:pt x="273" y="4"/>
                      </a:lnTo>
                      <a:lnTo>
                        <a:pt x="321" y="4"/>
                      </a:lnTo>
                      <a:lnTo>
                        <a:pt x="375" y="4"/>
                      </a:lnTo>
                      <a:lnTo>
                        <a:pt x="431" y="4"/>
                      </a:lnTo>
                      <a:lnTo>
                        <a:pt x="489" y="4"/>
                      </a:lnTo>
                      <a:lnTo>
                        <a:pt x="550" y="4"/>
                      </a:lnTo>
                      <a:lnTo>
                        <a:pt x="613" y="4"/>
                      </a:lnTo>
                      <a:lnTo>
                        <a:pt x="678" y="4"/>
                      </a:lnTo>
                      <a:lnTo>
                        <a:pt x="743" y="4"/>
                      </a:lnTo>
                      <a:lnTo>
                        <a:pt x="808" y="4"/>
                      </a:lnTo>
                      <a:lnTo>
                        <a:pt x="873" y="5"/>
                      </a:lnTo>
                      <a:lnTo>
                        <a:pt x="937" y="5"/>
                      </a:lnTo>
                      <a:lnTo>
                        <a:pt x="1001" y="5"/>
                      </a:lnTo>
                      <a:lnTo>
                        <a:pt x="1063" y="5"/>
                      </a:lnTo>
                      <a:lnTo>
                        <a:pt x="1122" y="5"/>
                      </a:lnTo>
                      <a:lnTo>
                        <a:pt x="1180" y="5"/>
                      </a:lnTo>
                      <a:lnTo>
                        <a:pt x="1233" y="5"/>
                      </a:lnTo>
                      <a:lnTo>
                        <a:pt x="1283" y="5"/>
                      </a:lnTo>
                      <a:lnTo>
                        <a:pt x="1329" y="5"/>
                      </a:lnTo>
                      <a:lnTo>
                        <a:pt x="1371" y="5"/>
                      </a:lnTo>
                      <a:lnTo>
                        <a:pt x="1407" y="5"/>
                      </a:lnTo>
                      <a:lnTo>
                        <a:pt x="1439" y="5"/>
                      </a:lnTo>
                      <a:lnTo>
                        <a:pt x="1463" y="5"/>
                      </a:lnTo>
                      <a:lnTo>
                        <a:pt x="1481" y="5"/>
                      </a:lnTo>
                      <a:lnTo>
                        <a:pt x="1494" y="5"/>
                      </a:lnTo>
                      <a:lnTo>
                        <a:pt x="1497" y="5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98" name="Freeform 1014"/>
                <p:cNvSpPr>
                  <a:spLocks/>
                </p:cNvSpPr>
                <p:nvPr/>
              </p:nvSpPr>
              <p:spPr bwMode="auto">
                <a:xfrm>
                  <a:off x="4469" y="2937"/>
                  <a:ext cx="327" cy="81"/>
                </a:xfrm>
                <a:custGeom>
                  <a:avLst/>
                  <a:gdLst>
                    <a:gd name="T0" fmla="*/ 1635 w 1635"/>
                    <a:gd name="T1" fmla="*/ 148 h 401"/>
                    <a:gd name="T2" fmla="*/ 1628 w 1635"/>
                    <a:gd name="T3" fmla="*/ 183 h 401"/>
                    <a:gd name="T4" fmla="*/ 1595 w 1635"/>
                    <a:gd name="T5" fmla="*/ 183 h 401"/>
                    <a:gd name="T6" fmla="*/ 1534 w 1635"/>
                    <a:gd name="T7" fmla="*/ 183 h 401"/>
                    <a:gd name="T8" fmla="*/ 1450 w 1635"/>
                    <a:gd name="T9" fmla="*/ 182 h 401"/>
                    <a:gd name="T10" fmla="*/ 1346 w 1635"/>
                    <a:gd name="T11" fmla="*/ 182 h 401"/>
                    <a:gd name="T12" fmla="*/ 1226 w 1635"/>
                    <a:gd name="T13" fmla="*/ 181 h 401"/>
                    <a:gd name="T14" fmla="*/ 1096 w 1635"/>
                    <a:gd name="T15" fmla="*/ 181 h 401"/>
                    <a:gd name="T16" fmla="*/ 958 w 1635"/>
                    <a:gd name="T17" fmla="*/ 179 h 401"/>
                    <a:gd name="T18" fmla="*/ 818 w 1635"/>
                    <a:gd name="T19" fmla="*/ 178 h 401"/>
                    <a:gd name="T20" fmla="*/ 678 w 1635"/>
                    <a:gd name="T21" fmla="*/ 178 h 401"/>
                    <a:gd name="T22" fmla="*/ 545 w 1635"/>
                    <a:gd name="T23" fmla="*/ 177 h 401"/>
                    <a:gd name="T24" fmla="*/ 422 w 1635"/>
                    <a:gd name="T25" fmla="*/ 177 h 401"/>
                    <a:gd name="T26" fmla="*/ 313 w 1635"/>
                    <a:gd name="T27" fmla="*/ 177 h 401"/>
                    <a:gd name="T28" fmla="*/ 223 w 1635"/>
                    <a:gd name="T29" fmla="*/ 177 h 401"/>
                    <a:gd name="T30" fmla="*/ 156 w 1635"/>
                    <a:gd name="T31" fmla="*/ 177 h 401"/>
                    <a:gd name="T32" fmla="*/ 114 w 1635"/>
                    <a:gd name="T33" fmla="*/ 177 h 401"/>
                    <a:gd name="T34" fmla="*/ 105 w 1635"/>
                    <a:gd name="T35" fmla="*/ 177 h 401"/>
                    <a:gd name="T36" fmla="*/ 100 w 1635"/>
                    <a:gd name="T37" fmla="*/ 173 h 401"/>
                    <a:gd name="T38" fmla="*/ 90 w 1635"/>
                    <a:gd name="T39" fmla="*/ 168 h 401"/>
                    <a:gd name="T40" fmla="*/ 75 w 1635"/>
                    <a:gd name="T41" fmla="*/ 165 h 401"/>
                    <a:gd name="T42" fmla="*/ 56 w 1635"/>
                    <a:gd name="T43" fmla="*/ 167 h 401"/>
                    <a:gd name="T44" fmla="*/ 39 w 1635"/>
                    <a:gd name="T45" fmla="*/ 181 h 401"/>
                    <a:gd name="T46" fmla="*/ 29 w 1635"/>
                    <a:gd name="T47" fmla="*/ 207 h 401"/>
                    <a:gd name="T48" fmla="*/ 24 w 1635"/>
                    <a:gd name="T49" fmla="*/ 246 h 401"/>
                    <a:gd name="T50" fmla="*/ 26 w 1635"/>
                    <a:gd name="T51" fmla="*/ 296 h 401"/>
                    <a:gd name="T52" fmla="*/ 30 w 1635"/>
                    <a:gd name="T53" fmla="*/ 334 h 401"/>
                    <a:gd name="T54" fmla="*/ 44 w 1635"/>
                    <a:gd name="T55" fmla="*/ 358 h 401"/>
                    <a:gd name="T56" fmla="*/ 64 w 1635"/>
                    <a:gd name="T57" fmla="*/ 369 h 401"/>
                    <a:gd name="T58" fmla="*/ 85 w 1635"/>
                    <a:gd name="T59" fmla="*/ 372 h 401"/>
                    <a:gd name="T60" fmla="*/ 99 w 1635"/>
                    <a:gd name="T61" fmla="*/ 370 h 401"/>
                    <a:gd name="T62" fmla="*/ 108 w 1635"/>
                    <a:gd name="T63" fmla="*/ 367 h 401"/>
                    <a:gd name="T64" fmla="*/ 113 w 1635"/>
                    <a:gd name="T65" fmla="*/ 364 h 401"/>
                    <a:gd name="T66" fmla="*/ 1622 w 1635"/>
                    <a:gd name="T67" fmla="*/ 370 h 401"/>
                    <a:gd name="T68" fmla="*/ 130 w 1635"/>
                    <a:gd name="T69" fmla="*/ 393 h 401"/>
                    <a:gd name="T70" fmla="*/ 127 w 1635"/>
                    <a:gd name="T71" fmla="*/ 390 h 401"/>
                    <a:gd name="T72" fmla="*/ 116 w 1635"/>
                    <a:gd name="T73" fmla="*/ 387 h 401"/>
                    <a:gd name="T74" fmla="*/ 106 w 1635"/>
                    <a:gd name="T75" fmla="*/ 390 h 401"/>
                    <a:gd name="T76" fmla="*/ 91 w 1635"/>
                    <a:gd name="T77" fmla="*/ 393 h 401"/>
                    <a:gd name="T78" fmla="*/ 73 w 1635"/>
                    <a:gd name="T79" fmla="*/ 395 h 401"/>
                    <a:gd name="T80" fmla="*/ 55 w 1635"/>
                    <a:gd name="T81" fmla="*/ 392 h 401"/>
                    <a:gd name="T82" fmla="*/ 35 w 1635"/>
                    <a:gd name="T83" fmla="*/ 383 h 401"/>
                    <a:gd name="T84" fmla="*/ 18 w 1635"/>
                    <a:gd name="T85" fmla="*/ 363 h 401"/>
                    <a:gd name="T86" fmla="*/ 5 w 1635"/>
                    <a:gd name="T87" fmla="*/ 329 h 401"/>
                    <a:gd name="T88" fmla="*/ 0 w 1635"/>
                    <a:gd name="T89" fmla="*/ 273 h 401"/>
                    <a:gd name="T90" fmla="*/ 4 w 1635"/>
                    <a:gd name="T91" fmla="*/ 216 h 401"/>
                    <a:gd name="T92" fmla="*/ 15 w 1635"/>
                    <a:gd name="T93" fmla="*/ 177 h 401"/>
                    <a:gd name="T94" fmla="*/ 33 w 1635"/>
                    <a:gd name="T95" fmla="*/ 153 h 401"/>
                    <a:gd name="T96" fmla="*/ 57 w 1635"/>
                    <a:gd name="T97" fmla="*/ 139 h 401"/>
                    <a:gd name="T98" fmla="*/ 85 w 1635"/>
                    <a:gd name="T99" fmla="*/ 131 h 401"/>
                    <a:gd name="T100" fmla="*/ 135 w 1635"/>
                    <a:gd name="T101" fmla="*/ 114 h 401"/>
                    <a:gd name="T102" fmla="*/ 198 w 1635"/>
                    <a:gd name="T103" fmla="*/ 93 h 401"/>
                    <a:gd name="T104" fmla="*/ 268 w 1635"/>
                    <a:gd name="T105" fmla="*/ 70 h 401"/>
                    <a:gd name="T106" fmla="*/ 335 w 1635"/>
                    <a:gd name="T107" fmla="*/ 47 h 401"/>
                    <a:gd name="T108" fmla="*/ 392 w 1635"/>
                    <a:gd name="T109" fmla="*/ 27 h 401"/>
                    <a:gd name="T110" fmla="*/ 433 w 1635"/>
                    <a:gd name="T111" fmla="*/ 13 h 401"/>
                    <a:gd name="T112" fmla="*/ 448 w 1635"/>
                    <a:gd name="T113" fmla="*/ 8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635" h="401">
                      <a:moveTo>
                        <a:pt x="1557" y="0"/>
                      </a:moveTo>
                      <a:lnTo>
                        <a:pt x="1635" y="148"/>
                      </a:lnTo>
                      <a:lnTo>
                        <a:pt x="1631" y="183"/>
                      </a:lnTo>
                      <a:lnTo>
                        <a:pt x="1628" y="183"/>
                      </a:lnTo>
                      <a:lnTo>
                        <a:pt x="1614" y="183"/>
                      </a:lnTo>
                      <a:lnTo>
                        <a:pt x="1595" y="183"/>
                      </a:lnTo>
                      <a:lnTo>
                        <a:pt x="1568" y="183"/>
                      </a:lnTo>
                      <a:lnTo>
                        <a:pt x="1534" y="183"/>
                      </a:lnTo>
                      <a:lnTo>
                        <a:pt x="1495" y="182"/>
                      </a:lnTo>
                      <a:lnTo>
                        <a:pt x="1450" y="182"/>
                      </a:lnTo>
                      <a:lnTo>
                        <a:pt x="1400" y="182"/>
                      </a:lnTo>
                      <a:lnTo>
                        <a:pt x="1346" y="182"/>
                      </a:lnTo>
                      <a:lnTo>
                        <a:pt x="1288" y="181"/>
                      </a:lnTo>
                      <a:lnTo>
                        <a:pt x="1226" y="181"/>
                      </a:lnTo>
                      <a:lnTo>
                        <a:pt x="1163" y="181"/>
                      </a:lnTo>
                      <a:lnTo>
                        <a:pt x="1096" y="181"/>
                      </a:lnTo>
                      <a:lnTo>
                        <a:pt x="1027" y="179"/>
                      </a:lnTo>
                      <a:lnTo>
                        <a:pt x="958" y="179"/>
                      </a:lnTo>
                      <a:lnTo>
                        <a:pt x="887" y="179"/>
                      </a:lnTo>
                      <a:lnTo>
                        <a:pt x="818" y="178"/>
                      </a:lnTo>
                      <a:lnTo>
                        <a:pt x="747" y="178"/>
                      </a:lnTo>
                      <a:lnTo>
                        <a:pt x="678" y="178"/>
                      </a:lnTo>
                      <a:lnTo>
                        <a:pt x="611" y="178"/>
                      </a:lnTo>
                      <a:lnTo>
                        <a:pt x="545" y="177"/>
                      </a:lnTo>
                      <a:lnTo>
                        <a:pt x="482" y="177"/>
                      </a:lnTo>
                      <a:lnTo>
                        <a:pt x="422" y="177"/>
                      </a:lnTo>
                      <a:lnTo>
                        <a:pt x="366" y="177"/>
                      </a:lnTo>
                      <a:lnTo>
                        <a:pt x="313" y="177"/>
                      </a:lnTo>
                      <a:lnTo>
                        <a:pt x="265" y="177"/>
                      </a:lnTo>
                      <a:lnTo>
                        <a:pt x="223" y="177"/>
                      </a:lnTo>
                      <a:lnTo>
                        <a:pt x="186" y="177"/>
                      </a:lnTo>
                      <a:lnTo>
                        <a:pt x="156" y="177"/>
                      </a:lnTo>
                      <a:lnTo>
                        <a:pt x="131" y="177"/>
                      </a:lnTo>
                      <a:lnTo>
                        <a:pt x="114" y="177"/>
                      </a:lnTo>
                      <a:lnTo>
                        <a:pt x="106" y="177"/>
                      </a:lnTo>
                      <a:lnTo>
                        <a:pt x="105" y="177"/>
                      </a:lnTo>
                      <a:lnTo>
                        <a:pt x="103" y="174"/>
                      </a:lnTo>
                      <a:lnTo>
                        <a:pt x="100" y="173"/>
                      </a:lnTo>
                      <a:lnTo>
                        <a:pt x="96" y="171"/>
                      </a:lnTo>
                      <a:lnTo>
                        <a:pt x="90" y="168"/>
                      </a:lnTo>
                      <a:lnTo>
                        <a:pt x="83" y="166"/>
                      </a:lnTo>
                      <a:lnTo>
                        <a:pt x="75" y="165"/>
                      </a:lnTo>
                      <a:lnTo>
                        <a:pt x="67" y="165"/>
                      </a:lnTo>
                      <a:lnTo>
                        <a:pt x="56" y="167"/>
                      </a:lnTo>
                      <a:lnTo>
                        <a:pt x="46" y="172"/>
                      </a:lnTo>
                      <a:lnTo>
                        <a:pt x="39" y="181"/>
                      </a:lnTo>
                      <a:lnTo>
                        <a:pt x="33" y="193"/>
                      </a:lnTo>
                      <a:lnTo>
                        <a:pt x="29" y="207"/>
                      </a:lnTo>
                      <a:lnTo>
                        <a:pt x="27" y="226"/>
                      </a:lnTo>
                      <a:lnTo>
                        <a:pt x="24" y="246"/>
                      </a:lnTo>
                      <a:lnTo>
                        <a:pt x="24" y="272"/>
                      </a:lnTo>
                      <a:lnTo>
                        <a:pt x="26" y="296"/>
                      </a:lnTo>
                      <a:lnTo>
                        <a:pt x="27" y="317"/>
                      </a:lnTo>
                      <a:lnTo>
                        <a:pt x="30" y="334"/>
                      </a:lnTo>
                      <a:lnTo>
                        <a:pt x="36" y="347"/>
                      </a:lnTo>
                      <a:lnTo>
                        <a:pt x="44" y="358"/>
                      </a:lnTo>
                      <a:lnTo>
                        <a:pt x="54" y="365"/>
                      </a:lnTo>
                      <a:lnTo>
                        <a:pt x="64" y="369"/>
                      </a:lnTo>
                      <a:lnTo>
                        <a:pt x="78" y="372"/>
                      </a:lnTo>
                      <a:lnTo>
                        <a:pt x="85" y="372"/>
                      </a:lnTo>
                      <a:lnTo>
                        <a:pt x="91" y="372"/>
                      </a:lnTo>
                      <a:lnTo>
                        <a:pt x="99" y="370"/>
                      </a:lnTo>
                      <a:lnTo>
                        <a:pt x="103" y="369"/>
                      </a:lnTo>
                      <a:lnTo>
                        <a:pt x="108" y="367"/>
                      </a:lnTo>
                      <a:lnTo>
                        <a:pt x="112" y="365"/>
                      </a:lnTo>
                      <a:lnTo>
                        <a:pt x="113" y="364"/>
                      </a:lnTo>
                      <a:lnTo>
                        <a:pt x="114" y="364"/>
                      </a:lnTo>
                      <a:lnTo>
                        <a:pt x="1622" y="370"/>
                      </a:lnTo>
                      <a:lnTo>
                        <a:pt x="1620" y="401"/>
                      </a:lnTo>
                      <a:lnTo>
                        <a:pt x="130" y="393"/>
                      </a:lnTo>
                      <a:lnTo>
                        <a:pt x="129" y="392"/>
                      </a:lnTo>
                      <a:lnTo>
                        <a:pt x="127" y="390"/>
                      </a:lnTo>
                      <a:lnTo>
                        <a:pt x="122" y="387"/>
                      </a:lnTo>
                      <a:lnTo>
                        <a:pt x="116" y="387"/>
                      </a:lnTo>
                      <a:lnTo>
                        <a:pt x="112" y="389"/>
                      </a:lnTo>
                      <a:lnTo>
                        <a:pt x="106" y="390"/>
                      </a:lnTo>
                      <a:lnTo>
                        <a:pt x="100" y="392"/>
                      </a:lnTo>
                      <a:lnTo>
                        <a:pt x="91" y="393"/>
                      </a:lnTo>
                      <a:lnTo>
                        <a:pt x="83" y="395"/>
                      </a:lnTo>
                      <a:lnTo>
                        <a:pt x="73" y="395"/>
                      </a:lnTo>
                      <a:lnTo>
                        <a:pt x="64" y="395"/>
                      </a:lnTo>
                      <a:lnTo>
                        <a:pt x="55" y="392"/>
                      </a:lnTo>
                      <a:lnTo>
                        <a:pt x="45" y="389"/>
                      </a:lnTo>
                      <a:lnTo>
                        <a:pt x="35" y="383"/>
                      </a:lnTo>
                      <a:lnTo>
                        <a:pt x="27" y="374"/>
                      </a:lnTo>
                      <a:lnTo>
                        <a:pt x="18" y="363"/>
                      </a:lnTo>
                      <a:lnTo>
                        <a:pt x="11" y="348"/>
                      </a:lnTo>
                      <a:lnTo>
                        <a:pt x="5" y="329"/>
                      </a:lnTo>
                      <a:lnTo>
                        <a:pt x="1" y="303"/>
                      </a:lnTo>
                      <a:lnTo>
                        <a:pt x="0" y="273"/>
                      </a:lnTo>
                      <a:lnTo>
                        <a:pt x="1" y="241"/>
                      </a:lnTo>
                      <a:lnTo>
                        <a:pt x="4" y="216"/>
                      </a:lnTo>
                      <a:lnTo>
                        <a:pt x="8" y="194"/>
                      </a:lnTo>
                      <a:lnTo>
                        <a:pt x="15" y="177"/>
                      </a:lnTo>
                      <a:lnTo>
                        <a:pt x="23" y="164"/>
                      </a:lnTo>
                      <a:lnTo>
                        <a:pt x="33" y="153"/>
                      </a:lnTo>
                      <a:lnTo>
                        <a:pt x="44" y="145"/>
                      </a:lnTo>
                      <a:lnTo>
                        <a:pt x="57" y="139"/>
                      </a:lnTo>
                      <a:lnTo>
                        <a:pt x="68" y="136"/>
                      </a:lnTo>
                      <a:lnTo>
                        <a:pt x="85" y="131"/>
                      </a:lnTo>
                      <a:lnTo>
                        <a:pt x="108" y="123"/>
                      </a:lnTo>
                      <a:lnTo>
                        <a:pt x="135" y="114"/>
                      </a:lnTo>
                      <a:lnTo>
                        <a:pt x="166" y="104"/>
                      </a:lnTo>
                      <a:lnTo>
                        <a:pt x="198" y="93"/>
                      </a:lnTo>
                      <a:lnTo>
                        <a:pt x="232" y="81"/>
                      </a:lnTo>
                      <a:lnTo>
                        <a:pt x="268" y="70"/>
                      </a:lnTo>
                      <a:lnTo>
                        <a:pt x="302" y="58"/>
                      </a:lnTo>
                      <a:lnTo>
                        <a:pt x="335" y="47"/>
                      </a:lnTo>
                      <a:lnTo>
                        <a:pt x="365" y="36"/>
                      </a:lnTo>
                      <a:lnTo>
                        <a:pt x="392" y="27"/>
                      </a:lnTo>
                      <a:lnTo>
                        <a:pt x="415" y="19"/>
                      </a:lnTo>
                      <a:lnTo>
                        <a:pt x="433" y="13"/>
                      </a:lnTo>
                      <a:lnTo>
                        <a:pt x="444" y="9"/>
                      </a:lnTo>
                      <a:lnTo>
                        <a:pt x="448" y="8"/>
                      </a:lnTo>
                      <a:lnTo>
                        <a:pt x="1557" y="0"/>
                      </a:lnTo>
                      <a:close/>
                    </a:path>
                  </a:pathLst>
                </a:custGeom>
                <a:solidFill>
                  <a:srgbClr val="A6A6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599" name="Freeform 1015"/>
                <p:cNvSpPr>
                  <a:spLocks/>
                </p:cNvSpPr>
                <p:nvPr/>
              </p:nvSpPr>
              <p:spPr bwMode="auto">
                <a:xfrm>
                  <a:off x="4469" y="2937"/>
                  <a:ext cx="327" cy="81"/>
                </a:xfrm>
                <a:custGeom>
                  <a:avLst/>
                  <a:gdLst>
                    <a:gd name="T0" fmla="*/ 1635 w 1635"/>
                    <a:gd name="T1" fmla="*/ 148 h 401"/>
                    <a:gd name="T2" fmla="*/ 1631 w 1635"/>
                    <a:gd name="T3" fmla="*/ 183 h 401"/>
                    <a:gd name="T4" fmla="*/ 1614 w 1635"/>
                    <a:gd name="T5" fmla="*/ 183 h 401"/>
                    <a:gd name="T6" fmla="*/ 1568 w 1635"/>
                    <a:gd name="T7" fmla="*/ 183 h 401"/>
                    <a:gd name="T8" fmla="*/ 1495 w 1635"/>
                    <a:gd name="T9" fmla="*/ 182 h 401"/>
                    <a:gd name="T10" fmla="*/ 1400 w 1635"/>
                    <a:gd name="T11" fmla="*/ 182 h 401"/>
                    <a:gd name="T12" fmla="*/ 1288 w 1635"/>
                    <a:gd name="T13" fmla="*/ 181 h 401"/>
                    <a:gd name="T14" fmla="*/ 1163 w 1635"/>
                    <a:gd name="T15" fmla="*/ 181 h 401"/>
                    <a:gd name="T16" fmla="*/ 1027 w 1635"/>
                    <a:gd name="T17" fmla="*/ 179 h 401"/>
                    <a:gd name="T18" fmla="*/ 887 w 1635"/>
                    <a:gd name="T19" fmla="*/ 179 h 401"/>
                    <a:gd name="T20" fmla="*/ 747 w 1635"/>
                    <a:gd name="T21" fmla="*/ 178 h 401"/>
                    <a:gd name="T22" fmla="*/ 611 w 1635"/>
                    <a:gd name="T23" fmla="*/ 178 h 401"/>
                    <a:gd name="T24" fmla="*/ 482 w 1635"/>
                    <a:gd name="T25" fmla="*/ 177 h 401"/>
                    <a:gd name="T26" fmla="*/ 366 w 1635"/>
                    <a:gd name="T27" fmla="*/ 177 h 401"/>
                    <a:gd name="T28" fmla="*/ 265 w 1635"/>
                    <a:gd name="T29" fmla="*/ 177 h 401"/>
                    <a:gd name="T30" fmla="*/ 186 w 1635"/>
                    <a:gd name="T31" fmla="*/ 177 h 401"/>
                    <a:gd name="T32" fmla="*/ 131 w 1635"/>
                    <a:gd name="T33" fmla="*/ 177 h 401"/>
                    <a:gd name="T34" fmla="*/ 106 w 1635"/>
                    <a:gd name="T35" fmla="*/ 177 h 401"/>
                    <a:gd name="T36" fmla="*/ 105 w 1635"/>
                    <a:gd name="T37" fmla="*/ 177 h 401"/>
                    <a:gd name="T38" fmla="*/ 100 w 1635"/>
                    <a:gd name="T39" fmla="*/ 173 h 401"/>
                    <a:gd name="T40" fmla="*/ 90 w 1635"/>
                    <a:gd name="T41" fmla="*/ 168 h 401"/>
                    <a:gd name="T42" fmla="*/ 75 w 1635"/>
                    <a:gd name="T43" fmla="*/ 165 h 401"/>
                    <a:gd name="T44" fmla="*/ 67 w 1635"/>
                    <a:gd name="T45" fmla="*/ 165 h 401"/>
                    <a:gd name="T46" fmla="*/ 46 w 1635"/>
                    <a:gd name="T47" fmla="*/ 172 h 401"/>
                    <a:gd name="T48" fmla="*/ 33 w 1635"/>
                    <a:gd name="T49" fmla="*/ 193 h 401"/>
                    <a:gd name="T50" fmla="*/ 27 w 1635"/>
                    <a:gd name="T51" fmla="*/ 226 h 401"/>
                    <a:gd name="T52" fmla="*/ 24 w 1635"/>
                    <a:gd name="T53" fmla="*/ 272 h 401"/>
                    <a:gd name="T54" fmla="*/ 26 w 1635"/>
                    <a:gd name="T55" fmla="*/ 296 h 401"/>
                    <a:gd name="T56" fmla="*/ 30 w 1635"/>
                    <a:gd name="T57" fmla="*/ 334 h 401"/>
                    <a:gd name="T58" fmla="*/ 44 w 1635"/>
                    <a:gd name="T59" fmla="*/ 358 h 401"/>
                    <a:gd name="T60" fmla="*/ 64 w 1635"/>
                    <a:gd name="T61" fmla="*/ 369 h 401"/>
                    <a:gd name="T62" fmla="*/ 78 w 1635"/>
                    <a:gd name="T63" fmla="*/ 372 h 401"/>
                    <a:gd name="T64" fmla="*/ 91 w 1635"/>
                    <a:gd name="T65" fmla="*/ 372 h 401"/>
                    <a:gd name="T66" fmla="*/ 103 w 1635"/>
                    <a:gd name="T67" fmla="*/ 369 h 401"/>
                    <a:gd name="T68" fmla="*/ 112 w 1635"/>
                    <a:gd name="T69" fmla="*/ 365 h 401"/>
                    <a:gd name="T70" fmla="*/ 114 w 1635"/>
                    <a:gd name="T71" fmla="*/ 364 h 401"/>
                    <a:gd name="T72" fmla="*/ 1620 w 1635"/>
                    <a:gd name="T73" fmla="*/ 401 h 401"/>
                    <a:gd name="T74" fmla="*/ 130 w 1635"/>
                    <a:gd name="T75" fmla="*/ 393 h 401"/>
                    <a:gd name="T76" fmla="*/ 127 w 1635"/>
                    <a:gd name="T77" fmla="*/ 390 h 401"/>
                    <a:gd name="T78" fmla="*/ 116 w 1635"/>
                    <a:gd name="T79" fmla="*/ 387 h 401"/>
                    <a:gd name="T80" fmla="*/ 112 w 1635"/>
                    <a:gd name="T81" fmla="*/ 389 h 401"/>
                    <a:gd name="T82" fmla="*/ 100 w 1635"/>
                    <a:gd name="T83" fmla="*/ 392 h 401"/>
                    <a:gd name="T84" fmla="*/ 83 w 1635"/>
                    <a:gd name="T85" fmla="*/ 395 h 401"/>
                    <a:gd name="T86" fmla="*/ 64 w 1635"/>
                    <a:gd name="T87" fmla="*/ 395 h 401"/>
                    <a:gd name="T88" fmla="*/ 55 w 1635"/>
                    <a:gd name="T89" fmla="*/ 392 h 401"/>
                    <a:gd name="T90" fmla="*/ 35 w 1635"/>
                    <a:gd name="T91" fmla="*/ 383 h 401"/>
                    <a:gd name="T92" fmla="*/ 18 w 1635"/>
                    <a:gd name="T93" fmla="*/ 363 h 401"/>
                    <a:gd name="T94" fmla="*/ 5 w 1635"/>
                    <a:gd name="T95" fmla="*/ 329 h 401"/>
                    <a:gd name="T96" fmla="*/ 0 w 1635"/>
                    <a:gd name="T97" fmla="*/ 273 h 401"/>
                    <a:gd name="T98" fmla="*/ 1 w 1635"/>
                    <a:gd name="T99" fmla="*/ 241 h 401"/>
                    <a:gd name="T100" fmla="*/ 8 w 1635"/>
                    <a:gd name="T101" fmla="*/ 194 h 401"/>
                    <a:gd name="T102" fmla="*/ 23 w 1635"/>
                    <a:gd name="T103" fmla="*/ 164 h 401"/>
                    <a:gd name="T104" fmla="*/ 44 w 1635"/>
                    <a:gd name="T105" fmla="*/ 145 h 401"/>
                    <a:gd name="T106" fmla="*/ 57 w 1635"/>
                    <a:gd name="T107" fmla="*/ 139 h 401"/>
                    <a:gd name="T108" fmla="*/ 85 w 1635"/>
                    <a:gd name="T109" fmla="*/ 131 h 401"/>
                    <a:gd name="T110" fmla="*/ 135 w 1635"/>
                    <a:gd name="T111" fmla="*/ 114 h 401"/>
                    <a:gd name="T112" fmla="*/ 198 w 1635"/>
                    <a:gd name="T113" fmla="*/ 93 h 401"/>
                    <a:gd name="T114" fmla="*/ 268 w 1635"/>
                    <a:gd name="T115" fmla="*/ 70 h 401"/>
                    <a:gd name="T116" fmla="*/ 335 w 1635"/>
                    <a:gd name="T117" fmla="*/ 47 h 401"/>
                    <a:gd name="T118" fmla="*/ 392 w 1635"/>
                    <a:gd name="T119" fmla="*/ 27 h 401"/>
                    <a:gd name="T120" fmla="*/ 433 w 1635"/>
                    <a:gd name="T121" fmla="*/ 13 h 401"/>
                    <a:gd name="T122" fmla="*/ 448 w 1635"/>
                    <a:gd name="T123" fmla="*/ 8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635" h="401">
                      <a:moveTo>
                        <a:pt x="1557" y="0"/>
                      </a:moveTo>
                      <a:lnTo>
                        <a:pt x="1635" y="148"/>
                      </a:lnTo>
                      <a:lnTo>
                        <a:pt x="1631" y="183"/>
                      </a:lnTo>
                      <a:lnTo>
                        <a:pt x="1628" y="183"/>
                      </a:lnTo>
                      <a:lnTo>
                        <a:pt x="1614" y="183"/>
                      </a:lnTo>
                      <a:lnTo>
                        <a:pt x="1595" y="183"/>
                      </a:lnTo>
                      <a:lnTo>
                        <a:pt x="1568" y="183"/>
                      </a:lnTo>
                      <a:lnTo>
                        <a:pt x="1534" y="183"/>
                      </a:lnTo>
                      <a:lnTo>
                        <a:pt x="1495" y="182"/>
                      </a:lnTo>
                      <a:lnTo>
                        <a:pt x="1450" y="182"/>
                      </a:lnTo>
                      <a:lnTo>
                        <a:pt x="1400" y="182"/>
                      </a:lnTo>
                      <a:lnTo>
                        <a:pt x="1346" y="182"/>
                      </a:lnTo>
                      <a:lnTo>
                        <a:pt x="1288" y="181"/>
                      </a:lnTo>
                      <a:lnTo>
                        <a:pt x="1226" y="181"/>
                      </a:lnTo>
                      <a:lnTo>
                        <a:pt x="1163" y="181"/>
                      </a:lnTo>
                      <a:lnTo>
                        <a:pt x="1096" y="181"/>
                      </a:lnTo>
                      <a:lnTo>
                        <a:pt x="1027" y="179"/>
                      </a:lnTo>
                      <a:lnTo>
                        <a:pt x="958" y="179"/>
                      </a:lnTo>
                      <a:lnTo>
                        <a:pt x="887" y="179"/>
                      </a:lnTo>
                      <a:lnTo>
                        <a:pt x="818" y="178"/>
                      </a:lnTo>
                      <a:lnTo>
                        <a:pt x="747" y="178"/>
                      </a:lnTo>
                      <a:lnTo>
                        <a:pt x="678" y="178"/>
                      </a:lnTo>
                      <a:lnTo>
                        <a:pt x="611" y="178"/>
                      </a:lnTo>
                      <a:lnTo>
                        <a:pt x="545" y="177"/>
                      </a:lnTo>
                      <a:lnTo>
                        <a:pt x="482" y="177"/>
                      </a:lnTo>
                      <a:lnTo>
                        <a:pt x="422" y="177"/>
                      </a:lnTo>
                      <a:lnTo>
                        <a:pt x="366" y="177"/>
                      </a:lnTo>
                      <a:lnTo>
                        <a:pt x="313" y="177"/>
                      </a:lnTo>
                      <a:lnTo>
                        <a:pt x="265" y="177"/>
                      </a:lnTo>
                      <a:lnTo>
                        <a:pt x="223" y="177"/>
                      </a:lnTo>
                      <a:lnTo>
                        <a:pt x="186" y="177"/>
                      </a:lnTo>
                      <a:lnTo>
                        <a:pt x="156" y="177"/>
                      </a:lnTo>
                      <a:lnTo>
                        <a:pt x="131" y="177"/>
                      </a:lnTo>
                      <a:lnTo>
                        <a:pt x="114" y="177"/>
                      </a:lnTo>
                      <a:lnTo>
                        <a:pt x="106" y="177"/>
                      </a:lnTo>
                      <a:lnTo>
                        <a:pt x="105" y="177"/>
                      </a:lnTo>
                      <a:lnTo>
                        <a:pt x="103" y="174"/>
                      </a:lnTo>
                      <a:lnTo>
                        <a:pt x="100" y="173"/>
                      </a:lnTo>
                      <a:lnTo>
                        <a:pt x="96" y="171"/>
                      </a:lnTo>
                      <a:lnTo>
                        <a:pt x="90" y="168"/>
                      </a:lnTo>
                      <a:lnTo>
                        <a:pt x="83" y="166"/>
                      </a:lnTo>
                      <a:lnTo>
                        <a:pt x="75" y="165"/>
                      </a:lnTo>
                      <a:lnTo>
                        <a:pt x="67" y="165"/>
                      </a:lnTo>
                      <a:lnTo>
                        <a:pt x="56" y="167"/>
                      </a:lnTo>
                      <a:lnTo>
                        <a:pt x="46" y="172"/>
                      </a:lnTo>
                      <a:lnTo>
                        <a:pt x="39" y="181"/>
                      </a:lnTo>
                      <a:lnTo>
                        <a:pt x="33" y="193"/>
                      </a:lnTo>
                      <a:lnTo>
                        <a:pt x="29" y="207"/>
                      </a:lnTo>
                      <a:lnTo>
                        <a:pt x="27" y="226"/>
                      </a:lnTo>
                      <a:lnTo>
                        <a:pt x="24" y="246"/>
                      </a:lnTo>
                      <a:lnTo>
                        <a:pt x="24" y="272"/>
                      </a:lnTo>
                      <a:lnTo>
                        <a:pt x="26" y="296"/>
                      </a:lnTo>
                      <a:lnTo>
                        <a:pt x="27" y="317"/>
                      </a:lnTo>
                      <a:lnTo>
                        <a:pt x="30" y="334"/>
                      </a:lnTo>
                      <a:lnTo>
                        <a:pt x="36" y="347"/>
                      </a:lnTo>
                      <a:lnTo>
                        <a:pt x="44" y="358"/>
                      </a:lnTo>
                      <a:lnTo>
                        <a:pt x="54" y="365"/>
                      </a:lnTo>
                      <a:lnTo>
                        <a:pt x="64" y="369"/>
                      </a:lnTo>
                      <a:lnTo>
                        <a:pt x="78" y="372"/>
                      </a:lnTo>
                      <a:lnTo>
                        <a:pt x="85" y="372"/>
                      </a:lnTo>
                      <a:lnTo>
                        <a:pt x="91" y="372"/>
                      </a:lnTo>
                      <a:lnTo>
                        <a:pt x="99" y="370"/>
                      </a:lnTo>
                      <a:lnTo>
                        <a:pt x="103" y="369"/>
                      </a:lnTo>
                      <a:lnTo>
                        <a:pt x="108" y="367"/>
                      </a:lnTo>
                      <a:lnTo>
                        <a:pt x="112" y="365"/>
                      </a:lnTo>
                      <a:lnTo>
                        <a:pt x="113" y="364"/>
                      </a:lnTo>
                      <a:lnTo>
                        <a:pt x="114" y="364"/>
                      </a:lnTo>
                      <a:lnTo>
                        <a:pt x="1622" y="370"/>
                      </a:lnTo>
                      <a:lnTo>
                        <a:pt x="1620" y="401"/>
                      </a:lnTo>
                      <a:lnTo>
                        <a:pt x="130" y="393"/>
                      </a:lnTo>
                      <a:lnTo>
                        <a:pt x="129" y="392"/>
                      </a:lnTo>
                      <a:lnTo>
                        <a:pt x="127" y="390"/>
                      </a:lnTo>
                      <a:lnTo>
                        <a:pt x="122" y="387"/>
                      </a:lnTo>
                      <a:lnTo>
                        <a:pt x="116" y="387"/>
                      </a:lnTo>
                      <a:lnTo>
                        <a:pt x="112" y="389"/>
                      </a:lnTo>
                      <a:lnTo>
                        <a:pt x="106" y="390"/>
                      </a:lnTo>
                      <a:lnTo>
                        <a:pt x="100" y="392"/>
                      </a:lnTo>
                      <a:lnTo>
                        <a:pt x="91" y="393"/>
                      </a:lnTo>
                      <a:lnTo>
                        <a:pt x="83" y="395"/>
                      </a:lnTo>
                      <a:lnTo>
                        <a:pt x="73" y="395"/>
                      </a:lnTo>
                      <a:lnTo>
                        <a:pt x="64" y="395"/>
                      </a:lnTo>
                      <a:lnTo>
                        <a:pt x="55" y="392"/>
                      </a:lnTo>
                      <a:lnTo>
                        <a:pt x="45" y="389"/>
                      </a:lnTo>
                      <a:lnTo>
                        <a:pt x="35" y="383"/>
                      </a:lnTo>
                      <a:lnTo>
                        <a:pt x="27" y="374"/>
                      </a:lnTo>
                      <a:lnTo>
                        <a:pt x="18" y="363"/>
                      </a:lnTo>
                      <a:lnTo>
                        <a:pt x="11" y="348"/>
                      </a:lnTo>
                      <a:lnTo>
                        <a:pt x="5" y="329"/>
                      </a:lnTo>
                      <a:lnTo>
                        <a:pt x="1" y="303"/>
                      </a:lnTo>
                      <a:lnTo>
                        <a:pt x="0" y="273"/>
                      </a:lnTo>
                      <a:lnTo>
                        <a:pt x="1" y="241"/>
                      </a:lnTo>
                      <a:lnTo>
                        <a:pt x="4" y="216"/>
                      </a:lnTo>
                      <a:lnTo>
                        <a:pt x="8" y="194"/>
                      </a:lnTo>
                      <a:lnTo>
                        <a:pt x="15" y="177"/>
                      </a:lnTo>
                      <a:lnTo>
                        <a:pt x="23" y="164"/>
                      </a:lnTo>
                      <a:lnTo>
                        <a:pt x="33" y="153"/>
                      </a:lnTo>
                      <a:lnTo>
                        <a:pt x="44" y="145"/>
                      </a:lnTo>
                      <a:lnTo>
                        <a:pt x="57" y="139"/>
                      </a:lnTo>
                      <a:lnTo>
                        <a:pt x="68" y="136"/>
                      </a:lnTo>
                      <a:lnTo>
                        <a:pt x="85" y="131"/>
                      </a:lnTo>
                      <a:lnTo>
                        <a:pt x="108" y="123"/>
                      </a:lnTo>
                      <a:lnTo>
                        <a:pt x="135" y="114"/>
                      </a:lnTo>
                      <a:lnTo>
                        <a:pt x="166" y="104"/>
                      </a:lnTo>
                      <a:lnTo>
                        <a:pt x="198" y="93"/>
                      </a:lnTo>
                      <a:lnTo>
                        <a:pt x="232" y="81"/>
                      </a:lnTo>
                      <a:lnTo>
                        <a:pt x="268" y="70"/>
                      </a:lnTo>
                      <a:lnTo>
                        <a:pt x="302" y="58"/>
                      </a:lnTo>
                      <a:lnTo>
                        <a:pt x="335" y="47"/>
                      </a:lnTo>
                      <a:lnTo>
                        <a:pt x="365" y="36"/>
                      </a:lnTo>
                      <a:lnTo>
                        <a:pt x="392" y="27"/>
                      </a:lnTo>
                      <a:lnTo>
                        <a:pt x="415" y="19"/>
                      </a:lnTo>
                      <a:lnTo>
                        <a:pt x="433" y="13"/>
                      </a:lnTo>
                      <a:lnTo>
                        <a:pt x="444" y="9"/>
                      </a:lnTo>
                      <a:lnTo>
                        <a:pt x="448" y="8"/>
                      </a:lnTo>
                      <a:lnTo>
                        <a:pt x="1557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00" name="Freeform 1016"/>
                <p:cNvSpPr>
                  <a:spLocks/>
                </p:cNvSpPr>
                <p:nvPr/>
              </p:nvSpPr>
              <p:spPr bwMode="auto">
                <a:xfrm>
                  <a:off x="4484" y="2939"/>
                  <a:ext cx="309" cy="28"/>
                </a:xfrm>
                <a:custGeom>
                  <a:avLst/>
                  <a:gdLst>
                    <a:gd name="T0" fmla="*/ 1545 w 1545"/>
                    <a:gd name="T1" fmla="*/ 141 h 142"/>
                    <a:gd name="T2" fmla="*/ 37 w 1545"/>
                    <a:gd name="T3" fmla="*/ 142 h 142"/>
                    <a:gd name="T4" fmla="*/ 36 w 1545"/>
                    <a:gd name="T5" fmla="*/ 142 h 142"/>
                    <a:gd name="T6" fmla="*/ 35 w 1545"/>
                    <a:gd name="T7" fmla="*/ 140 h 142"/>
                    <a:gd name="T8" fmla="*/ 31 w 1545"/>
                    <a:gd name="T9" fmla="*/ 138 h 142"/>
                    <a:gd name="T10" fmla="*/ 26 w 1545"/>
                    <a:gd name="T11" fmla="*/ 136 h 142"/>
                    <a:gd name="T12" fmla="*/ 20 w 1545"/>
                    <a:gd name="T13" fmla="*/ 134 h 142"/>
                    <a:gd name="T14" fmla="*/ 14 w 1545"/>
                    <a:gd name="T15" fmla="*/ 132 h 142"/>
                    <a:gd name="T16" fmla="*/ 7 w 1545"/>
                    <a:gd name="T17" fmla="*/ 131 h 142"/>
                    <a:gd name="T18" fmla="*/ 0 w 1545"/>
                    <a:gd name="T19" fmla="*/ 131 h 142"/>
                    <a:gd name="T20" fmla="*/ 369 w 1545"/>
                    <a:gd name="T21" fmla="*/ 10 h 142"/>
                    <a:gd name="T22" fmla="*/ 370 w 1545"/>
                    <a:gd name="T23" fmla="*/ 10 h 142"/>
                    <a:gd name="T24" fmla="*/ 372 w 1545"/>
                    <a:gd name="T25" fmla="*/ 10 h 142"/>
                    <a:gd name="T26" fmla="*/ 376 w 1545"/>
                    <a:gd name="T27" fmla="*/ 10 h 142"/>
                    <a:gd name="T28" fmla="*/ 382 w 1545"/>
                    <a:gd name="T29" fmla="*/ 8 h 142"/>
                    <a:gd name="T30" fmla="*/ 387 w 1545"/>
                    <a:gd name="T31" fmla="*/ 8 h 142"/>
                    <a:gd name="T32" fmla="*/ 394 w 1545"/>
                    <a:gd name="T33" fmla="*/ 8 h 142"/>
                    <a:gd name="T34" fmla="*/ 400 w 1545"/>
                    <a:gd name="T35" fmla="*/ 8 h 142"/>
                    <a:gd name="T36" fmla="*/ 406 w 1545"/>
                    <a:gd name="T37" fmla="*/ 8 h 142"/>
                    <a:gd name="T38" fmla="*/ 411 w 1545"/>
                    <a:gd name="T39" fmla="*/ 8 h 142"/>
                    <a:gd name="T40" fmla="*/ 421 w 1545"/>
                    <a:gd name="T41" fmla="*/ 8 h 142"/>
                    <a:gd name="T42" fmla="*/ 436 w 1545"/>
                    <a:gd name="T43" fmla="*/ 8 h 142"/>
                    <a:gd name="T44" fmla="*/ 456 w 1545"/>
                    <a:gd name="T45" fmla="*/ 8 h 142"/>
                    <a:gd name="T46" fmla="*/ 481 w 1545"/>
                    <a:gd name="T47" fmla="*/ 8 h 142"/>
                    <a:gd name="T48" fmla="*/ 510 w 1545"/>
                    <a:gd name="T49" fmla="*/ 7 h 142"/>
                    <a:gd name="T50" fmla="*/ 543 w 1545"/>
                    <a:gd name="T51" fmla="*/ 7 h 142"/>
                    <a:gd name="T52" fmla="*/ 579 w 1545"/>
                    <a:gd name="T53" fmla="*/ 7 h 142"/>
                    <a:gd name="T54" fmla="*/ 618 w 1545"/>
                    <a:gd name="T55" fmla="*/ 7 h 142"/>
                    <a:gd name="T56" fmla="*/ 660 w 1545"/>
                    <a:gd name="T57" fmla="*/ 6 h 142"/>
                    <a:gd name="T58" fmla="*/ 705 w 1545"/>
                    <a:gd name="T59" fmla="*/ 6 h 142"/>
                    <a:gd name="T60" fmla="*/ 750 w 1545"/>
                    <a:gd name="T61" fmla="*/ 6 h 142"/>
                    <a:gd name="T62" fmla="*/ 797 w 1545"/>
                    <a:gd name="T63" fmla="*/ 5 h 142"/>
                    <a:gd name="T64" fmla="*/ 846 w 1545"/>
                    <a:gd name="T65" fmla="*/ 5 h 142"/>
                    <a:gd name="T66" fmla="*/ 896 w 1545"/>
                    <a:gd name="T67" fmla="*/ 5 h 142"/>
                    <a:gd name="T68" fmla="*/ 946 w 1545"/>
                    <a:gd name="T69" fmla="*/ 3 h 142"/>
                    <a:gd name="T70" fmla="*/ 994 w 1545"/>
                    <a:gd name="T71" fmla="*/ 3 h 142"/>
                    <a:gd name="T72" fmla="*/ 1044 w 1545"/>
                    <a:gd name="T73" fmla="*/ 3 h 142"/>
                    <a:gd name="T74" fmla="*/ 1092 w 1545"/>
                    <a:gd name="T75" fmla="*/ 3 h 142"/>
                    <a:gd name="T76" fmla="*/ 1139 w 1545"/>
                    <a:gd name="T77" fmla="*/ 2 h 142"/>
                    <a:gd name="T78" fmla="*/ 1184 w 1545"/>
                    <a:gd name="T79" fmla="*/ 2 h 142"/>
                    <a:gd name="T80" fmla="*/ 1228 w 1545"/>
                    <a:gd name="T81" fmla="*/ 2 h 142"/>
                    <a:gd name="T82" fmla="*/ 1269 w 1545"/>
                    <a:gd name="T83" fmla="*/ 1 h 142"/>
                    <a:gd name="T84" fmla="*/ 1308 w 1545"/>
                    <a:gd name="T85" fmla="*/ 1 h 142"/>
                    <a:gd name="T86" fmla="*/ 1344 w 1545"/>
                    <a:gd name="T87" fmla="*/ 1 h 142"/>
                    <a:gd name="T88" fmla="*/ 1375 w 1545"/>
                    <a:gd name="T89" fmla="*/ 1 h 142"/>
                    <a:gd name="T90" fmla="*/ 1403 w 1545"/>
                    <a:gd name="T91" fmla="*/ 0 h 142"/>
                    <a:gd name="T92" fmla="*/ 1428 w 1545"/>
                    <a:gd name="T93" fmla="*/ 0 h 142"/>
                    <a:gd name="T94" fmla="*/ 1447 w 1545"/>
                    <a:gd name="T95" fmla="*/ 0 h 142"/>
                    <a:gd name="T96" fmla="*/ 1461 w 1545"/>
                    <a:gd name="T97" fmla="*/ 0 h 142"/>
                    <a:gd name="T98" fmla="*/ 1470 w 1545"/>
                    <a:gd name="T99" fmla="*/ 0 h 142"/>
                    <a:gd name="T100" fmla="*/ 1473 w 1545"/>
                    <a:gd name="T101" fmla="*/ 0 h 142"/>
                    <a:gd name="T102" fmla="*/ 1545 w 1545"/>
                    <a:gd name="T103" fmla="*/ 141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45" h="142">
                      <a:moveTo>
                        <a:pt x="1545" y="141"/>
                      </a:moveTo>
                      <a:lnTo>
                        <a:pt x="37" y="142"/>
                      </a:lnTo>
                      <a:lnTo>
                        <a:pt x="36" y="142"/>
                      </a:lnTo>
                      <a:lnTo>
                        <a:pt x="35" y="140"/>
                      </a:lnTo>
                      <a:lnTo>
                        <a:pt x="31" y="138"/>
                      </a:lnTo>
                      <a:lnTo>
                        <a:pt x="26" y="136"/>
                      </a:lnTo>
                      <a:lnTo>
                        <a:pt x="20" y="134"/>
                      </a:lnTo>
                      <a:lnTo>
                        <a:pt x="14" y="132"/>
                      </a:lnTo>
                      <a:lnTo>
                        <a:pt x="7" y="131"/>
                      </a:lnTo>
                      <a:lnTo>
                        <a:pt x="0" y="131"/>
                      </a:lnTo>
                      <a:lnTo>
                        <a:pt x="369" y="10"/>
                      </a:lnTo>
                      <a:lnTo>
                        <a:pt x="370" y="10"/>
                      </a:lnTo>
                      <a:lnTo>
                        <a:pt x="372" y="10"/>
                      </a:lnTo>
                      <a:lnTo>
                        <a:pt x="376" y="10"/>
                      </a:lnTo>
                      <a:lnTo>
                        <a:pt x="382" y="8"/>
                      </a:lnTo>
                      <a:lnTo>
                        <a:pt x="387" y="8"/>
                      </a:lnTo>
                      <a:lnTo>
                        <a:pt x="394" y="8"/>
                      </a:lnTo>
                      <a:lnTo>
                        <a:pt x="400" y="8"/>
                      </a:lnTo>
                      <a:lnTo>
                        <a:pt x="406" y="8"/>
                      </a:lnTo>
                      <a:lnTo>
                        <a:pt x="411" y="8"/>
                      </a:lnTo>
                      <a:lnTo>
                        <a:pt x="421" y="8"/>
                      </a:lnTo>
                      <a:lnTo>
                        <a:pt x="436" y="8"/>
                      </a:lnTo>
                      <a:lnTo>
                        <a:pt x="456" y="8"/>
                      </a:lnTo>
                      <a:lnTo>
                        <a:pt x="481" y="8"/>
                      </a:lnTo>
                      <a:lnTo>
                        <a:pt x="510" y="7"/>
                      </a:lnTo>
                      <a:lnTo>
                        <a:pt x="543" y="7"/>
                      </a:lnTo>
                      <a:lnTo>
                        <a:pt x="579" y="7"/>
                      </a:lnTo>
                      <a:lnTo>
                        <a:pt x="618" y="7"/>
                      </a:lnTo>
                      <a:lnTo>
                        <a:pt x="660" y="6"/>
                      </a:lnTo>
                      <a:lnTo>
                        <a:pt x="705" y="6"/>
                      </a:lnTo>
                      <a:lnTo>
                        <a:pt x="750" y="6"/>
                      </a:lnTo>
                      <a:lnTo>
                        <a:pt x="797" y="5"/>
                      </a:lnTo>
                      <a:lnTo>
                        <a:pt x="846" y="5"/>
                      </a:lnTo>
                      <a:lnTo>
                        <a:pt x="896" y="5"/>
                      </a:lnTo>
                      <a:lnTo>
                        <a:pt x="946" y="3"/>
                      </a:lnTo>
                      <a:lnTo>
                        <a:pt x="994" y="3"/>
                      </a:lnTo>
                      <a:lnTo>
                        <a:pt x="1044" y="3"/>
                      </a:lnTo>
                      <a:lnTo>
                        <a:pt x="1092" y="3"/>
                      </a:lnTo>
                      <a:lnTo>
                        <a:pt x="1139" y="2"/>
                      </a:lnTo>
                      <a:lnTo>
                        <a:pt x="1184" y="2"/>
                      </a:lnTo>
                      <a:lnTo>
                        <a:pt x="1228" y="2"/>
                      </a:lnTo>
                      <a:lnTo>
                        <a:pt x="1269" y="1"/>
                      </a:lnTo>
                      <a:lnTo>
                        <a:pt x="1308" y="1"/>
                      </a:lnTo>
                      <a:lnTo>
                        <a:pt x="1344" y="1"/>
                      </a:lnTo>
                      <a:lnTo>
                        <a:pt x="1375" y="1"/>
                      </a:lnTo>
                      <a:lnTo>
                        <a:pt x="1403" y="0"/>
                      </a:lnTo>
                      <a:lnTo>
                        <a:pt x="1428" y="0"/>
                      </a:lnTo>
                      <a:lnTo>
                        <a:pt x="1447" y="0"/>
                      </a:lnTo>
                      <a:lnTo>
                        <a:pt x="1461" y="0"/>
                      </a:lnTo>
                      <a:lnTo>
                        <a:pt x="1470" y="0"/>
                      </a:lnTo>
                      <a:lnTo>
                        <a:pt x="1473" y="0"/>
                      </a:lnTo>
                      <a:lnTo>
                        <a:pt x="1545" y="141"/>
                      </a:lnTo>
                      <a:close/>
                    </a:path>
                  </a:pathLst>
                </a:custGeom>
                <a:solidFill>
                  <a:srgbClr val="CCCC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01" name="Freeform 1017"/>
                <p:cNvSpPr>
                  <a:spLocks/>
                </p:cNvSpPr>
                <p:nvPr/>
              </p:nvSpPr>
              <p:spPr bwMode="auto">
                <a:xfrm>
                  <a:off x="4492" y="2910"/>
                  <a:ext cx="279" cy="45"/>
                </a:xfrm>
                <a:custGeom>
                  <a:avLst/>
                  <a:gdLst>
                    <a:gd name="T0" fmla="*/ 1393 w 1393"/>
                    <a:gd name="T1" fmla="*/ 214 h 224"/>
                    <a:gd name="T2" fmla="*/ 1342 w 1393"/>
                    <a:gd name="T3" fmla="*/ 51 h 224"/>
                    <a:gd name="T4" fmla="*/ 37 w 1393"/>
                    <a:gd name="T5" fmla="*/ 0 h 224"/>
                    <a:gd name="T6" fmla="*/ 34 w 1393"/>
                    <a:gd name="T7" fmla="*/ 0 h 224"/>
                    <a:gd name="T8" fmla="*/ 29 w 1393"/>
                    <a:gd name="T9" fmla="*/ 1 h 224"/>
                    <a:gd name="T10" fmla="*/ 22 w 1393"/>
                    <a:gd name="T11" fmla="*/ 5 h 224"/>
                    <a:gd name="T12" fmla="*/ 15 w 1393"/>
                    <a:gd name="T13" fmla="*/ 14 h 224"/>
                    <a:gd name="T14" fmla="*/ 7 w 1393"/>
                    <a:gd name="T15" fmla="*/ 30 h 224"/>
                    <a:gd name="T16" fmla="*/ 2 w 1393"/>
                    <a:gd name="T17" fmla="*/ 56 h 224"/>
                    <a:gd name="T18" fmla="*/ 0 w 1393"/>
                    <a:gd name="T19" fmla="*/ 91 h 224"/>
                    <a:gd name="T20" fmla="*/ 1 w 1393"/>
                    <a:gd name="T21" fmla="*/ 140 h 224"/>
                    <a:gd name="T22" fmla="*/ 1 w 1393"/>
                    <a:gd name="T23" fmla="*/ 143 h 224"/>
                    <a:gd name="T24" fmla="*/ 1 w 1393"/>
                    <a:gd name="T25" fmla="*/ 153 h 224"/>
                    <a:gd name="T26" fmla="*/ 4 w 1393"/>
                    <a:gd name="T27" fmla="*/ 168 h 224"/>
                    <a:gd name="T28" fmla="*/ 7 w 1393"/>
                    <a:gd name="T29" fmla="*/ 183 h 224"/>
                    <a:gd name="T30" fmla="*/ 16 w 1393"/>
                    <a:gd name="T31" fmla="*/ 199 h 224"/>
                    <a:gd name="T32" fmla="*/ 28 w 1393"/>
                    <a:gd name="T33" fmla="*/ 213 h 224"/>
                    <a:gd name="T34" fmla="*/ 48 w 1393"/>
                    <a:gd name="T35" fmla="*/ 221 h 224"/>
                    <a:gd name="T36" fmla="*/ 73 w 1393"/>
                    <a:gd name="T37" fmla="*/ 224 h 224"/>
                    <a:gd name="T38" fmla="*/ 1393 w 1393"/>
                    <a:gd name="T39" fmla="*/ 214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393" h="224">
                      <a:moveTo>
                        <a:pt x="1393" y="214"/>
                      </a:moveTo>
                      <a:lnTo>
                        <a:pt x="1342" y="51"/>
                      </a:lnTo>
                      <a:lnTo>
                        <a:pt x="37" y="0"/>
                      </a:lnTo>
                      <a:lnTo>
                        <a:pt x="34" y="0"/>
                      </a:lnTo>
                      <a:lnTo>
                        <a:pt x="29" y="1"/>
                      </a:lnTo>
                      <a:lnTo>
                        <a:pt x="22" y="5"/>
                      </a:lnTo>
                      <a:lnTo>
                        <a:pt x="15" y="14"/>
                      </a:lnTo>
                      <a:lnTo>
                        <a:pt x="7" y="30"/>
                      </a:lnTo>
                      <a:lnTo>
                        <a:pt x="2" y="56"/>
                      </a:lnTo>
                      <a:lnTo>
                        <a:pt x="0" y="91"/>
                      </a:lnTo>
                      <a:lnTo>
                        <a:pt x="1" y="140"/>
                      </a:lnTo>
                      <a:lnTo>
                        <a:pt x="1" y="143"/>
                      </a:lnTo>
                      <a:lnTo>
                        <a:pt x="1" y="153"/>
                      </a:lnTo>
                      <a:lnTo>
                        <a:pt x="4" y="168"/>
                      </a:lnTo>
                      <a:lnTo>
                        <a:pt x="7" y="183"/>
                      </a:lnTo>
                      <a:lnTo>
                        <a:pt x="16" y="199"/>
                      </a:lnTo>
                      <a:lnTo>
                        <a:pt x="28" y="213"/>
                      </a:lnTo>
                      <a:lnTo>
                        <a:pt x="48" y="221"/>
                      </a:lnTo>
                      <a:lnTo>
                        <a:pt x="73" y="224"/>
                      </a:lnTo>
                      <a:lnTo>
                        <a:pt x="1393" y="214"/>
                      </a:lnTo>
                      <a:close/>
                    </a:path>
                  </a:pathLst>
                </a:custGeom>
                <a:solidFill>
                  <a:srgbClr val="CC5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02" name="Freeform 1018"/>
                <p:cNvSpPr>
                  <a:spLocks/>
                </p:cNvSpPr>
                <p:nvPr/>
              </p:nvSpPr>
              <p:spPr bwMode="auto">
                <a:xfrm>
                  <a:off x="4492" y="2910"/>
                  <a:ext cx="279" cy="45"/>
                </a:xfrm>
                <a:custGeom>
                  <a:avLst/>
                  <a:gdLst>
                    <a:gd name="T0" fmla="*/ 1393 w 1393"/>
                    <a:gd name="T1" fmla="*/ 214 h 224"/>
                    <a:gd name="T2" fmla="*/ 1342 w 1393"/>
                    <a:gd name="T3" fmla="*/ 51 h 224"/>
                    <a:gd name="T4" fmla="*/ 37 w 1393"/>
                    <a:gd name="T5" fmla="*/ 0 h 224"/>
                    <a:gd name="T6" fmla="*/ 37 w 1393"/>
                    <a:gd name="T7" fmla="*/ 0 h 224"/>
                    <a:gd name="T8" fmla="*/ 34 w 1393"/>
                    <a:gd name="T9" fmla="*/ 0 h 224"/>
                    <a:gd name="T10" fmla="*/ 29 w 1393"/>
                    <a:gd name="T11" fmla="*/ 1 h 224"/>
                    <a:gd name="T12" fmla="*/ 22 w 1393"/>
                    <a:gd name="T13" fmla="*/ 5 h 224"/>
                    <a:gd name="T14" fmla="*/ 15 w 1393"/>
                    <a:gd name="T15" fmla="*/ 14 h 224"/>
                    <a:gd name="T16" fmla="*/ 7 w 1393"/>
                    <a:gd name="T17" fmla="*/ 30 h 224"/>
                    <a:gd name="T18" fmla="*/ 2 w 1393"/>
                    <a:gd name="T19" fmla="*/ 56 h 224"/>
                    <a:gd name="T20" fmla="*/ 0 w 1393"/>
                    <a:gd name="T21" fmla="*/ 91 h 224"/>
                    <a:gd name="T22" fmla="*/ 1 w 1393"/>
                    <a:gd name="T23" fmla="*/ 140 h 224"/>
                    <a:gd name="T24" fmla="*/ 1 w 1393"/>
                    <a:gd name="T25" fmla="*/ 140 h 224"/>
                    <a:gd name="T26" fmla="*/ 1 w 1393"/>
                    <a:gd name="T27" fmla="*/ 143 h 224"/>
                    <a:gd name="T28" fmla="*/ 1 w 1393"/>
                    <a:gd name="T29" fmla="*/ 153 h 224"/>
                    <a:gd name="T30" fmla="*/ 4 w 1393"/>
                    <a:gd name="T31" fmla="*/ 168 h 224"/>
                    <a:gd name="T32" fmla="*/ 7 w 1393"/>
                    <a:gd name="T33" fmla="*/ 183 h 224"/>
                    <a:gd name="T34" fmla="*/ 16 w 1393"/>
                    <a:gd name="T35" fmla="*/ 199 h 224"/>
                    <a:gd name="T36" fmla="*/ 28 w 1393"/>
                    <a:gd name="T37" fmla="*/ 213 h 224"/>
                    <a:gd name="T38" fmla="*/ 48 w 1393"/>
                    <a:gd name="T39" fmla="*/ 221 h 224"/>
                    <a:gd name="T40" fmla="*/ 73 w 1393"/>
                    <a:gd name="T41" fmla="*/ 224 h 224"/>
                    <a:gd name="T42" fmla="*/ 1393 w 1393"/>
                    <a:gd name="T43" fmla="*/ 214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393" h="224">
                      <a:moveTo>
                        <a:pt x="1393" y="214"/>
                      </a:moveTo>
                      <a:lnTo>
                        <a:pt x="1342" y="51"/>
                      </a:lnTo>
                      <a:lnTo>
                        <a:pt x="37" y="0"/>
                      </a:lnTo>
                      <a:lnTo>
                        <a:pt x="34" y="0"/>
                      </a:lnTo>
                      <a:lnTo>
                        <a:pt x="29" y="1"/>
                      </a:lnTo>
                      <a:lnTo>
                        <a:pt x="22" y="5"/>
                      </a:lnTo>
                      <a:lnTo>
                        <a:pt x="15" y="14"/>
                      </a:lnTo>
                      <a:lnTo>
                        <a:pt x="7" y="30"/>
                      </a:lnTo>
                      <a:lnTo>
                        <a:pt x="2" y="56"/>
                      </a:lnTo>
                      <a:lnTo>
                        <a:pt x="0" y="91"/>
                      </a:lnTo>
                      <a:lnTo>
                        <a:pt x="1" y="140"/>
                      </a:lnTo>
                      <a:lnTo>
                        <a:pt x="1" y="143"/>
                      </a:lnTo>
                      <a:lnTo>
                        <a:pt x="1" y="153"/>
                      </a:lnTo>
                      <a:lnTo>
                        <a:pt x="4" y="168"/>
                      </a:lnTo>
                      <a:lnTo>
                        <a:pt x="7" y="183"/>
                      </a:lnTo>
                      <a:lnTo>
                        <a:pt x="16" y="199"/>
                      </a:lnTo>
                      <a:lnTo>
                        <a:pt x="28" y="213"/>
                      </a:lnTo>
                      <a:lnTo>
                        <a:pt x="48" y="221"/>
                      </a:lnTo>
                      <a:lnTo>
                        <a:pt x="73" y="224"/>
                      </a:lnTo>
                      <a:lnTo>
                        <a:pt x="1393" y="21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03" name="Freeform 1019"/>
                <p:cNvSpPr>
                  <a:spLocks/>
                </p:cNvSpPr>
                <p:nvPr/>
              </p:nvSpPr>
              <p:spPr bwMode="auto">
                <a:xfrm>
                  <a:off x="4497" y="2907"/>
                  <a:ext cx="269" cy="43"/>
                </a:xfrm>
                <a:custGeom>
                  <a:avLst/>
                  <a:gdLst>
                    <a:gd name="T0" fmla="*/ 1342 w 1344"/>
                    <a:gd name="T1" fmla="*/ 21 h 213"/>
                    <a:gd name="T2" fmla="*/ 1336 w 1344"/>
                    <a:gd name="T3" fmla="*/ 34 h 213"/>
                    <a:gd name="T4" fmla="*/ 1327 w 1344"/>
                    <a:gd name="T5" fmla="*/ 56 h 213"/>
                    <a:gd name="T6" fmla="*/ 1321 w 1344"/>
                    <a:gd name="T7" fmla="*/ 88 h 213"/>
                    <a:gd name="T8" fmla="*/ 1321 w 1344"/>
                    <a:gd name="T9" fmla="*/ 127 h 213"/>
                    <a:gd name="T10" fmla="*/ 1327 w 1344"/>
                    <a:gd name="T11" fmla="*/ 161 h 213"/>
                    <a:gd name="T12" fmla="*/ 1336 w 1344"/>
                    <a:gd name="T13" fmla="*/ 188 h 213"/>
                    <a:gd name="T14" fmla="*/ 1342 w 1344"/>
                    <a:gd name="T15" fmla="*/ 202 h 213"/>
                    <a:gd name="T16" fmla="*/ 67 w 1344"/>
                    <a:gd name="T17" fmla="*/ 206 h 213"/>
                    <a:gd name="T18" fmla="*/ 60 w 1344"/>
                    <a:gd name="T19" fmla="*/ 209 h 213"/>
                    <a:gd name="T20" fmla="*/ 47 w 1344"/>
                    <a:gd name="T21" fmla="*/ 213 h 213"/>
                    <a:gd name="T22" fmla="*/ 29 w 1344"/>
                    <a:gd name="T23" fmla="*/ 210 h 213"/>
                    <a:gd name="T24" fmla="*/ 12 w 1344"/>
                    <a:gd name="T25" fmla="*/ 197 h 213"/>
                    <a:gd name="T26" fmla="*/ 2 w 1344"/>
                    <a:gd name="T27" fmla="*/ 171 h 213"/>
                    <a:gd name="T28" fmla="*/ 0 w 1344"/>
                    <a:gd name="T29" fmla="*/ 138 h 213"/>
                    <a:gd name="T30" fmla="*/ 1 w 1344"/>
                    <a:gd name="T31" fmla="*/ 99 h 213"/>
                    <a:gd name="T32" fmla="*/ 4 w 1344"/>
                    <a:gd name="T33" fmla="*/ 62 h 213"/>
                    <a:gd name="T34" fmla="*/ 7 w 1344"/>
                    <a:gd name="T35" fmla="*/ 53 h 213"/>
                    <a:gd name="T36" fmla="*/ 14 w 1344"/>
                    <a:gd name="T37" fmla="*/ 34 h 213"/>
                    <a:gd name="T38" fmla="*/ 29 w 1344"/>
                    <a:gd name="T39" fmla="*/ 13 h 213"/>
                    <a:gd name="T40" fmla="*/ 56 w 1344"/>
                    <a:gd name="T41" fmla="*/ 1 h 213"/>
                    <a:gd name="T42" fmla="*/ 78 w 1344"/>
                    <a:gd name="T43" fmla="*/ 0 h 213"/>
                    <a:gd name="T44" fmla="*/ 124 w 1344"/>
                    <a:gd name="T45" fmla="*/ 0 h 213"/>
                    <a:gd name="T46" fmla="*/ 191 w 1344"/>
                    <a:gd name="T47" fmla="*/ 1 h 213"/>
                    <a:gd name="T48" fmla="*/ 276 w 1344"/>
                    <a:gd name="T49" fmla="*/ 1 h 213"/>
                    <a:gd name="T50" fmla="*/ 373 w 1344"/>
                    <a:gd name="T51" fmla="*/ 2 h 213"/>
                    <a:gd name="T52" fmla="*/ 483 w 1344"/>
                    <a:gd name="T53" fmla="*/ 4 h 213"/>
                    <a:gd name="T54" fmla="*/ 597 w 1344"/>
                    <a:gd name="T55" fmla="*/ 6 h 213"/>
                    <a:gd name="T56" fmla="*/ 717 w 1344"/>
                    <a:gd name="T57" fmla="*/ 8 h 213"/>
                    <a:gd name="T58" fmla="*/ 834 w 1344"/>
                    <a:gd name="T59" fmla="*/ 11 h 213"/>
                    <a:gd name="T60" fmla="*/ 948 w 1344"/>
                    <a:gd name="T61" fmla="*/ 13 h 213"/>
                    <a:gd name="T62" fmla="*/ 1054 w 1344"/>
                    <a:gd name="T63" fmla="*/ 14 h 213"/>
                    <a:gd name="T64" fmla="*/ 1149 w 1344"/>
                    <a:gd name="T65" fmla="*/ 17 h 213"/>
                    <a:gd name="T66" fmla="*/ 1228 w 1344"/>
                    <a:gd name="T67" fmla="*/ 18 h 213"/>
                    <a:gd name="T68" fmla="*/ 1290 w 1344"/>
                    <a:gd name="T69" fmla="*/ 19 h 213"/>
                    <a:gd name="T70" fmla="*/ 1330 w 1344"/>
                    <a:gd name="T71" fmla="*/ 20 h 213"/>
                    <a:gd name="T72" fmla="*/ 1344 w 1344"/>
                    <a:gd name="T73" fmla="*/ 20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44" h="213">
                      <a:moveTo>
                        <a:pt x="1344" y="20"/>
                      </a:moveTo>
                      <a:lnTo>
                        <a:pt x="1342" y="21"/>
                      </a:lnTo>
                      <a:lnTo>
                        <a:pt x="1340" y="26"/>
                      </a:lnTo>
                      <a:lnTo>
                        <a:pt x="1336" y="34"/>
                      </a:lnTo>
                      <a:lnTo>
                        <a:pt x="1331" y="43"/>
                      </a:lnTo>
                      <a:lnTo>
                        <a:pt x="1327" y="56"/>
                      </a:lnTo>
                      <a:lnTo>
                        <a:pt x="1323" y="71"/>
                      </a:lnTo>
                      <a:lnTo>
                        <a:pt x="1321" y="88"/>
                      </a:lnTo>
                      <a:lnTo>
                        <a:pt x="1319" y="108"/>
                      </a:lnTo>
                      <a:lnTo>
                        <a:pt x="1321" y="127"/>
                      </a:lnTo>
                      <a:lnTo>
                        <a:pt x="1323" y="146"/>
                      </a:lnTo>
                      <a:lnTo>
                        <a:pt x="1327" y="161"/>
                      </a:lnTo>
                      <a:lnTo>
                        <a:pt x="1331" y="176"/>
                      </a:lnTo>
                      <a:lnTo>
                        <a:pt x="1336" y="188"/>
                      </a:lnTo>
                      <a:lnTo>
                        <a:pt x="1340" y="197"/>
                      </a:lnTo>
                      <a:lnTo>
                        <a:pt x="1342" y="202"/>
                      </a:lnTo>
                      <a:lnTo>
                        <a:pt x="1344" y="204"/>
                      </a:lnTo>
                      <a:lnTo>
                        <a:pt x="67" y="206"/>
                      </a:lnTo>
                      <a:lnTo>
                        <a:pt x="65" y="208"/>
                      </a:lnTo>
                      <a:lnTo>
                        <a:pt x="60" y="209"/>
                      </a:lnTo>
                      <a:lnTo>
                        <a:pt x="54" y="211"/>
                      </a:lnTo>
                      <a:lnTo>
                        <a:pt x="47" y="213"/>
                      </a:lnTo>
                      <a:lnTo>
                        <a:pt x="39" y="213"/>
                      </a:lnTo>
                      <a:lnTo>
                        <a:pt x="29" y="210"/>
                      </a:lnTo>
                      <a:lnTo>
                        <a:pt x="20" y="205"/>
                      </a:lnTo>
                      <a:lnTo>
                        <a:pt x="12" y="197"/>
                      </a:lnTo>
                      <a:lnTo>
                        <a:pt x="6" y="186"/>
                      </a:lnTo>
                      <a:lnTo>
                        <a:pt x="2" y="171"/>
                      </a:lnTo>
                      <a:lnTo>
                        <a:pt x="0" y="155"/>
                      </a:lnTo>
                      <a:lnTo>
                        <a:pt x="0" y="138"/>
                      </a:lnTo>
                      <a:lnTo>
                        <a:pt x="0" y="119"/>
                      </a:lnTo>
                      <a:lnTo>
                        <a:pt x="1" y="99"/>
                      </a:lnTo>
                      <a:lnTo>
                        <a:pt x="2" y="80"/>
                      </a:lnTo>
                      <a:lnTo>
                        <a:pt x="4" y="62"/>
                      </a:lnTo>
                      <a:lnTo>
                        <a:pt x="4" y="59"/>
                      </a:lnTo>
                      <a:lnTo>
                        <a:pt x="7" y="53"/>
                      </a:lnTo>
                      <a:lnTo>
                        <a:pt x="9" y="43"/>
                      </a:lnTo>
                      <a:lnTo>
                        <a:pt x="14" y="34"/>
                      </a:lnTo>
                      <a:lnTo>
                        <a:pt x="20" y="23"/>
                      </a:lnTo>
                      <a:lnTo>
                        <a:pt x="29" y="13"/>
                      </a:lnTo>
                      <a:lnTo>
                        <a:pt x="41" y="6"/>
                      </a:lnTo>
                      <a:lnTo>
                        <a:pt x="56" y="1"/>
                      </a:lnTo>
                      <a:lnTo>
                        <a:pt x="63" y="1"/>
                      </a:lnTo>
                      <a:lnTo>
                        <a:pt x="78" y="0"/>
                      </a:lnTo>
                      <a:lnTo>
                        <a:pt x="97" y="0"/>
                      </a:lnTo>
                      <a:lnTo>
                        <a:pt x="124" y="0"/>
                      </a:lnTo>
                      <a:lnTo>
                        <a:pt x="154" y="0"/>
                      </a:lnTo>
                      <a:lnTo>
                        <a:pt x="191" y="1"/>
                      </a:lnTo>
                      <a:lnTo>
                        <a:pt x="231" y="1"/>
                      </a:lnTo>
                      <a:lnTo>
                        <a:pt x="276" y="1"/>
                      </a:lnTo>
                      <a:lnTo>
                        <a:pt x="323" y="2"/>
                      </a:lnTo>
                      <a:lnTo>
                        <a:pt x="373" y="2"/>
                      </a:lnTo>
                      <a:lnTo>
                        <a:pt x="427" y="3"/>
                      </a:lnTo>
                      <a:lnTo>
                        <a:pt x="483" y="4"/>
                      </a:lnTo>
                      <a:lnTo>
                        <a:pt x="539" y="6"/>
                      </a:lnTo>
                      <a:lnTo>
                        <a:pt x="597" y="6"/>
                      </a:lnTo>
                      <a:lnTo>
                        <a:pt x="657" y="7"/>
                      </a:lnTo>
                      <a:lnTo>
                        <a:pt x="717" y="8"/>
                      </a:lnTo>
                      <a:lnTo>
                        <a:pt x="775" y="9"/>
                      </a:lnTo>
                      <a:lnTo>
                        <a:pt x="834" y="11"/>
                      </a:lnTo>
                      <a:lnTo>
                        <a:pt x="892" y="12"/>
                      </a:lnTo>
                      <a:lnTo>
                        <a:pt x="948" y="13"/>
                      </a:lnTo>
                      <a:lnTo>
                        <a:pt x="1002" y="13"/>
                      </a:lnTo>
                      <a:lnTo>
                        <a:pt x="1054" y="14"/>
                      </a:lnTo>
                      <a:lnTo>
                        <a:pt x="1103" y="15"/>
                      </a:lnTo>
                      <a:lnTo>
                        <a:pt x="1149" y="17"/>
                      </a:lnTo>
                      <a:lnTo>
                        <a:pt x="1190" y="17"/>
                      </a:lnTo>
                      <a:lnTo>
                        <a:pt x="1228" y="18"/>
                      </a:lnTo>
                      <a:lnTo>
                        <a:pt x="1262" y="19"/>
                      </a:lnTo>
                      <a:lnTo>
                        <a:pt x="1290" y="19"/>
                      </a:lnTo>
                      <a:lnTo>
                        <a:pt x="1313" y="19"/>
                      </a:lnTo>
                      <a:lnTo>
                        <a:pt x="1330" y="20"/>
                      </a:lnTo>
                      <a:lnTo>
                        <a:pt x="1340" y="20"/>
                      </a:lnTo>
                      <a:lnTo>
                        <a:pt x="1344" y="20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04" name="Freeform 1020"/>
                <p:cNvSpPr>
                  <a:spLocks/>
                </p:cNvSpPr>
                <p:nvPr/>
              </p:nvSpPr>
              <p:spPr bwMode="auto">
                <a:xfrm>
                  <a:off x="4497" y="2907"/>
                  <a:ext cx="269" cy="43"/>
                </a:xfrm>
                <a:custGeom>
                  <a:avLst/>
                  <a:gdLst>
                    <a:gd name="T0" fmla="*/ 1344 w 1344"/>
                    <a:gd name="T1" fmla="*/ 20 h 213"/>
                    <a:gd name="T2" fmla="*/ 1340 w 1344"/>
                    <a:gd name="T3" fmla="*/ 26 h 213"/>
                    <a:gd name="T4" fmla="*/ 1331 w 1344"/>
                    <a:gd name="T5" fmla="*/ 43 h 213"/>
                    <a:gd name="T6" fmla="*/ 1323 w 1344"/>
                    <a:gd name="T7" fmla="*/ 71 h 213"/>
                    <a:gd name="T8" fmla="*/ 1319 w 1344"/>
                    <a:gd name="T9" fmla="*/ 108 h 213"/>
                    <a:gd name="T10" fmla="*/ 1321 w 1344"/>
                    <a:gd name="T11" fmla="*/ 127 h 213"/>
                    <a:gd name="T12" fmla="*/ 1327 w 1344"/>
                    <a:gd name="T13" fmla="*/ 161 h 213"/>
                    <a:gd name="T14" fmla="*/ 1336 w 1344"/>
                    <a:gd name="T15" fmla="*/ 188 h 213"/>
                    <a:gd name="T16" fmla="*/ 1342 w 1344"/>
                    <a:gd name="T17" fmla="*/ 202 h 213"/>
                    <a:gd name="T18" fmla="*/ 67 w 1344"/>
                    <a:gd name="T19" fmla="*/ 206 h 213"/>
                    <a:gd name="T20" fmla="*/ 65 w 1344"/>
                    <a:gd name="T21" fmla="*/ 208 h 213"/>
                    <a:gd name="T22" fmla="*/ 54 w 1344"/>
                    <a:gd name="T23" fmla="*/ 211 h 213"/>
                    <a:gd name="T24" fmla="*/ 39 w 1344"/>
                    <a:gd name="T25" fmla="*/ 213 h 213"/>
                    <a:gd name="T26" fmla="*/ 20 w 1344"/>
                    <a:gd name="T27" fmla="*/ 205 h 213"/>
                    <a:gd name="T28" fmla="*/ 12 w 1344"/>
                    <a:gd name="T29" fmla="*/ 197 h 213"/>
                    <a:gd name="T30" fmla="*/ 2 w 1344"/>
                    <a:gd name="T31" fmla="*/ 171 h 213"/>
                    <a:gd name="T32" fmla="*/ 0 w 1344"/>
                    <a:gd name="T33" fmla="*/ 138 h 213"/>
                    <a:gd name="T34" fmla="*/ 1 w 1344"/>
                    <a:gd name="T35" fmla="*/ 99 h 213"/>
                    <a:gd name="T36" fmla="*/ 4 w 1344"/>
                    <a:gd name="T37" fmla="*/ 62 h 213"/>
                    <a:gd name="T38" fmla="*/ 4 w 1344"/>
                    <a:gd name="T39" fmla="*/ 59 h 213"/>
                    <a:gd name="T40" fmla="*/ 9 w 1344"/>
                    <a:gd name="T41" fmla="*/ 43 h 213"/>
                    <a:gd name="T42" fmla="*/ 20 w 1344"/>
                    <a:gd name="T43" fmla="*/ 23 h 213"/>
                    <a:gd name="T44" fmla="*/ 41 w 1344"/>
                    <a:gd name="T45" fmla="*/ 6 h 213"/>
                    <a:gd name="T46" fmla="*/ 56 w 1344"/>
                    <a:gd name="T47" fmla="*/ 1 h 213"/>
                    <a:gd name="T48" fmla="*/ 78 w 1344"/>
                    <a:gd name="T49" fmla="*/ 0 h 213"/>
                    <a:gd name="T50" fmla="*/ 124 w 1344"/>
                    <a:gd name="T51" fmla="*/ 0 h 213"/>
                    <a:gd name="T52" fmla="*/ 191 w 1344"/>
                    <a:gd name="T53" fmla="*/ 1 h 213"/>
                    <a:gd name="T54" fmla="*/ 276 w 1344"/>
                    <a:gd name="T55" fmla="*/ 1 h 213"/>
                    <a:gd name="T56" fmla="*/ 373 w 1344"/>
                    <a:gd name="T57" fmla="*/ 2 h 213"/>
                    <a:gd name="T58" fmla="*/ 483 w 1344"/>
                    <a:gd name="T59" fmla="*/ 4 h 213"/>
                    <a:gd name="T60" fmla="*/ 597 w 1344"/>
                    <a:gd name="T61" fmla="*/ 6 h 213"/>
                    <a:gd name="T62" fmla="*/ 717 w 1344"/>
                    <a:gd name="T63" fmla="*/ 8 h 213"/>
                    <a:gd name="T64" fmla="*/ 834 w 1344"/>
                    <a:gd name="T65" fmla="*/ 11 h 213"/>
                    <a:gd name="T66" fmla="*/ 948 w 1344"/>
                    <a:gd name="T67" fmla="*/ 13 h 213"/>
                    <a:gd name="T68" fmla="*/ 1054 w 1344"/>
                    <a:gd name="T69" fmla="*/ 14 h 213"/>
                    <a:gd name="T70" fmla="*/ 1149 w 1344"/>
                    <a:gd name="T71" fmla="*/ 17 h 213"/>
                    <a:gd name="T72" fmla="*/ 1228 w 1344"/>
                    <a:gd name="T73" fmla="*/ 18 h 213"/>
                    <a:gd name="T74" fmla="*/ 1290 w 1344"/>
                    <a:gd name="T75" fmla="*/ 19 h 213"/>
                    <a:gd name="T76" fmla="*/ 1330 w 1344"/>
                    <a:gd name="T77" fmla="*/ 20 h 213"/>
                    <a:gd name="T78" fmla="*/ 1344 w 1344"/>
                    <a:gd name="T79" fmla="*/ 20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344" h="213">
                      <a:moveTo>
                        <a:pt x="1344" y="20"/>
                      </a:moveTo>
                      <a:lnTo>
                        <a:pt x="1344" y="20"/>
                      </a:lnTo>
                      <a:lnTo>
                        <a:pt x="1342" y="21"/>
                      </a:lnTo>
                      <a:lnTo>
                        <a:pt x="1340" y="26"/>
                      </a:lnTo>
                      <a:lnTo>
                        <a:pt x="1336" y="34"/>
                      </a:lnTo>
                      <a:lnTo>
                        <a:pt x="1331" y="43"/>
                      </a:lnTo>
                      <a:lnTo>
                        <a:pt x="1327" y="56"/>
                      </a:lnTo>
                      <a:lnTo>
                        <a:pt x="1323" y="71"/>
                      </a:lnTo>
                      <a:lnTo>
                        <a:pt x="1321" y="88"/>
                      </a:lnTo>
                      <a:lnTo>
                        <a:pt x="1319" y="108"/>
                      </a:lnTo>
                      <a:lnTo>
                        <a:pt x="1321" y="127"/>
                      </a:lnTo>
                      <a:lnTo>
                        <a:pt x="1323" y="146"/>
                      </a:lnTo>
                      <a:lnTo>
                        <a:pt x="1327" y="161"/>
                      </a:lnTo>
                      <a:lnTo>
                        <a:pt x="1331" y="176"/>
                      </a:lnTo>
                      <a:lnTo>
                        <a:pt x="1336" y="188"/>
                      </a:lnTo>
                      <a:lnTo>
                        <a:pt x="1340" y="197"/>
                      </a:lnTo>
                      <a:lnTo>
                        <a:pt x="1342" y="202"/>
                      </a:lnTo>
                      <a:lnTo>
                        <a:pt x="1344" y="204"/>
                      </a:lnTo>
                      <a:lnTo>
                        <a:pt x="67" y="206"/>
                      </a:lnTo>
                      <a:lnTo>
                        <a:pt x="65" y="208"/>
                      </a:lnTo>
                      <a:lnTo>
                        <a:pt x="60" y="209"/>
                      </a:lnTo>
                      <a:lnTo>
                        <a:pt x="54" y="211"/>
                      </a:lnTo>
                      <a:lnTo>
                        <a:pt x="47" y="213"/>
                      </a:lnTo>
                      <a:lnTo>
                        <a:pt x="39" y="213"/>
                      </a:lnTo>
                      <a:lnTo>
                        <a:pt x="29" y="210"/>
                      </a:lnTo>
                      <a:lnTo>
                        <a:pt x="20" y="205"/>
                      </a:lnTo>
                      <a:lnTo>
                        <a:pt x="12" y="197"/>
                      </a:lnTo>
                      <a:lnTo>
                        <a:pt x="6" y="186"/>
                      </a:lnTo>
                      <a:lnTo>
                        <a:pt x="2" y="171"/>
                      </a:lnTo>
                      <a:lnTo>
                        <a:pt x="0" y="155"/>
                      </a:lnTo>
                      <a:lnTo>
                        <a:pt x="0" y="138"/>
                      </a:lnTo>
                      <a:lnTo>
                        <a:pt x="0" y="119"/>
                      </a:lnTo>
                      <a:lnTo>
                        <a:pt x="1" y="99"/>
                      </a:lnTo>
                      <a:lnTo>
                        <a:pt x="2" y="80"/>
                      </a:lnTo>
                      <a:lnTo>
                        <a:pt x="4" y="62"/>
                      </a:lnTo>
                      <a:lnTo>
                        <a:pt x="4" y="59"/>
                      </a:lnTo>
                      <a:lnTo>
                        <a:pt x="7" y="53"/>
                      </a:lnTo>
                      <a:lnTo>
                        <a:pt x="9" y="43"/>
                      </a:lnTo>
                      <a:lnTo>
                        <a:pt x="14" y="34"/>
                      </a:lnTo>
                      <a:lnTo>
                        <a:pt x="20" y="23"/>
                      </a:lnTo>
                      <a:lnTo>
                        <a:pt x="29" y="13"/>
                      </a:lnTo>
                      <a:lnTo>
                        <a:pt x="41" y="6"/>
                      </a:lnTo>
                      <a:lnTo>
                        <a:pt x="56" y="1"/>
                      </a:lnTo>
                      <a:lnTo>
                        <a:pt x="63" y="1"/>
                      </a:lnTo>
                      <a:lnTo>
                        <a:pt x="78" y="0"/>
                      </a:lnTo>
                      <a:lnTo>
                        <a:pt x="97" y="0"/>
                      </a:lnTo>
                      <a:lnTo>
                        <a:pt x="124" y="0"/>
                      </a:lnTo>
                      <a:lnTo>
                        <a:pt x="154" y="0"/>
                      </a:lnTo>
                      <a:lnTo>
                        <a:pt x="191" y="1"/>
                      </a:lnTo>
                      <a:lnTo>
                        <a:pt x="231" y="1"/>
                      </a:lnTo>
                      <a:lnTo>
                        <a:pt x="276" y="1"/>
                      </a:lnTo>
                      <a:lnTo>
                        <a:pt x="323" y="2"/>
                      </a:lnTo>
                      <a:lnTo>
                        <a:pt x="373" y="2"/>
                      </a:lnTo>
                      <a:lnTo>
                        <a:pt x="427" y="3"/>
                      </a:lnTo>
                      <a:lnTo>
                        <a:pt x="483" y="4"/>
                      </a:lnTo>
                      <a:lnTo>
                        <a:pt x="539" y="6"/>
                      </a:lnTo>
                      <a:lnTo>
                        <a:pt x="597" y="6"/>
                      </a:lnTo>
                      <a:lnTo>
                        <a:pt x="657" y="7"/>
                      </a:lnTo>
                      <a:lnTo>
                        <a:pt x="717" y="8"/>
                      </a:lnTo>
                      <a:lnTo>
                        <a:pt x="775" y="9"/>
                      </a:lnTo>
                      <a:lnTo>
                        <a:pt x="834" y="11"/>
                      </a:lnTo>
                      <a:lnTo>
                        <a:pt x="892" y="12"/>
                      </a:lnTo>
                      <a:lnTo>
                        <a:pt x="948" y="13"/>
                      </a:lnTo>
                      <a:lnTo>
                        <a:pt x="1002" y="13"/>
                      </a:lnTo>
                      <a:lnTo>
                        <a:pt x="1054" y="14"/>
                      </a:lnTo>
                      <a:lnTo>
                        <a:pt x="1103" y="15"/>
                      </a:lnTo>
                      <a:lnTo>
                        <a:pt x="1149" y="17"/>
                      </a:lnTo>
                      <a:lnTo>
                        <a:pt x="1190" y="17"/>
                      </a:lnTo>
                      <a:lnTo>
                        <a:pt x="1228" y="18"/>
                      </a:lnTo>
                      <a:lnTo>
                        <a:pt x="1262" y="19"/>
                      </a:lnTo>
                      <a:lnTo>
                        <a:pt x="1290" y="19"/>
                      </a:lnTo>
                      <a:lnTo>
                        <a:pt x="1313" y="19"/>
                      </a:lnTo>
                      <a:lnTo>
                        <a:pt x="1330" y="20"/>
                      </a:lnTo>
                      <a:lnTo>
                        <a:pt x="1340" y="20"/>
                      </a:lnTo>
                      <a:lnTo>
                        <a:pt x="1344" y="2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05" name="Freeform 1021"/>
                <p:cNvSpPr>
                  <a:spLocks/>
                </p:cNvSpPr>
                <p:nvPr/>
              </p:nvSpPr>
              <p:spPr bwMode="auto">
                <a:xfrm>
                  <a:off x="4504" y="2946"/>
                  <a:ext cx="260" cy="1"/>
                </a:xfrm>
                <a:custGeom>
                  <a:avLst/>
                  <a:gdLst>
                    <a:gd name="T0" fmla="*/ 0 w 1298"/>
                    <a:gd name="T1" fmla="*/ 9 h 9"/>
                    <a:gd name="T2" fmla="*/ 0 w 1298"/>
                    <a:gd name="T3" fmla="*/ 9 h 9"/>
                    <a:gd name="T4" fmla="*/ 1 w 1298"/>
                    <a:gd name="T5" fmla="*/ 9 h 9"/>
                    <a:gd name="T6" fmla="*/ 2 w 1298"/>
                    <a:gd name="T7" fmla="*/ 8 h 9"/>
                    <a:gd name="T8" fmla="*/ 7 w 1298"/>
                    <a:gd name="T9" fmla="*/ 7 h 9"/>
                    <a:gd name="T10" fmla="*/ 13 w 1298"/>
                    <a:gd name="T11" fmla="*/ 6 h 9"/>
                    <a:gd name="T12" fmla="*/ 22 w 1298"/>
                    <a:gd name="T13" fmla="*/ 6 h 9"/>
                    <a:gd name="T14" fmla="*/ 33 w 1298"/>
                    <a:gd name="T15" fmla="*/ 4 h 9"/>
                    <a:gd name="T16" fmla="*/ 47 w 1298"/>
                    <a:gd name="T17" fmla="*/ 3 h 9"/>
                    <a:gd name="T18" fmla="*/ 64 w 1298"/>
                    <a:gd name="T19" fmla="*/ 3 h 9"/>
                    <a:gd name="T20" fmla="*/ 64 w 1298"/>
                    <a:gd name="T21" fmla="*/ 3 h 9"/>
                    <a:gd name="T22" fmla="*/ 73 w 1298"/>
                    <a:gd name="T23" fmla="*/ 3 h 9"/>
                    <a:gd name="T24" fmla="*/ 86 w 1298"/>
                    <a:gd name="T25" fmla="*/ 3 h 9"/>
                    <a:gd name="T26" fmla="*/ 107 w 1298"/>
                    <a:gd name="T27" fmla="*/ 3 h 9"/>
                    <a:gd name="T28" fmla="*/ 131 w 1298"/>
                    <a:gd name="T29" fmla="*/ 3 h 9"/>
                    <a:gd name="T30" fmla="*/ 162 w 1298"/>
                    <a:gd name="T31" fmla="*/ 3 h 9"/>
                    <a:gd name="T32" fmla="*/ 197 w 1298"/>
                    <a:gd name="T33" fmla="*/ 3 h 9"/>
                    <a:gd name="T34" fmla="*/ 236 w 1298"/>
                    <a:gd name="T35" fmla="*/ 3 h 9"/>
                    <a:gd name="T36" fmla="*/ 279 w 1298"/>
                    <a:gd name="T37" fmla="*/ 3 h 9"/>
                    <a:gd name="T38" fmla="*/ 324 w 1298"/>
                    <a:gd name="T39" fmla="*/ 2 h 9"/>
                    <a:gd name="T40" fmla="*/ 372 w 1298"/>
                    <a:gd name="T41" fmla="*/ 2 h 9"/>
                    <a:gd name="T42" fmla="*/ 424 w 1298"/>
                    <a:gd name="T43" fmla="*/ 2 h 9"/>
                    <a:gd name="T44" fmla="*/ 477 w 1298"/>
                    <a:gd name="T45" fmla="*/ 2 h 9"/>
                    <a:gd name="T46" fmla="*/ 531 w 1298"/>
                    <a:gd name="T47" fmla="*/ 2 h 9"/>
                    <a:gd name="T48" fmla="*/ 587 w 1298"/>
                    <a:gd name="T49" fmla="*/ 2 h 9"/>
                    <a:gd name="T50" fmla="*/ 643 w 1298"/>
                    <a:gd name="T51" fmla="*/ 2 h 9"/>
                    <a:gd name="T52" fmla="*/ 700 w 1298"/>
                    <a:gd name="T53" fmla="*/ 1 h 9"/>
                    <a:gd name="T54" fmla="*/ 756 w 1298"/>
                    <a:gd name="T55" fmla="*/ 1 h 9"/>
                    <a:gd name="T56" fmla="*/ 812 w 1298"/>
                    <a:gd name="T57" fmla="*/ 1 h 9"/>
                    <a:gd name="T58" fmla="*/ 867 w 1298"/>
                    <a:gd name="T59" fmla="*/ 1 h 9"/>
                    <a:gd name="T60" fmla="*/ 920 w 1298"/>
                    <a:gd name="T61" fmla="*/ 1 h 9"/>
                    <a:gd name="T62" fmla="*/ 973 w 1298"/>
                    <a:gd name="T63" fmla="*/ 1 h 9"/>
                    <a:gd name="T64" fmla="*/ 1021 w 1298"/>
                    <a:gd name="T65" fmla="*/ 1 h 9"/>
                    <a:gd name="T66" fmla="*/ 1069 w 1298"/>
                    <a:gd name="T67" fmla="*/ 1 h 9"/>
                    <a:gd name="T68" fmla="*/ 1111 w 1298"/>
                    <a:gd name="T69" fmla="*/ 0 h 9"/>
                    <a:gd name="T70" fmla="*/ 1152 w 1298"/>
                    <a:gd name="T71" fmla="*/ 0 h 9"/>
                    <a:gd name="T72" fmla="*/ 1188 w 1298"/>
                    <a:gd name="T73" fmla="*/ 0 h 9"/>
                    <a:gd name="T74" fmla="*/ 1220 w 1298"/>
                    <a:gd name="T75" fmla="*/ 0 h 9"/>
                    <a:gd name="T76" fmla="*/ 1247 w 1298"/>
                    <a:gd name="T77" fmla="*/ 0 h 9"/>
                    <a:gd name="T78" fmla="*/ 1268 w 1298"/>
                    <a:gd name="T79" fmla="*/ 0 h 9"/>
                    <a:gd name="T80" fmla="*/ 1284 w 1298"/>
                    <a:gd name="T81" fmla="*/ 0 h 9"/>
                    <a:gd name="T82" fmla="*/ 1294 w 1298"/>
                    <a:gd name="T83" fmla="*/ 0 h 9"/>
                    <a:gd name="T84" fmla="*/ 1298 w 1298"/>
                    <a:gd name="T8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298" h="9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2" y="8"/>
                      </a:lnTo>
                      <a:lnTo>
                        <a:pt x="7" y="7"/>
                      </a:lnTo>
                      <a:lnTo>
                        <a:pt x="13" y="6"/>
                      </a:lnTo>
                      <a:lnTo>
                        <a:pt x="22" y="6"/>
                      </a:lnTo>
                      <a:lnTo>
                        <a:pt x="33" y="4"/>
                      </a:lnTo>
                      <a:lnTo>
                        <a:pt x="47" y="3"/>
                      </a:lnTo>
                      <a:lnTo>
                        <a:pt x="64" y="3"/>
                      </a:lnTo>
                      <a:lnTo>
                        <a:pt x="73" y="3"/>
                      </a:lnTo>
                      <a:lnTo>
                        <a:pt x="86" y="3"/>
                      </a:lnTo>
                      <a:lnTo>
                        <a:pt x="107" y="3"/>
                      </a:lnTo>
                      <a:lnTo>
                        <a:pt x="131" y="3"/>
                      </a:lnTo>
                      <a:lnTo>
                        <a:pt x="162" y="3"/>
                      </a:lnTo>
                      <a:lnTo>
                        <a:pt x="197" y="3"/>
                      </a:lnTo>
                      <a:lnTo>
                        <a:pt x="236" y="3"/>
                      </a:lnTo>
                      <a:lnTo>
                        <a:pt x="279" y="3"/>
                      </a:lnTo>
                      <a:lnTo>
                        <a:pt x="324" y="2"/>
                      </a:lnTo>
                      <a:lnTo>
                        <a:pt x="372" y="2"/>
                      </a:lnTo>
                      <a:lnTo>
                        <a:pt x="424" y="2"/>
                      </a:lnTo>
                      <a:lnTo>
                        <a:pt x="477" y="2"/>
                      </a:lnTo>
                      <a:lnTo>
                        <a:pt x="531" y="2"/>
                      </a:lnTo>
                      <a:lnTo>
                        <a:pt x="587" y="2"/>
                      </a:lnTo>
                      <a:lnTo>
                        <a:pt x="643" y="2"/>
                      </a:lnTo>
                      <a:lnTo>
                        <a:pt x="700" y="1"/>
                      </a:lnTo>
                      <a:lnTo>
                        <a:pt x="756" y="1"/>
                      </a:lnTo>
                      <a:lnTo>
                        <a:pt x="812" y="1"/>
                      </a:lnTo>
                      <a:lnTo>
                        <a:pt x="867" y="1"/>
                      </a:lnTo>
                      <a:lnTo>
                        <a:pt x="920" y="1"/>
                      </a:lnTo>
                      <a:lnTo>
                        <a:pt x="973" y="1"/>
                      </a:lnTo>
                      <a:lnTo>
                        <a:pt x="1021" y="1"/>
                      </a:lnTo>
                      <a:lnTo>
                        <a:pt x="1069" y="1"/>
                      </a:lnTo>
                      <a:lnTo>
                        <a:pt x="1111" y="0"/>
                      </a:lnTo>
                      <a:lnTo>
                        <a:pt x="1152" y="0"/>
                      </a:lnTo>
                      <a:lnTo>
                        <a:pt x="1188" y="0"/>
                      </a:lnTo>
                      <a:lnTo>
                        <a:pt x="1220" y="0"/>
                      </a:lnTo>
                      <a:lnTo>
                        <a:pt x="1247" y="0"/>
                      </a:lnTo>
                      <a:lnTo>
                        <a:pt x="1268" y="0"/>
                      </a:lnTo>
                      <a:lnTo>
                        <a:pt x="1284" y="0"/>
                      </a:lnTo>
                      <a:lnTo>
                        <a:pt x="1294" y="0"/>
                      </a:lnTo>
                      <a:lnTo>
                        <a:pt x="1298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06" name="Freeform 1022"/>
                <p:cNvSpPr>
                  <a:spLocks/>
                </p:cNvSpPr>
                <p:nvPr/>
              </p:nvSpPr>
              <p:spPr bwMode="auto">
                <a:xfrm>
                  <a:off x="4504" y="2943"/>
                  <a:ext cx="259" cy="2"/>
                </a:xfrm>
                <a:custGeom>
                  <a:avLst/>
                  <a:gdLst>
                    <a:gd name="T0" fmla="*/ 0 w 1298"/>
                    <a:gd name="T1" fmla="*/ 10 h 10"/>
                    <a:gd name="T2" fmla="*/ 0 w 1298"/>
                    <a:gd name="T3" fmla="*/ 10 h 10"/>
                    <a:gd name="T4" fmla="*/ 2 w 1298"/>
                    <a:gd name="T5" fmla="*/ 10 h 10"/>
                    <a:gd name="T6" fmla="*/ 3 w 1298"/>
                    <a:gd name="T7" fmla="*/ 9 h 10"/>
                    <a:gd name="T8" fmla="*/ 8 w 1298"/>
                    <a:gd name="T9" fmla="*/ 8 h 10"/>
                    <a:gd name="T10" fmla="*/ 14 w 1298"/>
                    <a:gd name="T11" fmla="*/ 7 h 10"/>
                    <a:gd name="T12" fmla="*/ 22 w 1298"/>
                    <a:gd name="T13" fmla="*/ 7 h 10"/>
                    <a:gd name="T14" fmla="*/ 33 w 1298"/>
                    <a:gd name="T15" fmla="*/ 5 h 10"/>
                    <a:gd name="T16" fmla="*/ 47 w 1298"/>
                    <a:gd name="T17" fmla="*/ 4 h 10"/>
                    <a:gd name="T18" fmla="*/ 64 w 1298"/>
                    <a:gd name="T19" fmla="*/ 4 h 10"/>
                    <a:gd name="T20" fmla="*/ 64 w 1298"/>
                    <a:gd name="T21" fmla="*/ 4 h 10"/>
                    <a:gd name="T22" fmla="*/ 72 w 1298"/>
                    <a:gd name="T23" fmla="*/ 4 h 10"/>
                    <a:gd name="T24" fmla="*/ 86 w 1298"/>
                    <a:gd name="T25" fmla="*/ 4 h 10"/>
                    <a:gd name="T26" fmla="*/ 106 w 1298"/>
                    <a:gd name="T27" fmla="*/ 4 h 10"/>
                    <a:gd name="T28" fmla="*/ 131 w 1298"/>
                    <a:gd name="T29" fmla="*/ 4 h 10"/>
                    <a:gd name="T30" fmla="*/ 161 w 1298"/>
                    <a:gd name="T31" fmla="*/ 4 h 10"/>
                    <a:gd name="T32" fmla="*/ 196 w 1298"/>
                    <a:gd name="T33" fmla="*/ 4 h 10"/>
                    <a:gd name="T34" fmla="*/ 235 w 1298"/>
                    <a:gd name="T35" fmla="*/ 4 h 10"/>
                    <a:gd name="T36" fmla="*/ 278 w 1298"/>
                    <a:gd name="T37" fmla="*/ 4 h 10"/>
                    <a:gd name="T38" fmla="*/ 323 w 1298"/>
                    <a:gd name="T39" fmla="*/ 3 h 10"/>
                    <a:gd name="T40" fmla="*/ 372 w 1298"/>
                    <a:gd name="T41" fmla="*/ 3 h 10"/>
                    <a:gd name="T42" fmla="*/ 423 w 1298"/>
                    <a:gd name="T43" fmla="*/ 3 h 10"/>
                    <a:gd name="T44" fmla="*/ 477 w 1298"/>
                    <a:gd name="T45" fmla="*/ 3 h 10"/>
                    <a:gd name="T46" fmla="*/ 531 w 1298"/>
                    <a:gd name="T47" fmla="*/ 3 h 10"/>
                    <a:gd name="T48" fmla="*/ 586 w 1298"/>
                    <a:gd name="T49" fmla="*/ 3 h 10"/>
                    <a:gd name="T50" fmla="*/ 643 w 1298"/>
                    <a:gd name="T51" fmla="*/ 3 h 10"/>
                    <a:gd name="T52" fmla="*/ 699 w 1298"/>
                    <a:gd name="T53" fmla="*/ 2 h 10"/>
                    <a:gd name="T54" fmla="*/ 757 w 1298"/>
                    <a:gd name="T55" fmla="*/ 2 h 10"/>
                    <a:gd name="T56" fmla="*/ 813 w 1298"/>
                    <a:gd name="T57" fmla="*/ 2 h 10"/>
                    <a:gd name="T58" fmla="*/ 867 w 1298"/>
                    <a:gd name="T59" fmla="*/ 2 h 10"/>
                    <a:gd name="T60" fmla="*/ 921 w 1298"/>
                    <a:gd name="T61" fmla="*/ 2 h 10"/>
                    <a:gd name="T62" fmla="*/ 972 w 1298"/>
                    <a:gd name="T63" fmla="*/ 2 h 10"/>
                    <a:gd name="T64" fmla="*/ 1022 w 1298"/>
                    <a:gd name="T65" fmla="*/ 2 h 10"/>
                    <a:gd name="T66" fmla="*/ 1068 w 1298"/>
                    <a:gd name="T67" fmla="*/ 2 h 10"/>
                    <a:gd name="T68" fmla="*/ 1112 w 1298"/>
                    <a:gd name="T69" fmla="*/ 0 h 10"/>
                    <a:gd name="T70" fmla="*/ 1152 w 1298"/>
                    <a:gd name="T71" fmla="*/ 0 h 10"/>
                    <a:gd name="T72" fmla="*/ 1189 w 1298"/>
                    <a:gd name="T73" fmla="*/ 0 h 10"/>
                    <a:gd name="T74" fmla="*/ 1220 w 1298"/>
                    <a:gd name="T75" fmla="*/ 0 h 10"/>
                    <a:gd name="T76" fmla="*/ 1247 w 1298"/>
                    <a:gd name="T77" fmla="*/ 0 h 10"/>
                    <a:gd name="T78" fmla="*/ 1269 w 1298"/>
                    <a:gd name="T79" fmla="*/ 0 h 10"/>
                    <a:gd name="T80" fmla="*/ 1285 w 1298"/>
                    <a:gd name="T81" fmla="*/ 0 h 10"/>
                    <a:gd name="T82" fmla="*/ 1295 w 1298"/>
                    <a:gd name="T83" fmla="*/ 0 h 10"/>
                    <a:gd name="T84" fmla="*/ 1298 w 1298"/>
                    <a:gd name="T8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298" h="10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3" y="9"/>
                      </a:lnTo>
                      <a:lnTo>
                        <a:pt x="8" y="8"/>
                      </a:lnTo>
                      <a:lnTo>
                        <a:pt x="14" y="7"/>
                      </a:lnTo>
                      <a:lnTo>
                        <a:pt x="22" y="7"/>
                      </a:lnTo>
                      <a:lnTo>
                        <a:pt x="33" y="5"/>
                      </a:lnTo>
                      <a:lnTo>
                        <a:pt x="47" y="4"/>
                      </a:lnTo>
                      <a:lnTo>
                        <a:pt x="64" y="4"/>
                      </a:lnTo>
                      <a:lnTo>
                        <a:pt x="72" y="4"/>
                      </a:lnTo>
                      <a:lnTo>
                        <a:pt x="86" y="4"/>
                      </a:lnTo>
                      <a:lnTo>
                        <a:pt x="106" y="4"/>
                      </a:lnTo>
                      <a:lnTo>
                        <a:pt x="131" y="4"/>
                      </a:lnTo>
                      <a:lnTo>
                        <a:pt x="161" y="4"/>
                      </a:lnTo>
                      <a:lnTo>
                        <a:pt x="196" y="4"/>
                      </a:lnTo>
                      <a:lnTo>
                        <a:pt x="235" y="4"/>
                      </a:lnTo>
                      <a:lnTo>
                        <a:pt x="278" y="4"/>
                      </a:lnTo>
                      <a:lnTo>
                        <a:pt x="323" y="3"/>
                      </a:lnTo>
                      <a:lnTo>
                        <a:pt x="372" y="3"/>
                      </a:lnTo>
                      <a:lnTo>
                        <a:pt x="423" y="3"/>
                      </a:lnTo>
                      <a:lnTo>
                        <a:pt x="477" y="3"/>
                      </a:lnTo>
                      <a:lnTo>
                        <a:pt x="531" y="3"/>
                      </a:lnTo>
                      <a:lnTo>
                        <a:pt x="586" y="3"/>
                      </a:lnTo>
                      <a:lnTo>
                        <a:pt x="643" y="3"/>
                      </a:lnTo>
                      <a:lnTo>
                        <a:pt x="699" y="2"/>
                      </a:lnTo>
                      <a:lnTo>
                        <a:pt x="757" y="2"/>
                      </a:lnTo>
                      <a:lnTo>
                        <a:pt x="813" y="2"/>
                      </a:lnTo>
                      <a:lnTo>
                        <a:pt x="867" y="2"/>
                      </a:lnTo>
                      <a:lnTo>
                        <a:pt x="921" y="2"/>
                      </a:lnTo>
                      <a:lnTo>
                        <a:pt x="972" y="2"/>
                      </a:lnTo>
                      <a:lnTo>
                        <a:pt x="1022" y="2"/>
                      </a:lnTo>
                      <a:lnTo>
                        <a:pt x="1068" y="2"/>
                      </a:lnTo>
                      <a:lnTo>
                        <a:pt x="1112" y="0"/>
                      </a:lnTo>
                      <a:lnTo>
                        <a:pt x="1152" y="0"/>
                      </a:lnTo>
                      <a:lnTo>
                        <a:pt x="1189" y="0"/>
                      </a:lnTo>
                      <a:lnTo>
                        <a:pt x="1220" y="0"/>
                      </a:lnTo>
                      <a:lnTo>
                        <a:pt x="1247" y="0"/>
                      </a:lnTo>
                      <a:lnTo>
                        <a:pt x="1269" y="0"/>
                      </a:lnTo>
                      <a:lnTo>
                        <a:pt x="1285" y="0"/>
                      </a:lnTo>
                      <a:lnTo>
                        <a:pt x="1295" y="0"/>
                      </a:lnTo>
                      <a:lnTo>
                        <a:pt x="1298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07" name="Freeform 1023"/>
                <p:cNvSpPr>
                  <a:spLocks/>
                </p:cNvSpPr>
                <p:nvPr/>
              </p:nvSpPr>
              <p:spPr bwMode="auto">
                <a:xfrm>
                  <a:off x="4503" y="2941"/>
                  <a:ext cx="260" cy="1"/>
                </a:xfrm>
                <a:custGeom>
                  <a:avLst/>
                  <a:gdLst>
                    <a:gd name="T0" fmla="*/ 0 w 1298"/>
                    <a:gd name="T1" fmla="*/ 9 h 9"/>
                    <a:gd name="T2" fmla="*/ 0 w 1298"/>
                    <a:gd name="T3" fmla="*/ 9 h 9"/>
                    <a:gd name="T4" fmla="*/ 1 w 1298"/>
                    <a:gd name="T5" fmla="*/ 9 h 9"/>
                    <a:gd name="T6" fmla="*/ 2 w 1298"/>
                    <a:gd name="T7" fmla="*/ 8 h 9"/>
                    <a:gd name="T8" fmla="*/ 7 w 1298"/>
                    <a:gd name="T9" fmla="*/ 8 h 9"/>
                    <a:gd name="T10" fmla="*/ 13 w 1298"/>
                    <a:gd name="T11" fmla="*/ 6 h 9"/>
                    <a:gd name="T12" fmla="*/ 22 w 1298"/>
                    <a:gd name="T13" fmla="*/ 5 h 9"/>
                    <a:gd name="T14" fmla="*/ 33 w 1298"/>
                    <a:gd name="T15" fmla="*/ 5 h 9"/>
                    <a:gd name="T16" fmla="*/ 47 w 1298"/>
                    <a:gd name="T17" fmla="*/ 4 h 9"/>
                    <a:gd name="T18" fmla="*/ 64 w 1298"/>
                    <a:gd name="T19" fmla="*/ 4 h 9"/>
                    <a:gd name="T20" fmla="*/ 64 w 1298"/>
                    <a:gd name="T21" fmla="*/ 4 h 9"/>
                    <a:gd name="T22" fmla="*/ 73 w 1298"/>
                    <a:gd name="T23" fmla="*/ 4 h 9"/>
                    <a:gd name="T24" fmla="*/ 86 w 1298"/>
                    <a:gd name="T25" fmla="*/ 4 h 9"/>
                    <a:gd name="T26" fmla="*/ 107 w 1298"/>
                    <a:gd name="T27" fmla="*/ 4 h 9"/>
                    <a:gd name="T28" fmla="*/ 131 w 1298"/>
                    <a:gd name="T29" fmla="*/ 4 h 9"/>
                    <a:gd name="T30" fmla="*/ 162 w 1298"/>
                    <a:gd name="T31" fmla="*/ 4 h 9"/>
                    <a:gd name="T32" fmla="*/ 197 w 1298"/>
                    <a:gd name="T33" fmla="*/ 4 h 9"/>
                    <a:gd name="T34" fmla="*/ 236 w 1298"/>
                    <a:gd name="T35" fmla="*/ 4 h 9"/>
                    <a:gd name="T36" fmla="*/ 279 w 1298"/>
                    <a:gd name="T37" fmla="*/ 4 h 9"/>
                    <a:gd name="T38" fmla="*/ 324 w 1298"/>
                    <a:gd name="T39" fmla="*/ 3 h 9"/>
                    <a:gd name="T40" fmla="*/ 372 w 1298"/>
                    <a:gd name="T41" fmla="*/ 3 h 9"/>
                    <a:gd name="T42" fmla="*/ 424 w 1298"/>
                    <a:gd name="T43" fmla="*/ 3 h 9"/>
                    <a:gd name="T44" fmla="*/ 477 w 1298"/>
                    <a:gd name="T45" fmla="*/ 3 h 9"/>
                    <a:gd name="T46" fmla="*/ 531 w 1298"/>
                    <a:gd name="T47" fmla="*/ 3 h 9"/>
                    <a:gd name="T48" fmla="*/ 587 w 1298"/>
                    <a:gd name="T49" fmla="*/ 3 h 9"/>
                    <a:gd name="T50" fmla="*/ 643 w 1298"/>
                    <a:gd name="T51" fmla="*/ 3 h 9"/>
                    <a:gd name="T52" fmla="*/ 700 w 1298"/>
                    <a:gd name="T53" fmla="*/ 2 h 9"/>
                    <a:gd name="T54" fmla="*/ 756 w 1298"/>
                    <a:gd name="T55" fmla="*/ 2 h 9"/>
                    <a:gd name="T56" fmla="*/ 812 w 1298"/>
                    <a:gd name="T57" fmla="*/ 2 h 9"/>
                    <a:gd name="T58" fmla="*/ 867 w 1298"/>
                    <a:gd name="T59" fmla="*/ 2 h 9"/>
                    <a:gd name="T60" fmla="*/ 920 w 1298"/>
                    <a:gd name="T61" fmla="*/ 2 h 9"/>
                    <a:gd name="T62" fmla="*/ 973 w 1298"/>
                    <a:gd name="T63" fmla="*/ 2 h 9"/>
                    <a:gd name="T64" fmla="*/ 1021 w 1298"/>
                    <a:gd name="T65" fmla="*/ 2 h 9"/>
                    <a:gd name="T66" fmla="*/ 1069 w 1298"/>
                    <a:gd name="T67" fmla="*/ 2 h 9"/>
                    <a:gd name="T68" fmla="*/ 1111 w 1298"/>
                    <a:gd name="T69" fmla="*/ 0 h 9"/>
                    <a:gd name="T70" fmla="*/ 1152 w 1298"/>
                    <a:gd name="T71" fmla="*/ 0 h 9"/>
                    <a:gd name="T72" fmla="*/ 1188 w 1298"/>
                    <a:gd name="T73" fmla="*/ 0 h 9"/>
                    <a:gd name="T74" fmla="*/ 1220 w 1298"/>
                    <a:gd name="T75" fmla="*/ 0 h 9"/>
                    <a:gd name="T76" fmla="*/ 1246 w 1298"/>
                    <a:gd name="T77" fmla="*/ 0 h 9"/>
                    <a:gd name="T78" fmla="*/ 1268 w 1298"/>
                    <a:gd name="T79" fmla="*/ 0 h 9"/>
                    <a:gd name="T80" fmla="*/ 1284 w 1298"/>
                    <a:gd name="T81" fmla="*/ 0 h 9"/>
                    <a:gd name="T82" fmla="*/ 1294 w 1298"/>
                    <a:gd name="T83" fmla="*/ 0 h 9"/>
                    <a:gd name="T84" fmla="*/ 1298 w 1298"/>
                    <a:gd name="T8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298" h="9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2" y="8"/>
                      </a:lnTo>
                      <a:lnTo>
                        <a:pt x="7" y="8"/>
                      </a:lnTo>
                      <a:lnTo>
                        <a:pt x="13" y="6"/>
                      </a:lnTo>
                      <a:lnTo>
                        <a:pt x="22" y="5"/>
                      </a:lnTo>
                      <a:lnTo>
                        <a:pt x="33" y="5"/>
                      </a:lnTo>
                      <a:lnTo>
                        <a:pt x="47" y="4"/>
                      </a:lnTo>
                      <a:lnTo>
                        <a:pt x="64" y="4"/>
                      </a:lnTo>
                      <a:lnTo>
                        <a:pt x="73" y="4"/>
                      </a:lnTo>
                      <a:lnTo>
                        <a:pt x="86" y="4"/>
                      </a:lnTo>
                      <a:lnTo>
                        <a:pt x="107" y="4"/>
                      </a:lnTo>
                      <a:lnTo>
                        <a:pt x="131" y="4"/>
                      </a:lnTo>
                      <a:lnTo>
                        <a:pt x="162" y="4"/>
                      </a:lnTo>
                      <a:lnTo>
                        <a:pt x="197" y="4"/>
                      </a:lnTo>
                      <a:lnTo>
                        <a:pt x="236" y="4"/>
                      </a:lnTo>
                      <a:lnTo>
                        <a:pt x="279" y="4"/>
                      </a:lnTo>
                      <a:lnTo>
                        <a:pt x="324" y="3"/>
                      </a:lnTo>
                      <a:lnTo>
                        <a:pt x="372" y="3"/>
                      </a:lnTo>
                      <a:lnTo>
                        <a:pt x="424" y="3"/>
                      </a:lnTo>
                      <a:lnTo>
                        <a:pt x="477" y="3"/>
                      </a:lnTo>
                      <a:lnTo>
                        <a:pt x="531" y="3"/>
                      </a:lnTo>
                      <a:lnTo>
                        <a:pt x="587" y="3"/>
                      </a:lnTo>
                      <a:lnTo>
                        <a:pt x="643" y="3"/>
                      </a:lnTo>
                      <a:lnTo>
                        <a:pt x="700" y="2"/>
                      </a:lnTo>
                      <a:lnTo>
                        <a:pt x="756" y="2"/>
                      </a:lnTo>
                      <a:lnTo>
                        <a:pt x="812" y="2"/>
                      </a:lnTo>
                      <a:lnTo>
                        <a:pt x="867" y="2"/>
                      </a:lnTo>
                      <a:lnTo>
                        <a:pt x="920" y="2"/>
                      </a:lnTo>
                      <a:lnTo>
                        <a:pt x="973" y="2"/>
                      </a:lnTo>
                      <a:lnTo>
                        <a:pt x="1021" y="2"/>
                      </a:lnTo>
                      <a:lnTo>
                        <a:pt x="1069" y="2"/>
                      </a:lnTo>
                      <a:lnTo>
                        <a:pt x="1111" y="0"/>
                      </a:lnTo>
                      <a:lnTo>
                        <a:pt x="1152" y="0"/>
                      </a:lnTo>
                      <a:lnTo>
                        <a:pt x="1188" y="0"/>
                      </a:lnTo>
                      <a:lnTo>
                        <a:pt x="1220" y="0"/>
                      </a:lnTo>
                      <a:lnTo>
                        <a:pt x="1246" y="0"/>
                      </a:lnTo>
                      <a:lnTo>
                        <a:pt x="1268" y="0"/>
                      </a:lnTo>
                      <a:lnTo>
                        <a:pt x="1284" y="0"/>
                      </a:lnTo>
                      <a:lnTo>
                        <a:pt x="1294" y="0"/>
                      </a:lnTo>
                      <a:lnTo>
                        <a:pt x="1298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08" name="Freeform 1024"/>
                <p:cNvSpPr>
                  <a:spLocks/>
                </p:cNvSpPr>
                <p:nvPr/>
              </p:nvSpPr>
              <p:spPr bwMode="auto">
                <a:xfrm>
                  <a:off x="4503" y="2938"/>
                  <a:ext cx="259" cy="2"/>
                </a:xfrm>
                <a:custGeom>
                  <a:avLst/>
                  <a:gdLst>
                    <a:gd name="T0" fmla="*/ 0 w 1297"/>
                    <a:gd name="T1" fmla="*/ 7 h 7"/>
                    <a:gd name="T2" fmla="*/ 0 w 1297"/>
                    <a:gd name="T3" fmla="*/ 7 h 7"/>
                    <a:gd name="T4" fmla="*/ 2 w 1297"/>
                    <a:gd name="T5" fmla="*/ 7 h 7"/>
                    <a:gd name="T6" fmla="*/ 3 w 1297"/>
                    <a:gd name="T7" fmla="*/ 7 h 7"/>
                    <a:gd name="T8" fmla="*/ 8 w 1297"/>
                    <a:gd name="T9" fmla="*/ 6 h 7"/>
                    <a:gd name="T10" fmla="*/ 14 w 1297"/>
                    <a:gd name="T11" fmla="*/ 5 h 7"/>
                    <a:gd name="T12" fmla="*/ 22 w 1297"/>
                    <a:gd name="T13" fmla="*/ 5 h 7"/>
                    <a:gd name="T14" fmla="*/ 33 w 1297"/>
                    <a:gd name="T15" fmla="*/ 4 h 7"/>
                    <a:gd name="T16" fmla="*/ 47 w 1297"/>
                    <a:gd name="T17" fmla="*/ 4 h 7"/>
                    <a:gd name="T18" fmla="*/ 64 w 1297"/>
                    <a:gd name="T19" fmla="*/ 4 h 7"/>
                    <a:gd name="T20" fmla="*/ 64 w 1297"/>
                    <a:gd name="T21" fmla="*/ 4 h 7"/>
                    <a:gd name="T22" fmla="*/ 72 w 1297"/>
                    <a:gd name="T23" fmla="*/ 4 h 7"/>
                    <a:gd name="T24" fmla="*/ 86 w 1297"/>
                    <a:gd name="T25" fmla="*/ 4 h 7"/>
                    <a:gd name="T26" fmla="*/ 106 w 1297"/>
                    <a:gd name="T27" fmla="*/ 4 h 7"/>
                    <a:gd name="T28" fmla="*/ 132 w 1297"/>
                    <a:gd name="T29" fmla="*/ 4 h 7"/>
                    <a:gd name="T30" fmla="*/ 161 w 1297"/>
                    <a:gd name="T31" fmla="*/ 4 h 7"/>
                    <a:gd name="T32" fmla="*/ 196 w 1297"/>
                    <a:gd name="T33" fmla="*/ 4 h 7"/>
                    <a:gd name="T34" fmla="*/ 235 w 1297"/>
                    <a:gd name="T35" fmla="*/ 4 h 7"/>
                    <a:gd name="T36" fmla="*/ 278 w 1297"/>
                    <a:gd name="T37" fmla="*/ 4 h 7"/>
                    <a:gd name="T38" fmla="*/ 324 w 1297"/>
                    <a:gd name="T39" fmla="*/ 3 h 7"/>
                    <a:gd name="T40" fmla="*/ 373 w 1297"/>
                    <a:gd name="T41" fmla="*/ 3 h 7"/>
                    <a:gd name="T42" fmla="*/ 423 w 1297"/>
                    <a:gd name="T43" fmla="*/ 3 h 7"/>
                    <a:gd name="T44" fmla="*/ 476 w 1297"/>
                    <a:gd name="T45" fmla="*/ 3 h 7"/>
                    <a:gd name="T46" fmla="*/ 531 w 1297"/>
                    <a:gd name="T47" fmla="*/ 3 h 7"/>
                    <a:gd name="T48" fmla="*/ 586 w 1297"/>
                    <a:gd name="T49" fmla="*/ 3 h 7"/>
                    <a:gd name="T50" fmla="*/ 643 w 1297"/>
                    <a:gd name="T51" fmla="*/ 3 h 7"/>
                    <a:gd name="T52" fmla="*/ 699 w 1297"/>
                    <a:gd name="T53" fmla="*/ 1 h 7"/>
                    <a:gd name="T54" fmla="*/ 756 w 1297"/>
                    <a:gd name="T55" fmla="*/ 1 h 7"/>
                    <a:gd name="T56" fmla="*/ 812 w 1297"/>
                    <a:gd name="T57" fmla="*/ 1 h 7"/>
                    <a:gd name="T58" fmla="*/ 867 w 1297"/>
                    <a:gd name="T59" fmla="*/ 1 h 7"/>
                    <a:gd name="T60" fmla="*/ 921 w 1297"/>
                    <a:gd name="T61" fmla="*/ 1 h 7"/>
                    <a:gd name="T62" fmla="*/ 972 w 1297"/>
                    <a:gd name="T63" fmla="*/ 1 h 7"/>
                    <a:gd name="T64" fmla="*/ 1022 w 1297"/>
                    <a:gd name="T65" fmla="*/ 1 h 7"/>
                    <a:gd name="T66" fmla="*/ 1068 w 1297"/>
                    <a:gd name="T67" fmla="*/ 1 h 7"/>
                    <a:gd name="T68" fmla="*/ 1112 w 1297"/>
                    <a:gd name="T69" fmla="*/ 0 h 7"/>
                    <a:gd name="T70" fmla="*/ 1151 w 1297"/>
                    <a:gd name="T71" fmla="*/ 0 h 7"/>
                    <a:gd name="T72" fmla="*/ 1187 w 1297"/>
                    <a:gd name="T73" fmla="*/ 0 h 7"/>
                    <a:gd name="T74" fmla="*/ 1219 w 1297"/>
                    <a:gd name="T75" fmla="*/ 0 h 7"/>
                    <a:gd name="T76" fmla="*/ 1246 w 1297"/>
                    <a:gd name="T77" fmla="*/ 0 h 7"/>
                    <a:gd name="T78" fmla="*/ 1268 w 1297"/>
                    <a:gd name="T79" fmla="*/ 0 h 7"/>
                    <a:gd name="T80" fmla="*/ 1284 w 1297"/>
                    <a:gd name="T81" fmla="*/ 0 h 7"/>
                    <a:gd name="T82" fmla="*/ 1293 w 1297"/>
                    <a:gd name="T83" fmla="*/ 0 h 7"/>
                    <a:gd name="T84" fmla="*/ 1297 w 1297"/>
                    <a:gd name="T8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297" h="7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8" y="6"/>
                      </a:lnTo>
                      <a:lnTo>
                        <a:pt x="14" y="5"/>
                      </a:lnTo>
                      <a:lnTo>
                        <a:pt x="22" y="5"/>
                      </a:lnTo>
                      <a:lnTo>
                        <a:pt x="33" y="4"/>
                      </a:lnTo>
                      <a:lnTo>
                        <a:pt x="47" y="4"/>
                      </a:lnTo>
                      <a:lnTo>
                        <a:pt x="64" y="4"/>
                      </a:lnTo>
                      <a:lnTo>
                        <a:pt x="72" y="4"/>
                      </a:lnTo>
                      <a:lnTo>
                        <a:pt x="86" y="4"/>
                      </a:lnTo>
                      <a:lnTo>
                        <a:pt x="106" y="4"/>
                      </a:lnTo>
                      <a:lnTo>
                        <a:pt x="132" y="4"/>
                      </a:lnTo>
                      <a:lnTo>
                        <a:pt x="161" y="4"/>
                      </a:lnTo>
                      <a:lnTo>
                        <a:pt x="196" y="4"/>
                      </a:lnTo>
                      <a:lnTo>
                        <a:pt x="235" y="4"/>
                      </a:lnTo>
                      <a:lnTo>
                        <a:pt x="278" y="4"/>
                      </a:lnTo>
                      <a:lnTo>
                        <a:pt x="324" y="3"/>
                      </a:lnTo>
                      <a:lnTo>
                        <a:pt x="373" y="3"/>
                      </a:lnTo>
                      <a:lnTo>
                        <a:pt x="423" y="3"/>
                      </a:lnTo>
                      <a:lnTo>
                        <a:pt x="476" y="3"/>
                      </a:lnTo>
                      <a:lnTo>
                        <a:pt x="531" y="3"/>
                      </a:lnTo>
                      <a:lnTo>
                        <a:pt x="586" y="3"/>
                      </a:lnTo>
                      <a:lnTo>
                        <a:pt x="643" y="3"/>
                      </a:lnTo>
                      <a:lnTo>
                        <a:pt x="699" y="1"/>
                      </a:lnTo>
                      <a:lnTo>
                        <a:pt x="756" y="1"/>
                      </a:lnTo>
                      <a:lnTo>
                        <a:pt x="812" y="1"/>
                      </a:lnTo>
                      <a:lnTo>
                        <a:pt x="867" y="1"/>
                      </a:lnTo>
                      <a:lnTo>
                        <a:pt x="921" y="1"/>
                      </a:lnTo>
                      <a:lnTo>
                        <a:pt x="972" y="1"/>
                      </a:lnTo>
                      <a:lnTo>
                        <a:pt x="1022" y="1"/>
                      </a:lnTo>
                      <a:lnTo>
                        <a:pt x="1068" y="1"/>
                      </a:lnTo>
                      <a:lnTo>
                        <a:pt x="1112" y="0"/>
                      </a:lnTo>
                      <a:lnTo>
                        <a:pt x="1151" y="0"/>
                      </a:lnTo>
                      <a:lnTo>
                        <a:pt x="1187" y="0"/>
                      </a:lnTo>
                      <a:lnTo>
                        <a:pt x="1219" y="0"/>
                      </a:lnTo>
                      <a:lnTo>
                        <a:pt x="1246" y="0"/>
                      </a:lnTo>
                      <a:lnTo>
                        <a:pt x="1268" y="0"/>
                      </a:lnTo>
                      <a:lnTo>
                        <a:pt x="1284" y="0"/>
                      </a:lnTo>
                      <a:lnTo>
                        <a:pt x="1293" y="0"/>
                      </a:lnTo>
                      <a:lnTo>
                        <a:pt x="1297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09" name="Freeform 1025"/>
                <p:cNvSpPr>
                  <a:spLocks/>
                </p:cNvSpPr>
                <p:nvPr/>
              </p:nvSpPr>
              <p:spPr bwMode="auto">
                <a:xfrm>
                  <a:off x="4502" y="2936"/>
                  <a:ext cx="260" cy="1"/>
                </a:xfrm>
                <a:custGeom>
                  <a:avLst/>
                  <a:gdLst>
                    <a:gd name="T0" fmla="*/ 0 w 1298"/>
                    <a:gd name="T1" fmla="*/ 6 h 6"/>
                    <a:gd name="T2" fmla="*/ 0 w 1298"/>
                    <a:gd name="T3" fmla="*/ 6 h 6"/>
                    <a:gd name="T4" fmla="*/ 1 w 1298"/>
                    <a:gd name="T5" fmla="*/ 6 h 6"/>
                    <a:gd name="T6" fmla="*/ 2 w 1298"/>
                    <a:gd name="T7" fmla="*/ 6 h 6"/>
                    <a:gd name="T8" fmla="*/ 7 w 1298"/>
                    <a:gd name="T9" fmla="*/ 5 h 6"/>
                    <a:gd name="T10" fmla="*/ 13 w 1298"/>
                    <a:gd name="T11" fmla="*/ 5 h 6"/>
                    <a:gd name="T12" fmla="*/ 22 w 1298"/>
                    <a:gd name="T13" fmla="*/ 5 h 6"/>
                    <a:gd name="T14" fmla="*/ 33 w 1298"/>
                    <a:gd name="T15" fmla="*/ 4 h 6"/>
                    <a:gd name="T16" fmla="*/ 47 w 1298"/>
                    <a:gd name="T17" fmla="*/ 4 h 6"/>
                    <a:gd name="T18" fmla="*/ 64 w 1298"/>
                    <a:gd name="T19" fmla="*/ 4 h 6"/>
                    <a:gd name="T20" fmla="*/ 64 w 1298"/>
                    <a:gd name="T21" fmla="*/ 4 h 6"/>
                    <a:gd name="T22" fmla="*/ 73 w 1298"/>
                    <a:gd name="T23" fmla="*/ 4 h 6"/>
                    <a:gd name="T24" fmla="*/ 86 w 1298"/>
                    <a:gd name="T25" fmla="*/ 4 h 6"/>
                    <a:gd name="T26" fmla="*/ 107 w 1298"/>
                    <a:gd name="T27" fmla="*/ 4 h 6"/>
                    <a:gd name="T28" fmla="*/ 131 w 1298"/>
                    <a:gd name="T29" fmla="*/ 4 h 6"/>
                    <a:gd name="T30" fmla="*/ 162 w 1298"/>
                    <a:gd name="T31" fmla="*/ 4 h 6"/>
                    <a:gd name="T32" fmla="*/ 197 w 1298"/>
                    <a:gd name="T33" fmla="*/ 4 h 6"/>
                    <a:gd name="T34" fmla="*/ 236 w 1298"/>
                    <a:gd name="T35" fmla="*/ 4 h 6"/>
                    <a:gd name="T36" fmla="*/ 279 w 1298"/>
                    <a:gd name="T37" fmla="*/ 4 h 6"/>
                    <a:gd name="T38" fmla="*/ 324 w 1298"/>
                    <a:gd name="T39" fmla="*/ 2 h 6"/>
                    <a:gd name="T40" fmla="*/ 372 w 1298"/>
                    <a:gd name="T41" fmla="*/ 2 h 6"/>
                    <a:gd name="T42" fmla="*/ 423 w 1298"/>
                    <a:gd name="T43" fmla="*/ 2 h 6"/>
                    <a:gd name="T44" fmla="*/ 477 w 1298"/>
                    <a:gd name="T45" fmla="*/ 2 h 6"/>
                    <a:gd name="T46" fmla="*/ 531 w 1298"/>
                    <a:gd name="T47" fmla="*/ 2 h 6"/>
                    <a:gd name="T48" fmla="*/ 587 w 1298"/>
                    <a:gd name="T49" fmla="*/ 2 h 6"/>
                    <a:gd name="T50" fmla="*/ 643 w 1298"/>
                    <a:gd name="T51" fmla="*/ 2 h 6"/>
                    <a:gd name="T52" fmla="*/ 700 w 1298"/>
                    <a:gd name="T53" fmla="*/ 1 h 6"/>
                    <a:gd name="T54" fmla="*/ 756 w 1298"/>
                    <a:gd name="T55" fmla="*/ 1 h 6"/>
                    <a:gd name="T56" fmla="*/ 812 w 1298"/>
                    <a:gd name="T57" fmla="*/ 1 h 6"/>
                    <a:gd name="T58" fmla="*/ 867 w 1298"/>
                    <a:gd name="T59" fmla="*/ 1 h 6"/>
                    <a:gd name="T60" fmla="*/ 920 w 1298"/>
                    <a:gd name="T61" fmla="*/ 1 h 6"/>
                    <a:gd name="T62" fmla="*/ 972 w 1298"/>
                    <a:gd name="T63" fmla="*/ 1 h 6"/>
                    <a:gd name="T64" fmla="*/ 1021 w 1298"/>
                    <a:gd name="T65" fmla="*/ 1 h 6"/>
                    <a:gd name="T66" fmla="*/ 1069 w 1298"/>
                    <a:gd name="T67" fmla="*/ 1 h 6"/>
                    <a:gd name="T68" fmla="*/ 1111 w 1298"/>
                    <a:gd name="T69" fmla="*/ 0 h 6"/>
                    <a:gd name="T70" fmla="*/ 1151 w 1298"/>
                    <a:gd name="T71" fmla="*/ 0 h 6"/>
                    <a:gd name="T72" fmla="*/ 1188 w 1298"/>
                    <a:gd name="T73" fmla="*/ 0 h 6"/>
                    <a:gd name="T74" fmla="*/ 1220 w 1298"/>
                    <a:gd name="T75" fmla="*/ 0 h 6"/>
                    <a:gd name="T76" fmla="*/ 1246 w 1298"/>
                    <a:gd name="T77" fmla="*/ 0 h 6"/>
                    <a:gd name="T78" fmla="*/ 1268 w 1298"/>
                    <a:gd name="T79" fmla="*/ 0 h 6"/>
                    <a:gd name="T80" fmla="*/ 1284 w 1298"/>
                    <a:gd name="T81" fmla="*/ 0 h 6"/>
                    <a:gd name="T82" fmla="*/ 1294 w 1298"/>
                    <a:gd name="T83" fmla="*/ 0 h 6"/>
                    <a:gd name="T84" fmla="*/ 1298 w 1298"/>
                    <a:gd name="T8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298" h="6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7" y="5"/>
                      </a:lnTo>
                      <a:lnTo>
                        <a:pt x="13" y="5"/>
                      </a:lnTo>
                      <a:lnTo>
                        <a:pt x="22" y="5"/>
                      </a:lnTo>
                      <a:lnTo>
                        <a:pt x="33" y="4"/>
                      </a:lnTo>
                      <a:lnTo>
                        <a:pt x="47" y="4"/>
                      </a:lnTo>
                      <a:lnTo>
                        <a:pt x="64" y="4"/>
                      </a:lnTo>
                      <a:lnTo>
                        <a:pt x="73" y="4"/>
                      </a:lnTo>
                      <a:lnTo>
                        <a:pt x="86" y="4"/>
                      </a:lnTo>
                      <a:lnTo>
                        <a:pt x="107" y="4"/>
                      </a:lnTo>
                      <a:lnTo>
                        <a:pt x="131" y="4"/>
                      </a:lnTo>
                      <a:lnTo>
                        <a:pt x="162" y="4"/>
                      </a:lnTo>
                      <a:lnTo>
                        <a:pt x="197" y="4"/>
                      </a:lnTo>
                      <a:lnTo>
                        <a:pt x="236" y="4"/>
                      </a:lnTo>
                      <a:lnTo>
                        <a:pt x="279" y="4"/>
                      </a:lnTo>
                      <a:lnTo>
                        <a:pt x="324" y="2"/>
                      </a:lnTo>
                      <a:lnTo>
                        <a:pt x="372" y="2"/>
                      </a:lnTo>
                      <a:lnTo>
                        <a:pt x="423" y="2"/>
                      </a:lnTo>
                      <a:lnTo>
                        <a:pt x="477" y="2"/>
                      </a:lnTo>
                      <a:lnTo>
                        <a:pt x="531" y="2"/>
                      </a:lnTo>
                      <a:lnTo>
                        <a:pt x="587" y="2"/>
                      </a:lnTo>
                      <a:lnTo>
                        <a:pt x="643" y="2"/>
                      </a:lnTo>
                      <a:lnTo>
                        <a:pt x="700" y="1"/>
                      </a:lnTo>
                      <a:lnTo>
                        <a:pt x="756" y="1"/>
                      </a:lnTo>
                      <a:lnTo>
                        <a:pt x="812" y="1"/>
                      </a:lnTo>
                      <a:lnTo>
                        <a:pt x="867" y="1"/>
                      </a:lnTo>
                      <a:lnTo>
                        <a:pt x="920" y="1"/>
                      </a:lnTo>
                      <a:lnTo>
                        <a:pt x="972" y="1"/>
                      </a:lnTo>
                      <a:lnTo>
                        <a:pt x="1021" y="1"/>
                      </a:lnTo>
                      <a:lnTo>
                        <a:pt x="1069" y="1"/>
                      </a:lnTo>
                      <a:lnTo>
                        <a:pt x="1111" y="0"/>
                      </a:lnTo>
                      <a:lnTo>
                        <a:pt x="1151" y="0"/>
                      </a:lnTo>
                      <a:lnTo>
                        <a:pt x="1188" y="0"/>
                      </a:lnTo>
                      <a:lnTo>
                        <a:pt x="1220" y="0"/>
                      </a:lnTo>
                      <a:lnTo>
                        <a:pt x="1246" y="0"/>
                      </a:lnTo>
                      <a:lnTo>
                        <a:pt x="1268" y="0"/>
                      </a:lnTo>
                      <a:lnTo>
                        <a:pt x="1284" y="0"/>
                      </a:lnTo>
                      <a:lnTo>
                        <a:pt x="1294" y="0"/>
                      </a:lnTo>
                      <a:lnTo>
                        <a:pt x="1298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10" name="Freeform 1026"/>
                <p:cNvSpPr>
                  <a:spLocks/>
                </p:cNvSpPr>
                <p:nvPr/>
              </p:nvSpPr>
              <p:spPr bwMode="auto">
                <a:xfrm>
                  <a:off x="4501" y="2933"/>
                  <a:ext cx="260" cy="1"/>
                </a:xfrm>
                <a:custGeom>
                  <a:avLst/>
                  <a:gdLst>
                    <a:gd name="T0" fmla="*/ 0 w 1298"/>
                    <a:gd name="T1" fmla="*/ 5 h 5"/>
                    <a:gd name="T2" fmla="*/ 0 w 1298"/>
                    <a:gd name="T3" fmla="*/ 5 h 5"/>
                    <a:gd name="T4" fmla="*/ 2 w 1298"/>
                    <a:gd name="T5" fmla="*/ 5 h 5"/>
                    <a:gd name="T6" fmla="*/ 3 w 1298"/>
                    <a:gd name="T7" fmla="*/ 5 h 5"/>
                    <a:gd name="T8" fmla="*/ 8 w 1298"/>
                    <a:gd name="T9" fmla="*/ 5 h 5"/>
                    <a:gd name="T10" fmla="*/ 14 w 1298"/>
                    <a:gd name="T11" fmla="*/ 3 h 5"/>
                    <a:gd name="T12" fmla="*/ 22 w 1298"/>
                    <a:gd name="T13" fmla="*/ 3 h 5"/>
                    <a:gd name="T14" fmla="*/ 33 w 1298"/>
                    <a:gd name="T15" fmla="*/ 3 h 5"/>
                    <a:gd name="T16" fmla="*/ 47 w 1298"/>
                    <a:gd name="T17" fmla="*/ 3 h 5"/>
                    <a:gd name="T18" fmla="*/ 64 w 1298"/>
                    <a:gd name="T19" fmla="*/ 3 h 5"/>
                    <a:gd name="T20" fmla="*/ 64 w 1298"/>
                    <a:gd name="T21" fmla="*/ 3 h 5"/>
                    <a:gd name="T22" fmla="*/ 72 w 1298"/>
                    <a:gd name="T23" fmla="*/ 3 h 5"/>
                    <a:gd name="T24" fmla="*/ 86 w 1298"/>
                    <a:gd name="T25" fmla="*/ 3 h 5"/>
                    <a:gd name="T26" fmla="*/ 106 w 1298"/>
                    <a:gd name="T27" fmla="*/ 3 h 5"/>
                    <a:gd name="T28" fmla="*/ 131 w 1298"/>
                    <a:gd name="T29" fmla="*/ 3 h 5"/>
                    <a:gd name="T30" fmla="*/ 161 w 1298"/>
                    <a:gd name="T31" fmla="*/ 3 h 5"/>
                    <a:gd name="T32" fmla="*/ 196 w 1298"/>
                    <a:gd name="T33" fmla="*/ 3 h 5"/>
                    <a:gd name="T34" fmla="*/ 235 w 1298"/>
                    <a:gd name="T35" fmla="*/ 3 h 5"/>
                    <a:gd name="T36" fmla="*/ 278 w 1298"/>
                    <a:gd name="T37" fmla="*/ 3 h 5"/>
                    <a:gd name="T38" fmla="*/ 323 w 1298"/>
                    <a:gd name="T39" fmla="*/ 2 h 5"/>
                    <a:gd name="T40" fmla="*/ 372 w 1298"/>
                    <a:gd name="T41" fmla="*/ 2 h 5"/>
                    <a:gd name="T42" fmla="*/ 423 w 1298"/>
                    <a:gd name="T43" fmla="*/ 2 h 5"/>
                    <a:gd name="T44" fmla="*/ 476 w 1298"/>
                    <a:gd name="T45" fmla="*/ 2 h 5"/>
                    <a:gd name="T46" fmla="*/ 531 w 1298"/>
                    <a:gd name="T47" fmla="*/ 2 h 5"/>
                    <a:gd name="T48" fmla="*/ 586 w 1298"/>
                    <a:gd name="T49" fmla="*/ 2 h 5"/>
                    <a:gd name="T50" fmla="*/ 643 w 1298"/>
                    <a:gd name="T51" fmla="*/ 2 h 5"/>
                    <a:gd name="T52" fmla="*/ 699 w 1298"/>
                    <a:gd name="T53" fmla="*/ 1 h 5"/>
                    <a:gd name="T54" fmla="*/ 756 w 1298"/>
                    <a:gd name="T55" fmla="*/ 1 h 5"/>
                    <a:gd name="T56" fmla="*/ 812 w 1298"/>
                    <a:gd name="T57" fmla="*/ 1 h 5"/>
                    <a:gd name="T58" fmla="*/ 867 w 1298"/>
                    <a:gd name="T59" fmla="*/ 1 h 5"/>
                    <a:gd name="T60" fmla="*/ 921 w 1298"/>
                    <a:gd name="T61" fmla="*/ 1 h 5"/>
                    <a:gd name="T62" fmla="*/ 972 w 1298"/>
                    <a:gd name="T63" fmla="*/ 1 h 5"/>
                    <a:gd name="T64" fmla="*/ 1022 w 1298"/>
                    <a:gd name="T65" fmla="*/ 1 h 5"/>
                    <a:gd name="T66" fmla="*/ 1068 w 1298"/>
                    <a:gd name="T67" fmla="*/ 1 h 5"/>
                    <a:gd name="T68" fmla="*/ 1112 w 1298"/>
                    <a:gd name="T69" fmla="*/ 0 h 5"/>
                    <a:gd name="T70" fmla="*/ 1152 w 1298"/>
                    <a:gd name="T71" fmla="*/ 0 h 5"/>
                    <a:gd name="T72" fmla="*/ 1189 w 1298"/>
                    <a:gd name="T73" fmla="*/ 0 h 5"/>
                    <a:gd name="T74" fmla="*/ 1220 w 1298"/>
                    <a:gd name="T75" fmla="*/ 0 h 5"/>
                    <a:gd name="T76" fmla="*/ 1247 w 1298"/>
                    <a:gd name="T77" fmla="*/ 0 h 5"/>
                    <a:gd name="T78" fmla="*/ 1269 w 1298"/>
                    <a:gd name="T79" fmla="*/ 0 h 5"/>
                    <a:gd name="T80" fmla="*/ 1285 w 1298"/>
                    <a:gd name="T81" fmla="*/ 0 h 5"/>
                    <a:gd name="T82" fmla="*/ 1294 w 1298"/>
                    <a:gd name="T83" fmla="*/ 0 h 5"/>
                    <a:gd name="T84" fmla="*/ 1298 w 1298"/>
                    <a:gd name="T8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298" h="5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8" y="5"/>
                      </a:lnTo>
                      <a:lnTo>
                        <a:pt x="14" y="3"/>
                      </a:lnTo>
                      <a:lnTo>
                        <a:pt x="22" y="3"/>
                      </a:lnTo>
                      <a:lnTo>
                        <a:pt x="33" y="3"/>
                      </a:lnTo>
                      <a:lnTo>
                        <a:pt x="47" y="3"/>
                      </a:lnTo>
                      <a:lnTo>
                        <a:pt x="64" y="3"/>
                      </a:lnTo>
                      <a:lnTo>
                        <a:pt x="72" y="3"/>
                      </a:lnTo>
                      <a:lnTo>
                        <a:pt x="86" y="3"/>
                      </a:lnTo>
                      <a:lnTo>
                        <a:pt x="106" y="3"/>
                      </a:lnTo>
                      <a:lnTo>
                        <a:pt x="131" y="3"/>
                      </a:lnTo>
                      <a:lnTo>
                        <a:pt x="161" y="3"/>
                      </a:lnTo>
                      <a:lnTo>
                        <a:pt x="196" y="3"/>
                      </a:lnTo>
                      <a:lnTo>
                        <a:pt x="235" y="3"/>
                      </a:lnTo>
                      <a:lnTo>
                        <a:pt x="278" y="3"/>
                      </a:lnTo>
                      <a:lnTo>
                        <a:pt x="323" y="2"/>
                      </a:lnTo>
                      <a:lnTo>
                        <a:pt x="372" y="2"/>
                      </a:lnTo>
                      <a:lnTo>
                        <a:pt x="423" y="2"/>
                      </a:lnTo>
                      <a:lnTo>
                        <a:pt x="476" y="2"/>
                      </a:lnTo>
                      <a:lnTo>
                        <a:pt x="531" y="2"/>
                      </a:lnTo>
                      <a:lnTo>
                        <a:pt x="586" y="2"/>
                      </a:lnTo>
                      <a:lnTo>
                        <a:pt x="643" y="2"/>
                      </a:lnTo>
                      <a:lnTo>
                        <a:pt x="699" y="1"/>
                      </a:lnTo>
                      <a:lnTo>
                        <a:pt x="756" y="1"/>
                      </a:lnTo>
                      <a:lnTo>
                        <a:pt x="812" y="1"/>
                      </a:lnTo>
                      <a:lnTo>
                        <a:pt x="867" y="1"/>
                      </a:lnTo>
                      <a:lnTo>
                        <a:pt x="921" y="1"/>
                      </a:lnTo>
                      <a:lnTo>
                        <a:pt x="972" y="1"/>
                      </a:lnTo>
                      <a:lnTo>
                        <a:pt x="1022" y="1"/>
                      </a:lnTo>
                      <a:lnTo>
                        <a:pt x="1068" y="1"/>
                      </a:lnTo>
                      <a:lnTo>
                        <a:pt x="1112" y="0"/>
                      </a:lnTo>
                      <a:lnTo>
                        <a:pt x="1152" y="0"/>
                      </a:lnTo>
                      <a:lnTo>
                        <a:pt x="1189" y="0"/>
                      </a:lnTo>
                      <a:lnTo>
                        <a:pt x="1220" y="0"/>
                      </a:lnTo>
                      <a:lnTo>
                        <a:pt x="1247" y="0"/>
                      </a:lnTo>
                      <a:lnTo>
                        <a:pt x="1269" y="0"/>
                      </a:lnTo>
                      <a:lnTo>
                        <a:pt x="1285" y="0"/>
                      </a:lnTo>
                      <a:lnTo>
                        <a:pt x="1294" y="0"/>
                      </a:lnTo>
                      <a:lnTo>
                        <a:pt x="1298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11" name="Freeform 1027"/>
                <p:cNvSpPr>
                  <a:spLocks/>
                </p:cNvSpPr>
                <p:nvPr/>
              </p:nvSpPr>
              <p:spPr bwMode="auto">
                <a:xfrm>
                  <a:off x="4501" y="2931"/>
                  <a:ext cx="259" cy="1"/>
                </a:xfrm>
                <a:custGeom>
                  <a:avLst/>
                  <a:gdLst>
                    <a:gd name="T0" fmla="*/ 0 w 1297"/>
                    <a:gd name="T1" fmla="*/ 3 h 3"/>
                    <a:gd name="T2" fmla="*/ 0 w 1297"/>
                    <a:gd name="T3" fmla="*/ 3 h 3"/>
                    <a:gd name="T4" fmla="*/ 1 w 1297"/>
                    <a:gd name="T5" fmla="*/ 3 h 3"/>
                    <a:gd name="T6" fmla="*/ 2 w 1297"/>
                    <a:gd name="T7" fmla="*/ 3 h 3"/>
                    <a:gd name="T8" fmla="*/ 7 w 1297"/>
                    <a:gd name="T9" fmla="*/ 3 h 3"/>
                    <a:gd name="T10" fmla="*/ 13 w 1297"/>
                    <a:gd name="T11" fmla="*/ 3 h 3"/>
                    <a:gd name="T12" fmla="*/ 22 w 1297"/>
                    <a:gd name="T13" fmla="*/ 3 h 3"/>
                    <a:gd name="T14" fmla="*/ 33 w 1297"/>
                    <a:gd name="T15" fmla="*/ 3 h 3"/>
                    <a:gd name="T16" fmla="*/ 46 w 1297"/>
                    <a:gd name="T17" fmla="*/ 3 h 3"/>
                    <a:gd name="T18" fmla="*/ 63 w 1297"/>
                    <a:gd name="T19" fmla="*/ 3 h 3"/>
                    <a:gd name="T20" fmla="*/ 63 w 1297"/>
                    <a:gd name="T21" fmla="*/ 3 h 3"/>
                    <a:gd name="T22" fmla="*/ 71 w 1297"/>
                    <a:gd name="T23" fmla="*/ 3 h 3"/>
                    <a:gd name="T24" fmla="*/ 85 w 1297"/>
                    <a:gd name="T25" fmla="*/ 3 h 3"/>
                    <a:gd name="T26" fmla="*/ 106 w 1297"/>
                    <a:gd name="T27" fmla="*/ 3 h 3"/>
                    <a:gd name="T28" fmla="*/ 131 w 1297"/>
                    <a:gd name="T29" fmla="*/ 3 h 3"/>
                    <a:gd name="T30" fmla="*/ 162 w 1297"/>
                    <a:gd name="T31" fmla="*/ 3 h 3"/>
                    <a:gd name="T32" fmla="*/ 196 w 1297"/>
                    <a:gd name="T33" fmla="*/ 3 h 3"/>
                    <a:gd name="T34" fmla="*/ 235 w 1297"/>
                    <a:gd name="T35" fmla="*/ 3 h 3"/>
                    <a:gd name="T36" fmla="*/ 277 w 1297"/>
                    <a:gd name="T37" fmla="*/ 3 h 3"/>
                    <a:gd name="T38" fmla="*/ 324 w 1297"/>
                    <a:gd name="T39" fmla="*/ 2 h 3"/>
                    <a:gd name="T40" fmla="*/ 372 w 1297"/>
                    <a:gd name="T41" fmla="*/ 2 h 3"/>
                    <a:gd name="T42" fmla="*/ 423 w 1297"/>
                    <a:gd name="T43" fmla="*/ 2 h 3"/>
                    <a:gd name="T44" fmla="*/ 476 w 1297"/>
                    <a:gd name="T45" fmla="*/ 2 h 3"/>
                    <a:gd name="T46" fmla="*/ 530 w 1297"/>
                    <a:gd name="T47" fmla="*/ 2 h 3"/>
                    <a:gd name="T48" fmla="*/ 586 w 1297"/>
                    <a:gd name="T49" fmla="*/ 2 h 3"/>
                    <a:gd name="T50" fmla="*/ 642 w 1297"/>
                    <a:gd name="T51" fmla="*/ 2 h 3"/>
                    <a:gd name="T52" fmla="*/ 700 w 1297"/>
                    <a:gd name="T53" fmla="*/ 1 h 3"/>
                    <a:gd name="T54" fmla="*/ 756 w 1297"/>
                    <a:gd name="T55" fmla="*/ 1 h 3"/>
                    <a:gd name="T56" fmla="*/ 812 w 1297"/>
                    <a:gd name="T57" fmla="*/ 1 h 3"/>
                    <a:gd name="T58" fmla="*/ 866 w 1297"/>
                    <a:gd name="T59" fmla="*/ 1 h 3"/>
                    <a:gd name="T60" fmla="*/ 920 w 1297"/>
                    <a:gd name="T61" fmla="*/ 1 h 3"/>
                    <a:gd name="T62" fmla="*/ 972 w 1297"/>
                    <a:gd name="T63" fmla="*/ 1 h 3"/>
                    <a:gd name="T64" fmla="*/ 1021 w 1297"/>
                    <a:gd name="T65" fmla="*/ 1 h 3"/>
                    <a:gd name="T66" fmla="*/ 1069 w 1297"/>
                    <a:gd name="T67" fmla="*/ 1 h 3"/>
                    <a:gd name="T68" fmla="*/ 1111 w 1297"/>
                    <a:gd name="T69" fmla="*/ 0 h 3"/>
                    <a:gd name="T70" fmla="*/ 1151 w 1297"/>
                    <a:gd name="T71" fmla="*/ 0 h 3"/>
                    <a:gd name="T72" fmla="*/ 1188 w 1297"/>
                    <a:gd name="T73" fmla="*/ 0 h 3"/>
                    <a:gd name="T74" fmla="*/ 1220 w 1297"/>
                    <a:gd name="T75" fmla="*/ 0 h 3"/>
                    <a:gd name="T76" fmla="*/ 1246 w 1297"/>
                    <a:gd name="T77" fmla="*/ 0 h 3"/>
                    <a:gd name="T78" fmla="*/ 1268 w 1297"/>
                    <a:gd name="T79" fmla="*/ 0 h 3"/>
                    <a:gd name="T80" fmla="*/ 1284 w 1297"/>
                    <a:gd name="T81" fmla="*/ 0 h 3"/>
                    <a:gd name="T82" fmla="*/ 1294 w 1297"/>
                    <a:gd name="T83" fmla="*/ 0 h 3"/>
                    <a:gd name="T84" fmla="*/ 1297 w 1297"/>
                    <a:gd name="T8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297"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7" y="3"/>
                      </a:lnTo>
                      <a:lnTo>
                        <a:pt x="13" y="3"/>
                      </a:lnTo>
                      <a:lnTo>
                        <a:pt x="22" y="3"/>
                      </a:lnTo>
                      <a:lnTo>
                        <a:pt x="33" y="3"/>
                      </a:lnTo>
                      <a:lnTo>
                        <a:pt x="46" y="3"/>
                      </a:lnTo>
                      <a:lnTo>
                        <a:pt x="63" y="3"/>
                      </a:lnTo>
                      <a:lnTo>
                        <a:pt x="71" y="3"/>
                      </a:lnTo>
                      <a:lnTo>
                        <a:pt x="85" y="3"/>
                      </a:lnTo>
                      <a:lnTo>
                        <a:pt x="106" y="3"/>
                      </a:lnTo>
                      <a:lnTo>
                        <a:pt x="131" y="3"/>
                      </a:lnTo>
                      <a:lnTo>
                        <a:pt x="162" y="3"/>
                      </a:lnTo>
                      <a:lnTo>
                        <a:pt x="196" y="3"/>
                      </a:lnTo>
                      <a:lnTo>
                        <a:pt x="235" y="3"/>
                      </a:lnTo>
                      <a:lnTo>
                        <a:pt x="277" y="3"/>
                      </a:lnTo>
                      <a:lnTo>
                        <a:pt x="324" y="2"/>
                      </a:lnTo>
                      <a:lnTo>
                        <a:pt x="372" y="2"/>
                      </a:lnTo>
                      <a:lnTo>
                        <a:pt x="423" y="2"/>
                      </a:lnTo>
                      <a:lnTo>
                        <a:pt x="476" y="2"/>
                      </a:lnTo>
                      <a:lnTo>
                        <a:pt x="530" y="2"/>
                      </a:lnTo>
                      <a:lnTo>
                        <a:pt x="586" y="2"/>
                      </a:lnTo>
                      <a:lnTo>
                        <a:pt x="642" y="2"/>
                      </a:lnTo>
                      <a:lnTo>
                        <a:pt x="700" y="1"/>
                      </a:lnTo>
                      <a:lnTo>
                        <a:pt x="756" y="1"/>
                      </a:lnTo>
                      <a:lnTo>
                        <a:pt x="812" y="1"/>
                      </a:lnTo>
                      <a:lnTo>
                        <a:pt x="866" y="1"/>
                      </a:lnTo>
                      <a:lnTo>
                        <a:pt x="920" y="1"/>
                      </a:lnTo>
                      <a:lnTo>
                        <a:pt x="972" y="1"/>
                      </a:lnTo>
                      <a:lnTo>
                        <a:pt x="1021" y="1"/>
                      </a:lnTo>
                      <a:lnTo>
                        <a:pt x="1069" y="1"/>
                      </a:lnTo>
                      <a:lnTo>
                        <a:pt x="1111" y="0"/>
                      </a:lnTo>
                      <a:lnTo>
                        <a:pt x="1151" y="0"/>
                      </a:lnTo>
                      <a:lnTo>
                        <a:pt x="1188" y="0"/>
                      </a:lnTo>
                      <a:lnTo>
                        <a:pt x="1220" y="0"/>
                      </a:lnTo>
                      <a:lnTo>
                        <a:pt x="1246" y="0"/>
                      </a:lnTo>
                      <a:lnTo>
                        <a:pt x="1268" y="0"/>
                      </a:lnTo>
                      <a:lnTo>
                        <a:pt x="1284" y="0"/>
                      </a:lnTo>
                      <a:lnTo>
                        <a:pt x="1294" y="0"/>
                      </a:lnTo>
                      <a:lnTo>
                        <a:pt x="1297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12" name="Freeform 1028"/>
                <p:cNvSpPr>
                  <a:spLocks/>
                </p:cNvSpPr>
                <p:nvPr/>
              </p:nvSpPr>
              <p:spPr bwMode="auto">
                <a:xfrm>
                  <a:off x="4501" y="2928"/>
                  <a:ext cx="260" cy="1"/>
                </a:xfrm>
                <a:custGeom>
                  <a:avLst/>
                  <a:gdLst>
                    <a:gd name="T0" fmla="*/ 0 w 1298"/>
                    <a:gd name="T1" fmla="*/ 3 h 3"/>
                    <a:gd name="T2" fmla="*/ 0 w 1298"/>
                    <a:gd name="T3" fmla="*/ 3 h 3"/>
                    <a:gd name="T4" fmla="*/ 1 w 1298"/>
                    <a:gd name="T5" fmla="*/ 3 h 3"/>
                    <a:gd name="T6" fmla="*/ 3 w 1298"/>
                    <a:gd name="T7" fmla="*/ 3 h 3"/>
                    <a:gd name="T8" fmla="*/ 7 w 1298"/>
                    <a:gd name="T9" fmla="*/ 3 h 3"/>
                    <a:gd name="T10" fmla="*/ 13 w 1298"/>
                    <a:gd name="T11" fmla="*/ 3 h 3"/>
                    <a:gd name="T12" fmla="*/ 22 w 1298"/>
                    <a:gd name="T13" fmla="*/ 3 h 3"/>
                    <a:gd name="T14" fmla="*/ 33 w 1298"/>
                    <a:gd name="T15" fmla="*/ 3 h 3"/>
                    <a:gd name="T16" fmla="*/ 46 w 1298"/>
                    <a:gd name="T17" fmla="*/ 3 h 3"/>
                    <a:gd name="T18" fmla="*/ 63 w 1298"/>
                    <a:gd name="T19" fmla="*/ 3 h 3"/>
                    <a:gd name="T20" fmla="*/ 63 w 1298"/>
                    <a:gd name="T21" fmla="*/ 3 h 3"/>
                    <a:gd name="T22" fmla="*/ 72 w 1298"/>
                    <a:gd name="T23" fmla="*/ 3 h 3"/>
                    <a:gd name="T24" fmla="*/ 85 w 1298"/>
                    <a:gd name="T25" fmla="*/ 3 h 3"/>
                    <a:gd name="T26" fmla="*/ 106 w 1298"/>
                    <a:gd name="T27" fmla="*/ 3 h 3"/>
                    <a:gd name="T28" fmla="*/ 132 w 1298"/>
                    <a:gd name="T29" fmla="*/ 3 h 3"/>
                    <a:gd name="T30" fmla="*/ 162 w 1298"/>
                    <a:gd name="T31" fmla="*/ 3 h 3"/>
                    <a:gd name="T32" fmla="*/ 196 w 1298"/>
                    <a:gd name="T33" fmla="*/ 3 h 3"/>
                    <a:gd name="T34" fmla="*/ 235 w 1298"/>
                    <a:gd name="T35" fmla="*/ 3 h 3"/>
                    <a:gd name="T36" fmla="*/ 278 w 1298"/>
                    <a:gd name="T37" fmla="*/ 3 h 3"/>
                    <a:gd name="T38" fmla="*/ 324 w 1298"/>
                    <a:gd name="T39" fmla="*/ 3 h 3"/>
                    <a:gd name="T40" fmla="*/ 373 w 1298"/>
                    <a:gd name="T41" fmla="*/ 3 h 3"/>
                    <a:gd name="T42" fmla="*/ 424 w 1298"/>
                    <a:gd name="T43" fmla="*/ 2 h 3"/>
                    <a:gd name="T44" fmla="*/ 476 w 1298"/>
                    <a:gd name="T45" fmla="*/ 2 h 3"/>
                    <a:gd name="T46" fmla="*/ 531 w 1298"/>
                    <a:gd name="T47" fmla="*/ 2 h 3"/>
                    <a:gd name="T48" fmla="*/ 587 w 1298"/>
                    <a:gd name="T49" fmla="*/ 2 h 3"/>
                    <a:gd name="T50" fmla="*/ 643 w 1298"/>
                    <a:gd name="T51" fmla="*/ 2 h 3"/>
                    <a:gd name="T52" fmla="*/ 700 w 1298"/>
                    <a:gd name="T53" fmla="*/ 2 h 3"/>
                    <a:gd name="T54" fmla="*/ 756 w 1298"/>
                    <a:gd name="T55" fmla="*/ 2 h 3"/>
                    <a:gd name="T56" fmla="*/ 812 w 1298"/>
                    <a:gd name="T57" fmla="*/ 2 h 3"/>
                    <a:gd name="T58" fmla="*/ 867 w 1298"/>
                    <a:gd name="T59" fmla="*/ 2 h 3"/>
                    <a:gd name="T60" fmla="*/ 920 w 1298"/>
                    <a:gd name="T61" fmla="*/ 2 h 3"/>
                    <a:gd name="T62" fmla="*/ 973 w 1298"/>
                    <a:gd name="T63" fmla="*/ 2 h 3"/>
                    <a:gd name="T64" fmla="*/ 1022 w 1298"/>
                    <a:gd name="T65" fmla="*/ 0 h 3"/>
                    <a:gd name="T66" fmla="*/ 1069 w 1298"/>
                    <a:gd name="T67" fmla="*/ 0 h 3"/>
                    <a:gd name="T68" fmla="*/ 1112 w 1298"/>
                    <a:gd name="T69" fmla="*/ 0 h 3"/>
                    <a:gd name="T70" fmla="*/ 1152 w 1298"/>
                    <a:gd name="T71" fmla="*/ 0 h 3"/>
                    <a:gd name="T72" fmla="*/ 1188 w 1298"/>
                    <a:gd name="T73" fmla="*/ 0 h 3"/>
                    <a:gd name="T74" fmla="*/ 1220 w 1298"/>
                    <a:gd name="T75" fmla="*/ 0 h 3"/>
                    <a:gd name="T76" fmla="*/ 1247 w 1298"/>
                    <a:gd name="T77" fmla="*/ 0 h 3"/>
                    <a:gd name="T78" fmla="*/ 1269 w 1298"/>
                    <a:gd name="T79" fmla="*/ 0 h 3"/>
                    <a:gd name="T80" fmla="*/ 1284 w 1298"/>
                    <a:gd name="T81" fmla="*/ 0 h 3"/>
                    <a:gd name="T82" fmla="*/ 1294 w 1298"/>
                    <a:gd name="T83" fmla="*/ 0 h 3"/>
                    <a:gd name="T84" fmla="*/ 1298 w 1298"/>
                    <a:gd name="T8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298"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7" y="3"/>
                      </a:lnTo>
                      <a:lnTo>
                        <a:pt x="13" y="3"/>
                      </a:lnTo>
                      <a:lnTo>
                        <a:pt x="22" y="3"/>
                      </a:lnTo>
                      <a:lnTo>
                        <a:pt x="33" y="3"/>
                      </a:lnTo>
                      <a:lnTo>
                        <a:pt x="46" y="3"/>
                      </a:lnTo>
                      <a:lnTo>
                        <a:pt x="63" y="3"/>
                      </a:lnTo>
                      <a:lnTo>
                        <a:pt x="72" y="3"/>
                      </a:lnTo>
                      <a:lnTo>
                        <a:pt x="85" y="3"/>
                      </a:lnTo>
                      <a:lnTo>
                        <a:pt x="106" y="3"/>
                      </a:lnTo>
                      <a:lnTo>
                        <a:pt x="132" y="3"/>
                      </a:lnTo>
                      <a:lnTo>
                        <a:pt x="162" y="3"/>
                      </a:lnTo>
                      <a:lnTo>
                        <a:pt x="196" y="3"/>
                      </a:lnTo>
                      <a:lnTo>
                        <a:pt x="235" y="3"/>
                      </a:lnTo>
                      <a:lnTo>
                        <a:pt x="278" y="3"/>
                      </a:lnTo>
                      <a:lnTo>
                        <a:pt x="324" y="3"/>
                      </a:lnTo>
                      <a:lnTo>
                        <a:pt x="373" y="3"/>
                      </a:lnTo>
                      <a:lnTo>
                        <a:pt x="424" y="2"/>
                      </a:lnTo>
                      <a:lnTo>
                        <a:pt x="476" y="2"/>
                      </a:lnTo>
                      <a:lnTo>
                        <a:pt x="531" y="2"/>
                      </a:lnTo>
                      <a:lnTo>
                        <a:pt x="587" y="2"/>
                      </a:lnTo>
                      <a:lnTo>
                        <a:pt x="643" y="2"/>
                      </a:lnTo>
                      <a:lnTo>
                        <a:pt x="700" y="2"/>
                      </a:lnTo>
                      <a:lnTo>
                        <a:pt x="756" y="2"/>
                      </a:lnTo>
                      <a:lnTo>
                        <a:pt x="812" y="2"/>
                      </a:lnTo>
                      <a:lnTo>
                        <a:pt x="867" y="2"/>
                      </a:lnTo>
                      <a:lnTo>
                        <a:pt x="920" y="2"/>
                      </a:lnTo>
                      <a:lnTo>
                        <a:pt x="973" y="2"/>
                      </a:lnTo>
                      <a:lnTo>
                        <a:pt x="1022" y="0"/>
                      </a:lnTo>
                      <a:lnTo>
                        <a:pt x="1069" y="0"/>
                      </a:lnTo>
                      <a:lnTo>
                        <a:pt x="1112" y="0"/>
                      </a:lnTo>
                      <a:lnTo>
                        <a:pt x="1152" y="0"/>
                      </a:lnTo>
                      <a:lnTo>
                        <a:pt x="1188" y="0"/>
                      </a:lnTo>
                      <a:lnTo>
                        <a:pt x="1220" y="0"/>
                      </a:lnTo>
                      <a:lnTo>
                        <a:pt x="1247" y="0"/>
                      </a:lnTo>
                      <a:lnTo>
                        <a:pt x="1269" y="0"/>
                      </a:lnTo>
                      <a:lnTo>
                        <a:pt x="1284" y="0"/>
                      </a:lnTo>
                      <a:lnTo>
                        <a:pt x="1294" y="0"/>
                      </a:lnTo>
                      <a:lnTo>
                        <a:pt x="1298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13" name="Freeform 1029"/>
                <p:cNvSpPr>
                  <a:spLocks/>
                </p:cNvSpPr>
                <p:nvPr/>
              </p:nvSpPr>
              <p:spPr bwMode="auto">
                <a:xfrm>
                  <a:off x="4501" y="2926"/>
                  <a:ext cx="260" cy="1"/>
                </a:xfrm>
                <a:custGeom>
                  <a:avLst/>
                  <a:gdLst>
                    <a:gd name="T0" fmla="*/ 0 w 1298"/>
                    <a:gd name="T1" fmla="*/ 1 h 3"/>
                    <a:gd name="T2" fmla="*/ 0 w 1298"/>
                    <a:gd name="T3" fmla="*/ 1 h 3"/>
                    <a:gd name="T4" fmla="*/ 2 w 1298"/>
                    <a:gd name="T5" fmla="*/ 1 h 3"/>
                    <a:gd name="T6" fmla="*/ 4 w 1298"/>
                    <a:gd name="T7" fmla="*/ 1 h 3"/>
                    <a:gd name="T8" fmla="*/ 8 w 1298"/>
                    <a:gd name="T9" fmla="*/ 1 h 3"/>
                    <a:gd name="T10" fmla="*/ 14 w 1298"/>
                    <a:gd name="T11" fmla="*/ 1 h 3"/>
                    <a:gd name="T12" fmla="*/ 22 w 1298"/>
                    <a:gd name="T13" fmla="*/ 3 h 3"/>
                    <a:gd name="T14" fmla="*/ 33 w 1298"/>
                    <a:gd name="T15" fmla="*/ 3 h 3"/>
                    <a:gd name="T16" fmla="*/ 48 w 1298"/>
                    <a:gd name="T17" fmla="*/ 3 h 3"/>
                    <a:gd name="T18" fmla="*/ 65 w 1298"/>
                    <a:gd name="T19" fmla="*/ 3 h 3"/>
                    <a:gd name="T20" fmla="*/ 65 w 1298"/>
                    <a:gd name="T21" fmla="*/ 3 h 3"/>
                    <a:gd name="T22" fmla="*/ 73 w 1298"/>
                    <a:gd name="T23" fmla="*/ 3 h 3"/>
                    <a:gd name="T24" fmla="*/ 87 w 1298"/>
                    <a:gd name="T25" fmla="*/ 3 h 3"/>
                    <a:gd name="T26" fmla="*/ 107 w 1298"/>
                    <a:gd name="T27" fmla="*/ 3 h 3"/>
                    <a:gd name="T28" fmla="*/ 132 w 1298"/>
                    <a:gd name="T29" fmla="*/ 3 h 3"/>
                    <a:gd name="T30" fmla="*/ 162 w 1298"/>
                    <a:gd name="T31" fmla="*/ 3 h 3"/>
                    <a:gd name="T32" fmla="*/ 198 w 1298"/>
                    <a:gd name="T33" fmla="*/ 3 h 3"/>
                    <a:gd name="T34" fmla="*/ 236 w 1298"/>
                    <a:gd name="T35" fmla="*/ 3 h 3"/>
                    <a:gd name="T36" fmla="*/ 279 w 1298"/>
                    <a:gd name="T37" fmla="*/ 3 h 3"/>
                    <a:gd name="T38" fmla="*/ 324 w 1298"/>
                    <a:gd name="T39" fmla="*/ 3 h 3"/>
                    <a:gd name="T40" fmla="*/ 373 w 1298"/>
                    <a:gd name="T41" fmla="*/ 3 h 3"/>
                    <a:gd name="T42" fmla="*/ 424 w 1298"/>
                    <a:gd name="T43" fmla="*/ 1 h 3"/>
                    <a:gd name="T44" fmla="*/ 478 w 1298"/>
                    <a:gd name="T45" fmla="*/ 1 h 3"/>
                    <a:gd name="T46" fmla="*/ 531 w 1298"/>
                    <a:gd name="T47" fmla="*/ 1 h 3"/>
                    <a:gd name="T48" fmla="*/ 587 w 1298"/>
                    <a:gd name="T49" fmla="*/ 1 h 3"/>
                    <a:gd name="T50" fmla="*/ 643 w 1298"/>
                    <a:gd name="T51" fmla="*/ 1 h 3"/>
                    <a:gd name="T52" fmla="*/ 700 w 1298"/>
                    <a:gd name="T53" fmla="*/ 1 h 3"/>
                    <a:gd name="T54" fmla="*/ 756 w 1298"/>
                    <a:gd name="T55" fmla="*/ 1 h 3"/>
                    <a:gd name="T56" fmla="*/ 812 w 1298"/>
                    <a:gd name="T57" fmla="*/ 1 h 3"/>
                    <a:gd name="T58" fmla="*/ 867 w 1298"/>
                    <a:gd name="T59" fmla="*/ 1 h 3"/>
                    <a:gd name="T60" fmla="*/ 921 w 1298"/>
                    <a:gd name="T61" fmla="*/ 1 h 3"/>
                    <a:gd name="T62" fmla="*/ 973 w 1298"/>
                    <a:gd name="T63" fmla="*/ 1 h 3"/>
                    <a:gd name="T64" fmla="*/ 1022 w 1298"/>
                    <a:gd name="T65" fmla="*/ 0 h 3"/>
                    <a:gd name="T66" fmla="*/ 1069 w 1298"/>
                    <a:gd name="T67" fmla="*/ 0 h 3"/>
                    <a:gd name="T68" fmla="*/ 1112 w 1298"/>
                    <a:gd name="T69" fmla="*/ 0 h 3"/>
                    <a:gd name="T70" fmla="*/ 1152 w 1298"/>
                    <a:gd name="T71" fmla="*/ 0 h 3"/>
                    <a:gd name="T72" fmla="*/ 1189 w 1298"/>
                    <a:gd name="T73" fmla="*/ 0 h 3"/>
                    <a:gd name="T74" fmla="*/ 1220 w 1298"/>
                    <a:gd name="T75" fmla="*/ 0 h 3"/>
                    <a:gd name="T76" fmla="*/ 1247 w 1298"/>
                    <a:gd name="T77" fmla="*/ 0 h 3"/>
                    <a:gd name="T78" fmla="*/ 1269 w 1298"/>
                    <a:gd name="T79" fmla="*/ 0 h 3"/>
                    <a:gd name="T80" fmla="*/ 1285 w 1298"/>
                    <a:gd name="T81" fmla="*/ 0 h 3"/>
                    <a:gd name="T82" fmla="*/ 1294 w 1298"/>
                    <a:gd name="T83" fmla="*/ 0 h 3"/>
                    <a:gd name="T84" fmla="*/ 1298 w 1298"/>
                    <a:gd name="T8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298" h="3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4" y="1"/>
                      </a:lnTo>
                      <a:lnTo>
                        <a:pt x="8" y="1"/>
                      </a:lnTo>
                      <a:lnTo>
                        <a:pt x="14" y="1"/>
                      </a:lnTo>
                      <a:lnTo>
                        <a:pt x="22" y="3"/>
                      </a:lnTo>
                      <a:lnTo>
                        <a:pt x="33" y="3"/>
                      </a:lnTo>
                      <a:lnTo>
                        <a:pt x="48" y="3"/>
                      </a:lnTo>
                      <a:lnTo>
                        <a:pt x="65" y="3"/>
                      </a:lnTo>
                      <a:lnTo>
                        <a:pt x="73" y="3"/>
                      </a:lnTo>
                      <a:lnTo>
                        <a:pt x="87" y="3"/>
                      </a:lnTo>
                      <a:lnTo>
                        <a:pt x="107" y="3"/>
                      </a:lnTo>
                      <a:lnTo>
                        <a:pt x="132" y="3"/>
                      </a:lnTo>
                      <a:lnTo>
                        <a:pt x="162" y="3"/>
                      </a:lnTo>
                      <a:lnTo>
                        <a:pt x="198" y="3"/>
                      </a:lnTo>
                      <a:lnTo>
                        <a:pt x="236" y="3"/>
                      </a:lnTo>
                      <a:lnTo>
                        <a:pt x="279" y="3"/>
                      </a:lnTo>
                      <a:lnTo>
                        <a:pt x="324" y="3"/>
                      </a:lnTo>
                      <a:lnTo>
                        <a:pt x="373" y="3"/>
                      </a:lnTo>
                      <a:lnTo>
                        <a:pt x="424" y="1"/>
                      </a:lnTo>
                      <a:lnTo>
                        <a:pt x="478" y="1"/>
                      </a:lnTo>
                      <a:lnTo>
                        <a:pt x="531" y="1"/>
                      </a:lnTo>
                      <a:lnTo>
                        <a:pt x="587" y="1"/>
                      </a:lnTo>
                      <a:lnTo>
                        <a:pt x="643" y="1"/>
                      </a:lnTo>
                      <a:lnTo>
                        <a:pt x="700" y="1"/>
                      </a:lnTo>
                      <a:lnTo>
                        <a:pt x="756" y="1"/>
                      </a:lnTo>
                      <a:lnTo>
                        <a:pt x="812" y="1"/>
                      </a:lnTo>
                      <a:lnTo>
                        <a:pt x="867" y="1"/>
                      </a:lnTo>
                      <a:lnTo>
                        <a:pt x="921" y="1"/>
                      </a:lnTo>
                      <a:lnTo>
                        <a:pt x="973" y="1"/>
                      </a:lnTo>
                      <a:lnTo>
                        <a:pt x="1022" y="0"/>
                      </a:lnTo>
                      <a:lnTo>
                        <a:pt x="1069" y="0"/>
                      </a:lnTo>
                      <a:lnTo>
                        <a:pt x="1112" y="0"/>
                      </a:lnTo>
                      <a:lnTo>
                        <a:pt x="1152" y="0"/>
                      </a:lnTo>
                      <a:lnTo>
                        <a:pt x="1189" y="0"/>
                      </a:lnTo>
                      <a:lnTo>
                        <a:pt x="1220" y="0"/>
                      </a:lnTo>
                      <a:lnTo>
                        <a:pt x="1247" y="0"/>
                      </a:lnTo>
                      <a:lnTo>
                        <a:pt x="1269" y="0"/>
                      </a:lnTo>
                      <a:lnTo>
                        <a:pt x="1285" y="0"/>
                      </a:lnTo>
                      <a:lnTo>
                        <a:pt x="1294" y="0"/>
                      </a:lnTo>
                      <a:lnTo>
                        <a:pt x="1298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14" name="Freeform 1030"/>
                <p:cNvSpPr>
                  <a:spLocks/>
                </p:cNvSpPr>
                <p:nvPr/>
              </p:nvSpPr>
              <p:spPr bwMode="auto">
                <a:xfrm>
                  <a:off x="4502" y="2923"/>
                  <a:ext cx="260" cy="1"/>
                </a:xfrm>
                <a:custGeom>
                  <a:avLst/>
                  <a:gdLst>
                    <a:gd name="T0" fmla="*/ 0 w 1298"/>
                    <a:gd name="T1" fmla="*/ 0 h 2"/>
                    <a:gd name="T2" fmla="*/ 0 w 1298"/>
                    <a:gd name="T3" fmla="*/ 0 h 2"/>
                    <a:gd name="T4" fmla="*/ 1 w 1298"/>
                    <a:gd name="T5" fmla="*/ 0 h 2"/>
                    <a:gd name="T6" fmla="*/ 3 w 1298"/>
                    <a:gd name="T7" fmla="*/ 0 h 2"/>
                    <a:gd name="T8" fmla="*/ 7 w 1298"/>
                    <a:gd name="T9" fmla="*/ 1 h 2"/>
                    <a:gd name="T10" fmla="*/ 13 w 1298"/>
                    <a:gd name="T11" fmla="*/ 1 h 2"/>
                    <a:gd name="T12" fmla="*/ 22 w 1298"/>
                    <a:gd name="T13" fmla="*/ 1 h 2"/>
                    <a:gd name="T14" fmla="*/ 33 w 1298"/>
                    <a:gd name="T15" fmla="*/ 2 h 2"/>
                    <a:gd name="T16" fmla="*/ 47 w 1298"/>
                    <a:gd name="T17" fmla="*/ 2 h 2"/>
                    <a:gd name="T18" fmla="*/ 64 w 1298"/>
                    <a:gd name="T19" fmla="*/ 2 h 2"/>
                    <a:gd name="T20" fmla="*/ 64 w 1298"/>
                    <a:gd name="T21" fmla="*/ 2 h 2"/>
                    <a:gd name="T22" fmla="*/ 73 w 1298"/>
                    <a:gd name="T23" fmla="*/ 2 h 2"/>
                    <a:gd name="T24" fmla="*/ 86 w 1298"/>
                    <a:gd name="T25" fmla="*/ 2 h 2"/>
                    <a:gd name="T26" fmla="*/ 107 w 1298"/>
                    <a:gd name="T27" fmla="*/ 2 h 2"/>
                    <a:gd name="T28" fmla="*/ 131 w 1298"/>
                    <a:gd name="T29" fmla="*/ 2 h 2"/>
                    <a:gd name="T30" fmla="*/ 162 w 1298"/>
                    <a:gd name="T31" fmla="*/ 2 h 2"/>
                    <a:gd name="T32" fmla="*/ 197 w 1298"/>
                    <a:gd name="T33" fmla="*/ 2 h 2"/>
                    <a:gd name="T34" fmla="*/ 236 w 1298"/>
                    <a:gd name="T35" fmla="*/ 2 h 2"/>
                    <a:gd name="T36" fmla="*/ 279 w 1298"/>
                    <a:gd name="T37" fmla="*/ 2 h 2"/>
                    <a:gd name="T38" fmla="*/ 324 w 1298"/>
                    <a:gd name="T39" fmla="*/ 2 h 2"/>
                    <a:gd name="T40" fmla="*/ 372 w 1298"/>
                    <a:gd name="T41" fmla="*/ 2 h 2"/>
                    <a:gd name="T42" fmla="*/ 423 w 1298"/>
                    <a:gd name="T43" fmla="*/ 2 h 2"/>
                    <a:gd name="T44" fmla="*/ 477 w 1298"/>
                    <a:gd name="T45" fmla="*/ 2 h 2"/>
                    <a:gd name="T46" fmla="*/ 531 w 1298"/>
                    <a:gd name="T47" fmla="*/ 2 h 2"/>
                    <a:gd name="T48" fmla="*/ 587 w 1298"/>
                    <a:gd name="T49" fmla="*/ 2 h 2"/>
                    <a:gd name="T50" fmla="*/ 643 w 1298"/>
                    <a:gd name="T51" fmla="*/ 2 h 2"/>
                    <a:gd name="T52" fmla="*/ 700 w 1298"/>
                    <a:gd name="T53" fmla="*/ 1 h 2"/>
                    <a:gd name="T54" fmla="*/ 756 w 1298"/>
                    <a:gd name="T55" fmla="*/ 1 h 2"/>
                    <a:gd name="T56" fmla="*/ 812 w 1298"/>
                    <a:gd name="T57" fmla="*/ 1 h 2"/>
                    <a:gd name="T58" fmla="*/ 867 w 1298"/>
                    <a:gd name="T59" fmla="*/ 1 h 2"/>
                    <a:gd name="T60" fmla="*/ 920 w 1298"/>
                    <a:gd name="T61" fmla="*/ 1 h 2"/>
                    <a:gd name="T62" fmla="*/ 972 w 1298"/>
                    <a:gd name="T63" fmla="*/ 1 h 2"/>
                    <a:gd name="T64" fmla="*/ 1021 w 1298"/>
                    <a:gd name="T65" fmla="*/ 1 h 2"/>
                    <a:gd name="T66" fmla="*/ 1069 w 1298"/>
                    <a:gd name="T67" fmla="*/ 1 h 2"/>
                    <a:gd name="T68" fmla="*/ 1111 w 1298"/>
                    <a:gd name="T69" fmla="*/ 1 h 2"/>
                    <a:gd name="T70" fmla="*/ 1151 w 1298"/>
                    <a:gd name="T71" fmla="*/ 1 h 2"/>
                    <a:gd name="T72" fmla="*/ 1188 w 1298"/>
                    <a:gd name="T73" fmla="*/ 1 h 2"/>
                    <a:gd name="T74" fmla="*/ 1220 w 1298"/>
                    <a:gd name="T75" fmla="*/ 1 h 2"/>
                    <a:gd name="T76" fmla="*/ 1246 w 1298"/>
                    <a:gd name="T77" fmla="*/ 1 h 2"/>
                    <a:gd name="T78" fmla="*/ 1268 w 1298"/>
                    <a:gd name="T79" fmla="*/ 1 h 2"/>
                    <a:gd name="T80" fmla="*/ 1284 w 1298"/>
                    <a:gd name="T81" fmla="*/ 1 h 2"/>
                    <a:gd name="T82" fmla="*/ 1294 w 1298"/>
                    <a:gd name="T83" fmla="*/ 1 h 2"/>
                    <a:gd name="T84" fmla="*/ 1298 w 1298"/>
                    <a:gd name="T8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298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7" y="1"/>
                      </a:lnTo>
                      <a:lnTo>
                        <a:pt x="13" y="1"/>
                      </a:lnTo>
                      <a:lnTo>
                        <a:pt x="22" y="1"/>
                      </a:lnTo>
                      <a:lnTo>
                        <a:pt x="33" y="2"/>
                      </a:lnTo>
                      <a:lnTo>
                        <a:pt x="47" y="2"/>
                      </a:lnTo>
                      <a:lnTo>
                        <a:pt x="64" y="2"/>
                      </a:lnTo>
                      <a:lnTo>
                        <a:pt x="73" y="2"/>
                      </a:lnTo>
                      <a:lnTo>
                        <a:pt x="86" y="2"/>
                      </a:lnTo>
                      <a:lnTo>
                        <a:pt x="107" y="2"/>
                      </a:lnTo>
                      <a:lnTo>
                        <a:pt x="131" y="2"/>
                      </a:lnTo>
                      <a:lnTo>
                        <a:pt x="162" y="2"/>
                      </a:lnTo>
                      <a:lnTo>
                        <a:pt x="197" y="2"/>
                      </a:lnTo>
                      <a:lnTo>
                        <a:pt x="236" y="2"/>
                      </a:lnTo>
                      <a:lnTo>
                        <a:pt x="279" y="2"/>
                      </a:lnTo>
                      <a:lnTo>
                        <a:pt x="324" y="2"/>
                      </a:lnTo>
                      <a:lnTo>
                        <a:pt x="372" y="2"/>
                      </a:lnTo>
                      <a:lnTo>
                        <a:pt x="423" y="2"/>
                      </a:lnTo>
                      <a:lnTo>
                        <a:pt x="477" y="2"/>
                      </a:lnTo>
                      <a:lnTo>
                        <a:pt x="531" y="2"/>
                      </a:lnTo>
                      <a:lnTo>
                        <a:pt x="587" y="2"/>
                      </a:lnTo>
                      <a:lnTo>
                        <a:pt x="643" y="2"/>
                      </a:lnTo>
                      <a:lnTo>
                        <a:pt x="700" y="1"/>
                      </a:lnTo>
                      <a:lnTo>
                        <a:pt x="756" y="1"/>
                      </a:lnTo>
                      <a:lnTo>
                        <a:pt x="812" y="1"/>
                      </a:lnTo>
                      <a:lnTo>
                        <a:pt x="867" y="1"/>
                      </a:lnTo>
                      <a:lnTo>
                        <a:pt x="920" y="1"/>
                      </a:lnTo>
                      <a:lnTo>
                        <a:pt x="972" y="1"/>
                      </a:lnTo>
                      <a:lnTo>
                        <a:pt x="1021" y="1"/>
                      </a:lnTo>
                      <a:lnTo>
                        <a:pt x="1069" y="1"/>
                      </a:lnTo>
                      <a:lnTo>
                        <a:pt x="1111" y="1"/>
                      </a:lnTo>
                      <a:lnTo>
                        <a:pt x="1151" y="1"/>
                      </a:lnTo>
                      <a:lnTo>
                        <a:pt x="1188" y="1"/>
                      </a:lnTo>
                      <a:lnTo>
                        <a:pt x="1220" y="1"/>
                      </a:lnTo>
                      <a:lnTo>
                        <a:pt x="1246" y="1"/>
                      </a:lnTo>
                      <a:lnTo>
                        <a:pt x="1268" y="1"/>
                      </a:lnTo>
                      <a:lnTo>
                        <a:pt x="1284" y="1"/>
                      </a:lnTo>
                      <a:lnTo>
                        <a:pt x="1294" y="1"/>
                      </a:lnTo>
                      <a:lnTo>
                        <a:pt x="1298" y="1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15" name="Freeform 1031"/>
                <p:cNvSpPr>
                  <a:spLocks/>
                </p:cNvSpPr>
                <p:nvPr/>
              </p:nvSpPr>
              <p:spPr bwMode="auto">
                <a:xfrm>
                  <a:off x="4502" y="2920"/>
                  <a:ext cx="260" cy="1"/>
                </a:xfrm>
                <a:custGeom>
                  <a:avLst/>
                  <a:gdLst>
                    <a:gd name="T0" fmla="*/ 0 w 1299"/>
                    <a:gd name="T1" fmla="*/ 0 h 3"/>
                    <a:gd name="T2" fmla="*/ 0 w 1299"/>
                    <a:gd name="T3" fmla="*/ 0 h 3"/>
                    <a:gd name="T4" fmla="*/ 1 w 1299"/>
                    <a:gd name="T5" fmla="*/ 0 h 3"/>
                    <a:gd name="T6" fmla="*/ 4 w 1299"/>
                    <a:gd name="T7" fmla="*/ 0 h 3"/>
                    <a:gd name="T8" fmla="*/ 7 w 1299"/>
                    <a:gd name="T9" fmla="*/ 2 h 3"/>
                    <a:gd name="T10" fmla="*/ 13 w 1299"/>
                    <a:gd name="T11" fmla="*/ 2 h 3"/>
                    <a:gd name="T12" fmla="*/ 22 w 1299"/>
                    <a:gd name="T13" fmla="*/ 2 h 3"/>
                    <a:gd name="T14" fmla="*/ 34 w 1299"/>
                    <a:gd name="T15" fmla="*/ 3 h 3"/>
                    <a:gd name="T16" fmla="*/ 49 w 1299"/>
                    <a:gd name="T17" fmla="*/ 3 h 3"/>
                    <a:gd name="T18" fmla="*/ 66 w 1299"/>
                    <a:gd name="T19" fmla="*/ 3 h 3"/>
                    <a:gd name="T20" fmla="*/ 66 w 1299"/>
                    <a:gd name="T21" fmla="*/ 3 h 3"/>
                    <a:gd name="T22" fmla="*/ 74 w 1299"/>
                    <a:gd name="T23" fmla="*/ 3 h 3"/>
                    <a:gd name="T24" fmla="*/ 88 w 1299"/>
                    <a:gd name="T25" fmla="*/ 3 h 3"/>
                    <a:gd name="T26" fmla="*/ 108 w 1299"/>
                    <a:gd name="T27" fmla="*/ 3 h 3"/>
                    <a:gd name="T28" fmla="*/ 133 w 1299"/>
                    <a:gd name="T29" fmla="*/ 3 h 3"/>
                    <a:gd name="T30" fmla="*/ 163 w 1299"/>
                    <a:gd name="T31" fmla="*/ 3 h 3"/>
                    <a:gd name="T32" fmla="*/ 198 w 1299"/>
                    <a:gd name="T33" fmla="*/ 3 h 3"/>
                    <a:gd name="T34" fmla="*/ 237 w 1299"/>
                    <a:gd name="T35" fmla="*/ 3 h 3"/>
                    <a:gd name="T36" fmla="*/ 280 w 1299"/>
                    <a:gd name="T37" fmla="*/ 3 h 3"/>
                    <a:gd name="T38" fmla="*/ 325 w 1299"/>
                    <a:gd name="T39" fmla="*/ 3 h 3"/>
                    <a:gd name="T40" fmla="*/ 374 w 1299"/>
                    <a:gd name="T41" fmla="*/ 3 h 3"/>
                    <a:gd name="T42" fmla="*/ 425 w 1299"/>
                    <a:gd name="T43" fmla="*/ 3 h 3"/>
                    <a:gd name="T44" fmla="*/ 478 w 1299"/>
                    <a:gd name="T45" fmla="*/ 3 h 3"/>
                    <a:gd name="T46" fmla="*/ 532 w 1299"/>
                    <a:gd name="T47" fmla="*/ 3 h 3"/>
                    <a:gd name="T48" fmla="*/ 588 w 1299"/>
                    <a:gd name="T49" fmla="*/ 3 h 3"/>
                    <a:gd name="T50" fmla="*/ 644 w 1299"/>
                    <a:gd name="T51" fmla="*/ 3 h 3"/>
                    <a:gd name="T52" fmla="*/ 701 w 1299"/>
                    <a:gd name="T53" fmla="*/ 3 h 3"/>
                    <a:gd name="T54" fmla="*/ 757 w 1299"/>
                    <a:gd name="T55" fmla="*/ 3 h 3"/>
                    <a:gd name="T56" fmla="*/ 813 w 1299"/>
                    <a:gd name="T57" fmla="*/ 3 h 3"/>
                    <a:gd name="T58" fmla="*/ 868 w 1299"/>
                    <a:gd name="T59" fmla="*/ 3 h 3"/>
                    <a:gd name="T60" fmla="*/ 922 w 1299"/>
                    <a:gd name="T61" fmla="*/ 3 h 3"/>
                    <a:gd name="T62" fmla="*/ 974 w 1299"/>
                    <a:gd name="T63" fmla="*/ 3 h 3"/>
                    <a:gd name="T64" fmla="*/ 1023 w 1299"/>
                    <a:gd name="T65" fmla="*/ 3 h 3"/>
                    <a:gd name="T66" fmla="*/ 1070 w 1299"/>
                    <a:gd name="T67" fmla="*/ 3 h 3"/>
                    <a:gd name="T68" fmla="*/ 1113 w 1299"/>
                    <a:gd name="T69" fmla="*/ 3 h 3"/>
                    <a:gd name="T70" fmla="*/ 1153 w 1299"/>
                    <a:gd name="T71" fmla="*/ 3 h 3"/>
                    <a:gd name="T72" fmla="*/ 1189 w 1299"/>
                    <a:gd name="T73" fmla="*/ 3 h 3"/>
                    <a:gd name="T74" fmla="*/ 1221 w 1299"/>
                    <a:gd name="T75" fmla="*/ 3 h 3"/>
                    <a:gd name="T76" fmla="*/ 1248 w 1299"/>
                    <a:gd name="T77" fmla="*/ 3 h 3"/>
                    <a:gd name="T78" fmla="*/ 1270 w 1299"/>
                    <a:gd name="T79" fmla="*/ 3 h 3"/>
                    <a:gd name="T80" fmla="*/ 1286 w 1299"/>
                    <a:gd name="T81" fmla="*/ 3 h 3"/>
                    <a:gd name="T82" fmla="*/ 1295 w 1299"/>
                    <a:gd name="T83" fmla="*/ 3 h 3"/>
                    <a:gd name="T84" fmla="*/ 1299 w 1299"/>
                    <a:gd name="T8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299" h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2"/>
                      </a:lnTo>
                      <a:lnTo>
                        <a:pt x="13" y="2"/>
                      </a:lnTo>
                      <a:lnTo>
                        <a:pt x="22" y="2"/>
                      </a:lnTo>
                      <a:lnTo>
                        <a:pt x="34" y="3"/>
                      </a:lnTo>
                      <a:lnTo>
                        <a:pt x="49" y="3"/>
                      </a:lnTo>
                      <a:lnTo>
                        <a:pt x="66" y="3"/>
                      </a:lnTo>
                      <a:lnTo>
                        <a:pt x="74" y="3"/>
                      </a:lnTo>
                      <a:lnTo>
                        <a:pt x="88" y="3"/>
                      </a:lnTo>
                      <a:lnTo>
                        <a:pt x="108" y="3"/>
                      </a:lnTo>
                      <a:lnTo>
                        <a:pt x="133" y="3"/>
                      </a:lnTo>
                      <a:lnTo>
                        <a:pt x="163" y="3"/>
                      </a:lnTo>
                      <a:lnTo>
                        <a:pt x="198" y="3"/>
                      </a:lnTo>
                      <a:lnTo>
                        <a:pt x="237" y="3"/>
                      </a:lnTo>
                      <a:lnTo>
                        <a:pt x="280" y="3"/>
                      </a:lnTo>
                      <a:lnTo>
                        <a:pt x="325" y="3"/>
                      </a:lnTo>
                      <a:lnTo>
                        <a:pt x="374" y="3"/>
                      </a:lnTo>
                      <a:lnTo>
                        <a:pt x="425" y="3"/>
                      </a:lnTo>
                      <a:lnTo>
                        <a:pt x="478" y="3"/>
                      </a:lnTo>
                      <a:lnTo>
                        <a:pt x="532" y="3"/>
                      </a:lnTo>
                      <a:lnTo>
                        <a:pt x="588" y="3"/>
                      </a:lnTo>
                      <a:lnTo>
                        <a:pt x="644" y="3"/>
                      </a:lnTo>
                      <a:lnTo>
                        <a:pt x="701" y="3"/>
                      </a:lnTo>
                      <a:lnTo>
                        <a:pt x="757" y="3"/>
                      </a:lnTo>
                      <a:lnTo>
                        <a:pt x="813" y="3"/>
                      </a:lnTo>
                      <a:lnTo>
                        <a:pt x="868" y="3"/>
                      </a:lnTo>
                      <a:lnTo>
                        <a:pt x="922" y="3"/>
                      </a:lnTo>
                      <a:lnTo>
                        <a:pt x="974" y="3"/>
                      </a:lnTo>
                      <a:lnTo>
                        <a:pt x="1023" y="3"/>
                      </a:lnTo>
                      <a:lnTo>
                        <a:pt x="1070" y="3"/>
                      </a:lnTo>
                      <a:lnTo>
                        <a:pt x="1113" y="3"/>
                      </a:lnTo>
                      <a:lnTo>
                        <a:pt x="1153" y="3"/>
                      </a:lnTo>
                      <a:lnTo>
                        <a:pt x="1189" y="3"/>
                      </a:lnTo>
                      <a:lnTo>
                        <a:pt x="1221" y="3"/>
                      </a:lnTo>
                      <a:lnTo>
                        <a:pt x="1248" y="3"/>
                      </a:lnTo>
                      <a:lnTo>
                        <a:pt x="1270" y="3"/>
                      </a:lnTo>
                      <a:lnTo>
                        <a:pt x="1286" y="3"/>
                      </a:lnTo>
                      <a:lnTo>
                        <a:pt x="1295" y="3"/>
                      </a:lnTo>
                      <a:lnTo>
                        <a:pt x="1299" y="3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16" name="Freeform 1032"/>
                <p:cNvSpPr>
                  <a:spLocks/>
                </p:cNvSpPr>
                <p:nvPr/>
              </p:nvSpPr>
              <p:spPr bwMode="auto">
                <a:xfrm>
                  <a:off x="4503" y="2918"/>
                  <a:ext cx="259" cy="1"/>
                </a:xfrm>
                <a:custGeom>
                  <a:avLst/>
                  <a:gdLst>
                    <a:gd name="T0" fmla="*/ 0 w 1298"/>
                    <a:gd name="T1" fmla="*/ 0 h 4"/>
                    <a:gd name="T2" fmla="*/ 0 w 1298"/>
                    <a:gd name="T3" fmla="*/ 0 h 4"/>
                    <a:gd name="T4" fmla="*/ 2 w 1298"/>
                    <a:gd name="T5" fmla="*/ 0 h 4"/>
                    <a:gd name="T6" fmla="*/ 4 w 1298"/>
                    <a:gd name="T7" fmla="*/ 0 h 4"/>
                    <a:gd name="T8" fmla="*/ 8 w 1298"/>
                    <a:gd name="T9" fmla="*/ 1 h 4"/>
                    <a:gd name="T10" fmla="*/ 14 w 1298"/>
                    <a:gd name="T11" fmla="*/ 1 h 4"/>
                    <a:gd name="T12" fmla="*/ 22 w 1298"/>
                    <a:gd name="T13" fmla="*/ 1 h 4"/>
                    <a:gd name="T14" fmla="*/ 34 w 1298"/>
                    <a:gd name="T15" fmla="*/ 2 h 4"/>
                    <a:gd name="T16" fmla="*/ 49 w 1298"/>
                    <a:gd name="T17" fmla="*/ 2 h 4"/>
                    <a:gd name="T18" fmla="*/ 66 w 1298"/>
                    <a:gd name="T19" fmla="*/ 2 h 4"/>
                    <a:gd name="T20" fmla="*/ 66 w 1298"/>
                    <a:gd name="T21" fmla="*/ 2 h 4"/>
                    <a:gd name="T22" fmla="*/ 75 w 1298"/>
                    <a:gd name="T23" fmla="*/ 2 h 4"/>
                    <a:gd name="T24" fmla="*/ 88 w 1298"/>
                    <a:gd name="T25" fmla="*/ 2 h 4"/>
                    <a:gd name="T26" fmla="*/ 108 w 1298"/>
                    <a:gd name="T27" fmla="*/ 2 h 4"/>
                    <a:gd name="T28" fmla="*/ 133 w 1298"/>
                    <a:gd name="T29" fmla="*/ 2 h 4"/>
                    <a:gd name="T30" fmla="*/ 164 w 1298"/>
                    <a:gd name="T31" fmla="*/ 2 h 4"/>
                    <a:gd name="T32" fmla="*/ 199 w 1298"/>
                    <a:gd name="T33" fmla="*/ 2 h 4"/>
                    <a:gd name="T34" fmla="*/ 238 w 1298"/>
                    <a:gd name="T35" fmla="*/ 2 h 4"/>
                    <a:gd name="T36" fmla="*/ 279 w 1298"/>
                    <a:gd name="T37" fmla="*/ 2 h 4"/>
                    <a:gd name="T38" fmla="*/ 325 w 1298"/>
                    <a:gd name="T39" fmla="*/ 2 h 4"/>
                    <a:gd name="T40" fmla="*/ 374 w 1298"/>
                    <a:gd name="T41" fmla="*/ 2 h 4"/>
                    <a:gd name="T42" fmla="*/ 425 w 1298"/>
                    <a:gd name="T43" fmla="*/ 2 h 4"/>
                    <a:gd name="T44" fmla="*/ 478 w 1298"/>
                    <a:gd name="T45" fmla="*/ 2 h 4"/>
                    <a:gd name="T46" fmla="*/ 532 w 1298"/>
                    <a:gd name="T47" fmla="*/ 2 h 4"/>
                    <a:gd name="T48" fmla="*/ 588 w 1298"/>
                    <a:gd name="T49" fmla="*/ 2 h 4"/>
                    <a:gd name="T50" fmla="*/ 644 w 1298"/>
                    <a:gd name="T51" fmla="*/ 2 h 4"/>
                    <a:gd name="T52" fmla="*/ 700 w 1298"/>
                    <a:gd name="T53" fmla="*/ 2 h 4"/>
                    <a:gd name="T54" fmla="*/ 758 w 1298"/>
                    <a:gd name="T55" fmla="*/ 4 h 4"/>
                    <a:gd name="T56" fmla="*/ 814 w 1298"/>
                    <a:gd name="T57" fmla="*/ 4 h 4"/>
                    <a:gd name="T58" fmla="*/ 868 w 1298"/>
                    <a:gd name="T59" fmla="*/ 4 h 4"/>
                    <a:gd name="T60" fmla="*/ 922 w 1298"/>
                    <a:gd name="T61" fmla="*/ 4 h 4"/>
                    <a:gd name="T62" fmla="*/ 973 w 1298"/>
                    <a:gd name="T63" fmla="*/ 4 h 4"/>
                    <a:gd name="T64" fmla="*/ 1023 w 1298"/>
                    <a:gd name="T65" fmla="*/ 4 h 4"/>
                    <a:gd name="T66" fmla="*/ 1069 w 1298"/>
                    <a:gd name="T67" fmla="*/ 4 h 4"/>
                    <a:gd name="T68" fmla="*/ 1113 w 1298"/>
                    <a:gd name="T69" fmla="*/ 4 h 4"/>
                    <a:gd name="T70" fmla="*/ 1153 w 1298"/>
                    <a:gd name="T71" fmla="*/ 4 h 4"/>
                    <a:gd name="T72" fmla="*/ 1189 w 1298"/>
                    <a:gd name="T73" fmla="*/ 4 h 4"/>
                    <a:gd name="T74" fmla="*/ 1220 w 1298"/>
                    <a:gd name="T75" fmla="*/ 4 h 4"/>
                    <a:gd name="T76" fmla="*/ 1247 w 1298"/>
                    <a:gd name="T77" fmla="*/ 4 h 4"/>
                    <a:gd name="T78" fmla="*/ 1269 w 1298"/>
                    <a:gd name="T79" fmla="*/ 4 h 4"/>
                    <a:gd name="T80" fmla="*/ 1285 w 1298"/>
                    <a:gd name="T81" fmla="*/ 4 h 4"/>
                    <a:gd name="T82" fmla="*/ 1295 w 1298"/>
                    <a:gd name="T83" fmla="*/ 4 h 4"/>
                    <a:gd name="T84" fmla="*/ 1298 w 1298"/>
                    <a:gd name="T8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298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8" y="1"/>
                      </a:lnTo>
                      <a:lnTo>
                        <a:pt x="14" y="1"/>
                      </a:lnTo>
                      <a:lnTo>
                        <a:pt x="22" y="1"/>
                      </a:lnTo>
                      <a:lnTo>
                        <a:pt x="34" y="2"/>
                      </a:lnTo>
                      <a:lnTo>
                        <a:pt x="49" y="2"/>
                      </a:lnTo>
                      <a:lnTo>
                        <a:pt x="66" y="2"/>
                      </a:lnTo>
                      <a:lnTo>
                        <a:pt x="75" y="2"/>
                      </a:lnTo>
                      <a:lnTo>
                        <a:pt x="88" y="2"/>
                      </a:lnTo>
                      <a:lnTo>
                        <a:pt x="108" y="2"/>
                      </a:lnTo>
                      <a:lnTo>
                        <a:pt x="133" y="2"/>
                      </a:lnTo>
                      <a:lnTo>
                        <a:pt x="164" y="2"/>
                      </a:lnTo>
                      <a:lnTo>
                        <a:pt x="199" y="2"/>
                      </a:lnTo>
                      <a:lnTo>
                        <a:pt x="238" y="2"/>
                      </a:lnTo>
                      <a:lnTo>
                        <a:pt x="279" y="2"/>
                      </a:lnTo>
                      <a:lnTo>
                        <a:pt x="325" y="2"/>
                      </a:lnTo>
                      <a:lnTo>
                        <a:pt x="374" y="2"/>
                      </a:lnTo>
                      <a:lnTo>
                        <a:pt x="425" y="2"/>
                      </a:lnTo>
                      <a:lnTo>
                        <a:pt x="478" y="2"/>
                      </a:lnTo>
                      <a:lnTo>
                        <a:pt x="532" y="2"/>
                      </a:lnTo>
                      <a:lnTo>
                        <a:pt x="588" y="2"/>
                      </a:lnTo>
                      <a:lnTo>
                        <a:pt x="644" y="2"/>
                      </a:lnTo>
                      <a:lnTo>
                        <a:pt x="700" y="2"/>
                      </a:lnTo>
                      <a:lnTo>
                        <a:pt x="758" y="4"/>
                      </a:lnTo>
                      <a:lnTo>
                        <a:pt x="814" y="4"/>
                      </a:lnTo>
                      <a:lnTo>
                        <a:pt x="868" y="4"/>
                      </a:lnTo>
                      <a:lnTo>
                        <a:pt x="922" y="4"/>
                      </a:lnTo>
                      <a:lnTo>
                        <a:pt x="973" y="4"/>
                      </a:lnTo>
                      <a:lnTo>
                        <a:pt x="1023" y="4"/>
                      </a:lnTo>
                      <a:lnTo>
                        <a:pt x="1069" y="4"/>
                      </a:lnTo>
                      <a:lnTo>
                        <a:pt x="1113" y="4"/>
                      </a:lnTo>
                      <a:lnTo>
                        <a:pt x="1153" y="4"/>
                      </a:lnTo>
                      <a:lnTo>
                        <a:pt x="1189" y="4"/>
                      </a:lnTo>
                      <a:lnTo>
                        <a:pt x="1220" y="4"/>
                      </a:lnTo>
                      <a:lnTo>
                        <a:pt x="1247" y="4"/>
                      </a:lnTo>
                      <a:lnTo>
                        <a:pt x="1269" y="4"/>
                      </a:lnTo>
                      <a:lnTo>
                        <a:pt x="1285" y="4"/>
                      </a:lnTo>
                      <a:lnTo>
                        <a:pt x="1295" y="4"/>
                      </a:lnTo>
                      <a:lnTo>
                        <a:pt x="1298" y="4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17" name="Freeform 1033"/>
                <p:cNvSpPr>
                  <a:spLocks/>
                </p:cNvSpPr>
                <p:nvPr/>
              </p:nvSpPr>
              <p:spPr bwMode="auto">
                <a:xfrm>
                  <a:off x="4503" y="2915"/>
                  <a:ext cx="260" cy="1"/>
                </a:xfrm>
                <a:custGeom>
                  <a:avLst/>
                  <a:gdLst>
                    <a:gd name="T0" fmla="*/ 0 w 1298"/>
                    <a:gd name="T1" fmla="*/ 0 h 6"/>
                    <a:gd name="T2" fmla="*/ 0 w 1298"/>
                    <a:gd name="T3" fmla="*/ 0 h 6"/>
                    <a:gd name="T4" fmla="*/ 1 w 1298"/>
                    <a:gd name="T5" fmla="*/ 0 h 6"/>
                    <a:gd name="T6" fmla="*/ 3 w 1298"/>
                    <a:gd name="T7" fmla="*/ 2 h 6"/>
                    <a:gd name="T8" fmla="*/ 7 w 1298"/>
                    <a:gd name="T9" fmla="*/ 2 h 6"/>
                    <a:gd name="T10" fmla="*/ 13 w 1298"/>
                    <a:gd name="T11" fmla="*/ 3 h 6"/>
                    <a:gd name="T12" fmla="*/ 22 w 1298"/>
                    <a:gd name="T13" fmla="*/ 4 h 6"/>
                    <a:gd name="T14" fmla="*/ 34 w 1298"/>
                    <a:gd name="T15" fmla="*/ 4 h 6"/>
                    <a:gd name="T16" fmla="*/ 49 w 1298"/>
                    <a:gd name="T17" fmla="*/ 5 h 6"/>
                    <a:gd name="T18" fmla="*/ 66 w 1298"/>
                    <a:gd name="T19" fmla="*/ 5 h 6"/>
                    <a:gd name="T20" fmla="*/ 66 w 1298"/>
                    <a:gd name="T21" fmla="*/ 5 h 6"/>
                    <a:gd name="T22" fmla="*/ 74 w 1298"/>
                    <a:gd name="T23" fmla="*/ 5 h 6"/>
                    <a:gd name="T24" fmla="*/ 87 w 1298"/>
                    <a:gd name="T25" fmla="*/ 5 h 6"/>
                    <a:gd name="T26" fmla="*/ 107 w 1298"/>
                    <a:gd name="T27" fmla="*/ 5 h 6"/>
                    <a:gd name="T28" fmla="*/ 133 w 1298"/>
                    <a:gd name="T29" fmla="*/ 5 h 6"/>
                    <a:gd name="T30" fmla="*/ 163 w 1298"/>
                    <a:gd name="T31" fmla="*/ 5 h 6"/>
                    <a:gd name="T32" fmla="*/ 198 w 1298"/>
                    <a:gd name="T33" fmla="*/ 5 h 6"/>
                    <a:gd name="T34" fmla="*/ 237 w 1298"/>
                    <a:gd name="T35" fmla="*/ 5 h 6"/>
                    <a:gd name="T36" fmla="*/ 279 w 1298"/>
                    <a:gd name="T37" fmla="*/ 5 h 6"/>
                    <a:gd name="T38" fmla="*/ 325 w 1298"/>
                    <a:gd name="T39" fmla="*/ 5 h 6"/>
                    <a:gd name="T40" fmla="*/ 374 w 1298"/>
                    <a:gd name="T41" fmla="*/ 5 h 6"/>
                    <a:gd name="T42" fmla="*/ 425 w 1298"/>
                    <a:gd name="T43" fmla="*/ 5 h 6"/>
                    <a:gd name="T44" fmla="*/ 477 w 1298"/>
                    <a:gd name="T45" fmla="*/ 5 h 6"/>
                    <a:gd name="T46" fmla="*/ 532 w 1298"/>
                    <a:gd name="T47" fmla="*/ 5 h 6"/>
                    <a:gd name="T48" fmla="*/ 588 w 1298"/>
                    <a:gd name="T49" fmla="*/ 5 h 6"/>
                    <a:gd name="T50" fmla="*/ 644 w 1298"/>
                    <a:gd name="T51" fmla="*/ 5 h 6"/>
                    <a:gd name="T52" fmla="*/ 700 w 1298"/>
                    <a:gd name="T53" fmla="*/ 5 h 6"/>
                    <a:gd name="T54" fmla="*/ 757 w 1298"/>
                    <a:gd name="T55" fmla="*/ 6 h 6"/>
                    <a:gd name="T56" fmla="*/ 813 w 1298"/>
                    <a:gd name="T57" fmla="*/ 6 h 6"/>
                    <a:gd name="T58" fmla="*/ 868 w 1298"/>
                    <a:gd name="T59" fmla="*/ 6 h 6"/>
                    <a:gd name="T60" fmla="*/ 921 w 1298"/>
                    <a:gd name="T61" fmla="*/ 6 h 6"/>
                    <a:gd name="T62" fmla="*/ 973 w 1298"/>
                    <a:gd name="T63" fmla="*/ 6 h 6"/>
                    <a:gd name="T64" fmla="*/ 1022 w 1298"/>
                    <a:gd name="T65" fmla="*/ 6 h 6"/>
                    <a:gd name="T66" fmla="*/ 1069 w 1298"/>
                    <a:gd name="T67" fmla="*/ 6 h 6"/>
                    <a:gd name="T68" fmla="*/ 1113 w 1298"/>
                    <a:gd name="T69" fmla="*/ 6 h 6"/>
                    <a:gd name="T70" fmla="*/ 1153 w 1298"/>
                    <a:gd name="T71" fmla="*/ 6 h 6"/>
                    <a:gd name="T72" fmla="*/ 1188 w 1298"/>
                    <a:gd name="T73" fmla="*/ 6 h 6"/>
                    <a:gd name="T74" fmla="*/ 1220 w 1298"/>
                    <a:gd name="T75" fmla="*/ 6 h 6"/>
                    <a:gd name="T76" fmla="*/ 1246 w 1298"/>
                    <a:gd name="T77" fmla="*/ 6 h 6"/>
                    <a:gd name="T78" fmla="*/ 1268 w 1298"/>
                    <a:gd name="T79" fmla="*/ 6 h 6"/>
                    <a:gd name="T80" fmla="*/ 1284 w 1298"/>
                    <a:gd name="T81" fmla="*/ 6 h 6"/>
                    <a:gd name="T82" fmla="*/ 1294 w 1298"/>
                    <a:gd name="T83" fmla="*/ 6 h 6"/>
                    <a:gd name="T84" fmla="*/ 1298 w 1298"/>
                    <a:gd name="T8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298" h="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2"/>
                      </a:lnTo>
                      <a:lnTo>
                        <a:pt x="7" y="2"/>
                      </a:lnTo>
                      <a:lnTo>
                        <a:pt x="13" y="3"/>
                      </a:lnTo>
                      <a:lnTo>
                        <a:pt x="22" y="4"/>
                      </a:lnTo>
                      <a:lnTo>
                        <a:pt x="34" y="4"/>
                      </a:lnTo>
                      <a:lnTo>
                        <a:pt x="49" y="5"/>
                      </a:lnTo>
                      <a:lnTo>
                        <a:pt x="66" y="5"/>
                      </a:lnTo>
                      <a:lnTo>
                        <a:pt x="74" y="5"/>
                      </a:lnTo>
                      <a:lnTo>
                        <a:pt x="87" y="5"/>
                      </a:lnTo>
                      <a:lnTo>
                        <a:pt x="107" y="5"/>
                      </a:lnTo>
                      <a:lnTo>
                        <a:pt x="133" y="5"/>
                      </a:lnTo>
                      <a:lnTo>
                        <a:pt x="163" y="5"/>
                      </a:lnTo>
                      <a:lnTo>
                        <a:pt x="198" y="5"/>
                      </a:lnTo>
                      <a:lnTo>
                        <a:pt x="237" y="5"/>
                      </a:lnTo>
                      <a:lnTo>
                        <a:pt x="279" y="5"/>
                      </a:lnTo>
                      <a:lnTo>
                        <a:pt x="325" y="5"/>
                      </a:lnTo>
                      <a:lnTo>
                        <a:pt x="374" y="5"/>
                      </a:lnTo>
                      <a:lnTo>
                        <a:pt x="425" y="5"/>
                      </a:lnTo>
                      <a:lnTo>
                        <a:pt x="477" y="5"/>
                      </a:lnTo>
                      <a:lnTo>
                        <a:pt x="532" y="5"/>
                      </a:lnTo>
                      <a:lnTo>
                        <a:pt x="588" y="5"/>
                      </a:lnTo>
                      <a:lnTo>
                        <a:pt x="644" y="5"/>
                      </a:lnTo>
                      <a:lnTo>
                        <a:pt x="700" y="5"/>
                      </a:lnTo>
                      <a:lnTo>
                        <a:pt x="757" y="6"/>
                      </a:lnTo>
                      <a:lnTo>
                        <a:pt x="813" y="6"/>
                      </a:lnTo>
                      <a:lnTo>
                        <a:pt x="868" y="6"/>
                      </a:lnTo>
                      <a:lnTo>
                        <a:pt x="921" y="6"/>
                      </a:lnTo>
                      <a:lnTo>
                        <a:pt x="973" y="6"/>
                      </a:lnTo>
                      <a:lnTo>
                        <a:pt x="1022" y="6"/>
                      </a:lnTo>
                      <a:lnTo>
                        <a:pt x="1069" y="6"/>
                      </a:lnTo>
                      <a:lnTo>
                        <a:pt x="1113" y="6"/>
                      </a:lnTo>
                      <a:lnTo>
                        <a:pt x="1153" y="6"/>
                      </a:lnTo>
                      <a:lnTo>
                        <a:pt x="1188" y="6"/>
                      </a:lnTo>
                      <a:lnTo>
                        <a:pt x="1220" y="6"/>
                      </a:lnTo>
                      <a:lnTo>
                        <a:pt x="1246" y="6"/>
                      </a:lnTo>
                      <a:lnTo>
                        <a:pt x="1268" y="6"/>
                      </a:lnTo>
                      <a:lnTo>
                        <a:pt x="1284" y="6"/>
                      </a:lnTo>
                      <a:lnTo>
                        <a:pt x="1294" y="6"/>
                      </a:lnTo>
                      <a:lnTo>
                        <a:pt x="1298" y="6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18" name="Freeform 1034"/>
                <p:cNvSpPr>
                  <a:spLocks/>
                </p:cNvSpPr>
                <p:nvPr/>
              </p:nvSpPr>
              <p:spPr bwMode="auto">
                <a:xfrm>
                  <a:off x="4490" y="2878"/>
                  <a:ext cx="283" cy="80"/>
                </a:xfrm>
                <a:custGeom>
                  <a:avLst/>
                  <a:gdLst>
                    <a:gd name="T0" fmla="*/ 1418 w 1418"/>
                    <a:gd name="T1" fmla="*/ 148 h 400"/>
                    <a:gd name="T2" fmla="*/ 1411 w 1418"/>
                    <a:gd name="T3" fmla="*/ 182 h 400"/>
                    <a:gd name="T4" fmla="*/ 1383 w 1418"/>
                    <a:gd name="T5" fmla="*/ 182 h 400"/>
                    <a:gd name="T6" fmla="*/ 1330 w 1418"/>
                    <a:gd name="T7" fmla="*/ 182 h 400"/>
                    <a:gd name="T8" fmla="*/ 1257 w 1418"/>
                    <a:gd name="T9" fmla="*/ 181 h 400"/>
                    <a:gd name="T10" fmla="*/ 1167 w 1418"/>
                    <a:gd name="T11" fmla="*/ 181 h 400"/>
                    <a:gd name="T12" fmla="*/ 1064 w 1418"/>
                    <a:gd name="T13" fmla="*/ 180 h 400"/>
                    <a:gd name="T14" fmla="*/ 950 w 1418"/>
                    <a:gd name="T15" fmla="*/ 180 h 400"/>
                    <a:gd name="T16" fmla="*/ 831 w 1418"/>
                    <a:gd name="T17" fmla="*/ 179 h 400"/>
                    <a:gd name="T18" fmla="*/ 709 w 1418"/>
                    <a:gd name="T19" fmla="*/ 179 h 400"/>
                    <a:gd name="T20" fmla="*/ 589 w 1418"/>
                    <a:gd name="T21" fmla="*/ 179 h 400"/>
                    <a:gd name="T22" fmla="*/ 473 w 1418"/>
                    <a:gd name="T23" fmla="*/ 177 h 400"/>
                    <a:gd name="T24" fmla="*/ 366 w 1418"/>
                    <a:gd name="T25" fmla="*/ 177 h 400"/>
                    <a:gd name="T26" fmla="*/ 272 w 1418"/>
                    <a:gd name="T27" fmla="*/ 177 h 400"/>
                    <a:gd name="T28" fmla="*/ 194 w 1418"/>
                    <a:gd name="T29" fmla="*/ 177 h 400"/>
                    <a:gd name="T30" fmla="*/ 136 w 1418"/>
                    <a:gd name="T31" fmla="*/ 177 h 400"/>
                    <a:gd name="T32" fmla="*/ 101 w 1418"/>
                    <a:gd name="T33" fmla="*/ 177 h 400"/>
                    <a:gd name="T34" fmla="*/ 91 w 1418"/>
                    <a:gd name="T35" fmla="*/ 175 h 400"/>
                    <a:gd name="T36" fmla="*/ 73 w 1418"/>
                    <a:gd name="T37" fmla="*/ 166 h 400"/>
                    <a:gd name="T38" fmla="*/ 50 w 1418"/>
                    <a:gd name="T39" fmla="*/ 168 h 400"/>
                    <a:gd name="T40" fmla="*/ 35 w 1418"/>
                    <a:gd name="T41" fmla="*/ 180 h 400"/>
                    <a:gd name="T42" fmla="*/ 25 w 1418"/>
                    <a:gd name="T43" fmla="*/ 207 h 400"/>
                    <a:gd name="T44" fmla="*/ 22 w 1418"/>
                    <a:gd name="T45" fmla="*/ 247 h 400"/>
                    <a:gd name="T46" fmla="*/ 22 w 1418"/>
                    <a:gd name="T47" fmla="*/ 297 h 400"/>
                    <a:gd name="T48" fmla="*/ 28 w 1418"/>
                    <a:gd name="T49" fmla="*/ 334 h 400"/>
                    <a:gd name="T50" fmla="*/ 39 w 1418"/>
                    <a:gd name="T51" fmla="*/ 359 h 400"/>
                    <a:gd name="T52" fmla="*/ 56 w 1418"/>
                    <a:gd name="T53" fmla="*/ 371 h 400"/>
                    <a:gd name="T54" fmla="*/ 80 w 1418"/>
                    <a:gd name="T55" fmla="*/ 372 h 400"/>
                    <a:gd name="T56" fmla="*/ 97 w 1418"/>
                    <a:gd name="T57" fmla="*/ 366 h 400"/>
                    <a:gd name="T58" fmla="*/ 1406 w 1418"/>
                    <a:gd name="T59" fmla="*/ 371 h 400"/>
                    <a:gd name="T60" fmla="*/ 113 w 1418"/>
                    <a:gd name="T61" fmla="*/ 394 h 400"/>
                    <a:gd name="T62" fmla="*/ 109 w 1418"/>
                    <a:gd name="T63" fmla="*/ 390 h 400"/>
                    <a:gd name="T64" fmla="*/ 101 w 1418"/>
                    <a:gd name="T65" fmla="*/ 388 h 400"/>
                    <a:gd name="T66" fmla="*/ 93 w 1418"/>
                    <a:gd name="T67" fmla="*/ 390 h 400"/>
                    <a:gd name="T68" fmla="*/ 80 w 1418"/>
                    <a:gd name="T69" fmla="*/ 394 h 400"/>
                    <a:gd name="T70" fmla="*/ 64 w 1418"/>
                    <a:gd name="T71" fmla="*/ 395 h 400"/>
                    <a:gd name="T72" fmla="*/ 47 w 1418"/>
                    <a:gd name="T73" fmla="*/ 392 h 400"/>
                    <a:gd name="T74" fmla="*/ 30 w 1418"/>
                    <a:gd name="T75" fmla="*/ 383 h 400"/>
                    <a:gd name="T76" fmla="*/ 15 w 1418"/>
                    <a:gd name="T77" fmla="*/ 364 h 400"/>
                    <a:gd name="T78" fmla="*/ 5 w 1418"/>
                    <a:gd name="T79" fmla="*/ 330 h 400"/>
                    <a:gd name="T80" fmla="*/ 0 w 1418"/>
                    <a:gd name="T81" fmla="*/ 274 h 400"/>
                    <a:gd name="T82" fmla="*/ 3 w 1418"/>
                    <a:gd name="T83" fmla="*/ 216 h 400"/>
                    <a:gd name="T84" fmla="*/ 13 w 1418"/>
                    <a:gd name="T85" fmla="*/ 177 h 400"/>
                    <a:gd name="T86" fmla="*/ 29 w 1418"/>
                    <a:gd name="T87" fmla="*/ 153 h 400"/>
                    <a:gd name="T88" fmla="*/ 51 w 1418"/>
                    <a:gd name="T89" fmla="*/ 140 h 400"/>
                    <a:gd name="T90" fmla="*/ 79 w 1418"/>
                    <a:gd name="T91" fmla="*/ 131 h 400"/>
                    <a:gd name="T92" fmla="*/ 134 w 1418"/>
                    <a:gd name="T93" fmla="*/ 114 h 400"/>
                    <a:gd name="T94" fmla="*/ 205 w 1418"/>
                    <a:gd name="T95" fmla="*/ 93 h 400"/>
                    <a:gd name="T96" fmla="*/ 285 w 1418"/>
                    <a:gd name="T97" fmla="*/ 70 h 400"/>
                    <a:gd name="T98" fmla="*/ 362 w 1418"/>
                    <a:gd name="T99" fmla="*/ 47 h 400"/>
                    <a:gd name="T100" fmla="*/ 429 w 1418"/>
                    <a:gd name="T101" fmla="*/ 28 h 400"/>
                    <a:gd name="T102" fmla="*/ 476 w 1418"/>
                    <a:gd name="T103" fmla="*/ 13 h 400"/>
                    <a:gd name="T104" fmla="*/ 494 w 1418"/>
                    <a:gd name="T105" fmla="*/ 8 h 4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418" h="400">
                      <a:moveTo>
                        <a:pt x="1330" y="0"/>
                      </a:moveTo>
                      <a:lnTo>
                        <a:pt x="1418" y="148"/>
                      </a:lnTo>
                      <a:lnTo>
                        <a:pt x="1414" y="182"/>
                      </a:lnTo>
                      <a:lnTo>
                        <a:pt x="1411" y="182"/>
                      </a:lnTo>
                      <a:lnTo>
                        <a:pt x="1400" y="182"/>
                      </a:lnTo>
                      <a:lnTo>
                        <a:pt x="1383" y="182"/>
                      </a:lnTo>
                      <a:lnTo>
                        <a:pt x="1360" y="182"/>
                      </a:lnTo>
                      <a:lnTo>
                        <a:pt x="1330" y="182"/>
                      </a:lnTo>
                      <a:lnTo>
                        <a:pt x="1296" y="181"/>
                      </a:lnTo>
                      <a:lnTo>
                        <a:pt x="1257" y="181"/>
                      </a:lnTo>
                      <a:lnTo>
                        <a:pt x="1213" y="181"/>
                      </a:lnTo>
                      <a:lnTo>
                        <a:pt x="1167" y="181"/>
                      </a:lnTo>
                      <a:lnTo>
                        <a:pt x="1116" y="181"/>
                      </a:lnTo>
                      <a:lnTo>
                        <a:pt x="1064" y="180"/>
                      </a:lnTo>
                      <a:lnTo>
                        <a:pt x="1008" y="180"/>
                      </a:lnTo>
                      <a:lnTo>
                        <a:pt x="950" y="180"/>
                      </a:lnTo>
                      <a:lnTo>
                        <a:pt x="891" y="180"/>
                      </a:lnTo>
                      <a:lnTo>
                        <a:pt x="831" y="179"/>
                      </a:lnTo>
                      <a:lnTo>
                        <a:pt x="770" y="179"/>
                      </a:lnTo>
                      <a:lnTo>
                        <a:pt x="709" y="179"/>
                      </a:lnTo>
                      <a:lnTo>
                        <a:pt x="649" y="179"/>
                      </a:lnTo>
                      <a:lnTo>
                        <a:pt x="589" y="179"/>
                      </a:lnTo>
                      <a:lnTo>
                        <a:pt x="530" y="177"/>
                      </a:lnTo>
                      <a:lnTo>
                        <a:pt x="473" y="177"/>
                      </a:lnTo>
                      <a:lnTo>
                        <a:pt x="418" y="177"/>
                      </a:lnTo>
                      <a:lnTo>
                        <a:pt x="366" y="177"/>
                      </a:lnTo>
                      <a:lnTo>
                        <a:pt x="317" y="177"/>
                      </a:lnTo>
                      <a:lnTo>
                        <a:pt x="272" y="177"/>
                      </a:lnTo>
                      <a:lnTo>
                        <a:pt x="231" y="177"/>
                      </a:lnTo>
                      <a:lnTo>
                        <a:pt x="194" y="177"/>
                      </a:lnTo>
                      <a:lnTo>
                        <a:pt x="163" y="177"/>
                      </a:lnTo>
                      <a:lnTo>
                        <a:pt x="136" y="177"/>
                      </a:lnTo>
                      <a:lnTo>
                        <a:pt x="115" y="177"/>
                      </a:lnTo>
                      <a:lnTo>
                        <a:pt x="101" y="177"/>
                      </a:lnTo>
                      <a:lnTo>
                        <a:pt x="93" y="177"/>
                      </a:lnTo>
                      <a:lnTo>
                        <a:pt x="91" y="175"/>
                      </a:lnTo>
                      <a:lnTo>
                        <a:pt x="84" y="171"/>
                      </a:lnTo>
                      <a:lnTo>
                        <a:pt x="73" y="166"/>
                      </a:lnTo>
                      <a:lnTo>
                        <a:pt x="59" y="165"/>
                      </a:lnTo>
                      <a:lnTo>
                        <a:pt x="50" y="168"/>
                      </a:lnTo>
                      <a:lnTo>
                        <a:pt x="41" y="173"/>
                      </a:lnTo>
                      <a:lnTo>
                        <a:pt x="35" y="180"/>
                      </a:lnTo>
                      <a:lnTo>
                        <a:pt x="30" y="192"/>
                      </a:lnTo>
                      <a:lnTo>
                        <a:pt x="25" y="207"/>
                      </a:lnTo>
                      <a:lnTo>
                        <a:pt x="23" y="225"/>
                      </a:lnTo>
                      <a:lnTo>
                        <a:pt x="22" y="247"/>
                      </a:lnTo>
                      <a:lnTo>
                        <a:pt x="22" y="272"/>
                      </a:lnTo>
                      <a:lnTo>
                        <a:pt x="22" y="297"/>
                      </a:lnTo>
                      <a:lnTo>
                        <a:pt x="24" y="317"/>
                      </a:lnTo>
                      <a:lnTo>
                        <a:pt x="28" y="334"/>
                      </a:lnTo>
                      <a:lnTo>
                        <a:pt x="33" y="348"/>
                      </a:lnTo>
                      <a:lnTo>
                        <a:pt x="39" y="359"/>
                      </a:lnTo>
                      <a:lnTo>
                        <a:pt x="46" y="366"/>
                      </a:lnTo>
                      <a:lnTo>
                        <a:pt x="56" y="371"/>
                      </a:lnTo>
                      <a:lnTo>
                        <a:pt x="68" y="373"/>
                      </a:lnTo>
                      <a:lnTo>
                        <a:pt x="80" y="372"/>
                      </a:lnTo>
                      <a:lnTo>
                        <a:pt x="90" y="370"/>
                      </a:lnTo>
                      <a:lnTo>
                        <a:pt x="97" y="366"/>
                      </a:lnTo>
                      <a:lnTo>
                        <a:pt x="99" y="365"/>
                      </a:lnTo>
                      <a:lnTo>
                        <a:pt x="1406" y="371"/>
                      </a:lnTo>
                      <a:lnTo>
                        <a:pt x="1405" y="400"/>
                      </a:lnTo>
                      <a:lnTo>
                        <a:pt x="113" y="394"/>
                      </a:lnTo>
                      <a:lnTo>
                        <a:pt x="112" y="393"/>
                      </a:lnTo>
                      <a:lnTo>
                        <a:pt x="109" y="390"/>
                      </a:lnTo>
                      <a:lnTo>
                        <a:pt x="106" y="388"/>
                      </a:lnTo>
                      <a:lnTo>
                        <a:pt x="101" y="388"/>
                      </a:lnTo>
                      <a:lnTo>
                        <a:pt x="97" y="389"/>
                      </a:lnTo>
                      <a:lnTo>
                        <a:pt x="93" y="390"/>
                      </a:lnTo>
                      <a:lnTo>
                        <a:pt x="87" y="393"/>
                      </a:lnTo>
                      <a:lnTo>
                        <a:pt x="80" y="394"/>
                      </a:lnTo>
                      <a:lnTo>
                        <a:pt x="73" y="395"/>
                      </a:lnTo>
                      <a:lnTo>
                        <a:pt x="64" y="395"/>
                      </a:lnTo>
                      <a:lnTo>
                        <a:pt x="56" y="394"/>
                      </a:lnTo>
                      <a:lnTo>
                        <a:pt x="47" y="392"/>
                      </a:lnTo>
                      <a:lnTo>
                        <a:pt x="39" y="388"/>
                      </a:lnTo>
                      <a:lnTo>
                        <a:pt x="30" y="383"/>
                      </a:lnTo>
                      <a:lnTo>
                        <a:pt x="23" y="375"/>
                      </a:lnTo>
                      <a:lnTo>
                        <a:pt x="15" y="364"/>
                      </a:lnTo>
                      <a:lnTo>
                        <a:pt x="9" y="349"/>
                      </a:lnTo>
                      <a:lnTo>
                        <a:pt x="5" y="330"/>
                      </a:lnTo>
                      <a:lnTo>
                        <a:pt x="1" y="304"/>
                      </a:lnTo>
                      <a:lnTo>
                        <a:pt x="0" y="274"/>
                      </a:lnTo>
                      <a:lnTo>
                        <a:pt x="1" y="242"/>
                      </a:lnTo>
                      <a:lnTo>
                        <a:pt x="3" y="216"/>
                      </a:lnTo>
                      <a:lnTo>
                        <a:pt x="7" y="194"/>
                      </a:lnTo>
                      <a:lnTo>
                        <a:pt x="13" y="177"/>
                      </a:lnTo>
                      <a:lnTo>
                        <a:pt x="19" y="163"/>
                      </a:lnTo>
                      <a:lnTo>
                        <a:pt x="29" y="153"/>
                      </a:lnTo>
                      <a:lnTo>
                        <a:pt x="39" y="146"/>
                      </a:lnTo>
                      <a:lnTo>
                        <a:pt x="51" y="140"/>
                      </a:lnTo>
                      <a:lnTo>
                        <a:pt x="62" y="136"/>
                      </a:lnTo>
                      <a:lnTo>
                        <a:pt x="79" y="131"/>
                      </a:lnTo>
                      <a:lnTo>
                        <a:pt x="104" y="124"/>
                      </a:lnTo>
                      <a:lnTo>
                        <a:pt x="134" y="114"/>
                      </a:lnTo>
                      <a:lnTo>
                        <a:pt x="168" y="104"/>
                      </a:lnTo>
                      <a:lnTo>
                        <a:pt x="205" y="93"/>
                      </a:lnTo>
                      <a:lnTo>
                        <a:pt x="244" y="81"/>
                      </a:lnTo>
                      <a:lnTo>
                        <a:pt x="285" y="70"/>
                      </a:lnTo>
                      <a:lnTo>
                        <a:pt x="325" y="58"/>
                      </a:lnTo>
                      <a:lnTo>
                        <a:pt x="362" y="47"/>
                      </a:lnTo>
                      <a:lnTo>
                        <a:pt x="398" y="36"/>
                      </a:lnTo>
                      <a:lnTo>
                        <a:pt x="429" y="28"/>
                      </a:lnTo>
                      <a:lnTo>
                        <a:pt x="456" y="19"/>
                      </a:lnTo>
                      <a:lnTo>
                        <a:pt x="476" y="13"/>
                      </a:lnTo>
                      <a:lnTo>
                        <a:pt x="489" y="10"/>
                      </a:lnTo>
                      <a:lnTo>
                        <a:pt x="494" y="8"/>
                      </a:lnTo>
                      <a:lnTo>
                        <a:pt x="1330" y="0"/>
                      </a:lnTo>
                      <a:close/>
                    </a:path>
                  </a:pathLst>
                </a:custGeom>
                <a:solidFill>
                  <a:srgbClr val="A633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19" name="Freeform 1035"/>
                <p:cNvSpPr>
                  <a:spLocks/>
                </p:cNvSpPr>
                <p:nvPr/>
              </p:nvSpPr>
              <p:spPr bwMode="auto">
                <a:xfrm>
                  <a:off x="4490" y="2878"/>
                  <a:ext cx="283" cy="80"/>
                </a:xfrm>
                <a:custGeom>
                  <a:avLst/>
                  <a:gdLst>
                    <a:gd name="T0" fmla="*/ 1418 w 1418"/>
                    <a:gd name="T1" fmla="*/ 148 h 400"/>
                    <a:gd name="T2" fmla="*/ 1414 w 1418"/>
                    <a:gd name="T3" fmla="*/ 182 h 400"/>
                    <a:gd name="T4" fmla="*/ 1400 w 1418"/>
                    <a:gd name="T5" fmla="*/ 182 h 400"/>
                    <a:gd name="T6" fmla="*/ 1360 w 1418"/>
                    <a:gd name="T7" fmla="*/ 182 h 400"/>
                    <a:gd name="T8" fmla="*/ 1296 w 1418"/>
                    <a:gd name="T9" fmla="*/ 181 h 400"/>
                    <a:gd name="T10" fmla="*/ 1213 w 1418"/>
                    <a:gd name="T11" fmla="*/ 181 h 400"/>
                    <a:gd name="T12" fmla="*/ 1116 w 1418"/>
                    <a:gd name="T13" fmla="*/ 181 h 400"/>
                    <a:gd name="T14" fmla="*/ 1008 w 1418"/>
                    <a:gd name="T15" fmla="*/ 180 h 400"/>
                    <a:gd name="T16" fmla="*/ 891 w 1418"/>
                    <a:gd name="T17" fmla="*/ 180 h 400"/>
                    <a:gd name="T18" fmla="*/ 770 w 1418"/>
                    <a:gd name="T19" fmla="*/ 179 h 400"/>
                    <a:gd name="T20" fmla="*/ 649 w 1418"/>
                    <a:gd name="T21" fmla="*/ 179 h 400"/>
                    <a:gd name="T22" fmla="*/ 530 w 1418"/>
                    <a:gd name="T23" fmla="*/ 177 h 400"/>
                    <a:gd name="T24" fmla="*/ 418 w 1418"/>
                    <a:gd name="T25" fmla="*/ 177 h 400"/>
                    <a:gd name="T26" fmla="*/ 317 w 1418"/>
                    <a:gd name="T27" fmla="*/ 177 h 400"/>
                    <a:gd name="T28" fmla="*/ 231 w 1418"/>
                    <a:gd name="T29" fmla="*/ 177 h 400"/>
                    <a:gd name="T30" fmla="*/ 163 w 1418"/>
                    <a:gd name="T31" fmla="*/ 177 h 400"/>
                    <a:gd name="T32" fmla="*/ 115 w 1418"/>
                    <a:gd name="T33" fmla="*/ 177 h 400"/>
                    <a:gd name="T34" fmla="*/ 93 w 1418"/>
                    <a:gd name="T35" fmla="*/ 177 h 400"/>
                    <a:gd name="T36" fmla="*/ 91 w 1418"/>
                    <a:gd name="T37" fmla="*/ 175 h 400"/>
                    <a:gd name="T38" fmla="*/ 73 w 1418"/>
                    <a:gd name="T39" fmla="*/ 166 h 400"/>
                    <a:gd name="T40" fmla="*/ 59 w 1418"/>
                    <a:gd name="T41" fmla="*/ 165 h 400"/>
                    <a:gd name="T42" fmla="*/ 41 w 1418"/>
                    <a:gd name="T43" fmla="*/ 173 h 400"/>
                    <a:gd name="T44" fmla="*/ 30 w 1418"/>
                    <a:gd name="T45" fmla="*/ 192 h 400"/>
                    <a:gd name="T46" fmla="*/ 23 w 1418"/>
                    <a:gd name="T47" fmla="*/ 225 h 400"/>
                    <a:gd name="T48" fmla="*/ 22 w 1418"/>
                    <a:gd name="T49" fmla="*/ 272 h 400"/>
                    <a:gd name="T50" fmla="*/ 22 w 1418"/>
                    <a:gd name="T51" fmla="*/ 297 h 400"/>
                    <a:gd name="T52" fmla="*/ 28 w 1418"/>
                    <a:gd name="T53" fmla="*/ 334 h 400"/>
                    <a:gd name="T54" fmla="*/ 39 w 1418"/>
                    <a:gd name="T55" fmla="*/ 359 h 400"/>
                    <a:gd name="T56" fmla="*/ 56 w 1418"/>
                    <a:gd name="T57" fmla="*/ 371 h 400"/>
                    <a:gd name="T58" fmla="*/ 68 w 1418"/>
                    <a:gd name="T59" fmla="*/ 373 h 400"/>
                    <a:gd name="T60" fmla="*/ 90 w 1418"/>
                    <a:gd name="T61" fmla="*/ 370 h 400"/>
                    <a:gd name="T62" fmla="*/ 99 w 1418"/>
                    <a:gd name="T63" fmla="*/ 365 h 400"/>
                    <a:gd name="T64" fmla="*/ 1405 w 1418"/>
                    <a:gd name="T65" fmla="*/ 400 h 400"/>
                    <a:gd name="T66" fmla="*/ 113 w 1418"/>
                    <a:gd name="T67" fmla="*/ 394 h 400"/>
                    <a:gd name="T68" fmla="*/ 109 w 1418"/>
                    <a:gd name="T69" fmla="*/ 390 h 400"/>
                    <a:gd name="T70" fmla="*/ 101 w 1418"/>
                    <a:gd name="T71" fmla="*/ 388 h 400"/>
                    <a:gd name="T72" fmla="*/ 97 w 1418"/>
                    <a:gd name="T73" fmla="*/ 389 h 400"/>
                    <a:gd name="T74" fmla="*/ 87 w 1418"/>
                    <a:gd name="T75" fmla="*/ 393 h 400"/>
                    <a:gd name="T76" fmla="*/ 73 w 1418"/>
                    <a:gd name="T77" fmla="*/ 395 h 400"/>
                    <a:gd name="T78" fmla="*/ 56 w 1418"/>
                    <a:gd name="T79" fmla="*/ 394 h 400"/>
                    <a:gd name="T80" fmla="*/ 47 w 1418"/>
                    <a:gd name="T81" fmla="*/ 392 h 400"/>
                    <a:gd name="T82" fmla="*/ 30 w 1418"/>
                    <a:gd name="T83" fmla="*/ 383 h 400"/>
                    <a:gd name="T84" fmla="*/ 15 w 1418"/>
                    <a:gd name="T85" fmla="*/ 364 h 400"/>
                    <a:gd name="T86" fmla="*/ 5 w 1418"/>
                    <a:gd name="T87" fmla="*/ 330 h 400"/>
                    <a:gd name="T88" fmla="*/ 0 w 1418"/>
                    <a:gd name="T89" fmla="*/ 274 h 400"/>
                    <a:gd name="T90" fmla="*/ 1 w 1418"/>
                    <a:gd name="T91" fmla="*/ 242 h 400"/>
                    <a:gd name="T92" fmla="*/ 7 w 1418"/>
                    <a:gd name="T93" fmla="*/ 194 h 400"/>
                    <a:gd name="T94" fmla="*/ 19 w 1418"/>
                    <a:gd name="T95" fmla="*/ 163 h 400"/>
                    <a:gd name="T96" fmla="*/ 39 w 1418"/>
                    <a:gd name="T97" fmla="*/ 146 h 400"/>
                    <a:gd name="T98" fmla="*/ 51 w 1418"/>
                    <a:gd name="T99" fmla="*/ 140 h 400"/>
                    <a:gd name="T100" fmla="*/ 79 w 1418"/>
                    <a:gd name="T101" fmla="*/ 131 h 400"/>
                    <a:gd name="T102" fmla="*/ 134 w 1418"/>
                    <a:gd name="T103" fmla="*/ 114 h 400"/>
                    <a:gd name="T104" fmla="*/ 205 w 1418"/>
                    <a:gd name="T105" fmla="*/ 93 h 400"/>
                    <a:gd name="T106" fmla="*/ 285 w 1418"/>
                    <a:gd name="T107" fmla="*/ 70 h 400"/>
                    <a:gd name="T108" fmla="*/ 362 w 1418"/>
                    <a:gd name="T109" fmla="*/ 47 h 400"/>
                    <a:gd name="T110" fmla="*/ 429 w 1418"/>
                    <a:gd name="T111" fmla="*/ 28 h 400"/>
                    <a:gd name="T112" fmla="*/ 476 w 1418"/>
                    <a:gd name="T113" fmla="*/ 13 h 400"/>
                    <a:gd name="T114" fmla="*/ 494 w 1418"/>
                    <a:gd name="T115" fmla="*/ 8 h 4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18" h="400">
                      <a:moveTo>
                        <a:pt x="1330" y="0"/>
                      </a:moveTo>
                      <a:lnTo>
                        <a:pt x="1418" y="148"/>
                      </a:lnTo>
                      <a:lnTo>
                        <a:pt x="1414" y="182"/>
                      </a:lnTo>
                      <a:lnTo>
                        <a:pt x="1411" y="182"/>
                      </a:lnTo>
                      <a:lnTo>
                        <a:pt x="1400" y="182"/>
                      </a:lnTo>
                      <a:lnTo>
                        <a:pt x="1383" y="182"/>
                      </a:lnTo>
                      <a:lnTo>
                        <a:pt x="1360" y="182"/>
                      </a:lnTo>
                      <a:lnTo>
                        <a:pt x="1330" y="182"/>
                      </a:lnTo>
                      <a:lnTo>
                        <a:pt x="1296" y="181"/>
                      </a:lnTo>
                      <a:lnTo>
                        <a:pt x="1257" y="181"/>
                      </a:lnTo>
                      <a:lnTo>
                        <a:pt x="1213" y="181"/>
                      </a:lnTo>
                      <a:lnTo>
                        <a:pt x="1167" y="181"/>
                      </a:lnTo>
                      <a:lnTo>
                        <a:pt x="1116" y="181"/>
                      </a:lnTo>
                      <a:lnTo>
                        <a:pt x="1064" y="180"/>
                      </a:lnTo>
                      <a:lnTo>
                        <a:pt x="1008" y="180"/>
                      </a:lnTo>
                      <a:lnTo>
                        <a:pt x="950" y="180"/>
                      </a:lnTo>
                      <a:lnTo>
                        <a:pt x="891" y="180"/>
                      </a:lnTo>
                      <a:lnTo>
                        <a:pt x="831" y="179"/>
                      </a:lnTo>
                      <a:lnTo>
                        <a:pt x="770" y="179"/>
                      </a:lnTo>
                      <a:lnTo>
                        <a:pt x="709" y="179"/>
                      </a:lnTo>
                      <a:lnTo>
                        <a:pt x="649" y="179"/>
                      </a:lnTo>
                      <a:lnTo>
                        <a:pt x="589" y="179"/>
                      </a:lnTo>
                      <a:lnTo>
                        <a:pt x="530" y="177"/>
                      </a:lnTo>
                      <a:lnTo>
                        <a:pt x="473" y="177"/>
                      </a:lnTo>
                      <a:lnTo>
                        <a:pt x="418" y="177"/>
                      </a:lnTo>
                      <a:lnTo>
                        <a:pt x="366" y="177"/>
                      </a:lnTo>
                      <a:lnTo>
                        <a:pt x="317" y="177"/>
                      </a:lnTo>
                      <a:lnTo>
                        <a:pt x="272" y="177"/>
                      </a:lnTo>
                      <a:lnTo>
                        <a:pt x="231" y="177"/>
                      </a:lnTo>
                      <a:lnTo>
                        <a:pt x="194" y="177"/>
                      </a:lnTo>
                      <a:lnTo>
                        <a:pt x="163" y="177"/>
                      </a:lnTo>
                      <a:lnTo>
                        <a:pt x="136" y="177"/>
                      </a:lnTo>
                      <a:lnTo>
                        <a:pt x="115" y="177"/>
                      </a:lnTo>
                      <a:lnTo>
                        <a:pt x="101" y="177"/>
                      </a:lnTo>
                      <a:lnTo>
                        <a:pt x="93" y="177"/>
                      </a:lnTo>
                      <a:lnTo>
                        <a:pt x="91" y="175"/>
                      </a:lnTo>
                      <a:lnTo>
                        <a:pt x="84" y="171"/>
                      </a:lnTo>
                      <a:lnTo>
                        <a:pt x="73" y="166"/>
                      </a:lnTo>
                      <a:lnTo>
                        <a:pt x="59" y="165"/>
                      </a:lnTo>
                      <a:lnTo>
                        <a:pt x="50" y="168"/>
                      </a:lnTo>
                      <a:lnTo>
                        <a:pt x="41" y="173"/>
                      </a:lnTo>
                      <a:lnTo>
                        <a:pt x="35" y="180"/>
                      </a:lnTo>
                      <a:lnTo>
                        <a:pt x="30" y="192"/>
                      </a:lnTo>
                      <a:lnTo>
                        <a:pt x="25" y="207"/>
                      </a:lnTo>
                      <a:lnTo>
                        <a:pt x="23" y="225"/>
                      </a:lnTo>
                      <a:lnTo>
                        <a:pt x="22" y="247"/>
                      </a:lnTo>
                      <a:lnTo>
                        <a:pt x="22" y="272"/>
                      </a:lnTo>
                      <a:lnTo>
                        <a:pt x="22" y="297"/>
                      </a:lnTo>
                      <a:lnTo>
                        <a:pt x="24" y="317"/>
                      </a:lnTo>
                      <a:lnTo>
                        <a:pt x="28" y="334"/>
                      </a:lnTo>
                      <a:lnTo>
                        <a:pt x="33" y="348"/>
                      </a:lnTo>
                      <a:lnTo>
                        <a:pt x="39" y="359"/>
                      </a:lnTo>
                      <a:lnTo>
                        <a:pt x="46" y="366"/>
                      </a:lnTo>
                      <a:lnTo>
                        <a:pt x="56" y="371"/>
                      </a:lnTo>
                      <a:lnTo>
                        <a:pt x="68" y="373"/>
                      </a:lnTo>
                      <a:lnTo>
                        <a:pt x="80" y="372"/>
                      </a:lnTo>
                      <a:lnTo>
                        <a:pt x="90" y="370"/>
                      </a:lnTo>
                      <a:lnTo>
                        <a:pt x="97" y="366"/>
                      </a:lnTo>
                      <a:lnTo>
                        <a:pt x="99" y="365"/>
                      </a:lnTo>
                      <a:lnTo>
                        <a:pt x="1406" y="371"/>
                      </a:lnTo>
                      <a:lnTo>
                        <a:pt x="1405" y="400"/>
                      </a:lnTo>
                      <a:lnTo>
                        <a:pt x="113" y="394"/>
                      </a:lnTo>
                      <a:lnTo>
                        <a:pt x="112" y="393"/>
                      </a:lnTo>
                      <a:lnTo>
                        <a:pt x="109" y="390"/>
                      </a:lnTo>
                      <a:lnTo>
                        <a:pt x="106" y="388"/>
                      </a:lnTo>
                      <a:lnTo>
                        <a:pt x="101" y="388"/>
                      </a:lnTo>
                      <a:lnTo>
                        <a:pt x="97" y="389"/>
                      </a:lnTo>
                      <a:lnTo>
                        <a:pt x="93" y="390"/>
                      </a:lnTo>
                      <a:lnTo>
                        <a:pt x="87" y="393"/>
                      </a:lnTo>
                      <a:lnTo>
                        <a:pt x="80" y="394"/>
                      </a:lnTo>
                      <a:lnTo>
                        <a:pt x="73" y="395"/>
                      </a:lnTo>
                      <a:lnTo>
                        <a:pt x="64" y="395"/>
                      </a:lnTo>
                      <a:lnTo>
                        <a:pt x="56" y="394"/>
                      </a:lnTo>
                      <a:lnTo>
                        <a:pt x="47" y="392"/>
                      </a:lnTo>
                      <a:lnTo>
                        <a:pt x="39" y="388"/>
                      </a:lnTo>
                      <a:lnTo>
                        <a:pt x="30" y="383"/>
                      </a:lnTo>
                      <a:lnTo>
                        <a:pt x="23" y="375"/>
                      </a:lnTo>
                      <a:lnTo>
                        <a:pt x="15" y="364"/>
                      </a:lnTo>
                      <a:lnTo>
                        <a:pt x="9" y="349"/>
                      </a:lnTo>
                      <a:lnTo>
                        <a:pt x="5" y="330"/>
                      </a:lnTo>
                      <a:lnTo>
                        <a:pt x="1" y="304"/>
                      </a:lnTo>
                      <a:lnTo>
                        <a:pt x="0" y="274"/>
                      </a:lnTo>
                      <a:lnTo>
                        <a:pt x="1" y="242"/>
                      </a:lnTo>
                      <a:lnTo>
                        <a:pt x="3" y="216"/>
                      </a:lnTo>
                      <a:lnTo>
                        <a:pt x="7" y="194"/>
                      </a:lnTo>
                      <a:lnTo>
                        <a:pt x="13" y="177"/>
                      </a:lnTo>
                      <a:lnTo>
                        <a:pt x="19" y="163"/>
                      </a:lnTo>
                      <a:lnTo>
                        <a:pt x="29" y="153"/>
                      </a:lnTo>
                      <a:lnTo>
                        <a:pt x="39" y="146"/>
                      </a:lnTo>
                      <a:lnTo>
                        <a:pt x="51" y="140"/>
                      </a:lnTo>
                      <a:lnTo>
                        <a:pt x="62" y="136"/>
                      </a:lnTo>
                      <a:lnTo>
                        <a:pt x="79" y="131"/>
                      </a:lnTo>
                      <a:lnTo>
                        <a:pt x="104" y="124"/>
                      </a:lnTo>
                      <a:lnTo>
                        <a:pt x="134" y="114"/>
                      </a:lnTo>
                      <a:lnTo>
                        <a:pt x="168" y="104"/>
                      </a:lnTo>
                      <a:lnTo>
                        <a:pt x="205" y="93"/>
                      </a:lnTo>
                      <a:lnTo>
                        <a:pt x="244" y="81"/>
                      </a:lnTo>
                      <a:lnTo>
                        <a:pt x="285" y="70"/>
                      </a:lnTo>
                      <a:lnTo>
                        <a:pt x="325" y="58"/>
                      </a:lnTo>
                      <a:lnTo>
                        <a:pt x="362" y="47"/>
                      </a:lnTo>
                      <a:lnTo>
                        <a:pt x="398" y="36"/>
                      </a:lnTo>
                      <a:lnTo>
                        <a:pt x="429" y="28"/>
                      </a:lnTo>
                      <a:lnTo>
                        <a:pt x="456" y="19"/>
                      </a:lnTo>
                      <a:lnTo>
                        <a:pt x="476" y="13"/>
                      </a:lnTo>
                      <a:lnTo>
                        <a:pt x="489" y="10"/>
                      </a:lnTo>
                      <a:lnTo>
                        <a:pt x="494" y="8"/>
                      </a:lnTo>
                      <a:lnTo>
                        <a:pt x="1330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20" name="Freeform 1036"/>
                <p:cNvSpPr>
                  <a:spLocks/>
                </p:cNvSpPr>
                <p:nvPr/>
              </p:nvSpPr>
              <p:spPr bwMode="auto">
                <a:xfrm>
                  <a:off x="4504" y="2880"/>
                  <a:ext cx="267" cy="29"/>
                </a:xfrm>
                <a:custGeom>
                  <a:avLst/>
                  <a:gdLst>
                    <a:gd name="T0" fmla="*/ 1333 w 1333"/>
                    <a:gd name="T1" fmla="*/ 141 h 143"/>
                    <a:gd name="T2" fmla="*/ 26 w 1333"/>
                    <a:gd name="T3" fmla="*/ 143 h 143"/>
                    <a:gd name="T4" fmla="*/ 25 w 1333"/>
                    <a:gd name="T5" fmla="*/ 140 h 143"/>
                    <a:gd name="T6" fmla="*/ 20 w 1333"/>
                    <a:gd name="T7" fmla="*/ 137 h 143"/>
                    <a:gd name="T8" fmla="*/ 12 w 1333"/>
                    <a:gd name="T9" fmla="*/ 133 h 143"/>
                    <a:gd name="T10" fmla="*/ 0 w 1333"/>
                    <a:gd name="T11" fmla="*/ 132 h 143"/>
                    <a:gd name="T12" fmla="*/ 419 w 1333"/>
                    <a:gd name="T13" fmla="*/ 10 h 143"/>
                    <a:gd name="T14" fmla="*/ 422 w 1333"/>
                    <a:gd name="T15" fmla="*/ 10 h 143"/>
                    <a:gd name="T16" fmla="*/ 429 w 1333"/>
                    <a:gd name="T17" fmla="*/ 9 h 143"/>
                    <a:gd name="T18" fmla="*/ 439 w 1333"/>
                    <a:gd name="T19" fmla="*/ 8 h 143"/>
                    <a:gd name="T20" fmla="*/ 450 w 1333"/>
                    <a:gd name="T21" fmla="*/ 8 h 143"/>
                    <a:gd name="T22" fmla="*/ 454 w 1333"/>
                    <a:gd name="T23" fmla="*/ 8 h 143"/>
                    <a:gd name="T24" fmla="*/ 461 w 1333"/>
                    <a:gd name="T25" fmla="*/ 8 h 143"/>
                    <a:gd name="T26" fmla="*/ 473 w 1333"/>
                    <a:gd name="T27" fmla="*/ 8 h 143"/>
                    <a:gd name="T28" fmla="*/ 489 w 1333"/>
                    <a:gd name="T29" fmla="*/ 8 h 143"/>
                    <a:gd name="T30" fmla="*/ 507 w 1333"/>
                    <a:gd name="T31" fmla="*/ 8 h 143"/>
                    <a:gd name="T32" fmla="*/ 529 w 1333"/>
                    <a:gd name="T33" fmla="*/ 6 h 143"/>
                    <a:gd name="T34" fmla="*/ 554 w 1333"/>
                    <a:gd name="T35" fmla="*/ 6 h 143"/>
                    <a:gd name="T36" fmla="*/ 582 w 1333"/>
                    <a:gd name="T37" fmla="*/ 6 h 143"/>
                    <a:gd name="T38" fmla="*/ 611 w 1333"/>
                    <a:gd name="T39" fmla="*/ 6 h 143"/>
                    <a:gd name="T40" fmla="*/ 643 w 1333"/>
                    <a:gd name="T41" fmla="*/ 6 h 143"/>
                    <a:gd name="T42" fmla="*/ 675 w 1333"/>
                    <a:gd name="T43" fmla="*/ 5 h 143"/>
                    <a:gd name="T44" fmla="*/ 709 w 1333"/>
                    <a:gd name="T45" fmla="*/ 5 h 143"/>
                    <a:gd name="T46" fmla="*/ 746 w 1333"/>
                    <a:gd name="T47" fmla="*/ 5 h 143"/>
                    <a:gd name="T48" fmla="*/ 783 w 1333"/>
                    <a:gd name="T49" fmla="*/ 5 h 143"/>
                    <a:gd name="T50" fmla="*/ 819 w 1333"/>
                    <a:gd name="T51" fmla="*/ 4 h 143"/>
                    <a:gd name="T52" fmla="*/ 857 w 1333"/>
                    <a:gd name="T53" fmla="*/ 4 h 143"/>
                    <a:gd name="T54" fmla="*/ 893 w 1333"/>
                    <a:gd name="T55" fmla="*/ 4 h 143"/>
                    <a:gd name="T56" fmla="*/ 930 w 1333"/>
                    <a:gd name="T57" fmla="*/ 3 h 143"/>
                    <a:gd name="T58" fmla="*/ 966 w 1333"/>
                    <a:gd name="T59" fmla="*/ 3 h 143"/>
                    <a:gd name="T60" fmla="*/ 1002 w 1333"/>
                    <a:gd name="T61" fmla="*/ 3 h 143"/>
                    <a:gd name="T62" fmla="*/ 1036 w 1333"/>
                    <a:gd name="T63" fmla="*/ 3 h 143"/>
                    <a:gd name="T64" fmla="*/ 1069 w 1333"/>
                    <a:gd name="T65" fmla="*/ 2 h 143"/>
                    <a:gd name="T66" fmla="*/ 1099 w 1333"/>
                    <a:gd name="T67" fmla="*/ 2 h 143"/>
                    <a:gd name="T68" fmla="*/ 1128 w 1333"/>
                    <a:gd name="T69" fmla="*/ 2 h 143"/>
                    <a:gd name="T70" fmla="*/ 1155 w 1333"/>
                    <a:gd name="T71" fmla="*/ 2 h 143"/>
                    <a:gd name="T72" fmla="*/ 1178 w 1333"/>
                    <a:gd name="T73" fmla="*/ 2 h 143"/>
                    <a:gd name="T74" fmla="*/ 1200 w 1333"/>
                    <a:gd name="T75" fmla="*/ 0 h 143"/>
                    <a:gd name="T76" fmla="*/ 1217 w 1333"/>
                    <a:gd name="T77" fmla="*/ 0 h 143"/>
                    <a:gd name="T78" fmla="*/ 1232 w 1333"/>
                    <a:gd name="T79" fmla="*/ 0 h 143"/>
                    <a:gd name="T80" fmla="*/ 1243 w 1333"/>
                    <a:gd name="T81" fmla="*/ 0 h 143"/>
                    <a:gd name="T82" fmla="*/ 1249 w 1333"/>
                    <a:gd name="T83" fmla="*/ 0 h 143"/>
                    <a:gd name="T84" fmla="*/ 1251 w 1333"/>
                    <a:gd name="T85" fmla="*/ 0 h 143"/>
                    <a:gd name="T86" fmla="*/ 1333 w 1333"/>
                    <a:gd name="T87" fmla="*/ 141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333" h="143">
                      <a:moveTo>
                        <a:pt x="1333" y="141"/>
                      </a:moveTo>
                      <a:lnTo>
                        <a:pt x="26" y="143"/>
                      </a:lnTo>
                      <a:lnTo>
                        <a:pt x="25" y="140"/>
                      </a:lnTo>
                      <a:lnTo>
                        <a:pt x="20" y="137"/>
                      </a:lnTo>
                      <a:lnTo>
                        <a:pt x="12" y="133"/>
                      </a:lnTo>
                      <a:lnTo>
                        <a:pt x="0" y="132"/>
                      </a:lnTo>
                      <a:lnTo>
                        <a:pt x="419" y="10"/>
                      </a:lnTo>
                      <a:lnTo>
                        <a:pt x="422" y="10"/>
                      </a:lnTo>
                      <a:lnTo>
                        <a:pt x="429" y="9"/>
                      </a:lnTo>
                      <a:lnTo>
                        <a:pt x="439" y="8"/>
                      </a:lnTo>
                      <a:lnTo>
                        <a:pt x="450" y="8"/>
                      </a:lnTo>
                      <a:lnTo>
                        <a:pt x="454" y="8"/>
                      </a:lnTo>
                      <a:lnTo>
                        <a:pt x="461" y="8"/>
                      </a:lnTo>
                      <a:lnTo>
                        <a:pt x="473" y="8"/>
                      </a:lnTo>
                      <a:lnTo>
                        <a:pt x="489" y="8"/>
                      </a:lnTo>
                      <a:lnTo>
                        <a:pt x="507" y="8"/>
                      </a:lnTo>
                      <a:lnTo>
                        <a:pt x="529" y="6"/>
                      </a:lnTo>
                      <a:lnTo>
                        <a:pt x="554" y="6"/>
                      </a:lnTo>
                      <a:lnTo>
                        <a:pt x="582" y="6"/>
                      </a:lnTo>
                      <a:lnTo>
                        <a:pt x="611" y="6"/>
                      </a:lnTo>
                      <a:lnTo>
                        <a:pt x="643" y="6"/>
                      </a:lnTo>
                      <a:lnTo>
                        <a:pt x="675" y="5"/>
                      </a:lnTo>
                      <a:lnTo>
                        <a:pt x="709" y="5"/>
                      </a:lnTo>
                      <a:lnTo>
                        <a:pt x="746" y="5"/>
                      </a:lnTo>
                      <a:lnTo>
                        <a:pt x="783" y="5"/>
                      </a:lnTo>
                      <a:lnTo>
                        <a:pt x="819" y="4"/>
                      </a:lnTo>
                      <a:lnTo>
                        <a:pt x="857" y="4"/>
                      </a:lnTo>
                      <a:lnTo>
                        <a:pt x="893" y="4"/>
                      </a:lnTo>
                      <a:lnTo>
                        <a:pt x="930" y="3"/>
                      </a:lnTo>
                      <a:lnTo>
                        <a:pt x="966" y="3"/>
                      </a:lnTo>
                      <a:lnTo>
                        <a:pt x="1002" y="3"/>
                      </a:lnTo>
                      <a:lnTo>
                        <a:pt x="1036" y="3"/>
                      </a:lnTo>
                      <a:lnTo>
                        <a:pt x="1069" y="2"/>
                      </a:lnTo>
                      <a:lnTo>
                        <a:pt x="1099" y="2"/>
                      </a:lnTo>
                      <a:lnTo>
                        <a:pt x="1128" y="2"/>
                      </a:lnTo>
                      <a:lnTo>
                        <a:pt x="1155" y="2"/>
                      </a:lnTo>
                      <a:lnTo>
                        <a:pt x="1178" y="2"/>
                      </a:lnTo>
                      <a:lnTo>
                        <a:pt x="1200" y="0"/>
                      </a:lnTo>
                      <a:lnTo>
                        <a:pt x="1217" y="0"/>
                      </a:lnTo>
                      <a:lnTo>
                        <a:pt x="1232" y="0"/>
                      </a:lnTo>
                      <a:lnTo>
                        <a:pt x="1243" y="0"/>
                      </a:lnTo>
                      <a:lnTo>
                        <a:pt x="1249" y="0"/>
                      </a:lnTo>
                      <a:lnTo>
                        <a:pt x="1251" y="0"/>
                      </a:lnTo>
                      <a:lnTo>
                        <a:pt x="1333" y="141"/>
                      </a:lnTo>
                      <a:close/>
                    </a:path>
                  </a:pathLst>
                </a:custGeom>
                <a:solidFill>
                  <a:srgbClr val="CC5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21" name="Freeform 1037"/>
                <p:cNvSpPr>
                  <a:spLocks/>
                </p:cNvSpPr>
                <p:nvPr/>
              </p:nvSpPr>
              <p:spPr bwMode="auto">
                <a:xfrm>
                  <a:off x="4931" y="2785"/>
                  <a:ext cx="9" cy="13"/>
                </a:xfrm>
                <a:custGeom>
                  <a:avLst/>
                  <a:gdLst>
                    <a:gd name="T0" fmla="*/ 38 w 43"/>
                    <a:gd name="T1" fmla="*/ 0 h 67"/>
                    <a:gd name="T2" fmla="*/ 36 w 43"/>
                    <a:gd name="T3" fmla="*/ 3 h 67"/>
                    <a:gd name="T4" fmla="*/ 31 w 43"/>
                    <a:gd name="T5" fmla="*/ 9 h 67"/>
                    <a:gd name="T6" fmla="*/ 25 w 43"/>
                    <a:gd name="T7" fmla="*/ 16 h 67"/>
                    <a:gd name="T8" fmla="*/ 17 w 43"/>
                    <a:gd name="T9" fmla="*/ 26 h 67"/>
                    <a:gd name="T10" fmla="*/ 10 w 43"/>
                    <a:gd name="T11" fmla="*/ 37 h 67"/>
                    <a:gd name="T12" fmla="*/ 4 w 43"/>
                    <a:gd name="T13" fmla="*/ 47 h 67"/>
                    <a:gd name="T14" fmla="*/ 0 w 43"/>
                    <a:gd name="T15" fmla="*/ 54 h 67"/>
                    <a:gd name="T16" fmla="*/ 0 w 43"/>
                    <a:gd name="T17" fmla="*/ 59 h 67"/>
                    <a:gd name="T18" fmla="*/ 4 w 43"/>
                    <a:gd name="T19" fmla="*/ 62 h 67"/>
                    <a:gd name="T20" fmla="*/ 10 w 43"/>
                    <a:gd name="T21" fmla="*/ 65 h 67"/>
                    <a:gd name="T22" fmla="*/ 16 w 43"/>
                    <a:gd name="T23" fmla="*/ 66 h 67"/>
                    <a:gd name="T24" fmla="*/ 22 w 43"/>
                    <a:gd name="T25" fmla="*/ 66 h 67"/>
                    <a:gd name="T26" fmla="*/ 30 w 43"/>
                    <a:gd name="T27" fmla="*/ 67 h 67"/>
                    <a:gd name="T28" fmla="*/ 34 w 43"/>
                    <a:gd name="T29" fmla="*/ 66 h 67"/>
                    <a:gd name="T30" fmla="*/ 39 w 43"/>
                    <a:gd name="T31" fmla="*/ 67 h 67"/>
                    <a:gd name="T32" fmla="*/ 43 w 43"/>
                    <a:gd name="T33" fmla="*/ 67 h 67"/>
                    <a:gd name="T34" fmla="*/ 38 w 43"/>
                    <a:gd name="T35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3" h="67">
                      <a:moveTo>
                        <a:pt x="38" y="0"/>
                      </a:moveTo>
                      <a:lnTo>
                        <a:pt x="36" y="3"/>
                      </a:lnTo>
                      <a:lnTo>
                        <a:pt x="31" y="9"/>
                      </a:lnTo>
                      <a:lnTo>
                        <a:pt x="25" y="16"/>
                      </a:lnTo>
                      <a:lnTo>
                        <a:pt x="17" y="26"/>
                      </a:lnTo>
                      <a:lnTo>
                        <a:pt x="10" y="37"/>
                      </a:lnTo>
                      <a:lnTo>
                        <a:pt x="4" y="47"/>
                      </a:lnTo>
                      <a:lnTo>
                        <a:pt x="0" y="54"/>
                      </a:lnTo>
                      <a:lnTo>
                        <a:pt x="0" y="59"/>
                      </a:lnTo>
                      <a:lnTo>
                        <a:pt x="4" y="62"/>
                      </a:lnTo>
                      <a:lnTo>
                        <a:pt x="10" y="65"/>
                      </a:lnTo>
                      <a:lnTo>
                        <a:pt x="16" y="66"/>
                      </a:lnTo>
                      <a:lnTo>
                        <a:pt x="22" y="66"/>
                      </a:lnTo>
                      <a:lnTo>
                        <a:pt x="30" y="67"/>
                      </a:lnTo>
                      <a:lnTo>
                        <a:pt x="34" y="66"/>
                      </a:lnTo>
                      <a:lnTo>
                        <a:pt x="39" y="67"/>
                      </a:lnTo>
                      <a:lnTo>
                        <a:pt x="43" y="67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4C26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22" name="Freeform 1038"/>
                <p:cNvSpPr>
                  <a:spLocks/>
                </p:cNvSpPr>
                <p:nvPr/>
              </p:nvSpPr>
              <p:spPr bwMode="auto">
                <a:xfrm>
                  <a:off x="4989" y="2789"/>
                  <a:ext cx="7" cy="11"/>
                </a:xfrm>
                <a:custGeom>
                  <a:avLst/>
                  <a:gdLst>
                    <a:gd name="T0" fmla="*/ 0 w 33"/>
                    <a:gd name="T1" fmla="*/ 0 h 54"/>
                    <a:gd name="T2" fmla="*/ 6 w 33"/>
                    <a:gd name="T3" fmla="*/ 4 h 54"/>
                    <a:gd name="T4" fmla="*/ 17 w 33"/>
                    <a:gd name="T5" fmla="*/ 13 h 54"/>
                    <a:gd name="T6" fmla="*/ 29 w 33"/>
                    <a:gd name="T7" fmla="*/ 25 h 54"/>
                    <a:gd name="T8" fmla="*/ 33 w 33"/>
                    <a:gd name="T9" fmla="*/ 36 h 54"/>
                    <a:gd name="T10" fmla="*/ 29 w 33"/>
                    <a:gd name="T11" fmla="*/ 44 h 54"/>
                    <a:gd name="T12" fmla="*/ 21 w 33"/>
                    <a:gd name="T13" fmla="*/ 50 h 54"/>
                    <a:gd name="T14" fmla="*/ 11 w 33"/>
                    <a:gd name="T15" fmla="*/ 53 h 54"/>
                    <a:gd name="T16" fmla="*/ 1 w 33"/>
                    <a:gd name="T17" fmla="*/ 54 h 54"/>
                    <a:gd name="T18" fmla="*/ 0 w 33"/>
                    <a:gd name="T19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" h="54">
                      <a:moveTo>
                        <a:pt x="0" y="0"/>
                      </a:moveTo>
                      <a:lnTo>
                        <a:pt x="6" y="4"/>
                      </a:lnTo>
                      <a:lnTo>
                        <a:pt x="17" y="13"/>
                      </a:lnTo>
                      <a:lnTo>
                        <a:pt x="29" y="25"/>
                      </a:lnTo>
                      <a:lnTo>
                        <a:pt x="33" y="36"/>
                      </a:lnTo>
                      <a:lnTo>
                        <a:pt x="29" y="44"/>
                      </a:lnTo>
                      <a:lnTo>
                        <a:pt x="21" y="50"/>
                      </a:lnTo>
                      <a:lnTo>
                        <a:pt x="11" y="53"/>
                      </a:lnTo>
                      <a:lnTo>
                        <a:pt x="1" y="5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C26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23" name="Freeform 1039"/>
                <p:cNvSpPr>
                  <a:spLocks/>
                </p:cNvSpPr>
                <p:nvPr/>
              </p:nvSpPr>
              <p:spPr bwMode="auto">
                <a:xfrm>
                  <a:off x="4472" y="2851"/>
                  <a:ext cx="322" cy="45"/>
                </a:xfrm>
                <a:custGeom>
                  <a:avLst/>
                  <a:gdLst>
                    <a:gd name="T0" fmla="*/ 1607 w 1607"/>
                    <a:gd name="T1" fmla="*/ 212 h 222"/>
                    <a:gd name="T2" fmla="*/ 1548 w 1607"/>
                    <a:gd name="T3" fmla="*/ 69 h 222"/>
                    <a:gd name="T4" fmla="*/ 42 w 1607"/>
                    <a:gd name="T5" fmla="*/ 0 h 222"/>
                    <a:gd name="T6" fmla="*/ 39 w 1607"/>
                    <a:gd name="T7" fmla="*/ 0 h 222"/>
                    <a:gd name="T8" fmla="*/ 33 w 1607"/>
                    <a:gd name="T9" fmla="*/ 1 h 222"/>
                    <a:gd name="T10" fmla="*/ 26 w 1607"/>
                    <a:gd name="T11" fmla="*/ 4 h 222"/>
                    <a:gd name="T12" fmla="*/ 17 w 1607"/>
                    <a:gd name="T13" fmla="*/ 14 h 222"/>
                    <a:gd name="T14" fmla="*/ 9 w 1607"/>
                    <a:gd name="T15" fmla="*/ 30 h 222"/>
                    <a:gd name="T16" fmla="*/ 3 w 1607"/>
                    <a:gd name="T17" fmla="*/ 54 h 222"/>
                    <a:gd name="T18" fmla="*/ 0 w 1607"/>
                    <a:gd name="T19" fmla="*/ 90 h 222"/>
                    <a:gd name="T20" fmla="*/ 1 w 1607"/>
                    <a:gd name="T21" fmla="*/ 138 h 222"/>
                    <a:gd name="T22" fmla="*/ 1 w 1607"/>
                    <a:gd name="T23" fmla="*/ 142 h 222"/>
                    <a:gd name="T24" fmla="*/ 1 w 1607"/>
                    <a:gd name="T25" fmla="*/ 152 h 222"/>
                    <a:gd name="T26" fmla="*/ 4 w 1607"/>
                    <a:gd name="T27" fmla="*/ 166 h 222"/>
                    <a:gd name="T28" fmla="*/ 9 w 1607"/>
                    <a:gd name="T29" fmla="*/ 182 h 222"/>
                    <a:gd name="T30" fmla="*/ 18 w 1607"/>
                    <a:gd name="T31" fmla="*/ 198 h 222"/>
                    <a:gd name="T32" fmla="*/ 33 w 1607"/>
                    <a:gd name="T33" fmla="*/ 211 h 222"/>
                    <a:gd name="T34" fmla="*/ 55 w 1607"/>
                    <a:gd name="T35" fmla="*/ 220 h 222"/>
                    <a:gd name="T36" fmla="*/ 84 w 1607"/>
                    <a:gd name="T37" fmla="*/ 222 h 222"/>
                    <a:gd name="T38" fmla="*/ 1607 w 1607"/>
                    <a:gd name="T39" fmla="*/ 21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607" h="222">
                      <a:moveTo>
                        <a:pt x="1607" y="212"/>
                      </a:moveTo>
                      <a:lnTo>
                        <a:pt x="1548" y="69"/>
                      </a:lnTo>
                      <a:lnTo>
                        <a:pt x="42" y="0"/>
                      </a:lnTo>
                      <a:lnTo>
                        <a:pt x="39" y="0"/>
                      </a:lnTo>
                      <a:lnTo>
                        <a:pt x="33" y="1"/>
                      </a:lnTo>
                      <a:lnTo>
                        <a:pt x="26" y="4"/>
                      </a:lnTo>
                      <a:lnTo>
                        <a:pt x="17" y="14"/>
                      </a:lnTo>
                      <a:lnTo>
                        <a:pt x="9" y="30"/>
                      </a:lnTo>
                      <a:lnTo>
                        <a:pt x="3" y="54"/>
                      </a:lnTo>
                      <a:lnTo>
                        <a:pt x="0" y="90"/>
                      </a:lnTo>
                      <a:lnTo>
                        <a:pt x="1" y="138"/>
                      </a:lnTo>
                      <a:lnTo>
                        <a:pt x="1" y="142"/>
                      </a:lnTo>
                      <a:lnTo>
                        <a:pt x="1" y="152"/>
                      </a:lnTo>
                      <a:lnTo>
                        <a:pt x="4" y="166"/>
                      </a:lnTo>
                      <a:lnTo>
                        <a:pt x="9" y="182"/>
                      </a:lnTo>
                      <a:lnTo>
                        <a:pt x="18" y="198"/>
                      </a:lnTo>
                      <a:lnTo>
                        <a:pt x="33" y="211"/>
                      </a:lnTo>
                      <a:lnTo>
                        <a:pt x="55" y="220"/>
                      </a:lnTo>
                      <a:lnTo>
                        <a:pt x="84" y="222"/>
                      </a:lnTo>
                      <a:lnTo>
                        <a:pt x="1607" y="212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24" name="Freeform 1040"/>
                <p:cNvSpPr>
                  <a:spLocks/>
                </p:cNvSpPr>
                <p:nvPr/>
              </p:nvSpPr>
              <p:spPr bwMode="auto">
                <a:xfrm>
                  <a:off x="4472" y="2851"/>
                  <a:ext cx="322" cy="45"/>
                </a:xfrm>
                <a:custGeom>
                  <a:avLst/>
                  <a:gdLst>
                    <a:gd name="T0" fmla="*/ 1607 w 1607"/>
                    <a:gd name="T1" fmla="*/ 212 h 222"/>
                    <a:gd name="T2" fmla="*/ 1548 w 1607"/>
                    <a:gd name="T3" fmla="*/ 69 h 222"/>
                    <a:gd name="T4" fmla="*/ 42 w 1607"/>
                    <a:gd name="T5" fmla="*/ 0 h 222"/>
                    <a:gd name="T6" fmla="*/ 42 w 1607"/>
                    <a:gd name="T7" fmla="*/ 0 h 222"/>
                    <a:gd name="T8" fmla="*/ 39 w 1607"/>
                    <a:gd name="T9" fmla="*/ 0 h 222"/>
                    <a:gd name="T10" fmla="*/ 33 w 1607"/>
                    <a:gd name="T11" fmla="*/ 1 h 222"/>
                    <a:gd name="T12" fmla="*/ 26 w 1607"/>
                    <a:gd name="T13" fmla="*/ 4 h 222"/>
                    <a:gd name="T14" fmla="*/ 17 w 1607"/>
                    <a:gd name="T15" fmla="*/ 14 h 222"/>
                    <a:gd name="T16" fmla="*/ 9 w 1607"/>
                    <a:gd name="T17" fmla="*/ 30 h 222"/>
                    <a:gd name="T18" fmla="*/ 3 w 1607"/>
                    <a:gd name="T19" fmla="*/ 54 h 222"/>
                    <a:gd name="T20" fmla="*/ 0 w 1607"/>
                    <a:gd name="T21" fmla="*/ 90 h 222"/>
                    <a:gd name="T22" fmla="*/ 1 w 1607"/>
                    <a:gd name="T23" fmla="*/ 138 h 222"/>
                    <a:gd name="T24" fmla="*/ 1 w 1607"/>
                    <a:gd name="T25" fmla="*/ 138 h 222"/>
                    <a:gd name="T26" fmla="*/ 1 w 1607"/>
                    <a:gd name="T27" fmla="*/ 142 h 222"/>
                    <a:gd name="T28" fmla="*/ 1 w 1607"/>
                    <a:gd name="T29" fmla="*/ 152 h 222"/>
                    <a:gd name="T30" fmla="*/ 4 w 1607"/>
                    <a:gd name="T31" fmla="*/ 166 h 222"/>
                    <a:gd name="T32" fmla="*/ 9 w 1607"/>
                    <a:gd name="T33" fmla="*/ 182 h 222"/>
                    <a:gd name="T34" fmla="*/ 18 w 1607"/>
                    <a:gd name="T35" fmla="*/ 198 h 222"/>
                    <a:gd name="T36" fmla="*/ 33 w 1607"/>
                    <a:gd name="T37" fmla="*/ 211 h 222"/>
                    <a:gd name="T38" fmla="*/ 55 w 1607"/>
                    <a:gd name="T39" fmla="*/ 220 h 222"/>
                    <a:gd name="T40" fmla="*/ 84 w 1607"/>
                    <a:gd name="T41" fmla="*/ 222 h 222"/>
                    <a:gd name="T42" fmla="*/ 1607 w 1607"/>
                    <a:gd name="T43" fmla="*/ 21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07" h="222">
                      <a:moveTo>
                        <a:pt x="1607" y="212"/>
                      </a:moveTo>
                      <a:lnTo>
                        <a:pt x="1548" y="69"/>
                      </a:lnTo>
                      <a:lnTo>
                        <a:pt x="42" y="0"/>
                      </a:lnTo>
                      <a:lnTo>
                        <a:pt x="39" y="0"/>
                      </a:lnTo>
                      <a:lnTo>
                        <a:pt x="33" y="1"/>
                      </a:lnTo>
                      <a:lnTo>
                        <a:pt x="26" y="4"/>
                      </a:lnTo>
                      <a:lnTo>
                        <a:pt x="17" y="14"/>
                      </a:lnTo>
                      <a:lnTo>
                        <a:pt x="9" y="30"/>
                      </a:lnTo>
                      <a:lnTo>
                        <a:pt x="3" y="54"/>
                      </a:lnTo>
                      <a:lnTo>
                        <a:pt x="0" y="90"/>
                      </a:lnTo>
                      <a:lnTo>
                        <a:pt x="1" y="138"/>
                      </a:lnTo>
                      <a:lnTo>
                        <a:pt x="1" y="142"/>
                      </a:lnTo>
                      <a:lnTo>
                        <a:pt x="1" y="152"/>
                      </a:lnTo>
                      <a:lnTo>
                        <a:pt x="4" y="166"/>
                      </a:lnTo>
                      <a:lnTo>
                        <a:pt x="9" y="182"/>
                      </a:lnTo>
                      <a:lnTo>
                        <a:pt x="18" y="198"/>
                      </a:lnTo>
                      <a:lnTo>
                        <a:pt x="33" y="211"/>
                      </a:lnTo>
                      <a:lnTo>
                        <a:pt x="55" y="220"/>
                      </a:lnTo>
                      <a:lnTo>
                        <a:pt x="84" y="222"/>
                      </a:lnTo>
                      <a:lnTo>
                        <a:pt x="1607" y="212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25" name="Freeform 1041"/>
                <p:cNvSpPr>
                  <a:spLocks/>
                </p:cNvSpPr>
                <p:nvPr/>
              </p:nvSpPr>
              <p:spPr bwMode="auto">
                <a:xfrm>
                  <a:off x="4478" y="2848"/>
                  <a:ext cx="310" cy="43"/>
                </a:xfrm>
                <a:custGeom>
                  <a:avLst/>
                  <a:gdLst>
                    <a:gd name="T0" fmla="*/ 1550 w 1551"/>
                    <a:gd name="T1" fmla="*/ 22 h 213"/>
                    <a:gd name="T2" fmla="*/ 1543 w 1551"/>
                    <a:gd name="T3" fmla="*/ 34 h 213"/>
                    <a:gd name="T4" fmla="*/ 1532 w 1551"/>
                    <a:gd name="T5" fmla="*/ 56 h 213"/>
                    <a:gd name="T6" fmla="*/ 1525 w 1551"/>
                    <a:gd name="T7" fmla="*/ 88 h 213"/>
                    <a:gd name="T8" fmla="*/ 1525 w 1551"/>
                    <a:gd name="T9" fmla="*/ 127 h 213"/>
                    <a:gd name="T10" fmla="*/ 1532 w 1551"/>
                    <a:gd name="T11" fmla="*/ 162 h 213"/>
                    <a:gd name="T12" fmla="*/ 1543 w 1551"/>
                    <a:gd name="T13" fmla="*/ 189 h 213"/>
                    <a:gd name="T14" fmla="*/ 1550 w 1551"/>
                    <a:gd name="T15" fmla="*/ 202 h 213"/>
                    <a:gd name="T16" fmla="*/ 78 w 1551"/>
                    <a:gd name="T17" fmla="*/ 207 h 213"/>
                    <a:gd name="T18" fmla="*/ 72 w 1551"/>
                    <a:gd name="T19" fmla="*/ 209 h 213"/>
                    <a:gd name="T20" fmla="*/ 56 w 1551"/>
                    <a:gd name="T21" fmla="*/ 213 h 213"/>
                    <a:gd name="T22" fmla="*/ 36 w 1551"/>
                    <a:gd name="T23" fmla="*/ 211 h 213"/>
                    <a:gd name="T24" fmla="*/ 15 w 1551"/>
                    <a:gd name="T25" fmla="*/ 197 h 213"/>
                    <a:gd name="T26" fmla="*/ 4 w 1551"/>
                    <a:gd name="T27" fmla="*/ 172 h 213"/>
                    <a:gd name="T28" fmla="*/ 0 w 1551"/>
                    <a:gd name="T29" fmla="*/ 138 h 213"/>
                    <a:gd name="T30" fmla="*/ 3 w 1551"/>
                    <a:gd name="T31" fmla="*/ 99 h 213"/>
                    <a:gd name="T32" fmla="*/ 8 w 1551"/>
                    <a:gd name="T33" fmla="*/ 61 h 213"/>
                    <a:gd name="T34" fmla="*/ 10 w 1551"/>
                    <a:gd name="T35" fmla="*/ 52 h 213"/>
                    <a:gd name="T36" fmla="*/ 17 w 1551"/>
                    <a:gd name="T37" fmla="*/ 33 h 213"/>
                    <a:gd name="T38" fmla="*/ 35 w 1551"/>
                    <a:gd name="T39" fmla="*/ 14 h 213"/>
                    <a:gd name="T40" fmla="*/ 65 w 1551"/>
                    <a:gd name="T41" fmla="*/ 1 h 213"/>
                    <a:gd name="T42" fmla="*/ 91 w 1551"/>
                    <a:gd name="T43" fmla="*/ 0 h 213"/>
                    <a:gd name="T44" fmla="*/ 144 w 1551"/>
                    <a:gd name="T45" fmla="*/ 0 h 213"/>
                    <a:gd name="T46" fmla="*/ 221 w 1551"/>
                    <a:gd name="T47" fmla="*/ 1 h 213"/>
                    <a:gd name="T48" fmla="*/ 319 w 1551"/>
                    <a:gd name="T49" fmla="*/ 1 h 213"/>
                    <a:gd name="T50" fmla="*/ 433 w 1551"/>
                    <a:gd name="T51" fmla="*/ 3 h 213"/>
                    <a:gd name="T52" fmla="*/ 558 w 1551"/>
                    <a:gd name="T53" fmla="*/ 5 h 213"/>
                    <a:gd name="T54" fmla="*/ 691 w 1551"/>
                    <a:gd name="T55" fmla="*/ 6 h 213"/>
                    <a:gd name="T56" fmla="*/ 827 w 1551"/>
                    <a:gd name="T57" fmla="*/ 9 h 213"/>
                    <a:gd name="T58" fmla="*/ 963 w 1551"/>
                    <a:gd name="T59" fmla="*/ 11 h 213"/>
                    <a:gd name="T60" fmla="*/ 1095 w 1551"/>
                    <a:gd name="T61" fmla="*/ 14 h 213"/>
                    <a:gd name="T62" fmla="*/ 1217 w 1551"/>
                    <a:gd name="T63" fmla="*/ 15 h 213"/>
                    <a:gd name="T64" fmla="*/ 1326 w 1551"/>
                    <a:gd name="T65" fmla="*/ 17 h 213"/>
                    <a:gd name="T66" fmla="*/ 1419 w 1551"/>
                    <a:gd name="T67" fmla="*/ 18 h 213"/>
                    <a:gd name="T68" fmla="*/ 1489 w 1551"/>
                    <a:gd name="T69" fmla="*/ 20 h 213"/>
                    <a:gd name="T70" fmla="*/ 1536 w 1551"/>
                    <a:gd name="T71" fmla="*/ 21 h 213"/>
                    <a:gd name="T72" fmla="*/ 1551 w 1551"/>
                    <a:gd name="T73" fmla="*/ 21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51" h="213">
                      <a:moveTo>
                        <a:pt x="1551" y="21"/>
                      </a:moveTo>
                      <a:lnTo>
                        <a:pt x="1550" y="22"/>
                      </a:lnTo>
                      <a:lnTo>
                        <a:pt x="1547" y="27"/>
                      </a:lnTo>
                      <a:lnTo>
                        <a:pt x="1543" y="34"/>
                      </a:lnTo>
                      <a:lnTo>
                        <a:pt x="1538" y="44"/>
                      </a:lnTo>
                      <a:lnTo>
                        <a:pt x="1532" y="56"/>
                      </a:lnTo>
                      <a:lnTo>
                        <a:pt x="1528" y="71"/>
                      </a:lnTo>
                      <a:lnTo>
                        <a:pt x="1525" y="88"/>
                      </a:lnTo>
                      <a:lnTo>
                        <a:pt x="1523" y="107"/>
                      </a:lnTo>
                      <a:lnTo>
                        <a:pt x="1525" y="127"/>
                      </a:lnTo>
                      <a:lnTo>
                        <a:pt x="1528" y="145"/>
                      </a:lnTo>
                      <a:lnTo>
                        <a:pt x="1532" y="162"/>
                      </a:lnTo>
                      <a:lnTo>
                        <a:pt x="1538" y="177"/>
                      </a:lnTo>
                      <a:lnTo>
                        <a:pt x="1543" y="189"/>
                      </a:lnTo>
                      <a:lnTo>
                        <a:pt x="1547" y="197"/>
                      </a:lnTo>
                      <a:lnTo>
                        <a:pt x="1550" y="202"/>
                      </a:lnTo>
                      <a:lnTo>
                        <a:pt x="1551" y="205"/>
                      </a:lnTo>
                      <a:lnTo>
                        <a:pt x="78" y="207"/>
                      </a:lnTo>
                      <a:lnTo>
                        <a:pt x="77" y="208"/>
                      </a:lnTo>
                      <a:lnTo>
                        <a:pt x="72" y="209"/>
                      </a:lnTo>
                      <a:lnTo>
                        <a:pt x="65" y="212"/>
                      </a:lnTo>
                      <a:lnTo>
                        <a:pt x="56" y="213"/>
                      </a:lnTo>
                      <a:lnTo>
                        <a:pt x="45" y="213"/>
                      </a:lnTo>
                      <a:lnTo>
                        <a:pt x="36" y="211"/>
                      </a:lnTo>
                      <a:lnTo>
                        <a:pt x="25" y="206"/>
                      </a:lnTo>
                      <a:lnTo>
                        <a:pt x="15" y="197"/>
                      </a:lnTo>
                      <a:lnTo>
                        <a:pt x="8" y="186"/>
                      </a:lnTo>
                      <a:lnTo>
                        <a:pt x="4" y="172"/>
                      </a:lnTo>
                      <a:lnTo>
                        <a:pt x="2" y="156"/>
                      </a:lnTo>
                      <a:lnTo>
                        <a:pt x="0" y="138"/>
                      </a:lnTo>
                      <a:lnTo>
                        <a:pt x="2" y="118"/>
                      </a:lnTo>
                      <a:lnTo>
                        <a:pt x="3" y="99"/>
                      </a:lnTo>
                      <a:lnTo>
                        <a:pt x="5" y="79"/>
                      </a:lnTo>
                      <a:lnTo>
                        <a:pt x="8" y="61"/>
                      </a:lnTo>
                      <a:lnTo>
                        <a:pt x="8" y="59"/>
                      </a:lnTo>
                      <a:lnTo>
                        <a:pt x="10" y="52"/>
                      </a:lnTo>
                      <a:lnTo>
                        <a:pt x="13" y="44"/>
                      </a:lnTo>
                      <a:lnTo>
                        <a:pt x="17" y="33"/>
                      </a:lnTo>
                      <a:lnTo>
                        <a:pt x="25" y="23"/>
                      </a:lnTo>
                      <a:lnTo>
                        <a:pt x="35" y="14"/>
                      </a:lnTo>
                      <a:lnTo>
                        <a:pt x="48" y="6"/>
                      </a:lnTo>
                      <a:lnTo>
                        <a:pt x="65" y="1"/>
                      </a:lnTo>
                      <a:lnTo>
                        <a:pt x="73" y="1"/>
                      </a:lnTo>
                      <a:lnTo>
                        <a:pt x="91" y="0"/>
                      </a:lnTo>
                      <a:lnTo>
                        <a:pt x="114" y="0"/>
                      </a:lnTo>
                      <a:lnTo>
                        <a:pt x="144" y="0"/>
                      </a:lnTo>
                      <a:lnTo>
                        <a:pt x="179" y="0"/>
                      </a:lnTo>
                      <a:lnTo>
                        <a:pt x="221" y="1"/>
                      </a:lnTo>
                      <a:lnTo>
                        <a:pt x="268" y="1"/>
                      </a:lnTo>
                      <a:lnTo>
                        <a:pt x="319" y="1"/>
                      </a:lnTo>
                      <a:lnTo>
                        <a:pt x="374" y="3"/>
                      </a:lnTo>
                      <a:lnTo>
                        <a:pt x="433" y="3"/>
                      </a:lnTo>
                      <a:lnTo>
                        <a:pt x="494" y="4"/>
                      </a:lnTo>
                      <a:lnTo>
                        <a:pt x="558" y="5"/>
                      </a:lnTo>
                      <a:lnTo>
                        <a:pt x="624" y="6"/>
                      </a:lnTo>
                      <a:lnTo>
                        <a:pt x="691" y="6"/>
                      </a:lnTo>
                      <a:lnTo>
                        <a:pt x="759" y="7"/>
                      </a:lnTo>
                      <a:lnTo>
                        <a:pt x="827" y="9"/>
                      </a:lnTo>
                      <a:lnTo>
                        <a:pt x="895" y="10"/>
                      </a:lnTo>
                      <a:lnTo>
                        <a:pt x="963" y="11"/>
                      </a:lnTo>
                      <a:lnTo>
                        <a:pt x="1030" y="12"/>
                      </a:lnTo>
                      <a:lnTo>
                        <a:pt x="1095" y="14"/>
                      </a:lnTo>
                      <a:lnTo>
                        <a:pt x="1157" y="14"/>
                      </a:lnTo>
                      <a:lnTo>
                        <a:pt x="1217" y="15"/>
                      </a:lnTo>
                      <a:lnTo>
                        <a:pt x="1274" y="16"/>
                      </a:lnTo>
                      <a:lnTo>
                        <a:pt x="1326" y="17"/>
                      </a:lnTo>
                      <a:lnTo>
                        <a:pt x="1375" y="17"/>
                      </a:lnTo>
                      <a:lnTo>
                        <a:pt x="1419" y="18"/>
                      </a:lnTo>
                      <a:lnTo>
                        <a:pt x="1456" y="20"/>
                      </a:lnTo>
                      <a:lnTo>
                        <a:pt x="1489" y="20"/>
                      </a:lnTo>
                      <a:lnTo>
                        <a:pt x="1516" y="20"/>
                      </a:lnTo>
                      <a:lnTo>
                        <a:pt x="1536" y="21"/>
                      </a:lnTo>
                      <a:lnTo>
                        <a:pt x="1548" y="21"/>
                      </a:lnTo>
                      <a:lnTo>
                        <a:pt x="1551" y="21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26" name="Freeform 1042"/>
                <p:cNvSpPr>
                  <a:spLocks/>
                </p:cNvSpPr>
                <p:nvPr/>
              </p:nvSpPr>
              <p:spPr bwMode="auto">
                <a:xfrm>
                  <a:off x="4478" y="2848"/>
                  <a:ext cx="310" cy="43"/>
                </a:xfrm>
                <a:custGeom>
                  <a:avLst/>
                  <a:gdLst>
                    <a:gd name="T0" fmla="*/ 1551 w 1551"/>
                    <a:gd name="T1" fmla="*/ 21 h 213"/>
                    <a:gd name="T2" fmla="*/ 1547 w 1551"/>
                    <a:gd name="T3" fmla="*/ 27 h 213"/>
                    <a:gd name="T4" fmla="*/ 1538 w 1551"/>
                    <a:gd name="T5" fmla="*/ 44 h 213"/>
                    <a:gd name="T6" fmla="*/ 1528 w 1551"/>
                    <a:gd name="T7" fmla="*/ 71 h 213"/>
                    <a:gd name="T8" fmla="*/ 1523 w 1551"/>
                    <a:gd name="T9" fmla="*/ 107 h 213"/>
                    <a:gd name="T10" fmla="*/ 1525 w 1551"/>
                    <a:gd name="T11" fmla="*/ 127 h 213"/>
                    <a:gd name="T12" fmla="*/ 1532 w 1551"/>
                    <a:gd name="T13" fmla="*/ 162 h 213"/>
                    <a:gd name="T14" fmla="*/ 1543 w 1551"/>
                    <a:gd name="T15" fmla="*/ 189 h 213"/>
                    <a:gd name="T16" fmla="*/ 1550 w 1551"/>
                    <a:gd name="T17" fmla="*/ 202 h 213"/>
                    <a:gd name="T18" fmla="*/ 78 w 1551"/>
                    <a:gd name="T19" fmla="*/ 207 h 213"/>
                    <a:gd name="T20" fmla="*/ 77 w 1551"/>
                    <a:gd name="T21" fmla="*/ 208 h 213"/>
                    <a:gd name="T22" fmla="*/ 65 w 1551"/>
                    <a:gd name="T23" fmla="*/ 212 h 213"/>
                    <a:gd name="T24" fmla="*/ 45 w 1551"/>
                    <a:gd name="T25" fmla="*/ 213 h 213"/>
                    <a:gd name="T26" fmla="*/ 25 w 1551"/>
                    <a:gd name="T27" fmla="*/ 206 h 213"/>
                    <a:gd name="T28" fmla="*/ 15 w 1551"/>
                    <a:gd name="T29" fmla="*/ 197 h 213"/>
                    <a:gd name="T30" fmla="*/ 4 w 1551"/>
                    <a:gd name="T31" fmla="*/ 172 h 213"/>
                    <a:gd name="T32" fmla="*/ 0 w 1551"/>
                    <a:gd name="T33" fmla="*/ 138 h 213"/>
                    <a:gd name="T34" fmla="*/ 3 w 1551"/>
                    <a:gd name="T35" fmla="*/ 99 h 213"/>
                    <a:gd name="T36" fmla="*/ 8 w 1551"/>
                    <a:gd name="T37" fmla="*/ 61 h 213"/>
                    <a:gd name="T38" fmla="*/ 8 w 1551"/>
                    <a:gd name="T39" fmla="*/ 59 h 213"/>
                    <a:gd name="T40" fmla="*/ 13 w 1551"/>
                    <a:gd name="T41" fmla="*/ 44 h 213"/>
                    <a:gd name="T42" fmla="*/ 25 w 1551"/>
                    <a:gd name="T43" fmla="*/ 23 h 213"/>
                    <a:gd name="T44" fmla="*/ 48 w 1551"/>
                    <a:gd name="T45" fmla="*/ 6 h 213"/>
                    <a:gd name="T46" fmla="*/ 65 w 1551"/>
                    <a:gd name="T47" fmla="*/ 1 h 213"/>
                    <a:gd name="T48" fmla="*/ 91 w 1551"/>
                    <a:gd name="T49" fmla="*/ 0 h 213"/>
                    <a:gd name="T50" fmla="*/ 144 w 1551"/>
                    <a:gd name="T51" fmla="*/ 0 h 213"/>
                    <a:gd name="T52" fmla="*/ 221 w 1551"/>
                    <a:gd name="T53" fmla="*/ 1 h 213"/>
                    <a:gd name="T54" fmla="*/ 319 w 1551"/>
                    <a:gd name="T55" fmla="*/ 1 h 213"/>
                    <a:gd name="T56" fmla="*/ 433 w 1551"/>
                    <a:gd name="T57" fmla="*/ 3 h 213"/>
                    <a:gd name="T58" fmla="*/ 558 w 1551"/>
                    <a:gd name="T59" fmla="*/ 5 h 213"/>
                    <a:gd name="T60" fmla="*/ 691 w 1551"/>
                    <a:gd name="T61" fmla="*/ 6 h 213"/>
                    <a:gd name="T62" fmla="*/ 827 w 1551"/>
                    <a:gd name="T63" fmla="*/ 9 h 213"/>
                    <a:gd name="T64" fmla="*/ 963 w 1551"/>
                    <a:gd name="T65" fmla="*/ 11 h 213"/>
                    <a:gd name="T66" fmla="*/ 1095 w 1551"/>
                    <a:gd name="T67" fmla="*/ 14 h 213"/>
                    <a:gd name="T68" fmla="*/ 1217 w 1551"/>
                    <a:gd name="T69" fmla="*/ 15 h 213"/>
                    <a:gd name="T70" fmla="*/ 1326 w 1551"/>
                    <a:gd name="T71" fmla="*/ 17 h 213"/>
                    <a:gd name="T72" fmla="*/ 1419 w 1551"/>
                    <a:gd name="T73" fmla="*/ 18 h 213"/>
                    <a:gd name="T74" fmla="*/ 1489 w 1551"/>
                    <a:gd name="T75" fmla="*/ 20 h 213"/>
                    <a:gd name="T76" fmla="*/ 1536 w 1551"/>
                    <a:gd name="T77" fmla="*/ 21 h 213"/>
                    <a:gd name="T78" fmla="*/ 1551 w 1551"/>
                    <a:gd name="T79" fmla="*/ 21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551" h="213">
                      <a:moveTo>
                        <a:pt x="1551" y="21"/>
                      </a:moveTo>
                      <a:lnTo>
                        <a:pt x="1551" y="21"/>
                      </a:lnTo>
                      <a:lnTo>
                        <a:pt x="1550" y="22"/>
                      </a:lnTo>
                      <a:lnTo>
                        <a:pt x="1547" y="27"/>
                      </a:lnTo>
                      <a:lnTo>
                        <a:pt x="1543" y="34"/>
                      </a:lnTo>
                      <a:lnTo>
                        <a:pt x="1538" y="44"/>
                      </a:lnTo>
                      <a:lnTo>
                        <a:pt x="1532" y="56"/>
                      </a:lnTo>
                      <a:lnTo>
                        <a:pt x="1528" y="71"/>
                      </a:lnTo>
                      <a:lnTo>
                        <a:pt x="1525" y="88"/>
                      </a:lnTo>
                      <a:lnTo>
                        <a:pt x="1523" y="107"/>
                      </a:lnTo>
                      <a:lnTo>
                        <a:pt x="1525" y="127"/>
                      </a:lnTo>
                      <a:lnTo>
                        <a:pt x="1528" y="145"/>
                      </a:lnTo>
                      <a:lnTo>
                        <a:pt x="1532" y="162"/>
                      </a:lnTo>
                      <a:lnTo>
                        <a:pt x="1538" y="177"/>
                      </a:lnTo>
                      <a:lnTo>
                        <a:pt x="1543" y="189"/>
                      </a:lnTo>
                      <a:lnTo>
                        <a:pt x="1547" y="197"/>
                      </a:lnTo>
                      <a:lnTo>
                        <a:pt x="1550" y="202"/>
                      </a:lnTo>
                      <a:lnTo>
                        <a:pt x="1551" y="205"/>
                      </a:lnTo>
                      <a:lnTo>
                        <a:pt x="78" y="207"/>
                      </a:lnTo>
                      <a:lnTo>
                        <a:pt x="77" y="208"/>
                      </a:lnTo>
                      <a:lnTo>
                        <a:pt x="72" y="209"/>
                      </a:lnTo>
                      <a:lnTo>
                        <a:pt x="65" y="212"/>
                      </a:lnTo>
                      <a:lnTo>
                        <a:pt x="56" y="213"/>
                      </a:lnTo>
                      <a:lnTo>
                        <a:pt x="45" y="213"/>
                      </a:lnTo>
                      <a:lnTo>
                        <a:pt x="36" y="211"/>
                      </a:lnTo>
                      <a:lnTo>
                        <a:pt x="25" y="206"/>
                      </a:lnTo>
                      <a:lnTo>
                        <a:pt x="15" y="197"/>
                      </a:lnTo>
                      <a:lnTo>
                        <a:pt x="8" y="186"/>
                      </a:lnTo>
                      <a:lnTo>
                        <a:pt x="4" y="172"/>
                      </a:lnTo>
                      <a:lnTo>
                        <a:pt x="2" y="156"/>
                      </a:lnTo>
                      <a:lnTo>
                        <a:pt x="0" y="138"/>
                      </a:lnTo>
                      <a:lnTo>
                        <a:pt x="2" y="118"/>
                      </a:lnTo>
                      <a:lnTo>
                        <a:pt x="3" y="99"/>
                      </a:lnTo>
                      <a:lnTo>
                        <a:pt x="5" y="79"/>
                      </a:lnTo>
                      <a:lnTo>
                        <a:pt x="8" y="61"/>
                      </a:lnTo>
                      <a:lnTo>
                        <a:pt x="8" y="59"/>
                      </a:lnTo>
                      <a:lnTo>
                        <a:pt x="10" y="52"/>
                      </a:lnTo>
                      <a:lnTo>
                        <a:pt x="13" y="44"/>
                      </a:lnTo>
                      <a:lnTo>
                        <a:pt x="17" y="33"/>
                      </a:lnTo>
                      <a:lnTo>
                        <a:pt x="25" y="23"/>
                      </a:lnTo>
                      <a:lnTo>
                        <a:pt x="35" y="14"/>
                      </a:lnTo>
                      <a:lnTo>
                        <a:pt x="48" y="6"/>
                      </a:lnTo>
                      <a:lnTo>
                        <a:pt x="65" y="1"/>
                      </a:lnTo>
                      <a:lnTo>
                        <a:pt x="73" y="1"/>
                      </a:lnTo>
                      <a:lnTo>
                        <a:pt x="91" y="0"/>
                      </a:lnTo>
                      <a:lnTo>
                        <a:pt x="114" y="0"/>
                      </a:lnTo>
                      <a:lnTo>
                        <a:pt x="144" y="0"/>
                      </a:lnTo>
                      <a:lnTo>
                        <a:pt x="179" y="0"/>
                      </a:lnTo>
                      <a:lnTo>
                        <a:pt x="221" y="1"/>
                      </a:lnTo>
                      <a:lnTo>
                        <a:pt x="268" y="1"/>
                      </a:lnTo>
                      <a:lnTo>
                        <a:pt x="319" y="1"/>
                      </a:lnTo>
                      <a:lnTo>
                        <a:pt x="374" y="3"/>
                      </a:lnTo>
                      <a:lnTo>
                        <a:pt x="433" y="3"/>
                      </a:lnTo>
                      <a:lnTo>
                        <a:pt x="494" y="4"/>
                      </a:lnTo>
                      <a:lnTo>
                        <a:pt x="558" y="5"/>
                      </a:lnTo>
                      <a:lnTo>
                        <a:pt x="624" y="6"/>
                      </a:lnTo>
                      <a:lnTo>
                        <a:pt x="691" y="6"/>
                      </a:lnTo>
                      <a:lnTo>
                        <a:pt x="759" y="7"/>
                      </a:lnTo>
                      <a:lnTo>
                        <a:pt x="827" y="9"/>
                      </a:lnTo>
                      <a:lnTo>
                        <a:pt x="895" y="10"/>
                      </a:lnTo>
                      <a:lnTo>
                        <a:pt x="963" y="11"/>
                      </a:lnTo>
                      <a:lnTo>
                        <a:pt x="1030" y="12"/>
                      </a:lnTo>
                      <a:lnTo>
                        <a:pt x="1095" y="14"/>
                      </a:lnTo>
                      <a:lnTo>
                        <a:pt x="1157" y="14"/>
                      </a:lnTo>
                      <a:lnTo>
                        <a:pt x="1217" y="15"/>
                      </a:lnTo>
                      <a:lnTo>
                        <a:pt x="1274" y="16"/>
                      </a:lnTo>
                      <a:lnTo>
                        <a:pt x="1326" y="17"/>
                      </a:lnTo>
                      <a:lnTo>
                        <a:pt x="1375" y="17"/>
                      </a:lnTo>
                      <a:lnTo>
                        <a:pt x="1419" y="18"/>
                      </a:lnTo>
                      <a:lnTo>
                        <a:pt x="1456" y="20"/>
                      </a:lnTo>
                      <a:lnTo>
                        <a:pt x="1489" y="20"/>
                      </a:lnTo>
                      <a:lnTo>
                        <a:pt x="1516" y="20"/>
                      </a:lnTo>
                      <a:lnTo>
                        <a:pt x="1536" y="21"/>
                      </a:lnTo>
                      <a:lnTo>
                        <a:pt x="1548" y="21"/>
                      </a:lnTo>
                      <a:lnTo>
                        <a:pt x="1551" y="2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27" name="Freeform 1043"/>
                <p:cNvSpPr>
                  <a:spLocks/>
                </p:cNvSpPr>
                <p:nvPr/>
              </p:nvSpPr>
              <p:spPr bwMode="auto">
                <a:xfrm>
                  <a:off x="4486" y="2887"/>
                  <a:ext cx="300" cy="2"/>
                </a:xfrm>
                <a:custGeom>
                  <a:avLst/>
                  <a:gdLst>
                    <a:gd name="T0" fmla="*/ 0 w 1497"/>
                    <a:gd name="T1" fmla="*/ 10 h 10"/>
                    <a:gd name="T2" fmla="*/ 0 w 1497"/>
                    <a:gd name="T3" fmla="*/ 10 h 10"/>
                    <a:gd name="T4" fmla="*/ 1 w 1497"/>
                    <a:gd name="T5" fmla="*/ 10 h 10"/>
                    <a:gd name="T6" fmla="*/ 3 w 1497"/>
                    <a:gd name="T7" fmla="*/ 9 h 10"/>
                    <a:gd name="T8" fmla="*/ 8 w 1497"/>
                    <a:gd name="T9" fmla="*/ 7 h 10"/>
                    <a:gd name="T10" fmla="*/ 16 w 1497"/>
                    <a:gd name="T11" fmla="*/ 6 h 10"/>
                    <a:gd name="T12" fmla="*/ 25 w 1497"/>
                    <a:gd name="T13" fmla="*/ 6 h 10"/>
                    <a:gd name="T14" fmla="*/ 38 w 1497"/>
                    <a:gd name="T15" fmla="*/ 5 h 10"/>
                    <a:gd name="T16" fmla="*/ 55 w 1497"/>
                    <a:gd name="T17" fmla="*/ 4 h 10"/>
                    <a:gd name="T18" fmla="*/ 74 w 1497"/>
                    <a:gd name="T19" fmla="*/ 4 h 10"/>
                    <a:gd name="T20" fmla="*/ 74 w 1497"/>
                    <a:gd name="T21" fmla="*/ 4 h 10"/>
                    <a:gd name="T22" fmla="*/ 84 w 1497"/>
                    <a:gd name="T23" fmla="*/ 4 h 10"/>
                    <a:gd name="T24" fmla="*/ 100 w 1497"/>
                    <a:gd name="T25" fmla="*/ 4 h 10"/>
                    <a:gd name="T26" fmla="*/ 123 w 1497"/>
                    <a:gd name="T27" fmla="*/ 4 h 10"/>
                    <a:gd name="T28" fmla="*/ 152 w 1497"/>
                    <a:gd name="T29" fmla="*/ 4 h 10"/>
                    <a:gd name="T30" fmla="*/ 187 w 1497"/>
                    <a:gd name="T31" fmla="*/ 4 h 10"/>
                    <a:gd name="T32" fmla="*/ 227 w 1497"/>
                    <a:gd name="T33" fmla="*/ 4 h 10"/>
                    <a:gd name="T34" fmla="*/ 273 w 1497"/>
                    <a:gd name="T35" fmla="*/ 4 h 10"/>
                    <a:gd name="T36" fmla="*/ 321 w 1497"/>
                    <a:gd name="T37" fmla="*/ 4 h 10"/>
                    <a:gd name="T38" fmla="*/ 374 w 1497"/>
                    <a:gd name="T39" fmla="*/ 3 h 10"/>
                    <a:gd name="T40" fmla="*/ 430 w 1497"/>
                    <a:gd name="T41" fmla="*/ 3 h 10"/>
                    <a:gd name="T42" fmla="*/ 489 w 1497"/>
                    <a:gd name="T43" fmla="*/ 3 h 10"/>
                    <a:gd name="T44" fmla="*/ 550 w 1497"/>
                    <a:gd name="T45" fmla="*/ 3 h 10"/>
                    <a:gd name="T46" fmla="*/ 613 w 1497"/>
                    <a:gd name="T47" fmla="*/ 3 h 10"/>
                    <a:gd name="T48" fmla="*/ 677 w 1497"/>
                    <a:gd name="T49" fmla="*/ 3 h 10"/>
                    <a:gd name="T50" fmla="*/ 742 w 1497"/>
                    <a:gd name="T51" fmla="*/ 3 h 10"/>
                    <a:gd name="T52" fmla="*/ 808 w 1497"/>
                    <a:gd name="T53" fmla="*/ 1 h 10"/>
                    <a:gd name="T54" fmla="*/ 873 w 1497"/>
                    <a:gd name="T55" fmla="*/ 1 h 10"/>
                    <a:gd name="T56" fmla="*/ 937 w 1497"/>
                    <a:gd name="T57" fmla="*/ 1 h 10"/>
                    <a:gd name="T58" fmla="*/ 1001 w 1497"/>
                    <a:gd name="T59" fmla="*/ 1 h 10"/>
                    <a:gd name="T60" fmla="*/ 1063 w 1497"/>
                    <a:gd name="T61" fmla="*/ 1 h 10"/>
                    <a:gd name="T62" fmla="*/ 1122 w 1497"/>
                    <a:gd name="T63" fmla="*/ 1 h 10"/>
                    <a:gd name="T64" fmla="*/ 1180 w 1497"/>
                    <a:gd name="T65" fmla="*/ 1 h 10"/>
                    <a:gd name="T66" fmla="*/ 1233 w 1497"/>
                    <a:gd name="T67" fmla="*/ 1 h 10"/>
                    <a:gd name="T68" fmla="*/ 1283 w 1497"/>
                    <a:gd name="T69" fmla="*/ 0 h 10"/>
                    <a:gd name="T70" fmla="*/ 1329 w 1497"/>
                    <a:gd name="T71" fmla="*/ 0 h 10"/>
                    <a:gd name="T72" fmla="*/ 1371 w 1497"/>
                    <a:gd name="T73" fmla="*/ 0 h 10"/>
                    <a:gd name="T74" fmla="*/ 1407 w 1497"/>
                    <a:gd name="T75" fmla="*/ 0 h 10"/>
                    <a:gd name="T76" fmla="*/ 1439 w 1497"/>
                    <a:gd name="T77" fmla="*/ 0 h 10"/>
                    <a:gd name="T78" fmla="*/ 1463 w 1497"/>
                    <a:gd name="T79" fmla="*/ 0 h 10"/>
                    <a:gd name="T80" fmla="*/ 1481 w 1497"/>
                    <a:gd name="T81" fmla="*/ 0 h 10"/>
                    <a:gd name="T82" fmla="*/ 1494 w 1497"/>
                    <a:gd name="T83" fmla="*/ 0 h 10"/>
                    <a:gd name="T84" fmla="*/ 1497 w 1497"/>
                    <a:gd name="T8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97" h="10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1" y="10"/>
                      </a:lnTo>
                      <a:lnTo>
                        <a:pt x="3" y="9"/>
                      </a:lnTo>
                      <a:lnTo>
                        <a:pt x="8" y="7"/>
                      </a:lnTo>
                      <a:lnTo>
                        <a:pt x="16" y="6"/>
                      </a:lnTo>
                      <a:lnTo>
                        <a:pt x="25" y="6"/>
                      </a:lnTo>
                      <a:lnTo>
                        <a:pt x="38" y="5"/>
                      </a:lnTo>
                      <a:lnTo>
                        <a:pt x="55" y="4"/>
                      </a:lnTo>
                      <a:lnTo>
                        <a:pt x="74" y="4"/>
                      </a:lnTo>
                      <a:lnTo>
                        <a:pt x="84" y="4"/>
                      </a:lnTo>
                      <a:lnTo>
                        <a:pt x="100" y="4"/>
                      </a:lnTo>
                      <a:lnTo>
                        <a:pt x="123" y="4"/>
                      </a:lnTo>
                      <a:lnTo>
                        <a:pt x="152" y="4"/>
                      </a:lnTo>
                      <a:lnTo>
                        <a:pt x="187" y="4"/>
                      </a:lnTo>
                      <a:lnTo>
                        <a:pt x="227" y="4"/>
                      </a:lnTo>
                      <a:lnTo>
                        <a:pt x="273" y="4"/>
                      </a:lnTo>
                      <a:lnTo>
                        <a:pt x="321" y="4"/>
                      </a:lnTo>
                      <a:lnTo>
                        <a:pt x="374" y="3"/>
                      </a:lnTo>
                      <a:lnTo>
                        <a:pt x="430" y="3"/>
                      </a:lnTo>
                      <a:lnTo>
                        <a:pt x="489" y="3"/>
                      </a:lnTo>
                      <a:lnTo>
                        <a:pt x="550" y="3"/>
                      </a:lnTo>
                      <a:lnTo>
                        <a:pt x="613" y="3"/>
                      </a:lnTo>
                      <a:lnTo>
                        <a:pt x="677" y="3"/>
                      </a:lnTo>
                      <a:lnTo>
                        <a:pt x="742" y="3"/>
                      </a:lnTo>
                      <a:lnTo>
                        <a:pt x="808" y="1"/>
                      </a:lnTo>
                      <a:lnTo>
                        <a:pt x="873" y="1"/>
                      </a:lnTo>
                      <a:lnTo>
                        <a:pt x="937" y="1"/>
                      </a:lnTo>
                      <a:lnTo>
                        <a:pt x="1001" y="1"/>
                      </a:lnTo>
                      <a:lnTo>
                        <a:pt x="1063" y="1"/>
                      </a:lnTo>
                      <a:lnTo>
                        <a:pt x="1122" y="1"/>
                      </a:lnTo>
                      <a:lnTo>
                        <a:pt x="1180" y="1"/>
                      </a:lnTo>
                      <a:lnTo>
                        <a:pt x="1233" y="1"/>
                      </a:lnTo>
                      <a:lnTo>
                        <a:pt x="1283" y="0"/>
                      </a:lnTo>
                      <a:lnTo>
                        <a:pt x="1329" y="0"/>
                      </a:lnTo>
                      <a:lnTo>
                        <a:pt x="1371" y="0"/>
                      </a:lnTo>
                      <a:lnTo>
                        <a:pt x="1407" y="0"/>
                      </a:lnTo>
                      <a:lnTo>
                        <a:pt x="1439" y="0"/>
                      </a:lnTo>
                      <a:lnTo>
                        <a:pt x="1463" y="0"/>
                      </a:lnTo>
                      <a:lnTo>
                        <a:pt x="1481" y="0"/>
                      </a:lnTo>
                      <a:lnTo>
                        <a:pt x="1494" y="0"/>
                      </a:lnTo>
                      <a:lnTo>
                        <a:pt x="1497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28" name="Freeform 1044"/>
                <p:cNvSpPr>
                  <a:spLocks/>
                </p:cNvSpPr>
                <p:nvPr/>
              </p:nvSpPr>
              <p:spPr bwMode="auto">
                <a:xfrm>
                  <a:off x="4486" y="2884"/>
                  <a:ext cx="299" cy="2"/>
                </a:xfrm>
                <a:custGeom>
                  <a:avLst/>
                  <a:gdLst>
                    <a:gd name="T0" fmla="*/ 0 w 1498"/>
                    <a:gd name="T1" fmla="*/ 9 h 9"/>
                    <a:gd name="T2" fmla="*/ 0 w 1498"/>
                    <a:gd name="T3" fmla="*/ 9 h 9"/>
                    <a:gd name="T4" fmla="*/ 1 w 1498"/>
                    <a:gd name="T5" fmla="*/ 9 h 9"/>
                    <a:gd name="T6" fmla="*/ 4 w 1498"/>
                    <a:gd name="T7" fmla="*/ 7 h 9"/>
                    <a:gd name="T8" fmla="*/ 9 w 1498"/>
                    <a:gd name="T9" fmla="*/ 7 h 9"/>
                    <a:gd name="T10" fmla="*/ 16 w 1498"/>
                    <a:gd name="T11" fmla="*/ 6 h 9"/>
                    <a:gd name="T12" fmla="*/ 26 w 1498"/>
                    <a:gd name="T13" fmla="*/ 5 h 9"/>
                    <a:gd name="T14" fmla="*/ 38 w 1498"/>
                    <a:gd name="T15" fmla="*/ 5 h 9"/>
                    <a:gd name="T16" fmla="*/ 55 w 1498"/>
                    <a:gd name="T17" fmla="*/ 4 h 9"/>
                    <a:gd name="T18" fmla="*/ 74 w 1498"/>
                    <a:gd name="T19" fmla="*/ 4 h 9"/>
                    <a:gd name="T20" fmla="*/ 74 w 1498"/>
                    <a:gd name="T21" fmla="*/ 4 h 9"/>
                    <a:gd name="T22" fmla="*/ 84 w 1498"/>
                    <a:gd name="T23" fmla="*/ 4 h 9"/>
                    <a:gd name="T24" fmla="*/ 100 w 1498"/>
                    <a:gd name="T25" fmla="*/ 4 h 9"/>
                    <a:gd name="T26" fmla="*/ 123 w 1498"/>
                    <a:gd name="T27" fmla="*/ 4 h 9"/>
                    <a:gd name="T28" fmla="*/ 152 w 1498"/>
                    <a:gd name="T29" fmla="*/ 4 h 9"/>
                    <a:gd name="T30" fmla="*/ 188 w 1498"/>
                    <a:gd name="T31" fmla="*/ 4 h 9"/>
                    <a:gd name="T32" fmla="*/ 228 w 1498"/>
                    <a:gd name="T33" fmla="*/ 4 h 9"/>
                    <a:gd name="T34" fmla="*/ 273 w 1498"/>
                    <a:gd name="T35" fmla="*/ 4 h 9"/>
                    <a:gd name="T36" fmla="*/ 322 w 1498"/>
                    <a:gd name="T37" fmla="*/ 4 h 9"/>
                    <a:gd name="T38" fmla="*/ 374 w 1498"/>
                    <a:gd name="T39" fmla="*/ 2 h 9"/>
                    <a:gd name="T40" fmla="*/ 430 w 1498"/>
                    <a:gd name="T41" fmla="*/ 2 h 9"/>
                    <a:gd name="T42" fmla="*/ 490 w 1498"/>
                    <a:gd name="T43" fmla="*/ 2 h 9"/>
                    <a:gd name="T44" fmla="*/ 550 w 1498"/>
                    <a:gd name="T45" fmla="*/ 2 h 9"/>
                    <a:gd name="T46" fmla="*/ 614 w 1498"/>
                    <a:gd name="T47" fmla="*/ 2 h 9"/>
                    <a:gd name="T48" fmla="*/ 677 w 1498"/>
                    <a:gd name="T49" fmla="*/ 2 h 9"/>
                    <a:gd name="T50" fmla="*/ 743 w 1498"/>
                    <a:gd name="T51" fmla="*/ 2 h 9"/>
                    <a:gd name="T52" fmla="*/ 809 w 1498"/>
                    <a:gd name="T53" fmla="*/ 1 h 9"/>
                    <a:gd name="T54" fmla="*/ 873 w 1498"/>
                    <a:gd name="T55" fmla="*/ 1 h 9"/>
                    <a:gd name="T56" fmla="*/ 938 w 1498"/>
                    <a:gd name="T57" fmla="*/ 1 h 9"/>
                    <a:gd name="T58" fmla="*/ 1001 w 1498"/>
                    <a:gd name="T59" fmla="*/ 1 h 9"/>
                    <a:gd name="T60" fmla="*/ 1063 w 1498"/>
                    <a:gd name="T61" fmla="*/ 1 h 9"/>
                    <a:gd name="T62" fmla="*/ 1123 w 1498"/>
                    <a:gd name="T63" fmla="*/ 1 h 9"/>
                    <a:gd name="T64" fmla="*/ 1180 w 1498"/>
                    <a:gd name="T65" fmla="*/ 1 h 9"/>
                    <a:gd name="T66" fmla="*/ 1233 w 1498"/>
                    <a:gd name="T67" fmla="*/ 1 h 9"/>
                    <a:gd name="T68" fmla="*/ 1283 w 1498"/>
                    <a:gd name="T69" fmla="*/ 0 h 9"/>
                    <a:gd name="T70" fmla="*/ 1330 w 1498"/>
                    <a:gd name="T71" fmla="*/ 0 h 9"/>
                    <a:gd name="T72" fmla="*/ 1371 w 1498"/>
                    <a:gd name="T73" fmla="*/ 0 h 9"/>
                    <a:gd name="T74" fmla="*/ 1408 w 1498"/>
                    <a:gd name="T75" fmla="*/ 0 h 9"/>
                    <a:gd name="T76" fmla="*/ 1439 w 1498"/>
                    <a:gd name="T77" fmla="*/ 0 h 9"/>
                    <a:gd name="T78" fmla="*/ 1464 w 1498"/>
                    <a:gd name="T79" fmla="*/ 0 h 9"/>
                    <a:gd name="T80" fmla="*/ 1482 w 1498"/>
                    <a:gd name="T81" fmla="*/ 0 h 9"/>
                    <a:gd name="T82" fmla="*/ 1494 w 1498"/>
                    <a:gd name="T83" fmla="*/ 0 h 9"/>
                    <a:gd name="T84" fmla="*/ 1498 w 1498"/>
                    <a:gd name="T8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98" h="9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4" y="7"/>
                      </a:lnTo>
                      <a:lnTo>
                        <a:pt x="9" y="7"/>
                      </a:lnTo>
                      <a:lnTo>
                        <a:pt x="16" y="6"/>
                      </a:lnTo>
                      <a:lnTo>
                        <a:pt x="26" y="5"/>
                      </a:lnTo>
                      <a:lnTo>
                        <a:pt x="38" y="5"/>
                      </a:lnTo>
                      <a:lnTo>
                        <a:pt x="55" y="4"/>
                      </a:lnTo>
                      <a:lnTo>
                        <a:pt x="74" y="4"/>
                      </a:lnTo>
                      <a:lnTo>
                        <a:pt x="84" y="4"/>
                      </a:lnTo>
                      <a:lnTo>
                        <a:pt x="100" y="4"/>
                      </a:lnTo>
                      <a:lnTo>
                        <a:pt x="123" y="4"/>
                      </a:lnTo>
                      <a:lnTo>
                        <a:pt x="152" y="4"/>
                      </a:lnTo>
                      <a:lnTo>
                        <a:pt x="188" y="4"/>
                      </a:lnTo>
                      <a:lnTo>
                        <a:pt x="228" y="4"/>
                      </a:lnTo>
                      <a:lnTo>
                        <a:pt x="273" y="4"/>
                      </a:lnTo>
                      <a:lnTo>
                        <a:pt x="322" y="4"/>
                      </a:lnTo>
                      <a:lnTo>
                        <a:pt x="374" y="2"/>
                      </a:lnTo>
                      <a:lnTo>
                        <a:pt x="430" y="2"/>
                      </a:lnTo>
                      <a:lnTo>
                        <a:pt x="490" y="2"/>
                      </a:lnTo>
                      <a:lnTo>
                        <a:pt x="550" y="2"/>
                      </a:lnTo>
                      <a:lnTo>
                        <a:pt x="614" y="2"/>
                      </a:lnTo>
                      <a:lnTo>
                        <a:pt x="677" y="2"/>
                      </a:lnTo>
                      <a:lnTo>
                        <a:pt x="743" y="2"/>
                      </a:lnTo>
                      <a:lnTo>
                        <a:pt x="809" y="1"/>
                      </a:lnTo>
                      <a:lnTo>
                        <a:pt x="873" y="1"/>
                      </a:lnTo>
                      <a:lnTo>
                        <a:pt x="938" y="1"/>
                      </a:lnTo>
                      <a:lnTo>
                        <a:pt x="1001" y="1"/>
                      </a:lnTo>
                      <a:lnTo>
                        <a:pt x="1063" y="1"/>
                      </a:lnTo>
                      <a:lnTo>
                        <a:pt x="1123" y="1"/>
                      </a:lnTo>
                      <a:lnTo>
                        <a:pt x="1180" y="1"/>
                      </a:lnTo>
                      <a:lnTo>
                        <a:pt x="1233" y="1"/>
                      </a:lnTo>
                      <a:lnTo>
                        <a:pt x="1283" y="0"/>
                      </a:lnTo>
                      <a:lnTo>
                        <a:pt x="1330" y="0"/>
                      </a:lnTo>
                      <a:lnTo>
                        <a:pt x="1371" y="0"/>
                      </a:lnTo>
                      <a:lnTo>
                        <a:pt x="1408" y="0"/>
                      </a:lnTo>
                      <a:lnTo>
                        <a:pt x="1439" y="0"/>
                      </a:lnTo>
                      <a:lnTo>
                        <a:pt x="1464" y="0"/>
                      </a:lnTo>
                      <a:lnTo>
                        <a:pt x="1482" y="0"/>
                      </a:lnTo>
                      <a:lnTo>
                        <a:pt x="1494" y="0"/>
                      </a:lnTo>
                      <a:lnTo>
                        <a:pt x="1498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29" name="Freeform 1045"/>
                <p:cNvSpPr>
                  <a:spLocks/>
                </p:cNvSpPr>
                <p:nvPr/>
              </p:nvSpPr>
              <p:spPr bwMode="auto">
                <a:xfrm>
                  <a:off x="4485" y="2882"/>
                  <a:ext cx="299" cy="1"/>
                </a:xfrm>
                <a:custGeom>
                  <a:avLst/>
                  <a:gdLst>
                    <a:gd name="T0" fmla="*/ 0 w 1497"/>
                    <a:gd name="T1" fmla="*/ 7 h 7"/>
                    <a:gd name="T2" fmla="*/ 0 w 1497"/>
                    <a:gd name="T3" fmla="*/ 7 h 7"/>
                    <a:gd name="T4" fmla="*/ 1 w 1497"/>
                    <a:gd name="T5" fmla="*/ 7 h 7"/>
                    <a:gd name="T6" fmla="*/ 3 w 1497"/>
                    <a:gd name="T7" fmla="*/ 7 h 7"/>
                    <a:gd name="T8" fmla="*/ 8 w 1497"/>
                    <a:gd name="T9" fmla="*/ 6 h 7"/>
                    <a:gd name="T10" fmla="*/ 15 w 1497"/>
                    <a:gd name="T11" fmla="*/ 5 h 7"/>
                    <a:gd name="T12" fmla="*/ 25 w 1497"/>
                    <a:gd name="T13" fmla="*/ 5 h 7"/>
                    <a:gd name="T14" fmla="*/ 37 w 1497"/>
                    <a:gd name="T15" fmla="*/ 3 h 7"/>
                    <a:gd name="T16" fmla="*/ 54 w 1497"/>
                    <a:gd name="T17" fmla="*/ 3 h 7"/>
                    <a:gd name="T18" fmla="*/ 74 w 1497"/>
                    <a:gd name="T19" fmla="*/ 3 h 7"/>
                    <a:gd name="T20" fmla="*/ 74 w 1497"/>
                    <a:gd name="T21" fmla="*/ 3 h 7"/>
                    <a:gd name="T22" fmla="*/ 82 w 1497"/>
                    <a:gd name="T23" fmla="*/ 3 h 7"/>
                    <a:gd name="T24" fmla="*/ 99 w 1497"/>
                    <a:gd name="T25" fmla="*/ 3 h 7"/>
                    <a:gd name="T26" fmla="*/ 122 w 1497"/>
                    <a:gd name="T27" fmla="*/ 3 h 7"/>
                    <a:gd name="T28" fmla="*/ 152 w 1497"/>
                    <a:gd name="T29" fmla="*/ 3 h 7"/>
                    <a:gd name="T30" fmla="*/ 186 w 1497"/>
                    <a:gd name="T31" fmla="*/ 3 h 7"/>
                    <a:gd name="T32" fmla="*/ 226 w 1497"/>
                    <a:gd name="T33" fmla="*/ 3 h 7"/>
                    <a:gd name="T34" fmla="*/ 271 w 1497"/>
                    <a:gd name="T35" fmla="*/ 3 h 7"/>
                    <a:gd name="T36" fmla="*/ 320 w 1497"/>
                    <a:gd name="T37" fmla="*/ 3 h 7"/>
                    <a:gd name="T38" fmla="*/ 373 w 1497"/>
                    <a:gd name="T39" fmla="*/ 2 h 7"/>
                    <a:gd name="T40" fmla="*/ 429 w 1497"/>
                    <a:gd name="T41" fmla="*/ 2 h 7"/>
                    <a:gd name="T42" fmla="*/ 488 w 1497"/>
                    <a:gd name="T43" fmla="*/ 2 h 7"/>
                    <a:gd name="T44" fmla="*/ 550 w 1497"/>
                    <a:gd name="T45" fmla="*/ 2 h 7"/>
                    <a:gd name="T46" fmla="*/ 612 w 1497"/>
                    <a:gd name="T47" fmla="*/ 2 h 7"/>
                    <a:gd name="T48" fmla="*/ 676 w 1497"/>
                    <a:gd name="T49" fmla="*/ 2 h 7"/>
                    <a:gd name="T50" fmla="*/ 741 w 1497"/>
                    <a:gd name="T51" fmla="*/ 2 h 7"/>
                    <a:gd name="T52" fmla="*/ 807 w 1497"/>
                    <a:gd name="T53" fmla="*/ 1 h 7"/>
                    <a:gd name="T54" fmla="*/ 872 w 1497"/>
                    <a:gd name="T55" fmla="*/ 1 h 7"/>
                    <a:gd name="T56" fmla="*/ 937 w 1497"/>
                    <a:gd name="T57" fmla="*/ 1 h 7"/>
                    <a:gd name="T58" fmla="*/ 1000 w 1497"/>
                    <a:gd name="T59" fmla="*/ 1 h 7"/>
                    <a:gd name="T60" fmla="*/ 1062 w 1497"/>
                    <a:gd name="T61" fmla="*/ 1 h 7"/>
                    <a:gd name="T62" fmla="*/ 1121 w 1497"/>
                    <a:gd name="T63" fmla="*/ 1 h 7"/>
                    <a:gd name="T64" fmla="*/ 1178 w 1497"/>
                    <a:gd name="T65" fmla="*/ 1 h 7"/>
                    <a:gd name="T66" fmla="*/ 1233 w 1497"/>
                    <a:gd name="T67" fmla="*/ 1 h 7"/>
                    <a:gd name="T68" fmla="*/ 1283 w 1497"/>
                    <a:gd name="T69" fmla="*/ 0 h 7"/>
                    <a:gd name="T70" fmla="*/ 1329 w 1497"/>
                    <a:gd name="T71" fmla="*/ 0 h 7"/>
                    <a:gd name="T72" fmla="*/ 1370 w 1497"/>
                    <a:gd name="T73" fmla="*/ 0 h 7"/>
                    <a:gd name="T74" fmla="*/ 1407 w 1497"/>
                    <a:gd name="T75" fmla="*/ 0 h 7"/>
                    <a:gd name="T76" fmla="*/ 1439 w 1497"/>
                    <a:gd name="T77" fmla="*/ 0 h 7"/>
                    <a:gd name="T78" fmla="*/ 1463 w 1497"/>
                    <a:gd name="T79" fmla="*/ 0 h 7"/>
                    <a:gd name="T80" fmla="*/ 1481 w 1497"/>
                    <a:gd name="T81" fmla="*/ 0 h 7"/>
                    <a:gd name="T82" fmla="*/ 1493 w 1497"/>
                    <a:gd name="T83" fmla="*/ 0 h 7"/>
                    <a:gd name="T84" fmla="*/ 1497 w 1497"/>
                    <a:gd name="T8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97" h="7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8" y="6"/>
                      </a:lnTo>
                      <a:lnTo>
                        <a:pt x="15" y="5"/>
                      </a:lnTo>
                      <a:lnTo>
                        <a:pt x="25" y="5"/>
                      </a:lnTo>
                      <a:lnTo>
                        <a:pt x="37" y="3"/>
                      </a:lnTo>
                      <a:lnTo>
                        <a:pt x="54" y="3"/>
                      </a:lnTo>
                      <a:lnTo>
                        <a:pt x="74" y="3"/>
                      </a:lnTo>
                      <a:lnTo>
                        <a:pt x="82" y="3"/>
                      </a:lnTo>
                      <a:lnTo>
                        <a:pt x="99" y="3"/>
                      </a:lnTo>
                      <a:lnTo>
                        <a:pt x="122" y="3"/>
                      </a:lnTo>
                      <a:lnTo>
                        <a:pt x="152" y="3"/>
                      </a:lnTo>
                      <a:lnTo>
                        <a:pt x="186" y="3"/>
                      </a:lnTo>
                      <a:lnTo>
                        <a:pt x="226" y="3"/>
                      </a:lnTo>
                      <a:lnTo>
                        <a:pt x="271" y="3"/>
                      </a:lnTo>
                      <a:lnTo>
                        <a:pt x="320" y="3"/>
                      </a:lnTo>
                      <a:lnTo>
                        <a:pt x="373" y="2"/>
                      </a:lnTo>
                      <a:lnTo>
                        <a:pt x="429" y="2"/>
                      </a:lnTo>
                      <a:lnTo>
                        <a:pt x="488" y="2"/>
                      </a:lnTo>
                      <a:lnTo>
                        <a:pt x="550" y="2"/>
                      </a:lnTo>
                      <a:lnTo>
                        <a:pt x="612" y="2"/>
                      </a:lnTo>
                      <a:lnTo>
                        <a:pt x="676" y="2"/>
                      </a:lnTo>
                      <a:lnTo>
                        <a:pt x="741" y="2"/>
                      </a:lnTo>
                      <a:lnTo>
                        <a:pt x="807" y="1"/>
                      </a:lnTo>
                      <a:lnTo>
                        <a:pt x="872" y="1"/>
                      </a:lnTo>
                      <a:lnTo>
                        <a:pt x="937" y="1"/>
                      </a:lnTo>
                      <a:lnTo>
                        <a:pt x="1000" y="1"/>
                      </a:lnTo>
                      <a:lnTo>
                        <a:pt x="1062" y="1"/>
                      </a:lnTo>
                      <a:lnTo>
                        <a:pt x="1121" y="1"/>
                      </a:lnTo>
                      <a:lnTo>
                        <a:pt x="1178" y="1"/>
                      </a:lnTo>
                      <a:lnTo>
                        <a:pt x="1233" y="1"/>
                      </a:lnTo>
                      <a:lnTo>
                        <a:pt x="1283" y="0"/>
                      </a:lnTo>
                      <a:lnTo>
                        <a:pt x="1329" y="0"/>
                      </a:lnTo>
                      <a:lnTo>
                        <a:pt x="1370" y="0"/>
                      </a:lnTo>
                      <a:lnTo>
                        <a:pt x="1407" y="0"/>
                      </a:lnTo>
                      <a:lnTo>
                        <a:pt x="1439" y="0"/>
                      </a:lnTo>
                      <a:lnTo>
                        <a:pt x="1463" y="0"/>
                      </a:lnTo>
                      <a:lnTo>
                        <a:pt x="1481" y="0"/>
                      </a:lnTo>
                      <a:lnTo>
                        <a:pt x="1493" y="0"/>
                      </a:lnTo>
                      <a:lnTo>
                        <a:pt x="1497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30" name="Freeform 1046"/>
                <p:cNvSpPr>
                  <a:spLocks/>
                </p:cNvSpPr>
                <p:nvPr/>
              </p:nvSpPr>
              <p:spPr bwMode="auto">
                <a:xfrm>
                  <a:off x="4484" y="2879"/>
                  <a:ext cx="300" cy="2"/>
                </a:xfrm>
                <a:custGeom>
                  <a:avLst/>
                  <a:gdLst>
                    <a:gd name="T0" fmla="*/ 0 w 1499"/>
                    <a:gd name="T1" fmla="*/ 6 h 6"/>
                    <a:gd name="T2" fmla="*/ 0 w 1499"/>
                    <a:gd name="T3" fmla="*/ 6 h 6"/>
                    <a:gd name="T4" fmla="*/ 1 w 1499"/>
                    <a:gd name="T5" fmla="*/ 6 h 6"/>
                    <a:gd name="T6" fmla="*/ 4 w 1499"/>
                    <a:gd name="T7" fmla="*/ 6 h 6"/>
                    <a:gd name="T8" fmla="*/ 8 w 1499"/>
                    <a:gd name="T9" fmla="*/ 5 h 6"/>
                    <a:gd name="T10" fmla="*/ 16 w 1499"/>
                    <a:gd name="T11" fmla="*/ 5 h 6"/>
                    <a:gd name="T12" fmla="*/ 25 w 1499"/>
                    <a:gd name="T13" fmla="*/ 5 h 6"/>
                    <a:gd name="T14" fmla="*/ 38 w 1499"/>
                    <a:gd name="T15" fmla="*/ 3 h 6"/>
                    <a:gd name="T16" fmla="*/ 55 w 1499"/>
                    <a:gd name="T17" fmla="*/ 3 h 6"/>
                    <a:gd name="T18" fmla="*/ 74 w 1499"/>
                    <a:gd name="T19" fmla="*/ 3 h 6"/>
                    <a:gd name="T20" fmla="*/ 74 w 1499"/>
                    <a:gd name="T21" fmla="*/ 3 h 6"/>
                    <a:gd name="T22" fmla="*/ 84 w 1499"/>
                    <a:gd name="T23" fmla="*/ 3 h 6"/>
                    <a:gd name="T24" fmla="*/ 100 w 1499"/>
                    <a:gd name="T25" fmla="*/ 3 h 6"/>
                    <a:gd name="T26" fmla="*/ 123 w 1499"/>
                    <a:gd name="T27" fmla="*/ 3 h 6"/>
                    <a:gd name="T28" fmla="*/ 152 w 1499"/>
                    <a:gd name="T29" fmla="*/ 3 h 6"/>
                    <a:gd name="T30" fmla="*/ 187 w 1499"/>
                    <a:gd name="T31" fmla="*/ 3 h 6"/>
                    <a:gd name="T32" fmla="*/ 228 w 1499"/>
                    <a:gd name="T33" fmla="*/ 3 h 6"/>
                    <a:gd name="T34" fmla="*/ 273 w 1499"/>
                    <a:gd name="T35" fmla="*/ 3 h 6"/>
                    <a:gd name="T36" fmla="*/ 321 w 1499"/>
                    <a:gd name="T37" fmla="*/ 3 h 6"/>
                    <a:gd name="T38" fmla="*/ 375 w 1499"/>
                    <a:gd name="T39" fmla="*/ 2 h 6"/>
                    <a:gd name="T40" fmla="*/ 431 w 1499"/>
                    <a:gd name="T41" fmla="*/ 2 h 6"/>
                    <a:gd name="T42" fmla="*/ 489 w 1499"/>
                    <a:gd name="T43" fmla="*/ 2 h 6"/>
                    <a:gd name="T44" fmla="*/ 550 w 1499"/>
                    <a:gd name="T45" fmla="*/ 2 h 6"/>
                    <a:gd name="T46" fmla="*/ 613 w 1499"/>
                    <a:gd name="T47" fmla="*/ 2 h 6"/>
                    <a:gd name="T48" fmla="*/ 678 w 1499"/>
                    <a:gd name="T49" fmla="*/ 2 h 6"/>
                    <a:gd name="T50" fmla="*/ 743 w 1499"/>
                    <a:gd name="T51" fmla="*/ 2 h 6"/>
                    <a:gd name="T52" fmla="*/ 808 w 1499"/>
                    <a:gd name="T53" fmla="*/ 1 h 6"/>
                    <a:gd name="T54" fmla="*/ 874 w 1499"/>
                    <a:gd name="T55" fmla="*/ 1 h 6"/>
                    <a:gd name="T56" fmla="*/ 939 w 1499"/>
                    <a:gd name="T57" fmla="*/ 1 h 6"/>
                    <a:gd name="T58" fmla="*/ 1002 w 1499"/>
                    <a:gd name="T59" fmla="*/ 1 h 6"/>
                    <a:gd name="T60" fmla="*/ 1063 w 1499"/>
                    <a:gd name="T61" fmla="*/ 1 h 6"/>
                    <a:gd name="T62" fmla="*/ 1122 w 1499"/>
                    <a:gd name="T63" fmla="*/ 1 h 6"/>
                    <a:gd name="T64" fmla="*/ 1180 w 1499"/>
                    <a:gd name="T65" fmla="*/ 1 h 6"/>
                    <a:gd name="T66" fmla="*/ 1234 w 1499"/>
                    <a:gd name="T67" fmla="*/ 1 h 6"/>
                    <a:gd name="T68" fmla="*/ 1284 w 1499"/>
                    <a:gd name="T69" fmla="*/ 0 h 6"/>
                    <a:gd name="T70" fmla="*/ 1331 w 1499"/>
                    <a:gd name="T71" fmla="*/ 0 h 6"/>
                    <a:gd name="T72" fmla="*/ 1372 w 1499"/>
                    <a:gd name="T73" fmla="*/ 0 h 6"/>
                    <a:gd name="T74" fmla="*/ 1408 w 1499"/>
                    <a:gd name="T75" fmla="*/ 0 h 6"/>
                    <a:gd name="T76" fmla="*/ 1440 w 1499"/>
                    <a:gd name="T77" fmla="*/ 0 h 6"/>
                    <a:gd name="T78" fmla="*/ 1464 w 1499"/>
                    <a:gd name="T79" fmla="*/ 0 h 6"/>
                    <a:gd name="T80" fmla="*/ 1483 w 1499"/>
                    <a:gd name="T81" fmla="*/ 0 h 6"/>
                    <a:gd name="T82" fmla="*/ 1495 w 1499"/>
                    <a:gd name="T83" fmla="*/ 0 h 6"/>
                    <a:gd name="T84" fmla="*/ 1499 w 1499"/>
                    <a:gd name="T8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99" h="6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4" y="6"/>
                      </a:lnTo>
                      <a:lnTo>
                        <a:pt x="8" y="5"/>
                      </a:lnTo>
                      <a:lnTo>
                        <a:pt x="16" y="5"/>
                      </a:lnTo>
                      <a:lnTo>
                        <a:pt x="25" y="5"/>
                      </a:lnTo>
                      <a:lnTo>
                        <a:pt x="38" y="3"/>
                      </a:lnTo>
                      <a:lnTo>
                        <a:pt x="55" y="3"/>
                      </a:lnTo>
                      <a:lnTo>
                        <a:pt x="74" y="3"/>
                      </a:lnTo>
                      <a:lnTo>
                        <a:pt x="84" y="3"/>
                      </a:lnTo>
                      <a:lnTo>
                        <a:pt x="100" y="3"/>
                      </a:lnTo>
                      <a:lnTo>
                        <a:pt x="123" y="3"/>
                      </a:lnTo>
                      <a:lnTo>
                        <a:pt x="152" y="3"/>
                      </a:lnTo>
                      <a:lnTo>
                        <a:pt x="187" y="3"/>
                      </a:lnTo>
                      <a:lnTo>
                        <a:pt x="228" y="3"/>
                      </a:lnTo>
                      <a:lnTo>
                        <a:pt x="273" y="3"/>
                      </a:lnTo>
                      <a:lnTo>
                        <a:pt x="321" y="3"/>
                      </a:lnTo>
                      <a:lnTo>
                        <a:pt x="375" y="2"/>
                      </a:lnTo>
                      <a:lnTo>
                        <a:pt x="431" y="2"/>
                      </a:lnTo>
                      <a:lnTo>
                        <a:pt x="489" y="2"/>
                      </a:lnTo>
                      <a:lnTo>
                        <a:pt x="550" y="2"/>
                      </a:lnTo>
                      <a:lnTo>
                        <a:pt x="613" y="2"/>
                      </a:lnTo>
                      <a:lnTo>
                        <a:pt x="678" y="2"/>
                      </a:lnTo>
                      <a:lnTo>
                        <a:pt x="743" y="2"/>
                      </a:lnTo>
                      <a:lnTo>
                        <a:pt x="808" y="1"/>
                      </a:lnTo>
                      <a:lnTo>
                        <a:pt x="874" y="1"/>
                      </a:lnTo>
                      <a:lnTo>
                        <a:pt x="939" y="1"/>
                      </a:lnTo>
                      <a:lnTo>
                        <a:pt x="1002" y="1"/>
                      </a:lnTo>
                      <a:lnTo>
                        <a:pt x="1063" y="1"/>
                      </a:lnTo>
                      <a:lnTo>
                        <a:pt x="1122" y="1"/>
                      </a:lnTo>
                      <a:lnTo>
                        <a:pt x="1180" y="1"/>
                      </a:lnTo>
                      <a:lnTo>
                        <a:pt x="1234" y="1"/>
                      </a:lnTo>
                      <a:lnTo>
                        <a:pt x="1284" y="0"/>
                      </a:lnTo>
                      <a:lnTo>
                        <a:pt x="1331" y="0"/>
                      </a:lnTo>
                      <a:lnTo>
                        <a:pt x="1372" y="0"/>
                      </a:lnTo>
                      <a:lnTo>
                        <a:pt x="1408" y="0"/>
                      </a:lnTo>
                      <a:lnTo>
                        <a:pt x="1440" y="0"/>
                      </a:lnTo>
                      <a:lnTo>
                        <a:pt x="1464" y="0"/>
                      </a:lnTo>
                      <a:lnTo>
                        <a:pt x="1483" y="0"/>
                      </a:lnTo>
                      <a:lnTo>
                        <a:pt x="1495" y="0"/>
                      </a:lnTo>
                      <a:lnTo>
                        <a:pt x="1499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31" name="Freeform 1047"/>
                <p:cNvSpPr>
                  <a:spLocks/>
                </p:cNvSpPr>
                <p:nvPr/>
              </p:nvSpPr>
              <p:spPr bwMode="auto">
                <a:xfrm>
                  <a:off x="4484" y="2877"/>
                  <a:ext cx="299" cy="1"/>
                </a:xfrm>
                <a:custGeom>
                  <a:avLst/>
                  <a:gdLst>
                    <a:gd name="T0" fmla="*/ 0 w 1497"/>
                    <a:gd name="T1" fmla="*/ 7 h 7"/>
                    <a:gd name="T2" fmla="*/ 0 w 1497"/>
                    <a:gd name="T3" fmla="*/ 7 h 7"/>
                    <a:gd name="T4" fmla="*/ 2 w 1497"/>
                    <a:gd name="T5" fmla="*/ 7 h 7"/>
                    <a:gd name="T6" fmla="*/ 4 w 1497"/>
                    <a:gd name="T7" fmla="*/ 7 h 7"/>
                    <a:gd name="T8" fmla="*/ 8 w 1497"/>
                    <a:gd name="T9" fmla="*/ 5 h 7"/>
                    <a:gd name="T10" fmla="*/ 15 w 1497"/>
                    <a:gd name="T11" fmla="*/ 5 h 7"/>
                    <a:gd name="T12" fmla="*/ 25 w 1497"/>
                    <a:gd name="T13" fmla="*/ 5 h 7"/>
                    <a:gd name="T14" fmla="*/ 37 w 1497"/>
                    <a:gd name="T15" fmla="*/ 4 h 7"/>
                    <a:gd name="T16" fmla="*/ 54 w 1497"/>
                    <a:gd name="T17" fmla="*/ 4 h 7"/>
                    <a:gd name="T18" fmla="*/ 73 w 1497"/>
                    <a:gd name="T19" fmla="*/ 4 h 7"/>
                    <a:gd name="T20" fmla="*/ 73 w 1497"/>
                    <a:gd name="T21" fmla="*/ 4 h 7"/>
                    <a:gd name="T22" fmla="*/ 83 w 1497"/>
                    <a:gd name="T23" fmla="*/ 4 h 7"/>
                    <a:gd name="T24" fmla="*/ 99 w 1497"/>
                    <a:gd name="T25" fmla="*/ 4 h 7"/>
                    <a:gd name="T26" fmla="*/ 122 w 1497"/>
                    <a:gd name="T27" fmla="*/ 4 h 7"/>
                    <a:gd name="T28" fmla="*/ 151 w 1497"/>
                    <a:gd name="T29" fmla="*/ 4 h 7"/>
                    <a:gd name="T30" fmla="*/ 187 w 1497"/>
                    <a:gd name="T31" fmla="*/ 4 h 7"/>
                    <a:gd name="T32" fmla="*/ 227 w 1497"/>
                    <a:gd name="T33" fmla="*/ 4 h 7"/>
                    <a:gd name="T34" fmla="*/ 272 w 1497"/>
                    <a:gd name="T35" fmla="*/ 4 h 7"/>
                    <a:gd name="T36" fmla="*/ 321 w 1497"/>
                    <a:gd name="T37" fmla="*/ 4 h 7"/>
                    <a:gd name="T38" fmla="*/ 373 w 1497"/>
                    <a:gd name="T39" fmla="*/ 3 h 7"/>
                    <a:gd name="T40" fmla="*/ 429 w 1497"/>
                    <a:gd name="T41" fmla="*/ 3 h 7"/>
                    <a:gd name="T42" fmla="*/ 489 w 1497"/>
                    <a:gd name="T43" fmla="*/ 3 h 7"/>
                    <a:gd name="T44" fmla="*/ 550 w 1497"/>
                    <a:gd name="T45" fmla="*/ 3 h 7"/>
                    <a:gd name="T46" fmla="*/ 613 w 1497"/>
                    <a:gd name="T47" fmla="*/ 3 h 7"/>
                    <a:gd name="T48" fmla="*/ 676 w 1497"/>
                    <a:gd name="T49" fmla="*/ 3 h 7"/>
                    <a:gd name="T50" fmla="*/ 742 w 1497"/>
                    <a:gd name="T51" fmla="*/ 3 h 7"/>
                    <a:gd name="T52" fmla="*/ 808 w 1497"/>
                    <a:gd name="T53" fmla="*/ 2 h 7"/>
                    <a:gd name="T54" fmla="*/ 872 w 1497"/>
                    <a:gd name="T55" fmla="*/ 2 h 7"/>
                    <a:gd name="T56" fmla="*/ 937 w 1497"/>
                    <a:gd name="T57" fmla="*/ 2 h 7"/>
                    <a:gd name="T58" fmla="*/ 1000 w 1497"/>
                    <a:gd name="T59" fmla="*/ 2 h 7"/>
                    <a:gd name="T60" fmla="*/ 1062 w 1497"/>
                    <a:gd name="T61" fmla="*/ 2 h 7"/>
                    <a:gd name="T62" fmla="*/ 1122 w 1497"/>
                    <a:gd name="T63" fmla="*/ 2 h 7"/>
                    <a:gd name="T64" fmla="*/ 1179 w 1497"/>
                    <a:gd name="T65" fmla="*/ 2 h 7"/>
                    <a:gd name="T66" fmla="*/ 1232 w 1497"/>
                    <a:gd name="T67" fmla="*/ 2 h 7"/>
                    <a:gd name="T68" fmla="*/ 1282 w 1497"/>
                    <a:gd name="T69" fmla="*/ 0 h 7"/>
                    <a:gd name="T70" fmla="*/ 1329 w 1497"/>
                    <a:gd name="T71" fmla="*/ 0 h 7"/>
                    <a:gd name="T72" fmla="*/ 1370 w 1497"/>
                    <a:gd name="T73" fmla="*/ 0 h 7"/>
                    <a:gd name="T74" fmla="*/ 1407 w 1497"/>
                    <a:gd name="T75" fmla="*/ 0 h 7"/>
                    <a:gd name="T76" fmla="*/ 1438 w 1497"/>
                    <a:gd name="T77" fmla="*/ 0 h 7"/>
                    <a:gd name="T78" fmla="*/ 1463 w 1497"/>
                    <a:gd name="T79" fmla="*/ 0 h 7"/>
                    <a:gd name="T80" fmla="*/ 1481 w 1497"/>
                    <a:gd name="T81" fmla="*/ 0 h 7"/>
                    <a:gd name="T82" fmla="*/ 1493 w 1497"/>
                    <a:gd name="T83" fmla="*/ 0 h 7"/>
                    <a:gd name="T84" fmla="*/ 1497 w 1497"/>
                    <a:gd name="T8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97" h="7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8" y="5"/>
                      </a:lnTo>
                      <a:lnTo>
                        <a:pt x="15" y="5"/>
                      </a:lnTo>
                      <a:lnTo>
                        <a:pt x="25" y="5"/>
                      </a:lnTo>
                      <a:lnTo>
                        <a:pt x="37" y="4"/>
                      </a:lnTo>
                      <a:lnTo>
                        <a:pt x="54" y="4"/>
                      </a:lnTo>
                      <a:lnTo>
                        <a:pt x="73" y="4"/>
                      </a:lnTo>
                      <a:lnTo>
                        <a:pt x="83" y="4"/>
                      </a:lnTo>
                      <a:lnTo>
                        <a:pt x="99" y="4"/>
                      </a:lnTo>
                      <a:lnTo>
                        <a:pt x="122" y="4"/>
                      </a:lnTo>
                      <a:lnTo>
                        <a:pt x="151" y="4"/>
                      </a:lnTo>
                      <a:lnTo>
                        <a:pt x="187" y="4"/>
                      </a:lnTo>
                      <a:lnTo>
                        <a:pt x="227" y="4"/>
                      </a:lnTo>
                      <a:lnTo>
                        <a:pt x="272" y="4"/>
                      </a:lnTo>
                      <a:lnTo>
                        <a:pt x="321" y="4"/>
                      </a:lnTo>
                      <a:lnTo>
                        <a:pt x="373" y="3"/>
                      </a:lnTo>
                      <a:lnTo>
                        <a:pt x="429" y="3"/>
                      </a:lnTo>
                      <a:lnTo>
                        <a:pt x="489" y="3"/>
                      </a:lnTo>
                      <a:lnTo>
                        <a:pt x="550" y="3"/>
                      </a:lnTo>
                      <a:lnTo>
                        <a:pt x="613" y="3"/>
                      </a:lnTo>
                      <a:lnTo>
                        <a:pt x="676" y="3"/>
                      </a:lnTo>
                      <a:lnTo>
                        <a:pt x="742" y="3"/>
                      </a:lnTo>
                      <a:lnTo>
                        <a:pt x="808" y="2"/>
                      </a:lnTo>
                      <a:lnTo>
                        <a:pt x="872" y="2"/>
                      </a:lnTo>
                      <a:lnTo>
                        <a:pt x="937" y="2"/>
                      </a:lnTo>
                      <a:lnTo>
                        <a:pt x="1000" y="2"/>
                      </a:lnTo>
                      <a:lnTo>
                        <a:pt x="1062" y="2"/>
                      </a:lnTo>
                      <a:lnTo>
                        <a:pt x="1122" y="2"/>
                      </a:lnTo>
                      <a:lnTo>
                        <a:pt x="1179" y="2"/>
                      </a:lnTo>
                      <a:lnTo>
                        <a:pt x="1232" y="2"/>
                      </a:lnTo>
                      <a:lnTo>
                        <a:pt x="1282" y="0"/>
                      </a:lnTo>
                      <a:lnTo>
                        <a:pt x="1329" y="0"/>
                      </a:lnTo>
                      <a:lnTo>
                        <a:pt x="1370" y="0"/>
                      </a:lnTo>
                      <a:lnTo>
                        <a:pt x="1407" y="0"/>
                      </a:lnTo>
                      <a:lnTo>
                        <a:pt x="1438" y="0"/>
                      </a:lnTo>
                      <a:lnTo>
                        <a:pt x="1463" y="0"/>
                      </a:lnTo>
                      <a:lnTo>
                        <a:pt x="1481" y="0"/>
                      </a:lnTo>
                      <a:lnTo>
                        <a:pt x="1493" y="0"/>
                      </a:lnTo>
                      <a:lnTo>
                        <a:pt x="1497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32" name="Freeform 1048"/>
                <p:cNvSpPr>
                  <a:spLocks/>
                </p:cNvSpPr>
                <p:nvPr/>
              </p:nvSpPr>
              <p:spPr bwMode="auto">
                <a:xfrm>
                  <a:off x="4483" y="2874"/>
                  <a:ext cx="299" cy="1"/>
                </a:xfrm>
                <a:custGeom>
                  <a:avLst/>
                  <a:gdLst>
                    <a:gd name="T0" fmla="*/ 0 w 1497"/>
                    <a:gd name="T1" fmla="*/ 6 h 6"/>
                    <a:gd name="T2" fmla="*/ 0 w 1497"/>
                    <a:gd name="T3" fmla="*/ 6 h 6"/>
                    <a:gd name="T4" fmla="*/ 1 w 1497"/>
                    <a:gd name="T5" fmla="*/ 6 h 6"/>
                    <a:gd name="T6" fmla="*/ 3 w 1497"/>
                    <a:gd name="T7" fmla="*/ 6 h 6"/>
                    <a:gd name="T8" fmla="*/ 8 w 1497"/>
                    <a:gd name="T9" fmla="*/ 6 h 6"/>
                    <a:gd name="T10" fmla="*/ 15 w 1497"/>
                    <a:gd name="T11" fmla="*/ 5 h 6"/>
                    <a:gd name="T12" fmla="*/ 25 w 1497"/>
                    <a:gd name="T13" fmla="*/ 5 h 6"/>
                    <a:gd name="T14" fmla="*/ 37 w 1497"/>
                    <a:gd name="T15" fmla="*/ 5 h 6"/>
                    <a:gd name="T16" fmla="*/ 54 w 1497"/>
                    <a:gd name="T17" fmla="*/ 5 h 6"/>
                    <a:gd name="T18" fmla="*/ 74 w 1497"/>
                    <a:gd name="T19" fmla="*/ 5 h 6"/>
                    <a:gd name="T20" fmla="*/ 74 w 1497"/>
                    <a:gd name="T21" fmla="*/ 5 h 6"/>
                    <a:gd name="T22" fmla="*/ 84 w 1497"/>
                    <a:gd name="T23" fmla="*/ 5 h 6"/>
                    <a:gd name="T24" fmla="*/ 99 w 1497"/>
                    <a:gd name="T25" fmla="*/ 5 h 6"/>
                    <a:gd name="T26" fmla="*/ 123 w 1497"/>
                    <a:gd name="T27" fmla="*/ 5 h 6"/>
                    <a:gd name="T28" fmla="*/ 152 w 1497"/>
                    <a:gd name="T29" fmla="*/ 5 h 6"/>
                    <a:gd name="T30" fmla="*/ 187 w 1497"/>
                    <a:gd name="T31" fmla="*/ 5 h 6"/>
                    <a:gd name="T32" fmla="*/ 227 w 1497"/>
                    <a:gd name="T33" fmla="*/ 5 h 6"/>
                    <a:gd name="T34" fmla="*/ 272 w 1497"/>
                    <a:gd name="T35" fmla="*/ 5 h 6"/>
                    <a:gd name="T36" fmla="*/ 321 w 1497"/>
                    <a:gd name="T37" fmla="*/ 4 h 6"/>
                    <a:gd name="T38" fmla="*/ 373 w 1497"/>
                    <a:gd name="T39" fmla="*/ 4 h 6"/>
                    <a:gd name="T40" fmla="*/ 429 w 1497"/>
                    <a:gd name="T41" fmla="*/ 4 h 6"/>
                    <a:gd name="T42" fmla="*/ 489 w 1497"/>
                    <a:gd name="T43" fmla="*/ 4 h 6"/>
                    <a:gd name="T44" fmla="*/ 550 w 1497"/>
                    <a:gd name="T45" fmla="*/ 4 h 6"/>
                    <a:gd name="T46" fmla="*/ 613 w 1497"/>
                    <a:gd name="T47" fmla="*/ 4 h 6"/>
                    <a:gd name="T48" fmla="*/ 676 w 1497"/>
                    <a:gd name="T49" fmla="*/ 3 h 6"/>
                    <a:gd name="T50" fmla="*/ 742 w 1497"/>
                    <a:gd name="T51" fmla="*/ 3 h 6"/>
                    <a:gd name="T52" fmla="*/ 808 w 1497"/>
                    <a:gd name="T53" fmla="*/ 3 h 6"/>
                    <a:gd name="T54" fmla="*/ 872 w 1497"/>
                    <a:gd name="T55" fmla="*/ 3 h 6"/>
                    <a:gd name="T56" fmla="*/ 937 w 1497"/>
                    <a:gd name="T57" fmla="*/ 3 h 6"/>
                    <a:gd name="T58" fmla="*/ 1000 w 1497"/>
                    <a:gd name="T59" fmla="*/ 1 h 6"/>
                    <a:gd name="T60" fmla="*/ 1062 w 1497"/>
                    <a:gd name="T61" fmla="*/ 1 h 6"/>
                    <a:gd name="T62" fmla="*/ 1122 w 1497"/>
                    <a:gd name="T63" fmla="*/ 1 h 6"/>
                    <a:gd name="T64" fmla="*/ 1179 w 1497"/>
                    <a:gd name="T65" fmla="*/ 1 h 6"/>
                    <a:gd name="T66" fmla="*/ 1233 w 1497"/>
                    <a:gd name="T67" fmla="*/ 1 h 6"/>
                    <a:gd name="T68" fmla="*/ 1283 w 1497"/>
                    <a:gd name="T69" fmla="*/ 1 h 6"/>
                    <a:gd name="T70" fmla="*/ 1329 w 1497"/>
                    <a:gd name="T71" fmla="*/ 0 h 6"/>
                    <a:gd name="T72" fmla="*/ 1370 w 1497"/>
                    <a:gd name="T73" fmla="*/ 0 h 6"/>
                    <a:gd name="T74" fmla="*/ 1407 w 1497"/>
                    <a:gd name="T75" fmla="*/ 0 h 6"/>
                    <a:gd name="T76" fmla="*/ 1439 w 1497"/>
                    <a:gd name="T77" fmla="*/ 0 h 6"/>
                    <a:gd name="T78" fmla="*/ 1463 w 1497"/>
                    <a:gd name="T79" fmla="*/ 0 h 6"/>
                    <a:gd name="T80" fmla="*/ 1481 w 1497"/>
                    <a:gd name="T81" fmla="*/ 0 h 6"/>
                    <a:gd name="T82" fmla="*/ 1493 w 1497"/>
                    <a:gd name="T83" fmla="*/ 0 h 6"/>
                    <a:gd name="T84" fmla="*/ 1497 w 1497"/>
                    <a:gd name="T8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97" h="6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3" y="6"/>
                      </a:lnTo>
                      <a:lnTo>
                        <a:pt x="8" y="6"/>
                      </a:lnTo>
                      <a:lnTo>
                        <a:pt x="15" y="5"/>
                      </a:lnTo>
                      <a:lnTo>
                        <a:pt x="25" y="5"/>
                      </a:lnTo>
                      <a:lnTo>
                        <a:pt x="37" y="5"/>
                      </a:lnTo>
                      <a:lnTo>
                        <a:pt x="54" y="5"/>
                      </a:lnTo>
                      <a:lnTo>
                        <a:pt x="74" y="5"/>
                      </a:lnTo>
                      <a:lnTo>
                        <a:pt x="84" y="5"/>
                      </a:lnTo>
                      <a:lnTo>
                        <a:pt x="99" y="5"/>
                      </a:lnTo>
                      <a:lnTo>
                        <a:pt x="123" y="5"/>
                      </a:lnTo>
                      <a:lnTo>
                        <a:pt x="152" y="5"/>
                      </a:lnTo>
                      <a:lnTo>
                        <a:pt x="187" y="5"/>
                      </a:lnTo>
                      <a:lnTo>
                        <a:pt x="227" y="5"/>
                      </a:lnTo>
                      <a:lnTo>
                        <a:pt x="272" y="5"/>
                      </a:lnTo>
                      <a:lnTo>
                        <a:pt x="321" y="4"/>
                      </a:lnTo>
                      <a:lnTo>
                        <a:pt x="373" y="4"/>
                      </a:lnTo>
                      <a:lnTo>
                        <a:pt x="429" y="4"/>
                      </a:lnTo>
                      <a:lnTo>
                        <a:pt x="489" y="4"/>
                      </a:lnTo>
                      <a:lnTo>
                        <a:pt x="550" y="4"/>
                      </a:lnTo>
                      <a:lnTo>
                        <a:pt x="613" y="4"/>
                      </a:lnTo>
                      <a:lnTo>
                        <a:pt x="676" y="3"/>
                      </a:lnTo>
                      <a:lnTo>
                        <a:pt x="742" y="3"/>
                      </a:lnTo>
                      <a:lnTo>
                        <a:pt x="808" y="3"/>
                      </a:lnTo>
                      <a:lnTo>
                        <a:pt x="872" y="3"/>
                      </a:lnTo>
                      <a:lnTo>
                        <a:pt x="937" y="3"/>
                      </a:lnTo>
                      <a:lnTo>
                        <a:pt x="1000" y="1"/>
                      </a:lnTo>
                      <a:lnTo>
                        <a:pt x="1062" y="1"/>
                      </a:lnTo>
                      <a:lnTo>
                        <a:pt x="1122" y="1"/>
                      </a:lnTo>
                      <a:lnTo>
                        <a:pt x="1179" y="1"/>
                      </a:lnTo>
                      <a:lnTo>
                        <a:pt x="1233" y="1"/>
                      </a:lnTo>
                      <a:lnTo>
                        <a:pt x="1283" y="1"/>
                      </a:lnTo>
                      <a:lnTo>
                        <a:pt x="1329" y="0"/>
                      </a:lnTo>
                      <a:lnTo>
                        <a:pt x="1370" y="0"/>
                      </a:lnTo>
                      <a:lnTo>
                        <a:pt x="1407" y="0"/>
                      </a:lnTo>
                      <a:lnTo>
                        <a:pt x="1439" y="0"/>
                      </a:lnTo>
                      <a:lnTo>
                        <a:pt x="1463" y="0"/>
                      </a:lnTo>
                      <a:lnTo>
                        <a:pt x="1481" y="0"/>
                      </a:lnTo>
                      <a:lnTo>
                        <a:pt x="1493" y="0"/>
                      </a:lnTo>
                      <a:lnTo>
                        <a:pt x="1497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33" name="Freeform 1049"/>
                <p:cNvSpPr>
                  <a:spLocks/>
                </p:cNvSpPr>
                <p:nvPr/>
              </p:nvSpPr>
              <p:spPr bwMode="auto">
                <a:xfrm>
                  <a:off x="4482" y="2872"/>
                  <a:ext cx="300" cy="1"/>
                </a:xfrm>
                <a:custGeom>
                  <a:avLst/>
                  <a:gdLst>
                    <a:gd name="T0" fmla="*/ 0 w 1499"/>
                    <a:gd name="T1" fmla="*/ 5 h 5"/>
                    <a:gd name="T2" fmla="*/ 0 w 1499"/>
                    <a:gd name="T3" fmla="*/ 5 h 5"/>
                    <a:gd name="T4" fmla="*/ 1 w 1499"/>
                    <a:gd name="T5" fmla="*/ 5 h 5"/>
                    <a:gd name="T6" fmla="*/ 4 w 1499"/>
                    <a:gd name="T7" fmla="*/ 5 h 5"/>
                    <a:gd name="T8" fmla="*/ 8 w 1499"/>
                    <a:gd name="T9" fmla="*/ 5 h 5"/>
                    <a:gd name="T10" fmla="*/ 16 w 1499"/>
                    <a:gd name="T11" fmla="*/ 5 h 5"/>
                    <a:gd name="T12" fmla="*/ 25 w 1499"/>
                    <a:gd name="T13" fmla="*/ 5 h 5"/>
                    <a:gd name="T14" fmla="*/ 38 w 1499"/>
                    <a:gd name="T15" fmla="*/ 5 h 5"/>
                    <a:gd name="T16" fmla="*/ 55 w 1499"/>
                    <a:gd name="T17" fmla="*/ 5 h 5"/>
                    <a:gd name="T18" fmla="*/ 74 w 1499"/>
                    <a:gd name="T19" fmla="*/ 5 h 5"/>
                    <a:gd name="T20" fmla="*/ 74 w 1499"/>
                    <a:gd name="T21" fmla="*/ 5 h 5"/>
                    <a:gd name="T22" fmla="*/ 84 w 1499"/>
                    <a:gd name="T23" fmla="*/ 5 h 5"/>
                    <a:gd name="T24" fmla="*/ 100 w 1499"/>
                    <a:gd name="T25" fmla="*/ 5 h 5"/>
                    <a:gd name="T26" fmla="*/ 123 w 1499"/>
                    <a:gd name="T27" fmla="*/ 5 h 5"/>
                    <a:gd name="T28" fmla="*/ 152 w 1499"/>
                    <a:gd name="T29" fmla="*/ 5 h 5"/>
                    <a:gd name="T30" fmla="*/ 187 w 1499"/>
                    <a:gd name="T31" fmla="*/ 5 h 5"/>
                    <a:gd name="T32" fmla="*/ 228 w 1499"/>
                    <a:gd name="T33" fmla="*/ 5 h 5"/>
                    <a:gd name="T34" fmla="*/ 273 w 1499"/>
                    <a:gd name="T35" fmla="*/ 5 h 5"/>
                    <a:gd name="T36" fmla="*/ 321 w 1499"/>
                    <a:gd name="T37" fmla="*/ 4 h 5"/>
                    <a:gd name="T38" fmla="*/ 375 w 1499"/>
                    <a:gd name="T39" fmla="*/ 4 h 5"/>
                    <a:gd name="T40" fmla="*/ 431 w 1499"/>
                    <a:gd name="T41" fmla="*/ 4 h 5"/>
                    <a:gd name="T42" fmla="*/ 489 w 1499"/>
                    <a:gd name="T43" fmla="*/ 4 h 5"/>
                    <a:gd name="T44" fmla="*/ 550 w 1499"/>
                    <a:gd name="T45" fmla="*/ 4 h 5"/>
                    <a:gd name="T46" fmla="*/ 614 w 1499"/>
                    <a:gd name="T47" fmla="*/ 4 h 5"/>
                    <a:gd name="T48" fmla="*/ 678 w 1499"/>
                    <a:gd name="T49" fmla="*/ 2 h 5"/>
                    <a:gd name="T50" fmla="*/ 743 w 1499"/>
                    <a:gd name="T51" fmla="*/ 2 h 5"/>
                    <a:gd name="T52" fmla="*/ 808 w 1499"/>
                    <a:gd name="T53" fmla="*/ 2 h 5"/>
                    <a:gd name="T54" fmla="*/ 874 w 1499"/>
                    <a:gd name="T55" fmla="*/ 2 h 5"/>
                    <a:gd name="T56" fmla="*/ 939 w 1499"/>
                    <a:gd name="T57" fmla="*/ 2 h 5"/>
                    <a:gd name="T58" fmla="*/ 1002 w 1499"/>
                    <a:gd name="T59" fmla="*/ 1 h 5"/>
                    <a:gd name="T60" fmla="*/ 1063 w 1499"/>
                    <a:gd name="T61" fmla="*/ 1 h 5"/>
                    <a:gd name="T62" fmla="*/ 1122 w 1499"/>
                    <a:gd name="T63" fmla="*/ 1 h 5"/>
                    <a:gd name="T64" fmla="*/ 1180 w 1499"/>
                    <a:gd name="T65" fmla="*/ 1 h 5"/>
                    <a:gd name="T66" fmla="*/ 1234 w 1499"/>
                    <a:gd name="T67" fmla="*/ 1 h 5"/>
                    <a:gd name="T68" fmla="*/ 1284 w 1499"/>
                    <a:gd name="T69" fmla="*/ 1 h 5"/>
                    <a:gd name="T70" fmla="*/ 1331 w 1499"/>
                    <a:gd name="T71" fmla="*/ 0 h 5"/>
                    <a:gd name="T72" fmla="*/ 1372 w 1499"/>
                    <a:gd name="T73" fmla="*/ 0 h 5"/>
                    <a:gd name="T74" fmla="*/ 1408 w 1499"/>
                    <a:gd name="T75" fmla="*/ 0 h 5"/>
                    <a:gd name="T76" fmla="*/ 1440 w 1499"/>
                    <a:gd name="T77" fmla="*/ 0 h 5"/>
                    <a:gd name="T78" fmla="*/ 1464 w 1499"/>
                    <a:gd name="T79" fmla="*/ 0 h 5"/>
                    <a:gd name="T80" fmla="*/ 1483 w 1499"/>
                    <a:gd name="T81" fmla="*/ 0 h 5"/>
                    <a:gd name="T82" fmla="*/ 1495 w 1499"/>
                    <a:gd name="T83" fmla="*/ 0 h 5"/>
                    <a:gd name="T84" fmla="*/ 1499 w 1499"/>
                    <a:gd name="T8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99" h="5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4" y="5"/>
                      </a:lnTo>
                      <a:lnTo>
                        <a:pt x="8" y="5"/>
                      </a:lnTo>
                      <a:lnTo>
                        <a:pt x="16" y="5"/>
                      </a:lnTo>
                      <a:lnTo>
                        <a:pt x="25" y="5"/>
                      </a:lnTo>
                      <a:lnTo>
                        <a:pt x="38" y="5"/>
                      </a:lnTo>
                      <a:lnTo>
                        <a:pt x="55" y="5"/>
                      </a:lnTo>
                      <a:lnTo>
                        <a:pt x="74" y="5"/>
                      </a:lnTo>
                      <a:lnTo>
                        <a:pt x="84" y="5"/>
                      </a:lnTo>
                      <a:lnTo>
                        <a:pt x="100" y="5"/>
                      </a:lnTo>
                      <a:lnTo>
                        <a:pt x="123" y="5"/>
                      </a:lnTo>
                      <a:lnTo>
                        <a:pt x="152" y="5"/>
                      </a:lnTo>
                      <a:lnTo>
                        <a:pt x="187" y="5"/>
                      </a:lnTo>
                      <a:lnTo>
                        <a:pt x="228" y="5"/>
                      </a:lnTo>
                      <a:lnTo>
                        <a:pt x="273" y="5"/>
                      </a:lnTo>
                      <a:lnTo>
                        <a:pt x="321" y="4"/>
                      </a:lnTo>
                      <a:lnTo>
                        <a:pt x="375" y="4"/>
                      </a:lnTo>
                      <a:lnTo>
                        <a:pt x="431" y="4"/>
                      </a:lnTo>
                      <a:lnTo>
                        <a:pt x="489" y="4"/>
                      </a:lnTo>
                      <a:lnTo>
                        <a:pt x="550" y="4"/>
                      </a:lnTo>
                      <a:lnTo>
                        <a:pt x="614" y="4"/>
                      </a:lnTo>
                      <a:lnTo>
                        <a:pt x="678" y="2"/>
                      </a:lnTo>
                      <a:lnTo>
                        <a:pt x="743" y="2"/>
                      </a:lnTo>
                      <a:lnTo>
                        <a:pt x="808" y="2"/>
                      </a:lnTo>
                      <a:lnTo>
                        <a:pt x="874" y="2"/>
                      </a:lnTo>
                      <a:lnTo>
                        <a:pt x="939" y="2"/>
                      </a:lnTo>
                      <a:lnTo>
                        <a:pt x="1002" y="1"/>
                      </a:lnTo>
                      <a:lnTo>
                        <a:pt x="1063" y="1"/>
                      </a:lnTo>
                      <a:lnTo>
                        <a:pt x="1122" y="1"/>
                      </a:lnTo>
                      <a:lnTo>
                        <a:pt x="1180" y="1"/>
                      </a:lnTo>
                      <a:lnTo>
                        <a:pt x="1234" y="1"/>
                      </a:lnTo>
                      <a:lnTo>
                        <a:pt x="1284" y="1"/>
                      </a:lnTo>
                      <a:lnTo>
                        <a:pt x="1331" y="0"/>
                      </a:lnTo>
                      <a:lnTo>
                        <a:pt x="1372" y="0"/>
                      </a:lnTo>
                      <a:lnTo>
                        <a:pt x="1408" y="0"/>
                      </a:lnTo>
                      <a:lnTo>
                        <a:pt x="1440" y="0"/>
                      </a:lnTo>
                      <a:lnTo>
                        <a:pt x="1464" y="0"/>
                      </a:lnTo>
                      <a:lnTo>
                        <a:pt x="1483" y="0"/>
                      </a:lnTo>
                      <a:lnTo>
                        <a:pt x="1495" y="0"/>
                      </a:lnTo>
                      <a:lnTo>
                        <a:pt x="1499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34" name="Freeform 1050"/>
                <p:cNvSpPr>
                  <a:spLocks/>
                </p:cNvSpPr>
                <p:nvPr/>
              </p:nvSpPr>
              <p:spPr bwMode="auto">
                <a:xfrm>
                  <a:off x="4482" y="2870"/>
                  <a:ext cx="300" cy="1"/>
                </a:xfrm>
                <a:custGeom>
                  <a:avLst/>
                  <a:gdLst>
                    <a:gd name="T0" fmla="*/ 0 w 1498"/>
                    <a:gd name="T1" fmla="*/ 1 h 2"/>
                    <a:gd name="T2" fmla="*/ 0 w 1498"/>
                    <a:gd name="T3" fmla="*/ 1 h 2"/>
                    <a:gd name="T4" fmla="*/ 2 w 1498"/>
                    <a:gd name="T5" fmla="*/ 1 h 2"/>
                    <a:gd name="T6" fmla="*/ 4 w 1498"/>
                    <a:gd name="T7" fmla="*/ 1 h 2"/>
                    <a:gd name="T8" fmla="*/ 9 w 1498"/>
                    <a:gd name="T9" fmla="*/ 1 h 2"/>
                    <a:gd name="T10" fmla="*/ 16 w 1498"/>
                    <a:gd name="T11" fmla="*/ 1 h 2"/>
                    <a:gd name="T12" fmla="*/ 26 w 1498"/>
                    <a:gd name="T13" fmla="*/ 2 h 2"/>
                    <a:gd name="T14" fmla="*/ 39 w 1498"/>
                    <a:gd name="T15" fmla="*/ 2 h 2"/>
                    <a:gd name="T16" fmla="*/ 55 w 1498"/>
                    <a:gd name="T17" fmla="*/ 2 h 2"/>
                    <a:gd name="T18" fmla="*/ 75 w 1498"/>
                    <a:gd name="T19" fmla="*/ 2 h 2"/>
                    <a:gd name="T20" fmla="*/ 75 w 1498"/>
                    <a:gd name="T21" fmla="*/ 2 h 2"/>
                    <a:gd name="T22" fmla="*/ 84 w 1498"/>
                    <a:gd name="T23" fmla="*/ 2 h 2"/>
                    <a:gd name="T24" fmla="*/ 100 w 1498"/>
                    <a:gd name="T25" fmla="*/ 2 h 2"/>
                    <a:gd name="T26" fmla="*/ 123 w 1498"/>
                    <a:gd name="T27" fmla="*/ 2 h 2"/>
                    <a:gd name="T28" fmla="*/ 153 w 1498"/>
                    <a:gd name="T29" fmla="*/ 2 h 2"/>
                    <a:gd name="T30" fmla="*/ 188 w 1498"/>
                    <a:gd name="T31" fmla="*/ 2 h 2"/>
                    <a:gd name="T32" fmla="*/ 228 w 1498"/>
                    <a:gd name="T33" fmla="*/ 2 h 2"/>
                    <a:gd name="T34" fmla="*/ 273 w 1498"/>
                    <a:gd name="T35" fmla="*/ 2 h 2"/>
                    <a:gd name="T36" fmla="*/ 322 w 1498"/>
                    <a:gd name="T37" fmla="*/ 2 h 2"/>
                    <a:gd name="T38" fmla="*/ 374 w 1498"/>
                    <a:gd name="T39" fmla="*/ 2 h 2"/>
                    <a:gd name="T40" fmla="*/ 430 w 1498"/>
                    <a:gd name="T41" fmla="*/ 2 h 2"/>
                    <a:gd name="T42" fmla="*/ 490 w 1498"/>
                    <a:gd name="T43" fmla="*/ 1 h 2"/>
                    <a:gd name="T44" fmla="*/ 551 w 1498"/>
                    <a:gd name="T45" fmla="*/ 1 h 2"/>
                    <a:gd name="T46" fmla="*/ 614 w 1498"/>
                    <a:gd name="T47" fmla="*/ 1 h 2"/>
                    <a:gd name="T48" fmla="*/ 677 w 1498"/>
                    <a:gd name="T49" fmla="*/ 1 h 2"/>
                    <a:gd name="T50" fmla="*/ 743 w 1498"/>
                    <a:gd name="T51" fmla="*/ 1 h 2"/>
                    <a:gd name="T52" fmla="*/ 809 w 1498"/>
                    <a:gd name="T53" fmla="*/ 1 h 2"/>
                    <a:gd name="T54" fmla="*/ 873 w 1498"/>
                    <a:gd name="T55" fmla="*/ 1 h 2"/>
                    <a:gd name="T56" fmla="*/ 938 w 1498"/>
                    <a:gd name="T57" fmla="*/ 1 h 2"/>
                    <a:gd name="T58" fmla="*/ 1001 w 1498"/>
                    <a:gd name="T59" fmla="*/ 1 h 2"/>
                    <a:gd name="T60" fmla="*/ 1063 w 1498"/>
                    <a:gd name="T61" fmla="*/ 1 h 2"/>
                    <a:gd name="T62" fmla="*/ 1123 w 1498"/>
                    <a:gd name="T63" fmla="*/ 1 h 2"/>
                    <a:gd name="T64" fmla="*/ 1180 w 1498"/>
                    <a:gd name="T65" fmla="*/ 0 h 2"/>
                    <a:gd name="T66" fmla="*/ 1234 w 1498"/>
                    <a:gd name="T67" fmla="*/ 0 h 2"/>
                    <a:gd name="T68" fmla="*/ 1284 w 1498"/>
                    <a:gd name="T69" fmla="*/ 0 h 2"/>
                    <a:gd name="T70" fmla="*/ 1330 w 1498"/>
                    <a:gd name="T71" fmla="*/ 0 h 2"/>
                    <a:gd name="T72" fmla="*/ 1371 w 1498"/>
                    <a:gd name="T73" fmla="*/ 0 h 2"/>
                    <a:gd name="T74" fmla="*/ 1408 w 1498"/>
                    <a:gd name="T75" fmla="*/ 0 h 2"/>
                    <a:gd name="T76" fmla="*/ 1439 w 1498"/>
                    <a:gd name="T77" fmla="*/ 0 h 2"/>
                    <a:gd name="T78" fmla="*/ 1464 w 1498"/>
                    <a:gd name="T79" fmla="*/ 0 h 2"/>
                    <a:gd name="T80" fmla="*/ 1482 w 1498"/>
                    <a:gd name="T81" fmla="*/ 0 h 2"/>
                    <a:gd name="T82" fmla="*/ 1494 w 1498"/>
                    <a:gd name="T83" fmla="*/ 0 h 2"/>
                    <a:gd name="T84" fmla="*/ 1498 w 1498"/>
                    <a:gd name="T8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98" h="2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4" y="1"/>
                      </a:lnTo>
                      <a:lnTo>
                        <a:pt x="9" y="1"/>
                      </a:lnTo>
                      <a:lnTo>
                        <a:pt x="16" y="1"/>
                      </a:lnTo>
                      <a:lnTo>
                        <a:pt x="26" y="2"/>
                      </a:lnTo>
                      <a:lnTo>
                        <a:pt x="39" y="2"/>
                      </a:lnTo>
                      <a:lnTo>
                        <a:pt x="55" y="2"/>
                      </a:lnTo>
                      <a:lnTo>
                        <a:pt x="75" y="2"/>
                      </a:lnTo>
                      <a:lnTo>
                        <a:pt x="84" y="2"/>
                      </a:lnTo>
                      <a:lnTo>
                        <a:pt x="100" y="2"/>
                      </a:lnTo>
                      <a:lnTo>
                        <a:pt x="123" y="2"/>
                      </a:lnTo>
                      <a:lnTo>
                        <a:pt x="153" y="2"/>
                      </a:lnTo>
                      <a:lnTo>
                        <a:pt x="188" y="2"/>
                      </a:lnTo>
                      <a:lnTo>
                        <a:pt x="228" y="2"/>
                      </a:lnTo>
                      <a:lnTo>
                        <a:pt x="273" y="2"/>
                      </a:lnTo>
                      <a:lnTo>
                        <a:pt x="322" y="2"/>
                      </a:lnTo>
                      <a:lnTo>
                        <a:pt x="374" y="2"/>
                      </a:lnTo>
                      <a:lnTo>
                        <a:pt x="430" y="2"/>
                      </a:lnTo>
                      <a:lnTo>
                        <a:pt x="490" y="1"/>
                      </a:lnTo>
                      <a:lnTo>
                        <a:pt x="551" y="1"/>
                      </a:lnTo>
                      <a:lnTo>
                        <a:pt x="614" y="1"/>
                      </a:lnTo>
                      <a:lnTo>
                        <a:pt x="677" y="1"/>
                      </a:lnTo>
                      <a:lnTo>
                        <a:pt x="743" y="1"/>
                      </a:lnTo>
                      <a:lnTo>
                        <a:pt x="809" y="1"/>
                      </a:lnTo>
                      <a:lnTo>
                        <a:pt x="873" y="1"/>
                      </a:lnTo>
                      <a:lnTo>
                        <a:pt x="938" y="1"/>
                      </a:lnTo>
                      <a:lnTo>
                        <a:pt x="1001" y="1"/>
                      </a:lnTo>
                      <a:lnTo>
                        <a:pt x="1063" y="1"/>
                      </a:lnTo>
                      <a:lnTo>
                        <a:pt x="1123" y="1"/>
                      </a:lnTo>
                      <a:lnTo>
                        <a:pt x="1180" y="0"/>
                      </a:lnTo>
                      <a:lnTo>
                        <a:pt x="1234" y="0"/>
                      </a:lnTo>
                      <a:lnTo>
                        <a:pt x="1284" y="0"/>
                      </a:lnTo>
                      <a:lnTo>
                        <a:pt x="1330" y="0"/>
                      </a:lnTo>
                      <a:lnTo>
                        <a:pt x="1371" y="0"/>
                      </a:lnTo>
                      <a:lnTo>
                        <a:pt x="1408" y="0"/>
                      </a:lnTo>
                      <a:lnTo>
                        <a:pt x="1439" y="0"/>
                      </a:lnTo>
                      <a:lnTo>
                        <a:pt x="1464" y="0"/>
                      </a:lnTo>
                      <a:lnTo>
                        <a:pt x="1482" y="0"/>
                      </a:lnTo>
                      <a:lnTo>
                        <a:pt x="1494" y="0"/>
                      </a:lnTo>
                      <a:lnTo>
                        <a:pt x="1498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35" name="Freeform 1051"/>
                <p:cNvSpPr>
                  <a:spLocks/>
                </p:cNvSpPr>
                <p:nvPr/>
              </p:nvSpPr>
              <p:spPr bwMode="auto">
                <a:xfrm>
                  <a:off x="4483" y="2867"/>
                  <a:ext cx="299" cy="1"/>
                </a:xfrm>
                <a:custGeom>
                  <a:avLst/>
                  <a:gdLst>
                    <a:gd name="T0" fmla="*/ 0 w 1497"/>
                    <a:gd name="T1" fmla="*/ 0 h 1"/>
                    <a:gd name="T2" fmla="*/ 0 w 1497"/>
                    <a:gd name="T3" fmla="*/ 0 h 1"/>
                    <a:gd name="T4" fmla="*/ 1 w 1497"/>
                    <a:gd name="T5" fmla="*/ 0 h 1"/>
                    <a:gd name="T6" fmla="*/ 3 w 1497"/>
                    <a:gd name="T7" fmla="*/ 0 h 1"/>
                    <a:gd name="T8" fmla="*/ 8 w 1497"/>
                    <a:gd name="T9" fmla="*/ 0 h 1"/>
                    <a:gd name="T10" fmla="*/ 16 w 1497"/>
                    <a:gd name="T11" fmla="*/ 0 h 1"/>
                    <a:gd name="T12" fmla="*/ 25 w 1497"/>
                    <a:gd name="T13" fmla="*/ 1 h 1"/>
                    <a:gd name="T14" fmla="*/ 39 w 1497"/>
                    <a:gd name="T15" fmla="*/ 1 h 1"/>
                    <a:gd name="T16" fmla="*/ 55 w 1497"/>
                    <a:gd name="T17" fmla="*/ 1 h 1"/>
                    <a:gd name="T18" fmla="*/ 74 w 1497"/>
                    <a:gd name="T19" fmla="*/ 1 h 1"/>
                    <a:gd name="T20" fmla="*/ 74 w 1497"/>
                    <a:gd name="T21" fmla="*/ 1 h 1"/>
                    <a:gd name="T22" fmla="*/ 84 w 1497"/>
                    <a:gd name="T23" fmla="*/ 1 h 1"/>
                    <a:gd name="T24" fmla="*/ 100 w 1497"/>
                    <a:gd name="T25" fmla="*/ 1 h 1"/>
                    <a:gd name="T26" fmla="*/ 123 w 1497"/>
                    <a:gd name="T27" fmla="*/ 1 h 1"/>
                    <a:gd name="T28" fmla="*/ 152 w 1497"/>
                    <a:gd name="T29" fmla="*/ 1 h 1"/>
                    <a:gd name="T30" fmla="*/ 187 w 1497"/>
                    <a:gd name="T31" fmla="*/ 1 h 1"/>
                    <a:gd name="T32" fmla="*/ 227 w 1497"/>
                    <a:gd name="T33" fmla="*/ 1 h 1"/>
                    <a:gd name="T34" fmla="*/ 272 w 1497"/>
                    <a:gd name="T35" fmla="*/ 1 h 1"/>
                    <a:gd name="T36" fmla="*/ 321 w 1497"/>
                    <a:gd name="T37" fmla="*/ 1 h 1"/>
                    <a:gd name="T38" fmla="*/ 374 w 1497"/>
                    <a:gd name="T39" fmla="*/ 1 h 1"/>
                    <a:gd name="T40" fmla="*/ 430 w 1497"/>
                    <a:gd name="T41" fmla="*/ 1 h 1"/>
                    <a:gd name="T42" fmla="*/ 489 w 1497"/>
                    <a:gd name="T43" fmla="*/ 1 h 1"/>
                    <a:gd name="T44" fmla="*/ 550 w 1497"/>
                    <a:gd name="T45" fmla="*/ 1 h 1"/>
                    <a:gd name="T46" fmla="*/ 613 w 1497"/>
                    <a:gd name="T47" fmla="*/ 1 h 1"/>
                    <a:gd name="T48" fmla="*/ 677 w 1497"/>
                    <a:gd name="T49" fmla="*/ 1 h 1"/>
                    <a:gd name="T50" fmla="*/ 742 w 1497"/>
                    <a:gd name="T51" fmla="*/ 1 h 1"/>
                    <a:gd name="T52" fmla="*/ 808 w 1497"/>
                    <a:gd name="T53" fmla="*/ 0 h 1"/>
                    <a:gd name="T54" fmla="*/ 873 w 1497"/>
                    <a:gd name="T55" fmla="*/ 0 h 1"/>
                    <a:gd name="T56" fmla="*/ 937 w 1497"/>
                    <a:gd name="T57" fmla="*/ 0 h 1"/>
                    <a:gd name="T58" fmla="*/ 1001 w 1497"/>
                    <a:gd name="T59" fmla="*/ 0 h 1"/>
                    <a:gd name="T60" fmla="*/ 1063 w 1497"/>
                    <a:gd name="T61" fmla="*/ 0 h 1"/>
                    <a:gd name="T62" fmla="*/ 1122 w 1497"/>
                    <a:gd name="T63" fmla="*/ 0 h 1"/>
                    <a:gd name="T64" fmla="*/ 1179 w 1497"/>
                    <a:gd name="T65" fmla="*/ 0 h 1"/>
                    <a:gd name="T66" fmla="*/ 1233 w 1497"/>
                    <a:gd name="T67" fmla="*/ 0 h 1"/>
                    <a:gd name="T68" fmla="*/ 1283 w 1497"/>
                    <a:gd name="T69" fmla="*/ 0 h 1"/>
                    <a:gd name="T70" fmla="*/ 1329 w 1497"/>
                    <a:gd name="T71" fmla="*/ 0 h 1"/>
                    <a:gd name="T72" fmla="*/ 1371 w 1497"/>
                    <a:gd name="T73" fmla="*/ 0 h 1"/>
                    <a:gd name="T74" fmla="*/ 1407 w 1497"/>
                    <a:gd name="T75" fmla="*/ 0 h 1"/>
                    <a:gd name="T76" fmla="*/ 1439 w 1497"/>
                    <a:gd name="T77" fmla="*/ 0 h 1"/>
                    <a:gd name="T78" fmla="*/ 1463 w 1497"/>
                    <a:gd name="T79" fmla="*/ 0 h 1"/>
                    <a:gd name="T80" fmla="*/ 1481 w 1497"/>
                    <a:gd name="T81" fmla="*/ 0 h 1"/>
                    <a:gd name="T82" fmla="*/ 1494 w 1497"/>
                    <a:gd name="T83" fmla="*/ 0 h 1"/>
                    <a:gd name="T84" fmla="*/ 1497 w 1497"/>
                    <a:gd name="T8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97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8" y="0"/>
                      </a:lnTo>
                      <a:lnTo>
                        <a:pt x="16" y="0"/>
                      </a:lnTo>
                      <a:lnTo>
                        <a:pt x="25" y="1"/>
                      </a:lnTo>
                      <a:lnTo>
                        <a:pt x="39" y="1"/>
                      </a:lnTo>
                      <a:lnTo>
                        <a:pt x="55" y="1"/>
                      </a:lnTo>
                      <a:lnTo>
                        <a:pt x="74" y="1"/>
                      </a:lnTo>
                      <a:lnTo>
                        <a:pt x="84" y="1"/>
                      </a:lnTo>
                      <a:lnTo>
                        <a:pt x="100" y="1"/>
                      </a:lnTo>
                      <a:lnTo>
                        <a:pt x="123" y="1"/>
                      </a:lnTo>
                      <a:lnTo>
                        <a:pt x="152" y="1"/>
                      </a:lnTo>
                      <a:lnTo>
                        <a:pt x="187" y="1"/>
                      </a:lnTo>
                      <a:lnTo>
                        <a:pt x="227" y="1"/>
                      </a:lnTo>
                      <a:lnTo>
                        <a:pt x="272" y="1"/>
                      </a:lnTo>
                      <a:lnTo>
                        <a:pt x="321" y="1"/>
                      </a:lnTo>
                      <a:lnTo>
                        <a:pt x="374" y="1"/>
                      </a:lnTo>
                      <a:lnTo>
                        <a:pt x="430" y="1"/>
                      </a:lnTo>
                      <a:lnTo>
                        <a:pt x="489" y="1"/>
                      </a:lnTo>
                      <a:lnTo>
                        <a:pt x="550" y="1"/>
                      </a:lnTo>
                      <a:lnTo>
                        <a:pt x="613" y="1"/>
                      </a:lnTo>
                      <a:lnTo>
                        <a:pt x="677" y="1"/>
                      </a:lnTo>
                      <a:lnTo>
                        <a:pt x="742" y="1"/>
                      </a:lnTo>
                      <a:lnTo>
                        <a:pt x="808" y="0"/>
                      </a:lnTo>
                      <a:lnTo>
                        <a:pt x="873" y="0"/>
                      </a:lnTo>
                      <a:lnTo>
                        <a:pt x="937" y="0"/>
                      </a:lnTo>
                      <a:lnTo>
                        <a:pt x="1001" y="0"/>
                      </a:lnTo>
                      <a:lnTo>
                        <a:pt x="1063" y="0"/>
                      </a:lnTo>
                      <a:lnTo>
                        <a:pt x="1122" y="0"/>
                      </a:lnTo>
                      <a:lnTo>
                        <a:pt x="1179" y="0"/>
                      </a:lnTo>
                      <a:lnTo>
                        <a:pt x="1233" y="0"/>
                      </a:lnTo>
                      <a:lnTo>
                        <a:pt x="1283" y="0"/>
                      </a:lnTo>
                      <a:lnTo>
                        <a:pt x="1329" y="0"/>
                      </a:lnTo>
                      <a:lnTo>
                        <a:pt x="1371" y="0"/>
                      </a:lnTo>
                      <a:lnTo>
                        <a:pt x="1407" y="0"/>
                      </a:lnTo>
                      <a:lnTo>
                        <a:pt x="1439" y="0"/>
                      </a:lnTo>
                      <a:lnTo>
                        <a:pt x="1463" y="0"/>
                      </a:lnTo>
                      <a:lnTo>
                        <a:pt x="1481" y="0"/>
                      </a:lnTo>
                      <a:lnTo>
                        <a:pt x="1494" y="0"/>
                      </a:lnTo>
                      <a:lnTo>
                        <a:pt x="1497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36" name="Freeform 1052"/>
                <p:cNvSpPr>
                  <a:spLocks/>
                </p:cNvSpPr>
                <p:nvPr/>
              </p:nvSpPr>
              <p:spPr bwMode="auto">
                <a:xfrm>
                  <a:off x="4483" y="2864"/>
                  <a:ext cx="300" cy="1"/>
                </a:xfrm>
                <a:custGeom>
                  <a:avLst/>
                  <a:gdLst>
                    <a:gd name="T0" fmla="*/ 0 w 1498"/>
                    <a:gd name="T1" fmla="*/ 0 h 2"/>
                    <a:gd name="T2" fmla="*/ 0 w 1498"/>
                    <a:gd name="T3" fmla="*/ 0 h 2"/>
                    <a:gd name="T4" fmla="*/ 1 w 1498"/>
                    <a:gd name="T5" fmla="*/ 0 h 2"/>
                    <a:gd name="T6" fmla="*/ 4 w 1498"/>
                    <a:gd name="T7" fmla="*/ 0 h 2"/>
                    <a:gd name="T8" fmla="*/ 9 w 1498"/>
                    <a:gd name="T9" fmla="*/ 0 h 2"/>
                    <a:gd name="T10" fmla="*/ 16 w 1498"/>
                    <a:gd name="T11" fmla="*/ 0 h 2"/>
                    <a:gd name="T12" fmla="*/ 26 w 1498"/>
                    <a:gd name="T13" fmla="*/ 2 h 2"/>
                    <a:gd name="T14" fmla="*/ 39 w 1498"/>
                    <a:gd name="T15" fmla="*/ 2 h 2"/>
                    <a:gd name="T16" fmla="*/ 55 w 1498"/>
                    <a:gd name="T17" fmla="*/ 2 h 2"/>
                    <a:gd name="T18" fmla="*/ 74 w 1498"/>
                    <a:gd name="T19" fmla="*/ 2 h 2"/>
                    <a:gd name="T20" fmla="*/ 74 w 1498"/>
                    <a:gd name="T21" fmla="*/ 2 h 2"/>
                    <a:gd name="T22" fmla="*/ 84 w 1498"/>
                    <a:gd name="T23" fmla="*/ 2 h 2"/>
                    <a:gd name="T24" fmla="*/ 100 w 1498"/>
                    <a:gd name="T25" fmla="*/ 2 h 2"/>
                    <a:gd name="T26" fmla="*/ 123 w 1498"/>
                    <a:gd name="T27" fmla="*/ 2 h 2"/>
                    <a:gd name="T28" fmla="*/ 152 w 1498"/>
                    <a:gd name="T29" fmla="*/ 2 h 2"/>
                    <a:gd name="T30" fmla="*/ 188 w 1498"/>
                    <a:gd name="T31" fmla="*/ 2 h 2"/>
                    <a:gd name="T32" fmla="*/ 228 w 1498"/>
                    <a:gd name="T33" fmla="*/ 2 h 2"/>
                    <a:gd name="T34" fmla="*/ 273 w 1498"/>
                    <a:gd name="T35" fmla="*/ 2 h 2"/>
                    <a:gd name="T36" fmla="*/ 322 w 1498"/>
                    <a:gd name="T37" fmla="*/ 2 h 2"/>
                    <a:gd name="T38" fmla="*/ 374 w 1498"/>
                    <a:gd name="T39" fmla="*/ 2 h 2"/>
                    <a:gd name="T40" fmla="*/ 430 w 1498"/>
                    <a:gd name="T41" fmla="*/ 2 h 2"/>
                    <a:gd name="T42" fmla="*/ 490 w 1498"/>
                    <a:gd name="T43" fmla="*/ 2 h 2"/>
                    <a:gd name="T44" fmla="*/ 551 w 1498"/>
                    <a:gd name="T45" fmla="*/ 2 h 2"/>
                    <a:gd name="T46" fmla="*/ 614 w 1498"/>
                    <a:gd name="T47" fmla="*/ 2 h 2"/>
                    <a:gd name="T48" fmla="*/ 677 w 1498"/>
                    <a:gd name="T49" fmla="*/ 2 h 2"/>
                    <a:gd name="T50" fmla="*/ 743 w 1498"/>
                    <a:gd name="T51" fmla="*/ 2 h 2"/>
                    <a:gd name="T52" fmla="*/ 809 w 1498"/>
                    <a:gd name="T53" fmla="*/ 0 h 2"/>
                    <a:gd name="T54" fmla="*/ 873 w 1498"/>
                    <a:gd name="T55" fmla="*/ 0 h 2"/>
                    <a:gd name="T56" fmla="*/ 938 w 1498"/>
                    <a:gd name="T57" fmla="*/ 0 h 2"/>
                    <a:gd name="T58" fmla="*/ 1001 w 1498"/>
                    <a:gd name="T59" fmla="*/ 0 h 2"/>
                    <a:gd name="T60" fmla="*/ 1063 w 1498"/>
                    <a:gd name="T61" fmla="*/ 0 h 2"/>
                    <a:gd name="T62" fmla="*/ 1123 w 1498"/>
                    <a:gd name="T63" fmla="*/ 0 h 2"/>
                    <a:gd name="T64" fmla="*/ 1180 w 1498"/>
                    <a:gd name="T65" fmla="*/ 0 h 2"/>
                    <a:gd name="T66" fmla="*/ 1233 w 1498"/>
                    <a:gd name="T67" fmla="*/ 0 h 2"/>
                    <a:gd name="T68" fmla="*/ 1283 w 1498"/>
                    <a:gd name="T69" fmla="*/ 0 h 2"/>
                    <a:gd name="T70" fmla="*/ 1330 w 1498"/>
                    <a:gd name="T71" fmla="*/ 0 h 2"/>
                    <a:gd name="T72" fmla="*/ 1371 w 1498"/>
                    <a:gd name="T73" fmla="*/ 0 h 2"/>
                    <a:gd name="T74" fmla="*/ 1408 w 1498"/>
                    <a:gd name="T75" fmla="*/ 0 h 2"/>
                    <a:gd name="T76" fmla="*/ 1439 w 1498"/>
                    <a:gd name="T77" fmla="*/ 0 h 2"/>
                    <a:gd name="T78" fmla="*/ 1464 w 1498"/>
                    <a:gd name="T79" fmla="*/ 0 h 2"/>
                    <a:gd name="T80" fmla="*/ 1482 w 1498"/>
                    <a:gd name="T81" fmla="*/ 0 h 2"/>
                    <a:gd name="T82" fmla="*/ 1494 w 1498"/>
                    <a:gd name="T83" fmla="*/ 0 h 2"/>
                    <a:gd name="T84" fmla="*/ 1498 w 1498"/>
                    <a:gd name="T8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98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9" y="0"/>
                      </a:lnTo>
                      <a:lnTo>
                        <a:pt x="16" y="0"/>
                      </a:lnTo>
                      <a:lnTo>
                        <a:pt x="26" y="2"/>
                      </a:lnTo>
                      <a:lnTo>
                        <a:pt x="39" y="2"/>
                      </a:lnTo>
                      <a:lnTo>
                        <a:pt x="55" y="2"/>
                      </a:lnTo>
                      <a:lnTo>
                        <a:pt x="74" y="2"/>
                      </a:lnTo>
                      <a:lnTo>
                        <a:pt x="84" y="2"/>
                      </a:lnTo>
                      <a:lnTo>
                        <a:pt x="100" y="2"/>
                      </a:lnTo>
                      <a:lnTo>
                        <a:pt x="123" y="2"/>
                      </a:lnTo>
                      <a:lnTo>
                        <a:pt x="152" y="2"/>
                      </a:lnTo>
                      <a:lnTo>
                        <a:pt x="188" y="2"/>
                      </a:lnTo>
                      <a:lnTo>
                        <a:pt x="228" y="2"/>
                      </a:lnTo>
                      <a:lnTo>
                        <a:pt x="273" y="2"/>
                      </a:lnTo>
                      <a:lnTo>
                        <a:pt x="322" y="2"/>
                      </a:lnTo>
                      <a:lnTo>
                        <a:pt x="374" y="2"/>
                      </a:lnTo>
                      <a:lnTo>
                        <a:pt x="430" y="2"/>
                      </a:lnTo>
                      <a:lnTo>
                        <a:pt x="490" y="2"/>
                      </a:lnTo>
                      <a:lnTo>
                        <a:pt x="551" y="2"/>
                      </a:lnTo>
                      <a:lnTo>
                        <a:pt x="614" y="2"/>
                      </a:lnTo>
                      <a:lnTo>
                        <a:pt x="677" y="2"/>
                      </a:lnTo>
                      <a:lnTo>
                        <a:pt x="743" y="2"/>
                      </a:lnTo>
                      <a:lnTo>
                        <a:pt x="809" y="0"/>
                      </a:lnTo>
                      <a:lnTo>
                        <a:pt x="873" y="0"/>
                      </a:lnTo>
                      <a:lnTo>
                        <a:pt x="938" y="0"/>
                      </a:lnTo>
                      <a:lnTo>
                        <a:pt x="1001" y="0"/>
                      </a:lnTo>
                      <a:lnTo>
                        <a:pt x="1063" y="0"/>
                      </a:lnTo>
                      <a:lnTo>
                        <a:pt x="1123" y="0"/>
                      </a:lnTo>
                      <a:lnTo>
                        <a:pt x="1180" y="0"/>
                      </a:lnTo>
                      <a:lnTo>
                        <a:pt x="1233" y="0"/>
                      </a:lnTo>
                      <a:lnTo>
                        <a:pt x="1283" y="0"/>
                      </a:lnTo>
                      <a:lnTo>
                        <a:pt x="1330" y="0"/>
                      </a:lnTo>
                      <a:lnTo>
                        <a:pt x="1371" y="0"/>
                      </a:lnTo>
                      <a:lnTo>
                        <a:pt x="1408" y="0"/>
                      </a:lnTo>
                      <a:lnTo>
                        <a:pt x="1439" y="0"/>
                      </a:lnTo>
                      <a:lnTo>
                        <a:pt x="1464" y="0"/>
                      </a:lnTo>
                      <a:lnTo>
                        <a:pt x="1482" y="0"/>
                      </a:lnTo>
                      <a:lnTo>
                        <a:pt x="1494" y="0"/>
                      </a:lnTo>
                      <a:lnTo>
                        <a:pt x="1498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37" name="Freeform 1053"/>
                <p:cNvSpPr>
                  <a:spLocks/>
                </p:cNvSpPr>
                <p:nvPr/>
              </p:nvSpPr>
              <p:spPr bwMode="auto">
                <a:xfrm>
                  <a:off x="4484" y="2862"/>
                  <a:ext cx="299" cy="1"/>
                </a:xfrm>
                <a:custGeom>
                  <a:avLst/>
                  <a:gdLst>
                    <a:gd name="T0" fmla="*/ 0 w 1497"/>
                    <a:gd name="T1" fmla="*/ 0 h 2"/>
                    <a:gd name="T2" fmla="*/ 0 w 1497"/>
                    <a:gd name="T3" fmla="*/ 0 h 2"/>
                    <a:gd name="T4" fmla="*/ 1 w 1497"/>
                    <a:gd name="T5" fmla="*/ 0 h 2"/>
                    <a:gd name="T6" fmla="*/ 3 w 1497"/>
                    <a:gd name="T7" fmla="*/ 0 h 2"/>
                    <a:gd name="T8" fmla="*/ 8 w 1497"/>
                    <a:gd name="T9" fmla="*/ 1 h 2"/>
                    <a:gd name="T10" fmla="*/ 15 w 1497"/>
                    <a:gd name="T11" fmla="*/ 1 h 2"/>
                    <a:gd name="T12" fmla="*/ 25 w 1497"/>
                    <a:gd name="T13" fmla="*/ 1 h 2"/>
                    <a:gd name="T14" fmla="*/ 39 w 1497"/>
                    <a:gd name="T15" fmla="*/ 2 h 2"/>
                    <a:gd name="T16" fmla="*/ 56 w 1497"/>
                    <a:gd name="T17" fmla="*/ 2 h 2"/>
                    <a:gd name="T18" fmla="*/ 75 w 1497"/>
                    <a:gd name="T19" fmla="*/ 2 h 2"/>
                    <a:gd name="T20" fmla="*/ 75 w 1497"/>
                    <a:gd name="T21" fmla="*/ 2 h 2"/>
                    <a:gd name="T22" fmla="*/ 85 w 1497"/>
                    <a:gd name="T23" fmla="*/ 2 h 2"/>
                    <a:gd name="T24" fmla="*/ 101 w 1497"/>
                    <a:gd name="T25" fmla="*/ 2 h 2"/>
                    <a:gd name="T26" fmla="*/ 124 w 1497"/>
                    <a:gd name="T27" fmla="*/ 2 h 2"/>
                    <a:gd name="T28" fmla="*/ 153 w 1497"/>
                    <a:gd name="T29" fmla="*/ 2 h 2"/>
                    <a:gd name="T30" fmla="*/ 188 w 1497"/>
                    <a:gd name="T31" fmla="*/ 2 h 2"/>
                    <a:gd name="T32" fmla="*/ 229 w 1497"/>
                    <a:gd name="T33" fmla="*/ 2 h 2"/>
                    <a:gd name="T34" fmla="*/ 272 w 1497"/>
                    <a:gd name="T35" fmla="*/ 2 h 2"/>
                    <a:gd name="T36" fmla="*/ 322 w 1497"/>
                    <a:gd name="T37" fmla="*/ 2 h 2"/>
                    <a:gd name="T38" fmla="*/ 375 w 1497"/>
                    <a:gd name="T39" fmla="*/ 2 h 2"/>
                    <a:gd name="T40" fmla="*/ 431 w 1497"/>
                    <a:gd name="T41" fmla="*/ 2 h 2"/>
                    <a:gd name="T42" fmla="*/ 489 w 1497"/>
                    <a:gd name="T43" fmla="*/ 2 h 2"/>
                    <a:gd name="T44" fmla="*/ 551 w 1497"/>
                    <a:gd name="T45" fmla="*/ 2 h 2"/>
                    <a:gd name="T46" fmla="*/ 613 w 1497"/>
                    <a:gd name="T47" fmla="*/ 2 h 2"/>
                    <a:gd name="T48" fmla="*/ 678 w 1497"/>
                    <a:gd name="T49" fmla="*/ 2 h 2"/>
                    <a:gd name="T50" fmla="*/ 742 w 1497"/>
                    <a:gd name="T51" fmla="*/ 2 h 2"/>
                    <a:gd name="T52" fmla="*/ 808 w 1497"/>
                    <a:gd name="T53" fmla="*/ 2 h 2"/>
                    <a:gd name="T54" fmla="*/ 873 w 1497"/>
                    <a:gd name="T55" fmla="*/ 2 h 2"/>
                    <a:gd name="T56" fmla="*/ 937 w 1497"/>
                    <a:gd name="T57" fmla="*/ 2 h 2"/>
                    <a:gd name="T58" fmla="*/ 1000 w 1497"/>
                    <a:gd name="T59" fmla="*/ 2 h 2"/>
                    <a:gd name="T60" fmla="*/ 1062 w 1497"/>
                    <a:gd name="T61" fmla="*/ 2 h 2"/>
                    <a:gd name="T62" fmla="*/ 1122 w 1497"/>
                    <a:gd name="T63" fmla="*/ 2 h 2"/>
                    <a:gd name="T64" fmla="*/ 1179 w 1497"/>
                    <a:gd name="T65" fmla="*/ 2 h 2"/>
                    <a:gd name="T66" fmla="*/ 1233 w 1497"/>
                    <a:gd name="T67" fmla="*/ 2 h 2"/>
                    <a:gd name="T68" fmla="*/ 1283 w 1497"/>
                    <a:gd name="T69" fmla="*/ 2 h 2"/>
                    <a:gd name="T70" fmla="*/ 1329 w 1497"/>
                    <a:gd name="T71" fmla="*/ 2 h 2"/>
                    <a:gd name="T72" fmla="*/ 1370 w 1497"/>
                    <a:gd name="T73" fmla="*/ 2 h 2"/>
                    <a:gd name="T74" fmla="*/ 1407 w 1497"/>
                    <a:gd name="T75" fmla="*/ 2 h 2"/>
                    <a:gd name="T76" fmla="*/ 1439 w 1497"/>
                    <a:gd name="T77" fmla="*/ 2 h 2"/>
                    <a:gd name="T78" fmla="*/ 1463 w 1497"/>
                    <a:gd name="T79" fmla="*/ 2 h 2"/>
                    <a:gd name="T80" fmla="*/ 1481 w 1497"/>
                    <a:gd name="T81" fmla="*/ 2 h 2"/>
                    <a:gd name="T82" fmla="*/ 1493 w 1497"/>
                    <a:gd name="T83" fmla="*/ 2 h 2"/>
                    <a:gd name="T84" fmla="*/ 1497 w 1497"/>
                    <a:gd name="T8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97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8" y="1"/>
                      </a:lnTo>
                      <a:lnTo>
                        <a:pt x="15" y="1"/>
                      </a:lnTo>
                      <a:lnTo>
                        <a:pt x="25" y="1"/>
                      </a:lnTo>
                      <a:lnTo>
                        <a:pt x="39" y="2"/>
                      </a:lnTo>
                      <a:lnTo>
                        <a:pt x="56" y="2"/>
                      </a:lnTo>
                      <a:lnTo>
                        <a:pt x="75" y="2"/>
                      </a:lnTo>
                      <a:lnTo>
                        <a:pt x="85" y="2"/>
                      </a:lnTo>
                      <a:lnTo>
                        <a:pt x="101" y="2"/>
                      </a:lnTo>
                      <a:lnTo>
                        <a:pt x="124" y="2"/>
                      </a:lnTo>
                      <a:lnTo>
                        <a:pt x="153" y="2"/>
                      </a:lnTo>
                      <a:lnTo>
                        <a:pt x="188" y="2"/>
                      </a:lnTo>
                      <a:lnTo>
                        <a:pt x="229" y="2"/>
                      </a:lnTo>
                      <a:lnTo>
                        <a:pt x="272" y="2"/>
                      </a:lnTo>
                      <a:lnTo>
                        <a:pt x="322" y="2"/>
                      </a:lnTo>
                      <a:lnTo>
                        <a:pt x="375" y="2"/>
                      </a:lnTo>
                      <a:lnTo>
                        <a:pt x="431" y="2"/>
                      </a:lnTo>
                      <a:lnTo>
                        <a:pt x="489" y="2"/>
                      </a:lnTo>
                      <a:lnTo>
                        <a:pt x="551" y="2"/>
                      </a:lnTo>
                      <a:lnTo>
                        <a:pt x="613" y="2"/>
                      </a:lnTo>
                      <a:lnTo>
                        <a:pt x="678" y="2"/>
                      </a:lnTo>
                      <a:lnTo>
                        <a:pt x="742" y="2"/>
                      </a:lnTo>
                      <a:lnTo>
                        <a:pt x="808" y="2"/>
                      </a:lnTo>
                      <a:lnTo>
                        <a:pt x="873" y="2"/>
                      </a:lnTo>
                      <a:lnTo>
                        <a:pt x="937" y="2"/>
                      </a:lnTo>
                      <a:lnTo>
                        <a:pt x="1000" y="2"/>
                      </a:lnTo>
                      <a:lnTo>
                        <a:pt x="1062" y="2"/>
                      </a:lnTo>
                      <a:lnTo>
                        <a:pt x="1122" y="2"/>
                      </a:lnTo>
                      <a:lnTo>
                        <a:pt x="1179" y="2"/>
                      </a:lnTo>
                      <a:lnTo>
                        <a:pt x="1233" y="2"/>
                      </a:lnTo>
                      <a:lnTo>
                        <a:pt x="1283" y="2"/>
                      </a:lnTo>
                      <a:lnTo>
                        <a:pt x="1329" y="2"/>
                      </a:lnTo>
                      <a:lnTo>
                        <a:pt x="1370" y="2"/>
                      </a:lnTo>
                      <a:lnTo>
                        <a:pt x="1407" y="2"/>
                      </a:lnTo>
                      <a:lnTo>
                        <a:pt x="1439" y="2"/>
                      </a:lnTo>
                      <a:lnTo>
                        <a:pt x="1463" y="2"/>
                      </a:lnTo>
                      <a:lnTo>
                        <a:pt x="1481" y="2"/>
                      </a:lnTo>
                      <a:lnTo>
                        <a:pt x="1493" y="2"/>
                      </a:lnTo>
                      <a:lnTo>
                        <a:pt x="1497" y="2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38" name="Freeform 1054"/>
                <p:cNvSpPr>
                  <a:spLocks/>
                </p:cNvSpPr>
                <p:nvPr/>
              </p:nvSpPr>
              <p:spPr bwMode="auto">
                <a:xfrm>
                  <a:off x="4484" y="2859"/>
                  <a:ext cx="300" cy="1"/>
                </a:xfrm>
                <a:custGeom>
                  <a:avLst/>
                  <a:gdLst>
                    <a:gd name="T0" fmla="*/ 0 w 1498"/>
                    <a:gd name="T1" fmla="*/ 0 h 5"/>
                    <a:gd name="T2" fmla="*/ 0 w 1498"/>
                    <a:gd name="T3" fmla="*/ 0 h 5"/>
                    <a:gd name="T4" fmla="*/ 1 w 1498"/>
                    <a:gd name="T5" fmla="*/ 0 h 5"/>
                    <a:gd name="T6" fmla="*/ 4 w 1498"/>
                    <a:gd name="T7" fmla="*/ 0 h 5"/>
                    <a:gd name="T8" fmla="*/ 9 w 1498"/>
                    <a:gd name="T9" fmla="*/ 1 h 5"/>
                    <a:gd name="T10" fmla="*/ 16 w 1498"/>
                    <a:gd name="T11" fmla="*/ 1 h 5"/>
                    <a:gd name="T12" fmla="*/ 26 w 1498"/>
                    <a:gd name="T13" fmla="*/ 3 h 5"/>
                    <a:gd name="T14" fmla="*/ 39 w 1498"/>
                    <a:gd name="T15" fmla="*/ 4 h 5"/>
                    <a:gd name="T16" fmla="*/ 56 w 1498"/>
                    <a:gd name="T17" fmla="*/ 4 h 5"/>
                    <a:gd name="T18" fmla="*/ 76 w 1498"/>
                    <a:gd name="T19" fmla="*/ 4 h 5"/>
                    <a:gd name="T20" fmla="*/ 76 w 1498"/>
                    <a:gd name="T21" fmla="*/ 4 h 5"/>
                    <a:gd name="T22" fmla="*/ 84 w 1498"/>
                    <a:gd name="T23" fmla="*/ 4 h 5"/>
                    <a:gd name="T24" fmla="*/ 101 w 1498"/>
                    <a:gd name="T25" fmla="*/ 4 h 5"/>
                    <a:gd name="T26" fmla="*/ 124 w 1498"/>
                    <a:gd name="T27" fmla="*/ 4 h 5"/>
                    <a:gd name="T28" fmla="*/ 153 w 1498"/>
                    <a:gd name="T29" fmla="*/ 4 h 5"/>
                    <a:gd name="T30" fmla="*/ 188 w 1498"/>
                    <a:gd name="T31" fmla="*/ 4 h 5"/>
                    <a:gd name="T32" fmla="*/ 228 w 1498"/>
                    <a:gd name="T33" fmla="*/ 4 h 5"/>
                    <a:gd name="T34" fmla="*/ 273 w 1498"/>
                    <a:gd name="T35" fmla="*/ 4 h 5"/>
                    <a:gd name="T36" fmla="*/ 321 w 1498"/>
                    <a:gd name="T37" fmla="*/ 4 h 5"/>
                    <a:gd name="T38" fmla="*/ 375 w 1498"/>
                    <a:gd name="T39" fmla="*/ 4 h 5"/>
                    <a:gd name="T40" fmla="*/ 431 w 1498"/>
                    <a:gd name="T41" fmla="*/ 4 h 5"/>
                    <a:gd name="T42" fmla="*/ 490 w 1498"/>
                    <a:gd name="T43" fmla="*/ 4 h 5"/>
                    <a:gd name="T44" fmla="*/ 550 w 1498"/>
                    <a:gd name="T45" fmla="*/ 4 h 5"/>
                    <a:gd name="T46" fmla="*/ 614 w 1498"/>
                    <a:gd name="T47" fmla="*/ 4 h 5"/>
                    <a:gd name="T48" fmla="*/ 678 w 1498"/>
                    <a:gd name="T49" fmla="*/ 4 h 5"/>
                    <a:gd name="T50" fmla="*/ 743 w 1498"/>
                    <a:gd name="T51" fmla="*/ 4 h 5"/>
                    <a:gd name="T52" fmla="*/ 808 w 1498"/>
                    <a:gd name="T53" fmla="*/ 4 h 5"/>
                    <a:gd name="T54" fmla="*/ 873 w 1498"/>
                    <a:gd name="T55" fmla="*/ 5 h 5"/>
                    <a:gd name="T56" fmla="*/ 938 w 1498"/>
                    <a:gd name="T57" fmla="*/ 5 h 5"/>
                    <a:gd name="T58" fmla="*/ 1001 w 1498"/>
                    <a:gd name="T59" fmla="*/ 5 h 5"/>
                    <a:gd name="T60" fmla="*/ 1063 w 1498"/>
                    <a:gd name="T61" fmla="*/ 5 h 5"/>
                    <a:gd name="T62" fmla="*/ 1123 w 1498"/>
                    <a:gd name="T63" fmla="*/ 5 h 5"/>
                    <a:gd name="T64" fmla="*/ 1180 w 1498"/>
                    <a:gd name="T65" fmla="*/ 5 h 5"/>
                    <a:gd name="T66" fmla="*/ 1233 w 1498"/>
                    <a:gd name="T67" fmla="*/ 5 h 5"/>
                    <a:gd name="T68" fmla="*/ 1283 w 1498"/>
                    <a:gd name="T69" fmla="*/ 5 h 5"/>
                    <a:gd name="T70" fmla="*/ 1330 w 1498"/>
                    <a:gd name="T71" fmla="*/ 5 h 5"/>
                    <a:gd name="T72" fmla="*/ 1371 w 1498"/>
                    <a:gd name="T73" fmla="*/ 5 h 5"/>
                    <a:gd name="T74" fmla="*/ 1407 w 1498"/>
                    <a:gd name="T75" fmla="*/ 5 h 5"/>
                    <a:gd name="T76" fmla="*/ 1439 w 1498"/>
                    <a:gd name="T77" fmla="*/ 5 h 5"/>
                    <a:gd name="T78" fmla="*/ 1463 w 1498"/>
                    <a:gd name="T79" fmla="*/ 5 h 5"/>
                    <a:gd name="T80" fmla="*/ 1482 w 1498"/>
                    <a:gd name="T81" fmla="*/ 5 h 5"/>
                    <a:gd name="T82" fmla="*/ 1494 w 1498"/>
                    <a:gd name="T83" fmla="*/ 5 h 5"/>
                    <a:gd name="T84" fmla="*/ 1498 w 1498"/>
                    <a:gd name="T8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98" h="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9" y="1"/>
                      </a:lnTo>
                      <a:lnTo>
                        <a:pt x="16" y="1"/>
                      </a:lnTo>
                      <a:lnTo>
                        <a:pt x="26" y="3"/>
                      </a:lnTo>
                      <a:lnTo>
                        <a:pt x="39" y="4"/>
                      </a:lnTo>
                      <a:lnTo>
                        <a:pt x="56" y="4"/>
                      </a:lnTo>
                      <a:lnTo>
                        <a:pt x="76" y="4"/>
                      </a:lnTo>
                      <a:lnTo>
                        <a:pt x="84" y="4"/>
                      </a:lnTo>
                      <a:lnTo>
                        <a:pt x="101" y="4"/>
                      </a:lnTo>
                      <a:lnTo>
                        <a:pt x="124" y="4"/>
                      </a:lnTo>
                      <a:lnTo>
                        <a:pt x="153" y="4"/>
                      </a:lnTo>
                      <a:lnTo>
                        <a:pt x="188" y="4"/>
                      </a:lnTo>
                      <a:lnTo>
                        <a:pt x="228" y="4"/>
                      </a:lnTo>
                      <a:lnTo>
                        <a:pt x="273" y="4"/>
                      </a:lnTo>
                      <a:lnTo>
                        <a:pt x="321" y="4"/>
                      </a:lnTo>
                      <a:lnTo>
                        <a:pt x="375" y="4"/>
                      </a:lnTo>
                      <a:lnTo>
                        <a:pt x="431" y="4"/>
                      </a:lnTo>
                      <a:lnTo>
                        <a:pt x="490" y="4"/>
                      </a:lnTo>
                      <a:lnTo>
                        <a:pt x="550" y="4"/>
                      </a:lnTo>
                      <a:lnTo>
                        <a:pt x="614" y="4"/>
                      </a:lnTo>
                      <a:lnTo>
                        <a:pt x="678" y="4"/>
                      </a:lnTo>
                      <a:lnTo>
                        <a:pt x="743" y="4"/>
                      </a:lnTo>
                      <a:lnTo>
                        <a:pt x="808" y="4"/>
                      </a:lnTo>
                      <a:lnTo>
                        <a:pt x="873" y="5"/>
                      </a:lnTo>
                      <a:lnTo>
                        <a:pt x="938" y="5"/>
                      </a:lnTo>
                      <a:lnTo>
                        <a:pt x="1001" y="5"/>
                      </a:lnTo>
                      <a:lnTo>
                        <a:pt x="1063" y="5"/>
                      </a:lnTo>
                      <a:lnTo>
                        <a:pt x="1123" y="5"/>
                      </a:lnTo>
                      <a:lnTo>
                        <a:pt x="1180" y="5"/>
                      </a:lnTo>
                      <a:lnTo>
                        <a:pt x="1233" y="5"/>
                      </a:lnTo>
                      <a:lnTo>
                        <a:pt x="1283" y="5"/>
                      </a:lnTo>
                      <a:lnTo>
                        <a:pt x="1330" y="5"/>
                      </a:lnTo>
                      <a:lnTo>
                        <a:pt x="1371" y="5"/>
                      </a:lnTo>
                      <a:lnTo>
                        <a:pt x="1407" y="5"/>
                      </a:lnTo>
                      <a:lnTo>
                        <a:pt x="1439" y="5"/>
                      </a:lnTo>
                      <a:lnTo>
                        <a:pt x="1463" y="5"/>
                      </a:lnTo>
                      <a:lnTo>
                        <a:pt x="1482" y="5"/>
                      </a:lnTo>
                      <a:lnTo>
                        <a:pt x="1494" y="5"/>
                      </a:lnTo>
                      <a:lnTo>
                        <a:pt x="1498" y="5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39" name="Freeform 1055"/>
                <p:cNvSpPr>
                  <a:spLocks/>
                </p:cNvSpPr>
                <p:nvPr/>
              </p:nvSpPr>
              <p:spPr bwMode="auto">
                <a:xfrm>
                  <a:off x="4485" y="2856"/>
                  <a:ext cx="299" cy="1"/>
                </a:xfrm>
                <a:custGeom>
                  <a:avLst/>
                  <a:gdLst>
                    <a:gd name="T0" fmla="*/ 0 w 1497"/>
                    <a:gd name="T1" fmla="*/ 0 h 6"/>
                    <a:gd name="T2" fmla="*/ 0 w 1497"/>
                    <a:gd name="T3" fmla="*/ 0 h 6"/>
                    <a:gd name="T4" fmla="*/ 1 w 1497"/>
                    <a:gd name="T5" fmla="*/ 0 h 6"/>
                    <a:gd name="T6" fmla="*/ 3 w 1497"/>
                    <a:gd name="T7" fmla="*/ 0 h 6"/>
                    <a:gd name="T8" fmla="*/ 8 w 1497"/>
                    <a:gd name="T9" fmla="*/ 1 h 6"/>
                    <a:gd name="T10" fmla="*/ 15 w 1497"/>
                    <a:gd name="T11" fmla="*/ 1 h 6"/>
                    <a:gd name="T12" fmla="*/ 25 w 1497"/>
                    <a:gd name="T13" fmla="*/ 2 h 6"/>
                    <a:gd name="T14" fmla="*/ 38 w 1497"/>
                    <a:gd name="T15" fmla="*/ 4 h 6"/>
                    <a:gd name="T16" fmla="*/ 56 w 1497"/>
                    <a:gd name="T17" fmla="*/ 4 h 6"/>
                    <a:gd name="T18" fmla="*/ 75 w 1497"/>
                    <a:gd name="T19" fmla="*/ 4 h 6"/>
                    <a:gd name="T20" fmla="*/ 75 w 1497"/>
                    <a:gd name="T21" fmla="*/ 4 h 6"/>
                    <a:gd name="T22" fmla="*/ 85 w 1497"/>
                    <a:gd name="T23" fmla="*/ 4 h 6"/>
                    <a:gd name="T24" fmla="*/ 101 w 1497"/>
                    <a:gd name="T25" fmla="*/ 4 h 6"/>
                    <a:gd name="T26" fmla="*/ 124 w 1497"/>
                    <a:gd name="T27" fmla="*/ 4 h 6"/>
                    <a:gd name="T28" fmla="*/ 153 w 1497"/>
                    <a:gd name="T29" fmla="*/ 4 h 6"/>
                    <a:gd name="T30" fmla="*/ 188 w 1497"/>
                    <a:gd name="T31" fmla="*/ 4 h 6"/>
                    <a:gd name="T32" fmla="*/ 228 w 1497"/>
                    <a:gd name="T33" fmla="*/ 4 h 6"/>
                    <a:gd name="T34" fmla="*/ 272 w 1497"/>
                    <a:gd name="T35" fmla="*/ 4 h 6"/>
                    <a:gd name="T36" fmla="*/ 322 w 1497"/>
                    <a:gd name="T37" fmla="*/ 4 h 6"/>
                    <a:gd name="T38" fmla="*/ 375 w 1497"/>
                    <a:gd name="T39" fmla="*/ 4 h 6"/>
                    <a:gd name="T40" fmla="*/ 431 w 1497"/>
                    <a:gd name="T41" fmla="*/ 4 h 6"/>
                    <a:gd name="T42" fmla="*/ 489 w 1497"/>
                    <a:gd name="T43" fmla="*/ 5 h 6"/>
                    <a:gd name="T44" fmla="*/ 551 w 1497"/>
                    <a:gd name="T45" fmla="*/ 5 h 6"/>
                    <a:gd name="T46" fmla="*/ 613 w 1497"/>
                    <a:gd name="T47" fmla="*/ 5 h 6"/>
                    <a:gd name="T48" fmla="*/ 678 w 1497"/>
                    <a:gd name="T49" fmla="*/ 5 h 6"/>
                    <a:gd name="T50" fmla="*/ 742 w 1497"/>
                    <a:gd name="T51" fmla="*/ 5 h 6"/>
                    <a:gd name="T52" fmla="*/ 808 w 1497"/>
                    <a:gd name="T53" fmla="*/ 5 h 6"/>
                    <a:gd name="T54" fmla="*/ 872 w 1497"/>
                    <a:gd name="T55" fmla="*/ 5 h 6"/>
                    <a:gd name="T56" fmla="*/ 937 w 1497"/>
                    <a:gd name="T57" fmla="*/ 5 h 6"/>
                    <a:gd name="T58" fmla="*/ 1000 w 1497"/>
                    <a:gd name="T59" fmla="*/ 5 h 6"/>
                    <a:gd name="T60" fmla="*/ 1062 w 1497"/>
                    <a:gd name="T61" fmla="*/ 5 h 6"/>
                    <a:gd name="T62" fmla="*/ 1122 w 1497"/>
                    <a:gd name="T63" fmla="*/ 5 h 6"/>
                    <a:gd name="T64" fmla="*/ 1179 w 1497"/>
                    <a:gd name="T65" fmla="*/ 6 h 6"/>
                    <a:gd name="T66" fmla="*/ 1233 w 1497"/>
                    <a:gd name="T67" fmla="*/ 6 h 6"/>
                    <a:gd name="T68" fmla="*/ 1283 w 1497"/>
                    <a:gd name="T69" fmla="*/ 6 h 6"/>
                    <a:gd name="T70" fmla="*/ 1329 w 1497"/>
                    <a:gd name="T71" fmla="*/ 6 h 6"/>
                    <a:gd name="T72" fmla="*/ 1370 w 1497"/>
                    <a:gd name="T73" fmla="*/ 6 h 6"/>
                    <a:gd name="T74" fmla="*/ 1407 w 1497"/>
                    <a:gd name="T75" fmla="*/ 6 h 6"/>
                    <a:gd name="T76" fmla="*/ 1439 w 1497"/>
                    <a:gd name="T77" fmla="*/ 6 h 6"/>
                    <a:gd name="T78" fmla="*/ 1463 w 1497"/>
                    <a:gd name="T79" fmla="*/ 6 h 6"/>
                    <a:gd name="T80" fmla="*/ 1481 w 1497"/>
                    <a:gd name="T81" fmla="*/ 6 h 6"/>
                    <a:gd name="T82" fmla="*/ 1493 w 1497"/>
                    <a:gd name="T83" fmla="*/ 6 h 6"/>
                    <a:gd name="T84" fmla="*/ 1497 w 1497"/>
                    <a:gd name="T8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97" h="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8" y="1"/>
                      </a:lnTo>
                      <a:lnTo>
                        <a:pt x="15" y="1"/>
                      </a:lnTo>
                      <a:lnTo>
                        <a:pt x="25" y="2"/>
                      </a:lnTo>
                      <a:lnTo>
                        <a:pt x="38" y="4"/>
                      </a:lnTo>
                      <a:lnTo>
                        <a:pt x="56" y="4"/>
                      </a:lnTo>
                      <a:lnTo>
                        <a:pt x="75" y="4"/>
                      </a:lnTo>
                      <a:lnTo>
                        <a:pt x="85" y="4"/>
                      </a:lnTo>
                      <a:lnTo>
                        <a:pt x="101" y="4"/>
                      </a:lnTo>
                      <a:lnTo>
                        <a:pt x="124" y="4"/>
                      </a:lnTo>
                      <a:lnTo>
                        <a:pt x="153" y="4"/>
                      </a:lnTo>
                      <a:lnTo>
                        <a:pt x="188" y="4"/>
                      </a:lnTo>
                      <a:lnTo>
                        <a:pt x="228" y="4"/>
                      </a:lnTo>
                      <a:lnTo>
                        <a:pt x="272" y="4"/>
                      </a:lnTo>
                      <a:lnTo>
                        <a:pt x="322" y="4"/>
                      </a:lnTo>
                      <a:lnTo>
                        <a:pt x="375" y="4"/>
                      </a:lnTo>
                      <a:lnTo>
                        <a:pt x="431" y="4"/>
                      </a:lnTo>
                      <a:lnTo>
                        <a:pt x="489" y="5"/>
                      </a:lnTo>
                      <a:lnTo>
                        <a:pt x="551" y="5"/>
                      </a:lnTo>
                      <a:lnTo>
                        <a:pt x="613" y="5"/>
                      </a:lnTo>
                      <a:lnTo>
                        <a:pt x="678" y="5"/>
                      </a:lnTo>
                      <a:lnTo>
                        <a:pt x="742" y="5"/>
                      </a:lnTo>
                      <a:lnTo>
                        <a:pt x="808" y="5"/>
                      </a:lnTo>
                      <a:lnTo>
                        <a:pt x="872" y="5"/>
                      </a:lnTo>
                      <a:lnTo>
                        <a:pt x="937" y="5"/>
                      </a:lnTo>
                      <a:lnTo>
                        <a:pt x="1000" y="5"/>
                      </a:lnTo>
                      <a:lnTo>
                        <a:pt x="1062" y="5"/>
                      </a:lnTo>
                      <a:lnTo>
                        <a:pt x="1122" y="5"/>
                      </a:lnTo>
                      <a:lnTo>
                        <a:pt x="1179" y="6"/>
                      </a:lnTo>
                      <a:lnTo>
                        <a:pt x="1233" y="6"/>
                      </a:lnTo>
                      <a:lnTo>
                        <a:pt x="1283" y="6"/>
                      </a:lnTo>
                      <a:lnTo>
                        <a:pt x="1329" y="6"/>
                      </a:lnTo>
                      <a:lnTo>
                        <a:pt x="1370" y="6"/>
                      </a:lnTo>
                      <a:lnTo>
                        <a:pt x="1407" y="6"/>
                      </a:lnTo>
                      <a:lnTo>
                        <a:pt x="1439" y="6"/>
                      </a:lnTo>
                      <a:lnTo>
                        <a:pt x="1463" y="6"/>
                      </a:lnTo>
                      <a:lnTo>
                        <a:pt x="1481" y="6"/>
                      </a:lnTo>
                      <a:lnTo>
                        <a:pt x="1493" y="6"/>
                      </a:lnTo>
                      <a:lnTo>
                        <a:pt x="1497" y="6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40" name="Freeform 1056"/>
                <p:cNvSpPr>
                  <a:spLocks/>
                </p:cNvSpPr>
                <p:nvPr/>
              </p:nvSpPr>
              <p:spPr bwMode="auto">
                <a:xfrm>
                  <a:off x="4469" y="2827"/>
                  <a:ext cx="326" cy="73"/>
                </a:xfrm>
                <a:custGeom>
                  <a:avLst/>
                  <a:gdLst>
                    <a:gd name="T0" fmla="*/ 1630 w 1630"/>
                    <a:gd name="T1" fmla="*/ 113 h 365"/>
                    <a:gd name="T2" fmla="*/ 1622 w 1630"/>
                    <a:gd name="T3" fmla="*/ 147 h 365"/>
                    <a:gd name="T4" fmla="*/ 1590 w 1630"/>
                    <a:gd name="T5" fmla="*/ 147 h 365"/>
                    <a:gd name="T6" fmla="*/ 1530 w 1630"/>
                    <a:gd name="T7" fmla="*/ 147 h 365"/>
                    <a:gd name="T8" fmla="*/ 1446 w 1630"/>
                    <a:gd name="T9" fmla="*/ 146 h 365"/>
                    <a:gd name="T10" fmla="*/ 1341 w 1630"/>
                    <a:gd name="T11" fmla="*/ 146 h 365"/>
                    <a:gd name="T12" fmla="*/ 1223 w 1630"/>
                    <a:gd name="T13" fmla="*/ 144 h 365"/>
                    <a:gd name="T14" fmla="*/ 1092 w 1630"/>
                    <a:gd name="T15" fmla="*/ 144 h 365"/>
                    <a:gd name="T16" fmla="*/ 955 w 1630"/>
                    <a:gd name="T17" fmla="*/ 143 h 365"/>
                    <a:gd name="T18" fmla="*/ 815 w 1630"/>
                    <a:gd name="T19" fmla="*/ 143 h 365"/>
                    <a:gd name="T20" fmla="*/ 677 w 1630"/>
                    <a:gd name="T21" fmla="*/ 142 h 365"/>
                    <a:gd name="T22" fmla="*/ 544 w 1630"/>
                    <a:gd name="T23" fmla="*/ 142 h 365"/>
                    <a:gd name="T24" fmla="*/ 421 w 1630"/>
                    <a:gd name="T25" fmla="*/ 142 h 365"/>
                    <a:gd name="T26" fmla="*/ 312 w 1630"/>
                    <a:gd name="T27" fmla="*/ 141 h 365"/>
                    <a:gd name="T28" fmla="*/ 224 w 1630"/>
                    <a:gd name="T29" fmla="*/ 141 h 365"/>
                    <a:gd name="T30" fmla="*/ 155 w 1630"/>
                    <a:gd name="T31" fmla="*/ 141 h 365"/>
                    <a:gd name="T32" fmla="*/ 115 w 1630"/>
                    <a:gd name="T33" fmla="*/ 141 h 365"/>
                    <a:gd name="T34" fmla="*/ 106 w 1630"/>
                    <a:gd name="T35" fmla="*/ 141 h 365"/>
                    <a:gd name="T36" fmla="*/ 101 w 1630"/>
                    <a:gd name="T37" fmla="*/ 137 h 365"/>
                    <a:gd name="T38" fmla="*/ 90 w 1630"/>
                    <a:gd name="T39" fmla="*/ 132 h 365"/>
                    <a:gd name="T40" fmla="*/ 76 w 1630"/>
                    <a:gd name="T41" fmla="*/ 130 h 365"/>
                    <a:gd name="T42" fmla="*/ 57 w 1630"/>
                    <a:gd name="T43" fmla="*/ 132 h 365"/>
                    <a:gd name="T44" fmla="*/ 40 w 1630"/>
                    <a:gd name="T45" fmla="*/ 144 h 365"/>
                    <a:gd name="T46" fmla="*/ 30 w 1630"/>
                    <a:gd name="T47" fmla="*/ 171 h 365"/>
                    <a:gd name="T48" fmla="*/ 25 w 1630"/>
                    <a:gd name="T49" fmla="*/ 211 h 365"/>
                    <a:gd name="T50" fmla="*/ 26 w 1630"/>
                    <a:gd name="T51" fmla="*/ 261 h 365"/>
                    <a:gd name="T52" fmla="*/ 31 w 1630"/>
                    <a:gd name="T53" fmla="*/ 299 h 365"/>
                    <a:gd name="T54" fmla="*/ 43 w 1630"/>
                    <a:gd name="T55" fmla="*/ 322 h 365"/>
                    <a:gd name="T56" fmla="*/ 64 w 1630"/>
                    <a:gd name="T57" fmla="*/ 334 h 365"/>
                    <a:gd name="T58" fmla="*/ 85 w 1630"/>
                    <a:gd name="T59" fmla="*/ 337 h 365"/>
                    <a:gd name="T60" fmla="*/ 97 w 1630"/>
                    <a:gd name="T61" fmla="*/ 335 h 365"/>
                    <a:gd name="T62" fmla="*/ 107 w 1630"/>
                    <a:gd name="T63" fmla="*/ 332 h 365"/>
                    <a:gd name="T64" fmla="*/ 113 w 1630"/>
                    <a:gd name="T65" fmla="*/ 329 h 365"/>
                    <a:gd name="T66" fmla="*/ 1621 w 1630"/>
                    <a:gd name="T67" fmla="*/ 335 h 365"/>
                    <a:gd name="T68" fmla="*/ 130 w 1630"/>
                    <a:gd name="T69" fmla="*/ 359 h 365"/>
                    <a:gd name="T70" fmla="*/ 126 w 1630"/>
                    <a:gd name="T71" fmla="*/ 355 h 365"/>
                    <a:gd name="T72" fmla="*/ 116 w 1630"/>
                    <a:gd name="T73" fmla="*/ 352 h 365"/>
                    <a:gd name="T74" fmla="*/ 107 w 1630"/>
                    <a:gd name="T75" fmla="*/ 355 h 365"/>
                    <a:gd name="T76" fmla="*/ 91 w 1630"/>
                    <a:gd name="T77" fmla="*/ 359 h 365"/>
                    <a:gd name="T78" fmla="*/ 73 w 1630"/>
                    <a:gd name="T79" fmla="*/ 360 h 365"/>
                    <a:gd name="T80" fmla="*/ 53 w 1630"/>
                    <a:gd name="T81" fmla="*/ 356 h 365"/>
                    <a:gd name="T82" fmla="*/ 35 w 1630"/>
                    <a:gd name="T83" fmla="*/ 348 h 365"/>
                    <a:gd name="T84" fmla="*/ 18 w 1630"/>
                    <a:gd name="T85" fmla="*/ 328 h 365"/>
                    <a:gd name="T86" fmla="*/ 4 w 1630"/>
                    <a:gd name="T87" fmla="*/ 293 h 365"/>
                    <a:gd name="T88" fmla="*/ 0 w 1630"/>
                    <a:gd name="T89" fmla="*/ 238 h 365"/>
                    <a:gd name="T90" fmla="*/ 3 w 1630"/>
                    <a:gd name="T91" fmla="*/ 181 h 365"/>
                    <a:gd name="T92" fmla="*/ 14 w 1630"/>
                    <a:gd name="T93" fmla="*/ 142 h 365"/>
                    <a:gd name="T94" fmla="*/ 32 w 1630"/>
                    <a:gd name="T95" fmla="*/ 118 h 365"/>
                    <a:gd name="T96" fmla="*/ 58 w 1630"/>
                    <a:gd name="T97" fmla="*/ 104 h 365"/>
                    <a:gd name="T98" fmla="*/ 86 w 1630"/>
                    <a:gd name="T99" fmla="*/ 97 h 365"/>
                    <a:gd name="T100" fmla="*/ 137 w 1630"/>
                    <a:gd name="T101" fmla="*/ 84 h 365"/>
                    <a:gd name="T102" fmla="*/ 203 w 1630"/>
                    <a:gd name="T103" fmla="*/ 68 h 365"/>
                    <a:gd name="T104" fmla="*/ 275 w 1630"/>
                    <a:gd name="T105" fmla="*/ 51 h 365"/>
                    <a:gd name="T106" fmla="*/ 345 w 1630"/>
                    <a:gd name="T107" fmla="*/ 35 h 365"/>
                    <a:gd name="T108" fmla="*/ 405 w 1630"/>
                    <a:gd name="T109" fmla="*/ 20 h 365"/>
                    <a:gd name="T110" fmla="*/ 448 w 1630"/>
                    <a:gd name="T111" fmla="*/ 11 h 365"/>
                    <a:gd name="T112" fmla="*/ 463 w 1630"/>
                    <a:gd name="T113" fmla="*/ 7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630" h="365">
                      <a:moveTo>
                        <a:pt x="1568" y="0"/>
                      </a:moveTo>
                      <a:lnTo>
                        <a:pt x="1630" y="113"/>
                      </a:lnTo>
                      <a:lnTo>
                        <a:pt x="1626" y="147"/>
                      </a:lnTo>
                      <a:lnTo>
                        <a:pt x="1622" y="147"/>
                      </a:lnTo>
                      <a:lnTo>
                        <a:pt x="1609" y="147"/>
                      </a:lnTo>
                      <a:lnTo>
                        <a:pt x="1590" y="147"/>
                      </a:lnTo>
                      <a:lnTo>
                        <a:pt x="1563" y="147"/>
                      </a:lnTo>
                      <a:lnTo>
                        <a:pt x="1530" y="147"/>
                      </a:lnTo>
                      <a:lnTo>
                        <a:pt x="1490" y="146"/>
                      </a:lnTo>
                      <a:lnTo>
                        <a:pt x="1446" y="146"/>
                      </a:lnTo>
                      <a:lnTo>
                        <a:pt x="1396" y="146"/>
                      </a:lnTo>
                      <a:lnTo>
                        <a:pt x="1341" y="146"/>
                      </a:lnTo>
                      <a:lnTo>
                        <a:pt x="1284" y="146"/>
                      </a:lnTo>
                      <a:lnTo>
                        <a:pt x="1223" y="144"/>
                      </a:lnTo>
                      <a:lnTo>
                        <a:pt x="1159" y="144"/>
                      </a:lnTo>
                      <a:lnTo>
                        <a:pt x="1092" y="144"/>
                      </a:lnTo>
                      <a:lnTo>
                        <a:pt x="1025" y="144"/>
                      </a:lnTo>
                      <a:lnTo>
                        <a:pt x="955" y="143"/>
                      </a:lnTo>
                      <a:lnTo>
                        <a:pt x="885" y="143"/>
                      </a:lnTo>
                      <a:lnTo>
                        <a:pt x="815" y="143"/>
                      </a:lnTo>
                      <a:lnTo>
                        <a:pt x="746" y="143"/>
                      </a:lnTo>
                      <a:lnTo>
                        <a:pt x="677" y="142"/>
                      </a:lnTo>
                      <a:lnTo>
                        <a:pt x="610" y="142"/>
                      </a:lnTo>
                      <a:lnTo>
                        <a:pt x="544" y="142"/>
                      </a:lnTo>
                      <a:lnTo>
                        <a:pt x="482" y="142"/>
                      </a:lnTo>
                      <a:lnTo>
                        <a:pt x="421" y="142"/>
                      </a:lnTo>
                      <a:lnTo>
                        <a:pt x="365" y="141"/>
                      </a:lnTo>
                      <a:lnTo>
                        <a:pt x="312" y="141"/>
                      </a:lnTo>
                      <a:lnTo>
                        <a:pt x="265" y="141"/>
                      </a:lnTo>
                      <a:lnTo>
                        <a:pt x="224" y="141"/>
                      </a:lnTo>
                      <a:lnTo>
                        <a:pt x="186" y="141"/>
                      </a:lnTo>
                      <a:lnTo>
                        <a:pt x="155" y="141"/>
                      </a:lnTo>
                      <a:lnTo>
                        <a:pt x="132" y="141"/>
                      </a:lnTo>
                      <a:lnTo>
                        <a:pt x="115" y="141"/>
                      </a:lnTo>
                      <a:lnTo>
                        <a:pt x="107" y="141"/>
                      </a:lnTo>
                      <a:lnTo>
                        <a:pt x="106" y="141"/>
                      </a:lnTo>
                      <a:lnTo>
                        <a:pt x="104" y="138"/>
                      </a:lnTo>
                      <a:lnTo>
                        <a:pt x="101" y="137"/>
                      </a:lnTo>
                      <a:lnTo>
                        <a:pt x="96" y="135"/>
                      </a:lnTo>
                      <a:lnTo>
                        <a:pt x="90" y="132"/>
                      </a:lnTo>
                      <a:lnTo>
                        <a:pt x="84" y="131"/>
                      </a:lnTo>
                      <a:lnTo>
                        <a:pt x="76" y="130"/>
                      </a:lnTo>
                      <a:lnTo>
                        <a:pt x="68" y="130"/>
                      </a:lnTo>
                      <a:lnTo>
                        <a:pt x="57" y="132"/>
                      </a:lnTo>
                      <a:lnTo>
                        <a:pt x="47" y="137"/>
                      </a:lnTo>
                      <a:lnTo>
                        <a:pt x="40" y="144"/>
                      </a:lnTo>
                      <a:lnTo>
                        <a:pt x="34" y="157"/>
                      </a:lnTo>
                      <a:lnTo>
                        <a:pt x="30" y="171"/>
                      </a:lnTo>
                      <a:lnTo>
                        <a:pt x="28" y="189"/>
                      </a:lnTo>
                      <a:lnTo>
                        <a:pt x="25" y="211"/>
                      </a:lnTo>
                      <a:lnTo>
                        <a:pt x="25" y="237"/>
                      </a:lnTo>
                      <a:lnTo>
                        <a:pt x="26" y="261"/>
                      </a:lnTo>
                      <a:lnTo>
                        <a:pt x="28" y="282"/>
                      </a:lnTo>
                      <a:lnTo>
                        <a:pt x="31" y="299"/>
                      </a:lnTo>
                      <a:lnTo>
                        <a:pt x="37" y="312"/>
                      </a:lnTo>
                      <a:lnTo>
                        <a:pt x="43" y="322"/>
                      </a:lnTo>
                      <a:lnTo>
                        <a:pt x="53" y="329"/>
                      </a:lnTo>
                      <a:lnTo>
                        <a:pt x="64" y="334"/>
                      </a:lnTo>
                      <a:lnTo>
                        <a:pt x="78" y="337"/>
                      </a:lnTo>
                      <a:lnTo>
                        <a:pt x="85" y="337"/>
                      </a:lnTo>
                      <a:lnTo>
                        <a:pt x="91" y="337"/>
                      </a:lnTo>
                      <a:lnTo>
                        <a:pt x="97" y="335"/>
                      </a:lnTo>
                      <a:lnTo>
                        <a:pt x="103" y="334"/>
                      </a:lnTo>
                      <a:lnTo>
                        <a:pt x="107" y="332"/>
                      </a:lnTo>
                      <a:lnTo>
                        <a:pt x="110" y="331"/>
                      </a:lnTo>
                      <a:lnTo>
                        <a:pt x="113" y="329"/>
                      </a:lnTo>
                      <a:lnTo>
                        <a:pt x="114" y="329"/>
                      </a:lnTo>
                      <a:lnTo>
                        <a:pt x="1621" y="335"/>
                      </a:lnTo>
                      <a:lnTo>
                        <a:pt x="1620" y="365"/>
                      </a:lnTo>
                      <a:lnTo>
                        <a:pt x="130" y="359"/>
                      </a:lnTo>
                      <a:lnTo>
                        <a:pt x="129" y="357"/>
                      </a:lnTo>
                      <a:lnTo>
                        <a:pt x="126" y="355"/>
                      </a:lnTo>
                      <a:lnTo>
                        <a:pt x="121" y="352"/>
                      </a:lnTo>
                      <a:lnTo>
                        <a:pt x="116" y="352"/>
                      </a:lnTo>
                      <a:lnTo>
                        <a:pt x="113" y="354"/>
                      </a:lnTo>
                      <a:lnTo>
                        <a:pt x="107" y="355"/>
                      </a:lnTo>
                      <a:lnTo>
                        <a:pt x="99" y="357"/>
                      </a:lnTo>
                      <a:lnTo>
                        <a:pt x="91" y="359"/>
                      </a:lnTo>
                      <a:lnTo>
                        <a:pt x="82" y="360"/>
                      </a:lnTo>
                      <a:lnTo>
                        <a:pt x="73" y="360"/>
                      </a:lnTo>
                      <a:lnTo>
                        <a:pt x="63" y="359"/>
                      </a:lnTo>
                      <a:lnTo>
                        <a:pt x="53" y="356"/>
                      </a:lnTo>
                      <a:lnTo>
                        <a:pt x="43" y="352"/>
                      </a:lnTo>
                      <a:lnTo>
                        <a:pt x="35" y="348"/>
                      </a:lnTo>
                      <a:lnTo>
                        <a:pt x="25" y="339"/>
                      </a:lnTo>
                      <a:lnTo>
                        <a:pt x="18" y="328"/>
                      </a:lnTo>
                      <a:lnTo>
                        <a:pt x="11" y="312"/>
                      </a:lnTo>
                      <a:lnTo>
                        <a:pt x="4" y="293"/>
                      </a:lnTo>
                      <a:lnTo>
                        <a:pt x="1" y="269"/>
                      </a:lnTo>
                      <a:lnTo>
                        <a:pt x="0" y="238"/>
                      </a:lnTo>
                      <a:lnTo>
                        <a:pt x="1" y="206"/>
                      </a:lnTo>
                      <a:lnTo>
                        <a:pt x="3" y="181"/>
                      </a:lnTo>
                      <a:lnTo>
                        <a:pt x="8" y="159"/>
                      </a:lnTo>
                      <a:lnTo>
                        <a:pt x="14" y="142"/>
                      </a:lnTo>
                      <a:lnTo>
                        <a:pt x="23" y="127"/>
                      </a:lnTo>
                      <a:lnTo>
                        <a:pt x="32" y="118"/>
                      </a:lnTo>
                      <a:lnTo>
                        <a:pt x="45" y="110"/>
                      </a:lnTo>
                      <a:lnTo>
                        <a:pt x="58" y="104"/>
                      </a:lnTo>
                      <a:lnTo>
                        <a:pt x="69" y="101"/>
                      </a:lnTo>
                      <a:lnTo>
                        <a:pt x="86" y="97"/>
                      </a:lnTo>
                      <a:lnTo>
                        <a:pt x="109" y="91"/>
                      </a:lnTo>
                      <a:lnTo>
                        <a:pt x="137" y="84"/>
                      </a:lnTo>
                      <a:lnTo>
                        <a:pt x="169" y="76"/>
                      </a:lnTo>
                      <a:lnTo>
                        <a:pt x="203" y="68"/>
                      </a:lnTo>
                      <a:lnTo>
                        <a:pt x="238" y="59"/>
                      </a:lnTo>
                      <a:lnTo>
                        <a:pt x="275" y="51"/>
                      </a:lnTo>
                      <a:lnTo>
                        <a:pt x="311" y="42"/>
                      </a:lnTo>
                      <a:lnTo>
                        <a:pt x="345" y="35"/>
                      </a:lnTo>
                      <a:lnTo>
                        <a:pt x="377" y="28"/>
                      </a:lnTo>
                      <a:lnTo>
                        <a:pt x="405" y="20"/>
                      </a:lnTo>
                      <a:lnTo>
                        <a:pt x="429" y="15"/>
                      </a:lnTo>
                      <a:lnTo>
                        <a:pt x="448" y="11"/>
                      </a:lnTo>
                      <a:lnTo>
                        <a:pt x="460" y="8"/>
                      </a:lnTo>
                      <a:lnTo>
                        <a:pt x="463" y="7"/>
                      </a:lnTo>
                      <a:lnTo>
                        <a:pt x="1568" y="0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41" name="Freeform 1057"/>
                <p:cNvSpPr>
                  <a:spLocks/>
                </p:cNvSpPr>
                <p:nvPr/>
              </p:nvSpPr>
              <p:spPr bwMode="auto">
                <a:xfrm>
                  <a:off x="4469" y="2827"/>
                  <a:ext cx="326" cy="73"/>
                </a:xfrm>
                <a:custGeom>
                  <a:avLst/>
                  <a:gdLst>
                    <a:gd name="T0" fmla="*/ 1630 w 1630"/>
                    <a:gd name="T1" fmla="*/ 113 h 365"/>
                    <a:gd name="T2" fmla="*/ 1626 w 1630"/>
                    <a:gd name="T3" fmla="*/ 147 h 365"/>
                    <a:gd name="T4" fmla="*/ 1609 w 1630"/>
                    <a:gd name="T5" fmla="*/ 147 h 365"/>
                    <a:gd name="T6" fmla="*/ 1563 w 1630"/>
                    <a:gd name="T7" fmla="*/ 147 h 365"/>
                    <a:gd name="T8" fmla="*/ 1490 w 1630"/>
                    <a:gd name="T9" fmla="*/ 146 h 365"/>
                    <a:gd name="T10" fmla="*/ 1396 w 1630"/>
                    <a:gd name="T11" fmla="*/ 146 h 365"/>
                    <a:gd name="T12" fmla="*/ 1284 w 1630"/>
                    <a:gd name="T13" fmla="*/ 146 h 365"/>
                    <a:gd name="T14" fmla="*/ 1159 w 1630"/>
                    <a:gd name="T15" fmla="*/ 144 h 365"/>
                    <a:gd name="T16" fmla="*/ 1025 w 1630"/>
                    <a:gd name="T17" fmla="*/ 144 h 365"/>
                    <a:gd name="T18" fmla="*/ 885 w 1630"/>
                    <a:gd name="T19" fmla="*/ 143 h 365"/>
                    <a:gd name="T20" fmla="*/ 746 w 1630"/>
                    <a:gd name="T21" fmla="*/ 143 h 365"/>
                    <a:gd name="T22" fmla="*/ 610 w 1630"/>
                    <a:gd name="T23" fmla="*/ 142 h 365"/>
                    <a:gd name="T24" fmla="*/ 482 w 1630"/>
                    <a:gd name="T25" fmla="*/ 142 h 365"/>
                    <a:gd name="T26" fmla="*/ 365 w 1630"/>
                    <a:gd name="T27" fmla="*/ 141 h 365"/>
                    <a:gd name="T28" fmla="*/ 265 w 1630"/>
                    <a:gd name="T29" fmla="*/ 141 h 365"/>
                    <a:gd name="T30" fmla="*/ 186 w 1630"/>
                    <a:gd name="T31" fmla="*/ 141 h 365"/>
                    <a:gd name="T32" fmla="*/ 132 w 1630"/>
                    <a:gd name="T33" fmla="*/ 141 h 365"/>
                    <a:gd name="T34" fmla="*/ 107 w 1630"/>
                    <a:gd name="T35" fmla="*/ 141 h 365"/>
                    <a:gd name="T36" fmla="*/ 106 w 1630"/>
                    <a:gd name="T37" fmla="*/ 141 h 365"/>
                    <a:gd name="T38" fmla="*/ 101 w 1630"/>
                    <a:gd name="T39" fmla="*/ 137 h 365"/>
                    <a:gd name="T40" fmla="*/ 90 w 1630"/>
                    <a:gd name="T41" fmla="*/ 132 h 365"/>
                    <a:gd name="T42" fmla="*/ 76 w 1630"/>
                    <a:gd name="T43" fmla="*/ 130 h 365"/>
                    <a:gd name="T44" fmla="*/ 68 w 1630"/>
                    <a:gd name="T45" fmla="*/ 130 h 365"/>
                    <a:gd name="T46" fmla="*/ 47 w 1630"/>
                    <a:gd name="T47" fmla="*/ 137 h 365"/>
                    <a:gd name="T48" fmla="*/ 34 w 1630"/>
                    <a:gd name="T49" fmla="*/ 157 h 365"/>
                    <a:gd name="T50" fmla="*/ 28 w 1630"/>
                    <a:gd name="T51" fmla="*/ 189 h 365"/>
                    <a:gd name="T52" fmla="*/ 25 w 1630"/>
                    <a:gd name="T53" fmla="*/ 237 h 365"/>
                    <a:gd name="T54" fmla="*/ 26 w 1630"/>
                    <a:gd name="T55" fmla="*/ 261 h 365"/>
                    <a:gd name="T56" fmla="*/ 31 w 1630"/>
                    <a:gd name="T57" fmla="*/ 299 h 365"/>
                    <a:gd name="T58" fmla="*/ 43 w 1630"/>
                    <a:gd name="T59" fmla="*/ 322 h 365"/>
                    <a:gd name="T60" fmla="*/ 64 w 1630"/>
                    <a:gd name="T61" fmla="*/ 334 h 365"/>
                    <a:gd name="T62" fmla="*/ 78 w 1630"/>
                    <a:gd name="T63" fmla="*/ 337 h 365"/>
                    <a:gd name="T64" fmla="*/ 91 w 1630"/>
                    <a:gd name="T65" fmla="*/ 337 h 365"/>
                    <a:gd name="T66" fmla="*/ 103 w 1630"/>
                    <a:gd name="T67" fmla="*/ 334 h 365"/>
                    <a:gd name="T68" fmla="*/ 110 w 1630"/>
                    <a:gd name="T69" fmla="*/ 331 h 365"/>
                    <a:gd name="T70" fmla="*/ 114 w 1630"/>
                    <a:gd name="T71" fmla="*/ 329 h 365"/>
                    <a:gd name="T72" fmla="*/ 1620 w 1630"/>
                    <a:gd name="T73" fmla="*/ 365 h 365"/>
                    <a:gd name="T74" fmla="*/ 130 w 1630"/>
                    <a:gd name="T75" fmla="*/ 359 h 365"/>
                    <a:gd name="T76" fmla="*/ 126 w 1630"/>
                    <a:gd name="T77" fmla="*/ 355 h 365"/>
                    <a:gd name="T78" fmla="*/ 116 w 1630"/>
                    <a:gd name="T79" fmla="*/ 352 h 365"/>
                    <a:gd name="T80" fmla="*/ 113 w 1630"/>
                    <a:gd name="T81" fmla="*/ 354 h 365"/>
                    <a:gd name="T82" fmla="*/ 99 w 1630"/>
                    <a:gd name="T83" fmla="*/ 357 h 365"/>
                    <a:gd name="T84" fmla="*/ 82 w 1630"/>
                    <a:gd name="T85" fmla="*/ 360 h 365"/>
                    <a:gd name="T86" fmla="*/ 63 w 1630"/>
                    <a:gd name="T87" fmla="*/ 359 h 365"/>
                    <a:gd name="T88" fmla="*/ 53 w 1630"/>
                    <a:gd name="T89" fmla="*/ 356 h 365"/>
                    <a:gd name="T90" fmla="*/ 35 w 1630"/>
                    <a:gd name="T91" fmla="*/ 348 h 365"/>
                    <a:gd name="T92" fmla="*/ 18 w 1630"/>
                    <a:gd name="T93" fmla="*/ 328 h 365"/>
                    <a:gd name="T94" fmla="*/ 4 w 1630"/>
                    <a:gd name="T95" fmla="*/ 293 h 365"/>
                    <a:gd name="T96" fmla="*/ 0 w 1630"/>
                    <a:gd name="T97" fmla="*/ 238 h 365"/>
                    <a:gd name="T98" fmla="*/ 1 w 1630"/>
                    <a:gd name="T99" fmla="*/ 206 h 365"/>
                    <a:gd name="T100" fmla="*/ 8 w 1630"/>
                    <a:gd name="T101" fmla="*/ 159 h 365"/>
                    <a:gd name="T102" fmla="*/ 23 w 1630"/>
                    <a:gd name="T103" fmla="*/ 127 h 365"/>
                    <a:gd name="T104" fmla="*/ 45 w 1630"/>
                    <a:gd name="T105" fmla="*/ 110 h 365"/>
                    <a:gd name="T106" fmla="*/ 58 w 1630"/>
                    <a:gd name="T107" fmla="*/ 104 h 365"/>
                    <a:gd name="T108" fmla="*/ 86 w 1630"/>
                    <a:gd name="T109" fmla="*/ 97 h 365"/>
                    <a:gd name="T110" fmla="*/ 137 w 1630"/>
                    <a:gd name="T111" fmla="*/ 84 h 365"/>
                    <a:gd name="T112" fmla="*/ 203 w 1630"/>
                    <a:gd name="T113" fmla="*/ 68 h 365"/>
                    <a:gd name="T114" fmla="*/ 275 w 1630"/>
                    <a:gd name="T115" fmla="*/ 51 h 365"/>
                    <a:gd name="T116" fmla="*/ 345 w 1630"/>
                    <a:gd name="T117" fmla="*/ 35 h 365"/>
                    <a:gd name="T118" fmla="*/ 405 w 1630"/>
                    <a:gd name="T119" fmla="*/ 20 h 365"/>
                    <a:gd name="T120" fmla="*/ 448 w 1630"/>
                    <a:gd name="T121" fmla="*/ 11 h 365"/>
                    <a:gd name="T122" fmla="*/ 463 w 1630"/>
                    <a:gd name="T123" fmla="*/ 7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630" h="365">
                      <a:moveTo>
                        <a:pt x="1568" y="0"/>
                      </a:moveTo>
                      <a:lnTo>
                        <a:pt x="1630" y="113"/>
                      </a:lnTo>
                      <a:lnTo>
                        <a:pt x="1626" y="147"/>
                      </a:lnTo>
                      <a:lnTo>
                        <a:pt x="1622" y="147"/>
                      </a:lnTo>
                      <a:lnTo>
                        <a:pt x="1609" y="147"/>
                      </a:lnTo>
                      <a:lnTo>
                        <a:pt x="1590" y="147"/>
                      </a:lnTo>
                      <a:lnTo>
                        <a:pt x="1563" y="147"/>
                      </a:lnTo>
                      <a:lnTo>
                        <a:pt x="1530" y="147"/>
                      </a:lnTo>
                      <a:lnTo>
                        <a:pt x="1490" y="146"/>
                      </a:lnTo>
                      <a:lnTo>
                        <a:pt x="1446" y="146"/>
                      </a:lnTo>
                      <a:lnTo>
                        <a:pt x="1396" y="146"/>
                      </a:lnTo>
                      <a:lnTo>
                        <a:pt x="1341" y="146"/>
                      </a:lnTo>
                      <a:lnTo>
                        <a:pt x="1284" y="146"/>
                      </a:lnTo>
                      <a:lnTo>
                        <a:pt x="1223" y="144"/>
                      </a:lnTo>
                      <a:lnTo>
                        <a:pt x="1159" y="144"/>
                      </a:lnTo>
                      <a:lnTo>
                        <a:pt x="1092" y="144"/>
                      </a:lnTo>
                      <a:lnTo>
                        <a:pt x="1025" y="144"/>
                      </a:lnTo>
                      <a:lnTo>
                        <a:pt x="955" y="143"/>
                      </a:lnTo>
                      <a:lnTo>
                        <a:pt x="885" y="143"/>
                      </a:lnTo>
                      <a:lnTo>
                        <a:pt x="815" y="143"/>
                      </a:lnTo>
                      <a:lnTo>
                        <a:pt x="746" y="143"/>
                      </a:lnTo>
                      <a:lnTo>
                        <a:pt x="677" y="142"/>
                      </a:lnTo>
                      <a:lnTo>
                        <a:pt x="610" y="142"/>
                      </a:lnTo>
                      <a:lnTo>
                        <a:pt x="544" y="142"/>
                      </a:lnTo>
                      <a:lnTo>
                        <a:pt x="482" y="142"/>
                      </a:lnTo>
                      <a:lnTo>
                        <a:pt x="421" y="142"/>
                      </a:lnTo>
                      <a:lnTo>
                        <a:pt x="365" y="141"/>
                      </a:lnTo>
                      <a:lnTo>
                        <a:pt x="312" y="141"/>
                      </a:lnTo>
                      <a:lnTo>
                        <a:pt x="265" y="141"/>
                      </a:lnTo>
                      <a:lnTo>
                        <a:pt x="224" y="141"/>
                      </a:lnTo>
                      <a:lnTo>
                        <a:pt x="186" y="141"/>
                      </a:lnTo>
                      <a:lnTo>
                        <a:pt x="155" y="141"/>
                      </a:lnTo>
                      <a:lnTo>
                        <a:pt x="132" y="141"/>
                      </a:lnTo>
                      <a:lnTo>
                        <a:pt x="115" y="141"/>
                      </a:lnTo>
                      <a:lnTo>
                        <a:pt x="107" y="141"/>
                      </a:lnTo>
                      <a:lnTo>
                        <a:pt x="106" y="141"/>
                      </a:lnTo>
                      <a:lnTo>
                        <a:pt x="104" y="138"/>
                      </a:lnTo>
                      <a:lnTo>
                        <a:pt x="101" y="137"/>
                      </a:lnTo>
                      <a:lnTo>
                        <a:pt x="96" y="135"/>
                      </a:lnTo>
                      <a:lnTo>
                        <a:pt x="90" y="132"/>
                      </a:lnTo>
                      <a:lnTo>
                        <a:pt x="84" y="131"/>
                      </a:lnTo>
                      <a:lnTo>
                        <a:pt x="76" y="130"/>
                      </a:lnTo>
                      <a:lnTo>
                        <a:pt x="68" y="130"/>
                      </a:lnTo>
                      <a:lnTo>
                        <a:pt x="57" y="132"/>
                      </a:lnTo>
                      <a:lnTo>
                        <a:pt x="47" y="137"/>
                      </a:lnTo>
                      <a:lnTo>
                        <a:pt x="40" y="144"/>
                      </a:lnTo>
                      <a:lnTo>
                        <a:pt x="34" y="157"/>
                      </a:lnTo>
                      <a:lnTo>
                        <a:pt x="30" y="171"/>
                      </a:lnTo>
                      <a:lnTo>
                        <a:pt x="28" y="189"/>
                      </a:lnTo>
                      <a:lnTo>
                        <a:pt x="25" y="211"/>
                      </a:lnTo>
                      <a:lnTo>
                        <a:pt x="25" y="237"/>
                      </a:lnTo>
                      <a:lnTo>
                        <a:pt x="26" y="261"/>
                      </a:lnTo>
                      <a:lnTo>
                        <a:pt x="28" y="282"/>
                      </a:lnTo>
                      <a:lnTo>
                        <a:pt x="31" y="299"/>
                      </a:lnTo>
                      <a:lnTo>
                        <a:pt x="37" y="312"/>
                      </a:lnTo>
                      <a:lnTo>
                        <a:pt x="43" y="322"/>
                      </a:lnTo>
                      <a:lnTo>
                        <a:pt x="53" y="329"/>
                      </a:lnTo>
                      <a:lnTo>
                        <a:pt x="64" y="334"/>
                      </a:lnTo>
                      <a:lnTo>
                        <a:pt x="78" y="337"/>
                      </a:lnTo>
                      <a:lnTo>
                        <a:pt x="85" y="337"/>
                      </a:lnTo>
                      <a:lnTo>
                        <a:pt x="91" y="337"/>
                      </a:lnTo>
                      <a:lnTo>
                        <a:pt x="97" y="335"/>
                      </a:lnTo>
                      <a:lnTo>
                        <a:pt x="103" y="334"/>
                      </a:lnTo>
                      <a:lnTo>
                        <a:pt x="107" y="332"/>
                      </a:lnTo>
                      <a:lnTo>
                        <a:pt x="110" y="331"/>
                      </a:lnTo>
                      <a:lnTo>
                        <a:pt x="113" y="329"/>
                      </a:lnTo>
                      <a:lnTo>
                        <a:pt x="114" y="329"/>
                      </a:lnTo>
                      <a:lnTo>
                        <a:pt x="1621" y="335"/>
                      </a:lnTo>
                      <a:lnTo>
                        <a:pt x="1620" y="365"/>
                      </a:lnTo>
                      <a:lnTo>
                        <a:pt x="130" y="359"/>
                      </a:lnTo>
                      <a:lnTo>
                        <a:pt x="129" y="357"/>
                      </a:lnTo>
                      <a:lnTo>
                        <a:pt x="126" y="355"/>
                      </a:lnTo>
                      <a:lnTo>
                        <a:pt x="121" y="352"/>
                      </a:lnTo>
                      <a:lnTo>
                        <a:pt x="116" y="352"/>
                      </a:lnTo>
                      <a:lnTo>
                        <a:pt x="113" y="354"/>
                      </a:lnTo>
                      <a:lnTo>
                        <a:pt x="107" y="355"/>
                      </a:lnTo>
                      <a:lnTo>
                        <a:pt x="99" y="357"/>
                      </a:lnTo>
                      <a:lnTo>
                        <a:pt x="91" y="359"/>
                      </a:lnTo>
                      <a:lnTo>
                        <a:pt x="82" y="360"/>
                      </a:lnTo>
                      <a:lnTo>
                        <a:pt x="73" y="360"/>
                      </a:lnTo>
                      <a:lnTo>
                        <a:pt x="63" y="359"/>
                      </a:lnTo>
                      <a:lnTo>
                        <a:pt x="53" y="356"/>
                      </a:lnTo>
                      <a:lnTo>
                        <a:pt x="43" y="352"/>
                      </a:lnTo>
                      <a:lnTo>
                        <a:pt x="35" y="348"/>
                      </a:lnTo>
                      <a:lnTo>
                        <a:pt x="25" y="339"/>
                      </a:lnTo>
                      <a:lnTo>
                        <a:pt x="18" y="328"/>
                      </a:lnTo>
                      <a:lnTo>
                        <a:pt x="11" y="312"/>
                      </a:lnTo>
                      <a:lnTo>
                        <a:pt x="4" y="293"/>
                      </a:lnTo>
                      <a:lnTo>
                        <a:pt x="1" y="269"/>
                      </a:lnTo>
                      <a:lnTo>
                        <a:pt x="0" y="238"/>
                      </a:lnTo>
                      <a:lnTo>
                        <a:pt x="1" y="206"/>
                      </a:lnTo>
                      <a:lnTo>
                        <a:pt x="3" y="181"/>
                      </a:lnTo>
                      <a:lnTo>
                        <a:pt x="8" y="159"/>
                      </a:lnTo>
                      <a:lnTo>
                        <a:pt x="14" y="142"/>
                      </a:lnTo>
                      <a:lnTo>
                        <a:pt x="23" y="127"/>
                      </a:lnTo>
                      <a:lnTo>
                        <a:pt x="32" y="118"/>
                      </a:lnTo>
                      <a:lnTo>
                        <a:pt x="45" y="110"/>
                      </a:lnTo>
                      <a:lnTo>
                        <a:pt x="58" y="104"/>
                      </a:lnTo>
                      <a:lnTo>
                        <a:pt x="69" y="101"/>
                      </a:lnTo>
                      <a:lnTo>
                        <a:pt x="86" y="97"/>
                      </a:lnTo>
                      <a:lnTo>
                        <a:pt x="109" y="91"/>
                      </a:lnTo>
                      <a:lnTo>
                        <a:pt x="137" y="84"/>
                      </a:lnTo>
                      <a:lnTo>
                        <a:pt x="169" y="76"/>
                      </a:lnTo>
                      <a:lnTo>
                        <a:pt x="203" y="68"/>
                      </a:lnTo>
                      <a:lnTo>
                        <a:pt x="238" y="59"/>
                      </a:lnTo>
                      <a:lnTo>
                        <a:pt x="275" y="51"/>
                      </a:lnTo>
                      <a:lnTo>
                        <a:pt x="311" y="42"/>
                      </a:lnTo>
                      <a:lnTo>
                        <a:pt x="345" y="35"/>
                      </a:lnTo>
                      <a:lnTo>
                        <a:pt x="377" y="28"/>
                      </a:lnTo>
                      <a:lnTo>
                        <a:pt x="405" y="20"/>
                      </a:lnTo>
                      <a:lnTo>
                        <a:pt x="429" y="15"/>
                      </a:lnTo>
                      <a:lnTo>
                        <a:pt x="448" y="11"/>
                      </a:lnTo>
                      <a:lnTo>
                        <a:pt x="460" y="8"/>
                      </a:lnTo>
                      <a:lnTo>
                        <a:pt x="463" y="7"/>
                      </a:lnTo>
                      <a:lnTo>
                        <a:pt x="1568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42" name="Freeform 1058"/>
                <p:cNvSpPr>
                  <a:spLocks/>
                </p:cNvSpPr>
                <p:nvPr/>
              </p:nvSpPr>
              <p:spPr bwMode="auto">
                <a:xfrm>
                  <a:off x="4485" y="2828"/>
                  <a:ext cx="309" cy="22"/>
                </a:xfrm>
                <a:custGeom>
                  <a:avLst/>
                  <a:gdLst>
                    <a:gd name="T0" fmla="*/ 1545 w 1545"/>
                    <a:gd name="T1" fmla="*/ 107 h 108"/>
                    <a:gd name="T2" fmla="*/ 38 w 1545"/>
                    <a:gd name="T3" fmla="*/ 108 h 108"/>
                    <a:gd name="T4" fmla="*/ 37 w 1545"/>
                    <a:gd name="T5" fmla="*/ 108 h 108"/>
                    <a:gd name="T6" fmla="*/ 36 w 1545"/>
                    <a:gd name="T7" fmla="*/ 106 h 108"/>
                    <a:gd name="T8" fmla="*/ 32 w 1545"/>
                    <a:gd name="T9" fmla="*/ 105 h 108"/>
                    <a:gd name="T10" fmla="*/ 27 w 1545"/>
                    <a:gd name="T11" fmla="*/ 102 h 108"/>
                    <a:gd name="T12" fmla="*/ 21 w 1545"/>
                    <a:gd name="T13" fmla="*/ 100 h 108"/>
                    <a:gd name="T14" fmla="*/ 15 w 1545"/>
                    <a:gd name="T15" fmla="*/ 98 h 108"/>
                    <a:gd name="T16" fmla="*/ 8 w 1545"/>
                    <a:gd name="T17" fmla="*/ 97 h 108"/>
                    <a:gd name="T18" fmla="*/ 0 w 1545"/>
                    <a:gd name="T19" fmla="*/ 97 h 108"/>
                    <a:gd name="T20" fmla="*/ 385 w 1545"/>
                    <a:gd name="T21" fmla="*/ 10 h 108"/>
                    <a:gd name="T22" fmla="*/ 386 w 1545"/>
                    <a:gd name="T23" fmla="*/ 10 h 108"/>
                    <a:gd name="T24" fmla="*/ 389 w 1545"/>
                    <a:gd name="T25" fmla="*/ 10 h 108"/>
                    <a:gd name="T26" fmla="*/ 392 w 1545"/>
                    <a:gd name="T27" fmla="*/ 10 h 108"/>
                    <a:gd name="T28" fmla="*/ 398 w 1545"/>
                    <a:gd name="T29" fmla="*/ 8 h 108"/>
                    <a:gd name="T30" fmla="*/ 403 w 1545"/>
                    <a:gd name="T31" fmla="*/ 8 h 108"/>
                    <a:gd name="T32" fmla="*/ 409 w 1545"/>
                    <a:gd name="T33" fmla="*/ 8 h 108"/>
                    <a:gd name="T34" fmla="*/ 415 w 1545"/>
                    <a:gd name="T35" fmla="*/ 8 h 108"/>
                    <a:gd name="T36" fmla="*/ 422 w 1545"/>
                    <a:gd name="T37" fmla="*/ 8 h 108"/>
                    <a:gd name="T38" fmla="*/ 426 w 1545"/>
                    <a:gd name="T39" fmla="*/ 8 h 108"/>
                    <a:gd name="T40" fmla="*/ 436 w 1545"/>
                    <a:gd name="T41" fmla="*/ 8 h 108"/>
                    <a:gd name="T42" fmla="*/ 452 w 1545"/>
                    <a:gd name="T43" fmla="*/ 8 h 108"/>
                    <a:gd name="T44" fmla="*/ 471 w 1545"/>
                    <a:gd name="T45" fmla="*/ 8 h 108"/>
                    <a:gd name="T46" fmla="*/ 497 w 1545"/>
                    <a:gd name="T47" fmla="*/ 8 h 108"/>
                    <a:gd name="T48" fmla="*/ 526 w 1545"/>
                    <a:gd name="T49" fmla="*/ 7 h 108"/>
                    <a:gd name="T50" fmla="*/ 559 w 1545"/>
                    <a:gd name="T51" fmla="*/ 7 h 108"/>
                    <a:gd name="T52" fmla="*/ 596 w 1545"/>
                    <a:gd name="T53" fmla="*/ 7 h 108"/>
                    <a:gd name="T54" fmla="*/ 635 w 1545"/>
                    <a:gd name="T55" fmla="*/ 7 h 108"/>
                    <a:gd name="T56" fmla="*/ 676 w 1545"/>
                    <a:gd name="T57" fmla="*/ 6 h 108"/>
                    <a:gd name="T58" fmla="*/ 720 w 1545"/>
                    <a:gd name="T59" fmla="*/ 6 h 108"/>
                    <a:gd name="T60" fmla="*/ 766 w 1545"/>
                    <a:gd name="T61" fmla="*/ 6 h 108"/>
                    <a:gd name="T62" fmla="*/ 814 w 1545"/>
                    <a:gd name="T63" fmla="*/ 5 h 108"/>
                    <a:gd name="T64" fmla="*/ 862 w 1545"/>
                    <a:gd name="T65" fmla="*/ 5 h 108"/>
                    <a:gd name="T66" fmla="*/ 912 w 1545"/>
                    <a:gd name="T67" fmla="*/ 5 h 108"/>
                    <a:gd name="T68" fmla="*/ 961 w 1545"/>
                    <a:gd name="T69" fmla="*/ 4 h 108"/>
                    <a:gd name="T70" fmla="*/ 1011 w 1545"/>
                    <a:gd name="T71" fmla="*/ 4 h 108"/>
                    <a:gd name="T72" fmla="*/ 1059 w 1545"/>
                    <a:gd name="T73" fmla="*/ 4 h 108"/>
                    <a:gd name="T74" fmla="*/ 1108 w 1545"/>
                    <a:gd name="T75" fmla="*/ 4 h 108"/>
                    <a:gd name="T76" fmla="*/ 1156 w 1545"/>
                    <a:gd name="T77" fmla="*/ 2 h 108"/>
                    <a:gd name="T78" fmla="*/ 1201 w 1545"/>
                    <a:gd name="T79" fmla="*/ 2 h 108"/>
                    <a:gd name="T80" fmla="*/ 1245 w 1545"/>
                    <a:gd name="T81" fmla="*/ 2 h 108"/>
                    <a:gd name="T82" fmla="*/ 1286 w 1545"/>
                    <a:gd name="T83" fmla="*/ 1 h 108"/>
                    <a:gd name="T84" fmla="*/ 1325 w 1545"/>
                    <a:gd name="T85" fmla="*/ 1 h 108"/>
                    <a:gd name="T86" fmla="*/ 1360 w 1545"/>
                    <a:gd name="T87" fmla="*/ 1 h 108"/>
                    <a:gd name="T88" fmla="*/ 1392 w 1545"/>
                    <a:gd name="T89" fmla="*/ 1 h 108"/>
                    <a:gd name="T90" fmla="*/ 1420 w 1545"/>
                    <a:gd name="T91" fmla="*/ 0 h 108"/>
                    <a:gd name="T92" fmla="*/ 1444 w 1545"/>
                    <a:gd name="T93" fmla="*/ 0 h 108"/>
                    <a:gd name="T94" fmla="*/ 1464 w 1545"/>
                    <a:gd name="T95" fmla="*/ 0 h 108"/>
                    <a:gd name="T96" fmla="*/ 1477 w 1545"/>
                    <a:gd name="T97" fmla="*/ 0 h 108"/>
                    <a:gd name="T98" fmla="*/ 1487 w 1545"/>
                    <a:gd name="T99" fmla="*/ 0 h 108"/>
                    <a:gd name="T100" fmla="*/ 1489 w 1545"/>
                    <a:gd name="T101" fmla="*/ 0 h 108"/>
                    <a:gd name="T102" fmla="*/ 1545 w 1545"/>
                    <a:gd name="T103" fmla="*/ 107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45" h="108">
                      <a:moveTo>
                        <a:pt x="1545" y="107"/>
                      </a:moveTo>
                      <a:lnTo>
                        <a:pt x="38" y="108"/>
                      </a:lnTo>
                      <a:lnTo>
                        <a:pt x="37" y="108"/>
                      </a:lnTo>
                      <a:lnTo>
                        <a:pt x="36" y="106"/>
                      </a:lnTo>
                      <a:lnTo>
                        <a:pt x="32" y="105"/>
                      </a:lnTo>
                      <a:lnTo>
                        <a:pt x="27" y="102"/>
                      </a:lnTo>
                      <a:lnTo>
                        <a:pt x="21" y="100"/>
                      </a:lnTo>
                      <a:lnTo>
                        <a:pt x="15" y="98"/>
                      </a:lnTo>
                      <a:lnTo>
                        <a:pt x="8" y="97"/>
                      </a:lnTo>
                      <a:lnTo>
                        <a:pt x="0" y="97"/>
                      </a:lnTo>
                      <a:lnTo>
                        <a:pt x="385" y="10"/>
                      </a:lnTo>
                      <a:lnTo>
                        <a:pt x="386" y="10"/>
                      </a:lnTo>
                      <a:lnTo>
                        <a:pt x="389" y="10"/>
                      </a:lnTo>
                      <a:lnTo>
                        <a:pt x="392" y="10"/>
                      </a:lnTo>
                      <a:lnTo>
                        <a:pt x="398" y="8"/>
                      </a:lnTo>
                      <a:lnTo>
                        <a:pt x="403" y="8"/>
                      </a:lnTo>
                      <a:lnTo>
                        <a:pt x="409" y="8"/>
                      </a:lnTo>
                      <a:lnTo>
                        <a:pt x="415" y="8"/>
                      </a:lnTo>
                      <a:lnTo>
                        <a:pt x="422" y="8"/>
                      </a:lnTo>
                      <a:lnTo>
                        <a:pt x="426" y="8"/>
                      </a:lnTo>
                      <a:lnTo>
                        <a:pt x="436" y="8"/>
                      </a:lnTo>
                      <a:lnTo>
                        <a:pt x="452" y="8"/>
                      </a:lnTo>
                      <a:lnTo>
                        <a:pt x="471" y="8"/>
                      </a:lnTo>
                      <a:lnTo>
                        <a:pt x="497" y="8"/>
                      </a:lnTo>
                      <a:lnTo>
                        <a:pt x="526" y="7"/>
                      </a:lnTo>
                      <a:lnTo>
                        <a:pt x="559" y="7"/>
                      </a:lnTo>
                      <a:lnTo>
                        <a:pt x="596" y="7"/>
                      </a:lnTo>
                      <a:lnTo>
                        <a:pt x="635" y="7"/>
                      </a:lnTo>
                      <a:lnTo>
                        <a:pt x="676" y="6"/>
                      </a:lnTo>
                      <a:lnTo>
                        <a:pt x="720" y="6"/>
                      </a:lnTo>
                      <a:lnTo>
                        <a:pt x="766" y="6"/>
                      </a:lnTo>
                      <a:lnTo>
                        <a:pt x="814" y="5"/>
                      </a:lnTo>
                      <a:lnTo>
                        <a:pt x="862" y="5"/>
                      </a:lnTo>
                      <a:lnTo>
                        <a:pt x="912" y="5"/>
                      </a:lnTo>
                      <a:lnTo>
                        <a:pt x="961" y="4"/>
                      </a:lnTo>
                      <a:lnTo>
                        <a:pt x="1011" y="4"/>
                      </a:lnTo>
                      <a:lnTo>
                        <a:pt x="1059" y="4"/>
                      </a:lnTo>
                      <a:lnTo>
                        <a:pt x="1108" y="4"/>
                      </a:lnTo>
                      <a:lnTo>
                        <a:pt x="1156" y="2"/>
                      </a:lnTo>
                      <a:lnTo>
                        <a:pt x="1201" y="2"/>
                      </a:lnTo>
                      <a:lnTo>
                        <a:pt x="1245" y="2"/>
                      </a:lnTo>
                      <a:lnTo>
                        <a:pt x="1286" y="1"/>
                      </a:lnTo>
                      <a:lnTo>
                        <a:pt x="1325" y="1"/>
                      </a:lnTo>
                      <a:lnTo>
                        <a:pt x="1360" y="1"/>
                      </a:lnTo>
                      <a:lnTo>
                        <a:pt x="1392" y="1"/>
                      </a:lnTo>
                      <a:lnTo>
                        <a:pt x="1420" y="0"/>
                      </a:lnTo>
                      <a:lnTo>
                        <a:pt x="1444" y="0"/>
                      </a:lnTo>
                      <a:lnTo>
                        <a:pt x="1464" y="0"/>
                      </a:lnTo>
                      <a:lnTo>
                        <a:pt x="1477" y="0"/>
                      </a:lnTo>
                      <a:lnTo>
                        <a:pt x="1487" y="0"/>
                      </a:lnTo>
                      <a:lnTo>
                        <a:pt x="1489" y="0"/>
                      </a:lnTo>
                      <a:lnTo>
                        <a:pt x="1545" y="107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43" name="Freeform 1059"/>
                <p:cNvSpPr>
                  <a:spLocks/>
                </p:cNvSpPr>
                <p:nvPr/>
              </p:nvSpPr>
              <p:spPr bwMode="auto">
                <a:xfrm>
                  <a:off x="4491" y="2798"/>
                  <a:ext cx="278" cy="44"/>
                </a:xfrm>
                <a:custGeom>
                  <a:avLst/>
                  <a:gdLst>
                    <a:gd name="T0" fmla="*/ 1392 w 1392"/>
                    <a:gd name="T1" fmla="*/ 213 h 223"/>
                    <a:gd name="T2" fmla="*/ 1340 w 1392"/>
                    <a:gd name="T3" fmla="*/ 86 h 223"/>
                    <a:gd name="T4" fmla="*/ 36 w 1392"/>
                    <a:gd name="T5" fmla="*/ 0 h 223"/>
                    <a:gd name="T6" fmla="*/ 34 w 1392"/>
                    <a:gd name="T7" fmla="*/ 0 h 223"/>
                    <a:gd name="T8" fmla="*/ 29 w 1392"/>
                    <a:gd name="T9" fmla="*/ 1 h 223"/>
                    <a:gd name="T10" fmla="*/ 23 w 1392"/>
                    <a:gd name="T11" fmla="*/ 5 h 223"/>
                    <a:gd name="T12" fmla="*/ 15 w 1392"/>
                    <a:gd name="T13" fmla="*/ 14 h 223"/>
                    <a:gd name="T14" fmla="*/ 8 w 1392"/>
                    <a:gd name="T15" fmla="*/ 30 h 223"/>
                    <a:gd name="T16" fmla="*/ 2 w 1392"/>
                    <a:gd name="T17" fmla="*/ 55 h 223"/>
                    <a:gd name="T18" fmla="*/ 0 w 1392"/>
                    <a:gd name="T19" fmla="*/ 90 h 223"/>
                    <a:gd name="T20" fmla="*/ 1 w 1392"/>
                    <a:gd name="T21" fmla="*/ 139 h 223"/>
                    <a:gd name="T22" fmla="*/ 1 w 1392"/>
                    <a:gd name="T23" fmla="*/ 142 h 223"/>
                    <a:gd name="T24" fmla="*/ 1 w 1392"/>
                    <a:gd name="T25" fmla="*/ 152 h 223"/>
                    <a:gd name="T26" fmla="*/ 3 w 1392"/>
                    <a:gd name="T27" fmla="*/ 167 h 223"/>
                    <a:gd name="T28" fmla="*/ 8 w 1392"/>
                    <a:gd name="T29" fmla="*/ 182 h 223"/>
                    <a:gd name="T30" fmla="*/ 15 w 1392"/>
                    <a:gd name="T31" fmla="*/ 198 h 223"/>
                    <a:gd name="T32" fmla="*/ 29 w 1392"/>
                    <a:gd name="T33" fmla="*/ 212 h 223"/>
                    <a:gd name="T34" fmla="*/ 48 w 1392"/>
                    <a:gd name="T35" fmla="*/ 220 h 223"/>
                    <a:gd name="T36" fmla="*/ 74 w 1392"/>
                    <a:gd name="T37" fmla="*/ 223 h 223"/>
                    <a:gd name="T38" fmla="*/ 1392 w 1392"/>
                    <a:gd name="T39" fmla="*/ 213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392" h="223">
                      <a:moveTo>
                        <a:pt x="1392" y="213"/>
                      </a:moveTo>
                      <a:lnTo>
                        <a:pt x="1340" y="86"/>
                      </a:lnTo>
                      <a:lnTo>
                        <a:pt x="36" y="0"/>
                      </a:lnTo>
                      <a:lnTo>
                        <a:pt x="34" y="0"/>
                      </a:lnTo>
                      <a:lnTo>
                        <a:pt x="29" y="1"/>
                      </a:lnTo>
                      <a:lnTo>
                        <a:pt x="23" y="5"/>
                      </a:lnTo>
                      <a:lnTo>
                        <a:pt x="15" y="14"/>
                      </a:lnTo>
                      <a:lnTo>
                        <a:pt x="8" y="30"/>
                      </a:lnTo>
                      <a:lnTo>
                        <a:pt x="2" y="55"/>
                      </a:lnTo>
                      <a:lnTo>
                        <a:pt x="0" y="90"/>
                      </a:lnTo>
                      <a:lnTo>
                        <a:pt x="1" y="139"/>
                      </a:lnTo>
                      <a:lnTo>
                        <a:pt x="1" y="142"/>
                      </a:lnTo>
                      <a:lnTo>
                        <a:pt x="1" y="152"/>
                      </a:lnTo>
                      <a:lnTo>
                        <a:pt x="3" y="167"/>
                      </a:lnTo>
                      <a:lnTo>
                        <a:pt x="8" y="182"/>
                      </a:lnTo>
                      <a:lnTo>
                        <a:pt x="15" y="198"/>
                      </a:lnTo>
                      <a:lnTo>
                        <a:pt x="29" y="212"/>
                      </a:lnTo>
                      <a:lnTo>
                        <a:pt x="48" y="220"/>
                      </a:lnTo>
                      <a:lnTo>
                        <a:pt x="74" y="223"/>
                      </a:lnTo>
                      <a:lnTo>
                        <a:pt x="1392" y="213"/>
                      </a:lnTo>
                      <a:close/>
                    </a:path>
                  </a:pathLst>
                </a:custGeom>
                <a:solidFill>
                  <a:srgbClr val="FFE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44" name="Freeform 1060"/>
                <p:cNvSpPr>
                  <a:spLocks/>
                </p:cNvSpPr>
                <p:nvPr/>
              </p:nvSpPr>
              <p:spPr bwMode="auto">
                <a:xfrm>
                  <a:off x="4491" y="2798"/>
                  <a:ext cx="278" cy="44"/>
                </a:xfrm>
                <a:custGeom>
                  <a:avLst/>
                  <a:gdLst>
                    <a:gd name="T0" fmla="*/ 1392 w 1392"/>
                    <a:gd name="T1" fmla="*/ 213 h 223"/>
                    <a:gd name="T2" fmla="*/ 1340 w 1392"/>
                    <a:gd name="T3" fmla="*/ 86 h 223"/>
                    <a:gd name="T4" fmla="*/ 36 w 1392"/>
                    <a:gd name="T5" fmla="*/ 0 h 223"/>
                    <a:gd name="T6" fmla="*/ 36 w 1392"/>
                    <a:gd name="T7" fmla="*/ 0 h 223"/>
                    <a:gd name="T8" fmla="*/ 34 w 1392"/>
                    <a:gd name="T9" fmla="*/ 0 h 223"/>
                    <a:gd name="T10" fmla="*/ 29 w 1392"/>
                    <a:gd name="T11" fmla="*/ 1 h 223"/>
                    <a:gd name="T12" fmla="*/ 23 w 1392"/>
                    <a:gd name="T13" fmla="*/ 5 h 223"/>
                    <a:gd name="T14" fmla="*/ 15 w 1392"/>
                    <a:gd name="T15" fmla="*/ 14 h 223"/>
                    <a:gd name="T16" fmla="*/ 8 w 1392"/>
                    <a:gd name="T17" fmla="*/ 30 h 223"/>
                    <a:gd name="T18" fmla="*/ 2 w 1392"/>
                    <a:gd name="T19" fmla="*/ 55 h 223"/>
                    <a:gd name="T20" fmla="*/ 0 w 1392"/>
                    <a:gd name="T21" fmla="*/ 90 h 223"/>
                    <a:gd name="T22" fmla="*/ 1 w 1392"/>
                    <a:gd name="T23" fmla="*/ 139 h 223"/>
                    <a:gd name="T24" fmla="*/ 1 w 1392"/>
                    <a:gd name="T25" fmla="*/ 139 h 223"/>
                    <a:gd name="T26" fmla="*/ 1 w 1392"/>
                    <a:gd name="T27" fmla="*/ 142 h 223"/>
                    <a:gd name="T28" fmla="*/ 1 w 1392"/>
                    <a:gd name="T29" fmla="*/ 152 h 223"/>
                    <a:gd name="T30" fmla="*/ 3 w 1392"/>
                    <a:gd name="T31" fmla="*/ 167 h 223"/>
                    <a:gd name="T32" fmla="*/ 8 w 1392"/>
                    <a:gd name="T33" fmla="*/ 182 h 223"/>
                    <a:gd name="T34" fmla="*/ 15 w 1392"/>
                    <a:gd name="T35" fmla="*/ 198 h 223"/>
                    <a:gd name="T36" fmla="*/ 29 w 1392"/>
                    <a:gd name="T37" fmla="*/ 212 h 223"/>
                    <a:gd name="T38" fmla="*/ 48 w 1392"/>
                    <a:gd name="T39" fmla="*/ 220 h 223"/>
                    <a:gd name="T40" fmla="*/ 74 w 1392"/>
                    <a:gd name="T41" fmla="*/ 223 h 223"/>
                    <a:gd name="T42" fmla="*/ 1392 w 1392"/>
                    <a:gd name="T43" fmla="*/ 213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392" h="223">
                      <a:moveTo>
                        <a:pt x="1392" y="213"/>
                      </a:moveTo>
                      <a:lnTo>
                        <a:pt x="1340" y="86"/>
                      </a:lnTo>
                      <a:lnTo>
                        <a:pt x="36" y="0"/>
                      </a:lnTo>
                      <a:lnTo>
                        <a:pt x="34" y="0"/>
                      </a:lnTo>
                      <a:lnTo>
                        <a:pt x="29" y="1"/>
                      </a:lnTo>
                      <a:lnTo>
                        <a:pt x="23" y="5"/>
                      </a:lnTo>
                      <a:lnTo>
                        <a:pt x="15" y="14"/>
                      </a:lnTo>
                      <a:lnTo>
                        <a:pt x="8" y="30"/>
                      </a:lnTo>
                      <a:lnTo>
                        <a:pt x="2" y="55"/>
                      </a:lnTo>
                      <a:lnTo>
                        <a:pt x="0" y="90"/>
                      </a:lnTo>
                      <a:lnTo>
                        <a:pt x="1" y="139"/>
                      </a:lnTo>
                      <a:lnTo>
                        <a:pt x="1" y="142"/>
                      </a:lnTo>
                      <a:lnTo>
                        <a:pt x="1" y="152"/>
                      </a:lnTo>
                      <a:lnTo>
                        <a:pt x="3" y="167"/>
                      </a:lnTo>
                      <a:lnTo>
                        <a:pt x="8" y="182"/>
                      </a:lnTo>
                      <a:lnTo>
                        <a:pt x="15" y="198"/>
                      </a:lnTo>
                      <a:lnTo>
                        <a:pt x="29" y="212"/>
                      </a:lnTo>
                      <a:lnTo>
                        <a:pt x="48" y="220"/>
                      </a:lnTo>
                      <a:lnTo>
                        <a:pt x="74" y="223"/>
                      </a:lnTo>
                      <a:lnTo>
                        <a:pt x="1392" y="213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45" name="Freeform 1061"/>
                <p:cNvSpPr>
                  <a:spLocks/>
                </p:cNvSpPr>
                <p:nvPr/>
              </p:nvSpPr>
              <p:spPr bwMode="auto">
                <a:xfrm>
                  <a:off x="4496" y="2795"/>
                  <a:ext cx="268" cy="42"/>
                </a:xfrm>
                <a:custGeom>
                  <a:avLst/>
                  <a:gdLst>
                    <a:gd name="T0" fmla="*/ 1343 w 1344"/>
                    <a:gd name="T1" fmla="*/ 22 h 213"/>
                    <a:gd name="T2" fmla="*/ 1337 w 1344"/>
                    <a:gd name="T3" fmla="*/ 35 h 213"/>
                    <a:gd name="T4" fmla="*/ 1328 w 1344"/>
                    <a:gd name="T5" fmla="*/ 56 h 213"/>
                    <a:gd name="T6" fmla="*/ 1322 w 1344"/>
                    <a:gd name="T7" fmla="*/ 88 h 213"/>
                    <a:gd name="T8" fmla="*/ 1322 w 1344"/>
                    <a:gd name="T9" fmla="*/ 127 h 213"/>
                    <a:gd name="T10" fmla="*/ 1328 w 1344"/>
                    <a:gd name="T11" fmla="*/ 162 h 213"/>
                    <a:gd name="T12" fmla="*/ 1337 w 1344"/>
                    <a:gd name="T13" fmla="*/ 189 h 213"/>
                    <a:gd name="T14" fmla="*/ 1343 w 1344"/>
                    <a:gd name="T15" fmla="*/ 204 h 213"/>
                    <a:gd name="T16" fmla="*/ 68 w 1344"/>
                    <a:gd name="T17" fmla="*/ 207 h 213"/>
                    <a:gd name="T18" fmla="*/ 62 w 1344"/>
                    <a:gd name="T19" fmla="*/ 210 h 213"/>
                    <a:gd name="T20" fmla="*/ 49 w 1344"/>
                    <a:gd name="T21" fmla="*/ 213 h 213"/>
                    <a:gd name="T22" fmla="*/ 31 w 1344"/>
                    <a:gd name="T23" fmla="*/ 211 h 213"/>
                    <a:gd name="T24" fmla="*/ 12 w 1344"/>
                    <a:gd name="T25" fmla="*/ 198 h 213"/>
                    <a:gd name="T26" fmla="*/ 3 w 1344"/>
                    <a:gd name="T27" fmla="*/ 172 h 213"/>
                    <a:gd name="T28" fmla="*/ 0 w 1344"/>
                    <a:gd name="T29" fmla="*/ 138 h 213"/>
                    <a:gd name="T30" fmla="*/ 3 w 1344"/>
                    <a:gd name="T31" fmla="*/ 100 h 213"/>
                    <a:gd name="T32" fmla="*/ 6 w 1344"/>
                    <a:gd name="T33" fmla="*/ 63 h 213"/>
                    <a:gd name="T34" fmla="*/ 7 w 1344"/>
                    <a:gd name="T35" fmla="*/ 54 h 213"/>
                    <a:gd name="T36" fmla="*/ 15 w 1344"/>
                    <a:gd name="T37" fmla="*/ 35 h 213"/>
                    <a:gd name="T38" fmla="*/ 29 w 1344"/>
                    <a:gd name="T39" fmla="*/ 14 h 213"/>
                    <a:gd name="T40" fmla="*/ 56 w 1344"/>
                    <a:gd name="T41" fmla="*/ 2 h 213"/>
                    <a:gd name="T42" fmla="*/ 78 w 1344"/>
                    <a:gd name="T43" fmla="*/ 0 h 213"/>
                    <a:gd name="T44" fmla="*/ 124 w 1344"/>
                    <a:gd name="T45" fmla="*/ 0 h 213"/>
                    <a:gd name="T46" fmla="*/ 191 w 1344"/>
                    <a:gd name="T47" fmla="*/ 2 h 213"/>
                    <a:gd name="T48" fmla="*/ 276 w 1344"/>
                    <a:gd name="T49" fmla="*/ 2 h 213"/>
                    <a:gd name="T50" fmla="*/ 374 w 1344"/>
                    <a:gd name="T51" fmla="*/ 3 h 213"/>
                    <a:gd name="T52" fmla="*/ 483 w 1344"/>
                    <a:gd name="T53" fmla="*/ 5 h 213"/>
                    <a:gd name="T54" fmla="*/ 598 w 1344"/>
                    <a:gd name="T55" fmla="*/ 7 h 213"/>
                    <a:gd name="T56" fmla="*/ 717 w 1344"/>
                    <a:gd name="T57" fmla="*/ 9 h 213"/>
                    <a:gd name="T58" fmla="*/ 834 w 1344"/>
                    <a:gd name="T59" fmla="*/ 11 h 213"/>
                    <a:gd name="T60" fmla="*/ 948 w 1344"/>
                    <a:gd name="T61" fmla="*/ 14 h 213"/>
                    <a:gd name="T62" fmla="*/ 1054 w 1344"/>
                    <a:gd name="T63" fmla="*/ 15 h 213"/>
                    <a:gd name="T64" fmla="*/ 1149 w 1344"/>
                    <a:gd name="T65" fmla="*/ 17 h 213"/>
                    <a:gd name="T66" fmla="*/ 1228 w 1344"/>
                    <a:gd name="T67" fmla="*/ 19 h 213"/>
                    <a:gd name="T68" fmla="*/ 1291 w 1344"/>
                    <a:gd name="T69" fmla="*/ 20 h 213"/>
                    <a:gd name="T70" fmla="*/ 1331 w 1344"/>
                    <a:gd name="T71" fmla="*/ 21 h 213"/>
                    <a:gd name="T72" fmla="*/ 1344 w 1344"/>
                    <a:gd name="T73" fmla="*/ 21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344" h="213">
                      <a:moveTo>
                        <a:pt x="1344" y="21"/>
                      </a:moveTo>
                      <a:lnTo>
                        <a:pt x="1343" y="22"/>
                      </a:lnTo>
                      <a:lnTo>
                        <a:pt x="1340" y="27"/>
                      </a:lnTo>
                      <a:lnTo>
                        <a:pt x="1337" y="35"/>
                      </a:lnTo>
                      <a:lnTo>
                        <a:pt x="1333" y="44"/>
                      </a:lnTo>
                      <a:lnTo>
                        <a:pt x="1328" y="56"/>
                      </a:lnTo>
                      <a:lnTo>
                        <a:pt x="1325" y="71"/>
                      </a:lnTo>
                      <a:lnTo>
                        <a:pt x="1322" y="88"/>
                      </a:lnTo>
                      <a:lnTo>
                        <a:pt x="1321" y="108"/>
                      </a:lnTo>
                      <a:lnTo>
                        <a:pt x="1322" y="127"/>
                      </a:lnTo>
                      <a:lnTo>
                        <a:pt x="1325" y="146"/>
                      </a:lnTo>
                      <a:lnTo>
                        <a:pt x="1328" y="162"/>
                      </a:lnTo>
                      <a:lnTo>
                        <a:pt x="1333" y="177"/>
                      </a:lnTo>
                      <a:lnTo>
                        <a:pt x="1337" y="189"/>
                      </a:lnTo>
                      <a:lnTo>
                        <a:pt x="1340" y="199"/>
                      </a:lnTo>
                      <a:lnTo>
                        <a:pt x="1343" y="204"/>
                      </a:lnTo>
                      <a:lnTo>
                        <a:pt x="1344" y="206"/>
                      </a:lnTo>
                      <a:lnTo>
                        <a:pt x="68" y="207"/>
                      </a:lnTo>
                      <a:lnTo>
                        <a:pt x="67" y="209"/>
                      </a:lnTo>
                      <a:lnTo>
                        <a:pt x="62" y="210"/>
                      </a:lnTo>
                      <a:lnTo>
                        <a:pt x="56" y="212"/>
                      </a:lnTo>
                      <a:lnTo>
                        <a:pt x="49" y="213"/>
                      </a:lnTo>
                      <a:lnTo>
                        <a:pt x="39" y="213"/>
                      </a:lnTo>
                      <a:lnTo>
                        <a:pt x="31" y="211"/>
                      </a:lnTo>
                      <a:lnTo>
                        <a:pt x="21" y="206"/>
                      </a:lnTo>
                      <a:lnTo>
                        <a:pt x="12" y="198"/>
                      </a:lnTo>
                      <a:lnTo>
                        <a:pt x="6" y="187"/>
                      </a:lnTo>
                      <a:lnTo>
                        <a:pt x="3" y="172"/>
                      </a:lnTo>
                      <a:lnTo>
                        <a:pt x="1" y="156"/>
                      </a:lnTo>
                      <a:lnTo>
                        <a:pt x="0" y="138"/>
                      </a:lnTo>
                      <a:lnTo>
                        <a:pt x="1" y="120"/>
                      </a:lnTo>
                      <a:lnTo>
                        <a:pt x="3" y="100"/>
                      </a:lnTo>
                      <a:lnTo>
                        <a:pt x="4" y="81"/>
                      </a:lnTo>
                      <a:lnTo>
                        <a:pt x="6" y="63"/>
                      </a:lnTo>
                      <a:lnTo>
                        <a:pt x="6" y="60"/>
                      </a:lnTo>
                      <a:lnTo>
                        <a:pt x="7" y="54"/>
                      </a:lnTo>
                      <a:lnTo>
                        <a:pt x="10" y="44"/>
                      </a:lnTo>
                      <a:lnTo>
                        <a:pt x="15" y="35"/>
                      </a:lnTo>
                      <a:lnTo>
                        <a:pt x="21" y="24"/>
                      </a:lnTo>
                      <a:lnTo>
                        <a:pt x="29" y="14"/>
                      </a:lnTo>
                      <a:lnTo>
                        <a:pt x="41" y="7"/>
                      </a:lnTo>
                      <a:lnTo>
                        <a:pt x="56" y="2"/>
                      </a:lnTo>
                      <a:lnTo>
                        <a:pt x="63" y="2"/>
                      </a:lnTo>
                      <a:lnTo>
                        <a:pt x="78" y="0"/>
                      </a:lnTo>
                      <a:lnTo>
                        <a:pt x="97" y="0"/>
                      </a:lnTo>
                      <a:lnTo>
                        <a:pt x="124" y="0"/>
                      </a:lnTo>
                      <a:lnTo>
                        <a:pt x="155" y="0"/>
                      </a:lnTo>
                      <a:lnTo>
                        <a:pt x="191" y="2"/>
                      </a:lnTo>
                      <a:lnTo>
                        <a:pt x="231" y="2"/>
                      </a:lnTo>
                      <a:lnTo>
                        <a:pt x="276" y="2"/>
                      </a:lnTo>
                      <a:lnTo>
                        <a:pt x="324" y="3"/>
                      </a:lnTo>
                      <a:lnTo>
                        <a:pt x="374" y="3"/>
                      </a:lnTo>
                      <a:lnTo>
                        <a:pt x="427" y="4"/>
                      </a:lnTo>
                      <a:lnTo>
                        <a:pt x="483" y="5"/>
                      </a:lnTo>
                      <a:lnTo>
                        <a:pt x="539" y="7"/>
                      </a:lnTo>
                      <a:lnTo>
                        <a:pt x="598" y="7"/>
                      </a:lnTo>
                      <a:lnTo>
                        <a:pt x="658" y="8"/>
                      </a:lnTo>
                      <a:lnTo>
                        <a:pt x="717" y="9"/>
                      </a:lnTo>
                      <a:lnTo>
                        <a:pt x="776" y="10"/>
                      </a:lnTo>
                      <a:lnTo>
                        <a:pt x="834" y="11"/>
                      </a:lnTo>
                      <a:lnTo>
                        <a:pt x="892" y="13"/>
                      </a:lnTo>
                      <a:lnTo>
                        <a:pt x="948" y="14"/>
                      </a:lnTo>
                      <a:lnTo>
                        <a:pt x="1002" y="14"/>
                      </a:lnTo>
                      <a:lnTo>
                        <a:pt x="1054" y="15"/>
                      </a:lnTo>
                      <a:lnTo>
                        <a:pt x="1103" y="16"/>
                      </a:lnTo>
                      <a:lnTo>
                        <a:pt x="1149" y="17"/>
                      </a:lnTo>
                      <a:lnTo>
                        <a:pt x="1191" y="17"/>
                      </a:lnTo>
                      <a:lnTo>
                        <a:pt x="1228" y="19"/>
                      </a:lnTo>
                      <a:lnTo>
                        <a:pt x="1263" y="20"/>
                      </a:lnTo>
                      <a:lnTo>
                        <a:pt x="1291" y="20"/>
                      </a:lnTo>
                      <a:lnTo>
                        <a:pt x="1314" y="20"/>
                      </a:lnTo>
                      <a:lnTo>
                        <a:pt x="1331" y="21"/>
                      </a:lnTo>
                      <a:lnTo>
                        <a:pt x="1340" y="21"/>
                      </a:lnTo>
                      <a:lnTo>
                        <a:pt x="1344" y="21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46" name="Freeform 1062"/>
                <p:cNvSpPr>
                  <a:spLocks/>
                </p:cNvSpPr>
                <p:nvPr/>
              </p:nvSpPr>
              <p:spPr bwMode="auto">
                <a:xfrm>
                  <a:off x="4496" y="2795"/>
                  <a:ext cx="268" cy="42"/>
                </a:xfrm>
                <a:custGeom>
                  <a:avLst/>
                  <a:gdLst>
                    <a:gd name="T0" fmla="*/ 1344 w 1344"/>
                    <a:gd name="T1" fmla="*/ 21 h 213"/>
                    <a:gd name="T2" fmla="*/ 1340 w 1344"/>
                    <a:gd name="T3" fmla="*/ 27 h 213"/>
                    <a:gd name="T4" fmla="*/ 1333 w 1344"/>
                    <a:gd name="T5" fmla="*/ 44 h 213"/>
                    <a:gd name="T6" fmla="*/ 1325 w 1344"/>
                    <a:gd name="T7" fmla="*/ 71 h 213"/>
                    <a:gd name="T8" fmla="*/ 1321 w 1344"/>
                    <a:gd name="T9" fmla="*/ 108 h 213"/>
                    <a:gd name="T10" fmla="*/ 1322 w 1344"/>
                    <a:gd name="T11" fmla="*/ 127 h 213"/>
                    <a:gd name="T12" fmla="*/ 1328 w 1344"/>
                    <a:gd name="T13" fmla="*/ 162 h 213"/>
                    <a:gd name="T14" fmla="*/ 1337 w 1344"/>
                    <a:gd name="T15" fmla="*/ 189 h 213"/>
                    <a:gd name="T16" fmla="*/ 1343 w 1344"/>
                    <a:gd name="T17" fmla="*/ 204 h 213"/>
                    <a:gd name="T18" fmla="*/ 68 w 1344"/>
                    <a:gd name="T19" fmla="*/ 207 h 213"/>
                    <a:gd name="T20" fmla="*/ 67 w 1344"/>
                    <a:gd name="T21" fmla="*/ 209 h 213"/>
                    <a:gd name="T22" fmla="*/ 56 w 1344"/>
                    <a:gd name="T23" fmla="*/ 212 h 213"/>
                    <a:gd name="T24" fmla="*/ 39 w 1344"/>
                    <a:gd name="T25" fmla="*/ 213 h 213"/>
                    <a:gd name="T26" fmla="*/ 21 w 1344"/>
                    <a:gd name="T27" fmla="*/ 206 h 213"/>
                    <a:gd name="T28" fmla="*/ 12 w 1344"/>
                    <a:gd name="T29" fmla="*/ 198 h 213"/>
                    <a:gd name="T30" fmla="*/ 3 w 1344"/>
                    <a:gd name="T31" fmla="*/ 172 h 213"/>
                    <a:gd name="T32" fmla="*/ 0 w 1344"/>
                    <a:gd name="T33" fmla="*/ 138 h 213"/>
                    <a:gd name="T34" fmla="*/ 3 w 1344"/>
                    <a:gd name="T35" fmla="*/ 100 h 213"/>
                    <a:gd name="T36" fmla="*/ 6 w 1344"/>
                    <a:gd name="T37" fmla="*/ 63 h 213"/>
                    <a:gd name="T38" fmla="*/ 6 w 1344"/>
                    <a:gd name="T39" fmla="*/ 60 h 213"/>
                    <a:gd name="T40" fmla="*/ 10 w 1344"/>
                    <a:gd name="T41" fmla="*/ 44 h 213"/>
                    <a:gd name="T42" fmla="*/ 21 w 1344"/>
                    <a:gd name="T43" fmla="*/ 24 h 213"/>
                    <a:gd name="T44" fmla="*/ 41 w 1344"/>
                    <a:gd name="T45" fmla="*/ 7 h 213"/>
                    <a:gd name="T46" fmla="*/ 56 w 1344"/>
                    <a:gd name="T47" fmla="*/ 2 h 213"/>
                    <a:gd name="T48" fmla="*/ 78 w 1344"/>
                    <a:gd name="T49" fmla="*/ 0 h 213"/>
                    <a:gd name="T50" fmla="*/ 124 w 1344"/>
                    <a:gd name="T51" fmla="*/ 0 h 213"/>
                    <a:gd name="T52" fmla="*/ 191 w 1344"/>
                    <a:gd name="T53" fmla="*/ 2 h 213"/>
                    <a:gd name="T54" fmla="*/ 276 w 1344"/>
                    <a:gd name="T55" fmla="*/ 2 h 213"/>
                    <a:gd name="T56" fmla="*/ 374 w 1344"/>
                    <a:gd name="T57" fmla="*/ 3 h 213"/>
                    <a:gd name="T58" fmla="*/ 483 w 1344"/>
                    <a:gd name="T59" fmla="*/ 5 h 213"/>
                    <a:gd name="T60" fmla="*/ 598 w 1344"/>
                    <a:gd name="T61" fmla="*/ 7 h 213"/>
                    <a:gd name="T62" fmla="*/ 717 w 1344"/>
                    <a:gd name="T63" fmla="*/ 9 h 213"/>
                    <a:gd name="T64" fmla="*/ 834 w 1344"/>
                    <a:gd name="T65" fmla="*/ 11 h 213"/>
                    <a:gd name="T66" fmla="*/ 948 w 1344"/>
                    <a:gd name="T67" fmla="*/ 14 h 213"/>
                    <a:gd name="T68" fmla="*/ 1054 w 1344"/>
                    <a:gd name="T69" fmla="*/ 15 h 213"/>
                    <a:gd name="T70" fmla="*/ 1149 w 1344"/>
                    <a:gd name="T71" fmla="*/ 17 h 213"/>
                    <a:gd name="T72" fmla="*/ 1228 w 1344"/>
                    <a:gd name="T73" fmla="*/ 19 h 213"/>
                    <a:gd name="T74" fmla="*/ 1291 w 1344"/>
                    <a:gd name="T75" fmla="*/ 20 h 213"/>
                    <a:gd name="T76" fmla="*/ 1331 w 1344"/>
                    <a:gd name="T77" fmla="*/ 21 h 213"/>
                    <a:gd name="T78" fmla="*/ 1344 w 1344"/>
                    <a:gd name="T79" fmla="*/ 21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344" h="213">
                      <a:moveTo>
                        <a:pt x="1344" y="21"/>
                      </a:moveTo>
                      <a:lnTo>
                        <a:pt x="1344" y="21"/>
                      </a:lnTo>
                      <a:lnTo>
                        <a:pt x="1343" y="22"/>
                      </a:lnTo>
                      <a:lnTo>
                        <a:pt x="1340" y="27"/>
                      </a:lnTo>
                      <a:lnTo>
                        <a:pt x="1337" y="35"/>
                      </a:lnTo>
                      <a:lnTo>
                        <a:pt x="1333" y="44"/>
                      </a:lnTo>
                      <a:lnTo>
                        <a:pt x="1328" y="56"/>
                      </a:lnTo>
                      <a:lnTo>
                        <a:pt x="1325" y="71"/>
                      </a:lnTo>
                      <a:lnTo>
                        <a:pt x="1322" y="88"/>
                      </a:lnTo>
                      <a:lnTo>
                        <a:pt x="1321" y="108"/>
                      </a:lnTo>
                      <a:lnTo>
                        <a:pt x="1322" y="127"/>
                      </a:lnTo>
                      <a:lnTo>
                        <a:pt x="1325" y="146"/>
                      </a:lnTo>
                      <a:lnTo>
                        <a:pt x="1328" y="162"/>
                      </a:lnTo>
                      <a:lnTo>
                        <a:pt x="1333" y="177"/>
                      </a:lnTo>
                      <a:lnTo>
                        <a:pt x="1337" y="189"/>
                      </a:lnTo>
                      <a:lnTo>
                        <a:pt x="1340" y="199"/>
                      </a:lnTo>
                      <a:lnTo>
                        <a:pt x="1343" y="204"/>
                      </a:lnTo>
                      <a:lnTo>
                        <a:pt x="1344" y="206"/>
                      </a:lnTo>
                      <a:lnTo>
                        <a:pt x="68" y="207"/>
                      </a:lnTo>
                      <a:lnTo>
                        <a:pt x="67" y="209"/>
                      </a:lnTo>
                      <a:lnTo>
                        <a:pt x="62" y="210"/>
                      </a:lnTo>
                      <a:lnTo>
                        <a:pt x="56" y="212"/>
                      </a:lnTo>
                      <a:lnTo>
                        <a:pt x="49" y="213"/>
                      </a:lnTo>
                      <a:lnTo>
                        <a:pt x="39" y="213"/>
                      </a:lnTo>
                      <a:lnTo>
                        <a:pt x="31" y="211"/>
                      </a:lnTo>
                      <a:lnTo>
                        <a:pt x="21" y="206"/>
                      </a:lnTo>
                      <a:lnTo>
                        <a:pt x="12" y="198"/>
                      </a:lnTo>
                      <a:lnTo>
                        <a:pt x="6" y="187"/>
                      </a:lnTo>
                      <a:lnTo>
                        <a:pt x="3" y="172"/>
                      </a:lnTo>
                      <a:lnTo>
                        <a:pt x="1" y="156"/>
                      </a:lnTo>
                      <a:lnTo>
                        <a:pt x="0" y="138"/>
                      </a:lnTo>
                      <a:lnTo>
                        <a:pt x="1" y="120"/>
                      </a:lnTo>
                      <a:lnTo>
                        <a:pt x="3" y="100"/>
                      </a:lnTo>
                      <a:lnTo>
                        <a:pt x="4" y="81"/>
                      </a:lnTo>
                      <a:lnTo>
                        <a:pt x="6" y="63"/>
                      </a:lnTo>
                      <a:lnTo>
                        <a:pt x="6" y="60"/>
                      </a:lnTo>
                      <a:lnTo>
                        <a:pt x="7" y="54"/>
                      </a:lnTo>
                      <a:lnTo>
                        <a:pt x="10" y="44"/>
                      </a:lnTo>
                      <a:lnTo>
                        <a:pt x="15" y="35"/>
                      </a:lnTo>
                      <a:lnTo>
                        <a:pt x="21" y="24"/>
                      </a:lnTo>
                      <a:lnTo>
                        <a:pt x="29" y="14"/>
                      </a:lnTo>
                      <a:lnTo>
                        <a:pt x="41" y="7"/>
                      </a:lnTo>
                      <a:lnTo>
                        <a:pt x="56" y="2"/>
                      </a:lnTo>
                      <a:lnTo>
                        <a:pt x="63" y="2"/>
                      </a:lnTo>
                      <a:lnTo>
                        <a:pt x="78" y="0"/>
                      </a:lnTo>
                      <a:lnTo>
                        <a:pt x="97" y="0"/>
                      </a:lnTo>
                      <a:lnTo>
                        <a:pt x="124" y="0"/>
                      </a:lnTo>
                      <a:lnTo>
                        <a:pt x="155" y="0"/>
                      </a:lnTo>
                      <a:lnTo>
                        <a:pt x="191" y="2"/>
                      </a:lnTo>
                      <a:lnTo>
                        <a:pt x="231" y="2"/>
                      </a:lnTo>
                      <a:lnTo>
                        <a:pt x="276" y="2"/>
                      </a:lnTo>
                      <a:lnTo>
                        <a:pt x="324" y="3"/>
                      </a:lnTo>
                      <a:lnTo>
                        <a:pt x="374" y="3"/>
                      </a:lnTo>
                      <a:lnTo>
                        <a:pt x="427" y="4"/>
                      </a:lnTo>
                      <a:lnTo>
                        <a:pt x="483" y="5"/>
                      </a:lnTo>
                      <a:lnTo>
                        <a:pt x="539" y="7"/>
                      </a:lnTo>
                      <a:lnTo>
                        <a:pt x="598" y="7"/>
                      </a:lnTo>
                      <a:lnTo>
                        <a:pt x="658" y="8"/>
                      </a:lnTo>
                      <a:lnTo>
                        <a:pt x="717" y="9"/>
                      </a:lnTo>
                      <a:lnTo>
                        <a:pt x="776" y="10"/>
                      </a:lnTo>
                      <a:lnTo>
                        <a:pt x="834" y="11"/>
                      </a:lnTo>
                      <a:lnTo>
                        <a:pt x="892" y="13"/>
                      </a:lnTo>
                      <a:lnTo>
                        <a:pt x="948" y="14"/>
                      </a:lnTo>
                      <a:lnTo>
                        <a:pt x="1002" y="14"/>
                      </a:lnTo>
                      <a:lnTo>
                        <a:pt x="1054" y="15"/>
                      </a:lnTo>
                      <a:lnTo>
                        <a:pt x="1103" y="16"/>
                      </a:lnTo>
                      <a:lnTo>
                        <a:pt x="1149" y="17"/>
                      </a:lnTo>
                      <a:lnTo>
                        <a:pt x="1191" y="17"/>
                      </a:lnTo>
                      <a:lnTo>
                        <a:pt x="1228" y="19"/>
                      </a:lnTo>
                      <a:lnTo>
                        <a:pt x="1263" y="20"/>
                      </a:lnTo>
                      <a:lnTo>
                        <a:pt x="1291" y="20"/>
                      </a:lnTo>
                      <a:lnTo>
                        <a:pt x="1314" y="20"/>
                      </a:lnTo>
                      <a:lnTo>
                        <a:pt x="1331" y="21"/>
                      </a:lnTo>
                      <a:lnTo>
                        <a:pt x="1340" y="21"/>
                      </a:lnTo>
                      <a:lnTo>
                        <a:pt x="1344" y="2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47" name="Freeform 1063"/>
                <p:cNvSpPr>
                  <a:spLocks/>
                </p:cNvSpPr>
                <p:nvPr/>
              </p:nvSpPr>
              <p:spPr bwMode="auto">
                <a:xfrm>
                  <a:off x="4503" y="2833"/>
                  <a:ext cx="259" cy="2"/>
                </a:xfrm>
                <a:custGeom>
                  <a:avLst/>
                  <a:gdLst>
                    <a:gd name="T0" fmla="*/ 0 w 1297"/>
                    <a:gd name="T1" fmla="*/ 10 h 10"/>
                    <a:gd name="T2" fmla="*/ 0 w 1297"/>
                    <a:gd name="T3" fmla="*/ 10 h 10"/>
                    <a:gd name="T4" fmla="*/ 1 w 1297"/>
                    <a:gd name="T5" fmla="*/ 10 h 10"/>
                    <a:gd name="T6" fmla="*/ 2 w 1297"/>
                    <a:gd name="T7" fmla="*/ 9 h 10"/>
                    <a:gd name="T8" fmla="*/ 7 w 1297"/>
                    <a:gd name="T9" fmla="*/ 8 h 10"/>
                    <a:gd name="T10" fmla="*/ 13 w 1297"/>
                    <a:gd name="T11" fmla="*/ 7 h 10"/>
                    <a:gd name="T12" fmla="*/ 22 w 1297"/>
                    <a:gd name="T13" fmla="*/ 7 h 10"/>
                    <a:gd name="T14" fmla="*/ 32 w 1297"/>
                    <a:gd name="T15" fmla="*/ 5 h 10"/>
                    <a:gd name="T16" fmla="*/ 46 w 1297"/>
                    <a:gd name="T17" fmla="*/ 4 h 10"/>
                    <a:gd name="T18" fmla="*/ 63 w 1297"/>
                    <a:gd name="T19" fmla="*/ 4 h 10"/>
                    <a:gd name="T20" fmla="*/ 63 w 1297"/>
                    <a:gd name="T21" fmla="*/ 4 h 10"/>
                    <a:gd name="T22" fmla="*/ 71 w 1297"/>
                    <a:gd name="T23" fmla="*/ 4 h 10"/>
                    <a:gd name="T24" fmla="*/ 85 w 1297"/>
                    <a:gd name="T25" fmla="*/ 4 h 10"/>
                    <a:gd name="T26" fmla="*/ 106 w 1297"/>
                    <a:gd name="T27" fmla="*/ 4 h 10"/>
                    <a:gd name="T28" fmla="*/ 131 w 1297"/>
                    <a:gd name="T29" fmla="*/ 4 h 10"/>
                    <a:gd name="T30" fmla="*/ 162 w 1297"/>
                    <a:gd name="T31" fmla="*/ 4 h 10"/>
                    <a:gd name="T32" fmla="*/ 196 w 1297"/>
                    <a:gd name="T33" fmla="*/ 4 h 10"/>
                    <a:gd name="T34" fmla="*/ 235 w 1297"/>
                    <a:gd name="T35" fmla="*/ 4 h 10"/>
                    <a:gd name="T36" fmla="*/ 277 w 1297"/>
                    <a:gd name="T37" fmla="*/ 4 h 10"/>
                    <a:gd name="T38" fmla="*/ 323 w 1297"/>
                    <a:gd name="T39" fmla="*/ 3 h 10"/>
                    <a:gd name="T40" fmla="*/ 372 w 1297"/>
                    <a:gd name="T41" fmla="*/ 3 h 10"/>
                    <a:gd name="T42" fmla="*/ 423 w 1297"/>
                    <a:gd name="T43" fmla="*/ 3 h 10"/>
                    <a:gd name="T44" fmla="*/ 476 w 1297"/>
                    <a:gd name="T45" fmla="*/ 3 h 10"/>
                    <a:gd name="T46" fmla="*/ 530 w 1297"/>
                    <a:gd name="T47" fmla="*/ 3 h 10"/>
                    <a:gd name="T48" fmla="*/ 586 w 1297"/>
                    <a:gd name="T49" fmla="*/ 3 h 10"/>
                    <a:gd name="T50" fmla="*/ 642 w 1297"/>
                    <a:gd name="T51" fmla="*/ 3 h 10"/>
                    <a:gd name="T52" fmla="*/ 700 w 1297"/>
                    <a:gd name="T53" fmla="*/ 2 h 10"/>
                    <a:gd name="T54" fmla="*/ 756 w 1297"/>
                    <a:gd name="T55" fmla="*/ 2 h 10"/>
                    <a:gd name="T56" fmla="*/ 812 w 1297"/>
                    <a:gd name="T57" fmla="*/ 2 h 10"/>
                    <a:gd name="T58" fmla="*/ 866 w 1297"/>
                    <a:gd name="T59" fmla="*/ 2 h 10"/>
                    <a:gd name="T60" fmla="*/ 920 w 1297"/>
                    <a:gd name="T61" fmla="*/ 2 h 10"/>
                    <a:gd name="T62" fmla="*/ 972 w 1297"/>
                    <a:gd name="T63" fmla="*/ 2 h 10"/>
                    <a:gd name="T64" fmla="*/ 1021 w 1297"/>
                    <a:gd name="T65" fmla="*/ 2 h 10"/>
                    <a:gd name="T66" fmla="*/ 1069 w 1297"/>
                    <a:gd name="T67" fmla="*/ 2 h 10"/>
                    <a:gd name="T68" fmla="*/ 1111 w 1297"/>
                    <a:gd name="T69" fmla="*/ 0 h 10"/>
                    <a:gd name="T70" fmla="*/ 1151 w 1297"/>
                    <a:gd name="T71" fmla="*/ 0 h 10"/>
                    <a:gd name="T72" fmla="*/ 1188 w 1297"/>
                    <a:gd name="T73" fmla="*/ 0 h 10"/>
                    <a:gd name="T74" fmla="*/ 1219 w 1297"/>
                    <a:gd name="T75" fmla="*/ 0 h 10"/>
                    <a:gd name="T76" fmla="*/ 1246 w 1297"/>
                    <a:gd name="T77" fmla="*/ 0 h 10"/>
                    <a:gd name="T78" fmla="*/ 1268 w 1297"/>
                    <a:gd name="T79" fmla="*/ 0 h 10"/>
                    <a:gd name="T80" fmla="*/ 1284 w 1297"/>
                    <a:gd name="T81" fmla="*/ 0 h 10"/>
                    <a:gd name="T82" fmla="*/ 1294 w 1297"/>
                    <a:gd name="T83" fmla="*/ 0 h 10"/>
                    <a:gd name="T84" fmla="*/ 1297 w 1297"/>
                    <a:gd name="T8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297" h="10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1" y="10"/>
                      </a:lnTo>
                      <a:lnTo>
                        <a:pt x="2" y="9"/>
                      </a:lnTo>
                      <a:lnTo>
                        <a:pt x="7" y="8"/>
                      </a:lnTo>
                      <a:lnTo>
                        <a:pt x="13" y="7"/>
                      </a:lnTo>
                      <a:lnTo>
                        <a:pt x="22" y="7"/>
                      </a:lnTo>
                      <a:lnTo>
                        <a:pt x="32" y="5"/>
                      </a:lnTo>
                      <a:lnTo>
                        <a:pt x="46" y="4"/>
                      </a:lnTo>
                      <a:lnTo>
                        <a:pt x="63" y="4"/>
                      </a:lnTo>
                      <a:lnTo>
                        <a:pt x="71" y="4"/>
                      </a:lnTo>
                      <a:lnTo>
                        <a:pt x="85" y="4"/>
                      </a:lnTo>
                      <a:lnTo>
                        <a:pt x="106" y="4"/>
                      </a:lnTo>
                      <a:lnTo>
                        <a:pt x="131" y="4"/>
                      </a:lnTo>
                      <a:lnTo>
                        <a:pt x="162" y="4"/>
                      </a:lnTo>
                      <a:lnTo>
                        <a:pt x="196" y="4"/>
                      </a:lnTo>
                      <a:lnTo>
                        <a:pt x="235" y="4"/>
                      </a:lnTo>
                      <a:lnTo>
                        <a:pt x="277" y="4"/>
                      </a:lnTo>
                      <a:lnTo>
                        <a:pt x="323" y="3"/>
                      </a:lnTo>
                      <a:lnTo>
                        <a:pt x="372" y="3"/>
                      </a:lnTo>
                      <a:lnTo>
                        <a:pt x="423" y="3"/>
                      </a:lnTo>
                      <a:lnTo>
                        <a:pt x="476" y="3"/>
                      </a:lnTo>
                      <a:lnTo>
                        <a:pt x="530" y="3"/>
                      </a:lnTo>
                      <a:lnTo>
                        <a:pt x="586" y="3"/>
                      </a:lnTo>
                      <a:lnTo>
                        <a:pt x="642" y="3"/>
                      </a:lnTo>
                      <a:lnTo>
                        <a:pt x="700" y="2"/>
                      </a:lnTo>
                      <a:lnTo>
                        <a:pt x="756" y="2"/>
                      </a:lnTo>
                      <a:lnTo>
                        <a:pt x="812" y="2"/>
                      </a:lnTo>
                      <a:lnTo>
                        <a:pt x="866" y="2"/>
                      </a:lnTo>
                      <a:lnTo>
                        <a:pt x="920" y="2"/>
                      </a:lnTo>
                      <a:lnTo>
                        <a:pt x="972" y="2"/>
                      </a:lnTo>
                      <a:lnTo>
                        <a:pt x="1021" y="2"/>
                      </a:lnTo>
                      <a:lnTo>
                        <a:pt x="1069" y="2"/>
                      </a:lnTo>
                      <a:lnTo>
                        <a:pt x="1111" y="0"/>
                      </a:lnTo>
                      <a:lnTo>
                        <a:pt x="1151" y="0"/>
                      </a:lnTo>
                      <a:lnTo>
                        <a:pt x="1188" y="0"/>
                      </a:lnTo>
                      <a:lnTo>
                        <a:pt x="1219" y="0"/>
                      </a:lnTo>
                      <a:lnTo>
                        <a:pt x="1246" y="0"/>
                      </a:lnTo>
                      <a:lnTo>
                        <a:pt x="1268" y="0"/>
                      </a:lnTo>
                      <a:lnTo>
                        <a:pt x="1284" y="0"/>
                      </a:lnTo>
                      <a:lnTo>
                        <a:pt x="1294" y="0"/>
                      </a:lnTo>
                      <a:lnTo>
                        <a:pt x="1297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48" name="Freeform 1064"/>
                <p:cNvSpPr>
                  <a:spLocks/>
                </p:cNvSpPr>
                <p:nvPr/>
              </p:nvSpPr>
              <p:spPr bwMode="auto">
                <a:xfrm>
                  <a:off x="4502" y="2831"/>
                  <a:ext cx="260" cy="1"/>
                </a:xfrm>
                <a:custGeom>
                  <a:avLst/>
                  <a:gdLst>
                    <a:gd name="T0" fmla="*/ 0 w 1299"/>
                    <a:gd name="T1" fmla="*/ 9 h 9"/>
                    <a:gd name="T2" fmla="*/ 0 w 1299"/>
                    <a:gd name="T3" fmla="*/ 9 h 9"/>
                    <a:gd name="T4" fmla="*/ 1 w 1299"/>
                    <a:gd name="T5" fmla="*/ 9 h 9"/>
                    <a:gd name="T6" fmla="*/ 2 w 1299"/>
                    <a:gd name="T7" fmla="*/ 8 h 9"/>
                    <a:gd name="T8" fmla="*/ 7 w 1299"/>
                    <a:gd name="T9" fmla="*/ 8 h 9"/>
                    <a:gd name="T10" fmla="*/ 13 w 1299"/>
                    <a:gd name="T11" fmla="*/ 6 h 9"/>
                    <a:gd name="T12" fmla="*/ 22 w 1299"/>
                    <a:gd name="T13" fmla="*/ 5 h 9"/>
                    <a:gd name="T14" fmla="*/ 33 w 1299"/>
                    <a:gd name="T15" fmla="*/ 5 h 9"/>
                    <a:gd name="T16" fmla="*/ 47 w 1299"/>
                    <a:gd name="T17" fmla="*/ 4 h 9"/>
                    <a:gd name="T18" fmla="*/ 64 w 1299"/>
                    <a:gd name="T19" fmla="*/ 4 h 9"/>
                    <a:gd name="T20" fmla="*/ 64 w 1299"/>
                    <a:gd name="T21" fmla="*/ 4 h 9"/>
                    <a:gd name="T22" fmla="*/ 73 w 1299"/>
                    <a:gd name="T23" fmla="*/ 4 h 9"/>
                    <a:gd name="T24" fmla="*/ 86 w 1299"/>
                    <a:gd name="T25" fmla="*/ 4 h 9"/>
                    <a:gd name="T26" fmla="*/ 107 w 1299"/>
                    <a:gd name="T27" fmla="*/ 4 h 9"/>
                    <a:gd name="T28" fmla="*/ 131 w 1299"/>
                    <a:gd name="T29" fmla="*/ 4 h 9"/>
                    <a:gd name="T30" fmla="*/ 162 w 1299"/>
                    <a:gd name="T31" fmla="*/ 4 h 9"/>
                    <a:gd name="T32" fmla="*/ 197 w 1299"/>
                    <a:gd name="T33" fmla="*/ 4 h 9"/>
                    <a:gd name="T34" fmla="*/ 236 w 1299"/>
                    <a:gd name="T35" fmla="*/ 4 h 9"/>
                    <a:gd name="T36" fmla="*/ 279 w 1299"/>
                    <a:gd name="T37" fmla="*/ 4 h 9"/>
                    <a:gd name="T38" fmla="*/ 324 w 1299"/>
                    <a:gd name="T39" fmla="*/ 3 h 9"/>
                    <a:gd name="T40" fmla="*/ 373 w 1299"/>
                    <a:gd name="T41" fmla="*/ 3 h 9"/>
                    <a:gd name="T42" fmla="*/ 424 w 1299"/>
                    <a:gd name="T43" fmla="*/ 3 h 9"/>
                    <a:gd name="T44" fmla="*/ 477 w 1299"/>
                    <a:gd name="T45" fmla="*/ 3 h 9"/>
                    <a:gd name="T46" fmla="*/ 532 w 1299"/>
                    <a:gd name="T47" fmla="*/ 3 h 9"/>
                    <a:gd name="T48" fmla="*/ 587 w 1299"/>
                    <a:gd name="T49" fmla="*/ 3 h 9"/>
                    <a:gd name="T50" fmla="*/ 644 w 1299"/>
                    <a:gd name="T51" fmla="*/ 3 h 9"/>
                    <a:gd name="T52" fmla="*/ 700 w 1299"/>
                    <a:gd name="T53" fmla="*/ 2 h 9"/>
                    <a:gd name="T54" fmla="*/ 757 w 1299"/>
                    <a:gd name="T55" fmla="*/ 2 h 9"/>
                    <a:gd name="T56" fmla="*/ 813 w 1299"/>
                    <a:gd name="T57" fmla="*/ 2 h 9"/>
                    <a:gd name="T58" fmla="*/ 868 w 1299"/>
                    <a:gd name="T59" fmla="*/ 2 h 9"/>
                    <a:gd name="T60" fmla="*/ 922 w 1299"/>
                    <a:gd name="T61" fmla="*/ 2 h 9"/>
                    <a:gd name="T62" fmla="*/ 973 w 1299"/>
                    <a:gd name="T63" fmla="*/ 2 h 9"/>
                    <a:gd name="T64" fmla="*/ 1023 w 1299"/>
                    <a:gd name="T65" fmla="*/ 2 h 9"/>
                    <a:gd name="T66" fmla="*/ 1069 w 1299"/>
                    <a:gd name="T67" fmla="*/ 2 h 9"/>
                    <a:gd name="T68" fmla="*/ 1113 w 1299"/>
                    <a:gd name="T69" fmla="*/ 0 h 9"/>
                    <a:gd name="T70" fmla="*/ 1153 w 1299"/>
                    <a:gd name="T71" fmla="*/ 0 h 9"/>
                    <a:gd name="T72" fmla="*/ 1189 w 1299"/>
                    <a:gd name="T73" fmla="*/ 0 h 9"/>
                    <a:gd name="T74" fmla="*/ 1221 w 1299"/>
                    <a:gd name="T75" fmla="*/ 0 h 9"/>
                    <a:gd name="T76" fmla="*/ 1248 w 1299"/>
                    <a:gd name="T77" fmla="*/ 0 h 9"/>
                    <a:gd name="T78" fmla="*/ 1270 w 1299"/>
                    <a:gd name="T79" fmla="*/ 0 h 9"/>
                    <a:gd name="T80" fmla="*/ 1286 w 1299"/>
                    <a:gd name="T81" fmla="*/ 0 h 9"/>
                    <a:gd name="T82" fmla="*/ 1295 w 1299"/>
                    <a:gd name="T83" fmla="*/ 0 h 9"/>
                    <a:gd name="T84" fmla="*/ 1299 w 1299"/>
                    <a:gd name="T8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299" h="9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2" y="8"/>
                      </a:lnTo>
                      <a:lnTo>
                        <a:pt x="7" y="8"/>
                      </a:lnTo>
                      <a:lnTo>
                        <a:pt x="13" y="6"/>
                      </a:lnTo>
                      <a:lnTo>
                        <a:pt x="22" y="5"/>
                      </a:lnTo>
                      <a:lnTo>
                        <a:pt x="33" y="5"/>
                      </a:lnTo>
                      <a:lnTo>
                        <a:pt x="47" y="4"/>
                      </a:lnTo>
                      <a:lnTo>
                        <a:pt x="64" y="4"/>
                      </a:lnTo>
                      <a:lnTo>
                        <a:pt x="73" y="4"/>
                      </a:lnTo>
                      <a:lnTo>
                        <a:pt x="86" y="4"/>
                      </a:lnTo>
                      <a:lnTo>
                        <a:pt x="107" y="4"/>
                      </a:lnTo>
                      <a:lnTo>
                        <a:pt x="131" y="4"/>
                      </a:lnTo>
                      <a:lnTo>
                        <a:pt x="162" y="4"/>
                      </a:lnTo>
                      <a:lnTo>
                        <a:pt x="197" y="4"/>
                      </a:lnTo>
                      <a:lnTo>
                        <a:pt x="236" y="4"/>
                      </a:lnTo>
                      <a:lnTo>
                        <a:pt x="279" y="4"/>
                      </a:lnTo>
                      <a:lnTo>
                        <a:pt x="324" y="3"/>
                      </a:lnTo>
                      <a:lnTo>
                        <a:pt x="373" y="3"/>
                      </a:lnTo>
                      <a:lnTo>
                        <a:pt x="424" y="3"/>
                      </a:lnTo>
                      <a:lnTo>
                        <a:pt x="477" y="3"/>
                      </a:lnTo>
                      <a:lnTo>
                        <a:pt x="532" y="3"/>
                      </a:lnTo>
                      <a:lnTo>
                        <a:pt x="587" y="3"/>
                      </a:lnTo>
                      <a:lnTo>
                        <a:pt x="644" y="3"/>
                      </a:lnTo>
                      <a:lnTo>
                        <a:pt x="700" y="2"/>
                      </a:lnTo>
                      <a:lnTo>
                        <a:pt x="757" y="2"/>
                      </a:lnTo>
                      <a:lnTo>
                        <a:pt x="813" y="2"/>
                      </a:lnTo>
                      <a:lnTo>
                        <a:pt x="868" y="2"/>
                      </a:lnTo>
                      <a:lnTo>
                        <a:pt x="922" y="2"/>
                      </a:lnTo>
                      <a:lnTo>
                        <a:pt x="973" y="2"/>
                      </a:lnTo>
                      <a:lnTo>
                        <a:pt x="1023" y="2"/>
                      </a:lnTo>
                      <a:lnTo>
                        <a:pt x="1069" y="2"/>
                      </a:lnTo>
                      <a:lnTo>
                        <a:pt x="1113" y="0"/>
                      </a:lnTo>
                      <a:lnTo>
                        <a:pt x="1153" y="0"/>
                      </a:lnTo>
                      <a:lnTo>
                        <a:pt x="1189" y="0"/>
                      </a:lnTo>
                      <a:lnTo>
                        <a:pt x="1221" y="0"/>
                      </a:lnTo>
                      <a:lnTo>
                        <a:pt x="1248" y="0"/>
                      </a:lnTo>
                      <a:lnTo>
                        <a:pt x="1270" y="0"/>
                      </a:lnTo>
                      <a:lnTo>
                        <a:pt x="1286" y="0"/>
                      </a:lnTo>
                      <a:lnTo>
                        <a:pt x="1295" y="0"/>
                      </a:lnTo>
                      <a:lnTo>
                        <a:pt x="1299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49" name="Freeform 1065"/>
                <p:cNvSpPr>
                  <a:spLocks/>
                </p:cNvSpPr>
                <p:nvPr/>
              </p:nvSpPr>
              <p:spPr bwMode="auto">
                <a:xfrm>
                  <a:off x="4502" y="2828"/>
                  <a:ext cx="259" cy="2"/>
                </a:xfrm>
                <a:custGeom>
                  <a:avLst/>
                  <a:gdLst>
                    <a:gd name="T0" fmla="*/ 0 w 1297"/>
                    <a:gd name="T1" fmla="*/ 7 h 7"/>
                    <a:gd name="T2" fmla="*/ 0 w 1297"/>
                    <a:gd name="T3" fmla="*/ 7 h 7"/>
                    <a:gd name="T4" fmla="*/ 1 w 1297"/>
                    <a:gd name="T5" fmla="*/ 7 h 7"/>
                    <a:gd name="T6" fmla="*/ 2 w 1297"/>
                    <a:gd name="T7" fmla="*/ 7 h 7"/>
                    <a:gd name="T8" fmla="*/ 7 w 1297"/>
                    <a:gd name="T9" fmla="*/ 6 h 7"/>
                    <a:gd name="T10" fmla="*/ 13 w 1297"/>
                    <a:gd name="T11" fmla="*/ 5 h 7"/>
                    <a:gd name="T12" fmla="*/ 21 w 1297"/>
                    <a:gd name="T13" fmla="*/ 5 h 7"/>
                    <a:gd name="T14" fmla="*/ 32 w 1297"/>
                    <a:gd name="T15" fmla="*/ 4 h 7"/>
                    <a:gd name="T16" fmla="*/ 46 w 1297"/>
                    <a:gd name="T17" fmla="*/ 4 h 7"/>
                    <a:gd name="T18" fmla="*/ 63 w 1297"/>
                    <a:gd name="T19" fmla="*/ 4 h 7"/>
                    <a:gd name="T20" fmla="*/ 63 w 1297"/>
                    <a:gd name="T21" fmla="*/ 4 h 7"/>
                    <a:gd name="T22" fmla="*/ 71 w 1297"/>
                    <a:gd name="T23" fmla="*/ 4 h 7"/>
                    <a:gd name="T24" fmla="*/ 85 w 1297"/>
                    <a:gd name="T25" fmla="*/ 4 h 7"/>
                    <a:gd name="T26" fmla="*/ 105 w 1297"/>
                    <a:gd name="T27" fmla="*/ 4 h 7"/>
                    <a:gd name="T28" fmla="*/ 131 w 1297"/>
                    <a:gd name="T29" fmla="*/ 4 h 7"/>
                    <a:gd name="T30" fmla="*/ 161 w 1297"/>
                    <a:gd name="T31" fmla="*/ 4 h 7"/>
                    <a:gd name="T32" fmla="*/ 196 w 1297"/>
                    <a:gd name="T33" fmla="*/ 4 h 7"/>
                    <a:gd name="T34" fmla="*/ 234 w 1297"/>
                    <a:gd name="T35" fmla="*/ 4 h 7"/>
                    <a:gd name="T36" fmla="*/ 277 w 1297"/>
                    <a:gd name="T37" fmla="*/ 4 h 7"/>
                    <a:gd name="T38" fmla="*/ 323 w 1297"/>
                    <a:gd name="T39" fmla="*/ 3 h 7"/>
                    <a:gd name="T40" fmla="*/ 372 w 1297"/>
                    <a:gd name="T41" fmla="*/ 3 h 7"/>
                    <a:gd name="T42" fmla="*/ 423 w 1297"/>
                    <a:gd name="T43" fmla="*/ 3 h 7"/>
                    <a:gd name="T44" fmla="*/ 476 w 1297"/>
                    <a:gd name="T45" fmla="*/ 3 h 7"/>
                    <a:gd name="T46" fmla="*/ 530 w 1297"/>
                    <a:gd name="T47" fmla="*/ 3 h 7"/>
                    <a:gd name="T48" fmla="*/ 586 w 1297"/>
                    <a:gd name="T49" fmla="*/ 3 h 7"/>
                    <a:gd name="T50" fmla="*/ 642 w 1297"/>
                    <a:gd name="T51" fmla="*/ 3 h 7"/>
                    <a:gd name="T52" fmla="*/ 700 w 1297"/>
                    <a:gd name="T53" fmla="*/ 1 h 7"/>
                    <a:gd name="T54" fmla="*/ 756 w 1297"/>
                    <a:gd name="T55" fmla="*/ 1 h 7"/>
                    <a:gd name="T56" fmla="*/ 812 w 1297"/>
                    <a:gd name="T57" fmla="*/ 1 h 7"/>
                    <a:gd name="T58" fmla="*/ 866 w 1297"/>
                    <a:gd name="T59" fmla="*/ 1 h 7"/>
                    <a:gd name="T60" fmla="*/ 920 w 1297"/>
                    <a:gd name="T61" fmla="*/ 1 h 7"/>
                    <a:gd name="T62" fmla="*/ 972 w 1297"/>
                    <a:gd name="T63" fmla="*/ 1 h 7"/>
                    <a:gd name="T64" fmla="*/ 1021 w 1297"/>
                    <a:gd name="T65" fmla="*/ 1 h 7"/>
                    <a:gd name="T66" fmla="*/ 1068 w 1297"/>
                    <a:gd name="T67" fmla="*/ 1 h 7"/>
                    <a:gd name="T68" fmla="*/ 1111 w 1297"/>
                    <a:gd name="T69" fmla="*/ 0 h 7"/>
                    <a:gd name="T70" fmla="*/ 1151 w 1297"/>
                    <a:gd name="T71" fmla="*/ 0 h 7"/>
                    <a:gd name="T72" fmla="*/ 1188 w 1297"/>
                    <a:gd name="T73" fmla="*/ 0 h 7"/>
                    <a:gd name="T74" fmla="*/ 1219 w 1297"/>
                    <a:gd name="T75" fmla="*/ 0 h 7"/>
                    <a:gd name="T76" fmla="*/ 1246 w 1297"/>
                    <a:gd name="T77" fmla="*/ 0 h 7"/>
                    <a:gd name="T78" fmla="*/ 1268 w 1297"/>
                    <a:gd name="T79" fmla="*/ 0 h 7"/>
                    <a:gd name="T80" fmla="*/ 1284 w 1297"/>
                    <a:gd name="T81" fmla="*/ 0 h 7"/>
                    <a:gd name="T82" fmla="*/ 1294 w 1297"/>
                    <a:gd name="T83" fmla="*/ 0 h 7"/>
                    <a:gd name="T84" fmla="*/ 1297 w 1297"/>
                    <a:gd name="T8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297" h="7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7" y="6"/>
                      </a:lnTo>
                      <a:lnTo>
                        <a:pt x="13" y="5"/>
                      </a:lnTo>
                      <a:lnTo>
                        <a:pt x="21" y="5"/>
                      </a:lnTo>
                      <a:lnTo>
                        <a:pt x="32" y="4"/>
                      </a:lnTo>
                      <a:lnTo>
                        <a:pt x="46" y="4"/>
                      </a:lnTo>
                      <a:lnTo>
                        <a:pt x="63" y="4"/>
                      </a:lnTo>
                      <a:lnTo>
                        <a:pt x="71" y="4"/>
                      </a:lnTo>
                      <a:lnTo>
                        <a:pt x="85" y="4"/>
                      </a:lnTo>
                      <a:lnTo>
                        <a:pt x="105" y="4"/>
                      </a:lnTo>
                      <a:lnTo>
                        <a:pt x="131" y="4"/>
                      </a:lnTo>
                      <a:lnTo>
                        <a:pt x="161" y="4"/>
                      </a:lnTo>
                      <a:lnTo>
                        <a:pt x="196" y="4"/>
                      </a:lnTo>
                      <a:lnTo>
                        <a:pt x="234" y="4"/>
                      </a:lnTo>
                      <a:lnTo>
                        <a:pt x="277" y="4"/>
                      </a:lnTo>
                      <a:lnTo>
                        <a:pt x="323" y="3"/>
                      </a:lnTo>
                      <a:lnTo>
                        <a:pt x="372" y="3"/>
                      </a:lnTo>
                      <a:lnTo>
                        <a:pt x="423" y="3"/>
                      </a:lnTo>
                      <a:lnTo>
                        <a:pt x="476" y="3"/>
                      </a:lnTo>
                      <a:lnTo>
                        <a:pt x="530" y="3"/>
                      </a:lnTo>
                      <a:lnTo>
                        <a:pt x="586" y="3"/>
                      </a:lnTo>
                      <a:lnTo>
                        <a:pt x="642" y="3"/>
                      </a:lnTo>
                      <a:lnTo>
                        <a:pt x="700" y="1"/>
                      </a:lnTo>
                      <a:lnTo>
                        <a:pt x="756" y="1"/>
                      </a:lnTo>
                      <a:lnTo>
                        <a:pt x="812" y="1"/>
                      </a:lnTo>
                      <a:lnTo>
                        <a:pt x="866" y="1"/>
                      </a:lnTo>
                      <a:lnTo>
                        <a:pt x="920" y="1"/>
                      </a:lnTo>
                      <a:lnTo>
                        <a:pt x="972" y="1"/>
                      </a:lnTo>
                      <a:lnTo>
                        <a:pt x="1021" y="1"/>
                      </a:lnTo>
                      <a:lnTo>
                        <a:pt x="1068" y="1"/>
                      </a:lnTo>
                      <a:lnTo>
                        <a:pt x="1111" y="0"/>
                      </a:lnTo>
                      <a:lnTo>
                        <a:pt x="1151" y="0"/>
                      </a:lnTo>
                      <a:lnTo>
                        <a:pt x="1188" y="0"/>
                      </a:lnTo>
                      <a:lnTo>
                        <a:pt x="1219" y="0"/>
                      </a:lnTo>
                      <a:lnTo>
                        <a:pt x="1246" y="0"/>
                      </a:lnTo>
                      <a:lnTo>
                        <a:pt x="1268" y="0"/>
                      </a:lnTo>
                      <a:lnTo>
                        <a:pt x="1284" y="0"/>
                      </a:lnTo>
                      <a:lnTo>
                        <a:pt x="1294" y="0"/>
                      </a:lnTo>
                      <a:lnTo>
                        <a:pt x="1297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50" name="Freeform 1066"/>
                <p:cNvSpPr>
                  <a:spLocks/>
                </p:cNvSpPr>
                <p:nvPr/>
              </p:nvSpPr>
              <p:spPr bwMode="auto">
                <a:xfrm>
                  <a:off x="4501" y="2826"/>
                  <a:ext cx="260" cy="1"/>
                </a:xfrm>
                <a:custGeom>
                  <a:avLst/>
                  <a:gdLst>
                    <a:gd name="T0" fmla="*/ 0 w 1298"/>
                    <a:gd name="T1" fmla="*/ 7 h 7"/>
                    <a:gd name="T2" fmla="*/ 0 w 1298"/>
                    <a:gd name="T3" fmla="*/ 7 h 7"/>
                    <a:gd name="T4" fmla="*/ 1 w 1298"/>
                    <a:gd name="T5" fmla="*/ 7 h 7"/>
                    <a:gd name="T6" fmla="*/ 2 w 1298"/>
                    <a:gd name="T7" fmla="*/ 7 h 7"/>
                    <a:gd name="T8" fmla="*/ 7 w 1298"/>
                    <a:gd name="T9" fmla="*/ 6 h 7"/>
                    <a:gd name="T10" fmla="*/ 13 w 1298"/>
                    <a:gd name="T11" fmla="*/ 5 h 7"/>
                    <a:gd name="T12" fmla="*/ 22 w 1298"/>
                    <a:gd name="T13" fmla="*/ 5 h 7"/>
                    <a:gd name="T14" fmla="*/ 33 w 1298"/>
                    <a:gd name="T15" fmla="*/ 4 h 7"/>
                    <a:gd name="T16" fmla="*/ 47 w 1298"/>
                    <a:gd name="T17" fmla="*/ 4 h 7"/>
                    <a:gd name="T18" fmla="*/ 64 w 1298"/>
                    <a:gd name="T19" fmla="*/ 4 h 7"/>
                    <a:gd name="T20" fmla="*/ 64 w 1298"/>
                    <a:gd name="T21" fmla="*/ 4 h 7"/>
                    <a:gd name="T22" fmla="*/ 73 w 1298"/>
                    <a:gd name="T23" fmla="*/ 4 h 7"/>
                    <a:gd name="T24" fmla="*/ 86 w 1298"/>
                    <a:gd name="T25" fmla="*/ 4 h 7"/>
                    <a:gd name="T26" fmla="*/ 107 w 1298"/>
                    <a:gd name="T27" fmla="*/ 4 h 7"/>
                    <a:gd name="T28" fmla="*/ 131 w 1298"/>
                    <a:gd name="T29" fmla="*/ 4 h 7"/>
                    <a:gd name="T30" fmla="*/ 162 w 1298"/>
                    <a:gd name="T31" fmla="*/ 4 h 7"/>
                    <a:gd name="T32" fmla="*/ 197 w 1298"/>
                    <a:gd name="T33" fmla="*/ 4 h 7"/>
                    <a:gd name="T34" fmla="*/ 236 w 1298"/>
                    <a:gd name="T35" fmla="*/ 4 h 7"/>
                    <a:gd name="T36" fmla="*/ 279 w 1298"/>
                    <a:gd name="T37" fmla="*/ 4 h 7"/>
                    <a:gd name="T38" fmla="*/ 324 w 1298"/>
                    <a:gd name="T39" fmla="*/ 2 h 7"/>
                    <a:gd name="T40" fmla="*/ 372 w 1298"/>
                    <a:gd name="T41" fmla="*/ 2 h 7"/>
                    <a:gd name="T42" fmla="*/ 424 w 1298"/>
                    <a:gd name="T43" fmla="*/ 2 h 7"/>
                    <a:gd name="T44" fmla="*/ 477 w 1298"/>
                    <a:gd name="T45" fmla="*/ 2 h 7"/>
                    <a:gd name="T46" fmla="*/ 531 w 1298"/>
                    <a:gd name="T47" fmla="*/ 2 h 7"/>
                    <a:gd name="T48" fmla="*/ 587 w 1298"/>
                    <a:gd name="T49" fmla="*/ 2 h 7"/>
                    <a:gd name="T50" fmla="*/ 643 w 1298"/>
                    <a:gd name="T51" fmla="*/ 2 h 7"/>
                    <a:gd name="T52" fmla="*/ 700 w 1298"/>
                    <a:gd name="T53" fmla="*/ 1 h 7"/>
                    <a:gd name="T54" fmla="*/ 756 w 1298"/>
                    <a:gd name="T55" fmla="*/ 1 h 7"/>
                    <a:gd name="T56" fmla="*/ 812 w 1298"/>
                    <a:gd name="T57" fmla="*/ 1 h 7"/>
                    <a:gd name="T58" fmla="*/ 867 w 1298"/>
                    <a:gd name="T59" fmla="*/ 1 h 7"/>
                    <a:gd name="T60" fmla="*/ 920 w 1298"/>
                    <a:gd name="T61" fmla="*/ 1 h 7"/>
                    <a:gd name="T62" fmla="*/ 973 w 1298"/>
                    <a:gd name="T63" fmla="*/ 1 h 7"/>
                    <a:gd name="T64" fmla="*/ 1021 w 1298"/>
                    <a:gd name="T65" fmla="*/ 1 h 7"/>
                    <a:gd name="T66" fmla="*/ 1069 w 1298"/>
                    <a:gd name="T67" fmla="*/ 1 h 7"/>
                    <a:gd name="T68" fmla="*/ 1111 w 1298"/>
                    <a:gd name="T69" fmla="*/ 0 h 7"/>
                    <a:gd name="T70" fmla="*/ 1152 w 1298"/>
                    <a:gd name="T71" fmla="*/ 0 h 7"/>
                    <a:gd name="T72" fmla="*/ 1188 w 1298"/>
                    <a:gd name="T73" fmla="*/ 0 h 7"/>
                    <a:gd name="T74" fmla="*/ 1220 w 1298"/>
                    <a:gd name="T75" fmla="*/ 0 h 7"/>
                    <a:gd name="T76" fmla="*/ 1247 w 1298"/>
                    <a:gd name="T77" fmla="*/ 0 h 7"/>
                    <a:gd name="T78" fmla="*/ 1268 w 1298"/>
                    <a:gd name="T79" fmla="*/ 0 h 7"/>
                    <a:gd name="T80" fmla="*/ 1284 w 1298"/>
                    <a:gd name="T81" fmla="*/ 0 h 7"/>
                    <a:gd name="T82" fmla="*/ 1294 w 1298"/>
                    <a:gd name="T83" fmla="*/ 0 h 7"/>
                    <a:gd name="T84" fmla="*/ 1298 w 1298"/>
                    <a:gd name="T8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298" h="7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7" y="6"/>
                      </a:lnTo>
                      <a:lnTo>
                        <a:pt x="13" y="5"/>
                      </a:lnTo>
                      <a:lnTo>
                        <a:pt x="22" y="5"/>
                      </a:lnTo>
                      <a:lnTo>
                        <a:pt x="33" y="4"/>
                      </a:lnTo>
                      <a:lnTo>
                        <a:pt x="47" y="4"/>
                      </a:lnTo>
                      <a:lnTo>
                        <a:pt x="64" y="4"/>
                      </a:lnTo>
                      <a:lnTo>
                        <a:pt x="73" y="4"/>
                      </a:lnTo>
                      <a:lnTo>
                        <a:pt x="86" y="4"/>
                      </a:lnTo>
                      <a:lnTo>
                        <a:pt x="107" y="4"/>
                      </a:lnTo>
                      <a:lnTo>
                        <a:pt x="131" y="4"/>
                      </a:lnTo>
                      <a:lnTo>
                        <a:pt x="162" y="4"/>
                      </a:lnTo>
                      <a:lnTo>
                        <a:pt x="197" y="4"/>
                      </a:lnTo>
                      <a:lnTo>
                        <a:pt x="236" y="4"/>
                      </a:lnTo>
                      <a:lnTo>
                        <a:pt x="279" y="4"/>
                      </a:lnTo>
                      <a:lnTo>
                        <a:pt x="324" y="2"/>
                      </a:lnTo>
                      <a:lnTo>
                        <a:pt x="372" y="2"/>
                      </a:lnTo>
                      <a:lnTo>
                        <a:pt x="424" y="2"/>
                      </a:lnTo>
                      <a:lnTo>
                        <a:pt x="477" y="2"/>
                      </a:lnTo>
                      <a:lnTo>
                        <a:pt x="531" y="2"/>
                      </a:lnTo>
                      <a:lnTo>
                        <a:pt x="587" y="2"/>
                      </a:lnTo>
                      <a:lnTo>
                        <a:pt x="643" y="2"/>
                      </a:lnTo>
                      <a:lnTo>
                        <a:pt x="700" y="1"/>
                      </a:lnTo>
                      <a:lnTo>
                        <a:pt x="756" y="1"/>
                      </a:lnTo>
                      <a:lnTo>
                        <a:pt x="812" y="1"/>
                      </a:lnTo>
                      <a:lnTo>
                        <a:pt x="867" y="1"/>
                      </a:lnTo>
                      <a:lnTo>
                        <a:pt x="920" y="1"/>
                      </a:lnTo>
                      <a:lnTo>
                        <a:pt x="973" y="1"/>
                      </a:lnTo>
                      <a:lnTo>
                        <a:pt x="1021" y="1"/>
                      </a:lnTo>
                      <a:lnTo>
                        <a:pt x="1069" y="1"/>
                      </a:lnTo>
                      <a:lnTo>
                        <a:pt x="1111" y="0"/>
                      </a:lnTo>
                      <a:lnTo>
                        <a:pt x="1152" y="0"/>
                      </a:lnTo>
                      <a:lnTo>
                        <a:pt x="1188" y="0"/>
                      </a:lnTo>
                      <a:lnTo>
                        <a:pt x="1220" y="0"/>
                      </a:lnTo>
                      <a:lnTo>
                        <a:pt x="1247" y="0"/>
                      </a:lnTo>
                      <a:lnTo>
                        <a:pt x="1268" y="0"/>
                      </a:lnTo>
                      <a:lnTo>
                        <a:pt x="1284" y="0"/>
                      </a:lnTo>
                      <a:lnTo>
                        <a:pt x="1294" y="0"/>
                      </a:lnTo>
                      <a:lnTo>
                        <a:pt x="1298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51" name="Freeform 1067"/>
                <p:cNvSpPr>
                  <a:spLocks/>
                </p:cNvSpPr>
                <p:nvPr/>
              </p:nvSpPr>
              <p:spPr bwMode="auto">
                <a:xfrm>
                  <a:off x="4500" y="2823"/>
                  <a:ext cx="260" cy="2"/>
                </a:xfrm>
                <a:custGeom>
                  <a:avLst/>
                  <a:gdLst>
                    <a:gd name="T0" fmla="*/ 0 w 1298"/>
                    <a:gd name="T1" fmla="*/ 6 h 6"/>
                    <a:gd name="T2" fmla="*/ 0 w 1298"/>
                    <a:gd name="T3" fmla="*/ 6 h 6"/>
                    <a:gd name="T4" fmla="*/ 2 w 1298"/>
                    <a:gd name="T5" fmla="*/ 6 h 6"/>
                    <a:gd name="T6" fmla="*/ 3 w 1298"/>
                    <a:gd name="T7" fmla="*/ 6 h 6"/>
                    <a:gd name="T8" fmla="*/ 8 w 1298"/>
                    <a:gd name="T9" fmla="*/ 5 h 6"/>
                    <a:gd name="T10" fmla="*/ 14 w 1298"/>
                    <a:gd name="T11" fmla="*/ 5 h 6"/>
                    <a:gd name="T12" fmla="*/ 22 w 1298"/>
                    <a:gd name="T13" fmla="*/ 5 h 6"/>
                    <a:gd name="T14" fmla="*/ 33 w 1298"/>
                    <a:gd name="T15" fmla="*/ 3 h 6"/>
                    <a:gd name="T16" fmla="*/ 47 w 1298"/>
                    <a:gd name="T17" fmla="*/ 3 h 6"/>
                    <a:gd name="T18" fmla="*/ 64 w 1298"/>
                    <a:gd name="T19" fmla="*/ 3 h 6"/>
                    <a:gd name="T20" fmla="*/ 64 w 1298"/>
                    <a:gd name="T21" fmla="*/ 3 h 6"/>
                    <a:gd name="T22" fmla="*/ 72 w 1298"/>
                    <a:gd name="T23" fmla="*/ 3 h 6"/>
                    <a:gd name="T24" fmla="*/ 86 w 1298"/>
                    <a:gd name="T25" fmla="*/ 3 h 6"/>
                    <a:gd name="T26" fmla="*/ 106 w 1298"/>
                    <a:gd name="T27" fmla="*/ 3 h 6"/>
                    <a:gd name="T28" fmla="*/ 132 w 1298"/>
                    <a:gd name="T29" fmla="*/ 3 h 6"/>
                    <a:gd name="T30" fmla="*/ 162 w 1298"/>
                    <a:gd name="T31" fmla="*/ 3 h 6"/>
                    <a:gd name="T32" fmla="*/ 196 w 1298"/>
                    <a:gd name="T33" fmla="*/ 3 h 6"/>
                    <a:gd name="T34" fmla="*/ 235 w 1298"/>
                    <a:gd name="T35" fmla="*/ 3 h 6"/>
                    <a:gd name="T36" fmla="*/ 278 w 1298"/>
                    <a:gd name="T37" fmla="*/ 3 h 6"/>
                    <a:gd name="T38" fmla="*/ 324 w 1298"/>
                    <a:gd name="T39" fmla="*/ 2 h 6"/>
                    <a:gd name="T40" fmla="*/ 373 w 1298"/>
                    <a:gd name="T41" fmla="*/ 2 h 6"/>
                    <a:gd name="T42" fmla="*/ 424 w 1298"/>
                    <a:gd name="T43" fmla="*/ 2 h 6"/>
                    <a:gd name="T44" fmla="*/ 476 w 1298"/>
                    <a:gd name="T45" fmla="*/ 2 h 6"/>
                    <a:gd name="T46" fmla="*/ 531 w 1298"/>
                    <a:gd name="T47" fmla="*/ 2 h 6"/>
                    <a:gd name="T48" fmla="*/ 587 w 1298"/>
                    <a:gd name="T49" fmla="*/ 2 h 6"/>
                    <a:gd name="T50" fmla="*/ 643 w 1298"/>
                    <a:gd name="T51" fmla="*/ 2 h 6"/>
                    <a:gd name="T52" fmla="*/ 700 w 1298"/>
                    <a:gd name="T53" fmla="*/ 1 h 6"/>
                    <a:gd name="T54" fmla="*/ 756 w 1298"/>
                    <a:gd name="T55" fmla="*/ 1 h 6"/>
                    <a:gd name="T56" fmla="*/ 812 w 1298"/>
                    <a:gd name="T57" fmla="*/ 1 h 6"/>
                    <a:gd name="T58" fmla="*/ 867 w 1298"/>
                    <a:gd name="T59" fmla="*/ 1 h 6"/>
                    <a:gd name="T60" fmla="*/ 921 w 1298"/>
                    <a:gd name="T61" fmla="*/ 1 h 6"/>
                    <a:gd name="T62" fmla="*/ 973 w 1298"/>
                    <a:gd name="T63" fmla="*/ 1 h 6"/>
                    <a:gd name="T64" fmla="*/ 1022 w 1298"/>
                    <a:gd name="T65" fmla="*/ 1 h 6"/>
                    <a:gd name="T66" fmla="*/ 1069 w 1298"/>
                    <a:gd name="T67" fmla="*/ 1 h 6"/>
                    <a:gd name="T68" fmla="*/ 1112 w 1298"/>
                    <a:gd name="T69" fmla="*/ 0 h 6"/>
                    <a:gd name="T70" fmla="*/ 1152 w 1298"/>
                    <a:gd name="T71" fmla="*/ 0 h 6"/>
                    <a:gd name="T72" fmla="*/ 1189 w 1298"/>
                    <a:gd name="T73" fmla="*/ 0 h 6"/>
                    <a:gd name="T74" fmla="*/ 1220 w 1298"/>
                    <a:gd name="T75" fmla="*/ 0 h 6"/>
                    <a:gd name="T76" fmla="*/ 1247 w 1298"/>
                    <a:gd name="T77" fmla="*/ 0 h 6"/>
                    <a:gd name="T78" fmla="*/ 1269 w 1298"/>
                    <a:gd name="T79" fmla="*/ 0 h 6"/>
                    <a:gd name="T80" fmla="*/ 1285 w 1298"/>
                    <a:gd name="T81" fmla="*/ 0 h 6"/>
                    <a:gd name="T82" fmla="*/ 1295 w 1298"/>
                    <a:gd name="T83" fmla="*/ 0 h 6"/>
                    <a:gd name="T84" fmla="*/ 1298 w 1298"/>
                    <a:gd name="T8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298" h="6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3" y="6"/>
                      </a:lnTo>
                      <a:lnTo>
                        <a:pt x="8" y="5"/>
                      </a:lnTo>
                      <a:lnTo>
                        <a:pt x="14" y="5"/>
                      </a:lnTo>
                      <a:lnTo>
                        <a:pt x="22" y="5"/>
                      </a:lnTo>
                      <a:lnTo>
                        <a:pt x="33" y="3"/>
                      </a:lnTo>
                      <a:lnTo>
                        <a:pt x="47" y="3"/>
                      </a:lnTo>
                      <a:lnTo>
                        <a:pt x="64" y="3"/>
                      </a:lnTo>
                      <a:lnTo>
                        <a:pt x="72" y="3"/>
                      </a:lnTo>
                      <a:lnTo>
                        <a:pt x="86" y="3"/>
                      </a:lnTo>
                      <a:lnTo>
                        <a:pt x="106" y="3"/>
                      </a:lnTo>
                      <a:lnTo>
                        <a:pt x="132" y="3"/>
                      </a:lnTo>
                      <a:lnTo>
                        <a:pt x="162" y="3"/>
                      </a:lnTo>
                      <a:lnTo>
                        <a:pt x="196" y="3"/>
                      </a:lnTo>
                      <a:lnTo>
                        <a:pt x="235" y="3"/>
                      </a:lnTo>
                      <a:lnTo>
                        <a:pt x="278" y="3"/>
                      </a:lnTo>
                      <a:lnTo>
                        <a:pt x="324" y="2"/>
                      </a:lnTo>
                      <a:lnTo>
                        <a:pt x="373" y="2"/>
                      </a:lnTo>
                      <a:lnTo>
                        <a:pt x="424" y="2"/>
                      </a:lnTo>
                      <a:lnTo>
                        <a:pt x="476" y="2"/>
                      </a:lnTo>
                      <a:lnTo>
                        <a:pt x="531" y="2"/>
                      </a:lnTo>
                      <a:lnTo>
                        <a:pt x="587" y="2"/>
                      </a:lnTo>
                      <a:lnTo>
                        <a:pt x="643" y="2"/>
                      </a:lnTo>
                      <a:lnTo>
                        <a:pt x="700" y="1"/>
                      </a:lnTo>
                      <a:lnTo>
                        <a:pt x="756" y="1"/>
                      </a:lnTo>
                      <a:lnTo>
                        <a:pt x="812" y="1"/>
                      </a:lnTo>
                      <a:lnTo>
                        <a:pt x="867" y="1"/>
                      </a:lnTo>
                      <a:lnTo>
                        <a:pt x="921" y="1"/>
                      </a:lnTo>
                      <a:lnTo>
                        <a:pt x="973" y="1"/>
                      </a:lnTo>
                      <a:lnTo>
                        <a:pt x="1022" y="1"/>
                      </a:lnTo>
                      <a:lnTo>
                        <a:pt x="1069" y="1"/>
                      </a:lnTo>
                      <a:lnTo>
                        <a:pt x="1112" y="0"/>
                      </a:lnTo>
                      <a:lnTo>
                        <a:pt x="1152" y="0"/>
                      </a:lnTo>
                      <a:lnTo>
                        <a:pt x="1189" y="0"/>
                      </a:lnTo>
                      <a:lnTo>
                        <a:pt x="1220" y="0"/>
                      </a:lnTo>
                      <a:lnTo>
                        <a:pt x="1247" y="0"/>
                      </a:lnTo>
                      <a:lnTo>
                        <a:pt x="1269" y="0"/>
                      </a:lnTo>
                      <a:lnTo>
                        <a:pt x="1285" y="0"/>
                      </a:lnTo>
                      <a:lnTo>
                        <a:pt x="1295" y="0"/>
                      </a:lnTo>
                      <a:lnTo>
                        <a:pt x="1298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52" name="Freeform 1068"/>
                <p:cNvSpPr>
                  <a:spLocks/>
                </p:cNvSpPr>
                <p:nvPr/>
              </p:nvSpPr>
              <p:spPr bwMode="auto">
                <a:xfrm>
                  <a:off x="4500" y="2821"/>
                  <a:ext cx="259" cy="1"/>
                </a:xfrm>
                <a:custGeom>
                  <a:avLst/>
                  <a:gdLst>
                    <a:gd name="T0" fmla="*/ 0 w 1298"/>
                    <a:gd name="T1" fmla="*/ 5 h 5"/>
                    <a:gd name="T2" fmla="*/ 0 w 1298"/>
                    <a:gd name="T3" fmla="*/ 5 h 5"/>
                    <a:gd name="T4" fmla="*/ 1 w 1298"/>
                    <a:gd name="T5" fmla="*/ 5 h 5"/>
                    <a:gd name="T6" fmla="*/ 2 w 1298"/>
                    <a:gd name="T7" fmla="*/ 5 h 5"/>
                    <a:gd name="T8" fmla="*/ 7 w 1298"/>
                    <a:gd name="T9" fmla="*/ 5 h 5"/>
                    <a:gd name="T10" fmla="*/ 13 w 1298"/>
                    <a:gd name="T11" fmla="*/ 3 h 5"/>
                    <a:gd name="T12" fmla="*/ 22 w 1298"/>
                    <a:gd name="T13" fmla="*/ 3 h 5"/>
                    <a:gd name="T14" fmla="*/ 33 w 1298"/>
                    <a:gd name="T15" fmla="*/ 3 h 5"/>
                    <a:gd name="T16" fmla="*/ 47 w 1298"/>
                    <a:gd name="T17" fmla="*/ 3 h 5"/>
                    <a:gd name="T18" fmla="*/ 64 w 1298"/>
                    <a:gd name="T19" fmla="*/ 3 h 5"/>
                    <a:gd name="T20" fmla="*/ 64 w 1298"/>
                    <a:gd name="T21" fmla="*/ 3 h 5"/>
                    <a:gd name="T22" fmla="*/ 73 w 1298"/>
                    <a:gd name="T23" fmla="*/ 3 h 5"/>
                    <a:gd name="T24" fmla="*/ 86 w 1298"/>
                    <a:gd name="T25" fmla="*/ 3 h 5"/>
                    <a:gd name="T26" fmla="*/ 107 w 1298"/>
                    <a:gd name="T27" fmla="*/ 3 h 5"/>
                    <a:gd name="T28" fmla="*/ 131 w 1298"/>
                    <a:gd name="T29" fmla="*/ 3 h 5"/>
                    <a:gd name="T30" fmla="*/ 162 w 1298"/>
                    <a:gd name="T31" fmla="*/ 3 h 5"/>
                    <a:gd name="T32" fmla="*/ 197 w 1298"/>
                    <a:gd name="T33" fmla="*/ 3 h 5"/>
                    <a:gd name="T34" fmla="*/ 236 w 1298"/>
                    <a:gd name="T35" fmla="*/ 3 h 5"/>
                    <a:gd name="T36" fmla="*/ 279 w 1298"/>
                    <a:gd name="T37" fmla="*/ 3 h 5"/>
                    <a:gd name="T38" fmla="*/ 324 w 1298"/>
                    <a:gd name="T39" fmla="*/ 2 h 5"/>
                    <a:gd name="T40" fmla="*/ 372 w 1298"/>
                    <a:gd name="T41" fmla="*/ 2 h 5"/>
                    <a:gd name="T42" fmla="*/ 423 w 1298"/>
                    <a:gd name="T43" fmla="*/ 2 h 5"/>
                    <a:gd name="T44" fmla="*/ 477 w 1298"/>
                    <a:gd name="T45" fmla="*/ 2 h 5"/>
                    <a:gd name="T46" fmla="*/ 531 w 1298"/>
                    <a:gd name="T47" fmla="*/ 2 h 5"/>
                    <a:gd name="T48" fmla="*/ 587 w 1298"/>
                    <a:gd name="T49" fmla="*/ 2 h 5"/>
                    <a:gd name="T50" fmla="*/ 643 w 1298"/>
                    <a:gd name="T51" fmla="*/ 2 h 5"/>
                    <a:gd name="T52" fmla="*/ 700 w 1298"/>
                    <a:gd name="T53" fmla="*/ 1 h 5"/>
                    <a:gd name="T54" fmla="*/ 756 w 1298"/>
                    <a:gd name="T55" fmla="*/ 1 h 5"/>
                    <a:gd name="T56" fmla="*/ 812 w 1298"/>
                    <a:gd name="T57" fmla="*/ 1 h 5"/>
                    <a:gd name="T58" fmla="*/ 867 w 1298"/>
                    <a:gd name="T59" fmla="*/ 1 h 5"/>
                    <a:gd name="T60" fmla="*/ 920 w 1298"/>
                    <a:gd name="T61" fmla="*/ 1 h 5"/>
                    <a:gd name="T62" fmla="*/ 973 w 1298"/>
                    <a:gd name="T63" fmla="*/ 1 h 5"/>
                    <a:gd name="T64" fmla="*/ 1021 w 1298"/>
                    <a:gd name="T65" fmla="*/ 1 h 5"/>
                    <a:gd name="T66" fmla="*/ 1069 w 1298"/>
                    <a:gd name="T67" fmla="*/ 1 h 5"/>
                    <a:gd name="T68" fmla="*/ 1111 w 1298"/>
                    <a:gd name="T69" fmla="*/ 0 h 5"/>
                    <a:gd name="T70" fmla="*/ 1151 w 1298"/>
                    <a:gd name="T71" fmla="*/ 0 h 5"/>
                    <a:gd name="T72" fmla="*/ 1188 w 1298"/>
                    <a:gd name="T73" fmla="*/ 0 h 5"/>
                    <a:gd name="T74" fmla="*/ 1220 w 1298"/>
                    <a:gd name="T75" fmla="*/ 0 h 5"/>
                    <a:gd name="T76" fmla="*/ 1246 w 1298"/>
                    <a:gd name="T77" fmla="*/ 0 h 5"/>
                    <a:gd name="T78" fmla="*/ 1268 w 1298"/>
                    <a:gd name="T79" fmla="*/ 0 h 5"/>
                    <a:gd name="T80" fmla="*/ 1284 w 1298"/>
                    <a:gd name="T81" fmla="*/ 0 h 5"/>
                    <a:gd name="T82" fmla="*/ 1294 w 1298"/>
                    <a:gd name="T83" fmla="*/ 0 h 5"/>
                    <a:gd name="T84" fmla="*/ 1298 w 1298"/>
                    <a:gd name="T8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298" h="5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2" y="5"/>
                      </a:lnTo>
                      <a:lnTo>
                        <a:pt x="7" y="5"/>
                      </a:lnTo>
                      <a:lnTo>
                        <a:pt x="13" y="3"/>
                      </a:lnTo>
                      <a:lnTo>
                        <a:pt x="22" y="3"/>
                      </a:lnTo>
                      <a:lnTo>
                        <a:pt x="33" y="3"/>
                      </a:lnTo>
                      <a:lnTo>
                        <a:pt x="47" y="3"/>
                      </a:lnTo>
                      <a:lnTo>
                        <a:pt x="64" y="3"/>
                      </a:lnTo>
                      <a:lnTo>
                        <a:pt x="73" y="3"/>
                      </a:lnTo>
                      <a:lnTo>
                        <a:pt x="86" y="3"/>
                      </a:lnTo>
                      <a:lnTo>
                        <a:pt x="107" y="3"/>
                      </a:lnTo>
                      <a:lnTo>
                        <a:pt x="131" y="3"/>
                      </a:lnTo>
                      <a:lnTo>
                        <a:pt x="162" y="3"/>
                      </a:lnTo>
                      <a:lnTo>
                        <a:pt x="197" y="3"/>
                      </a:lnTo>
                      <a:lnTo>
                        <a:pt x="236" y="3"/>
                      </a:lnTo>
                      <a:lnTo>
                        <a:pt x="279" y="3"/>
                      </a:lnTo>
                      <a:lnTo>
                        <a:pt x="324" y="2"/>
                      </a:lnTo>
                      <a:lnTo>
                        <a:pt x="372" y="2"/>
                      </a:lnTo>
                      <a:lnTo>
                        <a:pt x="423" y="2"/>
                      </a:lnTo>
                      <a:lnTo>
                        <a:pt x="477" y="2"/>
                      </a:lnTo>
                      <a:lnTo>
                        <a:pt x="531" y="2"/>
                      </a:lnTo>
                      <a:lnTo>
                        <a:pt x="587" y="2"/>
                      </a:lnTo>
                      <a:lnTo>
                        <a:pt x="643" y="2"/>
                      </a:lnTo>
                      <a:lnTo>
                        <a:pt x="700" y="1"/>
                      </a:lnTo>
                      <a:lnTo>
                        <a:pt x="756" y="1"/>
                      </a:lnTo>
                      <a:lnTo>
                        <a:pt x="812" y="1"/>
                      </a:lnTo>
                      <a:lnTo>
                        <a:pt x="867" y="1"/>
                      </a:lnTo>
                      <a:lnTo>
                        <a:pt x="920" y="1"/>
                      </a:lnTo>
                      <a:lnTo>
                        <a:pt x="973" y="1"/>
                      </a:lnTo>
                      <a:lnTo>
                        <a:pt x="1021" y="1"/>
                      </a:lnTo>
                      <a:lnTo>
                        <a:pt x="1069" y="1"/>
                      </a:lnTo>
                      <a:lnTo>
                        <a:pt x="1111" y="0"/>
                      </a:lnTo>
                      <a:lnTo>
                        <a:pt x="1151" y="0"/>
                      </a:lnTo>
                      <a:lnTo>
                        <a:pt x="1188" y="0"/>
                      </a:lnTo>
                      <a:lnTo>
                        <a:pt x="1220" y="0"/>
                      </a:lnTo>
                      <a:lnTo>
                        <a:pt x="1246" y="0"/>
                      </a:lnTo>
                      <a:lnTo>
                        <a:pt x="1268" y="0"/>
                      </a:lnTo>
                      <a:lnTo>
                        <a:pt x="1284" y="0"/>
                      </a:lnTo>
                      <a:lnTo>
                        <a:pt x="1294" y="0"/>
                      </a:lnTo>
                      <a:lnTo>
                        <a:pt x="1298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53" name="Freeform 1069"/>
                <p:cNvSpPr>
                  <a:spLocks/>
                </p:cNvSpPr>
                <p:nvPr/>
              </p:nvSpPr>
              <p:spPr bwMode="auto">
                <a:xfrm>
                  <a:off x="4499" y="2818"/>
                  <a:ext cx="260" cy="1"/>
                </a:xfrm>
                <a:custGeom>
                  <a:avLst/>
                  <a:gdLst>
                    <a:gd name="T0" fmla="*/ 0 w 1298"/>
                    <a:gd name="T1" fmla="*/ 4 h 4"/>
                    <a:gd name="T2" fmla="*/ 0 w 1298"/>
                    <a:gd name="T3" fmla="*/ 4 h 4"/>
                    <a:gd name="T4" fmla="*/ 2 w 1298"/>
                    <a:gd name="T5" fmla="*/ 4 h 4"/>
                    <a:gd name="T6" fmla="*/ 3 w 1298"/>
                    <a:gd name="T7" fmla="*/ 4 h 4"/>
                    <a:gd name="T8" fmla="*/ 8 w 1298"/>
                    <a:gd name="T9" fmla="*/ 4 h 4"/>
                    <a:gd name="T10" fmla="*/ 14 w 1298"/>
                    <a:gd name="T11" fmla="*/ 4 h 4"/>
                    <a:gd name="T12" fmla="*/ 22 w 1298"/>
                    <a:gd name="T13" fmla="*/ 4 h 4"/>
                    <a:gd name="T14" fmla="*/ 33 w 1298"/>
                    <a:gd name="T15" fmla="*/ 4 h 4"/>
                    <a:gd name="T16" fmla="*/ 47 w 1298"/>
                    <a:gd name="T17" fmla="*/ 4 h 4"/>
                    <a:gd name="T18" fmla="*/ 64 w 1298"/>
                    <a:gd name="T19" fmla="*/ 4 h 4"/>
                    <a:gd name="T20" fmla="*/ 64 w 1298"/>
                    <a:gd name="T21" fmla="*/ 4 h 4"/>
                    <a:gd name="T22" fmla="*/ 72 w 1298"/>
                    <a:gd name="T23" fmla="*/ 4 h 4"/>
                    <a:gd name="T24" fmla="*/ 86 w 1298"/>
                    <a:gd name="T25" fmla="*/ 4 h 4"/>
                    <a:gd name="T26" fmla="*/ 106 w 1298"/>
                    <a:gd name="T27" fmla="*/ 4 h 4"/>
                    <a:gd name="T28" fmla="*/ 131 w 1298"/>
                    <a:gd name="T29" fmla="*/ 4 h 4"/>
                    <a:gd name="T30" fmla="*/ 161 w 1298"/>
                    <a:gd name="T31" fmla="*/ 4 h 4"/>
                    <a:gd name="T32" fmla="*/ 196 w 1298"/>
                    <a:gd name="T33" fmla="*/ 4 h 4"/>
                    <a:gd name="T34" fmla="*/ 235 w 1298"/>
                    <a:gd name="T35" fmla="*/ 4 h 4"/>
                    <a:gd name="T36" fmla="*/ 278 w 1298"/>
                    <a:gd name="T37" fmla="*/ 4 h 4"/>
                    <a:gd name="T38" fmla="*/ 323 w 1298"/>
                    <a:gd name="T39" fmla="*/ 3 h 4"/>
                    <a:gd name="T40" fmla="*/ 372 w 1298"/>
                    <a:gd name="T41" fmla="*/ 3 h 4"/>
                    <a:gd name="T42" fmla="*/ 423 w 1298"/>
                    <a:gd name="T43" fmla="*/ 3 h 4"/>
                    <a:gd name="T44" fmla="*/ 476 w 1298"/>
                    <a:gd name="T45" fmla="*/ 3 h 4"/>
                    <a:gd name="T46" fmla="*/ 531 w 1298"/>
                    <a:gd name="T47" fmla="*/ 3 h 4"/>
                    <a:gd name="T48" fmla="*/ 586 w 1298"/>
                    <a:gd name="T49" fmla="*/ 3 h 4"/>
                    <a:gd name="T50" fmla="*/ 643 w 1298"/>
                    <a:gd name="T51" fmla="*/ 3 h 4"/>
                    <a:gd name="T52" fmla="*/ 699 w 1298"/>
                    <a:gd name="T53" fmla="*/ 2 h 4"/>
                    <a:gd name="T54" fmla="*/ 756 w 1298"/>
                    <a:gd name="T55" fmla="*/ 2 h 4"/>
                    <a:gd name="T56" fmla="*/ 812 w 1298"/>
                    <a:gd name="T57" fmla="*/ 2 h 4"/>
                    <a:gd name="T58" fmla="*/ 867 w 1298"/>
                    <a:gd name="T59" fmla="*/ 2 h 4"/>
                    <a:gd name="T60" fmla="*/ 921 w 1298"/>
                    <a:gd name="T61" fmla="*/ 2 h 4"/>
                    <a:gd name="T62" fmla="*/ 972 w 1298"/>
                    <a:gd name="T63" fmla="*/ 2 h 4"/>
                    <a:gd name="T64" fmla="*/ 1022 w 1298"/>
                    <a:gd name="T65" fmla="*/ 2 h 4"/>
                    <a:gd name="T66" fmla="*/ 1068 w 1298"/>
                    <a:gd name="T67" fmla="*/ 2 h 4"/>
                    <a:gd name="T68" fmla="*/ 1112 w 1298"/>
                    <a:gd name="T69" fmla="*/ 0 h 4"/>
                    <a:gd name="T70" fmla="*/ 1152 w 1298"/>
                    <a:gd name="T71" fmla="*/ 0 h 4"/>
                    <a:gd name="T72" fmla="*/ 1189 w 1298"/>
                    <a:gd name="T73" fmla="*/ 0 h 4"/>
                    <a:gd name="T74" fmla="*/ 1220 w 1298"/>
                    <a:gd name="T75" fmla="*/ 0 h 4"/>
                    <a:gd name="T76" fmla="*/ 1247 w 1298"/>
                    <a:gd name="T77" fmla="*/ 0 h 4"/>
                    <a:gd name="T78" fmla="*/ 1269 w 1298"/>
                    <a:gd name="T79" fmla="*/ 0 h 4"/>
                    <a:gd name="T80" fmla="*/ 1285 w 1298"/>
                    <a:gd name="T81" fmla="*/ 0 h 4"/>
                    <a:gd name="T82" fmla="*/ 1294 w 1298"/>
                    <a:gd name="T83" fmla="*/ 0 h 4"/>
                    <a:gd name="T84" fmla="*/ 1298 w 1298"/>
                    <a:gd name="T8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298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8" y="4"/>
                      </a:lnTo>
                      <a:lnTo>
                        <a:pt x="14" y="4"/>
                      </a:lnTo>
                      <a:lnTo>
                        <a:pt x="22" y="4"/>
                      </a:lnTo>
                      <a:lnTo>
                        <a:pt x="33" y="4"/>
                      </a:lnTo>
                      <a:lnTo>
                        <a:pt x="47" y="4"/>
                      </a:lnTo>
                      <a:lnTo>
                        <a:pt x="64" y="4"/>
                      </a:lnTo>
                      <a:lnTo>
                        <a:pt x="72" y="4"/>
                      </a:lnTo>
                      <a:lnTo>
                        <a:pt x="86" y="4"/>
                      </a:lnTo>
                      <a:lnTo>
                        <a:pt x="106" y="4"/>
                      </a:lnTo>
                      <a:lnTo>
                        <a:pt x="131" y="4"/>
                      </a:lnTo>
                      <a:lnTo>
                        <a:pt x="161" y="4"/>
                      </a:lnTo>
                      <a:lnTo>
                        <a:pt x="196" y="4"/>
                      </a:lnTo>
                      <a:lnTo>
                        <a:pt x="235" y="4"/>
                      </a:lnTo>
                      <a:lnTo>
                        <a:pt x="278" y="4"/>
                      </a:lnTo>
                      <a:lnTo>
                        <a:pt x="323" y="3"/>
                      </a:lnTo>
                      <a:lnTo>
                        <a:pt x="372" y="3"/>
                      </a:lnTo>
                      <a:lnTo>
                        <a:pt x="423" y="3"/>
                      </a:lnTo>
                      <a:lnTo>
                        <a:pt x="476" y="3"/>
                      </a:lnTo>
                      <a:lnTo>
                        <a:pt x="531" y="3"/>
                      </a:lnTo>
                      <a:lnTo>
                        <a:pt x="586" y="3"/>
                      </a:lnTo>
                      <a:lnTo>
                        <a:pt x="643" y="3"/>
                      </a:lnTo>
                      <a:lnTo>
                        <a:pt x="699" y="2"/>
                      </a:lnTo>
                      <a:lnTo>
                        <a:pt x="756" y="2"/>
                      </a:lnTo>
                      <a:lnTo>
                        <a:pt x="812" y="2"/>
                      </a:lnTo>
                      <a:lnTo>
                        <a:pt x="867" y="2"/>
                      </a:lnTo>
                      <a:lnTo>
                        <a:pt x="921" y="2"/>
                      </a:lnTo>
                      <a:lnTo>
                        <a:pt x="972" y="2"/>
                      </a:lnTo>
                      <a:lnTo>
                        <a:pt x="1022" y="2"/>
                      </a:lnTo>
                      <a:lnTo>
                        <a:pt x="1068" y="2"/>
                      </a:lnTo>
                      <a:lnTo>
                        <a:pt x="1112" y="0"/>
                      </a:lnTo>
                      <a:lnTo>
                        <a:pt x="1152" y="0"/>
                      </a:lnTo>
                      <a:lnTo>
                        <a:pt x="1189" y="0"/>
                      </a:lnTo>
                      <a:lnTo>
                        <a:pt x="1220" y="0"/>
                      </a:lnTo>
                      <a:lnTo>
                        <a:pt x="1247" y="0"/>
                      </a:lnTo>
                      <a:lnTo>
                        <a:pt x="1269" y="0"/>
                      </a:lnTo>
                      <a:lnTo>
                        <a:pt x="1285" y="0"/>
                      </a:lnTo>
                      <a:lnTo>
                        <a:pt x="1294" y="0"/>
                      </a:lnTo>
                      <a:lnTo>
                        <a:pt x="1298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54" name="Freeform 1070"/>
                <p:cNvSpPr>
                  <a:spLocks/>
                </p:cNvSpPr>
                <p:nvPr/>
              </p:nvSpPr>
              <p:spPr bwMode="auto">
                <a:xfrm>
                  <a:off x="4500" y="2816"/>
                  <a:ext cx="259" cy="1"/>
                </a:xfrm>
                <a:custGeom>
                  <a:avLst/>
                  <a:gdLst>
                    <a:gd name="T0" fmla="*/ 0 w 1296"/>
                    <a:gd name="T1" fmla="*/ 2 h 3"/>
                    <a:gd name="T2" fmla="*/ 0 w 1296"/>
                    <a:gd name="T3" fmla="*/ 2 h 3"/>
                    <a:gd name="T4" fmla="*/ 1 w 1296"/>
                    <a:gd name="T5" fmla="*/ 2 h 3"/>
                    <a:gd name="T6" fmla="*/ 2 w 1296"/>
                    <a:gd name="T7" fmla="*/ 2 h 3"/>
                    <a:gd name="T8" fmla="*/ 6 w 1296"/>
                    <a:gd name="T9" fmla="*/ 2 h 3"/>
                    <a:gd name="T10" fmla="*/ 12 w 1296"/>
                    <a:gd name="T11" fmla="*/ 2 h 3"/>
                    <a:gd name="T12" fmla="*/ 20 w 1296"/>
                    <a:gd name="T13" fmla="*/ 3 h 3"/>
                    <a:gd name="T14" fmla="*/ 31 w 1296"/>
                    <a:gd name="T15" fmla="*/ 3 h 3"/>
                    <a:gd name="T16" fmla="*/ 46 w 1296"/>
                    <a:gd name="T17" fmla="*/ 3 h 3"/>
                    <a:gd name="T18" fmla="*/ 63 w 1296"/>
                    <a:gd name="T19" fmla="*/ 3 h 3"/>
                    <a:gd name="T20" fmla="*/ 63 w 1296"/>
                    <a:gd name="T21" fmla="*/ 3 h 3"/>
                    <a:gd name="T22" fmla="*/ 72 w 1296"/>
                    <a:gd name="T23" fmla="*/ 3 h 3"/>
                    <a:gd name="T24" fmla="*/ 85 w 1296"/>
                    <a:gd name="T25" fmla="*/ 3 h 3"/>
                    <a:gd name="T26" fmla="*/ 106 w 1296"/>
                    <a:gd name="T27" fmla="*/ 3 h 3"/>
                    <a:gd name="T28" fmla="*/ 130 w 1296"/>
                    <a:gd name="T29" fmla="*/ 3 h 3"/>
                    <a:gd name="T30" fmla="*/ 160 w 1296"/>
                    <a:gd name="T31" fmla="*/ 3 h 3"/>
                    <a:gd name="T32" fmla="*/ 196 w 1296"/>
                    <a:gd name="T33" fmla="*/ 3 h 3"/>
                    <a:gd name="T34" fmla="*/ 235 w 1296"/>
                    <a:gd name="T35" fmla="*/ 3 h 3"/>
                    <a:gd name="T36" fmla="*/ 277 w 1296"/>
                    <a:gd name="T37" fmla="*/ 3 h 3"/>
                    <a:gd name="T38" fmla="*/ 322 w 1296"/>
                    <a:gd name="T39" fmla="*/ 3 h 3"/>
                    <a:gd name="T40" fmla="*/ 371 w 1296"/>
                    <a:gd name="T41" fmla="*/ 3 h 3"/>
                    <a:gd name="T42" fmla="*/ 422 w 1296"/>
                    <a:gd name="T43" fmla="*/ 2 h 3"/>
                    <a:gd name="T44" fmla="*/ 476 w 1296"/>
                    <a:gd name="T45" fmla="*/ 2 h 3"/>
                    <a:gd name="T46" fmla="*/ 529 w 1296"/>
                    <a:gd name="T47" fmla="*/ 2 h 3"/>
                    <a:gd name="T48" fmla="*/ 585 w 1296"/>
                    <a:gd name="T49" fmla="*/ 2 h 3"/>
                    <a:gd name="T50" fmla="*/ 641 w 1296"/>
                    <a:gd name="T51" fmla="*/ 2 h 3"/>
                    <a:gd name="T52" fmla="*/ 699 w 1296"/>
                    <a:gd name="T53" fmla="*/ 2 h 3"/>
                    <a:gd name="T54" fmla="*/ 755 w 1296"/>
                    <a:gd name="T55" fmla="*/ 2 h 3"/>
                    <a:gd name="T56" fmla="*/ 811 w 1296"/>
                    <a:gd name="T57" fmla="*/ 2 h 3"/>
                    <a:gd name="T58" fmla="*/ 865 w 1296"/>
                    <a:gd name="T59" fmla="*/ 2 h 3"/>
                    <a:gd name="T60" fmla="*/ 919 w 1296"/>
                    <a:gd name="T61" fmla="*/ 2 h 3"/>
                    <a:gd name="T62" fmla="*/ 971 w 1296"/>
                    <a:gd name="T63" fmla="*/ 2 h 3"/>
                    <a:gd name="T64" fmla="*/ 1020 w 1296"/>
                    <a:gd name="T65" fmla="*/ 0 h 3"/>
                    <a:gd name="T66" fmla="*/ 1067 w 1296"/>
                    <a:gd name="T67" fmla="*/ 0 h 3"/>
                    <a:gd name="T68" fmla="*/ 1110 w 1296"/>
                    <a:gd name="T69" fmla="*/ 0 h 3"/>
                    <a:gd name="T70" fmla="*/ 1150 w 1296"/>
                    <a:gd name="T71" fmla="*/ 0 h 3"/>
                    <a:gd name="T72" fmla="*/ 1187 w 1296"/>
                    <a:gd name="T73" fmla="*/ 0 h 3"/>
                    <a:gd name="T74" fmla="*/ 1218 w 1296"/>
                    <a:gd name="T75" fmla="*/ 0 h 3"/>
                    <a:gd name="T76" fmla="*/ 1245 w 1296"/>
                    <a:gd name="T77" fmla="*/ 0 h 3"/>
                    <a:gd name="T78" fmla="*/ 1267 w 1296"/>
                    <a:gd name="T79" fmla="*/ 0 h 3"/>
                    <a:gd name="T80" fmla="*/ 1283 w 1296"/>
                    <a:gd name="T81" fmla="*/ 0 h 3"/>
                    <a:gd name="T82" fmla="*/ 1293 w 1296"/>
                    <a:gd name="T83" fmla="*/ 0 h 3"/>
                    <a:gd name="T84" fmla="*/ 1296 w 1296"/>
                    <a:gd name="T8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296" h="3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6" y="2"/>
                      </a:lnTo>
                      <a:lnTo>
                        <a:pt x="12" y="2"/>
                      </a:lnTo>
                      <a:lnTo>
                        <a:pt x="20" y="3"/>
                      </a:lnTo>
                      <a:lnTo>
                        <a:pt x="31" y="3"/>
                      </a:lnTo>
                      <a:lnTo>
                        <a:pt x="46" y="3"/>
                      </a:lnTo>
                      <a:lnTo>
                        <a:pt x="63" y="3"/>
                      </a:lnTo>
                      <a:lnTo>
                        <a:pt x="72" y="3"/>
                      </a:lnTo>
                      <a:lnTo>
                        <a:pt x="85" y="3"/>
                      </a:lnTo>
                      <a:lnTo>
                        <a:pt x="106" y="3"/>
                      </a:lnTo>
                      <a:lnTo>
                        <a:pt x="130" y="3"/>
                      </a:lnTo>
                      <a:lnTo>
                        <a:pt x="160" y="3"/>
                      </a:lnTo>
                      <a:lnTo>
                        <a:pt x="196" y="3"/>
                      </a:lnTo>
                      <a:lnTo>
                        <a:pt x="235" y="3"/>
                      </a:lnTo>
                      <a:lnTo>
                        <a:pt x="277" y="3"/>
                      </a:lnTo>
                      <a:lnTo>
                        <a:pt x="322" y="3"/>
                      </a:lnTo>
                      <a:lnTo>
                        <a:pt x="371" y="3"/>
                      </a:lnTo>
                      <a:lnTo>
                        <a:pt x="422" y="2"/>
                      </a:lnTo>
                      <a:lnTo>
                        <a:pt x="476" y="2"/>
                      </a:lnTo>
                      <a:lnTo>
                        <a:pt x="529" y="2"/>
                      </a:lnTo>
                      <a:lnTo>
                        <a:pt x="585" y="2"/>
                      </a:lnTo>
                      <a:lnTo>
                        <a:pt x="641" y="2"/>
                      </a:lnTo>
                      <a:lnTo>
                        <a:pt x="699" y="2"/>
                      </a:lnTo>
                      <a:lnTo>
                        <a:pt x="755" y="2"/>
                      </a:lnTo>
                      <a:lnTo>
                        <a:pt x="811" y="2"/>
                      </a:lnTo>
                      <a:lnTo>
                        <a:pt x="865" y="2"/>
                      </a:lnTo>
                      <a:lnTo>
                        <a:pt x="919" y="2"/>
                      </a:lnTo>
                      <a:lnTo>
                        <a:pt x="971" y="2"/>
                      </a:lnTo>
                      <a:lnTo>
                        <a:pt x="1020" y="0"/>
                      </a:lnTo>
                      <a:lnTo>
                        <a:pt x="1067" y="0"/>
                      </a:lnTo>
                      <a:lnTo>
                        <a:pt x="1110" y="0"/>
                      </a:lnTo>
                      <a:lnTo>
                        <a:pt x="1150" y="0"/>
                      </a:lnTo>
                      <a:lnTo>
                        <a:pt x="1187" y="0"/>
                      </a:lnTo>
                      <a:lnTo>
                        <a:pt x="1218" y="0"/>
                      </a:lnTo>
                      <a:lnTo>
                        <a:pt x="1245" y="0"/>
                      </a:lnTo>
                      <a:lnTo>
                        <a:pt x="1267" y="0"/>
                      </a:lnTo>
                      <a:lnTo>
                        <a:pt x="1283" y="0"/>
                      </a:lnTo>
                      <a:lnTo>
                        <a:pt x="1293" y="0"/>
                      </a:lnTo>
                      <a:lnTo>
                        <a:pt x="1296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55" name="Freeform 1071"/>
                <p:cNvSpPr>
                  <a:spLocks/>
                </p:cNvSpPr>
                <p:nvPr/>
              </p:nvSpPr>
              <p:spPr bwMode="auto">
                <a:xfrm>
                  <a:off x="4500" y="2814"/>
                  <a:ext cx="260" cy="1"/>
                </a:xfrm>
                <a:custGeom>
                  <a:avLst/>
                  <a:gdLst>
                    <a:gd name="T0" fmla="*/ 0 w 1298"/>
                    <a:gd name="T1" fmla="*/ 0 h 1"/>
                    <a:gd name="T2" fmla="*/ 0 w 1298"/>
                    <a:gd name="T3" fmla="*/ 0 h 1"/>
                    <a:gd name="T4" fmla="*/ 1 w 1298"/>
                    <a:gd name="T5" fmla="*/ 0 h 1"/>
                    <a:gd name="T6" fmla="*/ 2 w 1298"/>
                    <a:gd name="T7" fmla="*/ 0 h 1"/>
                    <a:gd name="T8" fmla="*/ 7 w 1298"/>
                    <a:gd name="T9" fmla="*/ 0 h 1"/>
                    <a:gd name="T10" fmla="*/ 13 w 1298"/>
                    <a:gd name="T11" fmla="*/ 0 h 1"/>
                    <a:gd name="T12" fmla="*/ 22 w 1298"/>
                    <a:gd name="T13" fmla="*/ 1 h 1"/>
                    <a:gd name="T14" fmla="*/ 33 w 1298"/>
                    <a:gd name="T15" fmla="*/ 1 h 1"/>
                    <a:gd name="T16" fmla="*/ 47 w 1298"/>
                    <a:gd name="T17" fmla="*/ 1 h 1"/>
                    <a:gd name="T18" fmla="*/ 65 w 1298"/>
                    <a:gd name="T19" fmla="*/ 1 h 1"/>
                    <a:gd name="T20" fmla="*/ 65 w 1298"/>
                    <a:gd name="T21" fmla="*/ 1 h 1"/>
                    <a:gd name="T22" fmla="*/ 73 w 1298"/>
                    <a:gd name="T23" fmla="*/ 1 h 1"/>
                    <a:gd name="T24" fmla="*/ 86 w 1298"/>
                    <a:gd name="T25" fmla="*/ 1 h 1"/>
                    <a:gd name="T26" fmla="*/ 107 w 1298"/>
                    <a:gd name="T27" fmla="*/ 1 h 1"/>
                    <a:gd name="T28" fmla="*/ 131 w 1298"/>
                    <a:gd name="T29" fmla="*/ 1 h 1"/>
                    <a:gd name="T30" fmla="*/ 162 w 1298"/>
                    <a:gd name="T31" fmla="*/ 1 h 1"/>
                    <a:gd name="T32" fmla="*/ 197 w 1298"/>
                    <a:gd name="T33" fmla="*/ 1 h 1"/>
                    <a:gd name="T34" fmla="*/ 236 w 1298"/>
                    <a:gd name="T35" fmla="*/ 1 h 1"/>
                    <a:gd name="T36" fmla="*/ 279 w 1298"/>
                    <a:gd name="T37" fmla="*/ 1 h 1"/>
                    <a:gd name="T38" fmla="*/ 324 w 1298"/>
                    <a:gd name="T39" fmla="*/ 1 h 1"/>
                    <a:gd name="T40" fmla="*/ 373 w 1298"/>
                    <a:gd name="T41" fmla="*/ 1 h 1"/>
                    <a:gd name="T42" fmla="*/ 424 w 1298"/>
                    <a:gd name="T43" fmla="*/ 1 h 1"/>
                    <a:gd name="T44" fmla="*/ 477 w 1298"/>
                    <a:gd name="T45" fmla="*/ 1 h 1"/>
                    <a:gd name="T46" fmla="*/ 531 w 1298"/>
                    <a:gd name="T47" fmla="*/ 1 h 1"/>
                    <a:gd name="T48" fmla="*/ 587 w 1298"/>
                    <a:gd name="T49" fmla="*/ 1 h 1"/>
                    <a:gd name="T50" fmla="*/ 643 w 1298"/>
                    <a:gd name="T51" fmla="*/ 1 h 1"/>
                    <a:gd name="T52" fmla="*/ 700 w 1298"/>
                    <a:gd name="T53" fmla="*/ 0 h 1"/>
                    <a:gd name="T54" fmla="*/ 756 w 1298"/>
                    <a:gd name="T55" fmla="*/ 0 h 1"/>
                    <a:gd name="T56" fmla="*/ 812 w 1298"/>
                    <a:gd name="T57" fmla="*/ 0 h 1"/>
                    <a:gd name="T58" fmla="*/ 867 w 1298"/>
                    <a:gd name="T59" fmla="*/ 0 h 1"/>
                    <a:gd name="T60" fmla="*/ 920 w 1298"/>
                    <a:gd name="T61" fmla="*/ 0 h 1"/>
                    <a:gd name="T62" fmla="*/ 973 w 1298"/>
                    <a:gd name="T63" fmla="*/ 0 h 1"/>
                    <a:gd name="T64" fmla="*/ 1021 w 1298"/>
                    <a:gd name="T65" fmla="*/ 0 h 1"/>
                    <a:gd name="T66" fmla="*/ 1069 w 1298"/>
                    <a:gd name="T67" fmla="*/ 0 h 1"/>
                    <a:gd name="T68" fmla="*/ 1112 w 1298"/>
                    <a:gd name="T69" fmla="*/ 0 h 1"/>
                    <a:gd name="T70" fmla="*/ 1152 w 1298"/>
                    <a:gd name="T71" fmla="*/ 0 h 1"/>
                    <a:gd name="T72" fmla="*/ 1188 w 1298"/>
                    <a:gd name="T73" fmla="*/ 0 h 1"/>
                    <a:gd name="T74" fmla="*/ 1220 w 1298"/>
                    <a:gd name="T75" fmla="*/ 0 h 1"/>
                    <a:gd name="T76" fmla="*/ 1247 w 1298"/>
                    <a:gd name="T77" fmla="*/ 0 h 1"/>
                    <a:gd name="T78" fmla="*/ 1269 w 1298"/>
                    <a:gd name="T79" fmla="*/ 0 h 1"/>
                    <a:gd name="T80" fmla="*/ 1284 w 1298"/>
                    <a:gd name="T81" fmla="*/ 0 h 1"/>
                    <a:gd name="T82" fmla="*/ 1294 w 1298"/>
                    <a:gd name="T83" fmla="*/ 0 h 1"/>
                    <a:gd name="T84" fmla="*/ 1298 w 1298"/>
                    <a:gd name="T8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29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13" y="0"/>
                      </a:lnTo>
                      <a:lnTo>
                        <a:pt x="22" y="1"/>
                      </a:lnTo>
                      <a:lnTo>
                        <a:pt x="33" y="1"/>
                      </a:lnTo>
                      <a:lnTo>
                        <a:pt x="47" y="1"/>
                      </a:lnTo>
                      <a:lnTo>
                        <a:pt x="65" y="1"/>
                      </a:lnTo>
                      <a:lnTo>
                        <a:pt x="73" y="1"/>
                      </a:lnTo>
                      <a:lnTo>
                        <a:pt x="86" y="1"/>
                      </a:lnTo>
                      <a:lnTo>
                        <a:pt x="107" y="1"/>
                      </a:lnTo>
                      <a:lnTo>
                        <a:pt x="131" y="1"/>
                      </a:lnTo>
                      <a:lnTo>
                        <a:pt x="162" y="1"/>
                      </a:lnTo>
                      <a:lnTo>
                        <a:pt x="197" y="1"/>
                      </a:lnTo>
                      <a:lnTo>
                        <a:pt x="236" y="1"/>
                      </a:lnTo>
                      <a:lnTo>
                        <a:pt x="279" y="1"/>
                      </a:lnTo>
                      <a:lnTo>
                        <a:pt x="324" y="1"/>
                      </a:lnTo>
                      <a:lnTo>
                        <a:pt x="373" y="1"/>
                      </a:lnTo>
                      <a:lnTo>
                        <a:pt x="424" y="1"/>
                      </a:lnTo>
                      <a:lnTo>
                        <a:pt x="477" y="1"/>
                      </a:lnTo>
                      <a:lnTo>
                        <a:pt x="531" y="1"/>
                      </a:lnTo>
                      <a:lnTo>
                        <a:pt x="587" y="1"/>
                      </a:lnTo>
                      <a:lnTo>
                        <a:pt x="643" y="1"/>
                      </a:lnTo>
                      <a:lnTo>
                        <a:pt x="700" y="0"/>
                      </a:lnTo>
                      <a:lnTo>
                        <a:pt x="756" y="0"/>
                      </a:lnTo>
                      <a:lnTo>
                        <a:pt x="812" y="0"/>
                      </a:lnTo>
                      <a:lnTo>
                        <a:pt x="867" y="0"/>
                      </a:lnTo>
                      <a:lnTo>
                        <a:pt x="920" y="0"/>
                      </a:lnTo>
                      <a:lnTo>
                        <a:pt x="973" y="0"/>
                      </a:lnTo>
                      <a:lnTo>
                        <a:pt x="1021" y="0"/>
                      </a:lnTo>
                      <a:lnTo>
                        <a:pt x="1069" y="0"/>
                      </a:lnTo>
                      <a:lnTo>
                        <a:pt x="1112" y="0"/>
                      </a:lnTo>
                      <a:lnTo>
                        <a:pt x="1152" y="0"/>
                      </a:lnTo>
                      <a:lnTo>
                        <a:pt x="1188" y="0"/>
                      </a:lnTo>
                      <a:lnTo>
                        <a:pt x="1220" y="0"/>
                      </a:lnTo>
                      <a:lnTo>
                        <a:pt x="1247" y="0"/>
                      </a:lnTo>
                      <a:lnTo>
                        <a:pt x="1269" y="0"/>
                      </a:lnTo>
                      <a:lnTo>
                        <a:pt x="1284" y="0"/>
                      </a:lnTo>
                      <a:lnTo>
                        <a:pt x="1294" y="0"/>
                      </a:lnTo>
                      <a:lnTo>
                        <a:pt x="1298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56" name="Freeform 1072"/>
                <p:cNvSpPr>
                  <a:spLocks/>
                </p:cNvSpPr>
                <p:nvPr/>
              </p:nvSpPr>
              <p:spPr bwMode="auto">
                <a:xfrm>
                  <a:off x="4500" y="2811"/>
                  <a:ext cx="260" cy="1"/>
                </a:xfrm>
                <a:custGeom>
                  <a:avLst/>
                  <a:gdLst>
                    <a:gd name="T0" fmla="*/ 0 w 1298"/>
                    <a:gd name="T1" fmla="*/ 0 h 1"/>
                    <a:gd name="T2" fmla="*/ 0 w 1298"/>
                    <a:gd name="T3" fmla="*/ 0 h 1"/>
                    <a:gd name="T4" fmla="*/ 1 w 1298"/>
                    <a:gd name="T5" fmla="*/ 0 h 1"/>
                    <a:gd name="T6" fmla="*/ 4 w 1298"/>
                    <a:gd name="T7" fmla="*/ 0 h 1"/>
                    <a:gd name="T8" fmla="*/ 8 w 1298"/>
                    <a:gd name="T9" fmla="*/ 0 h 1"/>
                    <a:gd name="T10" fmla="*/ 14 w 1298"/>
                    <a:gd name="T11" fmla="*/ 0 h 1"/>
                    <a:gd name="T12" fmla="*/ 22 w 1298"/>
                    <a:gd name="T13" fmla="*/ 1 h 1"/>
                    <a:gd name="T14" fmla="*/ 33 w 1298"/>
                    <a:gd name="T15" fmla="*/ 1 h 1"/>
                    <a:gd name="T16" fmla="*/ 48 w 1298"/>
                    <a:gd name="T17" fmla="*/ 1 h 1"/>
                    <a:gd name="T18" fmla="*/ 65 w 1298"/>
                    <a:gd name="T19" fmla="*/ 1 h 1"/>
                    <a:gd name="T20" fmla="*/ 65 w 1298"/>
                    <a:gd name="T21" fmla="*/ 1 h 1"/>
                    <a:gd name="T22" fmla="*/ 73 w 1298"/>
                    <a:gd name="T23" fmla="*/ 1 h 1"/>
                    <a:gd name="T24" fmla="*/ 87 w 1298"/>
                    <a:gd name="T25" fmla="*/ 1 h 1"/>
                    <a:gd name="T26" fmla="*/ 107 w 1298"/>
                    <a:gd name="T27" fmla="*/ 1 h 1"/>
                    <a:gd name="T28" fmla="*/ 133 w 1298"/>
                    <a:gd name="T29" fmla="*/ 1 h 1"/>
                    <a:gd name="T30" fmla="*/ 162 w 1298"/>
                    <a:gd name="T31" fmla="*/ 1 h 1"/>
                    <a:gd name="T32" fmla="*/ 197 w 1298"/>
                    <a:gd name="T33" fmla="*/ 1 h 1"/>
                    <a:gd name="T34" fmla="*/ 236 w 1298"/>
                    <a:gd name="T35" fmla="*/ 1 h 1"/>
                    <a:gd name="T36" fmla="*/ 279 w 1298"/>
                    <a:gd name="T37" fmla="*/ 1 h 1"/>
                    <a:gd name="T38" fmla="*/ 325 w 1298"/>
                    <a:gd name="T39" fmla="*/ 1 h 1"/>
                    <a:gd name="T40" fmla="*/ 374 w 1298"/>
                    <a:gd name="T41" fmla="*/ 1 h 1"/>
                    <a:gd name="T42" fmla="*/ 424 w 1298"/>
                    <a:gd name="T43" fmla="*/ 1 h 1"/>
                    <a:gd name="T44" fmla="*/ 477 w 1298"/>
                    <a:gd name="T45" fmla="*/ 1 h 1"/>
                    <a:gd name="T46" fmla="*/ 532 w 1298"/>
                    <a:gd name="T47" fmla="*/ 1 h 1"/>
                    <a:gd name="T48" fmla="*/ 587 w 1298"/>
                    <a:gd name="T49" fmla="*/ 1 h 1"/>
                    <a:gd name="T50" fmla="*/ 644 w 1298"/>
                    <a:gd name="T51" fmla="*/ 1 h 1"/>
                    <a:gd name="T52" fmla="*/ 700 w 1298"/>
                    <a:gd name="T53" fmla="*/ 0 h 1"/>
                    <a:gd name="T54" fmla="*/ 757 w 1298"/>
                    <a:gd name="T55" fmla="*/ 0 h 1"/>
                    <a:gd name="T56" fmla="*/ 813 w 1298"/>
                    <a:gd name="T57" fmla="*/ 0 h 1"/>
                    <a:gd name="T58" fmla="*/ 868 w 1298"/>
                    <a:gd name="T59" fmla="*/ 0 h 1"/>
                    <a:gd name="T60" fmla="*/ 922 w 1298"/>
                    <a:gd name="T61" fmla="*/ 0 h 1"/>
                    <a:gd name="T62" fmla="*/ 973 w 1298"/>
                    <a:gd name="T63" fmla="*/ 0 h 1"/>
                    <a:gd name="T64" fmla="*/ 1023 w 1298"/>
                    <a:gd name="T65" fmla="*/ 0 h 1"/>
                    <a:gd name="T66" fmla="*/ 1069 w 1298"/>
                    <a:gd name="T67" fmla="*/ 0 h 1"/>
                    <a:gd name="T68" fmla="*/ 1113 w 1298"/>
                    <a:gd name="T69" fmla="*/ 0 h 1"/>
                    <a:gd name="T70" fmla="*/ 1152 w 1298"/>
                    <a:gd name="T71" fmla="*/ 0 h 1"/>
                    <a:gd name="T72" fmla="*/ 1188 w 1298"/>
                    <a:gd name="T73" fmla="*/ 0 h 1"/>
                    <a:gd name="T74" fmla="*/ 1220 w 1298"/>
                    <a:gd name="T75" fmla="*/ 0 h 1"/>
                    <a:gd name="T76" fmla="*/ 1247 w 1298"/>
                    <a:gd name="T77" fmla="*/ 0 h 1"/>
                    <a:gd name="T78" fmla="*/ 1269 w 1298"/>
                    <a:gd name="T79" fmla="*/ 0 h 1"/>
                    <a:gd name="T80" fmla="*/ 1285 w 1298"/>
                    <a:gd name="T81" fmla="*/ 0 h 1"/>
                    <a:gd name="T82" fmla="*/ 1294 w 1298"/>
                    <a:gd name="T83" fmla="*/ 0 h 1"/>
                    <a:gd name="T84" fmla="*/ 1298 w 1298"/>
                    <a:gd name="T8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298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4" y="0"/>
                      </a:lnTo>
                      <a:lnTo>
                        <a:pt x="22" y="1"/>
                      </a:lnTo>
                      <a:lnTo>
                        <a:pt x="33" y="1"/>
                      </a:lnTo>
                      <a:lnTo>
                        <a:pt x="48" y="1"/>
                      </a:lnTo>
                      <a:lnTo>
                        <a:pt x="65" y="1"/>
                      </a:lnTo>
                      <a:lnTo>
                        <a:pt x="73" y="1"/>
                      </a:lnTo>
                      <a:lnTo>
                        <a:pt x="87" y="1"/>
                      </a:lnTo>
                      <a:lnTo>
                        <a:pt x="107" y="1"/>
                      </a:lnTo>
                      <a:lnTo>
                        <a:pt x="133" y="1"/>
                      </a:lnTo>
                      <a:lnTo>
                        <a:pt x="162" y="1"/>
                      </a:lnTo>
                      <a:lnTo>
                        <a:pt x="197" y="1"/>
                      </a:lnTo>
                      <a:lnTo>
                        <a:pt x="236" y="1"/>
                      </a:lnTo>
                      <a:lnTo>
                        <a:pt x="279" y="1"/>
                      </a:lnTo>
                      <a:lnTo>
                        <a:pt x="325" y="1"/>
                      </a:lnTo>
                      <a:lnTo>
                        <a:pt x="374" y="1"/>
                      </a:lnTo>
                      <a:lnTo>
                        <a:pt x="424" y="1"/>
                      </a:lnTo>
                      <a:lnTo>
                        <a:pt x="477" y="1"/>
                      </a:lnTo>
                      <a:lnTo>
                        <a:pt x="532" y="1"/>
                      </a:lnTo>
                      <a:lnTo>
                        <a:pt x="587" y="1"/>
                      </a:lnTo>
                      <a:lnTo>
                        <a:pt x="644" y="1"/>
                      </a:lnTo>
                      <a:lnTo>
                        <a:pt x="700" y="0"/>
                      </a:lnTo>
                      <a:lnTo>
                        <a:pt x="757" y="0"/>
                      </a:lnTo>
                      <a:lnTo>
                        <a:pt x="813" y="0"/>
                      </a:lnTo>
                      <a:lnTo>
                        <a:pt x="868" y="0"/>
                      </a:lnTo>
                      <a:lnTo>
                        <a:pt x="922" y="0"/>
                      </a:lnTo>
                      <a:lnTo>
                        <a:pt x="973" y="0"/>
                      </a:lnTo>
                      <a:lnTo>
                        <a:pt x="1023" y="0"/>
                      </a:lnTo>
                      <a:lnTo>
                        <a:pt x="1069" y="0"/>
                      </a:lnTo>
                      <a:lnTo>
                        <a:pt x="1113" y="0"/>
                      </a:lnTo>
                      <a:lnTo>
                        <a:pt x="1152" y="0"/>
                      </a:lnTo>
                      <a:lnTo>
                        <a:pt x="1188" y="0"/>
                      </a:lnTo>
                      <a:lnTo>
                        <a:pt x="1220" y="0"/>
                      </a:lnTo>
                      <a:lnTo>
                        <a:pt x="1247" y="0"/>
                      </a:lnTo>
                      <a:lnTo>
                        <a:pt x="1269" y="0"/>
                      </a:lnTo>
                      <a:lnTo>
                        <a:pt x="1285" y="0"/>
                      </a:lnTo>
                      <a:lnTo>
                        <a:pt x="1294" y="0"/>
                      </a:lnTo>
                      <a:lnTo>
                        <a:pt x="1298" y="0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57" name="Freeform 1073"/>
                <p:cNvSpPr>
                  <a:spLocks/>
                </p:cNvSpPr>
                <p:nvPr/>
              </p:nvSpPr>
              <p:spPr bwMode="auto">
                <a:xfrm>
                  <a:off x="4501" y="2808"/>
                  <a:ext cx="259" cy="1"/>
                </a:xfrm>
                <a:custGeom>
                  <a:avLst/>
                  <a:gdLst>
                    <a:gd name="T0" fmla="*/ 0 w 1297"/>
                    <a:gd name="T1" fmla="*/ 0 h 3"/>
                    <a:gd name="T2" fmla="*/ 0 w 1297"/>
                    <a:gd name="T3" fmla="*/ 0 h 3"/>
                    <a:gd name="T4" fmla="*/ 1 w 1297"/>
                    <a:gd name="T5" fmla="*/ 0 h 3"/>
                    <a:gd name="T6" fmla="*/ 3 w 1297"/>
                    <a:gd name="T7" fmla="*/ 0 h 3"/>
                    <a:gd name="T8" fmla="*/ 7 w 1297"/>
                    <a:gd name="T9" fmla="*/ 1 h 3"/>
                    <a:gd name="T10" fmla="*/ 13 w 1297"/>
                    <a:gd name="T11" fmla="*/ 1 h 3"/>
                    <a:gd name="T12" fmla="*/ 22 w 1297"/>
                    <a:gd name="T13" fmla="*/ 1 h 3"/>
                    <a:gd name="T14" fmla="*/ 33 w 1297"/>
                    <a:gd name="T15" fmla="*/ 3 h 3"/>
                    <a:gd name="T16" fmla="*/ 47 w 1297"/>
                    <a:gd name="T17" fmla="*/ 3 h 3"/>
                    <a:gd name="T18" fmla="*/ 64 w 1297"/>
                    <a:gd name="T19" fmla="*/ 3 h 3"/>
                    <a:gd name="T20" fmla="*/ 64 w 1297"/>
                    <a:gd name="T21" fmla="*/ 3 h 3"/>
                    <a:gd name="T22" fmla="*/ 73 w 1297"/>
                    <a:gd name="T23" fmla="*/ 3 h 3"/>
                    <a:gd name="T24" fmla="*/ 86 w 1297"/>
                    <a:gd name="T25" fmla="*/ 3 h 3"/>
                    <a:gd name="T26" fmla="*/ 107 w 1297"/>
                    <a:gd name="T27" fmla="*/ 3 h 3"/>
                    <a:gd name="T28" fmla="*/ 132 w 1297"/>
                    <a:gd name="T29" fmla="*/ 3 h 3"/>
                    <a:gd name="T30" fmla="*/ 162 w 1297"/>
                    <a:gd name="T31" fmla="*/ 3 h 3"/>
                    <a:gd name="T32" fmla="*/ 197 w 1297"/>
                    <a:gd name="T33" fmla="*/ 3 h 3"/>
                    <a:gd name="T34" fmla="*/ 236 w 1297"/>
                    <a:gd name="T35" fmla="*/ 3 h 3"/>
                    <a:gd name="T36" fmla="*/ 278 w 1297"/>
                    <a:gd name="T37" fmla="*/ 3 h 3"/>
                    <a:gd name="T38" fmla="*/ 325 w 1297"/>
                    <a:gd name="T39" fmla="*/ 3 h 3"/>
                    <a:gd name="T40" fmla="*/ 373 w 1297"/>
                    <a:gd name="T41" fmla="*/ 3 h 3"/>
                    <a:gd name="T42" fmla="*/ 423 w 1297"/>
                    <a:gd name="T43" fmla="*/ 3 h 3"/>
                    <a:gd name="T44" fmla="*/ 477 w 1297"/>
                    <a:gd name="T45" fmla="*/ 3 h 3"/>
                    <a:gd name="T46" fmla="*/ 532 w 1297"/>
                    <a:gd name="T47" fmla="*/ 3 h 3"/>
                    <a:gd name="T48" fmla="*/ 586 w 1297"/>
                    <a:gd name="T49" fmla="*/ 3 h 3"/>
                    <a:gd name="T50" fmla="*/ 644 w 1297"/>
                    <a:gd name="T51" fmla="*/ 3 h 3"/>
                    <a:gd name="T52" fmla="*/ 700 w 1297"/>
                    <a:gd name="T53" fmla="*/ 3 h 3"/>
                    <a:gd name="T54" fmla="*/ 757 w 1297"/>
                    <a:gd name="T55" fmla="*/ 3 h 3"/>
                    <a:gd name="T56" fmla="*/ 813 w 1297"/>
                    <a:gd name="T57" fmla="*/ 3 h 3"/>
                    <a:gd name="T58" fmla="*/ 868 w 1297"/>
                    <a:gd name="T59" fmla="*/ 3 h 3"/>
                    <a:gd name="T60" fmla="*/ 921 w 1297"/>
                    <a:gd name="T61" fmla="*/ 3 h 3"/>
                    <a:gd name="T62" fmla="*/ 972 w 1297"/>
                    <a:gd name="T63" fmla="*/ 3 h 3"/>
                    <a:gd name="T64" fmla="*/ 1022 w 1297"/>
                    <a:gd name="T65" fmla="*/ 3 h 3"/>
                    <a:gd name="T66" fmla="*/ 1069 w 1297"/>
                    <a:gd name="T67" fmla="*/ 3 h 3"/>
                    <a:gd name="T68" fmla="*/ 1112 w 1297"/>
                    <a:gd name="T69" fmla="*/ 3 h 3"/>
                    <a:gd name="T70" fmla="*/ 1151 w 1297"/>
                    <a:gd name="T71" fmla="*/ 3 h 3"/>
                    <a:gd name="T72" fmla="*/ 1188 w 1297"/>
                    <a:gd name="T73" fmla="*/ 3 h 3"/>
                    <a:gd name="T74" fmla="*/ 1220 w 1297"/>
                    <a:gd name="T75" fmla="*/ 3 h 3"/>
                    <a:gd name="T76" fmla="*/ 1246 w 1297"/>
                    <a:gd name="T77" fmla="*/ 3 h 3"/>
                    <a:gd name="T78" fmla="*/ 1268 w 1297"/>
                    <a:gd name="T79" fmla="*/ 3 h 3"/>
                    <a:gd name="T80" fmla="*/ 1284 w 1297"/>
                    <a:gd name="T81" fmla="*/ 3 h 3"/>
                    <a:gd name="T82" fmla="*/ 1294 w 1297"/>
                    <a:gd name="T83" fmla="*/ 3 h 3"/>
                    <a:gd name="T84" fmla="*/ 1297 w 1297"/>
                    <a:gd name="T8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297" h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7" y="1"/>
                      </a:lnTo>
                      <a:lnTo>
                        <a:pt x="13" y="1"/>
                      </a:lnTo>
                      <a:lnTo>
                        <a:pt x="22" y="1"/>
                      </a:lnTo>
                      <a:lnTo>
                        <a:pt x="33" y="3"/>
                      </a:lnTo>
                      <a:lnTo>
                        <a:pt x="47" y="3"/>
                      </a:lnTo>
                      <a:lnTo>
                        <a:pt x="64" y="3"/>
                      </a:lnTo>
                      <a:lnTo>
                        <a:pt x="73" y="3"/>
                      </a:lnTo>
                      <a:lnTo>
                        <a:pt x="86" y="3"/>
                      </a:lnTo>
                      <a:lnTo>
                        <a:pt x="107" y="3"/>
                      </a:lnTo>
                      <a:lnTo>
                        <a:pt x="132" y="3"/>
                      </a:lnTo>
                      <a:lnTo>
                        <a:pt x="162" y="3"/>
                      </a:lnTo>
                      <a:lnTo>
                        <a:pt x="197" y="3"/>
                      </a:lnTo>
                      <a:lnTo>
                        <a:pt x="236" y="3"/>
                      </a:lnTo>
                      <a:lnTo>
                        <a:pt x="278" y="3"/>
                      </a:lnTo>
                      <a:lnTo>
                        <a:pt x="325" y="3"/>
                      </a:lnTo>
                      <a:lnTo>
                        <a:pt x="373" y="3"/>
                      </a:lnTo>
                      <a:lnTo>
                        <a:pt x="423" y="3"/>
                      </a:lnTo>
                      <a:lnTo>
                        <a:pt x="477" y="3"/>
                      </a:lnTo>
                      <a:lnTo>
                        <a:pt x="532" y="3"/>
                      </a:lnTo>
                      <a:lnTo>
                        <a:pt x="586" y="3"/>
                      </a:lnTo>
                      <a:lnTo>
                        <a:pt x="644" y="3"/>
                      </a:lnTo>
                      <a:lnTo>
                        <a:pt x="700" y="3"/>
                      </a:lnTo>
                      <a:lnTo>
                        <a:pt x="757" y="3"/>
                      </a:lnTo>
                      <a:lnTo>
                        <a:pt x="813" y="3"/>
                      </a:lnTo>
                      <a:lnTo>
                        <a:pt x="868" y="3"/>
                      </a:lnTo>
                      <a:lnTo>
                        <a:pt x="921" y="3"/>
                      </a:lnTo>
                      <a:lnTo>
                        <a:pt x="972" y="3"/>
                      </a:lnTo>
                      <a:lnTo>
                        <a:pt x="1022" y="3"/>
                      </a:lnTo>
                      <a:lnTo>
                        <a:pt x="1069" y="3"/>
                      </a:lnTo>
                      <a:lnTo>
                        <a:pt x="1112" y="3"/>
                      </a:lnTo>
                      <a:lnTo>
                        <a:pt x="1151" y="3"/>
                      </a:lnTo>
                      <a:lnTo>
                        <a:pt x="1188" y="3"/>
                      </a:lnTo>
                      <a:lnTo>
                        <a:pt x="1220" y="3"/>
                      </a:lnTo>
                      <a:lnTo>
                        <a:pt x="1246" y="3"/>
                      </a:lnTo>
                      <a:lnTo>
                        <a:pt x="1268" y="3"/>
                      </a:lnTo>
                      <a:lnTo>
                        <a:pt x="1284" y="3"/>
                      </a:lnTo>
                      <a:lnTo>
                        <a:pt x="1294" y="3"/>
                      </a:lnTo>
                      <a:lnTo>
                        <a:pt x="1297" y="3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58" name="Freeform 1074"/>
                <p:cNvSpPr>
                  <a:spLocks/>
                </p:cNvSpPr>
                <p:nvPr/>
              </p:nvSpPr>
              <p:spPr bwMode="auto">
                <a:xfrm>
                  <a:off x="4501" y="2805"/>
                  <a:ext cx="260" cy="1"/>
                </a:xfrm>
                <a:custGeom>
                  <a:avLst/>
                  <a:gdLst>
                    <a:gd name="T0" fmla="*/ 0 w 1298"/>
                    <a:gd name="T1" fmla="*/ 0 h 3"/>
                    <a:gd name="T2" fmla="*/ 0 w 1298"/>
                    <a:gd name="T3" fmla="*/ 0 h 3"/>
                    <a:gd name="T4" fmla="*/ 1 w 1298"/>
                    <a:gd name="T5" fmla="*/ 0 h 3"/>
                    <a:gd name="T6" fmla="*/ 4 w 1298"/>
                    <a:gd name="T7" fmla="*/ 0 h 3"/>
                    <a:gd name="T8" fmla="*/ 7 w 1298"/>
                    <a:gd name="T9" fmla="*/ 1 h 3"/>
                    <a:gd name="T10" fmla="*/ 13 w 1298"/>
                    <a:gd name="T11" fmla="*/ 1 h 3"/>
                    <a:gd name="T12" fmla="*/ 22 w 1298"/>
                    <a:gd name="T13" fmla="*/ 1 h 3"/>
                    <a:gd name="T14" fmla="*/ 33 w 1298"/>
                    <a:gd name="T15" fmla="*/ 2 h 3"/>
                    <a:gd name="T16" fmla="*/ 48 w 1298"/>
                    <a:gd name="T17" fmla="*/ 2 h 3"/>
                    <a:gd name="T18" fmla="*/ 65 w 1298"/>
                    <a:gd name="T19" fmla="*/ 2 h 3"/>
                    <a:gd name="T20" fmla="*/ 65 w 1298"/>
                    <a:gd name="T21" fmla="*/ 2 h 3"/>
                    <a:gd name="T22" fmla="*/ 73 w 1298"/>
                    <a:gd name="T23" fmla="*/ 2 h 3"/>
                    <a:gd name="T24" fmla="*/ 87 w 1298"/>
                    <a:gd name="T25" fmla="*/ 2 h 3"/>
                    <a:gd name="T26" fmla="*/ 107 w 1298"/>
                    <a:gd name="T27" fmla="*/ 2 h 3"/>
                    <a:gd name="T28" fmla="*/ 133 w 1298"/>
                    <a:gd name="T29" fmla="*/ 2 h 3"/>
                    <a:gd name="T30" fmla="*/ 162 w 1298"/>
                    <a:gd name="T31" fmla="*/ 2 h 3"/>
                    <a:gd name="T32" fmla="*/ 197 w 1298"/>
                    <a:gd name="T33" fmla="*/ 2 h 3"/>
                    <a:gd name="T34" fmla="*/ 236 w 1298"/>
                    <a:gd name="T35" fmla="*/ 2 h 3"/>
                    <a:gd name="T36" fmla="*/ 279 w 1298"/>
                    <a:gd name="T37" fmla="*/ 2 h 3"/>
                    <a:gd name="T38" fmla="*/ 325 w 1298"/>
                    <a:gd name="T39" fmla="*/ 2 h 3"/>
                    <a:gd name="T40" fmla="*/ 374 w 1298"/>
                    <a:gd name="T41" fmla="*/ 2 h 3"/>
                    <a:gd name="T42" fmla="*/ 424 w 1298"/>
                    <a:gd name="T43" fmla="*/ 2 h 3"/>
                    <a:gd name="T44" fmla="*/ 477 w 1298"/>
                    <a:gd name="T45" fmla="*/ 2 h 3"/>
                    <a:gd name="T46" fmla="*/ 532 w 1298"/>
                    <a:gd name="T47" fmla="*/ 2 h 3"/>
                    <a:gd name="T48" fmla="*/ 587 w 1298"/>
                    <a:gd name="T49" fmla="*/ 2 h 3"/>
                    <a:gd name="T50" fmla="*/ 644 w 1298"/>
                    <a:gd name="T51" fmla="*/ 2 h 3"/>
                    <a:gd name="T52" fmla="*/ 700 w 1298"/>
                    <a:gd name="T53" fmla="*/ 2 h 3"/>
                    <a:gd name="T54" fmla="*/ 757 w 1298"/>
                    <a:gd name="T55" fmla="*/ 3 h 3"/>
                    <a:gd name="T56" fmla="*/ 813 w 1298"/>
                    <a:gd name="T57" fmla="*/ 3 h 3"/>
                    <a:gd name="T58" fmla="*/ 868 w 1298"/>
                    <a:gd name="T59" fmla="*/ 3 h 3"/>
                    <a:gd name="T60" fmla="*/ 922 w 1298"/>
                    <a:gd name="T61" fmla="*/ 3 h 3"/>
                    <a:gd name="T62" fmla="*/ 973 w 1298"/>
                    <a:gd name="T63" fmla="*/ 3 h 3"/>
                    <a:gd name="T64" fmla="*/ 1023 w 1298"/>
                    <a:gd name="T65" fmla="*/ 3 h 3"/>
                    <a:gd name="T66" fmla="*/ 1069 w 1298"/>
                    <a:gd name="T67" fmla="*/ 3 h 3"/>
                    <a:gd name="T68" fmla="*/ 1113 w 1298"/>
                    <a:gd name="T69" fmla="*/ 3 h 3"/>
                    <a:gd name="T70" fmla="*/ 1152 w 1298"/>
                    <a:gd name="T71" fmla="*/ 3 h 3"/>
                    <a:gd name="T72" fmla="*/ 1188 w 1298"/>
                    <a:gd name="T73" fmla="*/ 3 h 3"/>
                    <a:gd name="T74" fmla="*/ 1220 w 1298"/>
                    <a:gd name="T75" fmla="*/ 3 h 3"/>
                    <a:gd name="T76" fmla="*/ 1247 w 1298"/>
                    <a:gd name="T77" fmla="*/ 3 h 3"/>
                    <a:gd name="T78" fmla="*/ 1269 w 1298"/>
                    <a:gd name="T79" fmla="*/ 3 h 3"/>
                    <a:gd name="T80" fmla="*/ 1284 w 1298"/>
                    <a:gd name="T81" fmla="*/ 3 h 3"/>
                    <a:gd name="T82" fmla="*/ 1294 w 1298"/>
                    <a:gd name="T83" fmla="*/ 3 h 3"/>
                    <a:gd name="T84" fmla="*/ 1298 w 1298"/>
                    <a:gd name="T8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298" h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lnTo>
                        <a:pt x="13" y="1"/>
                      </a:lnTo>
                      <a:lnTo>
                        <a:pt x="22" y="1"/>
                      </a:lnTo>
                      <a:lnTo>
                        <a:pt x="33" y="2"/>
                      </a:lnTo>
                      <a:lnTo>
                        <a:pt x="48" y="2"/>
                      </a:lnTo>
                      <a:lnTo>
                        <a:pt x="65" y="2"/>
                      </a:lnTo>
                      <a:lnTo>
                        <a:pt x="73" y="2"/>
                      </a:lnTo>
                      <a:lnTo>
                        <a:pt x="87" y="2"/>
                      </a:lnTo>
                      <a:lnTo>
                        <a:pt x="107" y="2"/>
                      </a:lnTo>
                      <a:lnTo>
                        <a:pt x="133" y="2"/>
                      </a:lnTo>
                      <a:lnTo>
                        <a:pt x="162" y="2"/>
                      </a:lnTo>
                      <a:lnTo>
                        <a:pt x="197" y="2"/>
                      </a:lnTo>
                      <a:lnTo>
                        <a:pt x="236" y="2"/>
                      </a:lnTo>
                      <a:lnTo>
                        <a:pt x="279" y="2"/>
                      </a:lnTo>
                      <a:lnTo>
                        <a:pt x="325" y="2"/>
                      </a:lnTo>
                      <a:lnTo>
                        <a:pt x="374" y="2"/>
                      </a:lnTo>
                      <a:lnTo>
                        <a:pt x="424" y="2"/>
                      </a:lnTo>
                      <a:lnTo>
                        <a:pt x="477" y="2"/>
                      </a:lnTo>
                      <a:lnTo>
                        <a:pt x="532" y="2"/>
                      </a:lnTo>
                      <a:lnTo>
                        <a:pt x="587" y="2"/>
                      </a:lnTo>
                      <a:lnTo>
                        <a:pt x="644" y="2"/>
                      </a:lnTo>
                      <a:lnTo>
                        <a:pt x="700" y="2"/>
                      </a:lnTo>
                      <a:lnTo>
                        <a:pt x="757" y="3"/>
                      </a:lnTo>
                      <a:lnTo>
                        <a:pt x="813" y="3"/>
                      </a:lnTo>
                      <a:lnTo>
                        <a:pt x="868" y="3"/>
                      </a:lnTo>
                      <a:lnTo>
                        <a:pt x="922" y="3"/>
                      </a:lnTo>
                      <a:lnTo>
                        <a:pt x="973" y="3"/>
                      </a:lnTo>
                      <a:lnTo>
                        <a:pt x="1023" y="3"/>
                      </a:lnTo>
                      <a:lnTo>
                        <a:pt x="1069" y="3"/>
                      </a:lnTo>
                      <a:lnTo>
                        <a:pt x="1113" y="3"/>
                      </a:lnTo>
                      <a:lnTo>
                        <a:pt x="1152" y="3"/>
                      </a:lnTo>
                      <a:lnTo>
                        <a:pt x="1188" y="3"/>
                      </a:lnTo>
                      <a:lnTo>
                        <a:pt x="1220" y="3"/>
                      </a:lnTo>
                      <a:lnTo>
                        <a:pt x="1247" y="3"/>
                      </a:lnTo>
                      <a:lnTo>
                        <a:pt x="1269" y="3"/>
                      </a:lnTo>
                      <a:lnTo>
                        <a:pt x="1284" y="3"/>
                      </a:lnTo>
                      <a:lnTo>
                        <a:pt x="1294" y="3"/>
                      </a:lnTo>
                      <a:lnTo>
                        <a:pt x="1298" y="3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59" name="Freeform 1075"/>
                <p:cNvSpPr>
                  <a:spLocks/>
                </p:cNvSpPr>
                <p:nvPr/>
              </p:nvSpPr>
              <p:spPr bwMode="auto">
                <a:xfrm>
                  <a:off x="4502" y="2802"/>
                  <a:ext cx="259" cy="2"/>
                </a:xfrm>
                <a:custGeom>
                  <a:avLst/>
                  <a:gdLst>
                    <a:gd name="T0" fmla="*/ 0 w 1296"/>
                    <a:gd name="T1" fmla="*/ 0 h 6"/>
                    <a:gd name="T2" fmla="*/ 0 w 1296"/>
                    <a:gd name="T3" fmla="*/ 0 h 6"/>
                    <a:gd name="T4" fmla="*/ 1 w 1296"/>
                    <a:gd name="T5" fmla="*/ 0 h 6"/>
                    <a:gd name="T6" fmla="*/ 3 w 1296"/>
                    <a:gd name="T7" fmla="*/ 0 h 6"/>
                    <a:gd name="T8" fmla="*/ 7 w 1296"/>
                    <a:gd name="T9" fmla="*/ 1 h 6"/>
                    <a:gd name="T10" fmla="*/ 13 w 1296"/>
                    <a:gd name="T11" fmla="*/ 1 h 6"/>
                    <a:gd name="T12" fmla="*/ 21 w 1296"/>
                    <a:gd name="T13" fmla="*/ 3 h 6"/>
                    <a:gd name="T14" fmla="*/ 32 w 1296"/>
                    <a:gd name="T15" fmla="*/ 4 h 6"/>
                    <a:gd name="T16" fmla="*/ 47 w 1296"/>
                    <a:gd name="T17" fmla="*/ 4 h 6"/>
                    <a:gd name="T18" fmla="*/ 64 w 1296"/>
                    <a:gd name="T19" fmla="*/ 4 h 6"/>
                    <a:gd name="T20" fmla="*/ 64 w 1296"/>
                    <a:gd name="T21" fmla="*/ 4 h 6"/>
                    <a:gd name="T22" fmla="*/ 73 w 1296"/>
                    <a:gd name="T23" fmla="*/ 4 h 6"/>
                    <a:gd name="T24" fmla="*/ 86 w 1296"/>
                    <a:gd name="T25" fmla="*/ 4 h 6"/>
                    <a:gd name="T26" fmla="*/ 107 w 1296"/>
                    <a:gd name="T27" fmla="*/ 4 h 6"/>
                    <a:gd name="T28" fmla="*/ 132 w 1296"/>
                    <a:gd name="T29" fmla="*/ 4 h 6"/>
                    <a:gd name="T30" fmla="*/ 161 w 1296"/>
                    <a:gd name="T31" fmla="*/ 4 h 6"/>
                    <a:gd name="T32" fmla="*/ 197 w 1296"/>
                    <a:gd name="T33" fmla="*/ 4 h 6"/>
                    <a:gd name="T34" fmla="*/ 236 w 1296"/>
                    <a:gd name="T35" fmla="*/ 4 h 6"/>
                    <a:gd name="T36" fmla="*/ 278 w 1296"/>
                    <a:gd name="T37" fmla="*/ 4 h 6"/>
                    <a:gd name="T38" fmla="*/ 323 w 1296"/>
                    <a:gd name="T39" fmla="*/ 4 h 6"/>
                    <a:gd name="T40" fmla="*/ 372 w 1296"/>
                    <a:gd name="T41" fmla="*/ 4 h 6"/>
                    <a:gd name="T42" fmla="*/ 423 w 1296"/>
                    <a:gd name="T43" fmla="*/ 5 h 6"/>
                    <a:gd name="T44" fmla="*/ 477 w 1296"/>
                    <a:gd name="T45" fmla="*/ 5 h 6"/>
                    <a:gd name="T46" fmla="*/ 530 w 1296"/>
                    <a:gd name="T47" fmla="*/ 5 h 6"/>
                    <a:gd name="T48" fmla="*/ 586 w 1296"/>
                    <a:gd name="T49" fmla="*/ 5 h 6"/>
                    <a:gd name="T50" fmla="*/ 642 w 1296"/>
                    <a:gd name="T51" fmla="*/ 5 h 6"/>
                    <a:gd name="T52" fmla="*/ 700 w 1296"/>
                    <a:gd name="T53" fmla="*/ 5 h 6"/>
                    <a:gd name="T54" fmla="*/ 756 w 1296"/>
                    <a:gd name="T55" fmla="*/ 5 h 6"/>
                    <a:gd name="T56" fmla="*/ 812 w 1296"/>
                    <a:gd name="T57" fmla="*/ 5 h 6"/>
                    <a:gd name="T58" fmla="*/ 866 w 1296"/>
                    <a:gd name="T59" fmla="*/ 5 h 6"/>
                    <a:gd name="T60" fmla="*/ 920 w 1296"/>
                    <a:gd name="T61" fmla="*/ 5 h 6"/>
                    <a:gd name="T62" fmla="*/ 971 w 1296"/>
                    <a:gd name="T63" fmla="*/ 5 h 6"/>
                    <a:gd name="T64" fmla="*/ 1021 w 1296"/>
                    <a:gd name="T65" fmla="*/ 6 h 6"/>
                    <a:gd name="T66" fmla="*/ 1067 w 1296"/>
                    <a:gd name="T67" fmla="*/ 6 h 6"/>
                    <a:gd name="T68" fmla="*/ 1111 w 1296"/>
                    <a:gd name="T69" fmla="*/ 6 h 6"/>
                    <a:gd name="T70" fmla="*/ 1151 w 1296"/>
                    <a:gd name="T71" fmla="*/ 6 h 6"/>
                    <a:gd name="T72" fmla="*/ 1187 w 1296"/>
                    <a:gd name="T73" fmla="*/ 6 h 6"/>
                    <a:gd name="T74" fmla="*/ 1218 w 1296"/>
                    <a:gd name="T75" fmla="*/ 6 h 6"/>
                    <a:gd name="T76" fmla="*/ 1245 w 1296"/>
                    <a:gd name="T77" fmla="*/ 6 h 6"/>
                    <a:gd name="T78" fmla="*/ 1267 w 1296"/>
                    <a:gd name="T79" fmla="*/ 6 h 6"/>
                    <a:gd name="T80" fmla="*/ 1283 w 1296"/>
                    <a:gd name="T81" fmla="*/ 6 h 6"/>
                    <a:gd name="T82" fmla="*/ 1292 w 1296"/>
                    <a:gd name="T83" fmla="*/ 6 h 6"/>
                    <a:gd name="T84" fmla="*/ 1296 w 1296"/>
                    <a:gd name="T8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296" h="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7" y="1"/>
                      </a:lnTo>
                      <a:lnTo>
                        <a:pt x="13" y="1"/>
                      </a:lnTo>
                      <a:lnTo>
                        <a:pt x="21" y="3"/>
                      </a:lnTo>
                      <a:lnTo>
                        <a:pt x="32" y="4"/>
                      </a:lnTo>
                      <a:lnTo>
                        <a:pt x="47" y="4"/>
                      </a:lnTo>
                      <a:lnTo>
                        <a:pt x="64" y="4"/>
                      </a:lnTo>
                      <a:lnTo>
                        <a:pt x="73" y="4"/>
                      </a:lnTo>
                      <a:lnTo>
                        <a:pt x="86" y="4"/>
                      </a:lnTo>
                      <a:lnTo>
                        <a:pt x="107" y="4"/>
                      </a:lnTo>
                      <a:lnTo>
                        <a:pt x="132" y="4"/>
                      </a:lnTo>
                      <a:lnTo>
                        <a:pt x="161" y="4"/>
                      </a:lnTo>
                      <a:lnTo>
                        <a:pt x="197" y="4"/>
                      </a:lnTo>
                      <a:lnTo>
                        <a:pt x="236" y="4"/>
                      </a:lnTo>
                      <a:lnTo>
                        <a:pt x="278" y="4"/>
                      </a:lnTo>
                      <a:lnTo>
                        <a:pt x="323" y="4"/>
                      </a:lnTo>
                      <a:lnTo>
                        <a:pt x="372" y="4"/>
                      </a:lnTo>
                      <a:lnTo>
                        <a:pt x="423" y="5"/>
                      </a:lnTo>
                      <a:lnTo>
                        <a:pt x="477" y="5"/>
                      </a:lnTo>
                      <a:lnTo>
                        <a:pt x="530" y="5"/>
                      </a:lnTo>
                      <a:lnTo>
                        <a:pt x="586" y="5"/>
                      </a:lnTo>
                      <a:lnTo>
                        <a:pt x="642" y="5"/>
                      </a:lnTo>
                      <a:lnTo>
                        <a:pt x="700" y="5"/>
                      </a:lnTo>
                      <a:lnTo>
                        <a:pt x="756" y="5"/>
                      </a:lnTo>
                      <a:lnTo>
                        <a:pt x="812" y="5"/>
                      </a:lnTo>
                      <a:lnTo>
                        <a:pt x="866" y="5"/>
                      </a:lnTo>
                      <a:lnTo>
                        <a:pt x="920" y="5"/>
                      </a:lnTo>
                      <a:lnTo>
                        <a:pt x="971" y="5"/>
                      </a:lnTo>
                      <a:lnTo>
                        <a:pt x="1021" y="6"/>
                      </a:lnTo>
                      <a:lnTo>
                        <a:pt x="1067" y="6"/>
                      </a:lnTo>
                      <a:lnTo>
                        <a:pt x="1111" y="6"/>
                      </a:lnTo>
                      <a:lnTo>
                        <a:pt x="1151" y="6"/>
                      </a:lnTo>
                      <a:lnTo>
                        <a:pt x="1187" y="6"/>
                      </a:lnTo>
                      <a:lnTo>
                        <a:pt x="1218" y="6"/>
                      </a:lnTo>
                      <a:lnTo>
                        <a:pt x="1245" y="6"/>
                      </a:lnTo>
                      <a:lnTo>
                        <a:pt x="1267" y="6"/>
                      </a:lnTo>
                      <a:lnTo>
                        <a:pt x="1283" y="6"/>
                      </a:lnTo>
                      <a:lnTo>
                        <a:pt x="1292" y="6"/>
                      </a:lnTo>
                      <a:lnTo>
                        <a:pt x="1296" y="6"/>
                      </a:lnTo>
                    </a:path>
                  </a:pathLst>
                </a:custGeom>
                <a:noFill/>
                <a:ln w="0">
                  <a:solidFill>
                    <a:srgbClr val="6666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60" name="Freeform 1076"/>
                <p:cNvSpPr>
                  <a:spLocks/>
                </p:cNvSpPr>
                <p:nvPr/>
              </p:nvSpPr>
              <p:spPr bwMode="auto">
                <a:xfrm>
                  <a:off x="4488" y="2778"/>
                  <a:ext cx="283" cy="68"/>
                </a:xfrm>
                <a:custGeom>
                  <a:avLst/>
                  <a:gdLst>
                    <a:gd name="T0" fmla="*/ 1417 w 1417"/>
                    <a:gd name="T1" fmla="*/ 86 h 339"/>
                    <a:gd name="T2" fmla="*/ 1411 w 1417"/>
                    <a:gd name="T3" fmla="*/ 120 h 339"/>
                    <a:gd name="T4" fmla="*/ 1383 w 1417"/>
                    <a:gd name="T5" fmla="*/ 120 h 339"/>
                    <a:gd name="T6" fmla="*/ 1331 w 1417"/>
                    <a:gd name="T7" fmla="*/ 120 h 339"/>
                    <a:gd name="T8" fmla="*/ 1258 w 1417"/>
                    <a:gd name="T9" fmla="*/ 119 h 339"/>
                    <a:gd name="T10" fmla="*/ 1168 w 1417"/>
                    <a:gd name="T11" fmla="*/ 119 h 339"/>
                    <a:gd name="T12" fmla="*/ 1064 w 1417"/>
                    <a:gd name="T13" fmla="*/ 118 h 339"/>
                    <a:gd name="T14" fmla="*/ 951 w 1417"/>
                    <a:gd name="T15" fmla="*/ 118 h 339"/>
                    <a:gd name="T16" fmla="*/ 831 w 1417"/>
                    <a:gd name="T17" fmla="*/ 117 h 339"/>
                    <a:gd name="T18" fmla="*/ 709 w 1417"/>
                    <a:gd name="T19" fmla="*/ 117 h 339"/>
                    <a:gd name="T20" fmla="*/ 590 w 1417"/>
                    <a:gd name="T21" fmla="*/ 115 h 339"/>
                    <a:gd name="T22" fmla="*/ 474 w 1417"/>
                    <a:gd name="T23" fmla="*/ 115 h 339"/>
                    <a:gd name="T24" fmla="*/ 367 w 1417"/>
                    <a:gd name="T25" fmla="*/ 115 h 339"/>
                    <a:gd name="T26" fmla="*/ 273 w 1417"/>
                    <a:gd name="T27" fmla="*/ 114 h 339"/>
                    <a:gd name="T28" fmla="*/ 194 w 1417"/>
                    <a:gd name="T29" fmla="*/ 114 h 339"/>
                    <a:gd name="T30" fmla="*/ 135 w 1417"/>
                    <a:gd name="T31" fmla="*/ 114 h 339"/>
                    <a:gd name="T32" fmla="*/ 100 w 1417"/>
                    <a:gd name="T33" fmla="*/ 114 h 339"/>
                    <a:gd name="T34" fmla="*/ 90 w 1417"/>
                    <a:gd name="T35" fmla="*/ 112 h 339"/>
                    <a:gd name="T36" fmla="*/ 73 w 1417"/>
                    <a:gd name="T37" fmla="*/ 104 h 339"/>
                    <a:gd name="T38" fmla="*/ 49 w 1417"/>
                    <a:gd name="T39" fmla="*/ 106 h 339"/>
                    <a:gd name="T40" fmla="*/ 34 w 1417"/>
                    <a:gd name="T41" fmla="*/ 119 h 339"/>
                    <a:gd name="T42" fmla="*/ 26 w 1417"/>
                    <a:gd name="T43" fmla="*/ 145 h 339"/>
                    <a:gd name="T44" fmla="*/ 22 w 1417"/>
                    <a:gd name="T45" fmla="*/ 185 h 339"/>
                    <a:gd name="T46" fmla="*/ 22 w 1417"/>
                    <a:gd name="T47" fmla="*/ 235 h 339"/>
                    <a:gd name="T48" fmla="*/ 28 w 1417"/>
                    <a:gd name="T49" fmla="*/ 272 h 339"/>
                    <a:gd name="T50" fmla="*/ 39 w 1417"/>
                    <a:gd name="T51" fmla="*/ 295 h 339"/>
                    <a:gd name="T52" fmla="*/ 56 w 1417"/>
                    <a:gd name="T53" fmla="*/ 309 h 339"/>
                    <a:gd name="T54" fmla="*/ 81 w 1417"/>
                    <a:gd name="T55" fmla="*/ 310 h 339"/>
                    <a:gd name="T56" fmla="*/ 98 w 1417"/>
                    <a:gd name="T57" fmla="*/ 304 h 339"/>
                    <a:gd name="T58" fmla="*/ 1405 w 1417"/>
                    <a:gd name="T59" fmla="*/ 309 h 339"/>
                    <a:gd name="T60" fmla="*/ 114 w 1417"/>
                    <a:gd name="T61" fmla="*/ 332 h 339"/>
                    <a:gd name="T62" fmla="*/ 110 w 1417"/>
                    <a:gd name="T63" fmla="*/ 328 h 339"/>
                    <a:gd name="T64" fmla="*/ 101 w 1417"/>
                    <a:gd name="T65" fmla="*/ 326 h 339"/>
                    <a:gd name="T66" fmla="*/ 93 w 1417"/>
                    <a:gd name="T67" fmla="*/ 328 h 339"/>
                    <a:gd name="T68" fmla="*/ 81 w 1417"/>
                    <a:gd name="T69" fmla="*/ 332 h 339"/>
                    <a:gd name="T70" fmla="*/ 65 w 1417"/>
                    <a:gd name="T71" fmla="*/ 333 h 339"/>
                    <a:gd name="T72" fmla="*/ 48 w 1417"/>
                    <a:gd name="T73" fmla="*/ 329 h 339"/>
                    <a:gd name="T74" fmla="*/ 31 w 1417"/>
                    <a:gd name="T75" fmla="*/ 321 h 339"/>
                    <a:gd name="T76" fmla="*/ 16 w 1417"/>
                    <a:gd name="T77" fmla="*/ 301 h 339"/>
                    <a:gd name="T78" fmla="*/ 5 w 1417"/>
                    <a:gd name="T79" fmla="*/ 266 h 339"/>
                    <a:gd name="T80" fmla="*/ 0 w 1417"/>
                    <a:gd name="T81" fmla="*/ 211 h 339"/>
                    <a:gd name="T82" fmla="*/ 4 w 1417"/>
                    <a:gd name="T83" fmla="*/ 154 h 339"/>
                    <a:gd name="T84" fmla="*/ 13 w 1417"/>
                    <a:gd name="T85" fmla="*/ 115 h 339"/>
                    <a:gd name="T86" fmla="*/ 28 w 1417"/>
                    <a:gd name="T87" fmla="*/ 91 h 339"/>
                    <a:gd name="T88" fmla="*/ 50 w 1417"/>
                    <a:gd name="T89" fmla="*/ 78 h 339"/>
                    <a:gd name="T90" fmla="*/ 81 w 1417"/>
                    <a:gd name="T91" fmla="*/ 72 h 339"/>
                    <a:gd name="T92" fmla="*/ 139 w 1417"/>
                    <a:gd name="T93" fmla="*/ 62 h 339"/>
                    <a:gd name="T94" fmla="*/ 216 w 1417"/>
                    <a:gd name="T95" fmla="*/ 50 h 339"/>
                    <a:gd name="T96" fmla="*/ 301 w 1417"/>
                    <a:gd name="T97" fmla="*/ 37 h 339"/>
                    <a:gd name="T98" fmla="*/ 384 w 1417"/>
                    <a:gd name="T99" fmla="*/ 25 h 339"/>
                    <a:gd name="T100" fmla="*/ 456 w 1417"/>
                    <a:gd name="T101" fmla="*/ 14 h 339"/>
                    <a:gd name="T102" fmla="*/ 506 w 1417"/>
                    <a:gd name="T103" fmla="*/ 7 h 339"/>
                    <a:gd name="T104" fmla="*/ 525 w 1417"/>
                    <a:gd name="T105" fmla="*/ 5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417" h="339">
                      <a:moveTo>
                        <a:pt x="1370" y="0"/>
                      </a:moveTo>
                      <a:lnTo>
                        <a:pt x="1417" y="86"/>
                      </a:lnTo>
                      <a:lnTo>
                        <a:pt x="1415" y="120"/>
                      </a:lnTo>
                      <a:lnTo>
                        <a:pt x="1411" y="120"/>
                      </a:lnTo>
                      <a:lnTo>
                        <a:pt x="1400" y="120"/>
                      </a:lnTo>
                      <a:lnTo>
                        <a:pt x="1383" y="120"/>
                      </a:lnTo>
                      <a:lnTo>
                        <a:pt x="1360" y="120"/>
                      </a:lnTo>
                      <a:lnTo>
                        <a:pt x="1331" y="120"/>
                      </a:lnTo>
                      <a:lnTo>
                        <a:pt x="1297" y="119"/>
                      </a:lnTo>
                      <a:lnTo>
                        <a:pt x="1258" y="119"/>
                      </a:lnTo>
                      <a:lnTo>
                        <a:pt x="1214" y="119"/>
                      </a:lnTo>
                      <a:lnTo>
                        <a:pt x="1168" y="119"/>
                      </a:lnTo>
                      <a:lnTo>
                        <a:pt x="1117" y="119"/>
                      </a:lnTo>
                      <a:lnTo>
                        <a:pt x="1064" y="118"/>
                      </a:lnTo>
                      <a:lnTo>
                        <a:pt x="1008" y="118"/>
                      </a:lnTo>
                      <a:lnTo>
                        <a:pt x="951" y="118"/>
                      </a:lnTo>
                      <a:lnTo>
                        <a:pt x="892" y="118"/>
                      </a:lnTo>
                      <a:lnTo>
                        <a:pt x="831" y="117"/>
                      </a:lnTo>
                      <a:lnTo>
                        <a:pt x="771" y="117"/>
                      </a:lnTo>
                      <a:lnTo>
                        <a:pt x="709" y="117"/>
                      </a:lnTo>
                      <a:lnTo>
                        <a:pt x="649" y="117"/>
                      </a:lnTo>
                      <a:lnTo>
                        <a:pt x="590" y="115"/>
                      </a:lnTo>
                      <a:lnTo>
                        <a:pt x="530" y="115"/>
                      </a:lnTo>
                      <a:lnTo>
                        <a:pt x="474" y="115"/>
                      </a:lnTo>
                      <a:lnTo>
                        <a:pt x="419" y="115"/>
                      </a:lnTo>
                      <a:lnTo>
                        <a:pt x="367" y="115"/>
                      </a:lnTo>
                      <a:lnTo>
                        <a:pt x="318" y="114"/>
                      </a:lnTo>
                      <a:lnTo>
                        <a:pt x="273" y="114"/>
                      </a:lnTo>
                      <a:lnTo>
                        <a:pt x="232" y="114"/>
                      </a:lnTo>
                      <a:lnTo>
                        <a:pt x="194" y="114"/>
                      </a:lnTo>
                      <a:lnTo>
                        <a:pt x="162" y="114"/>
                      </a:lnTo>
                      <a:lnTo>
                        <a:pt x="135" y="114"/>
                      </a:lnTo>
                      <a:lnTo>
                        <a:pt x="115" y="114"/>
                      </a:lnTo>
                      <a:lnTo>
                        <a:pt x="100" y="114"/>
                      </a:lnTo>
                      <a:lnTo>
                        <a:pt x="93" y="114"/>
                      </a:lnTo>
                      <a:lnTo>
                        <a:pt x="90" y="112"/>
                      </a:lnTo>
                      <a:lnTo>
                        <a:pt x="83" y="108"/>
                      </a:lnTo>
                      <a:lnTo>
                        <a:pt x="73" y="104"/>
                      </a:lnTo>
                      <a:lnTo>
                        <a:pt x="59" y="103"/>
                      </a:lnTo>
                      <a:lnTo>
                        <a:pt x="49" y="106"/>
                      </a:lnTo>
                      <a:lnTo>
                        <a:pt x="42" y="110"/>
                      </a:lnTo>
                      <a:lnTo>
                        <a:pt x="34" y="119"/>
                      </a:lnTo>
                      <a:lnTo>
                        <a:pt x="30" y="130"/>
                      </a:lnTo>
                      <a:lnTo>
                        <a:pt x="26" y="145"/>
                      </a:lnTo>
                      <a:lnTo>
                        <a:pt x="23" y="163"/>
                      </a:lnTo>
                      <a:lnTo>
                        <a:pt x="22" y="185"/>
                      </a:lnTo>
                      <a:lnTo>
                        <a:pt x="22" y="210"/>
                      </a:lnTo>
                      <a:lnTo>
                        <a:pt x="22" y="235"/>
                      </a:lnTo>
                      <a:lnTo>
                        <a:pt x="25" y="255"/>
                      </a:lnTo>
                      <a:lnTo>
                        <a:pt x="28" y="272"/>
                      </a:lnTo>
                      <a:lnTo>
                        <a:pt x="33" y="286"/>
                      </a:lnTo>
                      <a:lnTo>
                        <a:pt x="39" y="295"/>
                      </a:lnTo>
                      <a:lnTo>
                        <a:pt x="47" y="303"/>
                      </a:lnTo>
                      <a:lnTo>
                        <a:pt x="56" y="309"/>
                      </a:lnTo>
                      <a:lnTo>
                        <a:pt x="69" y="311"/>
                      </a:lnTo>
                      <a:lnTo>
                        <a:pt x="81" y="310"/>
                      </a:lnTo>
                      <a:lnTo>
                        <a:pt x="90" y="308"/>
                      </a:lnTo>
                      <a:lnTo>
                        <a:pt x="98" y="304"/>
                      </a:lnTo>
                      <a:lnTo>
                        <a:pt x="100" y="303"/>
                      </a:lnTo>
                      <a:lnTo>
                        <a:pt x="1405" y="309"/>
                      </a:lnTo>
                      <a:lnTo>
                        <a:pt x="1405" y="339"/>
                      </a:lnTo>
                      <a:lnTo>
                        <a:pt x="114" y="332"/>
                      </a:lnTo>
                      <a:lnTo>
                        <a:pt x="112" y="331"/>
                      </a:lnTo>
                      <a:lnTo>
                        <a:pt x="110" y="328"/>
                      </a:lnTo>
                      <a:lnTo>
                        <a:pt x="106" y="326"/>
                      </a:lnTo>
                      <a:lnTo>
                        <a:pt x="101" y="326"/>
                      </a:lnTo>
                      <a:lnTo>
                        <a:pt x="98" y="327"/>
                      </a:lnTo>
                      <a:lnTo>
                        <a:pt x="93" y="328"/>
                      </a:lnTo>
                      <a:lnTo>
                        <a:pt x="87" y="331"/>
                      </a:lnTo>
                      <a:lnTo>
                        <a:pt x="81" y="332"/>
                      </a:lnTo>
                      <a:lnTo>
                        <a:pt x="72" y="333"/>
                      </a:lnTo>
                      <a:lnTo>
                        <a:pt x="65" y="333"/>
                      </a:lnTo>
                      <a:lnTo>
                        <a:pt x="56" y="332"/>
                      </a:lnTo>
                      <a:lnTo>
                        <a:pt x="48" y="329"/>
                      </a:lnTo>
                      <a:lnTo>
                        <a:pt x="39" y="326"/>
                      </a:lnTo>
                      <a:lnTo>
                        <a:pt x="31" y="321"/>
                      </a:lnTo>
                      <a:lnTo>
                        <a:pt x="23" y="312"/>
                      </a:lnTo>
                      <a:lnTo>
                        <a:pt x="16" y="301"/>
                      </a:lnTo>
                      <a:lnTo>
                        <a:pt x="10" y="286"/>
                      </a:lnTo>
                      <a:lnTo>
                        <a:pt x="5" y="266"/>
                      </a:lnTo>
                      <a:lnTo>
                        <a:pt x="2" y="242"/>
                      </a:lnTo>
                      <a:lnTo>
                        <a:pt x="0" y="211"/>
                      </a:lnTo>
                      <a:lnTo>
                        <a:pt x="2" y="180"/>
                      </a:lnTo>
                      <a:lnTo>
                        <a:pt x="4" y="154"/>
                      </a:lnTo>
                      <a:lnTo>
                        <a:pt x="8" y="132"/>
                      </a:lnTo>
                      <a:lnTo>
                        <a:pt x="13" y="115"/>
                      </a:lnTo>
                      <a:lnTo>
                        <a:pt x="20" y="101"/>
                      </a:lnTo>
                      <a:lnTo>
                        <a:pt x="28" y="91"/>
                      </a:lnTo>
                      <a:lnTo>
                        <a:pt x="38" y="84"/>
                      </a:lnTo>
                      <a:lnTo>
                        <a:pt x="50" y="78"/>
                      </a:lnTo>
                      <a:lnTo>
                        <a:pt x="61" y="75"/>
                      </a:lnTo>
                      <a:lnTo>
                        <a:pt x="81" y="72"/>
                      </a:lnTo>
                      <a:lnTo>
                        <a:pt x="106" y="67"/>
                      </a:lnTo>
                      <a:lnTo>
                        <a:pt x="139" y="62"/>
                      </a:lnTo>
                      <a:lnTo>
                        <a:pt x="176" y="56"/>
                      </a:lnTo>
                      <a:lnTo>
                        <a:pt x="216" y="50"/>
                      </a:lnTo>
                      <a:lnTo>
                        <a:pt x="257" y="44"/>
                      </a:lnTo>
                      <a:lnTo>
                        <a:pt x="301" y="37"/>
                      </a:lnTo>
                      <a:lnTo>
                        <a:pt x="342" y="30"/>
                      </a:lnTo>
                      <a:lnTo>
                        <a:pt x="384" y="25"/>
                      </a:lnTo>
                      <a:lnTo>
                        <a:pt x="422" y="19"/>
                      </a:lnTo>
                      <a:lnTo>
                        <a:pt x="456" y="14"/>
                      </a:lnTo>
                      <a:lnTo>
                        <a:pt x="484" y="11"/>
                      </a:lnTo>
                      <a:lnTo>
                        <a:pt x="506" y="7"/>
                      </a:lnTo>
                      <a:lnTo>
                        <a:pt x="520" y="6"/>
                      </a:lnTo>
                      <a:lnTo>
                        <a:pt x="525" y="5"/>
                      </a:lnTo>
                      <a:lnTo>
                        <a:pt x="1370" y="0"/>
                      </a:lnTo>
                      <a:close/>
                    </a:path>
                  </a:pathLst>
                </a:custGeom>
                <a:solidFill>
                  <a:srgbClr val="E5CB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61" name="Freeform 1077"/>
                <p:cNvSpPr>
                  <a:spLocks/>
                </p:cNvSpPr>
                <p:nvPr/>
              </p:nvSpPr>
              <p:spPr bwMode="auto">
                <a:xfrm>
                  <a:off x="4488" y="2778"/>
                  <a:ext cx="283" cy="68"/>
                </a:xfrm>
                <a:custGeom>
                  <a:avLst/>
                  <a:gdLst>
                    <a:gd name="T0" fmla="*/ 1417 w 1417"/>
                    <a:gd name="T1" fmla="*/ 86 h 339"/>
                    <a:gd name="T2" fmla="*/ 1415 w 1417"/>
                    <a:gd name="T3" fmla="*/ 120 h 339"/>
                    <a:gd name="T4" fmla="*/ 1400 w 1417"/>
                    <a:gd name="T5" fmla="*/ 120 h 339"/>
                    <a:gd name="T6" fmla="*/ 1360 w 1417"/>
                    <a:gd name="T7" fmla="*/ 120 h 339"/>
                    <a:gd name="T8" fmla="*/ 1297 w 1417"/>
                    <a:gd name="T9" fmla="*/ 119 h 339"/>
                    <a:gd name="T10" fmla="*/ 1214 w 1417"/>
                    <a:gd name="T11" fmla="*/ 119 h 339"/>
                    <a:gd name="T12" fmla="*/ 1117 w 1417"/>
                    <a:gd name="T13" fmla="*/ 119 h 339"/>
                    <a:gd name="T14" fmla="*/ 1008 w 1417"/>
                    <a:gd name="T15" fmla="*/ 118 h 339"/>
                    <a:gd name="T16" fmla="*/ 892 w 1417"/>
                    <a:gd name="T17" fmla="*/ 118 h 339"/>
                    <a:gd name="T18" fmla="*/ 771 w 1417"/>
                    <a:gd name="T19" fmla="*/ 117 h 339"/>
                    <a:gd name="T20" fmla="*/ 649 w 1417"/>
                    <a:gd name="T21" fmla="*/ 117 h 339"/>
                    <a:gd name="T22" fmla="*/ 530 w 1417"/>
                    <a:gd name="T23" fmla="*/ 115 h 339"/>
                    <a:gd name="T24" fmla="*/ 419 w 1417"/>
                    <a:gd name="T25" fmla="*/ 115 h 339"/>
                    <a:gd name="T26" fmla="*/ 318 w 1417"/>
                    <a:gd name="T27" fmla="*/ 114 h 339"/>
                    <a:gd name="T28" fmla="*/ 232 w 1417"/>
                    <a:gd name="T29" fmla="*/ 114 h 339"/>
                    <a:gd name="T30" fmla="*/ 162 w 1417"/>
                    <a:gd name="T31" fmla="*/ 114 h 339"/>
                    <a:gd name="T32" fmla="*/ 115 w 1417"/>
                    <a:gd name="T33" fmla="*/ 114 h 339"/>
                    <a:gd name="T34" fmla="*/ 93 w 1417"/>
                    <a:gd name="T35" fmla="*/ 114 h 339"/>
                    <a:gd name="T36" fmla="*/ 90 w 1417"/>
                    <a:gd name="T37" fmla="*/ 112 h 339"/>
                    <a:gd name="T38" fmla="*/ 73 w 1417"/>
                    <a:gd name="T39" fmla="*/ 104 h 339"/>
                    <a:gd name="T40" fmla="*/ 59 w 1417"/>
                    <a:gd name="T41" fmla="*/ 103 h 339"/>
                    <a:gd name="T42" fmla="*/ 42 w 1417"/>
                    <a:gd name="T43" fmla="*/ 110 h 339"/>
                    <a:gd name="T44" fmla="*/ 30 w 1417"/>
                    <a:gd name="T45" fmla="*/ 130 h 339"/>
                    <a:gd name="T46" fmla="*/ 23 w 1417"/>
                    <a:gd name="T47" fmla="*/ 163 h 339"/>
                    <a:gd name="T48" fmla="*/ 22 w 1417"/>
                    <a:gd name="T49" fmla="*/ 210 h 339"/>
                    <a:gd name="T50" fmla="*/ 22 w 1417"/>
                    <a:gd name="T51" fmla="*/ 235 h 339"/>
                    <a:gd name="T52" fmla="*/ 28 w 1417"/>
                    <a:gd name="T53" fmla="*/ 272 h 339"/>
                    <a:gd name="T54" fmla="*/ 39 w 1417"/>
                    <a:gd name="T55" fmla="*/ 295 h 339"/>
                    <a:gd name="T56" fmla="*/ 56 w 1417"/>
                    <a:gd name="T57" fmla="*/ 309 h 339"/>
                    <a:gd name="T58" fmla="*/ 69 w 1417"/>
                    <a:gd name="T59" fmla="*/ 311 h 339"/>
                    <a:gd name="T60" fmla="*/ 90 w 1417"/>
                    <a:gd name="T61" fmla="*/ 308 h 339"/>
                    <a:gd name="T62" fmla="*/ 100 w 1417"/>
                    <a:gd name="T63" fmla="*/ 303 h 339"/>
                    <a:gd name="T64" fmla="*/ 1405 w 1417"/>
                    <a:gd name="T65" fmla="*/ 339 h 339"/>
                    <a:gd name="T66" fmla="*/ 114 w 1417"/>
                    <a:gd name="T67" fmla="*/ 332 h 339"/>
                    <a:gd name="T68" fmla="*/ 110 w 1417"/>
                    <a:gd name="T69" fmla="*/ 328 h 339"/>
                    <a:gd name="T70" fmla="*/ 101 w 1417"/>
                    <a:gd name="T71" fmla="*/ 326 h 339"/>
                    <a:gd name="T72" fmla="*/ 98 w 1417"/>
                    <a:gd name="T73" fmla="*/ 327 h 339"/>
                    <a:gd name="T74" fmla="*/ 87 w 1417"/>
                    <a:gd name="T75" fmla="*/ 331 h 339"/>
                    <a:gd name="T76" fmla="*/ 72 w 1417"/>
                    <a:gd name="T77" fmla="*/ 333 h 339"/>
                    <a:gd name="T78" fmla="*/ 56 w 1417"/>
                    <a:gd name="T79" fmla="*/ 332 h 339"/>
                    <a:gd name="T80" fmla="*/ 48 w 1417"/>
                    <a:gd name="T81" fmla="*/ 329 h 339"/>
                    <a:gd name="T82" fmla="*/ 31 w 1417"/>
                    <a:gd name="T83" fmla="*/ 321 h 339"/>
                    <a:gd name="T84" fmla="*/ 16 w 1417"/>
                    <a:gd name="T85" fmla="*/ 301 h 339"/>
                    <a:gd name="T86" fmla="*/ 5 w 1417"/>
                    <a:gd name="T87" fmla="*/ 266 h 339"/>
                    <a:gd name="T88" fmla="*/ 0 w 1417"/>
                    <a:gd name="T89" fmla="*/ 211 h 339"/>
                    <a:gd name="T90" fmla="*/ 2 w 1417"/>
                    <a:gd name="T91" fmla="*/ 180 h 339"/>
                    <a:gd name="T92" fmla="*/ 8 w 1417"/>
                    <a:gd name="T93" fmla="*/ 132 h 339"/>
                    <a:gd name="T94" fmla="*/ 20 w 1417"/>
                    <a:gd name="T95" fmla="*/ 101 h 339"/>
                    <a:gd name="T96" fmla="*/ 38 w 1417"/>
                    <a:gd name="T97" fmla="*/ 84 h 339"/>
                    <a:gd name="T98" fmla="*/ 50 w 1417"/>
                    <a:gd name="T99" fmla="*/ 78 h 339"/>
                    <a:gd name="T100" fmla="*/ 81 w 1417"/>
                    <a:gd name="T101" fmla="*/ 72 h 339"/>
                    <a:gd name="T102" fmla="*/ 139 w 1417"/>
                    <a:gd name="T103" fmla="*/ 62 h 339"/>
                    <a:gd name="T104" fmla="*/ 216 w 1417"/>
                    <a:gd name="T105" fmla="*/ 50 h 339"/>
                    <a:gd name="T106" fmla="*/ 301 w 1417"/>
                    <a:gd name="T107" fmla="*/ 37 h 339"/>
                    <a:gd name="T108" fmla="*/ 384 w 1417"/>
                    <a:gd name="T109" fmla="*/ 25 h 339"/>
                    <a:gd name="T110" fmla="*/ 456 w 1417"/>
                    <a:gd name="T111" fmla="*/ 14 h 339"/>
                    <a:gd name="T112" fmla="*/ 506 w 1417"/>
                    <a:gd name="T113" fmla="*/ 7 h 339"/>
                    <a:gd name="T114" fmla="*/ 525 w 1417"/>
                    <a:gd name="T115" fmla="*/ 5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17" h="339">
                      <a:moveTo>
                        <a:pt x="1370" y="0"/>
                      </a:moveTo>
                      <a:lnTo>
                        <a:pt x="1417" y="86"/>
                      </a:lnTo>
                      <a:lnTo>
                        <a:pt x="1415" y="120"/>
                      </a:lnTo>
                      <a:lnTo>
                        <a:pt x="1411" y="120"/>
                      </a:lnTo>
                      <a:lnTo>
                        <a:pt x="1400" y="120"/>
                      </a:lnTo>
                      <a:lnTo>
                        <a:pt x="1383" y="120"/>
                      </a:lnTo>
                      <a:lnTo>
                        <a:pt x="1360" y="120"/>
                      </a:lnTo>
                      <a:lnTo>
                        <a:pt x="1331" y="120"/>
                      </a:lnTo>
                      <a:lnTo>
                        <a:pt x="1297" y="119"/>
                      </a:lnTo>
                      <a:lnTo>
                        <a:pt x="1258" y="119"/>
                      </a:lnTo>
                      <a:lnTo>
                        <a:pt x="1214" y="119"/>
                      </a:lnTo>
                      <a:lnTo>
                        <a:pt x="1168" y="119"/>
                      </a:lnTo>
                      <a:lnTo>
                        <a:pt x="1117" y="119"/>
                      </a:lnTo>
                      <a:lnTo>
                        <a:pt x="1064" y="118"/>
                      </a:lnTo>
                      <a:lnTo>
                        <a:pt x="1008" y="118"/>
                      </a:lnTo>
                      <a:lnTo>
                        <a:pt x="951" y="118"/>
                      </a:lnTo>
                      <a:lnTo>
                        <a:pt x="892" y="118"/>
                      </a:lnTo>
                      <a:lnTo>
                        <a:pt x="831" y="117"/>
                      </a:lnTo>
                      <a:lnTo>
                        <a:pt x="771" y="117"/>
                      </a:lnTo>
                      <a:lnTo>
                        <a:pt x="709" y="117"/>
                      </a:lnTo>
                      <a:lnTo>
                        <a:pt x="649" y="117"/>
                      </a:lnTo>
                      <a:lnTo>
                        <a:pt x="590" y="115"/>
                      </a:lnTo>
                      <a:lnTo>
                        <a:pt x="530" y="115"/>
                      </a:lnTo>
                      <a:lnTo>
                        <a:pt x="474" y="115"/>
                      </a:lnTo>
                      <a:lnTo>
                        <a:pt x="419" y="115"/>
                      </a:lnTo>
                      <a:lnTo>
                        <a:pt x="367" y="115"/>
                      </a:lnTo>
                      <a:lnTo>
                        <a:pt x="318" y="114"/>
                      </a:lnTo>
                      <a:lnTo>
                        <a:pt x="273" y="114"/>
                      </a:lnTo>
                      <a:lnTo>
                        <a:pt x="232" y="114"/>
                      </a:lnTo>
                      <a:lnTo>
                        <a:pt x="194" y="114"/>
                      </a:lnTo>
                      <a:lnTo>
                        <a:pt x="162" y="114"/>
                      </a:lnTo>
                      <a:lnTo>
                        <a:pt x="135" y="114"/>
                      </a:lnTo>
                      <a:lnTo>
                        <a:pt x="115" y="114"/>
                      </a:lnTo>
                      <a:lnTo>
                        <a:pt x="100" y="114"/>
                      </a:lnTo>
                      <a:lnTo>
                        <a:pt x="93" y="114"/>
                      </a:lnTo>
                      <a:lnTo>
                        <a:pt x="90" y="112"/>
                      </a:lnTo>
                      <a:lnTo>
                        <a:pt x="83" y="108"/>
                      </a:lnTo>
                      <a:lnTo>
                        <a:pt x="73" y="104"/>
                      </a:lnTo>
                      <a:lnTo>
                        <a:pt x="59" y="103"/>
                      </a:lnTo>
                      <a:lnTo>
                        <a:pt x="49" y="106"/>
                      </a:lnTo>
                      <a:lnTo>
                        <a:pt x="42" y="110"/>
                      </a:lnTo>
                      <a:lnTo>
                        <a:pt x="34" y="119"/>
                      </a:lnTo>
                      <a:lnTo>
                        <a:pt x="30" y="130"/>
                      </a:lnTo>
                      <a:lnTo>
                        <a:pt x="26" y="145"/>
                      </a:lnTo>
                      <a:lnTo>
                        <a:pt x="23" y="163"/>
                      </a:lnTo>
                      <a:lnTo>
                        <a:pt x="22" y="185"/>
                      </a:lnTo>
                      <a:lnTo>
                        <a:pt x="22" y="210"/>
                      </a:lnTo>
                      <a:lnTo>
                        <a:pt x="22" y="235"/>
                      </a:lnTo>
                      <a:lnTo>
                        <a:pt x="25" y="255"/>
                      </a:lnTo>
                      <a:lnTo>
                        <a:pt x="28" y="272"/>
                      </a:lnTo>
                      <a:lnTo>
                        <a:pt x="33" y="286"/>
                      </a:lnTo>
                      <a:lnTo>
                        <a:pt x="39" y="295"/>
                      </a:lnTo>
                      <a:lnTo>
                        <a:pt x="47" y="303"/>
                      </a:lnTo>
                      <a:lnTo>
                        <a:pt x="56" y="309"/>
                      </a:lnTo>
                      <a:lnTo>
                        <a:pt x="69" y="311"/>
                      </a:lnTo>
                      <a:lnTo>
                        <a:pt x="81" y="310"/>
                      </a:lnTo>
                      <a:lnTo>
                        <a:pt x="90" y="308"/>
                      </a:lnTo>
                      <a:lnTo>
                        <a:pt x="98" y="304"/>
                      </a:lnTo>
                      <a:lnTo>
                        <a:pt x="100" y="303"/>
                      </a:lnTo>
                      <a:lnTo>
                        <a:pt x="1405" y="309"/>
                      </a:lnTo>
                      <a:lnTo>
                        <a:pt x="1405" y="339"/>
                      </a:lnTo>
                      <a:lnTo>
                        <a:pt x="114" y="332"/>
                      </a:lnTo>
                      <a:lnTo>
                        <a:pt x="112" y="331"/>
                      </a:lnTo>
                      <a:lnTo>
                        <a:pt x="110" y="328"/>
                      </a:lnTo>
                      <a:lnTo>
                        <a:pt x="106" y="326"/>
                      </a:lnTo>
                      <a:lnTo>
                        <a:pt x="101" y="326"/>
                      </a:lnTo>
                      <a:lnTo>
                        <a:pt x="98" y="327"/>
                      </a:lnTo>
                      <a:lnTo>
                        <a:pt x="93" y="328"/>
                      </a:lnTo>
                      <a:lnTo>
                        <a:pt x="87" y="331"/>
                      </a:lnTo>
                      <a:lnTo>
                        <a:pt x="81" y="332"/>
                      </a:lnTo>
                      <a:lnTo>
                        <a:pt x="72" y="333"/>
                      </a:lnTo>
                      <a:lnTo>
                        <a:pt x="65" y="333"/>
                      </a:lnTo>
                      <a:lnTo>
                        <a:pt x="56" y="332"/>
                      </a:lnTo>
                      <a:lnTo>
                        <a:pt x="48" y="329"/>
                      </a:lnTo>
                      <a:lnTo>
                        <a:pt x="39" y="326"/>
                      </a:lnTo>
                      <a:lnTo>
                        <a:pt x="31" y="321"/>
                      </a:lnTo>
                      <a:lnTo>
                        <a:pt x="23" y="312"/>
                      </a:lnTo>
                      <a:lnTo>
                        <a:pt x="16" y="301"/>
                      </a:lnTo>
                      <a:lnTo>
                        <a:pt x="10" y="286"/>
                      </a:lnTo>
                      <a:lnTo>
                        <a:pt x="5" y="266"/>
                      </a:lnTo>
                      <a:lnTo>
                        <a:pt x="2" y="242"/>
                      </a:lnTo>
                      <a:lnTo>
                        <a:pt x="0" y="211"/>
                      </a:lnTo>
                      <a:lnTo>
                        <a:pt x="2" y="180"/>
                      </a:lnTo>
                      <a:lnTo>
                        <a:pt x="4" y="154"/>
                      </a:lnTo>
                      <a:lnTo>
                        <a:pt x="8" y="132"/>
                      </a:lnTo>
                      <a:lnTo>
                        <a:pt x="13" y="115"/>
                      </a:lnTo>
                      <a:lnTo>
                        <a:pt x="20" y="101"/>
                      </a:lnTo>
                      <a:lnTo>
                        <a:pt x="28" y="91"/>
                      </a:lnTo>
                      <a:lnTo>
                        <a:pt x="38" y="84"/>
                      </a:lnTo>
                      <a:lnTo>
                        <a:pt x="50" y="78"/>
                      </a:lnTo>
                      <a:lnTo>
                        <a:pt x="61" y="75"/>
                      </a:lnTo>
                      <a:lnTo>
                        <a:pt x="81" y="72"/>
                      </a:lnTo>
                      <a:lnTo>
                        <a:pt x="106" y="67"/>
                      </a:lnTo>
                      <a:lnTo>
                        <a:pt x="139" y="62"/>
                      </a:lnTo>
                      <a:lnTo>
                        <a:pt x="176" y="56"/>
                      </a:lnTo>
                      <a:lnTo>
                        <a:pt x="216" y="50"/>
                      </a:lnTo>
                      <a:lnTo>
                        <a:pt x="257" y="44"/>
                      </a:lnTo>
                      <a:lnTo>
                        <a:pt x="301" y="37"/>
                      </a:lnTo>
                      <a:lnTo>
                        <a:pt x="342" y="30"/>
                      </a:lnTo>
                      <a:lnTo>
                        <a:pt x="384" y="25"/>
                      </a:lnTo>
                      <a:lnTo>
                        <a:pt x="422" y="19"/>
                      </a:lnTo>
                      <a:lnTo>
                        <a:pt x="456" y="14"/>
                      </a:lnTo>
                      <a:lnTo>
                        <a:pt x="484" y="11"/>
                      </a:lnTo>
                      <a:lnTo>
                        <a:pt x="506" y="7"/>
                      </a:lnTo>
                      <a:lnTo>
                        <a:pt x="520" y="6"/>
                      </a:lnTo>
                      <a:lnTo>
                        <a:pt x="525" y="5"/>
                      </a:lnTo>
                      <a:lnTo>
                        <a:pt x="1370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62" name="Freeform 1078"/>
                <p:cNvSpPr>
                  <a:spLocks/>
                </p:cNvSpPr>
                <p:nvPr/>
              </p:nvSpPr>
              <p:spPr bwMode="auto">
                <a:xfrm>
                  <a:off x="4503" y="2780"/>
                  <a:ext cx="266" cy="16"/>
                </a:xfrm>
                <a:custGeom>
                  <a:avLst/>
                  <a:gdLst>
                    <a:gd name="T0" fmla="*/ 1332 w 1332"/>
                    <a:gd name="T1" fmla="*/ 79 h 81"/>
                    <a:gd name="T2" fmla="*/ 27 w 1332"/>
                    <a:gd name="T3" fmla="*/ 81 h 81"/>
                    <a:gd name="T4" fmla="*/ 26 w 1332"/>
                    <a:gd name="T5" fmla="*/ 78 h 81"/>
                    <a:gd name="T6" fmla="*/ 21 w 1332"/>
                    <a:gd name="T7" fmla="*/ 74 h 81"/>
                    <a:gd name="T8" fmla="*/ 13 w 1332"/>
                    <a:gd name="T9" fmla="*/ 71 h 81"/>
                    <a:gd name="T10" fmla="*/ 0 w 1332"/>
                    <a:gd name="T11" fmla="*/ 70 h 81"/>
                    <a:gd name="T12" fmla="*/ 450 w 1332"/>
                    <a:gd name="T13" fmla="*/ 6 h 81"/>
                    <a:gd name="T14" fmla="*/ 453 w 1332"/>
                    <a:gd name="T15" fmla="*/ 6 h 81"/>
                    <a:gd name="T16" fmla="*/ 461 w 1332"/>
                    <a:gd name="T17" fmla="*/ 5 h 81"/>
                    <a:gd name="T18" fmla="*/ 472 w 1332"/>
                    <a:gd name="T19" fmla="*/ 4 h 81"/>
                    <a:gd name="T20" fmla="*/ 483 w 1332"/>
                    <a:gd name="T21" fmla="*/ 4 h 81"/>
                    <a:gd name="T22" fmla="*/ 486 w 1332"/>
                    <a:gd name="T23" fmla="*/ 4 h 81"/>
                    <a:gd name="T24" fmla="*/ 493 w 1332"/>
                    <a:gd name="T25" fmla="*/ 4 h 81"/>
                    <a:gd name="T26" fmla="*/ 506 w 1332"/>
                    <a:gd name="T27" fmla="*/ 4 h 81"/>
                    <a:gd name="T28" fmla="*/ 521 w 1332"/>
                    <a:gd name="T29" fmla="*/ 4 h 81"/>
                    <a:gd name="T30" fmla="*/ 540 w 1332"/>
                    <a:gd name="T31" fmla="*/ 4 h 81"/>
                    <a:gd name="T32" fmla="*/ 562 w 1332"/>
                    <a:gd name="T33" fmla="*/ 4 h 81"/>
                    <a:gd name="T34" fmla="*/ 587 w 1332"/>
                    <a:gd name="T35" fmla="*/ 4 h 81"/>
                    <a:gd name="T36" fmla="*/ 614 w 1332"/>
                    <a:gd name="T37" fmla="*/ 4 h 81"/>
                    <a:gd name="T38" fmla="*/ 644 w 1332"/>
                    <a:gd name="T39" fmla="*/ 3 h 81"/>
                    <a:gd name="T40" fmla="*/ 676 w 1332"/>
                    <a:gd name="T41" fmla="*/ 3 h 81"/>
                    <a:gd name="T42" fmla="*/ 709 w 1332"/>
                    <a:gd name="T43" fmla="*/ 3 h 81"/>
                    <a:gd name="T44" fmla="*/ 744 w 1332"/>
                    <a:gd name="T45" fmla="*/ 3 h 81"/>
                    <a:gd name="T46" fmla="*/ 780 w 1332"/>
                    <a:gd name="T47" fmla="*/ 3 h 81"/>
                    <a:gd name="T48" fmla="*/ 816 w 1332"/>
                    <a:gd name="T49" fmla="*/ 3 h 81"/>
                    <a:gd name="T50" fmla="*/ 854 w 1332"/>
                    <a:gd name="T51" fmla="*/ 3 h 81"/>
                    <a:gd name="T52" fmla="*/ 892 w 1332"/>
                    <a:gd name="T53" fmla="*/ 1 h 81"/>
                    <a:gd name="T54" fmla="*/ 928 w 1332"/>
                    <a:gd name="T55" fmla="*/ 1 h 81"/>
                    <a:gd name="T56" fmla="*/ 966 w 1332"/>
                    <a:gd name="T57" fmla="*/ 1 h 81"/>
                    <a:gd name="T58" fmla="*/ 1002 w 1332"/>
                    <a:gd name="T59" fmla="*/ 1 h 81"/>
                    <a:gd name="T60" fmla="*/ 1038 w 1332"/>
                    <a:gd name="T61" fmla="*/ 1 h 81"/>
                    <a:gd name="T62" fmla="*/ 1072 w 1332"/>
                    <a:gd name="T63" fmla="*/ 1 h 81"/>
                    <a:gd name="T64" fmla="*/ 1105 w 1332"/>
                    <a:gd name="T65" fmla="*/ 1 h 81"/>
                    <a:gd name="T66" fmla="*/ 1136 w 1332"/>
                    <a:gd name="T67" fmla="*/ 1 h 81"/>
                    <a:gd name="T68" fmla="*/ 1165 w 1332"/>
                    <a:gd name="T69" fmla="*/ 0 h 81"/>
                    <a:gd name="T70" fmla="*/ 1192 w 1332"/>
                    <a:gd name="T71" fmla="*/ 0 h 81"/>
                    <a:gd name="T72" fmla="*/ 1217 w 1332"/>
                    <a:gd name="T73" fmla="*/ 0 h 81"/>
                    <a:gd name="T74" fmla="*/ 1237 w 1332"/>
                    <a:gd name="T75" fmla="*/ 0 h 81"/>
                    <a:gd name="T76" fmla="*/ 1256 w 1332"/>
                    <a:gd name="T77" fmla="*/ 0 h 81"/>
                    <a:gd name="T78" fmla="*/ 1270 w 1332"/>
                    <a:gd name="T79" fmla="*/ 0 h 81"/>
                    <a:gd name="T80" fmla="*/ 1281 w 1332"/>
                    <a:gd name="T81" fmla="*/ 0 h 81"/>
                    <a:gd name="T82" fmla="*/ 1287 w 1332"/>
                    <a:gd name="T83" fmla="*/ 0 h 81"/>
                    <a:gd name="T84" fmla="*/ 1290 w 1332"/>
                    <a:gd name="T85" fmla="*/ 0 h 81"/>
                    <a:gd name="T86" fmla="*/ 1332 w 1332"/>
                    <a:gd name="T87" fmla="*/ 79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332" h="81">
                      <a:moveTo>
                        <a:pt x="1332" y="79"/>
                      </a:moveTo>
                      <a:lnTo>
                        <a:pt x="27" y="81"/>
                      </a:lnTo>
                      <a:lnTo>
                        <a:pt x="26" y="78"/>
                      </a:lnTo>
                      <a:lnTo>
                        <a:pt x="21" y="74"/>
                      </a:lnTo>
                      <a:lnTo>
                        <a:pt x="13" y="71"/>
                      </a:lnTo>
                      <a:lnTo>
                        <a:pt x="0" y="70"/>
                      </a:lnTo>
                      <a:lnTo>
                        <a:pt x="450" y="6"/>
                      </a:lnTo>
                      <a:lnTo>
                        <a:pt x="453" y="6"/>
                      </a:lnTo>
                      <a:lnTo>
                        <a:pt x="461" y="5"/>
                      </a:lnTo>
                      <a:lnTo>
                        <a:pt x="472" y="4"/>
                      </a:lnTo>
                      <a:lnTo>
                        <a:pt x="483" y="4"/>
                      </a:lnTo>
                      <a:lnTo>
                        <a:pt x="486" y="4"/>
                      </a:lnTo>
                      <a:lnTo>
                        <a:pt x="493" y="4"/>
                      </a:lnTo>
                      <a:lnTo>
                        <a:pt x="506" y="4"/>
                      </a:lnTo>
                      <a:lnTo>
                        <a:pt x="521" y="4"/>
                      </a:lnTo>
                      <a:lnTo>
                        <a:pt x="540" y="4"/>
                      </a:lnTo>
                      <a:lnTo>
                        <a:pt x="562" y="4"/>
                      </a:lnTo>
                      <a:lnTo>
                        <a:pt x="587" y="4"/>
                      </a:lnTo>
                      <a:lnTo>
                        <a:pt x="614" y="4"/>
                      </a:lnTo>
                      <a:lnTo>
                        <a:pt x="644" y="3"/>
                      </a:lnTo>
                      <a:lnTo>
                        <a:pt x="676" y="3"/>
                      </a:lnTo>
                      <a:lnTo>
                        <a:pt x="709" y="3"/>
                      </a:lnTo>
                      <a:lnTo>
                        <a:pt x="744" y="3"/>
                      </a:lnTo>
                      <a:lnTo>
                        <a:pt x="780" y="3"/>
                      </a:lnTo>
                      <a:lnTo>
                        <a:pt x="816" y="3"/>
                      </a:lnTo>
                      <a:lnTo>
                        <a:pt x="854" y="3"/>
                      </a:lnTo>
                      <a:lnTo>
                        <a:pt x="892" y="1"/>
                      </a:lnTo>
                      <a:lnTo>
                        <a:pt x="928" y="1"/>
                      </a:lnTo>
                      <a:lnTo>
                        <a:pt x="966" y="1"/>
                      </a:lnTo>
                      <a:lnTo>
                        <a:pt x="1002" y="1"/>
                      </a:lnTo>
                      <a:lnTo>
                        <a:pt x="1038" y="1"/>
                      </a:lnTo>
                      <a:lnTo>
                        <a:pt x="1072" y="1"/>
                      </a:lnTo>
                      <a:lnTo>
                        <a:pt x="1105" y="1"/>
                      </a:lnTo>
                      <a:lnTo>
                        <a:pt x="1136" y="1"/>
                      </a:lnTo>
                      <a:lnTo>
                        <a:pt x="1165" y="0"/>
                      </a:lnTo>
                      <a:lnTo>
                        <a:pt x="1192" y="0"/>
                      </a:lnTo>
                      <a:lnTo>
                        <a:pt x="1217" y="0"/>
                      </a:lnTo>
                      <a:lnTo>
                        <a:pt x="1237" y="0"/>
                      </a:lnTo>
                      <a:lnTo>
                        <a:pt x="1256" y="0"/>
                      </a:lnTo>
                      <a:lnTo>
                        <a:pt x="1270" y="0"/>
                      </a:lnTo>
                      <a:lnTo>
                        <a:pt x="1281" y="0"/>
                      </a:lnTo>
                      <a:lnTo>
                        <a:pt x="1287" y="0"/>
                      </a:lnTo>
                      <a:lnTo>
                        <a:pt x="1290" y="0"/>
                      </a:lnTo>
                      <a:lnTo>
                        <a:pt x="1332" y="79"/>
                      </a:lnTo>
                      <a:close/>
                    </a:path>
                  </a:pathLst>
                </a:custGeom>
                <a:solidFill>
                  <a:srgbClr val="FFE5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63" name="Freeform 1079"/>
                <p:cNvSpPr>
                  <a:spLocks/>
                </p:cNvSpPr>
                <p:nvPr/>
              </p:nvSpPr>
              <p:spPr bwMode="auto">
                <a:xfrm>
                  <a:off x="5024" y="2488"/>
                  <a:ext cx="17" cy="13"/>
                </a:xfrm>
                <a:custGeom>
                  <a:avLst/>
                  <a:gdLst>
                    <a:gd name="T0" fmla="*/ 0 w 84"/>
                    <a:gd name="T1" fmla="*/ 0 h 62"/>
                    <a:gd name="T2" fmla="*/ 0 w 84"/>
                    <a:gd name="T3" fmla="*/ 0 h 62"/>
                    <a:gd name="T4" fmla="*/ 2 w 84"/>
                    <a:gd name="T5" fmla="*/ 3 h 62"/>
                    <a:gd name="T6" fmla="*/ 10 w 84"/>
                    <a:gd name="T7" fmla="*/ 10 h 62"/>
                    <a:gd name="T8" fmla="*/ 19 w 84"/>
                    <a:gd name="T9" fmla="*/ 20 h 62"/>
                    <a:gd name="T10" fmla="*/ 32 w 84"/>
                    <a:gd name="T11" fmla="*/ 31 h 62"/>
                    <a:gd name="T12" fmla="*/ 46 w 84"/>
                    <a:gd name="T13" fmla="*/ 42 h 62"/>
                    <a:gd name="T14" fmla="*/ 60 w 84"/>
                    <a:gd name="T15" fmla="*/ 53 h 62"/>
                    <a:gd name="T16" fmla="*/ 73 w 84"/>
                    <a:gd name="T17" fmla="*/ 60 h 62"/>
                    <a:gd name="T18" fmla="*/ 84 w 84"/>
                    <a:gd name="T19" fmla="*/ 62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4" h="6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10" y="10"/>
                      </a:lnTo>
                      <a:lnTo>
                        <a:pt x="19" y="20"/>
                      </a:lnTo>
                      <a:lnTo>
                        <a:pt x="32" y="31"/>
                      </a:lnTo>
                      <a:lnTo>
                        <a:pt x="46" y="42"/>
                      </a:lnTo>
                      <a:lnTo>
                        <a:pt x="60" y="53"/>
                      </a:lnTo>
                      <a:lnTo>
                        <a:pt x="73" y="60"/>
                      </a:lnTo>
                      <a:lnTo>
                        <a:pt x="84" y="62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64" name="Freeform 1080"/>
                <p:cNvSpPr>
                  <a:spLocks/>
                </p:cNvSpPr>
                <p:nvPr/>
              </p:nvSpPr>
              <p:spPr bwMode="auto">
                <a:xfrm>
                  <a:off x="5024" y="2494"/>
                  <a:ext cx="14" cy="10"/>
                </a:xfrm>
                <a:custGeom>
                  <a:avLst/>
                  <a:gdLst>
                    <a:gd name="T0" fmla="*/ 0 w 69"/>
                    <a:gd name="T1" fmla="*/ 0 h 49"/>
                    <a:gd name="T2" fmla="*/ 0 w 69"/>
                    <a:gd name="T3" fmla="*/ 0 h 49"/>
                    <a:gd name="T4" fmla="*/ 2 w 69"/>
                    <a:gd name="T5" fmla="*/ 3 h 49"/>
                    <a:gd name="T6" fmla="*/ 7 w 69"/>
                    <a:gd name="T7" fmla="*/ 8 h 49"/>
                    <a:gd name="T8" fmla="*/ 16 w 69"/>
                    <a:gd name="T9" fmla="*/ 16 h 49"/>
                    <a:gd name="T10" fmla="*/ 25 w 69"/>
                    <a:gd name="T11" fmla="*/ 25 h 49"/>
                    <a:gd name="T12" fmla="*/ 36 w 69"/>
                    <a:gd name="T13" fmla="*/ 33 h 49"/>
                    <a:gd name="T14" fmla="*/ 49 w 69"/>
                    <a:gd name="T15" fmla="*/ 42 h 49"/>
                    <a:gd name="T16" fmla="*/ 60 w 69"/>
                    <a:gd name="T17" fmla="*/ 47 h 49"/>
                    <a:gd name="T18" fmla="*/ 69 w 69"/>
                    <a:gd name="T19" fmla="*/ 4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9" h="4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7" y="8"/>
                      </a:lnTo>
                      <a:lnTo>
                        <a:pt x="16" y="16"/>
                      </a:lnTo>
                      <a:lnTo>
                        <a:pt x="25" y="25"/>
                      </a:lnTo>
                      <a:lnTo>
                        <a:pt x="36" y="33"/>
                      </a:lnTo>
                      <a:lnTo>
                        <a:pt x="49" y="42"/>
                      </a:lnTo>
                      <a:lnTo>
                        <a:pt x="60" y="47"/>
                      </a:lnTo>
                      <a:lnTo>
                        <a:pt x="69" y="49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65" name="Freeform 1081"/>
                <p:cNvSpPr>
                  <a:spLocks/>
                </p:cNvSpPr>
                <p:nvPr/>
              </p:nvSpPr>
              <p:spPr bwMode="auto">
                <a:xfrm>
                  <a:off x="5026" y="2500"/>
                  <a:ext cx="9" cy="7"/>
                </a:xfrm>
                <a:custGeom>
                  <a:avLst/>
                  <a:gdLst>
                    <a:gd name="T0" fmla="*/ 0 w 49"/>
                    <a:gd name="T1" fmla="*/ 0 h 35"/>
                    <a:gd name="T2" fmla="*/ 0 w 49"/>
                    <a:gd name="T3" fmla="*/ 0 h 35"/>
                    <a:gd name="T4" fmla="*/ 2 w 49"/>
                    <a:gd name="T5" fmla="*/ 1 h 35"/>
                    <a:gd name="T6" fmla="*/ 5 w 49"/>
                    <a:gd name="T7" fmla="*/ 6 h 35"/>
                    <a:gd name="T8" fmla="*/ 10 w 49"/>
                    <a:gd name="T9" fmla="*/ 11 h 35"/>
                    <a:gd name="T10" fmla="*/ 16 w 49"/>
                    <a:gd name="T11" fmla="*/ 17 h 35"/>
                    <a:gd name="T12" fmla="*/ 24 w 49"/>
                    <a:gd name="T13" fmla="*/ 24 h 35"/>
                    <a:gd name="T14" fmla="*/ 32 w 49"/>
                    <a:gd name="T15" fmla="*/ 29 h 35"/>
                    <a:gd name="T16" fmla="*/ 41 w 49"/>
                    <a:gd name="T17" fmla="*/ 34 h 35"/>
                    <a:gd name="T18" fmla="*/ 49 w 49"/>
                    <a:gd name="T19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9" h="3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5" y="6"/>
                      </a:lnTo>
                      <a:lnTo>
                        <a:pt x="10" y="11"/>
                      </a:lnTo>
                      <a:lnTo>
                        <a:pt x="16" y="17"/>
                      </a:lnTo>
                      <a:lnTo>
                        <a:pt x="24" y="24"/>
                      </a:lnTo>
                      <a:lnTo>
                        <a:pt x="32" y="29"/>
                      </a:lnTo>
                      <a:lnTo>
                        <a:pt x="41" y="34"/>
                      </a:lnTo>
                      <a:lnTo>
                        <a:pt x="49" y="35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66" name="Freeform 1082"/>
                <p:cNvSpPr>
                  <a:spLocks/>
                </p:cNvSpPr>
                <p:nvPr/>
              </p:nvSpPr>
              <p:spPr bwMode="auto">
                <a:xfrm>
                  <a:off x="5026" y="2458"/>
                  <a:ext cx="20" cy="30"/>
                </a:xfrm>
                <a:custGeom>
                  <a:avLst/>
                  <a:gdLst>
                    <a:gd name="T0" fmla="*/ 0 w 101"/>
                    <a:gd name="T1" fmla="*/ 0 h 148"/>
                    <a:gd name="T2" fmla="*/ 0 w 101"/>
                    <a:gd name="T3" fmla="*/ 0 h 148"/>
                    <a:gd name="T4" fmla="*/ 3 w 101"/>
                    <a:gd name="T5" fmla="*/ 5 h 148"/>
                    <a:gd name="T6" fmla="*/ 10 w 101"/>
                    <a:gd name="T7" fmla="*/ 17 h 148"/>
                    <a:gd name="T8" fmla="*/ 20 w 101"/>
                    <a:gd name="T9" fmla="*/ 34 h 148"/>
                    <a:gd name="T10" fmla="*/ 32 w 101"/>
                    <a:gd name="T11" fmla="*/ 54 h 148"/>
                    <a:gd name="T12" fmla="*/ 45 w 101"/>
                    <a:gd name="T13" fmla="*/ 75 h 148"/>
                    <a:gd name="T14" fmla="*/ 59 w 101"/>
                    <a:gd name="T15" fmla="*/ 95 h 148"/>
                    <a:gd name="T16" fmla="*/ 71 w 101"/>
                    <a:gd name="T17" fmla="*/ 110 h 148"/>
                    <a:gd name="T18" fmla="*/ 81 w 101"/>
                    <a:gd name="T19" fmla="*/ 120 h 148"/>
                    <a:gd name="T20" fmla="*/ 101 w 101"/>
                    <a:gd name="T21" fmla="*/ 148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1" h="14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5"/>
                      </a:lnTo>
                      <a:lnTo>
                        <a:pt x="10" y="17"/>
                      </a:lnTo>
                      <a:lnTo>
                        <a:pt x="20" y="34"/>
                      </a:lnTo>
                      <a:lnTo>
                        <a:pt x="32" y="54"/>
                      </a:lnTo>
                      <a:lnTo>
                        <a:pt x="45" y="75"/>
                      </a:lnTo>
                      <a:lnTo>
                        <a:pt x="59" y="95"/>
                      </a:lnTo>
                      <a:lnTo>
                        <a:pt x="71" y="110"/>
                      </a:lnTo>
                      <a:lnTo>
                        <a:pt x="81" y="120"/>
                      </a:lnTo>
                      <a:lnTo>
                        <a:pt x="101" y="148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67" name="Freeform 1083"/>
                <p:cNvSpPr>
                  <a:spLocks/>
                </p:cNvSpPr>
                <p:nvPr/>
              </p:nvSpPr>
              <p:spPr bwMode="auto">
                <a:xfrm>
                  <a:off x="5029" y="2444"/>
                  <a:ext cx="9" cy="21"/>
                </a:xfrm>
                <a:custGeom>
                  <a:avLst/>
                  <a:gdLst>
                    <a:gd name="T0" fmla="*/ 0 w 48"/>
                    <a:gd name="T1" fmla="*/ 0 h 107"/>
                    <a:gd name="T2" fmla="*/ 0 w 48"/>
                    <a:gd name="T3" fmla="*/ 0 h 107"/>
                    <a:gd name="T4" fmla="*/ 0 w 48"/>
                    <a:gd name="T5" fmla="*/ 2 h 107"/>
                    <a:gd name="T6" fmla="*/ 3 w 48"/>
                    <a:gd name="T7" fmla="*/ 10 h 107"/>
                    <a:gd name="T8" fmla="*/ 5 w 48"/>
                    <a:gd name="T9" fmla="*/ 19 h 107"/>
                    <a:gd name="T10" fmla="*/ 8 w 48"/>
                    <a:gd name="T11" fmla="*/ 30 h 107"/>
                    <a:gd name="T12" fmla="*/ 11 w 48"/>
                    <a:gd name="T13" fmla="*/ 42 h 107"/>
                    <a:gd name="T14" fmla="*/ 16 w 48"/>
                    <a:gd name="T15" fmla="*/ 55 h 107"/>
                    <a:gd name="T16" fmla="*/ 20 w 48"/>
                    <a:gd name="T17" fmla="*/ 64 h 107"/>
                    <a:gd name="T18" fmla="*/ 25 w 48"/>
                    <a:gd name="T19" fmla="*/ 72 h 107"/>
                    <a:gd name="T20" fmla="*/ 25 w 48"/>
                    <a:gd name="T21" fmla="*/ 72 h 107"/>
                    <a:gd name="T22" fmla="*/ 33 w 48"/>
                    <a:gd name="T23" fmla="*/ 84 h 107"/>
                    <a:gd name="T24" fmla="*/ 40 w 48"/>
                    <a:gd name="T25" fmla="*/ 95 h 107"/>
                    <a:gd name="T26" fmla="*/ 45 w 48"/>
                    <a:gd name="T27" fmla="*/ 103 h 107"/>
                    <a:gd name="T28" fmla="*/ 48 w 48"/>
                    <a:gd name="T29" fmla="*/ 107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8" h="10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3" y="10"/>
                      </a:lnTo>
                      <a:lnTo>
                        <a:pt x="5" y="19"/>
                      </a:lnTo>
                      <a:lnTo>
                        <a:pt x="8" y="30"/>
                      </a:lnTo>
                      <a:lnTo>
                        <a:pt x="11" y="42"/>
                      </a:lnTo>
                      <a:lnTo>
                        <a:pt x="16" y="55"/>
                      </a:lnTo>
                      <a:lnTo>
                        <a:pt x="20" y="64"/>
                      </a:lnTo>
                      <a:lnTo>
                        <a:pt x="25" y="72"/>
                      </a:lnTo>
                      <a:lnTo>
                        <a:pt x="33" y="84"/>
                      </a:lnTo>
                      <a:lnTo>
                        <a:pt x="40" y="95"/>
                      </a:lnTo>
                      <a:lnTo>
                        <a:pt x="45" y="103"/>
                      </a:lnTo>
                      <a:lnTo>
                        <a:pt x="48" y="107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68" name="Freeform 1084"/>
                <p:cNvSpPr>
                  <a:spLocks/>
                </p:cNvSpPr>
                <p:nvPr/>
              </p:nvSpPr>
              <p:spPr bwMode="auto">
                <a:xfrm>
                  <a:off x="5031" y="2441"/>
                  <a:ext cx="11" cy="16"/>
                </a:xfrm>
                <a:custGeom>
                  <a:avLst/>
                  <a:gdLst>
                    <a:gd name="T0" fmla="*/ 0 w 55"/>
                    <a:gd name="T1" fmla="*/ 0 h 83"/>
                    <a:gd name="T2" fmla="*/ 0 w 55"/>
                    <a:gd name="T3" fmla="*/ 0 h 83"/>
                    <a:gd name="T4" fmla="*/ 1 w 55"/>
                    <a:gd name="T5" fmla="*/ 1 h 83"/>
                    <a:gd name="T6" fmla="*/ 4 w 55"/>
                    <a:gd name="T7" fmla="*/ 4 h 83"/>
                    <a:gd name="T8" fmla="*/ 7 w 55"/>
                    <a:gd name="T9" fmla="*/ 7 h 83"/>
                    <a:gd name="T10" fmla="*/ 12 w 55"/>
                    <a:gd name="T11" fmla="*/ 13 h 83"/>
                    <a:gd name="T12" fmla="*/ 17 w 55"/>
                    <a:gd name="T13" fmla="*/ 19 h 83"/>
                    <a:gd name="T14" fmla="*/ 23 w 55"/>
                    <a:gd name="T15" fmla="*/ 27 h 83"/>
                    <a:gd name="T16" fmla="*/ 27 w 55"/>
                    <a:gd name="T17" fmla="*/ 33 h 83"/>
                    <a:gd name="T18" fmla="*/ 30 w 55"/>
                    <a:gd name="T19" fmla="*/ 40 h 83"/>
                    <a:gd name="T20" fmla="*/ 30 w 55"/>
                    <a:gd name="T21" fmla="*/ 40 h 83"/>
                    <a:gd name="T22" fmla="*/ 34 w 55"/>
                    <a:gd name="T23" fmla="*/ 47 h 83"/>
                    <a:gd name="T24" fmla="*/ 38 w 55"/>
                    <a:gd name="T25" fmla="*/ 53 h 83"/>
                    <a:gd name="T26" fmla="*/ 41 w 55"/>
                    <a:gd name="T27" fmla="*/ 61 h 83"/>
                    <a:gd name="T28" fmla="*/ 45 w 55"/>
                    <a:gd name="T29" fmla="*/ 68 h 83"/>
                    <a:gd name="T30" fmla="*/ 49 w 55"/>
                    <a:gd name="T31" fmla="*/ 74 h 83"/>
                    <a:gd name="T32" fmla="*/ 52 w 55"/>
                    <a:gd name="T33" fmla="*/ 78 h 83"/>
                    <a:gd name="T34" fmla="*/ 54 w 55"/>
                    <a:gd name="T35" fmla="*/ 81 h 83"/>
                    <a:gd name="T36" fmla="*/ 55 w 55"/>
                    <a:gd name="T37" fmla="*/ 83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5" h="8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4" y="4"/>
                      </a:lnTo>
                      <a:lnTo>
                        <a:pt x="7" y="7"/>
                      </a:lnTo>
                      <a:lnTo>
                        <a:pt x="12" y="13"/>
                      </a:lnTo>
                      <a:lnTo>
                        <a:pt x="17" y="19"/>
                      </a:lnTo>
                      <a:lnTo>
                        <a:pt x="23" y="27"/>
                      </a:lnTo>
                      <a:lnTo>
                        <a:pt x="27" y="33"/>
                      </a:lnTo>
                      <a:lnTo>
                        <a:pt x="30" y="40"/>
                      </a:lnTo>
                      <a:lnTo>
                        <a:pt x="34" y="47"/>
                      </a:lnTo>
                      <a:lnTo>
                        <a:pt x="38" y="53"/>
                      </a:lnTo>
                      <a:lnTo>
                        <a:pt x="41" y="61"/>
                      </a:lnTo>
                      <a:lnTo>
                        <a:pt x="45" y="68"/>
                      </a:lnTo>
                      <a:lnTo>
                        <a:pt x="49" y="74"/>
                      </a:lnTo>
                      <a:lnTo>
                        <a:pt x="52" y="78"/>
                      </a:lnTo>
                      <a:lnTo>
                        <a:pt x="54" y="81"/>
                      </a:lnTo>
                      <a:lnTo>
                        <a:pt x="55" y="83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69" name="Freeform 1085"/>
                <p:cNvSpPr>
                  <a:spLocks/>
                </p:cNvSpPr>
                <p:nvPr/>
              </p:nvSpPr>
              <p:spPr bwMode="auto">
                <a:xfrm>
                  <a:off x="5034" y="2436"/>
                  <a:ext cx="13" cy="10"/>
                </a:xfrm>
                <a:custGeom>
                  <a:avLst/>
                  <a:gdLst>
                    <a:gd name="T0" fmla="*/ 0 w 64"/>
                    <a:gd name="T1" fmla="*/ 0 h 51"/>
                    <a:gd name="T2" fmla="*/ 0 w 64"/>
                    <a:gd name="T3" fmla="*/ 0 h 51"/>
                    <a:gd name="T4" fmla="*/ 1 w 64"/>
                    <a:gd name="T5" fmla="*/ 2 h 51"/>
                    <a:gd name="T6" fmla="*/ 6 w 64"/>
                    <a:gd name="T7" fmla="*/ 8 h 51"/>
                    <a:gd name="T8" fmla="*/ 14 w 64"/>
                    <a:gd name="T9" fmla="*/ 18 h 51"/>
                    <a:gd name="T10" fmla="*/ 25 w 64"/>
                    <a:gd name="T11" fmla="*/ 29 h 51"/>
                    <a:gd name="T12" fmla="*/ 25 w 64"/>
                    <a:gd name="T13" fmla="*/ 29 h 51"/>
                    <a:gd name="T14" fmla="*/ 31 w 64"/>
                    <a:gd name="T15" fmla="*/ 34 h 51"/>
                    <a:gd name="T16" fmla="*/ 37 w 64"/>
                    <a:gd name="T17" fmla="*/ 37 h 51"/>
                    <a:gd name="T18" fmla="*/ 43 w 64"/>
                    <a:gd name="T19" fmla="*/ 42 h 51"/>
                    <a:gd name="T20" fmla="*/ 50 w 64"/>
                    <a:gd name="T21" fmla="*/ 45 h 51"/>
                    <a:gd name="T22" fmla="*/ 56 w 64"/>
                    <a:gd name="T23" fmla="*/ 47 h 51"/>
                    <a:gd name="T24" fmla="*/ 60 w 64"/>
                    <a:gd name="T25" fmla="*/ 50 h 51"/>
                    <a:gd name="T26" fmla="*/ 63 w 64"/>
                    <a:gd name="T27" fmla="*/ 51 h 51"/>
                    <a:gd name="T28" fmla="*/ 64 w 64"/>
                    <a:gd name="T29" fmla="*/ 5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4" h="5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6" y="8"/>
                      </a:lnTo>
                      <a:lnTo>
                        <a:pt x="14" y="18"/>
                      </a:lnTo>
                      <a:lnTo>
                        <a:pt x="25" y="29"/>
                      </a:lnTo>
                      <a:lnTo>
                        <a:pt x="31" y="34"/>
                      </a:lnTo>
                      <a:lnTo>
                        <a:pt x="37" y="37"/>
                      </a:lnTo>
                      <a:lnTo>
                        <a:pt x="43" y="42"/>
                      </a:lnTo>
                      <a:lnTo>
                        <a:pt x="50" y="45"/>
                      </a:lnTo>
                      <a:lnTo>
                        <a:pt x="56" y="47"/>
                      </a:lnTo>
                      <a:lnTo>
                        <a:pt x="60" y="50"/>
                      </a:lnTo>
                      <a:lnTo>
                        <a:pt x="63" y="51"/>
                      </a:lnTo>
                      <a:lnTo>
                        <a:pt x="64" y="51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70" name="Freeform 1086"/>
                <p:cNvSpPr>
                  <a:spLocks/>
                </p:cNvSpPr>
                <p:nvPr/>
              </p:nvSpPr>
              <p:spPr bwMode="auto">
                <a:xfrm>
                  <a:off x="5036" y="2432"/>
                  <a:ext cx="10" cy="6"/>
                </a:xfrm>
                <a:custGeom>
                  <a:avLst/>
                  <a:gdLst>
                    <a:gd name="T0" fmla="*/ 0 w 48"/>
                    <a:gd name="T1" fmla="*/ 0 h 29"/>
                    <a:gd name="T2" fmla="*/ 0 w 48"/>
                    <a:gd name="T3" fmla="*/ 0 h 29"/>
                    <a:gd name="T4" fmla="*/ 0 w 48"/>
                    <a:gd name="T5" fmla="*/ 0 h 29"/>
                    <a:gd name="T6" fmla="*/ 2 w 48"/>
                    <a:gd name="T7" fmla="*/ 3 h 29"/>
                    <a:gd name="T8" fmla="*/ 4 w 48"/>
                    <a:gd name="T9" fmla="*/ 8 h 29"/>
                    <a:gd name="T10" fmla="*/ 11 w 48"/>
                    <a:gd name="T11" fmla="*/ 15 h 29"/>
                    <a:gd name="T12" fmla="*/ 11 w 48"/>
                    <a:gd name="T13" fmla="*/ 15 h 29"/>
                    <a:gd name="T14" fmla="*/ 15 w 48"/>
                    <a:gd name="T15" fmla="*/ 20 h 29"/>
                    <a:gd name="T16" fmla="*/ 21 w 48"/>
                    <a:gd name="T17" fmla="*/ 23 h 29"/>
                    <a:gd name="T18" fmla="*/ 29 w 48"/>
                    <a:gd name="T19" fmla="*/ 26 h 29"/>
                    <a:gd name="T20" fmla="*/ 35 w 48"/>
                    <a:gd name="T21" fmla="*/ 27 h 29"/>
                    <a:gd name="T22" fmla="*/ 40 w 48"/>
                    <a:gd name="T23" fmla="*/ 28 h 29"/>
                    <a:gd name="T24" fmla="*/ 45 w 48"/>
                    <a:gd name="T25" fmla="*/ 29 h 29"/>
                    <a:gd name="T26" fmla="*/ 47 w 48"/>
                    <a:gd name="T27" fmla="*/ 29 h 29"/>
                    <a:gd name="T28" fmla="*/ 48 w 48"/>
                    <a:gd name="T29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8" h="2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4" y="8"/>
                      </a:lnTo>
                      <a:lnTo>
                        <a:pt x="11" y="15"/>
                      </a:lnTo>
                      <a:lnTo>
                        <a:pt x="15" y="20"/>
                      </a:lnTo>
                      <a:lnTo>
                        <a:pt x="21" y="23"/>
                      </a:lnTo>
                      <a:lnTo>
                        <a:pt x="29" y="26"/>
                      </a:lnTo>
                      <a:lnTo>
                        <a:pt x="35" y="27"/>
                      </a:lnTo>
                      <a:lnTo>
                        <a:pt x="40" y="28"/>
                      </a:lnTo>
                      <a:lnTo>
                        <a:pt x="45" y="29"/>
                      </a:lnTo>
                      <a:lnTo>
                        <a:pt x="47" y="29"/>
                      </a:lnTo>
                      <a:lnTo>
                        <a:pt x="48" y="29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71" name="Freeform 1087"/>
                <p:cNvSpPr>
                  <a:spLocks/>
                </p:cNvSpPr>
                <p:nvPr/>
              </p:nvSpPr>
              <p:spPr bwMode="auto">
                <a:xfrm>
                  <a:off x="5037" y="2428"/>
                  <a:ext cx="5" cy="2"/>
                </a:xfrm>
                <a:custGeom>
                  <a:avLst/>
                  <a:gdLst>
                    <a:gd name="T0" fmla="*/ 0 w 28"/>
                    <a:gd name="T1" fmla="*/ 0 h 8"/>
                    <a:gd name="T2" fmla="*/ 0 w 28"/>
                    <a:gd name="T3" fmla="*/ 0 h 8"/>
                    <a:gd name="T4" fmla="*/ 3 w 28"/>
                    <a:gd name="T5" fmla="*/ 1 h 8"/>
                    <a:gd name="T6" fmla="*/ 8 w 28"/>
                    <a:gd name="T7" fmla="*/ 3 h 8"/>
                    <a:gd name="T8" fmla="*/ 12 w 28"/>
                    <a:gd name="T9" fmla="*/ 7 h 8"/>
                    <a:gd name="T10" fmla="*/ 17 w 28"/>
                    <a:gd name="T11" fmla="*/ 8 h 8"/>
                    <a:gd name="T12" fmla="*/ 17 w 28"/>
                    <a:gd name="T13" fmla="*/ 8 h 8"/>
                    <a:gd name="T14" fmla="*/ 22 w 28"/>
                    <a:gd name="T15" fmla="*/ 8 h 8"/>
                    <a:gd name="T16" fmla="*/ 25 w 28"/>
                    <a:gd name="T17" fmla="*/ 8 h 8"/>
                    <a:gd name="T18" fmla="*/ 27 w 28"/>
                    <a:gd name="T19" fmla="*/ 8 h 8"/>
                    <a:gd name="T20" fmla="*/ 28 w 28"/>
                    <a:gd name="T2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" h="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1"/>
                      </a:lnTo>
                      <a:lnTo>
                        <a:pt x="8" y="3"/>
                      </a:lnTo>
                      <a:lnTo>
                        <a:pt x="12" y="7"/>
                      </a:lnTo>
                      <a:lnTo>
                        <a:pt x="17" y="8"/>
                      </a:lnTo>
                      <a:lnTo>
                        <a:pt x="22" y="8"/>
                      </a:lnTo>
                      <a:lnTo>
                        <a:pt x="25" y="8"/>
                      </a:lnTo>
                      <a:lnTo>
                        <a:pt x="27" y="8"/>
                      </a:lnTo>
                      <a:lnTo>
                        <a:pt x="28" y="8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72" name="Freeform 1088"/>
                <p:cNvSpPr>
                  <a:spLocks/>
                </p:cNvSpPr>
                <p:nvPr/>
              </p:nvSpPr>
              <p:spPr bwMode="auto">
                <a:xfrm>
                  <a:off x="5037" y="2430"/>
                  <a:ext cx="5" cy="3"/>
                </a:xfrm>
                <a:custGeom>
                  <a:avLst/>
                  <a:gdLst>
                    <a:gd name="T0" fmla="*/ 0 w 28"/>
                    <a:gd name="T1" fmla="*/ 0 h 17"/>
                    <a:gd name="T2" fmla="*/ 0 w 28"/>
                    <a:gd name="T3" fmla="*/ 0 h 17"/>
                    <a:gd name="T4" fmla="*/ 3 w 28"/>
                    <a:gd name="T5" fmla="*/ 3 h 17"/>
                    <a:gd name="T6" fmla="*/ 10 w 28"/>
                    <a:gd name="T7" fmla="*/ 9 h 17"/>
                    <a:gd name="T8" fmla="*/ 18 w 28"/>
                    <a:gd name="T9" fmla="*/ 14 h 17"/>
                    <a:gd name="T10" fmla="*/ 28 w 28"/>
                    <a:gd name="T1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0" y="9"/>
                      </a:lnTo>
                      <a:lnTo>
                        <a:pt x="18" y="14"/>
                      </a:lnTo>
                      <a:lnTo>
                        <a:pt x="28" y="17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73" name="Freeform 1089"/>
                <p:cNvSpPr>
                  <a:spLocks/>
                </p:cNvSpPr>
                <p:nvPr/>
              </p:nvSpPr>
              <p:spPr bwMode="auto">
                <a:xfrm>
                  <a:off x="5035" y="2435"/>
                  <a:ext cx="5" cy="4"/>
                </a:xfrm>
                <a:custGeom>
                  <a:avLst/>
                  <a:gdLst>
                    <a:gd name="T0" fmla="*/ 0 w 23"/>
                    <a:gd name="T1" fmla="*/ 0 h 19"/>
                    <a:gd name="T2" fmla="*/ 0 w 23"/>
                    <a:gd name="T3" fmla="*/ 0 h 19"/>
                    <a:gd name="T4" fmla="*/ 2 w 23"/>
                    <a:gd name="T5" fmla="*/ 2 h 19"/>
                    <a:gd name="T6" fmla="*/ 8 w 23"/>
                    <a:gd name="T7" fmla="*/ 7 h 19"/>
                    <a:gd name="T8" fmla="*/ 16 w 23"/>
                    <a:gd name="T9" fmla="*/ 14 h 19"/>
                    <a:gd name="T10" fmla="*/ 23 w 23"/>
                    <a:gd name="T11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1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8" y="7"/>
                      </a:lnTo>
                      <a:lnTo>
                        <a:pt x="16" y="14"/>
                      </a:lnTo>
                      <a:lnTo>
                        <a:pt x="23" y="19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74" name="Freeform 1090"/>
                <p:cNvSpPr>
                  <a:spLocks/>
                </p:cNvSpPr>
                <p:nvPr/>
              </p:nvSpPr>
              <p:spPr bwMode="auto">
                <a:xfrm>
                  <a:off x="5033" y="2439"/>
                  <a:ext cx="4" cy="5"/>
                </a:xfrm>
                <a:custGeom>
                  <a:avLst/>
                  <a:gdLst>
                    <a:gd name="T0" fmla="*/ 0 w 22"/>
                    <a:gd name="T1" fmla="*/ 0 h 25"/>
                    <a:gd name="T2" fmla="*/ 0 w 22"/>
                    <a:gd name="T3" fmla="*/ 0 h 25"/>
                    <a:gd name="T4" fmla="*/ 2 w 22"/>
                    <a:gd name="T5" fmla="*/ 2 h 25"/>
                    <a:gd name="T6" fmla="*/ 9 w 22"/>
                    <a:gd name="T7" fmla="*/ 9 h 25"/>
                    <a:gd name="T8" fmla="*/ 17 w 22"/>
                    <a:gd name="T9" fmla="*/ 18 h 25"/>
                    <a:gd name="T10" fmla="*/ 22 w 22"/>
                    <a:gd name="T11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9" y="9"/>
                      </a:lnTo>
                      <a:lnTo>
                        <a:pt x="17" y="18"/>
                      </a:lnTo>
                      <a:lnTo>
                        <a:pt x="22" y="25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75" name="Freeform 1091"/>
                <p:cNvSpPr>
                  <a:spLocks/>
                </p:cNvSpPr>
                <p:nvPr/>
              </p:nvSpPr>
              <p:spPr bwMode="auto">
                <a:xfrm>
                  <a:off x="5002" y="2412"/>
                  <a:ext cx="33" cy="47"/>
                </a:xfrm>
                <a:custGeom>
                  <a:avLst/>
                  <a:gdLst>
                    <a:gd name="T0" fmla="*/ 162 w 163"/>
                    <a:gd name="T1" fmla="*/ 0 h 239"/>
                    <a:gd name="T2" fmla="*/ 162 w 163"/>
                    <a:gd name="T3" fmla="*/ 0 h 239"/>
                    <a:gd name="T4" fmla="*/ 163 w 163"/>
                    <a:gd name="T5" fmla="*/ 16 h 239"/>
                    <a:gd name="T6" fmla="*/ 162 w 163"/>
                    <a:gd name="T7" fmla="*/ 35 h 239"/>
                    <a:gd name="T8" fmla="*/ 159 w 163"/>
                    <a:gd name="T9" fmla="*/ 57 h 239"/>
                    <a:gd name="T10" fmla="*/ 154 w 163"/>
                    <a:gd name="T11" fmla="*/ 79 h 239"/>
                    <a:gd name="T12" fmla="*/ 145 w 163"/>
                    <a:gd name="T13" fmla="*/ 102 h 239"/>
                    <a:gd name="T14" fmla="*/ 135 w 163"/>
                    <a:gd name="T15" fmla="*/ 125 h 239"/>
                    <a:gd name="T16" fmla="*/ 122 w 163"/>
                    <a:gd name="T17" fmla="*/ 147 h 239"/>
                    <a:gd name="T18" fmla="*/ 107 w 163"/>
                    <a:gd name="T19" fmla="*/ 167 h 239"/>
                    <a:gd name="T20" fmla="*/ 107 w 163"/>
                    <a:gd name="T21" fmla="*/ 167 h 239"/>
                    <a:gd name="T22" fmla="*/ 90 w 163"/>
                    <a:gd name="T23" fmla="*/ 184 h 239"/>
                    <a:gd name="T24" fmla="*/ 73 w 163"/>
                    <a:gd name="T25" fmla="*/ 198 h 239"/>
                    <a:gd name="T26" fmla="*/ 55 w 163"/>
                    <a:gd name="T27" fmla="*/ 211 h 239"/>
                    <a:gd name="T28" fmla="*/ 38 w 163"/>
                    <a:gd name="T29" fmla="*/ 220 h 239"/>
                    <a:gd name="T30" fmla="*/ 23 w 163"/>
                    <a:gd name="T31" fmla="*/ 229 h 239"/>
                    <a:gd name="T32" fmla="*/ 11 w 163"/>
                    <a:gd name="T33" fmla="*/ 234 h 239"/>
                    <a:gd name="T34" fmla="*/ 3 w 163"/>
                    <a:gd name="T35" fmla="*/ 237 h 239"/>
                    <a:gd name="T36" fmla="*/ 0 w 163"/>
                    <a:gd name="T37" fmla="*/ 239 h 2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3" h="239">
                      <a:moveTo>
                        <a:pt x="162" y="0"/>
                      </a:moveTo>
                      <a:lnTo>
                        <a:pt x="162" y="0"/>
                      </a:lnTo>
                      <a:lnTo>
                        <a:pt x="163" y="16"/>
                      </a:lnTo>
                      <a:lnTo>
                        <a:pt x="162" y="35"/>
                      </a:lnTo>
                      <a:lnTo>
                        <a:pt x="159" y="57"/>
                      </a:lnTo>
                      <a:lnTo>
                        <a:pt x="154" y="79"/>
                      </a:lnTo>
                      <a:lnTo>
                        <a:pt x="145" y="102"/>
                      </a:lnTo>
                      <a:lnTo>
                        <a:pt x="135" y="125"/>
                      </a:lnTo>
                      <a:lnTo>
                        <a:pt x="122" y="147"/>
                      </a:lnTo>
                      <a:lnTo>
                        <a:pt x="107" y="167"/>
                      </a:lnTo>
                      <a:lnTo>
                        <a:pt x="90" y="184"/>
                      </a:lnTo>
                      <a:lnTo>
                        <a:pt x="73" y="198"/>
                      </a:lnTo>
                      <a:lnTo>
                        <a:pt x="55" y="211"/>
                      </a:lnTo>
                      <a:lnTo>
                        <a:pt x="38" y="220"/>
                      </a:lnTo>
                      <a:lnTo>
                        <a:pt x="23" y="229"/>
                      </a:lnTo>
                      <a:lnTo>
                        <a:pt x="11" y="234"/>
                      </a:lnTo>
                      <a:lnTo>
                        <a:pt x="3" y="237"/>
                      </a:lnTo>
                      <a:lnTo>
                        <a:pt x="0" y="239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76" name="Freeform 1092"/>
                <p:cNvSpPr>
                  <a:spLocks/>
                </p:cNvSpPr>
                <p:nvPr/>
              </p:nvSpPr>
              <p:spPr bwMode="auto">
                <a:xfrm>
                  <a:off x="4976" y="2402"/>
                  <a:ext cx="54" cy="62"/>
                </a:xfrm>
                <a:custGeom>
                  <a:avLst/>
                  <a:gdLst>
                    <a:gd name="T0" fmla="*/ 264 w 267"/>
                    <a:gd name="T1" fmla="*/ 0 h 308"/>
                    <a:gd name="T2" fmla="*/ 264 w 267"/>
                    <a:gd name="T3" fmla="*/ 0 h 308"/>
                    <a:gd name="T4" fmla="*/ 266 w 267"/>
                    <a:gd name="T5" fmla="*/ 2 h 308"/>
                    <a:gd name="T6" fmla="*/ 267 w 267"/>
                    <a:gd name="T7" fmla="*/ 11 h 308"/>
                    <a:gd name="T8" fmla="*/ 267 w 267"/>
                    <a:gd name="T9" fmla="*/ 24 h 308"/>
                    <a:gd name="T10" fmla="*/ 267 w 267"/>
                    <a:gd name="T11" fmla="*/ 41 h 308"/>
                    <a:gd name="T12" fmla="*/ 264 w 267"/>
                    <a:gd name="T13" fmla="*/ 63 h 308"/>
                    <a:gd name="T14" fmla="*/ 258 w 267"/>
                    <a:gd name="T15" fmla="*/ 87 h 308"/>
                    <a:gd name="T16" fmla="*/ 247 w 267"/>
                    <a:gd name="T17" fmla="*/ 115 h 308"/>
                    <a:gd name="T18" fmla="*/ 232 w 267"/>
                    <a:gd name="T19" fmla="*/ 147 h 308"/>
                    <a:gd name="T20" fmla="*/ 232 w 267"/>
                    <a:gd name="T21" fmla="*/ 147 h 308"/>
                    <a:gd name="T22" fmla="*/ 222 w 267"/>
                    <a:gd name="T23" fmla="*/ 163 h 308"/>
                    <a:gd name="T24" fmla="*/ 211 w 267"/>
                    <a:gd name="T25" fmla="*/ 177 h 308"/>
                    <a:gd name="T26" fmla="*/ 200 w 267"/>
                    <a:gd name="T27" fmla="*/ 192 h 308"/>
                    <a:gd name="T28" fmla="*/ 188 w 267"/>
                    <a:gd name="T29" fmla="*/ 204 h 308"/>
                    <a:gd name="T30" fmla="*/ 174 w 267"/>
                    <a:gd name="T31" fmla="*/ 216 h 308"/>
                    <a:gd name="T32" fmla="*/ 161 w 267"/>
                    <a:gd name="T33" fmla="*/ 229 h 308"/>
                    <a:gd name="T34" fmla="*/ 148 w 267"/>
                    <a:gd name="T35" fmla="*/ 240 h 308"/>
                    <a:gd name="T36" fmla="*/ 133 w 267"/>
                    <a:gd name="T37" fmla="*/ 249 h 308"/>
                    <a:gd name="T38" fmla="*/ 117 w 267"/>
                    <a:gd name="T39" fmla="*/ 259 h 308"/>
                    <a:gd name="T40" fmla="*/ 101 w 267"/>
                    <a:gd name="T41" fmla="*/ 268 h 308"/>
                    <a:gd name="T42" fmla="*/ 86 w 267"/>
                    <a:gd name="T43" fmla="*/ 275 h 308"/>
                    <a:gd name="T44" fmla="*/ 68 w 267"/>
                    <a:gd name="T45" fmla="*/ 283 h 308"/>
                    <a:gd name="T46" fmla="*/ 53 w 267"/>
                    <a:gd name="T47" fmla="*/ 289 h 308"/>
                    <a:gd name="T48" fmla="*/ 36 w 267"/>
                    <a:gd name="T49" fmla="*/ 297 h 308"/>
                    <a:gd name="T50" fmla="*/ 17 w 267"/>
                    <a:gd name="T51" fmla="*/ 303 h 308"/>
                    <a:gd name="T52" fmla="*/ 0 w 267"/>
                    <a:gd name="T53" fmla="*/ 308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67" h="308">
                      <a:moveTo>
                        <a:pt x="264" y="0"/>
                      </a:moveTo>
                      <a:lnTo>
                        <a:pt x="264" y="0"/>
                      </a:lnTo>
                      <a:lnTo>
                        <a:pt x="266" y="2"/>
                      </a:lnTo>
                      <a:lnTo>
                        <a:pt x="267" y="11"/>
                      </a:lnTo>
                      <a:lnTo>
                        <a:pt x="267" y="24"/>
                      </a:lnTo>
                      <a:lnTo>
                        <a:pt x="267" y="41"/>
                      </a:lnTo>
                      <a:lnTo>
                        <a:pt x="264" y="63"/>
                      </a:lnTo>
                      <a:lnTo>
                        <a:pt x="258" y="87"/>
                      </a:lnTo>
                      <a:lnTo>
                        <a:pt x="247" y="115"/>
                      </a:lnTo>
                      <a:lnTo>
                        <a:pt x="232" y="147"/>
                      </a:lnTo>
                      <a:lnTo>
                        <a:pt x="222" y="163"/>
                      </a:lnTo>
                      <a:lnTo>
                        <a:pt x="211" y="177"/>
                      </a:lnTo>
                      <a:lnTo>
                        <a:pt x="200" y="192"/>
                      </a:lnTo>
                      <a:lnTo>
                        <a:pt x="188" y="204"/>
                      </a:lnTo>
                      <a:lnTo>
                        <a:pt x="174" y="216"/>
                      </a:lnTo>
                      <a:lnTo>
                        <a:pt x="161" y="229"/>
                      </a:lnTo>
                      <a:lnTo>
                        <a:pt x="148" y="240"/>
                      </a:lnTo>
                      <a:lnTo>
                        <a:pt x="133" y="249"/>
                      </a:lnTo>
                      <a:lnTo>
                        <a:pt x="117" y="259"/>
                      </a:lnTo>
                      <a:lnTo>
                        <a:pt x="101" y="268"/>
                      </a:lnTo>
                      <a:lnTo>
                        <a:pt x="86" y="275"/>
                      </a:lnTo>
                      <a:lnTo>
                        <a:pt x="68" y="283"/>
                      </a:lnTo>
                      <a:lnTo>
                        <a:pt x="53" y="289"/>
                      </a:lnTo>
                      <a:lnTo>
                        <a:pt x="36" y="297"/>
                      </a:lnTo>
                      <a:lnTo>
                        <a:pt x="17" y="303"/>
                      </a:lnTo>
                      <a:lnTo>
                        <a:pt x="0" y="308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77" name="Freeform 1093"/>
                <p:cNvSpPr>
                  <a:spLocks/>
                </p:cNvSpPr>
                <p:nvPr/>
              </p:nvSpPr>
              <p:spPr bwMode="auto">
                <a:xfrm>
                  <a:off x="4982" y="2392"/>
                  <a:ext cx="40" cy="64"/>
                </a:xfrm>
                <a:custGeom>
                  <a:avLst/>
                  <a:gdLst>
                    <a:gd name="T0" fmla="*/ 194 w 199"/>
                    <a:gd name="T1" fmla="*/ 0 h 316"/>
                    <a:gd name="T2" fmla="*/ 194 w 199"/>
                    <a:gd name="T3" fmla="*/ 0 h 316"/>
                    <a:gd name="T4" fmla="*/ 194 w 199"/>
                    <a:gd name="T5" fmla="*/ 2 h 316"/>
                    <a:gd name="T6" fmla="*/ 196 w 199"/>
                    <a:gd name="T7" fmla="*/ 10 h 316"/>
                    <a:gd name="T8" fmla="*/ 197 w 199"/>
                    <a:gd name="T9" fmla="*/ 19 h 316"/>
                    <a:gd name="T10" fmla="*/ 198 w 199"/>
                    <a:gd name="T11" fmla="*/ 33 h 316"/>
                    <a:gd name="T12" fmla="*/ 199 w 199"/>
                    <a:gd name="T13" fmla="*/ 49 h 316"/>
                    <a:gd name="T14" fmla="*/ 199 w 199"/>
                    <a:gd name="T15" fmla="*/ 66 h 316"/>
                    <a:gd name="T16" fmla="*/ 199 w 199"/>
                    <a:gd name="T17" fmla="*/ 83 h 316"/>
                    <a:gd name="T18" fmla="*/ 197 w 199"/>
                    <a:gd name="T19" fmla="*/ 100 h 316"/>
                    <a:gd name="T20" fmla="*/ 197 w 199"/>
                    <a:gd name="T21" fmla="*/ 100 h 316"/>
                    <a:gd name="T22" fmla="*/ 194 w 199"/>
                    <a:gd name="T23" fmla="*/ 109 h 316"/>
                    <a:gd name="T24" fmla="*/ 192 w 199"/>
                    <a:gd name="T25" fmla="*/ 119 h 316"/>
                    <a:gd name="T26" fmla="*/ 188 w 199"/>
                    <a:gd name="T27" fmla="*/ 131 h 316"/>
                    <a:gd name="T28" fmla="*/ 183 w 199"/>
                    <a:gd name="T29" fmla="*/ 144 h 316"/>
                    <a:gd name="T30" fmla="*/ 177 w 199"/>
                    <a:gd name="T31" fmla="*/ 157 h 316"/>
                    <a:gd name="T32" fmla="*/ 170 w 199"/>
                    <a:gd name="T33" fmla="*/ 171 h 316"/>
                    <a:gd name="T34" fmla="*/ 161 w 199"/>
                    <a:gd name="T35" fmla="*/ 186 h 316"/>
                    <a:gd name="T36" fmla="*/ 150 w 199"/>
                    <a:gd name="T37" fmla="*/ 201 h 316"/>
                    <a:gd name="T38" fmla="*/ 138 w 199"/>
                    <a:gd name="T39" fmla="*/ 217 h 316"/>
                    <a:gd name="T40" fmla="*/ 125 w 199"/>
                    <a:gd name="T41" fmla="*/ 231 h 316"/>
                    <a:gd name="T42" fmla="*/ 109 w 199"/>
                    <a:gd name="T43" fmla="*/ 247 h 316"/>
                    <a:gd name="T44" fmla="*/ 92 w 199"/>
                    <a:gd name="T45" fmla="*/ 262 h 316"/>
                    <a:gd name="T46" fmla="*/ 73 w 199"/>
                    <a:gd name="T47" fmla="*/ 276 h 316"/>
                    <a:gd name="T48" fmla="*/ 51 w 199"/>
                    <a:gd name="T49" fmla="*/ 291 h 316"/>
                    <a:gd name="T50" fmla="*/ 26 w 199"/>
                    <a:gd name="T51" fmla="*/ 304 h 316"/>
                    <a:gd name="T52" fmla="*/ 0 w 199"/>
                    <a:gd name="T53" fmla="*/ 316 h 3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99" h="316">
                      <a:moveTo>
                        <a:pt x="194" y="0"/>
                      </a:moveTo>
                      <a:lnTo>
                        <a:pt x="194" y="0"/>
                      </a:lnTo>
                      <a:lnTo>
                        <a:pt x="194" y="2"/>
                      </a:lnTo>
                      <a:lnTo>
                        <a:pt x="196" y="10"/>
                      </a:lnTo>
                      <a:lnTo>
                        <a:pt x="197" y="19"/>
                      </a:lnTo>
                      <a:lnTo>
                        <a:pt x="198" y="33"/>
                      </a:lnTo>
                      <a:lnTo>
                        <a:pt x="199" y="49"/>
                      </a:lnTo>
                      <a:lnTo>
                        <a:pt x="199" y="66"/>
                      </a:lnTo>
                      <a:lnTo>
                        <a:pt x="199" y="83"/>
                      </a:lnTo>
                      <a:lnTo>
                        <a:pt x="197" y="100"/>
                      </a:lnTo>
                      <a:lnTo>
                        <a:pt x="194" y="109"/>
                      </a:lnTo>
                      <a:lnTo>
                        <a:pt x="192" y="119"/>
                      </a:lnTo>
                      <a:lnTo>
                        <a:pt x="188" y="131"/>
                      </a:lnTo>
                      <a:lnTo>
                        <a:pt x="183" y="144"/>
                      </a:lnTo>
                      <a:lnTo>
                        <a:pt x="177" y="157"/>
                      </a:lnTo>
                      <a:lnTo>
                        <a:pt x="170" y="171"/>
                      </a:lnTo>
                      <a:lnTo>
                        <a:pt x="161" y="186"/>
                      </a:lnTo>
                      <a:lnTo>
                        <a:pt x="150" y="201"/>
                      </a:lnTo>
                      <a:lnTo>
                        <a:pt x="138" y="217"/>
                      </a:lnTo>
                      <a:lnTo>
                        <a:pt x="125" y="231"/>
                      </a:lnTo>
                      <a:lnTo>
                        <a:pt x="109" y="247"/>
                      </a:lnTo>
                      <a:lnTo>
                        <a:pt x="92" y="262"/>
                      </a:lnTo>
                      <a:lnTo>
                        <a:pt x="73" y="276"/>
                      </a:lnTo>
                      <a:lnTo>
                        <a:pt x="51" y="291"/>
                      </a:lnTo>
                      <a:lnTo>
                        <a:pt x="26" y="304"/>
                      </a:lnTo>
                      <a:lnTo>
                        <a:pt x="0" y="316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78" name="Freeform 1094"/>
                <p:cNvSpPr>
                  <a:spLocks/>
                </p:cNvSpPr>
                <p:nvPr/>
              </p:nvSpPr>
              <p:spPr bwMode="auto">
                <a:xfrm>
                  <a:off x="5004" y="2387"/>
                  <a:ext cx="11" cy="40"/>
                </a:xfrm>
                <a:custGeom>
                  <a:avLst/>
                  <a:gdLst>
                    <a:gd name="T0" fmla="*/ 57 w 57"/>
                    <a:gd name="T1" fmla="*/ 0 h 202"/>
                    <a:gd name="T2" fmla="*/ 57 w 57"/>
                    <a:gd name="T3" fmla="*/ 0 h 202"/>
                    <a:gd name="T4" fmla="*/ 57 w 57"/>
                    <a:gd name="T5" fmla="*/ 4 h 202"/>
                    <a:gd name="T6" fmla="*/ 57 w 57"/>
                    <a:gd name="T7" fmla="*/ 15 h 202"/>
                    <a:gd name="T8" fmla="*/ 56 w 57"/>
                    <a:gd name="T9" fmla="*/ 31 h 202"/>
                    <a:gd name="T10" fmla="*/ 56 w 57"/>
                    <a:gd name="T11" fmla="*/ 51 h 202"/>
                    <a:gd name="T12" fmla="*/ 53 w 57"/>
                    <a:gd name="T13" fmla="*/ 73 h 202"/>
                    <a:gd name="T14" fmla="*/ 50 w 57"/>
                    <a:gd name="T15" fmla="*/ 96 h 202"/>
                    <a:gd name="T16" fmla="*/ 45 w 57"/>
                    <a:gd name="T17" fmla="*/ 118 h 202"/>
                    <a:gd name="T18" fmla="*/ 39 w 57"/>
                    <a:gd name="T19" fmla="*/ 138 h 202"/>
                    <a:gd name="T20" fmla="*/ 39 w 57"/>
                    <a:gd name="T21" fmla="*/ 138 h 202"/>
                    <a:gd name="T22" fmla="*/ 32 w 57"/>
                    <a:gd name="T23" fmla="*/ 155 h 202"/>
                    <a:gd name="T24" fmla="*/ 24 w 57"/>
                    <a:gd name="T25" fmla="*/ 168 h 202"/>
                    <a:gd name="T26" fmla="*/ 18 w 57"/>
                    <a:gd name="T27" fmla="*/ 179 h 202"/>
                    <a:gd name="T28" fmla="*/ 12 w 57"/>
                    <a:gd name="T29" fmla="*/ 188 h 202"/>
                    <a:gd name="T30" fmla="*/ 7 w 57"/>
                    <a:gd name="T31" fmla="*/ 195 h 202"/>
                    <a:gd name="T32" fmla="*/ 4 w 57"/>
                    <a:gd name="T33" fmla="*/ 198 h 202"/>
                    <a:gd name="T34" fmla="*/ 1 w 57"/>
                    <a:gd name="T35" fmla="*/ 201 h 202"/>
                    <a:gd name="T36" fmla="*/ 0 w 57"/>
                    <a:gd name="T37" fmla="*/ 202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7" h="202">
                      <a:moveTo>
                        <a:pt x="57" y="0"/>
                      </a:moveTo>
                      <a:lnTo>
                        <a:pt x="57" y="0"/>
                      </a:lnTo>
                      <a:lnTo>
                        <a:pt x="57" y="4"/>
                      </a:lnTo>
                      <a:lnTo>
                        <a:pt x="57" y="15"/>
                      </a:lnTo>
                      <a:lnTo>
                        <a:pt x="56" y="31"/>
                      </a:lnTo>
                      <a:lnTo>
                        <a:pt x="56" y="51"/>
                      </a:lnTo>
                      <a:lnTo>
                        <a:pt x="53" y="73"/>
                      </a:lnTo>
                      <a:lnTo>
                        <a:pt x="50" y="96"/>
                      </a:lnTo>
                      <a:lnTo>
                        <a:pt x="45" y="118"/>
                      </a:lnTo>
                      <a:lnTo>
                        <a:pt x="39" y="138"/>
                      </a:lnTo>
                      <a:lnTo>
                        <a:pt x="32" y="155"/>
                      </a:lnTo>
                      <a:lnTo>
                        <a:pt x="24" y="168"/>
                      </a:lnTo>
                      <a:lnTo>
                        <a:pt x="18" y="179"/>
                      </a:lnTo>
                      <a:lnTo>
                        <a:pt x="12" y="188"/>
                      </a:lnTo>
                      <a:lnTo>
                        <a:pt x="7" y="195"/>
                      </a:lnTo>
                      <a:lnTo>
                        <a:pt x="4" y="198"/>
                      </a:lnTo>
                      <a:lnTo>
                        <a:pt x="1" y="201"/>
                      </a:lnTo>
                      <a:lnTo>
                        <a:pt x="0" y="202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79" name="Freeform 1095"/>
                <p:cNvSpPr>
                  <a:spLocks/>
                </p:cNvSpPr>
                <p:nvPr/>
              </p:nvSpPr>
              <p:spPr bwMode="auto">
                <a:xfrm>
                  <a:off x="5014" y="2390"/>
                  <a:ext cx="6" cy="33"/>
                </a:xfrm>
                <a:custGeom>
                  <a:avLst/>
                  <a:gdLst>
                    <a:gd name="T0" fmla="*/ 30 w 33"/>
                    <a:gd name="T1" fmla="*/ 0 h 164"/>
                    <a:gd name="T2" fmla="*/ 30 w 33"/>
                    <a:gd name="T3" fmla="*/ 0 h 164"/>
                    <a:gd name="T4" fmla="*/ 30 w 33"/>
                    <a:gd name="T5" fmla="*/ 3 h 164"/>
                    <a:gd name="T6" fmla="*/ 31 w 33"/>
                    <a:gd name="T7" fmla="*/ 16 h 164"/>
                    <a:gd name="T8" fmla="*/ 33 w 33"/>
                    <a:gd name="T9" fmla="*/ 33 h 164"/>
                    <a:gd name="T10" fmla="*/ 31 w 33"/>
                    <a:gd name="T11" fmla="*/ 56 h 164"/>
                    <a:gd name="T12" fmla="*/ 29 w 33"/>
                    <a:gd name="T13" fmla="*/ 81 h 164"/>
                    <a:gd name="T14" fmla="*/ 23 w 33"/>
                    <a:gd name="T15" fmla="*/ 108 h 164"/>
                    <a:gd name="T16" fmla="*/ 13 w 33"/>
                    <a:gd name="T17" fmla="*/ 137 h 164"/>
                    <a:gd name="T18" fmla="*/ 0 w 33"/>
                    <a:gd name="T19" fmla="*/ 164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" h="164">
                      <a:moveTo>
                        <a:pt x="30" y="0"/>
                      </a:moveTo>
                      <a:lnTo>
                        <a:pt x="30" y="0"/>
                      </a:lnTo>
                      <a:lnTo>
                        <a:pt x="30" y="3"/>
                      </a:lnTo>
                      <a:lnTo>
                        <a:pt x="31" y="16"/>
                      </a:lnTo>
                      <a:lnTo>
                        <a:pt x="33" y="33"/>
                      </a:lnTo>
                      <a:lnTo>
                        <a:pt x="31" y="56"/>
                      </a:lnTo>
                      <a:lnTo>
                        <a:pt x="29" y="81"/>
                      </a:lnTo>
                      <a:lnTo>
                        <a:pt x="23" y="108"/>
                      </a:lnTo>
                      <a:lnTo>
                        <a:pt x="13" y="137"/>
                      </a:lnTo>
                      <a:lnTo>
                        <a:pt x="0" y="164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80" name="Freeform 1096"/>
                <p:cNvSpPr>
                  <a:spLocks/>
                </p:cNvSpPr>
                <p:nvPr/>
              </p:nvSpPr>
              <p:spPr bwMode="auto">
                <a:xfrm>
                  <a:off x="5013" y="2398"/>
                  <a:ext cx="13" cy="44"/>
                </a:xfrm>
                <a:custGeom>
                  <a:avLst/>
                  <a:gdLst>
                    <a:gd name="T0" fmla="*/ 69 w 69"/>
                    <a:gd name="T1" fmla="*/ 0 h 216"/>
                    <a:gd name="T2" fmla="*/ 69 w 69"/>
                    <a:gd name="T3" fmla="*/ 0 h 216"/>
                    <a:gd name="T4" fmla="*/ 69 w 69"/>
                    <a:gd name="T5" fmla="*/ 4 h 216"/>
                    <a:gd name="T6" fmla="*/ 69 w 69"/>
                    <a:gd name="T7" fmla="*/ 13 h 216"/>
                    <a:gd name="T8" fmla="*/ 69 w 69"/>
                    <a:gd name="T9" fmla="*/ 27 h 216"/>
                    <a:gd name="T10" fmla="*/ 69 w 69"/>
                    <a:gd name="T11" fmla="*/ 44 h 216"/>
                    <a:gd name="T12" fmla="*/ 67 w 69"/>
                    <a:gd name="T13" fmla="*/ 64 h 216"/>
                    <a:gd name="T14" fmla="*/ 64 w 69"/>
                    <a:gd name="T15" fmla="*/ 86 h 216"/>
                    <a:gd name="T16" fmla="*/ 61 w 69"/>
                    <a:gd name="T17" fmla="*/ 106 h 216"/>
                    <a:gd name="T18" fmla="*/ 54 w 69"/>
                    <a:gd name="T19" fmla="*/ 127 h 216"/>
                    <a:gd name="T20" fmla="*/ 54 w 69"/>
                    <a:gd name="T21" fmla="*/ 127 h 216"/>
                    <a:gd name="T22" fmla="*/ 47 w 69"/>
                    <a:gd name="T23" fmla="*/ 145 h 216"/>
                    <a:gd name="T24" fmla="*/ 40 w 69"/>
                    <a:gd name="T25" fmla="*/ 161 h 216"/>
                    <a:gd name="T26" fmla="*/ 33 w 69"/>
                    <a:gd name="T27" fmla="*/ 173 h 216"/>
                    <a:gd name="T28" fmla="*/ 26 w 69"/>
                    <a:gd name="T29" fmla="*/ 184 h 216"/>
                    <a:gd name="T30" fmla="*/ 19 w 69"/>
                    <a:gd name="T31" fmla="*/ 194 h 216"/>
                    <a:gd name="T32" fmla="*/ 13 w 69"/>
                    <a:gd name="T33" fmla="*/ 201 h 216"/>
                    <a:gd name="T34" fmla="*/ 6 w 69"/>
                    <a:gd name="T35" fmla="*/ 208 h 216"/>
                    <a:gd name="T36" fmla="*/ 0 w 69"/>
                    <a:gd name="T37" fmla="*/ 216 h 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9" h="216">
                      <a:moveTo>
                        <a:pt x="69" y="0"/>
                      </a:moveTo>
                      <a:lnTo>
                        <a:pt x="69" y="0"/>
                      </a:lnTo>
                      <a:lnTo>
                        <a:pt x="69" y="4"/>
                      </a:lnTo>
                      <a:lnTo>
                        <a:pt x="69" y="13"/>
                      </a:lnTo>
                      <a:lnTo>
                        <a:pt x="69" y="27"/>
                      </a:lnTo>
                      <a:lnTo>
                        <a:pt x="69" y="44"/>
                      </a:lnTo>
                      <a:lnTo>
                        <a:pt x="67" y="64"/>
                      </a:lnTo>
                      <a:lnTo>
                        <a:pt x="64" y="86"/>
                      </a:lnTo>
                      <a:lnTo>
                        <a:pt x="61" y="106"/>
                      </a:lnTo>
                      <a:lnTo>
                        <a:pt x="54" y="127"/>
                      </a:lnTo>
                      <a:lnTo>
                        <a:pt x="47" y="145"/>
                      </a:lnTo>
                      <a:lnTo>
                        <a:pt x="40" y="161"/>
                      </a:lnTo>
                      <a:lnTo>
                        <a:pt x="33" y="173"/>
                      </a:lnTo>
                      <a:lnTo>
                        <a:pt x="26" y="184"/>
                      </a:lnTo>
                      <a:lnTo>
                        <a:pt x="19" y="194"/>
                      </a:lnTo>
                      <a:lnTo>
                        <a:pt x="13" y="201"/>
                      </a:lnTo>
                      <a:lnTo>
                        <a:pt x="6" y="208"/>
                      </a:lnTo>
                      <a:lnTo>
                        <a:pt x="0" y="216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81" name="Freeform 1097"/>
                <p:cNvSpPr>
                  <a:spLocks/>
                </p:cNvSpPr>
                <p:nvPr/>
              </p:nvSpPr>
              <p:spPr bwMode="auto">
                <a:xfrm>
                  <a:off x="4991" y="2383"/>
                  <a:ext cx="18" cy="44"/>
                </a:xfrm>
                <a:custGeom>
                  <a:avLst/>
                  <a:gdLst>
                    <a:gd name="T0" fmla="*/ 87 w 87"/>
                    <a:gd name="T1" fmla="*/ 0 h 223"/>
                    <a:gd name="T2" fmla="*/ 87 w 87"/>
                    <a:gd name="T3" fmla="*/ 0 h 223"/>
                    <a:gd name="T4" fmla="*/ 87 w 87"/>
                    <a:gd name="T5" fmla="*/ 5 h 223"/>
                    <a:gd name="T6" fmla="*/ 86 w 87"/>
                    <a:gd name="T7" fmla="*/ 20 h 223"/>
                    <a:gd name="T8" fmla="*/ 84 w 87"/>
                    <a:gd name="T9" fmla="*/ 39 h 223"/>
                    <a:gd name="T10" fmla="*/ 80 w 87"/>
                    <a:gd name="T11" fmla="*/ 65 h 223"/>
                    <a:gd name="T12" fmla="*/ 75 w 87"/>
                    <a:gd name="T13" fmla="*/ 92 h 223"/>
                    <a:gd name="T14" fmla="*/ 68 w 87"/>
                    <a:gd name="T15" fmla="*/ 119 h 223"/>
                    <a:gd name="T16" fmla="*/ 59 w 87"/>
                    <a:gd name="T17" fmla="*/ 143 h 223"/>
                    <a:gd name="T18" fmla="*/ 48 w 87"/>
                    <a:gd name="T19" fmla="*/ 164 h 223"/>
                    <a:gd name="T20" fmla="*/ 48 w 87"/>
                    <a:gd name="T21" fmla="*/ 164 h 223"/>
                    <a:gd name="T22" fmla="*/ 37 w 87"/>
                    <a:gd name="T23" fmla="*/ 179 h 223"/>
                    <a:gd name="T24" fmla="*/ 28 w 87"/>
                    <a:gd name="T25" fmla="*/ 193 h 223"/>
                    <a:gd name="T26" fmla="*/ 19 w 87"/>
                    <a:gd name="T27" fmla="*/ 202 h 223"/>
                    <a:gd name="T28" fmla="*/ 12 w 87"/>
                    <a:gd name="T29" fmla="*/ 211 h 223"/>
                    <a:gd name="T30" fmla="*/ 7 w 87"/>
                    <a:gd name="T31" fmla="*/ 217 h 223"/>
                    <a:gd name="T32" fmla="*/ 3 w 87"/>
                    <a:gd name="T33" fmla="*/ 221 h 223"/>
                    <a:gd name="T34" fmla="*/ 1 w 87"/>
                    <a:gd name="T35" fmla="*/ 222 h 223"/>
                    <a:gd name="T36" fmla="*/ 0 w 87"/>
                    <a:gd name="T37" fmla="*/ 223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7" h="223">
                      <a:moveTo>
                        <a:pt x="87" y="0"/>
                      </a:moveTo>
                      <a:lnTo>
                        <a:pt x="87" y="0"/>
                      </a:lnTo>
                      <a:lnTo>
                        <a:pt x="87" y="5"/>
                      </a:lnTo>
                      <a:lnTo>
                        <a:pt x="86" y="20"/>
                      </a:lnTo>
                      <a:lnTo>
                        <a:pt x="84" y="39"/>
                      </a:lnTo>
                      <a:lnTo>
                        <a:pt x="80" y="65"/>
                      </a:lnTo>
                      <a:lnTo>
                        <a:pt x="75" y="92"/>
                      </a:lnTo>
                      <a:lnTo>
                        <a:pt x="68" y="119"/>
                      </a:lnTo>
                      <a:lnTo>
                        <a:pt x="59" y="143"/>
                      </a:lnTo>
                      <a:lnTo>
                        <a:pt x="48" y="164"/>
                      </a:lnTo>
                      <a:lnTo>
                        <a:pt x="37" y="179"/>
                      </a:lnTo>
                      <a:lnTo>
                        <a:pt x="28" y="193"/>
                      </a:lnTo>
                      <a:lnTo>
                        <a:pt x="19" y="202"/>
                      </a:lnTo>
                      <a:lnTo>
                        <a:pt x="12" y="211"/>
                      </a:lnTo>
                      <a:lnTo>
                        <a:pt x="7" y="217"/>
                      </a:lnTo>
                      <a:lnTo>
                        <a:pt x="3" y="221"/>
                      </a:lnTo>
                      <a:lnTo>
                        <a:pt x="1" y="222"/>
                      </a:lnTo>
                      <a:lnTo>
                        <a:pt x="0" y="223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82" name="Freeform 1098"/>
                <p:cNvSpPr>
                  <a:spLocks/>
                </p:cNvSpPr>
                <p:nvPr/>
              </p:nvSpPr>
              <p:spPr bwMode="auto">
                <a:xfrm>
                  <a:off x="4982" y="2401"/>
                  <a:ext cx="14" cy="20"/>
                </a:xfrm>
                <a:custGeom>
                  <a:avLst/>
                  <a:gdLst>
                    <a:gd name="T0" fmla="*/ 68 w 68"/>
                    <a:gd name="T1" fmla="*/ 0 h 100"/>
                    <a:gd name="T2" fmla="*/ 68 w 68"/>
                    <a:gd name="T3" fmla="*/ 0 h 100"/>
                    <a:gd name="T4" fmla="*/ 66 w 68"/>
                    <a:gd name="T5" fmla="*/ 4 h 100"/>
                    <a:gd name="T6" fmla="*/ 62 w 68"/>
                    <a:gd name="T7" fmla="*/ 12 h 100"/>
                    <a:gd name="T8" fmla="*/ 54 w 68"/>
                    <a:gd name="T9" fmla="*/ 24 h 100"/>
                    <a:gd name="T10" fmla="*/ 46 w 68"/>
                    <a:gd name="T11" fmla="*/ 40 h 100"/>
                    <a:gd name="T12" fmla="*/ 36 w 68"/>
                    <a:gd name="T13" fmla="*/ 57 h 100"/>
                    <a:gd name="T14" fmla="*/ 24 w 68"/>
                    <a:gd name="T15" fmla="*/ 73 h 100"/>
                    <a:gd name="T16" fmla="*/ 12 w 68"/>
                    <a:gd name="T17" fmla="*/ 88 h 100"/>
                    <a:gd name="T18" fmla="*/ 0 w 68"/>
                    <a:gd name="T19" fmla="*/ 10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8" h="100">
                      <a:moveTo>
                        <a:pt x="68" y="0"/>
                      </a:moveTo>
                      <a:lnTo>
                        <a:pt x="68" y="0"/>
                      </a:lnTo>
                      <a:lnTo>
                        <a:pt x="66" y="4"/>
                      </a:lnTo>
                      <a:lnTo>
                        <a:pt x="62" y="12"/>
                      </a:lnTo>
                      <a:lnTo>
                        <a:pt x="54" y="24"/>
                      </a:lnTo>
                      <a:lnTo>
                        <a:pt x="46" y="40"/>
                      </a:lnTo>
                      <a:lnTo>
                        <a:pt x="36" y="57"/>
                      </a:lnTo>
                      <a:lnTo>
                        <a:pt x="24" y="73"/>
                      </a:lnTo>
                      <a:lnTo>
                        <a:pt x="12" y="88"/>
                      </a:lnTo>
                      <a:lnTo>
                        <a:pt x="0" y="100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83" name="Freeform 1099"/>
                <p:cNvSpPr>
                  <a:spLocks/>
                </p:cNvSpPr>
                <p:nvPr/>
              </p:nvSpPr>
              <p:spPr bwMode="auto">
                <a:xfrm>
                  <a:off x="4963" y="2389"/>
                  <a:ext cx="28" cy="35"/>
                </a:xfrm>
                <a:custGeom>
                  <a:avLst/>
                  <a:gdLst>
                    <a:gd name="T0" fmla="*/ 0 w 143"/>
                    <a:gd name="T1" fmla="*/ 176 h 176"/>
                    <a:gd name="T2" fmla="*/ 0 w 143"/>
                    <a:gd name="T3" fmla="*/ 176 h 176"/>
                    <a:gd name="T4" fmla="*/ 5 w 143"/>
                    <a:gd name="T5" fmla="*/ 174 h 176"/>
                    <a:gd name="T6" fmla="*/ 19 w 143"/>
                    <a:gd name="T7" fmla="*/ 165 h 176"/>
                    <a:gd name="T8" fmla="*/ 39 w 143"/>
                    <a:gd name="T9" fmla="*/ 151 h 176"/>
                    <a:gd name="T10" fmla="*/ 62 w 143"/>
                    <a:gd name="T11" fmla="*/ 131 h 176"/>
                    <a:gd name="T12" fmla="*/ 87 w 143"/>
                    <a:gd name="T13" fmla="*/ 106 h 176"/>
                    <a:gd name="T14" fmla="*/ 110 w 143"/>
                    <a:gd name="T15" fmla="*/ 75 h 176"/>
                    <a:gd name="T16" fmla="*/ 129 w 143"/>
                    <a:gd name="T17" fmla="*/ 40 h 176"/>
                    <a:gd name="T18" fmla="*/ 143 w 143"/>
                    <a:gd name="T19" fmla="*/ 0 h 1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3" h="176">
                      <a:moveTo>
                        <a:pt x="0" y="176"/>
                      </a:moveTo>
                      <a:lnTo>
                        <a:pt x="0" y="176"/>
                      </a:lnTo>
                      <a:lnTo>
                        <a:pt x="5" y="174"/>
                      </a:lnTo>
                      <a:lnTo>
                        <a:pt x="19" y="165"/>
                      </a:lnTo>
                      <a:lnTo>
                        <a:pt x="39" y="151"/>
                      </a:lnTo>
                      <a:lnTo>
                        <a:pt x="62" y="131"/>
                      </a:lnTo>
                      <a:lnTo>
                        <a:pt x="87" y="106"/>
                      </a:lnTo>
                      <a:lnTo>
                        <a:pt x="110" y="75"/>
                      </a:lnTo>
                      <a:lnTo>
                        <a:pt x="129" y="40"/>
                      </a:lnTo>
                      <a:lnTo>
                        <a:pt x="143" y="0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84" name="Freeform 1100"/>
                <p:cNvSpPr>
                  <a:spLocks/>
                </p:cNvSpPr>
                <p:nvPr/>
              </p:nvSpPr>
              <p:spPr bwMode="auto">
                <a:xfrm>
                  <a:off x="4955" y="2378"/>
                  <a:ext cx="34" cy="39"/>
                </a:xfrm>
                <a:custGeom>
                  <a:avLst/>
                  <a:gdLst>
                    <a:gd name="T0" fmla="*/ 172 w 172"/>
                    <a:gd name="T1" fmla="*/ 0 h 197"/>
                    <a:gd name="T2" fmla="*/ 172 w 172"/>
                    <a:gd name="T3" fmla="*/ 0 h 197"/>
                    <a:gd name="T4" fmla="*/ 171 w 172"/>
                    <a:gd name="T5" fmla="*/ 4 h 197"/>
                    <a:gd name="T6" fmla="*/ 168 w 172"/>
                    <a:gd name="T7" fmla="*/ 15 h 197"/>
                    <a:gd name="T8" fmla="*/ 163 w 172"/>
                    <a:gd name="T9" fmla="*/ 32 h 197"/>
                    <a:gd name="T10" fmla="*/ 157 w 172"/>
                    <a:gd name="T11" fmla="*/ 51 h 197"/>
                    <a:gd name="T12" fmla="*/ 150 w 172"/>
                    <a:gd name="T13" fmla="*/ 73 h 197"/>
                    <a:gd name="T14" fmla="*/ 140 w 172"/>
                    <a:gd name="T15" fmla="*/ 95 h 197"/>
                    <a:gd name="T16" fmla="*/ 129 w 172"/>
                    <a:gd name="T17" fmla="*/ 116 h 197"/>
                    <a:gd name="T18" fmla="*/ 117 w 172"/>
                    <a:gd name="T19" fmla="*/ 133 h 197"/>
                    <a:gd name="T20" fmla="*/ 117 w 172"/>
                    <a:gd name="T21" fmla="*/ 133 h 197"/>
                    <a:gd name="T22" fmla="*/ 104 w 172"/>
                    <a:gd name="T23" fmla="*/ 147 h 197"/>
                    <a:gd name="T24" fmla="*/ 88 w 172"/>
                    <a:gd name="T25" fmla="*/ 160 h 197"/>
                    <a:gd name="T26" fmla="*/ 72 w 172"/>
                    <a:gd name="T27" fmla="*/ 170 h 197"/>
                    <a:gd name="T28" fmla="*/ 55 w 172"/>
                    <a:gd name="T29" fmla="*/ 178 h 197"/>
                    <a:gd name="T30" fmla="*/ 39 w 172"/>
                    <a:gd name="T31" fmla="*/ 185 h 197"/>
                    <a:gd name="T32" fmla="*/ 25 w 172"/>
                    <a:gd name="T33" fmla="*/ 190 h 197"/>
                    <a:gd name="T34" fmla="*/ 11 w 172"/>
                    <a:gd name="T35" fmla="*/ 194 h 197"/>
                    <a:gd name="T36" fmla="*/ 0 w 172"/>
                    <a:gd name="T37" fmla="*/ 197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72" h="197">
                      <a:moveTo>
                        <a:pt x="172" y="0"/>
                      </a:moveTo>
                      <a:lnTo>
                        <a:pt x="172" y="0"/>
                      </a:lnTo>
                      <a:lnTo>
                        <a:pt x="171" y="4"/>
                      </a:lnTo>
                      <a:lnTo>
                        <a:pt x="168" y="15"/>
                      </a:lnTo>
                      <a:lnTo>
                        <a:pt x="163" y="32"/>
                      </a:lnTo>
                      <a:lnTo>
                        <a:pt x="157" y="51"/>
                      </a:lnTo>
                      <a:lnTo>
                        <a:pt x="150" y="73"/>
                      </a:lnTo>
                      <a:lnTo>
                        <a:pt x="140" y="95"/>
                      </a:lnTo>
                      <a:lnTo>
                        <a:pt x="129" y="116"/>
                      </a:lnTo>
                      <a:lnTo>
                        <a:pt x="117" y="133"/>
                      </a:lnTo>
                      <a:lnTo>
                        <a:pt x="104" y="147"/>
                      </a:lnTo>
                      <a:lnTo>
                        <a:pt x="88" y="160"/>
                      </a:lnTo>
                      <a:lnTo>
                        <a:pt x="72" y="170"/>
                      </a:lnTo>
                      <a:lnTo>
                        <a:pt x="55" y="178"/>
                      </a:lnTo>
                      <a:lnTo>
                        <a:pt x="39" y="185"/>
                      </a:lnTo>
                      <a:lnTo>
                        <a:pt x="25" y="190"/>
                      </a:lnTo>
                      <a:lnTo>
                        <a:pt x="11" y="194"/>
                      </a:lnTo>
                      <a:lnTo>
                        <a:pt x="0" y="197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85" name="Freeform 1101"/>
                <p:cNvSpPr>
                  <a:spLocks/>
                </p:cNvSpPr>
                <p:nvPr/>
              </p:nvSpPr>
              <p:spPr bwMode="auto">
                <a:xfrm>
                  <a:off x="4973" y="2386"/>
                  <a:ext cx="10" cy="18"/>
                </a:xfrm>
                <a:custGeom>
                  <a:avLst/>
                  <a:gdLst>
                    <a:gd name="T0" fmla="*/ 51 w 51"/>
                    <a:gd name="T1" fmla="*/ 0 h 88"/>
                    <a:gd name="T2" fmla="*/ 51 w 51"/>
                    <a:gd name="T3" fmla="*/ 0 h 88"/>
                    <a:gd name="T4" fmla="*/ 50 w 51"/>
                    <a:gd name="T5" fmla="*/ 3 h 88"/>
                    <a:gd name="T6" fmla="*/ 47 w 51"/>
                    <a:gd name="T7" fmla="*/ 10 h 88"/>
                    <a:gd name="T8" fmla="*/ 42 w 51"/>
                    <a:gd name="T9" fmla="*/ 23 h 88"/>
                    <a:gd name="T10" fmla="*/ 36 w 51"/>
                    <a:gd name="T11" fmla="*/ 37 h 88"/>
                    <a:gd name="T12" fmla="*/ 27 w 51"/>
                    <a:gd name="T13" fmla="*/ 53 h 88"/>
                    <a:gd name="T14" fmla="*/ 19 w 51"/>
                    <a:gd name="T15" fmla="*/ 68 h 88"/>
                    <a:gd name="T16" fmla="*/ 10 w 51"/>
                    <a:gd name="T17" fmla="*/ 80 h 88"/>
                    <a:gd name="T18" fmla="*/ 0 w 51"/>
                    <a:gd name="T19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1" h="88">
                      <a:moveTo>
                        <a:pt x="51" y="0"/>
                      </a:moveTo>
                      <a:lnTo>
                        <a:pt x="51" y="0"/>
                      </a:lnTo>
                      <a:lnTo>
                        <a:pt x="50" y="3"/>
                      </a:lnTo>
                      <a:lnTo>
                        <a:pt x="47" y="10"/>
                      </a:lnTo>
                      <a:lnTo>
                        <a:pt x="42" y="23"/>
                      </a:lnTo>
                      <a:lnTo>
                        <a:pt x="36" y="37"/>
                      </a:lnTo>
                      <a:lnTo>
                        <a:pt x="27" y="53"/>
                      </a:lnTo>
                      <a:lnTo>
                        <a:pt x="19" y="68"/>
                      </a:lnTo>
                      <a:lnTo>
                        <a:pt x="10" y="80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86" name="Freeform 1102"/>
                <p:cNvSpPr>
                  <a:spLocks/>
                </p:cNvSpPr>
                <p:nvPr/>
              </p:nvSpPr>
              <p:spPr bwMode="auto">
                <a:xfrm>
                  <a:off x="4878" y="2379"/>
                  <a:ext cx="97" cy="55"/>
                </a:xfrm>
                <a:custGeom>
                  <a:avLst/>
                  <a:gdLst>
                    <a:gd name="T0" fmla="*/ 486 w 486"/>
                    <a:gd name="T1" fmla="*/ 0 h 274"/>
                    <a:gd name="T2" fmla="*/ 486 w 486"/>
                    <a:gd name="T3" fmla="*/ 0 h 274"/>
                    <a:gd name="T4" fmla="*/ 484 w 486"/>
                    <a:gd name="T5" fmla="*/ 5 h 274"/>
                    <a:gd name="T6" fmla="*/ 475 w 486"/>
                    <a:gd name="T7" fmla="*/ 17 h 274"/>
                    <a:gd name="T8" fmla="*/ 462 w 486"/>
                    <a:gd name="T9" fmla="*/ 37 h 274"/>
                    <a:gd name="T10" fmla="*/ 442 w 486"/>
                    <a:gd name="T11" fmla="*/ 60 h 274"/>
                    <a:gd name="T12" fmla="*/ 418 w 486"/>
                    <a:gd name="T13" fmla="*/ 86 h 274"/>
                    <a:gd name="T14" fmla="*/ 386 w 486"/>
                    <a:gd name="T15" fmla="*/ 113 h 274"/>
                    <a:gd name="T16" fmla="*/ 350 w 486"/>
                    <a:gd name="T17" fmla="*/ 139 h 274"/>
                    <a:gd name="T18" fmla="*/ 306 w 486"/>
                    <a:gd name="T19" fmla="*/ 162 h 274"/>
                    <a:gd name="T20" fmla="*/ 306 w 486"/>
                    <a:gd name="T21" fmla="*/ 162 h 274"/>
                    <a:gd name="T22" fmla="*/ 284 w 486"/>
                    <a:gd name="T23" fmla="*/ 172 h 274"/>
                    <a:gd name="T24" fmla="*/ 262 w 486"/>
                    <a:gd name="T25" fmla="*/ 181 h 274"/>
                    <a:gd name="T26" fmla="*/ 242 w 486"/>
                    <a:gd name="T27" fmla="*/ 190 h 274"/>
                    <a:gd name="T28" fmla="*/ 223 w 486"/>
                    <a:gd name="T29" fmla="*/ 198 h 274"/>
                    <a:gd name="T30" fmla="*/ 205 w 486"/>
                    <a:gd name="T31" fmla="*/ 206 h 274"/>
                    <a:gd name="T32" fmla="*/ 189 w 486"/>
                    <a:gd name="T33" fmla="*/ 212 h 274"/>
                    <a:gd name="T34" fmla="*/ 173 w 486"/>
                    <a:gd name="T35" fmla="*/ 218 h 274"/>
                    <a:gd name="T36" fmla="*/ 160 w 486"/>
                    <a:gd name="T37" fmla="*/ 224 h 274"/>
                    <a:gd name="T38" fmla="*/ 147 w 486"/>
                    <a:gd name="T39" fmla="*/ 229 h 274"/>
                    <a:gd name="T40" fmla="*/ 136 w 486"/>
                    <a:gd name="T41" fmla="*/ 234 h 274"/>
                    <a:gd name="T42" fmla="*/ 126 w 486"/>
                    <a:gd name="T43" fmla="*/ 237 h 274"/>
                    <a:gd name="T44" fmla="*/ 117 w 486"/>
                    <a:gd name="T45" fmla="*/ 241 h 274"/>
                    <a:gd name="T46" fmla="*/ 110 w 486"/>
                    <a:gd name="T47" fmla="*/ 243 h 274"/>
                    <a:gd name="T48" fmla="*/ 105 w 486"/>
                    <a:gd name="T49" fmla="*/ 246 h 274"/>
                    <a:gd name="T50" fmla="*/ 100 w 486"/>
                    <a:gd name="T51" fmla="*/ 248 h 274"/>
                    <a:gd name="T52" fmla="*/ 98 w 486"/>
                    <a:gd name="T53" fmla="*/ 249 h 274"/>
                    <a:gd name="T54" fmla="*/ 98 w 486"/>
                    <a:gd name="T55" fmla="*/ 249 h 274"/>
                    <a:gd name="T56" fmla="*/ 92 w 486"/>
                    <a:gd name="T57" fmla="*/ 253 h 274"/>
                    <a:gd name="T58" fmla="*/ 81 w 486"/>
                    <a:gd name="T59" fmla="*/ 258 h 274"/>
                    <a:gd name="T60" fmla="*/ 66 w 486"/>
                    <a:gd name="T61" fmla="*/ 263 h 274"/>
                    <a:gd name="T62" fmla="*/ 52 w 486"/>
                    <a:gd name="T63" fmla="*/ 266 h 274"/>
                    <a:gd name="T64" fmla="*/ 35 w 486"/>
                    <a:gd name="T65" fmla="*/ 270 h 274"/>
                    <a:gd name="T66" fmla="*/ 20 w 486"/>
                    <a:gd name="T67" fmla="*/ 273 h 274"/>
                    <a:gd name="T68" fmla="*/ 9 w 486"/>
                    <a:gd name="T69" fmla="*/ 274 h 274"/>
                    <a:gd name="T70" fmla="*/ 0 w 486"/>
                    <a:gd name="T71" fmla="*/ 271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86" h="274">
                      <a:moveTo>
                        <a:pt x="486" y="0"/>
                      </a:moveTo>
                      <a:lnTo>
                        <a:pt x="486" y="0"/>
                      </a:lnTo>
                      <a:lnTo>
                        <a:pt x="484" y="5"/>
                      </a:lnTo>
                      <a:lnTo>
                        <a:pt x="475" y="17"/>
                      </a:lnTo>
                      <a:lnTo>
                        <a:pt x="462" y="37"/>
                      </a:lnTo>
                      <a:lnTo>
                        <a:pt x="442" y="60"/>
                      </a:lnTo>
                      <a:lnTo>
                        <a:pt x="418" y="86"/>
                      </a:lnTo>
                      <a:lnTo>
                        <a:pt x="386" y="113"/>
                      </a:lnTo>
                      <a:lnTo>
                        <a:pt x="350" y="139"/>
                      </a:lnTo>
                      <a:lnTo>
                        <a:pt x="306" y="162"/>
                      </a:lnTo>
                      <a:lnTo>
                        <a:pt x="284" y="172"/>
                      </a:lnTo>
                      <a:lnTo>
                        <a:pt x="262" y="181"/>
                      </a:lnTo>
                      <a:lnTo>
                        <a:pt x="242" y="190"/>
                      </a:lnTo>
                      <a:lnTo>
                        <a:pt x="223" y="198"/>
                      </a:lnTo>
                      <a:lnTo>
                        <a:pt x="205" y="206"/>
                      </a:lnTo>
                      <a:lnTo>
                        <a:pt x="189" y="212"/>
                      </a:lnTo>
                      <a:lnTo>
                        <a:pt x="173" y="218"/>
                      </a:lnTo>
                      <a:lnTo>
                        <a:pt x="160" y="224"/>
                      </a:lnTo>
                      <a:lnTo>
                        <a:pt x="147" y="229"/>
                      </a:lnTo>
                      <a:lnTo>
                        <a:pt x="136" y="234"/>
                      </a:lnTo>
                      <a:lnTo>
                        <a:pt x="126" y="237"/>
                      </a:lnTo>
                      <a:lnTo>
                        <a:pt x="117" y="241"/>
                      </a:lnTo>
                      <a:lnTo>
                        <a:pt x="110" y="243"/>
                      </a:lnTo>
                      <a:lnTo>
                        <a:pt x="105" y="246"/>
                      </a:lnTo>
                      <a:lnTo>
                        <a:pt x="100" y="248"/>
                      </a:lnTo>
                      <a:lnTo>
                        <a:pt x="98" y="249"/>
                      </a:lnTo>
                      <a:lnTo>
                        <a:pt x="92" y="253"/>
                      </a:lnTo>
                      <a:lnTo>
                        <a:pt x="81" y="258"/>
                      </a:lnTo>
                      <a:lnTo>
                        <a:pt x="66" y="263"/>
                      </a:lnTo>
                      <a:lnTo>
                        <a:pt x="52" y="266"/>
                      </a:lnTo>
                      <a:lnTo>
                        <a:pt x="35" y="270"/>
                      </a:lnTo>
                      <a:lnTo>
                        <a:pt x="20" y="273"/>
                      </a:lnTo>
                      <a:lnTo>
                        <a:pt x="9" y="274"/>
                      </a:lnTo>
                      <a:lnTo>
                        <a:pt x="0" y="271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87" name="Freeform 1103"/>
                <p:cNvSpPr>
                  <a:spLocks/>
                </p:cNvSpPr>
                <p:nvPr/>
              </p:nvSpPr>
              <p:spPr bwMode="auto">
                <a:xfrm>
                  <a:off x="4879" y="2379"/>
                  <a:ext cx="82" cy="44"/>
                </a:xfrm>
                <a:custGeom>
                  <a:avLst/>
                  <a:gdLst>
                    <a:gd name="T0" fmla="*/ 0 w 411"/>
                    <a:gd name="T1" fmla="*/ 205 h 220"/>
                    <a:gd name="T2" fmla="*/ 0 w 411"/>
                    <a:gd name="T3" fmla="*/ 205 h 220"/>
                    <a:gd name="T4" fmla="*/ 2 w 411"/>
                    <a:gd name="T5" fmla="*/ 206 h 220"/>
                    <a:gd name="T6" fmla="*/ 4 w 411"/>
                    <a:gd name="T7" fmla="*/ 208 h 220"/>
                    <a:gd name="T8" fmla="*/ 9 w 411"/>
                    <a:gd name="T9" fmla="*/ 211 h 220"/>
                    <a:gd name="T10" fmla="*/ 16 w 411"/>
                    <a:gd name="T11" fmla="*/ 214 h 220"/>
                    <a:gd name="T12" fmla="*/ 25 w 411"/>
                    <a:gd name="T13" fmla="*/ 217 h 220"/>
                    <a:gd name="T14" fmla="*/ 37 w 411"/>
                    <a:gd name="T15" fmla="*/ 219 h 220"/>
                    <a:gd name="T16" fmla="*/ 53 w 411"/>
                    <a:gd name="T17" fmla="*/ 220 h 220"/>
                    <a:gd name="T18" fmla="*/ 71 w 411"/>
                    <a:gd name="T19" fmla="*/ 219 h 220"/>
                    <a:gd name="T20" fmla="*/ 71 w 411"/>
                    <a:gd name="T21" fmla="*/ 219 h 220"/>
                    <a:gd name="T22" fmla="*/ 90 w 411"/>
                    <a:gd name="T23" fmla="*/ 215 h 220"/>
                    <a:gd name="T24" fmla="*/ 110 w 411"/>
                    <a:gd name="T25" fmla="*/ 211 h 220"/>
                    <a:gd name="T26" fmla="*/ 129 w 411"/>
                    <a:gd name="T27" fmla="*/ 205 h 220"/>
                    <a:gd name="T28" fmla="*/ 146 w 411"/>
                    <a:gd name="T29" fmla="*/ 200 h 220"/>
                    <a:gd name="T30" fmla="*/ 163 w 411"/>
                    <a:gd name="T31" fmla="*/ 194 h 220"/>
                    <a:gd name="T32" fmla="*/ 179 w 411"/>
                    <a:gd name="T33" fmla="*/ 187 h 220"/>
                    <a:gd name="T34" fmla="*/ 193 w 411"/>
                    <a:gd name="T35" fmla="*/ 181 h 220"/>
                    <a:gd name="T36" fmla="*/ 204 w 411"/>
                    <a:gd name="T37" fmla="*/ 175 h 220"/>
                    <a:gd name="T38" fmla="*/ 204 w 411"/>
                    <a:gd name="T39" fmla="*/ 175 h 220"/>
                    <a:gd name="T40" fmla="*/ 215 w 411"/>
                    <a:gd name="T41" fmla="*/ 167 h 220"/>
                    <a:gd name="T42" fmla="*/ 227 w 411"/>
                    <a:gd name="T43" fmla="*/ 160 h 220"/>
                    <a:gd name="T44" fmla="*/ 239 w 411"/>
                    <a:gd name="T45" fmla="*/ 150 h 220"/>
                    <a:gd name="T46" fmla="*/ 252 w 411"/>
                    <a:gd name="T47" fmla="*/ 142 h 220"/>
                    <a:gd name="T48" fmla="*/ 266 w 411"/>
                    <a:gd name="T49" fmla="*/ 132 h 220"/>
                    <a:gd name="T50" fmla="*/ 279 w 411"/>
                    <a:gd name="T51" fmla="*/ 124 h 220"/>
                    <a:gd name="T52" fmla="*/ 290 w 411"/>
                    <a:gd name="T53" fmla="*/ 115 h 220"/>
                    <a:gd name="T54" fmla="*/ 301 w 411"/>
                    <a:gd name="T55" fmla="*/ 109 h 220"/>
                    <a:gd name="T56" fmla="*/ 301 w 411"/>
                    <a:gd name="T57" fmla="*/ 109 h 220"/>
                    <a:gd name="T58" fmla="*/ 313 w 411"/>
                    <a:gd name="T59" fmla="*/ 102 h 220"/>
                    <a:gd name="T60" fmla="*/ 328 w 411"/>
                    <a:gd name="T61" fmla="*/ 90 h 220"/>
                    <a:gd name="T62" fmla="*/ 344 w 411"/>
                    <a:gd name="T63" fmla="*/ 75 h 220"/>
                    <a:gd name="T64" fmla="*/ 359 w 411"/>
                    <a:gd name="T65" fmla="*/ 59 h 220"/>
                    <a:gd name="T66" fmla="*/ 377 w 411"/>
                    <a:gd name="T67" fmla="*/ 42 h 220"/>
                    <a:gd name="T68" fmla="*/ 391 w 411"/>
                    <a:gd name="T69" fmla="*/ 26 h 220"/>
                    <a:gd name="T70" fmla="*/ 402 w 411"/>
                    <a:gd name="T71" fmla="*/ 12 h 220"/>
                    <a:gd name="T72" fmla="*/ 411 w 411"/>
                    <a:gd name="T73" fmla="*/ 0 h 2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11" h="220">
                      <a:moveTo>
                        <a:pt x="0" y="205"/>
                      </a:moveTo>
                      <a:lnTo>
                        <a:pt x="0" y="205"/>
                      </a:lnTo>
                      <a:lnTo>
                        <a:pt x="2" y="206"/>
                      </a:lnTo>
                      <a:lnTo>
                        <a:pt x="4" y="208"/>
                      </a:lnTo>
                      <a:lnTo>
                        <a:pt x="9" y="211"/>
                      </a:lnTo>
                      <a:lnTo>
                        <a:pt x="16" y="214"/>
                      </a:lnTo>
                      <a:lnTo>
                        <a:pt x="25" y="217"/>
                      </a:lnTo>
                      <a:lnTo>
                        <a:pt x="37" y="219"/>
                      </a:lnTo>
                      <a:lnTo>
                        <a:pt x="53" y="220"/>
                      </a:lnTo>
                      <a:lnTo>
                        <a:pt x="71" y="219"/>
                      </a:lnTo>
                      <a:lnTo>
                        <a:pt x="90" y="215"/>
                      </a:lnTo>
                      <a:lnTo>
                        <a:pt x="110" y="211"/>
                      </a:lnTo>
                      <a:lnTo>
                        <a:pt x="129" y="205"/>
                      </a:lnTo>
                      <a:lnTo>
                        <a:pt x="146" y="200"/>
                      </a:lnTo>
                      <a:lnTo>
                        <a:pt x="163" y="194"/>
                      </a:lnTo>
                      <a:lnTo>
                        <a:pt x="179" y="187"/>
                      </a:lnTo>
                      <a:lnTo>
                        <a:pt x="193" y="181"/>
                      </a:lnTo>
                      <a:lnTo>
                        <a:pt x="204" y="175"/>
                      </a:lnTo>
                      <a:lnTo>
                        <a:pt x="215" y="167"/>
                      </a:lnTo>
                      <a:lnTo>
                        <a:pt x="227" y="160"/>
                      </a:lnTo>
                      <a:lnTo>
                        <a:pt x="239" y="150"/>
                      </a:lnTo>
                      <a:lnTo>
                        <a:pt x="252" y="142"/>
                      </a:lnTo>
                      <a:lnTo>
                        <a:pt x="266" y="132"/>
                      </a:lnTo>
                      <a:lnTo>
                        <a:pt x="279" y="124"/>
                      </a:lnTo>
                      <a:lnTo>
                        <a:pt x="290" y="115"/>
                      </a:lnTo>
                      <a:lnTo>
                        <a:pt x="301" y="109"/>
                      </a:lnTo>
                      <a:lnTo>
                        <a:pt x="313" y="102"/>
                      </a:lnTo>
                      <a:lnTo>
                        <a:pt x="328" y="90"/>
                      </a:lnTo>
                      <a:lnTo>
                        <a:pt x="344" y="75"/>
                      </a:lnTo>
                      <a:lnTo>
                        <a:pt x="359" y="59"/>
                      </a:lnTo>
                      <a:lnTo>
                        <a:pt x="377" y="42"/>
                      </a:lnTo>
                      <a:lnTo>
                        <a:pt x="391" y="26"/>
                      </a:lnTo>
                      <a:lnTo>
                        <a:pt x="402" y="12"/>
                      </a:lnTo>
                      <a:lnTo>
                        <a:pt x="411" y="0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88" name="Freeform 1104"/>
                <p:cNvSpPr>
                  <a:spLocks/>
                </p:cNvSpPr>
                <p:nvPr/>
              </p:nvSpPr>
              <p:spPr bwMode="auto">
                <a:xfrm>
                  <a:off x="4943" y="2376"/>
                  <a:ext cx="30" cy="31"/>
                </a:xfrm>
                <a:custGeom>
                  <a:avLst/>
                  <a:gdLst>
                    <a:gd name="T0" fmla="*/ 154 w 154"/>
                    <a:gd name="T1" fmla="*/ 0 h 158"/>
                    <a:gd name="T2" fmla="*/ 154 w 154"/>
                    <a:gd name="T3" fmla="*/ 0 h 158"/>
                    <a:gd name="T4" fmla="*/ 150 w 154"/>
                    <a:gd name="T5" fmla="*/ 5 h 158"/>
                    <a:gd name="T6" fmla="*/ 142 w 154"/>
                    <a:gd name="T7" fmla="*/ 18 h 158"/>
                    <a:gd name="T8" fmla="*/ 127 w 154"/>
                    <a:gd name="T9" fmla="*/ 39 h 158"/>
                    <a:gd name="T10" fmla="*/ 107 w 154"/>
                    <a:gd name="T11" fmla="*/ 62 h 158"/>
                    <a:gd name="T12" fmla="*/ 84 w 154"/>
                    <a:gd name="T13" fmla="*/ 89 h 158"/>
                    <a:gd name="T14" fmla="*/ 59 w 154"/>
                    <a:gd name="T15" fmla="*/ 114 h 158"/>
                    <a:gd name="T16" fmla="*/ 31 w 154"/>
                    <a:gd name="T17" fmla="*/ 139 h 158"/>
                    <a:gd name="T18" fmla="*/ 0 w 154"/>
                    <a:gd name="T19" fmla="*/ 158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4" h="158">
                      <a:moveTo>
                        <a:pt x="154" y="0"/>
                      </a:moveTo>
                      <a:lnTo>
                        <a:pt x="154" y="0"/>
                      </a:lnTo>
                      <a:lnTo>
                        <a:pt x="150" y="5"/>
                      </a:lnTo>
                      <a:lnTo>
                        <a:pt x="142" y="18"/>
                      </a:lnTo>
                      <a:lnTo>
                        <a:pt x="127" y="39"/>
                      </a:lnTo>
                      <a:lnTo>
                        <a:pt x="107" y="62"/>
                      </a:lnTo>
                      <a:lnTo>
                        <a:pt x="84" y="89"/>
                      </a:lnTo>
                      <a:lnTo>
                        <a:pt x="59" y="114"/>
                      </a:lnTo>
                      <a:lnTo>
                        <a:pt x="31" y="139"/>
                      </a:lnTo>
                      <a:lnTo>
                        <a:pt x="0" y="158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89" name="Freeform 1105"/>
                <p:cNvSpPr>
                  <a:spLocks/>
                </p:cNvSpPr>
                <p:nvPr/>
              </p:nvSpPr>
              <p:spPr bwMode="auto">
                <a:xfrm>
                  <a:off x="4860" y="2445"/>
                  <a:ext cx="13" cy="10"/>
                </a:xfrm>
                <a:custGeom>
                  <a:avLst/>
                  <a:gdLst>
                    <a:gd name="T0" fmla="*/ 66 w 66"/>
                    <a:gd name="T1" fmla="*/ 0 h 47"/>
                    <a:gd name="T2" fmla="*/ 66 w 66"/>
                    <a:gd name="T3" fmla="*/ 0 h 47"/>
                    <a:gd name="T4" fmla="*/ 63 w 66"/>
                    <a:gd name="T5" fmla="*/ 0 h 47"/>
                    <a:gd name="T6" fmla="*/ 59 w 66"/>
                    <a:gd name="T7" fmla="*/ 2 h 47"/>
                    <a:gd name="T8" fmla="*/ 50 w 66"/>
                    <a:gd name="T9" fmla="*/ 5 h 47"/>
                    <a:gd name="T10" fmla="*/ 40 w 66"/>
                    <a:gd name="T11" fmla="*/ 8 h 47"/>
                    <a:gd name="T12" fmla="*/ 31 w 66"/>
                    <a:gd name="T13" fmla="*/ 16 h 47"/>
                    <a:gd name="T14" fmla="*/ 20 w 66"/>
                    <a:gd name="T15" fmla="*/ 23 h 47"/>
                    <a:gd name="T16" fmla="*/ 9 w 66"/>
                    <a:gd name="T17" fmla="*/ 34 h 47"/>
                    <a:gd name="T18" fmla="*/ 0 w 66"/>
                    <a:gd name="T19" fmla="*/ 4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6" h="47">
                      <a:moveTo>
                        <a:pt x="66" y="0"/>
                      </a:moveTo>
                      <a:lnTo>
                        <a:pt x="66" y="0"/>
                      </a:lnTo>
                      <a:lnTo>
                        <a:pt x="63" y="0"/>
                      </a:lnTo>
                      <a:lnTo>
                        <a:pt x="59" y="2"/>
                      </a:lnTo>
                      <a:lnTo>
                        <a:pt x="50" y="5"/>
                      </a:lnTo>
                      <a:lnTo>
                        <a:pt x="40" y="8"/>
                      </a:lnTo>
                      <a:lnTo>
                        <a:pt x="31" y="16"/>
                      </a:lnTo>
                      <a:lnTo>
                        <a:pt x="20" y="23"/>
                      </a:lnTo>
                      <a:lnTo>
                        <a:pt x="9" y="34"/>
                      </a:lnTo>
                      <a:lnTo>
                        <a:pt x="0" y="47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90" name="Freeform 1106"/>
                <p:cNvSpPr>
                  <a:spLocks/>
                </p:cNvSpPr>
                <p:nvPr/>
              </p:nvSpPr>
              <p:spPr bwMode="auto">
                <a:xfrm>
                  <a:off x="4857" y="2450"/>
                  <a:ext cx="21" cy="14"/>
                </a:xfrm>
                <a:custGeom>
                  <a:avLst/>
                  <a:gdLst>
                    <a:gd name="T0" fmla="*/ 104 w 104"/>
                    <a:gd name="T1" fmla="*/ 0 h 72"/>
                    <a:gd name="T2" fmla="*/ 104 w 104"/>
                    <a:gd name="T3" fmla="*/ 0 h 72"/>
                    <a:gd name="T4" fmla="*/ 102 w 104"/>
                    <a:gd name="T5" fmla="*/ 0 h 72"/>
                    <a:gd name="T6" fmla="*/ 97 w 104"/>
                    <a:gd name="T7" fmla="*/ 0 h 72"/>
                    <a:gd name="T8" fmla="*/ 89 w 104"/>
                    <a:gd name="T9" fmla="*/ 0 h 72"/>
                    <a:gd name="T10" fmla="*/ 78 w 104"/>
                    <a:gd name="T11" fmla="*/ 2 h 72"/>
                    <a:gd name="T12" fmla="*/ 64 w 104"/>
                    <a:gd name="T13" fmla="*/ 8 h 72"/>
                    <a:gd name="T14" fmla="*/ 51 w 104"/>
                    <a:gd name="T15" fmla="*/ 16 h 72"/>
                    <a:gd name="T16" fmla="*/ 38 w 104"/>
                    <a:gd name="T17" fmla="*/ 29 h 72"/>
                    <a:gd name="T18" fmla="*/ 24 w 104"/>
                    <a:gd name="T19" fmla="*/ 46 h 72"/>
                    <a:gd name="T20" fmla="*/ 24 w 104"/>
                    <a:gd name="T21" fmla="*/ 46 h 72"/>
                    <a:gd name="T22" fmla="*/ 22 w 104"/>
                    <a:gd name="T23" fmla="*/ 50 h 72"/>
                    <a:gd name="T24" fmla="*/ 16 w 104"/>
                    <a:gd name="T25" fmla="*/ 58 h 72"/>
                    <a:gd name="T26" fmla="*/ 7 w 104"/>
                    <a:gd name="T27" fmla="*/ 67 h 72"/>
                    <a:gd name="T28" fmla="*/ 0 w 104"/>
                    <a:gd name="T29" fmla="*/ 7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4" h="72">
                      <a:moveTo>
                        <a:pt x="104" y="0"/>
                      </a:moveTo>
                      <a:lnTo>
                        <a:pt x="104" y="0"/>
                      </a:lnTo>
                      <a:lnTo>
                        <a:pt x="102" y="0"/>
                      </a:lnTo>
                      <a:lnTo>
                        <a:pt x="97" y="0"/>
                      </a:lnTo>
                      <a:lnTo>
                        <a:pt x="89" y="0"/>
                      </a:lnTo>
                      <a:lnTo>
                        <a:pt x="78" y="2"/>
                      </a:lnTo>
                      <a:lnTo>
                        <a:pt x="64" y="8"/>
                      </a:lnTo>
                      <a:lnTo>
                        <a:pt x="51" y="16"/>
                      </a:lnTo>
                      <a:lnTo>
                        <a:pt x="38" y="29"/>
                      </a:lnTo>
                      <a:lnTo>
                        <a:pt x="24" y="46"/>
                      </a:lnTo>
                      <a:lnTo>
                        <a:pt x="22" y="50"/>
                      </a:lnTo>
                      <a:lnTo>
                        <a:pt x="16" y="58"/>
                      </a:lnTo>
                      <a:lnTo>
                        <a:pt x="7" y="67"/>
                      </a:lnTo>
                      <a:lnTo>
                        <a:pt x="0" y="72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91" name="Freeform 1107"/>
                <p:cNvSpPr>
                  <a:spLocks/>
                </p:cNvSpPr>
                <p:nvPr/>
              </p:nvSpPr>
              <p:spPr bwMode="auto">
                <a:xfrm>
                  <a:off x="4858" y="2453"/>
                  <a:ext cx="20" cy="17"/>
                </a:xfrm>
                <a:custGeom>
                  <a:avLst/>
                  <a:gdLst>
                    <a:gd name="T0" fmla="*/ 104 w 104"/>
                    <a:gd name="T1" fmla="*/ 0 h 86"/>
                    <a:gd name="T2" fmla="*/ 104 w 104"/>
                    <a:gd name="T3" fmla="*/ 0 h 86"/>
                    <a:gd name="T4" fmla="*/ 101 w 104"/>
                    <a:gd name="T5" fmla="*/ 0 h 86"/>
                    <a:gd name="T6" fmla="*/ 97 w 104"/>
                    <a:gd name="T7" fmla="*/ 2 h 86"/>
                    <a:gd name="T8" fmla="*/ 89 w 104"/>
                    <a:gd name="T9" fmla="*/ 5 h 86"/>
                    <a:gd name="T10" fmla="*/ 81 w 104"/>
                    <a:gd name="T11" fmla="*/ 8 h 86"/>
                    <a:gd name="T12" fmla="*/ 70 w 104"/>
                    <a:gd name="T13" fmla="*/ 13 h 86"/>
                    <a:gd name="T14" fmla="*/ 60 w 104"/>
                    <a:gd name="T15" fmla="*/ 19 h 86"/>
                    <a:gd name="T16" fmla="*/ 50 w 104"/>
                    <a:gd name="T17" fmla="*/ 26 h 86"/>
                    <a:gd name="T18" fmla="*/ 42 w 104"/>
                    <a:gd name="T19" fmla="*/ 35 h 86"/>
                    <a:gd name="T20" fmla="*/ 42 w 104"/>
                    <a:gd name="T21" fmla="*/ 35 h 86"/>
                    <a:gd name="T22" fmla="*/ 35 w 104"/>
                    <a:gd name="T23" fmla="*/ 43 h 86"/>
                    <a:gd name="T24" fmla="*/ 28 w 104"/>
                    <a:gd name="T25" fmla="*/ 52 h 86"/>
                    <a:gd name="T26" fmla="*/ 24 w 104"/>
                    <a:gd name="T27" fmla="*/ 59 h 86"/>
                    <a:gd name="T28" fmla="*/ 19 w 104"/>
                    <a:gd name="T29" fmla="*/ 67 h 86"/>
                    <a:gd name="T30" fmla="*/ 14 w 104"/>
                    <a:gd name="T31" fmla="*/ 74 h 86"/>
                    <a:gd name="T32" fmla="*/ 9 w 104"/>
                    <a:gd name="T33" fmla="*/ 79 h 86"/>
                    <a:gd name="T34" fmla="*/ 5 w 104"/>
                    <a:gd name="T35" fmla="*/ 84 h 86"/>
                    <a:gd name="T36" fmla="*/ 0 w 104"/>
                    <a:gd name="T37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4" h="86">
                      <a:moveTo>
                        <a:pt x="104" y="0"/>
                      </a:moveTo>
                      <a:lnTo>
                        <a:pt x="104" y="0"/>
                      </a:lnTo>
                      <a:lnTo>
                        <a:pt x="101" y="0"/>
                      </a:lnTo>
                      <a:lnTo>
                        <a:pt x="97" y="2"/>
                      </a:lnTo>
                      <a:lnTo>
                        <a:pt x="89" y="5"/>
                      </a:lnTo>
                      <a:lnTo>
                        <a:pt x="81" y="8"/>
                      </a:lnTo>
                      <a:lnTo>
                        <a:pt x="70" y="13"/>
                      </a:lnTo>
                      <a:lnTo>
                        <a:pt x="60" y="19"/>
                      </a:lnTo>
                      <a:lnTo>
                        <a:pt x="50" y="26"/>
                      </a:lnTo>
                      <a:lnTo>
                        <a:pt x="42" y="35"/>
                      </a:lnTo>
                      <a:lnTo>
                        <a:pt x="35" y="43"/>
                      </a:lnTo>
                      <a:lnTo>
                        <a:pt x="28" y="52"/>
                      </a:lnTo>
                      <a:lnTo>
                        <a:pt x="24" y="59"/>
                      </a:lnTo>
                      <a:lnTo>
                        <a:pt x="19" y="67"/>
                      </a:lnTo>
                      <a:lnTo>
                        <a:pt x="14" y="74"/>
                      </a:lnTo>
                      <a:lnTo>
                        <a:pt x="9" y="79"/>
                      </a:lnTo>
                      <a:lnTo>
                        <a:pt x="5" y="84"/>
                      </a:lnTo>
                      <a:lnTo>
                        <a:pt x="0" y="86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92" name="Freeform 1108"/>
                <p:cNvSpPr>
                  <a:spLocks/>
                </p:cNvSpPr>
                <p:nvPr/>
              </p:nvSpPr>
              <p:spPr bwMode="auto">
                <a:xfrm>
                  <a:off x="4857" y="2460"/>
                  <a:ext cx="21" cy="16"/>
                </a:xfrm>
                <a:custGeom>
                  <a:avLst/>
                  <a:gdLst>
                    <a:gd name="T0" fmla="*/ 102 w 102"/>
                    <a:gd name="T1" fmla="*/ 0 h 82"/>
                    <a:gd name="T2" fmla="*/ 102 w 102"/>
                    <a:gd name="T3" fmla="*/ 0 h 82"/>
                    <a:gd name="T4" fmla="*/ 100 w 102"/>
                    <a:gd name="T5" fmla="*/ 1 h 82"/>
                    <a:gd name="T6" fmla="*/ 93 w 102"/>
                    <a:gd name="T7" fmla="*/ 6 h 82"/>
                    <a:gd name="T8" fmla="*/ 83 w 102"/>
                    <a:gd name="T9" fmla="*/ 14 h 82"/>
                    <a:gd name="T10" fmla="*/ 70 w 102"/>
                    <a:gd name="T11" fmla="*/ 23 h 82"/>
                    <a:gd name="T12" fmla="*/ 56 w 102"/>
                    <a:gd name="T13" fmla="*/ 33 h 82"/>
                    <a:gd name="T14" fmla="*/ 43 w 102"/>
                    <a:gd name="T15" fmla="*/ 44 h 82"/>
                    <a:gd name="T16" fmla="*/ 32 w 102"/>
                    <a:gd name="T17" fmla="*/ 55 h 82"/>
                    <a:gd name="T18" fmla="*/ 22 w 102"/>
                    <a:gd name="T19" fmla="*/ 66 h 82"/>
                    <a:gd name="T20" fmla="*/ 22 w 102"/>
                    <a:gd name="T21" fmla="*/ 66 h 82"/>
                    <a:gd name="T22" fmla="*/ 20 w 102"/>
                    <a:gd name="T23" fmla="*/ 68 h 82"/>
                    <a:gd name="T24" fmla="*/ 14 w 102"/>
                    <a:gd name="T25" fmla="*/ 73 h 82"/>
                    <a:gd name="T26" fmla="*/ 6 w 102"/>
                    <a:gd name="T27" fmla="*/ 79 h 82"/>
                    <a:gd name="T28" fmla="*/ 0 w 102"/>
                    <a:gd name="T29" fmla="*/ 82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2" h="82">
                      <a:moveTo>
                        <a:pt x="102" y="0"/>
                      </a:moveTo>
                      <a:lnTo>
                        <a:pt x="102" y="0"/>
                      </a:lnTo>
                      <a:lnTo>
                        <a:pt x="100" y="1"/>
                      </a:lnTo>
                      <a:lnTo>
                        <a:pt x="93" y="6"/>
                      </a:lnTo>
                      <a:lnTo>
                        <a:pt x="83" y="14"/>
                      </a:lnTo>
                      <a:lnTo>
                        <a:pt x="70" y="23"/>
                      </a:lnTo>
                      <a:lnTo>
                        <a:pt x="56" y="33"/>
                      </a:lnTo>
                      <a:lnTo>
                        <a:pt x="43" y="44"/>
                      </a:lnTo>
                      <a:lnTo>
                        <a:pt x="32" y="55"/>
                      </a:lnTo>
                      <a:lnTo>
                        <a:pt x="22" y="66"/>
                      </a:lnTo>
                      <a:lnTo>
                        <a:pt x="20" y="68"/>
                      </a:lnTo>
                      <a:lnTo>
                        <a:pt x="14" y="73"/>
                      </a:lnTo>
                      <a:lnTo>
                        <a:pt x="6" y="79"/>
                      </a:lnTo>
                      <a:lnTo>
                        <a:pt x="0" y="82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93" name="Freeform 1109"/>
                <p:cNvSpPr>
                  <a:spLocks/>
                </p:cNvSpPr>
                <p:nvPr/>
              </p:nvSpPr>
              <p:spPr bwMode="auto">
                <a:xfrm>
                  <a:off x="4859" y="2459"/>
                  <a:ext cx="25" cy="24"/>
                </a:xfrm>
                <a:custGeom>
                  <a:avLst/>
                  <a:gdLst>
                    <a:gd name="T0" fmla="*/ 124 w 124"/>
                    <a:gd name="T1" fmla="*/ 0 h 120"/>
                    <a:gd name="T2" fmla="*/ 124 w 124"/>
                    <a:gd name="T3" fmla="*/ 0 h 120"/>
                    <a:gd name="T4" fmla="*/ 123 w 124"/>
                    <a:gd name="T5" fmla="*/ 1 h 120"/>
                    <a:gd name="T6" fmla="*/ 120 w 124"/>
                    <a:gd name="T7" fmla="*/ 6 h 120"/>
                    <a:gd name="T8" fmla="*/ 117 w 124"/>
                    <a:gd name="T9" fmla="*/ 12 h 120"/>
                    <a:gd name="T10" fmla="*/ 111 w 124"/>
                    <a:gd name="T11" fmla="*/ 19 h 120"/>
                    <a:gd name="T12" fmla="*/ 105 w 124"/>
                    <a:gd name="T13" fmla="*/ 28 h 120"/>
                    <a:gd name="T14" fmla="*/ 97 w 124"/>
                    <a:gd name="T15" fmla="*/ 35 h 120"/>
                    <a:gd name="T16" fmla="*/ 89 w 124"/>
                    <a:gd name="T17" fmla="*/ 41 h 120"/>
                    <a:gd name="T18" fmla="*/ 80 w 124"/>
                    <a:gd name="T19" fmla="*/ 45 h 120"/>
                    <a:gd name="T20" fmla="*/ 80 w 124"/>
                    <a:gd name="T21" fmla="*/ 45 h 120"/>
                    <a:gd name="T22" fmla="*/ 73 w 124"/>
                    <a:gd name="T23" fmla="*/ 48 h 120"/>
                    <a:gd name="T24" fmla="*/ 66 w 124"/>
                    <a:gd name="T25" fmla="*/ 51 h 120"/>
                    <a:gd name="T26" fmla="*/ 60 w 124"/>
                    <a:gd name="T27" fmla="*/ 54 h 120"/>
                    <a:gd name="T28" fmla="*/ 54 w 124"/>
                    <a:gd name="T29" fmla="*/ 58 h 120"/>
                    <a:gd name="T30" fmla="*/ 47 w 124"/>
                    <a:gd name="T31" fmla="*/ 63 h 120"/>
                    <a:gd name="T32" fmla="*/ 43 w 124"/>
                    <a:gd name="T33" fmla="*/ 66 h 120"/>
                    <a:gd name="T34" fmla="*/ 38 w 124"/>
                    <a:gd name="T35" fmla="*/ 70 h 120"/>
                    <a:gd name="T36" fmla="*/ 33 w 124"/>
                    <a:gd name="T37" fmla="*/ 75 h 120"/>
                    <a:gd name="T38" fmla="*/ 33 w 124"/>
                    <a:gd name="T39" fmla="*/ 75 h 120"/>
                    <a:gd name="T40" fmla="*/ 28 w 124"/>
                    <a:gd name="T41" fmla="*/ 80 h 120"/>
                    <a:gd name="T42" fmla="*/ 23 w 124"/>
                    <a:gd name="T43" fmla="*/ 86 h 120"/>
                    <a:gd name="T44" fmla="*/ 18 w 124"/>
                    <a:gd name="T45" fmla="*/ 92 h 120"/>
                    <a:gd name="T46" fmla="*/ 13 w 124"/>
                    <a:gd name="T47" fmla="*/ 98 h 120"/>
                    <a:gd name="T48" fmla="*/ 8 w 124"/>
                    <a:gd name="T49" fmla="*/ 104 h 120"/>
                    <a:gd name="T50" fmla="*/ 5 w 124"/>
                    <a:gd name="T51" fmla="*/ 110 h 120"/>
                    <a:gd name="T52" fmla="*/ 1 w 124"/>
                    <a:gd name="T53" fmla="*/ 115 h 120"/>
                    <a:gd name="T54" fmla="*/ 0 w 124"/>
                    <a:gd name="T55" fmla="*/ 120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24" h="120">
                      <a:moveTo>
                        <a:pt x="124" y="0"/>
                      </a:moveTo>
                      <a:lnTo>
                        <a:pt x="124" y="0"/>
                      </a:lnTo>
                      <a:lnTo>
                        <a:pt x="123" y="1"/>
                      </a:lnTo>
                      <a:lnTo>
                        <a:pt x="120" y="6"/>
                      </a:lnTo>
                      <a:lnTo>
                        <a:pt x="117" y="12"/>
                      </a:lnTo>
                      <a:lnTo>
                        <a:pt x="111" y="19"/>
                      </a:lnTo>
                      <a:lnTo>
                        <a:pt x="105" y="28"/>
                      </a:lnTo>
                      <a:lnTo>
                        <a:pt x="97" y="35"/>
                      </a:lnTo>
                      <a:lnTo>
                        <a:pt x="89" y="41"/>
                      </a:lnTo>
                      <a:lnTo>
                        <a:pt x="80" y="45"/>
                      </a:lnTo>
                      <a:lnTo>
                        <a:pt x="73" y="48"/>
                      </a:lnTo>
                      <a:lnTo>
                        <a:pt x="66" y="51"/>
                      </a:lnTo>
                      <a:lnTo>
                        <a:pt x="60" y="54"/>
                      </a:lnTo>
                      <a:lnTo>
                        <a:pt x="54" y="58"/>
                      </a:lnTo>
                      <a:lnTo>
                        <a:pt x="47" y="63"/>
                      </a:lnTo>
                      <a:lnTo>
                        <a:pt x="43" y="66"/>
                      </a:lnTo>
                      <a:lnTo>
                        <a:pt x="38" y="70"/>
                      </a:lnTo>
                      <a:lnTo>
                        <a:pt x="33" y="75"/>
                      </a:lnTo>
                      <a:lnTo>
                        <a:pt x="28" y="80"/>
                      </a:lnTo>
                      <a:lnTo>
                        <a:pt x="23" y="86"/>
                      </a:lnTo>
                      <a:lnTo>
                        <a:pt x="18" y="92"/>
                      </a:lnTo>
                      <a:lnTo>
                        <a:pt x="13" y="98"/>
                      </a:lnTo>
                      <a:lnTo>
                        <a:pt x="8" y="104"/>
                      </a:lnTo>
                      <a:lnTo>
                        <a:pt x="5" y="110"/>
                      </a:lnTo>
                      <a:lnTo>
                        <a:pt x="1" y="115"/>
                      </a:lnTo>
                      <a:lnTo>
                        <a:pt x="0" y="120"/>
                      </a:lnTo>
                    </a:path>
                  </a:pathLst>
                </a:custGeom>
                <a:noFill/>
                <a:ln w="0">
                  <a:solidFill>
                    <a:srgbClr val="E5F2F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94" name="Freeform 1110"/>
                <p:cNvSpPr>
                  <a:spLocks/>
                </p:cNvSpPr>
                <p:nvPr/>
              </p:nvSpPr>
              <p:spPr bwMode="auto">
                <a:xfrm>
                  <a:off x="4485" y="2254"/>
                  <a:ext cx="309" cy="256"/>
                </a:xfrm>
                <a:custGeom>
                  <a:avLst/>
                  <a:gdLst>
                    <a:gd name="T0" fmla="*/ 1099 w 1544"/>
                    <a:gd name="T1" fmla="*/ 41 h 1278"/>
                    <a:gd name="T2" fmla="*/ 1183 w 1544"/>
                    <a:gd name="T3" fmla="*/ 73 h 1278"/>
                    <a:gd name="T4" fmla="*/ 1260 w 1544"/>
                    <a:gd name="T5" fmla="*/ 114 h 1278"/>
                    <a:gd name="T6" fmla="*/ 1327 w 1544"/>
                    <a:gd name="T7" fmla="*/ 166 h 1278"/>
                    <a:gd name="T8" fmla="*/ 1385 w 1544"/>
                    <a:gd name="T9" fmla="*/ 224 h 1278"/>
                    <a:gd name="T10" fmla="*/ 1435 w 1544"/>
                    <a:gd name="T11" fmla="*/ 290 h 1278"/>
                    <a:gd name="T12" fmla="*/ 1475 w 1544"/>
                    <a:gd name="T13" fmla="*/ 360 h 1278"/>
                    <a:gd name="T14" fmla="*/ 1507 w 1544"/>
                    <a:gd name="T15" fmla="*/ 434 h 1278"/>
                    <a:gd name="T16" fmla="*/ 1529 w 1544"/>
                    <a:gd name="T17" fmla="*/ 511 h 1278"/>
                    <a:gd name="T18" fmla="*/ 1542 w 1544"/>
                    <a:gd name="T19" fmla="*/ 590 h 1278"/>
                    <a:gd name="T20" fmla="*/ 1544 w 1544"/>
                    <a:gd name="T21" fmla="*/ 669 h 1278"/>
                    <a:gd name="T22" fmla="*/ 1537 w 1544"/>
                    <a:gd name="T23" fmla="*/ 748 h 1278"/>
                    <a:gd name="T24" fmla="*/ 1519 w 1544"/>
                    <a:gd name="T25" fmla="*/ 824 h 1278"/>
                    <a:gd name="T26" fmla="*/ 1492 w 1544"/>
                    <a:gd name="T27" fmla="*/ 897 h 1278"/>
                    <a:gd name="T28" fmla="*/ 1453 w 1544"/>
                    <a:gd name="T29" fmla="*/ 966 h 1278"/>
                    <a:gd name="T30" fmla="*/ 1404 w 1544"/>
                    <a:gd name="T31" fmla="*/ 1028 h 1278"/>
                    <a:gd name="T32" fmla="*/ 1344 w 1544"/>
                    <a:gd name="T33" fmla="*/ 1087 h 1278"/>
                    <a:gd name="T34" fmla="*/ 1273 w 1544"/>
                    <a:gd name="T35" fmla="*/ 1139 h 1278"/>
                    <a:gd name="T36" fmla="*/ 1197 w 1544"/>
                    <a:gd name="T37" fmla="*/ 1183 h 1278"/>
                    <a:gd name="T38" fmla="*/ 1118 w 1544"/>
                    <a:gd name="T39" fmla="*/ 1218 h 1278"/>
                    <a:gd name="T40" fmla="*/ 1037 w 1544"/>
                    <a:gd name="T41" fmla="*/ 1245 h 1278"/>
                    <a:gd name="T42" fmla="*/ 953 w 1544"/>
                    <a:gd name="T43" fmla="*/ 1263 h 1278"/>
                    <a:gd name="T44" fmla="*/ 868 w 1544"/>
                    <a:gd name="T45" fmla="*/ 1274 h 1278"/>
                    <a:gd name="T46" fmla="*/ 782 w 1544"/>
                    <a:gd name="T47" fmla="*/ 1278 h 1278"/>
                    <a:gd name="T48" fmla="*/ 697 w 1544"/>
                    <a:gd name="T49" fmla="*/ 1274 h 1278"/>
                    <a:gd name="T50" fmla="*/ 613 w 1544"/>
                    <a:gd name="T51" fmla="*/ 1263 h 1278"/>
                    <a:gd name="T52" fmla="*/ 532 w 1544"/>
                    <a:gd name="T53" fmla="*/ 1246 h 1278"/>
                    <a:gd name="T54" fmla="*/ 454 w 1544"/>
                    <a:gd name="T55" fmla="*/ 1223 h 1278"/>
                    <a:gd name="T56" fmla="*/ 378 w 1544"/>
                    <a:gd name="T57" fmla="*/ 1194 h 1278"/>
                    <a:gd name="T58" fmla="*/ 309 w 1544"/>
                    <a:gd name="T59" fmla="*/ 1160 h 1278"/>
                    <a:gd name="T60" fmla="*/ 244 w 1544"/>
                    <a:gd name="T61" fmla="*/ 1119 h 1278"/>
                    <a:gd name="T62" fmla="*/ 186 w 1544"/>
                    <a:gd name="T63" fmla="*/ 1076 h 1278"/>
                    <a:gd name="T64" fmla="*/ 133 w 1544"/>
                    <a:gd name="T65" fmla="*/ 1026 h 1278"/>
                    <a:gd name="T66" fmla="*/ 90 w 1544"/>
                    <a:gd name="T67" fmla="*/ 967 h 1278"/>
                    <a:gd name="T68" fmla="*/ 54 w 1544"/>
                    <a:gd name="T69" fmla="*/ 904 h 1278"/>
                    <a:gd name="T70" fmla="*/ 26 w 1544"/>
                    <a:gd name="T71" fmla="*/ 835 h 1278"/>
                    <a:gd name="T72" fmla="*/ 9 w 1544"/>
                    <a:gd name="T73" fmla="*/ 763 h 1278"/>
                    <a:gd name="T74" fmla="*/ 1 w 1544"/>
                    <a:gd name="T75" fmla="*/ 688 h 1278"/>
                    <a:gd name="T76" fmla="*/ 2 w 1544"/>
                    <a:gd name="T77" fmla="*/ 611 h 1278"/>
                    <a:gd name="T78" fmla="*/ 13 w 1544"/>
                    <a:gd name="T79" fmla="*/ 533 h 1278"/>
                    <a:gd name="T80" fmla="*/ 34 w 1544"/>
                    <a:gd name="T81" fmla="*/ 458 h 1278"/>
                    <a:gd name="T82" fmla="*/ 64 w 1544"/>
                    <a:gd name="T83" fmla="*/ 383 h 1278"/>
                    <a:gd name="T84" fmla="*/ 107 w 1544"/>
                    <a:gd name="T85" fmla="*/ 312 h 1278"/>
                    <a:gd name="T86" fmla="*/ 158 w 1544"/>
                    <a:gd name="T87" fmla="*/ 245 h 1278"/>
                    <a:gd name="T88" fmla="*/ 221 w 1544"/>
                    <a:gd name="T89" fmla="*/ 184 h 1278"/>
                    <a:gd name="T90" fmla="*/ 295 w 1544"/>
                    <a:gd name="T91" fmla="*/ 129 h 1278"/>
                    <a:gd name="T92" fmla="*/ 381 w 1544"/>
                    <a:gd name="T93" fmla="*/ 82 h 1278"/>
                    <a:gd name="T94" fmla="*/ 478 w 1544"/>
                    <a:gd name="T95" fmla="*/ 44 h 1278"/>
                    <a:gd name="T96" fmla="*/ 579 w 1544"/>
                    <a:gd name="T97" fmla="*/ 18 h 1278"/>
                    <a:gd name="T98" fmla="*/ 676 w 1544"/>
                    <a:gd name="T99" fmla="*/ 5 h 1278"/>
                    <a:gd name="T100" fmla="*/ 768 w 1544"/>
                    <a:gd name="T101" fmla="*/ 0 h 1278"/>
                    <a:gd name="T102" fmla="*/ 852 w 1544"/>
                    <a:gd name="T103" fmla="*/ 1 h 1278"/>
                    <a:gd name="T104" fmla="*/ 926 w 1544"/>
                    <a:gd name="T105" fmla="*/ 7 h 1278"/>
                    <a:gd name="T106" fmla="*/ 986 w 1544"/>
                    <a:gd name="T107" fmla="*/ 16 h 1278"/>
                    <a:gd name="T108" fmla="*/ 1028 w 1544"/>
                    <a:gd name="T109" fmla="*/ 23 h 1278"/>
                    <a:gd name="T110" fmla="*/ 1051 w 1544"/>
                    <a:gd name="T111" fmla="*/ 28 h 1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544" h="1278">
                      <a:moveTo>
                        <a:pt x="1054" y="29"/>
                      </a:moveTo>
                      <a:lnTo>
                        <a:pt x="1099" y="41"/>
                      </a:lnTo>
                      <a:lnTo>
                        <a:pt x="1143" y="56"/>
                      </a:lnTo>
                      <a:lnTo>
                        <a:pt x="1183" y="73"/>
                      </a:lnTo>
                      <a:lnTo>
                        <a:pt x="1222" y="93"/>
                      </a:lnTo>
                      <a:lnTo>
                        <a:pt x="1260" y="114"/>
                      </a:lnTo>
                      <a:lnTo>
                        <a:pt x="1294" y="139"/>
                      </a:lnTo>
                      <a:lnTo>
                        <a:pt x="1327" y="166"/>
                      </a:lnTo>
                      <a:lnTo>
                        <a:pt x="1357" y="195"/>
                      </a:lnTo>
                      <a:lnTo>
                        <a:pt x="1385" y="224"/>
                      </a:lnTo>
                      <a:lnTo>
                        <a:pt x="1411" y="257"/>
                      </a:lnTo>
                      <a:lnTo>
                        <a:pt x="1435" y="290"/>
                      </a:lnTo>
                      <a:lnTo>
                        <a:pt x="1457" y="324"/>
                      </a:lnTo>
                      <a:lnTo>
                        <a:pt x="1475" y="360"/>
                      </a:lnTo>
                      <a:lnTo>
                        <a:pt x="1492" y="397"/>
                      </a:lnTo>
                      <a:lnTo>
                        <a:pt x="1507" y="434"/>
                      </a:lnTo>
                      <a:lnTo>
                        <a:pt x="1519" y="472"/>
                      </a:lnTo>
                      <a:lnTo>
                        <a:pt x="1529" y="511"/>
                      </a:lnTo>
                      <a:lnTo>
                        <a:pt x="1536" y="551"/>
                      </a:lnTo>
                      <a:lnTo>
                        <a:pt x="1542" y="590"/>
                      </a:lnTo>
                      <a:lnTo>
                        <a:pt x="1544" y="630"/>
                      </a:lnTo>
                      <a:lnTo>
                        <a:pt x="1544" y="669"/>
                      </a:lnTo>
                      <a:lnTo>
                        <a:pt x="1542" y="709"/>
                      </a:lnTo>
                      <a:lnTo>
                        <a:pt x="1537" y="748"/>
                      </a:lnTo>
                      <a:lnTo>
                        <a:pt x="1530" y="786"/>
                      </a:lnTo>
                      <a:lnTo>
                        <a:pt x="1519" y="824"/>
                      </a:lnTo>
                      <a:lnTo>
                        <a:pt x="1507" y="861"/>
                      </a:lnTo>
                      <a:lnTo>
                        <a:pt x="1492" y="897"/>
                      </a:lnTo>
                      <a:lnTo>
                        <a:pt x="1474" y="932"/>
                      </a:lnTo>
                      <a:lnTo>
                        <a:pt x="1453" y="966"/>
                      </a:lnTo>
                      <a:lnTo>
                        <a:pt x="1430" y="998"/>
                      </a:lnTo>
                      <a:lnTo>
                        <a:pt x="1404" y="1028"/>
                      </a:lnTo>
                      <a:lnTo>
                        <a:pt x="1376" y="1057"/>
                      </a:lnTo>
                      <a:lnTo>
                        <a:pt x="1344" y="1087"/>
                      </a:lnTo>
                      <a:lnTo>
                        <a:pt x="1308" y="1115"/>
                      </a:lnTo>
                      <a:lnTo>
                        <a:pt x="1273" y="1139"/>
                      </a:lnTo>
                      <a:lnTo>
                        <a:pt x="1235" y="1162"/>
                      </a:lnTo>
                      <a:lnTo>
                        <a:pt x="1197" y="1183"/>
                      </a:lnTo>
                      <a:lnTo>
                        <a:pt x="1159" y="1201"/>
                      </a:lnTo>
                      <a:lnTo>
                        <a:pt x="1118" y="1218"/>
                      </a:lnTo>
                      <a:lnTo>
                        <a:pt x="1078" y="1231"/>
                      </a:lnTo>
                      <a:lnTo>
                        <a:pt x="1037" y="1245"/>
                      </a:lnTo>
                      <a:lnTo>
                        <a:pt x="995" y="1255"/>
                      </a:lnTo>
                      <a:lnTo>
                        <a:pt x="953" y="1263"/>
                      </a:lnTo>
                      <a:lnTo>
                        <a:pt x="910" y="1269"/>
                      </a:lnTo>
                      <a:lnTo>
                        <a:pt x="868" y="1274"/>
                      </a:lnTo>
                      <a:lnTo>
                        <a:pt x="825" y="1276"/>
                      </a:lnTo>
                      <a:lnTo>
                        <a:pt x="782" y="1278"/>
                      </a:lnTo>
                      <a:lnTo>
                        <a:pt x="740" y="1276"/>
                      </a:lnTo>
                      <a:lnTo>
                        <a:pt x="697" y="1274"/>
                      </a:lnTo>
                      <a:lnTo>
                        <a:pt x="656" y="1269"/>
                      </a:lnTo>
                      <a:lnTo>
                        <a:pt x="613" y="1263"/>
                      </a:lnTo>
                      <a:lnTo>
                        <a:pt x="573" y="1256"/>
                      </a:lnTo>
                      <a:lnTo>
                        <a:pt x="532" y="1246"/>
                      </a:lnTo>
                      <a:lnTo>
                        <a:pt x="493" y="1235"/>
                      </a:lnTo>
                      <a:lnTo>
                        <a:pt x="454" y="1223"/>
                      </a:lnTo>
                      <a:lnTo>
                        <a:pt x="416" y="1209"/>
                      </a:lnTo>
                      <a:lnTo>
                        <a:pt x="378" y="1194"/>
                      </a:lnTo>
                      <a:lnTo>
                        <a:pt x="343" y="1178"/>
                      </a:lnTo>
                      <a:lnTo>
                        <a:pt x="309" y="1160"/>
                      </a:lnTo>
                      <a:lnTo>
                        <a:pt x="276" y="1140"/>
                      </a:lnTo>
                      <a:lnTo>
                        <a:pt x="244" y="1119"/>
                      </a:lnTo>
                      <a:lnTo>
                        <a:pt x="214" y="1099"/>
                      </a:lnTo>
                      <a:lnTo>
                        <a:pt x="186" y="1076"/>
                      </a:lnTo>
                      <a:lnTo>
                        <a:pt x="159" y="1051"/>
                      </a:lnTo>
                      <a:lnTo>
                        <a:pt x="133" y="1026"/>
                      </a:lnTo>
                      <a:lnTo>
                        <a:pt x="110" y="998"/>
                      </a:lnTo>
                      <a:lnTo>
                        <a:pt x="90" y="967"/>
                      </a:lnTo>
                      <a:lnTo>
                        <a:pt x="70" y="937"/>
                      </a:lnTo>
                      <a:lnTo>
                        <a:pt x="54" y="904"/>
                      </a:lnTo>
                      <a:lnTo>
                        <a:pt x="40" y="870"/>
                      </a:lnTo>
                      <a:lnTo>
                        <a:pt x="26" y="835"/>
                      </a:lnTo>
                      <a:lnTo>
                        <a:pt x="17" y="799"/>
                      </a:lnTo>
                      <a:lnTo>
                        <a:pt x="9" y="763"/>
                      </a:lnTo>
                      <a:lnTo>
                        <a:pt x="4" y="725"/>
                      </a:lnTo>
                      <a:lnTo>
                        <a:pt x="1" y="688"/>
                      </a:lnTo>
                      <a:lnTo>
                        <a:pt x="0" y="649"/>
                      </a:lnTo>
                      <a:lnTo>
                        <a:pt x="2" y="611"/>
                      </a:lnTo>
                      <a:lnTo>
                        <a:pt x="6" y="572"/>
                      </a:lnTo>
                      <a:lnTo>
                        <a:pt x="13" y="533"/>
                      </a:lnTo>
                      <a:lnTo>
                        <a:pt x="21" y="495"/>
                      </a:lnTo>
                      <a:lnTo>
                        <a:pt x="34" y="458"/>
                      </a:lnTo>
                      <a:lnTo>
                        <a:pt x="48" y="420"/>
                      </a:lnTo>
                      <a:lnTo>
                        <a:pt x="64" y="383"/>
                      </a:lnTo>
                      <a:lnTo>
                        <a:pt x="84" y="347"/>
                      </a:lnTo>
                      <a:lnTo>
                        <a:pt x="107" y="312"/>
                      </a:lnTo>
                      <a:lnTo>
                        <a:pt x="131" y="277"/>
                      </a:lnTo>
                      <a:lnTo>
                        <a:pt x="158" y="245"/>
                      </a:lnTo>
                      <a:lnTo>
                        <a:pt x="188" y="213"/>
                      </a:lnTo>
                      <a:lnTo>
                        <a:pt x="221" y="184"/>
                      </a:lnTo>
                      <a:lnTo>
                        <a:pt x="256" y="156"/>
                      </a:lnTo>
                      <a:lnTo>
                        <a:pt x="295" y="129"/>
                      </a:lnTo>
                      <a:lnTo>
                        <a:pt x="337" y="105"/>
                      </a:lnTo>
                      <a:lnTo>
                        <a:pt x="381" y="82"/>
                      </a:lnTo>
                      <a:lnTo>
                        <a:pt x="428" y="62"/>
                      </a:lnTo>
                      <a:lnTo>
                        <a:pt x="478" y="44"/>
                      </a:lnTo>
                      <a:lnTo>
                        <a:pt x="530" y="29"/>
                      </a:lnTo>
                      <a:lnTo>
                        <a:pt x="579" y="18"/>
                      </a:lnTo>
                      <a:lnTo>
                        <a:pt x="628" y="10"/>
                      </a:lnTo>
                      <a:lnTo>
                        <a:pt x="676" y="5"/>
                      </a:lnTo>
                      <a:lnTo>
                        <a:pt x="723" y="1"/>
                      </a:lnTo>
                      <a:lnTo>
                        <a:pt x="768" y="0"/>
                      </a:lnTo>
                      <a:lnTo>
                        <a:pt x="812" y="0"/>
                      </a:lnTo>
                      <a:lnTo>
                        <a:pt x="852" y="1"/>
                      </a:lnTo>
                      <a:lnTo>
                        <a:pt x="891" y="4"/>
                      </a:lnTo>
                      <a:lnTo>
                        <a:pt x="926" y="7"/>
                      </a:lnTo>
                      <a:lnTo>
                        <a:pt x="958" y="11"/>
                      </a:lnTo>
                      <a:lnTo>
                        <a:pt x="986" y="16"/>
                      </a:lnTo>
                      <a:lnTo>
                        <a:pt x="1009" y="20"/>
                      </a:lnTo>
                      <a:lnTo>
                        <a:pt x="1028" y="23"/>
                      </a:lnTo>
                      <a:lnTo>
                        <a:pt x="1042" y="27"/>
                      </a:lnTo>
                      <a:lnTo>
                        <a:pt x="1051" y="28"/>
                      </a:lnTo>
                      <a:lnTo>
                        <a:pt x="1054" y="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95" name="Freeform 1111"/>
                <p:cNvSpPr>
                  <a:spLocks/>
                </p:cNvSpPr>
                <p:nvPr/>
              </p:nvSpPr>
              <p:spPr bwMode="auto">
                <a:xfrm>
                  <a:off x="4485" y="2254"/>
                  <a:ext cx="309" cy="256"/>
                </a:xfrm>
                <a:custGeom>
                  <a:avLst/>
                  <a:gdLst>
                    <a:gd name="T0" fmla="*/ 1054 w 1544"/>
                    <a:gd name="T1" fmla="*/ 29 h 1278"/>
                    <a:gd name="T2" fmla="*/ 1143 w 1544"/>
                    <a:gd name="T3" fmla="*/ 56 h 1278"/>
                    <a:gd name="T4" fmla="*/ 1222 w 1544"/>
                    <a:gd name="T5" fmla="*/ 93 h 1278"/>
                    <a:gd name="T6" fmla="*/ 1294 w 1544"/>
                    <a:gd name="T7" fmla="*/ 139 h 1278"/>
                    <a:gd name="T8" fmla="*/ 1357 w 1544"/>
                    <a:gd name="T9" fmla="*/ 195 h 1278"/>
                    <a:gd name="T10" fmla="*/ 1411 w 1544"/>
                    <a:gd name="T11" fmla="*/ 257 h 1278"/>
                    <a:gd name="T12" fmla="*/ 1457 w 1544"/>
                    <a:gd name="T13" fmla="*/ 324 h 1278"/>
                    <a:gd name="T14" fmla="*/ 1492 w 1544"/>
                    <a:gd name="T15" fmla="*/ 397 h 1278"/>
                    <a:gd name="T16" fmla="*/ 1519 w 1544"/>
                    <a:gd name="T17" fmla="*/ 472 h 1278"/>
                    <a:gd name="T18" fmla="*/ 1536 w 1544"/>
                    <a:gd name="T19" fmla="*/ 551 h 1278"/>
                    <a:gd name="T20" fmla="*/ 1544 w 1544"/>
                    <a:gd name="T21" fmla="*/ 630 h 1278"/>
                    <a:gd name="T22" fmla="*/ 1542 w 1544"/>
                    <a:gd name="T23" fmla="*/ 709 h 1278"/>
                    <a:gd name="T24" fmla="*/ 1530 w 1544"/>
                    <a:gd name="T25" fmla="*/ 786 h 1278"/>
                    <a:gd name="T26" fmla="*/ 1507 w 1544"/>
                    <a:gd name="T27" fmla="*/ 861 h 1278"/>
                    <a:gd name="T28" fmla="*/ 1474 w 1544"/>
                    <a:gd name="T29" fmla="*/ 932 h 1278"/>
                    <a:gd name="T30" fmla="*/ 1430 w 1544"/>
                    <a:gd name="T31" fmla="*/ 998 h 1278"/>
                    <a:gd name="T32" fmla="*/ 1376 w 1544"/>
                    <a:gd name="T33" fmla="*/ 1057 h 1278"/>
                    <a:gd name="T34" fmla="*/ 1344 w 1544"/>
                    <a:gd name="T35" fmla="*/ 1087 h 1278"/>
                    <a:gd name="T36" fmla="*/ 1273 w 1544"/>
                    <a:gd name="T37" fmla="*/ 1139 h 1278"/>
                    <a:gd name="T38" fmla="*/ 1197 w 1544"/>
                    <a:gd name="T39" fmla="*/ 1183 h 1278"/>
                    <a:gd name="T40" fmla="*/ 1118 w 1544"/>
                    <a:gd name="T41" fmla="*/ 1218 h 1278"/>
                    <a:gd name="T42" fmla="*/ 1037 w 1544"/>
                    <a:gd name="T43" fmla="*/ 1245 h 1278"/>
                    <a:gd name="T44" fmla="*/ 953 w 1544"/>
                    <a:gd name="T45" fmla="*/ 1263 h 1278"/>
                    <a:gd name="T46" fmla="*/ 868 w 1544"/>
                    <a:gd name="T47" fmla="*/ 1274 h 1278"/>
                    <a:gd name="T48" fmla="*/ 782 w 1544"/>
                    <a:gd name="T49" fmla="*/ 1278 h 1278"/>
                    <a:gd name="T50" fmla="*/ 697 w 1544"/>
                    <a:gd name="T51" fmla="*/ 1274 h 1278"/>
                    <a:gd name="T52" fmla="*/ 613 w 1544"/>
                    <a:gd name="T53" fmla="*/ 1263 h 1278"/>
                    <a:gd name="T54" fmla="*/ 532 w 1544"/>
                    <a:gd name="T55" fmla="*/ 1246 h 1278"/>
                    <a:gd name="T56" fmla="*/ 454 w 1544"/>
                    <a:gd name="T57" fmla="*/ 1223 h 1278"/>
                    <a:gd name="T58" fmla="*/ 378 w 1544"/>
                    <a:gd name="T59" fmla="*/ 1194 h 1278"/>
                    <a:gd name="T60" fmla="*/ 309 w 1544"/>
                    <a:gd name="T61" fmla="*/ 1160 h 1278"/>
                    <a:gd name="T62" fmla="*/ 244 w 1544"/>
                    <a:gd name="T63" fmla="*/ 1119 h 1278"/>
                    <a:gd name="T64" fmla="*/ 186 w 1544"/>
                    <a:gd name="T65" fmla="*/ 1076 h 1278"/>
                    <a:gd name="T66" fmla="*/ 159 w 1544"/>
                    <a:gd name="T67" fmla="*/ 1051 h 1278"/>
                    <a:gd name="T68" fmla="*/ 110 w 1544"/>
                    <a:gd name="T69" fmla="*/ 998 h 1278"/>
                    <a:gd name="T70" fmla="*/ 70 w 1544"/>
                    <a:gd name="T71" fmla="*/ 937 h 1278"/>
                    <a:gd name="T72" fmla="*/ 40 w 1544"/>
                    <a:gd name="T73" fmla="*/ 870 h 1278"/>
                    <a:gd name="T74" fmla="*/ 17 w 1544"/>
                    <a:gd name="T75" fmla="*/ 799 h 1278"/>
                    <a:gd name="T76" fmla="*/ 4 w 1544"/>
                    <a:gd name="T77" fmla="*/ 725 h 1278"/>
                    <a:gd name="T78" fmla="*/ 0 w 1544"/>
                    <a:gd name="T79" fmla="*/ 649 h 1278"/>
                    <a:gd name="T80" fmla="*/ 6 w 1544"/>
                    <a:gd name="T81" fmla="*/ 572 h 1278"/>
                    <a:gd name="T82" fmla="*/ 21 w 1544"/>
                    <a:gd name="T83" fmla="*/ 495 h 1278"/>
                    <a:gd name="T84" fmla="*/ 48 w 1544"/>
                    <a:gd name="T85" fmla="*/ 420 h 1278"/>
                    <a:gd name="T86" fmla="*/ 84 w 1544"/>
                    <a:gd name="T87" fmla="*/ 347 h 1278"/>
                    <a:gd name="T88" fmla="*/ 131 w 1544"/>
                    <a:gd name="T89" fmla="*/ 277 h 1278"/>
                    <a:gd name="T90" fmla="*/ 188 w 1544"/>
                    <a:gd name="T91" fmla="*/ 213 h 1278"/>
                    <a:gd name="T92" fmla="*/ 256 w 1544"/>
                    <a:gd name="T93" fmla="*/ 156 h 1278"/>
                    <a:gd name="T94" fmla="*/ 337 w 1544"/>
                    <a:gd name="T95" fmla="*/ 105 h 1278"/>
                    <a:gd name="T96" fmla="*/ 428 w 1544"/>
                    <a:gd name="T97" fmla="*/ 62 h 1278"/>
                    <a:gd name="T98" fmla="*/ 530 w 1544"/>
                    <a:gd name="T99" fmla="*/ 29 h 1278"/>
                    <a:gd name="T100" fmla="*/ 579 w 1544"/>
                    <a:gd name="T101" fmla="*/ 18 h 1278"/>
                    <a:gd name="T102" fmla="*/ 676 w 1544"/>
                    <a:gd name="T103" fmla="*/ 5 h 1278"/>
                    <a:gd name="T104" fmla="*/ 768 w 1544"/>
                    <a:gd name="T105" fmla="*/ 0 h 1278"/>
                    <a:gd name="T106" fmla="*/ 852 w 1544"/>
                    <a:gd name="T107" fmla="*/ 1 h 1278"/>
                    <a:gd name="T108" fmla="*/ 926 w 1544"/>
                    <a:gd name="T109" fmla="*/ 7 h 1278"/>
                    <a:gd name="T110" fmla="*/ 986 w 1544"/>
                    <a:gd name="T111" fmla="*/ 16 h 1278"/>
                    <a:gd name="T112" fmla="*/ 1028 w 1544"/>
                    <a:gd name="T113" fmla="*/ 23 h 1278"/>
                    <a:gd name="T114" fmla="*/ 1051 w 1544"/>
                    <a:gd name="T115" fmla="*/ 28 h 1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544" h="1278">
                      <a:moveTo>
                        <a:pt x="1054" y="29"/>
                      </a:moveTo>
                      <a:lnTo>
                        <a:pt x="1054" y="29"/>
                      </a:lnTo>
                      <a:lnTo>
                        <a:pt x="1099" y="41"/>
                      </a:lnTo>
                      <a:lnTo>
                        <a:pt x="1143" y="56"/>
                      </a:lnTo>
                      <a:lnTo>
                        <a:pt x="1183" y="73"/>
                      </a:lnTo>
                      <a:lnTo>
                        <a:pt x="1222" y="93"/>
                      </a:lnTo>
                      <a:lnTo>
                        <a:pt x="1260" y="114"/>
                      </a:lnTo>
                      <a:lnTo>
                        <a:pt x="1294" y="139"/>
                      </a:lnTo>
                      <a:lnTo>
                        <a:pt x="1327" y="166"/>
                      </a:lnTo>
                      <a:lnTo>
                        <a:pt x="1357" y="195"/>
                      </a:lnTo>
                      <a:lnTo>
                        <a:pt x="1385" y="224"/>
                      </a:lnTo>
                      <a:lnTo>
                        <a:pt x="1411" y="257"/>
                      </a:lnTo>
                      <a:lnTo>
                        <a:pt x="1435" y="290"/>
                      </a:lnTo>
                      <a:lnTo>
                        <a:pt x="1457" y="324"/>
                      </a:lnTo>
                      <a:lnTo>
                        <a:pt x="1475" y="360"/>
                      </a:lnTo>
                      <a:lnTo>
                        <a:pt x="1492" y="397"/>
                      </a:lnTo>
                      <a:lnTo>
                        <a:pt x="1507" y="434"/>
                      </a:lnTo>
                      <a:lnTo>
                        <a:pt x="1519" y="472"/>
                      </a:lnTo>
                      <a:lnTo>
                        <a:pt x="1529" y="511"/>
                      </a:lnTo>
                      <a:lnTo>
                        <a:pt x="1536" y="551"/>
                      </a:lnTo>
                      <a:lnTo>
                        <a:pt x="1542" y="590"/>
                      </a:lnTo>
                      <a:lnTo>
                        <a:pt x="1544" y="630"/>
                      </a:lnTo>
                      <a:lnTo>
                        <a:pt x="1544" y="669"/>
                      </a:lnTo>
                      <a:lnTo>
                        <a:pt x="1542" y="709"/>
                      </a:lnTo>
                      <a:lnTo>
                        <a:pt x="1537" y="748"/>
                      </a:lnTo>
                      <a:lnTo>
                        <a:pt x="1530" y="786"/>
                      </a:lnTo>
                      <a:lnTo>
                        <a:pt x="1519" y="824"/>
                      </a:lnTo>
                      <a:lnTo>
                        <a:pt x="1507" y="861"/>
                      </a:lnTo>
                      <a:lnTo>
                        <a:pt x="1492" y="897"/>
                      </a:lnTo>
                      <a:lnTo>
                        <a:pt x="1474" y="932"/>
                      </a:lnTo>
                      <a:lnTo>
                        <a:pt x="1453" y="966"/>
                      </a:lnTo>
                      <a:lnTo>
                        <a:pt x="1430" y="998"/>
                      </a:lnTo>
                      <a:lnTo>
                        <a:pt x="1404" y="1028"/>
                      </a:lnTo>
                      <a:lnTo>
                        <a:pt x="1376" y="1057"/>
                      </a:lnTo>
                      <a:lnTo>
                        <a:pt x="1344" y="1087"/>
                      </a:lnTo>
                      <a:lnTo>
                        <a:pt x="1308" y="1115"/>
                      </a:lnTo>
                      <a:lnTo>
                        <a:pt x="1273" y="1139"/>
                      </a:lnTo>
                      <a:lnTo>
                        <a:pt x="1235" y="1162"/>
                      </a:lnTo>
                      <a:lnTo>
                        <a:pt x="1197" y="1183"/>
                      </a:lnTo>
                      <a:lnTo>
                        <a:pt x="1159" y="1201"/>
                      </a:lnTo>
                      <a:lnTo>
                        <a:pt x="1118" y="1218"/>
                      </a:lnTo>
                      <a:lnTo>
                        <a:pt x="1078" y="1231"/>
                      </a:lnTo>
                      <a:lnTo>
                        <a:pt x="1037" y="1245"/>
                      </a:lnTo>
                      <a:lnTo>
                        <a:pt x="995" y="1255"/>
                      </a:lnTo>
                      <a:lnTo>
                        <a:pt x="953" y="1263"/>
                      </a:lnTo>
                      <a:lnTo>
                        <a:pt x="910" y="1269"/>
                      </a:lnTo>
                      <a:lnTo>
                        <a:pt x="868" y="1274"/>
                      </a:lnTo>
                      <a:lnTo>
                        <a:pt x="825" y="1276"/>
                      </a:lnTo>
                      <a:lnTo>
                        <a:pt x="782" y="1278"/>
                      </a:lnTo>
                      <a:lnTo>
                        <a:pt x="740" y="1276"/>
                      </a:lnTo>
                      <a:lnTo>
                        <a:pt x="697" y="1274"/>
                      </a:lnTo>
                      <a:lnTo>
                        <a:pt x="656" y="1269"/>
                      </a:lnTo>
                      <a:lnTo>
                        <a:pt x="613" y="1263"/>
                      </a:lnTo>
                      <a:lnTo>
                        <a:pt x="573" y="1256"/>
                      </a:lnTo>
                      <a:lnTo>
                        <a:pt x="532" y="1246"/>
                      </a:lnTo>
                      <a:lnTo>
                        <a:pt x="493" y="1235"/>
                      </a:lnTo>
                      <a:lnTo>
                        <a:pt x="454" y="1223"/>
                      </a:lnTo>
                      <a:lnTo>
                        <a:pt x="416" y="1209"/>
                      </a:lnTo>
                      <a:lnTo>
                        <a:pt x="378" y="1194"/>
                      </a:lnTo>
                      <a:lnTo>
                        <a:pt x="343" y="1178"/>
                      </a:lnTo>
                      <a:lnTo>
                        <a:pt x="309" y="1160"/>
                      </a:lnTo>
                      <a:lnTo>
                        <a:pt x="276" y="1140"/>
                      </a:lnTo>
                      <a:lnTo>
                        <a:pt x="244" y="1119"/>
                      </a:lnTo>
                      <a:lnTo>
                        <a:pt x="214" y="1099"/>
                      </a:lnTo>
                      <a:lnTo>
                        <a:pt x="186" y="1076"/>
                      </a:lnTo>
                      <a:lnTo>
                        <a:pt x="159" y="1051"/>
                      </a:lnTo>
                      <a:lnTo>
                        <a:pt x="133" y="1026"/>
                      </a:lnTo>
                      <a:lnTo>
                        <a:pt x="110" y="998"/>
                      </a:lnTo>
                      <a:lnTo>
                        <a:pt x="90" y="967"/>
                      </a:lnTo>
                      <a:lnTo>
                        <a:pt x="70" y="937"/>
                      </a:lnTo>
                      <a:lnTo>
                        <a:pt x="54" y="904"/>
                      </a:lnTo>
                      <a:lnTo>
                        <a:pt x="40" y="870"/>
                      </a:lnTo>
                      <a:lnTo>
                        <a:pt x="26" y="835"/>
                      </a:lnTo>
                      <a:lnTo>
                        <a:pt x="17" y="799"/>
                      </a:lnTo>
                      <a:lnTo>
                        <a:pt x="9" y="763"/>
                      </a:lnTo>
                      <a:lnTo>
                        <a:pt x="4" y="725"/>
                      </a:lnTo>
                      <a:lnTo>
                        <a:pt x="1" y="688"/>
                      </a:lnTo>
                      <a:lnTo>
                        <a:pt x="0" y="649"/>
                      </a:lnTo>
                      <a:lnTo>
                        <a:pt x="2" y="611"/>
                      </a:lnTo>
                      <a:lnTo>
                        <a:pt x="6" y="572"/>
                      </a:lnTo>
                      <a:lnTo>
                        <a:pt x="13" y="533"/>
                      </a:lnTo>
                      <a:lnTo>
                        <a:pt x="21" y="495"/>
                      </a:lnTo>
                      <a:lnTo>
                        <a:pt x="34" y="458"/>
                      </a:lnTo>
                      <a:lnTo>
                        <a:pt x="48" y="420"/>
                      </a:lnTo>
                      <a:lnTo>
                        <a:pt x="64" y="383"/>
                      </a:lnTo>
                      <a:lnTo>
                        <a:pt x="84" y="347"/>
                      </a:lnTo>
                      <a:lnTo>
                        <a:pt x="107" y="312"/>
                      </a:lnTo>
                      <a:lnTo>
                        <a:pt x="131" y="277"/>
                      </a:lnTo>
                      <a:lnTo>
                        <a:pt x="158" y="245"/>
                      </a:lnTo>
                      <a:lnTo>
                        <a:pt x="188" y="213"/>
                      </a:lnTo>
                      <a:lnTo>
                        <a:pt x="221" y="184"/>
                      </a:lnTo>
                      <a:lnTo>
                        <a:pt x="256" y="156"/>
                      </a:lnTo>
                      <a:lnTo>
                        <a:pt x="295" y="129"/>
                      </a:lnTo>
                      <a:lnTo>
                        <a:pt x="337" y="105"/>
                      </a:lnTo>
                      <a:lnTo>
                        <a:pt x="381" y="82"/>
                      </a:lnTo>
                      <a:lnTo>
                        <a:pt x="428" y="62"/>
                      </a:lnTo>
                      <a:lnTo>
                        <a:pt x="478" y="44"/>
                      </a:lnTo>
                      <a:lnTo>
                        <a:pt x="530" y="29"/>
                      </a:lnTo>
                      <a:lnTo>
                        <a:pt x="579" y="18"/>
                      </a:lnTo>
                      <a:lnTo>
                        <a:pt x="628" y="10"/>
                      </a:lnTo>
                      <a:lnTo>
                        <a:pt x="676" y="5"/>
                      </a:lnTo>
                      <a:lnTo>
                        <a:pt x="723" y="1"/>
                      </a:lnTo>
                      <a:lnTo>
                        <a:pt x="768" y="0"/>
                      </a:lnTo>
                      <a:lnTo>
                        <a:pt x="812" y="0"/>
                      </a:lnTo>
                      <a:lnTo>
                        <a:pt x="852" y="1"/>
                      </a:lnTo>
                      <a:lnTo>
                        <a:pt x="891" y="4"/>
                      </a:lnTo>
                      <a:lnTo>
                        <a:pt x="926" y="7"/>
                      </a:lnTo>
                      <a:lnTo>
                        <a:pt x="958" y="11"/>
                      </a:lnTo>
                      <a:lnTo>
                        <a:pt x="986" y="16"/>
                      </a:lnTo>
                      <a:lnTo>
                        <a:pt x="1009" y="20"/>
                      </a:lnTo>
                      <a:lnTo>
                        <a:pt x="1028" y="23"/>
                      </a:lnTo>
                      <a:lnTo>
                        <a:pt x="1042" y="27"/>
                      </a:lnTo>
                      <a:lnTo>
                        <a:pt x="1051" y="28"/>
                      </a:lnTo>
                      <a:lnTo>
                        <a:pt x="1054" y="2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96" name="Freeform 1112"/>
                <p:cNvSpPr>
                  <a:spLocks/>
                </p:cNvSpPr>
                <p:nvPr/>
              </p:nvSpPr>
              <p:spPr bwMode="auto">
                <a:xfrm>
                  <a:off x="4821" y="2525"/>
                  <a:ext cx="31" cy="30"/>
                </a:xfrm>
                <a:custGeom>
                  <a:avLst/>
                  <a:gdLst>
                    <a:gd name="T0" fmla="*/ 151 w 153"/>
                    <a:gd name="T1" fmla="*/ 56 h 153"/>
                    <a:gd name="T2" fmla="*/ 153 w 153"/>
                    <a:gd name="T3" fmla="*/ 71 h 153"/>
                    <a:gd name="T4" fmla="*/ 153 w 153"/>
                    <a:gd name="T5" fmla="*/ 86 h 153"/>
                    <a:gd name="T6" fmla="*/ 150 w 153"/>
                    <a:gd name="T7" fmla="*/ 101 h 153"/>
                    <a:gd name="T8" fmla="*/ 144 w 153"/>
                    <a:gd name="T9" fmla="*/ 114 h 153"/>
                    <a:gd name="T10" fmla="*/ 135 w 153"/>
                    <a:gd name="T11" fmla="*/ 126 h 153"/>
                    <a:gd name="T12" fmla="*/ 124 w 153"/>
                    <a:gd name="T13" fmla="*/ 137 h 153"/>
                    <a:gd name="T14" fmla="*/ 112 w 153"/>
                    <a:gd name="T15" fmla="*/ 144 h 153"/>
                    <a:gd name="T16" fmla="*/ 97 w 153"/>
                    <a:gd name="T17" fmla="*/ 151 h 153"/>
                    <a:gd name="T18" fmla="*/ 83 w 153"/>
                    <a:gd name="T19" fmla="*/ 153 h 153"/>
                    <a:gd name="T20" fmla="*/ 67 w 153"/>
                    <a:gd name="T21" fmla="*/ 153 h 153"/>
                    <a:gd name="T22" fmla="*/ 52 w 153"/>
                    <a:gd name="T23" fmla="*/ 149 h 153"/>
                    <a:gd name="T24" fmla="*/ 39 w 153"/>
                    <a:gd name="T25" fmla="*/ 143 h 153"/>
                    <a:gd name="T26" fmla="*/ 27 w 153"/>
                    <a:gd name="T27" fmla="*/ 135 h 153"/>
                    <a:gd name="T28" fmla="*/ 17 w 153"/>
                    <a:gd name="T29" fmla="*/ 125 h 153"/>
                    <a:gd name="T30" fmla="*/ 9 w 153"/>
                    <a:gd name="T31" fmla="*/ 112 h 153"/>
                    <a:gd name="T32" fmla="*/ 2 w 153"/>
                    <a:gd name="T33" fmla="*/ 97 h 153"/>
                    <a:gd name="T34" fmla="*/ 0 w 153"/>
                    <a:gd name="T35" fmla="*/ 82 h 153"/>
                    <a:gd name="T36" fmla="*/ 0 w 153"/>
                    <a:gd name="T37" fmla="*/ 67 h 153"/>
                    <a:gd name="T38" fmla="*/ 4 w 153"/>
                    <a:gd name="T39" fmla="*/ 52 h 153"/>
                    <a:gd name="T40" fmla="*/ 10 w 153"/>
                    <a:gd name="T41" fmla="*/ 39 h 153"/>
                    <a:gd name="T42" fmla="*/ 18 w 153"/>
                    <a:gd name="T43" fmla="*/ 26 h 153"/>
                    <a:gd name="T44" fmla="*/ 29 w 153"/>
                    <a:gd name="T45" fmla="*/ 15 h 153"/>
                    <a:gd name="T46" fmla="*/ 41 w 153"/>
                    <a:gd name="T47" fmla="*/ 8 h 153"/>
                    <a:gd name="T48" fmla="*/ 56 w 153"/>
                    <a:gd name="T49" fmla="*/ 2 h 153"/>
                    <a:gd name="T50" fmla="*/ 72 w 153"/>
                    <a:gd name="T51" fmla="*/ 0 h 153"/>
                    <a:gd name="T52" fmla="*/ 86 w 153"/>
                    <a:gd name="T53" fmla="*/ 0 h 153"/>
                    <a:gd name="T54" fmla="*/ 101 w 153"/>
                    <a:gd name="T55" fmla="*/ 3 h 153"/>
                    <a:gd name="T56" fmla="*/ 114 w 153"/>
                    <a:gd name="T57" fmla="*/ 9 h 153"/>
                    <a:gd name="T58" fmla="*/ 127 w 153"/>
                    <a:gd name="T59" fmla="*/ 18 h 153"/>
                    <a:gd name="T60" fmla="*/ 138 w 153"/>
                    <a:gd name="T61" fmla="*/ 29 h 153"/>
                    <a:gd name="T62" fmla="*/ 145 w 153"/>
                    <a:gd name="T63" fmla="*/ 41 h 153"/>
                    <a:gd name="T64" fmla="*/ 151 w 153"/>
                    <a:gd name="T65" fmla="*/ 56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3" h="153">
                      <a:moveTo>
                        <a:pt x="151" y="56"/>
                      </a:moveTo>
                      <a:lnTo>
                        <a:pt x="153" y="71"/>
                      </a:lnTo>
                      <a:lnTo>
                        <a:pt x="153" y="86"/>
                      </a:lnTo>
                      <a:lnTo>
                        <a:pt x="150" y="101"/>
                      </a:lnTo>
                      <a:lnTo>
                        <a:pt x="144" y="114"/>
                      </a:lnTo>
                      <a:lnTo>
                        <a:pt x="135" y="126"/>
                      </a:lnTo>
                      <a:lnTo>
                        <a:pt x="124" y="137"/>
                      </a:lnTo>
                      <a:lnTo>
                        <a:pt x="112" y="144"/>
                      </a:lnTo>
                      <a:lnTo>
                        <a:pt x="97" y="151"/>
                      </a:lnTo>
                      <a:lnTo>
                        <a:pt x="83" y="153"/>
                      </a:lnTo>
                      <a:lnTo>
                        <a:pt x="67" y="153"/>
                      </a:lnTo>
                      <a:lnTo>
                        <a:pt x="52" y="149"/>
                      </a:lnTo>
                      <a:lnTo>
                        <a:pt x="39" y="143"/>
                      </a:lnTo>
                      <a:lnTo>
                        <a:pt x="27" y="135"/>
                      </a:lnTo>
                      <a:lnTo>
                        <a:pt x="17" y="125"/>
                      </a:lnTo>
                      <a:lnTo>
                        <a:pt x="9" y="112"/>
                      </a:lnTo>
                      <a:lnTo>
                        <a:pt x="2" y="97"/>
                      </a:lnTo>
                      <a:lnTo>
                        <a:pt x="0" y="82"/>
                      </a:lnTo>
                      <a:lnTo>
                        <a:pt x="0" y="67"/>
                      </a:lnTo>
                      <a:lnTo>
                        <a:pt x="4" y="52"/>
                      </a:lnTo>
                      <a:lnTo>
                        <a:pt x="10" y="39"/>
                      </a:lnTo>
                      <a:lnTo>
                        <a:pt x="18" y="26"/>
                      </a:lnTo>
                      <a:lnTo>
                        <a:pt x="29" y="15"/>
                      </a:lnTo>
                      <a:lnTo>
                        <a:pt x="41" y="8"/>
                      </a:lnTo>
                      <a:lnTo>
                        <a:pt x="56" y="2"/>
                      </a:lnTo>
                      <a:lnTo>
                        <a:pt x="72" y="0"/>
                      </a:lnTo>
                      <a:lnTo>
                        <a:pt x="86" y="0"/>
                      </a:lnTo>
                      <a:lnTo>
                        <a:pt x="101" y="3"/>
                      </a:lnTo>
                      <a:lnTo>
                        <a:pt x="114" y="9"/>
                      </a:lnTo>
                      <a:lnTo>
                        <a:pt x="127" y="18"/>
                      </a:lnTo>
                      <a:lnTo>
                        <a:pt x="138" y="29"/>
                      </a:lnTo>
                      <a:lnTo>
                        <a:pt x="145" y="41"/>
                      </a:lnTo>
                      <a:lnTo>
                        <a:pt x="151" y="5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97" name="Freeform 1113"/>
                <p:cNvSpPr>
                  <a:spLocks/>
                </p:cNvSpPr>
                <p:nvPr/>
              </p:nvSpPr>
              <p:spPr bwMode="auto">
                <a:xfrm>
                  <a:off x="4821" y="2525"/>
                  <a:ext cx="31" cy="30"/>
                </a:xfrm>
                <a:custGeom>
                  <a:avLst/>
                  <a:gdLst>
                    <a:gd name="T0" fmla="*/ 151 w 153"/>
                    <a:gd name="T1" fmla="*/ 56 h 153"/>
                    <a:gd name="T2" fmla="*/ 151 w 153"/>
                    <a:gd name="T3" fmla="*/ 56 h 153"/>
                    <a:gd name="T4" fmla="*/ 153 w 153"/>
                    <a:gd name="T5" fmla="*/ 71 h 153"/>
                    <a:gd name="T6" fmla="*/ 153 w 153"/>
                    <a:gd name="T7" fmla="*/ 86 h 153"/>
                    <a:gd name="T8" fmla="*/ 150 w 153"/>
                    <a:gd name="T9" fmla="*/ 101 h 153"/>
                    <a:gd name="T10" fmla="*/ 144 w 153"/>
                    <a:gd name="T11" fmla="*/ 114 h 153"/>
                    <a:gd name="T12" fmla="*/ 135 w 153"/>
                    <a:gd name="T13" fmla="*/ 126 h 153"/>
                    <a:gd name="T14" fmla="*/ 124 w 153"/>
                    <a:gd name="T15" fmla="*/ 137 h 153"/>
                    <a:gd name="T16" fmla="*/ 112 w 153"/>
                    <a:gd name="T17" fmla="*/ 144 h 153"/>
                    <a:gd name="T18" fmla="*/ 97 w 153"/>
                    <a:gd name="T19" fmla="*/ 151 h 153"/>
                    <a:gd name="T20" fmla="*/ 97 w 153"/>
                    <a:gd name="T21" fmla="*/ 151 h 153"/>
                    <a:gd name="T22" fmla="*/ 83 w 153"/>
                    <a:gd name="T23" fmla="*/ 153 h 153"/>
                    <a:gd name="T24" fmla="*/ 67 w 153"/>
                    <a:gd name="T25" fmla="*/ 153 h 153"/>
                    <a:gd name="T26" fmla="*/ 52 w 153"/>
                    <a:gd name="T27" fmla="*/ 149 h 153"/>
                    <a:gd name="T28" fmla="*/ 39 w 153"/>
                    <a:gd name="T29" fmla="*/ 143 h 153"/>
                    <a:gd name="T30" fmla="*/ 27 w 153"/>
                    <a:gd name="T31" fmla="*/ 135 h 153"/>
                    <a:gd name="T32" fmla="*/ 17 w 153"/>
                    <a:gd name="T33" fmla="*/ 125 h 153"/>
                    <a:gd name="T34" fmla="*/ 9 w 153"/>
                    <a:gd name="T35" fmla="*/ 112 h 153"/>
                    <a:gd name="T36" fmla="*/ 2 w 153"/>
                    <a:gd name="T37" fmla="*/ 97 h 153"/>
                    <a:gd name="T38" fmla="*/ 2 w 153"/>
                    <a:gd name="T39" fmla="*/ 97 h 153"/>
                    <a:gd name="T40" fmla="*/ 0 w 153"/>
                    <a:gd name="T41" fmla="*/ 82 h 153"/>
                    <a:gd name="T42" fmla="*/ 0 w 153"/>
                    <a:gd name="T43" fmla="*/ 67 h 153"/>
                    <a:gd name="T44" fmla="*/ 4 w 153"/>
                    <a:gd name="T45" fmla="*/ 52 h 153"/>
                    <a:gd name="T46" fmla="*/ 10 w 153"/>
                    <a:gd name="T47" fmla="*/ 39 h 153"/>
                    <a:gd name="T48" fmla="*/ 18 w 153"/>
                    <a:gd name="T49" fmla="*/ 26 h 153"/>
                    <a:gd name="T50" fmla="*/ 29 w 153"/>
                    <a:gd name="T51" fmla="*/ 15 h 153"/>
                    <a:gd name="T52" fmla="*/ 41 w 153"/>
                    <a:gd name="T53" fmla="*/ 8 h 153"/>
                    <a:gd name="T54" fmla="*/ 56 w 153"/>
                    <a:gd name="T55" fmla="*/ 2 h 153"/>
                    <a:gd name="T56" fmla="*/ 56 w 153"/>
                    <a:gd name="T57" fmla="*/ 2 h 153"/>
                    <a:gd name="T58" fmla="*/ 72 w 153"/>
                    <a:gd name="T59" fmla="*/ 0 h 153"/>
                    <a:gd name="T60" fmla="*/ 86 w 153"/>
                    <a:gd name="T61" fmla="*/ 0 h 153"/>
                    <a:gd name="T62" fmla="*/ 101 w 153"/>
                    <a:gd name="T63" fmla="*/ 3 h 153"/>
                    <a:gd name="T64" fmla="*/ 114 w 153"/>
                    <a:gd name="T65" fmla="*/ 9 h 153"/>
                    <a:gd name="T66" fmla="*/ 127 w 153"/>
                    <a:gd name="T67" fmla="*/ 18 h 153"/>
                    <a:gd name="T68" fmla="*/ 138 w 153"/>
                    <a:gd name="T69" fmla="*/ 29 h 153"/>
                    <a:gd name="T70" fmla="*/ 145 w 153"/>
                    <a:gd name="T71" fmla="*/ 41 h 153"/>
                    <a:gd name="T72" fmla="*/ 151 w 153"/>
                    <a:gd name="T73" fmla="*/ 56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3" h="153">
                      <a:moveTo>
                        <a:pt x="151" y="56"/>
                      </a:moveTo>
                      <a:lnTo>
                        <a:pt x="151" y="56"/>
                      </a:lnTo>
                      <a:lnTo>
                        <a:pt x="153" y="71"/>
                      </a:lnTo>
                      <a:lnTo>
                        <a:pt x="153" y="86"/>
                      </a:lnTo>
                      <a:lnTo>
                        <a:pt x="150" y="101"/>
                      </a:lnTo>
                      <a:lnTo>
                        <a:pt x="144" y="114"/>
                      </a:lnTo>
                      <a:lnTo>
                        <a:pt x="135" y="126"/>
                      </a:lnTo>
                      <a:lnTo>
                        <a:pt x="124" y="137"/>
                      </a:lnTo>
                      <a:lnTo>
                        <a:pt x="112" y="144"/>
                      </a:lnTo>
                      <a:lnTo>
                        <a:pt x="97" y="151"/>
                      </a:lnTo>
                      <a:lnTo>
                        <a:pt x="83" y="153"/>
                      </a:lnTo>
                      <a:lnTo>
                        <a:pt x="67" y="153"/>
                      </a:lnTo>
                      <a:lnTo>
                        <a:pt x="52" y="149"/>
                      </a:lnTo>
                      <a:lnTo>
                        <a:pt x="39" y="143"/>
                      </a:lnTo>
                      <a:lnTo>
                        <a:pt x="27" y="135"/>
                      </a:lnTo>
                      <a:lnTo>
                        <a:pt x="17" y="125"/>
                      </a:lnTo>
                      <a:lnTo>
                        <a:pt x="9" y="112"/>
                      </a:lnTo>
                      <a:lnTo>
                        <a:pt x="2" y="97"/>
                      </a:lnTo>
                      <a:lnTo>
                        <a:pt x="0" y="82"/>
                      </a:lnTo>
                      <a:lnTo>
                        <a:pt x="0" y="67"/>
                      </a:lnTo>
                      <a:lnTo>
                        <a:pt x="4" y="52"/>
                      </a:lnTo>
                      <a:lnTo>
                        <a:pt x="10" y="39"/>
                      </a:lnTo>
                      <a:lnTo>
                        <a:pt x="18" y="26"/>
                      </a:lnTo>
                      <a:lnTo>
                        <a:pt x="29" y="15"/>
                      </a:lnTo>
                      <a:lnTo>
                        <a:pt x="41" y="8"/>
                      </a:lnTo>
                      <a:lnTo>
                        <a:pt x="56" y="2"/>
                      </a:lnTo>
                      <a:lnTo>
                        <a:pt x="72" y="0"/>
                      </a:lnTo>
                      <a:lnTo>
                        <a:pt x="86" y="0"/>
                      </a:lnTo>
                      <a:lnTo>
                        <a:pt x="101" y="3"/>
                      </a:lnTo>
                      <a:lnTo>
                        <a:pt x="114" y="9"/>
                      </a:lnTo>
                      <a:lnTo>
                        <a:pt x="127" y="18"/>
                      </a:lnTo>
                      <a:lnTo>
                        <a:pt x="138" y="29"/>
                      </a:lnTo>
                      <a:lnTo>
                        <a:pt x="145" y="41"/>
                      </a:lnTo>
                      <a:lnTo>
                        <a:pt x="151" y="56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98" name="Freeform 1114"/>
                <p:cNvSpPr>
                  <a:spLocks/>
                </p:cNvSpPr>
                <p:nvPr/>
              </p:nvSpPr>
              <p:spPr bwMode="auto">
                <a:xfrm>
                  <a:off x="4768" y="2522"/>
                  <a:ext cx="41" cy="44"/>
                </a:xfrm>
                <a:custGeom>
                  <a:avLst/>
                  <a:gdLst>
                    <a:gd name="T0" fmla="*/ 131 w 206"/>
                    <a:gd name="T1" fmla="*/ 2 h 222"/>
                    <a:gd name="T2" fmla="*/ 150 w 206"/>
                    <a:gd name="T3" fmla="*/ 8 h 222"/>
                    <a:gd name="T4" fmla="*/ 167 w 206"/>
                    <a:gd name="T5" fmla="*/ 18 h 222"/>
                    <a:gd name="T6" fmla="*/ 182 w 206"/>
                    <a:gd name="T7" fmla="*/ 31 h 222"/>
                    <a:gd name="T8" fmla="*/ 193 w 206"/>
                    <a:gd name="T9" fmla="*/ 47 h 222"/>
                    <a:gd name="T10" fmla="*/ 200 w 206"/>
                    <a:gd name="T11" fmla="*/ 65 h 222"/>
                    <a:gd name="T12" fmla="*/ 205 w 206"/>
                    <a:gd name="T13" fmla="*/ 86 h 222"/>
                    <a:gd name="T14" fmla="*/ 206 w 206"/>
                    <a:gd name="T15" fmla="*/ 108 h 222"/>
                    <a:gd name="T16" fmla="*/ 202 w 206"/>
                    <a:gd name="T17" fmla="*/ 129 h 222"/>
                    <a:gd name="T18" fmla="*/ 195 w 206"/>
                    <a:gd name="T19" fmla="*/ 151 h 222"/>
                    <a:gd name="T20" fmla="*/ 183 w 206"/>
                    <a:gd name="T21" fmla="*/ 171 h 222"/>
                    <a:gd name="T22" fmla="*/ 170 w 206"/>
                    <a:gd name="T23" fmla="*/ 187 h 222"/>
                    <a:gd name="T24" fmla="*/ 154 w 206"/>
                    <a:gd name="T25" fmla="*/ 201 h 222"/>
                    <a:gd name="T26" fmla="*/ 136 w 206"/>
                    <a:gd name="T27" fmla="*/ 212 h 222"/>
                    <a:gd name="T28" fmla="*/ 116 w 206"/>
                    <a:gd name="T29" fmla="*/ 219 h 222"/>
                    <a:gd name="T30" fmla="*/ 95 w 206"/>
                    <a:gd name="T31" fmla="*/ 222 h 222"/>
                    <a:gd name="T32" fmla="*/ 75 w 206"/>
                    <a:gd name="T33" fmla="*/ 221 h 222"/>
                    <a:gd name="T34" fmla="*/ 55 w 206"/>
                    <a:gd name="T35" fmla="*/ 215 h 222"/>
                    <a:gd name="T36" fmla="*/ 38 w 206"/>
                    <a:gd name="T37" fmla="*/ 205 h 222"/>
                    <a:gd name="T38" fmla="*/ 24 w 206"/>
                    <a:gd name="T39" fmla="*/ 191 h 222"/>
                    <a:gd name="T40" fmla="*/ 13 w 206"/>
                    <a:gd name="T41" fmla="*/ 176 h 222"/>
                    <a:gd name="T42" fmla="*/ 5 w 206"/>
                    <a:gd name="T43" fmla="*/ 157 h 222"/>
                    <a:gd name="T44" fmla="*/ 0 w 206"/>
                    <a:gd name="T45" fmla="*/ 137 h 222"/>
                    <a:gd name="T46" fmla="*/ 0 w 206"/>
                    <a:gd name="T47" fmla="*/ 116 h 222"/>
                    <a:gd name="T48" fmla="*/ 4 w 206"/>
                    <a:gd name="T49" fmla="*/ 93 h 222"/>
                    <a:gd name="T50" fmla="*/ 11 w 206"/>
                    <a:gd name="T51" fmla="*/ 71 h 222"/>
                    <a:gd name="T52" fmla="*/ 22 w 206"/>
                    <a:gd name="T53" fmla="*/ 52 h 222"/>
                    <a:gd name="T54" fmla="*/ 36 w 206"/>
                    <a:gd name="T55" fmla="*/ 36 h 222"/>
                    <a:gd name="T56" fmla="*/ 53 w 206"/>
                    <a:gd name="T57" fmla="*/ 21 h 222"/>
                    <a:gd name="T58" fmla="*/ 70 w 206"/>
                    <a:gd name="T59" fmla="*/ 10 h 222"/>
                    <a:gd name="T60" fmla="*/ 89 w 206"/>
                    <a:gd name="T61" fmla="*/ 3 h 222"/>
                    <a:gd name="T62" fmla="*/ 110 w 206"/>
                    <a:gd name="T63" fmla="*/ 0 h 222"/>
                    <a:gd name="T64" fmla="*/ 131 w 206"/>
                    <a:gd name="T65" fmla="*/ 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06" h="222">
                      <a:moveTo>
                        <a:pt x="131" y="2"/>
                      </a:moveTo>
                      <a:lnTo>
                        <a:pt x="150" y="8"/>
                      </a:lnTo>
                      <a:lnTo>
                        <a:pt x="167" y="18"/>
                      </a:lnTo>
                      <a:lnTo>
                        <a:pt x="182" y="31"/>
                      </a:lnTo>
                      <a:lnTo>
                        <a:pt x="193" y="47"/>
                      </a:lnTo>
                      <a:lnTo>
                        <a:pt x="200" y="65"/>
                      </a:lnTo>
                      <a:lnTo>
                        <a:pt x="205" y="86"/>
                      </a:lnTo>
                      <a:lnTo>
                        <a:pt x="206" y="108"/>
                      </a:lnTo>
                      <a:lnTo>
                        <a:pt x="202" y="129"/>
                      </a:lnTo>
                      <a:lnTo>
                        <a:pt x="195" y="151"/>
                      </a:lnTo>
                      <a:lnTo>
                        <a:pt x="183" y="171"/>
                      </a:lnTo>
                      <a:lnTo>
                        <a:pt x="170" y="187"/>
                      </a:lnTo>
                      <a:lnTo>
                        <a:pt x="154" y="201"/>
                      </a:lnTo>
                      <a:lnTo>
                        <a:pt x="136" y="212"/>
                      </a:lnTo>
                      <a:lnTo>
                        <a:pt x="116" y="219"/>
                      </a:lnTo>
                      <a:lnTo>
                        <a:pt x="95" y="222"/>
                      </a:lnTo>
                      <a:lnTo>
                        <a:pt x="75" y="221"/>
                      </a:lnTo>
                      <a:lnTo>
                        <a:pt x="55" y="215"/>
                      </a:lnTo>
                      <a:lnTo>
                        <a:pt x="38" y="205"/>
                      </a:lnTo>
                      <a:lnTo>
                        <a:pt x="24" y="191"/>
                      </a:lnTo>
                      <a:lnTo>
                        <a:pt x="13" y="176"/>
                      </a:lnTo>
                      <a:lnTo>
                        <a:pt x="5" y="157"/>
                      </a:lnTo>
                      <a:lnTo>
                        <a:pt x="0" y="137"/>
                      </a:lnTo>
                      <a:lnTo>
                        <a:pt x="0" y="116"/>
                      </a:lnTo>
                      <a:lnTo>
                        <a:pt x="4" y="93"/>
                      </a:lnTo>
                      <a:lnTo>
                        <a:pt x="11" y="71"/>
                      </a:lnTo>
                      <a:lnTo>
                        <a:pt x="22" y="52"/>
                      </a:lnTo>
                      <a:lnTo>
                        <a:pt x="36" y="36"/>
                      </a:lnTo>
                      <a:lnTo>
                        <a:pt x="53" y="21"/>
                      </a:lnTo>
                      <a:lnTo>
                        <a:pt x="70" y="10"/>
                      </a:lnTo>
                      <a:lnTo>
                        <a:pt x="89" y="3"/>
                      </a:lnTo>
                      <a:lnTo>
                        <a:pt x="110" y="0"/>
                      </a:lnTo>
                      <a:lnTo>
                        <a:pt x="131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699" name="Freeform 1115"/>
                <p:cNvSpPr>
                  <a:spLocks/>
                </p:cNvSpPr>
                <p:nvPr/>
              </p:nvSpPr>
              <p:spPr bwMode="auto">
                <a:xfrm>
                  <a:off x="4768" y="2522"/>
                  <a:ext cx="41" cy="44"/>
                </a:xfrm>
                <a:custGeom>
                  <a:avLst/>
                  <a:gdLst>
                    <a:gd name="T0" fmla="*/ 131 w 206"/>
                    <a:gd name="T1" fmla="*/ 2 h 222"/>
                    <a:gd name="T2" fmla="*/ 131 w 206"/>
                    <a:gd name="T3" fmla="*/ 2 h 222"/>
                    <a:gd name="T4" fmla="*/ 150 w 206"/>
                    <a:gd name="T5" fmla="*/ 8 h 222"/>
                    <a:gd name="T6" fmla="*/ 167 w 206"/>
                    <a:gd name="T7" fmla="*/ 18 h 222"/>
                    <a:gd name="T8" fmla="*/ 182 w 206"/>
                    <a:gd name="T9" fmla="*/ 31 h 222"/>
                    <a:gd name="T10" fmla="*/ 193 w 206"/>
                    <a:gd name="T11" fmla="*/ 47 h 222"/>
                    <a:gd name="T12" fmla="*/ 200 w 206"/>
                    <a:gd name="T13" fmla="*/ 65 h 222"/>
                    <a:gd name="T14" fmla="*/ 205 w 206"/>
                    <a:gd name="T15" fmla="*/ 86 h 222"/>
                    <a:gd name="T16" fmla="*/ 206 w 206"/>
                    <a:gd name="T17" fmla="*/ 108 h 222"/>
                    <a:gd name="T18" fmla="*/ 202 w 206"/>
                    <a:gd name="T19" fmla="*/ 129 h 222"/>
                    <a:gd name="T20" fmla="*/ 202 w 206"/>
                    <a:gd name="T21" fmla="*/ 129 h 222"/>
                    <a:gd name="T22" fmla="*/ 195 w 206"/>
                    <a:gd name="T23" fmla="*/ 151 h 222"/>
                    <a:gd name="T24" fmla="*/ 183 w 206"/>
                    <a:gd name="T25" fmla="*/ 171 h 222"/>
                    <a:gd name="T26" fmla="*/ 170 w 206"/>
                    <a:gd name="T27" fmla="*/ 187 h 222"/>
                    <a:gd name="T28" fmla="*/ 154 w 206"/>
                    <a:gd name="T29" fmla="*/ 201 h 222"/>
                    <a:gd name="T30" fmla="*/ 136 w 206"/>
                    <a:gd name="T31" fmla="*/ 212 h 222"/>
                    <a:gd name="T32" fmla="*/ 116 w 206"/>
                    <a:gd name="T33" fmla="*/ 219 h 222"/>
                    <a:gd name="T34" fmla="*/ 95 w 206"/>
                    <a:gd name="T35" fmla="*/ 222 h 222"/>
                    <a:gd name="T36" fmla="*/ 75 w 206"/>
                    <a:gd name="T37" fmla="*/ 221 h 222"/>
                    <a:gd name="T38" fmla="*/ 75 w 206"/>
                    <a:gd name="T39" fmla="*/ 221 h 222"/>
                    <a:gd name="T40" fmla="*/ 55 w 206"/>
                    <a:gd name="T41" fmla="*/ 215 h 222"/>
                    <a:gd name="T42" fmla="*/ 38 w 206"/>
                    <a:gd name="T43" fmla="*/ 205 h 222"/>
                    <a:gd name="T44" fmla="*/ 24 w 206"/>
                    <a:gd name="T45" fmla="*/ 191 h 222"/>
                    <a:gd name="T46" fmla="*/ 13 w 206"/>
                    <a:gd name="T47" fmla="*/ 176 h 222"/>
                    <a:gd name="T48" fmla="*/ 5 w 206"/>
                    <a:gd name="T49" fmla="*/ 157 h 222"/>
                    <a:gd name="T50" fmla="*/ 0 w 206"/>
                    <a:gd name="T51" fmla="*/ 137 h 222"/>
                    <a:gd name="T52" fmla="*/ 0 w 206"/>
                    <a:gd name="T53" fmla="*/ 116 h 222"/>
                    <a:gd name="T54" fmla="*/ 4 w 206"/>
                    <a:gd name="T55" fmla="*/ 93 h 222"/>
                    <a:gd name="T56" fmla="*/ 4 w 206"/>
                    <a:gd name="T57" fmla="*/ 93 h 222"/>
                    <a:gd name="T58" fmla="*/ 11 w 206"/>
                    <a:gd name="T59" fmla="*/ 71 h 222"/>
                    <a:gd name="T60" fmla="*/ 22 w 206"/>
                    <a:gd name="T61" fmla="*/ 52 h 222"/>
                    <a:gd name="T62" fmla="*/ 36 w 206"/>
                    <a:gd name="T63" fmla="*/ 36 h 222"/>
                    <a:gd name="T64" fmla="*/ 53 w 206"/>
                    <a:gd name="T65" fmla="*/ 21 h 222"/>
                    <a:gd name="T66" fmla="*/ 70 w 206"/>
                    <a:gd name="T67" fmla="*/ 10 h 222"/>
                    <a:gd name="T68" fmla="*/ 89 w 206"/>
                    <a:gd name="T69" fmla="*/ 3 h 222"/>
                    <a:gd name="T70" fmla="*/ 110 w 206"/>
                    <a:gd name="T71" fmla="*/ 0 h 222"/>
                    <a:gd name="T72" fmla="*/ 131 w 206"/>
                    <a:gd name="T73" fmla="*/ 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6" h="222">
                      <a:moveTo>
                        <a:pt x="131" y="2"/>
                      </a:moveTo>
                      <a:lnTo>
                        <a:pt x="131" y="2"/>
                      </a:lnTo>
                      <a:lnTo>
                        <a:pt x="150" y="8"/>
                      </a:lnTo>
                      <a:lnTo>
                        <a:pt x="167" y="18"/>
                      </a:lnTo>
                      <a:lnTo>
                        <a:pt x="182" y="31"/>
                      </a:lnTo>
                      <a:lnTo>
                        <a:pt x="193" y="47"/>
                      </a:lnTo>
                      <a:lnTo>
                        <a:pt x="200" y="65"/>
                      </a:lnTo>
                      <a:lnTo>
                        <a:pt x="205" y="86"/>
                      </a:lnTo>
                      <a:lnTo>
                        <a:pt x="206" y="108"/>
                      </a:lnTo>
                      <a:lnTo>
                        <a:pt x="202" y="129"/>
                      </a:lnTo>
                      <a:lnTo>
                        <a:pt x="195" y="151"/>
                      </a:lnTo>
                      <a:lnTo>
                        <a:pt x="183" y="171"/>
                      </a:lnTo>
                      <a:lnTo>
                        <a:pt x="170" y="187"/>
                      </a:lnTo>
                      <a:lnTo>
                        <a:pt x="154" y="201"/>
                      </a:lnTo>
                      <a:lnTo>
                        <a:pt x="136" y="212"/>
                      </a:lnTo>
                      <a:lnTo>
                        <a:pt x="116" y="219"/>
                      </a:lnTo>
                      <a:lnTo>
                        <a:pt x="95" y="222"/>
                      </a:lnTo>
                      <a:lnTo>
                        <a:pt x="75" y="221"/>
                      </a:lnTo>
                      <a:lnTo>
                        <a:pt x="55" y="215"/>
                      </a:lnTo>
                      <a:lnTo>
                        <a:pt x="38" y="205"/>
                      </a:lnTo>
                      <a:lnTo>
                        <a:pt x="24" y="191"/>
                      </a:lnTo>
                      <a:lnTo>
                        <a:pt x="13" y="176"/>
                      </a:lnTo>
                      <a:lnTo>
                        <a:pt x="5" y="157"/>
                      </a:lnTo>
                      <a:lnTo>
                        <a:pt x="0" y="137"/>
                      </a:lnTo>
                      <a:lnTo>
                        <a:pt x="0" y="116"/>
                      </a:lnTo>
                      <a:lnTo>
                        <a:pt x="4" y="93"/>
                      </a:lnTo>
                      <a:lnTo>
                        <a:pt x="11" y="71"/>
                      </a:lnTo>
                      <a:lnTo>
                        <a:pt x="22" y="52"/>
                      </a:lnTo>
                      <a:lnTo>
                        <a:pt x="36" y="36"/>
                      </a:lnTo>
                      <a:lnTo>
                        <a:pt x="53" y="21"/>
                      </a:lnTo>
                      <a:lnTo>
                        <a:pt x="70" y="10"/>
                      </a:lnTo>
                      <a:lnTo>
                        <a:pt x="89" y="3"/>
                      </a:lnTo>
                      <a:lnTo>
                        <a:pt x="110" y="0"/>
                      </a:lnTo>
                      <a:lnTo>
                        <a:pt x="131" y="2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00" name="Freeform 1116"/>
                <p:cNvSpPr>
                  <a:spLocks/>
                </p:cNvSpPr>
                <p:nvPr/>
              </p:nvSpPr>
              <p:spPr bwMode="auto">
                <a:xfrm>
                  <a:off x="4704" y="2496"/>
                  <a:ext cx="62" cy="53"/>
                </a:xfrm>
                <a:custGeom>
                  <a:avLst/>
                  <a:gdLst>
                    <a:gd name="T0" fmla="*/ 251 w 313"/>
                    <a:gd name="T1" fmla="*/ 217 h 267"/>
                    <a:gd name="T2" fmla="*/ 274 w 313"/>
                    <a:gd name="T3" fmla="*/ 194 h 267"/>
                    <a:gd name="T4" fmla="*/ 292 w 313"/>
                    <a:gd name="T5" fmla="*/ 169 h 267"/>
                    <a:gd name="T6" fmla="*/ 304 w 313"/>
                    <a:gd name="T7" fmla="*/ 144 h 267"/>
                    <a:gd name="T8" fmla="*/ 311 w 313"/>
                    <a:gd name="T9" fmla="*/ 118 h 267"/>
                    <a:gd name="T10" fmla="*/ 313 w 313"/>
                    <a:gd name="T11" fmla="*/ 94 h 267"/>
                    <a:gd name="T12" fmla="*/ 308 w 313"/>
                    <a:gd name="T13" fmla="*/ 69 h 267"/>
                    <a:gd name="T14" fmla="*/ 298 w 313"/>
                    <a:gd name="T15" fmla="*/ 49 h 267"/>
                    <a:gd name="T16" fmla="*/ 281 w 313"/>
                    <a:gd name="T17" fmla="*/ 29 h 267"/>
                    <a:gd name="T18" fmla="*/ 271 w 313"/>
                    <a:gd name="T19" fmla="*/ 21 h 267"/>
                    <a:gd name="T20" fmla="*/ 259 w 313"/>
                    <a:gd name="T21" fmla="*/ 15 h 267"/>
                    <a:gd name="T22" fmla="*/ 247 w 313"/>
                    <a:gd name="T23" fmla="*/ 9 h 267"/>
                    <a:gd name="T24" fmla="*/ 235 w 313"/>
                    <a:gd name="T25" fmla="*/ 5 h 267"/>
                    <a:gd name="T26" fmla="*/ 220 w 313"/>
                    <a:gd name="T27" fmla="*/ 2 h 267"/>
                    <a:gd name="T28" fmla="*/ 207 w 313"/>
                    <a:gd name="T29" fmla="*/ 0 h 267"/>
                    <a:gd name="T30" fmla="*/ 192 w 313"/>
                    <a:gd name="T31" fmla="*/ 0 h 267"/>
                    <a:gd name="T32" fmla="*/ 178 w 313"/>
                    <a:gd name="T33" fmla="*/ 1 h 267"/>
                    <a:gd name="T34" fmla="*/ 162 w 313"/>
                    <a:gd name="T35" fmla="*/ 2 h 267"/>
                    <a:gd name="T36" fmla="*/ 147 w 313"/>
                    <a:gd name="T37" fmla="*/ 6 h 267"/>
                    <a:gd name="T38" fmla="*/ 132 w 313"/>
                    <a:gd name="T39" fmla="*/ 11 h 267"/>
                    <a:gd name="T40" fmla="*/ 117 w 313"/>
                    <a:gd name="T41" fmla="*/ 17 h 267"/>
                    <a:gd name="T42" fmla="*/ 102 w 313"/>
                    <a:gd name="T43" fmla="*/ 23 h 267"/>
                    <a:gd name="T44" fmla="*/ 87 w 313"/>
                    <a:gd name="T45" fmla="*/ 32 h 267"/>
                    <a:gd name="T46" fmla="*/ 74 w 313"/>
                    <a:gd name="T47" fmla="*/ 40 h 267"/>
                    <a:gd name="T48" fmla="*/ 61 w 313"/>
                    <a:gd name="T49" fmla="*/ 51 h 267"/>
                    <a:gd name="T50" fmla="*/ 38 w 313"/>
                    <a:gd name="T51" fmla="*/ 74 h 267"/>
                    <a:gd name="T52" fmla="*/ 20 w 313"/>
                    <a:gd name="T53" fmla="*/ 99 h 267"/>
                    <a:gd name="T54" fmla="*/ 7 w 313"/>
                    <a:gd name="T55" fmla="*/ 123 h 267"/>
                    <a:gd name="T56" fmla="*/ 1 w 313"/>
                    <a:gd name="T57" fmla="*/ 149 h 267"/>
                    <a:gd name="T58" fmla="*/ 0 w 313"/>
                    <a:gd name="T59" fmla="*/ 174 h 267"/>
                    <a:gd name="T60" fmla="*/ 5 w 313"/>
                    <a:gd name="T61" fmla="*/ 198 h 267"/>
                    <a:gd name="T62" fmla="*/ 14 w 313"/>
                    <a:gd name="T63" fmla="*/ 219 h 267"/>
                    <a:gd name="T64" fmla="*/ 31 w 313"/>
                    <a:gd name="T65" fmla="*/ 239 h 267"/>
                    <a:gd name="T66" fmla="*/ 41 w 313"/>
                    <a:gd name="T67" fmla="*/ 246 h 267"/>
                    <a:gd name="T68" fmla="*/ 53 w 313"/>
                    <a:gd name="T69" fmla="*/ 253 h 267"/>
                    <a:gd name="T70" fmla="*/ 66 w 313"/>
                    <a:gd name="T71" fmla="*/ 258 h 267"/>
                    <a:gd name="T72" fmla="*/ 78 w 313"/>
                    <a:gd name="T73" fmla="*/ 262 h 267"/>
                    <a:gd name="T74" fmla="*/ 92 w 313"/>
                    <a:gd name="T75" fmla="*/ 265 h 267"/>
                    <a:gd name="T76" fmla="*/ 106 w 313"/>
                    <a:gd name="T77" fmla="*/ 267 h 267"/>
                    <a:gd name="T78" fmla="*/ 120 w 313"/>
                    <a:gd name="T79" fmla="*/ 267 h 267"/>
                    <a:gd name="T80" fmla="*/ 135 w 313"/>
                    <a:gd name="T81" fmla="*/ 265 h 267"/>
                    <a:gd name="T82" fmla="*/ 150 w 313"/>
                    <a:gd name="T83" fmla="*/ 264 h 267"/>
                    <a:gd name="T84" fmla="*/ 165 w 313"/>
                    <a:gd name="T85" fmla="*/ 260 h 267"/>
                    <a:gd name="T86" fmla="*/ 180 w 313"/>
                    <a:gd name="T87" fmla="*/ 256 h 267"/>
                    <a:gd name="T88" fmla="*/ 195 w 313"/>
                    <a:gd name="T89" fmla="*/ 251 h 267"/>
                    <a:gd name="T90" fmla="*/ 209 w 313"/>
                    <a:gd name="T91" fmla="*/ 243 h 267"/>
                    <a:gd name="T92" fmla="*/ 224 w 313"/>
                    <a:gd name="T93" fmla="*/ 236 h 267"/>
                    <a:gd name="T94" fmla="*/ 237 w 313"/>
                    <a:gd name="T95" fmla="*/ 226 h 267"/>
                    <a:gd name="T96" fmla="*/ 251 w 313"/>
                    <a:gd name="T97" fmla="*/ 217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13" h="267">
                      <a:moveTo>
                        <a:pt x="251" y="217"/>
                      </a:moveTo>
                      <a:lnTo>
                        <a:pt x="274" y="194"/>
                      </a:lnTo>
                      <a:lnTo>
                        <a:pt x="292" y="169"/>
                      </a:lnTo>
                      <a:lnTo>
                        <a:pt x="304" y="144"/>
                      </a:lnTo>
                      <a:lnTo>
                        <a:pt x="311" y="118"/>
                      </a:lnTo>
                      <a:lnTo>
                        <a:pt x="313" y="94"/>
                      </a:lnTo>
                      <a:lnTo>
                        <a:pt x="308" y="69"/>
                      </a:lnTo>
                      <a:lnTo>
                        <a:pt x="298" y="49"/>
                      </a:lnTo>
                      <a:lnTo>
                        <a:pt x="281" y="29"/>
                      </a:lnTo>
                      <a:lnTo>
                        <a:pt x="271" y="21"/>
                      </a:lnTo>
                      <a:lnTo>
                        <a:pt x="259" y="15"/>
                      </a:lnTo>
                      <a:lnTo>
                        <a:pt x="247" y="9"/>
                      </a:lnTo>
                      <a:lnTo>
                        <a:pt x="235" y="5"/>
                      </a:lnTo>
                      <a:lnTo>
                        <a:pt x="220" y="2"/>
                      </a:lnTo>
                      <a:lnTo>
                        <a:pt x="207" y="0"/>
                      </a:lnTo>
                      <a:lnTo>
                        <a:pt x="192" y="0"/>
                      </a:lnTo>
                      <a:lnTo>
                        <a:pt x="178" y="1"/>
                      </a:lnTo>
                      <a:lnTo>
                        <a:pt x="162" y="2"/>
                      </a:lnTo>
                      <a:lnTo>
                        <a:pt x="147" y="6"/>
                      </a:lnTo>
                      <a:lnTo>
                        <a:pt x="132" y="11"/>
                      </a:lnTo>
                      <a:lnTo>
                        <a:pt x="117" y="17"/>
                      </a:lnTo>
                      <a:lnTo>
                        <a:pt x="102" y="23"/>
                      </a:lnTo>
                      <a:lnTo>
                        <a:pt x="87" y="32"/>
                      </a:lnTo>
                      <a:lnTo>
                        <a:pt x="74" y="40"/>
                      </a:lnTo>
                      <a:lnTo>
                        <a:pt x="61" y="51"/>
                      </a:lnTo>
                      <a:lnTo>
                        <a:pt x="38" y="74"/>
                      </a:lnTo>
                      <a:lnTo>
                        <a:pt x="20" y="99"/>
                      </a:lnTo>
                      <a:lnTo>
                        <a:pt x="7" y="123"/>
                      </a:lnTo>
                      <a:lnTo>
                        <a:pt x="1" y="149"/>
                      </a:lnTo>
                      <a:lnTo>
                        <a:pt x="0" y="174"/>
                      </a:lnTo>
                      <a:lnTo>
                        <a:pt x="5" y="198"/>
                      </a:lnTo>
                      <a:lnTo>
                        <a:pt x="14" y="219"/>
                      </a:lnTo>
                      <a:lnTo>
                        <a:pt x="31" y="239"/>
                      </a:lnTo>
                      <a:lnTo>
                        <a:pt x="41" y="246"/>
                      </a:lnTo>
                      <a:lnTo>
                        <a:pt x="53" y="253"/>
                      </a:lnTo>
                      <a:lnTo>
                        <a:pt x="66" y="258"/>
                      </a:lnTo>
                      <a:lnTo>
                        <a:pt x="78" y="262"/>
                      </a:lnTo>
                      <a:lnTo>
                        <a:pt x="92" y="265"/>
                      </a:lnTo>
                      <a:lnTo>
                        <a:pt x="106" y="267"/>
                      </a:lnTo>
                      <a:lnTo>
                        <a:pt x="120" y="267"/>
                      </a:lnTo>
                      <a:lnTo>
                        <a:pt x="135" y="265"/>
                      </a:lnTo>
                      <a:lnTo>
                        <a:pt x="150" y="264"/>
                      </a:lnTo>
                      <a:lnTo>
                        <a:pt x="165" y="260"/>
                      </a:lnTo>
                      <a:lnTo>
                        <a:pt x="180" y="256"/>
                      </a:lnTo>
                      <a:lnTo>
                        <a:pt x="195" y="251"/>
                      </a:lnTo>
                      <a:lnTo>
                        <a:pt x="209" y="243"/>
                      </a:lnTo>
                      <a:lnTo>
                        <a:pt x="224" y="236"/>
                      </a:lnTo>
                      <a:lnTo>
                        <a:pt x="237" y="226"/>
                      </a:lnTo>
                      <a:lnTo>
                        <a:pt x="251" y="2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01" name="Freeform 1117"/>
                <p:cNvSpPr>
                  <a:spLocks/>
                </p:cNvSpPr>
                <p:nvPr/>
              </p:nvSpPr>
              <p:spPr bwMode="auto">
                <a:xfrm>
                  <a:off x="4704" y="2496"/>
                  <a:ext cx="62" cy="53"/>
                </a:xfrm>
                <a:custGeom>
                  <a:avLst/>
                  <a:gdLst>
                    <a:gd name="T0" fmla="*/ 251 w 313"/>
                    <a:gd name="T1" fmla="*/ 217 h 267"/>
                    <a:gd name="T2" fmla="*/ 251 w 313"/>
                    <a:gd name="T3" fmla="*/ 217 h 267"/>
                    <a:gd name="T4" fmla="*/ 274 w 313"/>
                    <a:gd name="T5" fmla="*/ 194 h 267"/>
                    <a:gd name="T6" fmla="*/ 292 w 313"/>
                    <a:gd name="T7" fmla="*/ 169 h 267"/>
                    <a:gd name="T8" fmla="*/ 304 w 313"/>
                    <a:gd name="T9" fmla="*/ 144 h 267"/>
                    <a:gd name="T10" fmla="*/ 311 w 313"/>
                    <a:gd name="T11" fmla="*/ 118 h 267"/>
                    <a:gd name="T12" fmla="*/ 313 w 313"/>
                    <a:gd name="T13" fmla="*/ 94 h 267"/>
                    <a:gd name="T14" fmla="*/ 308 w 313"/>
                    <a:gd name="T15" fmla="*/ 69 h 267"/>
                    <a:gd name="T16" fmla="*/ 298 w 313"/>
                    <a:gd name="T17" fmla="*/ 49 h 267"/>
                    <a:gd name="T18" fmla="*/ 281 w 313"/>
                    <a:gd name="T19" fmla="*/ 29 h 267"/>
                    <a:gd name="T20" fmla="*/ 281 w 313"/>
                    <a:gd name="T21" fmla="*/ 29 h 267"/>
                    <a:gd name="T22" fmla="*/ 271 w 313"/>
                    <a:gd name="T23" fmla="*/ 21 h 267"/>
                    <a:gd name="T24" fmla="*/ 259 w 313"/>
                    <a:gd name="T25" fmla="*/ 15 h 267"/>
                    <a:gd name="T26" fmla="*/ 247 w 313"/>
                    <a:gd name="T27" fmla="*/ 9 h 267"/>
                    <a:gd name="T28" fmla="*/ 235 w 313"/>
                    <a:gd name="T29" fmla="*/ 5 h 267"/>
                    <a:gd name="T30" fmla="*/ 220 w 313"/>
                    <a:gd name="T31" fmla="*/ 2 h 267"/>
                    <a:gd name="T32" fmla="*/ 207 w 313"/>
                    <a:gd name="T33" fmla="*/ 0 h 267"/>
                    <a:gd name="T34" fmla="*/ 192 w 313"/>
                    <a:gd name="T35" fmla="*/ 0 h 267"/>
                    <a:gd name="T36" fmla="*/ 178 w 313"/>
                    <a:gd name="T37" fmla="*/ 1 h 267"/>
                    <a:gd name="T38" fmla="*/ 162 w 313"/>
                    <a:gd name="T39" fmla="*/ 2 h 267"/>
                    <a:gd name="T40" fmla="*/ 147 w 313"/>
                    <a:gd name="T41" fmla="*/ 6 h 267"/>
                    <a:gd name="T42" fmla="*/ 132 w 313"/>
                    <a:gd name="T43" fmla="*/ 11 h 267"/>
                    <a:gd name="T44" fmla="*/ 117 w 313"/>
                    <a:gd name="T45" fmla="*/ 17 h 267"/>
                    <a:gd name="T46" fmla="*/ 102 w 313"/>
                    <a:gd name="T47" fmla="*/ 23 h 267"/>
                    <a:gd name="T48" fmla="*/ 87 w 313"/>
                    <a:gd name="T49" fmla="*/ 32 h 267"/>
                    <a:gd name="T50" fmla="*/ 74 w 313"/>
                    <a:gd name="T51" fmla="*/ 40 h 267"/>
                    <a:gd name="T52" fmla="*/ 61 w 313"/>
                    <a:gd name="T53" fmla="*/ 51 h 267"/>
                    <a:gd name="T54" fmla="*/ 61 w 313"/>
                    <a:gd name="T55" fmla="*/ 51 h 267"/>
                    <a:gd name="T56" fmla="*/ 38 w 313"/>
                    <a:gd name="T57" fmla="*/ 74 h 267"/>
                    <a:gd name="T58" fmla="*/ 20 w 313"/>
                    <a:gd name="T59" fmla="*/ 99 h 267"/>
                    <a:gd name="T60" fmla="*/ 7 w 313"/>
                    <a:gd name="T61" fmla="*/ 123 h 267"/>
                    <a:gd name="T62" fmla="*/ 1 w 313"/>
                    <a:gd name="T63" fmla="*/ 149 h 267"/>
                    <a:gd name="T64" fmla="*/ 0 w 313"/>
                    <a:gd name="T65" fmla="*/ 174 h 267"/>
                    <a:gd name="T66" fmla="*/ 5 w 313"/>
                    <a:gd name="T67" fmla="*/ 198 h 267"/>
                    <a:gd name="T68" fmla="*/ 14 w 313"/>
                    <a:gd name="T69" fmla="*/ 219 h 267"/>
                    <a:gd name="T70" fmla="*/ 31 w 313"/>
                    <a:gd name="T71" fmla="*/ 239 h 267"/>
                    <a:gd name="T72" fmla="*/ 31 w 313"/>
                    <a:gd name="T73" fmla="*/ 239 h 267"/>
                    <a:gd name="T74" fmla="*/ 41 w 313"/>
                    <a:gd name="T75" fmla="*/ 246 h 267"/>
                    <a:gd name="T76" fmla="*/ 53 w 313"/>
                    <a:gd name="T77" fmla="*/ 253 h 267"/>
                    <a:gd name="T78" fmla="*/ 66 w 313"/>
                    <a:gd name="T79" fmla="*/ 258 h 267"/>
                    <a:gd name="T80" fmla="*/ 78 w 313"/>
                    <a:gd name="T81" fmla="*/ 262 h 267"/>
                    <a:gd name="T82" fmla="*/ 92 w 313"/>
                    <a:gd name="T83" fmla="*/ 265 h 267"/>
                    <a:gd name="T84" fmla="*/ 106 w 313"/>
                    <a:gd name="T85" fmla="*/ 267 h 267"/>
                    <a:gd name="T86" fmla="*/ 120 w 313"/>
                    <a:gd name="T87" fmla="*/ 267 h 267"/>
                    <a:gd name="T88" fmla="*/ 135 w 313"/>
                    <a:gd name="T89" fmla="*/ 265 h 267"/>
                    <a:gd name="T90" fmla="*/ 150 w 313"/>
                    <a:gd name="T91" fmla="*/ 264 h 267"/>
                    <a:gd name="T92" fmla="*/ 165 w 313"/>
                    <a:gd name="T93" fmla="*/ 260 h 267"/>
                    <a:gd name="T94" fmla="*/ 180 w 313"/>
                    <a:gd name="T95" fmla="*/ 256 h 267"/>
                    <a:gd name="T96" fmla="*/ 195 w 313"/>
                    <a:gd name="T97" fmla="*/ 251 h 267"/>
                    <a:gd name="T98" fmla="*/ 209 w 313"/>
                    <a:gd name="T99" fmla="*/ 243 h 267"/>
                    <a:gd name="T100" fmla="*/ 224 w 313"/>
                    <a:gd name="T101" fmla="*/ 236 h 267"/>
                    <a:gd name="T102" fmla="*/ 237 w 313"/>
                    <a:gd name="T103" fmla="*/ 226 h 267"/>
                    <a:gd name="T104" fmla="*/ 251 w 313"/>
                    <a:gd name="T105" fmla="*/ 217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13" h="267">
                      <a:moveTo>
                        <a:pt x="251" y="217"/>
                      </a:moveTo>
                      <a:lnTo>
                        <a:pt x="251" y="217"/>
                      </a:lnTo>
                      <a:lnTo>
                        <a:pt x="274" y="194"/>
                      </a:lnTo>
                      <a:lnTo>
                        <a:pt x="292" y="169"/>
                      </a:lnTo>
                      <a:lnTo>
                        <a:pt x="304" y="144"/>
                      </a:lnTo>
                      <a:lnTo>
                        <a:pt x="311" y="118"/>
                      </a:lnTo>
                      <a:lnTo>
                        <a:pt x="313" y="94"/>
                      </a:lnTo>
                      <a:lnTo>
                        <a:pt x="308" y="69"/>
                      </a:lnTo>
                      <a:lnTo>
                        <a:pt x="298" y="49"/>
                      </a:lnTo>
                      <a:lnTo>
                        <a:pt x="281" y="29"/>
                      </a:lnTo>
                      <a:lnTo>
                        <a:pt x="271" y="21"/>
                      </a:lnTo>
                      <a:lnTo>
                        <a:pt x="259" y="15"/>
                      </a:lnTo>
                      <a:lnTo>
                        <a:pt x="247" y="9"/>
                      </a:lnTo>
                      <a:lnTo>
                        <a:pt x="235" y="5"/>
                      </a:lnTo>
                      <a:lnTo>
                        <a:pt x="220" y="2"/>
                      </a:lnTo>
                      <a:lnTo>
                        <a:pt x="207" y="0"/>
                      </a:lnTo>
                      <a:lnTo>
                        <a:pt x="192" y="0"/>
                      </a:lnTo>
                      <a:lnTo>
                        <a:pt x="178" y="1"/>
                      </a:lnTo>
                      <a:lnTo>
                        <a:pt x="162" y="2"/>
                      </a:lnTo>
                      <a:lnTo>
                        <a:pt x="147" y="6"/>
                      </a:lnTo>
                      <a:lnTo>
                        <a:pt x="132" y="11"/>
                      </a:lnTo>
                      <a:lnTo>
                        <a:pt x="117" y="17"/>
                      </a:lnTo>
                      <a:lnTo>
                        <a:pt x="102" y="23"/>
                      </a:lnTo>
                      <a:lnTo>
                        <a:pt x="87" y="32"/>
                      </a:lnTo>
                      <a:lnTo>
                        <a:pt x="74" y="40"/>
                      </a:lnTo>
                      <a:lnTo>
                        <a:pt x="61" y="51"/>
                      </a:lnTo>
                      <a:lnTo>
                        <a:pt x="38" y="74"/>
                      </a:lnTo>
                      <a:lnTo>
                        <a:pt x="20" y="99"/>
                      </a:lnTo>
                      <a:lnTo>
                        <a:pt x="7" y="123"/>
                      </a:lnTo>
                      <a:lnTo>
                        <a:pt x="1" y="149"/>
                      </a:lnTo>
                      <a:lnTo>
                        <a:pt x="0" y="174"/>
                      </a:lnTo>
                      <a:lnTo>
                        <a:pt x="5" y="198"/>
                      </a:lnTo>
                      <a:lnTo>
                        <a:pt x="14" y="219"/>
                      </a:lnTo>
                      <a:lnTo>
                        <a:pt x="31" y="239"/>
                      </a:lnTo>
                      <a:lnTo>
                        <a:pt x="41" y="246"/>
                      </a:lnTo>
                      <a:lnTo>
                        <a:pt x="53" y="253"/>
                      </a:lnTo>
                      <a:lnTo>
                        <a:pt x="66" y="258"/>
                      </a:lnTo>
                      <a:lnTo>
                        <a:pt x="78" y="262"/>
                      </a:lnTo>
                      <a:lnTo>
                        <a:pt x="92" y="265"/>
                      </a:lnTo>
                      <a:lnTo>
                        <a:pt x="106" y="267"/>
                      </a:lnTo>
                      <a:lnTo>
                        <a:pt x="120" y="267"/>
                      </a:lnTo>
                      <a:lnTo>
                        <a:pt x="135" y="265"/>
                      </a:lnTo>
                      <a:lnTo>
                        <a:pt x="150" y="264"/>
                      </a:lnTo>
                      <a:lnTo>
                        <a:pt x="165" y="260"/>
                      </a:lnTo>
                      <a:lnTo>
                        <a:pt x="180" y="256"/>
                      </a:lnTo>
                      <a:lnTo>
                        <a:pt x="195" y="251"/>
                      </a:lnTo>
                      <a:lnTo>
                        <a:pt x="209" y="243"/>
                      </a:lnTo>
                      <a:lnTo>
                        <a:pt x="224" y="236"/>
                      </a:lnTo>
                      <a:lnTo>
                        <a:pt x="237" y="226"/>
                      </a:lnTo>
                      <a:lnTo>
                        <a:pt x="251" y="21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02" name="Freeform 1118"/>
                <p:cNvSpPr>
                  <a:spLocks/>
                </p:cNvSpPr>
                <p:nvPr/>
              </p:nvSpPr>
              <p:spPr bwMode="auto">
                <a:xfrm>
                  <a:off x="4555" y="2289"/>
                  <a:ext cx="17" cy="17"/>
                </a:xfrm>
                <a:custGeom>
                  <a:avLst/>
                  <a:gdLst>
                    <a:gd name="T0" fmla="*/ 43 w 84"/>
                    <a:gd name="T1" fmla="*/ 73 h 86"/>
                    <a:gd name="T2" fmla="*/ 43 w 84"/>
                    <a:gd name="T3" fmla="*/ 76 h 86"/>
                    <a:gd name="T4" fmla="*/ 44 w 84"/>
                    <a:gd name="T5" fmla="*/ 80 h 86"/>
                    <a:gd name="T6" fmla="*/ 47 w 84"/>
                    <a:gd name="T7" fmla="*/ 80 h 86"/>
                    <a:gd name="T8" fmla="*/ 54 w 84"/>
                    <a:gd name="T9" fmla="*/ 81 h 86"/>
                    <a:gd name="T10" fmla="*/ 49 w 84"/>
                    <a:gd name="T11" fmla="*/ 85 h 86"/>
                    <a:gd name="T12" fmla="*/ 38 w 84"/>
                    <a:gd name="T13" fmla="*/ 84 h 86"/>
                    <a:gd name="T14" fmla="*/ 27 w 84"/>
                    <a:gd name="T15" fmla="*/ 83 h 86"/>
                    <a:gd name="T16" fmla="*/ 16 w 84"/>
                    <a:gd name="T17" fmla="*/ 81 h 86"/>
                    <a:gd name="T18" fmla="*/ 13 w 84"/>
                    <a:gd name="T19" fmla="*/ 76 h 86"/>
                    <a:gd name="T20" fmla="*/ 20 w 84"/>
                    <a:gd name="T21" fmla="*/ 76 h 86"/>
                    <a:gd name="T22" fmla="*/ 22 w 84"/>
                    <a:gd name="T23" fmla="*/ 76 h 86"/>
                    <a:gd name="T24" fmla="*/ 24 w 84"/>
                    <a:gd name="T25" fmla="*/ 74 h 86"/>
                    <a:gd name="T26" fmla="*/ 25 w 84"/>
                    <a:gd name="T27" fmla="*/ 70 h 86"/>
                    <a:gd name="T28" fmla="*/ 32 w 84"/>
                    <a:gd name="T29" fmla="*/ 11 h 86"/>
                    <a:gd name="T30" fmla="*/ 15 w 84"/>
                    <a:gd name="T31" fmla="*/ 8 h 86"/>
                    <a:gd name="T32" fmla="*/ 10 w 84"/>
                    <a:gd name="T33" fmla="*/ 8 h 86"/>
                    <a:gd name="T34" fmla="*/ 8 w 84"/>
                    <a:gd name="T35" fmla="*/ 10 h 86"/>
                    <a:gd name="T36" fmla="*/ 8 w 84"/>
                    <a:gd name="T37" fmla="*/ 11 h 86"/>
                    <a:gd name="T38" fmla="*/ 5 w 84"/>
                    <a:gd name="T39" fmla="*/ 19 h 86"/>
                    <a:gd name="T40" fmla="*/ 0 w 84"/>
                    <a:gd name="T41" fmla="*/ 14 h 86"/>
                    <a:gd name="T42" fmla="*/ 0 w 84"/>
                    <a:gd name="T43" fmla="*/ 5 h 86"/>
                    <a:gd name="T44" fmla="*/ 2 w 84"/>
                    <a:gd name="T45" fmla="*/ 0 h 86"/>
                    <a:gd name="T46" fmla="*/ 11 w 84"/>
                    <a:gd name="T47" fmla="*/ 1 h 86"/>
                    <a:gd name="T48" fmla="*/ 22 w 84"/>
                    <a:gd name="T49" fmla="*/ 2 h 86"/>
                    <a:gd name="T50" fmla="*/ 33 w 84"/>
                    <a:gd name="T51" fmla="*/ 5 h 86"/>
                    <a:gd name="T52" fmla="*/ 43 w 84"/>
                    <a:gd name="T53" fmla="*/ 6 h 86"/>
                    <a:gd name="T54" fmla="*/ 53 w 84"/>
                    <a:gd name="T55" fmla="*/ 7 h 86"/>
                    <a:gd name="T56" fmla="*/ 64 w 84"/>
                    <a:gd name="T57" fmla="*/ 8 h 86"/>
                    <a:gd name="T58" fmla="*/ 73 w 84"/>
                    <a:gd name="T59" fmla="*/ 10 h 86"/>
                    <a:gd name="T60" fmla="*/ 83 w 84"/>
                    <a:gd name="T61" fmla="*/ 11 h 86"/>
                    <a:gd name="T62" fmla="*/ 83 w 84"/>
                    <a:gd name="T63" fmla="*/ 16 h 86"/>
                    <a:gd name="T64" fmla="*/ 81 w 84"/>
                    <a:gd name="T65" fmla="*/ 24 h 86"/>
                    <a:gd name="T66" fmla="*/ 75 w 84"/>
                    <a:gd name="T67" fmla="*/ 28 h 86"/>
                    <a:gd name="T68" fmla="*/ 75 w 84"/>
                    <a:gd name="T69" fmla="*/ 19 h 86"/>
                    <a:gd name="T70" fmla="*/ 75 w 84"/>
                    <a:gd name="T71" fmla="*/ 18 h 86"/>
                    <a:gd name="T72" fmla="*/ 73 w 84"/>
                    <a:gd name="T73" fmla="*/ 16 h 86"/>
                    <a:gd name="T74" fmla="*/ 69 w 84"/>
                    <a:gd name="T75" fmla="*/ 16 h 86"/>
                    <a:gd name="T76" fmla="*/ 50 w 84"/>
                    <a:gd name="T77" fmla="*/ 14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84" h="86">
                      <a:moveTo>
                        <a:pt x="44" y="69"/>
                      </a:moveTo>
                      <a:lnTo>
                        <a:pt x="43" y="73"/>
                      </a:lnTo>
                      <a:lnTo>
                        <a:pt x="43" y="75"/>
                      </a:lnTo>
                      <a:lnTo>
                        <a:pt x="43" y="76"/>
                      </a:lnTo>
                      <a:lnTo>
                        <a:pt x="44" y="79"/>
                      </a:lnTo>
                      <a:lnTo>
                        <a:pt x="44" y="80"/>
                      </a:lnTo>
                      <a:lnTo>
                        <a:pt x="45" y="80"/>
                      </a:lnTo>
                      <a:lnTo>
                        <a:pt x="47" y="80"/>
                      </a:lnTo>
                      <a:lnTo>
                        <a:pt x="49" y="80"/>
                      </a:lnTo>
                      <a:lnTo>
                        <a:pt x="54" y="81"/>
                      </a:lnTo>
                      <a:lnTo>
                        <a:pt x="53" y="86"/>
                      </a:lnTo>
                      <a:lnTo>
                        <a:pt x="49" y="85"/>
                      </a:lnTo>
                      <a:lnTo>
                        <a:pt x="44" y="84"/>
                      </a:lnTo>
                      <a:lnTo>
                        <a:pt x="38" y="84"/>
                      </a:lnTo>
                      <a:lnTo>
                        <a:pt x="33" y="83"/>
                      </a:lnTo>
                      <a:lnTo>
                        <a:pt x="27" y="83"/>
                      </a:lnTo>
                      <a:lnTo>
                        <a:pt x="21" y="81"/>
                      </a:lnTo>
                      <a:lnTo>
                        <a:pt x="16" y="81"/>
                      </a:lnTo>
                      <a:lnTo>
                        <a:pt x="11" y="80"/>
                      </a:lnTo>
                      <a:lnTo>
                        <a:pt x="13" y="76"/>
                      </a:lnTo>
                      <a:lnTo>
                        <a:pt x="17" y="76"/>
                      </a:lnTo>
                      <a:lnTo>
                        <a:pt x="20" y="76"/>
                      </a:lnTo>
                      <a:lnTo>
                        <a:pt x="21" y="76"/>
                      </a:lnTo>
                      <a:lnTo>
                        <a:pt x="22" y="76"/>
                      </a:lnTo>
                      <a:lnTo>
                        <a:pt x="22" y="75"/>
                      </a:lnTo>
                      <a:lnTo>
                        <a:pt x="24" y="74"/>
                      </a:lnTo>
                      <a:lnTo>
                        <a:pt x="24" y="73"/>
                      </a:lnTo>
                      <a:lnTo>
                        <a:pt x="25" y="70"/>
                      </a:lnTo>
                      <a:lnTo>
                        <a:pt x="25" y="67"/>
                      </a:lnTo>
                      <a:lnTo>
                        <a:pt x="32" y="11"/>
                      </a:lnTo>
                      <a:lnTo>
                        <a:pt x="17" y="10"/>
                      </a:lnTo>
                      <a:lnTo>
                        <a:pt x="15" y="8"/>
                      </a:lnTo>
                      <a:lnTo>
                        <a:pt x="13" y="8"/>
                      </a:lnTo>
                      <a:lnTo>
                        <a:pt x="10" y="8"/>
                      </a:lnTo>
                      <a:lnTo>
                        <a:pt x="9" y="10"/>
                      </a:lnTo>
                      <a:lnTo>
                        <a:pt x="8" y="10"/>
                      </a:lnTo>
                      <a:lnTo>
                        <a:pt x="8" y="11"/>
                      </a:lnTo>
                      <a:lnTo>
                        <a:pt x="8" y="12"/>
                      </a:lnTo>
                      <a:lnTo>
                        <a:pt x="5" y="19"/>
                      </a:lnTo>
                      <a:lnTo>
                        <a:pt x="0" y="19"/>
                      </a:lnTo>
                      <a:lnTo>
                        <a:pt x="0" y="14"/>
                      </a:lnTo>
                      <a:lnTo>
                        <a:pt x="0" y="10"/>
                      </a:lnTo>
                      <a:lnTo>
                        <a:pt x="0" y="5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6" y="1"/>
                      </a:lnTo>
                      <a:lnTo>
                        <a:pt x="11" y="1"/>
                      </a:lnTo>
                      <a:lnTo>
                        <a:pt x="17" y="2"/>
                      </a:lnTo>
                      <a:lnTo>
                        <a:pt x="22" y="2"/>
                      </a:lnTo>
                      <a:lnTo>
                        <a:pt x="27" y="3"/>
                      </a:lnTo>
                      <a:lnTo>
                        <a:pt x="33" y="5"/>
                      </a:lnTo>
                      <a:lnTo>
                        <a:pt x="38" y="5"/>
                      </a:lnTo>
                      <a:lnTo>
                        <a:pt x="43" y="6"/>
                      </a:lnTo>
                      <a:lnTo>
                        <a:pt x="48" y="6"/>
                      </a:lnTo>
                      <a:lnTo>
                        <a:pt x="53" y="7"/>
                      </a:lnTo>
                      <a:lnTo>
                        <a:pt x="58" y="7"/>
                      </a:lnTo>
                      <a:lnTo>
                        <a:pt x="64" y="8"/>
                      </a:lnTo>
                      <a:lnTo>
                        <a:pt x="69" y="8"/>
                      </a:lnTo>
                      <a:lnTo>
                        <a:pt x="73" y="10"/>
                      </a:lnTo>
                      <a:lnTo>
                        <a:pt x="78" y="10"/>
                      </a:lnTo>
                      <a:lnTo>
                        <a:pt x="83" y="11"/>
                      </a:lnTo>
                      <a:lnTo>
                        <a:pt x="84" y="11"/>
                      </a:lnTo>
                      <a:lnTo>
                        <a:pt x="83" y="16"/>
                      </a:lnTo>
                      <a:lnTo>
                        <a:pt x="82" y="19"/>
                      </a:lnTo>
                      <a:lnTo>
                        <a:pt x="81" y="24"/>
                      </a:lnTo>
                      <a:lnTo>
                        <a:pt x="80" y="29"/>
                      </a:lnTo>
                      <a:lnTo>
                        <a:pt x="75" y="28"/>
                      </a:lnTo>
                      <a:lnTo>
                        <a:pt x="75" y="20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5" y="17"/>
                      </a:lnTo>
                      <a:lnTo>
                        <a:pt x="73" y="16"/>
                      </a:lnTo>
                      <a:lnTo>
                        <a:pt x="71" y="16"/>
                      </a:lnTo>
                      <a:lnTo>
                        <a:pt x="69" y="16"/>
                      </a:lnTo>
                      <a:lnTo>
                        <a:pt x="66" y="16"/>
                      </a:lnTo>
                      <a:lnTo>
                        <a:pt x="50" y="14"/>
                      </a:lnTo>
                      <a:lnTo>
                        <a:pt x="44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03" name="Freeform 1119"/>
                <p:cNvSpPr>
                  <a:spLocks/>
                </p:cNvSpPr>
                <p:nvPr/>
              </p:nvSpPr>
              <p:spPr bwMode="auto">
                <a:xfrm>
                  <a:off x="4572" y="2297"/>
                  <a:ext cx="11" cy="11"/>
                </a:xfrm>
                <a:custGeom>
                  <a:avLst/>
                  <a:gdLst>
                    <a:gd name="T0" fmla="*/ 37 w 56"/>
                    <a:gd name="T1" fmla="*/ 23 h 58"/>
                    <a:gd name="T2" fmla="*/ 37 w 56"/>
                    <a:gd name="T3" fmla="*/ 18 h 58"/>
                    <a:gd name="T4" fmla="*/ 34 w 56"/>
                    <a:gd name="T5" fmla="*/ 13 h 58"/>
                    <a:gd name="T6" fmla="*/ 31 w 56"/>
                    <a:gd name="T7" fmla="*/ 9 h 58"/>
                    <a:gd name="T8" fmla="*/ 25 w 56"/>
                    <a:gd name="T9" fmla="*/ 8 h 58"/>
                    <a:gd name="T10" fmla="*/ 22 w 56"/>
                    <a:gd name="T11" fmla="*/ 8 h 58"/>
                    <a:gd name="T12" fmla="*/ 20 w 56"/>
                    <a:gd name="T13" fmla="*/ 8 h 58"/>
                    <a:gd name="T14" fmla="*/ 18 w 56"/>
                    <a:gd name="T15" fmla="*/ 8 h 58"/>
                    <a:gd name="T16" fmla="*/ 17 w 56"/>
                    <a:gd name="T17" fmla="*/ 8 h 58"/>
                    <a:gd name="T18" fmla="*/ 14 w 56"/>
                    <a:gd name="T19" fmla="*/ 14 h 58"/>
                    <a:gd name="T20" fmla="*/ 10 w 56"/>
                    <a:gd name="T21" fmla="*/ 13 h 58"/>
                    <a:gd name="T22" fmla="*/ 10 w 56"/>
                    <a:gd name="T23" fmla="*/ 5 h 58"/>
                    <a:gd name="T24" fmla="*/ 17 w 56"/>
                    <a:gd name="T25" fmla="*/ 2 h 58"/>
                    <a:gd name="T26" fmla="*/ 22 w 56"/>
                    <a:gd name="T27" fmla="*/ 1 h 58"/>
                    <a:gd name="T28" fmla="*/ 27 w 56"/>
                    <a:gd name="T29" fmla="*/ 0 h 58"/>
                    <a:gd name="T30" fmla="*/ 31 w 56"/>
                    <a:gd name="T31" fmla="*/ 0 h 58"/>
                    <a:gd name="T32" fmla="*/ 34 w 56"/>
                    <a:gd name="T33" fmla="*/ 0 h 58"/>
                    <a:gd name="T34" fmla="*/ 42 w 56"/>
                    <a:gd name="T35" fmla="*/ 2 h 58"/>
                    <a:gd name="T36" fmla="*/ 49 w 56"/>
                    <a:gd name="T37" fmla="*/ 6 h 58"/>
                    <a:gd name="T38" fmla="*/ 53 w 56"/>
                    <a:gd name="T39" fmla="*/ 12 h 58"/>
                    <a:gd name="T40" fmla="*/ 53 w 56"/>
                    <a:gd name="T41" fmla="*/ 19 h 58"/>
                    <a:gd name="T42" fmla="*/ 53 w 56"/>
                    <a:gd name="T43" fmla="*/ 23 h 58"/>
                    <a:gd name="T44" fmla="*/ 53 w 56"/>
                    <a:gd name="T45" fmla="*/ 27 h 58"/>
                    <a:gd name="T46" fmla="*/ 51 w 56"/>
                    <a:gd name="T47" fmla="*/ 30 h 58"/>
                    <a:gd name="T48" fmla="*/ 51 w 56"/>
                    <a:gd name="T49" fmla="*/ 34 h 58"/>
                    <a:gd name="T50" fmla="*/ 50 w 56"/>
                    <a:gd name="T51" fmla="*/ 37 h 58"/>
                    <a:gd name="T52" fmla="*/ 50 w 56"/>
                    <a:gd name="T53" fmla="*/ 41 h 58"/>
                    <a:gd name="T54" fmla="*/ 50 w 56"/>
                    <a:gd name="T55" fmla="*/ 45 h 58"/>
                    <a:gd name="T56" fmla="*/ 50 w 56"/>
                    <a:gd name="T57" fmla="*/ 48 h 58"/>
                    <a:gd name="T58" fmla="*/ 50 w 56"/>
                    <a:gd name="T59" fmla="*/ 50 h 58"/>
                    <a:gd name="T60" fmla="*/ 50 w 56"/>
                    <a:gd name="T61" fmla="*/ 51 h 58"/>
                    <a:gd name="T62" fmla="*/ 51 w 56"/>
                    <a:gd name="T63" fmla="*/ 52 h 58"/>
                    <a:gd name="T64" fmla="*/ 53 w 56"/>
                    <a:gd name="T65" fmla="*/ 53 h 58"/>
                    <a:gd name="T66" fmla="*/ 56 w 56"/>
                    <a:gd name="T67" fmla="*/ 53 h 58"/>
                    <a:gd name="T68" fmla="*/ 56 w 56"/>
                    <a:gd name="T69" fmla="*/ 58 h 58"/>
                    <a:gd name="T70" fmla="*/ 53 w 56"/>
                    <a:gd name="T71" fmla="*/ 57 h 58"/>
                    <a:gd name="T72" fmla="*/ 50 w 56"/>
                    <a:gd name="T73" fmla="*/ 57 h 58"/>
                    <a:gd name="T74" fmla="*/ 48 w 56"/>
                    <a:gd name="T75" fmla="*/ 57 h 58"/>
                    <a:gd name="T76" fmla="*/ 44 w 56"/>
                    <a:gd name="T77" fmla="*/ 56 h 58"/>
                    <a:gd name="T78" fmla="*/ 42 w 56"/>
                    <a:gd name="T79" fmla="*/ 56 h 58"/>
                    <a:gd name="T80" fmla="*/ 38 w 56"/>
                    <a:gd name="T81" fmla="*/ 56 h 58"/>
                    <a:gd name="T82" fmla="*/ 35 w 56"/>
                    <a:gd name="T83" fmla="*/ 56 h 58"/>
                    <a:gd name="T84" fmla="*/ 32 w 56"/>
                    <a:gd name="T85" fmla="*/ 55 h 58"/>
                    <a:gd name="T86" fmla="*/ 32 w 56"/>
                    <a:gd name="T87" fmla="*/ 53 h 58"/>
                    <a:gd name="T88" fmla="*/ 33 w 56"/>
                    <a:gd name="T89" fmla="*/ 47 h 58"/>
                    <a:gd name="T90" fmla="*/ 20 w 56"/>
                    <a:gd name="T91" fmla="*/ 53 h 58"/>
                    <a:gd name="T92" fmla="*/ 18 w 56"/>
                    <a:gd name="T93" fmla="*/ 55 h 58"/>
                    <a:gd name="T94" fmla="*/ 16 w 56"/>
                    <a:gd name="T95" fmla="*/ 55 h 58"/>
                    <a:gd name="T96" fmla="*/ 15 w 56"/>
                    <a:gd name="T97" fmla="*/ 55 h 58"/>
                    <a:gd name="T98" fmla="*/ 12 w 56"/>
                    <a:gd name="T99" fmla="*/ 55 h 58"/>
                    <a:gd name="T100" fmla="*/ 6 w 56"/>
                    <a:gd name="T101" fmla="*/ 52 h 58"/>
                    <a:gd name="T102" fmla="*/ 3 w 56"/>
                    <a:gd name="T103" fmla="*/ 48 h 58"/>
                    <a:gd name="T104" fmla="*/ 0 w 56"/>
                    <a:gd name="T105" fmla="*/ 44 h 58"/>
                    <a:gd name="T106" fmla="*/ 0 w 56"/>
                    <a:gd name="T107" fmla="*/ 39 h 58"/>
                    <a:gd name="T108" fmla="*/ 0 w 56"/>
                    <a:gd name="T109" fmla="*/ 35 h 58"/>
                    <a:gd name="T110" fmla="*/ 3 w 56"/>
                    <a:gd name="T111" fmla="*/ 31 h 58"/>
                    <a:gd name="T112" fmla="*/ 4 w 56"/>
                    <a:gd name="T113" fmla="*/ 29 h 58"/>
                    <a:gd name="T114" fmla="*/ 7 w 56"/>
                    <a:gd name="T115" fmla="*/ 28 h 58"/>
                    <a:gd name="T116" fmla="*/ 11 w 56"/>
                    <a:gd name="T117" fmla="*/ 27 h 58"/>
                    <a:gd name="T118" fmla="*/ 16 w 56"/>
                    <a:gd name="T119" fmla="*/ 25 h 58"/>
                    <a:gd name="T120" fmla="*/ 20 w 56"/>
                    <a:gd name="T121" fmla="*/ 24 h 58"/>
                    <a:gd name="T122" fmla="*/ 25 w 56"/>
                    <a:gd name="T123" fmla="*/ 24 h 58"/>
                    <a:gd name="T124" fmla="*/ 37 w 56"/>
                    <a:gd name="T125" fmla="*/ 2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6" h="58">
                      <a:moveTo>
                        <a:pt x="37" y="23"/>
                      </a:moveTo>
                      <a:lnTo>
                        <a:pt x="37" y="18"/>
                      </a:lnTo>
                      <a:lnTo>
                        <a:pt x="34" y="13"/>
                      </a:lnTo>
                      <a:lnTo>
                        <a:pt x="31" y="9"/>
                      </a:lnTo>
                      <a:lnTo>
                        <a:pt x="25" y="8"/>
                      </a:lnTo>
                      <a:lnTo>
                        <a:pt x="22" y="8"/>
                      </a:lnTo>
                      <a:lnTo>
                        <a:pt x="20" y="8"/>
                      </a:lnTo>
                      <a:lnTo>
                        <a:pt x="18" y="8"/>
                      </a:lnTo>
                      <a:lnTo>
                        <a:pt x="17" y="8"/>
                      </a:lnTo>
                      <a:lnTo>
                        <a:pt x="14" y="14"/>
                      </a:lnTo>
                      <a:lnTo>
                        <a:pt x="10" y="13"/>
                      </a:lnTo>
                      <a:lnTo>
                        <a:pt x="10" y="5"/>
                      </a:lnTo>
                      <a:lnTo>
                        <a:pt x="17" y="2"/>
                      </a:lnTo>
                      <a:lnTo>
                        <a:pt x="22" y="1"/>
                      </a:lnTo>
                      <a:lnTo>
                        <a:pt x="27" y="0"/>
                      </a:lnTo>
                      <a:lnTo>
                        <a:pt x="31" y="0"/>
                      </a:lnTo>
                      <a:lnTo>
                        <a:pt x="34" y="0"/>
                      </a:lnTo>
                      <a:lnTo>
                        <a:pt x="42" y="2"/>
                      </a:lnTo>
                      <a:lnTo>
                        <a:pt x="49" y="6"/>
                      </a:lnTo>
                      <a:lnTo>
                        <a:pt x="53" y="12"/>
                      </a:lnTo>
                      <a:lnTo>
                        <a:pt x="53" y="19"/>
                      </a:lnTo>
                      <a:lnTo>
                        <a:pt x="53" y="23"/>
                      </a:lnTo>
                      <a:lnTo>
                        <a:pt x="53" y="27"/>
                      </a:lnTo>
                      <a:lnTo>
                        <a:pt x="51" y="30"/>
                      </a:lnTo>
                      <a:lnTo>
                        <a:pt x="51" y="34"/>
                      </a:lnTo>
                      <a:lnTo>
                        <a:pt x="50" y="37"/>
                      </a:lnTo>
                      <a:lnTo>
                        <a:pt x="50" y="41"/>
                      </a:lnTo>
                      <a:lnTo>
                        <a:pt x="50" y="45"/>
                      </a:lnTo>
                      <a:lnTo>
                        <a:pt x="50" y="48"/>
                      </a:lnTo>
                      <a:lnTo>
                        <a:pt x="50" y="50"/>
                      </a:lnTo>
                      <a:lnTo>
                        <a:pt x="50" y="51"/>
                      </a:lnTo>
                      <a:lnTo>
                        <a:pt x="51" y="52"/>
                      </a:lnTo>
                      <a:lnTo>
                        <a:pt x="53" y="53"/>
                      </a:lnTo>
                      <a:lnTo>
                        <a:pt x="56" y="53"/>
                      </a:lnTo>
                      <a:lnTo>
                        <a:pt x="56" y="58"/>
                      </a:lnTo>
                      <a:lnTo>
                        <a:pt x="53" y="57"/>
                      </a:lnTo>
                      <a:lnTo>
                        <a:pt x="50" y="57"/>
                      </a:lnTo>
                      <a:lnTo>
                        <a:pt x="48" y="57"/>
                      </a:lnTo>
                      <a:lnTo>
                        <a:pt x="44" y="56"/>
                      </a:lnTo>
                      <a:lnTo>
                        <a:pt x="42" y="56"/>
                      </a:lnTo>
                      <a:lnTo>
                        <a:pt x="38" y="56"/>
                      </a:lnTo>
                      <a:lnTo>
                        <a:pt x="35" y="56"/>
                      </a:lnTo>
                      <a:lnTo>
                        <a:pt x="32" y="55"/>
                      </a:lnTo>
                      <a:lnTo>
                        <a:pt x="32" y="53"/>
                      </a:lnTo>
                      <a:lnTo>
                        <a:pt x="33" y="47"/>
                      </a:lnTo>
                      <a:lnTo>
                        <a:pt x="20" y="53"/>
                      </a:lnTo>
                      <a:lnTo>
                        <a:pt x="18" y="55"/>
                      </a:lnTo>
                      <a:lnTo>
                        <a:pt x="16" y="55"/>
                      </a:lnTo>
                      <a:lnTo>
                        <a:pt x="15" y="55"/>
                      </a:lnTo>
                      <a:lnTo>
                        <a:pt x="12" y="55"/>
                      </a:lnTo>
                      <a:lnTo>
                        <a:pt x="6" y="52"/>
                      </a:lnTo>
                      <a:lnTo>
                        <a:pt x="3" y="48"/>
                      </a:lnTo>
                      <a:lnTo>
                        <a:pt x="0" y="44"/>
                      </a:lnTo>
                      <a:lnTo>
                        <a:pt x="0" y="39"/>
                      </a:lnTo>
                      <a:lnTo>
                        <a:pt x="0" y="35"/>
                      </a:lnTo>
                      <a:lnTo>
                        <a:pt x="3" y="31"/>
                      </a:lnTo>
                      <a:lnTo>
                        <a:pt x="4" y="29"/>
                      </a:lnTo>
                      <a:lnTo>
                        <a:pt x="7" y="28"/>
                      </a:lnTo>
                      <a:lnTo>
                        <a:pt x="11" y="27"/>
                      </a:lnTo>
                      <a:lnTo>
                        <a:pt x="16" y="25"/>
                      </a:lnTo>
                      <a:lnTo>
                        <a:pt x="20" y="24"/>
                      </a:lnTo>
                      <a:lnTo>
                        <a:pt x="25" y="24"/>
                      </a:lnTo>
                      <a:lnTo>
                        <a:pt x="37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04" name="Freeform 1120"/>
                <p:cNvSpPr>
                  <a:spLocks/>
                </p:cNvSpPr>
                <p:nvPr/>
              </p:nvSpPr>
              <p:spPr bwMode="auto">
                <a:xfrm>
                  <a:off x="4575" y="2302"/>
                  <a:ext cx="4" cy="4"/>
                </a:xfrm>
                <a:custGeom>
                  <a:avLst/>
                  <a:gdLst>
                    <a:gd name="T0" fmla="*/ 18 w 18"/>
                    <a:gd name="T1" fmla="*/ 0 h 17"/>
                    <a:gd name="T2" fmla="*/ 12 w 18"/>
                    <a:gd name="T3" fmla="*/ 1 h 17"/>
                    <a:gd name="T4" fmla="*/ 8 w 18"/>
                    <a:gd name="T5" fmla="*/ 2 h 17"/>
                    <a:gd name="T6" fmla="*/ 4 w 18"/>
                    <a:gd name="T7" fmla="*/ 3 h 17"/>
                    <a:gd name="T8" fmla="*/ 1 w 18"/>
                    <a:gd name="T9" fmla="*/ 6 h 17"/>
                    <a:gd name="T10" fmla="*/ 0 w 18"/>
                    <a:gd name="T11" fmla="*/ 9 h 17"/>
                    <a:gd name="T12" fmla="*/ 0 w 18"/>
                    <a:gd name="T13" fmla="*/ 13 h 17"/>
                    <a:gd name="T14" fmla="*/ 1 w 18"/>
                    <a:gd name="T15" fmla="*/ 14 h 17"/>
                    <a:gd name="T16" fmla="*/ 3 w 18"/>
                    <a:gd name="T17" fmla="*/ 17 h 17"/>
                    <a:gd name="T18" fmla="*/ 5 w 18"/>
                    <a:gd name="T19" fmla="*/ 17 h 17"/>
                    <a:gd name="T20" fmla="*/ 9 w 18"/>
                    <a:gd name="T21" fmla="*/ 17 h 17"/>
                    <a:gd name="T22" fmla="*/ 12 w 18"/>
                    <a:gd name="T23" fmla="*/ 17 h 17"/>
                    <a:gd name="T24" fmla="*/ 15 w 18"/>
                    <a:gd name="T25" fmla="*/ 14 h 17"/>
                    <a:gd name="T26" fmla="*/ 17 w 18"/>
                    <a:gd name="T27" fmla="*/ 13 h 17"/>
                    <a:gd name="T28" fmla="*/ 18 w 18"/>
                    <a:gd name="T2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8" h="17">
                      <a:moveTo>
                        <a:pt x="18" y="0"/>
                      </a:moveTo>
                      <a:lnTo>
                        <a:pt x="12" y="1"/>
                      </a:lnTo>
                      <a:lnTo>
                        <a:pt x="8" y="2"/>
                      </a:lnTo>
                      <a:lnTo>
                        <a:pt x="4" y="3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1" y="14"/>
                      </a:lnTo>
                      <a:lnTo>
                        <a:pt x="3" y="17"/>
                      </a:lnTo>
                      <a:lnTo>
                        <a:pt x="5" y="17"/>
                      </a:lnTo>
                      <a:lnTo>
                        <a:pt x="9" y="17"/>
                      </a:lnTo>
                      <a:lnTo>
                        <a:pt x="12" y="17"/>
                      </a:lnTo>
                      <a:lnTo>
                        <a:pt x="15" y="14"/>
                      </a:lnTo>
                      <a:lnTo>
                        <a:pt x="17" y="1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05" name="Freeform 1121"/>
                <p:cNvSpPr>
                  <a:spLocks/>
                </p:cNvSpPr>
                <p:nvPr/>
              </p:nvSpPr>
              <p:spPr bwMode="auto">
                <a:xfrm>
                  <a:off x="4584" y="2298"/>
                  <a:ext cx="13" cy="12"/>
                </a:xfrm>
                <a:custGeom>
                  <a:avLst/>
                  <a:gdLst>
                    <a:gd name="T0" fmla="*/ 17 w 66"/>
                    <a:gd name="T1" fmla="*/ 13 h 60"/>
                    <a:gd name="T2" fmla="*/ 15 w 66"/>
                    <a:gd name="T3" fmla="*/ 10 h 60"/>
                    <a:gd name="T4" fmla="*/ 12 w 66"/>
                    <a:gd name="T5" fmla="*/ 7 h 60"/>
                    <a:gd name="T6" fmla="*/ 10 w 66"/>
                    <a:gd name="T7" fmla="*/ 6 h 60"/>
                    <a:gd name="T8" fmla="*/ 6 w 66"/>
                    <a:gd name="T9" fmla="*/ 5 h 60"/>
                    <a:gd name="T10" fmla="*/ 6 w 66"/>
                    <a:gd name="T11" fmla="*/ 1 h 60"/>
                    <a:gd name="T12" fmla="*/ 10 w 66"/>
                    <a:gd name="T13" fmla="*/ 1 h 60"/>
                    <a:gd name="T14" fmla="*/ 16 w 66"/>
                    <a:gd name="T15" fmla="*/ 0 h 60"/>
                    <a:gd name="T16" fmla="*/ 22 w 66"/>
                    <a:gd name="T17" fmla="*/ 0 h 60"/>
                    <a:gd name="T18" fmla="*/ 26 w 66"/>
                    <a:gd name="T19" fmla="*/ 0 h 60"/>
                    <a:gd name="T20" fmla="*/ 28 w 66"/>
                    <a:gd name="T21" fmla="*/ 2 h 60"/>
                    <a:gd name="T22" fmla="*/ 29 w 66"/>
                    <a:gd name="T23" fmla="*/ 5 h 60"/>
                    <a:gd name="T24" fmla="*/ 32 w 66"/>
                    <a:gd name="T25" fmla="*/ 7 h 60"/>
                    <a:gd name="T26" fmla="*/ 33 w 66"/>
                    <a:gd name="T27" fmla="*/ 10 h 60"/>
                    <a:gd name="T28" fmla="*/ 38 w 66"/>
                    <a:gd name="T29" fmla="*/ 21 h 60"/>
                    <a:gd name="T30" fmla="*/ 55 w 66"/>
                    <a:gd name="T31" fmla="*/ 5 h 60"/>
                    <a:gd name="T32" fmla="*/ 66 w 66"/>
                    <a:gd name="T33" fmla="*/ 6 h 60"/>
                    <a:gd name="T34" fmla="*/ 66 w 66"/>
                    <a:gd name="T35" fmla="*/ 11 h 60"/>
                    <a:gd name="T36" fmla="*/ 62 w 66"/>
                    <a:gd name="T37" fmla="*/ 11 h 60"/>
                    <a:gd name="T38" fmla="*/ 60 w 66"/>
                    <a:gd name="T39" fmla="*/ 11 h 60"/>
                    <a:gd name="T40" fmla="*/ 57 w 66"/>
                    <a:gd name="T41" fmla="*/ 13 h 60"/>
                    <a:gd name="T42" fmla="*/ 55 w 66"/>
                    <a:gd name="T43" fmla="*/ 15 h 60"/>
                    <a:gd name="T44" fmla="*/ 42 w 66"/>
                    <a:gd name="T45" fmla="*/ 26 h 60"/>
                    <a:gd name="T46" fmla="*/ 50 w 66"/>
                    <a:gd name="T47" fmla="*/ 45 h 60"/>
                    <a:gd name="T48" fmla="*/ 53 w 66"/>
                    <a:gd name="T49" fmla="*/ 49 h 60"/>
                    <a:gd name="T50" fmla="*/ 55 w 66"/>
                    <a:gd name="T51" fmla="*/ 52 h 60"/>
                    <a:gd name="T52" fmla="*/ 57 w 66"/>
                    <a:gd name="T53" fmla="*/ 55 h 60"/>
                    <a:gd name="T54" fmla="*/ 61 w 66"/>
                    <a:gd name="T55" fmla="*/ 56 h 60"/>
                    <a:gd name="T56" fmla="*/ 60 w 66"/>
                    <a:gd name="T57" fmla="*/ 60 h 60"/>
                    <a:gd name="T58" fmla="*/ 57 w 66"/>
                    <a:gd name="T59" fmla="*/ 58 h 60"/>
                    <a:gd name="T60" fmla="*/ 55 w 66"/>
                    <a:gd name="T61" fmla="*/ 58 h 60"/>
                    <a:gd name="T62" fmla="*/ 53 w 66"/>
                    <a:gd name="T63" fmla="*/ 58 h 60"/>
                    <a:gd name="T64" fmla="*/ 50 w 66"/>
                    <a:gd name="T65" fmla="*/ 57 h 60"/>
                    <a:gd name="T66" fmla="*/ 48 w 66"/>
                    <a:gd name="T67" fmla="*/ 57 h 60"/>
                    <a:gd name="T68" fmla="*/ 45 w 66"/>
                    <a:gd name="T69" fmla="*/ 57 h 60"/>
                    <a:gd name="T70" fmla="*/ 42 w 66"/>
                    <a:gd name="T71" fmla="*/ 57 h 60"/>
                    <a:gd name="T72" fmla="*/ 39 w 66"/>
                    <a:gd name="T73" fmla="*/ 57 h 60"/>
                    <a:gd name="T74" fmla="*/ 29 w 66"/>
                    <a:gd name="T75" fmla="*/ 35 h 60"/>
                    <a:gd name="T76" fmla="*/ 20 w 66"/>
                    <a:gd name="T77" fmla="*/ 45 h 60"/>
                    <a:gd name="T78" fmla="*/ 17 w 66"/>
                    <a:gd name="T79" fmla="*/ 48 h 60"/>
                    <a:gd name="T80" fmla="*/ 16 w 66"/>
                    <a:gd name="T81" fmla="*/ 49 h 60"/>
                    <a:gd name="T82" fmla="*/ 14 w 66"/>
                    <a:gd name="T83" fmla="*/ 51 h 60"/>
                    <a:gd name="T84" fmla="*/ 11 w 66"/>
                    <a:gd name="T85" fmla="*/ 54 h 60"/>
                    <a:gd name="T86" fmla="*/ 0 w 66"/>
                    <a:gd name="T87" fmla="*/ 51 h 60"/>
                    <a:gd name="T88" fmla="*/ 0 w 66"/>
                    <a:gd name="T89" fmla="*/ 48 h 60"/>
                    <a:gd name="T90" fmla="*/ 3 w 66"/>
                    <a:gd name="T91" fmla="*/ 48 h 60"/>
                    <a:gd name="T92" fmla="*/ 5 w 66"/>
                    <a:gd name="T93" fmla="*/ 46 h 60"/>
                    <a:gd name="T94" fmla="*/ 8 w 66"/>
                    <a:gd name="T95" fmla="*/ 46 h 60"/>
                    <a:gd name="T96" fmla="*/ 10 w 66"/>
                    <a:gd name="T97" fmla="*/ 45 h 60"/>
                    <a:gd name="T98" fmla="*/ 26 w 66"/>
                    <a:gd name="T99" fmla="*/ 30 h 60"/>
                    <a:gd name="T100" fmla="*/ 17 w 66"/>
                    <a:gd name="T101" fmla="*/ 1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66" h="60">
                      <a:moveTo>
                        <a:pt x="17" y="13"/>
                      </a:moveTo>
                      <a:lnTo>
                        <a:pt x="15" y="10"/>
                      </a:lnTo>
                      <a:lnTo>
                        <a:pt x="12" y="7"/>
                      </a:lnTo>
                      <a:lnTo>
                        <a:pt x="10" y="6"/>
                      </a:lnTo>
                      <a:lnTo>
                        <a:pt x="6" y="5"/>
                      </a:lnTo>
                      <a:lnTo>
                        <a:pt x="6" y="1"/>
                      </a:lnTo>
                      <a:lnTo>
                        <a:pt x="10" y="1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26" y="0"/>
                      </a:lnTo>
                      <a:lnTo>
                        <a:pt x="28" y="2"/>
                      </a:lnTo>
                      <a:lnTo>
                        <a:pt x="29" y="5"/>
                      </a:lnTo>
                      <a:lnTo>
                        <a:pt x="32" y="7"/>
                      </a:lnTo>
                      <a:lnTo>
                        <a:pt x="33" y="10"/>
                      </a:lnTo>
                      <a:lnTo>
                        <a:pt x="38" y="21"/>
                      </a:lnTo>
                      <a:lnTo>
                        <a:pt x="55" y="5"/>
                      </a:lnTo>
                      <a:lnTo>
                        <a:pt x="66" y="6"/>
                      </a:lnTo>
                      <a:lnTo>
                        <a:pt x="66" y="11"/>
                      </a:lnTo>
                      <a:lnTo>
                        <a:pt x="62" y="11"/>
                      </a:lnTo>
                      <a:lnTo>
                        <a:pt x="60" y="11"/>
                      </a:lnTo>
                      <a:lnTo>
                        <a:pt x="57" y="13"/>
                      </a:lnTo>
                      <a:lnTo>
                        <a:pt x="55" y="15"/>
                      </a:lnTo>
                      <a:lnTo>
                        <a:pt x="42" y="26"/>
                      </a:lnTo>
                      <a:lnTo>
                        <a:pt x="50" y="45"/>
                      </a:lnTo>
                      <a:lnTo>
                        <a:pt x="53" y="49"/>
                      </a:lnTo>
                      <a:lnTo>
                        <a:pt x="55" y="52"/>
                      </a:lnTo>
                      <a:lnTo>
                        <a:pt x="57" y="55"/>
                      </a:lnTo>
                      <a:lnTo>
                        <a:pt x="61" y="56"/>
                      </a:lnTo>
                      <a:lnTo>
                        <a:pt x="60" y="60"/>
                      </a:lnTo>
                      <a:lnTo>
                        <a:pt x="57" y="58"/>
                      </a:lnTo>
                      <a:lnTo>
                        <a:pt x="55" y="58"/>
                      </a:lnTo>
                      <a:lnTo>
                        <a:pt x="53" y="58"/>
                      </a:lnTo>
                      <a:lnTo>
                        <a:pt x="50" y="57"/>
                      </a:lnTo>
                      <a:lnTo>
                        <a:pt x="48" y="57"/>
                      </a:lnTo>
                      <a:lnTo>
                        <a:pt x="45" y="57"/>
                      </a:lnTo>
                      <a:lnTo>
                        <a:pt x="42" y="57"/>
                      </a:lnTo>
                      <a:lnTo>
                        <a:pt x="39" y="57"/>
                      </a:lnTo>
                      <a:lnTo>
                        <a:pt x="29" y="35"/>
                      </a:lnTo>
                      <a:lnTo>
                        <a:pt x="20" y="45"/>
                      </a:lnTo>
                      <a:lnTo>
                        <a:pt x="17" y="48"/>
                      </a:lnTo>
                      <a:lnTo>
                        <a:pt x="16" y="49"/>
                      </a:lnTo>
                      <a:lnTo>
                        <a:pt x="14" y="51"/>
                      </a:lnTo>
                      <a:lnTo>
                        <a:pt x="11" y="54"/>
                      </a:lnTo>
                      <a:lnTo>
                        <a:pt x="0" y="51"/>
                      </a:lnTo>
                      <a:lnTo>
                        <a:pt x="0" y="48"/>
                      </a:lnTo>
                      <a:lnTo>
                        <a:pt x="3" y="48"/>
                      </a:lnTo>
                      <a:lnTo>
                        <a:pt x="5" y="46"/>
                      </a:lnTo>
                      <a:lnTo>
                        <a:pt x="8" y="46"/>
                      </a:lnTo>
                      <a:lnTo>
                        <a:pt x="10" y="45"/>
                      </a:lnTo>
                      <a:lnTo>
                        <a:pt x="26" y="30"/>
                      </a:lnTo>
                      <a:lnTo>
                        <a:pt x="17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06" name="Freeform 1122"/>
                <p:cNvSpPr>
                  <a:spLocks/>
                </p:cNvSpPr>
                <p:nvPr/>
              </p:nvSpPr>
              <p:spPr bwMode="auto">
                <a:xfrm>
                  <a:off x="4598" y="2300"/>
                  <a:ext cx="11" cy="12"/>
                </a:xfrm>
                <a:custGeom>
                  <a:avLst/>
                  <a:gdLst>
                    <a:gd name="T0" fmla="*/ 37 w 58"/>
                    <a:gd name="T1" fmla="*/ 23 h 58"/>
                    <a:gd name="T2" fmla="*/ 37 w 58"/>
                    <a:gd name="T3" fmla="*/ 17 h 58"/>
                    <a:gd name="T4" fmla="*/ 36 w 58"/>
                    <a:gd name="T5" fmla="*/ 13 h 58"/>
                    <a:gd name="T6" fmla="*/ 32 w 58"/>
                    <a:gd name="T7" fmla="*/ 10 h 58"/>
                    <a:gd name="T8" fmla="*/ 26 w 58"/>
                    <a:gd name="T9" fmla="*/ 8 h 58"/>
                    <a:gd name="T10" fmla="*/ 24 w 58"/>
                    <a:gd name="T11" fmla="*/ 7 h 58"/>
                    <a:gd name="T12" fmla="*/ 21 w 58"/>
                    <a:gd name="T13" fmla="*/ 7 h 58"/>
                    <a:gd name="T14" fmla="*/ 20 w 58"/>
                    <a:gd name="T15" fmla="*/ 7 h 58"/>
                    <a:gd name="T16" fmla="*/ 19 w 58"/>
                    <a:gd name="T17" fmla="*/ 8 h 58"/>
                    <a:gd name="T18" fmla="*/ 15 w 58"/>
                    <a:gd name="T19" fmla="*/ 13 h 58"/>
                    <a:gd name="T20" fmla="*/ 10 w 58"/>
                    <a:gd name="T21" fmla="*/ 13 h 58"/>
                    <a:gd name="T22" fmla="*/ 11 w 58"/>
                    <a:gd name="T23" fmla="*/ 5 h 58"/>
                    <a:gd name="T24" fmla="*/ 19 w 58"/>
                    <a:gd name="T25" fmla="*/ 2 h 58"/>
                    <a:gd name="T26" fmla="*/ 24 w 58"/>
                    <a:gd name="T27" fmla="*/ 1 h 58"/>
                    <a:gd name="T28" fmla="*/ 27 w 58"/>
                    <a:gd name="T29" fmla="*/ 0 h 58"/>
                    <a:gd name="T30" fmla="*/ 31 w 58"/>
                    <a:gd name="T31" fmla="*/ 0 h 58"/>
                    <a:gd name="T32" fmla="*/ 35 w 58"/>
                    <a:gd name="T33" fmla="*/ 0 h 58"/>
                    <a:gd name="T34" fmla="*/ 43 w 58"/>
                    <a:gd name="T35" fmla="*/ 2 h 58"/>
                    <a:gd name="T36" fmla="*/ 50 w 58"/>
                    <a:gd name="T37" fmla="*/ 6 h 58"/>
                    <a:gd name="T38" fmla="*/ 54 w 58"/>
                    <a:gd name="T39" fmla="*/ 11 h 58"/>
                    <a:gd name="T40" fmla="*/ 54 w 58"/>
                    <a:gd name="T41" fmla="*/ 19 h 58"/>
                    <a:gd name="T42" fmla="*/ 54 w 58"/>
                    <a:gd name="T43" fmla="*/ 23 h 58"/>
                    <a:gd name="T44" fmla="*/ 54 w 58"/>
                    <a:gd name="T45" fmla="*/ 27 h 58"/>
                    <a:gd name="T46" fmla="*/ 53 w 58"/>
                    <a:gd name="T47" fmla="*/ 30 h 58"/>
                    <a:gd name="T48" fmla="*/ 53 w 58"/>
                    <a:gd name="T49" fmla="*/ 34 h 58"/>
                    <a:gd name="T50" fmla="*/ 52 w 58"/>
                    <a:gd name="T51" fmla="*/ 36 h 58"/>
                    <a:gd name="T52" fmla="*/ 52 w 58"/>
                    <a:gd name="T53" fmla="*/ 40 h 58"/>
                    <a:gd name="T54" fmla="*/ 52 w 58"/>
                    <a:gd name="T55" fmla="*/ 44 h 58"/>
                    <a:gd name="T56" fmla="*/ 50 w 58"/>
                    <a:gd name="T57" fmla="*/ 47 h 58"/>
                    <a:gd name="T58" fmla="*/ 50 w 58"/>
                    <a:gd name="T59" fmla="*/ 50 h 58"/>
                    <a:gd name="T60" fmla="*/ 52 w 58"/>
                    <a:gd name="T61" fmla="*/ 51 h 58"/>
                    <a:gd name="T62" fmla="*/ 53 w 58"/>
                    <a:gd name="T63" fmla="*/ 52 h 58"/>
                    <a:gd name="T64" fmla="*/ 54 w 58"/>
                    <a:gd name="T65" fmla="*/ 53 h 58"/>
                    <a:gd name="T66" fmla="*/ 58 w 58"/>
                    <a:gd name="T67" fmla="*/ 53 h 58"/>
                    <a:gd name="T68" fmla="*/ 56 w 58"/>
                    <a:gd name="T69" fmla="*/ 58 h 58"/>
                    <a:gd name="T70" fmla="*/ 54 w 58"/>
                    <a:gd name="T71" fmla="*/ 57 h 58"/>
                    <a:gd name="T72" fmla="*/ 52 w 58"/>
                    <a:gd name="T73" fmla="*/ 57 h 58"/>
                    <a:gd name="T74" fmla="*/ 48 w 58"/>
                    <a:gd name="T75" fmla="*/ 57 h 58"/>
                    <a:gd name="T76" fmla="*/ 45 w 58"/>
                    <a:gd name="T77" fmla="*/ 56 h 58"/>
                    <a:gd name="T78" fmla="*/ 43 w 58"/>
                    <a:gd name="T79" fmla="*/ 56 h 58"/>
                    <a:gd name="T80" fmla="*/ 39 w 58"/>
                    <a:gd name="T81" fmla="*/ 56 h 58"/>
                    <a:gd name="T82" fmla="*/ 37 w 58"/>
                    <a:gd name="T83" fmla="*/ 56 h 58"/>
                    <a:gd name="T84" fmla="*/ 33 w 58"/>
                    <a:gd name="T85" fmla="*/ 55 h 58"/>
                    <a:gd name="T86" fmla="*/ 33 w 58"/>
                    <a:gd name="T87" fmla="*/ 53 h 58"/>
                    <a:gd name="T88" fmla="*/ 35 w 58"/>
                    <a:gd name="T89" fmla="*/ 47 h 58"/>
                    <a:gd name="T90" fmla="*/ 21 w 58"/>
                    <a:gd name="T91" fmla="*/ 53 h 58"/>
                    <a:gd name="T92" fmla="*/ 20 w 58"/>
                    <a:gd name="T93" fmla="*/ 55 h 58"/>
                    <a:gd name="T94" fmla="*/ 17 w 58"/>
                    <a:gd name="T95" fmla="*/ 55 h 58"/>
                    <a:gd name="T96" fmla="*/ 16 w 58"/>
                    <a:gd name="T97" fmla="*/ 55 h 58"/>
                    <a:gd name="T98" fmla="*/ 14 w 58"/>
                    <a:gd name="T99" fmla="*/ 55 h 58"/>
                    <a:gd name="T100" fmla="*/ 8 w 58"/>
                    <a:gd name="T101" fmla="*/ 52 h 58"/>
                    <a:gd name="T102" fmla="*/ 4 w 58"/>
                    <a:gd name="T103" fmla="*/ 48 h 58"/>
                    <a:gd name="T104" fmla="*/ 2 w 58"/>
                    <a:gd name="T105" fmla="*/ 44 h 58"/>
                    <a:gd name="T106" fmla="*/ 0 w 58"/>
                    <a:gd name="T107" fmla="*/ 38 h 58"/>
                    <a:gd name="T108" fmla="*/ 2 w 58"/>
                    <a:gd name="T109" fmla="*/ 35 h 58"/>
                    <a:gd name="T110" fmla="*/ 3 w 58"/>
                    <a:gd name="T111" fmla="*/ 31 h 58"/>
                    <a:gd name="T112" fmla="*/ 5 w 58"/>
                    <a:gd name="T113" fmla="*/ 29 h 58"/>
                    <a:gd name="T114" fmla="*/ 9 w 58"/>
                    <a:gd name="T115" fmla="*/ 27 h 58"/>
                    <a:gd name="T116" fmla="*/ 13 w 58"/>
                    <a:gd name="T117" fmla="*/ 25 h 58"/>
                    <a:gd name="T118" fmla="*/ 17 w 58"/>
                    <a:gd name="T119" fmla="*/ 24 h 58"/>
                    <a:gd name="T120" fmla="*/ 21 w 58"/>
                    <a:gd name="T121" fmla="*/ 24 h 58"/>
                    <a:gd name="T122" fmla="*/ 26 w 58"/>
                    <a:gd name="T123" fmla="*/ 24 h 58"/>
                    <a:gd name="T124" fmla="*/ 37 w 58"/>
                    <a:gd name="T125" fmla="*/ 2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8" h="58">
                      <a:moveTo>
                        <a:pt x="37" y="23"/>
                      </a:moveTo>
                      <a:lnTo>
                        <a:pt x="37" y="17"/>
                      </a:lnTo>
                      <a:lnTo>
                        <a:pt x="36" y="13"/>
                      </a:lnTo>
                      <a:lnTo>
                        <a:pt x="32" y="10"/>
                      </a:lnTo>
                      <a:lnTo>
                        <a:pt x="26" y="8"/>
                      </a:lnTo>
                      <a:lnTo>
                        <a:pt x="24" y="7"/>
                      </a:lnTo>
                      <a:lnTo>
                        <a:pt x="21" y="7"/>
                      </a:lnTo>
                      <a:lnTo>
                        <a:pt x="20" y="7"/>
                      </a:lnTo>
                      <a:lnTo>
                        <a:pt x="19" y="8"/>
                      </a:lnTo>
                      <a:lnTo>
                        <a:pt x="15" y="13"/>
                      </a:lnTo>
                      <a:lnTo>
                        <a:pt x="10" y="13"/>
                      </a:lnTo>
                      <a:lnTo>
                        <a:pt x="11" y="5"/>
                      </a:lnTo>
                      <a:lnTo>
                        <a:pt x="19" y="2"/>
                      </a:lnTo>
                      <a:lnTo>
                        <a:pt x="24" y="1"/>
                      </a:lnTo>
                      <a:lnTo>
                        <a:pt x="27" y="0"/>
                      </a:lnTo>
                      <a:lnTo>
                        <a:pt x="31" y="0"/>
                      </a:lnTo>
                      <a:lnTo>
                        <a:pt x="35" y="0"/>
                      </a:lnTo>
                      <a:lnTo>
                        <a:pt x="43" y="2"/>
                      </a:lnTo>
                      <a:lnTo>
                        <a:pt x="50" y="6"/>
                      </a:lnTo>
                      <a:lnTo>
                        <a:pt x="54" y="11"/>
                      </a:lnTo>
                      <a:lnTo>
                        <a:pt x="54" y="19"/>
                      </a:lnTo>
                      <a:lnTo>
                        <a:pt x="54" y="23"/>
                      </a:lnTo>
                      <a:lnTo>
                        <a:pt x="54" y="27"/>
                      </a:lnTo>
                      <a:lnTo>
                        <a:pt x="53" y="30"/>
                      </a:lnTo>
                      <a:lnTo>
                        <a:pt x="53" y="34"/>
                      </a:lnTo>
                      <a:lnTo>
                        <a:pt x="52" y="36"/>
                      </a:lnTo>
                      <a:lnTo>
                        <a:pt x="52" y="40"/>
                      </a:lnTo>
                      <a:lnTo>
                        <a:pt x="52" y="44"/>
                      </a:lnTo>
                      <a:lnTo>
                        <a:pt x="50" y="47"/>
                      </a:lnTo>
                      <a:lnTo>
                        <a:pt x="50" y="50"/>
                      </a:lnTo>
                      <a:lnTo>
                        <a:pt x="52" y="51"/>
                      </a:lnTo>
                      <a:lnTo>
                        <a:pt x="53" y="52"/>
                      </a:lnTo>
                      <a:lnTo>
                        <a:pt x="54" y="53"/>
                      </a:lnTo>
                      <a:lnTo>
                        <a:pt x="58" y="53"/>
                      </a:lnTo>
                      <a:lnTo>
                        <a:pt x="56" y="58"/>
                      </a:lnTo>
                      <a:lnTo>
                        <a:pt x="54" y="57"/>
                      </a:lnTo>
                      <a:lnTo>
                        <a:pt x="52" y="57"/>
                      </a:lnTo>
                      <a:lnTo>
                        <a:pt x="48" y="57"/>
                      </a:lnTo>
                      <a:lnTo>
                        <a:pt x="45" y="56"/>
                      </a:lnTo>
                      <a:lnTo>
                        <a:pt x="43" y="56"/>
                      </a:lnTo>
                      <a:lnTo>
                        <a:pt x="39" y="56"/>
                      </a:lnTo>
                      <a:lnTo>
                        <a:pt x="37" y="56"/>
                      </a:lnTo>
                      <a:lnTo>
                        <a:pt x="33" y="55"/>
                      </a:lnTo>
                      <a:lnTo>
                        <a:pt x="33" y="53"/>
                      </a:lnTo>
                      <a:lnTo>
                        <a:pt x="35" y="47"/>
                      </a:lnTo>
                      <a:lnTo>
                        <a:pt x="21" y="53"/>
                      </a:lnTo>
                      <a:lnTo>
                        <a:pt x="20" y="55"/>
                      </a:lnTo>
                      <a:lnTo>
                        <a:pt x="17" y="55"/>
                      </a:lnTo>
                      <a:lnTo>
                        <a:pt x="16" y="55"/>
                      </a:lnTo>
                      <a:lnTo>
                        <a:pt x="14" y="55"/>
                      </a:lnTo>
                      <a:lnTo>
                        <a:pt x="8" y="52"/>
                      </a:lnTo>
                      <a:lnTo>
                        <a:pt x="4" y="48"/>
                      </a:lnTo>
                      <a:lnTo>
                        <a:pt x="2" y="44"/>
                      </a:lnTo>
                      <a:lnTo>
                        <a:pt x="0" y="38"/>
                      </a:lnTo>
                      <a:lnTo>
                        <a:pt x="2" y="35"/>
                      </a:lnTo>
                      <a:lnTo>
                        <a:pt x="3" y="31"/>
                      </a:lnTo>
                      <a:lnTo>
                        <a:pt x="5" y="29"/>
                      </a:lnTo>
                      <a:lnTo>
                        <a:pt x="9" y="27"/>
                      </a:lnTo>
                      <a:lnTo>
                        <a:pt x="13" y="25"/>
                      </a:lnTo>
                      <a:lnTo>
                        <a:pt x="17" y="24"/>
                      </a:lnTo>
                      <a:lnTo>
                        <a:pt x="21" y="24"/>
                      </a:lnTo>
                      <a:lnTo>
                        <a:pt x="26" y="24"/>
                      </a:lnTo>
                      <a:lnTo>
                        <a:pt x="37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07" name="Freeform 1123"/>
                <p:cNvSpPr>
                  <a:spLocks/>
                </p:cNvSpPr>
                <p:nvPr/>
              </p:nvSpPr>
              <p:spPr bwMode="auto">
                <a:xfrm>
                  <a:off x="4601" y="2306"/>
                  <a:ext cx="4" cy="3"/>
                </a:xfrm>
                <a:custGeom>
                  <a:avLst/>
                  <a:gdLst>
                    <a:gd name="T0" fmla="*/ 20 w 20"/>
                    <a:gd name="T1" fmla="*/ 0 h 17"/>
                    <a:gd name="T2" fmla="*/ 14 w 20"/>
                    <a:gd name="T3" fmla="*/ 0 h 17"/>
                    <a:gd name="T4" fmla="*/ 9 w 20"/>
                    <a:gd name="T5" fmla="*/ 1 h 17"/>
                    <a:gd name="T6" fmla="*/ 5 w 20"/>
                    <a:gd name="T7" fmla="*/ 2 h 17"/>
                    <a:gd name="T8" fmla="*/ 2 w 20"/>
                    <a:gd name="T9" fmla="*/ 5 h 17"/>
                    <a:gd name="T10" fmla="*/ 0 w 20"/>
                    <a:gd name="T11" fmla="*/ 10 h 17"/>
                    <a:gd name="T12" fmla="*/ 0 w 20"/>
                    <a:gd name="T13" fmla="*/ 13 h 17"/>
                    <a:gd name="T14" fmla="*/ 2 w 20"/>
                    <a:gd name="T15" fmla="*/ 14 h 17"/>
                    <a:gd name="T16" fmla="*/ 4 w 20"/>
                    <a:gd name="T17" fmla="*/ 17 h 17"/>
                    <a:gd name="T18" fmla="*/ 7 w 20"/>
                    <a:gd name="T19" fmla="*/ 17 h 17"/>
                    <a:gd name="T20" fmla="*/ 10 w 20"/>
                    <a:gd name="T21" fmla="*/ 17 h 17"/>
                    <a:gd name="T22" fmla="*/ 13 w 20"/>
                    <a:gd name="T23" fmla="*/ 17 h 17"/>
                    <a:gd name="T24" fmla="*/ 16 w 20"/>
                    <a:gd name="T25" fmla="*/ 14 h 17"/>
                    <a:gd name="T26" fmla="*/ 18 w 20"/>
                    <a:gd name="T27" fmla="*/ 13 h 17"/>
                    <a:gd name="T28" fmla="*/ 20 w 20"/>
                    <a:gd name="T2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0" h="17">
                      <a:moveTo>
                        <a:pt x="20" y="0"/>
                      </a:moveTo>
                      <a:lnTo>
                        <a:pt x="14" y="0"/>
                      </a:lnTo>
                      <a:lnTo>
                        <a:pt x="9" y="1"/>
                      </a:lnTo>
                      <a:lnTo>
                        <a:pt x="5" y="2"/>
                      </a:lnTo>
                      <a:lnTo>
                        <a:pt x="2" y="5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2" y="14"/>
                      </a:lnTo>
                      <a:lnTo>
                        <a:pt x="4" y="17"/>
                      </a:lnTo>
                      <a:lnTo>
                        <a:pt x="7" y="17"/>
                      </a:lnTo>
                      <a:lnTo>
                        <a:pt x="10" y="17"/>
                      </a:lnTo>
                      <a:lnTo>
                        <a:pt x="13" y="17"/>
                      </a:lnTo>
                      <a:lnTo>
                        <a:pt x="16" y="14"/>
                      </a:lnTo>
                      <a:lnTo>
                        <a:pt x="18" y="13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08" name="Freeform 1124"/>
                <p:cNvSpPr>
                  <a:spLocks/>
                </p:cNvSpPr>
                <p:nvPr/>
              </p:nvSpPr>
              <p:spPr bwMode="auto">
                <a:xfrm>
                  <a:off x="4612" y="2296"/>
                  <a:ext cx="13" cy="17"/>
                </a:xfrm>
                <a:custGeom>
                  <a:avLst/>
                  <a:gdLst>
                    <a:gd name="T0" fmla="*/ 23 w 67"/>
                    <a:gd name="T1" fmla="*/ 39 h 85"/>
                    <a:gd name="T2" fmla="*/ 31 w 67"/>
                    <a:gd name="T3" fmla="*/ 34 h 85"/>
                    <a:gd name="T4" fmla="*/ 34 w 67"/>
                    <a:gd name="T5" fmla="*/ 33 h 85"/>
                    <a:gd name="T6" fmla="*/ 38 w 67"/>
                    <a:gd name="T7" fmla="*/ 32 h 85"/>
                    <a:gd name="T8" fmla="*/ 41 w 67"/>
                    <a:gd name="T9" fmla="*/ 32 h 85"/>
                    <a:gd name="T10" fmla="*/ 46 w 67"/>
                    <a:gd name="T11" fmla="*/ 32 h 85"/>
                    <a:gd name="T12" fmla="*/ 56 w 67"/>
                    <a:gd name="T13" fmla="*/ 34 h 85"/>
                    <a:gd name="T14" fmla="*/ 62 w 67"/>
                    <a:gd name="T15" fmla="*/ 40 h 85"/>
                    <a:gd name="T16" fmla="*/ 66 w 67"/>
                    <a:gd name="T17" fmla="*/ 48 h 85"/>
                    <a:gd name="T18" fmla="*/ 67 w 67"/>
                    <a:gd name="T19" fmla="*/ 56 h 85"/>
                    <a:gd name="T20" fmla="*/ 66 w 67"/>
                    <a:gd name="T21" fmla="*/ 61 h 85"/>
                    <a:gd name="T22" fmla="*/ 64 w 67"/>
                    <a:gd name="T23" fmla="*/ 65 h 85"/>
                    <a:gd name="T24" fmla="*/ 62 w 67"/>
                    <a:gd name="T25" fmla="*/ 68 h 85"/>
                    <a:gd name="T26" fmla="*/ 61 w 67"/>
                    <a:gd name="T27" fmla="*/ 71 h 85"/>
                    <a:gd name="T28" fmla="*/ 57 w 67"/>
                    <a:gd name="T29" fmla="*/ 74 h 85"/>
                    <a:gd name="T30" fmla="*/ 53 w 67"/>
                    <a:gd name="T31" fmla="*/ 77 h 85"/>
                    <a:gd name="T32" fmla="*/ 50 w 67"/>
                    <a:gd name="T33" fmla="*/ 79 h 85"/>
                    <a:gd name="T34" fmla="*/ 45 w 67"/>
                    <a:gd name="T35" fmla="*/ 80 h 85"/>
                    <a:gd name="T36" fmla="*/ 41 w 67"/>
                    <a:gd name="T37" fmla="*/ 83 h 85"/>
                    <a:gd name="T38" fmla="*/ 36 w 67"/>
                    <a:gd name="T39" fmla="*/ 84 h 85"/>
                    <a:gd name="T40" fmla="*/ 31 w 67"/>
                    <a:gd name="T41" fmla="*/ 85 h 85"/>
                    <a:gd name="T42" fmla="*/ 27 w 67"/>
                    <a:gd name="T43" fmla="*/ 85 h 85"/>
                    <a:gd name="T44" fmla="*/ 21 w 67"/>
                    <a:gd name="T45" fmla="*/ 84 h 85"/>
                    <a:gd name="T46" fmla="*/ 16 w 67"/>
                    <a:gd name="T47" fmla="*/ 83 h 85"/>
                    <a:gd name="T48" fmla="*/ 12 w 67"/>
                    <a:gd name="T49" fmla="*/ 80 h 85"/>
                    <a:gd name="T50" fmla="*/ 8 w 67"/>
                    <a:gd name="T51" fmla="*/ 79 h 85"/>
                    <a:gd name="T52" fmla="*/ 3 w 67"/>
                    <a:gd name="T53" fmla="*/ 82 h 85"/>
                    <a:gd name="T54" fmla="*/ 0 w 67"/>
                    <a:gd name="T55" fmla="*/ 80 h 85"/>
                    <a:gd name="T56" fmla="*/ 1 w 67"/>
                    <a:gd name="T57" fmla="*/ 77 h 85"/>
                    <a:gd name="T58" fmla="*/ 2 w 67"/>
                    <a:gd name="T59" fmla="*/ 71 h 85"/>
                    <a:gd name="T60" fmla="*/ 3 w 67"/>
                    <a:gd name="T61" fmla="*/ 66 h 85"/>
                    <a:gd name="T62" fmla="*/ 3 w 67"/>
                    <a:gd name="T63" fmla="*/ 62 h 85"/>
                    <a:gd name="T64" fmla="*/ 10 w 67"/>
                    <a:gd name="T65" fmla="*/ 15 h 85"/>
                    <a:gd name="T66" fmla="*/ 11 w 67"/>
                    <a:gd name="T67" fmla="*/ 11 h 85"/>
                    <a:gd name="T68" fmla="*/ 11 w 67"/>
                    <a:gd name="T69" fmla="*/ 9 h 85"/>
                    <a:gd name="T70" fmla="*/ 10 w 67"/>
                    <a:gd name="T71" fmla="*/ 7 h 85"/>
                    <a:gd name="T72" fmla="*/ 7 w 67"/>
                    <a:gd name="T73" fmla="*/ 7 h 85"/>
                    <a:gd name="T74" fmla="*/ 1 w 67"/>
                    <a:gd name="T75" fmla="*/ 5 h 85"/>
                    <a:gd name="T76" fmla="*/ 1 w 67"/>
                    <a:gd name="T77" fmla="*/ 1 h 85"/>
                    <a:gd name="T78" fmla="*/ 6 w 67"/>
                    <a:gd name="T79" fmla="*/ 1 h 85"/>
                    <a:gd name="T80" fmla="*/ 10 w 67"/>
                    <a:gd name="T81" fmla="*/ 1 h 85"/>
                    <a:gd name="T82" fmla="*/ 13 w 67"/>
                    <a:gd name="T83" fmla="*/ 1 h 85"/>
                    <a:gd name="T84" fmla="*/ 17 w 67"/>
                    <a:gd name="T85" fmla="*/ 1 h 85"/>
                    <a:gd name="T86" fmla="*/ 28 w 67"/>
                    <a:gd name="T87" fmla="*/ 0 h 85"/>
                    <a:gd name="T88" fmla="*/ 28 w 67"/>
                    <a:gd name="T89" fmla="*/ 1 h 85"/>
                    <a:gd name="T90" fmla="*/ 23 w 67"/>
                    <a:gd name="T91" fmla="*/ 39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7" h="85">
                      <a:moveTo>
                        <a:pt x="23" y="39"/>
                      </a:moveTo>
                      <a:lnTo>
                        <a:pt x="31" y="34"/>
                      </a:lnTo>
                      <a:lnTo>
                        <a:pt x="34" y="33"/>
                      </a:lnTo>
                      <a:lnTo>
                        <a:pt x="38" y="32"/>
                      </a:lnTo>
                      <a:lnTo>
                        <a:pt x="41" y="32"/>
                      </a:lnTo>
                      <a:lnTo>
                        <a:pt x="46" y="32"/>
                      </a:lnTo>
                      <a:lnTo>
                        <a:pt x="56" y="34"/>
                      </a:lnTo>
                      <a:lnTo>
                        <a:pt x="62" y="40"/>
                      </a:lnTo>
                      <a:lnTo>
                        <a:pt x="66" y="48"/>
                      </a:lnTo>
                      <a:lnTo>
                        <a:pt x="67" y="56"/>
                      </a:lnTo>
                      <a:lnTo>
                        <a:pt x="66" y="61"/>
                      </a:lnTo>
                      <a:lnTo>
                        <a:pt x="64" y="65"/>
                      </a:lnTo>
                      <a:lnTo>
                        <a:pt x="62" y="68"/>
                      </a:lnTo>
                      <a:lnTo>
                        <a:pt x="61" y="71"/>
                      </a:lnTo>
                      <a:lnTo>
                        <a:pt x="57" y="74"/>
                      </a:lnTo>
                      <a:lnTo>
                        <a:pt x="53" y="77"/>
                      </a:lnTo>
                      <a:lnTo>
                        <a:pt x="50" y="79"/>
                      </a:lnTo>
                      <a:lnTo>
                        <a:pt x="45" y="80"/>
                      </a:lnTo>
                      <a:lnTo>
                        <a:pt x="41" y="83"/>
                      </a:lnTo>
                      <a:lnTo>
                        <a:pt x="36" y="84"/>
                      </a:lnTo>
                      <a:lnTo>
                        <a:pt x="31" y="85"/>
                      </a:lnTo>
                      <a:lnTo>
                        <a:pt x="27" y="85"/>
                      </a:lnTo>
                      <a:lnTo>
                        <a:pt x="21" y="84"/>
                      </a:lnTo>
                      <a:lnTo>
                        <a:pt x="16" y="83"/>
                      </a:lnTo>
                      <a:lnTo>
                        <a:pt x="12" y="80"/>
                      </a:lnTo>
                      <a:lnTo>
                        <a:pt x="8" y="79"/>
                      </a:lnTo>
                      <a:lnTo>
                        <a:pt x="3" y="82"/>
                      </a:lnTo>
                      <a:lnTo>
                        <a:pt x="0" y="80"/>
                      </a:lnTo>
                      <a:lnTo>
                        <a:pt x="1" y="77"/>
                      </a:lnTo>
                      <a:lnTo>
                        <a:pt x="2" y="71"/>
                      </a:lnTo>
                      <a:lnTo>
                        <a:pt x="3" y="66"/>
                      </a:lnTo>
                      <a:lnTo>
                        <a:pt x="3" y="62"/>
                      </a:lnTo>
                      <a:lnTo>
                        <a:pt x="10" y="15"/>
                      </a:lnTo>
                      <a:lnTo>
                        <a:pt x="11" y="11"/>
                      </a:lnTo>
                      <a:lnTo>
                        <a:pt x="11" y="9"/>
                      </a:lnTo>
                      <a:lnTo>
                        <a:pt x="10" y="7"/>
                      </a:lnTo>
                      <a:lnTo>
                        <a:pt x="7" y="7"/>
                      </a:lnTo>
                      <a:lnTo>
                        <a:pt x="1" y="5"/>
                      </a:lnTo>
                      <a:lnTo>
                        <a:pt x="1" y="1"/>
                      </a:lnTo>
                      <a:lnTo>
                        <a:pt x="6" y="1"/>
                      </a:lnTo>
                      <a:lnTo>
                        <a:pt x="10" y="1"/>
                      </a:lnTo>
                      <a:lnTo>
                        <a:pt x="13" y="1"/>
                      </a:lnTo>
                      <a:lnTo>
                        <a:pt x="17" y="1"/>
                      </a:lnTo>
                      <a:lnTo>
                        <a:pt x="28" y="0"/>
                      </a:lnTo>
                      <a:lnTo>
                        <a:pt x="28" y="1"/>
                      </a:lnTo>
                      <a:lnTo>
                        <a:pt x="23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09" name="Freeform 1125"/>
                <p:cNvSpPr>
                  <a:spLocks/>
                </p:cNvSpPr>
                <p:nvPr/>
              </p:nvSpPr>
              <p:spPr bwMode="auto">
                <a:xfrm>
                  <a:off x="4616" y="2304"/>
                  <a:ext cx="6" cy="8"/>
                </a:xfrm>
                <a:custGeom>
                  <a:avLst/>
                  <a:gdLst>
                    <a:gd name="T0" fmla="*/ 0 w 31"/>
                    <a:gd name="T1" fmla="*/ 29 h 38"/>
                    <a:gd name="T2" fmla="*/ 3 w 31"/>
                    <a:gd name="T3" fmla="*/ 33 h 38"/>
                    <a:gd name="T4" fmla="*/ 5 w 31"/>
                    <a:gd name="T5" fmla="*/ 36 h 38"/>
                    <a:gd name="T6" fmla="*/ 9 w 31"/>
                    <a:gd name="T7" fmla="*/ 37 h 38"/>
                    <a:gd name="T8" fmla="*/ 12 w 31"/>
                    <a:gd name="T9" fmla="*/ 38 h 38"/>
                    <a:gd name="T10" fmla="*/ 20 w 31"/>
                    <a:gd name="T11" fmla="*/ 37 h 38"/>
                    <a:gd name="T12" fmla="*/ 26 w 31"/>
                    <a:gd name="T13" fmla="*/ 32 h 38"/>
                    <a:gd name="T14" fmla="*/ 30 w 31"/>
                    <a:gd name="T15" fmla="*/ 26 h 38"/>
                    <a:gd name="T16" fmla="*/ 31 w 31"/>
                    <a:gd name="T17" fmla="*/ 20 h 38"/>
                    <a:gd name="T18" fmla="*/ 31 w 31"/>
                    <a:gd name="T19" fmla="*/ 14 h 38"/>
                    <a:gd name="T20" fmla="*/ 28 w 31"/>
                    <a:gd name="T21" fmla="*/ 8 h 38"/>
                    <a:gd name="T22" fmla="*/ 23 w 31"/>
                    <a:gd name="T23" fmla="*/ 3 h 38"/>
                    <a:gd name="T24" fmla="*/ 16 w 31"/>
                    <a:gd name="T25" fmla="*/ 0 h 38"/>
                    <a:gd name="T26" fmla="*/ 12 w 31"/>
                    <a:gd name="T27" fmla="*/ 0 h 38"/>
                    <a:gd name="T28" fmla="*/ 9 w 31"/>
                    <a:gd name="T29" fmla="*/ 1 h 38"/>
                    <a:gd name="T30" fmla="*/ 5 w 31"/>
                    <a:gd name="T31" fmla="*/ 3 h 38"/>
                    <a:gd name="T32" fmla="*/ 3 w 31"/>
                    <a:gd name="T33" fmla="*/ 5 h 38"/>
                    <a:gd name="T34" fmla="*/ 0 w 31"/>
                    <a:gd name="T35" fmla="*/ 29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" h="38">
                      <a:moveTo>
                        <a:pt x="0" y="29"/>
                      </a:moveTo>
                      <a:lnTo>
                        <a:pt x="3" y="33"/>
                      </a:lnTo>
                      <a:lnTo>
                        <a:pt x="5" y="36"/>
                      </a:lnTo>
                      <a:lnTo>
                        <a:pt x="9" y="37"/>
                      </a:lnTo>
                      <a:lnTo>
                        <a:pt x="12" y="38"/>
                      </a:lnTo>
                      <a:lnTo>
                        <a:pt x="20" y="37"/>
                      </a:lnTo>
                      <a:lnTo>
                        <a:pt x="26" y="32"/>
                      </a:lnTo>
                      <a:lnTo>
                        <a:pt x="30" y="26"/>
                      </a:lnTo>
                      <a:lnTo>
                        <a:pt x="31" y="20"/>
                      </a:lnTo>
                      <a:lnTo>
                        <a:pt x="31" y="14"/>
                      </a:lnTo>
                      <a:lnTo>
                        <a:pt x="28" y="8"/>
                      </a:lnTo>
                      <a:lnTo>
                        <a:pt x="23" y="3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9" y="1"/>
                      </a:lnTo>
                      <a:lnTo>
                        <a:pt x="5" y="3"/>
                      </a:lnTo>
                      <a:lnTo>
                        <a:pt x="3" y="5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10" name="Freeform 1126"/>
                <p:cNvSpPr>
                  <a:spLocks/>
                </p:cNvSpPr>
                <p:nvPr/>
              </p:nvSpPr>
              <p:spPr bwMode="auto">
                <a:xfrm>
                  <a:off x="4627" y="2298"/>
                  <a:ext cx="7" cy="17"/>
                </a:xfrm>
                <a:custGeom>
                  <a:avLst/>
                  <a:gdLst>
                    <a:gd name="T0" fmla="*/ 10 w 35"/>
                    <a:gd name="T1" fmla="*/ 1 h 83"/>
                    <a:gd name="T2" fmla="*/ 13 w 35"/>
                    <a:gd name="T3" fmla="*/ 1 h 83"/>
                    <a:gd name="T4" fmla="*/ 18 w 35"/>
                    <a:gd name="T5" fmla="*/ 1 h 83"/>
                    <a:gd name="T6" fmla="*/ 22 w 35"/>
                    <a:gd name="T7" fmla="*/ 1 h 83"/>
                    <a:gd name="T8" fmla="*/ 26 w 35"/>
                    <a:gd name="T9" fmla="*/ 1 h 83"/>
                    <a:gd name="T10" fmla="*/ 34 w 35"/>
                    <a:gd name="T11" fmla="*/ 0 h 83"/>
                    <a:gd name="T12" fmla="*/ 35 w 35"/>
                    <a:gd name="T13" fmla="*/ 0 h 83"/>
                    <a:gd name="T14" fmla="*/ 27 w 35"/>
                    <a:gd name="T15" fmla="*/ 71 h 83"/>
                    <a:gd name="T16" fmla="*/ 27 w 35"/>
                    <a:gd name="T17" fmla="*/ 72 h 83"/>
                    <a:gd name="T18" fmla="*/ 27 w 35"/>
                    <a:gd name="T19" fmla="*/ 73 h 83"/>
                    <a:gd name="T20" fmla="*/ 27 w 35"/>
                    <a:gd name="T21" fmla="*/ 74 h 83"/>
                    <a:gd name="T22" fmla="*/ 27 w 35"/>
                    <a:gd name="T23" fmla="*/ 75 h 83"/>
                    <a:gd name="T24" fmla="*/ 27 w 35"/>
                    <a:gd name="T25" fmla="*/ 77 h 83"/>
                    <a:gd name="T26" fmla="*/ 28 w 35"/>
                    <a:gd name="T27" fmla="*/ 77 h 83"/>
                    <a:gd name="T28" fmla="*/ 29 w 35"/>
                    <a:gd name="T29" fmla="*/ 78 h 83"/>
                    <a:gd name="T30" fmla="*/ 31 w 35"/>
                    <a:gd name="T31" fmla="*/ 78 h 83"/>
                    <a:gd name="T32" fmla="*/ 35 w 35"/>
                    <a:gd name="T33" fmla="*/ 79 h 83"/>
                    <a:gd name="T34" fmla="*/ 34 w 35"/>
                    <a:gd name="T35" fmla="*/ 83 h 83"/>
                    <a:gd name="T36" fmla="*/ 31 w 35"/>
                    <a:gd name="T37" fmla="*/ 83 h 83"/>
                    <a:gd name="T38" fmla="*/ 26 w 35"/>
                    <a:gd name="T39" fmla="*/ 82 h 83"/>
                    <a:gd name="T40" fmla="*/ 22 w 35"/>
                    <a:gd name="T41" fmla="*/ 82 h 83"/>
                    <a:gd name="T42" fmla="*/ 17 w 35"/>
                    <a:gd name="T43" fmla="*/ 80 h 83"/>
                    <a:gd name="T44" fmla="*/ 12 w 35"/>
                    <a:gd name="T45" fmla="*/ 79 h 83"/>
                    <a:gd name="T46" fmla="*/ 9 w 35"/>
                    <a:gd name="T47" fmla="*/ 79 h 83"/>
                    <a:gd name="T48" fmla="*/ 5 w 35"/>
                    <a:gd name="T49" fmla="*/ 79 h 83"/>
                    <a:gd name="T50" fmla="*/ 0 w 35"/>
                    <a:gd name="T51" fmla="*/ 79 h 83"/>
                    <a:gd name="T52" fmla="*/ 0 w 35"/>
                    <a:gd name="T53" fmla="*/ 74 h 83"/>
                    <a:gd name="T54" fmla="*/ 5 w 35"/>
                    <a:gd name="T55" fmla="*/ 75 h 83"/>
                    <a:gd name="T56" fmla="*/ 7 w 35"/>
                    <a:gd name="T57" fmla="*/ 75 h 83"/>
                    <a:gd name="T58" fmla="*/ 9 w 35"/>
                    <a:gd name="T59" fmla="*/ 74 h 83"/>
                    <a:gd name="T60" fmla="*/ 10 w 35"/>
                    <a:gd name="T61" fmla="*/ 74 h 83"/>
                    <a:gd name="T62" fmla="*/ 10 w 35"/>
                    <a:gd name="T63" fmla="*/ 73 h 83"/>
                    <a:gd name="T64" fmla="*/ 10 w 35"/>
                    <a:gd name="T65" fmla="*/ 73 h 83"/>
                    <a:gd name="T66" fmla="*/ 10 w 35"/>
                    <a:gd name="T67" fmla="*/ 72 h 83"/>
                    <a:gd name="T68" fmla="*/ 10 w 35"/>
                    <a:gd name="T69" fmla="*/ 69 h 83"/>
                    <a:gd name="T70" fmla="*/ 11 w 35"/>
                    <a:gd name="T71" fmla="*/ 68 h 83"/>
                    <a:gd name="T72" fmla="*/ 18 w 35"/>
                    <a:gd name="T73" fmla="*/ 15 h 83"/>
                    <a:gd name="T74" fmla="*/ 18 w 35"/>
                    <a:gd name="T75" fmla="*/ 11 h 83"/>
                    <a:gd name="T76" fmla="*/ 18 w 35"/>
                    <a:gd name="T77" fmla="*/ 9 h 83"/>
                    <a:gd name="T78" fmla="*/ 17 w 35"/>
                    <a:gd name="T79" fmla="*/ 7 h 83"/>
                    <a:gd name="T80" fmla="*/ 16 w 35"/>
                    <a:gd name="T81" fmla="*/ 6 h 83"/>
                    <a:gd name="T82" fmla="*/ 9 w 35"/>
                    <a:gd name="T83" fmla="*/ 5 h 83"/>
                    <a:gd name="T84" fmla="*/ 10 w 35"/>
                    <a:gd name="T85" fmla="*/ 1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5" h="83">
                      <a:moveTo>
                        <a:pt x="10" y="1"/>
                      </a:moveTo>
                      <a:lnTo>
                        <a:pt x="13" y="1"/>
                      </a:lnTo>
                      <a:lnTo>
                        <a:pt x="18" y="1"/>
                      </a:lnTo>
                      <a:lnTo>
                        <a:pt x="22" y="1"/>
                      </a:lnTo>
                      <a:lnTo>
                        <a:pt x="26" y="1"/>
                      </a:lnTo>
                      <a:lnTo>
                        <a:pt x="34" y="0"/>
                      </a:lnTo>
                      <a:lnTo>
                        <a:pt x="35" y="0"/>
                      </a:lnTo>
                      <a:lnTo>
                        <a:pt x="27" y="71"/>
                      </a:lnTo>
                      <a:lnTo>
                        <a:pt x="27" y="72"/>
                      </a:lnTo>
                      <a:lnTo>
                        <a:pt x="27" y="73"/>
                      </a:lnTo>
                      <a:lnTo>
                        <a:pt x="27" y="74"/>
                      </a:lnTo>
                      <a:lnTo>
                        <a:pt x="27" y="75"/>
                      </a:lnTo>
                      <a:lnTo>
                        <a:pt x="27" y="77"/>
                      </a:lnTo>
                      <a:lnTo>
                        <a:pt x="28" y="77"/>
                      </a:lnTo>
                      <a:lnTo>
                        <a:pt x="29" y="78"/>
                      </a:lnTo>
                      <a:lnTo>
                        <a:pt x="31" y="78"/>
                      </a:lnTo>
                      <a:lnTo>
                        <a:pt x="35" y="79"/>
                      </a:lnTo>
                      <a:lnTo>
                        <a:pt x="34" y="83"/>
                      </a:lnTo>
                      <a:lnTo>
                        <a:pt x="31" y="83"/>
                      </a:lnTo>
                      <a:lnTo>
                        <a:pt x="26" y="82"/>
                      </a:lnTo>
                      <a:lnTo>
                        <a:pt x="22" y="82"/>
                      </a:lnTo>
                      <a:lnTo>
                        <a:pt x="17" y="80"/>
                      </a:lnTo>
                      <a:lnTo>
                        <a:pt x="12" y="79"/>
                      </a:lnTo>
                      <a:lnTo>
                        <a:pt x="9" y="79"/>
                      </a:lnTo>
                      <a:lnTo>
                        <a:pt x="5" y="79"/>
                      </a:lnTo>
                      <a:lnTo>
                        <a:pt x="0" y="79"/>
                      </a:lnTo>
                      <a:lnTo>
                        <a:pt x="0" y="74"/>
                      </a:lnTo>
                      <a:lnTo>
                        <a:pt x="5" y="75"/>
                      </a:lnTo>
                      <a:lnTo>
                        <a:pt x="7" y="75"/>
                      </a:lnTo>
                      <a:lnTo>
                        <a:pt x="9" y="74"/>
                      </a:lnTo>
                      <a:lnTo>
                        <a:pt x="10" y="74"/>
                      </a:lnTo>
                      <a:lnTo>
                        <a:pt x="10" y="73"/>
                      </a:lnTo>
                      <a:lnTo>
                        <a:pt x="10" y="72"/>
                      </a:lnTo>
                      <a:lnTo>
                        <a:pt x="10" y="69"/>
                      </a:lnTo>
                      <a:lnTo>
                        <a:pt x="11" y="68"/>
                      </a:lnTo>
                      <a:lnTo>
                        <a:pt x="18" y="15"/>
                      </a:lnTo>
                      <a:lnTo>
                        <a:pt x="18" y="11"/>
                      </a:lnTo>
                      <a:lnTo>
                        <a:pt x="18" y="9"/>
                      </a:lnTo>
                      <a:lnTo>
                        <a:pt x="17" y="7"/>
                      </a:lnTo>
                      <a:lnTo>
                        <a:pt x="16" y="6"/>
                      </a:lnTo>
                      <a:lnTo>
                        <a:pt x="9" y="5"/>
                      </a:lnTo>
                      <a:lnTo>
                        <a:pt x="1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11" name="Freeform 1127"/>
                <p:cNvSpPr>
                  <a:spLocks/>
                </p:cNvSpPr>
                <p:nvPr/>
              </p:nvSpPr>
              <p:spPr bwMode="auto">
                <a:xfrm>
                  <a:off x="4636" y="2305"/>
                  <a:ext cx="12" cy="11"/>
                </a:xfrm>
                <a:custGeom>
                  <a:avLst/>
                  <a:gdLst>
                    <a:gd name="T0" fmla="*/ 18 w 57"/>
                    <a:gd name="T1" fmla="*/ 27 h 56"/>
                    <a:gd name="T2" fmla="*/ 18 w 57"/>
                    <a:gd name="T3" fmla="*/ 34 h 56"/>
                    <a:gd name="T4" fmla="*/ 21 w 57"/>
                    <a:gd name="T5" fmla="*/ 41 h 56"/>
                    <a:gd name="T6" fmla="*/ 26 w 57"/>
                    <a:gd name="T7" fmla="*/ 46 h 56"/>
                    <a:gd name="T8" fmla="*/ 36 w 57"/>
                    <a:gd name="T9" fmla="*/ 49 h 56"/>
                    <a:gd name="T10" fmla="*/ 40 w 57"/>
                    <a:gd name="T11" fmla="*/ 49 h 56"/>
                    <a:gd name="T12" fmla="*/ 43 w 57"/>
                    <a:gd name="T13" fmla="*/ 49 h 56"/>
                    <a:gd name="T14" fmla="*/ 47 w 57"/>
                    <a:gd name="T15" fmla="*/ 48 h 56"/>
                    <a:gd name="T16" fmla="*/ 51 w 57"/>
                    <a:gd name="T17" fmla="*/ 46 h 56"/>
                    <a:gd name="T18" fmla="*/ 52 w 57"/>
                    <a:gd name="T19" fmla="*/ 49 h 56"/>
                    <a:gd name="T20" fmla="*/ 48 w 57"/>
                    <a:gd name="T21" fmla="*/ 54 h 56"/>
                    <a:gd name="T22" fmla="*/ 42 w 57"/>
                    <a:gd name="T23" fmla="*/ 55 h 56"/>
                    <a:gd name="T24" fmla="*/ 37 w 57"/>
                    <a:gd name="T25" fmla="*/ 56 h 56"/>
                    <a:gd name="T26" fmla="*/ 32 w 57"/>
                    <a:gd name="T27" fmla="*/ 56 h 56"/>
                    <a:gd name="T28" fmla="*/ 26 w 57"/>
                    <a:gd name="T29" fmla="*/ 56 h 56"/>
                    <a:gd name="T30" fmla="*/ 14 w 57"/>
                    <a:gd name="T31" fmla="*/ 52 h 56"/>
                    <a:gd name="T32" fmla="*/ 6 w 57"/>
                    <a:gd name="T33" fmla="*/ 46 h 56"/>
                    <a:gd name="T34" fmla="*/ 1 w 57"/>
                    <a:gd name="T35" fmla="*/ 38 h 56"/>
                    <a:gd name="T36" fmla="*/ 0 w 57"/>
                    <a:gd name="T37" fmla="*/ 26 h 56"/>
                    <a:gd name="T38" fmla="*/ 2 w 57"/>
                    <a:gd name="T39" fmla="*/ 18 h 56"/>
                    <a:gd name="T40" fmla="*/ 4 w 57"/>
                    <a:gd name="T41" fmla="*/ 12 h 56"/>
                    <a:gd name="T42" fmla="*/ 8 w 57"/>
                    <a:gd name="T43" fmla="*/ 7 h 56"/>
                    <a:gd name="T44" fmla="*/ 15 w 57"/>
                    <a:gd name="T45" fmla="*/ 4 h 56"/>
                    <a:gd name="T46" fmla="*/ 23 w 57"/>
                    <a:gd name="T47" fmla="*/ 1 h 56"/>
                    <a:gd name="T48" fmla="*/ 25 w 57"/>
                    <a:gd name="T49" fmla="*/ 0 h 56"/>
                    <a:gd name="T50" fmla="*/ 28 w 57"/>
                    <a:gd name="T51" fmla="*/ 0 h 56"/>
                    <a:gd name="T52" fmla="*/ 30 w 57"/>
                    <a:gd name="T53" fmla="*/ 0 h 56"/>
                    <a:gd name="T54" fmla="*/ 34 w 57"/>
                    <a:gd name="T55" fmla="*/ 0 h 56"/>
                    <a:gd name="T56" fmla="*/ 43 w 57"/>
                    <a:gd name="T57" fmla="*/ 3 h 56"/>
                    <a:gd name="T58" fmla="*/ 51 w 57"/>
                    <a:gd name="T59" fmla="*/ 7 h 56"/>
                    <a:gd name="T60" fmla="*/ 56 w 57"/>
                    <a:gd name="T61" fmla="*/ 15 h 56"/>
                    <a:gd name="T62" fmla="*/ 57 w 57"/>
                    <a:gd name="T63" fmla="*/ 23 h 56"/>
                    <a:gd name="T64" fmla="*/ 56 w 57"/>
                    <a:gd name="T65" fmla="*/ 29 h 56"/>
                    <a:gd name="T66" fmla="*/ 49 w 57"/>
                    <a:gd name="T67" fmla="*/ 31 h 56"/>
                    <a:gd name="T68" fmla="*/ 45 w 57"/>
                    <a:gd name="T69" fmla="*/ 31 h 56"/>
                    <a:gd name="T70" fmla="*/ 40 w 57"/>
                    <a:gd name="T71" fmla="*/ 31 h 56"/>
                    <a:gd name="T72" fmla="*/ 35 w 57"/>
                    <a:gd name="T73" fmla="*/ 29 h 56"/>
                    <a:gd name="T74" fmla="*/ 18 w 57"/>
                    <a:gd name="T75" fmla="*/ 27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57" h="56">
                      <a:moveTo>
                        <a:pt x="18" y="27"/>
                      </a:moveTo>
                      <a:lnTo>
                        <a:pt x="18" y="34"/>
                      </a:lnTo>
                      <a:lnTo>
                        <a:pt x="21" y="41"/>
                      </a:lnTo>
                      <a:lnTo>
                        <a:pt x="26" y="46"/>
                      </a:lnTo>
                      <a:lnTo>
                        <a:pt x="36" y="49"/>
                      </a:lnTo>
                      <a:lnTo>
                        <a:pt x="40" y="49"/>
                      </a:lnTo>
                      <a:lnTo>
                        <a:pt x="43" y="49"/>
                      </a:lnTo>
                      <a:lnTo>
                        <a:pt x="47" y="48"/>
                      </a:lnTo>
                      <a:lnTo>
                        <a:pt x="51" y="46"/>
                      </a:lnTo>
                      <a:lnTo>
                        <a:pt x="52" y="49"/>
                      </a:lnTo>
                      <a:lnTo>
                        <a:pt x="48" y="54"/>
                      </a:lnTo>
                      <a:lnTo>
                        <a:pt x="42" y="55"/>
                      </a:lnTo>
                      <a:lnTo>
                        <a:pt x="37" y="56"/>
                      </a:lnTo>
                      <a:lnTo>
                        <a:pt x="32" y="56"/>
                      </a:lnTo>
                      <a:lnTo>
                        <a:pt x="26" y="56"/>
                      </a:lnTo>
                      <a:lnTo>
                        <a:pt x="14" y="52"/>
                      </a:lnTo>
                      <a:lnTo>
                        <a:pt x="6" y="46"/>
                      </a:lnTo>
                      <a:lnTo>
                        <a:pt x="1" y="38"/>
                      </a:lnTo>
                      <a:lnTo>
                        <a:pt x="0" y="26"/>
                      </a:lnTo>
                      <a:lnTo>
                        <a:pt x="2" y="18"/>
                      </a:lnTo>
                      <a:lnTo>
                        <a:pt x="4" y="12"/>
                      </a:lnTo>
                      <a:lnTo>
                        <a:pt x="8" y="7"/>
                      </a:lnTo>
                      <a:lnTo>
                        <a:pt x="15" y="4"/>
                      </a:lnTo>
                      <a:lnTo>
                        <a:pt x="23" y="1"/>
                      </a:lnTo>
                      <a:lnTo>
                        <a:pt x="25" y="0"/>
                      </a:lnTo>
                      <a:lnTo>
                        <a:pt x="28" y="0"/>
                      </a:lnTo>
                      <a:lnTo>
                        <a:pt x="30" y="0"/>
                      </a:lnTo>
                      <a:lnTo>
                        <a:pt x="34" y="0"/>
                      </a:lnTo>
                      <a:lnTo>
                        <a:pt x="43" y="3"/>
                      </a:lnTo>
                      <a:lnTo>
                        <a:pt x="51" y="7"/>
                      </a:lnTo>
                      <a:lnTo>
                        <a:pt x="56" y="15"/>
                      </a:lnTo>
                      <a:lnTo>
                        <a:pt x="57" y="23"/>
                      </a:lnTo>
                      <a:lnTo>
                        <a:pt x="56" y="29"/>
                      </a:lnTo>
                      <a:lnTo>
                        <a:pt x="49" y="31"/>
                      </a:lnTo>
                      <a:lnTo>
                        <a:pt x="45" y="31"/>
                      </a:lnTo>
                      <a:lnTo>
                        <a:pt x="40" y="31"/>
                      </a:lnTo>
                      <a:lnTo>
                        <a:pt x="35" y="29"/>
                      </a:lnTo>
                      <a:lnTo>
                        <a:pt x="18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12" name="Freeform 1128"/>
                <p:cNvSpPr>
                  <a:spLocks/>
                </p:cNvSpPr>
                <p:nvPr/>
              </p:nvSpPr>
              <p:spPr bwMode="auto">
                <a:xfrm>
                  <a:off x="4640" y="2306"/>
                  <a:ext cx="4" cy="4"/>
                </a:xfrm>
                <a:custGeom>
                  <a:avLst/>
                  <a:gdLst>
                    <a:gd name="T0" fmla="*/ 0 w 22"/>
                    <a:gd name="T1" fmla="*/ 15 h 17"/>
                    <a:gd name="T2" fmla="*/ 2 w 22"/>
                    <a:gd name="T3" fmla="*/ 16 h 17"/>
                    <a:gd name="T4" fmla="*/ 6 w 22"/>
                    <a:gd name="T5" fmla="*/ 16 h 17"/>
                    <a:gd name="T6" fmla="*/ 8 w 22"/>
                    <a:gd name="T7" fmla="*/ 16 h 17"/>
                    <a:gd name="T8" fmla="*/ 11 w 22"/>
                    <a:gd name="T9" fmla="*/ 17 h 17"/>
                    <a:gd name="T10" fmla="*/ 13 w 22"/>
                    <a:gd name="T11" fmla="*/ 17 h 17"/>
                    <a:gd name="T12" fmla="*/ 17 w 22"/>
                    <a:gd name="T13" fmla="*/ 17 h 17"/>
                    <a:gd name="T14" fmla="*/ 19 w 22"/>
                    <a:gd name="T15" fmla="*/ 17 h 17"/>
                    <a:gd name="T16" fmla="*/ 22 w 22"/>
                    <a:gd name="T17" fmla="*/ 17 h 17"/>
                    <a:gd name="T18" fmla="*/ 22 w 22"/>
                    <a:gd name="T19" fmla="*/ 12 h 17"/>
                    <a:gd name="T20" fmla="*/ 21 w 22"/>
                    <a:gd name="T21" fmla="*/ 6 h 17"/>
                    <a:gd name="T22" fmla="*/ 18 w 22"/>
                    <a:gd name="T23" fmla="*/ 3 h 17"/>
                    <a:gd name="T24" fmla="*/ 12 w 22"/>
                    <a:gd name="T25" fmla="*/ 0 h 17"/>
                    <a:gd name="T26" fmla="*/ 7 w 22"/>
                    <a:gd name="T27" fmla="*/ 0 h 17"/>
                    <a:gd name="T28" fmla="*/ 3 w 22"/>
                    <a:gd name="T29" fmla="*/ 3 h 17"/>
                    <a:gd name="T30" fmla="*/ 1 w 22"/>
                    <a:gd name="T31" fmla="*/ 8 h 17"/>
                    <a:gd name="T32" fmla="*/ 0 w 22"/>
                    <a:gd name="T3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17">
                      <a:moveTo>
                        <a:pt x="0" y="15"/>
                      </a:moveTo>
                      <a:lnTo>
                        <a:pt x="2" y="16"/>
                      </a:lnTo>
                      <a:lnTo>
                        <a:pt x="6" y="16"/>
                      </a:lnTo>
                      <a:lnTo>
                        <a:pt x="8" y="16"/>
                      </a:lnTo>
                      <a:lnTo>
                        <a:pt x="11" y="17"/>
                      </a:lnTo>
                      <a:lnTo>
                        <a:pt x="13" y="17"/>
                      </a:lnTo>
                      <a:lnTo>
                        <a:pt x="17" y="17"/>
                      </a:lnTo>
                      <a:lnTo>
                        <a:pt x="19" y="17"/>
                      </a:lnTo>
                      <a:lnTo>
                        <a:pt x="22" y="17"/>
                      </a:lnTo>
                      <a:lnTo>
                        <a:pt x="22" y="12"/>
                      </a:lnTo>
                      <a:lnTo>
                        <a:pt x="21" y="6"/>
                      </a:lnTo>
                      <a:lnTo>
                        <a:pt x="18" y="3"/>
                      </a:lnTo>
                      <a:lnTo>
                        <a:pt x="12" y="0"/>
                      </a:ln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1" y="8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13" name="Freeform 1129"/>
                <p:cNvSpPr>
                  <a:spLocks/>
                </p:cNvSpPr>
                <p:nvPr/>
              </p:nvSpPr>
              <p:spPr bwMode="auto">
                <a:xfrm>
                  <a:off x="4655" y="2302"/>
                  <a:ext cx="10" cy="17"/>
                </a:xfrm>
                <a:custGeom>
                  <a:avLst/>
                  <a:gdLst>
                    <a:gd name="T0" fmla="*/ 30 w 50"/>
                    <a:gd name="T1" fmla="*/ 67 h 84"/>
                    <a:gd name="T2" fmla="*/ 30 w 50"/>
                    <a:gd name="T3" fmla="*/ 71 h 84"/>
                    <a:gd name="T4" fmla="*/ 30 w 50"/>
                    <a:gd name="T5" fmla="*/ 73 h 84"/>
                    <a:gd name="T6" fmla="*/ 30 w 50"/>
                    <a:gd name="T7" fmla="*/ 75 h 84"/>
                    <a:gd name="T8" fmla="*/ 30 w 50"/>
                    <a:gd name="T9" fmla="*/ 77 h 84"/>
                    <a:gd name="T10" fmla="*/ 31 w 50"/>
                    <a:gd name="T11" fmla="*/ 77 h 84"/>
                    <a:gd name="T12" fmla="*/ 33 w 50"/>
                    <a:gd name="T13" fmla="*/ 78 h 84"/>
                    <a:gd name="T14" fmla="*/ 34 w 50"/>
                    <a:gd name="T15" fmla="*/ 78 h 84"/>
                    <a:gd name="T16" fmla="*/ 35 w 50"/>
                    <a:gd name="T17" fmla="*/ 79 h 84"/>
                    <a:gd name="T18" fmla="*/ 40 w 50"/>
                    <a:gd name="T19" fmla="*/ 79 h 84"/>
                    <a:gd name="T20" fmla="*/ 40 w 50"/>
                    <a:gd name="T21" fmla="*/ 84 h 84"/>
                    <a:gd name="T22" fmla="*/ 35 w 50"/>
                    <a:gd name="T23" fmla="*/ 83 h 84"/>
                    <a:gd name="T24" fmla="*/ 30 w 50"/>
                    <a:gd name="T25" fmla="*/ 83 h 84"/>
                    <a:gd name="T26" fmla="*/ 25 w 50"/>
                    <a:gd name="T27" fmla="*/ 83 h 84"/>
                    <a:gd name="T28" fmla="*/ 19 w 50"/>
                    <a:gd name="T29" fmla="*/ 82 h 84"/>
                    <a:gd name="T30" fmla="*/ 14 w 50"/>
                    <a:gd name="T31" fmla="*/ 81 h 84"/>
                    <a:gd name="T32" fmla="*/ 8 w 50"/>
                    <a:gd name="T33" fmla="*/ 81 h 84"/>
                    <a:gd name="T34" fmla="*/ 3 w 50"/>
                    <a:gd name="T35" fmla="*/ 79 h 84"/>
                    <a:gd name="T36" fmla="*/ 0 w 50"/>
                    <a:gd name="T37" fmla="*/ 79 h 84"/>
                    <a:gd name="T38" fmla="*/ 0 w 50"/>
                    <a:gd name="T39" fmla="*/ 75 h 84"/>
                    <a:gd name="T40" fmla="*/ 5 w 50"/>
                    <a:gd name="T41" fmla="*/ 75 h 84"/>
                    <a:gd name="T42" fmla="*/ 7 w 50"/>
                    <a:gd name="T43" fmla="*/ 75 h 84"/>
                    <a:gd name="T44" fmla="*/ 8 w 50"/>
                    <a:gd name="T45" fmla="*/ 75 h 84"/>
                    <a:gd name="T46" fmla="*/ 9 w 50"/>
                    <a:gd name="T47" fmla="*/ 75 h 84"/>
                    <a:gd name="T48" fmla="*/ 11 w 50"/>
                    <a:gd name="T49" fmla="*/ 73 h 84"/>
                    <a:gd name="T50" fmla="*/ 11 w 50"/>
                    <a:gd name="T51" fmla="*/ 72 h 84"/>
                    <a:gd name="T52" fmla="*/ 11 w 50"/>
                    <a:gd name="T53" fmla="*/ 71 h 84"/>
                    <a:gd name="T54" fmla="*/ 11 w 50"/>
                    <a:gd name="T55" fmla="*/ 68 h 84"/>
                    <a:gd name="T56" fmla="*/ 12 w 50"/>
                    <a:gd name="T57" fmla="*/ 65 h 84"/>
                    <a:gd name="T58" fmla="*/ 18 w 50"/>
                    <a:gd name="T59" fmla="*/ 17 h 84"/>
                    <a:gd name="T60" fmla="*/ 19 w 50"/>
                    <a:gd name="T61" fmla="*/ 15 h 84"/>
                    <a:gd name="T62" fmla="*/ 19 w 50"/>
                    <a:gd name="T63" fmla="*/ 12 h 84"/>
                    <a:gd name="T64" fmla="*/ 19 w 50"/>
                    <a:gd name="T65" fmla="*/ 10 h 84"/>
                    <a:gd name="T66" fmla="*/ 18 w 50"/>
                    <a:gd name="T67" fmla="*/ 9 h 84"/>
                    <a:gd name="T68" fmla="*/ 18 w 50"/>
                    <a:gd name="T69" fmla="*/ 8 h 84"/>
                    <a:gd name="T70" fmla="*/ 17 w 50"/>
                    <a:gd name="T71" fmla="*/ 8 h 84"/>
                    <a:gd name="T72" fmla="*/ 16 w 50"/>
                    <a:gd name="T73" fmla="*/ 6 h 84"/>
                    <a:gd name="T74" fmla="*/ 13 w 50"/>
                    <a:gd name="T75" fmla="*/ 6 h 84"/>
                    <a:gd name="T76" fmla="*/ 8 w 50"/>
                    <a:gd name="T77" fmla="*/ 5 h 84"/>
                    <a:gd name="T78" fmla="*/ 9 w 50"/>
                    <a:gd name="T79" fmla="*/ 0 h 84"/>
                    <a:gd name="T80" fmla="*/ 13 w 50"/>
                    <a:gd name="T81" fmla="*/ 2 h 84"/>
                    <a:gd name="T82" fmla="*/ 18 w 50"/>
                    <a:gd name="T83" fmla="*/ 2 h 84"/>
                    <a:gd name="T84" fmla="*/ 24 w 50"/>
                    <a:gd name="T85" fmla="*/ 3 h 84"/>
                    <a:gd name="T86" fmla="*/ 29 w 50"/>
                    <a:gd name="T87" fmla="*/ 4 h 84"/>
                    <a:gd name="T88" fmla="*/ 35 w 50"/>
                    <a:gd name="T89" fmla="*/ 5 h 84"/>
                    <a:gd name="T90" fmla="*/ 40 w 50"/>
                    <a:gd name="T91" fmla="*/ 5 h 84"/>
                    <a:gd name="T92" fmla="*/ 45 w 50"/>
                    <a:gd name="T93" fmla="*/ 5 h 84"/>
                    <a:gd name="T94" fmla="*/ 50 w 50"/>
                    <a:gd name="T95" fmla="*/ 5 h 84"/>
                    <a:gd name="T96" fmla="*/ 50 w 50"/>
                    <a:gd name="T97" fmla="*/ 10 h 84"/>
                    <a:gd name="T98" fmla="*/ 44 w 50"/>
                    <a:gd name="T99" fmla="*/ 10 h 84"/>
                    <a:gd name="T100" fmla="*/ 42 w 50"/>
                    <a:gd name="T101" fmla="*/ 10 h 84"/>
                    <a:gd name="T102" fmla="*/ 41 w 50"/>
                    <a:gd name="T103" fmla="*/ 10 h 84"/>
                    <a:gd name="T104" fmla="*/ 40 w 50"/>
                    <a:gd name="T105" fmla="*/ 10 h 84"/>
                    <a:gd name="T106" fmla="*/ 39 w 50"/>
                    <a:gd name="T107" fmla="*/ 11 h 84"/>
                    <a:gd name="T108" fmla="*/ 37 w 50"/>
                    <a:gd name="T109" fmla="*/ 12 h 84"/>
                    <a:gd name="T110" fmla="*/ 37 w 50"/>
                    <a:gd name="T111" fmla="*/ 15 h 84"/>
                    <a:gd name="T112" fmla="*/ 37 w 50"/>
                    <a:gd name="T113" fmla="*/ 17 h 84"/>
                    <a:gd name="T114" fmla="*/ 36 w 50"/>
                    <a:gd name="T115" fmla="*/ 20 h 84"/>
                    <a:gd name="T116" fmla="*/ 30 w 50"/>
                    <a:gd name="T117" fmla="*/ 67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50" h="84">
                      <a:moveTo>
                        <a:pt x="30" y="67"/>
                      </a:moveTo>
                      <a:lnTo>
                        <a:pt x="30" y="71"/>
                      </a:lnTo>
                      <a:lnTo>
                        <a:pt x="30" y="73"/>
                      </a:lnTo>
                      <a:lnTo>
                        <a:pt x="30" y="75"/>
                      </a:lnTo>
                      <a:lnTo>
                        <a:pt x="30" y="77"/>
                      </a:lnTo>
                      <a:lnTo>
                        <a:pt x="31" y="77"/>
                      </a:lnTo>
                      <a:lnTo>
                        <a:pt x="33" y="78"/>
                      </a:lnTo>
                      <a:lnTo>
                        <a:pt x="34" y="78"/>
                      </a:lnTo>
                      <a:lnTo>
                        <a:pt x="35" y="79"/>
                      </a:lnTo>
                      <a:lnTo>
                        <a:pt x="40" y="79"/>
                      </a:lnTo>
                      <a:lnTo>
                        <a:pt x="40" y="84"/>
                      </a:lnTo>
                      <a:lnTo>
                        <a:pt x="35" y="83"/>
                      </a:lnTo>
                      <a:lnTo>
                        <a:pt x="30" y="83"/>
                      </a:lnTo>
                      <a:lnTo>
                        <a:pt x="25" y="83"/>
                      </a:lnTo>
                      <a:lnTo>
                        <a:pt x="19" y="82"/>
                      </a:lnTo>
                      <a:lnTo>
                        <a:pt x="14" y="81"/>
                      </a:lnTo>
                      <a:lnTo>
                        <a:pt x="8" y="81"/>
                      </a:lnTo>
                      <a:lnTo>
                        <a:pt x="3" y="79"/>
                      </a:lnTo>
                      <a:lnTo>
                        <a:pt x="0" y="79"/>
                      </a:lnTo>
                      <a:lnTo>
                        <a:pt x="0" y="75"/>
                      </a:lnTo>
                      <a:lnTo>
                        <a:pt x="5" y="75"/>
                      </a:lnTo>
                      <a:lnTo>
                        <a:pt x="7" y="75"/>
                      </a:lnTo>
                      <a:lnTo>
                        <a:pt x="8" y="75"/>
                      </a:lnTo>
                      <a:lnTo>
                        <a:pt x="9" y="75"/>
                      </a:lnTo>
                      <a:lnTo>
                        <a:pt x="11" y="73"/>
                      </a:lnTo>
                      <a:lnTo>
                        <a:pt x="11" y="72"/>
                      </a:lnTo>
                      <a:lnTo>
                        <a:pt x="11" y="71"/>
                      </a:lnTo>
                      <a:lnTo>
                        <a:pt x="11" y="68"/>
                      </a:lnTo>
                      <a:lnTo>
                        <a:pt x="12" y="65"/>
                      </a:lnTo>
                      <a:lnTo>
                        <a:pt x="18" y="17"/>
                      </a:lnTo>
                      <a:lnTo>
                        <a:pt x="19" y="15"/>
                      </a:lnTo>
                      <a:lnTo>
                        <a:pt x="19" y="12"/>
                      </a:lnTo>
                      <a:lnTo>
                        <a:pt x="19" y="10"/>
                      </a:lnTo>
                      <a:lnTo>
                        <a:pt x="18" y="9"/>
                      </a:lnTo>
                      <a:lnTo>
                        <a:pt x="18" y="8"/>
                      </a:lnTo>
                      <a:lnTo>
                        <a:pt x="17" y="8"/>
                      </a:lnTo>
                      <a:lnTo>
                        <a:pt x="16" y="6"/>
                      </a:lnTo>
                      <a:lnTo>
                        <a:pt x="13" y="6"/>
                      </a:lnTo>
                      <a:lnTo>
                        <a:pt x="8" y="5"/>
                      </a:lnTo>
                      <a:lnTo>
                        <a:pt x="9" y="0"/>
                      </a:lnTo>
                      <a:lnTo>
                        <a:pt x="13" y="2"/>
                      </a:lnTo>
                      <a:lnTo>
                        <a:pt x="18" y="2"/>
                      </a:lnTo>
                      <a:lnTo>
                        <a:pt x="24" y="3"/>
                      </a:lnTo>
                      <a:lnTo>
                        <a:pt x="29" y="4"/>
                      </a:lnTo>
                      <a:lnTo>
                        <a:pt x="35" y="5"/>
                      </a:lnTo>
                      <a:lnTo>
                        <a:pt x="40" y="5"/>
                      </a:lnTo>
                      <a:lnTo>
                        <a:pt x="45" y="5"/>
                      </a:lnTo>
                      <a:lnTo>
                        <a:pt x="50" y="5"/>
                      </a:lnTo>
                      <a:lnTo>
                        <a:pt x="50" y="10"/>
                      </a:lnTo>
                      <a:lnTo>
                        <a:pt x="44" y="10"/>
                      </a:lnTo>
                      <a:lnTo>
                        <a:pt x="42" y="10"/>
                      </a:lnTo>
                      <a:lnTo>
                        <a:pt x="41" y="10"/>
                      </a:lnTo>
                      <a:lnTo>
                        <a:pt x="40" y="10"/>
                      </a:lnTo>
                      <a:lnTo>
                        <a:pt x="39" y="11"/>
                      </a:lnTo>
                      <a:lnTo>
                        <a:pt x="37" y="12"/>
                      </a:lnTo>
                      <a:lnTo>
                        <a:pt x="37" y="15"/>
                      </a:lnTo>
                      <a:lnTo>
                        <a:pt x="37" y="17"/>
                      </a:lnTo>
                      <a:lnTo>
                        <a:pt x="36" y="20"/>
                      </a:lnTo>
                      <a:lnTo>
                        <a:pt x="30" y="6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14" name="Freeform 1130"/>
                <p:cNvSpPr>
                  <a:spLocks/>
                </p:cNvSpPr>
                <p:nvPr/>
              </p:nvSpPr>
              <p:spPr bwMode="auto">
                <a:xfrm>
                  <a:off x="4665" y="2309"/>
                  <a:ext cx="15" cy="12"/>
                </a:xfrm>
                <a:custGeom>
                  <a:avLst/>
                  <a:gdLst>
                    <a:gd name="T0" fmla="*/ 15 w 73"/>
                    <a:gd name="T1" fmla="*/ 11 h 60"/>
                    <a:gd name="T2" fmla="*/ 14 w 73"/>
                    <a:gd name="T3" fmla="*/ 8 h 60"/>
                    <a:gd name="T4" fmla="*/ 7 w 73"/>
                    <a:gd name="T5" fmla="*/ 6 h 60"/>
                    <a:gd name="T6" fmla="*/ 13 w 73"/>
                    <a:gd name="T7" fmla="*/ 2 h 60"/>
                    <a:gd name="T8" fmla="*/ 25 w 73"/>
                    <a:gd name="T9" fmla="*/ 2 h 60"/>
                    <a:gd name="T10" fmla="*/ 32 w 73"/>
                    <a:gd name="T11" fmla="*/ 2 h 60"/>
                    <a:gd name="T12" fmla="*/ 42 w 73"/>
                    <a:gd name="T13" fmla="*/ 4 h 60"/>
                    <a:gd name="T14" fmla="*/ 48 w 73"/>
                    <a:gd name="T15" fmla="*/ 3 h 60"/>
                    <a:gd name="T16" fmla="*/ 53 w 73"/>
                    <a:gd name="T17" fmla="*/ 3 h 60"/>
                    <a:gd name="T18" fmla="*/ 60 w 73"/>
                    <a:gd name="T19" fmla="*/ 5 h 60"/>
                    <a:gd name="T20" fmla="*/ 66 w 73"/>
                    <a:gd name="T21" fmla="*/ 9 h 60"/>
                    <a:gd name="T22" fmla="*/ 70 w 73"/>
                    <a:gd name="T23" fmla="*/ 17 h 60"/>
                    <a:gd name="T24" fmla="*/ 69 w 73"/>
                    <a:gd name="T25" fmla="*/ 27 h 60"/>
                    <a:gd name="T26" fmla="*/ 66 w 73"/>
                    <a:gd name="T27" fmla="*/ 49 h 60"/>
                    <a:gd name="T28" fmla="*/ 66 w 73"/>
                    <a:gd name="T29" fmla="*/ 51 h 60"/>
                    <a:gd name="T30" fmla="*/ 66 w 73"/>
                    <a:gd name="T31" fmla="*/ 54 h 60"/>
                    <a:gd name="T32" fmla="*/ 69 w 73"/>
                    <a:gd name="T33" fmla="*/ 55 h 60"/>
                    <a:gd name="T34" fmla="*/ 73 w 73"/>
                    <a:gd name="T35" fmla="*/ 56 h 60"/>
                    <a:gd name="T36" fmla="*/ 70 w 73"/>
                    <a:gd name="T37" fmla="*/ 60 h 60"/>
                    <a:gd name="T38" fmla="*/ 64 w 73"/>
                    <a:gd name="T39" fmla="*/ 60 h 60"/>
                    <a:gd name="T40" fmla="*/ 58 w 73"/>
                    <a:gd name="T41" fmla="*/ 59 h 60"/>
                    <a:gd name="T42" fmla="*/ 52 w 73"/>
                    <a:gd name="T43" fmla="*/ 58 h 60"/>
                    <a:gd name="T44" fmla="*/ 53 w 73"/>
                    <a:gd name="T45" fmla="*/ 27 h 60"/>
                    <a:gd name="T46" fmla="*/ 53 w 73"/>
                    <a:gd name="T47" fmla="*/ 20 h 60"/>
                    <a:gd name="T48" fmla="*/ 50 w 73"/>
                    <a:gd name="T49" fmla="*/ 16 h 60"/>
                    <a:gd name="T50" fmla="*/ 47 w 73"/>
                    <a:gd name="T51" fmla="*/ 14 h 60"/>
                    <a:gd name="T52" fmla="*/ 41 w 73"/>
                    <a:gd name="T53" fmla="*/ 11 h 60"/>
                    <a:gd name="T54" fmla="*/ 33 w 73"/>
                    <a:gd name="T55" fmla="*/ 14 h 60"/>
                    <a:gd name="T56" fmla="*/ 30 w 73"/>
                    <a:gd name="T57" fmla="*/ 17 h 60"/>
                    <a:gd name="T58" fmla="*/ 26 w 73"/>
                    <a:gd name="T59" fmla="*/ 44 h 60"/>
                    <a:gd name="T60" fmla="*/ 26 w 73"/>
                    <a:gd name="T61" fmla="*/ 48 h 60"/>
                    <a:gd name="T62" fmla="*/ 27 w 73"/>
                    <a:gd name="T63" fmla="*/ 49 h 60"/>
                    <a:gd name="T64" fmla="*/ 30 w 73"/>
                    <a:gd name="T65" fmla="*/ 50 h 60"/>
                    <a:gd name="T66" fmla="*/ 36 w 73"/>
                    <a:gd name="T67" fmla="*/ 51 h 60"/>
                    <a:gd name="T68" fmla="*/ 31 w 73"/>
                    <a:gd name="T69" fmla="*/ 55 h 60"/>
                    <a:gd name="T70" fmla="*/ 22 w 73"/>
                    <a:gd name="T71" fmla="*/ 54 h 60"/>
                    <a:gd name="T72" fmla="*/ 13 w 73"/>
                    <a:gd name="T73" fmla="*/ 53 h 60"/>
                    <a:gd name="T74" fmla="*/ 4 w 73"/>
                    <a:gd name="T75" fmla="*/ 51 h 60"/>
                    <a:gd name="T76" fmla="*/ 0 w 73"/>
                    <a:gd name="T77" fmla="*/ 48 h 60"/>
                    <a:gd name="T78" fmla="*/ 7 w 73"/>
                    <a:gd name="T79" fmla="*/ 48 h 60"/>
                    <a:gd name="T80" fmla="*/ 9 w 73"/>
                    <a:gd name="T81" fmla="*/ 48 h 60"/>
                    <a:gd name="T82" fmla="*/ 10 w 73"/>
                    <a:gd name="T83" fmla="*/ 45 h 60"/>
                    <a:gd name="T84" fmla="*/ 10 w 73"/>
                    <a:gd name="T85" fmla="*/ 42 h 60"/>
                    <a:gd name="T86" fmla="*/ 14 w 73"/>
                    <a:gd name="T87" fmla="*/ 16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3" h="60">
                      <a:moveTo>
                        <a:pt x="14" y="16"/>
                      </a:moveTo>
                      <a:lnTo>
                        <a:pt x="15" y="11"/>
                      </a:lnTo>
                      <a:lnTo>
                        <a:pt x="15" y="9"/>
                      </a:lnTo>
                      <a:lnTo>
                        <a:pt x="14" y="8"/>
                      </a:lnTo>
                      <a:lnTo>
                        <a:pt x="11" y="8"/>
                      </a:lnTo>
                      <a:lnTo>
                        <a:pt x="7" y="6"/>
                      </a:lnTo>
                      <a:lnTo>
                        <a:pt x="7" y="2"/>
                      </a:lnTo>
                      <a:lnTo>
                        <a:pt x="13" y="2"/>
                      </a:lnTo>
                      <a:lnTo>
                        <a:pt x="19" y="2"/>
                      </a:lnTo>
                      <a:lnTo>
                        <a:pt x="25" y="2"/>
                      </a:lnTo>
                      <a:lnTo>
                        <a:pt x="31" y="0"/>
                      </a:lnTo>
                      <a:lnTo>
                        <a:pt x="32" y="2"/>
                      </a:lnTo>
                      <a:lnTo>
                        <a:pt x="31" y="10"/>
                      </a:lnTo>
                      <a:lnTo>
                        <a:pt x="42" y="4"/>
                      </a:lnTo>
                      <a:lnTo>
                        <a:pt x="44" y="3"/>
                      </a:lnTo>
                      <a:lnTo>
                        <a:pt x="48" y="3"/>
                      </a:lnTo>
                      <a:lnTo>
                        <a:pt x="50" y="3"/>
                      </a:lnTo>
                      <a:lnTo>
                        <a:pt x="53" y="3"/>
                      </a:lnTo>
                      <a:lnTo>
                        <a:pt x="56" y="4"/>
                      </a:lnTo>
                      <a:lnTo>
                        <a:pt x="60" y="5"/>
                      </a:lnTo>
                      <a:lnTo>
                        <a:pt x="64" y="6"/>
                      </a:lnTo>
                      <a:lnTo>
                        <a:pt x="66" y="9"/>
                      </a:lnTo>
                      <a:lnTo>
                        <a:pt x="69" y="13"/>
                      </a:lnTo>
                      <a:lnTo>
                        <a:pt x="70" y="17"/>
                      </a:lnTo>
                      <a:lnTo>
                        <a:pt x="70" y="22"/>
                      </a:lnTo>
                      <a:lnTo>
                        <a:pt x="69" y="27"/>
                      </a:lnTo>
                      <a:lnTo>
                        <a:pt x="66" y="48"/>
                      </a:lnTo>
                      <a:lnTo>
                        <a:pt x="66" y="49"/>
                      </a:lnTo>
                      <a:lnTo>
                        <a:pt x="66" y="50"/>
                      </a:lnTo>
                      <a:lnTo>
                        <a:pt x="66" y="51"/>
                      </a:lnTo>
                      <a:lnTo>
                        <a:pt x="66" y="53"/>
                      </a:lnTo>
                      <a:lnTo>
                        <a:pt x="66" y="54"/>
                      </a:lnTo>
                      <a:lnTo>
                        <a:pt x="67" y="54"/>
                      </a:lnTo>
                      <a:lnTo>
                        <a:pt x="69" y="55"/>
                      </a:lnTo>
                      <a:lnTo>
                        <a:pt x="70" y="56"/>
                      </a:lnTo>
                      <a:lnTo>
                        <a:pt x="73" y="56"/>
                      </a:lnTo>
                      <a:lnTo>
                        <a:pt x="73" y="60"/>
                      </a:lnTo>
                      <a:lnTo>
                        <a:pt x="70" y="60"/>
                      </a:lnTo>
                      <a:lnTo>
                        <a:pt x="67" y="60"/>
                      </a:lnTo>
                      <a:lnTo>
                        <a:pt x="64" y="60"/>
                      </a:lnTo>
                      <a:lnTo>
                        <a:pt x="61" y="59"/>
                      </a:lnTo>
                      <a:lnTo>
                        <a:pt x="58" y="59"/>
                      </a:lnTo>
                      <a:lnTo>
                        <a:pt x="54" y="58"/>
                      </a:lnTo>
                      <a:lnTo>
                        <a:pt x="52" y="58"/>
                      </a:lnTo>
                      <a:lnTo>
                        <a:pt x="49" y="58"/>
                      </a:lnTo>
                      <a:lnTo>
                        <a:pt x="53" y="27"/>
                      </a:lnTo>
                      <a:lnTo>
                        <a:pt x="53" y="23"/>
                      </a:lnTo>
                      <a:lnTo>
                        <a:pt x="53" y="20"/>
                      </a:lnTo>
                      <a:lnTo>
                        <a:pt x="52" y="17"/>
                      </a:lnTo>
                      <a:lnTo>
                        <a:pt x="50" y="16"/>
                      </a:lnTo>
                      <a:lnTo>
                        <a:pt x="49" y="15"/>
                      </a:lnTo>
                      <a:lnTo>
                        <a:pt x="47" y="14"/>
                      </a:lnTo>
                      <a:lnTo>
                        <a:pt x="44" y="13"/>
                      </a:lnTo>
                      <a:lnTo>
                        <a:pt x="41" y="11"/>
                      </a:lnTo>
                      <a:lnTo>
                        <a:pt x="37" y="11"/>
                      </a:lnTo>
                      <a:lnTo>
                        <a:pt x="33" y="14"/>
                      </a:lnTo>
                      <a:lnTo>
                        <a:pt x="31" y="15"/>
                      </a:lnTo>
                      <a:lnTo>
                        <a:pt x="30" y="17"/>
                      </a:lnTo>
                      <a:lnTo>
                        <a:pt x="27" y="43"/>
                      </a:lnTo>
                      <a:lnTo>
                        <a:pt x="26" y="44"/>
                      </a:lnTo>
                      <a:lnTo>
                        <a:pt x="26" y="47"/>
                      </a:lnTo>
                      <a:lnTo>
                        <a:pt x="26" y="48"/>
                      </a:lnTo>
                      <a:lnTo>
                        <a:pt x="27" y="49"/>
                      </a:lnTo>
                      <a:lnTo>
                        <a:pt x="28" y="49"/>
                      </a:lnTo>
                      <a:lnTo>
                        <a:pt x="30" y="50"/>
                      </a:lnTo>
                      <a:lnTo>
                        <a:pt x="31" y="50"/>
                      </a:lnTo>
                      <a:lnTo>
                        <a:pt x="36" y="51"/>
                      </a:lnTo>
                      <a:lnTo>
                        <a:pt x="35" y="56"/>
                      </a:lnTo>
                      <a:lnTo>
                        <a:pt x="31" y="55"/>
                      </a:lnTo>
                      <a:lnTo>
                        <a:pt x="26" y="54"/>
                      </a:lnTo>
                      <a:lnTo>
                        <a:pt x="22" y="54"/>
                      </a:lnTo>
                      <a:lnTo>
                        <a:pt x="17" y="53"/>
                      </a:lnTo>
                      <a:lnTo>
                        <a:pt x="13" y="53"/>
                      </a:lnTo>
                      <a:lnTo>
                        <a:pt x="9" y="51"/>
                      </a:lnTo>
                      <a:lnTo>
                        <a:pt x="4" y="51"/>
                      </a:lnTo>
                      <a:lnTo>
                        <a:pt x="0" y="51"/>
                      </a:lnTo>
                      <a:lnTo>
                        <a:pt x="0" y="48"/>
                      </a:lnTo>
                      <a:lnTo>
                        <a:pt x="5" y="48"/>
                      </a:lnTo>
                      <a:lnTo>
                        <a:pt x="7" y="48"/>
                      </a:lnTo>
                      <a:lnTo>
                        <a:pt x="8" y="48"/>
                      </a:lnTo>
                      <a:lnTo>
                        <a:pt x="9" y="48"/>
                      </a:lnTo>
                      <a:lnTo>
                        <a:pt x="9" y="47"/>
                      </a:lnTo>
                      <a:lnTo>
                        <a:pt x="10" y="45"/>
                      </a:lnTo>
                      <a:lnTo>
                        <a:pt x="10" y="44"/>
                      </a:lnTo>
                      <a:lnTo>
                        <a:pt x="10" y="42"/>
                      </a:lnTo>
                      <a:lnTo>
                        <a:pt x="10" y="41"/>
                      </a:lnTo>
                      <a:lnTo>
                        <a:pt x="14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15" name="Freeform 1131"/>
                <p:cNvSpPr>
                  <a:spLocks/>
                </p:cNvSpPr>
                <p:nvPr/>
              </p:nvSpPr>
              <p:spPr bwMode="auto">
                <a:xfrm>
                  <a:off x="4682" y="2307"/>
                  <a:ext cx="8" cy="15"/>
                </a:xfrm>
                <a:custGeom>
                  <a:avLst/>
                  <a:gdLst>
                    <a:gd name="T0" fmla="*/ 10 w 42"/>
                    <a:gd name="T1" fmla="*/ 28 h 74"/>
                    <a:gd name="T2" fmla="*/ 0 w 42"/>
                    <a:gd name="T3" fmla="*/ 28 h 74"/>
                    <a:gd name="T4" fmla="*/ 2 w 42"/>
                    <a:gd name="T5" fmla="*/ 24 h 74"/>
                    <a:gd name="T6" fmla="*/ 11 w 42"/>
                    <a:gd name="T7" fmla="*/ 22 h 74"/>
                    <a:gd name="T8" fmla="*/ 11 w 42"/>
                    <a:gd name="T9" fmla="*/ 14 h 74"/>
                    <a:gd name="T10" fmla="*/ 13 w 42"/>
                    <a:gd name="T11" fmla="*/ 12 h 74"/>
                    <a:gd name="T12" fmla="*/ 13 w 42"/>
                    <a:gd name="T13" fmla="*/ 8 h 74"/>
                    <a:gd name="T14" fmla="*/ 13 w 42"/>
                    <a:gd name="T15" fmla="*/ 6 h 74"/>
                    <a:gd name="T16" fmla="*/ 13 w 42"/>
                    <a:gd name="T17" fmla="*/ 4 h 74"/>
                    <a:gd name="T18" fmla="*/ 17 w 42"/>
                    <a:gd name="T19" fmla="*/ 2 h 74"/>
                    <a:gd name="T20" fmla="*/ 21 w 42"/>
                    <a:gd name="T21" fmla="*/ 1 h 74"/>
                    <a:gd name="T22" fmla="*/ 26 w 42"/>
                    <a:gd name="T23" fmla="*/ 1 h 74"/>
                    <a:gd name="T24" fmla="*/ 30 w 42"/>
                    <a:gd name="T25" fmla="*/ 0 h 74"/>
                    <a:gd name="T26" fmla="*/ 31 w 42"/>
                    <a:gd name="T27" fmla="*/ 1 h 74"/>
                    <a:gd name="T28" fmla="*/ 30 w 42"/>
                    <a:gd name="T29" fmla="*/ 5 h 74"/>
                    <a:gd name="T30" fmla="*/ 30 w 42"/>
                    <a:gd name="T31" fmla="*/ 8 h 74"/>
                    <a:gd name="T32" fmla="*/ 28 w 42"/>
                    <a:gd name="T33" fmla="*/ 13 h 74"/>
                    <a:gd name="T34" fmla="*/ 27 w 42"/>
                    <a:gd name="T35" fmla="*/ 17 h 74"/>
                    <a:gd name="T36" fmla="*/ 26 w 42"/>
                    <a:gd name="T37" fmla="*/ 24 h 74"/>
                    <a:gd name="T38" fmla="*/ 42 w 42"/>
                    <a:gd name="T39" fmla="*/ 24 h 74"/>
                    <a:gd name="T40" fmla="*/ 39 w 42"/>
                    <a:gd name="T41" fmla="*/ 31 h 74"/>
                    <a:gd name="T42" fmla="*/ 26 w 42"/>
                    <a:gd name="T43" fmla="*/ 30 h 74"/>
                    <a:gd name="T44" fmla="*/ 22 w 42"/>
                    <a:gd name="T45" fmla="*/ 57 h 74"/>
                    <a:gd name="T46" fmla="*/ 22 w 42"/>
                    <a:gd name="T47" fmla="*/ 61 h 74"/>
                    <a:gd name="T48" fmla="*/ 24 w 42"/>
                    <a:gd name="T49" fmla="*/ 63 h 74"/>
                    <a:gd name="T50" fmla="*/ 26 w 42"/>
                    <a:gd name="T51" fmla="*/ 66 h 74"/>
                    <a:gd name="T52" fmla="*/ 30 w 42"/>
                    <a:gd name="T53" fmla="*/ 66 h 74"/>
                    <a:gd name="T54" fmla="*/ 31 w 42"/>
                    <a:gd name="T55" fmla="*/ 66 h 74"/>
                    <a:gd name="T56" fmla="*/ 33 w 42"/>
                    <a:gd name="T57" fmla="*/ 66 h 74"/>
                    <a:gd name="T58" fmla="*/ 35 w 42"/>
                    <a:gd name="T59" fmla="*/ 66 h 74"/>
                    <a:gd name="T60" fmla="*/ 36 w 42"/>
                    <a:gd name="T61" fmla="*/ 66 h 74"/>
                    <a:gd name="T62" fmla="*/ 36 w 42"/>
                    <a:gd name="T63" fmla="*/ 68 h 74"/>
                    <a:gd name="T64" fmla="*/ 28 w 42"/>
                    <a:gd name="T65" fmla="*/ 73 h 74"/>
                    <a:gd name="T66" fmla="*/ 27 w 42"/>
                    <a:gd name="T67" fmla="*/ 74 h 74"/>
                    <a:gd name="T68" fmla="*/ 26 w 42"/>
                    <a:gd name="T69" fmla="*/ 74 h 74"/>
                    <a:gd name="T70" fmla="*/ 24 w 42"/>
                    <a:gd name="T71" fmla="*/ 74 h 74"/>
                    <a:gd name="T72" fmla="*/ 21 w 42"/>
                    <a:gd name="T73" fmla="*/ 74 h 74"/>
                    <a:gd name="T74" fmla="*/ 14 w 42"/>
                    <a:gd name="T75" fmla="*/ 73 h 74"/>
                    <a:gd name="T76" fmla="*/ 8 w 42"/>
                    <a:gd name="T77" fmla="*/ 69 h 74"/>
                    <a:gd name="T78" fmla="*/ 5 w 42"/>
                    <a:gd name="T79" fmla="*/ 64 h 74"/>
                    <a:gd name="T80" fmla="*/ 5 w 42"/>
                    <a:gd name="T81" fmla="*/ 57 h 74"/>
                    <a:gd name="T82" fmla="*/ 10 w 42"/>
                    <a:gd name="T83" fmla="*/ 28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2" h="74">
                      <a:moveTo>
                        <a:pt x="10" y="28"/>
                      </a:moveTo>
                      <a:lnTo>
                        <a:pt x="0" y="28"/>
                      </a:lnTo>
                      <a:lnTo>
                        <a:pt x="2" y="24"/>
                      </a:lnTo>
                      <a:lnTo>
                        <a:pt x="11" y="22"/>
                      </a:lnTo>
                      <a:lnTo>
                        <a:pt x="11" y="14"/>
                      </a:lnTo>
                      <a:lnTo>
                        <a:pt x="13" y="12"/>
                      </a:lnTo>
                      <a:lnTo>
                        <a:pt x="13" y="8"/>
                      </a:lnTo>
                      <a:lnTo>
                        <a:pt x="13" y="6"/>
                      </a:lnTo>
                      <a:lnTo>
                        <a:pt x="13" y="4"/>
                      </a:lnTo>
                      <a:lnTo>
                        <a:pt x="17" y="2"/>
                      </a:lnTo>
                      <a:lnTo>
                        <a:pt x="21" y="1"/>
                      </a:lnTo>
                      <a:lnTo>
                        <a:pt x="26" y="1"/>
                      </a:lnTo>
                      <a:lnTo>
                        <a:pt x="30" y="0"/>
                      </a:lnTo>
                      <a:lnTo>
                        <a:pt x="31" y="1"/>
                      </a:lnTo>
                      <a:lnTo>
                        <a:pt x="30" y="5"/>
                      </a:lnTo>
                      <a:lnTo>
                        <a:pt x="30" y="8"/>
                      </a:lnTo>
                      <a:lnTo>
                        <a:pt x="28" y="13"/>
                      </a:lnTo>
                      <a:lnTo>
                        <a:pt x="27" y="17"/>
                      </a:lnTo>
                      <a:lnTo>
                        <a:pt x="26" y="24"/>
                      </a:lnTo>
                      <a:lnTo>
                        <a:pt x="42" y="24"/>
                      </a:lnTo>
                      <a:lnTo>
                        <a:pt x="39" y="31"/>
                      </a:lnTo>
                      <a:lnTo>
                        <a:pt x="26" y="30"/>
                      </a:lnTo>
                      <a:lnTo>
                        <a:pt x="22" y="57"/>
                      </a:lnTo>
                      <a:lnTo>
                        <a:pt x="22" y="61"/>
                      </a:lnTo>
                      <a:lnTo>
                        <a:pt x="24" y="63"/>
                      </a:lnTo>
                      <a:lnTo>
                        <a:pt x="26" y="66"/>
                      </a:lnTo>
                      <a:lnTo>
                        <a:pt x="30" y="66"/>
                      </a:lnTo>
                      <a:lnTo>
                        <a:pt x="31" y="66"/>
                      </a:lnTo>
                      <a:lnTo>
                        <a:pt x="33" y="66"/>
                      </a:lnTo>
                      <a:lnTo>
                        <a:pt x="35" y="66"/>
                      </a:lnTo>
                      <a:lnTo>
                        <a:pt x="36" y="66"/>
                      </a:lnTo>
                      <a:lnTo>
                        <a:pt x="36" y="68"/>
                      </a:lnTo>
                      <a:lnTo>
                        <a:pt x="28" y="73"/>
                      </a:lnTo>
                      <a:lnTo>
                        <a:pt x="27" y="74"/>
                      </a:lnTo>
                      <a:lnTo>
                        <a:pt x="26" y="74"/>
                      </a:lnTo>
                      <a:lnTo>
                        <a:pt x="24" y="74"/>
                      </a:lnTo>
                      <a:lnTo>
                        <a:pt x="21" y="74"/>
                      </a:lnTo>
                      <a:lnTo>
                        <a:pt x="14" y="73"/>
                      </a:lnTo>
                      <a:lnTo>
                        <a:pt x="8" y="69"/>
                      </a:lnTo>
                      <a:lnTo>
                        <a:pt x="5" y="64"/>
                      </a:lnTo>
                      <a:lnTo>
                        <a:pt x="5" y="57"/>
                      </a:lnTo>
                      <a:lnTo>
                        <a:pt x="10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16" name="Freeform 1132"/>
                <p:cNvSpPr>
                  <a:spLocks/>
                </p:cNvSpPr>
                <p:nvPr/>
              </p:nvSpPr>
              <p:spPr bwMode="auto">
                <a:xfrm>
                  <a:off x="4691" y="2312"/>
                  <a:ext cx="11" cy="11"/>
                </a:xfrm>
                <a:custGeom>
                  <a:avLst/>
                  <a:gdLst>
                    <a:gd name="T0" fmla="*/ 18 w 56"/>
                    <a:gd name="T1" fmla="*/ 28 h 57"/>
                    <a:gd name="T2" fmla="*/ 18 w 56"/>
                    <a:gd name="T3" fmla="*/ 35 h 57"/>
                    <a:gd name="T4" fmla="*/ 21 w 56"/>
                    <a:gd name="T5" fmla="*/ 43 h 57"/>
                    <a:gd name="T6" fmla="*/ 27 w 56"/>
                    <a:gd name="T7" fmla="*/ 48 h 57"/>
                    <a:gd name="T8" fmla="*/ 36 w 56"/>
                    <a:gd name="T9" fmla="*/ 50 h 57"/>
                    <a:gd name="T10" fmla="*/ 39 w 56"/>
                    <a:gd name="T11" fmla="*/ 50 h 57"/>
                    <a:gd name="T12" fmla="*/ 43 w 56"/>
                    <a:gd name="T13" fmla="*/ 49 h 57"/>
                    <a:gd name="T14" fmla="*/ 47 w 56"/>
                    <a:gd name="T15" fmla="*/ 49 h 57"/>
                    <a:gd name="T16" fmla="*/ 50 w 56"/>
                    <a:gd name="T17" fmla="*/ 48 h 57"/>
                    <a:gd name="T18" fmla="*/ 52 w 56"/>
                    <a:gd name="T19" fmla="*/ 49 h 57"/>
                    <a:gd name="T20" fmla="*/ 48 w 56"/>
                    <a:gd name="T21" fmla="*/ 55 h 57"/>
                    <a:gd name="T22" fmla="*/ 42 w 56"/>
                    <a:gd name="T23" fmla="*/ 56 h 57"/>
                    <a:gd name="T24" fmla="*/ 37 w 56"/>
                    <a:gd name="T25" fmla="*/ 57 h 57"/>
                    <a:gd name="T26" fmla="*/ 32 w 56"/>
                    <a:gd name="T27" fmla="*/ 57 h 57"/>
                    <a:gd name="T28" fmla="*/ 26 w 56"/>
                    <a:gd name="T29" fmla="*/ 56 h 57"/>
                    <a:gd name="T30" fmla="*/ 14 w 56"/>
                    <a:gd name="T31" fmla="*/ 54 h 57"/>
                    <a:gd name="T32" fmla="*/ 5 w 56"/>
                    <a:gd name="T33" fmla="*/ 46 h 57"/>
                    <a:gd name="T34" fmla="*/ 0 w 56"/>
                    <a:gd name="T35" fmla="*/ 38 h 57"/>
                    <a:gd name="T36" fmla="*/ 0 w 56"/>
                    <a:gd name="T37" fmla="*/ 27 h 57"/>
                    <a:gd name="T38" fmla="*/ 2 w 56"/>
                    <a:gd name="T39" fmla="*/ 20 h 57"/>
                    <a:gd name="T40" fmla="*/ 4 w 56"/>
                    <a:gd name="T41" fmla="*/ 14 h 57"/>
                    <a:gd name="T42" fmla="*/ 8 w 56"/>
                    <a:gd name="T43" fmla="*/ 9 h 57"/>
                    <a:gd name="T44" fmla="*/ 15 w 56"/>
                    <a:gd name="T45" fmla="*/ 5 h 57"/>
                    <a:gd name="T46" fmla="*/ 22 w 56"/>
                    <a:gd name="T47" fmla="*/ 1 h 57"/>
                    <a:gd name="T48" fmla="*/ 25 w 56"/>
                    <a:gd name="T49" fmla="*/ 0 h 57"/>
                    <a:gd name="T50" fmla="*/ 28 w 56"/>
                    <a:gd name="T51" fmla="*/ 0 h 57"/>
                    <a:gd name="T52" fmla="*/ 31 w 56"/>
                    <a:gd name="T53" fmla="*/ 0 h 57"/>
                    <a:gd name="T54" fmla="*/ 33 w 56"/>
                    <a:gd name="T55" fmla="*/ 0 h 57"/>
                    <a:gd name="T56" fmla="*/ 43 w 56"/>
                    <a:gd name="T57" fmla="*/ 3 h 57"/>
                    <a:gd name="T58" fmla="*/ 50 w 56"/>
                    <a:gd name="T59" fmla="*/ 9 h 57"/>
                    <a:gd name="T60" fmla="*/ 55 w 56"/>
                    <a:gd name="T61" fmla="*/ 16 h 57"/>
                    <a:gd name="T62" fmla="*/ 56 w 56"/>
                    <a:gd name="T63" fmla="*/ 25 h 57"/>
                    <a:gd name="T64" fmla="*/ 55 w 56"/>
                    <a:gd name="T65" fmla="*/ 31 h 57"/>
                    <a:gd name="T66" fmla="*/ 50 w 56"/>
                    <a:gd name="T67" fmla="*/ 31 h 57"/>
                    <a:gd name="T68" fmla="*/ 44 w 56"/>
                    <a:gd name="T69" fmla="*/ 31 h 57"/>
                    <a:gd name="T70" fmla="*/ 39 w 56"/>
                    <a:gd name="T71" fmla="*/ 31 h 57"/>
                    <a:gd name="T72" fmla="*/ 35 w 56"/>
                    <a:gd name="T73" fmla="*/ 31 h 57"/>
                    <a:gd name="T74" fmla="*/ 18 w 56"/>
                    <a:gd name="T75" fmla="*/ 28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56" h="57">
                      <a:moveTo>
                        <a:pt x="18" y="28"/>
                      </a:moveTo>
                      <a:lnTo>
                        <a:pt x="18" y="35"/>
                      </a:lnTo>
                      <a:lnTo>
                        <a:pt x="21" y="43"/>
                      </a:lnTo>
                      <a:lnTo>
                        <a:pt x="27" y="48"/>
                      </a:lnTo>
                      <a:lnTo>
                        <a:pt x="36" y="50"/>
                      </a:lnTo>
                      <a:lnTo>
                        <a:pt x="39" y="50"/>
                      </a:lnTo>
                      <a:lnTo>
                        <a:pt x="43" y="49"/>
                      </a:lnTo>
                      <a:lnTo>
                        <a:pt x="47" y="49"/>
                      </a:lnTo>
                      <a:lnTo>
                        <a:pt x="50" y="48"/>
                      </a:lnTo>
                      <a:lnTo>
                        <a:pt x="52" y="49"/>
                      </a:lnTo>
                      <a:lnTo>
                        <a:pt x="48" y="55"/>
                      </a:lnTo>
                      <a:lnTo>
                        <a:pt x="42" y="56"/>
                      </a:lnTo>
                      <a:lnTo>
                        <a:pt x="37" y="57"/>
                      </a:lnTo>
                      <a:lnTo>
                        <a:pt x="32" y="57"/>
                      </a:lnTo>
                      <a:lnTo>
                        <a:pt x="26" y="56"/>
                      </a:lnTo>
                      <a:lnTo>
                        <a:pt x="14" y="54"/>
                      </a:lnTo>
                      <a:lnTo>
                        <a:pt x="5" y="46"/>
                      </a:lnTo>
                      <a:lnTo>
                        <a:pt x="0" y="38"/>
                      </a:lnTo>
                      <a:lnTo>
                        <a:pt x="0" y="27"/>
                      </a:lnTo>
                      <a:lnTo>
                        <a:pt x="2" y="20"/>
                      </a:lnTo>
                      <a:lnTo>
                        <a:pt x="4" y="14"/>
                      </a:lnTo>
                      <a:lnTo>
                        <a:pt x="8" y="9"/>
                      </a:lnTo>
                      <a:lnTo>
                        <a:pt x="15" y="5"/>
                      </a:lnTo>
                      <a:lnTo>
                        <a:pt x="22" y="1"/>
                      </a:lnTo>
                      <a:lnTo>
                        <a:pt x="25" y="0"/>
                      </a:lnTo>
                      <a:lnTo>
                        <a:pt x="28" y="0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43" y="3"/>
                      </a:lnTo>
                      <a:lnTo>
                        <a:pt x="50" y="9"/>
                      </a:lnTo>
                      <a:lnTo>
                        <a:pt x="55" y="16"/>
                      </a:lnTo>
                      <a:lnTo>
                        <a:pt x="56" y="25"/>
                      </a:lnTo>
                      <a:lnTo>
                        <a:pt x="55" y="31"/>
                      </a:lnTo>
                      <a:lnTo>
                        <a:pt x="50" y="31"/>
                      </a:lnTo>
                      <a:lnTo>
                        <a:pt x="44" y="31"/>
                      </a:lnTo>
                      <a:lnTo>
                        <a:pt x="39" y="31"/>
                      </a:lnTo>
                      <a:lnTo>
                        <a:pt x="35" y="31"/>
                      </a:lnTo>
                      <a:lnTo>
                        <a:pt x="18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17" name="Freeform 1133"/>
                <p:cNvSpPr>
                  <a:spLocks/>
                </p:cNvSpPr>
                <p:nvPr/>
              </p:nvSpPr>
              <p:spPr bwMode="auto">
                <a:xfrm>
                  <a:off x="4694" y="2313"/>
                  <a:ext cx="5" cy="4"/>
                </a:xfrm>
                <a:custGeom>
                  <a:avLst/>
                  <a:gdLst>
                    <a:gd name="T0" fmla="*/ 0 w 21"/>
                    <a:gd name="T1" fmla="*/ 15 h 18"/>
                    <a:gd name="T2" fmla="*/ 2 w 21"/>
                    <a:gd name="T3" fmla="*/ 15 h 18"/>
                    <a:gd name="T4" fmla="*/ 6 w 21"/>
                    <a:gd name="T5" fmla="*/ 15 h 18"/>
                    <a:gd name="T6" fmla="*/ 8 w 21"/>
                    <a:gd name="T7" fmla="*/ 15 h 18"/>
                    <a:gd name="T8" fmla="*/ 10 w 21"/>
                    <a:gd name="T9" fmla="*/ 16 h 18"/>
                    <a:gd name="T10" fmla="*/ 13 w 21"/>
                    <a:gd name="T11" fmla="*/ 16 h 18"/>
                    <a:gd name="T12" fmla="*/ 17 w 21"/>
                    <a:gd name="T13" fmla="*/ 16 h 18"/>
                    <a:gd name="T14" fmla="*/ 19 w 21"/>
                    <a:gd name="T15" fmla="*/ 16 h 18"/>
                    <a:gd name="T16" fmla="*/ 21 w 21"/>
                    <a:gd name="T17" fmla="*/ 18 h 18"/>
                    <a:gd name="T18" fmla="*/ 21 w 21"/>
                    <a:gd name="T19" fmla="*/ 11 h 18"/>
                    <a:gd name="T20" fmla="*/ 21 w 21"/>
                    <a:gd name="T21" fmla="*/ 7 h 18"/>
                    <a:gd name="T22" fmla="*/ 19 w 21"/>
                    <a:gd name="T23" fmla="*/ 3 h 18"/>
                    <a:gd name="T24" fmla="*/ 13 w 21"/>
                    <a:gd name="T25" fmla="*/ 0 h 18"/>
                    <a:gd name="T26" fmla="*/ 7 w 21"/>
                    <a:gd name="T27" fmla="*/ 0 h 18"/>
                    <a:gd name="T28" fmla="*/ 3 w 21"/>
                    <a:gd name="T29" fmla="*/ 3 h 18"/>
                    <a:gd name="T30" fmla="*/ 1 w 21"/>
                    <a:gd name="T31" fmla="*/ 8 h 18"/>
                    <a:gd name="T32" fmla="*/ 0 w 21"/>
                    <a:gd name="T33" fmla="*/ 1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8">
                      <a:moveTo>
                        <a:pt x="0" y="15"/>
                      </a:moveTo>
                      <a:lnTo>
                        <a:pt x="2" y="15"/>
                      </a:lnTo>
                      <a:lnTo>
                        <a:pt x="6" y="15"/>
                      </a:lnTo>
                      <a:lnTo>
                        <a:pt x="8" y="15"/>
                      </a:lnTo>
                      <a:lnTo>
                        <a:pt x="10" y="16"/>
                      </a:lnTo>
                      <a:lnTo>
                        <a:pt x="13" y="16"/>
                      </a:lnTo>
                      <a:lnTo>
                        <a:pt x="17" y="16"/>
                      </a:lnTo>
                      <a:lnTo>
                        <a:pt x="19" y="16"/>
                      </a:lnTo>
                      <a:lnTo>
                        <a:pt x="21" y="18"/>
                      </a:lnTo>
                      <a:lnTo>
                        <a:pt x="21" y="11"/>
                      </a:lnTo>
                      <a:lnTo>
                        <a:pt x="21" y="7"/>
                      </a:lnTo>
                      <a:lnTo>
                        <a:pt x="19" y="3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1" y="8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18" name="Freeform 1134"/>
                <p:cNvSpPr>
                  <a:spLocks/>
                </p:cNvSpPr>
                <p:nvPr/>
              </p:nvSpPr>
              <p:spPr bwMode="auto">
                <a:xfrm>
                  <a:off x="4703" y="2314"/>
                  <a:ext cx="11" cy="11"/>
                </a:xfrm>
                <a:custGeom>
                  <a:avLst/>
                  <a:gdLst>
                    <a:gd name="T0" fmla="*/ 14 w 54"/>
                    <a:gd name="T1" fmla="*/ 14 h 56"/>
                    <a:gd name="T2" fmla="*/ 15 w 54"/>
                    <a:gd name="T3" fmla="*/ 11 h 56"/>
                    <a:gd name="T4" fmla="*/ 15 w 54"/>
                    <a:gd name="T5" fmla="*/ 8 h 56"/>
                    <a:gd name="T6" fmla="*/ 14 w 54"/>
                    <a:gd name="T7" fmla="*/ 7 h 56"/>
                    <a:gd name="T8" fmla="*/ 11 w 54"/>
                    <a:gd name="T9" fmla="*/ 7 h 56"/>
                    <a:gd name="T10" fmla="*/ 6 w 54"/>
                    <a:gd name="T11" fmla="*/ 6 h 56"/>
                    <a:gd name="T12" fmla="*/ 6 w 54"/>
                    <a:gd name="T13" fmla="*/ 1 h 56"/>
                    <a:gd name="T14" fmla="*/ 10 w 54"/>
                    <a:gd name="T15" fmla="*/ 2 h 56"/>
                    <a:gd name="T16" fmla="*/ 14 w 54"/>
                    <a:gd name="T17" fmla="*/ 2 h 56"/>
                    <a:gd name="T18" fmla="*/ 17 w 54"/>
                    <a:gd name="T19" fmla="*/ 2 h 56"/>
                    <a:gd name="T20" fmla="*/ 21 w 54"/>
                    <a:gd name="T21" fmla="*/ 1 h 56"/>
                    <a:gd name="T22" fmla="*/ 31 w 54"/>
                    <a:gd name="T23" fmla="*/ 0 h 56"/>
                    <a:gd name="T24" fmla="*/ 32 w 54"/>
                    <a:gd name="T25" fmla="*/ 1 h 56"/>
                    <a:gd name="T26" fmla="*/ 31 w 54"/>
                    <a:gd name="T27" fmla="*/ 12 h 56"/>
                    <a:gd name="T28" fmla="*/ 37 w 54"/>
                    <a:gd name="T29" fmla="*/ 6 h 56"/>
                    <a:gd name="T30" fmla="*/ 41 w 54"/>
                    <a:gd name="T31" fmla="*/ 5 h 56"/>
                    <a:gd name="T32" fmla="*/ 43 w 54"/>
                    <a:gd name="T33" fmla="*/ 2 h 56"/>
                    <a:gd name="T34" fmla="*/ 45 w 54"/>
                    <a:gd name="T35" fmla="*/ 2 h 56"/>
                    <a:gd name="T36" fmla="*/ 49 w 54"/>
                    <a:gd name="T37" fmla="*/ 2 h 56"/>
                    <a:gd name="T38" fmla="*/ 50 w 54"/>
                    <a:gd name="T39" fmla="*/ 2 h 56"/>
                    <a:gd name="T40" fmla="*/ 51 w 54"/>
                    <a:gd name="T41" fmla="*/ 2 h 56"/>
                    <a:gd name="T42" fmla="*/ 53 w 54"/>
                    <a:gd name="T43" fmla="*/ 2 h 56"/>
                    <a:gd name="T44" fmla="*/ 54 w 54"/>
                    <a:gd name="T45" fmla="*/ 3 h 56"/>
                    <a:gd name="T46" fmla="*/ 51 w 54"/>
                    <a:gd name="T47" fmla="*/ 18 h 56"/>
                    <a:gd name="T48" fmla="*/ 48 w 54"/>
                    <a:gd name="T49" fmla="*/ 18 h 56"/>
                    <a:gd name="T50" fmla="*/ 47 w 54"/>
                    <a:gd name="T51" fmla="*/ 17 h 56"/>
                    <a:gd name="T52" fmla="*/ 45 w 54"/>
                    <a:gd name="T53" fmla="*/ 14 h 56"/>
                    <a:gd name="T54" fmla="*/ 43 w 54"/>
                    <a:gd name="T55" fmla="*/ 13 h 56"/>
                    <a:gd name="T56" fmla="*/ 41 w 54"/>
                    <a:gd name="T57" fmla="*/ 13 h 56"/>
                    <a:gd name="T58" fmla="*/ 37 w 54"/>
                    <a:gd name="T59" fmla="*/ 13 h 56"/>
                    <a:gd name="T60" fmla="*/ 33 w 54"/>
                    <a:gd name="T61" fmla="*/ 14 h 56"/>
                    <a:gd name="T62" fmla="*/ 31 w 54"/>
                    <a:gd name="T63" fmla="*/ 17 h 56"/>
                    <a:gd name="T64" fmla="*/ 30 w 54"/>
                    <a:gd name="T65" fmla="*/ 19 h 56"/>
                    <a:gd name="T66" fmla="*/ 27 w 54"/>
                    <a:gd name="T67" fmla="*/ 42 h 56"/>
                    <a:gd name="T68" fmla="*/ 27 w 54"/>
                    <a:gd name="T69" fmla="*/ 44 h 56"/>
                    <a:gd name="T70" fmla="*/ 27 w 54"/>
                    <a:gd name="T71" fmla="*/ 45 h 56"/>
                    <a:gd name="T72" fmla="*/ 27 w 54"/>
                    <a:gd name="T73" fmla="*/ 46 h 56"/>
                    <a:gd name="T74" fmla="*/ 27 w 54"/>
                    <a:gd name="T75" fmla="*/ 47 h 56"/>
                    <a:gd name="T76" fmla="*/ 27 w 54"/>
                    <a:gd name="T77" fmla="*/ 48 h 56"/>
                    <a:gd name="T78" fmla="*/ 28 w 54"/>
                    <a:gd name="T79" fmla="*/ 48 h 56"/>
                    <a:gd name="T80" fmla="*/ 31 w 54"/>
                    <a:gd name="T81" fmla="*/ 50 h 56"/>
                    <a:gd name="T82" fmla="*/ 32 w 54"/>
                    <a:gd name="T83" fmla="*/ 50 h 56"/>
                    <a:gd name="T84" fmla="*/ 37 w 54"/>
                    <a:gd name="T85" fmla="*/ 51 h 56"/>
                    <a:gd name="T86" fmla="*/ 37 w 54"/>
                    <a:gd name="T87" fmla="*/ 56 h 56"/>
                    <a:gd name="T88" fmla="*/ 31 w 54"/>
                    <a:gd name="T89" fmla="*/ 54 h 56"/>
                    <a:gd name="T90" fmla="*/ 26 w 54"/>
                    <a:gd name="T91" fmla="*/ 53 h 56"/>
                    <a:gd name="T92" fmla="*/ 22 w 54"/>
                    <a:gd name="T93" fmla="*/ 53 h 56"/>
                    <a:gd name="T94" fmla="*/ 17 w 54"/>
                    <a:gd name="T95" fmla="*/ 52 h 56"/>
                    <a:gd name="T96" fmla="*/ 13 w 54"/>
                    <a:gd name="T97" fmla="*/ 52 h 56"/>
                    <a:gd name="T98" fmla="*/ 9 w 54"/>
                    <a:gd name="T99" fmla="*/ 51 h 56"/>
                    <a:gd name="T100" fmla="*/ 5 w 54"/>
                    <a:gd name="T101" fmla="*/ 51 h 56"/>
                    <a:gd name="T102" fmla="*/ 0 w 54"/>
                    <a:gd name="T103" fmla="*/ 51 h 56"/>
                    <a:gd name="T104" fmla="*/ 0 w 54"/>
                    <a:gd name="T105" fmla="*/ 46 h 56"/>
                    <a:gd name="T106" fmla="*/ 5 w 54"/>
                    <a:gd name="T107" fmla="*/ 46 h 56"/>
                    <a:gd name="T108" fmla="*/ 6 w 54"/>
                    <a:gd name="T109" fmla="*/ 46 h 56"/>
                    <a:gd name="T110" fmla="*/ 8 w 54"/>
                    <a:gd name="T111" fmla="*/ 46 h 56"/>
                    <a:gd name="T112" fmla="*/ 9 w 54"/>
                    <a:gd name="T113" fmla="*/ 46 h 56"/>
                    <a:gd name="T114" fmla="*/ 10 w 54"/>
                    <a:gd name="T115" fmla="*/ 46 h 56"/>
                    <a:gd name="T116" fmla="*/ 10 w 54"/>
                    <a:gd name="T117" fmla="*/ 45 h 56"/>
                    <a:gd name="T118" fmla="*/ 10 w 54"/>
                    <a:gd name="T119" fmla="*/ 44 h 56"/>
                    <a:gd name="T120" fmla="*/ 10 w 54"/>
                    <a:gd name="T121" fmla="*/ 41 h 56"/>
                    <a:gd name="T122" fmla="*/ 11 w 54"/>
                    <a:gd name="T123" fmla="*/ 40 h 56"/>
                    <a:gd name="T124" fmla="*/ 14 w 54"/>
                    <a:gd name="T125" fmla="*/ 14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4" h="56">
                      <a:moveTo>
                        <a:pt x="14" y="14"/>
                      </a:moveTo>
                      <a:lnTo>
                        <a:pt x="15" y="11"/>
                      </a:lnTo>
                      <a:lnTo>
                        <a:pt x="15" y="8"/>
                      </a:lnTo>
                      <a:lnTo>
                        <a:pt x="14" y="7"/>
                      </a:lnTo>
                      <a:lnTo>
                        <a:pt x="11" y="7"/>
                      </a:lnTo>
                      <a:lnTo>
                        <a:pt x="6" y="6"/>
                      </a:lnTo>
                      <a:lnTo>
                        <a:pt x="6" y="1"/>
                      </a:lnTo>
                      <a:lnTo>
                        <a:pt x="10" y="2"/>
                      </a:lnTo>
                      <a:lnTo>
                        <a:pt x="14" y="2"/>
                      </a:lnTo>
                      <a:lnTo>
                        <a:pt x="17" y="2"/>
                      </a:lnTo>
                      <a:lnTo>
                        <a:pt x="21" y="1"/>
                      </a:lnTo>
                      <a:lnTo>
                        <a:pt x="31" y="0"/>
                      </a:lnTo>
                      <a:lnTo>
                        <a:pt x="32" y="1"/>
                      </a:lnTo>
                      <a:lnTo>
                        <a:pt x="31" y="12"/>
                      </a:lnTo>
                      <a:lnTo>
                        <a:pt x="37" y="6"/>
                      </a:lnTo>
                      <a:lnTo>
                        <a:pt x="41" y="5"/>
                      </a:lnTo>
                      <a:lnTo>
                        <a:pt x="43" y="2"/>
                      </a:lnTo>
                      <a:lnTo>
                        <a:pt x="45" y="2"/>
                      </a:lnTo>
                      <a:lnTo>
                        <a:pt x="49" y="2"/>
                      </a:lnTo>
                      <a:lnTo>
                        <a:pt x="50" y="2"/>
                      </a:lnTo>
                      <a:lnTo>
                        <a:pt x="51" y="2"/>
                      </a:lnTo>
                      <a:lnTo>
                        <a:pt x="53" y="2"/>
                      </a:lnTo>
                      <a:lnTo>
                        <a:pt x="54" y="3"/>
                      </a:lnTo>
                      <a:lnTo>
                        <a:pt x="51" y="18"/>
                      </a:lnTo>
                      <a:lnTo>
                        <a:pt x="48" y="18"/>
                      </a:lnTo>
                      <a:lnTo>
                        <a:pt x="47" y="17"/>
                      </a:lnTo>
                      <a:lnTo>
                        <a:pt x="45" y="14"/>
                      </a:lnTo>
                      <a:lnTo>
                        <a:pt x="43" y="13"/>
                      </a:lnTo>
                      <a:lnTo>
                        <a:pt x="41" y="13"/>
                      </a:lnTo>
                      <a:lnTo>
                        <a:pt x="37" y="13"/>
                      </a:lnTo>
                      <a:lnTo>
                        <a:pt x="33" y="14"/>
                      </a:lnTo>
                      <a:lnTo>
                        <a:pt x="31" y="17"/>
                      </a:lnTo>
                      <a:lnTo>
                        <a:pt x="30" y="19"/>
                      </a:lnTo>
                      <a:lnTo>
                        <a:pt x="27" y="42"/>
                      </a:lnTo>
                      <a:lnTo>
                        <a:pt x="27" y="44"/>
                      </a:lnTo>
                      <a:lnTo>
                        <a:pt x="27" y="45"/>
                      </a:lnTo>
                      <a:lnTo>
                        <a:pt x="27" y="46"/>
                      </a:lnTo>
                      <a:lnTo>
                        <a:pt x="27" y="47"/>
                      </a:lnTo>
                      <a:lnTo>
                        <a:pt x="27" y="48"/>
                      </a:lnTo>
                      <a:lnTo>
                        <a:pt x="28" y="48"/>
                      </a:lnTo>
                      <a:lnTo>
                        <a:pt x="31" y="50"/>
                      </a:lnTo>
                      <a:lnTo>
                        <a:pt x="32" y="50"/>
                      </a:lnTo>
                      <a:lnTo>
                        <a:pt x="37" y="51"/>
                      </a:lnTo>
                      <a:lnTo>
                        <a:pt x="37" y="56"/>
                      </a:lnTo>
                      <a:lnTo>
                        <a:pt x="31" y="54"/>
                      </a:lnTo>
                      <a:lnTo>
                        <a:pt x="26" y="53"/>
                      </a:lnTo>
                      <a:lnTo>
                        <a:pt x="22" y="53"/>
                      </a:lnTo>
                      <a:lnTo>
                        <a:pt x="17" y="52"/>
                      </a:lnTo>
                      <a:lnTo>
                        <a:pt x="13" y="52"/>
                      </a:lnTo>
                      <a:lnTo>
                        <a:pt x="9" y="51"/>
                      </a:lnTo>
                      <a:lnTo>
                        <a:pt x="5" y="51"/>
                      </a:lnTo>
                      <a:lnTo>
                        <a:pt x="0" y="51"/>
                      </a:lnTo>
                      <a:lnTo>
                        <a:pt x="0" y="46"/>
                      </a:lnTo>
                      <a:lnTo>
                        <a:pt x="5" y="46"/>
                      </a:lnTo>
                      <a:lnTo>
                        <a:pt x="6" y="46"/>
                      </a:lnTo>
                      <a:lnTo>
                        <a:pt x="8" y="46"/>
                      </a:lnTo>
                      <a:lnTo>
                        <a:pt x="9" y="46"/>
                      </a:lnTo>
                      <a:lnTo>
                        <a:pt x="10" y="46"/>
                      </a:lnTo>
                      <a:lnTo>
                        <a:pt x="10" y="45"/>
                      </a:lnTo>
                      <a:lnTo>
                        <a:pt x="10" y="44"/>
                      </a:lnTo>
                      <a:lnTo>
                        <a:pt x="10" y="41"/>
                      </a:lnTo>
                      <a:lnTo>
                        <a:pt x="11" y="40"/>
                      </a:lnTo>
                      <a:lnTo>
                        <a:pt x="14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19" name="Freeform 1135"/>
                <p:cNvSpPr>
                  <a:spLocks/>
                </p:cNvSpPr>
                <p:nvPr/>
              </p:nvSpPr>
              <p:spPr bwMode="auto">
                <a:xfrm>
                  <a:off x="4714" y="2315"/>
                  <a:ext cx="11" cy="11"/>
                </a:xfrm>
                <a:custGeom>
                  <a:avLst/>
                  <a:gdLst>
                    <a:gd name="T0" fmla="*/ 18 w 57"/>
                    <a:gd name="T1" fmla="*/ 27 h 56"/>
                    <a:gd name="T2" fmla="*/ 18 w 57"/>
                    <a:gd name="T3" fmla="*/ 34 h 56"/>
                    <a:gd name="T4" fmla="*/ 22 w 57"/>
                    <a:gd name="T5" fmla="*/ 41 h 56"/>
                    <a:gd name="T6" fmla="*/ 27 w 57"/>
                    <a:gd name="T7" fmla="*/ 46 h 56"/>
                    <a:gd name="T8" fmla="*/ 37 w 57"/>
                    <a:gd name="T9" fmla="*/ 49 h 56"/>
                    <a:gd name="T10" fmla="*/ 40 w 57"/>
                    <a:gd name="T11" fmla="*/ 49 h 56"/>
                    <a:gd name="T12" fmla="*/ 44 w 57"/>
                    <a:gd name="T13" fmla="*/ 49 h 56"/>
                    <a:gd name="T14" fmla="*/ 48 w 57"/>
                    <a:gd name="T15" fmla="*/ 47 h 56"/>
                    <a:gd name="T16" fmla="*/ 51 w 57"/>
                    <a:gd name="T17" fmla="*/ 46 h 56"/>
                    <a:gd name="T18" fmla="*/ 52 w 57"/>
                    <a:gd name="T19" fmla="*/ 49 h 56"/>
                    <a:gd name="T20" fmla="*/ 49 w 57"/>
                    <a:gd name="T21" fmla="*/ 54 h 56"/>
                    <a:gd name="T22" fmla="*/ 43 w 57"/>
                    <a:gd name="T23" fmla="*/ 55 h 56"/>
                    <a:gd name="T24" fmla="*/ 38 w 57"/>
                    <a:gd name="T25" fmla="*/ 56 h 56"/>
                    <a:gd name="T26" fmla="*/ 33 w 57"/>
                    <a:gd name="T27" fmla="*/ 56 h 56"/>
                    <a:gd name="T28" fmla="*/ 27 w 57"/>
                    <a:gd name="T29" fmla="*/ 56 h 56"/>
                    <a:gd name="T30" fmla="*/ 15 w 57"/>
                    <a:gd name="T31" fmla="*/ 52 h 56"/>
                    <a:gd name="T32" fmla="*/ 6 w 57"/>
                    <a:gd name="T33" fmla="*/ 46 h 56"/>
                    <a:gd name="T34" fmla="*/ 1 w 57"/>
                    <a:gd name="T35" fmla="*/ 37 h 56"/>
                    <a:gd name="T36" fmla="*/ 0 w 57"/>
                    <a:gd name="T37" fmla="*/ 26 h 56"/>
                    <a:gd name="T38" fmla="*/ 3 w 57"/>
                    <a:gd name="T39" fmla="*/ 18 h 56"/>
                    <a:gd name="T40" fmla="*/ 5 w 57"/>
                    <a:gd name="T41" fmla="*/ 12 h 56"/>
                    <a:gd name="T42" fmla="*/ 9 w 57"/>
                    <a:gd name="T43" fmla="*/ 7 h 56"/>
                    <a:gd name="T44" fmla="*/ 16 w 57"/>
                    <a:gd name="T45" fmla="*/ 4 h 56"/>
                    <a:gd name="T46" fmla="*/ 23 w 57"/>
                    <a:gd name="T47" fmla="*/ 1 h 56"/>
                    <a:gd name="T48" fmla="*/ 26 w 57"/>
                    <a:gd name="T49" fmla="*/ 0 h 56"/>
                    <a:gd name="T50" fmla="*/ 28 w 57"/>
                    <a:gd name="T51" fmla="*/ 0 h 56"/>
                    <a:gd name="T52" fmla="*/ 31 w 57"/>
                    <a:gd name="T53" fmla="*/ 0 h 56"/>
                    <a:gd name="T54" fmla="*/ 34 w 57"/>
                    <a:gd name="T55" fmla="*/ 0 h 56"/>
                    <a:gd name="T56" fmla="*/ 44 w 57"/>
                    <a:gd name="T57" fmla="*/ 2 h 56"/>
                    <a:gd name="T58" fmla="*/ 51 w 57"/>
                    <a:gd name="T59" fmla="*/ 7 h 56"/>
                    <a:gd name="T60" fmla="*/ 56 w 57"/>
                    <a:gd name="T61" fmla="*/ 15 h 56"/>
                    <a:gd name="T62" fmla="*/ 57 w 57"/>
                    <a:gd name="T63" fmla="*/ 23 h 56"/>
                    <a:gd name="T64" fmla="*/ 56 w 57"/>
                    <a:gd name="T65" fmla="*/ 29 h 56"/>
                    <a:gd name="T66" fmla="*/ 50 w 57"/>
                    <a:gd name="T67" fmla="*/ 29 h 56"/>
                    <a:gd name="T68" fmla="*/ 45 w 57"/>
                    <a:gd name="T69" fmla="*/ 29 h 56"/>
                    <a:gd name="T70" fmla="*/ 40 w 57"/>
                    <a:gd name="T71" fmla="*/ 29 h 56"/>
                    <a:gd name="T72" fmla="*/ 35 w 57"/>
                    <a:gd name="T73" fmla="*/ 28 h 56"/>
                    <a:gd name="T74" fmla="*/ 18 w 57"/>
                    <a:gd name="T75" fmla="*/ 27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57" h="56">
                      <a:moveTo>
                        <a:pt x="18" y="27"/>
                      </a:moveTo>
                      <a:lnTo>
                        <a:pt x="18" y="34"/>
                      </a:lnTo>
                      <a:lnTo>
                        <a:pt x="22" y="41"/>
                      </a:lnTo>
                      <a:lnTo>
                        <a:pt x="27" y="46"/>
                      </a:lnTo>
                      <a:lnTo>
                        <a:pt x="37" y="49"/>
                      </a:lnTo>
                      <a:lnTo>
                        <a:pt x="40" y="49"/>
                      </a:lnTo>
                      <a:lnTo>
                        <a:pt x="44" y="49"/>
                      </a:lnTo>
                      <a:lnTo>
                        <a:pt x="48" y="47"/>
                      </a:lnTo>
                      <a:lnTo>
                        <a:pt x="51" y="46"/>
                      </a:lnTo>
                      <a:lnTo>
                        <a:pt x="52" y="49"/>
                      </a:lnTo>
                      <a:lnTo>
                        <a:pt x="49" y="54"/>
                      </a:lnTo>
                      <a:lnTo>
                        <a:pt x="43" y="55"/>
                      </a:lnTo>
                      <a:lnTo>
                        <a:pt x="38" y="56"/>
                      </a:lnTo>
                      <a:lnTo>
                        <a:pt x="33" y="56"/>
                      </a:lnTo>
                      <a:lnTo>
                        <a:pt x="27" y="56"/>
                      </a:lnTo>
                      <a:lnTo>
                        <a:pt x="15" y="52"/>
                      </a:lnTo>
                      <a:lnTo>
                        <a:pt x="6" y="46"/>
                      </a:lnTo>
                      <a:lnTo>
                        <a:pt x="1" y="37"/>
                      </a:lnTo>
                      <a:lnTo>
                        <a:pt x="0" y="26"/>
                      </a:lnTo>
                      <a:lnTo>
                        <a:pt x="3" y="18"/>
                      </a:lnTo>
                      <a:lnTo>
                        <a:pt x="5" y="12"/>
                      </a:lnTo>
                      <a:lnTo>
                        <a:pt x="9" y="7"/>
                      </a:lnTo>
                      <a:lnTo>
                        <a:pt x="16" y="4"/>
                      </a:lnTo>
                      <a:lnTo>
                        <a:pt x="23" y="1"/>
                      </a:lnTo>
                      <a:lnTo>
                        <a:pt x="26" y="0"/>
                      </a:lnTo>
                      <a:lnTo>
                        <a:pt x="28" y="0"/>
                      </a:lnTo>
                      <a:lnTo>
                        <a:pt x="31" y="0"/>
                      </a:lnTo>
                      <a:lnTo>
                        <a:pt x="34" y="0"/>
                      </a:lnTo>
                      <a:lnTo>
                        <a:pt x="44" y="2"/>
                      </a:lnTo>
                      <a:lnTo>
                        <a:pt x="51" y="7"/>
                      </a:lnTo>
                      <a:lnTo>
                        <a:pt x="56" y="15"/>
                      </a:lnTo>
                      <a:lnTo>
                        <a:pt x="57" y="23"/>
                      </a:lnTo>
                      <a:lnTo>
                        <a:pt x="56" y="29"/>
                      </a:lnTo>
                      <a:lnTo>
                        <a:pt x="50" y="29"/>
                      </a:lnTo>
                      <a:lnTo>
                        <a:pt x="45" y="29"/>
                      </a:lnTo>
                      <a:lnTo>
                        <a:pt x="40" y="29"/>
                      </a:lnTo>
                      <a:lnTo>
                        <a:pt x="35" y="28"/>
                      </a:lnTo>
                      <a:lnTo>
                        <a:pt x="18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20" name="Freeform 1136"/>
                <p:cNvSpPr>
                  <a:spLocks/>
                </p:cNvSpPr>
                <p:nvPr/>
              </p:nvSpPr>
              <p:spPr bwMode="auto">
                <a:xfrm>
                  <a:off x="4718" y="2316"/>
                  <a:ext cx="4" cy="4"/>
                </a:xfrm>
                <a:custGeom>
                  <a:avLst/>
                  <a:gdLst>
                    <a:gd name="T0" fmla="*/ 0 w 22"/>
                    <a:gd name="T1" fmla="*/ 15 h 17"/>
                    <a:gd name="T2" fmla="*/ 3 w 22"/>
                    <a:gd name="T3" fmla="*/ 15 h 17"/>
                    <a:gd name="T4" fmla="*/ 6 w 22"/>
                    <a:gd name="T5" fmla="*/ 15 h 17"/>
                    <a:gd name="T6" fmla="*/ 9 w 22"/>
                    <a:gd name="T7" fmla="*/ 16 h 17"/>
                    <a:gd name="T8" fmla="*/ 11 w 22"/>
                    <a:gd name="T9" fmla="*/ 16 h 17"/>
                    <a:gd name="T10" fmla="*/ 14 w 22"/>
                    <a:gd name="T11" fmla="*/ 17 h 17"/>
                    <a:gd name="T12" fmla="*/ 17 w 22"/>
                    <a:gd name="T13" fmla="*/ 17 h 17"/>
                    <a:gd name="T14" fmla="*/ 20 w 22"/>
                    <a:gd name="T15" fmla="*/ 17 h 17"/>
                    <a:gd name="T16" fmla="*/ 22 w 22"/>
                    <a:gd name="T17" fmla="*/ 17 h 17"/>
                    <a:gd name="T18" fmla="*/ 22 w 22"/>
                    <a:gd name="T19" fmla="*/ 12 h 17"/>
                    <a:gd name="T20" fmla="*/ 21 w 22"/>
                    <a:gd name="T21" fmla="*/ 6 h 17"/>
                    <a:gd name="T22" fmla="*/ 19 w 22"/>
                    <a:gd name="T23" fmla="*/ 3 h 17"/>
                    <a:gd name="T24" fmla="*/ 13 w 22"/>
                    <a:gd name="T25" fmla="*/ 0 h 17"/>
                    <a:gd name="T26" fmla="*/ 8 w 22"/>
                    <a:gd name="T27" fmla="*/ 0 h 17"/>
                    <a:gd name="T28" fmla="*/ 4 w 22"/>
                    <a:gd name="T29" fmla="*/ 3 h 17"/>
                    <a:gd name="T30" fmla="*/ 2 w 22"/>
                    <a:gd name="T31" fmla="*/ 7 h 17"/>
                    <a:gd name="T32" fmla="*/ 0 w 22"/>
                    <a:gd name="T3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17">
                      <a:moveTo>
                        <a:pt x="0" y="15"/>
                      </a:moveTo>
                      <a:lnTo>
                        <a:pt x="3" y="15"/>
                      </a:lnTo>
                      <a:lnTo>
                        <a:pt x="6" y="15"/>
                      </a:lnTo>
                      <a:lnTo>
                        <a:pt x="9" y="16"/>
                      </a:lnTo>
                      <a:lnTo>
                        <a:pt x="11" y="16"/>
                      </a:lnTo>
                      <a:lnTo>
                        <a:pt x="14" y="17"/>
                      </a:lnTo>
                      <a:lnTo>
                        <a:pt x="17" y="17"/>
                      </a:lnTo>
                      <a:lnTo>
                        <a:pt x="20" y="17"/>
                      </a:lnTo>
                      <a:lnTo>
                        <a:pt x="22" y="17"/>
                      </a:lnTo>
                      <a:lnTo>
                        <a:pt x="22" y="12"/>
                      </a:lnTo>
                      <a:lnTo>
                        <a:pt x="21" y="6"/>
                      </a:lnTo>
                      <a:lnTo>
                        <a:pt x="19" y="3"/>
                      </a:lnTo>
                      <a:lnTo>
                        <a:pt x="13" y="0"/>
                      </a:lnTo>
                      <a:lnTo>
                        <a:pt x="8" y="0"/>
                      </a:lnTo>
                      <a:lnTo>
                        <a:pt x="4" y="3"/>
                      </a:lnTo>
                      <a:lnTo>
                        <a:pt x="2" y="7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21" name="Freeform 1137"/>
                <p:cNvSpPr>
                  <a:spLocks/>
                </p:cNvSpPr>
                <p:nvPr/>
              </p:nvSpPr>
              <p:spPr bwMode="auto">
                <a:xfrm>
                  <a:off x="4726" y="2316"/>
                  <a:ext cx="11" cy="12"/>
                </a:xfrm>
                <a:custGeom>
                  <a:avLst/>
                  <a:gdLst>
                    <a:gd name="T0" fmla="*/ 43 w 51"/>
                    <a:gd name="T1" fmla="*/ 19 h 56"/>
                    <a:gd name="T2" fmla="*/ 43 w 51"/>
                    <a:gd name="T3" fmla="*/ 11 h 56"/>
                    <a:gd name="T4" fmla="*/ 42 w 51"/>
                    <a:gd name="T5" fmla="*/ 10 h 56"/>
                    <a:gd name="T6" fmla="*/ 39 w 51"/>
                    <a:gd name="T7" fmla="*/ 9 h 56"/>
                    <a:gd name="T8" fmla="*/ 37 w 51"/>
                    <a:gd name="T9" fmla="*/ 6 h 56"/>
                    <a:gd name="T10" fmla="*/ 33 w 51"/>
                    <a:gd name="T11" fmla="*/ 6 h 56"/>
                    <a:gd name="T12" fmla="*/ 27 w 51"/>
                    <a:gd name="T13" fmla="*/ 6 h 56"/>
                    <a:gd name="T14" fmla="*/ 23 w 51"/>
                    <a:gd name="T15" fmla="*/ 6 h 56"/>
                    <a:gd name="T16" fmla="*/ 21 w 51"/>
                    <a:gd name="T17" fmla="*/ 9 h 56"/>
                    <a:gd name="T18" fmla="*/ 20 w 51"/>
                    <a:gd name="T19" fmla="*/ 11 h 56"/>
                    <a:gd name="T20" fmla="*/ 20 w 51"/>
                    <a:gd name="T21" fmla="*/ 14 h 56"/>
                    <a:gd name="T22" fmla="*/ 21 w 51"/>
                    <a:gd name="T23" fmla="*/ 16 h 56"/>
                    <a:gd name="T24" fmla="*/ 22 w 51"/>
                    <a:gd name="T25" fmla="*/ 19 h 56"/>
                    <a:gd name="T26" fmla="*/ 26 w 51"/>
                    <a:gd name="T27" fmla="*/ 20 h 56"/>
                    <a:gd name="T28" fmla="*/ 36 w 51"/>
                    <a:gd name="T29" fmla="*/ 22 h 56"/>
                    <a:gd name="T30" fmla="*/ 43 w 51"/>
                    <a:gd name="T31" fmla="*/ 25 h 56"/>
                    <a:gd name="T32" fmla="*/ 48 w 51"/>
                    <a:gd name="T33" fmla="*/ 30 h 56"/>
                    <a:gd name="T34" fmla="*/ 51 w 51"/>
                    <a:gd name="T35" fmla="*/ 34 h 56"/>
                    <a:gd name="T36" fmla="*/ 51 w 51"/>
                    <a:gd name="T37" fmla="*/ 40 h 56"/>
                    <a:gd name="T38" fmla="*/ 48 w 51"/>
                    <a:gd name="T39" fmla="*/ 49 h 56"/>
                    <a:gd name="T40" fmla="*/ 40 w 51"/>
                    <a:gd name="T41" fmla="*/ 54 h 56"/>
                    <a:gd name="T42" fmla="*/ 31 w 51"/>
                    <a:gd name="T43" fmla="*/ 56 h 56"/>
                    <a:gd name="T44" fmla="*/ 21 w 51"/>
                    <a:gd name="T45" fmla="*/ 55 h 56"/>
                    <a:gd name="T46" fmla="*/ 16 w 51"/>
                    <a:gd name="T47" fmla="*/ 55 h 56"/>
                    <a:gd name="T48" fmla="*/ 11 w 51"/>
                    <a:gd name="T49" fmla="*/ 54 h 56"/>
                    <a:gd name="T50" fmla="*/ 5 w 51"/>
                    <a:gd name="T51" fmla="*/ 51 h 56"/>
                    <a:gd name="T52" fmla="*/ 0 w 51"/>
                    <a:gd name="T53" fmla="*/ 50 h 56"/>
                    <a:gd name="T54" fmla="*/ 4 w 51"/>
                    <a:gd name="T55" fmla="*/ 33 h 56"/>
                    <a:gd name="T56" fmla="*/ 9 w 51"/>
                    <a:gd name="T57" fmla="*/ 34 h 56"/>
                    <a:gd name="T58" fmla="*/ 9 w 51"/>
                    <a:gd name="T59" fmla="*/ 43 h 56"/>
                    <a:gd name="T60" fmla="*/ 11 w 51"/>
                    <a:gd name="T61" fmla="*/ 47 h 56"/>
                    <a:gd name="T62" fmla="*/ 15 w 51"/>
                    <a:gd name="T63" fmla="*/ 48 h 56"/>
                    <a:gd name="T64" fmla="*/ 18 w 51"/>
                    <a:gd name="T65" fmla="*/ 50 h 56"/>
                    <a:gd name="T66" fmla="*/ 23 w 51"/>
                    <a:gd name="T67" fmla="*/ 50 h 56"/>
                    <a:gd name="T68" fmla="*/ 28 w 51"/>
                    <a:gd name="T69" fmla="*/ 50 h 56"/>
                    <a:gd name="T70" fmla="*/ 32 w 51"/>
                    <a:gd name="T71" fmla="*/ 49 h 56"/>
                    <a:gd name="T72" fmla="*/ 34 w 51"/>
                    <a:gd name="T73" fmla="*/ 48 h 56"/>
                    <a:gd name="T74" fmla="*/ 36 w 51"/>
                    <a:gd name="T75" fmla="*/ 44 h 56"/>
                    <a:gd name="T76" fmla="*/ 36 w 51"/>
                    <a:gd name="T77" fmla="*/ 40 h 56"/>
                    <a:gd name="T78" fmla="*/ 34 w 51"/>
                    <a:gd name="T79" fmla="*/ 38 h 56"/>
                    <a:gd name="T80" fmla="*/ 32 w 51"/>
                    <a:gd name="T81" fmla="*/ 36 h 56"/>
                    <a:gd name="T82" fmla="*/ 28 w 51"/>
                    <a:gd name="T83" fmla="*/ 34 h 56"/>
                    <a:gd name="T84" fmla="*/ 17 w 51"/>
                    <a:gd name="T85" fmla="*/ 31 h 56"/>
                    <a:gd name="T86" fmla="*/ 11 w 51"/>
                    <a:gd name="T87" fmla="*/ 28 h 56"/>
                    <a:gd name="T88" fmla="*/ 8 w 51"/>
                    <a:gd name="T89" fmla="*/ 25 h 56"/>
                    <a:gd name="T90" fmla="*/ 5 w 51"/>
                    <a:gd name="T91" fmla="*/ 20 h 56"/>
                    <a:gd name="T92" fmla="*/ 5 w 51"/>
                    <a:gd name="T93" fmla="*/ 15 h 56"/>
                    <a:gd name="T94" fmla="*/ 9 w 51"/>
                    <a:gd name="T95" fmla="*/ 6 h 56"/>
                    <a:gd name="T96" fmla="*/ 15 w 51"/>
                    <a:gd name="T97" fmla="*/ 2 h 56"/>
                    <a:gd name="T98" fmla="*/ 23 w 51"/>
                    <a:gd name="T99" fmla="*/ 0 h 56"/>
                    <a:gd name="T100" fmla="*/ 34 w 51"/>
                    <a:gd name="T101" fmla="*/ 0 h 56"/>
                    <a:gd name="T102" fmla="*/ 39 w 51"/>
                    <a:gd name="T103" fmla="*/ 2 h 56"/>
                    <a:gd name="T104" fmla="*/ 43 w 51"/>
                    <a:gd name="T105" fmla="*/ 3 h 56"/>
                    <a:gd name="T106" fmla="*/ 46 w 51"/>
                    <a:gd name="T107" fmla="*/ 4 h 56"/>
                    <a:gd name="T108" fmla="*/ 50 w 51"/>
                    <a:gd name="T109" fmla="*/ 5 h 56"/>
                    <a:gd name="T110" fmla="*/ 48 w 51"/>
                    <a:gd name="T111" fmla="*/ 20 h 56"/>
                    <a:gd name="T112" fmla="*/ 43 w 51"/>
                    <a:gd name="T113" fmla="*/ 19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1" h="56">
                      <a:moveTo>
                        <a:pt x="43" y="19"/>
                      </a:moveTo>
                      <a:lnTo>
                        <a:pt x="43" y="11"/>
                      </a:lnTo>
                      <a:lnTo>
                        <a:pt x="42" y="10"/>
                      </a:lnTo>
                      <a:lnTo>
                        <a:pt x="39" y="9"/>
                      </a:lnTo>
                      <a:lnTo>
                        <a:pt x="37" y="6"/>
                      </a:lnTo>
                      <a:lnTo>
                        <a:pt x="33" y="6"/>
                      </a:lnTo>
                      <a:lnTo>
                        <a:pt x="27" y="6"/>
                      </a:lnTo>
                      <a:lnTo>
                        <a:pt x="23" y="6"/>
                      </a:lnTo>
                      <a:lnTo>
                        <a:pt x="21" y="9"/>
                      </a:lnTo>
                      <a:lnTo>
                        <a:pt x="20" y="11"/>
                      </a:lnTo>
                      <a:lnTo>
                        <a:pt x="20" y="14"/>
                      </a:lnTo>
                      <a:lnTo>
                        <a:pt x="21" y="16"/>
                      </a:lnTo>
                      <a:lnTo>
                        <a:pt x="22" y="19"/>
                      </a:lnTo>
                      <a:lnTo>
                        <a:pt x="26" y="20"/>
                      </a:lnTo>
                      <a:lnTo>
                        <a:pt x="36" y="22"/>
                      </a:lnTo>
                      <a:lnTo>
                        <a:pt x="43" y="25"/>
                      </a:lnTo>
                      <a:lnTo>
                        <a:pt x="48" y="30"/>
                      </a:lnTo>
                      <a:lnTo>
                        <a:pt x="51" y="34"/>
                      </a:lnTo>
                      <a:lnTo>
                        <a:pt x="51" y="40"/>
                      </a:lnTo>
                      <a:lnTo>
                        <a:pt x="48" y="49"/>
                      </a:lnTo>
                      <a:lnTo>
                        <a:pt x="40" y="54"/>
                      </a:lnTo>
                      <a:lnTo>
                        <a:pt x="31" y="56"/>
                      </a:lnTo>
                      <a:lnTo>
                        <a:pt x="21" y="55"/>
                      </a:lnTo>
                      <a:lnTo>
                        <a:pt x="16" y="55"/>
                      </a:lnTo>
                      <a:lnTo>
                        <a:pt x="11" y="54"/>
                      </a:lnTo>
                      <a:lnTo>
                        <a:pt x="5" y="51"/>
                      </a:lnTo>
                      <a:lnTo>
                        <a:pt x="0" y="50"/>
                      </a:lnTo>
                      <a:lnTo>
                        <a:pt x="4" y="33"/>
                      </a:lnTo>
                      <a:lnTo>
                        <a:pt x="9" y="34"/>
                      </a:lnTo>
                      <a:lnTo>
                        <a:pt x="9" y="43"/>
                      </a:lnTo>
                      <a:lnTo>
                        <a:pt x="11" y="47"/>
                      </a:lnTo>
                      <a:lnTo>
                        <a:pt x="15" y="48"/>
                      </a:lnTo>
                      <a:lnTo>
                        <a:pt x="18" y="50"/>
                      </a:lnTo>
                      <a:lnTo>
                        <a:pt x="23" y="50"/>
                      </a:lnTo>
                      <a:lnTo>
                        <a:pt x="28" y="50"/>
                      </a:lnTo>
                      <a:lnTo>
                        <a:pt x="32" y="49"/>
                      </a:lnTo>
                      <a:lnTo>
                        <a:pt x="34" y="48"/>
                      </a:lnTo>
                      <a:lnTo>
                        <a:pt x="36" y="44"/>
                      </a:lnTo>
                      <a:lnTo>
                        <a:pt x="36" y="40"/>
                      </a:lnTo>
                      <a:lnTo>
                        <a:pt x="34" y="38"/>
                      </a:lnTo>
                      <a:lnTo>
                        <a:pt x="32" y="36"/>
                      </a:lnTo>
                      <a:lnTo>
                        <a:pt x="28" y="34"/>
                      </a:lnTo>
                      <a:lnTo>
                        <a:pt x="17" y="31"/>
                      </a:lnTo>
                      <a:lnTo>
                        <a:pt x="11" y="28"/>
                      </a:lnTo>
                      <a:lnTo>
                        <a:pt x="8" y="25"/>
                      </a:lnTo>
                      <a:lnTo>
                        <a:pt x="5" y="20"/>
                      </a:lnTo>
                      <a:lnTo>
                        <a:pt x="5" y="15"/>
                      </a:lnTo>
                      <a:lnTo>
                        <a:pt x="9" y="6"/>
                      </a:lnTo>
                      <a:lnTo>
                        <a:pt x="15" y="2"/>
                      </a:lnTo>
                      <a:lnTo>
                        <a:pt x="23" y="0"/>
                      </a:lnTo>
                      <a:lnTo>
                        <a:pt x="34" y="0"/>
                      </a:lnTo>
                      <a:lnTo>
                        <a:pt x="39" y="2"/>
                      </a:lnTo>
                      <a:lnTo>
                        <a:pt x="43" y="3"/>
                      </a:lnTo>
                      <a:lnTo>
                        <a:pt x="46" y="4"/>
                      </a:lnTo>
                      <a:lnTo>
                        <a:pt x="50" y="5"/>
                      </a:lnTo>
                      <a:lnTo>
                        <a:pt x="48" y="20"/>
                      </a:lnTo>
                      <a:lnTo>
                        <a:pt x="43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22" name="Freeform 1138"/>
                <p:cNvSpPr>
                  <a:spLocks/>
                </p:cNvSpPr>
                <p:nvPr/>
              </p:nvSpPr>
              <p:spPr bwMode="auto">
                <a:xfrm>
                  <a:off x="4739" y="2314"/>
                  <a:ext cx="8" cy="15"/>
                </a:xfrm>
                <a:custGeom>
                  <a:avLst/>
                  <a:gdLst>
                    <a:gd name="T0" fmla="*/ 9 w 40"/>
                    <a:gd name="T1" fmla="*/ 28 h 75"/>
                    <a:gd name="T2" fmla="*/ 0 w 40"/>
                    <a:gd name="T3" fmla="*/ 27 h 75"/>
                    <a:gd name="T4" fmla="*/ 0 w 40"/>
                    <a:gd name="T5" fmla="*/ 25 h 75"/>
                    <a:gd name="T6" fmla="*/ 10 w 40"/>
                    <a:gd name="T7" fmla="*/ 21 h 75"/>
                    <a:gd name="T8" fmla="*/ 10 w 40"/>
                    <a:gd name="T9" fmla="*/ 14 h 75"/>
                    <a:gd name="T10" fmla="*/ 11 w 40"/>
                    <a:gd name="T11" fmla="*/ 11 h 75"/>
                    <a:gd name="T12" fmla="*/ 11 w 40"/>
                    <a:gd name="T13" fmla="*/ 9 h 75"/>
                    <a:gd name="T14" fmla="*/ 11 w 40"/>
                    <a:gd name="T15" fmla="*/ 6 h 75"/>
                    <a:gd name="T16" fmla="*/ 11 w 40"/>
                    <a:gd name="T17" fmla="*/ 4 h 75"/>
                    <a:gd name="T18" fmla="*/ 16 w 40"/>
                    <a:gd name="T19" fmla="*/ 3 h 75"/>
                    <a:gd name="T20" fmla="*/ 21 w 40"/>
                    <a:gd name="T21" fmla="*/ 2 h 75"/>
                    <a:gd name="T22" fmla="*/ 25 w 40"/>
                    <a:gd name="T23" fmla="*/ 2 h 75"/>
                    <a:gd name="T24" fmla="*/ 28 w 40"/>
                    <a:gd name="T25" fmla="*/ 0 h 75"/>
                    <a:gd name="T26" fmla="*/ 30 w 40"/>
                    <a:gd name="T27" fmla="*/ 2 h 75"/>
                    <a:gd name="T28" fmla="*/ 28 w 40"/>
                    <a:gd name="T29" fmla="*/ 5 h 75"/>
                    <a:gd name="T30" fmla="*/ 28 w 40"/>
                    <a:gd name="T31" fmla="*/ 9 h 75"/>
                    <a:gd name="T32" fmla="*/ 27 w 40"/>
                    <a:gd name="T33" fmla="*/ 13 h 75"/>
                    <a:gd name="T34" fmla="*/ 26 w 40"/>
                    <a:gd name="T35" fmla="*/ 17 h 75"/>
                    <a:gd name="T36" fmla="*/ 26 w 40"/>
                    <a:gd name="T37" fmla="*/ 23 h 75"/>
                    <a:gd name="T38" fmla="*/ 40 w 40"/>
                    <a:gd name="T39" fmla="*/ 25 h 75"/>
                    <a:gd name="T40" fmla="*/ 38 w 40"/>
                    <a:gd name="T41" fmla="*/ 32 h 75"/>
                    <a:gd name="T42" fmla="*/ 25 w 40"/>
                    <a:gd name="T43" fmla="*/ 31 h 75"/>
                    <a:gd name="T44" fmla="*/ 21 w 40"/>
                    <a:gd name="T45" fmla="*/ 58 h 75"/>
                    <a:gd name="T46" fmla="*/ 21 w 40"/>
                    <a:gd name="T47" fmla="*/ 61 h 75"/>
                    <a:gd name="T48" fmla="*/ 22 w 40"/>
                    <a:gd name="T49" fmla="*/ 64 h 75"/>
                    <a:gd name="T50" fmla="*/ 25 w 40"/>
                    <a:gd name="T51" fmla="*/ 66 h 75"/>
                    <a:gd name="T52" fmla="*/ 28 w 40"/>
                    <a:gd name="T53" fmla="*/ 66 h 75"/>
                    <a:gd name="T54" fmla="*/ 30 w 40"/>
                    <a:gd name="T55" fmla="*/ 66 h 75"/>
                    <a:gd name="T56" fmla="*/ 32 w 40"/>
                    <a:gd name="T57" fmla="*/ 66 h 75"/>
                    <a:gd name="T58" fmla="*/ 33 w 40"/>
                    <a:gd name="T59" fmla="*/ 66 h 75"/>
                    <a:gd name="T60" fmla="*/ 34 w 40"/>
                    <a:gd name="T61" fmla="*/ 66 h 75"/>
                    <a:gd name="T62" fmla="*/ 36 w 40"/>
                    <a:gd name="T63" fmla="*/ 67 h 75"/>
                    <a:gd name="T64" fmla="*/ 27 w 40"/>
                    <a:gd name="T65" fmla="*/ 73 h 75"/>
                    <a:gd name="T66" fmla="*/ 26 w 40"/>
                    <a:gd name="T67" fmla="*/ 75 h 75"/>
                    <a:gd name="T68" fmla="*/ 25 w 40"/>
                    <a:gd name="T69" fmla="*/ 75 h 75"/>
                    <a:gd name="T70" fmla="*/ 22 w 40"/>
                    <a:gd name="T71" fmla="*/ 75 h 75"/>
                    <a:gd name="T72" fmla="*/ 20 w 40"/>
                    <a:gd name="T73" fmla="*/ 75 h 75"/>
                    <a:gd name="T74" fmla="*/ 12 w 40"/>
                    <a:gd name="T75" fmla="*/ 73 h 75"/>
                    <a:gd name="T76" fmla="*/ 8 w 40"/>
                    <a:gd name="T77" fmla="*/ 70 h 75"/>
                    <a:gd name="T78" fmla="*/ 5 w 40"/>
                    <a:gd name="T79" fmla="*/ 65 h 75"/>
                    <a:gd name="T80" fmla="*/ 5 w 40"/>
                    <a:gd name="T81" fmla="*/ 58 h 75"/>
                    <a:gd name="T82" fmla="*/ 9 w 40"/>
                    <a:gd name="T83" fmla="*/ 28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0" h="75">
                      <a:moveTo>
                        <a:pt x="9" y="28"/>
                      </a:moveTo>
                      <a:lnTo>
                        <a:pt x="0" y="27"/>
                      </a:lnTo>
                      <a:lnTo>
                        <a:pt x="0" y="25"/>
                      </a:lnTo>
                      <a:lnTo>
                        <a:pt x="10" y="21"/>
                      </a:lnTo>
                      <a:lnTo>
                        <a:pt x="10" y="14"/>
                      </a:lnTo>
                      <a:lnTo>
                        <a:pt x="11" y="11"/>
                      </a:lnTo>
                      <a:lnTo>
                        <a:pt x="11" y="9"/>
                      </a:lnTo>
                      <a:lnTo>
                        <a:pt x="11" y="6"/>
                      </a:lnTo>
                      <a:lnTo>
                        <a:pt x="11" y="4"/>
                      </a:lnTo>
                      <a:lnTo>
                        <a:pt x="16" y="3"/>
                      </a:lnTo>
                      <a:lnTo>
                        <a:pt x="21" y="2"/>
                      </a:lnTo>
                      <a:lnTo>
                        <a:pt x="25" y="2"/>
                      </a:lnTo>
                      <a:lnTo>
                        <a:pt x="28" y="0"/>
                      </a:lnTo>
                      <a:lnTo>
                        <a:pt x="30" y="2"/>
                      </a:lnTo>
                      <a:lnTo>
                        <a:pt x="28" y="5"/>
                      </a:lnTo>
                      <a:lnTo>
                        <a:pt x="28" y="9"/>
                      </a:lnTo>
                      <a:lnTo>
                        <a:pt x="27" y="13"/>
                      </a:lnTo>
                      <a:lnTo>
                        <a:pt x="26" y="17"/>
                      </a:lnTo>
                      <a:lnTo>
                        <a:pt x="26" y="23"/>
                      </a:lnTo>
                      <a:lnTo>
                        <a:pt x="40" y="25"/>
                      </a:lnTo>
                      <a:lnTo>
                        <a:pt x="38" y="32"/>
                      </a:lnTo>
                      <a:lnTo>
                        <a:pt x="25" y="31"/>
                      </a:lnTo>
                      <a:lnTo>
                        <a:pt x="21" y="58"/>
                      </a:lnTo>
                      <a:lnTo>
                        <a:pt x="21" y="61"/>
                      </a:lnTo>
                      <a:lnTo>
                        <a:pt x="22" y="64"/>
                      </a:lnTo>
                      <a:lnTo>
                        <a:pt x="25" y="66"/>
                      </a:lnTo>
                      <a:lnTo>
                        <a:pt x="28" y="66"/>
                      </a:lnTo>
                      <a:lnTo>
                        <a:pt x="30" y="66"/>
                      </a:lnTo>
                      <a:lnTo>
                        <a:pt x="32" y="66"/>
                      </a:lnTo>
                      <a:lnTo>
                        <a:pt x="33" y="66"/>
                      </a:lnTo>
                      <a:lnTo>
                        <a:pt x="34" y="66"/>
                      </a:lnTo>
                      <a:lnTo>
                        <a:pt x="36" y="67"/>
                      </a:lnTo>
                      <a:lnTo>
                        <a:pt x="27" y="73"/>
                      </a:lnTo>
                      <a:lnTo>
                        <a:pt x="26" y="75"/>
                      </a:lnTo>
                      <a:lnTo>
                        <a:pt x="25" y="75"/>
                      </a:lnTo>
                      <a:lnTo>
                        <a:pt x="22" y="75"/>
                      </a:lnTo>
                      <a:lnTo>
                        <a:pt x="20" y="75"/>
                      </a:lnTo>
                      <a:lnTo>
                        <a:pt x="12" y="73"/>
                      </a:lnTo>
                      <a:lnTo>
                        <a:pt x="8" y="70"/>
                      </a:lnTo>
                      <a:lnTo>
                        <a:pt x="5" y="65"/>
                      </a:lnTo>
                      <a:lnTo>
                        <a:pt x="5" y="58"/>
                      </a:lnTo>
                      <a:lnTo>
                        <a:pt x="9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23" name="Freeform 1139"/>
                <p:cNvSpPr>
                  <a:spLocks/>
                </p:cNvSpPr>
                <p:nvPr/>
              </p:nvSpPr>
              <p:spPr bwMode="auto">
                <a:xfrm>
                  <a:off x="4628" y="2346"/>
                  <a:ext cx="19" cy="18"/>
                </a:xfrm>
                <a:custGeom>
                  <a:avLst/>
                  <a:gdLst>
                    <a:gd name="T0" fmla="*/ 49 w 95"/>
                    <a:gd name="T1" fmla="*/ 46 h 90"/>
                    <a:gd name="T2" fmla="*/ 53 w 95"/>
                    <a:gd name="T3" fmla="*/ 48 h 90"/>
                    <a:gd name="T4" fmla="*/ 60 w 95"/>
                    <a:gd name="T5" fmla="*/ 52 h 90"/>
                    <a:gd name="T6" fmla="*/ 66 w 95"/>
                    <a:gd name="T7" fmla="*/ 54 h 90"/>
                    <a:gd name="T8" fmla="*/ 69 w 95"/>
                    <a:gd name="T9" fmla="*/ 53 h 90"/>
                    <a:gd name="T10" fmla="*/ 76 w 95"/>
                    <a:gd name="T11" fmla="*/ 51 h 90"/>
                    <a:gd name="T12" fmla="*/ 73 w 95"/>
                    <a:gd name="T13" fmla="*/ 56 h 90"/>
                    <a:gd name="T14" fmla="*/ 70 w 95"/>
                    <a:gd name="T15" fmla="*/ 62 h 90"/>
                    <a:gd name="T16" fmla="*/ 67 w 95"/>
                    <a:gd name="T17" fmla="*/ 66 h 90"/>
                    <a:gd name="T18" fmla="*/ 65 w 95"/>
                    <a:gd name="T19" fmla="*/ 73 h 90"/>
                    <a:gd name="T20" fmla="*/ 62 w 95"/>
                    <a:gd name="T21" fmla="*/ 64 h 90"/>
                    <a:gd name="T22" fmla="*/ 62 w 95"/>
                    <a:gd name="T23" fmla="*/ 60 h 90"/>
                    <a:gd name="T24" fmla="*/ 58 w 95"/>
                    <a:gd name="T25" fmla="*/ 58 h 90"/>
                    <a:gd name="T26" fmla="*/ 50 w 95"/>
                    <a:gd name="T27" fmla="*/ 53 h 90"/>
                    <a:gd name="T28" fmla="*/ 47 w 95"/>
                    <a:gd name="T29" fmla="*/ 52 h 90"/>
                    <a:gd name="T30" fmla="*/ 33 w 95"/>
                    <a:gd name="T31" fmla="*/ 70 h 90"/>
                    <a:gd name="T32" fmla="*/ 31 w 95"/>
                    <a:gd name="T33" fmla="*/ 75 h 90"/>
                    <a:gd name="T34" fmla="*/ 30 w 95"/>
                    <a:gd name="T35" fmla="*/ 79 h 90"/>
                    <a:gd name="T36" fmla="*/ 31 w 95"/>
                    <a:gd name="T37" fmla="*/ 80 h 90"/>
                    <a:gd name="T38" fmla="*/ 34 w 95"/>
                    <a:gd name="T39" fmla="*/ 82 h 90"/>
                    <a:gd name="T40" fmla="*/ 37 w 95"/>
                    <a:gd name="T41" fmla="*/ 90 h 90"/>
                    <a:gd name="T42" fmla="*/ 28 w 95"/>
                    <a:gd name="T43" fmla="*/ 85 h 90"/>
                    <a:gd name="T44" fmla="*/ 19 w 95"/>
                    <a:gd name="T45" fmla="*/ 80 h 90"/>
                    <a:gd name="T46" fmla="*/ 8 w 95"/>
                    <a:gd name="T47" fmla="*/ 74 h 90"/>
                    <a:gd name="T48" fmla="*/ 0 w 95"/>
                    <a:gd name="T49" fmla="*/ 70 h 90"/>
                    <a:gd name="T50" fmla="*/ 6 w 95"/>
                    <a:gd name="T51" fmla="*/ 68 h 90"/>
                    <a:gd name="T52" fmla="*/ 10 w 95"/>
                    <a:gd name="T53" fmla="*/ 69 h 90"/>
                    <a:gd name="T54" fmla="*/ 13 w 95"/>
                    <a:gd name="T55" fmla="*/ 69 h 90"/>
                    <a:gd name="T56" fmla="*/ 15 w 95"/>
                    <a:gd name="T57" fmla="*/ 66 h 90"/>
                    <a:gd name="T58" fmla="*/ 17 w 95"/>
                    <a:gd name="T59" fmla="*/ 62 h 90"/>
                    <a:gd name="T60" fmla="*/ 39 w 95"/>
                    <a:gd name="T61" fmla="*/ 17 h 90"/>
                    <a:gd name="T62" fmla="*/ 42 w 95"/>
                    <a:gd name="T63" fmla="*/ 12 h 90"/>
                    <a:gd name="T64" fmla="*/ 42 w 95"/>
                    <a:gd name="T65" fmla="*/ 9 h 90"/>
                    <a:gd name="T66" fmla="*/ 41 w 95"/>
                    <a:gd name="T67" fmla="*/ 8 h 90"/>
                    <a:gd name="T68" fmla="*/ 34 w 95"/>
                    <a:gd name="T69" fmla="*/ 4 h 90"/>
                    <a:gd name="T70" fmla="*/ 42 w 95"/>
                    <a:gd name="T71" fmla="*/ 3 h 90"/>
                    <a:gd name="T72" fmla="*/ 50 w 95"/>
                    <a:gd name="T73" fmla="*/ 7 h 90"/>
                    <a:gd name="T74" fmla="*/ 61 w 95"/>
                    <a:gd name="T75" fmla="*/ 13 h 90"/>
                    <a:gd name="T76" fmla="*/ 72 w 95"/>
                    <a:gd name="T77" fmla="*/ 19 h 90"/>
                    <a:gd name="T78" fmla="*/ 83 w 95"/>
                    <a:gd name="T79" fmla="*/ 24 h 90"/>
                    <a:gd name="T80" fmla="*/ 92 w 95"/>
                    <a:gd name="T81" fmla="*/ 29 h 90"/>
                    <a:gd name="T82" fmla="*/ 95 w 95"/>
                    <a:gd name="T83" fmla="*/ 32 h 90"/>
                    <a:gd name="T84" fmla="*/ 82 w 95"/>
                    <a:gd name="T85" fmla="*/ 43 h 90"/>
                    <a:gd name="T86" fmla="*/ 84 w 95"/>
                    <a:gd name="T87" fmla="*/ 34 h 90"/>
                    <a:gd name="T88" fmla="*/ 77 w 95"/>
                    <a:gd name="T89" fmla="*/ 29 h 90"/>
                    <a:gd name="T90" fmla="*/ 70 w 95"/>
                    <a:gd name="T91" fmla="*/ 25 h 90"/>
                    <a:gd name="T92" fmla="*/ 64 w 95"/>
                    <a:gd name="T93" fmla="*/ 21 h 90"/>
                    <a:gd name="T94" fmla="*/ 47 w 95"/>
                    <a:gd name="T95" fmla="*/ 45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5" h="90">
                      <a:moveTo>
                        <a:pt x="47" y="45"/>
                      </a:moveTo>
                      <a:lnTo>
                        <a:pt x="49" y="46"/>
                      </a:lnTo>
                      <a:lnTo>
                        <a:pt x="50" y="47"/>
                      </a:lnTo>
                      <a:lnTo>
                        <a:pt x="53" y="48"/>
                      </a:lnTo>
                      <a:lnTo>
                        <a:pt x="54" y="49"/>
                      </a:lnTo>
                      <a:lnTo>
                        <a:pt x="60" y="52"/>
                      </a:lnTo>
                      <a:lnTo>
                        <a:pt x="64" y="53"/>
                      </a:lnTo>
                      <a:lnTo>
                        <a:pt x="66" y="54"/>
                      </a:lnTo>
                      <a:lnTo>
                        <a:pt x="67" y="54"/>
                      </a:lnTo>
                      <a:lnTo>
                        <a:pt x="69" y="53"/>
                      </a:lnTo>
                      <a:lnTo>
                        <a:pt x="71" y="48"/>
                      </a:lnTo>
                      <a:lnTo>
                        <a:pt x="76" y="51"/>
                      </a:lnTo>
                      <a:lnTo>
                        <a:pt x="75" y="53"/>
                      </a:lnTo>
                      <a:lnTo>
                        <a:pt x="73" y="56"/>
                      </a:lnTo>
                      <a:lnTo>
                        <a:pt x="71" y="59"/>
                      </a:lnTo>
                      <a:lnTo>
                        <a:pt x="70" y="62"/>
                      </a:lnTo>
                      <a:lnTo>
                        <a:pt x="69" y="64"/>
                      </a:lnTo>
                      <a:lnTo>
                        <a:pt x="67" y="66"/>
                      </a:lnTo>
                      <a:lnTo>
                        <a:pt x="66" y="70"/>
                      </a:lnTo>
                      <a:lnTo>
                        <a:pt x="65" y="73"/>
                      </a:lnTo>
                      <a:lnTo>
                        <a:pt x="60" y="70"/>
                      </a:lnTo>
                      <a:lnTo>
                        <a:pt x="62" y="64"/>
                      </a:lnTo>
                      <a:lnTo>
                        <a:pt x="62" y="63"/>
                      </a:lnTo>
                      <a:lnTo>
                        <a:pt x="62" y="60"/>
                      </a:lnTo>
                      <a:lnTo>
                        <a:pt x="60" y="59"/>
                      </a:lnTo>
                      <a:lnTo>
                        <a:pt x="58" y="58"/>
                      </a:lnTo>
                      <a:lnTo>
                        <a:pt x="52" y="54"/>
                      </a:lnTo>
                      <a:lnTo>
                        <a:pt x="50" y="53"/>
                      </a:lnTo>
                      <a:lnTo>
                        <a:pt x="48" y="52"/>
                      </a:lnTo>
                      <a:lnTo>
                        <a:pt x="47" y="52"/>
                      </a:lnTo>
                      <a:lnTo>
                        <a:pt x="44" y="51"/>
                      </a:lnTo>
                      <a:lnTo>
                        <a:pt x="33" y="70"/>
                      </a:lnTo>
                      <a:lnTo>
                        <a:pt x="32" y="73"/>
                      </a:lnTo>
                      <a:lnTo>
                        <a:pt x="31" y="75"/>
                      </a:lnTo>
                      <a:lnTo>
                        <a:pt x="30" y="76"/>
                      </a:lnTo>
                      <a:lnTo>
                        <a:pt x="30" y="79"/>
                      </a:lnTo>
                      <a:lnTo>
                        <a:pt x="31" y="80"/>
                      </a:lnTo>
                      <a:lnTo>
                        <a:pt x="32" y="81"/>
                      </a:lnTo>
                      <a:lnTo>
                        <a:pt x="34" y="82"/>
                      </a:lnTo>
                      <a:lnTo>
                        <a:pt x="39" y="85"/>
                      </a:lnTo>
                      <a:lnTo>
                        <a:pt x="37" y="90"/>
                      </a:lnTo>
                      <a:lnTo>
                        <a:pt x="33" y="87"/>
                      </a:lnTo>
                      <a:lnTo>
                        <a:pt x="28" y="85"/>
                      </a:lnTo>
                      <a:lnTo>
                        <a:pt x="24" y="82"/>
                      </a:lnTo>
                      <a:lnTo>
                        <a:pt x="19" y="80"/>
                      </a:lnTo>
                      <a:lnTo>
                        <a:pt x="14" y="76"/>
                      </a:lnTo>
                      <a:lnTo>
                        <a:pt x="8" y="74"/>
                      </a:lnTo>
                      <a:lnTo>
                        <a:pt x="4" y="73"/>
                      </a:lnTo>
                      <a:lnTo>
                        <a:pt x="0" y="70"/>
                      </a:lnTo>
                      <a:lnTo>
                        <a:pt x="2" y="66"/>
                      </a:lnTo>
                      <a:lnTo>
                        <a:pt x="6" y="68"/>
                      </a:lnTo>
                      <a:lnTo>
                        <a:pt x="9" y="69"/>
                      </a:lnTo>
                      <a:lnTo>
                        <a:pt x="10" y="69"/>
                      </a:lnTo>
                      <a:lnTo>
                        <a:pt x="11" y="69"/>
                      </a:lnTo>
                      <a:lnTo>
                        <a:pt x="13" y="69"/>
                      </a:lnTo>
                      <a:lnTo>
                        <a:pt x="14" y="68"/>
                      </a:lnTo>
                      <a:lnTo>
                        <a:pt x="15" y="66"/>
                      </a:lnTo>
                      <a:lnTo>
                        <a:pt x="16" y="64"/>
                      </a:lnTo>
                      <a:lnTo>
                        <a:pt x="17" y="62"/>
                      </a:lnTo>
                      <a:lnTo>
                        <a:pt x="38" y="19"/>
                      </a:lnTo>
                      <a:lnTo>
                        <a:pt x="39" y="17"/>
                      </a:lnTo>
                      <a:lnTo>
                        <a:pt x="41" y="14"/>
                      </a:lnTo>
                      <a:lnTo>
                        <a:pt x="42" y="12"/>
                      </a:lnTo>
                      <a:lnTo>
                        <a:pt x="42" y="10"/>
                      </a:lnTo>
                      <a:lnTo>
                        <a:pt x="42" y="9"/>
                      </a:lnTo>
                      <a:lnTo>
                        <a:pt x="42" y="8"/>
                      </a:lnTo>
                      <a:lnTo>
                        <a:pt x="41" y="8"/>
                      </a:lnTo>
                      <a:lnTo>
                        <a:pt x="38" y="7"/>
                      </a:lnTo>
                      <a:lnTo>
                        <a:pt x="34" y="4"/>
                      </a:lnTo>
                      <a:lnTo>
                        <a:pt x="37" y="0"/>
                      </a:lnTo>
                      <a:lnTo>
                        <a:pt x="42" y="3"/>
                      </a:lnTo>
                      <a:lnTo>
                        <a:pt x="47" y="6"/>
                      </a:lnTo>
                      <a:lnTo>
                        <a:pt x="50" y="7"/>
                      </a:lnTo>
                      <a:lnTo>
                        <a:pt x="54" y="9"/>
                      </a:lnTo>
                      <a:lnTo>
                        <a:pt x="61" y="13"/>
                      </a:lnTo>
                      <a:lnTo>
                        <a:pt x="67" y="15"/>
                      </a:lnTo>
                      <a:lnTo>
                        <a:pt x="72" y="19"/>
                      </a:lnTo>
                      <a:lnTo>
                        <a:pt x="78" y="21"/>
                      </a:lnTo>
                      <a:lnTo>
                        <a:pt x="83" y="24"/>
                      </a:lnTo>
                      <a:lnTo>
                        <a:pt x="87" y="26"/>
                      </a:lnTo>
                      <a:lnTo>
                        <a:pt x="92" y="29"/>
                      </a:lnTo>
                      <a:lnTo>
                        <a:pt x="95" y="31"/>
                      </a:lnTo>
                      <a:lnTo>
                        <a:pt x="95" y="32"/>
                      </a:lnTo>
                      <a:lnTo>
                        <a:pt x="87" y="46"/>
                      </a:lnTo>
                      <a:lnTo>
                        <a:pt x="82" y="43"/>
                      </a:lnTo>
                      <a:lnTo>
                        <a:pt x="86" y="36"/>
                      </a:lnTo>
                      <a:lnTo>
                        <a:pt x="84" y="34"/>
                      </a:lnTo>
                      <a:lnTo>
                        <a:pt x="81" y="31"/>
                      </a:lnTo>
                      <a:lnTo>
                        <a:pt x="77" y="29"/>
                      </a:lnTo>
                      <a:lnTo>
                        <a:pt x="72" y="26"/>
                      </a:lnTo>
                      <a:lnTo>
                        <a:pt x="70" y="25"/>
                      </a:lnTo>
                      <a:lnTo>
                        <a:pt x="67" y="24"/>
                      </a:lnTo>
                      <a:lnTo>
                        <a:pt x="64" y="21"/>
                      </a:lnTo>
                      <a:lnTo>
                        <a:pt x="59" y="20"/>
                      </a:lnTo>
                      <a:lnTo>
                        <a:pt x="47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24" name="Freeform 1140"/>
                <p:cNvSpPr>
                  <a:spLocks/>
                </p:cNvSpPr>
                <p:nvPr/>
              </p:nvSpPr>
              <p:spPr bwMode="auto">
                <a:xfrm>
                  <a:off x="4643" y="2360"/>
                  <a:ext cx="12" cy="11"/>
                </a:xfrm>
                <a:custGeom>
                  <a:avLst/>
                  <a:gdLst>
                    <a:gd name="T0" fmla="*/ 19 w 59"/>
                    <a:gd name="T1" fmla="*/ 22 h 57"/>
                    <a:gd name="T2" fmla="*/ 17 w 59"/>
                    <a:gd name="T3" fmla="*/ 29 h 57"/>
                    <a:gd name="T4" fmla="*/ 18 w 59"/>
                    <a:gd name="T5" fmla="*/ 36 h 57"/>
                    <a:gd name="T6" fmla="*/ 22 w 59"/>
                    <a:gd name="T7" fmla="*/ 43 h 57"/>
                    <a:gd name="T8" fmla="*/ 29 w 59"/>
                    <a:gd name="T9" fmla="*/ 48 h 57"/>
                    <a:gd name="T10" fmla="*/ 33 w 59"/>
                    <a:gd name="T11" fmla="*/ 50 h 57"/>
                    <a:gd name="T12" fmla="*/ 36 w 59"/>
                    <a:gd name="T13" fmla="*/ 50 h 57"/>
                    <a:gd name="T14" fmla="*/ 40 w 59"/>
                    <a:gd name="T15" fmla="*/ 51 h 57"/>
                    <a:gd name="T16" fmla="*/ 43 w 59"/>
                    <a:gd name="T17" fmla="*/ 51 h 57"/>
                    <a:gd name="T18" fmla="*/ 43 w 59"/>
                    <a:gd name="T19" fmla="*/ 53 h 57"/>
                    <a:gd name="T20" fmla="*/ 39 w 59"/>
                    <a:gd name="T21" fmla="*/ 57 h 57"/>
                    <a:gd name="T22" fmla="*/ 33 w 59"/>
                    <a:gd name="T23" fmla="*/ 57 h 57"/>
                    <a:gd name="T24" fmla="*/ 28 w 59"/>
                    <a:gd name="T25" fmla="*/ 56 h 57"/>
                    <a:gd name="T26" fmla="*/ 23 w 59"/>
                    <a:gd name="T27" fmla="*/ 54 h 57"/>
                    <a:gd name="T28" fmla="*/ 18 w 59"/>
                    <a:gd name="T29" fmla="*/ 52 h 57"/>
                    <a:gd name="T30" fmla="*/ 12 w 59"/>
                    <a:gd name="T31" fmla="*/ 48 h 57"/>
                    <a:gd name="T32" fmla="*/ 7 w 59"/>
                    <a:gd name="T33" fmla="*/ 45 h 57"/>
                    <a:gd name="T34" fmla="*/ 3 w 59"/>
                    <a:gd name="T35" fmla="*/ 40 h 57"/>
                    <a:gd name="T36" fmla="*/ 2 w 59"/>
                    <a:gd name="T37" fmla="*/ 35 h 57"/>
                    <a:gd name="T38" fmla="*/ 0 w 59"/>
                    <a:gd name="T39" fmla="*/ 30 h 57"/>
                    <a:gd name="T40" fmla="*/ 0 w 59"/>
                    <a:gd name="T41" fmla="*/ 25 h 57"/>
                    <a:gd name="T42" fmla="*/ 1 w 59"/>
                    <a:gd name="T43" fmla="*/ 19 h 57"/>
                    <a:gd name="T44" fmla="*/ 3 w 59"/>
                    <a:gd name="T45" fmla="*/ 14 h 57"/>
                    <a:gd name="T46" fmla="*/ 7 w 59"/>
                    <a:gd name="T47" fmla="*/ 8 h 57"/>
                    <a:gd name="T48" fmla="*/ 11 w 59"/>
                    <a:gd name="T49" fmla="*/ 3 h 57"/>
                    <a:gd name="T50" fmla="*/ 17 w 59"/>
                    <a:gd name="T51" fmla="*/ 1 h 57"/>
                    <a:gd name="T52" fmla="*/ 25 w 59"/>
                    <a:gd name="T53" fmla="*/ 0 h 57"/>
                    <a:gd name="T54" fmla="*/ 33 w 59"/>
                    <a:gd name="T55" fmla="*/ 0 h 57"/>
                    <a:gd name="T56" fmla="*/ 35 w 59"/>
                    <a:gd name="T57" fmla="*/ 0 h 57"/>
                    <a:gd name="T58" fmla="*/ 39 w 59"/>
                    <a:gd name="T59" fmla="*/ 0 h 57"/>
                    <a:gd name="T60" fmla="*/ 41 w 59"/>
                    <a:gd name="T61" fmla="*/ 1 h 57"/>
                    <a:gd name="T62" fmla="*/ 43 w 59"/>
                    <a:gd name="T63" fmla="*/ 2 h 57"/>
                    <a:gd name="T64" fmla="*/ 52 w 59"/>
                    <a:gd name="T65" fmla="*/ 7 h 57"/>
                    <a:gd name="T66" fmla="*/ 57 w 59"/>
                    <a:gd name="T67" fmla="*/ 14 h 57"/>
                    <a:gd name="T68" fmla="*/ 59 w 59"/>
                    <a:gd name="T69" fmla="*/ 23 h 57"/>
                    <a:gd name="T70" fmla="*/ 57 w 59"/>
                    <a:gd name="T71" fmla="*/ 31 h 57"/>
                    <a:gd name="T72" fmla="*/ 54 w 59"/>
                    <a:gd name="T73" fmla="*/ 37 h 57"/>
                    <a:gd name="T74" fmla="*/ 50 w 59"/>
                    <a:gd name="T75" fmla="*/ 35 h 57"/>
                    <a:gd name="T76" fmla="*/ 43 w 59"/>
                    <a:gd name="T77" fmla="*/ 34 h 57"/>
                    <a:gd name="T78" fmla="*/ 39 w 59"/>
                    <a:gd name="T79" fmla="*/ 31 h 57"/>
                    <a:gd name="T80" fmla="*/ 35 w 59"/>
                    <a:gd name="T81" fmla="*/ 29 h 57"/>
                    <a:gd name="T82" fmla="*/ 19 w 59"/>
                    <a:gd name="T83" fmla="*/ 2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9" h="57">
                      <a:moveTo>
                        <a:pt x="19" y="22"/>
                      </a:moveTo>
                      <a:lnTo>
                        <a:pt x="17" y="29"/>
                      </a:lnTo>
                      <a:lnTo>
                        <a:pt x="18" y="36"/>
                      </a:lnTo>
                      <a:lnTo>
                        <a:pt x="22" y="43"/>
                      </a:lnTo>
                      <a:lnTo>
                        <a:pt x="29" y="48"/>
                      </a:lnTo>
                      <a:lnTo>
                        <a:pt x="33" y="50"/>
                      </a:lnTo>
                      <a:lnTo>
                        <a:pt x="36" y="50"/>
                      </a:lnTo>
                      <a:lnTo>
                        <a:pt x="40" y="51"/>
                      </a:lnTo>
                      <a:lnTo>
                        <a:pt x="43" y="51"/>
                      </a:lnTo>
                      <a:lnTo>
                        <a:pt x="43" y="53"/>
                      </a:lnTo>
                      <a:lnTo>
                        <a:pt x="39" y="57"/>
                      </a:lnTo>
                      <a:lnTo>
                        <a:pt x="33" y="57"/>
                      </a:lnTo>
                      <a:lnTo>
                        <a:pt x="28" y="56"/>
                      </a:lnTo>
                      <a:lnTo>
                        <a:pt x="23" y="54"/>
                      </a:lnTo>
                      <a:lnTo>
                        <a:pt x="18" y="52"/>
                      </a:lnTo>
                      <a:lnTo>
                        <a:pt x="12" y="48"/>
                      </a:lnTo>
                      <a:lnTo>
                        <a:pt x="7" y="45"/>
                      </a:lnTo>
                      <a:lnTo>
                        <a:pt x="3" y="40"/>
                      </a:lnTo>
                      <a:lnTo>
                        <a:pt x="2" y="35"/>
                      </a:lnTo>
                      <a:lnTo>
                        <a:pt x="0" y="30"/>
                      </a:lnTo>
                      <a:lnTo>
                        <a:pt x="0" y="25"/>
                      </a:lnTo>
                      <a:lnTo>
                        <a:pt x="1" y="19"/>
                      </a:lnTo>
                      <a:lnTo>
                        <a:pt x="3" y="14"/>
                      </a:lnTo>
                      <a:lnTo>
                        <a:pt x="7" y="8"/>
                      </a:lnTo>
                      <a:lnTo>
                        <a:pt x="11" y="3"/>
                      </a:lnTo>
                      <a:lnTo>
                        <a:pt x="17" y="1"/>
                      </a:lnTo>
                      <a:lnTo>
                        <a:pt x="25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9" y="0"/>
                      </a:lnTo>
                      <a:lnTo>
                        <a:pt x="41" y="1"/>
                      </a:lnTo>
                      <a:lnTo>
                        <a:pt x="43" y="2"/>
                      </a:lnTo>
                      <a:lnTo>
                        <a:pt x="52" y="7"/>
                      </a:lnTo>
                      <a:lnTo>
                        <a:pt x="57" y="14"/>
                      </a:lnTo>
                      <a:lnTo>
                        <a:pt x="59" y="23"/>
                      </a:lnTo>
                      <a:lnTo>
                        <a:pt x="57" y="31"/>
                      </a:lnTo>
                      <a:lnTo>
                        <a:pt x="54" y="37"/>
                      </a:lnTo>
                      <a:lnTo>
                        <a:pt x="50" y="35"/>
                      </a:lnTo>
                      <a:lnTo>
                        <a:pt x="43" y="34"/>
                      </a:lnTo>
                      <a:lnTo>
                        <a:pt x="39" y="31"/>
                      </a:lnTo>
                      <a:lnTo>
                        <a:pt x="35" y="29"/>
                      </a:lnTo>
                      <a:lnTo>
                        <a:pt x="19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25" name="Freeform 1141"/>
                <p:cNvSpPr>
                  <a:spLocks/>
                </p:cNvSpPr>
                <p:nvPr/>
              </p:nvSpPr>
              <p:spPr bwMode="auto">
                <a:xfrm>
                  <a:off x="4647" y="2361"/>
                  <a:ext cx="5" cy="4"/>
                </a:xfrm>
                <a:custGeom>
                  <a:avLst/>
                  <a:gdLst>
                    <a:gd name="T0" fmla="*/ 0 w 21"/>
                    <a:gd name="T1" fmla="*/ 9 h 20"/>
                    <a:gd name="T2" fmla="*/ 2 w 21"/>
                    <a:gd name="T3" fmla="*/ 11 h 20"/>
                    <a:gd name="T4" fmla="*/ 4 w 21"/>
                    <a:gd name="T5" fmla="*/ 12 h 20"/>
                    <a:gd name="T6" fmla="*/ 6 w 21"/>
                    <a:gd name="T7" fmla="*/ 14 h 20"/>
                    <a:gd name="T8" fmla="*/ 8 w 21"/>
                    <a:gd name="T9" fmla="*/ 16 h 20"/>
                    <a:gd name="T10" fmla="*/ 11 w 21"/>
                    <a:gd name="T11" fmla="*/ 17 h 20"/>
                    <a:gd name="T12" fmla="*/ 14 w 21"/>
                    <a:gd name="T13" fmla="*/ 18 h 20"/>
                    <a:gd name="T14" fmla="*/ 17 w 21"/>
                    <a:gd name="T15" fmla="*/ 19 h 20"/>
                    <a:gd name="T16" fmla="*/ 19 w 21"/>
                    <a:gd name="T17" fmla="*/ 20 h 20"/>
                    <a:gd name="T18" fmla="*/ 21 w 21"/>
                    <a:gd name="T19" fmla="*/ 14 h 20"/>
                    <a:gd name="T20" fmla="*/ 21 w 21"/>
                    <a:gd name="T21" fmla="*/ 9 h 20"/>
                    <a:gd name="T22" fmla="*/ 21 w 21"/>
                    <a:gd name="T23" fmla="*/ 5 h 20"/>
                    <a:gd name="T24" fmla="*/ 17 w 21"/>
                    <a:gd name="T25" fmla="*/ 1 h 20"/>
                    <a:gd name="T26" fmla="*/ 12 w 21"/>
                    <a:gd name="T27" fmla="*/ 0 h 20"/>
                    <a:gd name="T28" fmla="*/ 7 w 21"/>
                    <a:gd name="T29" fmla="*/ 0 h 20"/>
                    <a:gd name="T30" fmla="*/ 3 w 21"/>
                    <a:gd name="T31" fmla="*/ 3 h 20"/>
                    <a:gd name="T32" fmla="*/ 0 w 21"/>
                    <a:gd name="T33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0">
                      <a:moveTo>
                        <a:pt x="0" y="9"/>
                      </a:moveTo>
                      <a:lnTo>
                        <a:pt x="2" y="11"/>
                      </a:lnTo>
                      <a:lnTo>
                        <a:pt x="4" y="12"/>
                      </a:lnTo>
                      <a:lnTo>
                        <a:pt x="6" y="14"/>
                      </a:lnTo>
                      <a:lnTo>
                        <a:pt x="8" y="16"/>
                      </a:lnTo>
                      <a:lnTo>
                        <a:pt x="11" y="17"/>
                      </a:lnTo>
                      <a:lnTo>
                        <a:pt x="14" y="18"/>
                      </a:lnTo>
                      <a:lnTo>
                        <a:pt x="17" y="19"/>
                      </a:lnTo>
                      <a:lnTo>
                        <a:pt x="19" y="20"/>
                      </a:lnTo>
                      <a:lnTo>
                        <a:pt x="21" y="14"/>
                      </a:lnTo>
                      <a:lnTo>
                        <a:pt x="21" y="9"/>
                      </a:lnTo>
                      <a:lnTo>
                        <a:pt x="21" y="5"/>
                      </a:lnTo>
                      <a:lnTo>
                        <a:pt x="17" y="1"/>
                      </a:lnTo>
                      <a:lnTo>
                        <a:pt x="12" y="0"/>
                      </a:ln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26" name="Freeform 1142"/>
                <p:cNvSpPr>
                  <a:spLocks/>
                </p:cNvSpPr>
                <p:nvPr/>
              </p:nvSpPr>
              <p:spPr bwMode="auto">
                <a:xfrm>
                  <a:off x="4655" y="2362"/>
                  <a:ext cx="17" cy="17"/>
                </a:xfrm>
                <a:custGeom>
                  <a:avLst/>
                  <a:gdLst>
                    <a:gd name="T0" fmla="*/ 52 w 85"/>
                    <a:gd name="T1" fmla="*/ 72 h 86"/>
                    <a:gd name="T2" fmla="*/ 51 w 85"/>
                    <a:gd name="T3" fmla="*/ 73 h 86"/>
                    <a:gd name="T4" fmla="*/ 51 w 85"/>
                    <a:gd name="T5" fmla="*/ 74 h 86"/>
                    <a:gd name="T6" fmla="*/ 51 w 85"/>
                    <a:gd name="T7" fmla="*/ 75 h 86"/>
                    <a:gd name="T8" fmla="*/ 50 w 85"/>
                    <a:gd name="T9" fmla="*/ 77 h 86"/>
                    <a:gd name="T10" fmla="*/ 50 w 85"/>
                    <a:gd name="T11" fmla="*/ 78 h 86"/>
                    <a:gd name="T12" fmla="*/ 51 w 85"/>
                    <a:gd name="T13" fmla="*/ 78 h 86"/>
                    <a:gd name="T14" fmla="*/ 52 w 85"/>
                    <a:gd name="T15" fmla="*/ 79 h 86"/>
                    <a:gd name="T16" fmla="*/ 54 w 85"/>
                    <a:gd name="T17" fmla="*/ 80 h 86"/>
                    <a:gd name="T18" fmla="*/ 57 w 85"/>
                    <a:gd name="T19" fmla="*/ 83 h 86"/>
                    <a:gd name="T20" fmla="*/ 55 w 85"/>
                    <a:gd name="T21" fmla="*/ 86 h 86"/>
                    <a:gd name="T22" fmla="*/ 51 w 85"/>
                    <a:gd name="T23" fmla="*/ 84 h 86"/>
                    <a:gd name="T24" fmla="*/ 49 w 85"/>
                    <a:gd name="T25" fmla="*/ 83 h 86"/>
                    <a:gd name="T26" fmla="*/ 45 w 85"/>
                    <a:gd name="T27" fmla="*/ 80 h 86"/>
                    <a:gd name="T28" fmla="*/ 43 w 85"/>
                    <a:gd name="T29" fmla="*/ 79 h 86"/>
                    <a:gd name="T30" fmla="*/ 40 w 85"/>
                    <a:gd name="T31" fmla="*/ 79 h 86"/>
                    <a:gd name="T32" fmla="*/ 38 w 85"/>
                    <a:gd name="T33" fmla="*/ 78 h 86"/>
                    <a:gd name="T34" fmla="*/ 35 w 85"/>
                    <a:gd name="T35" fmla="*/ 75 h 86"/>
                    <a:gd name="T36" fmla="*/ 33 w 85"/>
                    <a:gd name="T37" fmla="*/ 74 h 86"/>
                    <a:gd name="T38" fmla="*/ 33 w 85"/>
                    <a:gd name="T39" fmla="*/ 74 h 86"/>
                    <a:gd name="T40" fmla="*/ 37 w 85"/>
                    <a:gd name="T41" fmla="*/ 67 h 86"/>
                    <a:gd name="T42" fmla="*/ 21 w 85"/>
                    <a:gd name="T43" fmla="*/ 69 h 86"/>
                    <a:gd name="T44" fmla="*/ 18 w 85"/>
                    <a:gd name="T45" fmla="*/ 69 h 86"/>
                    <a:gd name="T46" fmla="*/ 17 w 85"/>
                    <a:gd name="T47" fmla="*/ 68 h 86"/>
                    <a:gd name="T48" fmla="*/ 15 w 85"/>
                    <a:gd name="T49" fmla="*/ 68 h 86"/>
                    <a:gd name="T50" fmla="*/ 13 w 85"/>
                    <a:gd name="T51" fmla="*/ 67 h 86"/>
                    <a:gd name="T52" fmla="*/ 5 w 85"/>
                    <a:gd name="T53" fmla="*/ 60 h 86"/>
                    <a:gd name="T54" fmla="*/ 1 w 85"/>
                    <a:gd name="T55" fmla="*/ 51 h 86"/>
                    <a:gd name="T56" fmla="*/ 0 w 85"/>
                    <a:gd name="T57" fmla="*/ 41 h 86"/>
                    <a:gd name="T58" fmla="*/ 4 w 85"/>
                    <a:gd name="T59" fmla="*/ 33 h 86"/>
                    <a:gd name="T60" fmla="*/ 7 w 85"/>
                    <a:gd name="T61" fmla="*/ 26 h 86"/>
                    <a:gd name="T62" fmla="*/ 12 w 85"/>
                    <a:gd name="T63" fmla="*/ 22 h 86"/>
                    <a:gd name="T64" fmla="*/ 17 w 85"/>
                    <a:gd name="T65" fmla="*/ 20 h 86"/>
                    <a:gd name="T66" fmla="*/ 23 w 85"/>
                    <a:gd name="T67" fmla="*/ 18 h 86"/>
                    <a:gd name="T68" fmla="*/ 34 w 85"/>
                    <a:gd name="T69" fmla="*/ 17 h 86"/>
                    <a:gd name="T70" fmla="*/ 37 w 85"/>
                    <a:gd name="T71" fmla="*/ 17 h 86"/>
                    <a:gd name="T72" fmla="*/ 40 w 85"/>
                    <a:gd name="T73" fmla="*/ 18 h 86"/>
                    <a:gd name="T74" fmla="*/ 43 w 85"/>
                    <a:gd name="T75" fmla="*/ 20 h 86"/>
                    <a:gd name="T76" fmla="*/ 46 w 85"/>
                    <a:gd name="T77" fmla="*/ 21 h 86"/>
                    <a:gd name="T78" fmla="*/ 49 w 85"/>
                    <a:gd name="T79" fmla="*/ 22 h 86"/>
                    <a:gd name="T80" fmla="*/ 51 w 85"/>
                    <a:gd name="T81" fmla="*/ 23 h 86"/>
                    <a:gd name="T82" fmla="*/ 52 w 85"/>
                    <a:gd name="T83" fmla="*/ 26 h 86"/>
                    <a:gd name="T84" fmla="*/ 55 w 85"/>
                    <a:gd name="T85" fmla="*/ 27 h 86"/>
                    <a:gd name="T86" fmla="*/ 57 w 85"/>
                    <a:gd name="T87" fmla="*/ 29 h 86"/>
                    <a:gd name="T88" fmla="*/ 63 w 85"/>
                    <a:gd name="T89" fmla="*/ 16 h 86"/>
                    <a:gd name="T90" fmla="*/ 65 w 85"/>
                    <a:gd name="T91" fmla="*/ 12 h 86"/>
                    <a:gd name="T92" fmla="*/ 66 w 85"/>
                    <a:gd name="T93" fmla="*/ 11 h 86"/>
                    <a:gd name="T94" fmla="*/ 66 w 85"/>
                    <a:gd name="T95" fmla="*/ 9 h 86"/>
                    <a:gd name="T96" fmla="*/ 63 w 85"/>
                    <a:gd name="T97" fmla="*/ 7 h 86"/>
                    <a:gd name="T98" fmla="*/ 59 w 85"/>
                    <a:gd name="T99" fmla="*/ 4 h 86"/>
                    <a:gd name="T100" fmla="*/ 60 w 85"/>
                    <a:gd name="T101" fmla="*/ 0 h 86"/>
                    <a:gd name="T102" fmla="*/ 65 w 85"/>
                    <a:gd name="T103" fmla="*/ 1 h 86"/>
                    <a:gd name="T104" fmla="*/ 68 w 85"/>
                    <a:gd name="T105" fmla="*/ 2 h 86"/>
                    <a:gd name="T106" fmla="*/ 72 w 85"/>
                    <a:gd name="T107" fmla="*/ 4 h 86"/>
                    <a:gd name="T108" fmla="*/ 74 w 85"/>
                    <a:gd name="T109" fmla="*/ 5 h 86"/>
                    <a:gd name="T110" fmla="*/ 84 w 85"/>
                    <a:gd name="T111" fmla="*/ 7 h 86"/>
                    <a:gd name="T112" fmla="*/ 85 w 85"/>
                    <a:gd name="T113" fmla="*/ 9 h 86"/>
                    <a:gd name="T114" fmla="*/ 52 w 85"/>
                    <a:gd name="T115" fmla="*/ 7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85" h="86">
                      <a:moveTo>
                        <a:pt x="52" y="72"/>
                      </a:moveTo>
                      <a:lnTo>
                        <a:pt x="51" y="73"/>
                      </a:lnTo>
                      <a:lnTo>
                        <a:pt x="51" y="74"/>
                      </a:lnTo>
                      <a:lnTo>
                        <a:pt x="51" y="75"/>
                      </a:lnTo>
                      <a:lnTo>
                        <a:pt x="50" y="77"/>
                      </a:lnTo>
                      <a:lnTo>
                        <a:pt x="50" y="78"/>
                      </a:lnTo>
                      <a:lnTo>
                        <a:pt x="51" y="78"/>
                      </a:lnTo>
                      <a:lnTo>
                        <a:pt x="52" y="79"/>
                      </a:lnTo>
                      <a:lnTo>
                        <a:pt x="54" y="80"/>
                      </a:lnTo>
                      <a:lnTo>
                        <a:pt x="57" y="83"/>
                      </a:lnTo>
                      <a:lnTo>
                        <a:pt x="55" y="86"/>
                      </a:lnTo>
                      <a:lnTo>
                        <a:pt x="51" y="84"/>
                      </a:lnTo>
                      <a:lnTo>
                        <a:pt x="49" y="83"/>
                      </a:lnTo>
                      <a:lnTo>
                        <a:pt x="45" y="80"/>
                      </a:lnTo>
                      <a:lnTo>
                        <a:pt x="43" y="79"/>
                      </a:lnTo>
                      <a:lnTo>
                        <a:pt x="40" y="79"/>
                      </a:lnTo>
                      <a:lnTo>
                        <a:pt x="38" y="78"/>
                      </a:lnTo>
                      <a:lnTo>
                        <a:pt x="35" y="75"/>
                      </a:lnTo>
                      <a:lnTo>
                        <a:pt x="33" y="74"/>
                      </a:lnTo>
                      <a:lnTo>
                        <a:pt x="37" y="67"/>
                      </a:lnTo>
                      <a:lnTo>
                        <a:pt x="21" y="69"/>
                      </a:lnTo>
                      <a:lnTo>
                        <a:pt x="18" y="69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3" y="67"/>
                      </a:lnTo>
                      <a:lnTo>
                        <a:pt x="5" y="60"/>
                      </a:lnTo>
                      <a:lnTo>
                        <a:pt x="1" y="51"/>
                      </a:lnTo>
                      <a:lnTo>
                        <a:pt x="0" y="41"/>
                      </a:lnTo>
                      <a:lnTo>
                        <a:pt x="4" y="33"/>
                      </a:lnTo>
                      <a:lnTo>
                        <a:pt x="7" y="26"/>
                      </a:lnTo>
                      <a:lnTo>
                        <a:pt x="12" y="22"/>
                      </a:lnTo>
                      <a:lnTo>
                        <a:pt x="17" y="20"/>
                      </a:lnTo>
                      <a:lnTo>
                        <a:pt x="23" y="18"/>
                      </a:lnTo>
                      <a:lnTo>
                        <a:pt x="34" y="17"/>
                      </a:lnTo>
                      <a:lnTo>
                        <a:pt x="37" y="17"/>
                      </a:lnTo>
                      <a:lnTo>
                        <a:pt x="40" y="18"/>
                      </a:lnTo>
                      <a:lnTo>
                        <a:pt x="43" y="20"/>
                      </a:lnTo>
                      <a:lnTo>
                        <a:pt x="46" y="21"/>
                      </a:lnTo>
                      <a:lnTo>
                        <a:pt x="49" y="22"/>
                      </a:lnTo>
                      <a:lnTo>
                        <a:pt x="51" y="23"/>
                      </a:lnTo>
                      <a:lnTo>
                        <a:pt x="52" y="26"/>
                      </a:lnTo>
                      <a:lnTo>
                        <a:pt x="55" y="27"/>
                      </a:lnTo>
                      <a:lnTo>
                        <a:pt x="57" y="29"/>
                      </a:lnTo>
                      <a:lnTo>
                        <a:pt x="63" y="16"/>
                      </a:lnTo>
                      <a:lnTo>
                        <a:pt x="65" y="12"/>
                      </a:lnTo>
                      <a:lnTo>
                        <a:pt x="66" y="11"/>
                      </a:lnTo>
                      <a:lnTo>
                        <a:pt x="66" y="9"/>
                      </a:lnTo>
                      <a:lnTo>
                        <a:pt x="63" y="7"/>
                      </a:lnTo>
                      <a:lnTo>
                        <a:pt x="59" y="4"/>
                      </a:lnTo>
                      <a:lnTo>
                        <a:pt x="60" y="0"/>
                      </a:lnTo>
                      <a:lnTo>
                        <a:pt x="65" y="1"/>
                      </a:lnTo>
                      <a:lnTo>
                        <a:pt x="68" y="2"/>
                      </a:lnTo>
                      <a:lnTo>
                        <a:pt x="72" y="4"/>
                      </a:lnTo>
                      <a:lnTo>
                        <a:pt x="74" y="5"/>
                      </a:lnTo>
                      <a:lnTo>
                        <a:pt x="84" y="7"/>
                      </a:lnTo>
                      <a:lnTo>
                        <a:pt x="85" y="9"/>
                      </a:lnTo>
                      <a:lnTo>
                        <a:pt x="52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27" name="Freeform 1143"/>
                <p:cNvSpPr>
                  <a:spLocks/>
                </p:cNvSpPr>
                <p:nvPr/>
              </p:nvSpPr>
              <p:spPr bwMode="auto">
                <a:xfrm>
                  <a:off x="4658" y="2367"/>
                  <a:ext cx="7" cy="8"/>
                </a:xfrm>
                <a:custGeom>
                  <a:avLst/>
                  <a:gdLst>
                    <a:gd name="T0" fmla="*/ 33 w 33"/>
                    <a:gd name="T1" fmla="*/ 15 h 38"/>
                    <a:gd name="T2" fmla="*/ 32 w 33"/>
                    <a:gd name="T3" fmla="*/ 11 h 38"/>
                    <a:gd name="T4" fmla="*/ 30 w 33"/>
                    <a:gd name="T5" fmla="*/ 8 h 38"/>
                    <a:gd name="T6" fmla="*/ 27 w 33"/>
                    <a:gd name="T7" fmla="*/ 4 h 38"/>
                    <a:gd name="T8" fmla="*/ 23 w 33"/>
                    <a:gd name="T9" fmla="*/ 2 h 38"/>
                    <a:gd name="T10" fmla="*/ 16 w 33"/>
                    <a:gd name="T11" fmla="*/ 0 h 38"/>
                    <a:gd name="T12" fmla="*/ 10 w 33"/>
                    <a:gd name="T13" fmla="*/ 2 h 38"/>
                    <a:gd name="T14" fmla="*/ 6 w 33"/>
                    <a:gd name="T15" fmla="*/ 6 h 38"/>
                    <a:gd name="T16" fmla="*/ 3 w 33"/>
                    <a:gd name="T17" fmla="*/ 13 h 38"/>
                    <a:gd name="T18" fmla="*/ 0 w 33"/>
                    <a:gd name="T19" fmla="*/ 19 h 38"/>
                    <a:gd name="T20" fmla="*/ 0 w 33"/>
                    <a:gd name="T21" fmla="*/ 25 h 38"/>
                    <a:gd name="T22" fmla="*/ 2 w 33"/>
                    <a:gd name="T23" fmla="*/ 31 h 38"/>
                    <a:gd name="T24" fmla="*/ 8 w 33"/>
                    <a:gd name="T25" fmla="*/ 36 h 38"/>
                    <a:gd name="T26" fmla="*/ 11 w 33"/>
                    <a:gd name="T27" fmla="*/ 38 h 38"/>
                    <a:gd name="T28" fmla="*/ 16 w 33"/>
                    <a:gd name="T29" fmla="*/ 38 h 38"/>
                    <a:gd name="T30" fmla="*/ 21 w 33"/>
                    <a:gd name="T31" fmla="*/ 37 h 38"/>
                    <a:gd name="T32" fmla="*/ 23 w 33"/>
                    <a:gd name="T33" fmla="*/ 34 h 38"/>
                    <a:gd name="T34" fmla="*/ 33 w 33"/>
                    <a:gd name="T35" fmla="*/ 1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3" h="38">
                      <a:moveTo>
                        <a:pt x="33" y="15"/>
                      </a:moveTo>
                      <a:lnTo>
                        <a:pt x="32" y="11"/>
                      </a:lnTo>
                      <a:lnTo>
                        <a:pt x="30" y="8"/>
                      </a:lnTo>
                      <a:lnTo>
                        <a:pt x="27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lnTo>
                        <a:pt x="10" y="2"/>
                      </a:lnTo>
                      <a:lnTo>
                        <a:pt x="6" y="6"/>
                      </a:lnTo>
                      <a:lnTo>
                        <a:pt x="3" y="13"/>
                      </a:lnTo>
                      <a:lnTo>
                        <a:pt x="0" y="19"/>
                      </a:lnTo>
                      <a:lnTo>
                        <a:pt x="0" y="25"/>
                      </a:lnTo>
                      <a:lnTo>
                        <a:pt x="2" y="31"/>
                      </a:lnTo>
                      <a:lnTo>
                        <a:pt x="8" y="36"/>
                      </a:lnTo>
                      <a:lnTo>
                        <a:pt x="11" y="38"/>
                      </a:lnTo>
                      <a:lnTo>
                        <a:pt x="16" y="38"/>
                      </a:lnTo>
                      <a:lnTo>
                        <a:pt x="21" y="37"/>
                      </a:lnTo>
                      <a:lnTo>
                        <a:pt x="23" y="34"/>
                      </a:lnTo>
                      <a:lnTo>
                        <a:pt x="33" y="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28" name="Freeform 1144"/>
                <p:cNvSpPr>
                  <a:spLocks/>
                </p:cNvSpPr>
                <p:nvPr/>
              </p:nvSpPr>
              <p:spPr bwMode="auto">
                <a:xfrm>
                  <a:off x="4669" y="2373"/>
                  <a:ext cx="12" cy="12"/>
                </a:xfrm>
                <a:custGeom>
                  <a:avLst/>
                  <a:gdLst>
                    <a:gd name="T0" fmla="*/ 19 w 60"/>
                    <a:gd name="T1" fmla="*/ 21 h 58"/>
                    <a:gd name="T2" fmla="*/ 17 w 60"/>
                    <a:gd name="T3" fmla="*/ 29 h 58"/>
                    <a:gd name="T4" fmla="*/ 18 w 60"/>
                    <a:gd name="T5" fmla="*/ 36 h 58"/>
                    <a:gd name="T6" fmla="*/ 22 w 60"/>
                    <a:gd name="T7" fmla="*/ 43 h 58"/>
                    <a:gd name="T8" fmla="*/ 29 w 60"/>
                    <a:gd name="T9" fmla="*/ 49 h 58"/>
                    <a:gd name="T10" fmla="*/ 33 w 60"/>
                    <a:gd name="T11" fmla="*/ 51 h 58"/>
                    <a:gd name="T12" fmla="*/ 36 w 60"/>
                    <a:gd name="T13" fmla="*/ 51 h 58"/>
                    <a:gd name="T14" fmla="*/ 40 w 60"/>
                    <a:gd name="T15" fmla="*/ 52 h 58"/>
                    <a:gd name="T16" fmla="*/ 44 w 60"/>
                    <a:gd name="T17" fmla="*/ 52 h 58"/>
                    <a:gd name="T18" fmla="*/ 44 w 60"/>
                    <a:gd name="T19" fmla="*/ 54 h 58"/>
                    <a:gd name="T20" fmla="*/ 39 w 60"/>
                    <a:gd name="T21" fmla="*/ 58 h 58"/>
                    <a:gd name="T22" fmla="*/ 33 w 60"/>
                    <a:gd name="T23" fmla="*/ 57 h 58"/>
                    <a:gd name="T24" fmla="*/ 28 w 60"/>
                    <a:gd name="T25" fmla="*/ 56 h 58"/>
                    <a:gd name="T26" fmla="*/ 23 w 60"/>
                    <a:gd name="T27" fmla="*/ 54 h 58"/>
                    <a:gd name="T28" fmla="*/ 18 w 60"/>
                    <a:gd name="T29" fmla="*/ 52 h 58"/>
                    <a:gd name="T30" fmla="*/ 12 w 60"/>
                    <a:gd name="T31" fmla="*/ 48 h 58"/>
                    <a:gd name="T32" fmla="*/ 7 w 60"/>
                    <a:gd name="T33" fmla="*/ 45 h 58"/>
                    <a:gd name="T34" fmla="*/ 4 w 60"/>
                    <a:gd name="T35" fmla="*/ 40 h 58"/>
                    <a:gd name="T36" fmla="*/ 2 w 60"/>
                    <a:gd name="T37" fmla="*/ 35 h 58"/>
                    <a:gd name="T38" fmla="*/ 0 w 60"/>
                    <a:gd name="T39" fmla="*/ 30 h 58"/>
                    <a:gd name="T40" fmla="*/ 0 w 60"/>
                    <a:gd name="T41" fmla="*/ 25 h 58"/>
                    <a:gd name="T42" fmla="*/ 1 w 60"/>
                    <a:gd name="T43" fmla="*/ 20 h 58"/>
                    <a:gd name="T44" fmla="*/ 4 w 60"/>
                    <a:gd name="T45" fmla="*/ 15 h 58"/>
                    <a:gd name="T46" fmla="*/ 7 w 60"/>
                    <a:gd name="T47" fmla="*/ 9 h 58"/>
                    <a:gd name="T48" fmla="*/ 12 w 60"/>
                    <a:gd name="T49" fmla="*/ 3 h 58"/>
                    <a:gd name="T50" fmla="*/ 18 w 60"/>
                    <a:gd name="T51" fmla="*/ 1 h 58"/>
                    <a:gd name="T52" fmla="*/ 25 w 60"/>
                    <a:gd name="T53" fmla="*/ 0 h 58"/>
                    <a:gd name="T54" fmla="*/ 33 w 60"/>
                    <a:gd name="T55" fmla="*/ 0 h 58"/>
                    <a:gd name="T56" fmla="*/ 35 w 60"/>
                    <a:gd name="T57" fmla="*/ 0 h 58"/>
                    <a:gd name="T58" fmla="*/ 39 w 60"/>
                    <a:gd name="T59" fmla="*/ 1 h 58"/>
                    <a:gd name="T60" fmla="*/ 41 w 60"/>
                    <a:gd name="T61" fmla="*/ 1 h 58"/>
                    <a:gd name="T62" fmla="*/ 44 w 60"/>
                    <a:gd name="T63" fmla="*/ 2 h 58"/>
                    <a:gd name="T64" fmla="*/ 52 w 60"/>
                    <a:gd name="T65" fmla="*/ 8 h 58"/>
                    <a:gd name="T66" fmla="*/ 57 w 60"/>
                    <a:gd name="T67" fmla="*/ 15 h 58"/>
                    <a:gd name="T68" fmla="*/ 60 w 60"/>
                    <a:gd name="T69" fmla="*/ 24 h 58"/>
                    <a:gd name="T70" fmla="*/ 57 w 60"/>
                    <a:gd name="T71" fmla="*/ 32 h 58"/>
                    <a:gd name="T72" fmla="*/ 55 w 60"/>
                    <a:gd name="T73" fmla="*/ 37 h 58"/>
                    <a:gd name="T74" fmla="*/ 50 w 60"/>
                    <a:gd name="T75" fmla="*/ 36 h 58"/>
                    <a:gd name="T76" fmla="*/ 44 w 60"/>
                    <a:gd name="T77" fmla="*/ 34 h 58"/>
                    <a:gd name="T78" fmla="*/ 39 w 60"/>
                    <a:gd name="T79" fmla="*/ 32 h 58"/>
                    <a:gd name="T80" fmla="*/ 35 w 60"/>
                    <a:gd name="T81" fmla="*/ 30 h 58"/>
                    <a:gd name="T82" fmla="*/ 19 w 60"/>
                    <a:gd name="T83" fmla="*/ 21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0" h="58">
                      <a:moveTo>
                        <a:pt x="19" y="21"/>
                      </a:moveTo>
                      <a:lnTo>
                        <a:pt x="17" y="29"/>
                      </a:lnTo>
                      <a:lnTo>
                        <a:pt x="18" y="36"/>
                      </a:lnTo>
                      <a:lnTo>
                        <a:pt x="22" y="43"/>
                      </a:lnTo>
                      <a:lnTo>
                        <a:pt x="29" y="49"/>
                      </a:lnTo>
                      <a:lnTo>
                        <a:pt x="33" y="51"/>
                      </a:lnTo>
                      <a:lnTo>
                        <a:pt x="36" y="51"/>
                      </a:lnTo>
                      <a:lnTo>
                        <a:pt x="40" y="52"/>
                      </a:lnTo>
                      <a:lnTo>
                        <a:pt x="44" y="52"/>
                      </a:lnTo>
                      <a:lnTo>
                        <a:pt x="44" y="54"/>
                      </a:lnTo>
                      <a:lnTo>
                        <a:pt x="39" y="58"/>
                      </a:lnTo>
                      <a:lnTo>
                        <a:pt x="33" y="57"/>
                      </a:lnTo>
                      <a:lnTo>
                        <a:pt x="28" y="56"/>
                      </a:lnTo>
                      <a:lnTo>
                        <a:pt x="23" y="54"/>
                      </a:lnTo>
                      <a:lnTo>
                        <a:pt x="18" y="52"/>
                      </a:lnTo>
                      <a:lnTo>
                        <a:pt x="12" y="48"/>
                      </a:lnTo>
                      <a:lnTo>
                        <a:pt x="7" y="45"/>
                      </a:lnTo>
                      <a:lnTo>
                        <a:pt x="4" y="40"/>
                      </a:lnTo>
                      <a:lnTo>
                        <a:pt x="2" y="35"/>
                      </a:lnTo>
                      <a:lnTo>
                        <a:pt x="0" y="30"/>
                      </a:lnTo>
                      <a:lnTo>
                        <a:pt x="0" y="25"/>
                      </a:lnTo>
                      <a:lnTo>
                        <a:pt x="1" y="20"/>
                      </a:lnTo>
                      <a:lnTo>
                        <a:pt x="4" y="15"/>
                      </a:lnTo>
                      <a:lnTo>
                        <a:pt x="7" y="9"/>
                      </a:lnTo>
                      <a:lnTo>
                        <a:pt x="12" y="3"/>
                      </a:lnTo>
                      <a:lnTo>
                        <a:pt x="18" y="1"/>
                      </a:lnTo>
                      <a:lnTo>
                        <a:pt x="25" y="0"/>
                      </a:lnTo>
                      <a:lnTo>
                        <a:pt x="33" y="0"/>
                      </a:lnTo>
                      <a:lnTo>
                        <a:pt x="35" y="0"/>
                      </a:lnTo>
                      <a:lnTo>
                        <a:pt x="39" y="1"/>
                      </a:lnTo>
                      <a:lnTo>
                        <a:pt x="41" y="1"/>
                      </a:lnTo>
                      <a:lnTo>
                        <a:pt x="44" y="2"/>
                      </a:lnTo>
                      <a:lnTo>
                        <a:pt x="52" y="8"/>
                      </a:lnTo>
                      <a:lnTo>
                        <a:pt x="57" y="15"/>
                      </a:lnTo>
                      <a:lnTo>
                        <a:pt x="60" y="24"/>
                      </a:lnTo>
                      <a:lnTo>
                        <a:pt x="57" y="32"/>
                      </a:lnTo>
                      <a:lnTo>
                        <a:pt x="55" y="37"/>
                      </a:lnTo>
                      <a:lnTo>
                        <a:pt x="50" y="36"/>
                      </a:lnTo>
                      <a:lnTo>
                        <a:pt x="44" y="34"/>
                      </a:lnTo>
                      <a:lnTo>
                        <a:pt x="39" y="32"/>
                      </a:lnTo>
                      <a:lnTo>
                        <a:pt x="35" y="30"/>
                      </a:lnTo>
                      <a:lnTo>
                        <a:pt x="19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29" name="Freeform 1145"/>
                <p:cNvSpPr>
                  <a:spLocks/>
                </p:cNvSpPr>
                <p:nvPr/>
              </p:nvSpPr>
              <p:spPr bwMode="auto">
                <a:xfrm>
                  <a:off x="4673" y="2374"/>
                  <a:ext cx="5" cy="4"/>
                </a:xfrm>
                <a:custGeom>
                  <a:avLst/>
                  <a:gdLst>
                    <a:gd name="T0" fmla="*/ 0 w 22"/>
                    <a:gd name="T1" fmla="*/ 11 h 20"/>
                    <a:gd name="T2" fmla="*/ 2 w 22"/>
                    <a:gd name="T3" fmla="*/ 12 h 20"/>
                    <a:gd name="T4" fmla="*/ 5 w 22"/>
                    <a:gd name="T5" fmla="*/ 13 h 20"/>
                    <a:gd name="T6" fmla="*/ 7 w 22"/>
                    <a:gd name="T7" fmla="*/ 14 h 20"/>
                    <a:gd name="T8" fmla="*/ 10 w 22"/>
                    <a:gd name="T9" fmla="*/ 15 h 20"/>
                    <a:gd name="T10" fmla="*/ 12 w 22"/>
                    <a:gd name="T11" fmla="*/ 17 h 20"/>
                    <a:gd name="T12" fmla="*/ 14 w 22"/>
                    <a:gd name="T13" fmla="*/ 18 h 20"/>
                    <a:gd name="T14" fmla="*/ 17 w 22"/>
                    <a:gd name="T15" fmla="*/ 19 h 20"/>
                    <a:gd name="T16" fmla="*/ 19 w 22"/>
                    <a:gd name="T17" fmla="*/ 20 h 20"/>
                    <a:gd name="T18" fmla="*/ 22 w 22"/>
                    <a:gd name="T19" fmla="*/ 15 h 20"/>
                    <a:gd name="T20" fmla="*/ 22 w 22"/>
                    <a:gd name="T21" fmla="*/ 11 h 20"/>
                    <a:gd name="T22" fmla="*/ 22 w 22"/>
                    <a:gd name="T23" fmla="*/ 5 h 20"/>
                    <a:gd name="T24" fmla="*/ 17 w 22"/>
                    <a:gd name="T25" fmla="*/ 1 h 20"/>
                    <a:gd name="T26" fmla="*/ 12 w 22"/>
                    <a:gd name="T27" fmla="*/ 0 h 20"/>
                    <a:gd name="T28" fmla="*/ 7 w 22"/>
                    <a:gd name="T29" fmla="*/ 0 h 20"/>
                    <a:gd name="T30" fmla="*/ 3 w 22"/>
                    <a:gd name="T31" fmla="*/ 5 h 20"/>
                    <a:gd name="T32" fmla="*/ 0 w 22"/>
                    <a:gd name="T33" fmla="*/ 1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0">
                      <a:moveTo>
                        <a:pt x="0" y="11"/>
                      </a:moveTo>
                      <a:lnTo>
                        <a:pt x="2" y="12"/>
                      </a:lnTo>
                      <a:lnTo>
                        <a:pt x="5" y="13"/>
                      </a:lnTo>
                      <a:lnTo>
                        <a:pt x="7" y="14"/>
                      </a:lnTo>
                      <a:lnTo>
                        <a:pt x="10" y="15"/>
                      </a:lnTo>
                      <a:lnTo>
                        <a:pt x="12" y="17"/>
                      </a:lnTo>
                      <a:lnTo>
                        <a:pt x="14" y="18"/>
                      </a:lnTo>
                      <a:lnTo>
                        <a:pt x="17" y="19"/>
                      </a:lnTo>
                      <a:lnTo>
                        <a:pt x="19" y="20"/>
                      </a:lnTo>
                      <a:lnTo>
                        <a:pt x="22" y="15"/>
                      </a:lnTo>
                      <a:lnTo>
                        <a:pt x="22" y="11"/>
                      </a:lnTo>
                      <a:lnTo>
                        <a:pt x="22" y="5"/>
                      </a:lnTo>
                      <a:lnTo>
                        <a:pt x="17" y="1"/>
                      </a:lnTo>
                      <a:lnTo>
                        <a:pt x="12" y="0"/>
                      </a:lnTo>
                      <a:lnTo>
                        <a:pt x="7" y="0"/>
                      </a:lnTo>
                      <a:lnTo>
                        <a:pt x="3" y="5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30" name="Freeform 1146"/>
                <p:cNvSpPr>
                  <a:spLocks/>
                </p:cNvSpPr>
                <p:nvPr/>
              </p:nvSpPr>
              <p:spPr bwMode="auto">
                <a:xfrm>
                  <a:off x="4679" y="2378"/>
                  <a:ext cx="13" cy="12"/>
                </a:xfrm>
                <a:custGeom>
                  <a:avLst/>
                  <a:gdLst>
                    <a:gd name="T0" fmla="*/ 25 w 67"/>
                    <a:gd name="T1" fmla="*/ 16 h 61"/>
                    <a:gd name="T2" fmla="*/ 27 w 67"/>
                    <a:gd name="T3" fmla="*/ 12 h 61"/>
                    <a:gd name="T4" fmla="*/ 28 w 67"/>
                    <a:gd name="T5" fmla="*/ 9 h 61"/>
                    <a:gd name="T6" fmla="*/ 27 w 67"/>
                    <a:gd name="T7" fmla="*/ 7 h 61"/>
                    <a:gd name="T8" fmla="*/ 25 w 67"/>
                    <a:gd name="T9" fmla="*/ 6 h 61"/>
                    <a:gd name="T10" fmla="*/ 21 w 67"/>
                    <a:gd name="T11" fmla="*/ 3 h 61"/>
                    <a:gd name="T12" fmla="*/ 23 w 67"/>
                    <a:gd name="T13" fmla="*/ 0 h 61"/>
                    <a:gd name="T14" fmla="*/ 25 w 67"/>
                    <a:gd name="T15" fmla="*/ 1 h 61"/>
                    <a:gd name="T16" fmla="*/ 29 w 67"/>
                    <a:gd name="T17" fmla="*/ 2 h 61"/>
                    <a:gd name="T18" fmla="*/ 33 w 67"/>
                    <a:gd name="T19" fmla="*/ 3 h 61"/>
                    <a:gd name="T20" fmla="*/ 38 w 67"/>
                    <a:gd name="T21" fmla="*/ 5 h 61"/>
                    <a:gd name="T22" fmla="*/ 46 w 67"/>
                    <a:gd name="T23" fmla="*/ 6 h 61"/>
                    <a:gd name="T24" fmla="*/ 47 w 67"/>
                    <a:gd name="T25" fmla="*/ 7 h 61"/>
                    <a:gd name="T26" fmla="*/ 42 w 67"/>
                    <a:gd name="T27" fmla="*/ 17 h 61"/>
                    <a:gd name="T28" fmla="*/ 50 w 67"/>
                    <a:gd name="T29" fmla="*/ 16 h 61"/>
                    <a:gd name="T30" fmla="*/ 53 w 67"/>
                    <a:gd name="T31" fmla="*/ 14 h 61"/>
                    <a:gd name="T32" fmla="*/ 56 w 67"/>
                    <a:gd name="T33" fmla="*/ 13 h 61"/>
                    <a:gd name="T34" fmla="*/ 59 w 67"/>
                    <a:gd name="T35" fmla="*/ 13 h 61"/>
                    <a:gd name="T36" fmla="*/ 62 w 67"/>
                    <a:gd name="T37" fmla="*/ 14 h 61"/>
                    <a:gd name="T38" fmla="*/ 63 w 67"/>
                    <a:gd name="T39" fmla="*/ 16 h 61"/>
                    <a:gd name="T40" fmla="*/ 64 w 67"/>
                    <a:gd name="T41" fmla="*/ 16 h 61"/>
                    <a:gd name="T42" fmla="*/ 66 w 67"/>
                    <a:gd name="T43" fmla="*/ 16 h 61"/>
                    <a:gd name="T44" fmla="*/ 67 w 67"/>
                    <a:gd name="T45" fmla="*/ 17 h 61"/>
                    <a:gd name="T46" fmla="*/ 59 w 67"/>
                    <a:gd name="T47" fmla="*/ 30 h 61"/>
                    <a:gd name="T48" fmla="*/ 56 w 67"/>
                    <a:gd name="T49" fmla="*/ 30 h 61"/>
                    <a:gd name="T50" fmla="*/ 56 w 67"/>
                    <a:gd name="T51" fmla="*/ 28 h 61"/>
                    <a:gd name="T52" fmla="*/ 55 w 67"/>
                    <a:gd name="T53" fmla="*/ 25 h 61"/>
                    <a:gd name="T54" fmla="*/ 52 w 67"/>
                    <a:gd name="T55" fmla="*/ 24 h 61"/>
                    <a:gd name="T56" fmla="*/ 51 w 67"/>
                    <a:gd name="T57" fmla="*/ 23 h 61"/>
                    <a:gd name="T58" fmla="*/ 47 w 67"/>
                    <a:gd name="T59" fmla="*/ 22 h 61"/>
                    <a:gd name="T60" fmla="*/ 44 w 67"/>
                    <a:gd name="T61" fmla="*/ 22 h 61"/>
                    <a:gd name="T62" fmla="*/ 40 w 67"/>
                    <a:gd name="T63" fmla="*/ 23 h 61"/>
                    <a:gd name="T64" fmla="*/ 38 w 67"/>
                    <a:gd name="T65" fmla="*/ 25 h 61"/>
                    <a:gd name="T66" fmla="*/ 28 w 67"/>
                    <a:gd name="T67" fmla="*/ 45 h 61"/>
                    <a:gd name="T68" fmla="*/ 27 w 67"/>
                    <a:gd name="T69" fmla="*/ 46 h 61"/>
                    <a:gd name="T70" fmla="*/ 27 w 67"/>
                    <a:gd name="T71" fmla="*/ 47 h 61"/>
                    <a:gd name="T72" fmla="*/ 27 w 67"/>
                    <a:gd name="T73" fmla="*/ 48 h 61"/>
                    <a:gd name="T74" fmla="*/ 25 w 67"/>
                    <a:gd name="T75" fmla="*/ 50 h 61"/>
                    <a:gd name="T76" fmla="*/ 25 w 67"/>
                    <a:gd name="T77" fmla="*/ 51 h 61"/>
                    <a:gd name="T78" fmla="*/ 27 w 67"/>
                    <a:gd name="T79" fmla="*/ 52 h 61"/>
                    <a:gd name="T80" fmla="*/ 28 w 67"/>
                    <a:gd name="T81" fmla="*/ 53 h 61"/>
                    <a:gd name="T82" fmla="*/ 30 w 67"/>
                    <a:gd name="T83" fmla="*/ 54 h 61"/>
                    <a:gd name="T84" fmla="*/ 34 w 67"/>
                    <a:gd name="T85" fmla="*/ 57 h 61"/>
                    <a:gd name="T86" fmla="*/ 33 w 67"/>
                    <a:gd name="T87" fmla="*/ 61 h 61"/>
                    <a:gd name="T88" fmla="*/ 28 w 67"/>
                    <a:gd name="T89" fmla="*/ 58 h 61"/>
                    <a:gd name="T90" fmla="*/ 23 w 67"/>
                    <a:gd name="T91" fmla="*/ 56 h 61"/>
                    <a:gd name="T92" fmla="*/ 19 w 67"/>
                    <a:gd name="T93" fmla="*/ 53 h 61"/>
                    <a:gd name="T94" fmla="*/ 14 w 67"/>
                    <a:gd name="T95" fmla="*/ 51 h 61"/>
                    <a:gd name="T96" fmla="*/ 11 w 67"/>
                    <a:gd name="T97" fmla="*/ 48 h 61"/>
                    <a:gd name="T98" fmla="*/ 7 w 67"/>
                    <a:gd name="T99" fmla="*/ 47 h 61"/>
                    <a:gd name="T100" fmla="*/ 3 w 67"/>
                    <a:gd name="T101" fmla="*/ 45 h 61"/>
                    <a:gd name="T102" fmla="*/ 0 w 67"/>
                    <a:gd name="T103" fmla="*/ 44 h 61"/>
                    <a:gd name="T104" fmla="*/ 1 w 67"/>
                    <a:gd name="T105" fmla="*/ 40 h 61"/>
                    <a:gd name="T106" fmla="*/ 6 w 67"/>
                    <a:gd name="T107" fmla="*/ 42 h 61"/>
                    <a:gd name="T108" fmla="*/ 7 w 67"/>
                    <a:gd name="T109" fmla="*/ 42 h 61"/>
                    <a:gd name="T110" fmla="*/ 8 w 67"/>
                    <a:gd name="T111" fmla="*/ 42 h 61"/>
                    <a:gd name="T112" fmla="*/ 10 w 67"/>
                    <a:gd name="T113" fmla="*/ 42 h 61"/>
                    <a:gd name="T114" fmla="*/ 11 w 67"/>
                    <a:gd name="T115" fmla="*/ 42 h 61"/>
                    <a:gd name="T116" fmla="*/ 11 w 67"/>
                    <a:gd name="T117" fmla="*/ 41 h 61"/>
                    <a:gd name="T118" fmla="*/ 12 w 67"/>
                    <a:gd name="T119" fmla="*/ 40 h 61"/>
                    <a:gd name="T120" fmla="*/ 12 w 67"/>
                    <a:gd name="T121" fmla="*/ 39 h 61"/>
                    <a:gd name="T122" fmla="*/ 13 w 67"/>
                    <a:gd name="T123" fmla="*/ 37 h 61"/>
                    <a:gd name="T124" fmla="*/ 25 w 67"/>
                    <a:gd name="T125" fmla="*/ 1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7" h="61">
                      <a:moveTo>
                        <a:pt x="25" y="16"/>
                      </a:moveTo>
                      <a:lnTo>
                        <a:pt x="27" y="12"/>
                      </a:lnTo>
                      <a:lnTo>
                        <a:pt x="28" y="9"/>
                      </a:lnTo>
                      <a:lnTo>
                        <a:pt x="27" y="7"/>
                      </a:lnTo>
                      <a:lnTo>
                        <a:pt x="25" y="6"/>
                      </a:lnTo>
                      <a:lnTo>
                        <a:pt x="21" y="3"/>
                      </a:lnTo>
                      <a:lnTo>
                        <a:pt x="23" y="0"/>
                      </a:lnTo>
                      <a:lnTo>
                        <a:pt x="25" y="1"/>
                      </a:lnTo>
                      <a:lnTo>
                        <a:pt x="29" y="2"/>
                      </a:lnTo>
                      <a:lnTo>
                        <a:pt x="33" y="3"/>
                      </a:lnTo>
                      <a:lnTo>
                        <a:pt x="38" y="5"/>
                      </a:lnTo>
                      <a:lnTo>
                        <a:pt x="46" y="6"/>
                      </a:lnTo>
                      <a:lnTo>
                        <a:pt x="47" y="7"/>
                      </a:lnTo>
                      <a:lnTo>
                        <a:pt x="42" y="17"/>
                      </a:lnTo>
                      <a:lnTo>
                        <a:pt x="50" y="16"/>
                      </a:lnTo>
                      <a:lnTo>
                        <a:pt x="53" y="14"/>
                      </a:lnTo>
                      <a:lnTo>
                        <a:pt x="56" y="13"/>
                      </a:lnTo>
                      <a:lnTo>
                        <a:pt x="59" y="13"/>
                      </a:lnTo>
                      <a:lnTo>
                        <a:pt x="62" y="14"/>
                      </a:lnTo>
                      <a:lnTo>
                        <a:pt x="63" y="16"/>
                      </a:lnTo>
                      <a:lnTo>
                        <a:pt x="64" y="16"/>
                      </a:lnTo>
                      <a:lnTo>
                        <a:pt x="66" y="16"/>
                      </a:lnTo>
                      <a:lnTo>
                        <a:pt x="67" y="17"/>
                      </a:lnTo>
                      <a:lnTo>
                        <a:pt x="59" y="30"/>
                      </a:lnTo>
                      <a:lnTo>
                        <a:pt x="56" y="30"/>
                      </a:lnTo>
                      <a:lnTo>
                        <a:pt x="56" y="28"/>
                      </a:lnTo>
                      <a:lnTo>
                        <a:pt x="55" y="25"/>
                      </a:lnTo>
                      <a:lnTo>
                        <a:pt x="52" y="24"/>
                      </a:lnTo>
                      <a:lnTo>
                        <a:pt x="51" y="23"/>
                      </a:lnTo>
                      <a:lnTo>
                        <a:pt x="47" y="22"/>
                      </a:lnTo>
                      <a:lnTo>
                        <a:pt x="44" y="22"/>
                      </a:lnTo>
                      <a:lnTo>
                        <a:pt x="40" y="23"/>
                      </a:lnTo>
                      <a:lnTo>
                        <a:pt x="38" y="25"/>
                      </a:lnTo>
                      <a:lnTo>
                        <a:pt x="28" y="45"/>
                      </a:lnTo>
                      <a:lnTo>
                        <a:pt x="27" y="46"/>
                      </a:lnTo>
                      <a:lnTo>
                        <a:pt x="27" y="47"/>
                      </a:lnTo>
                      <a:lnTo>
                        <a:pt x="27" y="48"/>
                      </a:lnTo>
                      <a:lnTo>
                        <a:pt x="25" y="50"/>
                      </a:lnTo>
                      <a:lnTo>
                        <a:pt x="25" y="51"/>
                      </a:lnTo>
                      <a:lnTo>
                        <a:pt x="27" y="52"/>
                      </a:lnTo>
                      <a:lnTo>
                        <a:pt x="28" y="53"/>
                      </a:lnTo>
                      <a:lnTo>
                        <a:pt x="30" y="54"/>
                      </a:lnTo>
                      <a:lnTo>
                        <a:pt x="34" y="57"/>
                      </a:lnTo>
                      <a:lnTo>
                        <a:pt x="33" y="61"/>
                      </a:lnTo>
                      <a:lnTo>
                        <a:pt x="28" y="58"/>
                      </a:lnTo>
                      <a:lnTo>
                        <a:pt x="23" y="56"/>
                      </a:lnTo>
                      <a:lnTo>
                        <a:pt x="19" y="53"/>
                      </a:lnTo>
                      <a:lnTo>
                        <a:pt x="14" y="51"/>
                      </a:lnTo>
                      <a:lnTo>
                        <a:pt x="11" y="48"/>
                      </a:lnTo>
                      <a:lnTo>
                        <a:pt x="7" y="47"/>
                      </a:lnTo>
                      <a:lnTo>
                        <a:pt x="3" y="45"/>
                      </a:lnTo>
                      <a:lnTo>
                        <a:pt x="0" y="44"/>
                      </a:lnTo>
                      <a:lnTo>
                        <a:pt x="1" y="40"/>
                      </a:lnTo>
                      <a:lnTo>
                        <a:pt x="6" y="42"/>
                      </a:lnTo>
                      <a:lnTo>
                        <a:pt x="7" y="42"/>
                      </a:lnTo>
                      <a:lnTo>
                        <a:pt x="8" y="42"/>
                      </a:lnTo>
                      <a:lnTo>
                        <a:pt x="10" y="42"/>
                      </a:lnTo>
                      <a:lnTo>
                        <a:pt x="11" y="42"/>
                      </a:lnTo>
                      <a:lnTo>
                        <a:pt x="11" y="41"/>
                      </a:lnTo>
                      <a:lnTo>
                        <a:pt x="12" y="40"/>
                      </a:lnTo>
                      <a:lnTo>
                        <a:pt x="12" y="39"/>
                      </a:lnTo>
                      <a:lnTo>
                        <a:pt x="13" y="37"/>
                      </a:lnTo>
                      <a:lnTo>
                        <a:pt x="25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31" name="Freeform 1147"/>
                <p:cNvSpPr>
                  <a:spLocks/>
                </p:cNvSpPr>
                <p:nvPr/>
              </p:nvSpPr>
              <p:spPr bwMode="auto">
                <a:xfrm>
                  <a:off x="4689" y="2383"/>
                  <a:ext cx="12" cy="14"/>
                </a:xfrm>
                <a:custGeom>
                  <a:avLst/>
                  <a:gdLst>
                    <a:gd name="T0" fmla="*/ 40 w 60"/>
                    <a:gd name="T1" fmla="*/ 27 h 66"/>
                    <a:gd name="T2" fmla="*/ 41 w 60"/>
                    <a:gd name="T3" fmla="*/ 22 h 66"/>
                    <a:gd name="T4" fmla="*/ 41 w 60"/>
                    <a:gd name="T5" fmla="*/ 16 h 66"/>
                    <a:gd name="T6" fmla="*/ 39 w 60"/>
                    <a:gd name="T7" fmla="*/ 12 h 66"/>
                    <a:gd name="T8" fmla="*/ 34 w 60"/>
                    <a:gd name="T9" fmla="*/ 8 h 66"/>
                    <a:gd name="T10" fmla="*/ 33 w 60"/>
                    <a:gd name="T11" fmla="*/ 7 h 66"/>
                    <a:gd name="T12" fmla="*/ 30 w 60"/>
                    <a:gd name="T13" fmla="*/ 6 h 66"/>
                    <a:gd name="T14" fmla="*/ 28 w 60"/>
                    <a:gd name="T15" fmla="*/ 6 h 66"/>
                    <a:gd name="T16" fmla="*/ 27 w 60"/>
                    <a:gd name="T17" fmla="*/ 6 h 66"/>
                    <a:gd name="T18" fmla="*/ 22 w 60"/>
                    <a:gd name="T19" fmla="*/ 10 h 66"/>
                    <a:gd name="T20" fmla="*/ 19 w 60"/>
                    <a:gd name="T21" fmla="*/ 7 h 66"/>
                    <a:gd name="T22" fmla="*/ 22 w 60"/>
                    <a:gd name="T23" fmla="*/ 0 h 66"/>
                    <a:gd name="T24" fmla="*/ 30 w 60"/>
                    <a:gd name="T25" fmla="*/ 0 h 66"/>
                    <a:gd name="T26" fmla="*/ 35 w 60"/>
                    <a:gd name="T27" fmla="*/ 0 h 66"/>
                    <a:gd name="T28" fmla="*/ 39 w 60"/>
                    <a:gd name="T29" fmla="*/ 1 h 66"/>
                    <a:gd name="T30" fmla="*/ 43 w 60"/>
                    <a:gd name="T31" fmla="*/ 2 h 66"/>
                    <a:gd name="T32" fmla="*/ 46 w 60"/>
                    <a:gd name="T33" fmla="*/ 4 h 66"/>
                    <a:gd name="T34" fmla="*/ 52 w 60"/>
                    <a:gd name="T35" fmla="*/ 8 h 66"/>
                    <a:gd name="T36" fmla="*/ 57 w 60"/>
                    <a:gd name="T37" fmla="*/ 13 h 66"/>
                    <a:gd name="T38" fmla="*/ 60 w 60"/>
                    <a:gd name="T39" fmla="*/ 21 h 66"/>
                    <a:gd name="T40" fmla="*/ 57 w 60"/>
                    <a:gd name="T41" fmla="*/ 28 h 66"/>
                    <a:gd name="T42" fmla="*/ 56 w 60"/>
                    <a:gd name="T43" fmla="*/ 32 h 66"/>
                    <a:gd name="T44" fmla="*/ 54 w 60"/>
                    <a:gd name="T45" fmla="*/ 34 h 66"/>
                    <a:gd name="T46" fmla="*/ 52 w 60"/>
                    <a:gd name="T47" fmla="*/ 38 h 66"/>
                    <a:gd name="T48" fmla="*/ 51 w 60"/>
                    <a:gd name="T49" fmla="*/ 41 h 66"/>
                    <a:gd name="T50" fmla="*/ 50 w 60"/>
                    <a:gd name="T51" fmla="*/ 44 h 66"/>
                    <a:gd name="T52" fmla="*/ 47 w 60"/>
                    <a:gd name="T53" fmla="*/ 47 h 66"/>
                    <a:gd name="T54" fmla="*/ 46 w 60"/>
                    <a:gd name="T55" fmla="*/ 51 h 66"/>
                    <a:gd name="T56" fmla="*/ 44 w 60"/>
                    <a:gd name="T57" fmla="*/ 53 h 66"/>
                    <a:gd name="T58" fmla="*/ 43 w 60"/>
                    <a:gd name="T59" fmla="*/ 55 h 66"/>
                    <a:gd name="T60" fmla="*/ 43 w 60"/>
                    <a:gd name="T61" fmla="*/ 57 h 66"/>
                    <a:gd name="T62" fmla="*/ 44 w 60"/>
                    <a:gd name="T63" fmla="*/ 58 h 66"/>
                    <a:gd name="T64" fmla="*/ 45 w 60"/>
                    <a:gd name="T65" fmla="*/ 60 h 66"/>
                    <a:gd name="T66" fmla="*/ 49 w 60"/>
                    <a:gd name="T67" fmla="*/ 62 h 66"/>
                    <a:gd name="T68" fmla="*/ 46 w 60"/>
                    <a:gd name="T69" fmla="*/ 66 h 66"/>
                    <a:gd name="T70" fmla="*/ 44 w 60"/>
                    <a:gd name="T71" fmla="*/ 64 h 66"/>
                    <a:gd name="T72" fmla="*/ 41 w 60"/>
                    <a:gd name="T73" fmla="*/ 62 h 66"/>
                    <a:gd name="T74" fmla="*/ 39 w 60"/>
                    <a:gd name="T75" fmla="*/ 61 h 66"/>
                    <a:gd name="T76" fmla="*/ 36 w 60"/>
                    <a:gd name="T77" fmla="*/ 60 h 66"/>
                    <a:gd name="T78" fmla="*/ 34 w 60"/>
                    <a:gd name="T79" fmla="*/ 58 h 66"/>
                    <a:gd name="T80" fmla="*/ 32 w 60"/>
                    <a:gd name="T81" fmla="*/ 57 h 66"/>
                    <a:gd name="T82" fmla="*/ 29 w 60"/>
                    <a:gd name="T83" fmla="*/ 56 h 66"/>
                    <a:gd name="T84" fmla="*/ 26 w 60"/>
                    <a:gd name="T85" fmla="*/ 55 h 66"/>
                    <a:gd name="T86" fmla="*/ 26 w 60"/>
                    <a:gd name="T87" fmla="*/ 53 h 66"/>
                    <a:gd name="T88" fmla="*/ 29 w 60"/>
                    <a:gd name="T89" fmla="*/ 47 h 66"/>
                    <a:gd name="T90" fmla="*/ 15 w 60"/>
                    <a:gd name="T91" fmla="*/ 50 h 66"/>
                    <a:gd name="T92" fmla="*/ 13 w 60"/>
                    <a:gd name="T93" fmla="*/ 50 h 66"/>
                    <a:gd name="T94" fmla="*/ 11 w 60"/>
                    <a:gd name="T95" fmla="*/ 49 h 66"/>
                    <a:gd name="T96" fmla="*/ 10 w 60"/>
                    <a:gd name="T97" fmla="*/ 49 h 66"/>
                    <a:gd name="T98" fmla="*/ 7 w 60"/>
                    <a:gd name="T99" fmla="*/ 47 h 66"/>
                    <a:gd name="T100" fmla="*/ 2 w 60"/>
                    <a:gd name="T101" fmla="*/ 44 h 66"/>
                    <a:gd name="T102" fmla="*/ 0 w 60"/>
                    <a:gd name="T103" fmla="*/ 39 h 66"/>
                    <a:gd name="T104" fmla="*/ 0 w 60"/>
                    <a:gd name="T105" fmla="*/ 33 h 66"/>
                    <a:gd name="T106" fmla="*/ 1 w 60"/>
                    <a:gd name="T107" fmla="*/ 28 h 66"/>
                    <a:gd name="T108" fmla="*/ 4 w 60"/>
                    <a:gd name="T109" fmla="*/ 25 h 66"/>
                    <a:gd name="T110" fmla="*/ 6 w 60"/>
                    <a:gd name="T111" fmla="*/ 22 h 66"/>
                    <a:gd name="T112" fmla="*/ 8 w 60"/>
                    <a:gd name="T113" fmla="*/ 21 h 66"/>
                    <a:gd name="T114" fmla="*/ 12 w 60"/>
                    <a:gd name="T115" fmla="*/ 19 h 66"/>
                    <a:gd name="T116" fmla="*/ 17 w 60"/>
                    <a:gd name="T117" fmla="*/ 19 h 66"/>
                    <a:gd name="T118" fmla="*/ 21 w 60"/>
                    <a:gd name="T119" fmla="*/ 21 h 66"/>
                    <a:gd name="T120" fmla="*/ 24 w 60"/>
                    <a:gd name="T121" fmla="*/ 22 h 66"/>
                    <a:gd name="T122" fmla="*/ 29 w 60"/>
                    <a:gd name="T123" fmla="*/ 23 h 66"/>
                    <a:gd name="T124" fmla="*/ 40 w 60"/>
                    <a:gd name="T125" fmla="*/ 27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0" h="66">
                      <a:moveTo>
                        <a:pt x="40" y="27"/>
                      </a:moveTo>
                      <a:lnTo>
                        <a:pt x="41" y="22"/>
                      </a:lnTo>
                      <a:lnTo>
                        <a:pt x="41" y="16"/>
                      </a:lnTo>
                      <a:lnTo>
                        <a:pt x="39" y="12"/>
                      </a:lnTo>
                      <a:lnTo>
                        <a:pt x="34" y="8"/>
                      </a:lnTo>
                      <a:lnTo>
                        <a:pt x="33" y="7"/>
                      </a:lnTo>
                      <a:lnTo>
                        <a:pt x="30" y="6"/>
                      </a:lnTo>
                      <a:lnTo>
                        <a:pt x="28" y="6"/>
                      </a:lnTo>
                      <a:lnTo>
                        <a:pt x="27" y="6"/>
                      </a:lnTo>
                      <a:lnTo>
                        <a:pt x="22" y="10"/>
                      </a:lnTo>
                      <a:lnTo>
                        <a:pt x="19" y="7"/>
                      </a:lnTo>
                      <a:lnTo>
                        <a:pt x="22" y="0"/>
                      </a:lnTo>
                      <a:lnTo>
                        <a:pt x="30" y="0"/>
                      </a:lnTo>
                      <a:lnTo>
                        <a:pt x="35" y="0"/>
                      </a:lnTo>
                      <a:lnTo>
                        <a:pt x="39" y="1"/>
                      </a:lnTo>
                      <a:lnTo>
                        <a:pt x="43" y="2"/>
                      </a:lnTo>
                      <a:lnTo>
                        <a:pt x="46" y="4"/>
                      </a:lnTo>
                      <a:lnTo>
                        <a:pt x="52" y="8"/>
                      </a:lnTo>
                      <a:lnTo>
                        <a:pt x="57" y="13"/>
                      </a:lnTo>
                      <a:lnTo>
                        <a:pt x="60" y="21"/>
                      </a:lnTo>
                      <a:lnTo>
                        <a:pt x="57" y="28"/>
                      </a:lnTo>
                      <a:lnTo>
                        <a:pt x="56" y="32"/>
                      </a:lnTo>
                      <a:lnTo>
                        <a:pt x="54" y="34"/>
                      </a:lnTo>
                      <a:lnTo>
                        <a:pt x="52" y="38"/>
                      </a:lnTo>
                      <a:lnTo>
                        <a:pt x="51" y="41"/>
                      </a:lnTo>
                      <a:lnTo>
                        <a:pt x="50" y="44"/>
                      </a:lnTo>
                      <a:lnTo>
                        <a:pt x="47" y="47"/>
                      </a:lnTo>
                      <a:lnTo>
                        <a:pt x="46" y="51"/>
                      </a:lnTo>
                      <a:lnTo>
                        <a:pt x="44" y="53"/>
                      </a:lnTo>
                      <a:lnTo>
                        <a:pt x="43" y="55"/>
                      </a:lnTo>
                      <a:lnTo>
                        <a:pt x="43" y="57"/>
                      </a:lnTo>
                      <a:lnTo>
                        <a:pt x="44" y="58"/>
                      </a:lnTo>
                      <a:lnTo>
                        <a:pt x="45" y="60"/>
                      </a:lnTo>
                      <a:lnTo>
                        <a:pt x="49" y="62"/>
                      </a:lnTo>
                      <a:lnTo>
                        <a:pt x="46" y="66"/>
                      </a:lnTo>
                      <a:lnTo>
                        <a:pt x="44" y="64"/>
                      </a:lnTo>
                      <a:lnTo>
                        <a:pt x="41" y="62"/>
                      </a:lnTo>
                      <a:lnTo>
                        <a:pt x="39" y="61"/>
                      </a:lnTo>
                      <a:lnTo>
                        <a:pt x="36" y="60"/>
                      </a:lnTo>
                      <a:lnTo>
                        <a:pt x="34" y="58"/>
                      </a:lnTo>
                      <a:lnTo>
                        <a:pt x="32" y="57"/>
                      </a:lnTo>
                      <a:lnTo>
                        <a:pt x="29" y="56"/>
                      </a:lnTo>
                      <a:lnTo>
                        <a:pt x="26" y="55"/>
                      </a:lnTo>
                      <a:lnTo>
                        <a:pt x="26" y="53"/>
                      </a:lnTo>
                      <a:lnTo>
                        <a:pt x="29" y="47"/>
                      </a:lnTo>
                      <a:lnTo>
                        <a:pt x="15" y="50"/>
                      </a:lnTo>
                      <a:lnTo>
                        <a:pt x="13" y="50"/>
                      </a:lnTo>
                      <a:lnTo>
                        <a:pt x="11" y="49"/>
                      </a:lnTo>
                      <a:lnTo>
                        <a:pt x="10" y="49"/>
                      </a:lnTo>
                      <a:lnTo>
                        <a:pt x="7" y="47"/>
                      </a:lnTo>
                      <a:lnTo>
                        <a:pt x="2" y="44"/>
                      </a:lnTo>
                      <a:lnTo>
                        <a:pt x="0" y="39"/>
                      </a:lnTo>
                      <a:lnTo>
                        <a:pt x="0" y="33"/>
                      </a:lnTo>
                      <a:lnTo>
                        <a:pt x="1" y="28"/>
                      </a:lnTo>
                      <a:lnTo>
                        <a:pt x="4" y="25"/>
                      </a:lnTo>
                      <a:lnTo>
                        <a:pt x="6" y="22"/>
                      </a:lnTo>
                      <a:lnTo>
                        <a:pt x="8" y="21"/>
                      </a:lnTo>
                      <a:lnTo>
                        <a:pt x="12" y="19"/>
                      </a:lnTo>
                      <a:lnTo>
                        <a:pt x="17" y="19"/>
                      </a:lnTo>
                      <a:lnTo>
                        <a:pt x="21" y="21"/>
                      </a:lnTo>
                      <a:lnTo>
                        <a:pt x="24" y="22"/>
                      </a:lnTo>
                      <a:lnTo>
                        <a:pt x="29" y="23"/>
                      </a:lnTo>
                      <a:lnTo>
                        <a:pt x="40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32" name="Freeform 1148"/>
                <p:cNvSpPr>
                  <a:spLocks/>
                </p:cNvSpPr>
                <p:nvPr/>
              </p:nvSpPr>
              <p:spPr bwMode="auto">
                <a:xfrm>
                  <a:off x="4692" y="2389"/>
                  <a:ext cx="5" cy="3"/>
                </a:xfrm>
                <a:custGeom>
                  <a:avLst/>
                  <a:gdLst>
                    <a:gd name="T0" fmla="*/ 23 w 23"/>
                    <a:gd name="T1" fmla="*/ 2 h 16"/>
                    <a:gd name="T2" fmla="*/ 16 w 23"/>
                    <a:gd name="T3" fmla="*/ 1 h 16"/>
                    <a:gd name="T4" fmla="*/ 11 w 23"/>
                    <a:gd name="T5" fmla="*/ 0 h 16"/>
                    <a:gd name="T6" fmla="*/ 7 w 23"/>
                    <a:gd name="T7" fmla="*/ 0 h 16"/>
                    <a:gd name="T8" fmla="*/ 3 w 23"/>
                    <a:gd name="T9" fmla="*/ 1 h 16"/>
                    <a:gd name="T10" fmla="*/ 1 w 23"/>
                    <a:gd name="T11" fmla="*/ 5 h 16"/>
                    <a:gd name="T12" fmla="*/ 0 w 23"/>
                    <a:gd name="T13" fmla="*/ 7 h 16"/>
                    <a:gd name="T14" fmla="*/ 1 w 23"/>
                    <a:gd name="T15" fmla="*/ 10 h 16"/>
                    <a:gd name="T16" fmla="*/ 2 w 23"/>
                    <a:gd name="T17" fmla="*/ 12 h 16"/>
                    <a:gd name="T18" fmla="*/ 3 w 23"/>
                    <a:gd name="T19" fmla="*/ 13 h 16"/>
                    <a:gd name="T20" fmla="*/ 7 w 23"/>
                    <a:gd name="T21" fmla="*/ 15 h 16"/>
                    <a:gd name="T22" fmla="*/ 11 w 23"/>
                    <a:gd name="T23" fmla="*/ 16 h 16"/>
                    <a:gd name="T24" fmla="*/ 13 w 23"/>
                    <a:gd name="T25" fmla="*/ 16 h 16"/>
                    <a:gd name="T26" fmla="*/ 16 w 23"/>
                    <a:gd name="T27" fmla="*/ 15 h 16"/>
                    <a:gd name="T28" fmla="*/ 23 w 23"/>
                    <a:gd name="T29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3" h="16">
                      <a:moveTo>
                        <a:pt x="23" y="2"/>
                      </a:moveTo>
                      <a:lnTo>
                        <a:pt x="16" y="1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lnTo>
                        <a:pt x="1" y="5"/>
                      </a:ln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2" y="12"/>
                      </a:lnTo>
                      <a:lnTo>
                        <a:pt x="3" y="13"/>
                      </a:lnTo>
                      <a:lnTo>
                        <a:pt x="7" y="15"/>
                      </a:lnTo>
                      <a:lnTo>
                        <a:pt x="11" y="16"/>
                      </a:lnTo>
                      <a:lnTo>
                        <a:pt x="13" y="16"/>
                      </a:lnTo>
                      <a:lnTo>
                        <a:pt x="16" y="15"/>
                      </a:lnTo>
                      <a:lnTo>
                        <a:pt x="23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33" name="Freeform 1149"/>
                <p:cNvSpPr>
                  <a:spLocks/>
                </p:cNvSpPr>
                <p:nvPr/>
              </p:nvSpPr>
              <p:spPr bwMode="auto">
                <a:xfrm>
                  <a:off x="4700" y="2383"/>
                  <a:ext cx="12" cy="17"/>
                </a:xfrm>
                <a:custGeom>
                  <a:avLst/>
                  <a:gdLst>
                    <a:gd name="T0" fmla="*/ 36 w 61"/>
                    <a:gd name="T1" fmla="*/ 0 h 86"/>
                    <a:gd name="T2" fmla="*/ 40 w 61"/>
                    <a:gd name="T3" fmla="*/ 1 h 86"/>
                    <a:gd name="T4" fmla="*/ 44 w 61"/>
                    <a:gd name="T5" fmla="*/ 2 h 86"/>
                    <a:gd name="T6" fmla="*/ 48 w 61"/>
                    <a:gd name="T7" fmla="*/ 3 h 86"/>
                    <a:gd name="T8" fmla="*/ 51 w 61"/>
                    <a:gd name="T9" fmla="*/ 5 h 86"/>
                    <a:gd name="T10" fmla="*/ 61 w 61"/>
                    <a:gd name="T11" fmla="*/ 7 h 86"/>
                    <a:gd name="T12" fmla="*/ 61 w 61"/>
                    <a:gd name="T13" fmla="*/ 8 h 86"/>
                    <a:gd name="T14" fmla="*/ 30 w 61"/>
                    <a:gd name="T15" fmla="*/ 70 h 86"/>
                    <a:gd name="T16" fmla="*/ 28 w 61"/>
                    <a:gd name="T17" fmla="*/ 73 h 86"/>
                    <a:gd name="T18" fmla="*/ 28 w 61"/>
                    <a:gd name="T19" fmla="*/ 74 h 86"/>
                    <a:gd name="T20" fmla="*/ 27 w 61"/>
                    <a:gd name="T21" fmla="*/ 75 h 86"/>
                    <a:gd name="T22" fmla="*/ 27 w 61"/>
                    <a:gd name="T23" fmla="*/ 76 h 86"/>
                    <a:gd name="T24" fmla="*/ 27 w 61"/>
                    <a:gd name="T25" fmla="*/ 76 h 86"/>
                    <a:gd name="T26" fmla="*/ 27 w 61"/>
                    <a:gd name="T27" fmla="*/ 78 h 86"/>
                    <a:gd name="T28" fmla="*/ 28 w 61"/>
                    <a:gd name="T29" fmla="*/ 79 h 86"/>
                    <a:gd name="T30" fmla="*/ 30 w 61"/>
                    <a:gd name="T31" fmla="*/ 80 h 86"/>
                    <a:gd name="T32" fmla="*/ 34 w 61"/>
                    <a:gd name="T33" fmla="*/ 82 h 86"/>
                    <a:gd name="T34" fmla="*/ 32 w 61"/>
                    <a:gd name="T35" fmla="*/ 86 h 86"/>
                    <a:gd name="T36" fmla="*/ 28 w 61"/>
                    <a:gd name="T37" fmla="*/ 84 h 86"/>
                    <a:gd name="T38" fmla="*/ 25 w 61"/>
                    <a:gd name="T39" fmla="*/ 81 h 86"/>
                    <a:gd name="T40" fmla="*/ 21 w 61"/>
                    <a:gd name="T41" fmla="*/ 79 h 86"/>
                    <a:gd name="T42" fmla="*/ 16 w 61"/>
                    <a:gd name="T43" fmla="*/ 76 h 86"/>
                    <a:gd name="T44" fmla="*/ 12 w 61"/>
                    <a:gd name="T45" fmla="*/ 75 h 86"/>
                    <a:gd name="T46" fmla="*/ 9 w 61"/>
                    <a:gd name="T47" fmla="*/ 74 h 86"/>
                    <a:gd name="T48" fmla="*/ 5 w 61"/>
                    <a:gd name="T49" fmla="*/ 71 h 86"/>
                    <a:gd name="T50" fmla="*/ 0 w 61"/>
                    <a:gd name="T51" fmla="*/ 69 h 86"/>
                    <a:gd name="T52" fmla="*/ 3 w 61"/>
                    <a:gd name="T53" fmla="*/ 65 h 86"/>
                    <a:gd name="T54" fmla="*/ 8 w 61"/>
                    <a:gd name="T55" fmla="*/ 68 h 86"/>
                    <a:gd name="T56" fmla="*/ 9 w 61"/>
                    <a:gd name="T57" fmla="*/ 69 h 86"/>
                    <a:gd name="T58" fmla="*/ 10 w 61"/>
                    <a:gd name="T59" fmla="*/ 69 h 86"/>
                    <a:gd name="T60" fmla="*/ 11 w 61"/>
                    <a:gd name="T61" fmla="*/ 69 h 86"/>
                    <a:gd name="T62" fmla="*/ 12 w 61"/>
                    <a:gd name="T63" fmla="*/ 68 h 86"/>
                    <a:gd name="T64" fmla="*/ 12 w 61"/>
                    <a:gd name="T65" fmla="*/ 67 h 86"/>
                    <a:gd name="T66" fmla="*/ 14 w 61"/>
                    <a:gd name="T67" fmla="*/ 65 h 86"/>
                    <a:gd name="T68" fmla="*/ 14 w 61"/>
                    <a:gd name="T69" fmla="*/ 65 h 86"/>
                    <a:gd name="T70" fmla="*/ 15 w 61"/>
                    <a:gd name="T71" fmla="*/ 64 h 86"/>
                    <a:gd name="T72" fmla="*/ 39 w 61"/>
                    <a:gd name="T73" fmla="*/ 16 h 86"/>
                    <a:gd name="T74" fmla="*/ 42 w 61"/>
                    <a:gd name="T75" fmla="*/ 12 h 86"/>
                    <a:gd name="T76" fmla="*/ 42 w 61"/>
                    <a:gd name="T77" fmla="*/ 9 h 86"/>
                    <a:gd name="T78" fmla="*/ 42 w 61"/>
                    <a:gd name="T79" fmla="*/ 8 h 86"/>
                    <a:gd name="T80" fmla="*/ 40 w 61"/>
                    <a:gd name="T81" fmla="*/ 7 h 86"/>
                    <a:gd name="T82" fmla="*/ 34 w 61"/>
                    <a:gd name="T83" fmla="*/ 3 h 86"/>
                    <a:gd name="T84" fmla="*/ 36 w 61"/>
                    <a:gd name="T85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61" h="86">
                      <a:moveTo>
                        <a:pt x="36" y="0"/>
                      </a:moveTo>
                      <a:lnTo>
                        <a:pt x="40" y="1"/>
                      </a:lnTo>
                      <a:lnTo>
                        <a:pt x="44" y="2"/>
                      </a:lnTo>
                      <a:lnTo>
                        <a:pt x="48" y="3"/>
                      </a:lnTo>
                      <a:lnTo>
                        <a:pt x="51" y="5"/>
                      </a:lnTo>
                      <a:lnTo>
                        <a:pt x="61" y="7"/>
                      </a:lnTo>
                      <a:lnTo>
                        <a:pt x="61" y="8"/>
                      </a:lnTo>
                      <a:lnTo>
                        <a:pt x="30" y="70"/>
                      </a:lnTo>
                      <a:lnTo>
                        <a:pt x="28" y="73"/>
                      </a:lnTo>
                      <a:lnTo>
                        <a:pt x="28" y="74"/>
                      </a:lnTo>
                      <a:lnTo>
                        <a:pt x="27" y="75"/>
                      </a:lnTo>
                      <a:lnTo>
                        <a:pt x="27" y="76"/>
                      </a:lnTo>
                      <a:lnTo>
                        <a:pt x="27" y="78"/>
                      </a:lnTo>
                      <a:lnTo>
                        <a:pt x="28" y="79"/>
                      </a:lnTo>
                      <a:lnTo>
                        <a:pt x="30" y="80"/>
                      </a:lnTo>
                      <a:lnTo>
                        <a:pt x="34" y="82"/>
                      </a:lnTo>
                      <a:lnTo>
                        <a:pt x="32" y="86"/>
                      </a:lnTo>
                      <a:lnTo>
                        <a:pt x="28" y="84"/>
                      </a:lnTo>
                      <a:lnTo>
                        <a:pt x="25" y="81"/>
                      </a:lnTo>
                      <a:lnTo>
                        <a:pt x="21" y="79"/>
                      </a:lnTo>
                      <a:lnTo>
                        <a:pt x="16" y="76"/>
                      </a:lnTo>
                      <a:lnTo>
                        <a:pt x="12" y="75"/>
                      </a:lnTo>
                      <a:lnTo>
                        <a:pt x="9" y="74"/>
                      </a:lnTo>
                      <a:lnTo>
                        <a:pt x="5" y="71"/>
                      </a:lnTo>
                      <a:lnTo>
                        <a:pt x="0" y="69"/>
                      </a:lnTo>
                      <a:lnTo>
                        <a:pt x="3" y="65"/>
                      </a:lnTo>
                      <a:lnTo>
                        <a:pt x="8" y="68"/>
                      </a:lnTo>
                      <a:lnTo>
                        <a:pt x="9" y="69"/>
                      </a:lnTo>
                      <a:lnTo>
                        <a:pt x="10" y="69"/>
                      </a:lnTo>
                      <a:lnTo>
                        <a:pt x="11" y="69"/>
                      </a:lnTo>
                      <a:lnTo>
                        <a:pt x="12" y="68"/>
                      </a:lnTo>
                      <a:lnTo>
                        <a:pt x="12" y="67"/>
                      </a:lnTo>
                      <a:lnTo>
                        <a:pt x="14" y="65"/>
                      </a:lnTo>
                      <a:lnTo>
                        <a:pt x="15" y="64"/>
                      </a:lnTo>
                      <a:lnTo>
                        <a:pt x="39" y="16"/>
                      </a:lnTo>
                      <a:lnTo>
                        <a:pt x="42" y="12"/>
                      </a:lnTo>
                      <a:lnTo>
                        <a:pt x="42" y="9"/>
                      </a:lnTo>
                      <a:lnTo>
                        <a:pt x="42" y="8"/>
                      </a:lnTo>
                      <a:lnTo>
                        <a:pt x="40" y="7"/>
                      </a:lnTo>
                      <a:lnTo>
                        <a:pt x="34" y="3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34" name="Freeform 1150"/>
                <p:cNvSpPr>
                  <a:spLocks/>
                </p:cNvSpPr>
                <p:nvPr/>
              </p:nvSpPr>
              <p:spPr bwMode="auto">
                <a:xfrm>
                  <a:off x="4717" y="2390"/>
                  <a:ext cx="18" cy="20"/>
                </a:xfrm>
                <a:custGeom>
                  <a:avLst/>
                  <a:gdLst>
                    <a:gd name="T0" fmla="*/ 33 w 91"/>
                    <a:gd name="T1" fmla="*/ 83 h 98"/>
                    <a:gd name="T2" fmla="*/ 30 w 91"/>
                    <a:gd name="T3" fmla="*/ 86 h 98"/>
                    <a:gd name="T4" fmla="*/ 30 w 91"/>
                    <a:gd name="T5" fmla="*/ 89 h 98"/>
                    <a:gd name="T6" fmla="*/ 33 w 91"/>
                    <a:gd name="T7" fmla="*/ 91 h 98"/>
                    <a:gd name="T8" fmla="*/ 39 w 91"/>
                    <a:gd name="T9" fmla="*/ 95 h 98"/>
                    <a:gd name="T10" fmla="*/ 33 w 91"/>
                    <a:gd name="T11" fmla="*/ 96 h 98"/>
                    <a:gd name="T12" fmla="*/ 23 w 91"/>
                    <a:gd name="T13" fmla="*/ 91 h 98"/>
                    <a:gd name="T14" fmla="*/ 13 w 91"/>
                    <a:gd name="T15" fmla="*/ 86 h 98"/>
                    <a:gd name="T16" fmla="*/ 3 w 91"/>
                    <a:gd name="T17" fmla="*/ 83 h 98"/>
                    <a:gd name="T18" fmla="*/ 2 w 91"/>
                    <a:gd name="T19" fmla="*/ 75 h 98"/>
                    <a:gd name="T20" fmla="*/ 8 w 91"/>
                    <a:gd name="T21" fmla="*/ 79 h 98"/>
                    <a:gd name="T22" fmla="*/ 11 w 91"/>
                    <a:gd name="T23" fmla="*/ 79 h 98"/>
                    <a:gd name="T24" fmla="*/ 13 w 91"/>
                    <a:gd name="T25" fmla="*/ 78 h 98"/>
                    <a:gd name="T26" fmla="*/ 16 w 91"/>
                    <a:gd name="T27" fmla="*/ 74 h 98"/>
                    <a:gd name="T28" fmla="*/ 42 w 91"/>
                    <a:gd name="T29" fmla="*/ 20 h 98"/>
                    <a:gd name="T30" fmla="*/ 27 w 91"/>
                    <a:gd name="T31" fmla="*/ 13 h 98"/>
                    <a:gd name="T32" fmla="*/ 23 w 91"/>
                    <a:gd name="T33" fmla="*/ 11 h 98"/>
                    <a:gd name="T34" fmla="*/ 20 w 91"/>
                    <a:gd name="T35" fmla="*/ 12 h 98"/>
                    <a:gd name="T36" fmla="*/ 19 w 91"/>
                    <a:gd name="T37" fmla="*/ 12 h 98"/>
                    <a:gd name="T38" fmla="*/ 14 w 91"/>
                    <a:gd name="T39" fmla="*/ 20 h 98"/>
                    <a:gd name="T40" fmla="*/ 12 w 91"/>
                    <a:gd name="T41" fmla="*/ 13 h 98"/>
                    <a:gd name="T42" fmla="*/ 16 w 91"/>
                    <a:gd name="T43" fmla="*/ 5 h 98"/>
                    <a:gd name="T44" fmla="*/ 18 w 91"/>
                    <a:gd name="T45" fmla="*/ 0 h 98"/>
                    <a:gd name="T46" fmla="*/ 28 w 91"/>
                    <a:gd name="T47" fmla="*/ 5 h 98"/>
                    <a:gd name="T48" fmla="*/ 36 w 91"/>
                    <a:gd name="T49" fmla="*/ 10 h 98"/>
                    <a:gd name="T50" fmla="*/ 46 w 91"/>
                    <a:gd name="T51" fmla="*/ 14 h 98"/>
                    <a:gd name="T52" fmla="*/ 55 w 91"/>
                    <a:gd name="T53" fmla="*/ 19 h 98"/>
                    <a:gd name="T54" fmla="*/ 63 w 91"/>
                    <a:gd name="T55" fmla="*/ 24 h 98"/>
                    <a:gd name="T56" fmla="*/ 73 w 91"/>
                    <a:gd name="T57" fmla="*/ 28 h 98"/>
                    <a:gd name="T58" fmla="*/ 81 w 91"/>
                    <a:gd name="T59" fmla="*/ 33 h 98"/>
                    <a:gd name="T60" fmla="*/ 91 w 91"/>
                    <a:gd name="T61" fmla="*/ 37 h 98"/>
                    <a:gd name="T62" fmla="*/ 89 w 91"/>
                    <a:gd name="T63" fmla="*/ 42 h 98"/>
                    <a:gd name="T64" fmla="*/ 84 w 91"/>
                    <a:gd name="T65" fmla="*/ 50 h 98"/>
                    <a:gd name="T66" fmla="*/ 76 w 91"/>
                    <a:gd name="T67" fmla="*/ 52 h 98"/>
                    <a:gd name="T68" fmla="*/ 80 w 91"/>
                    <a:gd name="T69" fmla="*/ 44 h 98"/>
                    <a:gd name="T70" fmla="*/ 80 w 91"/>
                    <a:gd name="T71" fmla="*/ 42 h 98"/>
                    <a:gd name="T72" fmla="*/ 79 w 91"/>
                    <a:gd name="T73" fmla="*/ 41 h 98"/>
                    <a:gd name="T74" fmla="*/ 75 w 91"/>
                    <a:gd name="T75" fmla="*/ 39 h 98"/>
                    <a:gd name="T76" fmla="*/ 59 w 91"/>
                    <a:gd name="T77" fmla="*/ 3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91" h="98">
                      <a:moveTo>
                        <a:pt x="34" y="79"/>
                      </a:moveTo>
                      <a:lnTo>
                        <a:pt x="33" y="83"/>
                      </a:lnTo>
                      <a:lnTo>
                        <a:pt x="31" y="85"/>
                      </a:lnTo>
                      <a:lnTo>
                        <a:pt x="30" y="86"/>
                      </a:lnTo>
                      <a:lnTo>
                        <a:pt x="30" y="87"/>
                      </a:lnTo>
                      <a:lnTo>
                        <a:pt x="30" y="89"/>
                      </a:lnTo>
                      <a:lnTo>
                        <a:pt x="31" y="90"/>
                      </a:lnTo>
                      <a:lnTo>
                        <a:pt x="33" y="91"/>
                      </a:lnTo>
                      <a:lnTo>
                        <a:pt x="34" y="92"/>
                      </a:lnTo>
                      <a:lnTo>
                        <a:pt x="39" y="95"/>
                      </a:lnTo>
                      <a:lnTo>
                        <a:pt x="36" y="98"/>
                      </a:lnTo>
                      <a:lnTo>
                        <a:pt x="33" y="96"/>
                      </a:lnTo>
                      <a:lnTo>
                        <a:pt x="28" y="93"/>
                      </a:lnTo>
                      <a:lnTo>
                        <a:pt x="23" y="91"/>
                      </a:lnTo>
                      <a:lnTo>
                        <a:pt x="18" y="89"/>
                      </a:lnTo>
                      <a:lnTo>
                        <a:pt x="13" y="86"/>
                      </a:lnTo>
                      <a:lnTo>
                        <a:pt x="8" y="84"/>
                      </a:lnTo>
                      <a:lnTo>
                        <a:pt x="3" y="83"/>
                      </a:lnTo>
                      <a:lnTo>
                        <a:pt x="0" y="80"/>
                      </a:lnTo>
                      <a:lnTo>
                        <a:pt x="2" y="75"/>
                      </a:lnTo>
                      <a:lnTo>
                        <a:pt x="6" y="78"/>
                      </a:lnTo>
                      <a:lnTo>
                        <a:pt x="8" y="79"/>
                      </a:lnTo>
                      <a:lnTo>
                        <a:pt x="9" y="79"/>
                      </a:lnTo>
                      <a:lnTo>
                        <a:pt x="11" y="79"/>
                      </a:lnTo>
                      <a:lnTo>
                        <a:pt x="12" y="79"/>
                      </a:lnTo>
                      <a:lnTo>
                        <a:pt x="13" y="78"/>
                      </a:lnTo>
                      <a:lnTo>
                        <a:pt x="14" y="76"/>
                      </a:lnTo>
                      <a:lnTo>
                        <a:pt x="16" y="74"/>
                      </a:lnTo>
                      <a:lnTo>
                        <a:pt x="17" y="70"/>
                      </a:lnTo>
                      <a:lnTo>
                        <a:pt x="42" y="20"/>
                      </a:lnTo>
                      <a:lnTo>
                        <a:pt x="29" y="14"/>
                      </a:lnTo>
                      <a:lnTo>
                        <a:pt x="27" y="13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0" y="12"/>
                      </a:lnTo>
                      <a:lnTo>
                        <a:pt x="19" y="12"/>
                      </a:lnTo>
                      <a:lnTo>
                        <a:pt x="19" y="13"/>
                      </a:lnTo>
                      <a:lnTo>
                        <a:pt x="14" y="20"/>
                      </a:lnTo>
                      <a:lnTo>
                        <a:pt x="9" y="18"/>
                      </a:lnTo>
                      <a:lnTo>
                        <a:pt x="12" y="13"/>
                      </a:lnTo>
                      <a:lnTo>
                        <a:pt x="13" y="8"/>
                      </a:lnTo>
                      <a:lnTo>
                        <a:pt x="16" y="5"/>
                      </a:lnTo>
                      <a:lnTo>
                        <a:pt x="17" y="0"/>
                      </a:lnTo>
                      <a:lnTo>
                        <a:pt x="18" y="0"/>
                      </a:lnTo>
                      <a:lnTo>
                        <a:pt x="23" y="2"/>
                      </a:lnTo>
                      <a:lnTo>
                        <a:pt x="28" y="5"/>
                      </a:lnTo>
                      <a:lnTo>
                        <a:pt x="31" y="7"/>
                      </a:lnTo>
                      <a:lnTo>
                        <a:pt x="36" y="10"/>
                      </a:lnTo>
                      <a:lnTo>
                        <a:pt x="41" y="12"/>
                      </a:lnTo>
                      <a:lnTo>
                        <a:pt x="46" y="14"/>
                      </a:lnTo>
                      <a:lnTo>
                        <a:pt x="50" y="17"/>
                      </a:lnTo>
                      <a:lnTo>
                        <a:pt x="55" y="19"/>
                      </a:lnTo>
                      <a:lnTo>
                        <a:pt x="58" y="22"/>
                      </a:lnTo>
                      <a:lnTo>
                        <a:pt x="63" y="24"/>
                      </a:lnTo>
                      <a:lnTo>
                        <a:pt x="68" y="27"/>
                      </a:lnTo>
                      <a:lnTo>
                        <a:pt x="73" y="28"/>
                      </a:lnTo>
                      <a:lnTo>
                        <a:pt x="76" y="30"/>
                      </a:lnTo>
                      <a:lnTo>
                        <a:pt x="81" y="33"/>
                      </a:lnTo>
                      <a:lnTo>
                        <a:pt x="86" y="35"/>
                      </a:lnTo>
                      <a:lnTo>
                        <a:pt x="91" y="37"/>
                      </a:lnTo>
                      <a:lnTo>
                        <a:pt x="91" y="39"/>
                      </a:lnTo>
                      <a:lnTo>
                        <a:pt x="89" y="42"/>
                      </a:lnTo>
                      <a:lnTo>
                        <a:pt x="86" y="46"/>
                      </a:lnTo>
                      <a:lnTo>
                        <a:pt x="84" y="50"/>
                      </a:lnTo>
                      <a:lnTo>
                        <a:pt x="81" y="55"/>
                      </a:lnTo>
                      <a:lnTo>
                        <a:pt x="76" y="52"/>
                      </a:lnTo>
                      <a:lnTo>
                        <a:pt x="80" y="45"/>
                      </a:lnTo>
                      <a:lnTo>
                        <a:pt x="80" y="44"/>
                      </a:lnTo>
                      <a:lnTo>
                        <a:pt x="80" y="42"/>
                      </a:lnTo>
                      <a:lnTo>
                        <a:pt x="79" y="41"/>
                      </a:lnTo>
                      <a:lnTo>
                        <a:pt x="78" y="40"/>
                      </a:lnTo>
                      <a:lnTo>
                        <a:pt x="75" y="39"/>
                      </a:lnTo>
                      <a:lnTo>
                        <a:pt x="73" y="37"/>
                      </a:lnTo>
                      <a:lnTo>
                        <a:pt x="59" y="30"/>
                      </a:lnTo>
                      <a:lnTo>
                        <a:pt x="34" y="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35" name="Freeform 1151"/>
                <p:cNvSpPr>
                  <a:spLocks/>
                </p:cNvSpPr>
                <p:nvPr/>
              </p:nvSpPr>
              <p:spPr bwMode="auto">
                <a:xfrm>
                  <a:off x="4730" y="2405"/>
                  <a:ext cx="12" cy="13"/>
                </a:xfrm>
                <a:custGeom>
                  <a:avLst/>
                  <a:gdLst>
                    <a:gd name="T0" fmla="*/ 40 w 59"/>
                    <a:gd name="T1" fmla="*/ 25 h 65"/>
                    <a:gd name="T2" fmla="*/ 41 w 59"/>
                    <a:gd name="T3" fmla="*/ 20 h 65"/>
                    <a:gd name="T4" fmla="*/ 41 w 59"/>
                    <a:gd name="T5" fmla="*/ 16 h 65"/>
                    <a:gd name="T6" fmla="*/ 39 w 59"/>
                    <a:gd name="T7" fmla="*/ 12 h 65"/>
                    <a:gd name="T8" fmla="*/ 34 w 59"/>
                    <a:gd name="T9" fmla="*/ 8 h 65"/>
                    <a:gd name="T10" fmla="*/ 33 w 59"/>
                    <a:gd name="T11" fmla="*/ 7 h 65"/>
                    <a:gd name="T12" fmla="*/ 30 w 59"/>
                    <a:gd name="T13" fmla="*/ 6 h 65"/>
                    <a:gd name="T14" fmla="*/ 28 w 59"/>
                    <a:gd name="T15" fmla="*/ 6 h 65"/>
                    <a:gd name="T16" fmla="*/ 26 w 59"/>
                    <a:gd name="T17" fmla="*/ 6 h 65"/>
                    <a:gd name="T18" fmla="*/ 22 w 59"/>
                    <a:gd name="T19" fmla="*/ 10 h 65"/>
                    <a:gd name="T20" fmla="*/ 18 w 59"/>
                    <a:gd name="T21" fmla="*/ 7 h 65"/>
                    <a:gd name="T22" fmla="*/ 22 w 59"/>
                    <a:gd name="T23" fmla="*/ 0 h 65"/>
                    <a:gd name="T24" fmla="*/ 30 w 59"/>
                    <a:gd name="T25" fmla="*/ 0 h 65"/>
                    <a:gd name="T26" fmla="*/ 35 w 59"/>
                    <a:gd name="T27" fmla="*/ 0 h 65"/>
                    <a:gd name="T28" fmla="*/ 39 w 59"/>
                    <a:gd name="T29" fmla="*/ 1 h 65"/>
                    <a:gd name="T30" fmla="*/ 42 w 59"/>
                    <a:gd name="T31" fmla="*/ 2 h 65"/>
                    <a:gd name="T32" fmla="*/ 46 w 59"/>
                    <a:gd name="T33" fmla="*/ 3 h 65"/>
                    <a:gd name="T34" fmla="*/ 52 w 59"/>
                    <a:gd name="T35" fmla="*/ 8 h 65"/>
                    <a:gd name="T36" fmla="*/ 57 w 59"/>
                    <a:gd name="T37" fmla="*/ 13 h 65"/>
                    <a:gd name="T38" fmla="*/ 59 w 59"/>
                    <a:gd name="T39" fmla="*/ 20 h 65"/>
                    <a:gd name="T40" fmla="*/ 57 w 59"/>
                    <a:gd name="T41" fmla="*/ 28 h 65"/>
                    <a:gd name="T42" fmla="*/ 56 w 59"/>
                    <a:gd name="T43" fmla="*/ 31 h 65"/>
                    <a:gd name="T44" fmla="*/ 53 w 59"/>
                    <a:gd name="T45" fmla="*/ 34 h 65"/>
                    <a:gd name="T46" fmla="*/ 52 w 59"/>
                    <a:gd name="T47" fmla="*/ 37 h 65"/>
                    <a:gd name="T48" fmla="*/ 50 w 59"/>
                    <a:gd name="T49" fmla="*/ 41 h 65"/>
                    <a:gd name="T50" fmla="*/ 48 w 59"/>
                    <a:gd name="T51" fmla="*/ 44 h 65"/>
                    <a:gd name="T52" fmla="*/ 47 w 59"/>
                    <a:gd name="T53" fmla="*/ 47 h 65"/>
                    <a:gd name="T54" fmla="*/ 45 w 59"/>
                    <a:gd name="T55" fmla="*/ 51 h 65"/>
                    <a:gd name="T56" fmla="*/ 44 w 59"/>
                    <a:gd name="T57" fmla="*/ 53 h 65"/>
                    <a:gd name="T58" fmla="*/ 42 w 59"/>
                    <a:gd name="T59" fmla="*/ 56 h 65"/>
                    <a:gd name="T60" fmla="*/ 42 w 59"/>
                    <a:gd name="T61" fmla="*/ 57 h 65"/>
                    <a:gd name="T62" fmla="*/ 44 w 59"/>
                    <a:gd name="T63" fmla="*/ 58 h 65"/>
                    <a:gd name="T64" fmla="*/ 45 w 59"/>
                    <a:gd name="T65" fmla="*/ 59 h 65"/>
                    <a:gd name="T66" fmla="*/ 48 w 59"/>
                    <a:gd name="T67" fmla="*/ 62 h 65"/>
                    <a:gd name="T68" fmla="*/ 46 w 59"/>
                    <a:gd name="T69" fmla="*/ 65 h 65"/>
                    <a:gd name="T70" fmla="*/ 44 w 59"/>
                    <a:gd name="T71" fmla="*/ 64 h 65"/>
                    <a:gd name="T72" fmla="*/ 41 w 59"/>
                    <a:gd name="T73" fmla="*/ 62 h 65"/>
                    <a:gd name="T74" fmla="*/ 39 w 59"/>
                    <a:gd name="T75" fmla="*/ 61 h 65"/>
                    <a:gd name="T76" fmla="*/ 36 w 59"/>
                    <a:gd name="T77" fmla="*/ 59 h 65"/>
                    <a:gd name="T78" fmla="*/ 34 w 59"/>
                    <a:gd name="T79" fmla="*/ 58 h 65"/>
                    <a:gd name="T80" fmla="*/ 31 w 59"/>
                    <a:gd name="T81" fmla="*/ 57 h 65"/>
                    <a:gd name="T82" fmla="*/ 28 w 59"/>
                    <a:gd name="T83" fmla="*/ 56 h 65"/>
                    <a:gd name="T84" fmla="*/ 25 w 59"/>
                    <a:gd name="T85" fmla="*/ 55 h 65"/>
                    <a:gd name="T86" fmla="*/ 25 w 59"/>
                    <a:gd name="T87" fmla="*/ 53 h 65"/>
                    <a:gd name="T88" fmla="*/ 29 w 59"/>
                    <a:gd name="T89" fmla="*/ 47 h 65"/>
                    <a:gd name="T90" fmla="*/ 14 w 59"/>
                    <a:gd name="T91" fmla="*/ 48 h 65"/>
                    <a:gd name="T92" fmla="*/ 13 w 59"/>
                    <a:gd name="T93" fmla="*/ 48 h 65"/>
                    <a:gd name="T94" fmla="*/ 11 w 59"/>
                    <a:gd name="T95" fmla="*/ 48 h 65"/>
                    <a:gd name="T96" fmla="*/ 9 w 59"/>
                    <a:gd name="T97" fmla="*/ 48 h 65"/>
                    <a:gd name="T98" fmla="*/ 7 w 59"/>
                    <a:gd name="T99" fmla="*/ 47 h 65"/>
                    <a:gd name="T100" fmla="*/ 2 w 59"/>
                    <a:gd name="T101" fmla="*/ 44 h 65"/>
                    <a:gd name="T102" fmla="*/ 0 w 59"/>
                    <a:gd name="T103" fmla="*/ 39 h 65"/>
                    <a:gd name="T104" fmla="*/ 0 w 59"/>
                    <a:gd name="T105" fmla="*/ 33 h 65"/>
                    <a:gd name="T106" fmla="*/ 1 w 59"/>
                    <a:gd name="T107" fmla="*/ 28 h 65"/>
                    <a:gd name="T108" fmla="*/ 2 w 59"/>
                    <a:gd name="T109" fmla="*/ 25 h 65"/>
                    <a:gd name="T110" fmla="*/ 5 w 59"/>
                    <a:gd name="T111" fmla="*/ 23 h 65"/>
                    <a:gd name="T112" fmla="*/ 8 w 59"/>
                    <a:gd name="T113" fmla="*/ 20 h 65"/>
                    <a:gd name="T114" fmla="*/ 12 w 59"/>
                    <a:gd name="T115" fmla="*/ 19 h 65"/>
                    <a:gd name="T116" fmla="*/ 16 w 59"/>
                    <a:gd name="T117" fmla="*/ 19 h 65"/>
                    <a:gd name="T118" fmla="*/ 20 w 59"/>
                    <a:gd name="T119" fmla="*/ 20 h 65"/>
                    <a:gd name="T120" fmla="*/ 24 w 59"/>
                    <a:gd name="T121" fmla="*/ 22 h 65"/>
                    <a:gd name="T122" fmla="*/ 29 w 59"/>
                    <a:gd name="T123" fmla="*/ 23 h 65"/>
                    <a:gd name="T124" fmla="*/ 40 w 59"/>
                    <a:gd name="T125" fmla="*/ 25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9" h="65">
                      <a:moveTo>
                        <a:pt x="40" y="25"/>
                      </a:move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9" y="12"/>
                      </a:lnTo>
                      <a:lnTo>
                        <a:pt x="34" y="8"/>
                      </a:lnTo>
                      <a:lnTo>
                        <a:pt x="33" y="7"/>
                      </a:lnTo>
                      <a:lnTo>
                        <a:pt x="30" y="6"/>
                      </a:lnTo>
                      <a:lnTo>
                        <a:pt x="28" y="6"/>
                      </a:lnTo>
                      <a:lnTo>
                        <a:pt x="26" y="6"/>
                      </a:lnTo>
                      <a:lnTo>
                        <a:pt x="22" y="10"/>
                      </a:lnTo>
                      <a:lnTo>
                        <a:pt x="18" y="7"/>
                      </a:lnTo>
                      <a:lnTo>
                        <a:pt x="22" y="0"/>
                      </a:lnTo>
                      <a:lnTo>
                        <a:pt x="30" y="0"/>
                      </a:lnTo>
                      <a:lnTo>
                        <a:pt x="35" y="0"/>
                      </a:lnTo>
                      <a:lnTo>
                        <a:pt x="39" y="1"/>
                      </a:lnTo>
                      <a:lnTo>
                        <a:pt x="42" y="2"/>
                      </a:lnTo>
                      <a:lnTo>
                        <a:pt x="46" y="3"/>
                      </a:lnTo>
                      <a:lnTo>
                        <a:pt x="52" y="8"/>
                      </a:lnTo>
                      <a:lnTo>
                        <a:pt x="57" y="13"/>
                      </a:lnTo>
                      <a:lnTo>
                        <a:pt x="59" y="20"/>
                      </a:lnTo>
                      <a:lnTo>
                        <a:pt x="57" y="28"/>
                      </a:lnTo>
                      <a:lnTo>
                        <a:pt x="56" y="31"/>
                      </a:lnTo>
                      <a:lnTo>
                        <a:pt x="53" y="34"/>
                      </a:lnTo>
                      <a:lnTo>
                        <a:pt x="52" y="37"/>
                      </a:lnTo>
                      <a:lnTo>
                        <a:pt x="50" y="41"/>
                      </a:lnTo>
                      <a:lnTo>
                        <a:pt x="48" y="44"/>
                      </a:lnTo>
                      <a:lnTo>
                        <a:pt x="47" y="47"/>
                      </a:lnTo>
                      <a:lnTo>
                        <a:pt x="45" y="51"/>
                      </a:lnTo>
                      <a:lnTo>
                        <a:pt x="44" y="53"/>
                      </a:lnTo>
                      <a:lnTo>
                        <a:pt x="42" y="56"/>
                      </a:lnTo>
                      <a:lnTo>
                        <a:pt x="42" y="57"/>
                      </a:lnTo>
                      <a:lnTo>
                        <a:pt x="44" y="58"/>
                      </a:lnTo>
                      <a:lnTo>
                        <a:pt x="45" y="59"/>
                      </a:lnTo>
                      <a:lnTo>
                        <a:pt x="48" y="62"/>
                      </a:lnTo>
                      <a:lnTo>
                        <a:pt x="46" y="65"/>
                      </a:lnTo>
                      <a:lnTo>
                        <a:pt x="44" y="64"/>
                      </a:lnTo>
                      <a:lnTo>
                        <a:pt x="41" y="62"/>
                      </a:lnTo>
                      <a:lnTo>
                        <a:pt x="39" y="61"/>
                      </a:lnTo>
                      <a:lnTo>
                        <a:pt x="36" y="59"/>
                      </a:lnTo>
                      <a:lnTo>
                        <a:pt x="34" y="58"/>
                      </a:lnTo>
                      <a:lnTo>
                        <a:pt x="31" y="57"/>
                      </a:lnTo>
                      <a:lnTo>
                        <a:pt x="28" y="56"/>
                      </a:lnTo>
                      <a:lnTo>
                        <a:pt x="25" y="55"/>
                      </a:lnTo>
                      <a:lnTo>
                        <a:pt x="25" y="53"/>
                      </a:lnTo>
                      <a:lnTo>
                        <a:pt x="29" y="47"/>
                      </a:lnTo>
                      <a:lnTo>
                        <a:pt x="14" y="48"/>
                      </a:lnTo>
                      <a:lnTo>
                        <a:pt x="13" y="48"/>
                      </a:lnTo>
                      <a:lnTo>
                        <a:pt x="11" y="48"/>
                      </a:lnTo>
                      <a:lnTo>
                        <a:pt x="9" y="48"/>
                      </a:lnTo>
                      <a:lnTo>
                        <a:pt x="7" y="47"/>
                      </a:lnTo>
                      <a:lnTo>
                        <a:pt x="2" y="44"/>
                      </a:lnTo>
                      <a:lnTo>
                        <a:pt x="0" y="39"/>
                      </a:lnTo>
                      <a:lnTo>
                        <a:pt x="0" y="33"/>
                      </a:lnTo>
                      <a:lnTo>
                        <a:pt x="1" y="28"/>
                      </a:lnTo>
                      <a:lnTo>
                        <a:pt x="2" y="25"/>
                      </a:lnTo>
                      <a:lnTo>
                        <a:pt x="5" y="23"/>
                      </a:lnTo>
                      <a:lnTo>
                        <a:pt x="8" y="20"/>
                      </a:lnTo>
                      <a:lnTo>
                        <a:pt x="12" y="19"/>
                      </a:lnTo>
                      <a:lnTo>
                        <a:pt x="16" y="19"/>
                      </a:lnTo>
                      <a:lnTo>
                        <a:pt x="20" y="20"/>
                      </a:lnTo>
                      <a:lnTo>
                        <a:pt x="24" y="22"/>
                      </a:lnTo>
                      <a:lnTo>
                        <a:pt x="29" y="23"/>
                      </a:lnTo>
                      <a:lnTo>
                        <a:pt x="4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36" name="Freeform 1152"/>
                <p:cNvSpPr>
                  <a:spLocks/>
                </p:cNvSpPr>
                <p:nvPr/>
              </p:nvSpPr>
              <p:spPr bwMode="auto">
                <a:xfrm>
                  <a:off x="4733" y="2410"/>
                  <a:ext cx="5" cy="3"/>
                </a:xfrm>
                <a:custGeom>
                  <a:avLst/>
                  <a:gdLst>
                    <a:gd name="T0" fmla="*/ 23 w 23"/>
                    <a:gd name="T1" fmla="*/ 3 h 17"/>
                    <a:gd name="T2" fmla="*/ 17 w 23"/>
                    <a:gd name="T3" fmla="*/ 2 h 17"/>
                    <a:gd name="T4" fmla="*/ 12 w 23"/>
                    <a:gd name="T5" fmla="*/ 1 h 17"/>
                    <a:gd name="T6" fmla="*/ 9 w 23"/>
                    <a:gd name="T7" fmla="*/ 0 h 17"/>
                    <a:gd name="T8" fmla="*/ 5 w 23"/>
                    <a:gd name="T9" fmla="*/ 2 h 17"/>
                    <a:gd name="T10" fmla="*/ 2 w 23"/>
                    <a:gd name="T11" fmla="*/ 6 h 17"/>
                    <a:gd name="T12" fmla="*/ 0 w 23"/>
                    <a:gd name="T13" fmla="*/ 8 h 17"/>
                    <a:gd name="T14" fmla="*/ 2 w 23"/>
                    <a:gd name="T15" fmla="*/ 10 h 17"/>
                    <a:gd name="T16" fmla="*/ 3 w 23"/>
                    <a:gd name="T17" fmla="*/ 13 h 17"/>
                    <a:gd name="T18" fmla="*/ 5 w 23"/>
                    <a:gd name="T19" fmla="*/ 15 h 17"/>
                    <a:gd name="T20" fmla="*/ 9 w 23"/>
                    <a:gd name="T21" fmla="*/ 17 h 17"/>
                    <a:gd name="T22" fmla="*/ 11 w 23"/>
                    <a:gd name="T23" fmla="*/ 17 h 17"/>
                    <a:gd name="T24" fmla="*/ 15 w 23"/>
                    <a:gd name="T25" fmla="*/ 17 h 17"/>
                    <a:gd name="T26" fmla="*/ 17 w 23"/>
                    <a:gd name="T27" fmla="*/ 15 h 17"/>
                    <a:gd name="T28" fmla="*/ 23 w 23"/>
                    <a:gd name="T2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3" h="17">
                      <a:moveTo>
                        <a:pt x="23" y="3"/>
                      </a:moveTo>
                      <a:lnTo>
                        <a:pt x="17" y="2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2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3" y="13"/>
                      </a:lnTo>
                      <a:lnTo>
                        <a:pt x="5" y="15"/>
                      </a:lnTo>
                      <a:lnTo>
                        <a:pt x="9" y="17"/>
                      </a:lnTo>
                      <a:lnTo>
                        <a:pt x="11" y="17"/>
                      </a:lnTo>
                      <a:lnTo>
                        <a:pt x="15" y="17"/>
                      </a:lnTo>
                      <a:lnTo>
                        <a:pt x="17" y="15"/>
                      </a:lnTo>
                      <a:lnTo>
                        <a:pt x="23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37" name="Freeform 1153"/>
                <p:cNvSpPr>
                  <a:spLocks/>
                </p:cNvSpPr>
                <p:nvPr/>
              </p:nvSpPr>
              <p:spPr bwMode="auto">
                <a:xfrm>
                  <a:off x="4741" y="2409"/>
                  <a:ext cx="15" cy="15"/>
                </a:xfrm>
                <a:custGeom>
                  <a:avLst/>
                  <a:gdLst>
                    <a:gd name="T0" fmla="*/ 30 w 79"/>
                    <a:gd name="T1" fmla="*/ 16 h 73"/>
                    <a:gd name="T2" fmla="*/ 29 w 79"/>
                    <a:gd name="T3" fmla="*/ 11 h 73"/>
                    <a:gd name="T4" fmla="*/ 28 w 79"/>
                    <a:gd name="T5" fmla="*/ 7 h 73"/>
                    <a:gd name="T6" fmla="*/ 25 w 79"/>
                    <a:gd name="T7" fmla="*/ 5 h 73"/>
                    <a:gd name="T8" fmla="*/ 23 w 79"/>
                    <a:gd name="T9" fmla="*/ 4 h 73"/>
                    <a:gd name="T10" fmla="*/ 23 w 79"/>
                    <a:gd name="T11" fmla="*/ 0 h 73"/>
                    <a:gd name="T12" fmla="*/ 28 w 79"/>
                    <a:gd name="T13" fmla="*/ 1 h 73"/>
                    <a:gd name="T14" fmla="*/ 33 w 79"/>
                    <a:gd name="T15" fmla="*/ 2 h 73"/>
                    <a:gd name="T16" fmla="*/ 39 w 79"/>
                    <a:gd name="T17" fmla="*/ 4 h 73"/>
                    <a:gd name="T18" fmla="*/ 42 w 79"/>
                    <a:gd name="T19" fmla="*/ 5 h 73"/>
                    <a:gd name="T20" fmla="*/ 44 w 79"/>
                    <a:gd name="T21" fmla="*/ 7 h 73"/>
                    <a:gd name="T22" fmla="*/ 45 w 79"/>
                    <a:gd name="T23" fmla="*/ 11 h 73"/>
                    <a:gd name="T24" fmla="*/ 45 w 79"/>
                    <a:gd name="T25" fmla="*/ 14 h 73"/>
                    <a:gd name="T26" fmla="*/ 46 w 79"/>
                    <a:gd name="T27" fmla="*/ 17 h 73"/>
                    <a:gd name="T28" fmla="*/ 47 w 79"/>
                    <a:gd name="T29" fmla="*/ 29 h 73"/>
                    <a:gd name="T30" fmla="*/ 68 w 79"/>
                    <a:gd name="T31" fmla="*/ 21 h 73"/>
                    <a:gd name="T32" fmla="*/ 79 w 79"/>
                    <a:gd name="T33" fmla="*/ 25 h 73"/>
                    <a:gd name="T34" fmla="*/ 77 w 79"/>
                    <a:gd name="T35" fmla="*/ 29 h 73"/>
                    <a:gd name="T36" fmla="*/ 74 w 79"/>
                    <a:gd name="T37" fmla="*/ 28 h 73"/>
                    <a:gd name="T38" fmla="*/ 72 w 79"/>
                    <a:gd name="T39" fmla="*/ 28 h 73"/>
                    <a:gd name="T40" fmla="*/ 69 w 79"/>
                    <a:gd name="T41" fmla="*/ 28 h 73"/>
                    <a:gd name="T42" fmla="*/ 66 w 79"/>
                    <a:gd name="T43" fmla="*/ 29 h 73"/>
                    <a:gd name="T44" fmla="*/ 49 w 79"/>
                    <a:gd name="T45" fmla="*/ 35 h 73"/>
                    <a:gd name="T46" fmla="*/ 51 w 79"/>
                    <a:gd name="T47" fmla="*/ 56 h 73"/>
                    <a:gd name="T48" fmla="*/ 51 w 79"/>
                    <a:gd name="T49" fmla="*/ 61 h 73"/>
                    <a:gd name="T50" fmla="*/ 52 w 79"/>
                    <a:gd name="T51" fmla="*/ 64 h 73"/>
                    <a:gd name="T52" fmla="*/ 53 w 79"/>
                    <a:gd name="T53" fmla="*/ 67 h 73"/>
                    <a:gd name="T54" fmla="*/ 56 w 79"/>
                    <a:gd name="T55" fmla="*/ 69 h 73"/>
                    <a:gd name="T56" fmla="*/ 55 w 79"/>
                    <a:gd name="T57" fmla="*/ 73 h 73"/>
                    <a:gd name="T58" fmla="*/ 52 w 79"/>
                    <a:gd name="T59" fmla="*/ 72 h 73"/>
                    <a:gd name="T60" fmla="*/ 50 w 79"/>
                    <a:gd name="T61" fmla="*/ 70 h 73"/>
                    <a:gd name="T62" fmla="*/ 49 w 79"/>
                    <a:gd name="T63" fmla="*/ 69 h 73"/>
                    <a:gd name="T64" fmla="*/ 46 w 79"/>
                    <a:gd name="T65" fmla="*/ 68 h 73"/>
                    <a:gd name="T66" fmla="*/ 44 w 79"/>
                    <a:gd name="T67" fmla="*/ 67 h 73"/>
                    <a:gd name="T68" fmla="*/ 41 w 79"/>
                    <a:gd name="T69" fmla="*/ 66 h 73"/>
                    <a:gd name="T70" fmla="*/ 39 w 79"/>
                    <a:gd name="T71" fmla="*/ 64 h 73"/>
                    <a:gd name="T72" fmla="*/ 36 w 79"/>
                    <a:gd name="T73" fmla="*/ 63 h 73"/>
                    <a:gd name="T74" fmla="*/ 34 w 79"/>
                    <a:gd name="T75" fmla="*/ 40 h 73"/>
                    <a:gd name="T76" fmla="*/ 22 w 79"/>
                    <a:gd name="T77" fmla="*/ 46 h 73"/>
                    <a:gd name="T78" fmla="*/ 19 w 79"/>
                    <a:gd name="T79" fmla="*/ 46 h 73"/>
                    <a:gd name="T80" fmla="*/ 17 w 79"/>
                    <a:gd name="T81" fmla="*/ 47 h 73"/>
                    <a:gd name="T82" fmla="*/ 13 w 79"/>
                    <a:gd name="T83" fmla="*/ 49 h 73"/>
                    <a:gd name="T84" fmla="*/ 11 w 79"/>
                    <a:gd name="T85" fmla="*/ 50 h 73"/>
                    <a:gd name="T86" fmla="*/ 0 w 79"/>
                    <a:gd name="T87" fmla="*/ 45 h 73"/>
                    <a:gd name="T88" fmla="*/ 2 w 79"/>
                    <a:gd name="T89" fmla="*/ 41 h 73"/>
                    <a:gd name="T90" fmla="*/ 5 w 79"/>
                    <a:gd name="T91" fmla="*/ 42 h 73"/>
                    <a:gd name="T92" fmla="*/ 7 w 79"/>
                    <a:gd name="T93" fmla="*/ 42 h 73"/>
                    <a:gd name="T94" fmla="*/ 10 w 79"/>
                    <a:gd name="T95" fmla="*/ 42 h 73"/>
                    <a:gd name="T96" fmla="*/ 12 w 79"/>
                    <a:gd name="T97" fmla="*/ 41 h 73"/>
                    <a:gd name="T98" fmla="*/ 33 w 79"/>
                    <a:gd name="T99" fmla="*/ 34 h 73"/>
                    <a:gd name="T100" fmla="*/ 30 w 79"/>
                    <a:gd name="T101" fmla="*/ 16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9" h="73">
                      <a:moveTo>
                        <a:pt x="30" y="16"/>
                      </a:moveTo>
                      <a:lnTo>
                        <a:pt x="29" y="11"/>
                      </a:lnTo>
                      <a:lnTo>
                        <a:pt x="28" y="7"/>
                      </a:lnTo>
                      <a:lnTo>
                        <a:pt x="25" y="5"/>
                      </a:lnTo>
                      <a:lnTo>
                        <a:pt x="23" y="4"/>
                      </a:lnTo>
                      <a:lnTo>
                        <a:pt x="23" y="0"/>
                      </a:lnTo>
                      <a:lnTo>
                        <a:pt x="28" y="1"/>
                      </a:lnTo>
                      <a:lnTo>
                        <a:pt x="33" y="2"/>
                      </a:lnTo>
                      <a:lnTo>
                        <a:pt x="39" y="4"/>
                      </a:lnTo>
                      <a:lnTo>
                        <a:pt x="42" y="5"/>
                      </a:lnTo>
                      <a:lnTo>
                        <a:pt x="44" y="7"/>
                      </a:lnTo>
                      <a:lnTo>
                        <a:pt x="45" y="11"/>
                      </a:lnTo>
                      <a:lnTo>
                        <a:pt x="45" y="14"/>
                      </a:lnTo>
                      <a:lnTo>
                        <a:pt x="46" y="17"/>
                      </a:lnTo>
                      <a:lnTo>
                        <a:pt x="47" y="29"/>
                      </a:lnTo>
                      <a:lnTo>
                        <a:pt x="68" y="21"/>
                      </a:lnTo>
                      <a:lnTo>
                        <a:pt x="79" y="25"/>
                      </a:lnTo>
                      <a:lnTo>
                        <a:pt x="77" y="29"/>
                      </a:lnTo>
                      <a:lnTo>
                        <a:pt x="74" y="28"/>
                      </a:lnTo>
                      <a:lnTo>
                        <a:pt x="72" y="28"/>
                      </a:lnTo>
                      <a:lnTo>
                        <a:pt x="69" y="28"/>
                      </a:lnTo>
                      <a:lnTo>
                        <a:pt x="66" y="29"/>
                      </a:lnTo>
                      <a:lnTo>
                        <a:pt x="49" y="35"/>
                      </a:lnTo>
                      <a:lnTo>
                        <a:pt x="51" y="56"/>
                      </a:lnTo>
                      <a:lnTo>
                        <a:pt x="51" y="61"/>
                      </a:lnTo>
                      <a:lnTo>
                        <a:pt x="52" y="64"/>
                      </a:lnTo>
                      <a:lnTo>
                        <a:pt x="53" y="67"/>
                      </a:lnTo>
                      <a:lnTo>
                        <a:pt x="56" y="69"/>
                      </a:lnTo>
                      <a:lnTo>
                        <a:pt x="55" y="73"/>
                      </a:lnTo>
                      <a:lnTo>
                        <a:pt x="52" y="72"/>
                      </a:lnTo>
                      <a:lnTo>
                        <a:pt x="50" y="70"/>
                      </a:lnTo>
                      <a:lnTo>
                        <a:pt x="49" y="69"/>
                      </a:lnTo>
                      <a:lnTo>
                        <a:pt x="46" y="68"/>
                      </a:lnTo>
                      <a:lnTo>
                        <a:pt x="44" y="67"/>
                      </a:lnTo>
                      <a:lnTo>
                        <a:pt x="41" y="66"/>
                      </a:lnTo>
                      <a:lnTo>
                        <a:pt x="39" y="64"/>
                      </a:lnTo>
                      <a:lnTo>
                        <a:pt x="36" y="63"/>
                      </a:lnTo>
                      <a:lnTo>
                        <a:pt x="34" y="40"/>
                      </a:lnTo>
                      <a:lnTo>
                        <a:pt x="22" y="46"/>
                      </a:lnTo>
                      <a:lnTo>
                        <a:pt x="19" y="46"/>
                      </a:lnTo>
                      <a:lnTo>
                        <a:pt x="17" y="47"/>
                      </a:lnTo>
                      <a:lnTo>
                        <a:pt x="13" y="49"/>
                      </a:lnTo>
                      <a:lnTo>
                        <a:pt x="11" y="50"/>
                      </a:lnTo>
                      <a:lnTo>
                        <a:pt x="0" y="45"/>
                      </a:lnTo>
                      <a:lnTo>
                        <a:pt x="2" y="41"/>
                      </a:lnTo>
                      <a:lnTo>
                        <a:pt x="5" y="42"/>
                      </a:lnTo>
                      <a:lnTo>
                        <a:pt x="7" y="42"/>
                      </a:lnTo>
                      <a:lnTo>
                        <a:pt x="10" y="42"/>
                      </a:lnTo>
                      <a:lnTo>
                        <a:pt x="12" y="41"/>
                      </a:lnTo>
                      <a:lnTo>
                        <a:pt x="33" y="34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38" name="Freeform 1154"/>
                <p:cNvSpPr>
                  <a:spLocks/>
                </p:cNvSpPr>
                <p:nvPr/>
              </p:nvSpPr>
              <p:spPr bwMode="auto">
                <a:xfrm>
                  <a:off x="4519" y="2416"/>
                  <a:ext cx="17" cy="19"/>
                </a:xfrm>
                <a:custGeom>
                  <a:avLst/>
                  <a:gdLst>
                    <a:gd name="T0" fmla="*/ 45 w 82"/>
                    <a:gd name="T1" fmla="*/ 81 h 93"/>
                    <a:gd name="T2" fmla="*/ 56 w 82"/>
                    <a:gd name="T3" fmla="*/ 77 h 93"/>
                    <a:gd name="T4" fmla="*/ 66 w 82"/>
                    <a:gd name="T5" fmla="*/ 70 h 93"/>
                    <a:gd name="T6" fmla="*/ 72 w 82"/>
                    <a:gd name="T7" fmla="*/ 56 h 93"/>
                    <a:gd name="T8" fmla="*/ 67 w 82"/>
                    <a:gd name="T9" fmla="*/ 44 h 93"/>
                    <a:gd name="T10" fmla="*/ 60 w 82"/>
                    <a:gd name="T11" fmla="*/ 42 h 93"/>
                    <a:gd name="T12" fmla="*/ 52 w 82"/>
                    <a:gd name="T13" fmla="*/ 45 h 93"/>
                    <a:gd name="T14" fmla="*/ 28 w 82"/>
                    <a:gd name="T15" fmla="*/ 61 h 93"/>
                    <a:gd name="T16" fmla="*/ 15 w 82"/>
                    <a:gd name="T17" fmla="*/ 62 h 93"/>
                    <a:gd name="T18" fmla="*/ 4 w 82"/>
                    <a:gd name="T19" fmla="*/ 55 h 93"/>
                    <a:gd name="T20" fmla="*/ 0 w 82"/>
                    <a:gd name="T21" fmla="*/ 45 h 93"/>
                    <a:gd name="T22" fmla="*/ 2 w 82"/>
                    <a:gd name="T23" fmla="*/ 33 h 93"/>
                    <a:gd name="T24" fmla="*/ 6 w 82"/>
                    <a:gd name="T25" fmla="*/ 22 h 93"/>
                    <a:gd name="T26" fmla="*/ 14 w 82"/>
                    <a:gd name="T27" fmla="*/ 11 h 93"/>
                    <a:gd name="T28" fmla="*/ 24 w 82"/>
                    <a:gd name="T29" fmla="*/ 4 h 93"/>
                    <a:gd name="T30" fmla="*/ 31 w 82"/>
                    <a:gd name="T31" fmla="*/ 0 h 93"/>
                    <a:gd name="T32" fmla="*/ 36 w 82"/>
                    <a:gd name="T33" fmla="*/ 6 h 93"/>
                    <a:gd name="T34" fmla="*/ 42 w 82"/>
                    <a:gd name="T35" fmla="*/ 11 h 93"/>
                    <a:gd name="T36" fmla="*/ 31 w 82"/>
                    <a:gd name="T37" fmla="*/ 11 h 93"/>
                    <a:gd name="T38" fmla="*/ 22 w 82"/>
                    <a:gd name="T39" fmla="*/ 14 h 93"/>
                    <a:gd name="T40" fmla="*/ 15 w 82"/>
                    <a:gd name="T41" fmla="*/ 21 h 93"/>
                    <a:gd name="T42" fmla="*/ 10 w 82"/>
                    <a:gd name="T43" fmla="*/ 34 h 93"/>
                    <a:gd name="T44" fmla="*/ 14 w 82"/>
                    <a:gd name="T45" fmla="*/ 43 h 93"/>
                    <a:gd name="T46" fmla="*/ 21 w 82"/>
                    <a:gd name="T47" fmla="*/ 44 h 93"/>
                    <a:gd name="T48" fmla="*/ 32 w 82"/>
                    <a:gd name="T49" fmla="*/ 39 h 93"/>
                    <a:gd name="T50" fmla="*/ 52 w 82"/>
                    <a:gd name="T51" fmla="*/ 26 h 93"/>
                    <a:gd name="T52" fmla="*/ 66 w 82"/>
                    <a:gd name="T53" fmla="*/ 24 h 93"/>
                    <a:gd name="T54" fmla="*/ 77 w 82"/>
                    <a:gd name="T55" fmla="*/ 32 h 93"/>
                    <a:gd name="T56" fmla="*/ 82 w 82"/>
                    <a:gd name="T57" fmla="*/ 43 h 93"/>
                    <a:gd name="T58" fmla="*/ 80 w 82"/>
                    <a:gd name="T59" fmla="*/ 56 h 93"/>
                    <a:gd name="T60" fmla="*/ 73 w 82"/>
                    <a:gd name="T61" fmla="*/ 69 h 93"/>
                    <a:gd name="T62" fmla="*/ 65 w 82"/>
                    <a:gd name="T63" fmla="*/ 79 h 93"/>
                    <a:gd name="T64" fmla="*/ 54 w 82"/>
                    <a:gd name="T65" fmla="*/ 89 h 93"/>
                    <a:gd name="T66" fmla="*/ 45 w 82"/>
                    <a:gd name="T67" fmla="*/ 89 h 93"/>
                    <a:gd name="T68" fmla="*/ 38 w 82"/>
                    <a:gd name="T69" fmla="*/ 82 h 93"/>
                    <a:gd name="T70" fmla="*/ 37 w 82"/>
                    <a:gd name="T71" fmla="*/ 75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2" h="93">
                      <a:moveTo>
                        <a:pt x="37" y="75"/>
                      </a:moveTo>
                      <a:lnTo>
                        <a:pt x="45" y="81"/>
                      </a:lnTo>
                      <a:lnTo>
                        <a:pt x="50" y="79"/>
                      </a:lnTo>
                      <a:lnTo>
                        <a:pt x="56" y="77"/>
                      </a:lnTo>
                      <a:lnTo>
                        <a:pt x="61" y="73"/>
                      </a:lnTo>
                      <a:lnTo>
                        <a:pt x="66" y="70"/>
                      </a:lnTo>
                      <a:lnTo>
                        <a:pt x="70" y="62"/>
                      </a:lnTo>
                      <a:lnTo>
                        <a:pt x="72" y="56"/>
                      </a:lnTo>
                      <a:lnTo>
                        <a:pt x="71" y="49"/>
                      </a:lnTo>
                      <a:lnTo>
                        <a:pt x="67" y="44"/>
                      </a:lnTo>
                      <a:lnTo>
                        <a:pt x="64" y="42"/>
                      </a:lnTo>
                      <a:lnTo>
                        <a:pt x="60" y="42"/>
                      </a:lnTo>
                      <a:lnTo>
                        <a:pt x="56" y="43"/>
                      </a:lnTo>
                      <a:lnTo>
                        <a:pt x="52" y="45"/>
                      </a:lnTo>
                      <a:lnTo>
                        <a:pt x="36" y="56"/>
                      </a:lnTo>
                      <a:lnTo>
                        <a:pt x="28" y="61"/>
                      </a:lnTo>
                      <a:lnTo>
                        <a:pt x="22" y="64"/>
                      </a:lnTo>
                      <a:lnTo>
                        <a:pt x="15" y="62"/>
                      </a:lnTo>
                      <a:lnTo>
                        <a:pt x="9" y="60"/>
                      </a:lnTo>
                      <a:lnTo>
                        <a:pt x="4" y="55"/>
                      </a:lnTo>
                      <a:lnTo>
                        <a:pt x="2" y="50"/>
                      </a:lnTo>
                      <a:lnTo>
                        <a:pt x="0" y="45"/>
                      </a:lnTo>
                      <a:lnTo>
                        <a:pt x="0" y="39"/>
                      </a:lnTo>
                      <a:lnTo>
                        <a:pt x="2" y="33"/>
                      </a:lnTo>
                      <a:lnTo>
                        <a:pt x="3" y="28"/>
                      </a:lnTo>
                      <a:lnTo>
                        <a:pt x="6" y="22"/>
                      </a:lnTo>
                      <a:lnTo>
                        <a:pt x="10" y="16"/>
                      </a:lnTo>
                      <a:lnTo>
                        <a:pt x="14" y="11"/>
                      </a:lnTo>
                      <a:lnTo>
                        <a:pt x="19" y="8"/>
                      </a:lnTo>
                      <a:lnTo>
                        <a:pt x="24" y="4"/>
                      </a:lnTo>
                      <a:lnTo>
                        <a:pt x="28" y="0"/>
                      </a:lnTo>
                      <a:lnTo>
                        <a:pt x="31" y="0"/>
                      </a:lnTo>
                      <a:lnTo>
                        <a:pt x="33" y="3"/>
                      </a:lnTo>
                      <a:lnTo>
                        <a:pt x="36" y="6"/>
                      </a:lnTo>
                      <a:lnTo>
                        <a:pt x="38" y="9"/>
                      </a:lnTo>
                      <a:lnTo>
                        <a:pt x="42" y="11"/>
                      </a:lnTo>
                      <a:lnTo>
                        <a:pt x="38" y="16"/>
                      </a:lnTo>
                      <a:lnTo>
                        <a:pt x="31" y="11"/>
                      </a:lnTo>
                      <a:lnTo>
                        <a:pt x="26" y="13"/>
                      </a:lnTo>
                      <a:lnTo>
                        <a:pt x="22" y="14"/>
                      </a:lnTo>
                      <a:lnTo>
                        <a:pt x="19" y="17"/>
                      </a:lnTo>
                      <a:lnTo>
                        <a:pt x="15" y="21"/>
                      </a:lnTo>
                      <a:lnTo>
                        <a:pt x="11" y="28"/>
                      </a:lnTo>
                      <a:lnTo>
                        <a:pt x="10" y="34"/>
                      </a:lnTo>
                      <a:lnTo>
                        <a:pt x="11" y="39"/>
                      </a:lnTo>
                      <a:lnTo>
                        <a:pt x="14" y="43"/>
                      </a:lnTo>
                      <a:lnTo>
                        <a:pt x="17" y="44"/>
                      </a:lnTo>
                      <a:lnTo>
                        <a:pt x="21" y="44"/>
                      </a:lnTo>
                      <a:lnTo>
                        <a:pt x="26" y="43"/>
                      </a:lnTo>
                      <a:lnTo>
                        <a:pt x="32" y="39"/>
                      </a:lnTo>
                      <a:lnTo>
                        <a:pt x="44" y="31"/>
                      </a:lnTo>
                      <a:lnTo>
                        <a:pt x="52" y="26"/>
                      </a:lnTo>
                      <a:lnTo>
                        <a:pt x="59" y="24"/>
                      </a:lnTo>
                      <a:lnTo>
                        <a:pt x="66" y="24"/>
                      </a:lnTo>
                      <a:lnTo>
                        <a:pt x="72" y="27"/>
                      </a:lnTo>
                      <a:lnTo>
                        <a:pt x="77" y="32"/>
                      </a:lnTo>
                      <a:lnTo>
                        <a:pt x="81" y="37"/>
                      </a:lnTo>
                      <a:lnTo>
                        <a:pt x="82" y="43"/>
                      </a:lnTo>
                      <a:lnTo>
                        <a:pt x="82" y="49"/>
                      </a:lnTo>
                      <a:lnTo>
                        <a:pt x="80" y="56"/>
                      </a:lnTo>
                      <a:lnTo>
                        <a:pt x="77" y="62"/>
                      </a:lnTo>
                      <a:lnTo>
                        <a:pt x="73" y="69"/>
                      </a:lnTo>
                      <a:lnTo>
                        <a:pt x="70" y="75"/>
                      </a:lnTo>
                      <a:lnTo>
                        <a:pt x="65" y="79"/>
                      </a:lnTo>
                      <a:lnTo>
                        <a:pt x="60" y="84"/>
                      </a:lnTo>
                      <a:lnTo>
                        <a:pt x="54" y="89"/>
                      </a:lnTo>
                      <a:lnTo>
                        <a:pt x="48" y="93"/>
                      </a:lnTo>
                      <a:lnTo>
                        <a:pt x="45" y="89"/>
                      </a:lnTo>
                      <a:lnTo>
                        <a:pt x="42" y="86"/>
                      </a:lnTo>
                      <a:lnTo>
                        <a:pt x="38" y="82"/>
                      </a:lnTo>
                      <a:lnTo>
                        <a:pt x="34" y="78"/>
                      </a:lnTo>
                      <a:lnTo>
                        <a:pt x="37" y="7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39" name="Freeform 1155"/>
                <p:cNvSpPr>
                  <a:spLocks/>
                </p:cNvSpPr>
                <p:nvPr/>
              </p:nvSpPr>
              <p:spPr bwMode="auto">
                <a:xfrm>
                  <a:off x="4530" y="2410"/>
                  <a:ext cx="13" cy="11"/>
                </a:xfrm>
                <a:custGeom>
                  <a:avLst/>
                  <a:gdLst>
                    <a:gd name="T0" fmla="*/ 18 w 68"/>
                    <a:gd name="T1" fmla="*/ 32 h 55"/>
                    <a:gd name="T2" fmla="*/ 14 w 68"/>
                    <a:gd name="T3" fmla="*/ 39 h 55"/>
                    <a:gd name="T4" fmla="*/ 12 w 68"/>
                    <a:gd name="T5" fmla="*/ 38 h 55"/>
                    <a:gd name="T6" fmla="*/ 13 w 68"/>
                    <a:gd name="T7" fmla="*/ 28 h 55"/>
                    <a:gd name="T8" fmla="*/ 8 w 68"/>
                    <a:gd name="T9" fmla="*/ 23 h 55"/>
                    <a:gd name="T10" fmla="*/ 6 w 68"/>
                    <a:gd name="T11" fmla="*/ 22 h 55"/>
                    <a:gd name="T12" fmla="*/ 4 w 68"/>
                    <a:gd name="T13" fmla="*/ 19 h 55"/>
                    <a:gd name="T14" fmla="*/ 2 w 68"/>
                    <a:gd name="T15" fmla="*/ 18 h 55"/>
                    <a:gd name="T16" fmla="*/ 0 w 68"/>
                    <a:gd name="T17" fmla="*/ 17 h 55"/>
                    <a:gd name="T18" fmla="*/ 1 w 68"/>
                    <a:gd name="T19" fmla="*/ 12 h 55"/>
                    <a:gd name="T20" fmla="*/ 2 w 68"/>
                    <a:gd name="T21" fmla="*/ 8 h 55"/>
                    <a:gd name="T22" fmla="*/ 3 w 68"/>
                    <a:gd name="T23" fmla="*/ 5 h 55"/>
                    <a:gd name="T24" fmla="*/ 4 w 68"/>
                    <a:gd name="T25" fmla="*/ 1 h 55"/>
                    <a:gd name="T26" fmla="*/ 7 w 68"/>
                    <a:gd name="T27" fmla="*/ 0 h 55"/>
                    <a:gd name="T28" fmla="*/ 9 w 68"/>
                    <a:gd name="T29" fmla="*/ 2 h 55"/>
                    <a:gd name="T30" fmla="*/ 12 w 68"/>
                    <a:gd name="T31" fmla="*/ 5 h 55"/>
                    <a:gd name="T32" fmla="*/ 15 w 68"/>
                    <a:gd name="T33" fmla="*/ 8 h 55"/>
                    <a:gd name="T34" fmla="*/ 18 w 68"/>
                    <a:gd name="T35" fmla="*/ 11 h 55"/>
                    <a:gd name="T36" fmla="*/ 23 w 68"/>
                    <a:gd name="T37" fmla="*/ 16 h 55"/>
                    <a:gd name="T38" fmla="*/ 32 w 68"/>
                    <a:gd name="T39" fmla="*/ 4 h 55"/>
                    <a:gd name="T40" fmla="*/ 37 w 68"/>
                    <a:gd name="T41" fmla="*/ 8 h 55"/>
                    <a:gd name="T42" fmla="*/ 29 w 68"/>
                    <a:gd name="T43" fmla="*/ 19 h 55"/>
                    <a:gd name="T44" fmla="*/ 49 w 68"/>
                    <a:gd name="T45" fmla="*/ 36 h 55"/>
                    <a:gd name="T46" fmla="*/ 53 w 68"/>
                    <a:gd name="T47" fmla="*/ 39 h 55"/>
                    <a:gd name="T48" fmla="*/ 56 w 68"/>
                    <a:gd name="T49" fmla="*/ 39 h 55"/>
                    <a:gd name="T50" fmla="*/ 58 w 68"/>
                    <a:gd name="T51" fmla="*/ 38 h 55"/>
                    <a:gd name="T52" fmla="*/ 60 w 68"/>
                    <a:gd name="T53" fmla="*/ 35 h 55"/>
                    <a:gd name="T54" fmla="*/ 62 w 68"/>
                    <a:gd name="T55" fmla="*/ 34 h 55"/>
                    <a:gd name="T56" fmla="*/ 63 w 68"/>
                    <a:gd name="T57" fmla="*/ 32 h 55"/>
                    <a:gd name="T58" fmla="*/ 63 w 68"/>
                    <a:gd name="T59" fmla="*/ 30 h 55"/>
                    <a:gd name="T60" fmla="*/ 63 w 68"/>
                    <a:gd name="T61" fmla="*/ 29 h 55"/>
                    <a:gd name="T62" fmla="*/ 65 w 68"/>
                    <a:gd name="T63" fmla="*/ 30 h 55"/>
                    <a:gd name="T64" fmla="*/ 68 w 68"/>
                    <a:gd name="T65" fmla="*/ 40 h 55"/>
                    <a:gd name="T66" fmla="*/ 68 w 68"/>
                    <a:gd name="T67" fmla="*/ 41 h 55"/>
                    <a:gd name="T68" fmla="*/ 66 w 68"/>
                    <a:gd name="T69" fmla="*/ 43 h 55"/>
                    <a:gd name="T70" fmla="*/ 65 w 68"/>
                    <a:gd name="T71" fmla="*/ 45 h 55"/>
                    <a:gd name="T72" fmla="*/ 64 w 68"/>
                    <a:gd name="T73" fmla="*/ 47 h 55"/>
                    <a:gd name="T74" fmla="*/ 59 w 68"/>
                    <a:gd name="T75" fmla="*/ 52 h 55"/>
                    <a:gd name="T76" fmla="*/ 53 w 68"/>
                    <a:gd name="T77" fmla="*/ 55 h 55"/>
                    <a:gd name="T78" fmla="*/ 48 w 68"/>
                    <a:gd name="T79" fmla="*/ 55 h 55"/>
                    <a:gd name="T80" fmla="*/ 42 w 68"/>
                    <a:gd name="T81" fmla="*/ 51 h 55"/>
                    <a:gd name="T82" fmla="*/ 18 w 68"/>
                    <a:gd name="T83" fmla="*/ 32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8" h="55">
                      <a:moveTo>
                        <a:pt x="18" y="32"/>
                      </a:moveTo>
                      <a:lnTo>
                        <a:pt x="14" y="39"/>
                      </a:lnTo>
                      <a:lnTo>
                        <a:pt x="12" y="38"/>
                      </a:lnTo>
                      <a:lnTo>
                        <a:pt x="13" y="28"/>
                      </a:lnTo>
                      <a:lnTo>
                        <a:pt x="8" y="23"/>
                      </a:lnTo>
                      <a:lnTo>
                        <a:pt x="6" y="22"/>
                      </a:lnTo>
                      <a:lnTo>
                        <a:pt x="4" y="19"/>
                      </a:lnTo>
                      <a:lnTo>
                        <a:pt x="2" y="18"/>
                      </a:lnTo>
                      <a:lnTo>
                        <a:pt x="0" y="17"/>
                      </a:lnTo>
                      <a:lnTo>
                        <a:pt x="1" y="12"/>
                      </a:lnTo>
                      <a:lnTo>
                        <a:pt x="2" y="8"/>
                      </a:lnTo>
                      <a:lnTo>
                        <a:pt x="3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12" y="5"/>
                      </a:lnTo>
                      <a:lnTo>
                        <a:pt x="15" y="8"/>
                      </a:lnTo>
                      <a:lnTo>
                        <a:pt x="18" y="11"/>
                      </a:lnTo>
                      <a:lnTo>
                        <a:pt x="23" y="16"/>
                      </a:lnTo>
                      <a:lnTo>
                        <a:pt x="32" y="4"/>
                      </a:lnTo>
                      <a:lnTo>
                        <a:pt x="37" y="8"/>
                      </a:lnTo>
                      <a:lnTo>
                        <a:pt x="29" y="19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39"/>
                      </a:lnTo>
                      <a:lnTo>
                        <a:pt x="58" y="38"/>
                      </a:lnTo>
                      <a:lnTo>
                        <a:pt x="60" y="35"/>
                      </a:lnTo>
                      <a:lnTo>
                        <a:pt x="62" y="34"/>
                      </a:lnTo>
                      <a:lnTo>
                        <a:pt x="63" y="32"/>
                      </a:lnTo>
                      <a:lnTo>
                        <a:pt x="63" y="30"/>
                      </a:lnTo>
                      <a:lnTo>
                        <a:pt x="63" y="29"/>
                      </a:lnTo>
                      <a:lnTo>
                        <a:pt x="65" y="30"/>
                      </a:lnTo>
                      <a:lnTo>
                        <a:pt x="68" y="40"/>
                      </a:lnTo>
                      <a:lnTo>
                        <a:pt x="68" y="41"/>
                      </a:lnTo>
                      <a:lnTo>
                        <a:pt x="66" y="43"/>
                      </a:lnTo>
                      <a:lnTo>
                        <a:pt x="65" y="45"/>
                      </a:lnTo>
                      <a:lnTo>
                        <a:pt x="64" y="47"/>
                      </a:lnTo>
                      <a:lnTo>
                        <a:pt x="59" y="52"/>
                      </a:lnTo>
                      <a:lnTo>
                        <a:pt x="53" y="55"/>
                      </a:lnTo>
                      <a:lnTo>
                        <a:pt x="48" y="55"/>
                      </a:lnTo>
                      <a:lnTo>
                        <a:pt x="42" y="51"/>
                      </a:lnTo>
                      <a:lnTo>
                        <a:pt x="18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40" name="Freeform 1156"/>
                <p:cNvSpPr>
                  <a:spLocks/>
                </p:cNvSpPr>
                <p:nvPr/>
              </p:nvSpPr>
              <p:spPr bwMode="auto">
                <a:xfrm>
                  <a:off x="4538" y="2403"/>
                  <a:ext cx="14" cy="13"/>
                </a:xfrm>
                <a:custGeom>
                  <a:avLst/>
                  <a:gdLst>
                    <a:gd name="T0" fmla="*/ 29 w 70"/>
                    <a:gd name="T1" fmla="*/ 20 h 63"/>
                    <a:gd name="T2" fmla="*/ 24 w 70"/>
                    <a:gd name="T3" fmla="*/ 18 h 63"/>
                    <a:gd name="T4" fmla="*/ 21 w 70"/>
                    <a:gd name="T5" fmla="*/ 16 h 63"/>
                    <a:gd name="T6" fmla="*/ 16 w 70"/>
                    <a:gd name="T7" fmla="*/ 18 h 63"/>
                    <a:gd name="T8" fmla="*/ 11 w 70"/>
                    <a:gd name="T9" fmla="*/ 22 h 63"/>
                    <a:gd name="T10" fmla="*/ 10 w 70"/>
                    <a:gd name="T11" fmla="*/ 24 h 63"/>
                    <a:gd name="T12" fmla="*/ 9 w 70"/>
                    <a:gd name="T13" fmla="*/ 25 h 63"/>
                    <a:gd name="T14" fmla="*/ 7 w 70"/>
                    <a:gd name="T15" fmla="*/ 27 h 63"/>
                    <a:gd name="T16" fmla="*/ 7 w 70"/>
                    <a:gd name="T17" fmla="*/ 28 h 63"/>
                    <a:gd name="T18" fmla="*/ 10 w 70"/>
                    <a:gd name="T19" fmla="*/ 35 h 63"/>
                    <a:gd name="T20" fmla="*/ 7 w 70"/>
                    <a:gd name="T21" fmla="*/ 37 h 63"/>
                    <a:gd name="T22" fmla="*/ 0 w 70"/>
                    <a:gd name="T23" fmla="*/ 32 h 63"/>
                    <a:gd name="T24" fmla="*/ 3 w 70"/>
                    <a:gd name="T25" fmla="*/ 25 h 63"/>
                    <a:gd name="T26" fmla="*/ 4 w 70"/>
                    <a:gd name="T27" fmla="*/ 20 h 63"/>
                    <a:gd name="T28" fmla="*/ 5 w 70"/>
                    <a:gd name="T29" fmla="*/ 16 h 63"/>
                    <a:gd name="T30" fmla="*/ 7 w 70"/>
                    <a:gd name="T31" fmla="*/ 13 h 63"/>
                    <a:gd name="T32" fmla="*/ 9 w 70"/>
                    <a:gd name="T33" fmla="*/ 10 h 63"/>
                    <a:gd name="T34" fmla="*/ 15 w 70"/>
                    <a:gd name="T35" fmla="*/ 4 h 63"/>
                    <a:gd name="T36" fmla="*/ 22 w 70"/>
                    <a:gd name="T37" fmla="*/ 0 h 63"/>
                    <a:gd name="T38" fmla="*/ 28 w 70"/>
                    <a:gd name="T39" fmla="*/ 0 h 63"/>
                    <a:gd name="T40" fmla="*/ 35 w 70"/>
                    <a:gd name="T41" fmla="*/ 4 h 63"/>
                    <a:gd name="T42" fmla="*/ 38 w 70"/>
                    <a:gd name="T43" fmla="*/ 7 h 63"/>
                    <a:gd name="T44" fmla="*/ 42 w 70"/>
                    <a:gd name="T45" fmla="*/ 8 h 63"/>
                    <a:gd name="T46" fmla="*/ 44 w 70"/>
                    <a:gd name="T47" fmla="*/ 10 h 63"/>
                    <a:gd name="T48" fmla="*/ 46 w 70"/>
                    <a:gd name="T49" fmla="*/ 13 h 63"/>
                    <a:gd name="T50" fmla="*/ 49 w 70"/>
                    <a:gd name="T51" fmla="*/ 15 h 63"/>
                    <a:gd name="T52" fmla="*/ 52 w 70"/>
                    <a:gd name="T53" fmla="*/ 18 h 63"/>
                    <a:gd name="T54" fmla="*/ 55 w 70"/>
                    <a:gd name="T55" fmla="*/ 19 h 63"/>
                    <a:gd name="T56" fmla="*/ 57 w 70"/>
                    <a:gd name="T57" fmla="*/ 21 h 63"/>
                    <a:gd name="T58" fmla="*/ 59 w 70"/>
                    <a:gd name="T59" fmla="*/ 22 h 63"/>
                    <a:gd name="T60" fmla="*/ 61 w 70"/>
                    <a:gd name="T61" fmla="*/ 22 h 63"/>
                    <a:gd name="T62" fmla="*/ 62 w 70"/>
                    <a:gd name="T63" fmla="*/ 22 h 63"/>
                    <a:gd name="T64" fmla="*/ 63 w 70"/>
                    <a:gd name="T65" fmla="*/ 21 h 63"/>
                    <a:gd name="T66" fmla="*/ 66 w 70"/>
                    <a:gd name="T67" fmla="*/ 19 h 63"/>
                    <a:gd name="T68" fmla="*/ 70 w 70"/>
                    <a:gd name="T69" fmla="*/ 21 h 63"/>
                    <a:gd name="T70" fmla="*/ 68 w 70"/>
                    <a:gd name="T71" fmla="*/ 24 h 63"/>
                    <a:gd name="T72" fmla="*/ 66 w 70"/>
                    <a:gd name="T73" fmla="*/ 26 h 63"/>
                    <a:gd name="T74" fmla="*/ 65 w 70"/>
                    <a:gd name="T75" fmla="*/ 28 h 63"/>
                    <a:gd name="T76" fmla="*/ 62 w 70"/>
                    <a:gd name="T77" fmla="*/ 31 h 63"/>
                    <a:gd name="T78" fmla="*/ 61 w 70"/>
                    <a:gd name="T79" fmla="*/ 33 h 63"/>
                    <a:gd name="T80" fmla="*/ 59 w 70"/>
                    <a:gd name="T81" fmla="*/ 35 h 63"/>
                    <a:gd name="T82" fmla="*/ 57 w 70"/>
                    <a:gd name="T83" fmla="*/ 37 h 63"/>
                    <a:gd name="T84" fmla="*/ 55 w 70"/>
                    <a:gd name="T85" fmla="*/ 41 h 63"/>
                    <a:gd name="T86" fmla="*/ 54 w 70"/>
                    <a:gd name="T87" fmla="*/ 39 h 63"/>
                    <a:gd name="T88" fmla="*/ 49 w 70"/>
                    <a:gd name="T89" fmla="*/ 35 h 63"/>
                    <a:gd name="T90" fmla="*/ 48 w 70"/>
                    <a:gd name="T91" fmla="*/ 49 h 63"/>
                    <a:gd name="T92" fmla="*/ 48 w 70"/>
                    <a:gd name="T93" fmla="*/ 52 h 63"/>
                    <a:gd name="T94" fmla="*/ 46 w 70"/>
                    <a:gd name="T95" fmla="*/ 54 h 63"/>
                    <a:gd name="T96" fmla="*/ 45 w 70"/>
                    <a:gd name="T97" fmla="*/ 55 h 63"/>
                    <a:gd name="T98" fmla="*/ 44 w 70"/>
                    <a:gd name="T99" fmla="*/ 56 h 63"/>
                    <a:gd name="T100" fmla="*/ 39 w 70"/>
                    <a:gd name="T101" fmla="*/ 60 h 63"/>
                    <a:gd name="T102" fmla="*/ 34 w 70"/>
                    <a:gd name="T103" fmla="*/ 63 h 63"/>
                    <a:gd name="T104" fmla="*/ 28 w 70"/>
                    <a:gd name="T105" fmla="*/ 61 h 63"/>
                    <a:gd name="T106" fmla="*/ 23 w 70"/>
                    <a:gd name="T107" fmla="*/ 59 h 63"/>
                    <a:gd name="T108" fmla="*/ 21 w 70"/>
                    <a:gd name="T109" fmla="*/ 56 h 63"/>
                    <a:gd name="T110" fmla="*/ 20 w 70"/>
                    <a:gd name="T111" fmla="*/ 53 h 63"/>
                    <a:gd name="T112" fmla="*/ 18 w 70"/>
                    <a:gd name="T113" fmla="*/ 50 h 63"/>
                    <a:gd name="T114" fmla="*/ 18 w 70"/>
                    <a:gd name="T115" fmla="*/ 47 h 63"/>
                    <a:gd name="T116" fmla="*/ 20 w 70"/>
                    <a:gd name="T117" fmla="*/ 42 h 63"/>
                    <a:gd name="T118" fmla="*/ 21 w 70"/>
                    <a:gd name="T119" fmla="*/ 38 h 63"/>
                    <a:gd name="T120" fmla="*/ 22 w 70"/>
                    <a:gd name="T121" fmla="*/ 35 h 63"/>
                    <a:gd name="T122" fmla="*/ 24 w 70"/>
                    <a:gd name="T123" fmla="*/ 31 h 63"/>
                    <a:gd name="T124" fmla="*/ 29 w 70"/>
                    <a:gd name="T125" fmla="*/ 2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0" h="63">
                      <a:moveTo>
                        <a:pt x="29" y="20"/>
                      </a:moveTo>
                      <a:lnTo>
                        <a:pt x="24" y="18"/>
                      </a:lnTo>
                      <a:lnTo>
                        <a:pt x="21" y="16"/>
                      </a:lnTo>
                      <a:lnTo>
                        <a:pt x="16" y="18"/>
                      </a:lnTo>
                      <a:lnTo>
                        <a:pt x="11" y="22"/>
                      </a:lnTo>
                      <a:lnTo>
                        <a:pt x="10" y="24"/>
                      </a:lnTo>
                      <a:lnTo>
                        <a:pt x="9" y="25"/>
                      </a:lnTo>
                      <a:lnTo>
                        <a:pt x="7" y="27"/>
                      </a:lnTo>
                      <a:lnTo>
                        <a:pt x="7" y="28"/>
                      </a:lnTo>
                      <a:lnTo>
                        <a:pt x="10" y="35"/>
                      </a:lnTo>
                      <a:lnTo>
                        <a:pt x="7" y="37"/>
                      </a:lnTo>
                      <a:lnTo>
                        <a:pt x="0" y="32"/>
                      </a:lnTo>
                      <a:lnTo>
                        <a:pt x="3" y="25"/>
                      </a:lnTo>
                      <a:lnTo>
                        <a:pt x="4" y="20"/>
                      </a:lnTo>
                      <a:lnTo>
                        <a:pt x="5" y="16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5" y="4"/>
                      </a:lnTo>
                      <a:lnTo>
                        <a:pt x="22" y="0"/>
                      </a:lnTo>
                      <a:lnTo>
                        <a:pt x="28" y="0"/>
                      </a:lnTo>
                      <a:lnTo>
                        <a:pt x="35" y="4"/>
                      </a:lnTo>
                      <a:lnTo>
                        <a:pt x="38" y="7"/>
                      </a:lnTo>
                      <a:lnTo>
                        <a:pt x="42" y="8"/>
                      </a:lnTo>
                      <a:lnTo>
                        <a:pt x="44" y="10"/>
                      </a:lnTo>
                      <a:lnTo>
                        <a:pt x="46" y="13"/>
                      </a:lnTo>
                      <a:lnTo>
                        <a:pt x="49" y="15"/>
                      </a:lnTo>
                      <a:lnTo>
                        <a:pt x="52" y="18"/>
                      </a:lnTo>
                      <a:lnTo>
                        <a:pt x="55" y="19"/>
                      </a:lnTo>
                      <a:lnTo>
                        <a:pt x="57" y="21"/>
                      </a:lnTo>
                      <a:lnTo>
                        <a:pt x="59" y="22"/>
                      </a:lnTo>
                      <a:lnTo>
                        <a:pt x="61" y="22"/>
                      </a:lnTo>
                      <a:lnTo>
                        <a:pt x="62" y="22"/>
                      </a:lnTo>
                      <a:lnTo>
                        <a:pt x="63" y="21"/>
                      </a:lnTo>
                      <a:lnTo>
                        <a:pt x="66" y="19"/>
                      </a:lnTo>
                      <a:lnTo>
                        <a:pt x="70" y="21"/>
                      </a:lnTo>
                      <a:lnTo>
                        <a:pt x="68" y="24"/>
                      </a:lnTo>
                      <a:lnTo>
                        <a:pt x="66" y="26"/>
                      </a:lnTo>
                      <a:lnTo>
                        <a:pt x="65" y="28"/>
                      </a:lnTo>
                      <a:lnTo>
                        <a:pt x="62" y="31"/>
                      </a:lnTo>
                      <a:lnTo>
                        <a:pt x="61" y="33"/>
                      </a:lnTo>
                      <a:lnTo>
                        <a:pt x="59" y="35"/>
                      </a:lnTo>
                      <a:lnTo>
                        <a:pt x="57" y="37"/>
                      </a:lnTo>
                      <a:lnTo>
                        <a:pt x="55" y="41"/>
                      </a:lnTo>
                      <a:lnTo>
                        <a:pt x="54" y="39"/>
                      </a:lnTo>
                      <a:lnTo>
                        <a:pt x="49" y="35"/>
                      </a:lnTo>
                      <a:lnTo>
                        <a:pt x="48" y="49"/>
                      </a:lnTo>
                      <a:lnTo>
                        <a:pt x="48" y="52"/>
                      </a:lnTo>
                      <a:lnTo>
                        <a:pt x="46" y="54"/>
                      </a:lnTo>
                      <a:lnTo>
                        <a:pt x="45" y="55"/>
                      </a:lnTo>
                      <a:lnTo>
                        <a:pt x="44" y="56"/>
                      </a:lnTo>
                      <a:lnTo>
                        <a:pt x="39" y="60"/>
                      </a:lnTo>
                      <a:lnTo>
                        <a:pt x="34" y="63"/>
                      </a:lnTo>
                      <a:lnTo>
                        <a:pt x="28" y="61"/>
                      </a:lnTo>
                      <a:lnTo>
                        <a:pt x="23" y="59"/>
                      </a:lnTo>
                      <a:lnTo>
                        <a:pt x="21" y="56"/>
                      </a:lnTo>
                      <a:lnTo>
                        <a:pt x="20" y="53"/>
                      </a:lnTo>
                      <a:lnTo>
                        <a:pt x="18" y="50"/>
                      </a:lnTo>
                      <a:lnTo>
                        <a:pt x="18" y="47"/>
                      </a:lnTo>
                      <a:lnTo>
                        <a:pt x="20" y="42"/>
                      </a:lnTo>
                      <a:lnTo>
                        <a:pt x="21" y="38"/>
                      </a:lnTo>
                      <a:lnTo>
                        <a:pt x="22" y="35"/>
                      </a:lnTo>
                      <a:lnTo>
                        <a:pt x="24" y="31"/>
                      </a:lnTo>
                      <a:lnTo>
                        <a:pt x="29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41" name="Freeform 1157"/>
                <p:cNvSpPr>
                  <a:spLocks/>
                </p:cNvSpPr>
                <p:nvPr/>
              </p:nvSpPr>
              <p:spPr bwMode="auto">
                <a:xfrm>
                  <a:off x="4544" y="2407"/>
                  <a:ext cx="3" cy="5"/>
                </a:xfrm>
                <a:custGeom>
                  <a:avLst/>
                  <a:gdLst>
                    <a:gd name="T0" fmla="*/ 6 w 16"/>
                    <a:gd name="T1" fmla="*/ 0 h 25"/>
                    <a:gd name="T2" fmla="*/ 3 w 16"/>
                    <a:gd name="T3" fmla="*/ 6 h 25"/>
                    <a:gd name="T4" fmla="*/ 1 w 16"/>
                    <a:gd name="T5" fmla="*/ 11 h 25"/>
                    <a:gd name="T6" fmla="*/ 0 w 16"/>
                    <a:gd name="T7" fmla="*/ 15 h 25"/>
                    <a:gd name="T8" fmla="*/ 0 w 16"/>
                    <a:gd name="T9" fmla="*/ 19 h 25"/>
                    <a:gd name="T10" fmla="*/ 4 w 16"/>
                    <a:gd name="T11" fmla="*/ 22 h 25"/>
                    <a:gd name="T12" fmla="*/ 6 w 16"/>
                    <a:gd name="T13" fmla="*/ 25 h 25"/>
                    <a:gd name="T14" fmla="*/ 9 w 16"/>
                    <a:gd name="T15" fmla="*/ 25 h 25"/>
                    <a:gd name="T16" fmla="*/ 11 w 16"/>
                    <a:gd name="T17" fmla="*/ 23 h 25"/>
                    <a:gd name="T18" fmla="*/ 14 w 16"/>
                    <a:gd name="T19" fmla="*/ 21 h 25"/>
                    <a:gd name="T20" fmla="*/ 15 w 16"/>
                    <a:gd name="T21" fmla="*/ 19 h 25"/>
                    <a:gd name="T22" fmla="*/ 16 w 16"/>
                    <a:gd name="T23" fmla="*/ 15 h 25"/>
                    <a:gd name="T24" fmla="*/ 16 w 16"/>
                    <a:gd name="T25" fmla="*/ 13 h 25"/>
                    <a:gd name="T26" fmla="*/ 16 w 16"/>
                    <a:gd name="T27" fmla="*/ 10 h 25"/>
                    <a:gd name="T28" fmla="*/ 6 w 16"/>
                    <a:gd name="T2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25">
                      <a:moveTo>
                        <a:pt x="6" y="0"/>
                      </a:moveTo>
                      <a:lnTo>
                        <a:pt x="3" y="6"/>
                      </a:lnTo>
                      <a:lnTo>
                        <a:pt x="1" y="11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2"/>
                      </a:lnTo>
                      <a:lnTo>
                        <a:pt x="6" y="25"/>
                      </a:lnTo>
                      <a:lnTo>
                        <a:pt x="9" y="25"/>
                      </a:lnTo>
                      <a:lnTo>
                        <a:pt x="11" y="23"/>
                      </a:lnTo>
                      <a:lnTo>
                        <a:pt x="14" y="21"/>
                      </a:lnTo>
                      <a:lnTo>
                        <a:pt x="15" y="19"/>
                      </a:lnTo>
                      <a:lnTo>
                        <a:pt x="16" y="15"/>
                      </a:lnTo>
                      <a:lnTo>
                        <a:pt x="16" y="13"/>
                      </a:lnTo>
                      <a:lnTo>
                        <a:pt x="16" y="1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42" name="Freeform 1158"/>
                <p:cNvSpPr>
                  <a:spLocks/>
                </p:cNvSpPr>
                <p:nvPr/>
              </p:nvSpPr>
              <p:spPr bwMode="auto">
                <a:xfrm>
                  <a:off x="4543" y="2393"/>
                  <a:ext cx="14" cy="11"/>
                </a:xfrm>
                <a:custGeom>
                  <a:avLst/>
                  <a:gdLst>
                    <a:gd name="T0" fmla="*/ 19 w 68"/>
                    <a:gd name="T1" fmla="*/ 31 h 55"/>
                    <a:gd name="T2" fmla="*/ 14 w 68"/>
                    <a:gd name="T3" fmla="*/ 39 h 55"/>
                    <a:gd name="T4" fmla="*/ 13 w 68"/>
                    <a:gd name="T5" fmla="*/ 36 h 55"/>
                    <a:gd name="T6" fmla="*/ 14 w 68"/>
                    <a:gd name="T7" fmla="*/ 27 h 55"/>
                    <a:gd name="T8" fmla="*/ 8 w 68"/>
                    <a:gd name="T9" fmla="*/ 23 h 55"/>
                    <a:gd name="T10" fmla="*/ 6 w 68"/>
                    <a:gd name="T11" fmla="*/ 20 h 55"/>
                    <a:gd name="T12" fmla="*/ 5 w 68"/>
                    <a:gd name="T13" fmla="*/ 19 h 55"/>
                    <a:gd name="T14" fmla="*/ 2 w 68"/>
                    <a:gd name="T15" fmla="*/ 17 h 55"/>
                    <a:gd name="T16" fmla="*/ 0 w 68"/>
                    <a:gd name="T17" fmla="*/ 16 h 55"/>
                    <a:gd name="T18" fmla="*/ 1 w 68"/>
                    <a:gd name="T19" fmla="*/ 12 h 55"/>
                    <a:gd name="T20" fmla="*/ 3 w 68"/>
                    <a:gd name="T21" fmla="*/ 7 h 55"/>
                    <a:gd name="T22" fmla="*/ 5 w 68"/>
                    <a:gd name="T23" fmla="*/ 3 h 55"/>
                    <a:gd name="T24" fmla="*/ 6 w 68"/>
                    <a:gd name="T25" fmla="*/ 0 h 55"/>
                    <a:gd name="T26" fmla="*/ 7 w 68"/>
                    <a:gd name="T27" fmla="*/ 0 h 55"/>
                    <a:gd name="T28" fmla="*/ 9 w 68"/>
                    <a:gd name="T29" fmla="*/ 2 h 55"/>
                    <a:gd name="T30" fmla="*/ 13 w 68"/>
                    <a:gd name="T31" fmla="*/ 5 h 55"/>
                    <a:gd name="T32" fmla="*/ 16 w 68"/>
                    <a:gd name="T33" fmla="*/ 8 h 55"/>
                    <a:gd name="T34" fmla="*/ 19 w 68"/>
                    <a:gd name="T35" fmla="*/ 11 h 55"/>
                    <a:gd name="T36" fmla="*/ 24 w 68"/>
                    <a:gd name="T37" fmla="*/ 14 h 55"/>
                    <a:gd name="T38" fmla="*/ 33 w 68"/>
                    <a:gd name="T39" fmla="*/ 2 h 55"/>
                    <a:gd name="T40" fmla="*/ 37 w 68"/>
                    <a:gd name="T41" fmla="*/ 8 h 55"/>
                    <a:gd name="T42" fmla="*/ 29 w 68"/>
                    <a:gd name="T43" fmla="*/ 19 h 55"/>
                    <a:gd name="T44" fmla="*/ 51 w 68"/>
                    <a:gd name="T45" fmla="*/ 36 h 55"/>
                    <a:gd name="T46" fmla="*/ 54 w 68"/>
                    <a:gd name="T47" fmla="*/ 39 h 55"/>
                    <a:gd name="T48" fmla="*/ 57 w 68"/>
                    <a:gd name="T49" fmla="*/ 39 h 55"/>
                    <a:gd name="T50" fmla="*/ 59 w 68"/>
                    <a:gd name="T51" fmla="*/ 38 h 55"/>
                    <a:gd name="T52" fmla="*/ 62 w 68"/>
                    <a:gd name="T53" fmla="*/ 35 h 55"/>
                    <a:gd name="T54" fmla="*/ 63 w 68"/>
                    <a:gd name="T55" fmla="*/ 34 h 55"/>
                    <a:gd name="T56" fmla="*/ 63 w 68"/>
                    <a:gd name="T57" fmla="*/ 31 h 55"/>
                    <a:gd name="T58" fmla="*/ 64 w 68"/>
                    <a:gd name="T59" fmla="*/ 30 h 55"/>
                    <a:gd name="T60" fmla="*/ 64 w 68"/>
                    <a:gd name="T61" fmla="*/ 29 h 55"/>
                    <a:gd name="T62" fmla="*/ 67 w 68"/>
                    <a:gd name="T63" fmla="*/ 29 h 55"/>
                    <a:gd name="T64" fmla="*/ 68 w 68"/>
                    <a:gd name="T65" fmla="*/ 39 h 55"/>
                    <a:gd name="T66" fmla="*/ 68 w 68"/>
                    <a:gd name="T67" fmla="*/ 40 h 55"/>
                    <a:gd name="T68" fmla="*/ 68 w 68"/>
                    <a:gd name="T69" fmla="*/ 41 h 55"/>
                    <a:gd name="T70" fmla="*/ 67 w 68"/>
                    <a:gd name="T71" fmla="*/ 44 h 55"/>
                    <a:gd name="T72" fmla="*/ 64 w 68"/>
                    <a:gd name="T73" fmla="*/ 46 h 55"/>
                    <a:gd name="T74" fmla="*/ 59 w 68"/>
                    <a:gd name="T75" fmla="*/ 52 h 55"/>
                    <a:gd name="T76" fmla="*/ 53 w 68"/>
                    <a:gd name="T77" fmla="*/ 55 h 55"/>
                    <a:gd name="T78" fmla="*/ 48 w 68"/>
                    <a:gd name="T79" fmla="*/ 53 h 55"/>
                    <a:gd name="T80" fmla="*/ 42 w 68"/>
                    <a:gd name="T81" fmla="*/ 50 h 55"/>
                    <a:gd name="T82" fmla="*/ 19 w 68"/>
                    <a:gd name="T83" fmla="*/ 3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8" h="55">
                      <a:moveTo>
                        <a:pt x="19" y="31"/>
                      </a:moveTo>
                      <a:lnTo>
                        <a:pt x="14" y="39"/>
                      </a:lnTo>
                      <a:lnTo>
                        <a:pt x="13" y="36"/>
                      </a:lnTo>
                      <a:lnTo>
                        <a:pt x="14" y="27"/>
                      </a:lnTo>
                      <a:lnTo>
                        <a:pt x="8" y="23"/>
                      </a:lnTo>
                      <a:lnTo>
                        <a:pt x="6" y="20"/>
                      </a:lnTo>
                      <a:lnTo>
                        <a:pt x="5" y="19"/>
                      </a:lnTo>
                      <a:lnTo>
                        <a:pt x="2" y="17"/>
                      </a:lnTo>
                      <a:lnTo>
                        <a:pt x="0" y="16"/>
                      </a:lnTo>
                      <a:lnTo>
                        <a:pt x="1" y="12"/>
                      </a:lnTo>
                      <a:lnTo>
                        <a:pt x="3" y="7"/>
                      </a:lnTo>
                      <a:lnTo>
                        <a:pt x="5" y="3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13" y="5"/>
                      </a:lnTo>
                      <a:lnTo>
                        <a:pt x="16" y="8"/>
                      </a:lnTo>
                      <a:lnTo>
                        <a:pt x="19" y="11"/>
                      </a:lnTo>
                      <a:lnTo>
                        <a:pt x="24" y="14"/>
                      </a:lnTo>
                      <a:lnTo>
                        <a:pt x="33" y="2"/>
                      </a:lnTo>
                      <a:lnTo>
                        <a:pt x="37" y="8"/>
                      </a:lnTo>
                      <a:lnTo>
                        <a:pt x="29" y="19"/>
                      </a:lnTo>
                      <a:lnTo>
                        <a:pt x="51" y="36"/>
                      </a:lnTo>
                      <a:lnTo>
                        <a:pt x="54" y="39"/>
                      </a:lnTo>
                      <a:lnTo>
                        <a:pt x="57" y="39"/>
                      </a:lnTo>
                      <a:lnTo>
                        <a:pt x="59" y="38"/>
                      </a:lnTo>
                      <a:lnTo>
                        <a:pt x="62" y="35"/>
                      </a:lnTo>
                      <a:lnTo>
                        <a:pt x="63" y="34"/>
                      </a:lnTo>
                      <a:lnTo>
                        <a:pt x="63" y="31"/>
                      </a:lnTo>
                      <a:lnTo>
                        <a:pt x="64" y="30"/>
                      </a:lnTo>
                      <a:lnTo>
                        <a:pt x="64" y="29"/>
                      </a:lnTo>
                      <a:lnTo>
                        <a:pt x="67" y="29"/>
                      </a:lnTo>
                      <a:lnTo>
                        <a:pt x="68" y="39"/>
                      </a:lnTo>
                      <a:lnTo>
                        <a:pt x="68" y="40"/>
                      </a:lnTo>
                      <a:lnTo>
                        <a:pt x="68" y="41"/>
                      </a:lnTo>
                      <a:lnTo>
                        <a:pt x="67" y="44"/>
                      </a:lnTo>
                      <a:lnTo>
                        <a:pt x="64" y="46"/>
                      </a:lnTo>
                      <a:lnTo>
                        <a:pt x="59" y="52"/>
                      </a:lnTo>
                      <a:lnTo>
                        <a:pt x="53" y="55"/>
                      </a:lnTo>
                      <a:lnTo>
                        <a:pt x="48" y="53"/>
                      </a:lnTo>
                      <a:lnTo>
                        <a:pt x="42" y="50"/>
                      </a:lnTo>
                      <a:lnTo>
                        <a:pt x="19" y="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43" name="Freeform 1159"/>
                <p:cNvSpPr>
                  <a:spLocks/>
                </p:cNvSpPr>
                <p:nvPr/>
              </p:nvSpPr>
              <p:spPr bwMode="auto">
                <a:xfrm>
                  <a:off x="4553" y="2385"/>
                  <a:ext cx="12" cy="12"/>
                </a:xfrm>
                <a:custGeom>
                  <a:avLst/>
                  <a:gdLst>
                    <a:gd name="T0" fmla="*/ 21 w 60"/>
                    <a:gd name="T1" fmla="*/ 39 h 59"/>
                    <a:gd name="T2" fmla="*/ 28 w 60"/>
                    <a:gd name="T3" fmla="*/ 42 h 59"/>
                    <a:gd name="T4" fmla="*/ 35 w 60"/>
                    <a:gd name="T5" fmla="*/ 43 h 59"/>
                    <a:gd name="T6" fmla="*/ 43 w 60"/>
                    <a:gd name="T7" fmla="*/ 41 h 59"/>
                    <a:gd name="T8" fmla="*/ 50 w 60"/>
                    <a:gd name="T9" fmla="*/ 35 h 59"/>
                    <a:gd name="T10" fmla="*/ 51 w 60"/>
                    <a:gd name="T11" fmla="*/ 31 h 59"/>
                    <a:gd name="T12" fmla="*/ 54 w 60"/>
                    <a:gd name="T13" fmla="*/ 28 h 59"/>
                    <a:gd name="T14" fmla="*/ 55 w 60"/>
                    <a:gd name="T15" fmla="*/ 24 h 59"/>
                    <a:gd name="T16" fmla="*/ 56 w 60"/>
                    <a:gd name="T17" fmla="*/ 20 h 59"/>
                    <a:gd name="T18" fmla="*/ 57 w 60"/>
                    <a:gd name="T19" fmla="*/ 20 h 59"/>
                    <a:gd name="T20" fmla="*/ 60 w 60"/>
                    <a:gd name="T21" fmla="*/ 26 h 59"/>
                    <a:gd name="T22" fmla="*/ 58 w 60"/>
                    <a:gd name="T23" fmla="*/ 33 h 59"/>
                    <a:gd name="T24" fmla="*/ 56 w 60"/>
                    <a:gd name="T25" fmla="*/ 37 h 59"/>
                    <a:gd name="T26" fmla="*/ 55 w 60"/>
                    <a:gd name="T27" fmla="*/ 41 h 59"/>
                    <a:gd name="T28" fmla="*/ 51 w 60"/>
                    <a:gd name="T29" fmla="*/ 46 h 59"/>
                    <a:gd name="T30" fmla="*/ 46 w 60"/>
                    <a:gd name="T31" fmla="*/ 51 h 59"/>
                    <a:gd name="T32" fmla="*/ 41 w 60"/>
                    <a:gd name="T33" fmla="*/ 56 h 59"/>
                    <a:gd name="T34" fmla="*/ 37 w 60"/>
                    <a:gd name="T35" fmla="*/ 58 h 59"/>
                    <a:gd name="T36" fmla="*/ 32 w 60"/>
                    <a:gd name="T37" fmla="*/ 59 h 59"/>
                    <a:gd name="T38" fmla="*/ 27 w 60"/>
                    <a:gd name="T39" fmla="*/ 59 h 59"/>
                    <a:gd name="T40" fmla="*/ 21 w 60"/>
                    <a:gd name="T41" fmla="*/ 58 h 59"/>
                    <a:gd name="T42" fmla="*/ 16 w 60"/>
                    <a:gd name="T43" fmla="*/ 57 h 59"/>
                    <a:gd name="T44" fmla="*/ 11 w 60"/>
                    <a:gd name="T45" fmla="*/ 53 h 59"/>
                    <a:gd name="T46" fmla="*/ 6 w 60"/>
                    <a:gd name="T47" fmla="*/ 48 h 59"/>
                    <a:gd name="T48" fmla="*/ 2 w 60"/>
                    <a:gd name="T49" fmla="*/ 43 h 59"/>
                    <a:gd name="T50" fmla="*/ 0 w 60"/>
                    <a:gd name="T51" fmla="*/ 37 h 59"/>
                    <a:gd name="T52" fmla="*/ 1 w 60"/>
                    <a:gd name="T53" fmla="*/ 29 h 59"/>
                    <a:gd name="T54" fmla="*/ 2 w 60"/>
                    <a:gd name="T55" fmla="*/ 22 h 59"/>
                    <a:gd name="T56" fmla="*/ 2 w 60"/>
                    <a:gd name="T57" fmla="*/ 19 h 59"/>
                    <a:gd name="T58" fmla="*/ 4 w 60"/>
                    <a:gd name="T59" fmla="*/ 15 h 59"/>
                    <a:gd name="T60" fmla="*/ 5 w 60"/>
                    <a:gd name="T61" fmla="*/ 13 h 59"/>
                    <a:gd name="T62" fmla="*/ 6 w 60"/>
                    <a:gd name="T63" fmla="*/ 11 h 59"/>
                    <a:gd name="T64" fmla="*/ 13 w 60"/>
                    <a:gd name="T65" fmla="*/ 3 h 59"/>
                    <a:gd name="T66" fmla="*/ 22 w 60"/>
                    <a:gd name="T67" fmla="*/ 0 h 59"/>
                    <a:gd name="T68" fmla="*/ 30 w 60"/>
                    <a:gd name="T69" fmla="*/ 1 h 59"/>
                    <a:gd name="T70" fmla="*/ 39 w 60"/>
                    <a:gd name="T71" fmla="*/ 5 h 59"/>
                    <a:gd name="T72" fmla="*/ 44 w 60"/>
                    <a:gd name="T73" fmla="*/ 8 h 59"/>
                    <a:gd name="T74" fmla="*/ 41 w 60"/>
                    <a:gd name="T75" fmla="*/ 13 h 59"/>
                    <a:gd name="T76" fmla="*/ 38 w 60"/>
                    <a:gd name="T77" fmla="*/ 17 h 59"/>
                    <a:gd name="T78" fmla="*/ 34 w 60"/>
                    <a:gd name="T79" fmla="*/ 22 h 59"/>
                    <a:gd name="T80" fmla="*/ 32 w 60"/>
                    <a:gd name="T81" fmla="*/ 25 h 59"/>
                    <a:gd name="T82" fmla="*/ 21 w 60"/>
                    <a:gd name="T83" fmla="*/ 3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0" h="59">
                      <a:moveTo>
                        <a:pt x="21" y="39"/>
                      </a:moveTo>
                      <a:lnTo>
                        <a:pt x="28" y="42"/>
                      </a:lnTo>
                      <a:lnTo>
                        <a:pt x="35" y="43"/>
                      </a:lnTo>
                      <a:lnTo>
                        <a:pt x="43" y="41"/>
                      </a:lnTo>
                      <a:lnTo>
                        <a:pt x="50" y="35"/>
                      </a:lnTo>
                      <a:lnTo>
                        <a:pt x="51" y="31"/>
                      </a:lnTo>
                      <a:lnTo>
                        <a:pt x="54" y="28"/>
                      </a:lnTo>
                      <a:lnTo>
                        <a:pt x="55" y="24"/>
                      </a:lnTo>
                      <a:lnTo>
                        <a:pt x="56" y="20"/>
                      </a:lnTo>
                      <a:lnTo>
                        <a:pt x="57" y="20"/>
                      </a:lnTo>
                      <a:lnTo>
                        <a:pt x="60" y="26"/>
                      </a:lnTo>
                      <a:lnTo>
                        <a:pt x="58" y="33"/>
                      </a:lnTo>
                      <a:lnTo>
                        <a:pt x="56" y="37"/>
                      </a:lnTo>
                      <a:lnTo>
                        <a:pt x="55" y="41"/>
                      </a:lnTo>
                      <a:lnTo>
                        <a:pt x="51" y="46"/>
                      </a:lnTo>
                      <a:lnTo>
                        <a:pt x="46" y="51"/>
                      </a:lnTo>
                      <a:lnTo>
                        <a:pt x="41" y="56"/>
                      </a:lnTo>
                      <a:lnTo>
                        <a:pt x="37" y="58"/>
                      </a:lnTo>
                      <a:lnTo>
                        <a:pt x="32" y="59"/>
                      </a:lnTo>
                      <a:lnTo>
                        <a:pt x="27" y="59"/>
                      </a:lnTo>
                      <a:lnTo>
                        <a:pt x="21" y="58"/>
                      </a:lnTo>
                      <a:lnTo>
                        <a:pt x="16" y="57"/>
                      </a:lnTo>
                      <a:lnTo>
                        <a:pt x="11" y="53"/>
                      </a:lnTo>
                      <a:lnTo>
                        <a:pt x="6" y="48"/>
                      </a:lnTo>
                      <a:lnTo>
                        <a:pt x="2" y="43"/>
                      </a:lnTo>
                      <a:lnTo>
                        <a:pt x="0" y="37"/>
                      </a:lnTo>
                      <a:lnTo>
                        <a:pt x="1" y="29"/>
                      </a:lnTo>
                      <a:lnTo>
                        <a:pt x="2" y="22"/>
                      </a:lnTo>
                      <a:lnTo>
                        <a:pt x="2" y="19"/>
                      </a:lnTo>
                      <a:lnTo>
                        <a:pt x="4" y="15"/>
                      </a:lnTo>
                      <a:lnTo>
                        <a:pt x="5" y="13"/>
                      </a:lnTo>
                      <a:lnTo>
                        <a:pt x="6" y="11"/>
                      </a:lnTo>
                      <a:lnTo>
                        <a:pt x="13" y="3"/>
                      </a:lnTo>
                      <a:lnTo>
                        <a:pt x="22" y="0"/>
                      </a:lnTo>
                      <a:lnTo>
                        <a:pt x="30" y="1"/>
                      </a:lnTo>
                      <a:lnTo>
                        <a:pt x="39" y="5"/>
                      </a:lnTo>
                      <a:lnTo>
                        <a:pt x="44" y="8"/>
                      </a:lnTo>
                      <a:lnTo>
                        <a:pt x="41" y="13"/>
                      </a:lnTo>
                      <a:lnTo>
                        <a:pt x="38" y="17"/>
                      </a:lnTo>
                      <a:lnTo>
                        <a:pt x="34" y="22"/>
                      </a:lnTo>
                      <a:lnTo>
                        <a:pt x="32" y="25"/>
                      </a:lnTo>
                      <a:lnTo>
                        <a:pt x="21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44" name="Freeform 1160"/>
                <p:cNvSpPr>
                  <a:spLocks/>
                </p:cNvSpPr>
                <p:nvPr/>
              </p:nvSpPr>
              <p:spPr bwMode="auto">
                <a:xfrm>
                  <a:off x="4554" y="2388"/>
                  <a:ext cx="4" cy="5"/>
                </a:xfrm>
                <a:custGeom>
                  <a:avLst/>
                  <a:gdLst>
                    <a:gd name="T0" fmla="*/ 8 w 21"/>
                    <a:gd name="T1" fmla="*/ 23 h 23"/>
                    <a:gd name="T2" fmla="*/ 10 w 21"/>
                    <a:gd name="T3" fmla="*/ 21 h 23"/>
                    <a:gd name="T4" fmla="*/ 11 w 21"/>
                    <a:gd name="T5" fmla="*/ 18 h 23"/>
                    <a:gd name="T6" fmla="*/ 14 w 21"/>
                    <a:gd name="T7" fmla="*/ 17 h 23"/>
                    <a:gd name="T8" fmla="*/ 15 w 21"/>
                    <a:gd name="T9" fmla="*/ 15 h 23"/>
                    <a:gd name="T10" fmla="*/ 16 w 21"/>
                    <a:gd name="T11" fmla="*/ 12 h 23"/>
                    <a:gd name="T12" fmla="*/ 19 w 21"/>
                    <a:gd name="T13" fmla="*/ 10 h 23"/>
                    <a:gd name="T14" fmla="*/ 20 w 21"/>
                    <a:gd name="T15" fmla="*/ 9 h 23"/>
                    <a:gd name="T16" fmla="*/ 21 w 21"/>
                    <a:gd name="T17" fmla="*/ 6 h 23"/>
                    <a:gd name="T18" fmla="*/ 18 w 21"/>
                    <a:gd name="T19" fmla="*/ 2 h 23"/>
                    <a:gd name="T20" fmla="*/ 13 w 21"/>
                    <a:gd name="T21" fmla="*/ 0 h 23"/>
                    <a:gd name="T22" fmla="*/ 7 w 21"/>
                    <a:gd name="T23" fmla="*/ 0 h 23"/>
                    <a:gd name="T24" fmla="*/ 3 w 21"/>
                    <a:gd name="T25" fmla="*/ 4 h 23"/>
                    <a:gd name="T26" fmla="*/ 0 w 21"/>
                    <a:gd name="T27" fmla="*/ 9 h 23"/>
                    <a:gd name="T28" fmla="*/ 0 w 21"/>
                    <a:gd name="T29" fmla="*/ 13 h 23"/>
                    <a:gd name="T30" fmla="*/ 3 w 21"/>
                    <a:gd name="T31" fmla="*/ 18 h 23"/>
                    <a:gd name="T32" fmla="*/ 8 w 21"/>
                    <a:gd name="T33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3">
                      <a:moveTo>
                        <a:pt x="8" y="23"/>
                      </a:moveTo>
                      <a:lnTo>
                        <a:pt x="10" y="21"/>
                      </a:lnTo>
                      <a:lnTo>
                        <a:pt x="11" y="18"/>
                      </a:lnTo>
                      <a:lnTo>
                        <a:pt x="14" y="17"/>
                      </a:lnTo>
                      <a:lnTo>
                        <a:pt x="15" y="15"/>
                      </a:lnTo>
                      <a:lnTo>
                        <a:pt x="16" y="12"/>
                      </a:lnTo>
                      <a:lnTo>
                        <a:pt x="19" y="10"/>
                      </a:lnTo>
                      <a:lnTo>
                        <a:pt x="20" y="9"/>
                      </a:lnTo>
                      <a:lnTo>
                        <a:pt x="21" y="6"/>
                      </a:lnTo>
                      <a:lnTo>
                        <a:pt x="18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3" y="18"/>
                      </a:lnTo>
                      <a:lnTo>
                        <a:pt x="8" y="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45" name="Freeform 1161"/>
                <p:cNvSpPr>
                  <a:spLocks/>
                </p:cNvSpPr>
                <p:nvPr/>
              </p:nvSpPr>
              <p:spPr bwMode="auto">
                <a:xfrm>
                  <a:off x="4558" y="2361"/>
                  <a:ext cx="21" cy="20"/>
                </a:xfrm>
                <a:custGeom>
                  <a:avLst/>
                  <a:gdLst>
                    <a:gd name="T0" fmla="*/ 84 w 101"/>
                    <a:gd name="T1" fmla="*/ 67 h 99"/>
                    <a:gd name="T2" fmla="*/ 88 w 101"/>
                    <a:gd name="T3" fmla="*/ 70 h 99"/>
                    <a:gd name="T4" fmla="*/ 90 w 101"/>
                    <a:gd name="T5" fmla="*/ 71 h 99"/>
                    <a:gd name="T6" fmla="*/ 93 w 101"/>
                    <a:gd name="T7" fmla="*/ 68 h 99"/>
                    <a:gd name="T8" fmla="*/ 96 w 101"/>
                    <a:gd name="T9" fmla="*/ 63 h 99"/>
                    <a:gd name="T10" fmla="*/ 99 w 101"/>
                    <a:gd name="T11" fmla="*/ 70 h 99"/>
                    <a:gd name="T12" fmla="*/ 92 w 101"/>
                    <a:gd name="T13" fmla="*/ 77 h 99"/>
                    <a:gd name="T14" fmla="*/ 84 w 101"/>
                    <a:gd name="T15" fmla="*/ 87 h 99"/>
                    <a:gd name="T16" fmla="*/ 77 w 101"/>
                    <a:gd name="T17" fmla="*/ 95 h 99"/>
                    <a:gd name="T18" fmla="*/ 72 w 101"/>
                    <a:gd name="T19" fmla="*/ 96 h 99"/>
                    <a:gd name="T20" fmla="*/ 76 w 101"/>
                    <a:gd name="T21" fmla="*/ 90 h 99"/>
                    <a:gd name="T22" fmla="*/ 76 w 101"/>
                    <a:gd name="T23" fmla="*/ 87 h 99"/>
                    <a:gd name="T24" fmla="*/ 76 w 101"/>
                    <a:gd name="T25" fmla="*/ 85 h 99"/>
                    <a:gd name="T26" fmla="*/ 72 w 101"/>
                    <a:gd name="T27" fmla="*/ 82 h 99"/>
                    <a:gd name="T28" fmla="*/ 26 w 101"/>
                    <a:gd name="T29" fmla="*/ 45 h 99"/>
                    <a:gd name="T30" fmla="*/ 15 w 101"/>
                    <a:gd name="T31" fmla="*/ 59 h 99"/>
                    <a:gd name="T32" fmla="*/ 12 w 101"/>
                    <a:gd name="T33" fmla="*/ 62 h 99"/>
                    <a:gd name="T34" fmla="*/ 12 w 101"/>
                    <a:gd name="T35" fmla="*/ 65 h 99"/>
                    <a:gd name="T36" fmla="*/ 12 w 101"/>
                    <a:gd name="T37" fmla="*/ 66 h 99"/>
                    <a:gd name="T38" fmla="*/ 18 w 101"/>
                    <a:gd name="T39" fmla="*/ 72 h 99"/>
                    <a:gd name="T40" fmla="*/ 12 w 101"/>
                    <a:gd name="T41" fmla="*/ 73 h 99"/>
                    <a:gd name="T42" fmla="*/ 4 w 101"/>
                    <a:gd name="T43" fmla="*/ 68 h 99"/>
                    <a:gd name="T44" fmla="*/ 0 w 101"/>
                    <a:gd name="T45" fmla="*/ 65 h 99"/>
                    <a:gd name="T46" fmla="*/ 14 w 101"/>
                    <a:gd name="T47" fmla="*/ 49 h 99"/>
                    <a:gd name="T48" fmla="*/ 27 w 101"/>
                    <a:gd name="T49" fmla="*/ 33 h 99"/>
                    <a:gd name="T50" fmla="*/ 39 w 101"/>
                    <a:gd name="T51" fmla="*/ 17 h 99"/>
                    <a:gd name="T52" fmla="*/ 51 w 101"/>
                    <a:gd name="T53" fmla="*/ 1 h 99"/>
                    <a:gd name="T54" fmla="*/ 55 w 101"/>
                    <a:gd name="T55" fmla="*/ 4 h 99"/>
                    <a:gd name="T56" fmla="*/ 62 w 101"/>
                    <a:gd name="T57" fmla="*/ 10 h 99"/>
                    <a:gd name="T58" fmla="*/ 62 w 101"/>
                    <a:gd name="T59" fmla="*/ 18 h 99"/>
                    <a:gd name="T60" fmla="*/ 55 w 101"/>
                    <a:gd name="T61" fmla="*/ 12 h 99"/>
                    <a:gd name="T62" fmla="*/ 54 w 101"/>
                    <a:gd name="T63" fmla="*/ 12 h 99"/>
                    <a:gd name="T64" fmla="*/ 51 w 101"/>
                    <a:gd name="T65" fmla="*/ 12 h 99"/>
                    <a:gd name="T66" fmla="*/ 49 w 101"/>
                    <a:gd name="T67" fmla="*/ 16 h 99"/>
                    <a:gd name="T68" fmla="*/ 38 w 101"/>
                    <a:gd name="T69" fmla="*/ 31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1" h="99">
                      <a:moveTo>
                        <a:pt x="82" y="65"/>
                      </a:moveTo>
                      <a:lnTo>
                        <a:pt x="84" y="67"/>
                      </a:lnTo>
                      <a:lnTo>
                        <a:pt x="85" y="68"/>
                      </a:lnTo>
                      <a:lnTo>
                        <a:pt x="88" y="70"/>
                      </a:lnTo>
                      <a:lnTo>
                        <a:pt x="89" y="71"/>
                      </a:lnTo>
                      <a:lnTo>
                        <a:pt x="90" y="71"/>
                      </a:lnTo>
                      <a:lnTo>
                        <a:pt x="92" y="70"/>
                      </a:lnTo>
                      <a:lnTo>
                        <a:pt x="93" y="68"/>
                      </a:lnTo>
                      <a:lnTo>
                        <a:pt x="94" y="67"/>
                      </a:lnTo>
                      <a:lnTo>
                        <a:pt x="96" y="63"/>
                      </a:lnTo>
                      <a:lnTo>
                        <a:pt x="101" y="66"/>
                      </a:lnTo>
                      <a:lnTo>
                        <a:pt x="99" y="70"/>
                      </a:lnTo>
                      <a:lnTo>
                        <a:pt x="95" y="73"/>
                      </a:lnTo>
                      <a:lnTo>
                        <a:pt x="92" y="77"/>
                      </a:lnTo>
                      <a:lnTo>
                        <a:pt x="88" y="82"/>
                      </a:lnTo>
                      <a:lnTo>
                        <a:pt x="84" y="87"/>
                      </a:lnTo>
                      <a:lnTo>
                        <a:pt x="81" y="90"/>
                      </a:lnTo>
                      <a:lnTo>
                        <a:pt x="77" y="95"/>
                      </a:lnTo>
                      <a:lnTo>
                        <a:pt x="74" y="99"/>
                      </a:lnTo>
                      <a:lnTo>
                        <a:pt x="72" y="96"/>
                      </a:lnTo>
                      <a:lnTo>
                        <a:pt x="74" y="91"/>
                      </a:lnTo>
                      <a:lnTo>
                        <a:pt x="76" y="90"/>
                      </a:lnTo>
                      <a:lnTo>
                        <a:pt x="76" y="88"/>
                      </a:lnTo>
                      <a:lnTo>
                        <a:pt x="76" y="87"/>
                      </a:lnTo>
                      <a:lnTo>
                        <a:pt x="76" y="85"/>
                      </a:lnTo>
                      <a:lnTo>
                        <a:pt x="74" y="84"/>
                      </a:lnTo>
                      <a:lnTo>
                        <a:pt x="72" y="82"/>
                      </a:lnTo>
                      <a:lnTo>
                        <a:pt x="70" y="79"/>
                      </a:lnTo>
                      <a:lnTo>
                        <a:pt x="26" y="45"/>
                      </a:lnTo>
                      <a:lnTo>
                        <a:pt x="16" y="56"/>
                      </a:lnTo>
                      <a:lnTo>
                        <a:pt x="15" y="59"/>
                      </a:lnTo>
                      <a:lnTo>
                        <a:pt x="14" y="61"/>
                      </a:lnTo>
                      <a:lnTo>
                        <a:pt x="12" y="62"/>
                      </a:lnTo>
                      <a:lnTo>
                        <a:pt x="12" y="63"/>
                      </a:lnTo>
                      <a:lnTo>
                        <a:pt x="12" y="65"/>
                      </a:lnTo>
                      <a:lnTo>
                        <a:pt x="12" y="66"/>
                      </a:lnTo>
                      <a:lnTo>
                        <a:pt x="14" y="66"/>
                      </a:lnTo>
                      <a:lnTo>
                        <a:pt x="18" y="72"/>
                      </a:lnTo>
                      <a:lnTo>
                        <a:pt x="16" y="76"/>
                      </a:lnTo>
                      <a:lnTo>
                        <a:pt x="12" y="73"/>
                      </a:lnTo>
                      <a:lnTo>
                        <a:pt x="9" y="71"/>
                      </a:lnTo>
                      <a:lnTo>
                        <a:pt x="4" y="68"/>
                      </a:lnTo>
                      <a:lnTo>
                        <a:pt x="0" y="66"/>
                      </a:lnTo>
                      <a:lnTo>
                        <a:pt x="0" y="65"/>
                      </a:lnTo>
                      <a:lnTo>
                        <a:pt x="6" y="56"/>
                      </a:lnTo>
                      <a:lnTo>
                        <a:pt x="14" y="49"/>
                      </a:lnTo>
                      <a:lnTo>
                        <a:pt x="21" y="42"/>
                      </a:lnTo>
                      <a:lnTo>
                        <a:pt x="27" y="33"/>
                      </a:lnTo>
                      <a:lnTo>
                        <a:pt x="33" y="25"/>
                      </a:lnTo>
                      <a:lnTo>
                        <a:pt x="39" y="17"/>
                      </a:lnTo>
                      <a:lnTo>
                        <a:pt x="45" y="10"/>
                      </a:lnTo>
                      <a:lnTo>
                        <a:pt x="51" y="1"/>
                      </a:lnTo>
                      <a:lnTo>
                        <a:pt x="53" y="0"/>
                      </a:lnTo>
                      <a:lnTo>
                        <a:pt x="55" y="4"/>
                      </a:lnTo>
                      <a:lnTo>
                        <a:pt x="59" y="6"/>
                      </a:lnTo>
                      <a:lnTo>
                        <a:pt x="62" y="10"/>
                      </a:lnTo>
                      <a:lnTo>
                        <a:pt x="66" y="14"/>
                      </a:lnTo>
                      <a:lnTo>
                        <a:pt x="62" y="18"/>
                      </a:lnTo>
                      <a:lnTo>
                        <a:pt x="56" y="14"/>
                      </a:lnTo>
                      <a:lnTo>
                        <a:pt x="55" y="12"/>
                      </a:lnTo>
                      <a:lnTo>
                        <a:pt x="54" y="12"/>
                      </a:lnTo>
                      <a:lnTo>
                        <a:pt x="53" y="12"/>
                      </a:lnTo>
                      <a:lnTo>
                        <a:pt x="51" y="12"/>
                      </a:lnTo>
                      <a:lnTo>
                        <a:pt x="50" y="15"/>
                      </a:lnTo>
                      <a:lnTo>
                        <a:pt x="49" y="16"/>
                      </a:lnTo>
                      <a:lnTo>
                        <a:pt x="48" y="18"/>
                      </a:lnTo>
                      <a:lnTo>
                        <a:pt x="38" y="31"/>
                      </a:lnTo>
                      <a:lnTo>
                        <a:pt x="82" y="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46" name="Freeform 1162"/>
                <p:cNvSpPr>
                  <a:spLocks/>
                </p:cNvSpPr>
                <p:nvPr/>
              </p:nvSpPr>
              <p:spPr bwMode="auto">
                <a:xfrm>
                  <a:off x="4575" y="2357"/>
                  <a:ext cx="14" cy="12"/>
                </a:xfrm>
                <a:custGeom>
                  <a:avLst/>
                  <a:gdLst>
                    <a:gd name="T0" fmla="*/ 31 w 70"/>
                    <a:gd name="T1" fmla="*/ 21 h 63"/>
                    <a:gd name="T2" fmla="*/ 26 w 70"/>
                    <a:gd name="T3" fmla="*/ 17 h 63"/>
                    <a:gd name="T4" fmla="*/ 21 w 70"/>
                    <a:gd name="T5" fmla="*/ 16 h 63"/>
                    <a:gd name="T6" fmla="*/ 15 w 70"/>
                    <a:gd name="T7" fmla="*/ 18 h 63"/>
                    <a:gd name="T8" fmla="*/ 10 w 70"/>
                    <a:gd name="T9" fmla="*/ 22 h 63"/>
                    <a:gd name="T10" fmla="*/ 10 w 70"/>
                    <a:gd name="T11" fmla="*/ 24 h 63"/>
                    <a:gd name="T12" fmla="*/ 9 w 70"/>
                    <a:gd name="T13" fmla="*/ 26 h 63"/>
                    <a:gd name="T14" fmla="*/ 8 w 70"/>
                    <a:gd name="T15" fmla="*/ 28 h 63"/>
                    <a:gd name="T16" fmla="*/ 8 w 70"/>
                    <a:gd name="T17" fmla="*/ 29 h 63"/>
                    <a:gd name="T18" fmla="*/ 10 w 70"/>
                    <a:gd name="T19" fmla="*/ 35 h 63"/>
                    <a:gd name="T20" fmla="*/ 8 w 70"/>
                    <a:gd name="T21" fmla="*/ 38 h 63"/>
                    <a:gd name="T22" fmla="*/ 0 w 70"/>
                    <a:gd name="T23" fmla="*/ 33 h 63"/>
                    <a:gd name="T24" fmla="*/ 3 w 70"/>
                    <a:gd name="T25" fmla="*/ 24 h 63"/>
                    <a:gd name="T26" fmla="*/ 4 w 70"/>
                    <a:gd name="T27" fmla="*/ 20 h 63"/>
                    <a:gd name="T28" fmla="*/ 5 w 70"/>
                    <a:gd name="T29" fmla="*/ 16 h 63"/>
                    <a:gd name="T30" fmla="*/ 8 w 70"/>
                    <a:gd name="T31" fmla="*/ 12 h 63"/>
                    <a:gd name="T32" fmla="*/ 9 w 70"/>
                    <a:gd name="T33" fmla="*/ 10 h 63"/>
                    <a:gd name="T34" fmla="*/ 15 w 70"/>
                    <a:gd name="T35" fmla="*/ 4 h 63"/>
                    <a:gd name="T36" fmla="*/ 21 w 70"/>
                    <a:gd name="T37" fmla="*/ 1 h 63"/>
                    <a:gd name="T38" fmla="*/ 28 w 70"/>
                    <a:gd name="T39" fmla="*/ 0 h 63"/>
                    <a:gd name="T40" fmla="*/ 36 w 70"/>
                    <a:gd name="T41" fmla="*/ 4 h 63"/>
                    <a:gd name="T42" fmla="*/ 38 w 70"/>
                    <a:gd name="T43" fmla="*/ 6 h 63"/>
                    <a:gd name="T44" fmla="*/ 42 w 70"/>
                    <a:gd name="T45" fmla="*/ 9 h 63"/>
                    <a:gd name="T46" fmla="*/ 44 w 70"/>
                    <a:gd name="T47" fmla="*/ 11 h 63"/>
                    <a:gd name="T48" fmla="*/ 47 w 70"/>
                    <a:gd name="T49" fmla="*/ 13 h 63"/>
                    <a:gd name="T50" fmla="*/ 49 w 70"/>
                    <a:gd name="T51" fmla="*/ 16 h 63"/>
                    <a:gd name="T52" fmla="*/ 53 w 70"/>
                    <a:gd name="T53" fmla="*/ 17 h 63"/>
                    <a:gd name="T54" fmla="*/ 55 w 70"/>
                    <a:gd name="T55" fmla="*/ 20 h 63"/>
                    <a:gd name="T56" fmla="*/ 58 w 70"/>
                    <a:gd name="T57" fmla="*/ 22 h 63"/>
                    <a:gd name="T58" fmla="*/ 59 w 70"/>
                    <a:gd name="T59" fmla="*/ 23 h 63"/>
                    <a:gd name="T60" fmla="*/ 61 w 70"/>
                    <a:gd name="T61" fmla="*/ 23 h 63"/>
                    <a:gd name="T62" fmla="*/ 63 w 70"/>
                    <a:gd name="T63" fmla="*/ 23 h 63"/>
                    <a:gd name="T64" fmla="*/ 64 w 70"/>
                    <a:gd name="T65" fmla="*/ 22 h 63"/>
                    <a:gd name="T66" fmla="*/ 66 w 70"/>
                    <a:gd name="T67" fmla="*/ 20 h 63"/>
                    <a:gd name="T68" fmla="*/ 70 w 70"/>
                    <a:gd name="T69" fmla="*/ 22 h 63"/>
                    <a:gd name="T70" fmla="*/ 69 w 70"/>
                    <a:gd name="T71" fmla="*/ 24 h 63"/>
                    <a:gd name="T72" fmla="*/ 66 w 70"/>
                    <a:gd name="T73" fmla="*/ 26 h 63"/>
                    <a:gd name="T74" fmla="*/ 65 w 70"/>
                    <a:gd name="T75" fmla="*/ 28 h 63"/>
                    <a:gd name="T76" fmla="*/ 63 w 70"/>
                    <a:gd name="T77" fmla="*/ 30 h 63"/>
                    <a:gd name="T78" fmla="*/ 61 w 70"/>
                    <a:gd name="T79" fmla="*/ 33 h 63"/>
                    <a:gd name="T80" fmla="*/ 59 w 70"/>
                    <a:gd name="T81" fmla="*/ 35 h 63"/>
                    <a:gd name="T82" fmla="*/ 58 w 70"/>
                    <a:gd name="T83" fmla="*/ 38 h 63"/>
                    <a:gd name="T84" fmla="*/ 55 w 70"/>
                    <a:gd name="T85" fmla="*/ 40 h 63"/>
                    <a:gd name="T86" fmla="*/ 54 w 70"/>
                    <a:gd name="T87" fmla="*/ 40 h 63"/>
                    <a:gd name="T88" fmla="*/ 49 w 70"/>
                    <a:gd name="T89" fmla="*/ 35 h 63"/>
                    <a:gd name="T90" fmla="*/ 48 w 70"/>
                    <a:gd name="T91" fmla="*/ 50 h 63"/>
                    <a:gd name="T92" fmla="*/ 48 w 70"/>
                    <a:gd name="T93" fmla="*/ 51 h 63"/>
                    <a:gd name="T94" fmla="*/ 47 w 70"/>
                    <a:gd name="T95" fmla="*/ 54 h 63"/>
                    <a:gd name="T96" fmla="*/ 45 w 70"/>
                    <a:gd name="T97" fmla="*/ 55 h 63"/>
                    <a:gd name="T98" fmla="*/ 44 w 70"/>
                    <a:gd name="T99" fmla="*/ 56 h 63"/>
                    <a:gd name="T100" fmla="*/ 39 w 70"/>
                    <a:gd name="T101" fmla="*/ 61 h 63"/>
                    <a:gd name="T102" fmla="*/ 35 w 70"/>
                    <a:gd name="T103" fmla="*/ 63 h 63"/>
                    <a:gd name="T104" fmla="*/ 28 w 70"/>
                    <a:gd name="T105" fmla="*/ 62 h 63"/>
                    <a:gd name="T106" fmla="*/ 24 w 70"/>
                    <a:gd name="T107" fmla="*/ 60 h 63"/>
                    <a:gd name="T108" fmla="*/ 21 w 70"/>
                    <a:gd name="T109" fmla="*/ 57 h 63"/>
                    <a:gd name="T110" fmla="*/ 20 w 70"/>
                    <a:gd name="T111" fmla="*/ 54 h 63"/>
                    <a:gd name="T112" fmla="*/ 19 w 70"/>
                    <a:gd name="T113" fmla="*/ 50 h 63"/>
                    <a:gd name="T114" fmla="*/ 19 w 70"/>
                    <a:gd name="T115" fmla="*/ 46 h 63"/>
                    <a:gd name="T116" fmla="*/ 19 w 70"/>
                    <a:gd name="T117" fmla="*/ 43 h 63"/>
                    <a:gd name="T118" fmla="*/ 20 w 70"/>
                    <a:gd name="T119" fmla="*/ 38 h 63"/>
                    <a:gd name="T120" fmla="*/ 22 w 70"/>
                    <a:gd name="T121" fmla="*/ 34 h 63"/>
                    <a:gd name="T122" fmla="*/ 25 w 70"/>
                    <a:gd name="T123" fmla="*/ 30 h 63"/>
                    <a:gd name="T124" fmla="*/ 31 w 70"/>
                    <a:gd name="T125" fmla="*/ 21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0" h="63">
                      <a:moveTo>
                        <a:pt x="31" y="21"/>
                      </a:moveTo>
                      <a:lnTo>
                        <a:pt x="26" y="17"/>
                      </a:lnTo>
                      <a:lnTo>
                        <a:pt x="21" y="16"/>
                      </a:lnTo>
                      <a:lnTo>
                        <a:pt x="15" y="18"/>
                      </a:lnTo>
                      <a:lnTo>
                        <a:pt x="10" y="22"/>
                      </a:lnTo>
                      <a:lnTo>
                        <a:pt x="10" y="24"/>
                      </a:lnTo>
                      <a:lnTo>
                        <a:pt x="9" y="26"/>
                      </a:lnTo>
                      <a:lnTo>
                        <a:pt x="8" y="28"/>
                      </a:lnTo>
                      <a:lnTo>
                        <a:pt x="8" y="29"/>
                      </a:lnTo>
                      <a:lnTo>
                        <a:pt x="10" y="35"/>
                      </a:lnTo>
                      <a:lnTo>
                        <a:pt x="8" y="38"/>
                      </a:lnTo>
                      <a:lnTo>
                        <a:pt x="0" y="33"/>
                      </a:lnTo>
                      <a:lnTo>
                        <a:pt x="3" y="24"/>
                      </a:lnTo>
                      <a:lnTo>
                        <a:pt x="4" y="20"/>
                      </a:lnTo>
                      <a:lnTo>
                        <a:pt x="5" y="16"/>
                      </a:lnTo>
                      <a:lnTo>
                        <a:pt x="8" y="12"/>
                      </a:lnTo>
                      <a:lnTo>
                        <a:pt x="9" y="10"/>
                      </a:lnTo>
                      <a:lnTo>
                        <a:pt x="15" y="4"/>
                      </a:lnTo>
                      <a:lnTo>
                        <a:pt x="21" y="1"/>
                      </a:lnTo>
                      <a:lnTo>
                        <a:pt x="28" y="0"/>
                      </a:lnTo>
                      <a:lnTo>
                        <a:pt x="36" y="4"/>
                      </a:lnTo>
                      <a:lnTo>
                        <a:pt x="38" y="6"/>
                      </a:lnTo>
                      <a:lnTo>
                        <a:pt x="42" y="9"/>
                      </a:lnTo>
                      <a:lnTo>
                        <a:pt x="44" y="11"/>
                      </a:lnTo>
                      <a:lnTo>
                        <a:pt x="47" y="13"/>
                      </a:lnTo>
                      <a:lnTo>
                        <a:pt x="49" y="16"/>
                      </a:lnTo>
                      <a:lnTo>
                        <a:pt x="53" y="17"/>
                      </a:lnTo>
                      <a:lnTo>
                        <a:pt x="55" y="20"/>
                      </a:lnTo>
                      <a:lnTo>
                        <a:pt x="58" y="22"/>
                      </a:lnTo>
                      <a:lnTo>
                        <a:pt x="59" y="23"/>
                      </a:lnTo>
                      <a:lnTo>
                        <a:pt x="61" y="23"/>
                      </a:lnTo>
                      <a:lnTo>
                        <a:pt x="63" y="23"/>
                      </a:lnTo>
                      <a:lnTo>
                        <a:pt x="64" y="22"/>
                      </a:lnTo>
                      <a:lnTo>
                        <a:pt x="66" y="20"/>
                      </a:lnTo>
                      <a:lnTo>
                        <a:pt x="70" y="22"/>
                      </a:lnTo>
                      <a:lnTo>
                        <a:pt x="69" y="24"/>
                      </a:lnTo>
                      <a:lnTo>
                        <a:pt x="66" y="26"/>
                      </a:lnTo>
                      <a:lnTo>
                        <a:pt x="65" y="28"/>
                      </a:lnTo>
                      <a:lnTo>
                        <a:pt x="63" y="30"/>
                      </a:lnTo>
                      <a:lnTo>
                        <a:pt x="61" y="33"/>
                      </a:lnTo>
                      <a:lnTo>
                        <a:pt x="59" y="35"/>
                      </a:lnTo>
                      <a:lnTo>
                        <a:pt x="58" y="38"/>
                      </a:lnTo>
                      <a:lnTo>
                        <a:pt x="55" y="40"/>
                      </a:lnTo>
                      <a:lnTo>
                        <a:pt x="54" y="40"/>
                      </a:lnTo>
                      <a:lnTo>
                        <a:pt x="49" y="35"/>
                      </a:lnTo>
                      <a:lnTo>
                        <a:pt x="48" y="50"/>
                      </a:lnTo>
                      <a:lnTo>
                        <a:pt x="48" y="51"/>
                      </a:lnTo>
                      <a:lnTo>
                        <a:pt x="47" y="54"/>
                      </a:lnTo>
                      <a:lnTo>
                        <a:pt x="45" y="55"/>
                      </a:lnTo>
                      <a:lnTo>
                        <a:pt x="44" y="56"/>
                      </a:lnTo>
                      <a:lnTo>
                        <a:pt x="39" y="61"/>
                      </a:lnTo>
                      <a:lnTo>
                        <a:pt x="35" y="63"/>
                      </a:lnTo>
                      <a:lnTo>
                        <a:pt x="28" y="62"/>
                      </a:lnTo>
                      <a:lnTo>
                        <a:pt x="24" y="60"/>
                      </a:lnTo>
                      <a:lnTo>
                        <a:pt x="21" y="57"/>
                      </a:lnTo>
                      <a:lnTo>
                        <a:pt x="20" y="54"/>
                      </a:lnTo>
                      <a:lnTo>
                        <a:pt x="19" y="50"/>
                      </a:lnTo>
                      <a:lnTo>
                        <a:pt x="19" y="46"/>
                      </a:lnTo>
                      <a:lnTo>
                        <a:pt x="19" y="43"/>
                      </a:lnTo>
                      <a:lnTo>
                        <a:pt x="20" y="38"/>
                      </a:lnTo>
                      <a:lnTo>
                        <a:pt x="22" y="34"/>
                      </a:lnTo>
                      <a:lnTo>
                        <a:pt x="25" y="30"/>
                      </a:lnTo>
                      <a:lnTo>
                        <a:pt x="31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47" name="Freeform 1163"/>
                <p:cNvSpPr>
                  <a:spLocks/>
                </p:cNvSpPr>
                <p:nvPr/>
              </p:nvSpPr>
              <p:spPr bwMode="auto">
                <a:xfrm>
                  <a:off x="4581" y="2361"/>
                  <a:ext cx="3" cy="5"/>
                </a:xfrm>
                <a:custGeom>
                  <a:avLst/>
                  <a:gdLst>
                    <a:gd name="T0" fmla="*/ 5 w 16"/>
                    <a:gd name="T1" fmla="*/ 0 h 23"/>
                    <a:gd name="T2" fmla="*/ 4 w 16"/>
                    <a:gd name="T3" fmla="*/ 6 h 23"/>
                    <a:gd name="T4" fmla="*/ 2 w 16"/>
                    <a:gd name="T5" fmla="*/ 11 h 23"/>
                    <a:gd name="T6" fmla="*/ 0 w 16"/>
                    <a:gd name="T7" fmla="*/ 15 h 23"/>
                    <a:gd name="T8" fmla="*/ 0 w 16"/>
                    <a:gd name="T9" fmla="*/ 18 h 23"/>
                    <a:gd name="T10" fmla="*/ 4 w 16"/>
                    <a:gd name="T11" fmla="*/ 22 h 23"/>
                    <a:gd name="T12" fmla="*/ 7 w 16"/>
                    <a:gd name="T13" fmla="*/ 23 h 23"/>
                    <a:gd name="T14" fmla="*/ 9 w 16"/>
                    <a:gd name="T15" fmla="*/ 23 h 23"/>
                    <a:gd name="T16" fmla="*/ 11 w 16"/>
                    <a:gd name="T17" fmla="*/ 22 h 23"/>
                    <a:gd name="T18" fmla="*/ 14 w 16"/>
                    <a:gd name="T19" fmla="*/ 21 h 23"/>
                    <a:gd name="T20" fmla="*/ 15 w 16"/>
                    <a:gd name="T21" fmla="*/ 17 h 23"/>
                    <a:gd name="T22" fmla="*/ 16 w 16"/>
                    <a:gd name="T23" fmla="*/ 15 h 23"/>
                    <a:gd name="T24" fmla="*/ 16 w 16"/>
                    <a:gd name="T25" fmla="*/ 11 h 23"/>
                    <a:gd name="T26" fmla="*/ 16 w 16"/>
                    <a:gd name="T27" fmla="*/ 9 h 23"/>
                    <a:gd name="T28" fmla="*/ 5 w 16"/>
                    <a:gd name="T2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23">
                      <a:moveTo>
                        <a:pt x="5" y="0"/>
                      </a:moveTo>
                      <a:lnTo>
                        <a:pt x="4" y="6"/>
                      </a:lnTo>
                      <a:lnTo>
                        <a:pt x="2" y="11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4" y="22"/>
                      </a:lnTo>
                      <a:lnTo>
                        <a:pt x="7" y="23"/>
                      </a:lnTo>
                      <a:lnTo>
                        <a:pt x="9" y="23"/>
                      </a:lnTo>
                      <a:lnTo>
                        <a:pt x="11" y="22"/>
                      </a:lnTo>
                      <a:lnTo>
                        <a:pt x="14" y="21"/>
                      </a:lnTo>
                      <a:lnTo>
                        <a:pt x="15" y="17"/>
                      </a:lnTo>
                      <a:lnTo>
                        <a:pt x="16" y="15"/>
                      </a:lnTo>
                      <a:lnTo>
                        <a:pt x="16" y="11"/>
                      </a:lnTo>
                      <a:lnTo>
                        <a:pt x="16" y="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48" name="Freeform 1164"/>
                <p:cNvSpPr>
                  <a:spLocks/>
                </p:cNvSpPr>
                <p:nvPr/>
              </p:nvSpPr>
              <p:spPr bwMode="auto">
                <a:xfrm>
                  <a:off x="4582" y="2344"/>
                  <a:ext cx="16" cy="16"/>
                </a:xfrm>
                <a:custGeom>
                  <a:avLst/>
                  <a:gdLst>
                    <a:gd name="T0" fmla="*/ 17 w 78"/>
                    <a:gd name="T1" fmla="*/ 45 h 80"/>
                    <a:gd name="T2" fmla="*/ 12 w 78"/>
                    <a:gd name="T3" fmla="*/ 45 h 80"/>
                    <a:gd name="T4" fmla="*/ 9 w 78"/>
                    <a:gd name="T5" fmla="*/ 46 h 80"/>
                    <a:gd name="T6" fmla="*/ 6 w 78"/>
                    <a:gd name="T7" fmla="*/ 47 h 80"/>
                    <a:gd name="T8" fmla="*/ 4 w 78"/>
                    <a:gd name="T9" fmla="*/ 50 h 80"/>
                    <a:gd name="T10" fmla="*/ 0 w 78"/>
                    <a:gd name="T11" fmla="*/ 48 h 80"/>
                    <a:gd name="T12" fmla="*/ 3 w 78"/>
                    <a:gd name="T13" fmla="*/ 45 h 80"/>
                    <a:gd name="T14" fmla="*/ 5 w 78"/>
                    <a:gd name="T15" fmla="*/ 40 h 80"/>
                    <a:gd name="T16" fmla="*/ 9 w 78"/>
                    <a:gd name="T17" fmla="*/ 35 h 80"/>
                    <a:gd name="T18" fmla="*/ 10 w 78"/>
                    <a:gd name="T19" fmla="*/ 31 h 80"/>
                    <a:gd name="T20" fmla="*/ 12 w 78"/>
                    <a:gd name="T21" fmla="*/ 30 h 80"/>
                    <a:gd name="T22" fmla="*/ 16 w 78"/>
                    <a:gd name="T23" fmla="*/ 30 h 80"/>
                    <a:gd name="T24" fmla="*/ 19 w 78"/>
                    <a:gd name="T25" fmla="*/ 30 h 80"/>
                    <a:gd name="T26" fmla="*/ 22 w 78"/>
                    <a:gd name="T27" fmla="*/ 30 h 80"/>
                    <a:gd name="T28" fmla="*/ 33 w 78"/>
                    <a:gd name="T29" fmla="*/ 31 h 80"/>
                    <a:gd name="T30" fmla="*/ 30 w 78"/>
                    <a:gd name="T31" fmla="*/ 10 h 80"/>
                    <a:gd name="T32" fmla="*/ 37 w 78"/>
                    <a:gd name="T33" fmla="*/ 0 h 80"/>
                    <a:gd name="T34" fmla="*/ 40 w 78"/>
                    <a:gd name="T35" fmla="*/ 2 h 80"/>
                    <a:gd name="T36" fmla="*/ 38 w 78"/>
                    <a:gd name="T37" fmla="*/ 5 h 80"/>
                    <a:gd name="T38" fmla="*/ 38 w 78"/>
                    <a:gd name="T39" fmla="*/ 7 h 80"/>
                    <a:gd name="T40" fmla="*/ 37 w 78"/>
                    <a:gd name="T41" fmla="*/ 10 h 80"/>
                    <a:gd name="T42" fmla="*/ 38 w 78"/>
                    <a:gd name="T43" fmla="*/ 13 h 80"/>
                    <a:gd name="T44" fmla="*/ 40 w 78"/>
                    <a:gd name="T45" fmla="*/ 31 h 80"/>
                    <a:gd name="T46" fmla="*/ 61 w 78"/>
                    <a:gd name="T47" fmla="*/ 34 h 80"/>
                    <a:gd name="T48" fmla="*/ 66 w 78"/>
                    <a:gd name="T49" fmla="*/ 34 h 80"/>
                    <a:gd name="T50" fmla="*/ 70 w 78"/>
                    <a:gd name="T51" fmla="*/ 34 h 80"/>
                    <a:gd name="T52" fmla="*/ 73 w 78"/>
                    <a:gd name="T53" fmla="*/ 33 h 80"/>
                    <a:gd name="T54" fmla="*/ 76 w 78"/>
                    <a:gd name="T55" fmla="*/ 30 h 80"/>
                    <a:gd name="T56" fmla="*/ 78 w 78"/>
                    <a:gd name="T57" fmla="*/ 33 h 80"/>
                    <a:gd name="T58" fmla="*/ 77 w 78"/>
                    <a:gd name="T59" fmla="*/ 34 h 80"/>
                    <a:gd name="T60" fmla="*/ 76 w 78"/>
                    <a:gd name="T61" fmla="*/ 36 h 80"/>
                    <a:gd name="T62" fmla="*/ 73 w 78"/>
                    <a:gd name="T63" fmla="*/ 38 h 80"/>
                    <a:gd name="T64" fmla="*/ 72 w 78"/>
                    <a:gd name="T65" fmla="*/ 40 h 80"/>
                    <a:gd name="T66" fmla="*/ 71 w 78"/>
                    <a:gd name="T67" fmla="*/ 42 h 80"/>
                    <a:gd name="T68" fmla="*/ 68 w 78"/>
                    <a:gd name="T69" fmla="*/ 45 h 80"/>
                    <a:gd name="T70" fmla="*/ 67 w 78"/>
                    <a:gd name="T71" fmla="*/ 46 h 80"/>
                    <a:gd name="T72" fmla="*/ 66 w 78"/>
                    <a:gd name="T73" fmla="*/ 48 h 80"/>
                    <a:gd name="T74" fmla="*/ 43 w 78"/>
                    <a:gd name="T75" fmla="*/ 47 h 80"/>
                    <a:gd name="T76" fmla="*/ 45 w 78"/>
                    <a:gd name="T77" fmla="*/ 61 h 80"/>
                    <a:gd name="T78" fmla="*/ 45 w 78"/>
                    <a:gd name="T79" fmla="*/ 63 h 80"/>
                    <a:gd name="T80" fmla="*/ 47 w 78"/>
                    <a:gd name="T81" fmla="*/ 66 h 80"/>
                    <a:gd name="T82" fmla="*/ 47 w 78"/>
                    <a:gd name="T83" fmla="*/ 68 h 80"/>
                    <a:gd name="T84" fmla="*/ 48 w 78"/>
                    <a:gd name="T85" fmla="*/ 72 h 80"/>
                    <a:gd name="T86" fmla="*/ 40 w 78"/>
                    <a:gd name="T87" fmla="*/ 80 h 80"/>
                    <a:gd name="T88" fmla="*/ 37 w 78"/>
                    <a:gd name="T89" fmla="*/ 78 h 80"/>
                    <a:gd name="T90" fmla="*/ 38 w 78"/>
                    <a:gd name="T91" fmla="*/ 75 h 80"/>
                    <a:gd name="T92" fmla="*/ 39 w 78"/>
                    <a:gd name="T93" fmla="*/ 73 h 80"/>
                    <a:gd name="T94" fmla="*/ 39 w 78"/>
                    <a:gd name="T95" fmla="*/ 70 h 80"/>
                    <a:gd name="T96" fmla="*/ 39 w 78"/>
                    <a:gd name="T97" fmla="*/ 68 h 80"/>
                    <a:gd name="T98" fmla="*/ 36 w 78"/>
                    <a:gd name="T99" fmla="*/ 47 h 80"/>
                    <a:gd name="T100" fmla="*/ 17 w 78"/>
                    <a:gd name="T101" fmla="*/ 45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8" h="80">
                      <a:moveTo>
                        <a:pt x="17" y="45"/>
                      </a:moveTo>
                      <a:lnTo>
                        <a:pt x="12" y="45"/>
                      </a:lnTo>
                      <a:lnTo>
                        <a:pt x="9" y="46"/>
                      </a:lnTo>
                      <a:lnTo>
                        <a:pt x="6" y="47"/>
                      </a:lnTo>
                      <a:lnTo>
                        <a:pt x="4" y="50"/>
                      </a:lnTo>
                      <a:lnTo>
                        <a:pt x="0" y="48"/>
                      </a:lnTo>
                      <a:lnTo>
                        <a:pt x="3" y="45"/>
                      </a:lnTo>
                      <a:lnTo>
                        <a:pt x="5" y="40"/>
                      </a:lnTo>
                      <a:lnTo>
                        <a:pt x="9" y="35"/>
                      </a:lnTo>
                      <a:lnTo>
                        <a:pt x="10" y="31"/>
                      </a:lnTo>
                      <a:lnTo>
                        <a:pt x="12" y="30"/>
                      </a:lnTo>
                      <a:lnTo>
                        <a:pt x="16" y="30"/>
                      </a:lnTo>
                      <a:lnTo>
                        <a:pt x="19" y="30"/>
                      </a:lnTo>
                      <a:lnTo>
                        <a:pt x="22" y="30"/>
                      </a:lnTo>
                      <a:lnTo>
                        <a:pt x="33" y="31"/>
                      </a:lnTo>
                      <a:lnTo>
                        <a:pt x="30" y="10"/>
                      </a:lnTo>
                      <a:lnTo>
                        <a:pt x="37" y="0"/>
                      </a:lnTo>
                      <a:lnTo>
                        <a:pt x="40" y="2"/>
                      </a:lnTo>
                      <a:lnTo>
                        <a:pt x="38" y="5"/>
                      </a:lnTo>
                      <a:lnTo>
                        <a:pt x="38" y="7"/>
                      </a:lnTo>
                      <a:lnTo>
                        <a:pt x="37" y="10"/>
                      </a:lnTo>
                      <a:lnTo>
                        <a:pt x="38" y="13"/>
                      </a:lnTo>
                      <a:lnTo>
                        <a:pt x="40" y="31"/>
                      </a:lnTo>
                      <a:lnTo>
                        <a:pt x="61" y="34"/>
                      </a:lnTo>
                      <a:lnTo>
                        <a:pt x="66" y="34"/>
                      </a:lnTo>
                      <a:lnTo>
                        <a:pt x="70" y="34"/>
                      </a:lnTo>
                      <a:lnTo>
                        <a:pt x="73" y="33"/>
                      </a:lnTo>
                      <a:lnTo>
                        <a:pt x="76" y="30"/>
                      </a:lnTo>
                      <a:lnTo>
                        <a:pt x="78" y="33"/>
                      </a:lnTo>
                      <a:lnTo>
                        <a:pt x="77" y="34"/>
                      </a:lnTo>
                      <a:lnTo>
                        <a:pt x="76" y="36"/>
                      </a:lnTo>
                      <a:lnTo>
                        <a:pt x="73" y="38"/>
                      </a:lnTo>
                      <a:lnTo>
                        <a:pt x="72" y="40"/>
                      </a:lnTo>
                      <a:lnTo>
                        <a:pt x="71" y="42"/>
                      </a:lnTo>
                      <a:lnTo>
                        <a:pt x="68" y="45"/>
                      </a:lnTo>
                      <a:lnTo>
                        <a:pt x="67" y="46"/>
                      </a:lnTo>
                      <a:lnTo>
                        <a:pt x="66" y="48"/>
                      </a:lnTo>
                      <a:lnTo>
                        <a:pt x="43" y="47"/>
                      </a:lnTo>
                      <a:lnTo>
                        <a:pt x="45" y="61"/>
                      </a:lnTo>
                      <a:lnTo>
                        <a:pt x="45" y="63"/>
                      </a:lnTo>
                      <a:lnTo>
                        <a:pt x="47" y="66"/>
                      </a:lnTo>
                      <a:lnTo>
                        <a:pt x="47" y="68"/>
                      </a:lnTo>
                      <a:lnTo>
                        <a:pt x="48" y="72"/>
                      </a:lnTo>
                      <a:lnTo>
                        <a:pt x="40" y="80"/>
                      </a:lnTo>
                      <a:lnTo>
                        <a:pt x="37" y="78"/>
                      </a:lnTo>
                      <a:lnTo>
                        <a:pt x="38" y="75"/>
                      </a:lnTo>
                      <a:lnTo>
                        <a:pt x="39" y="73"/>
                      </a:lnTo>
                      <a:lnTo>
                        <a:pt x="39" y="70"/>
                      </a:lnTo>
                      <a:lnTo>
                        <a:pt x="39" y="68"/>
                      </a:lnTo>
                      <a:lnTo>
                        <a:pt x="36" y="47"/>
                      </a:lnTo>
                      <a:lnTo>
                        <a:pt x="17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49" name="Freeform 1165"/>
                <p:cNvSpPr>
                  <a:spLocks/>
                </p:cNvSpPr>
                <p:nvPr/>
              </p:nvSpPr>
              <p:spPr bwMode="auto">
                <a:xfrm>
                  <a:off x="4652" y="2482"/>
                  <a:ext cx="12" cy="17"/>
                </a:xfrm>
                <a:custGeom>
                  <a:avLst/>
                  <a:gdLst>
                    <a:gd name="T0" fmla="*/ 46 w 61"/>
                    <a:gd name="T1" fmla="*/ 64 h 88"/>
                    <a:gd name="T2" fmla="*/ 47 w 61"/>
                    <a:gd name="T3" fmla="*/ 67 h 88"/>
                    <a:gd name="T4" fmla="*/ 49 w 61"/>
                    <a:gd name="T5" fmla="*/ 70 h 88"/>
                    <a:gd name="T6" fmla="*/ 49 w 61"/>
                    <a:gd name="T7" fmla="*/ 72 h 88"/>
                    <a:gd name="T8" fmla="*/ 50 w 61"/>
                    <a:gd name="T9" fmla="*/ 73 h 88"/>
                    <a:gd name="T10" fmla="*/ 50 w 61"/>
                    <a:gd name="T11" fmla="*/ 73 h 88"/>
                    <a:gd name="T12" fmla="*/ 51 w 61"/>
                    <a:gd name="T13" fmla="*/ 73 h 88"/>
                    <a:gd name="T14" fmla="*/ 53 w 61"/>
                    <a:gd name="T15" fmla="*/ 73 h 88"/>
                    <a:gd name="T16" fmla="*/ 56 w 61"/>
                    <a:gd name="T17" fmla="*/ 73 h 88"/>
                    <a:gd name="T18" fmla="*/ 60 w 61"/>
                    <a:gd name="T19" fmla="*/ 72 h 88"/>
                    <a:gd name="T20" fmla="*/ 61 w 61"/>
                    <a:gd name="T21" fmla="*/ 76 h 88"/>
                    <a:gd name="T22" fmla="*/ 57 w 61"/>
                    <a:gd name="T23" fmla="*/ 77 h 88"/>
                    <a:gd name="T24" fmla="*/ 52 w 61"/>
                    <a:gd name="T25" fmla="*/ 78 h 88"/>
                    <a:gd name="T26" fmla="*/ 46 w 61"/>
                    <a:gd name="T27" fmla="*/ 81 h 88"/>
                    <a:gd name="T28" fmla="*/ 41 w 61"/>
                    <a:gd name="T29" fmla="*/ 82 h 88"/>
                    <a:gd name="T30" fmla="*/ 36 w 61"/>
                    <a:gd name="T31" fmla="*/ 83 h 88"/>
                    <a:gd name="T32" fmla="*/ 30 w 61"/>
                    <a:gd name="T33" fmla="*/ 84 h 88"/>
                    <a:gd name="T34" fmla="*/ 25 w 61"/>
                    <a:gd name="T35" fmla="*/ 87 h 88"/>
                    <a:gd name="T36" fmla="*/ 22 w 61"/>
                    <a:gd name="T37" fmla="*/ 88 h 88"/>
                    <a:gd name="T38" fmla="*/ 21 w 61"/>
                    <a:gd name="T39" fmla="*/ 83 h 88"/>
                    <a:gd name="T40" fmla="*/ 25 w 61"/>
                    <a:gd name="T41" fmla="*/ 82 h 88"/>
                    <a:gd name="T42" fmla="*/ 27 w 61"/>
                    <a:gd name="T43" fmla="*/ 81 h 88"/>
                    <a:gd name="T44" fmla="*/ 28 w 61"/>
                    <a:gd name="T45" fmla="*/ 80 h 88"/>
                    <a:gd name="T46" fmla="*/ 29 w 61"/>
                    <a:gd name="T47" fmla="*/ 80 h 88"/>
                    <a:gd name="T48" fmla="*/ 30 w 61"/>
                    <a:gd name="T49" fmla="*/ 78 h 88"/>
                    <a:gd name="T50" fmla="*/ 30 w 61"/>
                    <a:gd name="T51" fmla="*/ 77 h 88"/>
                    <a:gd name="T52" fmla="*/ 29 w 61"/>
                    <a:gd name="T53" fmla="*/ 75 h 88"/>
                    <a:gd name="T54" fmla="*/ 29 w 61"/>
                    <a:gd name="T55" fmla="*/ 72 h 88"/>
                    <a:gd name="T56" fmla="*/ 28 w 61"/>
                    <a:gd name="T57" fmla="*/ 70 h 88"/>
                    <a:gd name="T58" fmla="*/ 16 w 61"/>
                    <a:gd name="T59" fmla="*/ 24 h 88"/>
                    <a:gd name="T60" fmla="*/ 15 w 61"/>
                    <a:gd name="T61" fmla="*/ 20 h 88"/>
                    <a:gd name="T62" fmla="*/ 15 w 61"/>
                    <a:gd name="T63" fmla="*/ 18 h 88"/>
                    <a:gd name="T64" fmla="*/ 13 w 61"/>
                    <a:gd name="T65" fmla="*/ 16 h 88"/>
                    <a:gd name="T66" fmla="*/ 12 w 61"/>
                    <a:gd name="T67" fmla="*/ 15 h 88"/>
                    <a:gd name="T68" fmla="*/ 11 w 61"/>
                    <a:gd name="T69" fmla="*/ 15 h 88"/>
                    <a:gd name="T70" fmla="*/ 10 w 61"/>
                    <a:gd name="T71" fmla="*/ 15 h 88"/>
                    <a:gd name="T72" fmla="*/ 8 w 61"/>
                    <a:gd name="T73" fmla="*/ 15 h 88"/>
                    <a:gd name="T74" fmla="*/ 6 w 61"/>
                    <a:gd name="T75" fmla="*/ 15 h 88"/>
                    <a:gd name="T76" fmla="*/ 1 w 61"/>
                    <a:gd name="T77" fmla="*/ 16 h 88"/>
                    <a:gd name="T78" fmla="*/ 0 w 61"/>
                    <a:gd name="T79" fmla="*/ 11 h 88"/>
                    <a:gd name="T80" fmla="*/ 4 w 61"/>
                    <a:gd name="T81" fmla="*/ 10 h 88"/>
                    <a:gd name="T82" fmla="*/ 8 w 61"/>
                    <a:gd name="T83" fmla="*/ 9 h 88"/>
                    <a:gd name="T84" fmla="*/ 15 w 61"/>
                    <a:gd name="T85" fmla="*/ 8 h 88"/>
                    <a:gd name="T86" fmla="*/ 21 w 61"/>
                    <a:gd name="T87" fmla="*/ 7 h 88"/>
                    <a:gd name="T88" fmla="*/ 25 w 61"/>
                    <a:gd name="T89" fmla="*/ 5 h 88"/>
                    <a:gd name="T90" fmla="*/ 32 w 61"/>
                    <a:gd name="T91" fmla="*/ 3 h 88"/>
                    <a:gd name="T92" fmla="*/ 36 w 61"/>
                    <a:gd name="T93" fmla="*/ 2 h 88"/>
                    <a:gd name="T94" fmla="*/ 40 w 61"/>
                    <a:gd name="T95" fmla="*/ 0 h 88"/>
                    <a:gd name="T96" fmla="*/ 41 w 61"/>
                    <a:gd name="T97" fmla="*/ 5 h 88"/>
                    <a:gd name="T98" fmla="*/ 36 w 61"/>
                    <a:gd name="T99" fmla="*/ 7 h 88"/>
                    <a:gd name="T100" fmla="*/ 34 w 61"/>
                    <a:gd name="T101" fmla="*/ 8 h 88"/>
                    <a:gd name="T102" fmla="*/ 33 w 61"/>
                    <a:gd name="T103" fmla="*/ 8 h 88"/>
                    <a:gd name="T104" fmla="*/ 32 w 61"/>
                    <a:gd name="T105" fmla="*/ 9 h 88"/>
                    <a:gd name="T106" fmla="*/ 32 w 61"/>
                    <a:gd name="T107" fmla="*/ 9 h 88"/>
                    <a:gd name="T108" fmla="*/ 32 w 61"/>
                    <a:gd name="T109" fmla="*/ 11 h 88"/>
                    <a:gd name="T110" fmla="*/ 32 w 61"/>
                    <a:gd name="T111" fmla="*/ 13 h 88"/>
                    <a:gd name="T112" fmla="*/ 32 w 61"/>
                    <a:gd name="T113" fmla="*/ 15 h 88"/>
                    <a:gd name="T114" fmla="*/ 33 w 61"/>
                    <a:gd name="T115" fmla="*/ 19 h 88"/>
                    <a:gd name="T116" fmla="*/ 46 w 61"/>
                    <a:gd name="T117" fmla="*/ 64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61" h="88">
                      <a:moveTo>
                        <a:pt x="46" y="64"/>
                      </a:moveTo>
                      <a:lnTo>
                        <a:pt x="47" y="67"/>
                      </a:lnTo>
                      <a:lnTo>
                        <a:pt x="49" y="70"/>
                      </a:lnTo>
                      <a:lnTo>
                        <a:pt x="49" y="72"/>
                      </a:lnTo>
                      <a:lnTo>
                        <a:pt x="50" y="73"/>
                      </a:lnTo>
                      <a:lnTo>
                        <a:pt x="51" y="73"/>
                      </a:lnTo>
                      <a:lnTo>
                        <a:pt x="53" y="73"/>
                      </a:lnTo>
                      <a:lnTo>
                        <a:pt x="56" y="73"/>
                      </a:lnTo>
                      <a:lnTo>
                        <a:pt x="60" y="72"/>
                      </a:lnTo>
                      <a:lnTo>
                        <a:pt x="61" y="76"/>
                      </a:lnTo>
                      <a:lnTo>
                        <a:pt x="57" y="77"/>
                      </a:lnTo>
                      <a:lnTo>
                        <a:pt x="52" y="78"/>
                      </a:lnTo>
                      <a:lnTo>
                        <a:pt x="46" y="81"/>
                      </a:lnTo>
                      <a:lnTo>
                        <a:pt x="41" y="82"/>
                      </a:lnTo>
                      <a:lnTo>
                        <a:pt x="36" y="83"/>
                      </a:lnTo>
                      <a:lnTo>
                        <a:pt x="30" y="84"/>
                      </a:lnTo>
                      <a:lnTo>
                        <a:pt x="25" y="87"/>
                      </a:lnTo>
                      <a:lnTo>
                        <a:pt x="22" y="88"/>
                      </a:lnTo>
                      <a:lnTo>
                        <a:pt x="21" y="83"/>
                      </a:lnTo>
                      <a:lnTo>
                        <a:pt x="25" y="82"/>
                      </a:lnTo>
                      <a:lnTo>
                        <a:pt x="27" y="81"/>
                      </a:lnTo>
                      <a:lnTo>
                        <a:pt x="28" y="80"/>
                      </a:lnTo>
                      <a:lnTo>
                        <a:pt x="29" y="80"/>
                      </a:lnTo>
                      <a:lnTo>
                        <a:pt x="30" y="78"/>
                      </a:lnTo>
                      <a:lnTo>
                        <a:pt x="30" y="77"/>
                      </a:lnTo>
                      <a:lnTo>
                        <a:pt x="29" y="75"/>
                      </a:lnTo>
                      <a:lnTo>
                        <a:pt x="29" y="72"/>
                      </a:lnTo>
                      <a:lnTo>
                        <a:pt x="28" y="70"/>
                      </a:lnTo>
                      <a:lnTo>
                        <a:pt x="16" y="24"/>
                      </a:lnTo>
                      <a:lnTo>
                        <a:pt x="15" y="20"/>
                      </a:lnTo>
                      <a:lnTo>
                        <a:pt x="15" y="18"/>
                      </a:lnTo>
                      <a:lnTo>
                        <a:pt x="13" y="16"/>
                      </a:lnTo>
                      <a:lnTo>
                        <a:pt x="12" y="15"/>
                      </a:lnTo>
                      <a:lnTo>
                        <a:pt x="11" y="15"/>
                      </a:lnTo>
                      <a:lnTo>
                        <a:pt x="10" y="15"/>
                      </a:lnTo>
                      <a:lnTo>
                        <a:pt x="8" y="15"/>
                      </a:lnTo>
                      <a:lnTo>
                        <a:pt x="6" y="15"/>
                      </a:lnTo>
                      <a:lnTo>
                        <a:pt x="1" y="16"/>
                      </a:lnTo>
                      <a:lnTo>
                        <a:pt x="0" y="11"/>
                      </a:lnTo>
                      <a:lnTo>
                        <a:pt x="4" y="10"/>
                      </a:lnTo>
                      <a:lnTo>
                        <a:pt x="8" y="9"/>
                      </a:lnTo>
                      <a:lnTo>
                        <a:pt x="15" y="8"/>
                      </a:lnTo>
                      <a:lnTo>
                        <a:pt x="21" y="7"/>
                      </a:lnTo>
                      <a:lnTo>
                        <a:pt x="25" y="5"/>
                      </a:lnTo>
                      <a:lnTo>
                        <a:pt x="32" y="3"/>
                      </a:lnTo>
                      <a:lnTo>
                        <a:pt x="36" y="2"/>
                      </a:lnTo>
                      <a:lnTo>
                        <a:pt x="40" y="0"/>
                      </a:lnTo>
                      <a:lnTo>
                        <a:pt x="41" y="5"/>
                      </a:lnTo>
                      <a:lnTo>
                        <a:pt x="36" y="7"/>
                      </a:lnTo>
                      <a:lnTo>
                        <a:pt x="34" y="8"/>
                      </a:lnTo>
                      <a:lnTo>
                        <a:pt x="33" y="8"/>
                      </a:lnTo>
                      <a:lnTo>
                        <a:pt x="32" y="9"/>
                      </a:lnTo>
                      <a:lnTo>
                        <a:pt x="32" y="11"/>
                      </a:lnTo>
                      <a:lnTo>
                        <a:pt x="32" y="13"/>
                      </a:lnTo>
                      <a:lnTo>
                        <a:pt x="32" y="15"/>
                      </a:lnTo>
                      <a:lnTo>
                        <a:pt x="33" y="19"/>
                      </a:lnTo>
                      <a:lnTo>
                        <a:pt x="46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50" name="Freeform 1166"/>
                <p:cNvSpPr>
                  <a:spLocks/>
                </p:cNvSpPr>
                <p:nvPr/>
              </p:nvSpPr>
              <p:spPr bwMode="auto">
                <a:xfrm>
                  <a:off x="4662" y="2478"/>
                  <a:ext cx="22" cy="18"/>
                </a:xfrm>
                <a:custGeom>
                  <a:avLst/>
                  <a:gdLst>
                    <a:gd name="T0" fmla="*/ 13 w 107"/>
                    <a:gd name="T1" fmla="*/ 25 h 91"/>
                    <a:gd name="T2" fmla="*/ 12 w 107"/>
                    <a:gd name="T3" fmla="*/ 21 h 91"/>
                    <a:gd name="T4" fmla="*/ 10 w 107"/>
                    <a:gd name="T5" fmla="*/ 18 h 91"/>
                    <a:gd name="T6" fmla="*/ 8 w 107"/>
                    <a:gd name="T7" fmla="*/ 18 h 91"/>
                    <a:gd name="T8" fmla="*/ 1 w 107"/>
                    <a:gd name="T9" fmla="*/ 20 h 91"/>
                    <a:gd name="T10" fmla="*/ 6 w 107"/>
                    <a:gd name="T11" fmla="*/ 15 h 91"/>
                    <a:gd name="T12" fmla="*/ 17 w 107"/>
                    <a:gd name="T13" fmla="*/ 11 h 91"/>
                    <a:gd name="T14" fmla="*/ 28 w 107"/>
                    <a:gd name="T15" fmla="*/ 8 h 91"/>
                    <a:gd name="T16" fmla="*/ 40 w 107"/>
                    <a:gd name="T17" fmla="*/ 4 h 91"/>
                    <a:gd name="T18" fmla="*/ 56 w 107"/>
                    <a:gd name="T19" fmla="*/ 0 h 91"/>
                    <a:gd name="T20" fmla="*/ 72 w 107"/>
                    <a:gd name="T21" fmla="*/ 4 h 91"/>
                    <a:gd name="T22" fmla="*/ 77 w 107"/>
                    <a:gd name="T23" fmla="*/ 18 h 91"/>
                    <a:gd name="T24" fmla="*/ 69 w 107"/>
                    <a:gd name="T25" fmla="*/ 32 h 91"/>
                    <a:gd name="T26" fmla="*/ 95 w 107"/>
                    <a:gd name="T27" fmla="*/ 60 h 91"/>
                    <a:gd name="T28" fmla="*/ 97 w 107"/>
                    <a:gd name="T29" fmla="*/ 61 h 91"/>
                    <a:gd name="T30" fmla="*/ 100 w 107"/>
                    <a:gd name="T31" fmla="*/ 62 h 91"/>
                    <a:gd name="T32" fmla="*/ 102 w 107"/>
                    <a:gd name="T33" fmla="*/ 64 h 91"/>
                    <a:gd name="T34" fmla="*/ 105 w 107"/>
                    <a:gd name="T35" fmla="*/ 62 h 91"/>
                    <a:gd name="T36" fmla="*/ 103 w 107"/>
                    <a:gd name="T37" fmla="*/ 68 h 91"/>
                    <a:gd name="T38" fmla="*/ 97 w 107"/>
                    <a:gd name="T39" fmla="*/ 70 h 91"/>
                    <a:gd name="T40" fmla="*/ 91 w 107"/>
                    <a:gd name="T41" fmla="*/ 72 h 91"/>
                    <a:gd name="T42" fmla="*/ 85 w 107"/>
                    <a:gd name="T43" fmla="*/ 73 h 91"/>
                    <a:gd name="T44" fmla="*/ 44 w 107"/>
                    <a:gd name="T45" fmla="*/ 44 h 91"/>
                    <a:gd name="T46" fmla="*/ 51 w 107"/>
                    <a:gd name="T47" fmla="*/ 39 h 91"/>
                    <a:gd name="T48" fmla="*/ 59 w 107"/>
                    <a:gd name="T49" fmla="*/ 27 h 91"/>
                    <a:gd name="T50" fmla="*/ 56 w 107"/>
                    <a:gd name="T51" fmla="*/ 15 h 91"/>
                    <a:gd name="T52" fmla="*/ 45 w 107"/>
                    <a:gd name="T53" fmla="*/ 10 h 91"/>
                    <a:gd name="T54" fmla="*/ 36 w 107"/>
                    <a:gd name="T55" fmla="*/ 11 h 91"/>
                    <a:gd name="T56" fmla="*/ 33 w 107"/>
                    <a:gd name="T57" fmla="*/ 12 h 91"/>
                    <a:gd name="T58" fmla="*/ 45 w 107"/>
                    <a:gd name="T59" fmla="*/ 68 h 91"/>
                    <a:gd name="T60" fmla="*/ 47 w 107"/>
                    <a:gd name="T61" fmla="*/ 73 h 91"/>
                    <a:gd name="T62" fmla="*/ 49 w 107"/>
                    <a:gd name="T63" fmla="*/ 77 h 91"/>
                    <a:gd name="T64" fmla="*/ 51 w 107"/>
                    <a:gd name="T65" fmla="*/ 78 h 91"/>
                    <a:gd name="T66" fmla="*/ 55 w 107"/>
                    <a:gd name="T67" fmla="*/ 77 h 91"/>
                    <a:gd name="T68" fmla="*/ 61 w 107"/>
                    <a:gd name="T69" fmla="*/ 81 h 91"/>
                    <a:gd name="T70" fmla="*/ 52 w 107"/>
                    <a:gd name="T71" fmla="*/ 83 h 91"/>
                    <a:gd name="T72" fmla="*/ 41 w 107"/>
                    <a:gd name="T73" fmla="*/ 85 h 91"/>
                    <a:gd name="T74" fmla="*/ 30 w 107"/>
                    <a:gd name="T75" fmla="*/ 89 h 91"/>
                    <a:gd name="T76" fmla="*/ 22 w 107"/>
                    <a:gd name="T77" fmla="*/ 91 h 91"/>
                    <a:gd name="T78" fmla="*/ 24 w 107"/>
                    <a:gd name="T79" fmla="*/ 85 h 91"/>
                    <a:gd name="T80" fmla="*/ 28 w 107"/>
                    <a:gd name="T81" fmla="*/ 83 h 91"/>
                    <a:gd name="T82" fmla="*/ 29 w 107"/>
                    <a:gd name="T83" fmla="*/ 82 h 91"/>
                    <a:gd name="T84" fmla="*/ 29 w 107"/>
                    <a:gd name="T85" fmla="*/ 79 h 91"/>
                    <a:gd name="T86" fmla="*/ 28 w 107"/>
                    <a:gd name="T87" fmla="*/ 73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07" h="91">
                      <a:moveTo>
                        <a:pt x="14" y="28"/>
                      </a:moveTo>
                      <a:lnTo>
                        <a:pt x="13" y="25"/>
                      </a:lnTo>
                      <a:lnTo>
                        <a:pt x="13" y="22"/>
                      </a:lnTo>
                      <a:lnTo>
                        <a:pt x="12" y="21"/>
                      </a:lnTo>
                      <a:lnTo>
                        <a:pt x="11" y="20"/>
                      </a:lnTo>
                      <a:lnTo>
                        <a:pt x="10" y="18"/>
                      </a:lnTo>
                      <a:lnTo>
                        <a:pt x="8" y="18"/>
                      </a:lnTo>
                      <a:lnTo>
                        <a:pt x="6" y="18"/>
                      </a:lnTo>
                      <a:lnTo>
                        <a:pt x="1" y="20"/>
                      </a:lnTo>
                      <a:lnTo>
                        <a:pt x="0" y="16"/>
                      </a:lnTo>
                      <a:lnTo>
                        <a:pt x="6" y="15"/>
                      </a:lnTo>
                      <a:lnTo>
                        <a:pt x="11" y="12"/>
                      </a:lnTo>
                      <a:lnTo>
                        <a:pt x="17" y="11"/>
                      </a:lnTo>
                      <a:lnTo>
                        <a:pt x="22" y="10"/>
                      </a:lnTo>
                      <a:lnTo>
                        <a:pt x="28" y="8"/>
                      </a:lnTo>
                      <a:lnTo>
                        <a:pt x="34" y="6"/>
                      </a:lnTo>
                      <a:lnTo>
                        <a:pt x="40" y="4"/>
                      </a:lnTo>
                      <a:lnTo>
                        <a:pt x="46" y="3"/>
                      </a:lnTo>
                      <a:lnTo>
                        <a:pt x="56" y="0"/>
                      </a:lnTo>
                      <a:lnTo>
                        <a:pt x="66" y="1"/>
                      </a:lnTo>
                      <a:lnTo>
                        <a:pt x="72" y="4"/>
                      </a:lnTo>
                      <a:lnTo>
                        <a:pt x="77" y="11"/>
                      </a:lnTo>
                      <a:lnTo>
                        <a:pt x="77" y="18"/>
                      </a:lnTo>
                      <a:lnTo>
                        <a:pt x="74" y="26"/>
                      </a:lnTo>
                      <a:lnTo>
                        <a:pt x="69" y="32"/>
                      </a:lnTo>
                      <a:lnTo>
                        <a:pt x="63" y="37"/>
                      </a:lnTo>
                      <a:lnTo>
                        <a:pt x="95" y="60"/>
                      </a:lnTo>
                      <a:lnTo>
                        <a:pt x="96" y="61"/>
                      </a:lnTo>
                      <a:lnTo>
                        <a:pt x="97" y="61"/>
                      </a:lnTo>
                      <a:lnTo>
                        <a:pt x="98" y="62"/>
                      </a:lnTo>
                      <a:lnTo>
                        <a:pt x="100" y="62"/>
                      </a:lnTo>
                      <a:lnTo>
                        <a:pt x="101" y="64"/>
                      </a:lnTo>
                      <a:lnTo>
                        <a:pt x="102" y="64"/>
                      </a:lnTo>
                      <a:lnTo>
                        <a:pt x="103" y="64"/>
                      </a:lnTo>
                      <a:lnTo>
                        <a:pt x="105" y="62"/>
                      </a:lnTo>
                      <a:lnTo>
                        <a:pt x="107" y="67"/>
                      </a:lnTo>
                      <a:lnTo>
                        <a:pt x="103" y="68"/>
                      </a:lnTo>
                      <a:lnTo>
                        <a:pt x="101" y="68"/>
                      </a:lnTo>
                      <a:lnTo>
                        <a:pt x="97" y="70"/>
                      </a:lnTo>
                      <a:lnTo>
                        <a:pt x="94" y="71"/>
                      </a:lnTo>
                      <a:lnTo>
                        <a:pt x="91" y="72"/>
                      </a:lnTo>
                      <a:lnTo>
                        <a:pt x="89" y="72"/>
                      </a:lnTo>
                      <a:lnTo>
                        <a:pt x="85" y="73"/>
                      </a:lnTo>
                      <a:lnTo>
                        <a:pt x="83" y="74"/>
                      </a:lnTo>
                      <a:lnTo>
                        <a:pt x="44" y="44"/>
                      </a:lnTo>
                      <a:lnTo>
                        <a:pt x="44" y="42"/>
                      </a:lnTo>
                      <a:lnTo>
                        <a:pt x="51" y="39"/>
                      </a:lnTo>
                      <a:lnTo>
                        <a:pt x="57" y="34"/>
                      </a:lnTo>
                      <a:lnTo>
                        <a:pt x="59" y="27"/>
                      </a:lnTo>
                      <a:lnTo>
                        <a:pt x="59" y="20"/>
                      </a:lnTo>
                      <a:lnTo>
                        <a:pt x="56" y="15"/>
                      </a:lnTo>
                      <a:lnTo>
                        <a:pt x="51" y="11"/>
                      </a:lnTo>
                      <a:lnTo>
                        <a:pt x="45" y="10"/>
                      </a:lnTo>
                      <a:lnTo>
                        <a:pt x="38" y="11"/>
                      </a:lnTo>
                      <a:lnTo>
                        <a:pt x="36" y="11"/>
                      </a:lnTo>
                      <a:lnTo>
                        <a:pt x="34" y="12"/>
                      </a:lnTo>
                      <a:lnTo>
                        <a:pt x="33" y="12"/>
                      </a:lnTo>
                      <a:lnTo>
                        <a:pt x="30" y="14"/>
                      </a:lnTo>
                      <a:lnTo>
                        <a:pt x="45" y="68"/>
                      </a:lnTo>
                      <a:lnTo>
                        <a:pt x="46" y="71"/>
                      </a:lnTo>
                      <a:lnTo>
                        <a:pt x="47" y="73"/>
                      </a:lnTo>
                      <a:lnTo>
                        <a:pt x="47" y="76"/>
                      </a:lnTo>
                      <a:lnTo>
                        <a:pt x="49" y="77"/>
                      </a:lnTo>
                      <a:lnTo>
                        <a:pt x="50" y="78"/>
                      </a:lnTo>
                      <a:lnTo>
                        <a:pt x="51" y="78"/>
                      </a:lnTo>
                      <a:lnTo>
                        <a:pt x="52" y="78"/>
                      </a:lnTo>
                      <a:lnTo>
                        <a:pt x="55" y="77"/>
                      </a:lnTo>
                      <a:lnTo>
                        <a:pt x="59" y="76"/>
                      </a:lnTo>
                      <a:lnTo>
                        <a:pt x="61" y="81"/>
                      </a:lnTo>
                      <a:lnTo>
                        <a:pt x="57" y="82"/>
                      </a:lnTo>
                      <a:lnTo>
                        <a:pt x="52" y="83"/>
                      </a:lnTo>
                      <a:lnTo>
                        <a:pt x="46" y="84"/>
                      </a:lnTo>
                      <a:lnTo>
                        <a:pt x="41" y="85"/>
                      </a:lnTo>
                      <a:lnTo>
                        <a:pt x="35" y="87"/>
                      </a:lnTo>
                      <a:lnTo>
                        <a:pt x="30" y="89"/>
                      </a:lnTo>
                      <a:lnTo>
                        <a:pt x="25" y="90"/>
                      </a:lnTo>
                      <a:lnTo>
                        <a:pt x="22" y="91"/>
                      </a:lnTo>
                      <a:lnTo>
                        <a:pt x="21" y="87"/>
                      </a:lnTo>
                      <a:lnTo>
                        <a:pt x="24" y="85"/>
                      </a:lnTo>
                      <a:lnTo>
                        <a:pt x="27" y="84"/>
                      </a:lnTo>
                      <a:lnTo>
                        <a:pt x="28" y="83"/>
                      </a:lnTo>
                      <a:lnTo>
                        <a:pt x="29" y="83"/>
                      </a:lnTo>
                      <a:lnTo>
                        <a:pt x="29" y="82"/>
                      </a:lnTo>
                      <a:lnTo>
                        <a:pt x="29" y="81"/>
                      </a:lnTo>
                      <a:lnTo>
                        <a:pt x="29" y="79"/>
                      </a:lnTo>
                      <a:lnTo>
                        <a:pt x="29" y="77"/>
                      </a:lnTo>
                      <a:lnTo>
                        <a:pt x="28" y="73"/>
                      </a:lnTo>
                      <a:lnTo>
                        <a:pt x="14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51" name="Freeform 1167"/>
                <p:cNvSpPr>
                  <a:spLocks/>
                </p:cNvSpPr>
                <p:nvPr/>
              </p:nvSpPr>
              <p:spPr bwMode="auto">
                <a:xfrm>
                  <a:off x="4684" y="2473"/>
                  <a:ext cx="19" cy="18"/>
                </a:xfrm>
                <a:custGeom>
                  <a:avLst/>
                  <a:gdLst>
                    <a:gd name="T0" fmla="*/ 18 w 93"/>
                    <a:gd name="T1" fmla="*/ 61 h 91"/>
                    <a:gd name="T2" fmla="*/ 17 w 93"/>
                    <a:gd name="T3" fmla="*/ 75 h 91"/>
                    <a:gd name="T4" fmla="*/ 17 w 93"/>
                    <a:gd name="T5" fmla="*/ 78 h 91"/>
                    <a:gd name="T6" fmla="*/ 18 w 93"/>
                    <a:gd name="T7" fmla="*/ 80 h 91"/>
                    <a:gd name="T8" fmla="*/ 19 w 93"/>
                    <a:gd name="T9" fmla="*/ 80 h 91"/>
                    <a:gd name="T10" fmla="*/ 22 w 93"/>
                    <a:gd name="T11" fmla="*/ 80 h 91"/>
                    <a:gd name="T12" fmla="*/ 28 w 93"/>
                    <a:gd name="T13" fmla="*/ 79 h 91"/>
                    <a:gd name="T14" fmla="*/ 29 w 93"/>
                    <a:gd name="T15" fmla="*/ 82 h 91"/>
                    <a:gd name="T16" fmla="*/ 24 w 93"/>
                    <a:gd name="T17" fmla="*/ 84 h 91"/>
                    <a:gd name="T18" fmla="*/ 20 w 93"/>
                    <a:gd name="T19" fmla="*/ 84 h 91"/>
                    <a:gd name="T20" fmla="*/ 17 w 93"/>
                    <a:gd name="T21" fmla="*/ 85 h 91"/>
                    <a:gd name="T22" fmla="*/ 14 w 93"/>
                    <a:gd name="T23" fmla="*/ 86 h 91"/>
                    <a:gd name="T24" fmla="*/ 12 w 93"/>
                    <a:gd name="T25" fmla="*/ 87 h 91"/>
                    <a:gd name="T26" fmla="*/ 8 w 93"/>
                    <a:gd name="T27" fmla="*/ 89 h 91"/>
                    <a:gd name="T28" fmla="*/ 4 w 93"/>
                    <a:gd name="T29" fmla="*/ 90 h 91"/>
                    <a:gd name="T30" fmla="*/ 0 w 93"/>
                    <a:gd name="T31" fmla="*/ 91 h 91"/>
                    <a:gd name="T32" fmla="*/ 0 w 93"/>
                    <a:gd name="T33" fmla="*/ 87 h 91"/>
                    <a:gd name="T34" fmla="*/ 2 w 93"/>
                    <a:gd name="T35" fmla="*/ 85 h 91"/>
                    <a:gd name="T36" fmla="*/ 4 w 93"/>
                    <a:gd name="T37" fmla="*/ 84 h 91"/>
                    <a:gd name="T38" fmla="*/ 6 w 93"/>
                    <a:gd name="T39" fmla="*/ 81 h 91"/>
                    <a:gd name="T40" fmla="*/ 7 w 93"/>
                    <a:gd name="T41" fmla="*/ 79 h 91"/>
                    <a:gd name="T42" fmla="*/ 8 w 93"/>
                    <a:gd name="T43" fmla="*/ 76 h 91"/>
                    <a:gd name="T44" fmla="*/ 17 w 93"/>
                    <a:gd name="T45" fmla="*/ 22 h 91"/>
                    <a:gd name="T46" fmla="*/ 18 w 93"/>
                    <a:gd name="T47" fmla="*/ 13 h 91"/>
                    <a:gd name="T48" fmla="*/ 19 w 93"/>
                    <a:gd name="T49" fmla="*/ 8 h 91"/>
                    <a:gd name="T50" fmla="*/ 19 w 93"/>
                    <a:gd name="T51" fmla="*/ 3 h 91"/>
                    <a:gd name="T52" fmla="*/ 29 w 93"/>
                    <a:gd name="T53" fmla="*/ 0 h 91"/>
                    <a:gd name="T54" fmla="*/ 80 w 93"/>
                    <a:gd name="T55" fmla="*/ 58 h 91"/>
                    <a:gd name="T56" fmla="*/ 82 w 93"/>
                    <a:gd name="T57" fmla="*/ 59 h 91"/>
                    <a:gd name="T58" fmla="*/ 84 w 93"/>
                    <a:gd name="T59" fmla="*/ 61 h 91"/>
                    <a:gd name="T60" fmla="*/ 86 w 93"/>
                    <a:gd name="T61" fmla="*/ 61 h 91"/>
                    <a:gd name="T62" fmla="*/ 88 w 93"/>
                    <a:gd name="T63" fmla="*/ 61 h 91"/>
                    <a:gd name="T64" fmla="*/ 92 w 93"/>
                    <a:gd name="T65" fmla="*/ 61 h 91"/>
                    <a:gd name="T66" fmla="*/ 93 w 93"/>
                    <a:gd name="T67" fmla="*/ 64 h 91"/>
                    <a:gd name="T68" fmla="*/ 87 w 93"/>
                    <a:gd name="T69" fmla="*/ 65 h 91"/>
                    <a:gd name="T70" fmla="*/ 82 w 93"/>
                    <a:gd name="T71" fmla="*/ 67 h 91"/>
                    <a:gd name="T72" fmla="*/ 78 w 93"/>
                    <a:gd name="T73" fmla="*/ 69 h 91"/>
                    <a:gd name="T74" fmla="*/ 74 w 93"/>
                    <a:gd name="T75" fmla="*/ 70 h 91"/>
                    <a:gd name="T76" fmla="*/ 69 w 93"/>
                    <a:gd name="T77" fmla="*/ 71 h 91"/>
                    <a:gd name="T78" fmla="*/ 64 w 93"/>
                    <a:gd name="T79" fmla="*/ 73 h 91"/>
                    <a:gd name="T80" fmla="*/ 59 w 93"/>
                    <a:gd name="T81" fmla="*/ 74 h 91"/>
                    <a:gd name="T82" fmla="*/ 54 w 93"/>
                    <a:gd name="T83" fmla="*/ 75 h 91"/>
                    <a:gd name="T84" fmla="*/ 53 w 93"/>
                    <a:gd name="T85" fmla="*/ 71 h 91"/>
                    <a:gd name="T86" fmla="*/ 59 w 93"/>
                    <a:gd name="T87" fmla="*/ 69 h 91"/>
                    <a:gd name="T88" fmla="*/ 60 w 93"/>
                    <a:gd name="T89" fmla="*/ 68 h 91"/>
                    <a:gd name="T90" fmla="*/ 62 w 93"/>
                    <a:gd name="T91" fmla="*/ 67 h 91"/>
                    <a:gd name="T92" fmla="*/ 60 w 93"/>
                    <a:gd name="T93" fmla="*/ 65 h 91"/>
                    <a:gd name="T94" fmla="*/ 59 w 93"/>
                    <a:gd name="T95" fmla="*/ 63 h 91"/>
                    <a:gd name="T96" fmla="*/ 50 w 93"/>
                    <a:gd name="T97" fmla="*/ 52 h 91"/>
                    <a:gd name="T98" fmla="*/ 18 w 93"/>
                    <a:gd name="T99" fmla="*/ 6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3" h="91">
                      <a:moveTo>
                        <a:pt x="18" y="61"/>
                      </a:moveTo>
                      <a:lnTo>
                        <a:pt x="17" y="75"/>
                      </a:lnTo>
                      <a:lnTo>
                        <a:pt x="17" y="78"/>
                      </a:lnTo>
                      <a:lnTo>
                        <a:pt x="18" y="80"/>
                      </a:lnTo>
                      <a:lnTo>
                        <a:pt x="19" y="80"/>
                      </a:lnTo>
                      <a:lnTo>
                        <a:pt x="22" y="80"/>
                      </a:lnTo>
                      <a:lnTo>
                        <a:pt x="28" y="79"/>
                      </a:lnTo>
                      <a:lnTo>
                        <a:pt x="29" y="82"/>
                      </a:lnTo>
                      <a:lnTo>
                        <a:pt x="24" y="84"/>
                      </a:lnTo>
                      <a:lnTo>
                        <a:pt x="20" y="84"/>
                      </a:lnTo>
                      <a:lnTo>
                        <a:pt x="17" y="85"/>
                      </a:lnTo>
                      <a:lnTo>
                        <a:pt x="14" y="86"/>
                      </a:lnTo>
                      <a:lnTo>
                        <a:pt x="12" y="87"/>
                      </a:lnTo>
                      <a:lnTo>
                        <a:pt x="8" y="89"/>
                      </a:lnTo>
                      <a:lnTo>
                        <a:pt x="4" y="90"/>
                      </a:lnTo>
                      <a:lnTo>
                        <a:pt x="0" y="91"/>
                      </a:lnTo>
                      <a:lnTo>
                        <a:pt x="0" y="87"/>
                      </a:lnTo>
                      <a:lnTo>
                        <a:pt x="2" y="85"/>
                      </a:lnTo>
                      <a:lnTo>
                        <a:pt x="4" y="84"/>
                      </a:lnTo>
                      <a:lnTo>
                        <a:pt x="6" y="81"/>
                      </a:lnTo>
                      <a:lnTo>
                        <a:pt x="7" y="79"/>
                      </a:lnTo>
                      <a:lnTo>
                        <a:pt x="8" y="76"/>
                      </a:lnTo>
                      <a:lnTo>
                        <a:pt x="17" y="22"/>
                      </a:lnTo>
                      <a:lnTo>
                        <a:pt x="18" y="13"/>
                      </a:lnTo>
                      <a:lnTo>
                        <a:pt x="19" y="8"/>
                      </a:lnTo>
                      <a:lnTo>
                        <a:pt x="19" y="3"/>
                      </a:lnTo>
                      <a:lnTo>
                        <a:pt x="29" y="0"/>
                      </a:lnTo>
                      <a:lnTo>
                        <a:pt x="80" y="58"/>
                      </a:lnTo>
                      <a:lnTo>
                        <a:pt x="82" y="59"/>
                      </a:lnTo>
                      <a:lnTo>
                        <a:pt x="84" y="61"/>
                      </a:lnTo>
                      <a:lnTo>
                        <a:pt x="86" y="61"/>
                      </a:lnTo>
                      <a:lnTo>
                        <a:pt x="88" y="61"/>
                      </a:lnTo>
                      <a:lnTo>
                        <a:pt x="92" y="61"/>
                      </a:lnTo>
                      <a:lnTo>
                        <a:pt x="93" y="64"/>
                      </a:lnTo>
                      <a:lnTo>
                        <a:pt x="87" y="65"/>
                      </a:lnTo>
                      <a:lnTo>
                        <a:pt x="82" y="67"/>
                      </a:lnTo>
                      <a:lnTo>
                        <a:pt x="78" y="69"/>
                      </a:lnTo>
                      <a:lnTo>
                        <a:pt x="74" y="70"/>
                      </a:lnTo>
                      <a:lnTo>
                        <a:pt x="69" y="71"/>
                      </a:lnTo>
                      <a:lnTo>
                        <a:pt x="64" y="73"/>
                      </a:lnTo>
                      <a:lnTo>
                        <a:pt x="59" y="74"/>
                      </a:lnTo>
                      <a:lnTo>
                        <a:pt x="54" y="75"/>
                      </a:lnTo>
                      <a:lnTo>
                        <a:pt x="53" y="71"/>
                      </a:lnTo>
                      <a:lnTo>
                        <a:pt x="59" y="69"/>
                      </a:lnTo>
                      <a:lnTo>
                        <a:pt x="60" y="68"/>
                      </a:lnTo>
                      <a:lnTo>
                        <a:pt x="62" y="67"/>
                      </a:lnTo>
                      <a:lnTo>
                        <a:pt x="60" y="65"/>
                      </a:lnTo>
                      <a:lnTo>
                        <a:pt x="59" y="63"/>
                      </a:lnTo>
                      <a:lnTo>
                        <a:pt x="50" y="52"/>
                      </a:lnTo>
                      <a:lnTo>
                        <a:pt x="1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52" name="Freeform 1168"/>
                <p:cNvSpPr>
                  <a:spLocks/>
                </p:cNvSpPr>
                <p:nvPr/>
              </p:nvSpPr>
              <p:spPr bwMode="auto">
                <a:xfrm>
                  <a:off x="4688" y="2477"/>
                  <a:ext cx="5" cy="7"/>
                </a:xfrm>
                <a:custGeom>
                  <a:avLst/>
                  <a:gdLst>
                    <a:gd name="T0" fmla="*/ 0 w 26"/>
                    <a:gd name="T1" fmla="*/ 31 h 31"/>
                    <a:gd name="T2" fmla="*/ 26 w 26"/>
                    <a:gd name="T3" fmla="*/ 24 h 31"/>
                    <a:gd name="T4" fmla="*/ 5 w 26"/>
                    <a:gd name="T5" fmla="*/ 0 h 31"/>
                    <a:gd name="T6" fmla="*/ 0 w 26"/>
                    <a:gd name="T7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0" y="31"/>
                      </a:moveTo>
                      <a:lnTo>
                        <a:pt x="26" y="24"/>
                      </a:lnTo>
                      <a:lnTo>
                        <a:pt x="5" y="0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53" name="Freeform 1169"/>
                <p:cNvSpPr>
                  <a:spLocks/>
                </p:cNvSpPr>
                <p:nvPr/>
              </p:nvSpPr>
              <p:spPr bwMode="auto">
                <a:xfrm>
                  <a:off x="4570" y="2434"/>
                  <a:ext cx="25" cy="17"/>
                </a:xfrm>
                <a:custGeom>
                  <a:avLst/>
                  <a:gdLst>
                    <a:gd name="T0" fmla="*/ 63 w 128"/>
                    <a:gd name="T1" fmla="*/ 11 h 81"/>
                    <a:gd name="T2" fmla="*/ 66 w 128"/>
                    <a:gd name="T3" fmla="*/ 4 h 81"/>
                    <a:gd name="T4" fmla="*/ 72 w 128"/>
                    <a:gd name="T5" fmla="*/ 0 h 81"/>
                    <a:gd name="T6" fmla="*/ 76 w 128"/>
                    <a:gd name="T7" fmla="*/ 9 h 81"/>
                    <a:gd name="T8" fmla="*/ 80 w 128"/>
                    <a:gd name="T9" fmla="*/ 16 h 81"/>
                    <a:gd name="T10" fmla="*/ 98 w 128"/>
                    <a:gd name="T11" fmla="*/ 55 h 81"/>
                    <a:gd name="T12" fmla="*/ 111 w 128"/>
                    <a:gd name="T13" fmla="*/ 10 h 81"/>
                    <a:gd name="T14" fmla="*/ 111 w 128"/>
                    <a:gd name="T15" fmla="*/ 9 h 81"/>
                    <a:gd name="T16" fmla="*/ 111 w 128"/>
                    <a:gd name="T17" fmla="*/ 7 h 81"/>
                    <a:gd name="T18" fmla="*/ 108 w 128"/>
                    <a:gd name="T19" fmla="*/ 7 h 81"/>
                    <a:gd name="T20" fmla="*/ 100 w 128"/>
                    <a:gd name="T21" fmla="*/ 5 h 81"/>
                    <a:gd name="T22" fmla="*/ 105 w 128"/>
                    <a:gd name="T23" fmla="*/ 2 h 81"/>
                    <a:gd name="T24" fmla="*/ 112 w 128"/>
                    <a:gd name="T25" fmla="*/ 2 h 81"/>
                    <a:gd name="T26" fmla="*/ 117 w 128"/>
                    <a:gd name="T27" fmla="*/ 2 h 81"/>
                    <a:gd name="T28" fmla="*/ 123 w 128"/>
                    <a:gd name="T29" fmla="*/ 0 h 81"/>
                    <a:gd name="T30" fmla="*/ 128 w 128"/>
                    <a:gd name="T31" fmla="*/ 5 h 81"/>
                    <a:gd name="T32" fmla="*/ 123 w 128"/>
                    <a:gd name="T33" fmla="*/ 7 h 81"/>
                    <a:gd name="T34" fmla="*/ 120 w 128"/>
                    <a:gd name="T35" fmla="*/ 10 h 81"/>
                    <a:gd name="T36" fmla="*/ 104 w 128"/>
                    <a:gd name="T37" fmla="*/ 64 h 81"/>
                    <a:gd name="T38" fmla="*/ 101 w 128"/>
                    <a:gd name="T39" fmla="*/ 71 h 81"/>
                    <a:gd name="T40" fmla="*/ 99 w 128"/>
                    <a:gd name="T41" fmla="*/ 80 h 81"/>
                    <a:gd name="T42" fmla="*/ 88 w 128"/>
                    <a:gd name="T43" fmla="*/ 77 h 81"/>
                    <a:gd name="T44" fmla="*/ 86 w 128"/>
                    <a:gd name="T45" fmla="*/ 71 h 81"/>
                    <a:gd name="T46" fmla="*/ 64 w 128"/>
                    <a:gd name="T47" fmla="*/ 25 h 81"/>
                    <a:gd name="T48" fmla="*/ 43 w 128"/>
                    <a:gd name="T49" fmla="*/ 70 h 81"/>
                    <a:gd name="T50" fmla="*/ 39 w 128"/>
                    <a:gd name="T51" fmla="*/ 77 h 81"/>
                    <a:gd name="T52" fmla="*/ 28 w 128"/>
                    <a:gd name="T53" fmla="*/ 81 h 81"/>
                    <a:gd name="T54" fmla="*/ 9 w 128"/>
                    <a:gd name="T55" fmla="*/ 10 h 81"/>
                    <a:gd name="T56" fmla="*/ 7 w 128"/>
                    <a:gd name="T57" fmla="*/ 8 h 81"/>
                    <a:gd name="T58" fmla="*/ 0 w 128"/>
                    <a:gd name="T59" fmla="*/ 7 h 81"/>
                    <a:gd name="T60" fmla="*/ 7 w 128"/>
                    <a:gd name="T61" fmla="*/ 3 h 81"/>
                    <a:gd name="T62" fmla="*/ 17 w 128"/>
                    <a:gd name="T63" fmla="*/ 3 h 81"/>
                    <a:gd name="T64" fmla="*/ 25 w 128"/>
                    <a:gd name="T65" fmla="*/ 3 h 81"/>
                    <a:gd name="T66" fmla="*/ 33 w 128"/>
                    <a:gd name="T67" fmla="*/ 2 h 81"/>
                    <a:gd name="T68" fmla="*/ 38 w 128"/>
                    <a:gd name="T69" fmla="*/ 7 h 81"/>
                    <a:gd name="T70" fmla="*/ 32 w 128"/>
                    <a:gd name="T71" fmla="*/ 7 h 81"/>
                    <a:gd name="T72" fmla="*/ 28 w 128"/>
                    <a:gd name="T73" fmla="*/ 9 h 81"/>
                    <a:gd name="T74" fmla="*/ 28 w 128"/>
                    <a:gd name="T75" fmla="*/ 10 h 81"/>
                    <a:gd name="T76" fmla="*/ 30 w 128"/>
                    <a:gd name="T77" fmla="*/ 11 h 81"/>
                    <a:gd name="T78" fmla="*/ 41 w 128"/>
                    <a:gd name="T79" fmla="*/ 56 h 81"/>
                    <a:gd name="T80" fmla="*/ 60 w 128"/>
                    <a:gd name="T81" fmla="*/ 15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28" h="81">
                      <a:moveTo>
                        <a:pt x="60" y="15"/>
                      </a:moveTo>
                      <a:lnTo>
                        <a:pt x="63" y="11"/>
                      </a:lnTo>
                      <a:lnTo>
                        <a:pt x="64" y="8"/>
                      </a:lnTo>
                      <a:lnTo>
                        <a:pt x="66" y="4"/>
                      </a:lnTo>
                      <a:lnTo>
                        <a:pt x="67" y="0"/>
                      </a:lnTo>
                      <a:lnTo>
                        <a:pt x="72" y="0"/>
                      </a:lnTo>
                      <a:lnTo>
                        <a:pt x="75" y="5"/>
                      </a:lnTo>
                      <a:lnTo>
                        <a:pt x="76" y="9"/>
                      </a:lnTo>
                      <a:lnTo>
                        <a:pt x="78" y="13"/>
                      </a:lnTo>
                      <a:lnTo>
                        <a:pt x="80" y="16"/>
                      </a:lnTo>
                      <a:lnTo>
                        <a:pt x="98" y="55"/>
                      </a:lnTo>
                      <a:lnTo>
                        <a:pt x="110" y="11"/>
                      </a:lnTo>
                      <a:lnTo>
                        <a:pt x="111" y="10"/>
                      </a:lnTo>
                      <a:lnTo>
                        <a:pt x="111" y="9"/>
                      </a:lnTo>
                      <a:lnTo>
                        <a:pt x="111" y="8"/>
                      </a:lnTo>
                      <a:lnTo>
                        <a:pt x="111" y="7"/>
                      </a:lnTo>
                      <a:lnTo>
                        <a:pt x="110" y="7"/>
                      </a:lnTo>
                      <a:lnTo>
                        <a:pt x="108" y="7"/>
                      </a:lnTo>
                      <a:lnTo>
                        <a:pt x="106" y="5"/>
                      </a:lnTo>
                      <a:lnTo>
                        <a:pt x="100" y="5"/>
                      </a:lnTo>
                      <a:lnTo>
                        <a:pt x="100" y="2"/>
                      </a:lnTo>
                      <a:lnTo>
                        <a:pt x="105" y="2"/>
                      </a:lnTo>
                      <a:lnTo>
                        <a:pt x="109" y="2"/>
                      </a:lnTo>
                      <a:lnTo>
                        <a:pt x="112" y="2"/>
                      </a:lnTo>
                      <a:lnTo>
                        <a:pt x="115" y="2"/>
                      </a:lnTo>
                      <a:lnTo>
                        <a:pt x="117" y="2"/>
                      </a:lnTo>
                      <a:lnTo>
                        <a:pt x="120" y="0"/>
                      </a:lnTo>
                      <a:lnTo>
                        <a:pt x="123" y="0"/>
                      </a:lnTo>
                      <a:lnTo>
                        <a:pt x="128" y="0"/>
                      </a:lnTo>
                      <a:lnTo>
                        <a:pt x="128" y="5"/>
                      </a:lnTo>
                      <a:lnTo>
                        <a:pt x="125" y="5"/>
                      </a:lnTo>
                      <a:lnTo>
                        <a:pt x="123" y="7"/>
                      </a:lnTo>
                      <a:lnTo>
                        <a:pt x="121" y="8"/>
                      </a:lnTo>
                      <a:lnTo>
                        <a:pt x="120" y="10"/>
                      </a:lnTo>
                      <a:lnTo>
                        <a:pt x="119" y="14"/>
                      </a:lnTo>
                      <a:lnTo>
                        <a:pt x="104" y="64"/>
                      </a:lnTo>
                      <a:lnTo>
                        <a:pt x="103" y="67"/>
                      </a:lnTo>
                      <a:lnTo>
                        <a:pt x="101" y="71"/>
                      </a:lnTo>
                      <a:lnTo>
                        <a:pt x="100" y="76"/>
                      </a:lnTo>
                      <a:lnTo>
                        <a:pt x="99" y="80"/>
                      </a:lnTo>
                      <a:lnTo>
                        <a:pt x="89" y="81"/>
                      </a:lnTo>
                      <a:lnTo>
                        <a:pt x="88" y="77"/>
                      </a:lnTo>
                      <a:lnTo>
                        <a:pt x="87" y="75"/>
                      </a:lnTo>
                      <a:lnTo>
                        <a:pt x="86" y="71"/>
                      </a:lnTo>
                      <a:lnTo>
                        <a:pt x="84" y="69"/>
                      </a:lnTo>
                      <a:lnTo>
                        <a:pt x="64" y="25"/>
                      </a:lnTo>
                      <a:lnTo>
                        <a:pt x="44" y="66"/>
                      </a:lnTo>
                      <a:lnTo>
                        <a:pt x="43" y="70"/>
                      </a:lnTo>
                      <a:lnTo>
                        <a:pt x="41" y="73"/>
                      </a:lnTo>
                      <a:lnTo>
                        <a:pt x="39" y="77"/>
                      </a:lnTo>
                      <a:lnTo>
                        <a:pt x="38" y="81"/>
                      </a:lnTo>
                      <a:lnTo>
                        <a:pt x="28" y="81"/>
                      </a:lnTo>
                      <a:lnTo>
                        <a:pt x="9" y="11"/>
                      </a:lnTo>
                      <a:lnTo>
                        <a:pt x="9" y="10"/>
                      </a:lnTo>
                      <a:lnTo>
                        <a:pt x="8" y="9"/>
                      </a:lnTo>
                      <a:lnTo>
                        <a:pt x="7" y="8"/>
                      </a:lnTo>
                      <a:lnTo>
                        <a:pt x="5" y="8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7" y="3"/>
                      </a:lnTo>
                      <a:lnTo>
                        <a:pt x="13" y="3"/>
                      </a:lnTo>
                      <a:lnTo>
                        <a:pt x="17" y="3"/>
                      </a:lnTo>
                      <a:lnTo>
                        <a:pt x="21" y="3"/>
                      </a:lnTo>
                      <a:lnTo>
                        <a:pt x="25" y="3"/>
                      </a:lnTo>
                      <a:lnTo>
                        <a:pt x="30" y="2"/>
                      </a:lnTo>
                      <a:lnTo>
                        <a:pt x="33" y="2"/>
                      </a:lnTo>
                      <a:lnTo>
                        <a:pt x="38" y="2"/>
                      </a:lnTo>
                      <a:lnTo>
                        <a:pt x="38" y="7"/>
                      </a:lnTo>
                      <a:lnTo>
                        <a:pt x="33" y="7"/>
                      </a:lnTo>
                      <a:lnTo>
                        <a:pt x="32" y="7"/>
                      </a:lnTo>
                      <a:lnTo>
                        <a:pt x="30" y="8"/>
                      </a:lnTo>
                      <a:lnTo>
                        <a:pt x="28" y="9"/>
                      </a:lnTo>
                      <a:lnTo>
                        <a:pt x="28" y="10"/>
                      </a:lnTo>
                      <a:lnTo>
                        <a:pt x="30" y="10"/>
                      </a:lnTo>
                      <a:lnTo>
                        <a:pt x="30" y="11"/>
                      </a:lnTo>
                      <a:lnTo>
                        <a:pt x="30" y="13"/>
                      </a:lnTo>
                      <a:lnTo>
                        <a:pt x="41" y="56"/>
                      </a:lnTo>
                      <a:lnTo>
                        <a:pt x="6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54" name="Freeform 1170"/>
                <p:cNvSpPr>
                  <a:spLocks/>
                </p:cNvSpPr>
                <p:nvPr/>
              </p:nvSpPr>
              <p:spPr bwMode="auto">
                <a:xfrm>
                  <a:off x="4597" y="2439"/>
                  <a:ext cx="7" cy="11"/>
                </a:xfrm>
                <a:custGeom>
                  <a:avLst/>
                  <a:gdLst>
                    <a:gd name="T0" fmla="*/ 9 w 35"/>
                    <a:gd name="T1" fmla="*/ 17 h 55"/>
                    <a:gd name="T2" fmla="*/ 8 w 35"/>
                    <a:gd name="T3" fmla="*/ 13 h 55"/>
                    <a:gd name="T4" fmla="*/ 8 w 35"/>
                    <a:gd name="T5" fmla="*/ 11 h 55"/>
                    <a:gd name="T6" fmla="*/ 7 w 35"/>
                    <a:gd name="T7" fmla="*/ 10 h 55"/>
                    <a:gd name="T8" fmla="*/ 4 w 35"/>
                    <a:gd name="T9" fmla="*/ 10 h 55"/>
                    <a:gd name="T10" fmla="*/ 0 w 35"/>
                    <a:gd name="T11" fmla="*/ 8 h 55"/>
                    <a:gd name="T12" fmla="*/ 0 w 35"/>
                    <a:gd name="T13" fmla="*/ 5 h 55"/>
                    <a:gd name="T14" fmla="*/ 3 w 35"/>
                    <a:gd name="T15" fmla="*/ 5 h 55"/>
                    <a:gd name="T16" fmla="*/ 7 w 35"/>
                    <a:gd name="T17" fmla="*/ 3 h 55"/>
                    <a:gd name="T18" fmla="*/ 11 w 35"/>
                    <a:gd name="T19" fmla="*/ 3 h 55"/>
                    <a:gd name="T20" fmla="*/ 14 w 35"/>
                    <a:gd name="T21" fmla="*/ 2 h 55"/>
                    <a:gd name="T22" fmla="*/ 24 w 35"/>
                    <a:gd name="T23" fmla="*/ 0 h 55"/>
                    <a:gd name="T24" fmla="*/ 25 w 35"/>
                    <a:gd name="T25" fmla="*/ 0 h 55"/>
                    <a:gd name="T26" fmla="*/ 25 w 35"/>
                    <a:gd name="T27" fmla="*/ 42 h 55"/>
                    <a:gd name="T28" fmla="*/ 25 w 35"/>
                    <a:gd name="T29" fmla="*/ 44 h 55"/>
                    <a:gd name="T30" fmla="*/ 25 w 35"/>
                    <a:gd name="T31" fmla="*/ 46 h 55"/>
                    <a:gd name="T32" fmla="*/ 25 w 35"/>
                    <a:gd name="T33" fmla="*/ 47 h 55"/>
                    <a:gd name="T34" fmla="*/ 25 w 35"/>
                    <a:gd name="T35" fmla="*/ 48 h 55"/>
                    <a:gd name="T36" fmla="*/ 26 w 35"/>
                    <a:gd name="T37" fmla="*/ 50 h 55"/>
                    <a:gd name="T38" fmla="*/ 28 w 35"/>
                    <a:gd name="T39" fmla="*/ 50 h 55"/>
                    <a:gd name="T40" fmla="*/ 29 w 35"/>
                    <a:gd name="T41" fmla="*/ 50 h 55"/>
                    <a:gd name="T42" fmla="*/ 30 w 35"/>
                    <a:gd name="T43" fmla="*/ 50 h 55"/>
                    <a:gd name="T44" fmla="*/ 35 w 35"/>
                    <a:gd name="T45" fmla="*/ 50 h 55"/>
                    <a:gd name="T46" fmla="*/ 35 w 35"/>
                    <a:gd name="T47" fmla="*/ 55 h 55"/>
                    <a:gd name="T48" fmla="*/ 30 w 35"/>
                    <a:gd name="T49" fmla="*/ 55 h 55"/>
                    <a:gd name="T50" fmla="*/ 26 w 35"/>
                    <a:gd name="T51" fmla="*/ 53 h 55"/>
                    <a:gd name="T52" fmla="*/ 21 w 35"/>
                    <a:gd name="T53" fmla="*/ 53 h 55"/>
                    <a:gd name="T54" fmla="*/ 17 w 35"/>
                    <a:gd name="T55" fmla="*/ 53 h 55"/>
                    <a:gd name="T56" fmla="*/ 13 w 35"/>
                    <a:gd name="T57" fmla="*/ 55 h 55"/>
                    <a:gd name="T58" fmla="*/ 8 w 35"/>
                    <a:gd name="T59" fmla="*/ 55 h 55"/>
                    <a:gd name="T60" fmla="*/ 4 w 35"/>
                    <a:gd name="T61" fmla="*/ 55 h 55"/>
                    <a:gd name="T62" fmla="*/ 0 w 35"/>
                    <a:gd name="T63" fmla="*/ 55 h 55"/>
                    <a:gd name="T64" fmla="*/ 0 w 35"/>
                    <a:gd name="T65" fmla="*/ 51 h 55"/>
                    <a:gd name="T66" fmla="*/ 4 w 35"/>
                    <a:gd name="T67" fmla="*/ 51 h 55"/>
                    <a:gd name="T68" fmla="*/ 6 w 35"/>
                    <a:gd name="T69" fmla="*/ 50 h 55"/>
                    <a:gd name="T70" fmla="*/ 7 w 35"/>
                    <a:gd name="T71" fmla="*/ 50 h 55"/>
                    <a:gd name="T72" fmla="*/ 8 w 35"/>
                    <a:gd name="T73" fmla="*/ 50 h 55"/>
                    <a:gd name="T74" fmla="*/ 8 w 35"/>
                    <a:gd name="T75" fmla="*/ 48 h 55"/>
                    <a:gd name="T76" fmla="*/ 9 w 35"/>
                    <a:gd name="T77" fmla="*/ 47 h 55"/>
                    <a:gd name="T78" fmla="*/ 9 w 35"/>
                    <a:gd name="T79" fmla="*/ 46 h 55"/>
                    <a:gd name="T80" fmla="*/ 9 w 35"/>
                    <a:gd name="T81" fmla="*/ 44 h 55"/>
                    <a:gd name="T82" fmla="*/ 9 w 35"/>
                    <a:gd name="T83" fmla="*/ 42 h 55"/>
                    <a:gd name="T84" fmla="*/ 9 w 35"/>
                    <a:gd name="T85" fmla="*/ 17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5" h="55">
                      <a:moveTo>
                        <a:pt x="9" y="17"/>
                      </a:moveTo>
                      <a:lnTo>
                        <a:pt x="8" y="13"/>
                      </a:lnTo>
                      <a:lnTo>
                        <a:pt x="8" y="11"/>
                      </a:lnTo>
                      <a:lnTo>
                        <a:pt x="7" y="10"/>
                      </a:lnTo>
                      <a:lnTo>
                        <a:pt x="4" y="10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7" y="3"/>
                      </a:lnTo>
                      <a:lnTo>
                        <a:pt x="11" y="3"/>
                      </a:lnTo>
                      <a:lnTo>
                        <a:pt x="14" y="2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5" y="42"/>
                      </a:lnTo>
                      <a:lnTo>
                        <a:pt x="25" y="44"/>
                      </a:lnTo>
                      <a:lnTo>
                        <a:pt x="25" y="46"/>
                      </a:lnTo>
                      <a:lnTo>
                        <a:pt x="25" y="47"/>
                      </a:lnTo>
                      <a:lnTo>
                        <a:pt x="25" y="48"/>
                      </a:lnTo>
                      <a:lnTo>
                        <a:pt x="26" y="50"/>
                      </a:lnTo>
                      <a:lnTo>
                        <a:pt x="28" y="50"/>
                      </a:lnTo>
                      <a:lnTo>
                        <a:pt x="29" y="50"/>
                      </a:lnTo>
                      <a:lnTo>
                        <a:pt x="30" y="50"/>
                      </a:lnTo>
                      <a:lnTo>
                        <a:pt x="35" y="50"/>
                      </a:lnTo>
                      <a:lnTo>
                        <a:pt x="35" y="55"/>
                      </a:lnTo>
                      <a:lnTo>
                        <a:pt x="30" y="55"/>
                      </a:lnTo>
                      <a:lnTo>
                        <a:pt x="26" y="53"/>
                      </a:lnTo>
                      <a:lnTo>
                        <a:pt x="21" y="53"/>
                      </a:lnTo>
                      <a:lnTo>
                        <a:pt x="17" y="53"/>
                      </a:lnTo>
                      <a:lnTo>
                        <a:pt x="13" y="55"/>
                      </a:lnTo>
                      <a:lnTo>
                        <a:pt x="8" y="55"/>
                      </a:lnTo>
                      <a:lnTo>
                        <a:pt x="4" y="55"/>
                      </a:lnTo>
                      <a:lnTo>
                        <a:pt x="0" y="55"/>
                      </a:lnTo>
                      <a:lnTo>
                        <a:pt x="0" y="51"/>
                      </a:lnTo>
                      <a:lnTo>
                        <a:pt x="4" y="51"/>
                      </a:lnTo>
                      <a:lnTo>
                        <a:pt x="6" y="50"/>
                      </a:lnTo>
                      <a:lnTo>
                        <a:pt x="7" y="50"/>
                      </a:lnTo>
                      <a:lnTo>
                        <a:pt x="8" y="50"/>
                      </a:lnTo>
                      <a:lnTo>
                        <a:pt x="8" y="48"/>
                      </a:lnTo>
                      <a:lnTo>
                        <a:pt x="9" y="47"/>
                      </a:lnTo>
                      <a:lnTo>
                        <a:pt x="9" y="46"/>
                      </a:lnTo>
                      <a:lnTo>
                        <a:pt x="9" y="44"/>
                      </a:lnTo>
                      <a:lnTo>
                        <a:pt x="9" y="42"/>
                      </a:lnTo>
                      <a:lnTo>
                        <a:pt x="9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55" name="Freeform 1171"/>
                <p:cNvSpPr>
                  <a:spLocks/>
                </p:cNvSpPr>
                <p:nvPr/>
              </p:nvSpPr>
              <p:spPr bwMode="auto">
                <a:xfrm>
                  <a:off x="4598" y="2434"/>
                  <a:ext cx="4" cy="3"/>
                </a:xfrm>
                <a:custGeom>
                  <a:avLst/>
                  <a:gdLst>
                    <a:gd name="T0" fmla="*/ 19 w 19"/>
                    <a:gd name="T1" fmla="*/ 9 h 17"/>
                    <a:gd name="T2" fmla="*/ 18 w 19"/>
                    <a:gd name="T3" fmla="*/ 11 h 17"/>
                    <a:gd name="T4" fmla="*/ 17 w 19"/>
                    <a:gd name="T5" fmla="*/ 15 h 17"/>
                    <a:gd name="T6" fmla="*/ 13 w 19"/>
                    <a:gd name="T7" fmla="*/ 16 h 17"/>
                    <a:gd name="T8" fmla="*/ 9 w 19"/>
                    <a:gd name="T9" fmla="*/ 17 h 17"/>
                    <a:gd name="T10" fmla="*/ 6 w 19"/>
                    <a:gd name="T11" fmla="*/ 16 h 17"/>
                    <a:gd name="T12" fmla="*/ 3 w 19"/>
                    <a:gd name="T13" fmla="*/ 15 h 17"/>
                    <a:gd name="T14" fmla="*/ 1 w 19"/>
                    <a:gd name="T15" fmla="*/ 12 h 17"/>
                    <a:gd name="T16" fmla="*/ 0 w 19"/>
                    <a:gd name="T17" fmla="*/ 9 h 17"/>
                    <a:gd name="T18" fmla="*/ 1 w 19"/>
                    <a:gd name="T19" fmla="*/ 5 h 17"/>
                    <a:gd name="T20" fmla="*/ 3 w 19"/>
                    <a:gd name="T21" fmla="*/ 2 h 17"/>
                    <a:gd name="T22" fmla="*/ 6 w 19"/>
                    <a:gd name="T23" fmla="*/ 1 h 17"/>
                    <a:gd name="T24" fmla="*/ 9 w 19"/>
                    <a:gd name="T25" fmla="*/ 0 h 17"/>
                    <a:gd name="T26" fmla="*/ 13 w 19"/>
                    <a:gd name="T27" fmla="*/ 0 h 17"/>
                    <a:gd name="T28" fmla="*/ 17 w 19"/>
                    <a:gd name="T29" fmla="*/ 2 h 17"/>
                    <a:gd name="T30" fmla="*/ 18 w 19"/>
                    <a:gd name="T31" fmla="*/ 5 h 17"/>
                    <a:gd name="T32" fmla="*/ 19 w 19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8" y="11"/>
                      </a:lnTo>
                      <a:lnTo>
                        <a:pt x="17" y="15"/>
                      </a:lnTo>
                      <a:lnTo>
                        <a:pt x="13" y="16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3" y="15"/>
                      </a:lnTo>
                      <a:lnTo>
                        <a:pt x="1" y="12"/>
                      </a:lnTo>
                      <a:lnTo>
                        <a:pt x="0" y="9"/>
                      </a:lnTo>
                      <a:lnTo>
                        <a:pt x="1" y="5"/>
                      </a:lnTo>
                      <a:lnTo>
                        <a:pt x="3" y="2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3" y="0"/>
                      </a:lnTo>
                      <a:lnTo>
                        <a:pt x="17" y="2"/>
                      </a:lnTo>
                      <a:lnTo>
                        <a:pt x="18" y="5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56" name="Freeform 1172"/>
                <p:cNvSpPr>
                  <a:spLocks/>
                </p:cNvSpPr>
                <p:nvPr/>
              </p:nvSpPr>
              <p:spPr bwMode="auto">
                <a:xfrm>
                  <a:off x="4605" y="2435"/>
                  <a:ext cx="8" cy="16"/>
                </a:xfrm>
                <a:custGeom>
                  <a:avLst/>
                  <a:gdLst>
                    <a:gd name="T0" fmla="*/ 8 w 41"/>
                    <a:gd name="T1" fmla="*/ 31 h 76"/>
                    <a:gd name="T2" fmla="*/ 1 w 41"/>
                    <a:gd name="T3" fmla="*/ 32 h 76"/>
                    <a:gd name="T4" fmla="*/ 0 w 41"/>
                    <a:gd name="T5" fmla="*/ 28 h 76"/>
                    <a:gd name="T6" fmla="*/ 8 w 41"/>
                    <a:gd name="T7" fmla="*/ 25 h 76"/>
                    <a:gd name="T8" fmla="*/ 8 w 41"/>
                    <a:gd name="T9" fmla="*/ 17 h 76"/>
                    <a:gd name="T10" fmla="*/ 8 w 41"/>
                    <a:gd name="T11" fmla="*/ 15 h 76"/>
                    <a:gd name="T12" fmla="*/ 8 w 41"/>
                    <a:gd name="T13" fmla="*/ 11 h 76"/>
                    <a:gd name="T14" fmla="*/ 8 w 41"/>
                    <a:gd name="T15" fmla="*/ 9 h 76"/>
                    <a:gd name="T16" fmla="*/ 8 w 41"/>
                    <a:gd name="T17" fmla="*/ 6 h 76"/>
                    <a:gd name="T18" fmla="*/ 13 w 41"/>
                    <a:gd name="T19" fmla="*/ 5 h 76"/>
                    <a:gd name="T20" fmla="*/ 17 w 41"/>
                    <a:gd name="T21" fmla="*/ 3 h 76"/>
                    <a:gd name="T22" fmla="*/ 21 w 41"/>
                    <a:gd name="T23" fmla="*/ 2 h 76"/>
                    <a:gd name="T24" fmla="*/ 24 w 41"/>
                    <a:gd name="T25" fmla="*/ 0 h 76"/>
                    <a:gd name="T26" fmla="*/ 27 w 41"/>
                    <a:gd name="T27" fmla="*/ 2 h 76"/>
                    <a:gd name="T28" fmla="*/ 26 w 41"/>
                    <a:gd name="T29" fmla="*/ 5 h 76"/>
                    <a:gd name="T30" fmla="*/ 26 w 41"/>
                    <a:gd name="T31" fmla="*/ 9 h 76"/>
                    <a:gd name="T32" fmla="*/ 26 w 41"/>
                    <a:gd name="T33" fmla="*/ 14 h 76"/>
                    <a:gd name="T34" fmla="*/ 26 w 41"/>
                    <a:gd name="T35" fmla="*/ 17 h 76"/>
                    <a:gd name="T36" fmla="*/ 26 w 41"/>
                    <a:gd name="T37" fmla="*/ 25 h 76"/>
                    <a:gd name="T38" fmla="*/ 40 w 41"/>
                    <a:gd name="T39" fmla="*/ 23 h 76"/>
                    <a:gd name="T40" fmla="*/ 39 w 41"/>
                    <a:gd name="T41" fmla="*/ 31 h 76"/>
                    <a:gd name="T42" fmla="*/ 26 w 41"/>
                    <a:gd name="T43" fmla="*/ 31 h 76"/>
                    <a:gd name="T44" fmla="*/ 26 w 41"/>
                    <a:gd name="T45" fmla="*/ 59 h 76"/>
                    <a:gd name="T46" fmla="*/ 26 w 41"/>
                    <a:gd name="T47" fmla="*/ 62 h 76"/>
                    <a:gd name="T48" fmla="*/ 28 w 41"/>
                    <a:gd name="T49" fmla="*/ 64 h 76"/>
                    <a:gd name="T50" fmla="*/ 30 w 41"/>
                    <a:gd name="T51" fmla="*/ 66 h 76"/>
                    <a:gd name="T52" fmla="*/ 34 w 41"/>
                    <a:gd name="T53" fmla="*/ 66 h 76"/>
                    <a:gd name="T54" fmla="*/ 35 w 41"/>
                    <a:gd name="T55" fmla="*/ 66 h 76"/>
                    <a:gd name="T56" fmla="*/ 38 w 41"/>
                    <a:gd name="T57" fmla="*/ 65 h 76"/>
                    <a:gd name="T58" fmla="*/ 39 w 41"/>
                    <a:gd name="T59" fmla="*/ 65 h 76"/>
                    <a:gd name="T60" fmla="*/ 40 w 41"/>
                    <a:gd name="T61" fmla="*/ 64 h 76"/>
                    <a:gd name="T62" fmla="*/ 41 w 41"/>
                    <a:gd name="T63" fmla="*/ 66 h 76"/>
                    <a:gd name="T64" fmla="*/ 35 w 41"/>
                    <a:gd name="T65" fmla="*/ 73 h 76"/>
                    <a:gd name="T66" fmla="*/ 34 w 41"/>
                    <a:gd name="T67" fmla="*/ 75 h 76"/>
                    <a:gd name="T68" fmla="*/ 32 w 41"/>
                    <a:gd name="T69" fmla="*/ 75 h 76"/>
                    <a:gd name="T70" fmla="*/ 29 w 41"/>
                    <a:gd name="T71" fmla="*/ 76 h 76"/>
                    <a:gd name="T72" fmla="*/ 27 w 41"/>
                    <a:gd name="T73" fmla="*/ 76 h 76"/>
                    <a:gd name="T74" fmla="*/ 19 w 41"/>
                    <a:gd name="T75" fmla="*/ 75 h 76"/>
                    <a:gd name="T76" fmla="*/ 13 w 41"/>
                    <a:gd name="T77" fmla="*/ 72 h 76"/>
                    <a:gd name="T78" fmla="*/ 11 w 41"/>
                    <a:gd name="T79" fmla="*/ 67 h 76"/>
                    <a:gd name="T80" fmla="*/ 10 w 41"/>
                    <a:gd name="T81" fmla="*/ 61 h 76"/>
                    <a:gd name="T82" fmla="*/ 8 w 41"/>
                    <a:gd name="T83" fmla="*/ 3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1" h="76">
                      <a:moveTo>
                        <a:pt x="8" y="31"/>
                      </a:moveTo>
                      <a:lnTo>
                        <a:pt x="1" y="32"/>
                      </a:lnTo>
                      <a:lnTo>
                        <a:pt x="0" y="28"/>
                      </a:lnTo>
                      <a:lnTo>
                        <a:pt x="8" y="25"/>
                      </a:lnTo>
                      <a:lnTo>
                        <a:pt x="8" y="17"/>
                      </a:lnTo>
                      <a:lnTo>
                        <a:pt x="8" y="15"/>
                      </a:lnTo>
                      <a:lnTo>
                        <a:pt x="8" y="11"/>
                      </a:lnTo>
                      <a:lnTo>
                        <a:pt x="8" y="9"/>
                      </a:lnTo>
                      <a:lnTo>
                        <a:pt x="8" y="6"/>
                      </a:lnTo>
                      <a:lnTo>
                        <a:pt x="13" y="5"/>
                      </a:lnTo>
                      <a:lnTo>
                        <a:pt x="17" y="3"/>
                      </a:lnTo>
                      <a:lnTo>
                        <a:pt x="21" y="2"/>
                      </a:lnTo>
                      <a:lnTo>
                        <a:pt x="24" y="0"/>
                      </a:lnTo>
                      <a:lnTo>
                        <a:pt x="27" y="2"/>
                      </a:lnTo>
                      <a:lnTo>
                        <a:pt x="26" y="5"/>
                      </a:lnTo>
                      <a:lnTo>
                        <a:pt x="26" y="9"/>
                      </a:lnTo>
                      <a:lnTo>
                        <a:pt x="26" y="14"/>
                      </a:lnTo>
                      <a:lnTo>
                        <a:pt x="26" y="17"/>
                      </a:lnTo>
                      <a:lnTo>
                        <a:pt x="26" y="25"/>
                      </a:lnTo>
                      <a:lnTo>
                        <a:pt x="40" y="23"/>
                      </a:lnTo>
                      <a:lnTo>
                        <a:pt x="39" y="31"/>
                      </a:lnTo>
                      <a:lnTo>
                        <a:pt x="26" y="31"/>
                      </a:lnTo>
                      <a:lnTo>
                        <a:pt x="26" y="59"/>
                      </a:lnTo>
                      <a:lnTo>
                        <a:pt x="26" y="62"/>
                      </a:lnTo>
                      <a:lnTo>
                        <a:pt x="28" y="64"/>
                      </a:lnTo>
                      <a:lnTo>
                        <a:pt x="30" y="66"/>
                      </a:lnTo>
                      <a:lnTo>
                        <a:pt x="34" y="66"/>
                      </a:lnTo>
                      <a:lnTo>
                        <a:pt x="35" y="66"/>
                      </a:lnTo>
                      <a:lnTo>
                        <a:pt x="38" y="65"/>
                      </a:lnTo>
                      <a:lnTo>
                        <a:pt x="39" y="65"/>
                      </a:lnTo>
                      <a:lnTo>
                        <a:pt x="40" y="64"/>
                      </a:lnTo>
                      <a:lnTo>
                        <a:pt x="41" y="66"/>
                      </a:lnTo>
                      <a:lnTo>
                        <a:pt x="35" y="73"/>
                      </a:lnTo>
                      <a:lnTo>
                        <a:pt x="34" y="75"/>
                      </a:lnTo>
                      <a:lnTo>
                        <a:pt x="32" y="75"/>
                      </a:lnTo>
                      <a:lnTo>
                        <a:pt x="29" y="76"/>
                      </a:lnTo>
                      <a:lnTo>
                        <a:pt x="27" y="76"/>
                      </a:lnTo>
                      <a:lnTo>
                        <a:pt x="19" y="75"/>
                      </a:lnTo>
                      <a:lnTo>
                        <a:pt x="13" y="72"/>
                      </a:lnTo>
                      <a:lnTo>
                        <a:pt x="11" y="67"/>
                      </a:lnTo>
                      <a:lnTo>
                        <a:pt x="10" y="61"/>
                      </a:lnTo>
                      <a:lnTo>
                        <a:pt x="8" y="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57" name="Freeform 1173"/>
                <p:cNvSpPr>
                  <a:spLocks/>
                </p:cNvSpPr>
                <p:nvPr/>
              </p:nvSpPr>
              <p:spPr bwMode="auto">
                <a:xfrm>
                  <a:off x="4614" y="2433"/>
                  <a:ext cx="15" cy="17"/>
                </a:xfrm>
                <a:custGeom>
                  <a:avLst/>
                  <a:gdLst>
                    <a:gd name="T0" fmla="*/ 10 w 75"/>
                    <a:gd name="T1" fmla="*/ 15 h 84"/>
                    <a:gd name="T2" fmla="*/ 8 w 75"/>
                    <a:gd name="T3" fmla="*/ 10 h 84"/>
                    <a:gd name="T4" fmla="*/ 0 w 75"/>
                    <a:gd name="T5" fmla="*/ 10 h 84"/>
                    <a:gd name="T6" fmla="*/ 5 w 75"/>
                    <a:gd name="T7" fmla="*/ 5 h 84"/>
                    <a:gd name="T8" fmla="*/ 12 w 75"/>
                    <a:gd name="T9" fmla="*/ 4 h 84"/>
                    <a:gd name="T10" fmla="*/ 25 w 75"/>
                    <a:gd name="T11" fmla="*/ 0 h 84"/>
                    <a:gd name="T12" fmla="*/ 27 w 75"/>
                    <a:gd name="T13" fmla="*/ 38 h 84"/>
                    <a:gd name="T14" fmla="*/ 39 w 75"/>
                    <a:gd name="T15" fmla="*/ 30 h 84"/>
                    <a:gd name="T16" fmla="*/ 45 w 75"/>
                    <a:gd name="T17" fmla="*/ 28 h 84"/>
                    <a:gd name="T18" fmla="*/ 51 w 75"/>
                    <a:gd name="T19" fmla="*/ 28 h 84"/>
                    <a:gd name="T20" fmla="*/ 58 w 75"/>
                    <a:gd name="T21" fmla="*/ 32 h 84"/>
                    <a:gd name="T22" fmla="*/ 64 w 75"/>
                    <a:gd name="T23" fmla="*/ 37 h 84"/>
                    <a:gd name="T24" fmla="*/ 66 w 75"/>
                    <a:gd name="T25" fmla="*/ 45 h 84"/>
                    <a:gd name="T26" fmla="*/ 67 w 75"/>
                    <a:gd name="T27" fmla="*/ 71 h 84"/>
                    <a:gd name="T28" fmla="*/ 67 w 75"/>
                    <a:gd name="T29" fmla="*/ 75 h 84"/>
                    <a:gd name="T30" fmla="*/ 67 w 75"/>
                    <a:gd name="T31" fmla="*/ 77 h 84"/>
                    <a:gd name="T32" fmla="*/ 69 w 75"/>
                    <a:gd name="T33" fmla="*/ 78 h 84"/>
                    <a:gd name="T34" fmla="*/ 72 w 75"/>
                    <a:gd name="T35" fmla="*/ 79 h 84"/>
                    <a:gd name="T36" fmla="*/ 75 w 75"/>
                    <a:gd name="T37" fmla="*/ 83 h 84"/>
                    <a:gd name="T38" fmla="*/ 69 w 75"/>
                    <a:gd name="T39" fmla="*/ 83 h 84"/>
                    <a:gd name="T40" fmla="*/ 63 w 75"/>
                    <a:gd name="T41" fmla="*/ 83 h 84"/>
                    <a:gd name="T42" fmla="*/ 57 w 75"/>
                    <a:gd name="T43" fmla="*/ 83 h 84"/>
                    <a:gd name="T44" fmla="*/ 51 w 75"/>
                    <a:gd name="T45" fmla="*/ 83 h 84"/>
                    <a:gd name="T46" fmla="*/ 51 w 75"/>
                    <a:gd name="T47" fmla="*/ 49 h 84"/>
                    <a:gd name="T48" fmla="*/ 48 w 75"/>
                    <a:gd name="T49" fmla="*/ 44 h 84"/>
                    <a:gd name="T50" fmla="*/ 45 w 75"/>
                    <a:gd name="T51" fmla="*/ 41 h 84"/>
                    <a:gd name="T52" fmla="*/ 40 w 75"/>
                    <a:gd name="T53" fmla="*/ 39 h 84"/>
                    <a:gd name="T54" fmla="*/ 33 w 75"/>
                    <a:gd name="T55" fmla="*/ 41 h 84"/>
                    <a:gd name="T56" fmla="*/ 28 w 75"/>
                    <a:gd name="T57" fmla="*/ 45 h 84"/>
                    <a:gd name="T58" fmla="*/ 27 w 75"/>
                    <a:gd name="T59" fmla="*/ 72 h 84"/>
                    <a:gd name="T60" fmla="*/ 28 w 75"/>
                    <a:gd name="T61" fmla="*/ 76 h 84"/>
                    <a:gd name="T62" fmla="*/ 28 w 75"/>
                    <a:gd name="T63" fmla="*/ 78 h 84"/>
                    <a:gd name="T64" fmla="*/ 29 w 75"/>
                    <a:gd name="T65" fmla="*/ 79 h 84"/>
                    <a:gd name="T66" fmla="*/ 31 w 75"/>
                    <a:gd name="T67" fmla="*/ 79 h 84"/>
                    <a:gd name="T68" fmla="*/ 36 w 75"/>
                    <a:gd name="T69" fmla="*/ 84 h 84"/>
                    <a:gd name="T70" fmla="*/ 28 w 75"/>
                    <a:gd name="T71" fmla="*/ 83 h 84"/>
                    <a:gd name="T72" fmla="*/ 18 w 75"/>
                    <a:gd name="T73" fmla="*/ 83 h 84"/>
                    <a:gd name="T74" fmla="*/ 10 w 75"/>
                    <a:gd name="T75" fmla="*/ 83 h 84"/>
                    <a:gd name="T76" fmla="*/ 1 w 75"/>
                    <a:gd name="T77" fmla="*/ 84 h 84"/>
                    <a:gd name="T78" fmla="*/ 6 w 75"/>
                    <a:gd name="T79" fmla="*/ 79 h 84"/>
                    <a:gd name="T80" fmla="*/ 8 w 75"/>
                    <a:gd name="T81" fmla="*/ 79 h 84"/>
                    <a:gd name="T82" fmla="*/ 10 w 75"/>
                    <a:gd name="T83" fmla="*/ 78 h 84"/>
                    <a:gd name="T84" fmla="*/ 11 w 75"/>
                    <a:gd name="T85" fmla="*/ 76 h 84"/>
                    <a:gd name="T86" fmla="*/ 11 w 75"/>
                    <a:gd name="T87" fmla="*/ 72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84">
                      <a:moveTo>
                        <a:pt x="10" y="19"/>
                      </a:moveTo>
                      <a:lnTo>
                        <a:pt x="10" y="15"/>
                      </a:lnTo>
                      <a:lnTo>
                        <a:pt x="10" y="13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0" y="10"/>
                      </a:lnTo>
                      <a:lnTo>
                        <a:pt x="0" y="5"/>
                      </a:lnTo>
                      <a:lnTo>
                        <a:pt x="5" y="5"/>
                      </a:lnTo>
                      <a:lnTo>
                        <a:pt x="8" y="4"/>
                      </a:lnTo>
                      <a:lnTo>
                        <a:pt x="12" y="4"/>
                      </a:lnTo>
                      <a:lnTo>
                        <a:pt x="16" y="4"/>
                      </a:lnTo>
                      <a:lnTo>
                        <a:pt x="25" y="0"/>
                      </a:lnTo>
                      <a:lnTo>
                        <a:pt x="25" y="2"/>
                      </a:lnTo>
                      <a:lnTo>
                        <a:pt x="27" y="38"/>
                      </a:lnTo>
                      <a:lnTo>
                        <a:pt x="36" y="31"/>
                      </a:lnTo>
                      <a:lnTo>
                        <a:pt x="39" y="30"/>
                      </a:lnTo>
                      <a:lnTo>
                        <a:pt x="42" y="30"/>
                      </a:lnTo>
                      <a:lnTo>
                        <a:pt x="45" y="28"/>
                      </a:lnTo>
                      <a:lnTo>
                        <a:pt x="47" y="28"/>
                      </a:lnTo>
                      <a:lnTo>
                        <a:pt x="51" y="28"/>
                      </a:lnTo>
                      <a:lnTo>
                        <a:pt x="55" y="30"/>
                      </a:lnTo>
                      <a:lnTo>
                        <a:pt x="58" y="32"/>
                      </a:lnTo>
                      <a:lnTo>
                        <a:pt x="62" y="33"/>
                      </a:lnTo>
                      <a:lnTo>
                        <a:pt x="64" y="37"/>
                      </a:lnTo>
                      <a:lnTo>
                        <a:pt x="66" y="41"/>
                      </a:lnTo>
                      <a:lnTo>
                        <a:pt x="66" y="45"/>
                      </a:lnTo>
                      <a:lnTo>
                        <a:pt x="67" y="50"/>
                      </a:lnTo>
                      <a:lnTo>
                        <a:pt x="67" y="71"/>
                      </a:lnTo>
                      <a:lnTo>
                        <a:pt x="67" y="73"/>
                      </a:lnTo>
                      <a:lnTo>
                        <a:pt x="67" y="75"/>
                      </a:lnTo>
                      <a:lnTo>
                        <a:pt x="67" y="76"/>
                      </a:lnTo>
                      <a:lnTo>
                        <a:pt x="67" y="77"/>
                      </a:lnTo>
                      <a:lnTo>
                        <a:pt x="68" y="78"/>
                      </a:lnTo>
                      <a:lnTo>
                        <a:pt x="69" y="78"/>
                      </a:lnTo>
                      <a:lnTo>
                        <a:pt x="70" y="79"/>
                      </a:lnTo>
                      <a:lnTo>
                        <a:pt x="72" y="79"/>
                      </a:lnTo>
                      <a:lnTo>
                        <a:pt x="75" y="79"/>
                      </a:lnTo>
                      <a:lnTo>
                        <a:pt x="75" y="83"/>
                      </a:lnTo>
                      <a:lnTo>
                        <a:pt x="73" y="83"/>
                      </a:lnTo>
                      <a:lnTo>
                        <a:pt x="69" y="83"/>
                      </a:lnTo>
                      <a:lnTo>
                        <a:pt x="66" y="83"/>
                      </a:lnTo>
                      <a:lnTo>
                        <a:pt x="63" y="83"/>
                      </a:lnTo>
                      <a:lnTo>
                        <a:pt x="59" y="83"/>
                      </a:lnTo>
                      <a:lnTo>
                        <a:pt x="57" y="83"/>
                      </a:lnTo>
                      <a:lnTo>
                        <a:pt x="53" y="83"/>
                      </a:lnTo>
                      <a:lnTo>
                        <a:pt x="51" y="83"/>
                      </a:lnTo>
                      <a:lnTo>
                        <a:pt x="51" y="53"/>
                      </a:lnTo>
                      <a:lnTo>
                        <a:pt x="51" y="49"/>
                      </a:lnTo>
                      <a:lnTo>
                        <a:pt x="50" y="45"/>
                      </a:lnTo>
                      <a:lnTo>
                        <a:pt x="48" y="44"/>
                      </a:lnTo>
                      <a:lnTo>
                        <a:pt x="46" y="42"/>
                      </a:lnTo>
                      <a:lnTo>
                        <a:pt x="45" y="41"/>
                      </a:lnTo>
                      <a:lnTo>
                        <a:pt x="42" y="39"/>
                      </a:lnTo>
                      <a:lnTo>
                        <a:pt x="40" y="39"/>
                      </a:lnTo>
                      <a:lnTo>
                        <a:pt x="36" y="39"/>
                      </a:lnTo>
                      <a:lnTo>
                        <a:pt x="33" y="41"/>
                      </a:lnTo>
                      <a:lnTo>
                        <a:pt x="30" y="42"/>
                      </a:lnTo>
                      <a:lnTo>
                        <a:pt x="28" y="45"/>
                      </a:lnTo>
                      <a:lnTo>
                        <a:pt x="27" y="48"/>
                      </a:lnTo>
                      <a:lnTo>
                        <a:pt x="27" y="72"/>
                      </a:lnTo>
                      <a:lnTo>
                        <a:pt x="27" y="73"/>
                      </a:lnTo>
                      <a:lnTo>
                        <a:pt x="28" y="76"/>
                      </a:lnTo>
                      <a:lnTo>
                        <a:pt x="28" y="77"/>
                      </a:lnTo>
                      <a:lnTo>
                        <a:pt x="28" y="78"/>
                      </a:lnTo>
                      <a:lnTo>
                        <a:pt x="28" y="79"/>
                      </a:lnTo>
                      <a:lnTo>
                        <a:pt x="29" y="79"/>
                      </a:lnTo>
                      <a:lnTo>
                        <a:pt x="30" y="79"/>
                      </a:lnTo>
                      <a:lnTo>
                        <a:pt x="31" y="79"/>
                      </a:lnTo>
                      <a:lnTo>
                        <a:pt x="36" y="79"/>
                      </a:lnTo>
                      <a:lnTo>
                        <a:pt x="36" y="84"/>
                      </a:lnTo>
                      <a:lnTo>
                        <a:pt x="31" y="83"/>
                      </a:lnTo>
                      <a:lnTo>
                        <a:pt x="28" y="83"/>
                      </a:lnTo>
                      <a:lnTo>
                        <a:pt x="23" y="83"/>
                      </a:lnTo>
                      <a:lnTo>
                        <a:pt x="18" y="83"/>
                      </a:lnTo>
                      <a:lnTo>
                        <a:pt x="14" y="83"/>
                      </a:lnTo>
                      <a:lnTo>
                        <a:pt x="10" y="83"/>
                      </a:lnTo>
                      <a:lnTo>
                        <a:pt x="6" y="84"/>
                      </a:lnTo>
                      <a:lnTo>
                        <a:pt x="1" y="84"/>
                      </a:lnTo>
                      <a:lnTo>
                        <a:pt x="1" y="81"/>
                      </a:lnTo>
                      <a:lnTo>
                        <a:pt x="6" y="79"/>
                      </a:lnTo>
                      <a:lnTo>
                        <a:pt x="7" y="79"/>
                      </a:lnTo>
                      <a:lnTo>
                        <a:pt x="8" y="79"/>
                      </a:lnTo>
                      <a:lnTo>
                        <a:pt x="10" y="79"/>
                      </a:lnTo>
                      <a:lnTo>
                        <a:pt x="10" y="78"/>
                      </a:lnTo>
                      <a:lnTo>
                        <a:pt x="11" y="77"/>
                      </a:lnTo>
                      <a:lnTo>
                        <a:pt x="11" y="76"/>
                      </a:lnTo>
                      <a:lnTo>
                        <a:pt x="11" y="73"/>
                      </a:lnTo>
                      <a:lnTo>
                        <a:pt x="11" y="72"/>
                      </a:lnTo>
                      <a:lnTo>
                        <a:pt x="1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58" name="Freeform 1174"/>
                <p:cNvSpPr>
                  <a:spLocks/>
                </p:cNvSpPr>
                <p:nvPr/>
              </p:nvSpPr>
              <p:spPr bwMode="auto">
                <a:xfrm>
                  <a:off x="4630" y="2433"/>
                  <a:ext cx="15" cy="17"/>
                </a:xfrm>
                <a:custGeom>
                  <a:avLst/>
                  <a:gdLst>
                    <a:gd name="T0" fmla="*/ 10 w 76"/>
                    <a:gd name="T1" fmla="*/ 15 h 84"/>
                    <a:gd name="T2" fmla="*/ 8 w 76"/>
                    <a:gd name="T3" fmla="*/ 10 h 84"/>
                    <a:gd name="T4" fmla="*/ 0 w 76"/>
                    <a:gd name="T5" fmla="*/ 10 h 84"/>
                    <a:gd name="T6" fmla="*/ 4 w 76"/>
                    <a:gd name="T7" fmla="*/ 5 h 84"/>
                    <a:gd name="T8" fmla="*/ 11 w 76"/>
                    <a:gd name="T9" fmla="*/ 5 h 84"/>
                    <a:gd name="T10" fmla="*/ 25 w 76"/>
                    <a:gd name="T11" fmla="*/ 0 h 84"/>
                    <a:gd name="T12" fmla="*/ 26 w 76"/>
                    <a:gd name="T13" fmla="*/ 38 h 84"/>
                    <a:gd name="T14" fmla="*/ 39 w 76"/>
                    <a:gd name="T15" fmla="*/ 29 h 84"/>
                    <a:gd name="T16" fmla="*/ 44 w 76"/>
                    <a:gd name="T17" fmla="*/ 29 h 84"/>
                    <a:gd name="T18" fmla="*/ 50 w 76"/>
                    <a:gd name="T19" fmla="*/ 28 h 84"/>
                    <a:gd name="T20" fmla="*/ 58 w 76"/>
                    <a:gd name="T21" fmla="*/ 32 h 84"/>
                    <a:gd name="T22" fmla="*/ 64 w 76"/>
                    <a:gd name="T23" fmla="*/ 37 h 84"/>
                    <a:gd name="T24" fmla="*/ 66 w 76"/>
                    <a:gd name="T25" fmla="*/ 45 h 84"/>
                    <a:gd name="T26" fmla="*/ 66 w 76"/>
                    <a:gd name="T27" fmla="*/ 72 h 84"/>
                    <a:gd name="T28" fmla="*/ 66 w 76"/>
                    <a:gd name="T29" fmla="*/ 74 h 84"/>
                    <a:gd name="T30" fmla="*/ 67 w 76"/>
                    <a:gd name="T31" fmla="*/ 77 h 84"/>
                    <a:gd name="T32" fmla="*/ 69 w 76"/>
                    <a:gd name="T33" fmla="*/ 78 h 84"/>
                    <a:gd name="T34" fmla="*/ 71 w 76"/>
                    <a:gd name="T35" fmla="*/ 79 h 84"/>
                    <a:gd name="T36" fmla="*/ 76 w 76"/>
                    <a:gd name="T37" fmla="*/ 83 h 84"/>
                    <a:gd name="T38" fmla="*/ 70 w 76"/>
                    <a:gd name="T39" fmla="*/ 83 h 84"/>
                    <a:gd name="T40" fmla="*/ 62 w 76"/>
                    <a:gd name="T41" fmla="*/ 83 h 84"/>
                    <a:gd name="T42" fmla="*/ 56 w 76"/>
                    <a:gd name="T43" fmla="*/ 83 h 84"/>
                    <a:gd name="T44" fmla="*/ 50 w 76"/>
                    <a:gd name="T45" fmla="*/ 83 h 84"/>
                    <a:gd name="T46" fmla="*/ 49 w 76"/>
                    <a:gd name="T47" fmla="*/ 49 h 84"/>
                    <a:gd name="T48" fmla="*/ 48 w 76"/>
                    <a:gd name="T49" fmla="*/ 44 h 84"/>
                    <a:gd name="T50" fmla="*/ 44 w 76"/>
                    <a:gd name="T51" fmla="*/ 40 h 84"/>
                    <a:gd name="T52" fmla="*/ 39 w 76"/>
                    <a:gd name="T53" fmla="*/ 39 h 84"/>
                    <a:gd name="T54" fmla="*/ 32 w 76"/>
                    <a:gd name="T55" fmla="*/ 40 h 84"/>
                    <a:gd name="T56" fmla="*/ 27 w 76"/>
                    <a:gd name="T57" fmla="*/ 45 h 84"/>
                    <a:gd name="T58" fmla="*/ 26 w 76"/>
                    <a:gd name="T59" fmla="*/ 72 h 84"/>
                    <a:gd name="T60" fmla="*/ 26 w 76"/>
                    <a:gd name="T61" fmla="*/ 76 h 84"/>
                    <a:gd name="T62" fmla="*/ 27 w 76"/>
                    <a:gd name="T63" fmla="*/ 78 h 84"/>
                    <a:gd name="T64" fmla="*/ 28 w 76"/>
                    <a:gd name="T65" fmla="*/ 79 h 84"/>
                    <a:gd name="T66" fmla="*/ 31 w 76"/>
                    <a:gd name="T67" fmla="*/ 79 h 84"/>
                    <a:gd name="T68" fmla="*/ 37 w 76"/>
                    <a:gd name="T69" fmla="*/ 84 h 84"/>
                    <a:gd name="T70" fmla="*/ 28 w 76"/>
                    <a:gd name="T71" fmla="*/ 83 h 84"/>
                    <a:gd name="T72" fmla="*/ 19 w 76"/>
                    <a:gd name="T73" fmla="*/ 83 h 84"/>
                    <a:gd name="T74" fmla="*/ 10 w 76"/>
                    <a:gd name="T75" fmla="*/ 83 h 84"/>
                    <a:gd name="T76" fmla="*/ 2 w 76"/>
                    <a:gd name="T77" fmla="*/ 84 h 84"/>
                    <a:gd name="T78" fmla="*/ 5 w 76"/>
                    <a:gd name="T79" fmla="*/ 79 h 84"/>
                    <a:gd name="T80" fmla="*/ 9 w 76"/>
                    <a:gd name="T81" fmla="*/ 79 h 84"/>
                    <a:gd name="T82" fmla="*/ 10 w 76"/>
                    <a:gd name="T83" fmla="*/ 78 h 84"/>
                    <a:gd name="T84" fmla="*/ 10 w 76"/>
                    <a:gd name="T85" fmla="*/ 76 h 84"/>
                    <a:gd name="T86" fmla="*/ 10 w 76"/>
                    <a:gd name="T87" fmla="*/ 72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6" h="84">
                      <a:moveTo>
                        <a:pt x="10" y="18"/>
                      </a:moveTo>
                      <a:lnTo>
                        <a:pt x="10" y="15"/>
                      </a:lnTo>
                      <a:lnTo>
                        <a:pt x="9" y="12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0" y="10"/>
                      </a:lnTo>
                      <a:lnTo>
                        <a:pt x="0" y="5"/>
                      </a:lnTo>
                      <a:lnTo>
                        <a:pt x="4" y="5"/>
                      </a:lnTo>
                      <a:lnTo>
                        <a:pt x="8" y="5"/>
                      </a:lnTo>
                      <a:lnTo>
                        <a:pt x="11" y="5"/>
                      </a:lnTo>
                      <a:lnTo>
                        <a:pt x="15" y="4"/>
                      </a:lnTo>
                      <a:lnTo>
                        <a:pt x="25" y="0"/>
                      </a:lnTo>
                      <a:lnTo>
                        <a:pt x="26" y="1"/>
                      </a:lnTo>
                      <a:lnTo>
                        <a:pt x="26" y="38"/>
                      </a:lnTo>
                      <a:lnTo>
                        <a:pt x="37" y="31"/>
                      </a:lnTo>
                      <a:lnTo>
                        <a:pt x="39" y="29"/>
                      </a:lnTo>
                      <a:lnTo>
                        <a:pt x="42" y="29"/>
                      </a:lnTo>
                      <a:lnTo>
                        <a:pt x="44" y="29"/>
                      </a:lnTo>
                      <a:lnTo>
                        <a:pt x="47" y="28"/>
                      </a:lnTo>
                      <a:lnTo>
                        <a:pt x="50" y="28"/>
                      </a:lnTo>
                      <a:lnTo>
                        <a:pt x="54" y="29"/>
                      </a:lnTo>
                      <a:lnTo>
                        <a:pt x="58" y="32"/>
                      </a:lnTo>
                      <a:lnTo>
                        <a:pt x="61" y="33"/>
                      </a:lnTo>
                      <a:lnTo>
                        <a:pt x="64" y="37"/>
                      </a:lnTo>
                      <a:lnTo>
                        <a:pt x="65" y="40"/>
                      </a:lnTo>
                      <a:lnTo>
                        <a:pt x="66" y="45"/>
                      </a:lnTo>
                      <a:lnTo>
                        <a:pt x="66" y="50"/>
                      </a:lnTo>
                      <a:lnTo>
                        <a:pt x="66" y="72"/>
                      </a:lnTo>
                      <a:lnTo>
                        <a:pt x="66" y="73"/>
                      </a:lnTo>
                      <a:lnTo>
                        <a:pt x="66" y="74"/>
                      </a:lnTo>
                      <a:lnTo>
                        <a:pt x="66" y="76"/>
                      </a:lnTo>
                      <a:lnTo>
                        <a:pt x="67" y="77"/>
                      </a:lnTo>
                      <a:lnTo>
                        <a:pt x="67" y="78"/>
                      </a:lnTo>
                      <a:lnTo>
                        <a:pt x="69" y="78"/>
                      </a:lnTo>
                      <a:lnTo>
                        <a:pt x="70" y="79"/>
                      </a:lnTo>
                      <a:lnTo>
                        <a:pt x="71" y="79"/>
                      </a:lnTo>
                      <a:lnTo>
                        <a:pt x="76" y="79"/>
                      </a:lnTo>
                      <a:lnTo>
                        <a:pt x="76" y="83"/>
                      </a:lnTo>
                      <a:lnTo>
                        <a:pt x="72" y="83"/>
                      </a:lnTo>
                      <a:lnTo>
                        <a:pt x="70" y="83"/>
                      </a:lnTo>
                      <a:lnTo>
                        <a:pt x="66" y="83"/>
                      </a:lnTo>
                      <a:lnTo>
                        <a:pt x="62" y="83"/>
                      </a:lnTo>
                      <a:lnTo>
                        <a:pt x="59" y="83"/>
                      </a:lnTo>
                      <a:lnTo>
                        <a:pt x="56" y="83"/>
                      </a:lnTo>
                      <a:lnTo>
                        <a:pt x="53" y="83"/>
                      </a:lnTo>
                      <a:lnTo>
                        <a:pt x="50" y="83"/>
                      </a:lnTo>
                      <a:lnTo>
                        <a:pt x="50" y="52"/>
                      </a:lnTo>
                      <a:lnTo>
                        <a:pt x="49" y="49"/>
                      </a:lnTo>
                      <a:lnTo>
                        <a:pt x="49" y="45"/>
                      </a:lnTo>
                      <a:lnTo>
                        <a:pt x="48" y="44"/>
                      </a:lnTo>
                      <a:lnTo>
                        <a:pt x="47" y="42"/>
                      </a:lnTo>
                      <a:lnTo>
                        <a:pt x="44" y="40"/>
                      </a:lnTo>
                      <a:lnTo>
                        <a:pt x="42" y="39"/>
                      </a:lnTo>
                      <a:lnTo>
                        <a:pt x="39" y="39"/>
                      </a:lnTo>
                      <a:lnTo>
                        <a:pt x="37" y="39"/>
                      </a:lnTo>
                      <a:lnTo>
                        <a:pt x="32" y="40"/>
                      </a:lnTo>
                      <a:lnTo>
                        <a:pt x="30" y="42"/>
                      </a:lnTo>
                      <a:lnTo>
                        <a:pt x="27" y="45"/>
                      </a:lnTo>
                      <a:lnTo>
                        <a:pt x="26" y="48"/>
                      </a:lnTo>
                      <a:lnTo>
                        <a:pt x="26" y="72"/>
                      </a:lnTo>
                      <a:lnTo>
                        <a:pt x="26" y="73"/>
                      </a:lnTo>
                      <a:lnTo>
                        <a:pt x="26" y="76"/>
                      </a:lnTo>
                      <a:lnTo>
                        <a:pt x="26" y="77"/>
                      </a:lnTo>
                      <a:lnTo>
                        <a:pt x="27" y="78"/>
                      </a:lnTo>
                      <a:lnTo>
                        <a:pt x="27" y="79"/>
                      </a:lnTo>
                      <a:lnTo>
                        <a:pt x="28" y="79"/>
                      </a:lnTo>
                      <a:lnTo>
                        <a:pt x="30" y="79"/>
                      </a:lnTo>
                      <a:lnTo>
                        <a:pt x="31" y="79"/>
                      </a:lnTo>
                      <a:lnTo>
                        <a:pt x="36" y="79"/>
                      </a:lnTo>
                      <a:lnTo>
                        <a:pt x="37" y="84"/>
                      </a:lnTo>
                      <a:lnTo>
                        <a:pt x="32" y="83"/>
                      </a:lnTo>
                      <a:lnTo>
                        <a:pt x="28" y="83"/>
                      </a:lnTo>
                      <a:lnTo>
                        <a:pt x="23" y="83"/>
                      </a:lnTo>
                      <a:lnTo>
                        <a:pt x="19" y="83"/>
                      </a:lnTo>
                      <a:lnTo>
                        <a:pt x="14" y="83"/>
                      </a:lnTo>
                      <a:lnTo>
                        <a:pt x="10" y="83"/>
                      </a:lnTo>
                      <a:lnTo>
                        <a:pt x="5" y="84"/>
                      </a:lnTo>
                      <a:lnTo>
                        <a:pt x="2" y="84"/>
                      </a:lnTo>
                      <a:lnTo>
                        <a:pt x="2" y="80"/>
                      </a:lnTo>
                      <a:lnTo>
                        <a:pt x="5" y="79"/>
                      </a:lnTo>
                      <a:lnTo>
                        <a:pt x="8" y="79"/>
                      </a:lnTo>
                      <a:lnTo>
                        <a:pt x="9" y="79"/>
                      </a:lnTo>
                      <a:lnTo>
                        <a:pt x="10" y="79"/>
                      </a:lnTo>
                      <a:lnTo>
                        <a:pt x="10" y="78"/>
                      </a:lnTo>
                      <a:lnTo>
                        <a:pt x="10" y="77"/>
                      </a:lnTo>
                      <a:lnTo>
                        <a:pt x="10" y="76"/>
                      </a:lnTo>
                      <a:lnTo>
                        <a:pt x="10" y="73"/>
                      </a:lnTo>
                      <a:lnTo>
                        <a:pt x="10" y="72"/>
                      </a:lnTo>
                      <a:lnTo>
                        <a:pt x="1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59" name="Freeform 1175"/>
                <p:cNvSpPr>
                  <a:spLocks/>
                </p:cNvSpPr>
                <p:nvPr/>
              </p:nvSpPr>
              <p:spPr bwMode="auto">
                <a:xfrm>
                  <a:off x="4647" y="2439"/>
                  <a:ext cx="12" cy="11"/>
                </a:xfrm>
                <a:custGeom>
                  <a:avLst/>
                  <a:gdLst>
                    <a:gd name="T0" fmla="*/ 63 w 63"/>
                    <a:gd name="T1" fmla="*/ 27 h 56"/>
                    <a:gd name="T2" fmla="*/ 62 w 63"/>
                    <a:gd name="T3" fmla="*/ 39 h 56"/>
                    <a:gd name="T4" fmla="*/ 56 w 63"/>
                    <a:gd name="T5" fmla="*/ 49 h 56"/>
                    <a:gd name="T6" fmla="*/ 45 w 63"/>
                    <a:gd name="T7" fmla="*/ 54 h 56"/>
                    <a:gd name="T8" fmla="*/ 31 w 63"/>
                    <a:gd name="T9" fmla="*/ 56 h 56"/>
                    <a:gd name="T10" fmla="*/ 17 w 63"/>
                    <a:gd name="T11" fmla="*/ 54 h 56"/>
                    <a:gd name="T12" fmla="*/ 7 w 63"/>
                    <a:gd name="T13" fmla="*/ 49 h 56"/>
                    <a:gd name="T14" fmla="*/ 3 w 63"/>
                    <a:gd name="T15" fmla="*/ 40 h 56"/>
                    <a:gd name="T16" fmla="*/ 0 w 63"/>
                    <a:gd name="T17" fmla="*/ 29 h 56"/>
                    <a:gd name="T18" fmla="*/ 3 w 63"/>
                    <a:gd name="T19" fmla="*/ 17 h 56"/>
                    <a:gd name="T20" fmla="*/ 9 w 63"/>
                    <a:gd name="T21" fmla="*/ 7 h 56"/>
                    <a:gd name="T22" fmla="*/ 18 w 63"/>
                    <a:gd name="T23" fmla="*/ 3 h 56"/>
                    <a:gd name="T24" fmla="*/ 32 w 63"/>
                    <a:gd name="T25" fmla="*/ 0 h 56"/>
                    <a:gd name="T26" fmla="*/ 45 w 63"/>
                    <a:gd name="T27" fmla="*/ 1 h 56"/>
                    <a:gd name="T28" fmla="*/ 55 w 63"/>
                    <a:gd name="T29" fmla="*/ 6 h 56"/>
                    <a:gd name="T30" fmla="*/ 61 w 63"/>
                    <a:gd name="T31" fmla="*/ 16 h 56"/>
                    <a:gd name="T32" fmla="*/ 63 w 63"/>
                    <a:gd name="T33" fmla="*/ 27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56">
                      <a:moveTo>
                        <a:pt x="63" y="27"/>
                      </a:moveTo>
                      <a:lnTo>
                        <a:pt x="62" y="39"/>
                      </a:lnTo>
                      <a:lnTo>
                        <a:pt x="56" y="49"/>
                      </a:lnTo>
                      <a:lnTo>
                        <a:pt x="45" y="54"/>
                      </a:lnTo>
                      <a:lnTo>
                        <a:pt x="31" y="56"/>
                      </a:lnTo>
                      <a:lnTo>
                        <a:pt x="17" y="54"/>
                      </a:lnTo>
                      <a:lnTo>
                        <a:pt x="7" y="49"/>
                      </a:lnTo>
                      <a:lnTo>
                        <a:pt x="3" y="40"/>
                      </a:lnTo>
                      <a:lnTo>
                        <a:pt x="0" y="29"/>
                      </a:lnTo>
                      <a:lnTo>
                        <a:pt x="3" y="17"/>
                      </a:lnTo>
                      <a:lnTo>
                        <a:pt x="9" y="7"/>
                      </a:lnTo>
                      <a:lnTo>
                        <a:pt x="18" y="3"/>
                      </a:lnTo>
                      <a:lnTo>
                        <a:pt x="32" y="0"/>
                      </a:lnTo>
                      <a:lnTo>
                        <a:pt x="45" y="1"/>
                      </a:lnTo>
                      <a:lnTo>
                        <a:pt x="55" y="6"/>
                      </a:lnTo>
                      <a:lnTo>
                        <a:pt x="61" y="16"/>
                      </a:lnTo>
                      <a:lnTo>
                        <a:pt x="63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60" name="Freeform 1176"/>
                <p:cNvSpPr>
                  <a:spLocks/>
                </p:cNvSpPr>
                <p:nvPr/>
              </p:nvSpPr>
              <p:spPr bwMode="auto">
                <a:xfrm>
                  <a:off x="4650" y="2440"/>
                  <a:ext cx="6" cy="9"/>
                </a:xfrm>
                <a:custGeom>
                  <a:avLst/>
                  <a:gdLst>
                    <a:gd name="T0" fmla="*/ 27 w 27"/>
                    <a:gd name="T1" fmla="*/ 27 h 46"/>
                    <a:gd name="T2" fmla="*/ 27 w 27"/>
                    <a:gd name="T3" fmla="*/ 19 h 46"/>
                    <a:gd name="T4" fmla="*/ 26 w 27"/>
                    <a:gd name="T5" fmla="*/ 10 h 46"/>
                    <a:gd name="T6" fmla="*/ 21 w 27"/>
                    <a:gd name="T7" fmla="*/ 2 h 46"/>
                    <a:gd name="T8" fmla="*/ 14 w 27"/>
                    <a:gd name="T9" fmla="*/ 0 h 46"/>
                    <a:gd name="T10" fmla="*/ 6 w 27"/>
                    <a:gd name="T11" fmla="*/ 2 h 46"/>
                    <a:gd name="T12" fmla="*/ 3 w 27"/>
                    <a:gd name="T13" fmla="*/ 7 h 46"/>
                    <a:gd name="T14" fmla="*/ 0 w 27"/>
                    <a:gd name="T15" fmla="*/ 15 h 46"/>
                    <a:gd name="T16" fmla="*/ 0 w 27"/>
                    <a:gd name="T17" fmla="*/ 21 h 46"/>
                    <a:gd name="T18" fmla="*/ 0 w 27"/>
                    <a:gd name="T19" fmla="*/ 28 h 46"/>
                    <a:gd name="T20" fmla="*/ 3 w 27"/>
                    <a:gd name="T21" fmla="*/ 36 h 46"/>
                    <a:gd name="T22" fmla="*/ 6 w 27"/>
                    <a:gd name="T23" fmla="*/ 44 h 46"/>
                    <a:gd name="T24" fmla="*/ 15 w 27"/>
                    <a:gd name="T25" fmla="*/ 46 h 46"/>
                    <a:gd name="T26" fmla="*/ 22 w 27"/>
                    <a:gd name="T27" fmla="*/ 44 h 46"/>
                    <a:gd name="T28" fmla="*/ 26 w 27"/>
                    <a:gd name="T29" fmla="*/ 39 h 46"/>
                    <a:gd name="T30" fmla="*/ 27 w 27"/>
                    <a:gd name="T31" fmla="*/ 33 h 46"/>
                    <a:gd name="T32" fmla="*/ 27 w 27"/>
                    <a:gd name="T33" fmla="*/ 27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7" h="46">
                      <a:moveTo>
                        <a:pt x="27" y="27"/>
                      </a:moveTo>
                      <a:lnTo>
                        <a:pt x="27" y="19"/>
                      </a:lnTo>
                      <a:lnTo>
                        <a:pt x="26" y="10"/>
                      </a:lnTo>
                      <a:lnTo>
                        <a:pt x="21" y="2"/>
                      </a:lnTo>
                      <a:lnTo>
                        <a:pt x="14" y="0"/>
                      </a:lnTo>
                      <a:lnTo>
                        <a:pt x="6" y="2"/>
                      </a:lnTo>
                      <a:lnTo>
                        <a:pt x="3" y="7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0" y="28"/>
                      </a:lnTo>
                      <a:lnTo>
                        <a:pt x="3" y="36"/>
                      </a:lnTo>
                      <a:lnTo>
                        <a:pt x="6" y="44"/>
                      </a:lnTo>
                      <a:lnTo>
                        <a:pt x="15" y="46"/>
                      </a:lnTo>
                      <a:lnTo>
                        <a:pt x="22" y="44"/>
                      </a:lnTo>
                      <a:lnTo>
                        <a:pt x="26" y="39"/>
                      </a:lnTo>
                      <a:lnTo>
                        <a:pt x="27" y="33"/>
                      </a:lnTo>
                      <a:lnTo>
                        <a:pt x="27" y="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61" name="Freeform 1177"/>
                <p:cNvSpPr>
                  <a:spLocks/>
                </p:cNvSpPr>
                <p:nvPr/>
              </p:nvSpPr>
              <p:spPr bwMode="auto">
                <a:xfrm>
                  <a:off x="4661" y="2433"/>
                  <a:ext cx="7" cy="17"/>
                </a:xfrm>
                <a:custGeom>
                  <a:avLst/>
                  <a:gdLst>
                    <a:gd name="T0" fmla="*/ 0 w 37"/>
                    <a:gd name="T1" fmla="*/ 6 h 85"/>
                    <a:gd name="T2" fmla="*/ 5 w 37"/>
                    <a:gd name="T3" fmla="*/ 5 h 85"/>
                    <a:gd name="T4" fmla="*/ 8 w 37"/>
                    <a:gd name="T5" fmla="*/ 5 h 85"/>
                    <a:gd name="T6" fmla="*/ 12 w 37"/>
                    <a:gd name="T7" fmla="*/ 5 h 85"/>
                    <a:gd name="T8" fmla="*/ 16 w 37"/>
                    <a:gd name="T9" fmla="*/ 3 h 85"/>
                    <a:gd name="T10" fmla="*/ 25 w 37"/>
                    <a:gd name="T11" fmla="*/ 0 h 85"/>
                    <a:gd name="T12" fmla="*/ 27 w 37"/>
                    <a:gd name="T13" fmla="*/ 1 h 85"/>
                    <a:gd name="T14" fmla="*/ 28 w 37"/>
                    <a:gd name="T15" fmla="*/ 71 h 85"/>
                    <a:gd name="T16" fmla="*/ 28 w 37"/>
                    <a:gd name="T17" fmla="*/ 73 h 85"/>
                    <a:gd name="T18" fmla="*/ 28 w 37"/>
                    <a:gd name="T19" fmla="*/ 75 h 85"/>
                    <a:gd name="T20" fmla="*/ 28 w 37"/>
                    <a:gd name="T21" fmla="*/ 76 h 85"/>
                    <a:gd name="T22" fmla="*/ 28 w 37"/>
                    <a:gd name="T23" fmla="*/ 78 h 85"/>
                    <a:gd name="T24" fmla="*/ 29 w 37"/>
                    <a:gd name="T25" fmla="*/ 79 h 85"/>
                    <a:gd name="T26" fmla="*/ 30 w 37"/>
                    <a:gd name="T27" fmla="*/ 79 h 85"/>
                    <a:gd name="T28" fmla="*/ 31 w 37"/>
                    <a:gd name="T29" fmla="*/ 79 h 85"/>
                    <a:gd name="T30" fmla="*/ 33 w 37"/>
                    <a:gd name="T31" fmla="*/ 79 h 85"/>
                    <a:gd name="T32" fmla="*/ 37 w 37"/>
                    <a:gd name="T33" fmla="*/ 79 h 85"/>
                    <a:gd name="T34" fmla="*/ 37 w 37"/>
                    <a:gd name="T35" fmla="*/ 84 h 85"/>
                    <a:gd name="T36" fmla="*/ 33 w 37"/>
                    <a:gd name="T37" fmla="*/ 84 h 85"/>
                    <a:gd name="T38" fmla="*/ 29 w 37"/>
                    <a:gd name="T39" fmla="*/ 84 h 85"/>
                    <a:gd name="T40" fmla="*/ 24 w 37"/>
                    <a:gd name="T41" fmla="*/ 84 h 85"/>
                    <a:gd name="T42" fmla="*/ 19 w 37"/>
                    <a:gd name="T43" fmla="*/ 84 h 85"/>
                    <a:gd name="T44" fmla="*/ 16 w 37"/>
                    <a:gd name="T45" fmla="*/ 84 h 85"/>
                    <a:gd name="T46" fmla="*/ 11 w 37"/>
                    <a:gd name="T47" fmla="*/ 84 h 85"/>
                    <a:gd name="T48" fmla="*/ 7 w 37"/>
                    <a:gd name="T49" fmla="*/ 84 h 85"/>
                    <a:gd name="T50" fmla="*/ 2 w 37"/>
                    <a:gd name="T51" fmla="*/ 85 h 85"/>
                    <a:gd name="T52" fmla="*/ 2 w 37"/>
                    <a:gd name="T53" fmla="*/ 80 h 85"/>
                    <a:gd name="T54" fmla="*/ 7 w 37"/>
                    <a:gd name="T55" fmla="*/ 80 h 85"/>
                    <a:gd name="T56" fmla="*/ 8 w 37"/>
                    <a:gd name="T57" fmla="*/ 79 h 85"/>
                    <a:gd name="T58" fmla="*/ 9 w 37"/>
                    <a:gd name="T59" fmla="*/ 79 h 85"/>
                    <a:gd name="T60" fmla="*/ 11 w 37"/>
                    <a:gd name="T61" fmla="*/ 79 h 85"/>
                    <a:gd name="T62" fmla="*/ 11 w 37"/>
                    <a:gd name="T63" fmla="*/ 78 h 85"/>
                    <a:gd name="T64" fmla="*/ 12 w 37"/>
                    <a:gd name="T65" fmla="*/ 76 h 85"/>
                    <a:gd name="T66" fmla="*/ 12 w 37"/>
                    <a:gd name="T67" fmla="*/ 75 h 85"/>
                    <a:gd name="T68" fmla="*/ 12 w 37"/>
                    <a:gd name="T69" fmla="*/ 74 h 85"/>
                    <a:gd name="T70" fmla="*/ 12 w 37"/>
                    <a:gd name="T71" fmla="*/ 73 h 85"/>
                    <a:gd name="T72" fmla="*/ 11 w 37"/>
                    <a:gd name="T73" fmla="*/ 18 h 85"/>
                    <a:gd name="T74" fmla="*/ 11 w 37"/>
                    <a:gd name="T75" fmla="*/ 14 h 85"/>
                    <a:gd name="T76" fmla="*/ 11 w 37"/>
                    <a:gd name="T77" fmla="*/ 12 h 85"/>
                    <a:gd name="T78" fmla="*/ 9 w 37"/>
                    <a:gd name="T79" fmla="*/ 11 h 85"/>
                    <a:gd name="T80" fmla="*/ 7 w 37"/>
                    <a:gd name="T81" fmla="*/ 9 h 85"/>
                    <a:gd name="T82" fmla="*/ 0 w 37"/>
                    <a:gd name="T83" fmla="*/ 9 h 85"/>
                    <a:gd name="T84" fmla="*/ 0 w 37"/>
                    <a:gd name="T85" fmla="*/ 6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7" h="85">
                      <a:moveTo>
                        <a:pt x="0" y="6"/>
                      </a:moveTo>
                      <a:lnTo>
                        <a:pt x="5" y="5"/>
                      </a:lnTo>
                      <a:lnTo>
                        <a:pt x="8" y="5"/>
                      </a:lnTo>
                      <a:lnTo>
                        <a:pt x="12" y="5"/>
                      </a:lnTo>
                      <a:lnTo>
                        <a:pt x="16" y="3"/>
                      </a:lnTo>
                      <a:lnTo>
                        <a:pt x="25" y="0"/>
                      </a:lnTo>
                      <a:lnTo>
                        <a:pt x="27" y="1"/>
                      </a:lnTo>
                      <a:lnTo>
                        <a:pt x="28" y="71"/>
                      </a:lnTo>
                      <a:lnTo>
                        <a:pt x="28" y="73"/>
                      </a:lnTo>
                      <a:lnTo>
                        <a:pt x="28" y="75"/>
                      </a:lnTo>
                      <a:lnTo>
                        <a:pt x="28" y="76"/>
                      </a:lnTo>
                      <a:lnTo>
                        <a:pt x="28" y="78"/>
                      </a:lnTo>
                      <a:lnTo>
                        <a:pt x="29" y="79"/>
                      </a:lnTo>
                      <a:lnTo>
                        <a:pt x="30" y="79"/>
                      </a:lnTo>
                      <a:lnTo>
                        <a:pt x="31" y="79"/>
                      </a:lnTo>
                      <a:lnTo>
                        <a:pt x="33" y="79"/>
                      </a:lnTo>
                      <a:lnTo>
                        <a:pt x="37" y="79"/>
                      </a:lnTo>
                      <a:lnTo>
                        <a:pt x="37" y="84"/>
                      </a:lnTo>
                      <a:lnTo>
                        <a:pt x="33" y="84"/>
                      </a:lnTo>
                      <a:lnTo>
                        <a:pt x="29" y="84"/>
                      </a:lnTo>
                      <a:lnTo>
                        <a:pt x="24" y="84"/>
                      </a:lnTo>
                      <a:lnTo>
                        <a:pt x="19" y="84"/>
                      </a:lnTo>
                      <a:lnTo>
                        <a:pt x="16" y="84"/>
                      </a:lnTo>
                      <a:lnTo>
                        <a:pt x="11" y="84"/>
                      </a:lnTo>
                      <a:lnTo>
                        <a:pt x="7" y="84"/>
                      </a:lnTo>
                      <a:lnTo>
                        <a:pt x="2" y="85"/>
                      </a:lnTo>
                      <a:lnTo>
                        <a:pt x="2" y="80"/>
                      </a:lnTo>
                      <a:lnTo>
                        <a:pt x="7" y="80"/>
                      </a:lnTo>
                      <a:lnTo>
                        <a:pt x="8" y="79"/>
                      </a:lnTo>
                      <a:lnTo>
                        <a:pt x="9" y="79"/>
                      </a:lnTo>
                      <a:lnTo>
                        <a:pt x="11" y="79"/>
                      </a:lnTo>
                      <a:lnTo>
                        <a:pt x="11" y="78"/>
                      </a:lnTo>
                      <a:lnTo>
                        <a:pt x="12" y="76"/>
                      </a:lnTo>
                      <a:lnTo>
                        <a:pt x="12" y="75"/>
                      </a:lnTo>
                      <a:lnTo>
                        <a:pt x="12" y="74"/>
                      </a:lnTo>
                      <a:lnTo>
                        <a:pt x="12" y="73"/>
                      </a:lnTo>
                      <a:lnTo>
                        <a:pt x="11" y="18"/>
                      </a:lnTo>
                      <a:lnTo>
                        <a:pt x="11" y="14"/>
                      </a:lnTo>
                      <a:lnTo>
                        <a:pt x="11" y="12"/>
                      </a:lnTo>
                      <a:lnTo>
                        <a:pt x="9" y="11"/>
                      </a:lnTo>
                      <a:lnTo>
                        <a:pt x="7" y="9"/>
                      </a:lnTo>
                      <a:lnTo>
                        <a:pt x="0" y="9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62" name="Freeform 1178"/>
                <p:cNvSpPr>
                  <a:spLocks/>
                </p:cNvSpPr>
                <p:nvPr/>
              </p:nvSpPr>
              <p:spPr bwMode="auto">
                <a:xfrm>
                  <a:off x="4670" y="2432"/>
                  <a:ext cx="15" cy="18"/>
                </a:xfrm>
                <a:custGeom>
                  <a:avLst/>
                  <a:gdLst>
                    <a:gd name="T0" fmla="*/ 62 w 71"/>
                    <a:gd name="T1" fmla="*/ 72 h 87"/>
                    <a:gd name="T2" fmla="*/ 62 w 71"/>
                    <a:gd name="T3" fmla="*/ 75 h 87"/>
                    <a:gd name="T4" fmla="*/ 62 w 71"/>
                    <a:gd name="T5" fmla="*/ 76 h 87"/>
                    <a:gd name="T6" fmla="*/ 62 w 71"/>
                    <a:gd name="T7" fmla="*/ 77 h 87"/>
                    <a:gd name="T8" fmla="*/ 62 w 71"/>
                    <a:gd name="T9" fmla="*/ 78 h 87"/>
                    <a:gd name="T10" fmla="*/ 64 w 71"/>
                    <a:gd name="T11" fmla="*/ 80 h 87"/>
                    <a:gd name="T12" fmla="*/ 65 w 71"/>
                    <a:gd name="T13" fmla="*/ 80 h 87"/>
                    <a:gd name="T14" fmla="*/ 66 w 71"/>
                    <a:gd name="T15" fmla="*/ 80 h 87"/>
                    <a:gd name="T16" fmla="*/ 67 w 71"/>
                    <a:gd name="T17" fmla="*/ 80 h 87"/>
                    <a:gd name="T18" fmla="*/ 71 w 71"/>
                    <a:gd name="T19" fmla="*/ 80 h 87"/>
                    <a:gd name="T20" fmla="*/ 71 w 71"/>
                    <a:gd name="T21" fmla="*/ 84 h 87"/>
                    <a:gd name="T22" fmla="*/ 67 w 71"/>
                    <a:gd name="T23" fmla="*/ 84 h 87"/>
                    <a:gd name="T24" fmla="*/ 64 w 71"/>
                    <a:gd name="T25" fmla="*/ 84 h 87"/>
                    <a:gd name="T26" fmla="*/ 60 w 71"/>
                    <a:gd name="T27" fmla="*/ 84 h 87"/>
                    <a:gd name="T28" fmla="*/ 57 w 71"/>
                    <a:gd name="T29" fmla="*/ 84 h 87"/>
                    <a:gd name="T30" fmla="*/ 55 w 71"/>
                    <a:gd name="T31" fmla="*/ 84 h 87"/>
                    <a:gd name="T32" fmla="*/ 53 w 71"/>
                    <a:gd name="T33" fmla="*/ 84 h 87"/>
                    <a:gd name="T34" fmla="*/ 49 w 71"/>
                    <a:gd name="T35" fmla="*/ 84 h 87"/>
                    <a:gd name="T36" fmla="*/ 46 w 71"/>
                    <a:gd name="T37" fmla="*/ 84 h 87"/>
                    <a:gd name="T38" fmla="*/ 45 w 71"/>
                    <a:gd name="T39" fmla="*/ 84 h 87"/>
                    <a:gd name="T40" fmla="*/ 46 w 71"/>
                    <a:gd name="T41" fmla="*/ 76 h 87"/>
                    <a:gd name="T42" fmla="*/ 33 w 71"/>
                    <a:gd name="T43" fmla="*/ 86 h 87"/>
                    <a:gd name="T44" fmla="*/ 31 w 71"/>
                    <a:gd name="T45" fmla="*/ 87 h 87"/>
                    <a:gd name="T46" fmla="*/ 29 w 71"/>
                    <a:gd name="T47" fmla="*/ 87 h 87"/>
                    <a:gd name="T48" fmla="*/ 27 w 71"/>
                    <a:gd name="T49" fmla="*/ 87 h 87"/>
                    <a:gd name="T50" fmla="*/ 25 w 71"/>
                    <a:gd name="T51" fmla="*/ 87 h 87"/>
                    <a:gd name="T52" fmla="*/ 14 w 71"/>
                    <a:gd name="T53" fmla="*/ 84 h 87"/>
                    <a:gd name="T54" fmla="*/ 6 w 71"/>
                    <a:gd name="T55" fmla="*/ 80 h 87"/>
                    <a:gd name="T56" fmla="*/ 1 w 71"/>
                    <a:gd name="T57" fmla="*/ 71 h 87"/>
                    <a:gd name="T58" fmla="*/ 0 w 71"/>
                    <a:gd name="T59" fmla="*/ 61 h 87"/>
                    <a:gd name="T60" fmla="*/ 0 w 71"/>
                    <a:gd name="T61" fmla="*/ 54 h 87"/>
                    <a:gd name="T62" fmla="*/ 3 w 71"/>
                    <a:gd name="T63" fmla="*/ 48 h 87"/>
                    <a:gd name="T64" fmla="*/ 6 w 71"/>
                    <a:gd name="T65" fmla="*/ 43 h 87"/>
                    <a:gd name="T66" fmla="*/ 11 w 71"/>
                    <a:gd name="T67" fmla="*/ 39 h 87"/>
                    <a:gd name="T68" fmla="*/ 21 w 71"/>
                    <a:gd name="T69" fmla="*/ 33 h 87"/>
                    <a:gd name="T70" fmla="*/ 23 w 71"/>
                    <a:gd name="T71" fmla="*/ 32 h 87"/>
                    <a:gd name="T72" fmla="*/ 26 w 71"/>
                    <a:gd name="T73" fmla="*/ 31 h 87"/>
                    <a:gd name="T74" fmla="*/ 28 w 71"/>
                    <a:gd name="T75" fmla="*/ 31 h 87"/>
                    <a:gd name="T76" fmla="*/ 32 w 71"/>
                    <a:gd name="T77" fmla="*/ 31 h 87"/>
                    <a:gd name="T78" fmla="*/ 34 w 71"/>
                    <a:gd name="T79" fmla="*/ 31 h 87"/>
                    <a:gd name="T80" fmla="*/ 38 w 71"/>
                    <a:gd name="T81" fmla="*/ 31 h 87"/>
                    <a:gd name="T82" fmla="*/ 40 w 71"/>
                    <a:gd name="T83" fmla="*/ 31 h 87"/>
                    <a:gd name="T84" fmla="*/ 43 w 71"/>
                    <a:gd name="T85" fmla="*/ 32 h 87"/>
                    <a:gd name="T86" fmla="*/ 45 w 71"/>
                    <a:gd name="T87" fmla="*/ 33 h 87"/>
                    <a:gd name="T88" fmla="*/ 45 w 71"/>
                    <a:gd name="T89" fmla="*/ 19 h 87"/>
                    <a:gd name="T90" fmla="*/ 45 w 71"/>
                    <a:gd name="T91" fmla="*/ 15 h 87"/>
                    <a:gd name="T92" fmla="*/ 45 w 71"/>
                    <a:gd name="T93" fmla="*/ 13 h 87"/>
                    <a:gd name="T94" fmla="*/ 44 w 71"/>
                    <a:gd name="T95" fmla="*/ 11 h 87"/>
                    <a:gd name="T96" fmla="*/ 42 w 71"/>
                    <a:gd name="T97" fmla="*/ 10 h 87"/>
                    <a:gd name="T98" fmla="*/ 34 w 71"/>
                    <a:gd name="T99" fmla="*/ 10 h 87"/>
                    <a:gd name="T100" fmla="*/ 34 w 71"/>
                    <a:gd name="T101" fmla="*/ 7 h 87"/>
                    <a:gd name="T102" fmla="*/ 39 w 71"/>
                    <a:gd name="T103" fmla="*/ 5 h 87"/>
                    <a:gd name="T104" fmla="*/ 43 w 71"/>
                    <a:gd name="T105" fmla="*/ 5 h 87"/>
                    <a:gd name="T106" fmla="*/ 46 w 71"/>
                    <a:gd name="T107" fmla="*/ 5 h 87"/>
                    <a:gd name="T108" fmla="*/ 50 w 71"/>
                    <a:gd name="T109" fmla="*/ 4 h 87"/>
                    <a:gd name="T110" fmla="*/ 60 w 71"/>
                    <a:gd name="T111" fmla="*/ 0 h 87"/>
                    <a:gd name="T112" fmla="*/ 61 w 71"/>
                    <a:gd name="T113" fmla="*/ 2 h 87"/>
                    <a:gd name="T114" fmla="*/ 62 w 71"/>
                    <a:gd name="T115" fmla="*/ 72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1" h="87">
                      <a:moveTo>
                        <a:pt x="62" y="72"/>
                      </a:moveTo>
                      <a:lnTo>
                        <a:pt x="62" y="75"/>
                      </a:lnTo>
                      <a:lnTo>
                        <a:pt x="62" y="76"/>
                      </a:lnTo>
                      <a:lnTo>
                        <a:pt x="62" y="77"/>
                      </a:lnTo>
                      <a:lnTo>
                        <a:pt x="62" y="78"/>
                      </a:lnTo>
                      <a:lnTo>
                        <a:pt x="64" y="80"/>
                      </a:lnTo>
                      <a:lnTo>
                        <a:pt x="65" y="80"/>
                      </a:lnTo>
                      <a:lnTo>
                        <a:pt x="66" y="80"/>
                      </a:lnTo>
                      <a:lnTo>
                        <a:pt x="67" y="80"/>
                      </a:lnTo>
                      <a:lnTo>
                        <a:pt x="71" y="80"/>
                      </a:lnTo>
                      <a:lnTo>
                        <a:pt x="71" y="84"/>
                      </a:lnTo>
                      <a:lnTo>
                        <a:pt x="67" y="84"/>
                      </a:lnTo>
                      <a:lnTo>
                        <a:pt x="64" y="84"/>
                      </a:lnTo>
                      <a:lnTo>
                        <a:pt x="60" y="84"/>
                      </a:lnTo>
                      <a:lnTo>
                        <a:pt x="57" y="84"/>
                      </a:lnTo>
                      <a:lnTo>
                        <a:pt x="55" y="84"/>
                      </a:lnTo>
                      <a:lnTo>
                        <a:pt x="53" y="84"/>
                      </a:lnTo>
                      <a:lnTo>
                        <a:pt x="49" y="84"/>
                      </a:lnTo>
                      <a:lnTo>
                        <a:pt x="46" y="84"/>
                      </a:lnTo>
                      <a:lnTo>
                        <a:pt x="45" y="84"/>
                      </a:lnTo>
                      <a:lnTo>
                        <a:pt x="46" y="76"/>
                      </a:lnTo>
                      <a:lnTo>
                        <a:pt x="33" y="86"/>
                      </a:lnTo>
                      <a:lnTo>
                        <a:pt x="31" y="87"/>
                      </a:lnTo>
                      <a:lnTo>
                        <a:pt x="29" y="87"/>
                      </a:lnTo>
                      <a:lnTo>
                        <a:pt x="27" y="87"/>
                      </a:lnTo>
                      <a:lnTo>
                        <a:pt x="25" y="87"/>
                      </a:lnTo>
                      <a:lnTo>
                        <a:pt x="14" y="84"/>
                      </a:lnTo>
                      <a:lnTo>
                        <a:pt x="6" y="80"/>
                      </a:lnTo>
                      <a:lnTo>
                        <a:pt x="1" y="71"/>
                      </a:lnTo>
                      <a:lnTo>
                        <a:pt x="0" y="61"/>
                      </a:lnTo>
                      <a:lnTo>
                        <a:pt x="0" y="54"/>
                      </a:lnTo>
                      <a:lnTo>
                        <a:pt x="3" y="48"/>
                      </a:lnTo>
                      <a:lnTo>
                        <a:pt x="6" y="43"/>
                      </a:lnTo>
                      <a:lnTo>
                        <a:pt x="11" y="39"/>
                      </a:lnTo>
                      <a:lnTo>
                        <a:pt x="21" y="33"/>
                      </a:lnTo>
                      <a:lnTo>
                        <a:pt x="23" y="32"/>
                      </a:lnTo>
                      <a:lnTo>
                        <a:pt x="26" y="31"/>
                      </a:lnTo>
                      <a:lnTo>
                        <a:pt x="28" y="31"/>
                      </a:lnTo>
                      <a:lnTo>
                        <a:pt x="32" y="31"/>
                      </a:lnTo>
                      <a:lnTo>
                        <a:pt x="34" y="31"/>
                      </a:lnTo>
                      <a:lnTo>
                        <a:pt x="38" y="31"/>
                      </a:lnTo>
                      <a:lnTo>
                        <a:pt x="40" y="31"/>
                      </a:lnTo>
                      <a:lnTo>
                        <a:pt x="43" y="32"/>
                      </a:lnTo>
                      <a:lnTo>
                        <a:pt x="45" y="33"/>
                      </a:lnTo>
                      <a:lnTo>
                        <a:pt x="45" y="19"/>
                      </a:lnTo>
                      <a:lnTo>
                        <a:pt x="45" y="15"/>
                      </a:lnTo>
                      <a:lnTo>
                        <a:pt x="45" y="13"/>
                      </a:lnTo>
                      <a:lnTo>
                        <a:pt x="44" y="11"/>
                      </a:lnTo>
                      <a:lnTo>
                        <a:pt x="42" y="10"/>
                      </a:lnTo>
                      <a:lnTo>
                        <a:pt x="34" y="10"/>
                      </a:lnTo>
                      <a:lnTo>
                        <a:pt x="34" y="7"/>
                      </a:lnTo>
                      <a:lnTo>
                        <a:pt x="39" y="5"/>
                      </a:lnTo>
                      <a:lnTo>
                        <a:pt x="43" y="5"/>
                      </a:lnTo>
                      <a:lnTo>
                        <a:pt x="46" y="5"/>
                      </a:lnTo>
                      <a:lnTo>
                        <a:pt x="50" y="4"/>
                      </a:lnTo>
                      <a:lnTo>
                        <a:pt x="60" y="0"/>
                      </a:lnTo>
                      <a:lnTo>
                        <a:pt x="61" y="2"/>
                      </a:lnTo>
                      <a:lnTo>
                        <a:pt x="62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63" name="Freeform 1179"/>
                <p:cNvSpPr>
                  <a:spLocks/>
                </p:cNvSpPr>
                <p:nvPr/>
              </p:nvSpPr>
              <p:spPr bwMode="auto">
                <a:xfrm>
                  <a:off x="4674" y="2440"/>
                  <a:ext cx="6" cy="7"/>
                </a:xfrm>
                <a:custGeom>
                  <a:avLst/>
                  <a:gdLst>
                    <a:gd name="T0" fmla="*/ 28 w 29"/>
                    <a:gd name="T1" fmla="*/ 6 h 38"/>
                    <a:gd name="T2" fmla="*/ 26 w 29"/>
                    <a:gd name="T3" fmla="*/ 4 h 38"/>
                    <a:gd name="T4" fmla="*/ 22 w 29"/>
                    <a:gd name="T5" fmla="*/ 1 h 38"/>
                    <a:gd name="T6" fmla="*/ 19 w 29"/>
                    <a:gd name="T7" fmla="*/ 0 h 38"/>
                    <a:gd name="T8" fmla="*/ 14 w 29"/>
                    <a:gd name="T9" fmla="*/ 0 h 38"/>
                    <a:gd name="T10" fmla="*/ 6 w 29"/>
                    <a:gd name="T11" fmla="*/ 1 h 38"/>
                    <a:gd name="T12" fmla="*/ 3 w 29"/>
                    <a:gd name="T13" fmla="*/ 5 h 38"/>
                    <a:gd name="T14" fmla="*/ 0 w 29"/>
                    <a:gd name="T15" fmla="*/ 11 h 38"/>
                    <a:gd name="T16" fmla="*/ 0 w 29"/>
                    <a:gd name="T17" fmla="*/ 18 h 38"/>
                    <a:gd name="T18" fmla="*/ 1 w 29"/>
                    <a:gd name="T19" fmla="*/ 25 h 38"/>
                    <a:gd name="T20" fmla="*/ 4 w 29"/>
                    <a:gd name="T21" fmla="*/ 32 h 38"/>
                    <a:gd name="T22" fmla="*/ 9 w 29"/>
                    <a:gd name="T23" fmla="*/ 35 h 38"/>
                    <a:gd name="T24" fmla="*/ 16 w 29"/>
                    <a:gd name="T25" fmla="*/ 38 h 38"/>
                    <a:gd name="T26" fmla="*/ 20 w 29"/>
                    <a:gd name="T27" fmla="*/ 37 h 38"/>
                    <a:gd name="T28" fmla="*/ 25 w 29"/>
                    <a:gd name="T29" fmla="*/ 35 h 38"/>
                    <a:gd name="T30" fmla="*/ 28 w 29"/>
                    <a:gd name="T31" fmla="*/ 32 h 38"/>
                    <a:gd name="T32" fmla="*/ 29 w 29"/>
                    <a:gd name="T33" fmla="*/ 28 h 38"/>
                    <a:gd name="T34" fmla="*/ 28 w 29"/>
                    <a:gd name="T35" fmla="*/ 6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9" h="38">
                      <a:moveTo>
                        <a:pt x="28" y="6"/>
                      </a:moveTo>
                      <a:lnTo>
                        <a:pt x="26" y="4"/>
                      </a:lnTo>
                      <a:lnTo>
                        <a:pt x="22" y="1"/>
                      </a:lnTo>
                      <a:lnTo>
                        <a:pt x="19" y="0"/>
                      </a:lnTo>
                      <a:lnTo>
                        <a:pt x="14" y="0"/>
                      </a:lnTo>
                      <a:lnTo>
                        <a:pt x="6" y="1"/>
                      </a:lnTo>
                      <a:lnTo>
                        <a:pt x="3" y="5"/>
                      </a:lnTo>
                      <a:lnTo>
                        <a:pt x="0" y="11"/>
                      </a:lnTo>
                      <a:lnTo>
                        <a:pt x="0" y="18"/>
                      </a:lnTo>
                      <a:lnTo>
                        <a:pt x="1" y="25"/>
                      </a:lnTo>
                      <a:lnTo>
                        <a:pt x="4" y="32"/>
                      </a:lnTo>
                      <a:lnTo>
                        <a:pt x="9" y="35"/>
                      </a:lnTo>
                      <a:lnTo>
                        <a:pt x="16" y="38"/>
                      </a:lnTo>
                      <a:lnTo>
                        <a:pt x="20" y="37"/>
                      </a:lnTo>
                      <a:lnTo>
                        <a:pt x="25" y="35"/>
                      </a:lnTo>
                      <a:lnTo>
                        <a:pt x="28" y="32"/>
                      </a:lnTo>
                      <a:lnTo>
                        <a:pt x="29" y="28"/>
                      </a:lnTo>
                      <a:lnTo>
                        <a:pt x="28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64" name="Freeform 1180"/>
                <p:cNvSpPr>
                  <a:spLocks/>
                </p:cNvSpPr>
                <p:nvPr/>
              </p:nvSpPr>
              <p:spPr bwMode="auto">
                <a:xfrm>
                  <a:off x="4686" y="2438"/>
                  <a:ext cx="7" cy="11"/>
                </a:xfrm>
                <a:custGeom>
                  <a:avLst/>
                  <a:gdLst>
                    <a:gd name="T0" fmla="*/ 10 w 36"/>
                    <a:gd name="T1" fmla="*/ 17 h 54"/>
                    <a:gd name="T2" fmla="*/ 10 w 36"/>
                    <a:gd name="T3" fmla="*/ 13 h 54"/>
                    <a:gd name="T4" fmla="*/ 10 w 36"/>
                    <a:gd name="T5" fmla="*/ 11 h 54"/>
                    <a:gd name="T6" fmla="*/ 9 w 36"/>
                    <a:gd name="T7" fmla="*/ 9 h 54"/>
                    <a:gd name="T8" fmla="*/ 6 w 36"/>
                    <a:gd name="T9" fmla="*/ 9 h 54"/>
                    <a:gd name="T10" fmla="*/ 2 w 36"/>
                    <a:gd name="T11" fmla="*/ 8 h 54"/>
                    <a:gd name="T12" fmla="*/ 0 w 36"/>
                    <a:gd name="T13" fmla="*/ 5 h 54"/>
                    <a:gd name="T14" fmla="*/ 4 w 36"/>
                    <a:gd name="T15" fmla="*/ 3 h 54"/>
                    <a:gd name="T16" fmla="*/ 8 w 36"/>
                    <a:gd name="T17" fmla="*/ 3 h 54"/>
                    <a:gd name="T18" fmla="*/ 11 w 36"/>
                    <a:gd name="T19" fmla="*/ 3 h 54"/>
                    <a:gd name="T20" fmla="*/ 15 w 36"/>
                    <a:gd name="T21" fmla="*/ 2 h 54"/>
                    <a:gd name="T22" fmla="*/ 25 w 36"/>
                    <a:gd name="T23" fmla="*/ 0 h 54"/>
                    <a:gd name="T24" fmla="*/ 26 w 36"/>
                    <a:gd name="T25" fmla="*/ 0 h 54"/>
                    <a:gd name="T26" fmla="*/ 27 w 36"/>
                    <a:gd name="T27" fmla="*/ 42 h 54"/>
                    <a:gd name="T28" fmla="*/ 27 w 36"/>
                    <a:gd name="T29" fmla="*/ 43 h 54"/>
                    <a:gd name="T30" fmla="*/ 27 w 36"/>
                    <a:gd name="T31" fmla="*/ 45 h 54"/>
                    <a:gd name="T32" fmla="*/ 27 w 36"/>
                    <a:gd name="T33" fmla="*/ 46 h 54"/>
                    <a:gd name="T34" fmla="*/ 27 w 36"/>
                    <a:gd name="T35" fmla="*/ 47 h 54"/>
                    <a:gd name="T36" fmla="*/ 27 w 36"/>
                    <a:gd name="T37" fmla="*/ 48 h 54"/>
                    <a:gd name="T38" fmla="*/ 28 w 36"/>
                    <a:gd name="T39" fmla="*/ 48 h 54"/>
                    <a:gd name="T40" fmla="*/ 30 w 36"/>
                    <a:gd name="T41" fmla="*/ 50 h 54"/>
                    <a:gd name="T42" fmla="*/ 32 w 36"/>
                    <a:gd name="T43" fmla="*/ 50 h 54"/>
                    <a:gd name="T44" fmla="*/ 36 w 36"/>
                    <a:gd name="T45" fmla="*/ 50 h 54"/>
                    <a:gd name="T46" fmla="*/ 36 w 36"/>
                    <a:gd name="T47" fmla="*/ 54 h 54"/>
                    <a:gd name="T48" fmla="*/ 32 w 36"/>
                    <a:gd name="T49" fmla="*/ 54 h 54"/>
                    <a:gd name="T50" fmla="*/ 27 w 36"/>
                    <a:gd name="T51" fmla="*/ 53 h 54"/>
                    <a:gd name="T52" fmla="*/ 23 w 36"/>
                    <a:gd name="T53" fmla="*/ 53 h 54"/>
                    <a:gd name="T54" fmla="*/ 19 w 36"/>
                    <a:gd name="T55" fmla="*/ 53 h 54"/>
                    <a:gd name="T56" fmla="*/ 14 w 36"/>
                    <a:gd name="T57" fmla="*/ 54 h 54"/>
                    <a:gd name="T58" fmla="*/ 10 w 36"/>
                    <a:gd name="T59" fmla="*/ 54 h 54"/>
                    <a:gd name="T60" fmla="*/ 6 w 36"/>
                    <a:gd name="T61" fmla="*/ 54 h 54"/>
                    <a:gd name="T62" fmla="*/ 2 w 36"/>
                    <a:gd name="T63" fmla="*/ 54 h 54"/>
                    <a:gd name="T64" fmla="*/ 2 w 36"/>
                    <a:gd name="T65" fmla="*/ 50 h 54"/>
                    <a:gd name="T66" fmla="*/ 6 w 36"/>
                    <a:gd name="T67" fmla="*/ 50 h 54"/>
                    <a:gd name="T68" fmla="*/ 8 w 36"/>
                    <a:gd name="T69" fmla="*/ 50 h 54"/>
                    <a:gd name="T70" fmla="*/ 9 w 36"/>
                    <a:gd name="T71" fmla="*/ 48 h 54"/>
                    <a:gd name="T72" fmla="*/ 10 w 36"/>
                    <a:gd name="T73" fmla="*/ 48 h 54"/>
                    <a:gd name="T74" fmla="*/ 10 w 36"/>
                    <a:gd name="T75" fmla="*/ 47 h 54"/>
                    <a:gd name="T76" fmla="*/ 11 w 36"/>
                    <a:gd name="T77" fmla="*/ 46 h 54"/>
                    <a:gd name="T78" fmla="*/ 11 w 36"/>
                    <a:gd name="T79" fmla="*/ 45 h 54"/>
                    <a:gd name="T80" fmla="*/ 11 w 36"/>
                    <a:gd name="T81" fmla="*/ 43 h 54"/>
                    <a:gd name="T82" fmla="*/ 11 w 36"/>
                    <a:gd name="T83" fmla="*/ 42 h 54"/>
                    <a:gd name="T84" fmla="*/ 10 w 36"/>
                    <a:gd name="T85" fmla="*/ 17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6" h="54">
                      <a:moveTo>
                        <a:pt x="10" y="17"/>
                      </a:moveTo>
                      <a:lnTo>
                        <a:pt x="10" y="13"/>
                      </a:lnTo>
                      <a:lnTo>
                        <a:pt x="10" y="11"/>
                      </a:lnTo>
                      <a:lnTo>
                        <a:pt x="9" y="9"/>
                      </a:lnTo>
                      <a:lnTo>
                        <a:pt x="6" y="9"/>
                      </a:lnTo>
                      <a:lnTo>
                        <a:pt x="2" y="8"/>
                      </a:lnTo>
                      <a:lnTo>
                        <a:pt x="0" y="5"/>
                      </a:lnTo>
                      <a:lnTo>
                        <a:pt x="4" y="3"/>
                      </a:lnTo>
                      <a:lnTo>
                        <a:pt x="8" y="3"/>
                      </a:lnTo>
                      <a:lnTo>
                        <a:pt x="11" y="3"/>
                      </a:lnTo>
                      <a:lnTo>
                        <a:pt x="15" y="2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42"/>
                      </a:lnTo>
                      <a:lnTo>
                        <a:pt x="27" y="43"/>
                      </a:lnTo>
                      <a:lnTo>
                        <a:pt x="27" y="45"/>
                      </a:lnTo>
                      <a:lnTo>
                        <a:pt x="27" y="46"/>
                      </a:lnTo>
                      <a:lnTo>
                        <a:pt x="27" y="47"/>
                      </a:lnTo>
                      <a:lnTo>
                        <a:pt x="27" y="48"/>
                      </a:lnTo>
                      <a:lnTo>
                        <a:pt x="28" y="48"/>
                      </a:lnTo>
                      <a:lnTo>
                        <a:pt x="30" y="50"/>
                      </a:lnTo>
                      <a:lnTo>
                        <a:pt x="32" y="50"/>
                      </a:lnTo>
                      <a:lnTo>
                        <a:pt x="36" y="50"/>
                      </a:lnTo>
                      <a:lnTo>
                        <a:pt x="36" y="54"/>
                      </a:lnTo>
                      <a:lnTo>
                        <a:pt x="32" y="54"/>
                      </a:lnTo>
                      <a:lnTo>
                        <a:pt x="27" y="53"/>
                      </a:lnTo>
                      <a:lnTo>
                        <a:pt x="23" y="53"/>
                      </a:lnTo>
                      <a:lnTo>
                        <a:pt x="19" y="53"/>
                      </a:lnTo>
                      <a:lnTo>
                        <a:pt x="14" y="54"/>
                      </a:lnTo>
                      <a:lnTo>
                        <a:pt x="10" y="54"/>
                      </a:lnTo>
                      <a:lnTo>
                        <a:pt x="6" y="54"/>
                      </a:lnTo>
                      <a:lnTo>
                        <a:pt x="2" y="54"/>
                      </a:lnTo>
                      <a:lnTo>
                        <a:pt x="2" y="50"/>
                      </a:lnTo>
                      <a:lnTo>
                        <a:pt x="6" y="50"/>
                      </a:lnTo>
                      <a:lnTo>
                        <a:pt x="8" y="50"/>
                      </a:lnTo>
                      <a:lnTo>
                        <a:pt x="9" y="48"/>
                      </a:lnTo>
                      <a:lnTo>
                        <a:pt x="10" y="48"/>
                      </a:lnTo>
                      <a:lnTo>
                        <a:pt x="10" y="47"/>
                      </a:lnTo>
                      <a:lnTo>
                        <a:pt x="11" y="46"/>
                      </a:lnTo>
                      <a:lnTo>
                        <a:pt x="11" y="45"/>
                      </a:lnTo>
                      <a:lnTo>
                        <a:pt x="11" y="43"/>
                      </a:lnTo>
                      <a:lnTo>
                        <a:pt x="11" y="42"/>
                      </a:lnTo>
                      <a:lnTo>
                        <a:pt x="1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65" name="Freeform 1181"/>
                <p:cNvSpPr>
                  <a:spLocks/>
                </p:cNvSpPr>
                <p:nvPr/>
              </p:nvSpPr>
              <p:spPr bwMode="auto">
                <a:xfrm>
                  <a:off x="4688" y="2433"/>
                  <a:ext cx="4" cy="3"/>
                </a:xfrm>
                <a:custGeom>
                  <a:avLst/>
                  <a:gdLst>
                    <a:gd name="T0" fmla="*/ 19 w 19"/>
                    <a:gd name="T1" fmla="*/ 8 h 18"/>
                    <a:gd name="T2" fmla="*/ 18 w 19"/>
                    <a:gd name="T3" fmla="*/ 12 h 18"/>
                    <a:gd name="T4" fmla="*/ 17 w 19"/>
                    <a:gd name="T5" fmla="*/ 14 h 18"/>
                    <a:gd name="T6" fmla="*/ 13 w 19"/>
                    <a:gd name="T7" fmla="*/ 17 h 18"/>
                    <a:gd name="T8" fmla="*/ 9 w 19"/>
                    <a:gd name="T9" fmla="*/ 18 h 18"/>
                    <a:gd name="T10" fmla="*/ 6 w 19"/>
                    <a:gd name="T11" fmla="*/ 17 h 18"/>
                    <a:gd name="T12" fmla="*/ 3 w 19"/>
                    <a:gd name="T13" fmla="*/ 16 h 18"/>
                    <a:gd name="T14" fmla="*/ 1 w 19"/>
                    <a:gd name="T15" fmla="*/ 13 h 18"/>
                    <a:gd name="T16" fmla="*/ 0 w 19"/>
                    <a:gd name="T17" fmla="*/ 9 h 18"/>
                    <a:gd name="T18" fmla="*/ 1 w 19"/>
                    <a:gd name="T19" fmla="*/ 6 h 18"/>
                    <a:gd name="T20" fmla="*/ 2 w 19"/>
                    <a:gd name="T21" fmla="*/ 2 h 18"/>
                    <a:gd name="T22" fmla="*/ 6 w 19"/>
                    <a:gd name="T23" fmla="*/ 1 h 18"/>
                    <a:gd name="T24" fmla="*/ 9 w 19"/>
                    <a:gd name="T25" fmla="*/ 0 h 18"/>
                    <a:gd name="T26" fmla="*/ 13 w 19"/>
                    <a:gd name="T27" fmla="*/ 1 h 18"/>
                    <a:gd name="T28" fmla="*/ 17 w 19"/>
                    <a:gd name="T29" fmla="*/ 2 h 18"/>
                    <a:gd name="T30" fmla="*/ 18 w 19"/>
                    <a:gd name="T31" fmla="*/ 5 h 18"/>
                    <a:gd name="T32" fmla="*/ 19 w 19"/>
                    <a:gd name="T33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8">
                      <a:moveTo>
                        <a:pt x="19" y="8"/>
                      </a:moveTo>
                      <a:lnTo>
                        <a:pt x="18" y="12"/>
                      </a:lnTo>
                      <a:lnTo>
                        <a:pt x="17" y="14"/>
                      </a:lnTo>
                      <a:lnTo>
                        <a:pt x="13" y="17"/>
                      </a:lnTo>
                      <a:lnTo>
                        <a:pt x="9" y="18"/>
                      </a:lnTo>
                      <a:lnTo>
                        <a:pt x="6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9"/>
                      </a:lnTo>
                      <a:lnTo>
                        <a:pt x="1" y="6"/>
                      </a:lnTo>
                      <a:lnTo>
                        <a:pt x="2" y="2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3" y="1"/>
                      </a:lnTo>
                      <a:lnTo>
                        <a:pt x="17" y="2"/>
                      </a:lnTo>
                      <a:lnTo>
                        <a:pt x="18" y="5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66" name="Freeform 1182"/>
                <p:cNvSpPr>
                  <a:spLocks/>
                </p:cNvSpPr>
                <p:nvPr/>
              </p:nvSpPr>
              <p:spPr bwMode="auto">
                <a:xfrm>
                  <a:off x="4695" y="2438"/>
                  <a:ext cx="15" cy="11"/>
                </a:xfrm>
                <a:custGeom>
                  <a:avLst/>
                  <a:gdLst>
                    <a:gd name="T0" fmla="*/ 10 w 75"/>
                    <a:gd name="T1" fmla="*/ 14 h 55"/>
                    <a:gd name="T2" fmla="*/ 8 w 75"/>
                    <a:gd name="T3" fmla="*/ 10 h 55"/>
                    <a:gd name="T4" fmla="*/ 0 w 75"/>
                    <a:gd name="T5" fmla="*/ 10 h 55"/>
                    <a:gd name="T6" fmla="*/ 7 w 75"/>
                    <a:gd name="T7" fmla="*/ 5 h 55"/>
                    <a:gd name="T8" fmla="*/ 18 w 75"/>
                    <a:gd name="T9" fmla="*/ 2 h 55"/>
                    <a:gd name="T10" fmla="*/ 26 w 75"/>
                    <a:gd name="T11" fmla="*/ 2 h 55"/>
                    <a:gd name="T12" fmla="*/ 36 w 75"/>
                    <a:gd name="T13" fmla="*/ 3 h 55"/>
                    <a:gd name="T14" fmla="*/ 41 w 75"/>
                    <a:gd name="T15" fmla="*/ 0 h 55"/>
                    <a:gd name="T16" fmla="*/ 46 w 75"/>
                    <a:gd name="T17" fmla="*/ 0 h 55"/>
                    <a:gd name="T18" fmla="*/ 54 w 75"/>
                    <a:gd name="T19" fmla="*/ 2 h 55"/>
                    <a:gd name="T20" fmla="*/ 61 w 75"/>
                    <a:gd name="T21" fmla="*/ 4 h 55"/>
                    <a:gd name="T22" fmla="*/ 66 w 75"/>
                    <a:gd name="T23" fmla="*/ 11 h 55"/>
                    <a:gd name="T24" fmla="*/ 66 w 75"/>
                    <a:gd name="T25" fmla="*/ 21 h 55"/>
                    <a:gd name="T26" fmla="*/ 66 w 75"/>
                    <a:gd name="T27" fmla="*/ 44 h 55"/>
                    <a:gd name="T28" fmla="*/ 67 w 75"/>
                    <a:gd name="T29" fmla="*/ 48 h 55"/>
                    <a:gd name="T30" fmla="*/ 67 w 75"/>
                    <a:gd name="T31" fmla="*/ 49 h 55"/>
                    <a:gd name="T32" fmla="*/ 69 w 75"/>
                    <a:gd name="T33" fmla="*/ 50 h 55"/>
                    <a:gd name="T34" fmla="*/ 75 w 75"/>
                    <a:gd name="T35" fmla="*/ 50 h 55"/>
                    <a:gd name="T36" fmla="*/ 72 w 75"/>
                    <a:gd name="T37" fmla="*/ 55 h 55"/>
                    <a:gd name="T38" fmla="*/ 66 w 75"/>
                    <a:gd name="T39" fmla="*/ 54 h 55"/>
                    <a:gd name="T40" fmla="*/ 60 w 75"/>
                    <a:gd name="T41" fmla="*/ 54 h 55"/>
                    <a:gd name="T42" fmla="*/ 52 w 75"/>
                    <a:gd name="T43" fmla="*/ 55 h 55"/>
                    <a:gd name="T44" fmla="*/ 50 w 75"/>
                    <a:gd name="T45" fmla="*/ 24 h 55"/>
                    <a:gd name="T46" fmla="*/ 49 w 75"/>
                    <a:gd name="T47" fmla="*/ 16 h 55"/>
                    <a:gd name="T48" fmla="*/ 46 w 75"/>
                    <a:gd name="T49" fmla="*/ 13 h 55"/>
                    <a:gd name="T50" fmla="*/ 43 w 75"/>
                    <a:gd name="T51" fmla="*/ 11 h 55"/>
                    <a:gd name="T52" fmla="*/ 36 w 75"/>
                    <a:gd name="T53" fmla="*/ 10 h 55"/>
                    <a:gd name="T54" fmla="*/ 29 w 75"/>
                    <a:gd name="T55" fmla="*/ 13 h 55"/>
                    <a:gd name="T56" fmla="*/ 26 w 75"/>
                    <a:gd name="T57" fmla="*/ 19 h 55"/>
                    <a:gd name="T58" fmla="*/ 27 w 75"/>
                    <a:gd name="T59" fmla="*/ 45 h 55"/>
                    <a:gd name="T60" fmla="*/ 27 w 75"/>
                    <a:gd name="T61" fmla="*/ 48 h 55"/>
                    <a:gd name="T62" fmla="*/ 27 w 75"/>
                    <a:gd name="T63" fmla="*/ 50 h 55"/>
                    <a:gd name="T64" fmla="*/ 29 w 75"/>
                    <a:gd name="T65" fmla="*/ 50 h 55"/>
                    <a:gd name="T66" fmla="*/ 36 w 75"/>
                    <a:gd name="T67" fmla="*/ 50 h 55"/>
                    <a:gd name="T68" fmla="*/ 32 w 75"/>
                    <a:gd name="T69" fmla="*/ 55 h 55"/>
                    <a:gd name="T70" fmla="*/ 23 w 75"/>
                    <a:gd name="T71" fmla="*/ 55 h 55"/>
                    <a:gd name="T72" fmla="*/ 13 w 75"/>
                    <a:gd name="T73" fmla="*/ 55 h 55"/>
                    <a:gd name="T74" fmla="*/ 5 w 75"/>
                    <a:gd name="T75" fmla="*/ 55 h 55"/>
                    <a:gd name="T76" fmla="*/ 1 w 75"/>
                    <a:gd name="T77" fmla="*/ 52 h 55"/>
                    <a:gd name="T78" fmla="*/ 7 w 75"/>
                    <a:gd name="T79" fmla="*/ 50 h 55"/>
                    <a:gd name="T80" fmla="*/ 10 w 75"/>
                    <a:gd name="T81" fmla="*/ 50 h 55"/>
                    <a:gd name="T82" fmla="*/ 10 w 75"/>
                    <a:gd name="T83" fmla="*/ 48 h 55"/>
                    <a:gd name="T84" fmla="*/ 11 w 75"/>
                    <a:gd name="T85" fmla="*/ 45 h 55"/>
                    <a:gd name="T86" fmla="*/ 10 w 75"/>
                    <a:gd name="T87" fmla="*/ 19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55">
                      <a:moveTo>
                        <a:pt x="10" y="19"/>
                      </a:moveTo>
                      <a:lnTo>
                        <a:pt x="10" y="14"/>
                      </a:lnTo>
                      <a:lnTo>
                        <a:pt x="10" y="11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0" y="10"/>
                      </a:lnTo>
                      <a:lnTo>
                        <a:pt x="0" y="5"/>
                      </a:lnTo>
                      <a:lnTo>
                        <a:pt x="7" y="5"/>
                      </a:lnTo>
                      <a:lnTo>
                        <a:pt x="13" y="4"/>
                      </a:lnTo>
                      <a:lnTo>
                        <a:pt x="18" y="2"/>
                      </a:lnTo>
                      <a:lnTo>
                        <a:pt x="24" y="0"/>
                      </a:lnTo>
                      <a:lnTo>
                        <a:pt x="26" y="2"/>
                      </a:lnTo>
                      <a:lnTo>
                        <a:pt x="26" y="10"/>
                      </a:lnTo>
                      <a:lnTo>
                        <a:pt x="36" y="3"/>
                      </a:lnTo>
                      <a:lnTo>
                        <a:pt x="39" y="2"/>
                      </a:lnTo>
                      <a:lnTo>
                        <a:pt x="41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50" y="0"/>
                      </a:lnTo>
                      <a:lnTo>
                        <a:pt x="54" y="2"/>
                      </a:lnTo>
                      <a:lnTo>
                        <a:pt x="57" y="3"/>
                      </a:lnTo>
                      <a:lnTo>
                        <a:pt x="61" y="4"/>
                      </a:lnTo>
                      <a:lnTo>
                        <a:pt x="63" y="8"/>
                      </a:lnTo>
                      <a:lnTo>
                        <a:pt x="66" y="11"/>
                      </a:lnTo>
                      <a:lnTo>
                        <a:pt x="66" y="16"/>
                      </a:lnTo>
                      <a:lnTo>
                        <a:pt x="66" y="21"/>
                      </a:lnTo>
                      <a:lnTo>
                        <a:pt x="66" y="43"/>
                      </a:lnTo>
                      <a:lnTo>
                        <a:pt x="66" y="44"/>
                      </a:lnTo>
                      <a:lnTo>
                        <a:pt x="67" y="47"/>
                      </a:lnTo>
                      <a:lnTo>
                        <a:pt x="67" y="48"/>
                      </a:lnTo>
                      <a:lnTo>
                        <a:pt x="67" y="49"/>
                      </a:lnTo>
                      <a:lnTo>
                        <a:pt x="68" y="49"/>
                      </a:lnTo>
                      <a:lnTo>
                        <a:pt x="69" y="50"/>
                      </a:lnTo>
                      <a:lnTo>
                        <a:pt x="71" y="50"/>
                      </a:lnTo>
                      <a:lnTo>
                        <a:pt x="75" y="50"/>
                      </a:lnTo>
                      <a:lnTo>
                        <a:pt x="75" y="55"/>
                      </a:lnTo>
                      <a:lnTo>
                        <a:pt x="72" y="55"/>
                      </a:lnTo>
                      <a:lnTo>
                        <a:pt x="69" y="54"/>
                      </a:lnTo>
                      <a:lnTo>
                        <a:pt x="66" y="54"/>
                      </a:lnTo>
                      <a:lnTo>
                        <a:pt x="62" y="54"/>
                      </a:lnTo>
                      <a:lnTo>
                        <a:pt x="60" y="54"/>
                      </a:lnTo>
                      <a:lnTo>
                        <a:pt x="56" y="54"/>
                      </a:lnTo>
                      <a:lnTo>
                        <a:pt x="52" y="55"/>
                      </a:lnTo>
                      <a:lnTo>
                        <a:pt x="50" y="55"/>
                      </a:lnTo>
                      <a:lnTo>
                        <a:pt x="50" y="24"/>
                      </a:lnTo>
                      <a:lnTo>
                        <a:pt x="50" y="20"/>
                      </a:lnTo>
                      <a:lnTo>
                        <a:pt x="49" y="16"/>
                      </a:lnTo>
                      <a:lnTo>
                        <a:pt x="47" y="15"/>
                      </a:lnTo>
                      <a:lnTo>
                        <a:pt x="46" y="13"/>
                      </a:lnTo>
                      <a:lnTo>
                        <a:pt x="44" y="11"/>
                      </a:lnTo>
                      <a:lnTo>
                        <a:pt x="43" y="11"/>
                      </a:lnTo>
                      <a:lnTo>
                        <a:pt x="40" y="10"/>
                      </a:lnTo>
                      <a:lnTo>
                        <a:pt x="36" y="10"/>
                      </a:lnTo>
                      <a:lnTo>
                        <a:pt x="32" y="11"/>
                      </a:lnTo>
                      <a:lnTo>
                        <a:pt x="29" y="13"/>
                      </a:lnTo>
                      <a:lnTo>
                        <a:pt x="27" y="16"/>
                      </a:lnTo>
                      <a:lnTo>
                        <a:pt x="26" y="19"/>
                      </a:lnTo>
                      <a:lnTo>
                        <a:pt x="26" y="43"/>
                      </a:lnTo>
                      <a:lnTo>
                        <a:pt x="27" y="45"/>
                      </a:lnTo>
                      <a:lnTo>
                        <a:pt x="27" y="47"/>
                      </a:lnTo>
                      <a:lnTo>
                        <a:pt x="27" y="48"/>
                      </a:lnTo>
                      <a:lnTo>
                        <a:pt x="27" y="49"/>
                      </a:lnTo>
                      <a:lnTo>
                        <a:pt x="27" y="50"/>
                      </a:lnTo>
                      <a:lnTo>
                        <a:pt x="28" y="50"/>
                      </a:lnTo>
                      <a:lnTo>
                        <a:pt x="29" y="50"/>
                      </a:lnTo>
                      <a:lnTo>
                        <a:pt x="32" y="50"/>
                      </a:lnTo>
                      <a:lnTo>
                        <a:pt x="36" y="50"/>
                      </a:lnTo>
                      <a:lnTo>
                        <a:pt x="36" y="55"/>
                      </a:lnTo>
                      <a:lnTo>
                        <a:pt x="32" y="55"/>
                      </a:lnTo>
                      <a:lnTo>
                        <a:pt x="28" y="55"/>
                      </a:lnTo>
                      <a:lnTo>
                        <a:pt x="23" y="55"/>
                      </a:lnTo>
                      <a:lnTo>
                        <a:pt x="18" y="55"/>
                      </a:lnTo>
                      <a:lnTo>
                        <a:pt x="13" y="55"/>
                      </a:lnTo>
                      <a:lnTo>
                        <a:pt x="10" y="55"/>
                      </a:lnTo>
                      <a:lnTo>
                        <a:pt x="5" y="55"/>
                      </a:lnTo>
                      <a:lnTo>
                        <a:pt x="1" y="55"/>
                      </a:lnTo>
                      <a:lnTo>
                        <a:pt x="1" y="52"/>
                      </a:lnTo>
                      <a:lnTo>
                        <a:pt x="5" y="50"/>
                      </a:lnTo>
                      <a:lnTo>
                        <a:pt x="7" y="50"/>
                      </a:lnTo>
                      <a:lnTo>
                        <a:pt x="8" y="50"/>
                      </a:lnTo>
                      <a:lnTo>
                        <a:pt x="10" y="50"/>
                      </a:lnTo>
                      <a:lnTo>
                        <a:pt x="10" y="49"/>
                      </a:lnTo>
                      <a:lnTo>
                        <a:pt x="10" y="48"/>
                      </a:lnTo>
                      <a:lnTo>
                        <a:pt x="11" y="47"/>
                      </a:lnTo>
                      <a:lnTo>
                        <a:pt x="11" y="45"/>
                      </a:lnTo>
                      <a:lnTo>
                        <a:pt x="11" y="44"/>
                      </a:lnTo>
                      <a:lnTo>
                        <a:pt x="1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67" name="Freeform 1183"/>
                <p:cNvSpPr>
                  <a:spLocks/>
                </p:cNvSpPr>
                <p:nvPr/>
              </p:nvSpPr>
              <p:spPr bwMode="auto">
                <a:xfrm>
                  <a:off x="4711" y="2438"/>
                  <a:ext cx="14" cy="17"/>
                </a:xfrm>
                <a:custGeom>
                  <a:avLst/>
                  <a:gdLst>
                    <a:gd name="T0" fmla="*/ 57 w 68"/>
                    <a:gd name="T1" fmla="*/ 12 h 85"/>
                    <a:gd name="T2" fmla="*/ 57 w 68"/>
                    <a:gd name="T3" fmla="*/ 16 h 85"/>
                    <a:gd name="T4" fmla="*/ 54 w 68"/>
                    <a:gd name="T5" fmla="*/ 27 h 85"/>
                    <a:gd name="T6" fmla="*/ 38 w 68"/>
                    <a:gd name="T7" fmla="*/ 37 h 85"/>
                    <a:gd name="T8" fmla="*/ 28 w 68"/>
                    <a:gd name="T9" fmla="*/ 38 h 85"/>
                    <a:gd name="T10" fmla="*/ 24 w 68"/>
                    <a:gd name="T11" fmla="*/ 38 h 85"/>
                    <a:gd name="T12" fmla="*/ 21 w 68"/>
                    <a:gd name="T13" fmla="*/ 39 h 85"/>
                    <a:gd name="T14" fmla="*/ 19 w 68"/>
                    <a:gd name="T15" fmla="*/ 42 h 85"/>
                    <a:gd name="T16" fmla="*/ 19 w 68"/>
                    <a:gd name="T17" fmla="*/ 44 h 85"/>
                    <a:gd name="T18" fmla="*/ 23 w 68"/>
                    <a:gd name="T19" fmla="*/ 46 h 85"/>
                    <a:gd name="T20" fmla="*/ 31 w 68"/>
                    <a:gd name="T21" fmla="*/ 45 h 85"/>
                    <a:gd name="T22" fmla="*/ 43 w 68"/>
                    <a:gd name="T23" fmla="*/ 45 h 85"/>
                    <a:gd name="T24" fmla="*/ 57 w 68"/>
                    <a:gd name="T25" fmla="*/ 46 h 85"/>
                    <a:gd name="T26" fmla="*/ 66 w 68"/>
                    <a:gd name="T27" fmla="*/ 53 h 85"/>
                    <a:gd name="T28" fmla="*/ 66 w 68"/>
                    <a:gd name="T29" fmla="*/ 65 h 85"/>
                    <a:gd name="T30" fmla="*/ 60 w 68"/>
                    <a:gd name="T31" fmla="*/ 76 h 85"/>
                    <a:gd name="T32" fmla="*/ 49 w 68"/>
                    <a:gd name="T33" fmla="*/ 82 h 85"/>
                    <a:gd name="T34" fmla="*/ 37 w 68"/>
                    <a:gd name="T35" fmla="*/ 85 h 85"/>
                    <a:gd name="T36" fmla="*/ 20 w 68"/>
                    <a:gd name="T37" fmla="*/ 84 h 85"/>
                    <a:gd name="T38" fmla="*/ 3 w 68"/>
                    <a:gd name="T39" fmla="*/ 77 h 85"/>
                    <a:gd name="T40" fmla="*/ 0 w 68"/>
                    <a:gd name="T41" fmla="*/ 67 h 85"/>
                    <a:gd name="T42" fmla="*/ 2 w 68"/>
                    <a:gd name="T43" fmla="*/ 64 h 85"/>
                    <a:gd name="T44" fmla="*/ 14 w 68"/>
                    <a:gd name="T45" fmla="*/ 56 h 85"/>
                    <a:gd name="T46" fmla="*/ 8 w 68"/>
                    <a:gd name="T47" fmla="*/ 54 h 85"/>
                    <a:gd name="T48" fmla="*/ 6 w 68"/>
                    <a:gd name="T49" fmla="*/ 49 h 85"/>
                    <a:gd name="T50" fmla="*/ 6 w 68"/>
                    <a:gd name="T51" fmla="*/ 46 h 85"/>
                    <a:gd name="T52" fmla="*/ 7 w 68"/>
                    <a:gd name="T53" fmla="*/ 43 h 85"/>
                    <a:gd name="T54" fmla="*/ 10 w 68"/>
                    <a:gd name="T55" fmla="*/ 36 h 85"/>
                    <a:gd name="T56" fmla="*/ 3 w 68"/>
                    <a:gd name="T57" fmla="*/ 27 h 85"/>
                    <a:gd name="T58" fmla="*/ 3 w 68"/>
                    <a:gd name="T59" fmla="*/ 17 h 85"/>
                    <a:gd name="T60" fmla="*/ 7 w 68"/>
                    <a:gd name="T61" fmla="*/ 9 h 85"/>
                    <a:gd name="T62" fmla="*/ 15 w 68"/>
                    <a:gd name="T63" fmla="*/ 3 h 85"/>
                    <a:gd name="T64" fmla="*/ 26 w 68"/>
                    <a:gd name="T65" fmla="*/ 0 h 85"/>
                    <a:gd name="T66" fmla="*/ 36 w 68"/>
                    <a:gd name="T67" fmla="*/ 0 h 85"/>
                    <a:gd name="T68" fmla="*/ 47 w 68"/>
                    <a:gd name="T69" fmla="*/ 3 h 85"/>
                    <a:gd name="T70" fmla="*/ 54 w 68"/>
                    <a:gd name="T71" fmla="*/ 5 h 85"/>
                    <a:gd name="T72" fmla="*/ 63 w 68"/>
                    <a:gd name="T73" fmla="*/ 5 h 85"/>
                    <a:gd name="T74" fmla="*/ 65 w 68"/>
                    <a:gd name="T75" fmla="*/ 12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68" h="85">
                      <a:moveTo>
                        <a:pt x="56" y="11"/>
                      </a:moveTo>
                      <a:lnTo>
                        <a:pt x="57" y="12"/>
                      </a:lnTo>
                      <a:lnTo>
                        <a:pt x="57" y="15"/>
                      </a:lnTo>
                      <a:lnTo>
                        <a:pt x="57" y="16"/>
                      </a:lnTo>
                      <a:lnTo>
                        <a:pt x="57" y="19"/>
                      </a:lnTo>
                      <a:lnTo>
                        <a:pt x="54" y="27"/>
                      </a:lnTo>
                      <a:lnTo>
                        <a:pt x="48" y="33"/>
                      </a:lnTo>
                      <a:lnTo>
                        <a:pt x="38" y="37"/>
                      </a:lnTo>
                      <a:lnTo>
                        <a:pt x="29" y="38"/>
                      </a:lnTo>
                      <a:lnTo>
                        <a:pt x="28" y="38"/>
                      </a:lnTo>
                      <a:lnTo>
                        <a:pt x="25" y="38"/>
                      </a:lnTo>
                      <a:lnTo>
                        <a:pt x="24" y="38"/>
                      </a:lnTo>
                      <a:lnTo>
                        <a:pt x="23" y="38"/>
                      </a:lnTo>
                      <a:lnTo>
                        <a:pt x="21" y="39"/>
                      </a:lnTo>
                      <a:lnTo>
                        <a:pt x="20" y="40"/>
                      </a:lnTo>
                      <a:lnTo>
                        <a:pt x="19" y="42"/>
                      </a:lnTo>
                      <a:lnTo>
                        <a:pt x="19" y="43"/>
                      </a:lnTo>
                      <a:lnTo>
                        <a:pt x="19" y="44"/>
                      </a:lnTo>
                      <a:lnTo>
                        <a:pt x="20" y="45"/>
                      </a:lnTo>
                      <a:lnTo>
                        <a:pt x="23" y="46"/>
                      </a:lnTo>
                      <a:lnTo>
                        <a:pt x="25" y="46"/>
                      </a:lnTo>
                      <a:lnTo>
                        <a:pt x="31" y="45"/>
                      </a:lnTo>
                      <a:lnTo>
                        <a:pt x="38" y="45"/>
                      </a:lnTo>
                      <a:lnTo>
                        <a:pt x="43" y="45"/>
                      </a:lnTo>
                      <a:lnTo>
                        <a:pt x="48" y="45"/>
                      </a:lnTo>
                      <a:lnTo>
                        <a:pt x="57" y="46"/>
                      </a:lnTo>
                      <a:lnTo>
                        <a:pt x="63" y="49"/>
                      </a:lnTo>
                      <a:lnTo>
                        <a:pt x="66" y="53"/>
                      </a:lnTo>
                      <a:lnTo>
                        <a:pt x="68" y="59"/>
                      </a:lnTo>
                      <a:lnTo>
                        <a:pt x="66" y="65"/>
                      </a:lnTo>
                      <a:lnTo>
                        <a:pt x="64" y="71"/>
                      </a:lnTo>
                      <a:lnTo>
                        <a:pt x="60" y="76"/>
                      </a:lnTo>
                      <a:lnTo>
                        <a:pt x="56" y="79"/>
                      </a:lnTo>
                      <a:lnTo>
                        <a:pt x="49" y="82"/>
                      </a:lnTo>
                      <a:lnTo>
                        <a:pt x="43" y="84"/>
                      </a:lnTo>
                      <a:lnTo>
                        <a:pt x="37" y="85"/>
                      </a:lnTo>
                      <a:lnTo>
                        <a:pt x="30" y="85"/>
                      </a:lnTo>
                      <a:lnTo>
                        <a:pt x="20" y="84"/>
                      </a:lnTo>
                      <a:lnTo>
                        <a:pt x="10" y="82"/>
                      </a:lnTo>
                      <a:lnTo>
                        <a:pt x="3" y="77"/>
                      </a:lnTo>
                      <a:lnTo>
                        <a:pt x="0" y="70"/>
                      </a:lnTo>
                      <a:lnTo>
                        <a:pt x="0" y="67"/>
                      </a:lnTo>
                      <a:lnTo>
                        <a:pt x="1" y="65"/>
                      </a:lnTo>
                      <a:lnTo>
                        <a:pt x="2" y="64"/>
                      </a:lnTo>
                      <a:lnTo>
                        <a:pt x="3" y="62"/>
                      </a:lnTo>
                      <a:lnTo>
                        <a:pt x="14" y="56"/>
                      </a:lnTo>
                      <a:lnTo>
                        <a:pt x="10" y="56"/>
                      </a:lnTo>
                      <a:lnTo>
                        <a:pt x="8" y="54"/>
                      </a:lnTo>
                      <a:lnTo>
                        <a:pt x="7" y="53"/>
                      </a:lnTo>
                      <a:lnTo>
                        <a:pt x="6" y="49"/>
                      </a:lnTo>
                      <a:lnTo>
                        <a:pt x="6" y="48"/>
                      </a:lnTo>
                      <a:lnTo>
                        <a:pt x="6" y="46"/>
                      </a:lnTo>
                      <a:lnTo>
                        <a:pt x="6" y="44"/>
                      </a:lnTo>
                      <a:lnTo>
                        <a:pt x="7" y="43"/>
                      </a:lnTo>
                      <a:lnTo>
                        <a:pt x="17" y="37"/>
                      </a:lnTo>
                      <a:lnTo>
                        <a:pt x="10" y="36"/>
                      </a:lnTo>
                      <a:lnTo>
                        <a:pt x="6" y="32"/>
                      </a:lnTo>
                      <a:lnTo>
                        <a:pt x="3" y="27"/>
                      </a:lnTo>
                      <a:lnTo>
                        <a:pt x="2" y="22"/>
                      </a:lnTo>
                      <a:lnTo>
                        <a:pt x="3" y="17"/>
                      </a:lnTo>
                      <a:lnTo>
                        <a:pt x="4" y="12"/>
                      </a:lnTo>
                      <a:lnTo>
                        <a:pt x="7" y="9"/>
                      </a:lnTo>
                      <a:lnTo>
                        <a:pt x="10" y="5"/>
                      </a:lnTo>
                      <a:lnTo>
                        <a:pt x="15" y="3"/>
                      </a:lnTo>
                      <a:lnTo>
                        <a:pt x="20" y="1"/>
                      </a:lnTo>
                      <a:lnTo>
                        <a:pt x="26" y="0"/>
                      </a:lnTo>
                      <a:lnTo>
                        <a:pt x="31" y="0"/>
                      </a:lnTo>
                      <a:lnTo>
                        <a:pt x="36" y="0"/>
                      </a:lnTo>
                      <a:lnTo>
                        <a:pt x="42" y="1"/>
                      </a:lnTo>
                      <a:lnTo>
                        <a:pt x="47" y="3"/>
                      </a:lnTo>
                      <a:lnTo>
                        <a:pt x="51" y="5"/>
                      </a:lnTo>
                      <a:lnTo>
                        <a:pt x="54" y="5"/>
                      </a:lnTo>
                      <a:lnTo>
                        <a:pt x="59" y="5"/>
                      </a:lnTo>
                      <a:lnTo>
                        <a:pt x="63" y="5"/>
                      </a:lnTo>
                      <a:lnTo>
                        <a:pt x="66" y="4"/>
                      </a:lnTo>
                      <a:lnTo>
                        <a:pt x="65" y="12"/>
                      </a:lnTo>
                      <a:lnTo>
                        <a:pt x="56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68" name="Freeform 1184"/>
                <p:cNvSpPr>
                  <a:spLocks/>
                </p:cNvSpPr>
                <p:nvPr/>
              </p:nvSpPr>
              <p:spPr bwMode="auto">
                <a:xfrm>
                  <a:off x="4715" y="2439"/>
                  <a:ext cx="4" cy="5"/>
                </a:xfrm>
                <a:custGeom>
                  <a:avLst/>
                  <a:gdLst>
                    <a:gd name="T0" fmla="*/ 0 w 22"/>
                    <a:gd name="T1" fmla="*/ 13 h 27"/>
                    <a:gd name="T2" fmla="*/ 0 w 22"/>
                    <a:gd name="T3" fmla="*/ 17 h 27"/>
                    <a:gd name="T4" fmla="*/ 2 w 22"/>
                    <a:gd name="T5" fmla="*/ 22 h 27"/>
                    <a:gd name="T6" fmla="*/ 5 w 22"/>
                    <a:gd name="T7" fmla="*/ 26 h 27"/>
                    <a:gd name="T8" fmla="*/ 11 w 22"/>
                    <a:gd name="T9" fmla="*/ 27 h 27"/>
                    <a:gd name="T10" fmla="*/ 16 w 22"/>
                    <a:gd name="T11" fmla="*/ 26 h 27"/>
                    <a:gd name="T12" fmla="*/ 19 w 22"/>
                    <a:gd name="T13" fmla="*/ 22 h 27"/>
                    <a:gd name="T14" fmla="*/ 22 w 22"/>
                    <a:gd name="T15" fmla="*/ 19 h 27"/>
                    <a:gd name="T16" fmla="*/ 22 w 22"/>
                    <a:gd name="T17" fmla="*/ 14 h 27"/>
                    <a:gd name="T18" fmla="*/ 21 w 22"/>
                    <a:gd name="T19" fmla="*/ 9 h 27"/>
                    <a:gd name="T20" fmla="*/ 19 w 22"/>
                    <a:gd name="T21" fmla="*/ 5 h 27"/>
                    <a:gd name="T22" fmla="*/ 16 w 22"/>
                    <a:gd name="T23" fmla="*/ 2 h 27"/>
                    <a:gd name="T24" fmla="*/ 10 w 22"/>
                    <a:gd name="T25" fmla="*/ 0 h 27"/>
                    <a:gd name="T26" fmla="*/ 5 w 22"/>
                    <a:gd name="T27" fmla="*/ 2 h 27"/>
                    <a:gd name="T28" fmla="*/ 1 w 22"/>
                    <a:gd name="T29" fmla="*/ 4 h 27"/>
                    <a:gd name="T30" fmla="*/ 0 w 22"/>
                    <a:gd name="T31" fmla="*/ 8 h 27"/>
                    <a:gd name="T32" fmla="*/ 0 w 22"/>
                    <a:gd name="T33" fmla="*/ 13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7">
                      <a:moveTo>
                        <a:pt x="0" y="13"/>
                      </a:move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5" y="26"/>
                      </a:lnTo>
                      <a:lnTo>
                        <a:pt x="11" y="27"/>
                      </a:lnTo>
                      <a:lnTo>
                        <a:pt x="16" y="26"/>
                      </a:lnTo>
                      <a:lnTo>
                        <a:pt x="19" y="22"/>
                      </a:lnTo>
                      <a:lnTo>
                        <a:pt x="22" y="19"/>
                      </a:lnTo>
                      <a:lnTo>
                        <a:pt x="22" y="14"/>
                      </a:lnTo>
                      <a:lnTo>
                        <a:pt x="21" y="9"/>
                      </a:lnTo>
                      <a:lnTo>
                        <a:pt x="19" y="5"/>
                      </a:lnTo>
                      <a:lnTo>
                        <a:pt x="16" y="2"/>
                      </a:lnTo>
                      <a:lnTo>
                        <a:pt x="10" y="0"/>
                      </a:lnTo>
                      <a:lnTo>
                        <a:pt x="5" y="2"/>
                      </a:lnTo>
                      <a:lnTo>
                        <a:pt x="1" y="4"/>
                      </a:lnTo>
                      <a:lnTo>
                        <a:pt x="0" y="8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69" name="Freeform 1185"/>
                <p:cNvSpPr>
                  <a:spLocks/>
                </p:cNvSpPr>
                <p:nvPr/>
              </p:nvSpPr>
              <p:spPr bwMode="auto">
                <a:xfrm>
                  <a:off x="4714" y="2449"/>
                  <a:ext cx="8" cy="4"/>
                </a:xfrm>
                <a:custGeom>
                  <a:avLst/>
                  <a:gdLst>
                    <a:gd name="T0" fmla="*/ 40 w 40"/>
                    <a:gd name="T1" fmla="*/ 10 h 23"/>
                    <a:gd name="T2" fmla="*/ 39 w 40"/>
                    <a:gd name="T3" fmla="*/ 5 h 23"/>
                    <a:gd name="T4" fmla="*/ 36 w 40"/>
                    <a:gd name="T5" fmla="*/ 3 h 23"/>
                    <a:gd name="T6" fmla="*/ 32 w 40"/>
                    <a:gd name="T7" fmla="*/ 1 h 23"/>
                    <a:gd name="T8" fmla="*/ 24 w 40"/>
                    <a:gd name="T9" fmla="*/ 0 h 23"/>
                    <a:gd name="T10" fmla="*/ 21 w 40"/>
                    <a:gd name="T11" fmla="*/ 0 h 23"/>
                    <a:gd name="T12" fmla="*/ 16 w 40"/>
                    <a:gd name="T13" fmla="*/ 0 h 23"/>
                    <a:gd name="T14" fmla="*/ 11 w 40"/>
                    <a:gd name="T15" fmla="*/ 0 h 23"/>
                    <a:gd name="T16" fmla="*/ 7 w 40"/>
                    <a:gd name="T17" fmla="*/ 1 h 23"/>
                    <a:gd name="T18" fmla="*/ 5 w 40"/>
                    <a:gd name="T19" fmla="*/ 3 h 23"/>
                    <a:gd name="T20" fmla="*/ 2 w 40"/>
                    <a:gd name="T21" fmla="*/ 5 h 23"/>
                    <a:gd name="T22" fmla="*/ 1 w 40"/>
                    <a:gd name="T23" fmla="*/ 9 h 23"/>
                    <a:gd name="T24" fmla="*/ 0 w 40"/>
                    <a:gd name="T25" fmla="*/ 12 h 23"/>
                    <a:gd name="T26" fmla="*/ 2 w 40"/>
                    <a:gd name="T27" fmla="*/ 17 h 23"/>
                    <a:gd name="T28" fmla="*/ 6 w 40"/>
                    <a:gd name="T29" fmla="*/ 21 h 23"/>
                    <a:gd name="T30" fmla="*/ 13 w 40"/>
                    <a:gd name="T31" fmla="*/ 23 h 23"/>
                    <a:gd name="T32" fmla="*/ 19 w 40"/>
                    <a:gd name="T33" fmla="*/ 23 h 23"/>
                    <a:gd name="T34" fmla="*/ 27 w 40"/>
                    <a:gd name="T35" fmla="*/ 22 h 23"/>
                    <a:gd name="T36" fmla="*/ 34 w 40"/>
                    <a:gd name="T37" fmla="*/ 20 h 23"/>
                    <a:gd name="T38" fmla="*/ 38 w 40"/>
                    <a:gd name="T39" fmla="*/ 16 h 23"/>
                    <a:gd name="T40" fmla="*/ 40 w 40"/>
                    <a:gd name="T41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0" h="23">
                      <a:moveTo>
                        <a:pt x="40" y="10"/>
                      </a:moveTo>
                      <a:lnTo>
                        <a:pt x="39" y="5"/>
                      </a:lnTo>
                      <a:lnTo>
                        <a:pt x="36" y="3"/>
                      </a:lnTo>
                      <a:lnTo>
                        <a:pt x="32" y="1"/>
                      </a:lnTo>
                      <a:lnTo>
                        <a:pt x="24" y="0"/>
                      </a:lnTo>
                      <a:lnTo>
                        <a:pt x="21" y="0"/>
                      </a:lnTo>
                      <a:lnTo>
                        <a:pt x="16" y="0"/>
                      </a:lnTo>
                      <a:lnTo>
                        <a:pt x="11" y="0"/>
                      </a:lnTo>
                      <a:lnTo>
                        <a:pt x="7" y="1"/>
                      </a:lnTo>
                      <a:lnTo>
                        <a:pt x="5" y="3"/>
                      </a:lnTo>
                      <a:lnTo>
                        <a:pt x="2" y="5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21"/>
                      </a:lnTo>
                      <a:lnTo>
                        <a:pt x="13" y="23"/>
                      </a:lnTo>
                      <a:lnTo>
                        <a:pt x="19" y="23"/>
                      </a:lnTo>
                      <a:lnTo>
                        <a:pt x="27" y="22"/>
                      </a:lnTo>
                      <a:lnTo>
                        <a:pt x="34" y="20"/>
                      </a:lnTo>
                      <a:lnTo>
                        <a:pt x="38" y="16"/>
                      </a:lnTo>
                      <a:lnTo>
                        <a:pt x="40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770" name="Freeform 1186"/>
                <p:cNvSpPr>
                  <a:spLocks/>
                </p:cNvSpPr>
                <p:nvPr/>
              </p:nvSpPr>
              <p:spPr bwMode="auto">
                <a:xfrm>
                  <a:off x="4606" y="2387"/>
                  <a:ext cx="16" cy="26"/>
                </a:xfrm>
                <a:custGeom>
                  <a:avLst/>
                  <a:gdLst>
                    <a:gd name="T0" fmla="*/ 20 w 79"/>
                    <a:gd name="T1" fmla="*/ 67 h 129"/>
                    <a:gd name="T2" fmla="*/ 2 w 79"/>
                    <a:gd name="T3" fmla="*/ 54 h 129"/>
                    <a:gd name="T4" fmla="*/ 2 w 79"/>
                    <a:gd name="T5" fmla="*/ 30 h 129"/>
                    <a:gd name="T6" fmla="*/ 20 w 79"/>
                    <a:gd name="T7" fmla="*/ 14 h 129"/>
                    <a:gd name="T8" fmla="*/ 34 w 79"/>
                    <a:gd name="T9" fmla="*/ 0 h 129"/>
                    <a:gd name="T10" fmla="*/ 43 w 79"/>
                    <a:gd name="T11" fmla="*/ 10 h 129"/>
                    <a:gd name="T12" fmla="*/ 57 w 79"/>
                    <a:gd name="T13" fmla="*/ 11 h 129"/>
                    <a:gd name="T14" fmla="*/ 72 w 79"/>
                    <a:gd name="T15" fmla="*/ 14 h 129"/>
                    <a:gd name="T16" fmla="*/ 71 w 79"/>
                    <a:gd name="T17" fmla="*/ 20 h 129"/>
                    <a:gd name="T18" fmla="*/ 69 w 79"/>
                    <a:gd name="T19" fmla="*/ 31 h 129"/>
                    <a:gd name="T20" fmla="*/ 63 w 79"/>
                    <a:gd name="T21" fmla="*/ 37 h 129"/>
                    <a:gd name="T22" fmla="*/ 63 w 79"/>
                    <a:gd name="T23" fmla="*/ 30 h 129"/>
                    <a:gd name="T24" fmla="*/ 62 w 79"/>
                    <a:gd name="T25" fmla="*/ 25 h 129"/>
                    <a:gd name="T26" fmla="*/ 55 w 79"/>
                    <a:gd name="T27" fmla="*/ 20 h 129"/>
                    <a:gd name="T28" fmla="*/ 43 w 79"/>
                    <a:gd name="T29" fmla="*/ 17 h 129"/>
                    <a:gd name="T30" fmla="*/ 50 w 79"/>
                    <a:gd name="T31" fmla="*/ 51 h 129"/>
                    <a:gd name="T32" fmla="*/ 63 w 79"/>
                    <a:gd name="T33" fmla="*/ 55 h 129"/>
                    <a:gd name="T34" fmla="*/ 73 w 79"/>
                    <a:gd name="T35" fmla="*/ 62 h 129"/>
                    <a:gd name="T36" fmla="*/ 78 w 79"/>
                    <a:gd name="T37" fmla="*/ 72 h 129"/>
                    <a:gd name="T38" fmla="*/ 78 w 79"/>
                    <a:gd name="T39" fmla="*/ 86 h 129"/>
                    <a:gd name="T40" fmla="*/ 73 w 79"/>
                    <a:gd name="T41" fmla="*/ 98 h 129"/>
                    <a:gd name="T42" fmla="*/ 63 w 79"/>
                    <a:gd name="T43" fmla="*/ 107 h 129"/>
                    <a:gd name="T44" fmla="*/ 50 w 79"/>
                    <a:gd name="T45" fmla="*/ 112 h 129"/>
                    <a:gd name="T46" fmla="*/ 44 w 79"/>
                    <a:gd name="T47" fmla="*/ 129 h 129"/>
                    <a:gd name="T48" fmla="*/ 34 w 79"/>
                    <a:gd name="T49" fmla="*/ 115 h 129"/>
                    <a:gd name="T50" fmla="*/ 17 w 79"/>
                    <a:gd name="T51" fmla="*/ 114 h 129"/>
                    <a:gd name="T52" fmla="*/ 1 w 79"/>
                    <a:gd name="T53" fmla="*/ 109 h 129"/>
                    <a:gd name="T54" fmla="*/ 1 w 79"/>
                    <a:gd name="T55" fmla="*/ 103 h 129"/>
                    <a:gd name="T56" fmla="*/ 2 w 79"/>
                    <a:gd name="T57" fmla="*/ 90 h 129"/>
                    <a:gd name="T58" fmla="*/ 10 w 79"/>
                    <a:gd name="T59" fmla="*/ 84 h 129"/>
                    <a:gd name="T60" fmla="*/ 10 w 79"/>
                    <a:gd name="T61" fmla="*/ 92 h 129"/>
                    <a:gd name="T62" fmla="*/ 11 w 79"/>
                    <a:gd name="T63" fmla="*/ 95 h 129"/>
                    <a:gd name="T64" fmla="*/ 15 w 79"/>
                    <a:gd name="T65" fmla="*/ 100 h 129"/>
                    <a:gd name="T66" fmla="*/ 27 w 79"/>
                    <a:gd name="T67" fmla="*/ 105 h 129"/>
                    <a:gd name="T68" fmla="*/ 34 w 79"/>
                    <a:gd name="T69" fmla="*/ 7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9" h="129">
                      <a:moveTo>
                        <a:pt x="34" y="70"/>
                      </a:moveTo>
                      <a:lnTo>
                        <a:pt x="20" y="67"/>
                      </a:lnTo>
                      <a:lnTo>
                        <a:pt x="10" y="62"/>
                      </a:lnTo>
                      <a:lnTo>
                        <a:pt x="2" y="54"/>
                      </a:lnTo>
                      <a:lnTo>
                        <a:pt x="0" y="42"/>
                      </a:lnTo>
                      <a:lnTo>
                        <a:pt x="2" y="30"/>
                      </a:lnTo>
                      <a:lnTo>
                        <a:pt x="9" y="20"/>
                      </a:lnTo>
                      <a:lnTo>
                        <a:pt x="20" y="14"/>
                      </a:lnTo>
                      <a:lnTo>
                        <a:pt x="34" y="10"/>
                      </a:lnTo>
                      <a:lnTo>
                        <a:pt x="34" y="0"/>
                      </a:lnTo>
                      <a:lnTo>
                        <a:pt x="44" y="0"/>
                      </a:lnTo>
                      <a:lnTo>
                        <a:pt x="43" y="10"/>
                      </a:lnTo>
                      <a:lnTo>
                        <a:pt x="50" y="10"/>
                      </a:lnTo>
                      <a:lnTo>
                        <a:pt x="57" y="11"/>
                      </a:lnTo>
                      <a:lnTo>
                        <a:pt x="65" y="13"/>
                      </a:lnTo>
                      <a:lnTo>
                        <a:pt x="72" y="14"/>
                      </a:lnTo>
                      <a:lnTo>
                        <a:pt x="72" y="15"/>
                      </a:lnTo>
                      <a:lnTo>
                        <a:pt x="71" y="20"/>
                      </a:lnTo>
                      <a:lnTo>
                        <a:pt x="71" y="26"/>
                      </a:lnTo>
                      <a:lnTo>
                        <a:pt x="69" y="31"/>
                      </a:lnTo>
                      <a:lnTo>
                        <a:pt x="69" y="37"/>
                      </a:lnTo>
                      <a:lnTo>
                        <a:pt x="63" y="37"/>
                      </a:lnTo>
                      <a:lnTo>
                        <a:pt x="63" y="33"/>
                      </a:lnTo>
                      <a:lnTo>
                        <a:pt x="63" y="30"/>
                      </a:lnTo>
                      <a:lnTo>
                        <a:pt x="63" y="27"/>
                      </a:lnTo>
                      <a:lnTo>
                        <a:pt x="62" y="25"/>
                      </a:lnTo>
                      <a:lnTo>
                        <a:pt x="60" y="22"/>
                      </a:lnTo>
                      <a:lnTo>
                        <a:pt x="55" y="20"/>
                      </a:lnTo>
                      <a:lnTo>
                        <a:pt x="49" y="19"/>
                      </a:lnTo>
                      <a:lnTo>
                        <a:pt x="43" y="17"/>
                      </a:lnTo>
                      <a:lnTo>
                        <a:pt x="43" y="50"/>
                      </a:lnTo>
                      <a:lnTo>
                        <a:pt x="50" y="51"/>
                      </a:lnTo>
                      <a:lnTo>
                        <a:pt x="57" y="54"/>
                      </a:lnTo>
                      <a:lnTo>
                        <a:pt x="63" y="55"/>
                      </a:lnTo>
                      <a:lnTo>
                        <a:pt x="68" y="59"/>
                      </a:lnTo>
                      <a:lnTo>
                        <a:pt x="73" y="62"/>
                      </a:lnTo>
                      <a:lnTo>
                        <a:pt x="77" y="66"/>
                      </a:lnTo>
                      <a:lnTo>
                        <a:pt x="78" y="72"/>
                      </a:lnTo>
                      <a:lnTo>
                        <a:pt x="79" y="79"/>
                      </a:lnTo>
                      <a:lnTo>
                        <a:pt x="78" y="86"/>
                      </a:lnTo>
                      <a:lnTo>
                        <a:pt x="77" y="93"/>
                      </a:lnTo>
                      <a:lnTo>
                        <a:pt x="73" y="98"/>
                      </a:lnTo>
                      <a:lnTo>
                        <a:pt x="69" y="103"/>
                      </a:lnTo>
                      <a:lnTo>
                        <a:pt x="63" y="107"/>
                      </a:lnTo>
                      <a:lnTo>
                        <a:pt x="57" y="110"/>
                      </a:lnTo>
                      <a:lnTo>
                        <a:pt x="50" y="112"/>
                      </a:lnTo>
                      <a:lnTo>
                        <a:pt x="43" y="114"/>
                      </a:lnTo>
                      <a:lnTo>
                        <a:pt x="44" y="129"/>
                      </a:lnTo>
                      <a:lnTo>
                        <a:pt x="34" y="129"/>
                      </a:lnTo>
                      <a:lnTo>
                        <a:pt x="34" y="115"/>
                      </a:lnTo>
                      <a:lnTo>
                        <a:pt x="26" y="115"/>
                      </a:lnTo>
                      <a:lnTo>
                        <a:pt x="17" y="114"/>
                      </a:lnTo>
                      <a:lnTo>
                        <a:pt x="9" y="111"/>
                      </a:lnTo>
                      <a:lnTo>
                        <a:pt x="1" y="109"/>
                      </a:lnTo>
                      <a:lnTo>
                        <a:pt x="1" y="107"/>
                      </a:lnTo>
                      <a:lnTo>
                        <a:pt x="1" y="103"/>
                      </a:lnTo>
                      <a:lnTo>
                        <a:pt x="2" y="97"/>
                      </a:lnTo>
                      <a:lnTo>
                        <a:pt x="2" y="90"/>
                      </a:lnTo>
                      <a:lnTo>
                        <a:pt x="2" y="84"/>
                      </a:lnTo>
                      <a:lnTo>
                        <a:pt x="10" y="84"/>
                      </a:lnTo>
                      <a:lnTo>
                        <a:pt x="10" y="90"/>
                      </a:lnTo>
                      <a:lnTo>
                        <a:pt x="10" y="92"/>
                      </a:lnTo>
                      <a:lnTo>
                        <a:pt x="11" y="94"/>
                      </a:lnTo>
                      <a:lnTo>
                        <a:pt x="11" y="95"/>
                      </a:lnTo>
                      <a:lnTo>
                        <a:pt x="11" y="98"/>
                      </a:lnTo>
                      <a:lnTo>
                        <a:pt x="15" y="100"/>
                      </a:lnTo>
                      <a:lnTo>
                        <a:pt x="20" y="104"/>
                      </a:lnTo>
                      <a:lnTo>
                        <a:pt x="27" y="105"/>
                      </a:lnTo>
                      <a:lnTo>
                        <a:pt x="34" y="106"/>
                      </a:lnTo>
                      <a:lnTo>
                        <a:pt x="34" y="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04771" name="Freeform 1187"/>
              <p:cNvSpPr>
                <a:spLocks/>
              </p:cNvSpPr>
              <p:nvPr/>
            </p:nvSpPr>
            <p:spPr bwMode="auto">
              <a:xfrm>
                <a:off x="4615" y="2401"/>
                <a:ext cx="3" cy="7"/>
              </a:xfrm>
              <a:custGeom>
                <a:avLst/>
                <a:gdLst>
                  <a:gd name="T0" fmla="*/ 0 w 17"/>
                  <a:gd name="T1" fmla="*/ 35 h 35"/>
                  <a:gd name="T2" fmla="*/ 7 w 17"/>
                  <a:gd name="T3" fmla="*/ 33 h 35"/>
                  <a:gd name="T4" fmla="*/ 12 w 17"/>
                  <a:gd name="T5" fmla="*/ 28 h 35"/>
                  <a:gd name="T6" fmla="*/ 15 w 17"/>
                  <a:gd name="T7" fmla="*/ 23 h 35"/>
                  <a:gd name="T8" fmla="*/ 17 w 17"/>
                  <a:gd name="T9" fmla="*/ 17 h 35"/>
                  <a:gd name="T10" fmla="*/ 15 w 17"/>
                  <a:gd name="T11" fmla="*/ 11 h 35"/>
                  <a:gd name="T12" fmla="*/ 12 w 17"/>
                  <a:gd name="T13" fmla="*/ 5 h 35"/>
                  <a:gd name="T14" fmla="*/ 7 w 17"/>
                  <a:gd name="T15" fmla="*/ 1 h 35"/>
                  <a:gd name="T16" fmla="*/ 0 w 17"/>
                  <a:gd name="T17" fmla="*/ 0 h 35"/>
                  <a:gd name="T18" fmla="*/ 0 w 17"/>
                  <a:gd name="T1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35">
                    <a:moveTo>
                      <a:pt x="0" y="35"/>
                    </a:moveTo>
                    <a:lnTo>
                      <a:pt x="7" y="33"/>
                    </a:lnTo>
                    <a:lnTo>
                      <a:pt x="12" y="28"/>
                    </a:lnTo>
                    <a:lnTo>
                      <a:pt x="15" y="23"/>
                    </a:lnTo>
                    <a:lnTo>
                      <a:pt x="17" y="17"/>
                    </a:lnTo>
                    <a:lnTo>
                      <a:pt x="15" y="11"/>
                    </a:lnTo>
                    <a:lnTo>
                      <a:pt x="12" y="5"/>
                    </a:lnTo>
                    <a:lnTo>
                      <a:pt x="7" y="1"/>
                    </a:lnTo>
                    <a:lnTo>
                      <a:pt x="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772" name="Freeform 1188"/>
              <p:cNvSpPr>
                <a:spLocks/>
              </p:cNvSpPr>
              <p:nvPr/>
            </p:nvSpPr>
            <p:spPr bwMode="auto">
              <a:xfrm>
                <a:off x="4610" y="2391"/>
                <a:ext cx="3" cy="6"/>
              </a:xfrm>
              <a:custGeom>
                <a:avLst/>
                <a:gdLst>
                  <a:gd name="T0" fmla="*/ 16 w 16"/>
                  <a:gd name="T1" fmla="*/ 0 h 32"/>
                  <a:gd name="T2" fmla="*/ 11 w 16"/>
                  <a:gd name="T3" fmla="*/ 2 h 32"/>
                  <a:gd name="T4" fmla="*/ 6 w 16"/>
                  <a:gd name="T5" fmla="*/ 5 h 32"/>
                  <a:gd name="T6" fmla="*/ 2 w 16"/>
                  <a:gd name="T7" fmla="*/ 10 h 32"/>
                  <a:gd name="T8" fmla="*/ 0 w 16"/>
                  <a:gd name="T9" fmla="*/ 17 h 32"/>
                  <a:gd name="T10" fmla="*/ 2 w 16"/>
                  <a:gd name="T11" fmla="*/ 24 h 32"/>
                  <a:gd name="T12" fmla="*/ 5 w 16"/>
                  <a:gd name="T13" fmla="*/ 27 h 32"/>
                  <a:gd name="T14" fmla="*/ 10 w 16"/>
                  <a:gd name="T15" fmla="*/ 31 h 32"/>
                  <a:gd name="T16" fmla="*/ 16 w 16"/>
                  <a:gd name="T17" fmla="*/ 32 h 32"/>
                  <a:gd name="T18" fmla="*/ 16 w 16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32">
                    <a:moveTo>
                      <a:pt x="16" y="0"/>
                    </a:moveTo>
                    <a:lnTo>
                      <a:pt x="11" y="2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4"/>
                    </a:lnTo>
                    <a:lnTo>
                      <a:pt x="5" y="27"/>
                    </a:lnTo>
                    <a:lnTo>
                      <a:pt x="10" y="31"/>
                    </a:lnTo>
                    <a:lnTo>
                      <a:pt x="16" y="3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773" name="Freeform 1189"/>
              <p:cNvSpPr>
                <a:spLocks/>
              </p:cNvSpPr>
              <p:nvPr/>
            </p:nvSpPr>
            <p:spPr bwMode="auto">
              <a:xfrm>
                <a:off x="4741" y="2349"/>
                <a:ext cx="16" cy="26"/>
              </a:xfrm>
              <a:custGeom>
                <a:avLst/>
                <a:gdLst>
                  <a:gd name="T0" fmla="*/ 20 w 78"/>
                  <a:gd name="T1" fmla="*/ 66 h 128"/>
                  <a:gd name="T2" fmla="*/ 3 w 78"/>
                  <a:gd name="T3" fmla="*/ 53 h 128"/>
                  <a:gd name="T4" fmla="*/ 3 w 78"/>
                  <a:gd name="T5" fmla="*/ 27 h 128"/>
                  <a:gd name="T6" fmla="*/ 20 w 78"/>
                  <a:gd name="T7" fmla="*/ 11 h 128"/>
                  <a:gd name="T8" fmla="*/ 33 w 78"/>
                  <a:gd name="T9" fmla="*/ 0 h 128"/>
                  <a:gd name="T10" fmla="*/ 42 w 78"/>
                  <a:gd name="T11" fmla="*/ 8 h 128"/>
                  <a:gd name="T12" fmla="*/ 56 w 78"/>
                  <a:gd name="T13" fmla="*/ 9 h 128"/>
                  <a:gd name="T14" fmla="*/ 71 w 78"/>
                  <a:gd name="T15" fmla="*/ 14 h 128"/>
                  <a:gd name="T16" fmla="*/ 70 w 78"/>
                  <a:gd name="T17" fmla="*/ 19 h 128"/>
                  <a:gd name="T18" fmla="*/ 69 w 78"/>
                  <a:gd name="T19" fmla="*/ 30 h 128"/>
                  <a:gd name="T20" fmla="*/ 61 w 78"/>
                  <a:gd name="T21" fmla="*/ 36 h 128"/>
                  <a:gd name="T22" fmla="*/ 61 w 78"/>
                  <a:gd name="T23" fmla="*/ 28 h 128"/>
                  <a:gd name="T24" fmla="*/ 60 w 78"/>
                  <a:gd name="T25" fmla="*/ 23 h 128"/>
                  <a:gd name="T26" fmla="*/ 54 w 78"/>
                  <a:gd name="T27" fmla="*/ 19 h 128"/>
                  <a:gd name="T28" fmla="*/ 42 w 78"/>
                  <a:gd name="T29" fmla="*/ 16 h 128"/>
                  <a:gd name="T30" fmla="*/ 49 w 78"/>
                  <a:gd name="T31" fmla="*/ 50 h 128"/>
                  <a:gd name="T32" fmla="*/ 63 w 78"/>
                  <a:gd name="T33" fmla="*/ 54 h 128"/>
                  <a:gd name="T34" fmla="*/ 72 w 78"/>
                  <a:gd name="T35" fmla="*/ 61 h 128"/>
                  <a:gd name="T36" fmla="*/ 77 w 78"/>
                  <a:gd name="T37" fmla="*/ 71 h 128"/>
                  <a:gd name="T38" fmla="*/ 77 w 78"/>
                  <a:gd name="T39" fmla="*/ 84 h 128"/>
                  <a:gd name="T40" fmla="*/ 72 w 78"/>
                  <a:gd name="T41" fmla="*/ 96 h 128"/>
                  <a:gd name="T42" fmla="*/ 63 w 78"/>
                  <a:gd name="T43" fmla="*/ 106 h 128"/>
                  <a:gd name="T44" fmla="*/ 49 w 78"/>
                  <a:gd name="T45" fmla="*/ 112 h 128"/>
                  <a:gd name="T46" fmla="*/ 42 w 78"/>
                  <a:gd name="T47" fmla="*/ 128 h 128"/>
                  <a:gd name="T48" fmla="*/ 35 w 78"/>
                  <a:gd name="T49" fmla="*/ 114 h 128"/>
                  <a:gd name="T50" fmla="*/ 16 w 78"/>
                  <a:gd name="T51" fmla="*/ 112 h 128"/>
                  <a:gd name="T52" fmla="*/ 0 w 78"/>
                  <a:gd name="T53" fmla="*/ 107 h 128"/>
                  <a:gd name="T54" fmla="*/ 2 w 78"/>
                  <a:gd name="T55" fmla="*/ 101 h 128"/>
                  <a:gd name="T56" fmla="*/ 2 w 78"/>
                  <a:gd name="T57" fmla="*/ 89 h 128"/>
                  <a:gd name="T58" fmla="*/ 9 w 78"/>
                  <a:gd name="T59" fmla="*/ 83 h 128"/>
                  <a:gd name="T60" fmla="*/ 9 w 78"/>
                  <a:gd name="T61" fmla="*/ 90 h 128"/>
                  <a:gd name="T62" fmla="*/ 10 w 78"/>
                  <a:gd name="T63" fmla="*/ 94 h 128"/>
                  <a:gd name="T64" fmla="*/ 15 w 78"/>
                  <a:gd name="T65" fmla="*/ 99 h 128"/>
                  <a:gd name="T66" fmla="*/ 27 w 78"/>
                  <a:gd name="T67" fmla="*/ 104 h 128"/>
                  <a:gd name="T68" fmla="*/ 35 w 78"/>
                  <a:gd name="T69" fmla="*/ 6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8" h="128">
                    <a:moveTo>
                      <a:pt x="35" y="68"/>
                    </a:moveTo>
                    <a:lnTo>
                      <a:pt x="20" y="66"/>
                    </a:lnTo>
                    <a:lnTo>
                      <a:pt x="9" y="61"/>
                    </a:lnTo>
                    <a:lnTo>
                      <a:pt x="3" y="53"/>
                    </a:lnTo>
                    <a:lnTo>
                      <a:pt x="0" y="39"/>
                    </a:lnTo>
                    <a:lnTo>
                      <a:pt x="3" y="27"/>
                    </a:lnTo>
                    <a:lnTo>
                      <a:pt x="9" y="19"/>
                    </a:lnTo>
                    <a:lnTo>
                      <a:pt x="20" y="11"/>
                    </a:lnTo>
                    <a:lnTo>
                      <a:pt x="35" y="8"/>
                    </a:lnTo>
                    <a:lnTo>
                      <a:pt x="33" y="0"/>
                    </a:lnTo>
                    <a:lnTo>
                      <a:pt x="42" y="0"/>
                    </a:lnTo>
                    <a:lnTo>
                      <a:pt x="42" y="8"/>
                    </a:lnTo>
                    <a:lnTo>
                      <a:pt x="49" y="8"/>
                    </a:lnTo>
                    <a:lnTo>
                      <a:pt x="56" y="9"/>
                    </a:lnTo>
                    <a:lnTo>
                      <a:pt x="64" y="11"/>
                    </a:lnTo>
                    <a:lnTo>
                      <a:pt x="71" y="14"/>
                    </a:lnTo>
                    <a:lnTo>
                      <a:pt x="70" y="19"/>
                    </a:lnTo>
                    <a:lnTo>
                      <a:pt x="70" y="25"/>
                    </a:lnTo>
                    <a:lnTo>
                      <a:pt x="69" y="30"/>
                    </a:lnTo>
                    <a:lnTo>
                      <a:pt x="69" y="36"/>
                    </a:lnTo>
                    <a:lnTo>
                      <a:pt x="61" y="36"/>
                    </a:lnTo>
                    <a:lnTo>
                      <a:pt x="61" y="32"/>
                    </a:lnTo>
                    <a:lnTo>
                      <a:pt x="61" y="28"/>
                    </a:lnTo>
                    <a:lnTo>
                      <a:pt x="61" y="26"/>
                    </a:lnTo>
                    <a:lnTo>
                      <a:pt x="60" y="23"/>
                    </a:lnTo>
                    <a:lnTo>
                      <a:pt x="59" y="21"/>
                    </a:lnTo>
                    <a:lnTo>
                      <a:pt x="54" y="19"/>
                    </a:lnTo>
                    <a:lnTo>
                      <a:pt x="48" y="17"/>
                    </a:lnTo>
                    <a:lnTo>
                      <a:pt x="42" y="16"/>
                    </a:lnTo>
                    <a:lnTo>
                      <a:pt x="42" y="49"/>
                    </a:lnTo>
                    <a:lnTo>
                      <a:pt x="49" y="50"/>
                    </a:lnTo>
                    <a:lnTo>
                      <a:pt x="56" y="53"/>
                    </a:lnTo>
                    <a:lnTo>
                      <a:pt x="63" y="54"/>
                    </a:lnTo>
                    <a:lnTo>
                      <a:pt x="67" y="58"/>
                    </a:lnTo>
                    <a:lnTo>
                      <a:pt x="72" y="61"/>
                    </a:lnTo>
                    <a:lnTo>
                      <a:pt x="76" y="65"/>
                    </a:lnTo>
                    <a:lnTo>
                      <a:pt x="77" y="71"/>
                    </a:lnTo>
                    <a:lnTo>
                      <a:pt x="78" y="78"/>
                    </a:lnTo>
                    <a:lnTo>
                      <a:pt x="77" y="84"/>
                    </a:lnTo>
                    <a:lnTo>
                      <a:pt x="76" y="92"/>
                    </a:lnTo>
                    <a:lnTo>
                      <a:pt x="72" y="96"/>
                    </a:lnTo>
                    <a:lnTo>
                      <a:pt x="69" y="101"/>
                    </a:lnTo>
                    <a:lnTo>
                      <a:pt x="63" y="106"/>
                    </a:lnTo>
                    <a:lnTo>
                      <a:pt x="56" y="110"/>
                    </a:lnTo>
                    <a:lnTo>
                      <a:pt x="49" y="112"/>
                    </a:lnTo>
                    <a:lnTo>
                      <a:pt x="42" y="114"/>
                    </a:lnTo>
                    <a:lnTo>
                      <a:pt x="42" y="128"/>
                    </a:lnTo>
                    <a:lnTo>
                      <a:pt x="33" y="128"/>
                    </a:lnTo>
                    <a:lnTo>
                      <a:pt x="35" y="114"/>
                    </a:lnTo>
                    <a:lnTo>
                      <a:pt x="26" y="114"/>
                    </a:lnTo>
                    <a:lnTo>
                      <a:pt x="16" y="112"/>
                    </a:lnTo>
                    <a:lnTo>
                      <a:pt x="8" y="110"/>
                    </a:lnTo>
                    <a:lnTo>
                      <a:pt x="0" y="107"/>
                    </a:lnTo>
                    <a:lnTo>
                      <a:pt x="0" y="106"/>
                    </a:lnTo>
                    <a:lnTo>
                      <a:pt x="2" y="101"/>
                    </a:lnTo>
                    <a:lnTo>
                      <a:pt x="2" y="95"/>
                    </a:lnTo>
                    <a:lnTo>
                      <a:pt x="2" y="89"/>
                    </a:lnTo>
                    <a:lnTo>
                      <a:pt x="2" y="83"/>
                    </a:lnTo>
                    <a:lnTo>
                      <a:pt x="9" y="83"/>
                    </a:lnTo>
                    <a:lnTo>
                      <a:pt x="9" y="89"/>
                    </a:lnTo>
                    <a:lnTo>
                      <a:pt x="9" y="90"/>
                    </a:lnTo>
                    <a:lnTo>
                      <a:pt x="9" y="93"/>
                    </a:lnTo>
                    <a:lnTo>
                      <a:pt x="10" y="94"/>
                    </a:lnTo>
                    <a:lnTo>
                      <a:pt x="11" y="96"/>
                    </a:lnTo>
                    <a:lnTo>
                      <a:pt x="15" y="99"/>
                    </a:lnTo>
                    <a:lnTo>
                      <a:pt x="20" y="103"/>
                    </a:lnTo>
                    <a:lnTo>
                      <a:pt x="27" y="104"/>
                    </a:lnTo>
                    <a:lnTo>
                      <a:pt x="35" y="105"/>
                    </a:lnTo>
                    <a:lnTo>
                      <a:pt x="35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774" name="Freeform 1190"/>
              <p:cNvSpPr>
                <a:spLocks/>
              </p:cNvSpPr>
              <p:nvPr/>
            </p:nvSpPr>
            <p:spPr bwMode="auto">
              <a:xfrm>
                <a:off x="4750" y="2363"/>
                <a:ext cx="3" cy="7"/>
              </a:xfrm>
              <a:custGeom>
                <a:avLst/>
                <a:gdLst>
                  <a:gd name="T0" fmla="*/ 0 w 18"/>
                  <a:gd name="T1" fmla="*/ 35 h 35"/>
                  <a:gd name="T2" fmla="*/ 7 w 18"/>
                  <a:gd name="T3" fmla="*/ 33 h 35"/>
                  <a:gd name="T4" fmla="*/ 13 w 18"/>
                  <a:gd name="T5" fmla="*/ 28 h 35"/>
                  <a:gd name="T6" fmla="*/ 17 w 18"/>
                  <a:gd name="T7" fmla="*/ 23 h 35"/>
                  <a:gd name="T8" fmla="*/ 18 w 18"/>
                  <a:gd name="T9" fmla="*/ 17 h 35"/>
                  <a:gd name="T10" fmla="*/ 17 w 18"/>
                  <a:gd name="T11" fmla="*/ 11 h 35"/>
                  <a:gd name="T12" fmla="*/ 13 w 18"/>
                  <a:gd name="T13" fmla="*/ 5 h 35"/>
                  <a:gd name="T14" fmla="*/ 7 w 18"/>
                  <a:gd name="T15" fmla="*/ 1 h 35"/>
                  <a:gd name="T16" fmla="*/ 0 w 18"/>
                  <a:gd name="T17" fmla="*/ 0 h 35"/>
                  <a:gd name="T18" fmla="*/ 0 w 18"/>
                  <a:gd name="T1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5">
                    <a:moveTo>
                      <a:pt x="0" y="35"/>
                    </a:moveTo>
                    <a:lnTo>
                      <a:pt x="7" y="33"/>
                    </a:lnTo>
                    <a:lnTo>
                      <a:pt x="13" y="28"/>
                    </a:lnTo>
                    <a:lnTo>
                      <a:pt x="17" y="23"/>
                    </a:lnTo>
                    <a:lnTo>
                      <a:pt x="18" y="17"/>
                    </a:lnTo>
                    <a:lnTo>
                      <a:pt x="17" y="11"/>
                    </a:lnTo>
                    <a:lnTo>
                      <a:pt x="13" y="5"/>
                    </a:lnTo>
                    <a:lnTo>
                      <a:pt x="7" y="1"/>
                    </a:lnTo>
                    <a:lnTo>
                      <a:pt x="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775" name="Freeform 1191"/>
              <p:cNvSpPr>
                <a:spLocks/>
              </p:cNvSpPr>
              <p:nvPr/>
            </p:nvSpPr>
            <p:spPr bwMode="auto">
              <a:xfrm>
                <a:off x="4745" y="2352"/>
                <a:ext cx="3" cy="7"/>
              </a:xfrm>
              <a:custGeom>
                <a:avLst/>
                <a:gdLst>
                  <a:gd name="T0" fmla="*/ 17 w 17"/>
                  <a:gd name="T1" fmla="*/ 0 h 32"/>
                  <a:gd name="T2" fmla="*/ 10 w 17"/>
                  <a:gd name="T3" fmla="*/ 1 h 32"/>
                  <a:gd name="T4" fmla="*/ 6 w 17"/>
                  <a:gd name="T5" fmla="*/ 5 h 32"/>
                  <a:gd name="T6" fmla="*/ 1 w 17"/>
                  <a:gd name="T7" fmla="*/ 10 h 32"/>
                  <a:gd name="T8" fmla="*/ 0 w 17"/>
                  <a:gd name="T9" fmla="*/ 17 h 32"/>
                  <a:gd name="T10" fmla="*/ 1 w 17"/>
                  <a:gd name="T11" fmla="*/ 23 h 32"/>
                  <a:gd name="T12" fmla="*/ 4 w 17"/>
                  <a:gd name="T13" fmla="*/ 27 h 32"/>
                  <a:gd name="T14" fmla="*/ 9 w 17"/>
                  <a:gd name="T15" fmla="*/ 31 h 32"/>
                  <a:gd name="T16" fmla="*/ 17 w 17"/>
                  <a:gd name="T17" fmla="*/ 32 h 32"/>
                  <a:gd name="T18" fmla="*/ 17 w 17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32">
                    <a:moveTo>
                      <a:pt x="17" y="0"/>
                    </a:moveTo>
                    <a:lnTo>
                      <a:pt x="10" y="1"/>
                    </a:lnTo>
                    <a:lnTo>
                      <a:pt x="6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4" y="27"/>
                    </a:lnTo>
                    <a:lnTo>
                      <a:pt x="9" y="31"/>
                    </a:lnTo>
                    <a:lnTo>
                      <a:pt x="17" y="3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776" name="Freeform 1192"/>
              <p:cNvSpPr>
                <a:spLocks/>
              </p:cNvSpPr>
              <p:nvPr/>
            </p:nvSpPr>
            <p:spPr bwMode="auto">
              <a:xfrm>
                <a:off x="4639" y="2266"/>
                <a:ext cx="13" cy="20"/>
              </a:xfrm>
              <a:custGeom>
                <a:avLst/>
                <a:gdLst>
                  <a:gd name="T0" fmla="*/ 55 w 67"/>
                  <a:gd name="T1" fmla="*/ 13 h 102"/>
                  <a:gd name="T2" fmla="*/ 58 w 67"/>
                  <a:gd name="T3" fmla="*/ 13 h 102"/>
                  <a:gd name="T4" fmla="*/ 61 w 67"/>
                  <a:gd name="T5" fmla="*/ 15 h 102"/>
                  <a:gd name="T6" fmla="*/ 63 w 67"/>
                  <a:gd name="T7" fmla="*/ 15 h 102"/>
                  <a:gd name="T8" fmla="*/ 66 w 67"/>
                  <a:gd name="T9" fmla="*/ 16 h 102"/>
                  <a:gd name="T10" fmla="*/ 66 w 67"/>
                  <a:gd name="T11" fmla="*/ 17 h 102"/>
                  <a:gd name="T12" fmla="*/ 64 w 67"/>
                  <a:gd name="T13" fmla="*/ 22 h 102"/>
                  <a:gd name="T14" fmla="*/ 64 w 67"/>
                  <a:gd name="T15" fmla="*/ 28 h 102"/>
                  <a:gd name="T16" fmla="*/ 63 w 67"/>
                  <a:gd name="T17" fmla="*/ 34 h 102"/>
                  <a:gd name="T18" fmla="*/ 63 w 67"/>
                  <a:gd name="T19" fmla="*/ 40 h 102"/>
                  <a:gd name="T20" fmla="*/ 56 w 67"/>
                  <a:gd name="T21" fmla="*/ 40 h 102"/>
                  <a:gd name="T22" fmla="*/ 55 w 67"/>
                  <a:gd name="T23" fmla="*/ 30 h 102"/>
                  <a:gd name="T24" fmla="*/ 55 w 67"/>
                  <a:gd name="T25" fmla="*/ 29 h 102"/>
                  <a:gd name="T26" fmla="*/ 54 w 67"/>
                  <a:gd name="T27" fmla="*/ 28 h 102"/>
                  <a:gd name="T28" fmla="*/ 51 w 67"/>
                  <a:gd name="T29" fmla="*/ 27 h 102"/>
                  <a:gd name="T30" fmla="*/ 50 w 67"/>
                  <a:gd name="T31" fmla="*/ 26 h 102"/>
                  <a:gd name="T32" fmla="*/ 34 w 67"/>
                  <a:gd name="T33" fmla="*/ 73 h 102"/>
                  <a:gd name="T34" fmla="*/ 38 w 67"/>
                  <a:gd name="T35" fmla="*/ 74 h 102"/>
                  <a:gd name="T36" fmla="*/ 41 w 67"/>
                  <a:gd name="T37" fmla="*/ 75 h 102"/>
                  <a:gd name="T38" fmla="*/ 45 w 67"/>
                  <a:gd name="T39" fmla="*/ 77 h 102"/>
                  <a:gd name="T40" fmla="*/ 50 w 67"/>
                  <a:gd name="T41" fmla="*/ 77 h 102"/>
                  <a:gd name="T42" fmla="*/ 54 w 67"/>
                  <a:gd name="T43" fmla="*/ 77 h 102"/>
                  <a:gd name="T44" fmla="*/ 57 w 67"/>
                  <a:gd name="T45" fmla="*/ 77 h 102"/>
                  <a:gd name="T46" fmla="*/ 61 w 67"/>
                  <a:gd name="T47" fmla="*/ 75 h 102"/>
                  <a:gd name="T48" fmla="*/ 66 w 67"/>
                  <a:gd name="T49" fmla="*/ 74 h 102"/>
                  <a:gd name="T50" fmla="*/ 67 w 67"/>
                  <a:gd name="T51" fmla="*/ 75 h 102"/>
                  <a:gd name="T52" fmla="*/ 63 w 67"/>
                  <a:gd name="T53" fmla="*/ 83 h 102"/>
                  <a:gd name="T54" fmla="*/ 62 w 67"/>
                  <a:gd name="T55" fmla="*/ 84 h 102"/>
                  <a:gd name="T56" fmla="*/ 57 w 67"/>
                  <a:gd name="T57" fmla="*/ 85 h 102"/>
                  <a:gd name="T58" fmla="*/ 52 w 67"/>
                  <a:gd name="T59" fmla="*/ 86 h 102"/>
                  <a:gd name="T60" fmla="*/ 46 w 67"/>
                  <a:gd name="T61" fmla="*/ 88 h 102"/>
                  <a:gd name="T62" fmla="*/ 40 w 67"/>
                  <a:gd name="T63" fmla="*/ 88 h 102"/>
                  <a:gd name="T64" fmla="*/ 38 w 67"/>
                  <a:gd name="T65" fmla="*/ 88 h 102"/>
                  <a:gd name="T66" fmla="*/ 34 w 67"/>
                  <a:gd name="T67" fmla="*/ 88 h 102"/>
                  <a:gd name="T68" fmla="*/ 32 w 67"/>
                  <a:gd name="T69" fmla="*/ 88 h 102"/>
                  <a:gd name="T70" fmla="*/ 28 w 67"/>
                  <a:gd name="T71" fmla="*/ 88 h 102"/>
                  <a:gd name="T72" fmla="*/ 23 w 67"/>
                  <a:gd name="T73" fmla="*/ 102 h 102"/>
                  <a:gd name="T74" fmla="*/ 16 w 67"/>
                  <a:gd name="T75" fmla="*/ 102 h 102"/>
                  <a:gd name="T76" fmla="*/ 22 w 67"/>
                  <a:gd name="T77" fmla="*/ 86 h 102"/>
                  <a:gd name="T78" fmla="*/ 12 w 67"/>
                  <a:gd name="T79" fmla="*/ 80 h 102"/>
                  <a:gd name="T80" fmla="*/ 5 w 67"/>
                  <a:gd name="T81" fmla="*/ 72 h 102"/>
                  <a:gd name="T82" fmla="*/ 1 w 67"/>
                  <a:gd name="T83" fmla="*/ 63 h 102"/>
                  <a:gd name="T84" fmla="*/ 0 w 67"/>
                  <a:gd name="T85" fmla="*/ 54 h 102"/>
                  <a:gd name="T86" fmla="*/ 0 w 67"/>
                  <a:gd name="T87" fmla="*/ 47 h 102"/>
                  <a:gd name="T88" fmla="*/ 1 w 67"/>
                  <a:gd name="T89" fmla="*/ 43 h 102"/>
                  <a:gd name="T90" fmla="*/ 4 w 67"/>
                  <a:gd name="T91" fmla="*/ 38 h 102"/>
                  <a:gd name="T92" fmla="*/ 6 w 67"/>
                  <a:gd name="T93" fmla="*/ 33 h 102"/>
                  <a:gd name="T94" fmla="*/ 7 w 67"/>
                  <a:gd name="T95" fmla="*/ 30 h 102"/>
                  <a:gd name="T96" fmla="*/ 11 w 67"/>
                  <a:gd name="T97" fmla="*/ 28 h 102"/>
                  <a:gd name="T98" fmla="*/ 13 w 67"/>
                  <a:gd name="T99" fmla="*/ 26 h 102"/>
                  <a:gd name="T100" fmla="*/ 17 w 67"/>
                  <a:gd name="T101" fmla="*/ 24 h 102"/>
                  <a:gd name="T102" fmla="*/ 27 w 67"/>
                  <a:gd name="T103" fmla="*/ 19 h 102"/>
                  <a:gd name="T104" fmla="*/ 32 w 67"/>
                  <a:gd name="T105" fmla="*/ 16 h 102"/>
                  <a:gd name="T106" fmla="*/ 38 w 67"/>
                  <a:gd name="T107" fmla="*/ 13 h 102"/>
                  <a:gd name="T108" fmla="*/ 43 w 67"/>
                  <a:gd name="T109" fmla="*/ 12 h 102"/>
                  <a:gd name="T110" fmla="*/ 47 w 67"/>
                  <a:gd name="T111" fmla="*/ 12 h 102"/>
                  <a:gd name="T112" fmla="*/ 51 w 67"/>
                  <a:gd name="T113" fmla="*/ 0 h 102"/>
                  <a:gd name="T114" fmla="*/ 58 w 67"/>
                  <a:gd name="T115" fmla="*/ 0 h 102"/>
                  <a:gd name="T116" fmla="*/ 55 w 67"/>
                  <a:gd name="T11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7" h="102">
                    <a:moveTo>
                      <a:pt x="55" y="13"/>
                    </a:moveTo>
                    <a:lnTo>
                      <a:pt x="58" y="13"/>
                    </a:lnTo>
                    <a:lnTo>
                      <a:pt x="61" y="15"/>
                    </a:lnTo>
                    <a:lnTo>
                      <a:pt x="63" y="15"/>
                    </a:lnTo>
                    <a:lnTo>
                      <a:pt x="66" y="16"/>
                    </a:lnTo>
                    <a:lnTo>
                      <a:pt x="66" y="17"/>
                    </a:lnTo>
                    <a:lnTo>
                      <a:pt x="64" y="22"/>
                    </a:lnTo>
                    <a:lnTo>
                      <a:pt x="64" y="28"/>
                    </a:lnTo>
                    <a:lnTo>
                      <a:pt x="63" y="34"/>
                    </a:lnTo>
                    <a:lnTo>
                      <a:pt x="63" y="40"/>
                    </a:lnTo>
                    <a:lnTo>
                      <a:pt x="56" y="40"/>
                    </a:lnTo>
                    <a:lnTo>
                      <a:pt x="55" y="30"/>
                    </a:lnTo>
                    <a:lnTo>
                      <a:pt x="55" y="29"/>
                    </a:lnTo>
                    <a:lnTo>
                      <a:pt x="54" y="28"/>
                    </a:lnTo>
                    <a:lnTo>
                      <a:pt x="51" y="27"/>
                    </a:lnTo>
                    <a:lnTo>
                      <a:pt x="50" y="26"/>
                    </a:lnTo>
                    <a:lnTo>
                      <a:pt x="34" y="73"/>
                    </a:lnTo>
                    <a:lnTo>
                      <a:pt x="38" y="74"/>
                    </a:lnTo>
                    <a:lnTo>
                      <a:pt x="41" y="75"/>
                    </a:lnTo>
                    <a:lnTo>
                      <a:pt x="45" y="77"/>
                    </a:lnTo>
                    <a:lnTo>
                      <a:pt x="50" y="77"/>
                    </a:lnTo>
                    <a:lnTo>
                      <a:pt x="54" y="77"/>
                    </a:lnTo>
                    <a:lnTo>
                      <a:pt x="57" y="77"/>
                    </a:lnTo>
                    <a:lnTo>
                      <a:pt x="61" y="75"/>
                    </a:lnTo>
                    <a:lnTo>
                      <a:pt x="66" y="74"/>
                    </a:lnTo>
                    <a:lnTo>
                      <a:pt x="67" y="75"/>
                    </a:lnTo>
                    <a:lnTo>
                      <a:pt x="63" y="83"/>
                    </a:lnTo>
                    <a:lnTo>
                      <a:pt x="62" y="84"/>
                    </a:lnTo>
                    <a:lnTo>
                      <a:pt x="57" y="85"/>
                    </a:lnTo>
                    <a:lnTo>
                      <a:pt x="52" y="86"/>
                    </a:lnTo>
                    <a:lnTo>
                      <a:pt x="46" y="88"/>
                    </a:lnTo>
                    <a:lnTo>
                      <a:pt x="40" y="88"/>
                    </a:lnTo>
                    <a:lnTo>
                      <a:pt x="38" y="88"/>
                    </a:lnTo>
                    <a:lnTo>
                      <a:pt x="34" y="88"/>
                    </a:lnTo>
                    <a:lnTo>
                      <a:pt x="32" y="88"/>
                    </a:lnTo>
                    <a:lnTo>
                      <a:pt x="28" y="88"/>
                    </a:lnTo>
                    <a:lnTo>
                      <a:pt x="23" y="102"/>
                    </a:lnTo>
                    <a:lnTo>
                      <a:pt x="16" y="102"/>
                    </a:lnTo>
                    <a:lnTo>
                      <a:pt x="22" y="86"/>
                    </a:lnTo>
                    <a:lnTo>
                      <a:pt x="12" y="80"/>
                    </a:lnTo>
                    <a:lnTo>
                      <a:pt x="5" y="72"/>
                    </a:lnTo>
                    <a:lnTo>
                      <a:pt x="1" y="63"/>
                    </a:lnTo>
                    <a:lnTo>
                      <a:pt x="0" y="54"/>
                    </a:lnTo>
                    <a:lnTo>
                      <a:pt x="0" y="47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6" y="33"/>
                    </a:lnTo>
                    <a:lnTo>
                      <a:pt x="7" y="30"/>
                    </a:lnTo>
                    <a:lnTo>
                      <a:pt x="11" y="28"/>
                    </a:lnTo>
                    <a:lnTo>
                      <a:pt x="13" y="26"/>
                    </a:lnTo>
                    <a:lnTo>
                      <a:pt x="17" y="24"/>
                    </a:lnTo>
                    <a:lnTo>
                      <a:pt x="27" y="19"/>
                    </a:lnTo>
                    <a:lnTo>
                      <a:pt x="32" y="16"/>
                    </a:lnTo>
                    <a:lnTo>
                      <a:pt x="38" y="13"/>
                    </a:lnTo>
                    <a:lnTo>
                      <a:pt x="43" y="12"/>
                    </a:lnTo>
                    <a:lnTo>
                      <a:pt x="47" y="12"/>
                    </a:lnTo>
                    <a:lnTo>
                      <a:pt x="51" y="0"/>
                    </a:lnTo>
                    <a:lnTo>
                      <a:pt x="58" y="0"/>
                    </a:lnTo>
                    <a:lnTo>
                      <a:pt x="5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777" name="Freeform 1193"/>
              <p:cNvSpPr>
                <a:spLocks/>
              </p:cNvSpPr>
              <p:nvPr/>
            </p:nvSpPr>
            <p:spPr bwMode="auto">
              <a:xfrm>
                <a:off x="4643" y="2270"/>
                <a:ext cx="4" cy="9"/>
              </a:xfrm>
              <a:custGeom>
                <a:avLst/>
                <a:gdLst>
                  <a:gd name="T0" fmla="*/ 21 w 21"/>
                  <a:gd name="T1" fmla="*/ 0 h 43"/>
                  <a:gd name="T2" fmla="*/ 10 w 21"/>
                  <a:gd name="T3" fmla="*/ 0 h 43"/>
                  <a:gd name="T4" fmla="*/ 4 w 21"/>
                  <a:gd name="T5" fmla="*/ 5 h 43"/>
                  <a:gd name="T6" fmla="*/ 1 w 21"/>
                  <a:gd name="T7" fmla="*/ 13 h 43"/>
                  <a:gd name="T8" fmla="*/ 0 w 21"/>
                  <a:gd name="T9" fmla="*/ 21 h 43"/>
                  <a:gd name="T10" fmla="*/ 0 w 21"/>
                  <a:gd name="T11" fmla="*/ 26 h 43"/>
                  <a:gd name="T12" fmla="*/ 1 w 21"/>
                  <a:gd name="T13" fmla="*/ 32 h 43"/>
                  <a:gd name="T14" fmla="*/ 4 w 21"/>
                  <a:gd name="T15" fmla="*/ 37 h 43"/>
                  <a:gd name="T16" fmla="*/ 6 w 21"/>
                  <a:gd name="T17" fmla="*/ 43 h 43"/>
                  <a:gd name="T18" fmla="*/ 21 w 21"/>
                  <a:gd name="T1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43">
                    <a:moveTo>
                      <a:pt x="21" y="0"/>
                    </a:moveTo>
                    <a:lnTo>
                      <a:pt x="10" y="0"/>
                    </a:lnTo>
                    <a:lnTo>
                      <a:pt x="4" y="5"/>
                    </a:lnTo>
                    <a:lnTo>
                      <a:pt x="1" y="13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1" y="32"/>
                    </a:lnTo>
                    <a:lnTo>
                      <a:pt x="4" y="37"/>
                    </a:lnTo>
                    <a:lnTo>
                      <a:pt x="6" y="4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778" name="Freeform 1194"/>
              <p:cNvSpPr>
                <a:spLocks/>
              </p:cNvSpPr>
              <p:nvPr/>
            </p:nvSpPr>
            <p:spPr bwMode="auto">
              <a:xfrm>
                <a:off x="4522" y="2345"/>
                <a:ext cx="13" cy="20"/>
              </a:xfrm>
              <a:custGeom>
                <a:avLst/>
                <a:gdLst>
                  <a:gd name="T0" fmla="*/ 53 w 66"/>
                  <a:gd name="T1" fmla="*/ 12 h 101"/>
                  <a:gd name="T2" fmla="*/ 57 w 66"/>
                  <a:gd name="T3" fmla="*/ 13 h 101"/>
                  <a:gd name="T4" fmla="*/ 59 w 66"/>
                  <a:gd name="T5" fmla="*/ 13 h 101"/>
                  <a:gd name="T6" fmla="*/ 63 w 66"/>
                  <a:gd name="T7" fmla="*/ 14 h 101"/>
                  <a:gd name="T8" fmla="*/ 66 w 66"/>
                  <a:gd name="T9" fmla="*/ 16 h 101"/>
                  <a:gd name="T10" fmla="*/ 66 w 66"/>
                  <a:gd name="T11" fmla="*/ 17 h 101"/>
                  <a:gd name="T12" fmla="*/ 64 w 66"/>
                  <a:gd name="T13" fmla="*/ 22 h 101"/>
                  <a:gd name="T14" fmla="*/ 64 w 66"/>
                  <a:gd name="T15" fmla="*/ 28 h 101"/>
                  <a:gd name="T16" fmla="*/ 63 w 66"/>
                  <a:gd name="T17" fmla="*/ 34 h 101"/>
                  <a:gd name="T18" fmla="*/ 63 w 66"/>
                  <a:gd name="T19" fmla="*/ 40 h 101"/>
                  <a:gd name="T20" fmla="*/ 56 w 66"/>
                  <a:gd name="T21" fmla="*/ 40 h 101"/>
                  <a:gd name="T22" fmla="*/ 55 w 66"/>
                  <a:gd name="T23" fmla="*/ 30 h 101"/>
                  <a:gd name="T24" fmla="*/ 55 w 66"/>
                  <a:gd name="T25" fmla="*/ 29 h 101"/>
                  <a:gd name="T26" fmla="*/ 53 w 66"/>
                  <a:gd name="T27" fmla="*/ 27 h 101"/>
                  <a:gd name="T28" fmla="*/ 51 w 66"/>
                  <a:gd name="T29" fmla="*/ 25 h 101"/>
                  <a:gd name="T30" fmla="*/ 50 w 66"/>
                  <a:gd name="T31" fmla="*/ 25 h 101"/>
                  <a:gd name="T32" fmla="*/ 33 w 66"/>
                  <a:gd name="T33" fmla="*/ 72 h 101"/>
                  <a:gd name="T34" fmla="*/ 36 w 66"/>
                  <a:gd name="T35" fmla="*/ 74 h 101"/>
                  <a:gd name="T36" fmla="*/ 41 w 66"/>
                  <a:gd name="T37" fmla="*/ 75 h 101"/>
                  <a:gd name="T38" fmla="*/ 45 w 66"/>
                  <a:gd name="T39" fmla="*/ 77 h 101"/>
                  <a:gd name="T40" fmla="*/ 50 w 66"/>
                  <a:gd name="T41" fmla="*/ 77 h 101"/>
                  <a:gd name="T42" fmla="*/ 53 w 66"/>
                  <a:gd name="T43" fmla="*/ 77 h 101"/>
                  <a:gd name="T44" fmla="*/ 57 w 66"/>
                  <a:gd name="T45" fmla="*/ 77 h 101"/>
                  <a:gd name="T46" fmla="*/ 61 w 66"/>
                  <a:gd name="T47" fmla="*/ 75 h 101"/>
                  <a:gd name="T48" fmla="*/ 66 w 66"/>
                  <a:gd name="T49" fmla="*/ 74 h 101"/>
                  <a:gd name="T50" fmla="*/ 66 w 66"/>
                  <a:gd name="T51" fmla="*/ 75 h 101"/>
                  <a:gd name="T52" fmla="*/ 63 w 66"/>
                  <a:gd name="T53" fmla="*/ 83 h 101"/>
                  <a:gd name="T54" fmla="*/ 62 w 66"/>
                  <a:gd name="T55" fmla="*/ 83 h 101"/>
                  <a:gd name="T56" fmla="*/ 57 w 66"/>
                  <a:gd name="T57" fmla="*/ 85 h 101"/>
                  <a:gd name="T58" fmla="*/ 51 w 66"/>
                  <a:gd name="T59" fmla="*/ 86 h 101"/>
                  <a:gd name="T60" fmla="*/ 46 w 66"/>
                  <a:gd name="T61" fmla="*/ 87 h 101"/>
                  <a:gd name="T62" fmla="*/ 40 w 66"/>
                  <a:gd name="T63" fmla="*/ 87 h 101"/>
                  <a:gd name="T64" fmla="*/ 38 w 66"/>
                  <a:gd name="T65" fmla="*/ 87 h 101"/>
                  <a:gd name="T66" fmla="*/ 34 w 66"/>
                  <a:gd name="T67" fmla="*/ 87 h 101"/>
                  <a:gd name="T68" fmla="*/ 30 w 66"/>
                  <a:gd name="T69" fmla="*/ 87 h 101"/>
                  <a:gd name="T70" fmla="*/ 28 w 66"/>
                  <a:gd name="T71" fmla="*/ 87 h 101"/>
                  <a:gd name="T72" fmla="*/ 22 w 66"/>
                  <a:gd name="T73" fmla="*/ 101 h 101"/>
                  <a:gd name="T74" fmla="*/ 14 w 66"/>
                  <a:gd name="T75" fmla="*/ 101 h 101"/>
                  <a:gd name="T76" fmla="*/ 20 w 66"/>
                  <a:gd name="T77" fmla="*/ 85 h 101"/>
                  <a:gd name="T78" fmla="*/ 11 w 66"/>
                  <a:gd name="T79" fmla="*/ 79 h 101"/>
                  <a:gd name="T80" fmla="*/ 5 w 66"/>
                  <a:gd name="T81" fmla="*/ 72 h 101"/>
                  <a:gd name="T82" fmla="*/ 1 w 66"/>
                  <a:gd name="T83" fmla="*/ 63 h 101"/>
                  <a:gd name="T84" fmla="*/ 0 w 66"/>
                  <a:gd name="T85" fmla="*/ 53 h 101"/>
                  <a:gd name="T86" fmla="*/ 0 w 66"/>
                  <a:gd name="T87" fmla="*/ 47 h 101"/>
                  <a:gd name="T88" fmla="*/ 1 w 66"/>
                  <a:gd name="T89" fmla="*/ 42 h 101"/>
                  <a:gd name="T90" fmla="*/ 3 w 66"/>
                  <a:gd name="T91" fmla="*/ 38 h 101"/>
                  <a:gd name="T92" fmla="*/ 6 w 66"/>
                  <a:gd name="T93" fmla="*/ 33 h 101"/>
                  <a:gd name="T94" fmla="*/ 7 w 66"/>
                  <a:gd name="T95" fmla="*/ 29 h 101"/>
                  <a:gd name="T96" fmla="*/ 10 w 66"/>
                  <a:gd name="T97" fmla="*/ 27 h 101"/>
                  <a:gd name="T98" fmla="*/ 13 w 66"/>
                  <a:gd name="T99" fmla="*/ 25 h 101"/>
                  <a:gd name="T100" fmla="*/ 17 w 66"/>
                  <a:gd name="T101" fmla="*/ 23 h 101"/>
                  <a:gd name="T102" fmla="*/ 25 w 66"/>
                  <a:gd name="T103" fmla="*/ 18 h 101"/>
                  <a:gd name="T104" fmla="*/ 31 w 66"/>
                  <a:gd name="T105" fmla="*/ 16 h 101"/>
                  <a:gd name="T106" fmla="*/ 36 w 66"/>
                  <a:gd name="T107" fmla="*/ 13 h 101"/>
                  <a:gd name="T108" fmla="*/ 42 w 66"/>
                  <a:gd name="T109" fmla="*/ 12 h 101"/>
                  <a:gd name="T110" fmla="*/ 46 w 66"/>
                  <a:gd name="T111" fmla="*/ 12 h 101"/>
                  <a:gd name="T112" fmla="*/ 51 w 66"/>
                  <a:gd name="T113" fmla="*/ 0 h 101"/>
                  <a:gd name="T114" fmla="*/ 58 w 66"/>
                  <a:gd name="T115" fmla="*/ 0 h 101"/>
                  <a:gd name="T116" fmla="*/ 53 w 66"/>
                  <a:gd name="T117" fmla="*/ 1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6" h="101">
                    <a:moveTo>
                      <a:pt x="53" y="12"/>
                    </a:moveTo>
                    <a:lnTo>
                      <a:pt x="57" y="13"/>
                    </a:lnTo>
                    <a:lnTo>
                      <a:pt x="59" y="13"/>
                    </a:lnTo>
                    <a:lnTo>
                      <a:pt x="63" y="14"/>
                    </a:lnTo>
                    <a:lnTo>
                      <a:pt x="66" y="16"/>
                    </a:lnTo>
                    <a:lnTo>
                      <a:pt x="66" y="17"/>
                    </a:lnTo>
                    <a:lnTo>
                      <a:pt x="64" y="22"/>
                    </a:lnTo>
                    <a:lnTo>
                      <a:pt x="64" y="28"/>
                    </a:lnTo>
                    <a:lnTo>
                      <a:pt x="63" y="34"/>
                    </a:lnTo>
                    <a:lnTo>
                      <a:pt x="63" y="40"/>
                    </a:lnTo>
                    <a:lnTo>
                      <a:pt x="56" y="40"/>
                    </a:lnTo>
                    <a:lnTo>
                      <a:pt x="55" y="30"/>
                    </a:lnTo>
                    <a:lnTo>
                      <a:pt x="55" y="29"/>
                    </a:lnTo>
                    <a:lnTo>
                      <a:pt x="53" y="27"/>
                    </a:lnTo>
                    <a:lnTo>
                      <a:pt x="51" y="25"/>
                    </a:lnTo>
                    <a:lnTo>
                      <a:pt x="50" y="25"/>
                    </a:lnTo>
                    <a:lnTo>
                      <a:pt x="33" y="72"/>
                    </a:lnTo>
                    <a:lnTo>
                      <a:pt x="36" y="74"/>
                    </a:lnTo>
                    <a:lnTo>
                      <a:pt x="41" y="75"/>
                    </a:lnTo>
                    <a:lnTo>
                      <a:pt x="45" y="77"/>
                    </a:lnTo>
                    <a:lnTo>
                      <a:pt x="50" y="77"/>
                    </a:lnTo>
                    <a:lnTo>
                      <a:pt x="53" y="77"/>
                    </a:lnTo>
                    <a:lnTo>
                      <a:pt x="57" y="77"/>
                    </a:lnTo>
                    <a:lnTo>
                      <a:pt x="61" y="75"/>
                    </a:lnTo>
                    <a:lnTo>
                      <a:pt x="66" y="74"/>
                    </a:lnTo>
                    <a:lnTo>
                      <a:pt x="66" y="75"/>
                    </a:lnTo>
                    <a:lnTo>
                      <a:pt x="63" y="83"/>
                    </a:lnTo>
                    <a:lnTo>
                      <a:pt x="62" y="83"/>
                    </a:lnTo>
                    <a:lnTo>
                      <a:pt x="57" y="85"/>
                    </a:lnTo>
                    <a:lnTo>
                      <a:pt x="51" y="86"/>
                    </a:lnTo>
                    <a:lnTo>
                      <a:pt x="46" y="87"/>
                    </a:lnTo>
                    <a:lnTo>
                      <a:pt x="40" y="87"/>
                    </a:lnTo>
                    <a:lnTo>
                      <a:pt x="38" y="87"/>
                    </a:lnTo>
                    <a:lnTo>
                      <a:pt x="34" y="87"/>
                    </a:lnTo>
                    <a:lnTo>
                      <a:pt x="30" y="87"/>
                    </a:lnTo>
                    <a:lnTo>
                      <a:pt x="28" y="87"/>
                    </a:lnTo>
                    <a:lnTo>
                      <a:pt x="22" y="101"/>
                    </a:lnTo>
                    <a:lnTo>
                      <a:pt x="14" y="101"/>
                    </a:lnTo>
                    <a:lnTo>
                      <a:pt x="20" y="85"/>
                    </a:lnTo>
                    <a:lnTo>
                      <a:pt x="11" y="79"/>
                    </a:lnTo>
                    <a:lnTo>
                      <a:pt x="5" y="72"/>
                    </a:lnTo>
                    <a:lnTo>
                      <a:pt x="1" y="63"/>
                    </a:lnTo>
                    <a:lnTo>
                      <a:pt x="0" y="53"/>
                    </a:lnTo>
                    <a:lnTo>
                      <a:pt x="0" y="47"/>
                    </a:lnTo>
                    <a:lnTo>
                      <a:pt x="1" y="42"/>
                    </a:lnTo>
                    <a:lnTo>
                      <a:pt x="3" y="38"/>
                    </a:lnTo>
                    <a:lnTo>
                      <a:pt x="6" y="33"/>
                    </a:lnTo>
                    <a:lnTo>
                      <a:pt x="7" y="29"/>
                    </a:lnTo>
                    <a:lnTo>
                      <a:pt x="10" y="27"/>
                    </a:lnTo>
                    <a:lnTo>
                      <a:pt x="13" y="25"/>
                    </a:lnTo>
                    <a:lnTo>
                      <a:pt x="17" y="23"/>
                    </a:lnTo>
                    <a:lnTo>
                      <a:pt x="25" y="18"/>
                    </a:lnTo>
                    <a:lnTo>
                      <a:pt x="31" y="16"/>
                    </a:lnTo>
                    <a:lnTo>
                      <a:pt x="36" y="13"/>
                    </a:lnTo>
                    <a:lnTo>
                      <a:pt x="42" y="12"/>
                    </a:lnTo>
                    <a:lnTo>
                      <a:pt x="46" y="12"/>
                    </a:lnTo>
                    <a:lnTo>
                      <a:pt x="51" y="0"/>
                    </a:lnTo>
                    <a:lnTo>
                      <a:pt x="58" y="0"/>
                    </a:lnTo>
                    <a:lnTo>
                      <a:pt x="5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779" name="Freeform 1195"/>
              <p:cNvSpPr>
                <a:spLocks/>
              </p:cNvSpPr>
              <p:nvPr/>
            </p:nvSpPr>
            <p:spPr bwMode="auto">
              <a:xfrm>
                <a:off x="4527" y="2350"/>
                <a:ext cx="4" cy="8"/>
              </a:xfrm>
              <a:custGeom>
                <a:avLst/>
                <a:gdLst>
                  <a:gd name="T0" fmla="*/ 20 w 20"/>
                  <a:gd name="T1" fmla="*/ 0 h 43"/>
                  <a:gd name="T2" fmla="*/ 9 w 20"/>
                  <a:gd name="T3" fmla="*/ 1 h 43"/>
                  <a:gd name="T4" fmla="*/ 3 w 20"/>
                  <a:gd name="T5" fmla="*/ 6 h 43"/>
                  <a:gd name="T6" fmla="*/ 1 w 20"/>
                  <a:gd name="T7" fmla="*/ 13 h 43"/>
                  <a:gd name="T8" fmla="*/ 0 w 20"/>
                  <a:gd name="T9" fmla="*/ 22 h 43"/>
                  <a:gd name="T10" fmla="*/ 0 w 20"/>
                  <a:gd name="T11" fmla="*/ 27 h 43"/>
                  <a:gd name="T12" fmla="*/ 1 w 20"/>
                  <a:gd name="T13" fmla="*/ 32 h 43"/>
                  <a:gd name="T14" fmla="*/ 3 w 20"/>
                  <a:gd name="T15" fmla="*/ 38 h 43"/>
                  <a:gd name="T16" fmla="*/ 6 w 20"/>
                  <a:gd name="T17" fmla="*/ 43 h 43"/>
                  <a:gd name="T18" fmla="*/ 20 w 20"/>
                  <a:gd name="T1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43">
                    <a:moveTo>
                      <a:pt x="20" y="0"/>
                    </a:moveTo>
                    <a:lnTo>
                      <a:pt x="9" y="1"/>
                    </a:lnTo>
                    <a:lnTo>
                      <a:pt x="3" y="6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1" y="32"/>
                    </a:lnTo>
                    <a:lnTo>
                      <a:pt x="3" y="38"/>
                    </a:lnTo>
                    <a:lnTo>
                      <a:pt x="6" y="4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780" name="Freeform 1196"/>
              <p:cNvSpPr>
                <a:spLocks/>
              </p:cNvSpPr>
              <p:nvPr/>
            </p:nvSpPr>
            <p:spPr bwMode="auto">
              <a:xfrm>
                <a:off x="4598" y="2476"/>
                <a:ext cx="13" cy="20"/>
              </a:xfrm>
              <a:custGeom>
                <a:avLst/>
                <a:gdLst>
                  <a:gd name="T0" fmla="*/ 54 w 66"/>
                  <a:gd name="T1" fmla="*/ 14 h 102"/>
                  <a:gd name="T2" fmla="*/ 58 w 66"/>
                  <a:gd name="T3" fmla="*/ 14 h 102"/>
                  <a:gd name="T4" fmla="*/ 60 w 66"/>
                  <a:gd name="T5" fmla="*/ 15 h 102"/>
                  <a:gd name="T6" fmla="*/ 63 w 66"/>
                  <a:gd name="T7" fmla="*/ 15 h 102"/>
                  <a:gd name="T8" fmla="*/ 65 w 66"/>
                  <a:gd name="T9" fmla="*/ 16 h 102"/>
                  <a:gd name="T10" fmla="*/ 66 w 66"/>
                  <a:gd name="T11" fmla="*/ 17 h 102"/>
                  <a:gd name="T12" fmla="*/ 65 w 66"/>
                  <a:gd name="T13" fmla="*/ 22 h 102"/>
                  <a:gd name="T14" fmla="*/ 65 w 66"/>
                  <a:gd name="T15" fmla="*/ 28 h 102"/>
                  <a:gd name="T16" fmla="*/ 64 w 66"/>
                  <a:gd name="T17" fmla="*/ 34 h 102"/>
                  <a:gd name="T18" fmla="*/ 63 w 66"/>
                  <a:gd name="T19" fmla="*/ 40 h 102"/>
                  <a:gd name="T20" fmla="*/ 56 w 66"/>
                  <a:gd name="T21" fmla="*/ 40 h 102"/>
                  <a:gd name="T22" fmla="*/ 55 w 66"/>
                  <a:gd name="T23" fmla="*/ 31 h 102"/>
                  <a:gd name="T24" fmla="*/ 54 w 66"/>
                  <a:gd name="T25" fmla="*/ 29 h 102"/>
                  <a:gd name="T26" fmla="*/ 53 w 66"/>
                  <a:gd name="T27" fmla="*/ 27 h 102"/>
                  <a:gd name="T28" fmla="*/ 50 w 66"/>
                  <a:gd name="T29" fmla="*/ 26 h 102"/>
                  <a:gd name="T30" fmla="*/ 49 w 66"/>
                  <a:gd name="T31" fmla="*/ 26 h 102"/>
                  <a:gd name="T32" fmla="*/ 33 w 66"/>
                  <a:gd name="T33" fmla="*/ 72 h 102"/>
                  <a:gd name="T34" fmla="*/ 37 w 66"/>
                  <a:gd name="T35" fmla="*/ 75 h 102"/>
                  <a:gd name="T36" fmla="*/ 42 w 66"/>
                  <a:gd name="T37" fmla="*/ 76 h 102"/>
                  <a:gd name="T38" fmla="*/ 45 w 66"/>
                  <a:gd name="T39" fmla="*/ 77 h 102"/>
                  <a:gd name="T40" fmla="*/ 50 w 66"/>
                  <a:gd name="T41" fmla="*/ 77 h 102"/>
                  <a:gd name="T42" fmla="*/ 54 w 66"/>
                  <a:gd name="T43" fmla="*/ 77 h 102"/>
                  <a:gd name="T44" fmla="*/ 58 w 66"/>
                  <a:gd name="T45" fmla="*/ 77 h 102"/>
                  <a:gd name="T46" fmla="*/ 61 w 66"/>
                  <a:gd name="T47" fmla="*/ 76 h 102"/>
                  <a:gd name="T48" fmla="*/ 65 w 66"/>
                  <a:gd name="T49" fmla="*/ 75 h 102"/>
                  <a:gd name="T50" fmla="*/ 66 w 66"/>
                  <a:gd name="T51" fmla="*/ 76 h 102"/>
                  <a:gd name="T52" fmla="*/ 64 w 66"/>
                  <a:gd name="T53" fmla="*/ 83 h 102"/>
                  <a:gd name="T54" fmla="*/ 63 w 66"/>
                  <a:gd name="T55" fmla="*/ 83 h 102"/>
                  <a:gd name="T56" fmla="*/ 58 w 66"/>
                  <a:gd name="T57" fmla="*/ 85 h 102"/>
                  <a:gd name="T58" fmla="*/ 52 w 66"/>
                  <a:gd name="T59" fmla="*/ 87 h 102"/>
                  <a:gd name="T60" fmla="*/ 47 w 66"/>
                  <a:gd name="T61" fmla="*/ 88 h 102"/>
                  <a:gd name="T62" fmla="*/ 41 w 66"/>
                  <a:gd name="T63" fmla="*/ 88 h 102"/>
                  <a:gd name="T64" fmla="*/ 37 w 66"/>
                  <a:gd name="T65" fmla="*/ 88 h 102"/>
                  <a:gd name="T66" fmla="*/ 35 w 66"/>
                  <a:gd name="T67" fmla="*/ 88 h 102"/>
                  <a:gd name="T68" fmla="*/ 31 w 66"/>
                  <a:gd name="T69" fmla="*/ 88 h 102"/>
                  <a:gd name="T70" fmla="*/ 28 w 66"/>
                  <a:gd name="T71" fmla="*/ 88 h 102"/>
                  <a:gd name="T72" fmla="*/ 22 w 66"/>
                  <a:gd name="T73" fmla="*/ 102 h 102"/>
                  <a:gd name="T74" fmla="*/ 15 w 66"/>
                  <a:gd name="T75" fmla="*/ 102 h 102"/>
                  <a:gd name="T76" fmla="*/ 21 w 66"/>
                  <a:gd name="T77" fmla="*/ 85 h 102"/>
                  <a:gd name="T78" fmla="*/ 11 w 66"/>
                  <a:gd name="T79" fmla="*/ 79 h 102"/>
                  <a:gd name="T80" fmla="*/ 5 w 66"/>
                  <a:gd name="T81" fmla="*/ 72 h 102"/>
                  <a:gd name="T82" fmla="*/ 2 w 66"/>
                  <a:gd name="T83" fmla="*/ 64 h 102"/>
                  <a:gd name="T84" fmla="*/ 0 w 66"/>
                  <a:gd name="T85" fmla="*/ 54 h 102"/>
                  <a:gd name="T86" fmla="*/ 0 w 66"/>
                  <a:gd name="T87" fmla="*/ 48 h 102"/>
                  <a:gd name="T88" fmla="*/ 2 w 66"/>
                  <a:gd name="T89" fmla="*/ 43 h 102"/>
                  <a:gd name="T90" fmla="*/ 3 w 66"/>
                  <a:gd name="T91" fmla="*/ 38 h 102"/>
                  <a:gd name="T92" fmla="*/ 5 w 66"/>
                  <a:gd name="T93" fmla="*/ 33 h 102"/>
                  <a:gd name="T94" fmla="*/ 8 w 66"/>
                  <a:gd name="T95" fmla="*/ 31 h 102"/>
                  <a:gd name="T96" fmla="*/ 10 w 66"/>
                  <a:gd name="T97" fmla="*/ 28 h 102"/>
                  <a:gd name="T98" fmla="*/ 14 w 66"/>
                  <a:gd name="T99" fmla="*/ 26 h 102"/>
                  <a:gd name="T100" fmla="*/ 16 w 66"/>
                  <a:gd name="T101" fmla="*/ 25 h 102"/>
                  <a:gd name="T102" fmla="*/ 26 w 66"/>
                  <a:gd name="T103" fmla="*/ 19 h 102"/>
                  <a:gd name="T104" fmla="*/ 31 w 66"/>
                  <a:gd name="T105" fmla="*/ 16 h 102"/>
                  <a:gd name="T106" fmla="*/ 37 w 66"/>
                  <a:gd name="T107" fmla="*/ 14 h 102"/>
                  <a:gd name="T108" fmla="*/ 42 w 66"/>
                  <a:gd name="T109" fmla="*/ 12 h 102"/>
                  <a:gd name="T110" fmla="*/ 47 w 66"/>
                  <a:gd name="T111" fmla="*/ 12 h 102"/>
                  <a:gd name="T112" fmla="*/ 52 w 66"/>
                  <a:gd name="T113" fmla="*/ 0 h 102"/>
                  <a:gd name="T114" fmla="*/ 59 w 66"/>
                  <a:gd name="T115" fmla="*/ 0 h 102"/>
                  <a:gd name="T116" fmla="*/ 54 w 66"/>
                  <a:gd name="T117" fmla="*/ 1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6" h="102">
                    <a:moveTo>
                      <a:pt x="54" y="14"/>
                    </a:moveTo>
                    <a:lnTo>
                      <a:pt x="58" y="14"/>
                    </a:lnTo>
                    <a:lnTo>
                      <a:pt x="60" y="15"/>
                    </a:lnTo>
                    <a:lnTo>
                      <a:pt x="63" y="15"/>
                    </a:lnTo>
                    <a:lnTo>
                      <a:pt x="65" y="16"/>
                    </a:lnTo>
                    <a:lnTo>
                      <a:pt x="66" y="17"/>
                    </a:lnTo>
                    <a:lnTo>
                      <a:pt x="65" y="22"/>
                    </a:lnTo>
                    <a:lnTo>
                      <a:pt x="65" y="28"/>
                    </a:lnTo>
                    <a:lnTo>
                      <a:pt x="64" y="34"/>
                    </a:lnTo>
                    <a:lnTo>
                      <a:pt x="63" y="40"/>
                    </a:lnTo>
                    <a:lnTo>
                      <a:pt x="56" y="40"/>
                    </a:lnTo>
                    <a:lnTo>
                      <a:pt x="55" y="31"/>
                    </a:lnTo>
                    <a:lnTo>
                      <a:pt x="54" y="29"/>
                    </a:lnTo>
                    <a:lnTo>
                      <a:pt x="53" y="27"/>
                    </a:lnTo>
                    <a:lnTo>
                      <a:pt x="50" y="26"/>
                    </a:lnTo>
                    <a:lnTo>
                      <a:pt x="49" y="26"/>
                    </a:lnTo>
                    <a:lnTo>
                      <a:pt x="33" y="72"/>
                    </a:lnTo>
                    <a:lnTo>
                      <a:pt x="37" y="75"/>
                    </a:lnTo>
                    <a:lnTo>
                      <a:pt x="42" y="76"/>
                    </a:lnTo>
                    <a:lnTo>
                      <a:pt x="45" y="77"/>
                    </a:lnTo>
                    <a:lnTo>
                      <a:pt x="50" y="77"/>
                    </a:lnTo>
                    <a:lnTo>
                      <a:pt x="54" y="77"/>
                    </a:lnTo>
                    <a:lnTo>
                      <a:pt x="58" y="77"/>
                    </a:lnTo>
                    <a:lnTo>
                      <a:pt x="61" y="76"/>
                    </a:lnTo>
                    <a:lnTo>
                      <a:pt x="65" y="75"/>
                    </a:lnTo>
                    <a:lnTo>
                      <a:pt x="66" y="76"/>
                    </a:lnTo>
                    <a:lnTo>
                      <a:pt x="64" y="83"/>
                    </a:lnTo>
                    <a:lnTo>
                      <a:pt x="63" y="83"/>
                    </a:lnTo>
                    <a:lnTo>
                      <a:pt x="58" y="85"/>
                    </a:lnTo>
                    <a:lnTo>
                      <a:pt x="52" y="87"/>
                    </a:lnTo>
                    <a:lnTo>
                      <a:pt x="47" y="88"/>
                    </a:lnTo>
                    <a:lnTo>
                      <a:pt x="41" y="88"/>
                    </a:lnTo>
                    <a:lnTo>
                      <a:pt x="37" y="88"/>
                    </a:lnTo>
                    <a:lnTo>
                      <a:pt x="35" y="88"/>
                    </a:lnTo>
                    <a:lnTo>
                      <a:pt x="31" y="88"/>
                    </a:lnTo>
                    <a:lnTo>
                      <a:pt x="28" y="88"/>
                    </a:lnTo>
                    <a:lnTo>
                      <a:pt x="22" y="102"/>
                    </a:lnTo>
                    <a:lnTo>
                      <a:pt x="15" y="102"/>
                    </a:lnTo>
                    <a:lnTo>
                      <a:pt x="21" y="85"/>
                    </a:lnTo>
                    <a:lnTo>
                      <a:pt x="11" y="79"/>
                    </a:lnTo>
                    <a:lnTo>
                      <a:pt x="5" y="72"/>
                    </a:lnTo>
                    <a:lnTo>
                      <a:pt x="2" y="64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2" y="43"/>
                    </a:lnTo>
                    <a:lnTo>
                      <a:pt x="3" y="38"/>
                    </a:lnTo>
                    <a:lnTo>
                      <a:pt x="5" y="33"/>
                    </a:lnTo>
                    <a:lnTo>
                      <a:pt x="8" y="31"/>
                    </a:lnTo>
                    <a:lnTo>
                      <a:pt x="10" y="28"/>
                    </a:lnTo>
                    <a:lnTo>
                      <a:pt x="14" y="26"/>
                    </a:lnTo>
                    <a:lnTo>
                      <a:pt x="16" y="25"/>
                    </a:lnTo>
                    <a:lnTo>
                      <a:pt x="26" y="19"/>
                    </a:lnTo>
                    <a:lnTo>
                      <a:pt x="31" y="16"/>
                    </a:lnTo>
                    <a:lnTo>
                      <a:pt x="37" y="14"/>
                    </a:lnTo>
                    <a:lnTo>
                      <a:pt x="42" y="12"/>
                    </a:lnTo>
                    <a:lnTo>
                      <a:pt x="47" y="12"/>
                    </a:lnTo>
                    <a:lnTo>
                      <a:pt x="52" y="0"/>
                    </a:lnTo>
                    <a:lnTo>
                      <a:pt x="59" y="0"/>
                    </a:lnTo>
                    <a:lnTo>
                      <a:pt x="5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781" name="Freeform 1197"/>
              <p:cNvSpPr>
                <a:spLocks/>
              </p:cNvSpPr>
              <p:nvPr/>
            </p:nvSpPr>
            <p:spPr bwMode="auto">
              <a:xfrm>
                <a:off x="4602" y="2481"/>
                <a:ext cx="4" cy="8"/>
              </a:xfrm>
              <a:custGeom>
                <a:avLst/>
                <a:gdLst>
                  <a:gd name="T0" fmla="*/ 22 w 22"/>
                  <a:gd name="T1" fmla="*/ 0 h 42"/>
                  <a:gd name="T2" fmla="*/ 11 w 22"/>
                  <a:gd name="T3" fmla="*/ 1 h 42"/>
                  <a:gd name="T4" fmla="*/ 5 w 22"/>
                  <a:gd name="T5" fmla="*/ 4 h 42"/>
                  <a:gd name="T6" fmla="*/ 1 w 22"/>
                  <a:gd name="T7" fmla="*/ 12 h 42"/>
                  <a:gd name="T8" fmla="*/ 0 w 22"/>
                  <a:gd name="T9" fmla="*/ 22 h 42"/>
                  <a:gd name="T10" fmla="*/ 0 w 22"/>
                  <a:gd name="T11" fmla="*/ 26 h 42"/>
                  <a:gd name="T12" fmla="*/ 3 w 22"/>
                  <a:gd name="T13" fmla="*/ 31 h 42"/>
                  <a:gd name="T14" fmla="*/ 4 w 22"/>
                  <a:gd name="T15" fmla="*/ 37 h 42"/>
                  <a:gd name="T16" fmla="*/ 7 w 22"/>
                  <a:gd name="T17" fmla="*/ 42 h 42"/>
                  <a:gd name="T18" fmla="*/ 22 w 22"/>
                  <a:gd name="T1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42">
                    <a:moveTo>
                      <a:pt x="22" y="0"/>
                    </a:moveTo>
                    <a:lnTo>
                      <a:pt x="11" y="1"/>
                    </a:lnTo>
                    <a:lnTo>
                      <a:pt x="5" y="4"/>
                    </a:lnTo>
                    <a:lnTo>
                      <a:pt x="1" y="12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3" y="31"/>
                    </a:lnTo>
                    <a:lnTo>
                      <a:pt x="4" y="37"/>
                    </a:lnTo>
                    <a:lnTo>
                      <a:pt x="7" y="42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782" name="Freeform 1198"/>
              <p:cNvSpPr>
                <a:spLocks/>
              </p:cNvSpPr>
              <p:nvPr/>
            </p:nvSpPr>
            <p:spPr bwMode="auto">
              <a:xfrm>
                <a:off x="4856" y="2570"/>
                <a:ext cx="27" cy="66"/>
              </a:xfrm>
              <a:custGeom>
                <a:avLst/>
                <a:gdLst>
                  <a:gd name="T0" fmla="*/ 0 w 134"/>
                  <a:gd name="T1" fmla="*/ 0 h 333"/>
                  <a:gd name="T2" fmla="*/ 0 w 134"/>
                  <a:gd name="T3" fmla="*/ 0 h 333"/>
                  <a:gd name="T4" fmla="*/ 7 w 134"/>
                  <a:gd name="T5" fmla="*/ 2 h 333"/>
                  <a:gd name="T6" fmla="*/ 14 w 134"/>
                  <a:gd name="T7" fmla="*/ 9 h 333"/>
                  <a:gd name="T8" fmla="*/ 22 w 134"/>
                  <a:gd name="T9" fmla="*/ 22 h 333"/>
                  <a:gd name="T10" fmla="*/ 30 w 134"/>
                  <a:gd name="T11" fmla="*/ 39 h 333"/>
                  <a:gd name="T12" fmla="*/ 39 w 134"/>
                  <a:gd name="T13" fmla="*/ 58 h 333"/>
                  <a:gd name="T14" fmla="*/ 48 w 134"/>
                  <a:gd name="T15" fmla="*/ 80 h 333"/>
                  <a:gd name="T16" fmla="*/ 57 w 134"/>
                  <a:gd name="T17" fmla="*/ 104 h 333"/>
                  <a:gd name="T18" fmla="*/ 67 w 134"/>
                  <a:gd name="T19" fmla="*/ 131 h 333"/>
                  <a:gd name="T20" fmla="*/ 76 w 134"/>
                  <a:gd name="T21" fmla="*/ 159 h 333"/>
                  <a:gd name="T22" fmla="*/ 85 w 134"/>
                  <a:gd name="T23" fmla="*/ 187 h 333"/>
                  <a:gd name="T24" fmla="*/ 95 w 134"/>
                  <a:gd name="T25" fmla="*/ 215 h 333"/>
                  <a:gd name="T26" fmla="*/ 103 w 134"/>
                  <a:gd name="T27" fmla="*/ 242 h 333"/>
                  <a:gd name="T28" fmla="*/ 112 w 134"/>
                  <a:gd name="T29" fmla="*/ 267 h 333"/>
                  <a:gd name="T30" fmla="*/ 119 w 134"/>
                  <a:gd name="T31" fmla="*/ 292 h 333"/>
                  <a:gd name="T32" fmla="*/ 126 w 134"/>
                  <a:gd name="T33" fmla="*/ 314 h 333"/>
                  <a:gd name="T34" fmla="*/ 134 w 134"/>
                  <a:gd name="T35" fmla="*/ 333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4" h="333">
                    <a:moveTo>
                      <a:pt x="0" y="0"/>
                    </a:moveTo>
                    <a:lnTo>
                      <a:pt x="0" y="0"/>
                    </a:lnTo>
                    <a:lnTo>
                      <a:pt x="7" y="2"/>
                    </a:lnTo>
                    <a:lnTo>
                      <a:pt x="14" y="9"/>
                    </a:lnTo>
                    <a:lnTo>
                      <a:pt x="22" y="22"/>
                    </a:lnTo>
                    <a:lnTo>
                      <a:pt x="30" y="39"/>
                    </a:lnTo>
                    <a:lnTo>
                      <a:pt x="39" y="58"/>
                    </a:lnTo>
                    <a:lnTo>
                      <a:pt x="48" y="80"/>
                    </a:lnTo>
                    <a:lnTo>
                      <a:pt x="57" y="104"/>
                    </a:lnTo>
                    <a:lnTo>
                      <a:pt x="67" y="131"/>
                    </a:lnTo>
                    <a:lnTo>
                      <a:pt x="76" y="159"/>
                    </a:lnTo>
                    <a:lnTo>
                      <a:pt x="85" y="187"/>
                    </a:lnTo>
                    <a:lnTo>
                      <a:pt x="95" y="215"/>
                    </a:lnTo>
                    <a:lnTo>
                      <a:pt x="103" y="242"/>
                    </a:lnTo>
                    <a:lnTo>
                      <a:pt x="112" y="267"/>
                    </a:lnTo>
                    <a:lnTo>
                      <a:pt x="119" y="292"/>
                    </a:lnTo>
                    <a:lnTo>
                      <a:pt x="126" y="314"/>
                    </a:lnTo>
                    <a:lnTo>
                      <a:pt x="134" y="33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783" name="Freeform 1199"/>
              <p:cNvSpPr>
                <a:spLocks/>
              </p:cNvSpPr>
              <p:nvPr/>
            </p:nvSpPr>
            <p:spPr bwMode="auto">
              <a:xfrm>
                <a:off x="4866" y="2568"/>
                <a:ext cx="14" cy="37"/>
              </a:xfrm>
              <a:custGeom>
                <a:avLst/>
                <a:gdLst>
                  <a:gd name="T0" fmla="*/ 0 w 71"/>
                  <a:gd name="T1" fmla="*/ 0 h 185"/>
                  <a:gd name="T2" fmla="*/ 0 w 71"/>
                  <a:gd name="T3" fmla="*/ 0 h 185"/>
                  <a:gd name="T4" fmla="*/ 3 w 71"/>
                  <a:gd name="T5" fmla="*/ 0 h 185"/>
                  <a:gd name="T6" fmla="*/ 7 w 71"/>
                  <a:gd name="T7" fmla="*/ 2 h 185"/>
                  <a:gd name="T8" fmla="*/ 11 w 71"/>
                  <a:gd name="T9" fmla="*/ 5 h 185"/>
                  <a:gd name="T10" fmla="*/ 14 w 71"/>
                  <a:gd name="T11" fmla="*/ 8 h 185"/>
                  <a:gd name="T12" fmla="*/ 18 w 71"/>
                  <a:gd name="T13" fmla="*/ 14 h 185"/>
                  <a:gd name="T14" fmla="*/ 22 w 71"/>
                  <a:gd name="T15" fmla="*/ 20 h 185"/>
                  <a:gd name="T16" fmla="*/ 25 w 71"/>
                  <a:gd name="T17" fmla="*/ 28 h 185"/>
                  <a:gd name="T18" fmla="*/ 28 w 71"/>
                  <a:gd name="T19" fmla="*/ 36 h 185"/>
                  <a:gd name="T20" fmla="*/ 28 w 71"/>
                  <a:gd name="T21" fmla="*/ 36 h 185"/>
                  <a:gd name="T22" fmla="*/ 32 w 71"/>
                  <a:gd name="T23" fmla="*/ 50 h 185"/>
                  <a:gd name="T24" fmla="*/ 39 w 71"/>
                  <a:gd name="T25" fmla="*/ 69 h 185"/>
                  <a:gd name="T26" fmla="*/ 45 w 71"/>
                  <a:gd name="T27" fmla="*/ 93 h 185"/>
                  <a:gd name="T28" fmla="*/ 53 w 71"/>
                  <a:gd name="T29" fmla="*/ 119 h 185"/>
                  <a:gd name="T30" fmla="*/ 59 w 71"/>
                  <a:gd name="T31" fmla="*/ 144 h 185"/>
                  <a:gd name="T32" fmla="*/ 65 w 71"/>
                  <a:gd name="T33" fmla="*/ 165 h 185"/>
                  <a:gd name="T34" fmla="*/ 70 w 71"/>
                  <a:gd name="T35" fmla="*/ 180 h 185"/>
                  <a:gd name="T36" fmla="*/ 71 w 71"/>
                  <a:gd name="T37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" h="185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7" y="2"/>
                    </a:lnTo>
                    <a:lnTo>
                      <a:pt x="11" y="5"/>
                    </a:lnTo>
                    <a:lnTo>
                      <a:pt x="14" y="8"/>
                    </a:lnTo>
                    <a:lnTo>
                      <a:pt x="18" y="14"/>
                    </a:lnTo>
                    <a:lnTo>
                      <a:pt x="22" y="20"/>
                    </a:lnTo>
                    <a:lnTo>
                      <a:pt x="25" y="28"/>
                    </a:lnTo>
                    <a:lnTo>
                      <a:pt x="28" y="36"/>
                    </a:lnTo>
                    <a:lnTo>
                      <a:pt x="32" y="50"/>
                    </a:lnTo>
                    <a:lnTo>
                      <a:pt x="39" y="69"/>
                    </a:lnTo>
                    <a:lnTo>
                      <a:pt x="45" y="93"/>
                    </a:lnTo>
                    <a:lnTo>
                      <a:pt x="53" y="119"/>
                    </a:lnTo>
                    <a:lnTo>
                      <a:pt x="59" y="144"/>
                    </a:lnTo>
                    <a:lnTo>
                      <a:pt x="65" y="165"/>
                    </a:lnTo>
                    <a:lnTo>
                      <a:pt x="70" y="180"/>
                    </a:lnTo>
                    <a:lnTo>
                      <a:pt x="71" y="18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784" name="Freeform 1200"/>
              <p:cNvSpPr>
                <a:spLocks/>
              </p:cNvSpPr>
              <p:nvPr/>
            </p:nvSpPr>
            <p:spPr bwMode="auto">
              <a:xfrm>
                <a:off x="4830" y="2580"/>
                <a:ext cx="26" cy="75"/>
              </a:xfrm>
              <a:custGeom>
                <a:avLst/>
                <a:gdLst>
                  <a:gd name="T0" fmla="*/ 3 w 134"/>
                  <a:gd name="T1" fmla="*/ 0 h 375"/>
                  <a:gd name="T2" fmla="*/ 3 w 134"/>
                  <a:gd name="T3" fmla="*/ 0 h 375"/>
                  <a:gd name="T4" fmla="*/ 3 w 134"/>
                  <a:gd name="T5" fmla="*/ 2 h 375"/>
                  <a:gd name="T6" fmla="*/ 2 w 134"/>
                  <a:gd name="T7" fmla="*/ 4 h 375"/>
                  <a:gd name="T8" fmla="*/ 0 w 134"/>
                  <a:gd name="T9" fmla="*/ 10 h 375"/>
                  <a:gd name="T10" fmla="*/ 0 w 134"/>
                  <a:gd name="T11" fmla="*/ 18 h 375"/>
                  <a:gd name="T12" fmla="*/ 0 w 134"/>
                  <a:gd name="T13" fmla="*/ 28 h 375"/>
                  <a:gd name="T14" fmla="*/ 3 w 134"/>
                  <a:gd name="T15" fmla="*/ 41 h 375"/>
                  <a:gd name="T16" fmla="*/ 8 w 134"/>
                  <a:gd name="T17" fmla="*/ 56 h 375"/>
                  <a:gd name="T18" fmla="*/ 15 w 134"/>
                  <a:gd name="T19" fmla="*/ 75 h 375"/>
                  <a:gd name="T20" fmla="*/ 15 w 134"/>
                  <a:gd name="T21" fmla="*/ 75 h 375"/>
                  <a:gd name="T22" fmla="*/ 20 w 134"/>
                  <a:gd name="T23" fmla="*/ 86 h 375"/>
                  <a:gd name="T24" fmla="*/ 26 w 134"/>
                  <a:gd name="T25" fmla="*/ 100 h 375"/>
                  <a:gd name="T26" fmla="*/ 33 w 134"/>
                  <a:gd name="T27" fmla="*/ 120 h 375"/>
                  <a:gd name="T28" fmla="*/ 42 w 134"/>
                  <a:gd name="T29" fmla="*/ 140 h 375"/>
                  <a:gd name="T30" fmla="*/ 52 w 134"/>
                  <a:gd name="T31" fmla="*/ 165 h 375"/>
                  <a:gd name="T32" fmla="*/ 61 w 134"/>
                  <a:gd name="T33" fmla="*/ 189 h 375"/>
                  <a:gd name="T34" fmla="*/ 72 w 134"/>
                  <a:gd name="T35" fmla="*/ 216 h 375"/>
                  <a:gd name="T36" fmla="*/ 82 w 134"/>
                  <a:gd name="T37" fmla="*/ 241 h 375"/>
                  <a:gd name="T38" fmla="*/ 93 w 134"/>
                  <a:gd name="T39" fmla="*/ 267 h 375"/>
                  <a:gd name="T40" fmla="*/ 101 w 134"/>
                  <a:gd name="T41" fmla="*/ 293 h 375"/>
                  <a:gd name="T42" fmla="*/ 111 w 134"/>
                  <a:gd name="T43" fmla="*/ 314 h 375"/>
                  <a:gd name="T44" fmla="*/ 119 w 134"/>
                  <a:gd name="T45" fmla="*/ 335 h 375"/>
                  <a:gd name="T46" fmla="*/ 125 w 134"/>
                  <a:gd name="T47" fmla="*/ 351 h 375"/>
                  <a:gd name="T48" fmla="*/ 129 w 134"/>
                  <a:gd name="T49" fmla="*/ 364 h 375"/>
                  <a:gd name="T50" fmla="*/ 133 w 134"/>
                  <a:gd name="T51" fmla="*/ 373 h 375"/>
                  <a:gd name="T52" fmla="*/ 134 w 134"/>
                  <a:gd name="T53" fmla="*/ 375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4" h="37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0" y="18"/>
                    </a:lnTo>
                    <a:lnTo>
                      <a:pt x="0" y="28"/>
                    </a:lnTo>
                    <a:lnTo>
                      <a:pt x="3" y="41"/>
                    </a:lnTo>
                    <a:lnTo>
                      <a:pt x="8" y="56"/>
                    </a:lnTo>
                    <a:lnTo>
                      <a:pt x="15" y="75"/>
                    </a:lnTo>
                    <a:lnTo>
                      <a:pt x="20" y="86"/>
                    </a:lnTo>
                    <a:lnTo>
                      <a:pt x="26" y="100"/>
                    </a:lnTo>
                    <a:lnTo>
                      <a:pt x="33" y="120"/>
                    </a:lnTo>
                    <a:lnTo>
                      <a:pt x="42" y="140"/>
                    </a:lnTo>
                    <a:lnTo>
                      <a:pt x="52" y="165"/>
                    </a:lnTo>
                    <a:lnTo>
                      <a:pt x="61" y="189"/>
                    </a:lnTo>
                    <a:lnTo>
                      <a:pt x="72" y="216"/>
                    </a:lnTo>
                    <a:lnTo>
                      <a:pt x="82" y="241"/>
                    </a:lnTo>
                    <a:lnTo>
                      <a:pt x="93" y="267"/>
                    </a:lnTo>
                    <a:lnTo>
                      <a:pt x="101" y="293"/>
                    </a:lnTo>
                    <a:lnTo>
                      <a:pt x="111" y="314"/>
                    </a:lnTo>
                    <a:lnTo>
                      <a:pt x="119" y="335"/>
                    </a:lnTo>
                    <a:lnTo>
                      <a:pt x="125" y="351"/>
                    </a:lnTo>
                    <a:lnTo>
                      <a:pt x="129" y="364"/>
                    </a:lnTo>
                    <a:lnTo>
                      <a:pt x="133" y="373"/>
                    </a:lnTo>
                    <a:lnTo>
                      <a:pt x="134" y="37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785" name="Freeform 1201"/>
              <p:cNvSpPr>
                <a:spLocks/>
              </p:cNvSpPr>
              <p:nvPr/>
            </p:nvSpPr>
            <p:spPr bwMode="auto">
              <a:xfrm>
                <a:off x="4822" y="2587"/>
                <a:ext cx="14" cy="38"/>
              </a:xfrm>
              <a:custGeom>
                <a:avLst/>
                <a:gdLst>
                  <a:gd name="T0" fmla="*/ 3 w 72"/>
                  <a:gd name="T1" fmla="*/ 0 h 192"/>
                  <a:gd name="T2" fmla="*/ 3 w 72"/>
                  <a:gd name="T3" fmla="*/ 0 h 192"/>
                  <a:gd name="T4" fmla="*/ 1 w 72"/>
                  <a:gd name="T5" fmla="*/ 5 h 192"/>
                  <a:gd name="T6" fmla="*/ 1 w 72"/>
                  <a:gd name="T7" fmla="*/ 10 h 192"/>
                  <a:gd name="T8" fmla="*/ 0 w 72"/>
                  <a:gd name="T9" fmla="*/ 17 h 192"/>
                  <a:gd name="T10" fmla="*/ 1 w 72"/>
                  <a:gd name="T11" fmla="*/ 24 h 192"/>
                  <a:gd name="T12" fmla="*/ 3 w 72"/>
                  <a:gd name="T13" fmla="*/ 32 h 192"/>
                  <a:gd name="T14" fmla="*/ 4 w 72"/>
                  <a:gd name="T15" fmla="*/ 40 h 192"/>
                  <a:gd name="T16" fmla="*/ 6 w 72"/>
                  <a:gd name="T17" fmla="*/ 48 h 192"/>
                  <a:gd name="T18" fmla="*/ 9 w 72"/>
                  <a:gd name="T19" fmla="*/ 55 h 192"/>
                  <a:gd name="T20" fmla="*/ 9 w 72"/>
                  <a:gd name="T21" fmla="*/ 55 h 192"/>
                  <a:gd name="T22" fmla="*/ 14 w 72"/>
                  <a:gd name="T23" fmla="*/ 66 h 192"/>
                  <a:gd name="T24" fmla="*/ 22 w 72"/>
                  <a:gd name="T25" fmla="*/ 84 h 192"/>
                  <a:gd name="T26" fmla="*/ 32 w 72"/>
                  <a:gd name="T27" fmla="*/ 106 h 192"/>
                  <a:gd name="T28" fmla="*/ 43 w 72"/>
                  <a:gd name="T29" fmla="*/ 130 h 192"/>
                  <a:gd name="T30" fmla="*/ 54 w 72"/>
                  <a:gd name="T31" fmla="*/ 153 h 192"/>
                  <a:gd name="T32" fmla="*/ 64 w 72"/>
                  <a:gd name="T33" fmla="*/ 173 h 192"/>
                  <a:gd name="T34" fmla="*/ 70 w 72"/>
                  <a:gd name="T35" fmla="*/ 188 h 192"/>
                  <a:gd name="T36" fmla="*/ 72 w 72"/>
                  <a:gd name="T37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192">
                    <a:moveTo>
                      <a:pt x="3" y="0"/>
                    </a:moveTo>
                    <a:lnTo>
                      <a:pt x="3" y="0"/>
                    </a:lnTo>
                    <a:lnTo>
                      <a:pt x="1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2"/>
                    </a:lnTo>
                    <a:lnTo>
                      <a:pt x="4" y="40"/>
                    </a:lnTo>
                    <a:lnTo>
                      <a:pt x="6" y="48"/>
                    </a:lnTo>
                    <a:lnTo>
                      <a:pt x="9" y="55"/>
                    </a:lnTo>
                    <a:lnTo>
                      <a:pt x="14" y="66"/>
                    </a:lnTo>
                    <a:lnTo>
                      <a:pt x="22" y="84"/>
                    </a:lnTo>
                    <a:lnTo>
                      <a:pt x="32" y="106"/>
                    </a:lnTo>
                    <a:lnTo>
                      <a:pt x="43" y="130"/>
                    </a:lnTo>
                    <a:lnTo>
                      <a:pt x="54" y="153"/>
                    </a:lnTo>
                    <a:lnTo>
                      <a:pt x="64" y="173"/>
                    </a:lnTo>
                    <a:lnTo>
                      <a:pt x="70" y="188"/>
                    </a:lnTo>
                    <a:lnTo>
                      <a:pt x="72" y="19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8" name="Group 2086"/>
          <p:cNvGrpSpPr>
            <a:grpSpLocks/>
          </p:cNvGrpSpPr>
          <p:nvPr/>
        </p:nvGrpSpPr>
        <p:grpSpPr bwMode="auto">
          <a:xfrm>
            <a:off x="2408633" y="3399235"/>
            <a:ext cx="2158604" cy="1641872"/>
            <a:chOff x="2110" y="2731"/>
            <a:chExt cx="1813" cy="1379"/>
          </a:xfrm>
        </p:grpSpPr>
        <p:sp>
          <p:nvSpPr>
            <p:cNvPr id="1603592" name="Text Box 8"/>
            <p:cNvSpPr txBox="1">
              <a:spLocks noChangeArrowheads="1"/>
            </p:cNvSpPr>
            <p:nvPr/>
          </p:nvSpPr>
          <p:spPr bwMode="auto">
            <a:xfrm>
              <a:off x="2110" y="3577"/>
              <a:ext cx="1813" cy="5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/>
              <a:r>
                <a:rPr lang="ru-RU" altLang="ru-RU" sz="1200" b="1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Снабженец</a:t>
              </a:r>
              <a:endParaRPr lang="en-US" altLang="ru-RU" sz="12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/>
              <a:endParaRPr lang="ru-RU" altLang="ru-RU" sz="1200" dirty="0">
                <a:latin typeface="Arial" panose="020B0604020202020204" pitchFamily="34" charset="0"/>
              </a:endParaRPr>
            </a:p>
          </p:txBody>
        </p:sp>
        <p:grpSp>
          <p:nvGrpSpPr>
            <p:cNvPr id="19" name="Group 1202"/>
            <p:cNvGrpSpPr>
              <a:grpSpLocks noChangeAspect="1"/>
            </p:cNvGrpSpPr>
            <p:nvPr/>
          </p:nvGrpSpPr>
          <p:grpSpPr bwMode="auto">
            <a:xfrm>
              <a:off x="2502" y="2731"/>
              <a:ext cx="676" cy="820"/>
              <a:chOff x="2520" y="2858"/>
              <a:chExt cx="676" cy="820"/>
            </a:xfrm>
          </p:grpSpPr>
          <p:sp>
            <p:nvSpPr>
              <p:cNvPr id="1604787" name="AutoShape 1203"/>
              <p:cNvSpPr>
                <a:spLocks noChangeAspect="1" noChangeArrowheads="1" noTextEdit="1"/>
              </p:cNvSpPr>
              <p:nvPr/>
            </p:nvSpPr>
            <p:spPr bwMode="auto">
              <a:xfrm>
                <a:off x="2520" y="2858"/>
                <a:ext cx="676" cy="82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788" name="Freeform 1204"/>
              <p:cNvSpPr>
                <a:spLocks noEditPoints="1"/>
              </p:cNvSpPr>
              <p:nvPr/>
            </p:nvSpPr>
            <p:spPr bwMode="auto">
              <a:xfrm>
                <a:off x="2521" y="2859"/>
                <a:ext cx="678" cy="818"/>
              </a:xfrm>
              <a:custGeom>
                <a:avLst/>
                <a:gdLst>
                  <a:gd name="T0" fmla="*/ 6765 w 7448"/>
                  <a:gd name="T1" fmla="*/ 3867 h 8990"/>
                  <a:gd name="T2" fmla="*/ 6749 w 7448"/>
                  <a:gd name="T3" fmla="*/ 4210 h 8990"/>
                  <a:gd name="T4" fmla="*/ 6740 w 7448"/>
                  <a:gd name="T5" fmla="*/ 4535 h 8990"/>
                  <a:gd name="T6" fmla="*/ 6630 w 7448"/>
                  <a:gd name="T7" fmla="*/ 4786 h 8990"/>
                  <a:gd name="T8" fmla="*/ 6353 w 7448"/>
                  <a:gd name="T9" fmla="*/ 5186 h 8990"/>
                  <a:gd name="T10" fmla="*/ 6129 w 7448"/>
                  <a:gd name="T11" fmla="*/ 5610 h 8990"/>
                  <a:gd name="T12" fmla="*/ 6060 w 7448"/>
                  <a:gd name="T13" fmla="*/ 5942 h 8990"/>
                  <a:gd name="T14" fmla="*/ 6328 w 7448"/>
                  <a:gd name="T15" fmla="*/ 6064 h 8990"/>
                  <a:gd name="T16" fmla="*/ 6609 w 7448"/>
                  <a:gd name="T17" fmla="*/ 6185 h 8990"/>
                  <a:gd name="T18" fmla="*/ 6894 w 7448"/>
                  <a:gd name="T19" fmla="*/ 6359 h 8990"/>
                  <a:gd name="T20" fmla="*/ 7164 w 7448"/>
                  <a:gd name="T21" fmla="*/ 6618 h 8990"/>
                  <a:gd name="T22" fmla="*/ 7425 w 7448"/>
                  <a:gd name="T23" fmla="*/ 6939 h 8990"/>
                  <a:gd name="T24" fmla="*/ 269 w 7448"/>
                  <a:gd name="T25" fmla="*/ 4748 h 8990"/>
                  <a:gd name="T26" fmla="*/ 670 w 7448"/>
                  <a:gd name="T27" fmla="*/ 4741 h 8990"/>
                  <a:gd name="T28" fmla="*/ 1081 w 7448"/>
                  <a:gd name="T29" fmla="*/ 4741 h 8990"/>
                  <a:gd name="T30" fmla="*/ 1258 w 7448"/>
                  <a:gd name="T31" fmla="*/ 4792 h 8990"/>
                  <a:gd name="T32" fmla="*/ 1669 w 7448"/>
                  <a:gd name="T33" fmla="*/ 4792 h 8990"/>
                  <a:gd name="T34" fmla="*/ 1878 w 7448"/>
                  <a:gd name="T35" fmla="*/ 4419 h 8990"/>
                  <a:gd name="T36" fmla="*/ 2076 w 7448"/>
                  <a:gd name="T37" fmla="*/ 4163 h 8990"/>
                  <a:gd name="T38" fmla="*/ 2300 w 7448"/>
                  <a:gd name="T39" fmla="*/ 4079 h 8990"/>
                  <a:gd name="T40" fmla="*/ 2393 w 7448"/>
                  <a:gd name="T41" fmla="*/ 3861 h 8990"/>
                  <a:gd name="T42" fmla="*/ 2338 w 7448"/>
                  <a:gd name="T43" fmla="*/ 3782 h 8990"/>
                  <a:gd name="T44" fmla="*/ 2335 w 7448"/>
                  <a:gd name="T45" fmla="*/ 3654 h 8990"/>
                  <a:gd name="T46" fmla="*/ 2355 w 7448"/>
                  <a:gd name="T47" fmla="*/ 3577 h 8990"/>
                  <a:gd name="T48" fmla="*/ 2354 w 7448"/>
                  <a:gd name="T49" fmla="*/ 3473 h 8990"/>
                  <a:gd name="T50" fmla="*/ 2357 w 7448"/>
                  <a:gd name="T51" fmla="*/ 3373 h 8990"/>
                  <a:gd name="T52" fmla="*/ 2412 w 7448"/>
                  <a:gd name="T53" fmla="*/ 3252 h 8990"/>
                  <a:gd name="T54" fmla="*/ 2395 w 7448"/>
                  <a:gd name="T55" fmla="*/ 3096 h 8990"/>
                  <a:gd name="T56" fmla="*/ 2335 w 7448"/>
                  <a:gd name="T57" fmla="*/ 2877 h 8990"/>
                  <a:gd name="T58" fmla="*/ 2384 w 7448"/>
                  <a:gd name="T59" fmla="*/ 2661 h 8990"/>
                  <a:gd name="T60" fmla="*/ 2329 w 7448"/>
                  <a:gd name="T61" fmla="*/ 2472 h 8990"/>
                  <a:gd name="T62" fmla="*/ 2344 w 7448"/>
                  <a:gd name="T63" fmla="*/ 2200 h 8990"/>
                  <a:gd name="T64" fmla="*/ 2433 w 7448"/>
                  <a:gd name="T65" fmla="*/ 1790 h 8990"/>
                  <a:gd name="T66" fmla="*/ 2651 w 7448"/>
                  <a:gd name="T67" fmla="*/ 1286 h 8990"/>
                  <a:gd name="T68" fmla="*/ 3115 w 7448"/>
                  <a:gd name="T69" fmla="*/ 872 h 8990"/>
                  <a:gd name="T70" fmla="*/ 3293 w 7448"/>
                  <a:gd name="T71" fmla="*/ 704 h 8990"/>
                  <a:gd name="T72" fmla="*/ 3569 w 7448"/>
                  <a:gd name="T73" fmla="*/ 289 h 8990"/>
                  <a:gd name="T74" fmla="*/ 4042 w 7448"/>
                  <a:gd name="T75" fmla="*/ 179 h 8990"/>
                  <a:gd name="T76" fmla="*/ 4234 w 7448"/>
                  <a:gd name="T77" fmla="*/ 237 h 8990"/>
                  <a:gd name="T78" fmla="*/ 4370 w 7448"/>
                  <a:gd name="T79" fmla="*/ 159 h 8990"/>
                  <a:gd name="T80" fmla="*/ 4710 w 7448"/>
                  <a:gd name="T81" fmla="*/ 18 h 8990"/>
                  <a:gd name="T82" fmla="*/ 5172 w 7448"/>
                  <a:gd name="T83" fmla="*/ 34 h 8990"/>
                  <a:gd name="T84" fmla="*/ 5625 w 7448"/>
                  <a:gd name="T85" fmla="*/ 210 h 8990"/>
                  <a:gd name="T86" fmla="*/ 6049 w 7448"/>
                  <a:gd name="T87" fmla="*/ 596 h 8990"/>
                  <a:gd name="T88" fmla="*/ 6335 w 7448"/>
                  <a:gd name="T89" fmla="*/ 891 h 8990"/>
                  <a:gd name="T90" fmla="*/ 6447 w 7448"/>
                  <a:gd name="T91" fmla="*/ 1179 h 8990"/>
                  <a:gd name="T92" fmla="*/ 6467 w 7448"/>
                  <a:gd name="T93" fmla="*/ 1350 h 8990"/>
                  <a:gd name="T94" fmla="*/ 6654 w 7448"/>
                  <a:gd name="T95" fmla="*/ 1598 h 8990"/>
                  <a:gd name="T96" fmla="*/ 6729 w 7448"/>
                  <a:gd name="T97" fmla="*/ 1841 h 8990"/>
                  <a:gd name="T98" fmla="*/ 6740 w 7448"/>
                  <a:gd name="T99" fmla="*/ 2088 h 8990"/>
                  <a:gd name="T100" fmla="*/ 6740 w 7448"/>
                  <a:gd name="T101" fmla="*/ 2360 h 8990"/>
                  <a:gd name="T102" fmla="*/ 6740 w 7448"/>
                  <a:gd name="T103" fmla="*/ 2631 h 8990"/>
                  <a:gd name="T104" fmla="*/ 6740 w 7448"/>
                  <a:gd name="T105" fmla="*/ 2904 h 8990"/>
                  <a:gd name="T106" fmla="*/ 6685 w 7448"/>
                  <a:gd name="T107" fmla="*/ 3166 h 8990"/>
                  <a:gd name="T108" fmla="*/ 6544 w 7448"/>
                  <a:gd name="T109" fmla="*/ 3395 h 8990"/>
                  <a:gd name="T110" fmla="*/ 6727 w 7448"/>
                  <a:gd name="T111" fmla="*/ 3592 h 8990"/>
                  <a:gd name="T112" fmla="*/ 4683 w 7448"/>
                  <a:gd name="T113" fmla="*/ 5514 h 8990"/>
                  <a:gd name="T114" fmla="*/ 4733 w 7448"/>
                  <a:gd name="T115" fmla="*/ 5406 h 8990"/>
                  <a:gd name="T116" fmla="*/ 4596 w 7448"/>
                  <a:gd name="T117" fmla="*/ 5387 h 8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448" h="8990">
                    <a:moveTo>
                      <a:pt x="6780" y="3654"/>
                    </a:moveTo>
                    <a:lnTo>
                      <a:pt x="6780" y="3673"/>
                    </a:lnTo>
                    <a:lnTo>
                      <a:pt x="6779" y="3693"/>
                    </a:lnTo>
                    <a:lnTo>
                      <a:pt x="6779" y="3712"/>
                    </a:lnTo>
                    <a:lnTo>
                      <a:pt x="6778" y="3732"/>
                    </a:lnTo>
                    <a:lnTo>
                      <a:pt x="6776" y="3752"/>
                    </a:lnTo>
                    <a:lnTo>
                      <a:pt x="6775" y="3770"/>
                    </a:lnTo>
                    <a:lnTo>
                      <a:pt x="6773" y="3790"/>
                    </a:lnTo>
                    <a:lnTo>
                      <a:pt x="6772" y="3809"/>
                    </a:lnTo>
                    <a:lnTo>
                      <a:pt x="6770" y="3829"/>
                    </a:lnTo>
                    <a:lnTo>
                      <a:pt x="6767" y="3848"/>
                    </a:lnTo>
                    <a:lnTo>
                      <a:pt x="6765" y="3867"/>
                    </a:lnTo>
                    <a:lnTo>
                      <a:pt x="6763" y="3887"/>
                    </a:lnTo>
                    <a:lnTo>
                      <a:pt x="6762" y="3905"/>
                    </a:lnTo>
                    <a:lnTo>
                      <a:pt x="6760" y="3924"/>
                    </a:lnTo>
                    <a:lnTo>
                      <a:pt x="6758" y="3944"/>
                    </a:lnTo>
                    <a:lnTo>
                      <a:pt x="6757" y="3962"/>
                    </a:lnTo>
                    <a:lnTo>
                      <a:pt x="6754" y="4006"/>
                    </a:lnTo>
                    <a:lnTo>
                      <a:pt x="6752" y="4045"/>
                    </a:lnTo>
                    <a:lnTo>
                      <a:pt x="6751" y="4082"/>
                    </a:lnTo>
                    <a:lnTo>
                      <a:pt x="6750" y="4116"/>
                    </a:lnTo>
                    <a:lnTo>
                      <a:pt x="6749" y="4149"/>
                    </a:lnTo>
                    <a:lnTo>
                      <a:pt x="6749" y="4180"/>
                    </a:lnTo>
                    <a:lnTo>
                      <a:pt x="6749" y="4210"/>
                    </a:lnTo>
                    <a:lnTo>
                      <a:pt x="6749" y="4240"/>
                    </a:lnTo>
                    <a:lnTo>
                      <a:pt x="6749" y="4269"/>
                    </a:lnTo>
                    <a:lnTo>
                      <a:pt x="6749" y="4299"/>
                    </a:lnTo>
                    <a:lnTo>
                      <a:pt x="6749" y="4329"/>
                    </a:lnTo>
                    <a:lnTo>
                      <a:pt x="6748" y="4361"/>
                    </a:lnTo>
                    <a:lnTo>
                      <a:pt x="6748" y="4394"/>
                    </a:lnTo>
                    <a:lnTo>
                      <a:pt x="6747" y="4429"/>
                    </a:lnTo>
                    <a:lnTo>
                      <a:pt x="6746" y="4467"/>
                    </a:lnTo>
                    <a:lnTo>
                      <a:pt x="6744" y="4508"/>
                    </a:lnTo>
                    <a:lnTo>
                      <a:pt x="6745" y="4518"/>
                    </a:lnTo>
                    <a:lnTo>
                      <a:pt x="6744" y="4527"/>
                    </a:lnTo>
                    <a:lnTo>
                      <a:pt x="6740" y="4535"/>
                    </a:lnTo>
                    <a:lnTo>
                      <a:pt x="6737" y="4545"/>
                    </a:lnTo>
                    <a:lnTo>
                      <a:pt x="6732" y="4554"/>
                    </a:lnTo>
                    <a:lnTo>
                      <a:pt x="6725" y="4564"/>
                    </a:lnTo>
                    <a:lnTo>
                      <a:pt x="6718" y="4577"/>
                    </a:lnTo>
                    <a:lnTo>
                      <a:pt x="6709" y="4590"/>
                    </a:lnTo>
                    <a:lnTo>
                      <a:pt x="6700" y="4607"/>
                    </a:lnTo>
                    <a:lnTo>
                      <a:pt x="6690" y="4626"/>
                    </a:lnTo>
                    <a:lnTo>
                      <a:pt x="6678" y="4650"/>
                    </a:lnTo>
                    <a:lnTo>
                      <a:pt x="6667" y="4677"/>
                    </a:lnTo>
                    <a:lnTo>
                      <a:pt x="6655" y="4708"/>
                    </a:lnTo>
                    <a:lnTo>
                      <a:pt x="6643" y="4744"/>
                    </a:lnTo>
                    <a:lnTo>
                      <a:pt x="6630" y="4786"/>
                    </a:lnTo>
                    <a:lnTo>
                      <a:pt x="6618" y="4834"/>
                    </a:lnTo>
                    <a:lnTo>
                      <a:pt x="6608" y="4852"/>
                    </a:lnTo>
                    <a:lnTo>
                      <a:pt x="6592" y="4875"/>
                    </a:lnTo>
                    <a:lnTo>
                      <a:pt x="6574" y="4902"/>
                    </a:lnTo>
                    <a:lnTo>
                      <a:pt x="6553" y="4932"/>
                    </a:lnTo>
                    <a:lnTo>
                      <a:pt x="6529" y="4964"/>
                    </a:lnTo>
                    <a:lnTo>
                      <a:pt x="6502" y="4998"/>
                    </a:lnTo>
                    <a:lnTo>
                      <a:pt x="6474" y="5034"/>
                    </a:lnTo>
                    <a:lnTo>
                      <a:pt x="6445" y="5071"/>
                    </a:lnTo>
                    <a:lnTo>
                      <a:pt x="6415" y="5109"/>
                    </a:lnTo>
                    <a:lnTo>
                      <a:pt x="6384" y="5148"/>
                    </a:lnTo>
                    <a:lnTo>
                      <a:pt x="6353" y="5186"/>
                    </a:lnTo>
                    <a:lnTo>
                      <a:pt x="6324" y="5223"/>
                    </a:lnTo>
                    <a:lnTo>
                      <a:pt x="6294" y="5259"/>
                    </a:lnTo>
                    <a:lnTo>
                      <a:pt x="6267" y="5294"/>
                    </a:lnTo>
                    <a:lnTo>
                      <a:pt x="6241" y="5326"/>
                    </a:lnTo>
                    <a:lnTo>
                      <a:pt x="6217" y="5356"/>
                    </a:lnTo>
                    <a:lnTo>
                      <a:pt x="6197" y="5398"/>
                    </a:lnTo>
                    <a:lnTo>
                      <a:pt x="6180" y="5439"/>
                    </a:lnTo>
                    <a:lnTo>
                      <a:pt x="6166" y="5476"/>
                    </a:lnTo>
                    <a:lnTo>
                      <a:pt x="6155" y="5511"/>
                    </a:lnTo>
                    <a:lnTo>
                      <a:pt x="6146" y="5545"/>
                    </a:lnTo>
                    <a:lnTo>
                      <a:pt x="6136" y="5578"/>
                    </a:lnTo>
                    <a:lnTo>
                      <a:pt x="6129" y="5610"/>
                    </a:lnTo>
                    <a:lnTo>
                      <a:pt x="6122" y="5641"/>
                    </a:lnTo>
                    <a:lnTo>
                      <a:pt x="6114" y="5672"/>
                    </a:lnTo>
                    <a:lnTo>
                      <a:pt x="6104" y="5703"/>
                    </a:lnTo>
                    <a:lnTo>
                      <a:pt x="6094" y="5734"/>
                    </a:lnTo>
                    <a:lnTo>
                      <a:pt x="6080" y="5766"/>
                    </a:lnTo>
                    <a:lnTo>
                      <a:pt x="6065" y="5799"/>
                    </a:lnTo>
                    <a:lnTo>
                      <a:pt x="6047" y="5833"/>
                    </a:lnTo>
                    <a:lnTo>
                      <a:pt x="6024" y="5868"/>
                    </a:lnTo>
                    <a:lnTo>
                      <a:pt x="5997" y="5906"/>
                    </a:lnTo>
                    <a:lnTo>
                      <a:pt x="6018" y="5919"/>
                    </a:lnTo>
                    <a:lnTo>
                      <a:pt x="6038" y="5930"/>
                    </a:lnTo>
                    <a:lnTo>
                      <a:pt x="6060" y="5942"/>
                    </a:lnTo>
                    <a:lnTo>
                      <a:pt x="6080" y="5953"/>
                    </a:lnTo>
                    <a:lnTo>
                      <a:pt x="6102" y="5963"/>
                    </a:lnTo>
                    <a:lnTo>
                      <a:pt x="6124" y="5975"/>
                    </a:lnTo>
                    <a:lnTo>
                      <a:pt x="6146" y="5985"/>
                    </a:lnTo>
                    <a:lnTo>
                      <a:pt x="6168" y="5995"/>
                    </a:lnTo>
                    <a:lnTo>
                      <a:pt x="6190" y="6006"/>
                    </a:lnTo>
                    <a:lnTo>
                      <a:pt x="6213" y="6016"/>
                    </a:lnTo>
                    <a:lnTo>
                      <a:pt x="6236" y="6025"/>
                    </a:lnTo>
                    <a:lnTo>
                      <a:pt x="6259" y="6036"/>
                    </a:lnTo>
                    <a:lnTo>
                      <a:pt x="6282" y="6045"/>
                    </a:lnTo>
                    <a:lnTo>
                      <a:pt x="6306" y="6055"/>
                    </a:lnTo>
                    <a:lnTo>
                      <a:pt x="6328" y="6064"/>
                    </a:lnTo>
                    <a:lnTo>
                      <a:pt x="6352" y="6075"/>
                    </a:lnTo>
                    <a:lnTo>
                      <a:pt x="6375" y="6084"/>
                    </a:lnTo>
                    <a:lnTo>
                      <a:pt x="6399" y="6093"/>
                    </a:lnTo>
                    <a:lnTo>
                      <a:pt x="6422" y="6104"/>
                    </a:lnTo>
                    <a:lnTo>
                      <a:pt x="6446" y="6113"/>
                    </a:lnTo>
                    <a:lnTo>
                      <a:pt x="6470" y="6123"/>
                    </a:lnTo>
                    <a:lnTo>
                      <a:pt x="6492" y="6134"/>
                    </a:lnTo>
                    <a:lnTo>
                      <a:pt x="6516" y="6144"/>
                    </a:lnTo>
                    <a:lnTo>
                      <a:pt x="6539" y="6153"/>
                    </a:lnTo>
                    <a:lnTo>
                      <a:pt x="6563" y="6165"/>
                    </a:lnTo>
                    <a:lnTo>
                      <a:pt x="6586" y="6175"/>
                    </a:lnTo>
                    <a:lnTo>
                      <a:pt x="6609" y="6185"/>
                    </a:lnTo>
                    <a:lnTo>
                      <a:pt x="6632" y="6197"/>
                    </a:lnTo>
                    <a:lnTo>
                      <a:pt x="6654" y="6208"/>
                    </a:lnTo>
                    <a:lnTo>
                      <a:pt x="6677" y="6219"/>
                    </a:lnTo>
                    <a:lnTo>
                      <a:pt x="6700" y="6231"/>
                    </a:lnTo>
                    <a:lnTo>
                      <a:pt x="6722" y="6243"/>
                    </a:lnTo>
                    <a:lnTo>
                      <a:pt x="6748" y="6257"/>
                    </a:lnTo>
                    <a:lnTo>
                      <a:pt x="6773" y="6273"/>
                    </a:lnTo>
                    <a:lnTo>
                      <a:pt x="6798" y="6290"/>
                    </a:lnTo>
                    <a:lnTo>
                      <a:pt x="6821" y="6306"/>
                    </a:lnTo>
                    <a:lnTo>
                      <a:pt x="6846" y="6324"/>
                    </a:lnTo>
                    <a:lnTo>
                      <a:pt x="6870" y="6341"/>
                    </a:lnTo>
                    <a:lnTo>
                      <a:pt x="6894" y="6359"/>
                    </a:lnTo>
                    <a:lnTo>
                      <a:pt x="6918" y="6378"/>
                    </a:lnTo>
                    <a:lnTo>
                      <a:pt x="6941" y="6397"/>
                    </a:lnTo>
                    <a:lnTo>
                      <a:pt x="6964" y="6418"/>
                    </a:lnTo>
                    <a:lnTo>
                      <a:pt x="6987" y="6437"/>
                    </a:lnTo>
                    <a:lnTo>
                      <a:pt x="7009" y="6459"/>
                    </a:lnTo>
                    <a:lnTo>
                      <a:pt x="7032" y="6479"/>
                    </a:lnTo>
                    <a:lnTo>
                      <a:pt x="7054" y="6502"/>
                    </a:lnTo>
                    <a:lnTo>
                      <a:pt x="7077" y="6524"/>
                    </a:lnTo>
                    <a:lnTo>
                      <a:pt x="7099" y="6547"/>
                    </a:lnTo>
                    <a:lnTo>
                      <a:pt x="7120" y="6570"/>
                    </a:lnTo>
                    <a:lnTo>
                      <a:pt x="7142" y="6594"/>
                    </a:lnTo>
                    <a:lnTo>
                      <a:pt x="7164" y="6618"/>
                    </a:lnTo>
                    <a:lnTo>
                      <a:pt x="7186" y="6643"/>
                    </a:lnTo>
                    <a:lnTo>
                      <a:pt x="7208" y="6667"/>
                    </a:lnTo>
                    <a:lnTo>
                      <a:pt x="7229" y="6693"/>
                    </a:lnTo>
                    <a:lnTo>
                      <a:pt x="7251" y="6719"/>
                    </a:lnTo>
                    <a:lnTo>
                      <a:pt x="7272" y="6745"/>
                    </a:lnTo>
                    <a:lnTo>
                      <a:pt x="7294" y="6772"/>
                    </a:lnTo>
                    <a:lnTo>
                      <a:pt x="7316" y="6799"/>
                    </a:lnTo>
                    <a:lnTo>
                      <a:pt x="7337" y="6826"/>
                    </a:lnTo>
                    <a:lnTo>
                      <a:pt x="7359" y="6854"/>
                    </a:lnTo>
                    <a:lnTo>
                      <a:pt x="7381" y="6882"/>
                    </a:lnTo>
                    <a:lnTo>
                      <a:pt x="7403" y="6910"/>
                    </a:lnTo>
                    <a:lnTo>
                      <a:pt x="7425" y="6939"/>
                    </a:lnTo>
                    <a:lnTo>
                      <a:pt x="7446" y="6968"/>
                    </a:lnTo>
                    <a:lnTo>
                      <a:pt x="7448" y="8987"/>
                    </a:lnTo>
                    <a:lnTo>
                      <a:pt x="0" y="8990"/>
                    </a:lnTo>
                    <a:lnTo>
                      <a:pt x="5" y="4716"/>
                    </a:lnTo>
                    <a:lnTo>
                      <a:pt x="35" y="4717"/>
                    </a:lnTo>
                    <a:lnTo>
                      <a:pt x="66" y="4719"/>
                    </a:lnTo>
                    <a:lnTo>
                      <a:pt x="98" y="4722"/>
                    </a:lnTo>
                    <a:lnTo>
                      <a:pt x="131" y="4727"/>
                    </a:lnTo>
                    <a:lnTo>
                      <a:pt x="166" y="4732"/>
                    </a:lnTo>
                    <a:lnTo>
                      <a:pt x="200" y="4738"/>
                    </a:lnTo>
                    <a:lnTo>
                      <a:pt x="234" y="4743"/>
                    </a:lnTo>
                    <a:lnTo>
                      <a:pt x="269" y="4748"/>
                    </a:lnTo>
                    <a:lnTo>
                      <a:pt x="304" y="4752"/>
                    </a:lnTo>
                    <a:lnTo>
                      <a:pt x="338" y="4755"/>
                    </a:lnTo>
                    <a:lnTo>
                      <a:pt x="372" y="4758"/>
                    </a:lnTo>
                    <a:lnTo>
                      <a:pt x="406" y="4758"/>
                    </a:lnTo>
                    <a:lnTo>
                      <a:pt x="440" y="4757"/>
                    </a:lnTo>
                    <a:lnTo>
                      <a:pt x="472" y="4754"/>
                    </a:lnTo>
                    <a:lnTo>
                      <a:pt x="503" y="4749"/>
                    </a:lnTo>
                    <a:lnTo>
                      <a:pt x="533" y="4741"/>
                    </a:lnTo>
                    <a:lnTo>
                      <a:pt x="567" y="4741"/>
                    </a:lnTo>
                    <a:lnTo>
                      <a:pt x="602" y="4741"/>
                    </a:lnTo>
                    <a:lnTo>
                      <a:pt x="636" y="4741"/>
                    </a:lnTo>
                    <a:lnTo>
                      <a:pt x="670" y="4741"/>
                    </a:lnTo>
                    <a:lnTo>
                      <a:pt x="704" y="4741"/>
                    </a:lnTo>
                    <a:lnTo>
                      <a:pt x="739" y="4741"/>
                    </a:lnTo>
                    <a:lnTo>
                      <a:pt x="773" y="4741"/>
                    </a:lnTo>
                    <a:lnTo>
                      <a:pt x="807" y="4741"/>
                    </a:lnTo>
                    <a:lnTo>
                      <a:pt x="841" y="4741"/>
                    </a:lnTo>
                    <a:lnTo>
                      <a:pt x="876" y="4741"/>
                    </a:lnTo>
                    <a:lnTo>
                      <a:pt x="910" y="4741"/>
                    </a:lnTo>
                    <a:lnTo>
                      <a:pt x="944" y="4741"/>
                    </a:lnTo>
                    <a:lnTo>
                      <a:pt x="978" y="4741"/>
                    </a:lnTo>
                    <a:lnTo>
                      <a:pt x="1013" y="4741"/>
                    </a:lnTo>
                    <a:lnTo>
                      <a:pt x="1047" y="4741"/>
                    </a:lnTo>
                    <a:lnTo>
                      <a:pt x="1081" y="4741"/>
                    </a:lnTo>
                    <a:lnTo>
                      <a:pt x="1086" y="4747"/>
                    </a:lnTo>
                    <a:lnTo>
                      <a:pt x="1092" y="4754"/>
                    </a:lnTo>
                    <a:lnTo>
                      <a:pt x="1096" y="4760"/>
                    </a:lnTo>
                    <a:lnTo>
                      <a:pt x="1101" y="4767"/>
                    </a:lnTo>
                    <a:lnTo>
                      <a:pt x="1106" y="4774"/>
                    </a:lnTo>
                    <a:lnTo>
                      <a:pt x="1110" y="4780"/>
                    </a:lnTo>
                    <a:lnTo>
                      <a:pt x="1115" y="4786"/>
                    </a:lnTo>
                    <a:lnTo>
                      <a:pt x="1121" y="4792"/>
                    </a:lnTo>
                    <a:lnTo>
                      <a:pt x="1155" y="4792"/>
                    </a:lnTo>
                    <a:lnTo>
                      <a:pt x="1189" y="4792"/>
                    </a:lnTo>
                    <a:lnTo>
                      <a:pt x="1223" y="4792"/>
                    </a:lnTo>
                    <a:lnTo>
                      <a:pt x="1258" y="4792"/>
                    </a:lnTo>
                    <a:lnTo>
                      <a:pt x="1292" y="4792"/>
                    </a:lnTo>
                    <a:lnTo>
                      <a:pt x="1326" y="4792"/>
                    </a:lnTo>
                    <a:lnTo>
                      <a:pt x="1360" y="4792"/>
                    </a:lnTo>
                    <a:lnTo>
                      <a:pt x="1395" y="4792"/>
                    </a:lnTo>
                    <a:lnTo>
                      <a:pt x="1429" y="4792"/>
                    </a:lnTo>
                    <a:lnTo>
                      <a:pt x="1463" y="4792"/>
                    </a:lnTo>
                    <a:lnTo>
                      <a:pt x="1497" y="4792"/>
                    </a:lnTo>
                    <a:lnTo>
                      <a:pt x="1532" y="4792"/>
                    </a:lnTo>
                    <a:lnTo>
                      <a:pt x="1566" y="4792"/>
                    </a:lnTo>
                    <a:lnTo>
                      <a:pt x="1600" y="4792"/>
                    </a:lnTo>
                    <a:lnTo>
                      <a:pt x="1634" y="4792"/>
                    </a:lnTo>
                    <a:lnTo>
                      <a:pt x="1669" y="4792"/>
                    </a:lnTo>
                    <a:lnTo>
                      <a:pt x="1694" y="4759"/>
                    </a:lnTo>
                    <a:lnTo>
                      <a:pt x="1716" y="4726"/>
                    </a:lnTo>
                    <a:lnTo>
                      <a:pt x="1738" y="4695"/>
                    </a:lnTo>
                    <a:lnTo>
                      <a:pt x="1758" y="4664"/>
                    </a:lnTo>
                    <a:lnTo>
                      <a:pt x="1777" y="4634"/>
                    </a:lnTo>
                    <a:lnTo>
                      <a:pt x="1794" y="4604"/>
                    </a:lnTo>
                    <a:lnTo>
                      <a:pt x="1810" y="4575"/>
                    </a:lnTo>
                    <a:lnTo>
                      <a:pt x="1825" y="4544"/>
                    </a:lnTo>
                    <a:lnTo>
                      <a:pt x="1840" y="4514"/>
                    </a:lnTo>
                    <a:lnTo>
                      <a:pt x="1853" y="4483"/>
                    </a:lnTo>
                    <a:lnTo>
                      <a:pt x="1866" y="4451"/>
                    </a:lnTo>
                    <a:lnTo>
                      <a:pt x="1878" y="4419"/>
                    </a:lnTo>
                    <a:lnTo>
                      <a:pt x="1890" y="4385"/>
                    </a:lnTo>
                    <a:lnTo>
                      <a:pt x="1901" y="4350"/>
                    </a:lnTo>
                    <a:lnTo>
                      <a:pt x="1912" y="4314"/>
                    </a:lnTo>
                    <a:lnTo>
                      <a:pt x="1923" y="4276"/>
                    </a:lnTo>
                    <a:lnTo>
                      <a:pt x="1932" y="4253"/>
                    </a:lnTo>
                    <a:lnTo>
                      <a:pt x="1946" y="4233"/>
                    </a:lnTo>
                    <a:lnTo>
                      <a:pt x="1961" y="4216"/>
                    </a:lnTo>
                    <a:lnTo>
                      <a:pt x="1981" y="4201"/>
                    </a:lnTo>
                    <a:lnTo>
                      <a:pt x="2002" y="4188"/>
                    </a:lnTo>
                    <a:lnTo>
                      <a:pt x="2025" y="4178"/>
                    </a:lnTo>
                    <a:lnTo>
                      <a:pt x="2050" y="4169"/>
                    </a:lnTo>
                    <a:lnTo>
                      <a:pt x="2076" y="4163"/>
                    </a:lnTo>
                    <a:lnTo>
                      <a:pt x="2102" y="4157"/>
                    </a:lnTo>
                    <a:lnTo>
                      <a:pt x="2126" y="4153"/>
                    </a:lnTo>
                    <a:lnTo>
                      <a:pt x="2152" y="4150"/>
                    </a:lnTo>
                    <a:lnTo>
                      <a:pt x="2177" y="4148"/>
                    </a:lnTo>
                    <a:lnTo>
                      <a:pt x="2200" y="4147"/>
                    </a:lnTo>
                    <a:lnTo>
                      <a:pt x="2221" y="4146"/>
                    </a:lnTo>
                    <a:lnTo>
                      <a:pt x="2240" y="4146"/>
                    </a:lnTo>
                    <a:lnTo>
                      <a:pt x="2256" y="4146"/>
                    </a:lnTo>
                    <a:lnTo>
                      <a:pt x="2268" y="4131"/>
                    </a:lnTo>
                    <a:lnTo>
                      <a:pt x="2278" y="4114"/>
                    </a:lnTo>
                    <a:lnTo>
                      <a:pt x="2289" y="4097"/>
                    </a:lnTo>
                    <a:lnTo>
                      <a:pt x="2300" y="4079"/>
                    </a:lnTo>
                    <a:lnTo>
                      <a:pt x="2310" y="4060"/>
                    </a:lnTo>
                    <a:lnTo>
                      <a:pt x="2321" y="4042"/>
                    </a:lnTo>
                    <a:lnTo>
                      <a:pt x="2331" y="4022"/>
                    </a:lnTo>
                    <a:lnTo>
                      <a:pt x="2340" y="4004"/>
                    </a:lnTo>
                    <a:lnTo>
                      <a:pt x="2349" y="3984"/>
                    </a:lnTo>
                    <a:lnTo>
                      <a:pt x="2357" y="3964"/>
                    </a:lnTo>
                    <a:lnTo>
                      <a:pt x="2365" y="3946"/>
                    </a:lnTo>
                    <a:lnTo>
                      <a:pt x="2372" y="3927"/>
                    </a:lnTo>
                    <a:lnTo>
                      <a:pt x="2379" y="3910"/>
                    </a:lnTo>
                    <a:lnTo>
                      <a:pt x="2384" y="3892"/>
                    </a:lnTo>
                    <a:lnTo>
                      <a:pt x="2389" y="3877"/>
                    </a:lnTo>
                    <a:lnTo>
                      <a:pt x="2393" y="3861"/>
                    </a:lnTo>
                    <a:lnTo>
                      <a:pt x="2386" y="3860"/>
                    </a:lnTo>
                    <a:lnTo>
                      <a:pt x="2379" y="3857"/>
                    </a:lnTo>
                    <a:lnTo>
                      <a:pt x="2371" y="3853"/>
                    </a:lnTo>
                    <a:lnTo>
                      <a:pt x="2364" y="3848"/>
                    </a:lnTo>
                    <a:lnTo>
                      <a:pt x="2357" y="3843"/>
                    </a:lnTo>
                    <a:lnTo>
                      <a:pt x="2350" y="3839"/>
                    </a:lnTo>
                    <a:lnTo>
                      <a:pt x="2342" y="3836"/>
                    </a:lnTo>
                    <a:lnTo>
                      <a:pt x="2335" y="3835"/>
                    </a:lnTo>
                    <a:lnTo>
                      <a:pt x="2335" y="3821"/>
                    </a:lnTo>
                    <a:lnTo>
                      <a:pt x="2336" y="3807"/>
                    </a:lnTo>
                    <a:lnTo>
                      <a:pt x="2337" y="3794"/>
                    </a:lnTo>
                    <a:lnTo>
                      <a:pt x="2338" y="3782"/>
                    </a:lnTo>
                    <a:lnTo>
                      <a:pt x="2339" y="3769"/>
                    </a:lnTo>
                    <a:lnTo>
                      <a:pt x="2340" y="3758"/>
                    </a:lnTo>
                    <a:lnTo>
                      <a:pt x="2341" y="3745"/>
                    </a:lnTo>
                    <a:lnTo>
                      <a:pt x="2342" y="3735"/>
                    </a:lnTo>
                    <a:lnTo>
                      <a:pt x="2342" y="3724"/>
                    </a:lnTo>
                    <a:lnTo>
                      <a:pt x="2343" y="3713"/>
                    </a:lnTo>
                    <a:lnTo>
                      <a:pt x="2343" y="3703"/>
                    </a:lnTo>
                    <a:lnTo>
                      <a:pt x="2343" y="3693"/>
                    </a:lnTo>
                    <a:lnTo>
                      <a:pt x="2342" y="3682"/>
                    </a:lnTo>
                    <a:lnTo>
                      <a:pt x="2340" y="3673"/>
                    </a:lnTo>
                    <a:lnTo>
                      <a:pt x="2338" y="3663"/>
                    </a:lnTo>
                    <a:lnTo>
                      <a:pt x="2335" y="3654"/>
                    </a:lnTo>
                    <a:lnTo>
                      <a:pt x="2340" y="3647"/>
                    </a:lnTo>
                    <a:lnTo>
                      <a:pt x="2346" y="3641"/>
                    </a:lnTo>
                    <a:lnTo>
                      <a:pt x="2350" y="3635"/>
                    </a:lnTo>
                    <a:lnTo>
                      <a:pt x="2355" y="3629"/>
                    </a:lnTo>
                    <a:lnTo>
                      <a:pt x="2360" y="3623"/>
                    </a:lnTo>
                    <a:lnTo>
                      <a:pt x="2364" y="3616"/>
                    </a:lnTo>
                    <a:lnTo>
                      <a:pt x="2369" y="3609"/>
                    </a:lnTo>
                    <a:lnTo>
                      <a:pt x="2375" y="3603"/>
                    </a:lnTo>
                    <a:lnTo>
                      <a:pt x="2369" y="3597"/>
                    </a:lnTo>
                    <a:lnTo>
                      <a:pt x="2364" y="3589"/>
                    </a:lnTo>
                    <a:lnTo>
                      <a:pt x="2360" y="3583"/>
                    </a:lnTo>
                    <a:lnTo>
                      <a:pt x="2355" y="3577"/>
                    </a:lnTo>
                    <a:lnTo>
                      <a:pt x="2350" y="3570"/>
                    </a:lnTo>
                    <a:lnTo>
                      <a:pt x="2346" y="3564"/>
                    </a:lnTo>
                    <a:lnTo>
                      <a:pt x="2340" y="3557"/>
                    </a:lnTo>
                    <a:lnTo>
                      <a:pt x="2335" y="3551"/>
                    </a:lnTo>
                    <a:lnTo>
                      <a:pt x="2336" y="3541"/>
                    </a:lnTo>
                    <a:lnTo>
                      <a:pt x="2338" y="3532"/>
                    </a:lnTo>
                    <a:lnTo>
                      <a:pt x="2341" y="3521"/>
                    </a:lnTo>
                    <a:lnTo>
                      <a:pt x="2344" y="3512"/>
                    </a:lnTo>
                    <a:lnTo>
                      <a:pt x="2348" y="3502"/>
                    </a:lnTo>
                    <a:lnTo>
                      <a:pt x="2351" y="3492"/>
                    </a:lnTo>
                    <a:lnTo>
                      <a:pt x="2353" y="3482"/>
                    </a:lnTo>
                    <a:lnTo>
                      <a:pt x="2354" y="3473"/>
                    </a:lnTo>
                    <a:lnTo>
                      <a:pt x="2349" y="3467"/>
                    </a:lnTo>
                    <a:lnTo>
                      <a:pt x="2344" y="3460"/>
                    </a:lnTo>
                    <a:lnTo>
                      <a:pt x="2339" y="3454"/>
                    </a:lnTo>
                    <a:lnTo>
                      <a:pt x="2335" y="3447"/>
                    </a:lnTo>
                    <a:lnTo>
                      <a:pt x="2330" y="3441"/>
                    </a:lnTo>
                    <a:lnTo>
                      <a:pt x="2325" y="3435"/>
                    </a:lnTo>
                    <a:lnTo>
                      <a:pt x="2321" y="3427"/>
                    </a:lnTo>
                    <a:lnTo>
                      <a:pt x="2315" y="3421"/>
                    </a:lnTo>
                    <a:lnTo>
                      <a:pt x="2324" y="3411"/>
                    </a:lnTo>
                    <a:lnTo>
                      <a:pt x="2334" y="3398"/>
                    </a:lnTo>
                    <a:lnTo>
                      <a:pt x="2344" y="3385"/>
                    </a:lnTo>
                    <a:lnTo>
                      <a:pt x="2357" y="3373"/>
                    </a:lnTo>
                    <a:lnTo>
                      <a:pt x="2370" y="3360"/>
                    </a:lnTo>
                    <a:lnTo>
                      <a:pt x="2385" y="3351"/>
                    </a:lnTo>
                    <a:lnTo>
                      <a:pt x="2399" y="3345"/>
                    </a:lnTo>
                    <a:lnTo>
                      <a:pt x="2414" y="3343"/>
                    </a:lnTo>
                    <a:lnTo>
                      <a:pt x="2414" y="3332"/>
                    </a:lnTo>
                    <a:lnTo>
                      <a:pt x="2414" y="3322"/>
                    </a:lnTo>
                    <a:lnTo>
                      <a:pt x="2414" y="3312"/>
                    </a:lnTo>
                    <a:lnTo>
                      <a:pt x="2414" y="3300"/>
                    </a:lnTo>
                    <a:lnTo>
                      <a:pt x="2413" y="3288"/>
                    </a:lnTo>
                    <a:lnTo>
                      <a:pt x="2413" y="3277"/>
                    </a:lnTo>
                    <a:lnTo>
                      <a:pt x="2412" y="3264"/>
                    </a:lnTo>
                    <a:lnTo>
                      <a:pt x="2412" y="3252"/>
                    </a:lnTo>
                    <a:lnTo>
                      <a:pt x="2410" y="3241"/>
                    </a:lnTo>
                    <a:lnTo>
                      <a:pt x="2409" y="3228"/>
                    </a:lnTo>
                    <a:lnTo>
                      <a:pt x="2408" y="3217"/>
                    </a:lnTo>
                    <a:lnTo>
                      <a:pt x="2406" y="3204"/>
                    </a:lnTo>
                    <a:lnTo>
                      <a:pt x="2403" y="3193"/>
                    </a:lnTo>
                    <a:lnTo>
                      <a:pt x="2401" y="3183"/>
                    </a:lnTo>
                    <a:lnTo>
                      <a:pt x="2397" y="3172"/>
                    </a:lnTo>
                    <a:lnTo>
                      <a:pt x="2393" y="3162"/>
                    </a:lnTo>
                    <a:lnTo>
                      <a:pt x="2396" y="3147"/>
                    </a:lnTo>
                    <a:lnTo>
                      <a:pt x="2397" y="3131"/>
                    </a:lnTo>
                    <a:lnTo>
                      <a:pt x="2397" y="3114"/>
                    </a:lnTo>
                    <a:lnTo>
                      <a:pt x="2395" y="3096"/>
                    </a:lnTo>
                    <a:lnTo>
                      <a:pt x="2392" y="3077"/>
                    </a:lnTo>
                    <a:lnTo>
                      <a:pt x="2389" y="3059"/>
                    </a:lnTo>
                    <a:lnTo>
                      <a:pt x="2384" y="3039"/>
                    </a:lnTo>
                    <a:lnTo>
                      <a:pt x="2379" y="3020"/>
                    </a:lnTo>
                    <a:lnTo>
                      <a:pt x="2374" y="3001"/>
                    </a:lnTo>
                    <a:lnTo>
                      <a:pt x="2367" y="2981"/>
                    </a:lnTo>
                    <a:lnTo>
                      <a:pt x="2361" y="2963"/>
                    </a:lnTo>
                    <a:lnTo>
                      <a:pt x="2355" y="2944"/>
                    </a:lnTo>
                    <a:lnTo>
                      <a:pt x="2350" y="2926"/>
                    </a:lnTo>
                    <a:lnTo>
                      <a:pt x="2343" y="2909"/>
                    </a:lnTo>
                    <a:lnTo>
                      <a:pt x="2339" y="2893"/>
                    </a:lnTo>
                    <a:lnTo>
                      <a:pt x="2335" y="2877"/>
                    </a:lnTo>
                    <a:lnTo>
                      <a:pt x="2336" y="2864"/>
                    </a:lnTo>
                    <a:lnTo>
                      <a:pt x="2338" y="2849"/>
                    </a:lnTo>
                    <a:lnTo>
                      <a:pt x="2341" y="2833"/>
                    </a:lnTo>
                    <a:lnTo>
                      <a:pt x="2344" y="2816"/>
                    </a:lnTo>
                    <a:lnTo>
                      <a:pt x="2349" y="2798"/>
                    </a:lnTo>
                    <a:lnTo>
                      <a:pt x="2354" y="2779"/>
                    </a:lnTo>
                    <a:lnTo>
                      <a:pt x="2359" y="2759"/>
                    </a:lnTo>
                    <a:lnTo>
                      <a:pt x="2364" y="2740"/>
                    </a:lnTo>
                    <a:lnTo>
                      <a:pt x="2370" y="2719"/>
                    </a:lnTo>
                    <a:lnTo>
                      <a:pt x="2376" y="2699"/>
                    </a:lnTo>
                    <a:lnTo>
                      <a:pt x="2380" y="2680"/>
                    </a:lnTo>
                    <a:lnTo>
                      <a:pt x="2384" y="2661"/>
                    </a:lnTo>
                    <a:lnTo>
                      <a:pt x="2388" y="2643"/>
                    </a:lnTo>
                    <a:lnTo>
                      <a:pt x="2391" y="2625"/>
                    </a:lnTo>
                    <a:lnTo>
                      <a:pt x="2392" y="2609"/>
                    </a:lnTo>
                    <a:lnTo>
                      <a:pt x="2393" y="2593"/>
                    </a:lnTo>
                    <a:lnTo>
                      <a:pt x="2379" y="2591"/>
                    </a:lnTo>
                    <a:lnTo>
                      <a:pt x="2364" y="2586"/>
                    </a:lnTo>
                    <a:lnTo>
                      <a:pt x="2351" y="2577"/>
                    </a:lnTo>
                    <a:lnTo>
                      <a:pt x="2339" y="2563"/>
                    </a:lnTo>
                    <a:lnTo>
                      <a:pt x="2330" y="2546"/>
                    </a:lnTo>
                    <a:lnTo>
                      <a:pt x="2325" y="2525"/>
                    </a:lnTo>
                    <a:lnTo>
                      <a:pt x="2324" y="2500"/>
                    </a:lnTo>
                    <a:lnTo>
                      <a:pt x="2329" y="2472"/>
                    </a:lnTo>
                    <a:lnTo>
                      <a:pt x="2341" y="2451"/>
                    </a:lnTo>
                    <a:lnTo>
                      <a:pt x="2353" y="2433"/>
                    </a:lnTo>
                    <a:lnTo>
                      <a:pt x="2363" y="2420"/>
                    </a:lnTo>
                    <a:lnTo>
                      <a:pt x="2372" y="2408"/>
                    </a:lnTo>
                    <a:lnTo>
                      <a:pt x="2382" y="2397"/>
                    </a:lnTo>
                    <a:lnTo>
                      <a:pt x="2392" y="2387"/>
                    </a:lnTo>
                    <a:lnTo>
                      <a:pt x="2403" y="2374"/>
                    </a:lnTo>
                    <a:lnTo>
                      <a:pt x="2414" y="2360"/>
                    </a:lnTo>
                    <a:lnTo>
                      <a:pt x="2391" y="2315"/>
                    </a:lnTo>
                    <a:lnTo>
                      <a:pt x="2372" y="2274"/>
                    </a:lnTo>
                    <a:lnTo>
                      <a:pt x="2357" y="2236"/>
                    </a:lnTo>
                    <a:lnTo>
                      <a:pt x="2344" y="2200"/>
                    </a:lnTo>
                    <a:lnTo>
                      <a:pt x="2335" y="2165"/>
                    </a:lnTo>
                    <a:lnTo>
                      <a:pt x="2329" y="2132"/>
                    </a:lnTo>
                    <a:lnTo>
                      <a:pt x="2327" y="2100"/>
                    </a:lnTo>
                    <a:lnTo>
                      <a:pt x="2327" y="2068"/>
                    </a:lnTo>
                    <a:lnTo>
                      <a:pt x="2331" y="2036"/>
                    </a:lnTo>
                    <a:lnTo>
                      <a:pt x="2337" y="2005"/>
                    </a:lnTo>
                    <a:lnTo>
                      <a:pt x="2347" y="1973"/>
                    </a:lnTo>
                    <a:lnTo>
                      <a:pt x="2358" y="1940"/>
                    </a:lnTo>
                    <a:lnTo>
                      <a:pt x="2374" y="1904"/>
                    </a:lnTo>
                    <a:lnTo>
                      <a:pt x="2390" y="1868"/>
                    </a:lnTo>
                    <a:lnTo>
                      <a:pt x="2410" y="1830"/>
                    </a:lnTo>
                    <a:lnTo>
                      <a:pt x="2433" y="1790"/>
                    </a:lnTo>
                    <a:lnTo>
                      <a:pt x="2423" y="1753"/>
                    </a:lnTo>
                    <a:lnTo>
                      <a:pt x="2420" y="1713"/>
                    </a:lnTo>
                    <a:lnTo>
                      <a:pt x="2423" y="1673"/>
                    </a:lnTo>
                    <a:lnTo>
                      <a:pt x="2433" y="1632"/>
                    </a:lnTo>
                    <a:lnTo>
                      <a:pt x="2446" y="1590"/>
                    </a:lnTo>
                    <a:lnTo>
                      <a:pt x="2465" y="1547"/>
                    </a:lnTo>
                    <a:lnTo>
                      <a:pt x="2488" y="1504"/>
                    </a:lnTo>
                    <a:lnTo>
                      <a:pt x="2515" y="1459"/>
                    </a:lnTo>
                    <a:lnTo>
                      <a:pt x="2545" y="1416"/>
                    </a:lnTo>
                    <a:lnTo>
                      <a:pt x="2577" y="1372"/>
                    </a:lnTo>
                    <a:lnTo>
                      <a:pt x="2613" y="1328"/>
                    </a:lnTo>
                    <a:lnTo>
                      <a:pt x="2651" y="1286"/>
                    </a:lnTo>
                    <a:lnTo>
                      <a:pt x="2690" y="1244"/>
                    </a:lnTo>
                    <a:lnTo>
                      <a:pt x="2731" y="1201"/>
                    </a:lnTo>
                    <a:lnTo>
                      <a:pt x="2772" y="1161"/>
                    </a:lnTo>
                    <a:lnTo>
                      <a:pt x="2815" y="1122"/>
                    </a:lnTo>
                    <a:lnTo>
                      <a:pt x="2856" y="1084"/>
                    </a:lnTo>
                    <a:lnTo>
                      <a:pt x="2898" y="1047"/>
                    </a:lnTo>
                    <a:lnTo>
                      <a:pt x="2938" y="1012"/>
                    </a:lnTo>
                    <a:lnTo>
                      <a:pt x="2978" y="979"/>
                    </a:lnTo>
                    <a:lnTo>
                      <a:pt x="3016" y="949"/>
                    </a:lnTo>
                    <a:lnTo>
                      <a:pt x="3051" y="920"/>
                    </a:lnTo>
                    <a:lnTo>
                      <a:pt x="3085" y="895"/>
                    </a:lnTo>
                    <a:lnTo>
                      <a:pt x="3115" y="872"/>
                    </a:lnTo>
                    <a:lnTo>
                      <a:pt x="3142" y="851"/>
                    </a:lnTo>
                    <a:lnTo>
                      <a:pt x="3165" y="835"/>
                    </a:lnTo>
                    <a:lnTo>
                      <a:pt x="3182" y="820"/>
                    </a:lnTo>
                    <a:lnTo>
                      <a:pt x="3197" y="810"/>
                    </a:lnTo>
                    <a:lnTo>
                      <a:pt x="3205" y="803"/>
                    </a:lnTo>
                    <a:lnTo>
                      <a:pt x="3208" y="800"/>
                    </a:lnTo>
                    <a:lnTo>
                      <a:pt x="3206" y="801"/>
                    </a:lnTo>
                    <a:lnTo>
                      <a:pt x="3197" y="806"/>
                    </a:lnTo>
                    <a:lnTo>
                      <a:pt x="3222" y="788"/>
                    </a:lnTo>
                    <a:lnTo>
                      <a:pt x="3247" y="765"/>
                    </a:lnTo>
                    <a:lnTo>
                      <a:pt x="3270" y="736"/>
                    </a:lnTo>
                    <a:lnTo>
                      <a:pt x="3293" y="704"/>
                    </a:lnTo>
                    <a:lnTo>
                      <a:pt x="3316" y="667"/>
                    </a:lnTo>
                    <a:lnTo>
                      <a:pt x="3339" y="628"/>
                    </a:lnTo>
                    <a:lnTo>
                      <a:pt x="3361" y="588"/>
                    </a:lnTo>
                    <a:lnTo>
                      <a:pt x="3384" y="547"/>
                    </a:lnTo>
                    <a:lnTo>
                      <a:pt x="3405" y="506"/>
                    </a:lnTo>
                    <a:lnTo>
                      <a:pt x="3427" y="466"/>
                    </a:lnTo>
                    <a:lnTo>
                      <a:pt x="3450" y="427"/>
                    </a:lnTo>
                    <a:lnTo>
                      <a:pt x="3473" y="391"/>
                    </a:lnTo>
                    <a:lnTo>
                      <a:pt x="3496" y="359"/>
                    </a:lnTo>
                    <a:lnTo>
                      <a:pt x="3520" y="330"/>
                    </a:lnTo>
                    <a:lnTo>
                      <a:pt x="3544" y="306"/>
                    </a:lnTo>
                    <a:lnTo>
                      <a:pt x="3569" y="289"/>
                    </a:lnTo>
                    <a:lnTo>
                      <a:pt x="3597" y="274"/>
                    </a:lnTo>
                    <a:lnTo>
                      <a:pt x="3629" y="260"/>
                    </a:lnTo>
                    <a:lnTo>
                      <a:pt x="3664" y="245"/>
                    </a:lnTo>
                    <a:lnTo>
                      <a:pt x="3702" y="233"/>
                    </a:lnTo>
                    <a:lnTo>
                      <a:pt x="3743" y="220"/>
                    </a:lnTo>
                    <a:lnTo>
                      <a:pt x="3785" y="209"/>
                    </a:lnTo>
                    <a:lnTo>
                      <a:pt x="3828" y="199"/>
                    </a:lnTo>
                    <a:lnTo>
                      <a:pt x="3872" y="190"/>
                    </a:lnTo>
                    <a:lnTo>
                      <a:pt x="3916" y="184"/>
                    </a:lnTo>
                    <a:lnTo>
                      <a:pt x="3960" y="180"/>
                    </a:lnTo>
                    <a:lnTo>
                      <a:pt x="4001" y="178"/>
                    </a:lnTo>
                    <a:lnTo>
                      <a:pt x="4042" y="179"/>
                    </a:lnTo>
                    <a:lnTo>
                      <a:pt x="4080" y="182"/>
                    </a:lnTo>
                    <a:lnTo>
                      <a:pt x="4115" y="188"/>
                    </a:lnTo>
                    <a:lnTo>
                      <a:pt x="4148" y="198"/>
                    </a:lnTo>
                    <a:lnTo>
                      <a:pt x="4176" y="210"/>
                    </a:lnTo>
                    <a:lnTo>
                      <a:pt x="4183" y="213"/>
                    </a:lnTo>
                    <a:lnTo>
                      <a:pt x="4190" y="217"/>
                    </a:lnTo>
                    <a:lnTo>
                      <a:pt x="4197" y="220"/>
                    </a:lnTo>
                    <a:lnTo>
                      <a:pt x="4205" y="224"/>
                    </a:lnTo>
                    <a:lnTo>
                      <a:pt x="4212" y="228"/>
                    </a:lnTo>
                    <a:lnTo>
                      <a:pt x="4219" y="231"/>
                    </a:lnTo>
                    <a:lnTo>
                      <a:pt x="4226" y="234"/>
                    </a:lnTo>
                    <a:lnTo>
                      <a:pt x="4234" y="237"/>
                    </a:lnTo>
                    <a:lnTo>
                      <a:pt x="4248" y="236"/>
                    </a:lnTo>
                    <a:lnTo>
                      <a:pt x="4262" y="234"/>
                    </a:lnTo>
                    <a:lnTo>
                      <a:pt x="4274" y="230"/>
                    </a:lnTo>
                    <a:lnTo>
                      <a:pt x="4287" y="225"/>
                    </a:lnTo>
                    <a:lnTo>
                      <a:pt x="4298" y="218"/>
                    </a:lnTo>
                    <a:lnTo>
                      <a:pt x="4308" y="211"/>
                    </a:lnTo>
                    <a:lnTo>
                      <a:pt x="4320" y="203"/>
                    </a:lnTo>
                    <a:lnTo>
                      <a:pt x="4330" y="195"/>
                    </a:lnTo>
                    <a:lnTo>
                      <a:pt x="4340" y="185"/>
                    </a:lnTo>
                    <a:lnTo>
                      <a:pt x="4350" y="177"/>
                    </a:lnTo>
                    <a:lnTo>
                      <a:pt x="4359" y="169"/>
                    </a:lnTo>
                    <a:lnTo>
                      <a:pt x="4370" y="159"/>
                    </a:lnTo>
                    <a:lnTo>
                      <a:pt x="4379" y="152"/>
                    </a:lnTo>
                    <a:lnTo>
                      <a:pt x="4389" y="145"/>
                    </a:lnTo>
                    <a:lnTo>
                      <a:pt x="4400" y="138"/>
                    </a:lnTo>
                    <a:lnTo>
                      <a:pt x="4410" y="133"/>
                    </a:lnTo>
                    <a:lnTo>
                      <a:pt x="4448" y="112"/>
                    </a:lnTo>
                    <a:lnTo>
                      <a:pt x="4484" y="93"/>
                    </a:lnTo>
                    <a:lnTo>
                      <a:pt x="4521" y="76"/>
                    </a:lnTo>
                    <a:lnTo>
                      <a:pt x="4559" y="60"/>
                    </a:lnTo>
                    <a:lnTo>
                      <a:pt x="4597" y="47"/>
                    </a:lnTo>
                    <a:lnTo>
                      <a:pt x="4634" y="36"/>
                    </a:lnTo>
                    <a:lnTo>
                      <a:pt x="4673" y="26"/>
                    </a:lnTo>
                    <a:lnTo>
                      <a:pt x="4710" y="18"/>
                    </a:lnTo>
                    <a:lnTo>
                      <a:pt x="4749" y="11"/>
                    </a:lnTo>
                    <a:lnTo>
                      <a:pt x="4787" y="6"/>
                    </a:lnTo>
                    <a:lnTo>
                      <a:pt x="4825" y="3"/>
                    </a:lnTo>
                    <a:lnTo>
                      <a:pt x="4864" y="0"/>
                    </a:lnTo>
                    <a:lnTo>
                      <a:pt x="4902" y="0"/>
                    </a:lnTo>
                    <a:lnTo>
                      <a:pt x="4941" y="0"/>
                    </a:lnTo>
                    <a:lnTo>
                      <a:pt x="4979" y="4"/>
                    </a:lnTo>
                    <a:lnTo>
                      <a:pt x="5017" y="7"/>
                    </a:lnTo>
                    <a:lnTo>
                      <a:pt x="5057" y="12"/>
                    </a:lnTo>
                    <a:lnTo>
                      <a:pt x="5095" y="18"/>
                    </a:lnTo>
                    <a:lnTo>
                      <a:pt x="5134" y="25"/>
                    </a:lnTo>
                    <a:lnTo>
                      <a:pt x="5172" y="34"/>
                    </a:lnTo>
                    <a:lnTo>
                      <a:pt x="5210" y="43"/>
                    </a:lnTo>
                    <a:lnTo>
                      <a:pt x="5249" y="54"/>
                    </a:lnTo>
                    <a:lnTo>
                      <a:pt x="5287" y="66"/>
                    </a:lnTo>
                    <a:lnTo>
                      <a:pt x="5325" y="78"/>
                    </a:lnTo>
                    <a:lnTo>
                      <a:pt x="5363" y="91"/>
                    </a:lnTo>
                    <a:lnTo>
                      <a:pt x="5400" y="107"/>
                    </a:lnTo>
                    <a:lnTo>
                      <a:pt x="5439" y="121"/>
                    </a:lnTo>
                    <a:lnTo>
                      <a:pt x="5476" y="138"/>
                    </a:lnTo>
                    <a:lnTo>
                      <a:pt x="5514" y="155"/>
                    </a:lnTo>
                    <a:lnTo>
                      <a:pt x="5551" y="173"/>
                    </a:lnTo>
                    <a:lnTo>
                      <a:pt x="5588" y="192"/>
                    </a:lnTo>
                    <a:lnTo>
                      <a:pt x="5625" y="210"/>
                    </a:lnTo>
                    <a:lnTo>
                      <a:pt x="5661" y="232"/>
                    </a:lnTo>
                    <a:lnTo>
                      <a:pt x="5697" y="257"/>
                    </a:lnTo>
                    <a:lnTo>
                      <a:pt x="5733" y="285"/>
                    </a:lnTo>
                    <a:lnTo>
                      <a:pt x="5768" y="316"/>
                    </a:lnTo>
                    <a:lnTo>
                      <a:pt x="5803" y="349"/>
                    </a:lnTo>
                    <a:lnTo>
                      <a:pt x="5838" y="385"/>
                    </a:lnTo>
                    <a:lnTo>
                      <a:pt x="5874" y="421"/>
                    </a:lnTo>
                    <a:lnTo>
                      <a:pt x="5909" y="457"/>
                    </a:lnTo>
                    <a:lnTo>
                      <a:pt x="5943" y="493"/>
                    </a:lnTo>
                    <a:lnTo>
                      <a:pt x="5979" y="529"/>
                    </a:lnTo>
                    <a:lnTo>
                      <a:pt x="6014" y="563"/>
                    </a:lnTo>
                    <a:lnTo>
                      <a:pt x="6049" y="596"/>
                    </a:lnTo>
                    <a:lnTo>
                      <a:pt x="6084" y="628"/>
                    </a:lnTo>
                    <a:lnTo>
                      <a:pt x="6120" y="656"/>
                    </a:lnTo>
                    <a:lnTo>
                      <a:pt x="6156" y="681"/>
                    </a:lnTo>
                    <a:lnTo>
                      <a:pt x="6192" y="703"/>
                    </a:lnTo>
                    <a:lnTo>
                      <a:pt x="6214" y="715"/>
                    </a:lnTo>
                    <a:lnTo>
                      <a:pt x="6234" y="730"/>
                    </a:lnTo>
                    <a:lnTo>
                      <a:pt x="6253" y="751"/>
                    </a:lnTo>
                    <a:lnTo>
                      <a:pt x="6270" y="775"/>
                    </a:lnTo>
                    <a:lnTo>
                      <a:pt x="6288" y="801"/>
                    </a:lnTo>
                    <a:lnTo>
                      <a:pt x="6303" y="829"/>
                    </a:lnTo>
                    <a:lnTo>
                      <a:pt x="6319" y="860"/>
                    </a:lnTo>
                    <a:lnTo>
                      <a:pt x="6335" y="891"/>
                    </a:lnTo>
                    <a:lnTo>
                      <a:pt x="6349" y="923"/>
                    </a:lnTo>
                    <a:lnTo>
                      <a:pt x="6363" y="953"/>
                    </a:lnTo>
                    <a:lnTo>
                      <a:pt x="6377" y="986"/>
                    </a:lnTo>
                    <a:lnTo>
                      <a:pt x="6391" y="1015"/>
                    </a:lnTo>
                    <a:lnTo>
                      <a:pt x="6404" y="1044"/>
                    </a:lnTo>
                    <a:lnTo>
                      <a:pt x="6419" y="1071"/>
                    </a:lnTo>
                    <a:lnTo>
                      <a:pt x="6432" y="1096"/>
                    </a:lnTo>
                    <a:lnTo>
                      <a:pt x="6447" y="1117"/>
                    </a:lnTo>
                    <a:lnTo>
                      <a:pt x="6447" y="1132"/>
                    </a:lnTo>
                    <a:lnTo>
                      <a:pt x="6447" y="1147"/>
                    </a:lnTo>
                    <a:lnTo>
                      <a:pt x="6447" y="1163"/>
                    </a:lnTo>
                    <a:lnTo>
                      <a:pt x="6447" y="1179"/>
                    </a:lnTo>
                    <a:lnTo>
                      <a:pt x="6448" y="1195"/>
                    </a:lnTo>
                    <a:lnTo>
                      <a:pt x="6448" y="1211"/>
                    </a:lnTo>
                    <a:lnTo>
                      <a:pt x="6449" y="1227"/>
                    </a:lnTo>
                    <a:lnTo>
                      <a:pt x="6450" y="1243"/>
                    </a:lnTo>
                    <a:lnTo>
                      <a:pt x="6451" y="1258"/>
                    </a:lnTo>
                    <a:lnTo>
                      <a:pt x="6452" y="1274"/>
                    </a:lnTo>
                    <a:lnTo>
                      <a:pt x="6453" y="1288"/>
                    </a:lnTo>
                    <a:lnTo>
                      <a:pt x="6455" y="1302"/>
                    </a:lnTo>
                    <a:lnTo>
                      <a:pt x="6458" y="1316"/>
                    </a:lnTo>
                    <a:lnTo>
                      <a:pt x="6460" y="1328"/>
                    </a:lnTo>
                    <a:lnTo>
                      <a:pt x="6463" y="1340"/>
                    </a:lnTo>
                    <a:lnTo>
                      <a:pt x="6467" y="1350"/>
                    </a:lnTo>
                    <a:lnTo>
                      <a:pt x="6476" y="1374"/>
                    </a:lnTo>
                    <a:lnTo>
                      <a:pt x="6487" y="1396"/>
                    </a:lnTo>
                    <a:lnTo>
                      <a:pt x="6500" y="1418"/>
                    </a:lnTo>
                    <a:lnTo>
                      <a:pt x="6515" y="1439"/>
                    </a:lnTo>
                    <a:lnTo>
                      <a:pt x="6531" y="1459"/>
                    </a:lnTo>
                    <a:lnTo>
                      <a:pt x="6548" y="1479"/>
                    </a:lnTo>
                    <a:lnTo>
                      <a:pt x="6566" y="1499"/>
                    </a:lnTo>
                    <a:lnTo>
                      <a:pt x="6585" y="1518"/>
                    </a:lnTo>
                    <a:lnTo>
                      <a:pt x="6602" y="1538"/>
                    </a:lnTo>
                    <a:lnTo>
                      <a:pt x="6621" y="1558"/>
                    </a:lnTo>
                    <a:lnTo>
                      <a:pt x="6638" y="1577"/>
                    </a:lnTo>
                    <a:lnTo>
                      <a:pt x="6654" y="1598"/>
                    </a:lnTo>
                    <a:lnTo>
                      <a:pt x="6669" y="1618"/>
                    </a:lnTo>
                    <a:lnTo>
                      <a:pt x="6682" y="1640"/>
                    </a:lnTo>
                    <a:lnTo>
                      <a:pt x="6694" y="1663"/>
                    </a:lnTo>
                    <a:lnTo>
                      <a:pt x="6702" y="1687"/>
                    </a:lnTo>
                    <a:lnTo>
                      <a:pt x="6706" y="1702"/>
                    </a:lnTo>
                    <a:lnTo>
                      <a:pt x="6709" y="1719"/>
                    </a:lnTo>
                    <a:lnTo>
                      <a:pt x="6712" y="1737"/>
                    </a:lnTo>
                    <a:lnTo>
                      <a:pt x="6717" y="1757"/>
                    </a:lnTo>
                    <a:lnTo>
                      <a:pt x="6720" y="1777"/>
                    </a:lnTo>
                    <a:lnTo>
                      <a:pt x="6723" y="1798"/>
                    </a:lnTo>
                    <a:lnTo>
                      <a:pt x="6726" y="1820"/>
                    </a:lnTo>
                    <a:lnTo>
                      <a:pt x="6729" y="1841"/>
                    </a:lnTo>
                    <a:lnTo>
                      <a:pt x="6731" y="1864"/>
                    </a:lnTo>
                    <a:lnTo>
                      <a:pt x="6733" y="1886"/>
                    </a:lnTo>
                    <a:lnTo>
                      <a:pt x="6735" y="1906"/>
                    </a:lnTo>
                    <a:lnTo>
                      <a:pt x="6737" y="1927"/>
                    </a:lnTo>
                    <a:lnTo>
                      <a:pt x="6738" y="1947"/>
                    </a:lnTo>
                    <a:lnTo>
                      <a:pt x="6739" y="1965"/>
                    </a:lnTo>
                    <a:lnTo>
                      <a:pt x="6740" y="1982"/>
                    </a:lnTo>
                    <a:lnTo>
                      <a:pt x="6740" y="1997"/>
                    </a:lnTo>
                    <a:lnTo>
                      <a:pt x="6740" y="2020"/>
                    </a:lnTo>
                    <a:lnTo>
                      <a:pt x="6740" y="2043"/>
                    </a:lnTo>
                    <a:lnTo>
                      <a:pt x="6740" y="2066"/>
                    </a:lnTo>
                    <a:lnTo>
                      <a:pt x="6740" y="2088"/>
                    </a:lnTo>
                    <a:lnTo>
                      <a:pt x="6740" y="2111"/>
                    </a:lnTo>
                    <a:lnTo>
                      <a:pt x="6740" y="2134"/>
                    </a:lnTo>
                    <a:lnTo>
                      <a:pt x="6740" y="2156"/>
                    </a:lnTo>
                    <a:lnTo>
                      <a:pt x="6740" y="2179"/>
                    </a:lnTo>
                    <a:lnTo>
                      <a:pt x="6740" y="2202"/>
                    </a:lnTo>
                    <a:lnTo>
                      <a:pt x="6740" y="2225"/>
                    </a:lnTo>
                    <a:lnTo>
                      <a:pt x="6740" y="2247"/>
                    </a:lnTo>
                    <a:lnTo>
                      <a:pt x="6740" y="2270"/>
                    </a:lnTo>
                    <a:lnTo>
                      <a:pt x="6740" y="2293"/>
                    </a:lnTo>
                    <a:lnTo>
                      <a:pt x="6740" y="2315"/>
                    </a:lnTo>
                    <a:lnTo>
                      <a:pt x="6740" y="2337"/>
                    </a:lnTo>
                    <a:lnTo>
                      <a:pt x="6740" y="2360"/>
                    </a:lnTo>
                    <a:lnTo>
                      <a:pt x="6740" y="2382"/>
                    </a:lnTo>
                    <a:lnTo>
                      <a:pt x="6740" y="2405"/>
                    </a:lnTo>
                    <a:lnTo>
                      <a:pt x="6740" y="2428"/>
                    </a:lnTo>
                    <a:lnTo>
                      <a:pt x="6740" y="2451"/>
                    </a:lnTo>
                    <a:lnTo>
                      <a:pt x="6740" y="2473"/>
                    </a:lnTo>
                    <a:lnTo>
                      <a:pt x="6740" y="2496"/>
                    </a:lnTo>
                    <a:lnTo>
                      <a:pt x="6740" y="2519"/>
                    </a:lnTo>
                    <a:lnTo>
                      <a:pt x="6740" y="2541"/>
                    </a:lnTo>
                    <a:lnTo>
                      <a:pt x="6740" y="2564"/>
                    </a:lnTo>
                    <a:lnTo>
                      <a:pt x="6740" y="2586"/>
                    </a:lnTo>
                    <a:lnTo>
                      <a:pt x="6740" y="2609"/>
                    </a:lnTo>
                    <a:lnTo>
                      <a:pt x="6740" y="2631"/>
                    </a:lnTo>
                    <a:lnTo>
                      <a:pt x="6740" y="2654"/>
                    </a:lnTo>
                    <a:lnTo>
                      <a:pt x="6740" y="2677"/>
                    </a:lnTo>
                    <a:lnTo>
                      <a:pt x="6740" y="2699"/>
                    </a:lnTo>
                    <a:lnTo>
                      <a:pt x="6740" y="2722"/>
                    </a:lnTo>
                    <a:lnTo>
                      <a:pt x="6740" y="2745"/>
                    </a:lnTo>
                    <a:lnTo>
                      <a:pt x="6740" y="2768"/>
                    </a:lnTo>
                    <a:lnTo>
                      <a:pt x="6740" y="2790"/>
                    </a:lnTo>
                    <a:lnTo>
                      <a:pt x="6740" y="2813"/>
                    </a:lnTo>
                    <a:lnTo>
                      <a:pt x="6740" y="2836"/>
                    </a:lnTo>
                    <a:lnTo>
                      <a:pt x="6740" y="2858"/>
                    </a:lnTo>
                    <a:lnTo>
                      <a:pt x="6740" y="2881"/>
                    </a:lnTo>
                    <a:lnTo>
                      <a:pt x="6740" y="2904"/>
                    </a:lnTo>
                    <a:lnTo>
                      <a:pt x="6740" y="2927"/>
                    </a:lnTo>
                    <a:lnTo>
                      <a:pt x="6740" y="2949"/>
                    </a:lnTo>
                    <a:lnTo>
                      <a:pt x="6740" y="2972"/>
                    </a:lnTo>
                    <a:lnTo>
                      <a:pt x="6740" y="2995"/>
                    </a:lnTo>
                    <a:lnTo>
                      <a:pt x="6740" y="3017"/>
                    </a:lnTo>
                    <a:lnTo>
                      <a:pt x="6740" y="3039"/>
                    </a:lnTo>
                    <a:lnTo>
                      <a:pt x="6740" y="3062"/>
                    </a:lnTo>
                    <a:lnTo>
                      <a:pt x="6740" y="3085"/>
                    </a:lnTo>
                    <a:lnTo>
                      <a:pt x="6726" y="3104"/>
                    </a:lnTo>
                    <a:lnTo>
                      <a:pt x="6712" y="3125"/>
                    </a:lnTo>
                    <a:lnTo>
                      <a:pt x="6699" y="3146"/>
                    </a:lnTo>
                    <a:lnTo>
                      <a:pt x="6685" y="3166"/>
                    </a:lnTo>
                    <a:lnTo>
                      <a:pt x="6673" y="3187"/>
                    </a:lnTo>
                    <a:lnTo>
                      <a:pt x="6661" y="3208"/>
                    </a:lnTo>
                    <a:lnTo>
                      <a:pt x="6648" y="3229"/>
                    </a:lnTo>
                    <a:lnTo>
                      <a:pt x="6636" y="3250"/>
                    </a:lnTo>
                    <a:lnTo>
                      <a:pt x="6624" y="3270"/>
                    </a:lnTo>
                    <a:lnTo>
                      <a:pt x="6613" y="3290"/>
                    </a:lnTo>
                    <a:lnTo>
                      <a:pt x="6600" y="3310"/>
                    </a:lnTo>
                    <a:lnTo>
                      <a:pt x="6589" y="3329"/>
                    </a:lnTo>
                    <a:lnTo>
                      <a:pt x="6579" y="3347"/>
                    </a:lnTo>
                    <a:lnTo>
                      <a:pt x="6567" y="3364"/>
                    </a:lnTo>
                    <a:lnTo>
                      <a:pt x="6556" y="3380"/>
                    </a:lnTo>
                    <a:lnTo>
                      <a:pt x="6544" y="3395"/>
                    </a:lnTo>
                    <a:lnTo>
                      <a:pt x="6556" y="3410"/>
                    </a:lnTo>
                    <a:lnTo>
                      <a:pt x="6569" y="3425"/>
                    </a:lnTo>
                    <a:lnTo>
                      <a:pt x="6584" y="3441"/>
                    </a:lnTo>
                    <a:lnTo>
                      <a:pt x="6598" y="3457"/>
                    </a:lnTo>
                    <a:lnTo>
                      <a:pt x="6614" y="3474"/>
                    </a:lnTo>
                    <a:lnTo>
                      <a:pt x="6630" y="3490"/>
                    </a:lnTo>
                    <a:lnTo>
                      <a:pt x="6646" y="3508"/>
                    </a:lnTo>
                    <a:lnTo>
                      <a:pt x="6663" y="3524"/>
                    </a:lnTo>
                    <a:lnTo>
                      <a:pt x="6679" y="3541"/>
                    </a:lnTo>
                    <a:lnTo>
                      <a:pt x="6696" y="3559"/>
                    </a:lnTo>
                    <a:lnTo>
                      <a:pt x="6711" y="3575"/>
                    </a:lnTo>
                    <a:lnTo>
                      <a:pt x="6727" y="3592"/>
                    </a:lnTo>
                    <a:lnTo>
                      <a:pt x="6742" y="3608"/>
                    </a:lnTo>
                    <a:lnTo>
                      <a:pt x="6756" y="3624"/>
                    </a:lnTo>
                    <a:lnTo>
                      <a:pt x="6769" y="3639"/>
                    </a:lnTo>
                    <a:lnTo>
                      <a:pt x="6780" y="3654"/>
                    </a:lnTo>
                    <a:close/>
                    <a:moveTo>
                      <a:pt x="4588" y="5388"/>
                    </a:moveTo>
                    <a:lnTo>
                      <a:pt x="4596" y="5409"/>
                    </a:lnTo>
                    <a:lnTo>
                      <a:pt x="4605" y="5430"/>
                    </a:lnTo>
                    <a:lnTo>
                      <a:pt x="4618" y="5452"/>
                    </a:lnTo>
                    <a:lnTo>
                      <a:pt x="4631" y="5473"/>
                    </a:lnTo>
                    <a:lnTo>
                      <a:pt x="4647" y="5490"/>
                    </a:lnTo>
                    <a:lnTo>
                      <a:pt x="4663" y="5505"/>
                    </a:lnTo>
                    <a:lnTo>
                      <a:pt x="4683" y="5514"/>
                    </a:lnTo>
                    <a:lnTo>
                      <a:pt x="4704" y="5517"/>
                    </a:lnTo>
                    <a:lnTo>
                      <a:pt x="4711" y="5507"/>
                    </a:lnTo>
                    <a:lnTo>
                      <a:pt x="4719" y="5494"/>
                    </a:lnTo>
                    <a:lnTo>
                      <a:pt x="4727" y="5481"/>
                    </a:lnTo>
                    <a:lnTo>
                      <a:pt x="4734" y="5467"/>
                    </a:lnTo>
                    <a:lnTo>
                      <a:pt x="4741" y="5452"/>
                    </a:lnTo>
                    <a:lnTo>
                      <a:pt x="4749" y="5439"/>
                    </a:lnTo>
                    <a:lnTo>
                      <a:pt x="4756" y="5425"/>
                    </a:lnTo>
                    <a:lnTo>
                      <a:pt x="4763" y="5415"/>
                    </a:lnTo>
                    <a:lnTo>
                      <a:pt x="4754" y="5412"/>
                    </a:lnTo>
                    <a:lnTo>
                      <a:pt x="4744" y="5409"/>
                    </a:lnTo>
                    <a:lnTo>
                      <a:pt x="4733" y="5406"/>
                    </a:lnTo>
                    <a:lnTo>
                      <a:pt x="4723" y="5403"/>
                    </a:lnTo>
                    <a:lnTo>
                      <a:pt x="4710" y="5401"/>
                    </a:lnTo>
                    <a:lnTo>
                      <a:pt x="4699" y="5397"/>
                    </a:lnTo>
                    <a:lnTo>
                      <a:pt x="4686" y="5394"/>
                    </a:lnTo>
                    <a:lnTo>
                      <a:pt x="4674" y="5392"/>
                    </a:lnTo>
                    <a:lnTo>
                      <a:pt x="4662" y="5390"/>
                    </a:lnTo>
                    <a:lnTo>
                      <a:pt x="4650" y="5388"/>
                    </a:lnTo>
                    <a:lnTo>
                      <a:pt x="4638" y="5387"/>
                    </a:lnTo>
                    <a:lnTo>
                      <a:pt x="4627" y="5386"/>
                    </a:lnTo>
                    <a:lnTo>
                      <a:pt x="4616" y="5386"/>
                    </a:lnTo>
                    <a:lnTo>
                      <a:pt x="4605" y="5386"/>
                    </a:lnTo>
                    <a:lnTo>
                      <a:pt x="4596" y="5387"/>
                    </a:lnTo>
                    <a:lnTo>
                      <a:pt x="4588" y="538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789" name="Freeform 1205"/>
              <p:cNvSpPr>
                <a:spLocks/>
              </p:cNvSpPr>
              <p:nvPr/>
            </p:nvSpPr>
            <p:spPr bwMode="auto">
              <a:xfrm>
                <a:off x="3134" y="3192"/>
                <a:ext cx="5" cy="29"/>
              </a:xfrm>
              <a:custGeom>
                <a:avLst/>
                <a:gdLst>
                  <a:gd name="T0" fmla="*/ 34 w 58"/>
                  <a:gd name="T1" fmla="*/ 309 h 322"/>
                  <a:gd name="T2" fmla="*/ 34 w 58"/>
                  <a:gd name="T3" fmla="*/ 309 h 322"/>
                  <a:gd name="T4" fmla="*/ 35 w 58"/>
                  <a:gd name="T5" fmla="*/ 291 h 322"/>
                  <a:gd name="T6" fmla="*/ 37 w 58"/>
                  <a:gd name="T7" fmla="*/ 271 h 322"/>
                  <a:gd name="T8" fmla="*/ 39 w 58"/>
                  <a:gd name="T9" fmla="*/ 252 h 322"/>
                  <a:gd name="T10" fmla="*/ 40 w 58"/>
                  <a:gd name="T11" fmla="*/ 234 h 322"/>
                  <a:gd name="T12" fmla="*/ 42 w 58"/>
                  <a:gd name="T13" fmla="*/ 214 h 322"/>
                  <a:gd name="T14" fmla="*/ 44 w 58"/>
                  <a:gd name="T15" fmla="*/ 195 h 322"/>
                  <a:gd name="T16" fmla="*/ 46 w 58"/>
                  <a:gd name="T17" fmla="*/ 176 h 322"/>
                  <a:gd name="T18" fmla="*/ 48 w 58"/>
                  <a:gd name="T19" fmla="*/ 156 h 322"/>
                  <a:gd name="T20" fmla="*/ 49 w 58"/>
                  <a:gd name="T21" fmla="*/ 137 h 322"/>
                  <a:gd name="T22" fmla="*/ 51 w 58"/>
                  <a:gd name="T23" fmla="*/ 117 h 322"/>
                  <a:gd name="T24" fmla="*/ 52 w 58"/>
                  <a:gd name="T25" fmla="*/ 99 h 322"/>
                  <a:gd name="T26" fmla="*/ 54 w 58"/>
                  <a:gd name="T27" fmla="*/ 79 h 322"/>
                  <a:gd name="T28" fmla="*/ 57 w 58"/>
                  <a:gd name="T29" fmla="*/ 58 h 322"/>
                  <a:gd name="T30" fmla="*/ 57 w 58"/>
                  <a:gd name="T31" fmla="*/ 39 h 322"/>
                  <a:gd name="T32" fmla="*/ 58 w 58"/>
                  <a:gd name="T33" fmla="*/ 19 h 322"/>
                  <a:gd name="T34" fmla="*/ 58 w 58"/>
                  <a:gd name="T35" fmla="*/ 0 h 322"/>
                  <a:gd name="T36" fmla="*/ 22 w 58"/>
                  <a:gd name="T37" fmla="*/ 0 h 322"/>
                  <a:gd name="T38" fmla="*/ 22 w 58"/>
                  <a:gd name="T39" fmla="*/ 19 h 322"/>
                  <a:gd name="T40" fmla="*/ 21 w 58"/>
                  <a:gd name="T41" fmla="*/ 39 h 322"/>
                  <a:gd name="T42" fmla="*/ 21 w 58"/>
                  <a:gd name="T43" fmla="*/ 58 h 322"/>
                  <a:gd name="T44" fmla="*/ 21 w 58"/>
                  <a:gd name="T45" fmla="*/ 77 h 322"/>
                  <a:gd name="T46" fmla="*/ 19 w 58"/>
                  <a:gd name="T47" fmla="*/ 97 h 322"/>
                  <a:gd name="T48" fmla="*/ 18 w 58"/>
                  <a:gd name="T49" fmla="*/ 115 h 322"/>
                  <a:gd name="T50" fmla="*/ 16 w 58"/>
                  <a:gd name="T51" fmla="*/ 135 h 322"/>
                  <a:gd name="T52" fmla="*/ 15 w 58"/>
                  <a:gd name="T53" fmla="*/ 154 h 322"/>
                  <a:gd name="T54" fmla="*/ 13 w 58"/>
                  <a:gd name="T55" fmla="*/ 174 h 322"/>
                  <a:gd name="T56" fmla="*/ 11 w 58"/>
                  <a:gd name="T57" fmla="*/ 193 h 322"/>
                  <a:gd name="T58" fmla="*/ 9 w 58"/>
                  <a:gd name="T59" fmla="*/ 212 h 322"/>
                  <a:gd name="T60" fmla="*/ 7 w 58"/>
                  <a:gd name="T61" fmla="*/ 232 h 322"/>
                  <a:gd name="T62" fmla="*/ 6 w 58"/>
                  <a:gd name="T63" fmla="*/ 250 h 322"/>
                  <a:gd name="T64" fmla="*/ 4 w 58"/>
                  <a:gd name="T65" fmla="*/ 269 h 322"/>
                  <a:gd name="T66" fmla="*/ 2 w 58"/>
                  <a:gd name="T67" fmla="*/ 289 h 322"/>
                  <a:gd name="T68" fmla="*/ 0 w 58"/>
                  <a:gd name="T69" fmla="*/ 307 h 322"/>
                  <a:gd name="T70" fmla="*/ 0 w 58"/>
                  <a:gd name="T71" fmla="*/ 307 h 322"/>
                  <a:gd name="T72" fmla="*/ 0 w 58"/>
                  <a:gd name="T73" fmla="*/ 307 h 322"/>
                  <a:gd name="T74" fmla="*/ 2 w 58"/>
                  <a:gd name="T75" fmla="*/ 313 h 322"/>
                  <a:gd name="T76" fmla="*/ 5 w 58"/>
                  <a:gd name="T77" fmla="*/ 318 h 322"/>
                  <a:gd name="T78" fmla="*/ 10 w 58"/>
                  <a:gd name="T79" fmla="*/ 321 h 322"/>
                  <a:gd name="T80" fmla="*/ 16 w 58"/>
                  <a:gd name="T81" fmla="*/ 322 h 322"/>
                  <a:gd name="T82" fmla="*/ 22 w 58"/>
                  <a:gd name="T83" fmla="*/ 322 h 322"/>
                  <a:gd name="T84" fmla="*/ 27 w 58"/>
                  <a:gd name="T85" fmla="*/ 320 h 322"/>
                  <a:gd name="T86" fmla="*/ 32 w 58"/>
                  <a:gd name="T87" fmla="*/ 315 h 322"/>
                  <a:gd name="T88" fmla="*/ 34 w 58"/>
                  <a:gd name="T89" fmla="*/ 309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8" h="322">
                    <a:moveTo>
                      <a:pt x="34" y="309"/>
                    </a:moveTo>
                    <a:lnTo>
                      <a:pt x="34" y="309"/>
                    </a:lnTo>
                    <a:lnTo>
                      <a:pt x="35" y="291"/>
                    </a:lnTo>
                    <a:lnTo>
                      <a:pt x="37" y="271"/>
                    </a:lnTo>
                    <a:lnTo>
                      <a:pt x="39" y="252"/>
                    </a:lnTo>
                    <a:lnTo>
                      <a:pt x="40" y="234"/>
                    </a:lnTo>
                    <a:lnTo>
                      <a:pt x="42" y="214"/>
                    </a:lnTo>
                    <a:lnTo>
                      <a:pt x="44" y="195"/>
                    </a:lnTo>
                    <a:lnTo>
                      <a:pt x="46" y="176"/>
                    </a:lnTo>
                    <a:lnTo>
                      <a:pt x="48" y="156"/>
                    </a:lnTo>
                    <a:lnTo>
                      <a:pt x="49" y="137"/>
                    </a:lnTo>
                    <a:lnTo>
                      <a:pt x="51" y="117"/>
                    </a:lnTo>
                    <a:lnTo>
                      <a:pt x="52" y="99"/>
                    </a:lnTo>
                    <a:lnTo>
                      <a:pt x="54" y="79"/>
                    </a:lnTo>
                    <a:lnTo>
                      <a:pt x="57" y="58"/>
                    </a:lnTo>
                    <a:lnTo>
                      <a:pt x="57" y="39"/>
                    </a:lnTo>
                    <a:lnTo>
                      <a:pt x="58" y="19"/>
                    </a:lnTo>
                    <a:lnTo>
                      <a:pt x="58" y="0"/>
                    </a:lnTo>
                    <a:lnTo>
                      <a:pt x="22" y="0"/>
                    </a:lnTo>
                    <a:lnTo>
                      <a:pt x="22" y="19"/>
                    </a:lnTo>
                    <a:lnTo>
                      <a:pt x="21" y="39"/>
                    </a:lnTo>
                    <a:lnTo>
                      <a:pt x="21" y="58"/>
                    </a:lnTo>
                    <a:lnTo>
                      <a:pt x="21" y="77"/>
                    </a:lnTo>
                    <a:lnTo>
                      <a:pt x="19" y="97"/>
                    </a:lnTo>
                    <a:lnTo>
                      <a:pt x="18" y="115"/>
                    </a:lnTo>
                    <a:lnTo>
                      <a:pt x="16" y="135"/>
                    </a:lnTo>
                    <a:lnTo>
                      <a:pt x="15" y="154"/>
                    </a:lnTo>
                    <a:lnTo>
                      <a:pt x="13" y="174"/>
                    </a:lnTo>
                    <a:lnTo>
                      <a:pt x="11" y="193"/>
                    </a:lnTo>
                    <a:lnTo>
                      <a:pt x="9" y="212"/>
                    </a:lnTo>
                    <a:lnTo>
                      <a:pt x="7" y="232"/>
                    </a:lnTo>
                    <a:lnTo>
                      <a:pt x="6" y="250"/>
                    </a:lnTo>
                    <a:lnTo>
                      <a:pt x="4" y="269"/>
                    </a:lnTo>
                    <a:lnTo>
                      <a:pt x="2" y="289"/>
                    </a:lnTo>
                    <a:lnTo>
                      <a:pt x="0" y="307"/>
                    </a:lnTo>
                    <a:lnTo>
                      <a:pt x="2" y="313"/>
                    </a:lnTo>
                    <a:lnTo>
                      <a:pt x="5" y="318"/>
                    </a:lnTo>
                    <a:lnTo>
                      <a:pt x="10" y="321"/>
                    </a:lnTo>
                    <a:lnTo>
                      <a:pt x="16" y="322"/>
                    </a:lnTo>
                    <a:lnTo>
                      <a:pt x="22" y="322"/>
                    </a:lnTo>
                    <a:lnTo>
                      <a:pt x="27" y="320"/>
                    </a:lnTo>
                    <a:lnTo>
                      <a:pt x="32" y="315"/>
                    </a:lnTo>
                    <a:lnTo>
                      <a:pt x="34" y="3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790" name="Freeform 1206"/>
              <p:cNvSpPr>
                <a:spLocks/>
              </p:cNvSpPr>
              <p:nvPr/>
            </p:nvSpPr>
            <p:spPr bwMode="auto">
              <a:xfrm>
                <a:off x="3133" y="3219"/>
                <a:ext cx="4" cy="51"/>
              </a:xfrm>
              <a:custGeom>
                <a:avLst/>
                <a:gdLst>
                  <a:gd name="T0" fmla="*/ 33 w 47"/>
                  <a:gd name="T1" fmla="*/ 545 h 561"/>
                  <a:gd name="T2" fmla="*/ 33 w 47"/>
                  <a:gd name="T3" fmla="*/ 548 h 561"/>
                  <a:gd name="T4" fmla="*/ 35 w 47"/>
                  <a:gd name="T5" fmla="*/ 506 h 561"/>
                  <a:gd name="T6" fmla="*/ 37 w 47"/>
                  <a:gd name="T7" fmla="*/ 468 h 561"/>
                  <a:gd name="T8" fmla="*/ 38 w 47"/>
                  <a:gd name="T9" fmla="*/ 433 h 561"/>
                  <a:gd name="T10" fmla="*/ 38 w 47"/>
                  <a:gd name="T11" fmla="*/ 400 h 561"/>
                  <a:gd name="T12" fmla="*/ 39 w 47"/>
                  <a:gd name="T13" fmla="*/ 368 h 561"/>
                  <a:gd name="T14" fmla="*/ 39 w 47"/>
                  <a:gd name="T15" fmla="*/ 338 h 561"/>
                  <a:gd name="T16" fmla="*/ 39 w 47"/>
                  <a:gd name="T17" fmla="*/ 308 h 561"/>
                  <a:gd name="T18" fmla="*/ 39 w 47"/>
                  <a:gd name="T19" fmla="*/ 279 h 561"/>
                  <a:gd name="T20" fmla="*/ 39 w 47"/>
                  <a:gd name="T21" fmla="*/ 249 h 561"/>
                  <a:gd name="T22" fmla="*/ 39 w 47"/>
                  <a:gd name="T23" fmla="*/ 219 h 561"/>
                  <a:gd name="T24" fmla="*/ 39 w 47"/>
                  <a:gd name="T25" fmla="*/ 188 h 561"/>
                  <a:gd name="T26" fmla="*/ 40 w 47"/>
                  <a:gd name="T27" fmla="*/ 155 h 561"/>
                  <a:gd name="T28" fmla="*/ 42 w 47"/>
                  <a:gd name="T29" fmla="*/ 121 h 561"/>
                  <a:gd name="T30" fmla="*/ 42 w 47"/>
                  <a:gd name="T31" fmla="*/ 84 h 561"/>
                  <a:gd name="T32" fmla="*/ 44 w 47"/>
                  <a:gd name="T33" fmla="*/ 46 h 561"/>
                  <a:gd name="T34" fmla="*/ 47 w 47"/>
                  <a:gd name="T35" fmla="*/ 2 h 561"/>
                  <a:gd name="T36" fmla="*/ 13 w 47"/>
                  <a:gd name="T37" fmla="*/ 0 h 561"/>
                  <a:gd name="T38" fmla="*/ 10 w 47"/>
                  <a:gd name="T39" fmla="*/ 44 h 561"/>
                  <a:gd name="T40" fmla="*/ 8 w 47"/>
                  <a:gd name="T41" fmla="*/ 84 h 561"/>
                  <a:gd name="T42" fmla="*/ 6 w 47"/>
                  <a:gd name="T43" fmla="*/ 121 h 561"/>
                  <a:gd name="T44" fmla="*/ 5 w 47"/>
                  <a:gd name="T45" fmla="*/ 155 h 561"/>
                  <a:gd name="T46" fmla="*/ 4 w 47"/>
                  <a:gd name="T47" fmla="*/ 188 h 561"/>
                  <a:gd name="T48" fmla="*/ 4 w 47"/>
                  <a:gd name="T49" fmla="*/ 219 h 561"/>
                  <a:gd name="T50" fmla="*/ 4 w 47"/>
                  <a:gd name="T51" fmla="*/ 249 h 561"/>
                  <a:gd name="T52" fmla="*/ 4 w 47"/>
                  <a:gd name="T53" fmla="*/ 279 h 561"/>
                  <a:gd name="T54" fmla="*/ 4 w 47"/>
                  <a:gd name="T55" fmla="*/ 308 h 561"/>
                  <a:gd name="T56" fmla="*/ 4 w 47"/>
                  <a:gd name="T57" fmla="*/ 338 h 561"/>
                  <a:gd name="T58" fmla="*/ 4 w 47"/>
                  <a:gd name="T59" fmla="*/ 368 h 561"/>
                  <a:gd name="T60" fmla="*/ 3 w 47"/>
                  <a:gd name="T61" fmla="*/ 400 h 561"/>
                  <a:gd name="T62" fmla="*/ 3 w 47"/>
                  <a:gd name="T63" fmla="*/ 433 h 561"/>
                  <a:gd name="T64" fmla="*/ 2 w 47"/>
                  <a:gd name="T65" fmla="*/ 468 h 561"/>
                  <a:gd name="T66" fmla="*/ 2 w 47"/>
                  <a:gd name="T67" fmla="*/ 506 h 561"/>
                  <a:gd name="T68" fmla="*/ 0 w 47"/>
                  <a:gd name="T69" fmla="*/ 546 h 561"/>
                  <a:gd name="T70" fmla="*/ 0 w 47"/>
                  <a:gd name="T71" fmla="*/ 549 h 561"/>
                  <a:gd name="T72" fmla="*/ 0 w 47"/>
                  <a:gd name="T73" fmla="*/ 546 h 561"/>
                  <a:gd name="T74" fmla="*/ 1 w 47"/>
                  <a:gd name="T75" fmla="*/ 553 h 561"/>
                  <a:gd name="T76" fmla="*/ 4 w 47"/>
                  <a:gd name="T77" fmla="*/ 557 h 561"/>
                  <a:gd name="T78" fmla="*/ 9 w 47"/>
                  <a:gd name="T79" fmla="*/ 560 h 561"/>
                  <a:gd name="T80" fmla="*/ 16 w 47"/>
                  <a:gd name="T81" fmla="*/ 561 h 561"/>
                  <a:gd name="T82" fmla="*/ 22 w 47"/>
                  <a:gd name="T83" fmla="*/ 561 h 561"/>
                  <a:gd name="T84" fmla="*/ 27 w 47"/>
                  <a:gd name="T85" fmla="*/ 559 h 561"/>
                  <a:gd name="T86" fmla="*/ 31 w 47"/>
                  <a:gd name="T87" fmla="*/ 555 h 561"/>
                  <a:gd name="T88" fmla="*/ 33 w 47"/>
                  <a:gd name="T89" fmla="*/ 548 h 561"/>
                  <a:gd name="T90" fmla="*/ 33 w 47"/>
                  <a:gd name="T91" fmla="*/ 545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7" h="561">
                    <a:moveTo>
                      <a:pt x="33" y="545"/>
                    </a:moveTo>
                    <a:lnTo>
                      <a:pt x="33" y="548"/>
                    </a:lnTo>
                    <a:lnTo>
                      <a:pt x="35" y="506"/>
                    </a:lnTo>
                    <a:lnTo>
                      <a:pt x="37" y="468"/>
                    </a:lnTo>
                    <a:lnTo>
                      <a:pt x="38" y="433"/>
                    </a:lnTo>
                    <a:lnTo>
                      <a:pt x="38" y="400"/>
                    </a:lnTo>
                    <a:lnTo>
                      <a:pt x="39" y="368"/>
                    </a:lnTo>
                    <a:lnTo>
                      <a:pt x="39" y="338"/>
                    </a:lnTo>
                    <a:lnTo>
                      <a:pt x="39" y="308"/>
                    </a:lnTo>
                    <a:lnTo>
                      <a:pt x="39" y="279"/>
                    </a:lnTo>
                    <a:lnTo>
                      <a:pt x="39" y="249"/>
                    </a:lnTo>
                    <a:lnTo>
                      <a:pt x="39" y="219"/>
                    </a:lnTo>
                    <a:lnTo>
                      <a:pt x="39" y="188"/>
                    </a:lnTo>
                    <a:lnTo>
                      <a:pt x="40" y="155"/>
                    </a:lnTo>
                    <a:lnTo>
                      <a:pt x="42" y="121"/>
                    </a:lnTo>
                    <a:lnTo>
                      <a:pt x="42" y="84"/>
                    </a:lnTo>
                    <a:lnTo>
                      <a:pt x="44" y="46"/>
                    </a:lnTo>
                    <a:lnTo>
                      <a:pt x="47" y="2"/>
                    </a:lnTo>
                    <a:lnTo>
                      <a:pt x="13" y="0"/>
                    </a:lnTo>
                    <a:lnTo>
                      <a:pt x="10" y="44"/>
                    </a:lnTo>
                    <a:lnTo>
                      <a:pt x="8" y="84"/>
                    </a:lnTo>
                    <a:lnTo>
                      <a:pt x="6" y="121"/>
                    </a:lnTo>
                    <a:lnTo>
                      <a:pt x="5" y="155"/>
                    </a:lnTo>
                    <a:lnTo>
                      <a:pt x="4" y="188"/>
                    </a:lnTo>
                    <a:lnTo>
                      <a:pt x="4" y="219"/>
                    </a:lnTo>
                    <a:lnTo>
                      <a:pt x="4" y="249"/>
                    </a:lnTo>
                    <a:lnTo>
                      <a:pt x="4" y="279"/>
                    </a:lnTo>
                    <a:lnTo>
                      <a:pt x="4" y="308"/>
                    </a:lnTo>
                    <a:lnTo>
                      <a:pt x="4" y="338"/>
                    </a:lnTo>
                    <a:lnTo>
                      <a:pt x="4" y="368"/>
                    </a:lnTo>
                    <a:lnTo>
                      <a:pt x="3" y="400"/>
                    </a:lnTo>
                    <a:lnTo>
                      <a:pt x="3" y="433"/>
                    </a:lnTo>
                    <a:lnTo>
                      <a:pt x="2" y="468"/>
                    </a:lnTo>
                    <a:lnTo>
                      <a:pt x="2" y="506"/>
                    </a:lnTo>
                    <a:lnTo>
                      <a:pt x="0" y="546"/>
                    </a:lnTo>
                    <a:lnTo>
                      <a:pt x="0" y="549"/>
                    </a:lnTo>
                    <a:lnTo>
                      <a:pt x="0" y="546"/>
                    </a:lnTo>
                    <a:lnTo>
                      <a:pt x="1" y="553"/>
                    </a:lnTo>
                    <a:lnTo>
                      <a:pt x="4" y="557"/>
                    </a:lnTo>
                    <a:lnTo>
                      <a:pt x="9" y="560"/>
                    </a:lnTo>
                    <a:lnTo>
                      <a:pt x="16" y="561"/>
                    </a:lnTo>
                    <a:lnTo>
                      <a:pt x="22" y="561"/>
                    </a:lnTo>
                    <a:lnTo>
                      <a:pt x="27" y="559"/>
                    </a:lnTo>
                    <a:lnTo>
                      <a:pt x="31" y="555"/>
                    </a:lnTo>
                    <a:lnTo>
                      <a:pt x="33" y="548"/>
                    </a:lnTo>
                    <a:lnTo>
                      <a:pt x="33" y="5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791" name="Freeform 1207"/>
              <p:cNvSpPr>
                <a:spLocks/>
              </p:cNvSpPr>
              <p:nvPr/>
            </p:nvSpPr>
            <p:spPr bwMode="auto">
              <a:xfrm>
                <a:off x="3122" y="3269"/>
                <a:ext cx="14" cy="31"/>
              </a:xfrm>
              <a:custGeom>
                <a:avLst/>
                <a:gdLst>
                  <a:gd name="T0" fmla="*/ 33 w 161"/>
                  <a:gd name="T1" fmla="*/ 333 h 341"/>
                  <a:gd name="T2" fmla="*/ 34 w 161"/>
                  <a:gd name="T3" fmla="*/ 331 h 341"/>
                  <a:gd name="T4" fmla="*/ 46 w 161"/>
                  <a:gd name="T5" fmla="*/ 283 h 341"/>
                  <a:gd name="T6" fmla="*/ 59 w 161"/>
                  <a:gd name="T7" fmla="*/ 241 h 341"/>
                  <a:gd name="T8" fmla="*/ 71 w 161"/>
                  <a:gd name="T9" fmla="*/ 206 h 341"/>
                  <a:gd name="T10" fmla="*/ 82 w 161"/>
                  <a:gd name="T11" fmla="*/ 175 h 341"/>
                  <a:gd name="T12" fmla="*/ 93 w 161"/>
                  <a:gd name="T13" fmla="*/ 149 h 341"/>
                  <a:gd name="T14" fmla="*/ 104 w 161"/>
                  <a:gd name="T15" fmla="*/ 125 h 341"/>
                  <a:gd name="T16" fmla="*/ 115 w 161"/>
                  <a:gd name="T17" fmla="*/ 107 h 341"/>
                  <a:gd name="T18" fmla="*/ 124 w 161"/>
                  <a:gd name="T19" fmla="*/ 90 h 341"/>
                  <a:gd name="T20" fmla="*/ 132 w 161"/>
                  <a:gd name="T21" fmla="*/ 77 h 341"/>
                  <a:gd name="T22" fmla="*/ 139 w 161"/>
                  <a:gd name="T23" fmla="*/ 64 h 341"/>
                  <a:gd name="T24" fmla="*/ 147 w 161"/>
                  <a:gd name="T25" fmla="*/ 54 h 341"/>
                  <a:gd name="T26" fmla="*/ 152 w 161"/>
                  <a:gd name="T27" fmla="*/ 44 h 341"/>
                  <a:gd name="T28" fmla="*/ 156 w 161"/>
                  <a:gd name="T29" fmla="*/ 33 h 341"/>
                  <a:gd name="T30" fmla="*/ 159 w 161"/>
                  <a:gd name="T31" fmla="*/ 24 h 341"/>
                  <a:gd name="T32" fmla="*/ 161 w 161"/>
                  <a:gd name="T33" fmla="*/ 12 h 341"/>
                  <a:gd name="T34" fmla="*/ 159 w 161"/>
                  <a:gd name="T35" fmla="*/ 0 h 341"/>
                  <a:gd name="T36" fmla="*/ 126 w 161"/>
                  <a:gd name="T37" fmla="*/ 4 h 341"/>
                  <a:gd name="T38" fmla="*/ 126 w 161"/>
                  <a:gd name="T39" fmla="*/ 12 h 341"/>
                  <a:gd name="T40" fmla="*/ 126 w 161"/>
                  <a:gd name="T41" fmla="*/ 18 h 341"/>
                  <a:gd name="T42" fmla="*/ 123 w 161"/>
                  <a:gd name="T43" fmla="*/ 25 h 341"/>
                  <a:gd name="T44" fmla="*/ 121 w 161"/>
                  <a:gd name="T45" fmla="*/ 33 h 341"/>
                  <a:gd name="T46" fmla="*/ 116 w 161"/>
                  <a:gd name="T47" fmla="*/ 42 h 341"/>
                  <a:gd name="T48" fmla="*/ 108 w 161"/>
                  <a:gd name="T49" fmla="*/ 52 h 341"/>
                  <a:gd name="T50" fmla="*/ 101 w 161"/>
                  <a:gd name="T51" fmla="*/ 64 h 341"/>
                  <a:gd name="T52" fmla="*/ 93 w 161"/>
                  <a:gd name="T53" fmla="*/ 78 h 341"/>
                  <a:gd name="T54" fmla="*/ 83 w 161"/>
                  <a:gd name="T55" fmla="*/ 94 h 341"/>
                  <a:gd name="T56" fmla="*/ 73 w 161"/>
                  <a:gd name="T57" fmla="*/ 115 h 341"/>
                  <a:gd name="T58" fmla="*/ 62 w 161"/>
                  <a:gd name="T59" fmla="*/ 139 h 341"/>
                  <a:gd name="T60" fmla="*/ 49 w 161"/>
                  <a:gd name="T61" fmla="*/ 167 h 341"/>
                  <a:gd name="T62" fmla="*/ 38 w 161"/>
                  <a:gd name="T63" fmla="*/ 198 h 341"/>
                  <a:gd name="T64" fmla="*/ 25 w 161"/>
                  <a:gd name="T65" fmla="*/ 235 h 341"/>
                  <a:gd name="T66" fmla="*/ 13 w 161"/>
                  <a:gd name="T67" fmla="*/ 277 h 341"/>
                  <a:gd name="T68" fmla="*/ 0 w 161"/>
                  <a:gd name="T69" fmla="*/ 325 h 341"/>
                  <a:gd name="T70" fmla="*/ 1 w 161"/>
                  <a:gd name="T71" fmla="*/ 323 h 341"/>
                  <a:gd name="T72" fmla="*/ 0 w 161"/>
                  <a:gd name="T73" fmla="*/ 325 h 341"/>
                  <a:gd name="T74" fmla="*/ 0 w 161"/>
                  <a:gd name="T75" fmla="*/ 331 h 341"/>
                  <a:gd name="T76" fmla="*/ 4 w 161"/>
                  <a:gd name="T77" fmla="*/ 335 h 341"/>
                  <a:gd name="T78" fmla="*/ 8 w 161"/>
                  <a:gd name="T79" fmla="*/ 339 h 341"/>
                  <a:gd name="T80" fmla="*/ 14 w 161"/>
                  <a:gd name="T81" fmla="*/ 341 h 341"/>
                  <a:gd name="T82" fmla="*/ 20 w 161"/>
                  <a:gd name="T83" fmla="*/ 341 h 341"/>
                  <a:gd name="T84" fmla="*/ 26 w 161"/>
                  <a:gd name="T85" fmla="*/ 340 h 341"/>
                  <a:gd name="T86" fmla="*/ 31 w 161"/>
                  <a:gd name="T87" fmla="*/ 336 h 341"/>
                  <a:gd name="T88" fmla="*/ 34 w 161"/>
                  <a:gd name="T89" fmla="*/ 331 h 341"/>
                  <a:gd name="T90" fmla="*/ 33 w 161"/>
                  <a:gd name="T91" fmla="*/ 333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61" h="341">
                    <a:moveTo>
                      <a:pt x="33" y="333"/>
                    </a:moveTo>
                    <a:lnTo>
                      <a:pt x="34" y="331"/>
                    </a:lnTo>
                    <a:lnTo>
                      <a:pt x="46" y="283"/>
                    </a:lnTo>
                    <a:lnTo>
                      <a:pt x="59" y="241"/>
                    </a:lnTo>
                    <a:lnTo>
                      <a:pt x="71" y="206"/>
                    </a:lnTo>
                    <a:lnTo>
                      <a:pt x="82" y="175"/>
                    </a:lnTo>
                    <a:lnTo>
                      <a:pt x="93" y="149"/>
                    </a:lnTo>
                    <a:lnTo>
                      <a:pt x="104" y="125"/>
                    </a:lnTo>
                    <a:lnTo>
                      <a:pt x="115" y="107"/>
                    </a:lnTo>
                    <a:lnTo>
                      <a:pt x="124" y="90"/>
                    </a:lnTo>
                    <a:lnTo>
                      <a:pt x="132" y="77"/>
                    </a:lnTo>
                    <a:lnTo>
                      <a:pt x="139" y="64"/>
                    </a:lnTo>
                    <a:lnTo>
                      <a:pt x="147" y="54"/>
                    </a:lnTo>
                    <a:lnTo>
                      <a:pt x="152" y="44"/>
                    </a:lnTo>
                    <a:lnTo>
                      <a:pt x="156" y="33"/>
                    </a:lnTo>
                    <a:lnTo>
                      <a:pt x="159" y="24"/>
                    </a:lnTo>
                    <a:lnTo>
                      <a:pt x="161" y="12"/>
                    </a:lnTo>
                    <a:lnTo>
                      <a:pt x="159" y="0"/>
                    </a:lnTo>
                    <a:lnTo>
                      <a:pt x="126" y="4"/>
                    </a:lnTo>
                    <a:lnTo>
                      <a:pt x="126" y="12"/>
                    </a:lnTo>
                    <a:lnTo>
                      <a:pt x="126" y="18"/>
                    </a:lnTo>
                    <a:lnTo>
                      <a:pt x="123" y="25"/>
                    </a:lnTo>
                    <a:lnTo>
                      <a:pt x="121" y="33"/>
                    </a:lnTo>
                    <a:lnTo>
                      <a:pt x="116" y="42"/>
                    </a:lnTo>
                    <a:lnTo>
                      <a:pt x="108" y="52"/>
                    </a:lnTo>
                    <a:lnTo>
                      <a:pt x="101" y="64"/>
                    </a:lnTo>
                    <a:lnTo>
                      <a:pt x="93" y="78"/>
                    </a:lnTo>
                    <a:lnTo>
                      <a:pt x="83" y="94"/>
                    </a:lnTo>
                    <a:lnTo>
                      <a:pt x="73" y="115"/>
                    </a:lnTo>
                    <a:lnTo>
                      <a:pt x="62" y="139"/>
                    </a:lnTo>
                    <a:lnTo>
                      <a:pt x="49" y="167"/>
                    </a:lnTo>
                    <a:lnTo>
                      <a:pt x="38" y="198"/>
                    </a:lnTo>
                    <a:lnTo>
                      <a:pt x="25" y="235"/>
                    </a:lnTo>
                    <a:lnTo>
                      <a:pt x="13" y="277"/>
                    </a:lnTo>
                    <a:lnTo>
                      <a:pt x="0" y="325"/>
                    </a:lnTo>
                    <a:lnTo>
                      <a:pt x="1" y="323"/>
                    </a:lnTo>
                    <a:lnTo>
                      <a:pt x="0" y="325"/>
                    </a:lnTo>
                    <a:lnTo>
                      <a:pt x="0" y="331"/>
                    </a:lnTo>
                    <a:lnTo>
                      <a:pt x="4" y="335"/>
                    </a:lnTo>
                    <a:lnTo>
                      <a:pt x="8" y="339"/>
                    </a:lnTo>
                    <a:lnTo>
                      <a:pt x="14" y="341"/>
                    </a:lnTo>
                    <a:lnTo>
                      <a:pt x="20" y="341"/>
                    </a:lnTo>
                    <a:lnTo>
                      <a:pt x="26" y="340"/>
                    </a:lnTo>
                    <a:lnTo>
                      <a:pt x="31" y="336"/>
                    </a:lnTo>
                    <a:lnTo>
                      <a:pt x="34" y="331"/>
                    </a:lnTo>
                    <a:lnTo>
                      <a:pt x="33" y="3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792" name="Freeform 1208"/>
              <p:cNvSpPr>
                <a:spLocks/>
              </p:cNvSpPr>
              <p:nvPr/>
            </p:nvSpPr>
            <p:spPr bwMode="auto">
              <a:xfrm>
                <a:off x="3085" y="3298"/>
                <a:ext cx="40" cy="50"/>
              </a:xfrm>
              <a:custGeom>
                <a:avLst/>
                <a:gdLst>
                  <a:gd name="T0" fmla="*/ 33 w 434"/>
                  <a:gd name="T1" fmla="*/ 532 h 541"/>
                  <a:gd name="T2" fmla="*/ 32 w 434"/>
                  <a:gd name="T3" fmla="*/ 534 h 541"/>
                  <a:gd name="T4" fmla="*/ 56 w 434"/>
                  <a:gd name="T5" fmla="*/ 505 h 541"/>
                  <a:gd name="T6" fmla="*/ 82 w 434"/>
                  <a:gd name="T7" fmla="*/ 472 h 541"/>
                  <a:gd name="T8" fmla="*/ 109 w 434"/>
                  <a:gd name="T9" fmla="*/ 438 h 541"/>
                  <a:gd name="T10" fmla="*/ 139 w 434"/>
                  <a:gd name="T11" fmla="*/ 402 h 541"/>
                  <a:gd name="T12" fmla="*/ 168 w 434"/>
                  <a:gd name="T13" fmla="*/ 364 h 541"/>
                  <a:gd name="T14" fmla="*/ 199 w 434"/>
                  <a:gd name="T15" fmla="*/ 327 h 541"/>
                  <a:gd name="T16" fmla="*/ 229 w 434"/>
                  <a:gd name="T17" fmla="*/ 288 h 541"/>
                  <a:gd name="T18" fmla="*/ 259 w 434"/>
                  <a:gd name="T19" fmla="*/ 249 h 541"/>
                  <a:gd name="T20" fmla="*/ 288 w 434"/>
                  <a:gd name="T21" fmla="*/ 212 h 541"/>
                  <a:gd name="T22" fmla="*/ 316 w 434"/>
                  <a:gd name="T23" fmla="*/ 176 h 541"/>
                  <a:gd name="T24" fmla="*/ 343 w 434"/>
                  <a:gd name="T25" fmla="*/ 142 h 541"/>
                  <a:gd name="T26" fmla="*/ 367 w 434"/>
                  <a:gd name="T27" fmla="*/ 110 h 541"/>
                  <a:gd name="T28" fmla="*/ 389 w 434"/>
                  <a:gd name="T29" fmla="*/ 80 h 541"/>
                  <a:gd name="T30" fmla="*/ 407 w 434"/>
                  <a:gd name="T31" fmla="*/ 53 h 541"/>
                  <a:gd name="T32" fmla="*/ 423 w 434"/>
                  <a:gd name="T33" fmla="*/ 29 h 541"/>
                  <a:gd name="T34" fmla="*/ 434 w 434"/>
                  <a:gd name="T35" fmla="*/ 10 h 541"/>
                  <a:gd name="T36" fmla="*/ 402 w 434"/>
                  <a:gd name="T37" fmla="*/ 0 h 541"/>
                  <a:gd name="T38" fmla="*/ 392 w 434"/>
                  <a:gd name="T39" fmla="*/ 17 h 541"/>
                  <a:gd name="T40" fmla="*/ 378 w 434"/>
                  <a:gd name="T41" fmla="*/ 39 h 541"/>
                  <a:gd name="T42" fmla="*/ 360 w 434"/>
                  <a:gd name="T43" fmla="*/ 66 h 541"/>
                  <a:gd name="T44" fmla="*/ 338 w 434"/>
                  <a:gd name="T45" fmla="*/ 96 h 541"/>
                  <a:gd name="T46" fmla="*/ 314 w 434"/>
                  <a:gd name="T47" fmla="*/ 128 h 541"/>
                  <a:gd name="T48" fmla="*/ 287 w 434"/>
                  <a:gd name="T49" fmla="*/ 162 h 541"/>
                  <a:gd name="T50" fmla="*/ 259 w 434"/>
                  <a:gd name="T51" fmla="*/ 198 h 541"/>
                  <a:gd name="T52" fmla="*/ 230 w 434"/>
                  <a:gd name="T53" fmla="*/ 235 h 541"/>
                  <a:gd name="T54" fmla="*/ 200 w 434"/>
                  <a:gd name="T55" fmla="*/ 273 h 541"/>
                  <a:gd name="T56" fmla="*/ 170 w 434"/>
                  <a:gd name="T57" fmla="*/ 310 h 541"/>
                  <a:gd name="T58" fmla="*/ 139 w 434"/>
                  <a:gd name="T59" fmla="*/ 350 h 541"/>
                  <a:gd name="T60" fmla="*/ 110 w 434"/>
                  <a:gd name="T61" fmla="*/ 386 h 541"/>
                  <a:gd name="T62" fmla="*/ 80 w 434"/>
                  <a:gd name="T63" fmla="*/ 422 h 541"/>
                  <a:gd name="T64" fmla="*/ 53 w 434"/>
                  <a:gd name="T65" fmla="*/ 458 h 541"/>
                  <a:gd name="T66" fmla="*/ 27 w 434"/>
                  <a:gd name="T67" fmla="*/ 489 h 541"/>
                  <a:gd name="T68" fmla="*/ 3 w 434"/>
                  <a:gd name="T69" fmla="*/ 520 h 541"/>
                  <a:gd name="T70" fmla="*/ 2 w 434"/>
                  <a:gd name="T71" fmla="*/ 522 h 541"/>
                  <a:gd name="T72" fmla="*/ 3 w 434"/>
                  <a:gd name="T73" fmla="*/ 520 h 541"/>
                  <a:gd name="T74" fmla="*/ 0 w 434"/>
                  <a:gd name="T75" fmla="*/ 525 h 541"/>
                  <a:gd name="T76" fmla="*/ 1 w 434"/>
                  <a:gd name="T77" fmla="*/ 530 h 541"/>
                  <a:gd name="T78" fmla="*/ 3 w 434"/>
                  <a:gd name="T79" fmla="*/ 534 h 541"/>
                  <a:gd name="T80" fmla="*/ 8 w 434"/>
                  <a:gd name="T81" fmla="*/ 537 h 541"/>
                  <a:gd name="T82" fmla="*/ 14 w 434"/>
                  <a:gd name="T83" fmla="*/ 540 h 541"/>
                  <a:gd name="T84" fmla="*/ 20 w 434"/>
                  <a:gd name="T85" fmla="*/ 541 h 541"/>
                  <a:gd name="T86" fmla="*/ 27 w 434"/>
                  <a:gd name="T87" fmla="*/ 538 h 541"/>
                  <a:gd name="T88" fmla="*/ 32 w 434"/>
                  <a:gd name="T89" fmla="*/ 534 h 541"/>
                  <a:gd name="T90" fmla="*/ 33 w 434"/>
                  <a:gd name="T91" fmla="*/ 532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34" h="541">
                    <a:moveTo>
                      <a:pt x="33" y="532"/>
                    </a:moveTo>
                    <a:lnTo>
                      <a:pt x="32" y="534"/>
                    </a:lnTo>
                    <a:lnTo>
                      <a:pt x="56" y="505"/>
                    </a:lnTo>
                    <a:lnTo>
                      <a:pt x="82" y="472"/>
                    </a:lnTo>
                    <a:lnTo>
                      <a:pt x="109" y="438"/>
                    </a:lnTo>
                    <a:lnTo>
                      <a:pt x="139" y="402"/>
                    </a:lnTo>
                    <a:lnTo>
                      <a:pt x="168" y="364"/>
                    </a:lnTo>
                    <a:lnTo>
                      <a:pt x="199" y="327"/>
                    </a:lnTo>
                    <a:lnTo>
                      <a:pt x="229" y="288"/>
                    </a:lnTo>
                    <a:lnTo>
                      <a:pt x="259" y="249"/>
                    </a:lnTo>
                    <a:lnTo>
                      <a:pt x="288" y="212"/>
                    </a:lnTo>
                    <a:lnTo>
                      <a:pt x="316" y="176"/>
                    </a:lnTo>
                    <a:lnTo>
                      <a:pt x="343" y="142"/>
                    </a:lnTo>
                    <a:lnTo>
                      <a:pt x="367" y="110"/>
                    </a:lnTo>
                    <a:lnTo>
                      <a:pt x="389" y="80"/>
                    </a:lnTo>
                    <a:lnTo>
                      <a:pt x="407" y="53"/>
                    </a:lnTo>
                    <a:lnTo>
                      <a:pt x="423" y="29"/>
                    </a:lnTo>
                    <a:lnTo>
                      <a:pt x="434" y="10"/>
                    </a:lnTo>
                    <a:lnTo>
                      <a:pt x="402" y="0"/>
                    </a:lnTo>
                    <a:lnTo>
                      <a:pt x="392" y="17"/>
                    </a:lnTo>
                    <a:lnTo>
                      <a:pt x="378" y="39"/>
                    </a:lnTo>
                    <a:lnTo>
                      <a:pt x="360" y="66"/>
                    </a:lnTo>
                    <a:lnTo>
                      <a:pt x="338" y="96"/>
                    </a:lnTo>
                    <a:lnTo>
                      <a:pt x="314" y="128"/>
                    </a:lnTo>
                    <a:lnTo>
                      <a:pt x="287" y="162"/>
                    </a:lnTo>
                    <a:lnTo>
                      <a:pt x="259" y="198"/>
                    </a:lnTo>
                    <a:lnTo>
                      <a:pt x="230" y="235"/>
                    </a:lnTo>
                    <a:lnTo>
                      <a:pt x="200" y="273"/>
                    </a:lnTo>
                    <a:lnTo>
                      <a:pt x="170" y="310"/>
                    </a:lnTo>
                    <a:lnTo>
                      <a:pt x="139" y="350"/>
                    </a:lnTo>
                    <a:lnTo>
                      <a:pt x="110" y="386"/>
                    </a:lnTo>
                    <a:lnTo>
                      <a:pt x="80" y="422"/>
                    </a:lnTo>
                    <a:lnTo>
                      <a:pt x="53" y="458"/>
                    </a:lnTo>
                    <a:lnTo>
                      <a:pt x="27" y="489"/>
                    </a:lnTo>
                    <a:lnTo>
                      <a:pt x="3" y="520"/>
                    </a:lnTo>
                    <a:lnTo>
                      <a:pt x="2" y="522"/>
                    </a:lnTo>
                    <a:lnTo>
                      <a:pt x="3" y="520"/>
                    </a:lnTo>
                    <a:lnTo>
                      <a:pt x="0" y="525"/>
                    </a:lnTo>
                    <a:lnTo>
                      <a:pt x="1" y="530"/>
                    </a:lnTo>
                    <a:lnTo>
                      <a:pt x="3" y="534"/>
                    </a:lnTo>
                    <a:lnTo>
                      <a:pt x="8" y="537"/>
                    </a:lnTo>
                    <a:lnTo>
                      <a:pt x="14" y="540"/>
                    </a:lnTo>
                    <a:lnTo>
                      <a:pt x="20" y="541"/>
                    </a:lnTo>
                    <a:lnTo>
                      <a:pt x="27" y="538"/>
                    </a:lnTo>
                    <a:lnTo>
                      <a:pt x="32" y="534"/>
                    </a:lnTo>
                    <a:lnTo>
                      <a:pt x="33" y="5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793" name="Freeform 1209"/>
              <p:cNvSpPr>
                <a:spLocks/>
              </p:cNvSpPr>
              <p:nvPr/>
            </p:nvSpPr>
            <p:spPr bwMode="auto">
              <a:xfrm>
                <a:off x="3065" y="3346"/>
                <a:ext cx="23" cy="52"/>
              </a:xfrm>
              <a:custGeom>
                <a:avLst/>
                <a:gdLst>
                  <a:gd name="T0" fmla="*/ 28 w 253"/>
                  <a:gd name="T1" fmla="*/ 544 h 570"/>
                  <a:gd name="T2" fmla="*/ 32 w 253"/>
                  <a:gd name="T3" fmla="*/ 563 h 570"/>
                  <a:gd name="T4" fmla="*/ 59 w 253"/>
                  <a:gd name="T5" fmla="*/ 524 h 570"/>
                  <a:gd name="T6" fmla="*/ 83 w 253"/>
                  <a:gd name="T7" fmla="*/ 488 h 570"/>
                  <a:gd name="T8" fmla="*/ 100 w 253"/>
                  <a:gd name="T9" fmla="*/ 453 h 570"/>
                  <a:gd name="T10" fmla="*/ 116 w 253"/>
                  <a:gd name="T11" fmla="*/ 420 h 570"/>
                  <a:gd name="T12" fmla="*/ 130 w 253"/>
                  <a:gd name="T13" fmla="*/ 387 h 570"/>
                  <a:gd name="T14" fmla="*/ 141 w 253"/>
                  <a:gd name="T15" fmla="*/ 355 h 570"/>
                  <a:gd name="T16" fmla="*/ 150 w 253"/>
                  <a:gd name="T17" fmla="*/ 324 h 570"/>
                  <a:gd name="T18" fmla="*/ 158 w 253"/>
                  <a:gd name="T19" fmla="*/ 293 h 570"/>
                  <a:gd name="T20" fmla="*/ 166 w 253"/>
                  <a:gd name="T21" fmla="*/ 262 h 570"/>
                  <a:gd name="T22" fmla="*/ 173 w 253"/>
                  <a:gd name="T23" fmla="*/ 230 h 570"/>
                  <a:gd name="T24" fmla="*/ 182 w 253"/>
                  <a:gd name="T25" fmla="*/ 197 h 570"/>
                  <a:gd name="T26" fmla="*/ 192 w 253"/>
                  <a:gd name="T27" fmla="*/ 163 h 570"/>
                  <a:gd name="T28" fmla="*/ 203 w 253"/>
                  <a:gd name="T29" fmla="*/ 129 h 570"/>
                  <a:gd name="T30" fmla="*/ 217 w 253"/>
                  <a:gd name="T31" fmla="*/ 92 h 570"/>
                  <a:gd name="T32" fmla="*/ 232 w 253"/>
                  <a:gd name="T33" fmla="*/ 53 h 570"/>
                  <a:gd name="T34" fmla="*/ 253 w 253"/>
                  <a:gd name="T35" fmla="*/ 10 h 570"/>
                  <a:gd name="T36" fmla="*/ 222 w 253"/>
                  <a:gd name="T37" fmla="*/ 0 h 570"/>
                  <a:gd name="T38" fmla="*/ 201 w 253"/>
                  <a:gd name="T39" fmla="*/ 42 h 570"/>
                  <a:gd name="T40" fmla="*/ 183 w 253"/>
                  <a:gd name="T41" fmla="*/ 84 h 570"/>
                  <a:gd name="T42" fmla="*/ 170 w 253"/>
                  <a:gd name="T43" fmla="*/ 121 h 570"/>
                  <a:gd name="T44" fmla="*/ 158 w 253"/>
                  <a:gd name="T45" fmla="*/ 157 h 570"/>
                  <a:gd name="T46" fmla="*/ 149 w 253"/>
                  <a:gd name="T47" fmla="*/ 191 h 570"/>
                  <a:gd name="T48" fmla="*/ 140 w 253"/>
                  <a:gd name="T49" fmla="*/ 224 h 570"/>
                  <a:gd name="T50" fmla="*/ 132 w 253"/>
                  <a:gd name="T51" fmla="*/ 256 h 570"/>
                  <a:gd name="T52" fmla="*/ 125 w 253"/>
                  <a:gd name="T53" fmla="*/ 287 h 570"/>
                  <a:gd name="T54" fmla="*/ 117 w 253"/>
                  <a:gd name="T55" fmla="*/ 318 h 570"/>
                  <a:gd name="T56" fmla="*/ 108 w 253"/>
                  <a:gd name="T57" fmla="*/ 349 h 570"/>
                  <a:gd name="T58" fmla="*/ 97 w 253"/>
                  <a:gd name="T59" fmla="*/ 379 h 570"/>
                  <a:gd name="T60" fmla="*/ 85 w 253"/>
                  <a:gd name="T61" fmla="*/ 410 h 570"/>
                  <a:gd name="T62" fmla="*/ 69 w 253"/>
                  <a:gd name="T63" fmla="*/ 443 h 570"/>
                  <a:gd name="T64" fmla="*/ 52 w 253"/>
                  <a:gd name="T65" fmla="*/ 476 h 570"/>
                  <a:gd name="T66" fmla="*/ 30 w 253"/>
                  <a:gd name="T67" fmla="*/ 510 h 570"/>
                  <a:gd name="T68" fmla="*/ 3 w 253"/>
                  <a:gd name="T69" fmla="*/ 548 h 570"/>
                  <a:gd name="T70" fmla="*/ 7 w 253"/>
                  <a:gd name="T71" fmla="*/ 567 h 570"/>
                  <a:gd name="T72" fmla="*/ 3 w 253"/>
                  <a:gd name="T73" fmla="*/ 548 h 570"/>
                  <a:gd name="T74" fmla="*/ 0 w 253"/>
                  <a:gd name="T75" fmla="*/ 554 h 570"/>
                  <a:gd name="T76" fmla="*/ 1 w 253"/>
                  <a:gd name="T77" fmla="*/ 560 h 570"/>
                  <a:gd name="T78" fmla="*/ 3 w 253"/>
                  <a:gd name="T79" fmla="*/ 565 h 570"/>
                  <a:gd name="T80" fmla="*/ 8 w 253"/>
                  <a:gd name="T81" fmla="*/ 568 h 570"/>
                  <a:gd name="T82" fmla="*/ 14 w 253"/>
                  <a:gd name="T83" fmla="*/ 570 h 570"/>
                  <a:gd name="T84" fmla="*/ 20 w 253"/>
                  <a:gd name="T85" fmla="*/ 570 h 570"/>
                  <a:gd name="T86" fmla="*/ 27 w 253"/>
                  <a:gd name="T87" fmla="*/ 568 h 570"/>
                  <a:gd name="T88" fmla="*/ 32 w 253"/>
                  <a:gd name="T89" fmla="*/ 563 h 570"/>
                  <a:gd name="T90" fmla="*/ 28 w 253"/>
                  <a:gd name="T91" fmla="*/ 544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53" h="570">
                    <a:moveTo>
                      <a:pt x="28" y="544"/>
                    </a:moveTo>
                    <a:lnTo>
                      <a:pt x="32" y="563"/>
                    </a:lnTo>
                    <a:lnTo>
                      <a:pt x="59" y="524"/>
                    </a:lnTo>
                    <a:lnTo>
                      <a:pt x="83" y="488"/>
                    </a:lnTo>
                    <a:lnTo>
                      <a:pt x="100" y="453"/>
                    </a:lnTo>
                    <a:lnTo>
                      <a:pt x="116" y="420"/>
                    </a:lnTo>
                    <a:lnTo>
                      <a:pt x="130" y="387"/>
                    </a:lnTo>
                    <a:lnTo>
                      <a:pt x="141" y="355"/>
                    </a:lnTo>
                    <a:lnTo>
                      <a:pt x="150" y="324"/>
                    </a:lnTo>
                    <a:lnTo>
                      <a:pt x="158" y="293"/>
                    </a:lnTo>
                    <a:lnTo>
                      <a:pt x="166" y="262"/>
                    </a:lnTo>
                    <a:lnTo>
                      <a:pt x="173" y="230"/>
                    </a:lnTo>
                    <a:lnTo>
                      <a:pt x="182" y="197"/>
                    </a:lnTo>
                    <a:lnTo>
                      <a:pt x="192" y="163"/>
                    </a:lnTo>
                    <a:lnTo>
                      <a:pt x="203" y="129"/>
                    </a:lnTo>
                    <a:lnTo>
                      <a:pt x="217" y="92"/>
                    </a:lnTo>
                    <a:lnTo>
                      <a:pt x="232" y="53"/>
                    </a:lnTo>
                    <a:lnTo>
                      <a:pt x="253" y="10"/>
                    </a:lnTo>
                    <a:lnTo>
                      <a:pt x="222" y="0"/>
                    </a:lnTo>
                    <a:lnTo>
                      <a:pt x="201" y="42"/>
                    </a:lnTo>
                    <a:lnTo>
                      <a:pt x="183" y="84"/>
                    </a:lnTo>
                    <a:lnTo>
                      <a:pt x="170" y="121"/>
                    </a:lnTo>
                    <a:lnTo>
                      <a:pt x="158" y="157"/>
                    </a:lnTo>
                    <a:lnTo>
                      <a:pt x="149" y="191"/>
                    </a:lnTo>
                    <a:lnTo>
                      <a:pt x="140" y="224"/>
                    </a:lnTo>
                    <a:lnTo>
                      <a:pt x="132" y="256"/>
                    </a:lnTo>
                    <a:lnTo>
                      <a:pt x="125" y="287"/>
                    </a:lnTo>
                    <a:lnTo>
                      <a:pt x="117" y="318"/>
                    </a:lnTo>
                    <a:lnTo>
                      <a:pt x="108" y="349"/>
                    </a:lnTo>
                    <a:lnTo>
                      <a:pt x="97" y="379"/>
                    </a:lnTo>
                    <a:lnTo>
                      <a:pt x="85" y="410"/>
                    </a:lnTo>
                    <a:lnTo>
                      <a:pt x="69" y="443"/>
                    </a:lnTo>
                    <a:lnTo>
                      <a:pt x="52" y="476"/>
                    </a:lnTo>
                    <a:lnTo>
                      <a:pt x="30" y="510"/>
                    </a:lnTo>
                    <a:lnTo>
                      <a:pt x="3" y="548"/>
                    </a:lnTo>
                    <a:lnTo>
                      <a:pt x="7" y="567"/>
                    </a:lnTo>
                    <a:lnTo>
                      <a:pt x="3" y="548"/>
                    </a:lnTo>
                    <a:lnTo>
                      <a:pt x="0" y="554"/>
                    </a:lnTo>
                    <a:lnTo>
                      <a:pt x="1" y="560"/>
                    </a:lnTo>
                    <a:lnTo>
                      <a:pt x="3" y="565"/>
                    </a:lnTo>
                    <a:lnTo>
                      <a:pt x="8" y="568"/>
                    </a:lnTo>
                    <a:lnTo>
                      <a:pt x="14" y="570"/>
                    </a:lnTo>
                    <a:lnTo>
                      <a:pt x="20" y="570"/>
                    </a:lnTo>
                    <a:lnTo>
                      <a:pt x="27" y="568"/>
                    </a:lnTo>
                    <a:lnTo>
                      <a:pt x="32" y="563"/>
                    </a:lnTo>
                    <a:lnTo>
                      <a:pt x="28" y="5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794" name="Freeform 1210"/>
              <p:cNvSpPr>
                <a:spLocks/>
              </p:cNvSpPr>
              <p:nvPr/>
            </p:nvSpPr>
            <p:spPr bwMode="auto">
              <a:xfrm>
                <a:off x="3066" y="3395"/>
                <a:ext cx="68" cy="33"/>
              </a:xfrm>
              <a:custGeom>
                <a:avLst/>
                <a:gdLst>
                  <a:gd name="T0" fmla="*/ 744 w 751"/>
                  <a:gd name="T1" fmla="*/ 337 h 361"/>
                  <a:gd name="T2" fmla="*/ 700 w 751"/>
                  <a:gd name="T3" fmla="*/ 312 h 361"/>
                  <a:gd name="T4" fmla="*/ 654 w 751"/>
                  <a:gd name="T5" fmla="*/ 289 h 361"/>
                  <a:gd name="T6" fmla="*/ 607 w 751"/>
                  <a:gd name="T7" fmla="*/ 268 h 361"/>
                  <a:gd name="T8" fmla="*/ 560 w 751"/>
                  <a:gd name="T9" fmla="*/ 246 h 361"/>
                  <a:gd name="T10" fmla="*/ 514 w 751"/>
                  <a:gd name="T11" fmla="*/ 226 h 361"/>
                  <a:gd name="T12" fmla="*/ 466 w 751"/>
                  <a:gd name="T13" fmla="*/ 206 h 361"/>
                  <a:gd name="T14" fmla="*/ 419 w 751"/>
                  <a:gd name="T15" fmla="*/ 186 h 361"/>
                  <a:gd name="T16" fmla="*/ 373 w 751"/>
                  <a:gd name="T17" fmla="*/ 167 h 361"/>
                  <a:gd name="T18" fmla="*/ 326 w 751"/>
                  <a:gd name="T19" fmla="*/ 148 h 361"/>
                  <a:gd name="T20" fmla="*/ 280 w 751"/>
                  <a:gd name="T21" fmla="*/ 128 h 361"/>
                  <a:gd name="T22" fmla="*/ 234 w 751"/>
                  <a:gd name="T23" fmla="*/ 108 h 361"/>
                  <a:gd name="T24" fmla="*/ 189 w 751"/>
                  <a:gd name="T25" fmla="*/ 88 h 361"/>
                  <a:gd name="T26" fmla="*/ 145 w 751"/>
                  <a:gd name="T27" fmla="*/ 67 h 361"/>
                  <a:gd name="T28" fmla="*/ 103 w 751"/>
                  <a:gd name="T29" fmla="*/ 46 h 361"/>
                  <a:gd name="T30" fmla="*/ 60 w 751"/>
                  <a:gd name="T31" fmla="*/ 24 h 361"/>
                  <a:gd name="T32" fmla="*/ 21 w 751"/>
                  <a:gd name="T33" fmla="*/ 0 h 361"/>
                  <a:gd name="T34" fmla="*/ 21 w 751"/>
                  <a:gd name="T35" fmla="*/ 35 h 361"/>
                  <a:gd name="T36" fmla="*/ 63 w 751"/>
                  <a:gd name="T37" fmla="*/ 58 h 361"/>
                  <a:gd name="T38" fmla="*/ 107 w 751"/>
                  <a:gd name="T39" fmla="*/ 81 h 361"/>
                  <a:gd name="T40" fmla="*/ 150 w 751"/>
                  <a:gd name="T41" fmla="*/ 102 h 361"/>
                  <a:gd name="T42" fmla="*/ 195 w 751"/>
                  <a:gd name="T43" fmla="*/ 123 h 361"/>
                  <a:gd name="T44" fmla="*/ 241 w 751"/>
                  <a:gd name="T45" fmla="*/ 143 h 361"/>
                  <a:gd name="T46" fmla="*/ 287 w 751"/>
                  <a:gd name="T47" fmla="*/ 162 h 361"/>
                  <a:gd name="T48" fmla="*/ 334 w 751"/>
                  <a:gd name="T49" fmla="*/ 182 h 361"/>
                  <a:gd name="T50" fmla="*/ 381 w 751"/>
                  <a:gd name="T51" fmla="*/ 201 h 361"/>
                  <a:gd name="T52" fmla="*/ 428 w 751"/>
                  <a:gd name="T53" fmla="*/ 221 h 361"/>
                  <a:gd name="T54" fmla="*/ 474 w 751"/>
                  <a:gd name="T55" fmla="*/ 241 h 361"/>
                  <a:gd name="T56" fmla="*/ 522 w 751"/>
                  <a:gd name="T57" fmla="*/ 261 h 361"/>
                  <a:gd name="T58" fmla="*/ 568 w 751"/>
                  <a:gd name="T59" fmla="*/ 282 h 361"/>
                  <a:gd name="T60" fmla="*/ 613 w 751"/>
                  <a:gd name="T61" fmla="*/ 303 h 361"/>
                  <a:gd name="T62" fmla="*/ 658 w 751"/>
                  <a:gd name="T63" fmla="*/ 325 h 361"/>
                  <a:gd name="T64" fmla="*/ 704 w 751"/>
                  <a:gd name="T65" fmla="*/ 347 h 361"/>
                  <a:gd name="T66" fmla="*/ 725 w 751"/>
                  <a:gd name="T67" fmla="*/ 359 h 361"/>
                  <a:gd name="T68" fmla="*/ 733 w 751"/>
                  <a:gd name="T69" fmla="*/ 361 h 361"/>
                  <a:gd name="T70" fmla="*/ 744 w 751"/>
                  <a:gd name="T71" fmla="*/ 359 h 361"/>
                  <a:gd name="T72" fmla="*/ 751 w 751"/>
                  <a:gd name="T73" fmla="*/ 351 h 361"/>
                  <a:gd name="T74" fmla="*/ 749 w 751"/>
                  <a:gd name="T75" fmla="*/ 34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51" h="361">
                    <a:moveTo>
                      <a:pt x="744" y="337"/>
                    </a:moveTo>
                    <a:lnTo>
                      <a:pt x="744" y="337"/>
                    </a:lnTo>
                    <a:lnTo>
                      <a:pt x="722" y="324"/>
                    </a:lnTo>
                    <a:lnTo>
                      <a:pt x="700" y="312"/>
                    </a:lnTo>
                    <a:lnTo>
                      <a:pt x="677" y="301"/>
                    </a:lnTo>
                    <a:lnTo>
                      <a:pt x="654" y="289"/>
                    </a:lnTo>
                    <a:lnTo>
                      <a:pt x="630" y="278"/>
                    </a:lnTo>
                    <a:lnTo>
                      <a:pt x="607" y="268"/>
                    </a:lnTo>
                    <a:lnTo>
                      <a:pt x="584" y="257"/>
                    </a:lnTo>
                    <a:lnTo>
                      <a:pt x="560" y="246"/>
                    </a:lnTo>
                    <a:lnTo>
                      <a:pt x="537" y="237"/>
                    </a:lnTo>
                    <a:lnTo>
                      <a:pt x="514" y="226"/>
                    </a:lnTo>
                    <a:lnTo>
                      <a:pt x="491" y="216"/>
                    </a:lnTo>
                    <a:lnTo>
                      <a:pt x="466" y="206"/>
                    </a:lnTo>
                    <a:lnTo>
                      <a:pt x="442" y="196"/>
                    </a:lnTo>
                    <a:lnTo>
                      <a:pt x="419" y="186"/>
                    </a:lnTo>
                    <a:lnTo>
                      <a:pt x="395" y="177"/>
                    </a:lnTo>
                    <a:lnTo>
                      <a:pt x="373" y="167"/>
                    </a:lnTo>
                    <a:lnTo>
                      <a:pt x="349" y="157"/>
                    </a:lnTo>
                    <a:lnTo>
                      <a:pt x="326" y="148"/>
                    </a:lnTo>
                    <a:lnTo>
                      <a:pt x="302" y="137"/>
                    </a:lnTo>
                    <a:lnTo>
                      <a:pt x="280" y="128"/>
                    </a:lnTo>
                    <a:lnTo>
                      <a:pt x="257" y="118"/>
                    </a:lnTo>
                    <a:lnTo>
                      <a:pt x="234" y="108"/>
                    </a:lnTo>
                    <a:lnTo>
                      <a:pt x="212" y="98"/>
                    </a:lnTo>
                    <a:lnTo>
                      <a:pt x="189" y="88"/>
                    </a:lnTo>
                    <a:lnTo>
                      <a:pt x="167" y="78"/>
                    </a:lnTo>
                    <a:lnTo>
                      <a:pt x="145" y="67"/>
                    </a:lnTo>
                    <a:lnTo>
                      <a:pt x="123" y="56"/>
                    </a:lnTo>
                    <a:lnTo>
                      <a:pt x="103" y="46"/>
                    </a:lnTo>
                    <a:lnTo>
                      <a:pt x="82" y="35"/>
                    </a:lnTo>
                    <a:lnTo>
                      <a:pt x="60" y="24"/>
                    </a:lnTo>
                    <a:lnTo>
                      <a:pt x="41" y="12"/>
                    </a:lnTo>
                    <a:lnTo>
                      <a:pt x="21" y="0"/>
                    </a:lnTo>
                    <a:lnTo>
                      <a:pt x="0" y="23"/>
                    </a:lnTo>
                    <a:lnTo>
                      <a:pt x="21" y="35"/>
                    </a:lnTo>
                    <a:lnTo>
                      <a:pt x="41" y="47"/>
                    </a:lnTo>
                    <a:lnTo>
                      <a:pt x="63" y="58"/>
                    </a:lnTo>
                    <a:lnTo>
                      <a:pt x="84" y="70"/>
                    </a:lnTo>
                    <a:lnTo>
                      <a:pt x="107" y="81"/>
                    </a:lnTo>
                    <a:lnTo>
                      <a:pt x="129" y="92"/>
                    </a:lnTo>
                    <a:lnTo>
                      <a:pt x="150" y="102"/>
                    </a:lnTo>
                    <a:lnTo>
                      <a:pt x="172" y="113"/>
                    </a:lnTo>
                    <a:lnTo>
                      <a:pt x="195" y="123"/>
                    </a:lnTo>
                    <a:lnTo>
                      <a:pt x="218" y="133"/>
                    </a:lnTo>
                    <a:lnTo>
                      <a:pt x="241" y="143"/>
                    </a:lnTo>
                    <a:lnTo>
                      <a:pt x="264" y="153"/>
                    </a:lnTo>
                    <a:lnTo>
                      <a:pt x="287" y="162"/>
                    </a:lnTo>
                    <a:lnTo>
                      <a:pt x="311" y="173"/>
                    </a:lnTo>
                    <a:lnTo>
                      <a:pt x="334" y="182"/>
                    </a:lnTo>
                    <a:lnTo>
                      <a:pt x="358" y="192"/>
                    </a:lnTo>
                    <a:lnTo>
                      <a:pt x="381" y="201"/>
                    </a:lnTo>
                    <a:lnTo>
                      <a:pt x="405" y="211"/>
                    </a:lnTo>
                    <a:lnTo>
                      <a:pt x="428" y="221"/>
                    </a:lnTo>
                    <a:lnTo>
                      <a:pt x="451" y="230"/>
                    </a:lnTo>
                    <a:lnTo>
                      <a:pt x="474" y="241"/>
                    </a:lnTo>
                    <a:lnTo>
                      <a:pt x="497" y="251"/>
                    </a:lnTo>
                    <a:lnTo>
                      <a:pt x="522" y="261"/>
                    </a:lnTo>
                    <a:lnTo>
                      <a:pt x="544" y="271"/>
                    </a:lnTo>
                    <a:lnTo>
                      <a:pt x="568" y="282"/>
                    </a:lnTo>
                    <a:lnTo>
                      <a:pt x="591" y="292"/>
                    </a:lnTo>
                    <a:lnTo>
                      <a:pt x="613" y="303"/>
                    </a:lnTo>
                    <a:lnTo>
                      <a:pt x="635" y="314"/>
                    </a:lnTo>
                    <a:lnTo>
                      <a:pt x="658" y="325"/>
                    </a:lnTo>
                    <a:lnTo>
                      <a:pt x="681" y="337"/>
                    </a:lnTo>
                    <a:lnTo>
                      <a:pt x="704" y="347"/>
                    </a:lnTo>
                    <a:lnTo>
                      <a:pt x="725" y="359"/>
                    </a:lnTo>
                    <a:lnTo>
                      <a:pt x="733" y="361"/>
                    </a:lnTo>
                    <a:lnTo>
                      <a:pt x="739" y="361"/>
                    </a:lnTo>
                    <a:lnTo>
                      <a:pt x="744" y="359"/>
                    </a:lnTo>
                    <a:lnTo>
                      <a:pt x="749" y="355"/>
                    </a:lnTo>
                    <a:lnTo>
                      <a:pt x="751" y="351"/>
                    </a:lnTo>
                    <a:lnTo>
                      <a:pt x="751" y="346"/>
                    </a:lnTo>
                    <a:lnTo>
                      <a:pt x="749" y="341"/>
                    </a:lnTo>
                    <a:lnTo>
                      <a:pt x="744" y="3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795" name="Freeform 1211"/>
              <p:cNvSpPr>
                <a:spLocks/>
              </p:cNvSpPr>
              <p:nvPr/>
            </p:nvSpPr>
            <p:spPr bwMode="auto">
              <a:xfrm>
                <a:off x="3132" y="3426"/>
                <a:ext cx="68" cy="68"/>
              </a:xfrm>
              <a:custGeom>
                <a:avLst/>
                <a:gdLst>
                  <a:gd name="T0" fmla="*/ 749 w 752"/>
                  <a:gd name="T1" fmla="*/ 729 h 750"/>
                  <a:gd name="T2" fmla="*/ 705 w 752"/>
                  <a:gd name="T3" fmla="*/ 671 h 750"/>
                  <a:gd name="T4" fmla="*/ 662 w 752"/>
                  <a:gd name="T5" fmla="*/ 615 h 750"/>
                  <a:gd name="T6" fmla="*/ 618 w 752"/>
                  <a:gd name="T7" fmla="*/ 559 h 750"/>
                  <a:gd name="T8" fmla="*/ 574 w 752"/>
                  <a:gd name="T9" fmla="*/ 505 h 750"/>
                  <a:gd name="T10" fmla="*/ 531 w 752"/>
                  <a:gd name="T11" fmla="*/ 453 h 750"/>
                  <a:gd name="T12" fmla="*/ 487 w 752"/>
                  <a:gd name="T13" fmla="*/ 402 h 750"/>
                  <a:gd name="T14" fmla="*/ 444 w 752"/>
                  <a:gd name="T15" fmla="*/ 354 h 750"/>
                  <a:gd name="T16" fmla="*/ 400 w 752"/>
                  <a:gd name="T17" fmla="*/ 306 h 750"/>
                  <a:gd name="T18" fmla="*/ 355 w 752"/>
                  <a:gd name="T19" fmla="*/ 261 h 750"/>
                  <a:gd name="T20" fmla="*/ 310 w 752"/>
                  <a:gd name="T21" fmla="*/ 218 h 750"/>
                  <a:gd name="T22" fmla="*/ 264 w 752"/>
                  <a:gd name="T23" fmla="*/ 176 h 750"/>
                  <a:gd name="T24" fmla="*/ 218 w 752"/>
                  <a:gd name="T25" fmla="*/ 136 h 750"/>
                  <a:gd name="T26" fmla="*/ 170 w 752"/>
                  <a:gd name="T27" fmla="*/ 99 h 750"/>
                  <a:gd name="T28" fmla="*/ 121 w 752"/>
                  <a:gd name="T29" fmla="*/ 64 h 750"/>
                  <a:gd name="T30" fmla="*/ 71 w 752"/>
                  <a:gd name="T31" fmla="*/ 30 h 750"/>
                  <a:gd name="T32" fmla="*/ 19 w 752"/>
                  <a:gd name="T33" fmla="*/ 0 h 750"/>
                  <a:gd name="T34" fmla="*/ 25 w 752"/>
                  <a:gd name="T35" fmla="*/ 37 h 750"/>
                  <a:gd name="T36" fmla="*/ 74 w 752"/>
                  <a:gd name="T37" fmla="*/ 69 h 750"/>
                  <a:gd name="T38" fmla="*/ 123 w 752"/>
                  <a:gd name="T39" fmla="*/ 102 h 750"/>
                  <a:gd name="T40" fmla="*/ 171 w 752"/>
                  <a:gd name="T41" fmla="*/ 137 h 750"/>
                  <a:gd name="T42" fmla="*/ 216 w 752"/>
                  <a:gd name="T43" fmla="*/ 174 h 750"/>
                  <a:gd name="T44" fmla="*/ 262 w 752"/>
                  <a:gd name="T45" fmla="*/ 214 h 750"/>
                  <a:gd name="T46" fmla="*/ 307 w 752"/>
                  <a:gd name="T47" fmla="*/ 257 h 750"/>
                  <a:gd name="T48" fmla="*/ 351 w 752"/>
                  <a:gd name="T49" fmla="*/ 301 h 750"/>
                  <a:gd name="T50" fmla="*/ 395 w 752"/>
                  <a:gd name="T51" fmla="*/ 347 h 750"/>
                  <a:gd name="T52" fmla="*/ 439 w 752"/>
                  <a:gd name="T53" fmla="*/ 394 h 750"/>
                  <a:gd name="T54" fmla="*/ 482 w 752"/>
                  <a:gd name="T55" fmla="*/ 444 h 750"/>
                  <a:gd name="T56" fmla="*/ 525 w 752"/>
                  <a:gd name="T57" fmla="*/ 495 h 750"/>
                  <a:gd name="T58" fmla="*/ 567 w 752"/>
                  <a:gd name="T59" fmla="*/ 548 h 750"/>
                  <a:gd name="T60" fmla="*/ 611 w 752"/>
                  <a:gd name="T61" fmla="*/ 602 h 750"/>
                  <a:gd name="T62" fmla="*/ 654 w 752"/>
                  <a:gd name="T63" fmla="*/ 657 h 750"/>
                  <a:gd name="T64" fmla="*/ 698 w 752"/>
                  <a:gd name="T65" fmla="*/ 714 h 750"/>
                  <a:gd name="T66" fmla="*/ 717 w 752"/>
                  <a:gd name="T67" fmla="*/ 736 h 750"/>
                  <a:gd name="T68" fmla="*/ 725 w 752"/>
                  <a:gd name="T69" fmla="*/ 748 h 750"/>
                  <a:gd name="T70" fmla="*/ 737 w 752"/>
                  <a:gd name="T71" fmla="*/ 750 h 750"/>
                  <a:gd name="T72" fmla="*/ 749 w 752"/>
                  <a:gd name="T73" fmla="*/ 745 h 750"/>
                  <a:gd name="T74" fmla="*/ 752 w 752"/>
                  <a:gd name="T75" fmla="*/ 735 h 750"/>
                  <a:gd name="T76" fmla="*/ 752 w 752"/>
                  <a:gd name="T77" fmla="*/ 736 h 7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52" h="750">
                    <a:moveTo>
                      <a:pt x="752" y="736"/>
                    </a:moveTo>
                    <a:lnTo>
                      <a:pt x="749" y="729"/>
                    </a:lnTo>
                    <a:lnTo>
                      <a:pt x="727" y="700"/>
                    </a:lnTo>
                    <a:lnTo>
                      <a:pt x="705" y="671"/>
                    </a:lnTo>
                    <a:lnTo>
                      <a:pt x="683" y="643"/>
                    </a:lnTo>
                    <a:lnTo>
                      <a:pt x="662" y="615"/>
                    </a:lnTo>
                    <a:lnTo>
                      <a:pt x="640" y="587"/>
                    </a:lnTo>
                    <a:lnTo>
                      <a:pt x="618" y="559"/>
                    </a:lnTo>
                    <a:lnTo>
                      <a:pt x="596" y="531"/>
                    </a:lnTo>
                    <a:lnTo>
                      <a:pt x="574" y="505"/>
                    </a:lnTo>
                    <a:lnTo>
                      <a:pt x="554" y="479"/>
                    </a:lnTo>
                    <a:lnTo>
                      <a:pt x="531" y="453"/>
                    </a:lnTo>
                    <a:lnTo>
                      <a:pt x="509" y="427"/>
                    </a:lnTo>
                    <a:lnTo>
                      <a:pt x="487" y="402"/>
                    </a:lnTo>
                    <a:lnTo>
                      <a:pt x="466" y="378"/>
                    </a:lnTo>
                    <a:lnTo>
                      <a:pt x="444" y="354"/>
                    </a:lnTo>
                    <a:lnTo>
                      <a:pt x="422" y="330"/>
                    </a:lnTo>
                    <a:lnTo>
                      <a:pt x="400" y="306"/>
                    </a:lnTo>
                    <a:lnTo>
                      <a:pt x="378" y="283"/>
                    </a:lnTo>
                    <a:lnTo>
                      <a:pt x="355" y="261"/>
                    </a:lnTo>
                    <a:lnTo>
                      <a:pt x="334" y="238"/>
                    </a:lnTo>
                    <a:lnTo>
                      <a:pt x="310" y="218"/>
                    </a:lnTo>
                    <a:lnTo>
                      <a:pt x="287" y="196"/>
                    </a:lnTo>
                    <a:lnTo>
                      <a:pt x="264" y="176"/>
                    </a:lnTo>
                    <a:lnTo>
                      <a:pt x="241" y="156"/>
                    </a:lnTo>
                    <a:lnTo>
                      <a:pt x="218" y="136"/>
                    </a:lnTo>
                    <a:lnTo>
                      <a:pt x="194" y="116"/>
                    </a:lnTo>
                    <a:lnTo>
                      <a:pt x="170" y="99"/>
                    </a:lnTo>
                    <a:lnTo>
                      <a:pt x="146" y="81"/>
                    </a:lnTo>
                    <a:lnTo>
                      <a:pt x="121" y="64"/>
                    </a:lnTo>
                    <a:lnTo>
                      <a:pt x="97" y="46"/>
                    </a:lnTo>
                    <a:lnTo>
                      <a:pt x="71" y="30"/>
                    </a:lnTo>
                    <a:lnTo>
                      <a:pt x="46" y="14"/>
                    </a:lnTo>
                    <a:lnTo>
                      <a:pt x="19" y="0"/>
                    </a:lnTo>
                    <a:lnTo>
                      <a:pt x="0" y="22"/>
                    </a:lnTo>
                    <a:lnTo>
                      <a:pt x="25" y="37"/>
                    </a:lnTo>
                    <a:lnTo>
                      <a:pt x="50" y="52"/>
                    </a:lnTo>
                    <a:lnTo>
                      <a:pt x="74" y="69"/>
                    </a:lnTo>
                    <a:lnTo>
                      <a:pt x="98" y="84"/>
                    </a:lnTo>
                    <a:lnTo>
                      <a:pt x="123" y="102"/>
                    </a:lnTo>
                    <a:lnTo>
                      <a:pt x="147" y="119"/>
                    </a:lnTo>
                    <a:lnTo>
                      <a:pt x="171" y="137"/>
                    </a:lnTo>
                    <a:lnTo>
                      <a:pt x="194" y="157"/>
                    </a:lnTo>
                    <a:lnTo>
                      <a:pt x="216" y="174"/>
                    </a:lnTo>
                    <a:lnTo>
                      <a:pt x="239" y="195"/>
                    </a:lnTo>
                    <a:lnTo>
                      <a:pt x="262" y="214"/>
                    </a:lnTo>
                    <a:lnTo>
                      <a:pt x="285" y="236"/>
                    </a:lnTo>
                    <a:lnTo>
                      <a:pt x="307" y="257"/>
                    </a:lnTo>
                    <a:lnTo>
                      <a:pt x="328" y="279"/>
                    </a:lnTo>
                    <a:lnTo>
                      <a:pt x="351" y="301"/>
                    </a:lnTo>
                    <a:lnTo>
                      <a:pt x="373" y="323"/>
                    </a:lnTo>
                    <a:lnTo>
                      <a:pt x="395" y="347"/>
                    </a:lnTo>
                    <a:lnTo>
                      <a:pt x="417" y="370"/>
                    </a:lnTo>
                    <a:lnTo>
                      <a:pt x="439" y="394"/>
                    </a:lnTo>
                    <a:lnTo>
                      <a:pt x="460" y="419"/>
                    </a:lnTo>
                    <a:lnTo>
                      <a:pt x="482" y="444"/>
                    </a:lnTo>
                    <a:lnTo>
                      <a:pt x="504" y="469"/>
                    </a:lnTo>
                    <a:lnTo>
                      <a:pt x="525" y="495"/>
                    </a:lnTo>
                    <a:lnTo>
                      <a:pt x="545" y="521"/>
                    </a:lnTo>
                    <a:lnTo>
                      <a:pt x="567" y="548"/>
                    </a:lnTo>
                    <a:lnTo>
                      <a:pt x="589" y="574"/>
                    </a:lnTo>
                    <a:lnTo>
                      <a:pt x="611" y="602"/>
                    </a:lnTo>
                    <a:lnTo>
                      <a:pt x="633" y="630"/>
                    </a:lnTo>
                    <a:lnTo>
                      <a:pt x="654" y="657"/>
                    </a:lnTo>
                    <a:lnTo>
                      <a:pt x="676" y="685"/>
                    </a:lnTo>
                    <a:lnTo>
                      <a:pt x="698" y="714"/>
                    </a:lnTo>
                    <a:lnTo>
                      <a:pt x="720" y="743"/>
                    </a:lnTo>
                    <a:lnTo>
                      <a:pt x="717" y="736"/>
                    </a:lnTo>
                    <a:lnTo>
                      <a:pt x="720" y="743"/>
                    </a:lnTo>
                    <a:lnTo>
                      <a:pt x="725" y="748"/>
                    </a:lnTo>
                    <a:lnTo>
                      <a:pt x="731" y="750"/>
                    </a:lnTo>
                    <a:lnTo>
                      <a:pt x="737" y="750"/>
                    </a:lnTo>
                    <a:lnTo>
                      <a:pt x="744" y="748"/>
                    </a:lnTo>
                    <a:lnTo>
                      <a:pt x="749" y="745"/>
                    </a:lnTo>
                    <a:lnTo>
                      <a:pt x="751" y="740"/>
                    </a:lnTo>
                    <a:lnTo>
                      <a:pt x="752" y="735"/>
                    </a:lnTo>
                    <a:lnTo>
                      <a:pt x="749" y="729"/>
                    </a:lnTo>
                    <a:lnTo>
                      <a:pt x="752" y="7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796" name="Freeform 1212"/>
              <p:cNvSpPr>
                <a:spLocks/>
              </p:cNvSpPr>
              <p:nvPr/>
            </p:nvSpPr>
            <p:spPr bwMode="auto">
              <a:xfrm>
                <a:off x="3197" y="3493"/>
                <a:ext cx="3" cy="185"/>
              </a:xfrm>
              <a:custGeom>
                <a:avLst/>
                <a:gdLst>
                  <a:gd name="T0" fmla="*/ 19 w 37"/>
                  <a:gd name="T1" fmla="*/ 2034 h 2034"/>
                  <a:gd name="T2" fmla="*/ 37 w 37"/>
                  <a:gd name="T3" fmla="*/ 2019 h 2034"/>
                  <a:gd name="T4" fmla="*/ 35 w 37"/>
                  <a:gd name="T5" fmla="*/ 0 h 2034"/>
                  <a:gd name="T6" fmla="*/ 0 w 37"/>
                  <a:gd name="T7" fmla="*/ 0 h 2034"/>
                  <a:gd name="T8" fmla="*/ 2 w 37"/>
                  <a:gd name="T9" fmla="*/ 2019 h 2034"/>
                  <a:gd name="T10" fmla="*/ 19 w 37"/>
                  <a:gd name="T11" fmla="*/ 2005 h 2034"/>
                  <a:gd name="T12" fmla="*/ 2 w 37"/>
                  <a:gd name="T13" fmla="*/ 2019 h 2034"/>
                  <a:gd name="T14" fmla="*/ 3 w 37"/>
                  <a:gd name="T15" fmla="*/ 2026 h 2034"/>
                  <a:gd name="T16" fmla="*/ 7 w 37"/>
                  <a:gd name="T17" fmla="*/ 2030 h 2034"/>
                  <a:gd name="T18" fmla="*/ 13 w 37"/>
                  <a:gd name="T19" fmla="*/ 2033 h 2034"/>
                  <a:gd name="T20" fmla="*/ 19 w 37"/>
                  <a:gd name="T21" fmla="*/ 2033 h 2034"/>
                  <a:gd name="T22" fmla="*/ 26 w 37"/>
                  <a:gd name="T23" fmla="*/ 2033 h 2034"/>
                  <a:gd name="T24" fmla="*/ 32 w 37"/>
                  <a:gd name="T25" fmla="*/ 2030 h 2034"/>
                  <a:gd name="T26" fmla="*/ 36 w 37"/>
                  <a:gd name="T27" fmla="*/ 2026 h 2034"/>
                  <a:gd name="T28" fmla="*/ 37 w 37"/>
                  <a:gd name="T29" fmla="*/ 2019 h 2034"/>
                  <a:gd name="T30" fmla="*/ 19 w 37"/>
                  <a:gd name="T31" fmla="*/ 2034 h 20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" h="2034">
                    <a:moveTo>
                      <a:pt x="19" y="2034"/>
                    </a:moveTo>
                    <a:lnTo>
                      <a:pt x="37" y="2019"/>
                    </a:lnTo>
                    <a:lnTo>
                      <a:pt x="35" y="0"/>
                    </a:lnTo>
                    <a:lnTo>
                      <a:pt x="0" y="0"/>
                    </a:lnTo>
                    <a:lnTo>
                      <a:pt x="2" y="2019"/>
                    </a:lnTo>
                    <a:lnTo>
                      <a:pt x="19" y="2005"/>
                    </a:lnTo>
                    <a:lnTo>
                      <a:pt x="2" y="2019"/>
                    </a:lnTo>
                    <a:lnTo>
                      <a:pt x="3" y="2026"/>
                    </a:lnTo>
                    <a:lnTo>
                      <a:pt x="7" y="2030"/>
                    </a:lnTo>
                    <a:lnTo>
                      <a:pt x="13" y="2033"/>
                    </a:lnTo>
                    <a:lnTo>
                      <a:pt x="19" y="2033"/>
                    </a:lnTo>
                    <a:lnTo>
                      <a:pt x="26" y="2033"/>
                    </a:lnTo>
                    <a:lnTo>
                      <a:pt x="32" y="2030"/>
                    </a:lnTo>
                    <a:lnTo>
                      <a:pt x="36" y="2026"/>
                    </a:lnTo>
                    <a:lnTo>
                      <a:pt x="37" y="2019"/>
                    </a:lnTo>
                    <a:lnTo>
                      <a:pt x="19" y="20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797" name="Freeform 1213"/>
              <p:cNvSpPr>
                <a:spLocks/>
              </p:cNvSpPr>
              <p:nvPr/>
            </p:nvSpPr>
            <p:spPr bwMode="auto">
              <a:xfrm>
                <a:off x="2520" y="3675"/>
                <a:ext cx="679" cy="3"/>
              </a:xfrm>
              <a:custGeom>
                <a:avLst/>
                <a:gdLst>
                  <a:gd name="T0" fmla="*/ 0 w 7466"/>
                  <a:gd name="T1" fmla="*/ 17 h 31"/>
                  <a:gd name="T2" fmla="*/ 18 w 7466"/>
                  <a:gd name="T3" fmla="*/ 31 h 31"/>
                  <a:gd name="T4" fmla="*/ 7466 w 7466"/>
                  <a:gd name="T5" fmla="*/ 29 h 31"/>
                  <a:gd name="T6" fmla="*/ 7466 w 7466"/>
                  <a:gd name="T7" fmla="*/ 0 h 31"/>
                  <a:gd name="T8" fmla="*/ 18 w 7466"/>
                  <a:gd name="T9" fmla="*/ 2 h 31"/>
                  <a:gd name="T10" fmla="*/ 35 w 7466"/>
                  <a:gd name="T11" fmla="*/ 17 h 31"/>
                  <a:gd name="T12" fmla="*/ 18 w 7466"/>
                  <a:gd name="T13" fmla="*/ 2 h 31"/>
                  <a:gd name="T14" fmla="*/ 5 w 7466"/>
                  <a:gd name="T15" fmla="*/ 6 h 31"/>
                  <a:gd name="T16" fmla="*/ 1 w 7466"/>
                  <a:gd name="T17" fmla="*/ 17 h 31"/>
                  <a:gd name="T18" fmla="*/ 5 w 7466"/>
                  <a:gd name="T19" fmla="*/ 27 h 31"/>
                  <a:gd name="T20" fmla="*/ 18 w 7466"/>
                  <a:gd name="T21" fmla="*/ 31 h 31"/>
                  <a:gd name="T22" fmla="*/ 0 w 7466"/>
                  <a:gd name="T23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66" h="31">
                    <a:moveTo>
                      <a:pt x="0" y="17"/>
                    </a:moveTo>
                    <a:lnTo>
                      <a:pt x="18" y="31"/>
                    </a:lnTo>
                    <a:lnTo>
                      <a:pt x="7466" y="29"/>
                    </a:lnTo>
                    <a:lnTo>
                      <a:pt x="7466" y="0"/>
                    </a:lnTo>
                    <a:lnTo>
                      <a:pt x="18" y="2"/>
                    </a:lnTo>
                    <a:lnTo>
                      <a:pt x="35" y="17"/>
                    </a:lnTo>
                    <a:lnTo>
                      <a:pt x="18" y="2"/>
                    </a:lnTo>
                    <a:lnTo>
                      <a:pt x="5" y="6"/>
                    </a:lnTo>
                    <a:lnTo>
                      <a:pt x="1" y="17"/>
                    </a:lnTo>
                    <a:lnTo>
                      <a:pt x="5" y="27"/>
                    </a:lnTo>
                    <a:lnTo>
                      <a:pt x="18" y="31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798" name="Freeform 1214"/>
              <p:cNvSpPr>
                <a:spLocks/>
              </p:cNvSpPr>
              <p:nvPr/>
            </p:nvSpPr>
            <p:spPr bwMode="auto">
              <a:xfrm>
                <a:off x="2520" y="3287"/>
                <a:ext cx="3" cy="390"/>
              </a:xfrm>
              <a:custGeom>
                <a:avLst/>
                <a:gdLst>
                  <a:gd name="T0" fmla="*/ 23 w 40"/>
                  <a:gd name="T1" fmla="*/ 0 h 4288"/>
                  <a:gd name="T2" fmla="*/ 5 w 40"/>
                  <a:gd name="T3" fmla="*/ 14 h 4288"/>
                  <a:gd name="T4" fmla="*/ 0 w 40"/>
                  <a:gd name="T5" fmla="*/ 4288 h 4288"/>
                  <a:gd name="T6" fmla="*/ 35 w 40"/>
                  <a:gd name="T7" fmla="*/ 4288 h 4288"/>
                  <a:gd name="T8" fmla="*/ 40 w 40"/>
                  <a:gd name="T9" fmla="*/ 14 h 4288"/>
                  <a:gd name="T10" fmla="*/ 23 w 40"/>
                  <a:gd name="T11" fmla="*/ 28 h 4288"/>
                  <a:gd name="T12" fmla="*/ 40 w 40"/>
                  <a:gd name="T13" fmla="*/ 14 h 4288"/>
                  <a:gd name="T14" fmla="*/ 39 w 40"/>
                  <a:gd name="T15" fmla="*/ 8 h 4288"/>
                  <a:gd name="T16" fmla="*/ 35 w 40"/>
                  <a:gd name="T17" fmla="*/ 4 h 4288"/>
                  <a:gd name="T18" fmla="*/ 29 w 40"/>
                  <a:gd name="T19" fmla="*/ 1 h 4288"/>
                  <a:gd name="T20" fmla="*/ 23 w 40"/>
                  <a:gd name="T21" fmla="*/ 0 h 4288"/>
                  <a:gd name="T22" fmla="*/ 17 w 40"/>
                  <a:gd name="T23" fmla="*/ 1 h 4288"/>
                  <a:gd name="T24" fmla="*/ 10 w 40"/>
                  <a:gd name="T25" fmla="*/ 4 h 4288"/>
                  <a:gd name="T26" fmla="*/ 6 w 40"/>
                  <a:gd name="T27" fmla="*/ 8 h 4288"/>
                  <a:gd name="T28" fmla="*/ 5 w 40"/>
                  <a:gd name="T29" fmla="*/ 14 h 4288"/>
                  <a:gd name="T30" fmla="*/ 23 w 40"/>
                  <a:gd name="T31" fmla="*/ 0 h 4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4288">
                    <a:moveTo>
                      <a:pt x="23" y="0"/>
                    </a:moveTo>
                    <a:lnTo>
                      <a:pt x="5" y="14"/>
                    </a:lnTo>
                    <a:lnTo>
                      <a:pt x="0" y="4288"/>
                    </a:lnTo>
                    <a:lnTo>
                      <a:pt x="35" y="4288"/>
                    </a:lnTo>
                    <a:lnTo>
                      <a:pt x="40" y="14"/>
                    </a:lnTo>
                    <a:lnTo>
                      <a:pt x="23" y="28"/>
                    </a:lnTo>
                    <a:lnTo>
                      <a:pt x="40" y="14"/>
                    </a:lnTo>
                    <a:lnTo>
                      <a:pt x="39" y="8"/>
                    </a:lnTo>
                    <a:lnTo>
                      <a:pt x="35" y="4"/>
                    </a:lnTo>
                    <a:lnTo>
                      <a:pt x="29" y="1"/>
                    </a:lnTo>
                    <a:lnTo>
                      <a:pt x="23" y="0"/>
                    </a:lnTo>
                    <a:lnTo>
                      <a:pt x="17" y="1"/>
                    </a:lnTo>
                    <a:lnTo>
                      <a:pt x="10" y="4"/>
                    </a:lnTo>
                    <a:lnTo>
                      <a:pt x="6" y="8"/>
                    </a:lnTo>
                    <a:lnTo>
                      <a:pt x="5" y="14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799" name="Freeform 1215"/>
              <p:cNvSpPr>
                <a:spLocks/>
              </p:cNvSpPr>
              <p:nvPr/>
            </p:nvSpPr>
            <p:spPr bwMode="auto">
              <a:xfrm>
                <a:off x="2522" y="3287"/>
                <a:ext cx="49" cy="6"/>
              </a:xfrm>
              <a:custGeom>
                <a:avLst/>
                <a:gdLst>
                  <a:gd name="T0" fmla="*/ 528 w 545"/>
                  <a:gd name="T1" fmla="*/ 24 h 71"/>
                  <a:gd name="T2" fmla="*/ 522 w 545"/>
                  <a:gd name="T3" fmla="*/ 25 h 71"/>
                  <a:gd name="T4" fmla="*/ 494 w 545"/>
                  <a:gd name="T5" fmla="*/ 34 h 71"/>
                  <a:gd name="T6" fmla="*/ 464 w 545"/>
                  <a:gd name="T7" fmla="*/ 39 h 71"/>
                  <a:gd name="T8" fmla="*/ 434 w 545"/>
                  <a:gd name="T9" fmla="*/ 41 h 71"/>
                  <a:gd name="T10" fmla="*/ 401 w 545"/>
                  <a:gd name="T11" fmla="*/ 42 h 71"/>
                  <a:gd name="T12" fmla="*/ 368 w 545"/>
                  <a:gd name="T13" fmla="*/ 42 h 71"/>
                  <a:gd name="T14" fmla="*/ 335 w 545"/>
                  <a:gd name="T15" fmla="*/ 39 h 71"/>
                  <a:gd name="T16" fmla="*/ 301 w 545"/>
                  <a:gd name="T17" fmla="*/ 36 h 71"/>
                  <a:gd name="T18" fmla="*/ 268 w 545"/>
                  <a:gd name="T19" fmla="*/ 33 h 71"/>
                  <a:gd name="T20" fmla="*/ 232 w 545"/>
                  <a:gd name="T21" fmla="*/ 27 h 71"/>
                  <a:gd name="T22" fmla="*/ 198 w 545"/>
                  <a:gd name="T23" fmla="*/ 22 h 71"/>
                  <a:gd name="T24" fmla="*/ 164 w 545"/>
                  <a:gd name="T25" fmla="*/ 17 h 71"/>
                  <a:gd name="T26" fmla="*/ 130 w 545"/>
                  <a:gd name="T27" fmla="*/ 12 h 71"/>
                  <a:gd name="T28" fmla="*/ 96 w 545"/>
                  <a:gd name="T29" fmla="*/ 7 h 71"/>
                  <a:gd name="T30" fmla="*/ 63 w 545"/>
                  <a:gd name="T31" fmla="*/ 3 h 71"/>
                  <a:gd name="T32" fmla="*/ 31 w 545"/>
                  <a:gd name="T33" fmla="*/ 1 h 71"/>
                  <a:gd name="T34" fmla="*/ 0 w 545"/>
                  <a:gd name="T35" fmla="*/ 0 h 71"/>
                  <a:gd name="T36" fmla="*/ 0 w 545"/>
                  <a:gd name="T37" fmla="*/ 28 h 71"/>
                  <a:gd name="T38" fmla="*/ 29 w 545"/>
                  <a:gd name="T39" fmla="*/ 29 h 71"/>
                  <a:gd name="T40" fmla="*/ 59 w 545"/>
                  <a:gd name="T41" fmla="*/ 32 h 71"/>
                  <a:gd name="T42" fmla="*/ 90 w 545"/>
                  <a:gd name="T43" fmla="*/ 34 h 71"/>
                  <a:gd name="T44" fmla="*/ 123 w 545"/>
                  <a:gd name="T45" fmla="*/ 39 h 71"/>
                  <a:gd name="T46" fmla="*/ 158 w 545"/>
                  <a:gd name="T47" fmla="*/ 44 h 71"/>
                  <a:gd name="T48" fmla="*/ 192 w 545"/>
                  <a:gd name="T49" fmla="*/ 49 h 71"/>
                  <a:gd name="T50" fmla="*/ 226 w 545"/>
                  <a:gd name="T51" fmla="*/ 54 h 71"/>
                  <a:gd name="T52" fmla="*/ 261 w 545"/>
                  <a:gd name="T53" fmla="*/ 59 h 71"/>
                  <a:gd name="T54" fmla="*/ 297 w 545"/>
                  <a:gd name="T55" fmla="*/ 65 h 71"/>
                  <a:gd name="T56" fmla="*/ 331 w 545"/>
                  <a:gd name="T57" fmla="*/ 68 h 71"/>
                  <a:gd name="T58" fmla="*/ 366 w 545"/>
                  <a:gd name="T59" fmla="*/ 71 h 71"/>
                  <a:gd name="T60" fmla="*/ 401 w 545"/>
                  <a:gd name="T61" fmla="*/ 71 h 71"/>
                  <a:gd name="T62" fmla="*/ 436 w 545"/>
                  <a:gd name="T63" fmla="*/ 70 h 71"/>
                  <a:gd name="T64" fmla="*/ 470 w 545"/>
                  <a:gd name="T65" fmla="*/ 66 h 71"/>
                  <a:gd name="T66" fmla="*/ 502 w 545"/>
                  <a:gd name="T67" fmla="*/ 60 h 71"/>
                  <a:gd name="T68" fmla="*/ 534 w 545"/>
                  <a:gd name="T69" fmla="*/ 52 h 71"/>
                  <a:gd name="T70" fmla="*/ 528 w 545"/>
                  <a:gd name="T71" fmla="*/ 53 h 71"/>
                  <a:gd name="T72" fmla="*/ 534 w 545"/>
                  <a:gd name="T73" fmla="*/ 52 h 71"/>
                  <a:gd name="T74" fmla="*/ 541 w 545"/>
                  <a:gd name="T75" fmla="*/ 49 h 71"/>
                  <a:gd name="T76" fmla="*/ 544 w 545"/>
                  <a:gd name="T77" fmla="*/ 45 h 71"/>
                  <a:gd name="T78" fmla="*/ 545 w 545"/>
                  <a:gd name="T79" fmla="*/ 40 h 71"/>
                  <a:gd name="T80" fmla="*/ 544 w 545"/>
                  <a:gd name="T81" fmla="*/ 34 h 71"/>
                  <a:gd name="T82" fmla="*/ 541 w 545"/>
                  <a:gd name="T83" fmla="*/ 29 h 71"/>
                  <a:gd name="T84" fmla="*/ 535 w 545"/>
                  <a:gd name="T85" fmla="*/ 26 h 71"/>
                  <a:gd name="T86" fmla="*/ 529 w 545"/>
                  <a:gd name="T87" fmla="*/ 24 h 71"/>
                  <a:gd name="T88" fmla="*/ 522 w 545"/>
                  <a:gd name="T89" fmla="*/ 25 h 71"/>
                  <a:gd name="T90" fmla="*/ 528 w 545"/>
                  <a:gd name="T91" fmla="*/ 2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5" h="71">
                    <a:moveTo>
                      <a:pt x="528" y="24"/>
                    </a:moveTo>
                    <a:lnTo>
                      <a:pt x="522" y="25"/>
                    </a:lnTo>
                    <a:lnTo>
                      <a:pt x="494" y="34"/>
                    </a:lnTo>
                    <a:lnTo>
                      <a:pt x="464" y="39"/>
                    </a:lnTo>
                    <a:lnTo>
                      <a:pt x="434" y="41"/>
                    </a:lnTo>
                    <a:lnTo>
                      <a:pt x="401" y="42"/>
                    </a:lnTo>
                    <a:lnTo>
                      <a:pt x="368" y="42"/>
                    </a:lnTo>
                    <a:lnTo>
                      <a:pt x="335" y="39"/>
                    </a:lnTo>
                    <a:lnTo>
                      <a:pt x="301" y="36"/>
                    </a:lnTo>
                    <a:lnTo>
                      <a:pt x="268" y="33"/>
                    </a:lnTo>
                    <a:lnTo>
                      <a:pt x="232" y="27"/>
                    </a:lnTo>
                    <a:lnTo>
                      <a:pt x="198" y="22"/>
                    </a:lnTo>
                    <a:lnTo>
                      <a:pt x="164" y="17"/>
                    </a:lnTo>
                    <a:lnTo>
                      <a:pt x="130" y="12"/>
                    </a:lnTo>
                    <a:lnTo>
                      <a:pt x="96" y="7"/>
                    </a:lnTo>
                    <a:lnTo>
                      <a:pt x="63" y="3"/>
                    </a:lnTo>
                    <a:lnTo>
                      <a:pt x="31" y="1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29" y="29"/>
                    </a:lnTo>
                    <a:lnTo>
                      <a:pt x="59" y="32"/>
                    </a:lnTo>
                    <a:lnTo>
                      <a:pt x="90" y="34"/>
                    </a:lnTo>
                    <a:lnTo>
                      <a:pt x="123" y="39"/>
                    </a:lnTo>
                    <a:lnTo>
                      <a:pt x="158" y="44"/>
                    </a:lnTo>
                    <a:lnTo>
                      <a:pt x="192" y="49"/>
                    </a:lnTo>
                    <a:lnTo>
                      <a:pt x="226" y="54"/>
                    </a:lnTo>
                    <a:lnTo>
                      <a:pt x="261" y="59"/>
                    </a:lnTo>
                    <a:lnTo>
                      <a:pt x="297" y="65"/>
                    </a:lnTo>
                    <a:lnTo>
                      <a:pt x="331" y="68"/>
                    </a:lnTo>
                    <a:lnTo>
                      <a:pt x="366" y="71"/>
                    </a:lnTo>
                    <a:lnTo>
                      <a:pt x="401" y="71"/>
                    </a:lnTo>
                    <a:lnTo>
                      <a:pt x="436" y="70"/>
                    </a:lnTo>
                    <a:lnTo>
                      <a:pt x="470" y="66"/>
                    </a:lnTo>
                    <a:lnTo>
                      <a:pt x="502" y="60"/>
                    </a:lnTo>
                    <a:lnTo>
                      <a:pt x="534" y="52"/>
                    </a:lnTo>
                    <a:lnTo>
                      <a:pt x="528" y="53"/>
                    </a:lnTo>
                    <a:lnTo>
                      <a:pt x="534" y="52"/>
                    </a:lnTo>
                    <a:lnTo>
                      <a:pt x="541" y="49"/>
                    </a:lnTo>
                    <a:lnTo>
                      <a:pt x="544" y="45"/>
                    </a:lnTo>
                    <a:lnTo>
                      <a:pt x="545" y="40"/>
                    </a:lnTo>
                    <a:lnTo>
                      <a:pt x="544" y="34"/>
                    </a:lnTo>
                    <a:lnTo>
                      <a:pt x="541" y="29"/>
                    </a:lnTo>
                    <a:lnTo>
                      <a:pt x="535" y="26"/>
                    </a:lnTo>
                    <a:lnTo>
                      <a:pt x="529" y="24"/>
                    </a:lnTo>
                    <a:lnTo>
                      <a:pt x="522" y="25"/>
                    </a:lnTo>
                    <a:lnTo>
                      <a:pt x="528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00" name="Freeform 1216"/>
              <p:cNvSpPr>
                <a:spLocks/>
              </p:cNvSpPr>
              <p:nvPr/>
            </p:nvSpPr>
            <p:spPr bwMode="auto">
              <a:xfrm>
                <a:off x="2570" y="3289"/>
                <a:ext cx="51" cy="3"/>
              </a:xfrm>
              <a:custGeom>
                <a:avLst/>
                <a:gdLst>
                  <a:gd name="T0" fmla="*/ 563 w 566"/>
                  <a:gd name="T1" fmla="*/ 8 h 29"/>
                  <a:gd name="T2" fmla="*/ 548 w 566"/>
                  <a:gd name="T3" fmla="*/ 0 h 29"/>
                  <a:gd name="T4" fmla="*/ 514 w 566"/>
                  <a:gd name="T5" fmla="*/ 0 h 29"/>
                  <a:gd name="T6" fmla="*/ 480 w 566"/>
                  <a:gd name="T7" fmla="*/ 0 h 29"/>
                  <a:gd name="T8" fmla="*/ 445 w 566"/>
                  <a:gd name="T9" fmla="*/ 0 h 29"/>
                  <a:gd name="T10" fmla="*/ 411 w 566"/>
                  <a:gd name="T11" fmla="*/ 0 h 29"/>
                  <a:gd name="T12" fmla="*/ 377 w 566"/>
                  <a:gd name="T13" fmla="*/ 0 h 29"/>
                  <a:gd name="T14" fmla="*/ 343 w 566"/>
                  <a:gd name="T15" fmla="*/ 0 h 29"/>
                  <a:gd name="T16" fmla="*/ 308 w 566"/>
                  <a:gd name="T17" fmla="*/ 0 h 29"/>
                  <a:gd name="T18" fmla="*/ 274 w 566"/>
                  <a:gd name="T19" fmla="*/ 0 h 29"/>
                  <a:gd name="T20" fmla="*/ 240 w 566"/>
                  <a:gd name="T21" fmla="*/ 0 h 29"/>
                  <a:gd name="T22" fmla="*/ 206 w 566"/>
                  <a:gd name="T23" fmla="*/ 0 h 29"/>
                  <a:gd name="T24" fmla="*/ 171 w 566"/>
                  <a:gd name="T25" fmla="*/ 0 h 29"/>
                  <a:gd name="T26" fmla="*/ 137 w 566"/>
                  <a:gd name="T27" fmla="*/ 0 h 29"/>
                  <a:gd name="T28" fmla="*/ 103 w 566"/>
                  <a:gd name="T29" fmla="*/ 0 h 29"/>
                  <a:gd name="T30" fmla="*/ 69 w 566"/>
                  <a:gd name="T31" fmla="*/ 0 h 29"/>
                  <a:gd name="T32" fmla="*/ 34 w 566"/>
                  <a:gd name="T33" fmla="*/ 0 h 29"/>
                  <a:gd name="T34" fmla="*/ 0 w 566"/>
                  <a:gd name="T35" fmla="*/ 0 h 29"/>
                  <a:gd name="T36" fmla="*/ 0 w 566"/>
                  <a:gd name="T37" fmla="*/ 29 h 29"/>
                  <a:gd name="T38" fmla="*/ 34 w 566"/>
                  <a:gd name="T39" fmla="*/ 29 h 29"/>
                  <a:gd name="T40" fmla="*/ 69 w 566"/>
                  <a:gd name="T41" fmla="*/ 29 h 29"/>
                  <a:gd name="T42" fmla="*/ 103 w 566"/>
                  <a:gd name="T43" fmla="*/ 29 h 29"/>
                  <a:gd name="T44" fmla="*/ 137 w 566"/>
                  <a:gd name="T45" fmla="*/ 29 h 29"/>
                  <a:gd name="T46" fmla="*/ 171 w 566"/>
                  <a:gd name="T47" fmla="*/ 29 h 29"/>
                  <a:gd name="T48" fmla="*/ 206 w 566"/>
                  <a:gd name="T49" fmla="*/ 29 h 29"/>
                  <a:gd name="T50" fmla="*/ 240 w 566"/>
                  <a:gd name="T51" fmla="*/ 29 h 29"/>
                  <a:gd name="T52" fmla="*/ 274 w 566"/>
                  <a:gd name="T53" fmla="*/ 29 h 29"/>
                  <a:gd name="T54" fmla="*/ 308 w 566"/>
                  <a:gd name="T55" fmla="*/ 29 h 29"/>
                  <a:gd name="T56" fmla="*/ 343 w 566"/>
                  <a:gd name="T57" fmla="*/ 29 h 29"/>
                  <a:gd name="T58" fmla="*/ 377 w 566"/>
                  <a:gd name="T59" fmla="*/ 29 h 29"/>
                  <a:gd name="T60" fmla="*/ 411 w 566"/>
                  <a:gd name="T61" fmla="*/ 29 h 29"/>
                  <a:gd name="T62" fmla="*/ 445 w 566"/>
                  <a:gd name="T63" fmla="*/ 29 h 29"/>
                  <a:gd name="T64" fmla="*/ 480 w 566"/>
                  <a:gd name="T65" fmla="*/ 29 h 29"/>
                  <a:gd name="T66" fmla="*/ 514 w 566"/>
                  <a:gd name="T67" fmla="*/ 29 h 29"/>
                  <a:gd name="T68" fmla="*/ 548 w 566"/>
                  <a:gd name="T69" fmla="*/ 29 h 29"/>
                  <a:gd name="T70" fmla="*/ 534 w 566"/>
                  <a:gd name="T71" fmla="*/ 22 h 29"/>
                  <a:gd name="T72" fmla="*/ 548 w 566"/>
                  <a:gd name="T73" fmla="*/ 29 h 29"/>
                  <a:gd name="T74" fmla="*/ 561 w 566"/>
                  <a:gd name="T75" fmla="*/ 25 h 29"/>
                  <a:gd name="T76" fmla="*/ 566 w 566"/>
                  <a:gd name="T77" fmla="*/ 15 h 29"/>
                  <a:gd name="T78" fmla="*/ 561 w 566"/>
                  <a:gd name="T79" fmla="*/ 4 h 29"/>
                  <a:gd name="T80" fmla="*/ 548 w 566"/>
                  <a:gd name="T81" fmla="*/ 0 h 29"/>
                  <a:gd name="T82" fmla="*/ 563 w 566"/>
                  <a:gd name="T83" fmla="*/ 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66" h="29">
                    <a:moveTo>
                      <a:pt x="563" y="8"/>
                    </a:moveTo>
                    <a:lnTo>
                      <a:pt x="548" y="0"/>
                    </a:lnTo>
                    <a:lnTo>
                      <a:pt x="514" y="0"/>
                    </a:lnTo>
                    <a:lnTo>
                      <a:pt x="480" y="0"/>
                    </a:lnTo>
                    <a:lnTo>
                      <a:pt x="445" y="0"/>
                    </a:lnTo>
                    <a:lnTo>
                      <a:pt x="411" y="0"/>
                    </a:lnTo>
                    <a:lnTo>
                      <a:pt x="377" y="0"/>
                    </a:lnTo>
                    <a:lnTo>
                      <a:pt x="343" y="0"/>
                    </a:lnTo>
                    <a:lnTo>
                      <a:pt x="308" y="0"/>
                    </a:lnTo>
                    <a:lnTo>
                      <a:pt x="274" y="0"/>
                    </a:lnTo>
                    <a:lnTo>
                      <a:pt x="240" y="0"/>
                    </a:lnTo>
                    <a:lnTo>
                      <a:pt x="206" y="0"/>
                    </a:lnTo>
                    <a:lnTo>
                      <a:pt x="171" y="0"/>
                    </a:lnTo>
                    <a:lnTo>
                      <a:pt x="137" y="0"/>
                    </a:lnTo>
                    <a:lnTo>
                      <a:pt x="103" y="0"/>
                    </a:lnTo>
                    <a:lnTo>
                      <a:pt x="69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34" y="29"/>
                    </a:lnTo>
                    <a:lnTo>
                      <a:pt x="69" y="29"/>
                    </a:lnTo>
                    <a:lnTo>
                      <a:pt x="103" y="29"/>
                    </a:lnTo>
                    <a:lnTo>
                      <a:pt x="137" y="29"/>
                    </a:lnTo>
                    <a:lnTo>
                      <a:pt x="171" y="29"/>
                    </a:lnTo>
                    <a:lnTo>
                      <a:pt x="206" y="29"/>
                    </a:lnTo>
                    <a:lnTo>
                      <a:pt x="240" y="29"/>
                    </a:lnTo>
                    <a:lnTo>
                      <a:pt x="274" y="29"/>
                    </a:lnTo>
                    <a:lnTo>
                      <a:pt x="308" y="29"/>
                    </a:lnTo>
                    <a:lnTo>
                      <a:pt x="343" y="29"/>
                    </a:lnTo>
                    <a:lnTo>
                      <a:pt x="377" y="29"/>
                    </a:lnTo>
                    <a:lnTo>
                      <a:pt x="411" y="29"/>
                    </a:lnTo>
                    <a:lnTo>
                      <a:pt x="445" y="29"/>
                    </a:lnTo>
                    <a:lnTo>
                      <a:pt x="480" y="29"/>
                    </a:lnTo>
                    <a:lnTo>
                      <a:pt x="514" y="29"/>
                    </a:lnTo>
                    <a:lnTo>
                      <a:pt x="548" y="29"/>
                    </a:lnTo>
                    <a:lnTo>
                      <a:pt x="534" y="22"/>
                    </a:lnTo>
                    <a:lnTo>
                      <a:pt x="548" y="29"/>
                    </a:lnTo>
                    <a:lnTo>
                      <a:pt x="561" y="25"/>
                    </a:lnTo>
                    <a:lnTo>
                      <a:pt x="566" y="15"/>
                    </a:lnTo>
                    <a:lnTo>
                      <a:pt x="561" y="4"/>
                    </a:lnTo>
                    <a:lnTo>
                      <a:pt x="548" y="0"/>
                    </a:lnTo>
                    <a:lnTo>
                      <a:pt x="56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01" name="Freeform 1217"/>
              <p:cNvSpPr>
                <a:spLocks/>
              </p:cNvSpPr>
              <p:nvPr/>
            </p:nvSpPr>
            <p:spPr bwMode="auto">
              <a:xfrm>
                <a:off x="2618" y="3290"/>
                <a:ext cx="7" cy="6"/>
              </a:xfrm>
              <a:custGeom>
                <a:avLst/>
                <a:gdLst>
                  <a:gd name="T0" fmla="*/ 54 w 71"/>
                  <a:gd name="T1" fmla="*/ 44 h 73"/>
                  <a:gd name="T2" fmla="*/ 68 w 71"/>
                  <a:gd name="T3" fmla="*/ 50 h 73"/>
                  <a:gd name="T4" fmla="*/ 62 w 71"/>
                  <a:gd name="T5" fmla="*/ 44 h 73"/>
                  <a:gd name="T6" fmla="*/ 58 w 71"/>
                  <a:gd name="T7" fmla="*/ 39 h 73"/>
                  <a:gd name="T8" fmla="*/ 54 w 71"/>
                  <a:gd name="T9" fmla="*/ 33 h 73"/>
                  <a:gd name="T10" fmla="*/ 48 w 71"/>
                  <a:gd name="T11" fmla="*/ 25 h 73"/>
                  <a:gd name="T12" fmla="*/ 43 w 71"/>
                  <a:gd name="T13" fmla="*/ 19 h 73"/>
                  <a:gd name="T14" fmla="*/ 39 w 71"/>
                  <a:gd name="T15" fmla="*/ 13 h 73"/>
                  <a:gd name="T16" fmla="*/ 34 w 71"/>
                  <a:gd name="T17" fmla="*/ 6 h 73"/>
                  <a:gd name="T18" fmla="*/ 29 w 71"/>
                  <a:gd name="T19" fmla="*/ 0 h 73"/>
                  <a:gd name="T20" fmla="*/ 0 w 71"/>
                  <a:gd name="T21" fmla="*/ 14 h 73"/>
                  <a:gd name="T22" fmla="*/ 5 w 71"/>
                  <a:gd name="T23" fmla="*/ 20 h 73"/>
                  <a:gd name="T24" fmla="*/ 10 w 71"/>
                  <a:gd name="T25" fmla="*/ 27 h 73"/>
                  <a:gd name="T26" fmla="*/ 14 w 71"/>
                  <a:gd name="T27" fmla="*/ 34 h 73"/>
                  <a:gd name="T28" fmla="*/ 19 w 71"/>
                  <a:gd name="T29" fmla="*/ 40 h 73"/>
                  <a:gd name="T30" fmla="*/ 25 w 71"/>
                  <a:gd name="T31" fmla="*/ 47 h 73"/>
                  <a:gd name="T32" fmla="*/ 29 w 71"/>
                  <a:gd name="T33" fmla="*/ 53 h 73"/>
                  <a:gd name="T34" fmla="*/ 35 w 71"/>
                  <a:gd name="T35" fmla="*/ 60 h 73"/>
                  <a:gd name="T36" fmla="*/ 39 w 71"/>
                  <a:gd name="T37" fmla="*/ 67 h 73"/>
                  <a:gd name="T38" fmla="*/ 54 w 71"/>
                  <a:gd name="T39" fmla="*/ 73 h 73"/>
                  <a:gd name="T40" fmla="*/ 39 w 71"/>
                  <a:gd name="T41" fmla="*/ 67 h 73"/>
                  <a:gd name="T42" fmla="*/ 44 w 71"/>
                  <a:gd name="T43" fmla="*/ 71 h 73"/>
                  <a:gd name="T44" fmla="*/ 51 w 71"/>
                  <a:gd name="T45" fmla="*/ 72 h 73"/>
                  <a:gd name="T46" fmla="*/ 57 w 71"/>
                  <a:gd name="T47" fmla="*/ 72 h 73"/>
                  <a:gd name="T48" fmla="*/ 63 w 71"/>
                  <a:gd name="T49" fmla="*/ 69 h 73"/>
                  <a:gd name="T50" fmla="*/ 68 w 71"/>
                  <a:gd name="T51" fmla="*/ 66 h 73"/>
                  <a:gd name="T52" fmla="*/ 70 w 71"/>
                  <a:gd name="T53" fmla="*/ 60 h 73"/>
                  <a:gd name="T54" fmla="*/ 71 w 71"/>
                  <a:gd name="T55" fmla="*/ 55 h 73"/>
                  <a:gd name="T56" fmla="*/ 68 w 71"/>
                  <a:gd name="T57" fmla="*/ 50 h 73"/>
                  <a:gd name="T58" fmla="*/ 54 w 71"/>
                  <a:gd name="T59" fmla="*/ 4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1" h="73">
                    <a:moveTo>
                      <a:pt x="54" y="44"/>
                    </a:moveTo>
                    <a:lnTo>
                      <a:pt x="68" y="50"/>
                    </a:lnTo>
                    <a:lnTo>
                      <a:pt x="62" y="44"/>
                    </a:lnTo>
                    <a:lnTo>
                      <a:pt x="58" y="39"/>
                    </a:lnTo>
                    <a:lnTo>
                      <a:pt x="54" y="33"/>
                    </a:lnTo>
                    <a:lnTo>
                      <a:pt x="48" y="25"/>
                    </a:lnTo>
                    <a:lnTo>
                      <a:pt x="43" y="19"/>
                    </a:lnTo>
                    <a:lnTo>
                      <a:pt x="39" y="13"/>
                    </a:lnTo>
                    <a:lnTo>
                      <a:pt x="34" y="6"/>
                    </a:lnTo>
                    <a:lnTo>
                      <a:pt x="29" y="0"/>
                    </a:lnTo>
                    <a:lnTo>
                      <a:pt x="0" y="14"/>
                    </a:lnTo>
                    <a:lnTo>
                      <a:pt x="5" y="20"/>
                    </a:lnTo>
                    <a:lnTo>
                      <a:pt x="10" y="27"/>
                    </a:lnTo>
                    <a:lnTo>
                      <a:pt x="14" y="34"/>
                    </a:lnTo>
                    <a:lnTo>
                      <a:pt x="19" y="40"/>
                    </a:lnTo>
                    <a:lnTo>
                      <a:pt x="25" y="47"/>
                    </a:lnTo>
                    <a:lnTo>
                      <a:pt x="29" y="53"/>
                    </a:lnTo>
                    <a:lnTo>
                      <a:pt x="35" y="60"/>
                    </a:lnTo>
                    <a:lnTo>
                      <a:pt x="39" y="67"/>
                    </a:lnTo>
                    <a:lnTo>
                      <a:pt x="54" y="73"/>
                    </a:lnTo>
                    <a:lnTo>
                      <a:pt x="39" y="67"/>
                    </a:lnTo>
                    <a:lnTo>
                      <a:pt x="44" y="71"/>
                    </a:lnTo>
                    <a:lnTo>
                      <a:pt x="51" y="72"/>
                    </a:lnTo>
                    <a:lnTo>
                      <a:pt x="57" y="72"/>
                    </a:lnTo>
                    <a:lnTo>
                      <a:pt x="63" y="69"/>
                    </a:lnTo>
                    <a:lnTo>
                      <a:pt x="68" y="66"/>
                    </a:lnTo>
                    <a:lnTo>
                      <a:pt x="70" y="60"/>
                    </a:lnTo>
                    <a:lnTo>
                      <a:pt x="71" y="55"/>
                    </a:lnTo>
                    <a:lnTo>
                      <a:pt x="68" y="50"/>
                    </a:lnTo>
                    <a:lnTo>
                      <a:pt x="54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02" name="Freeform 1218"/>
              <p:cNvSpPr>
                <a:spLocks/>
              </p:cNvSpPr>
              <p:nvPr/>
            </p:nvSpPr>
            <p:spPr bwMode="auto">
              <a:xfrm>
                <a:off x="2623" y="3294"/>
                <a:ext cx="52" cy="2"/>
              </a:xfrm>
              <a:custGeom>
                <a:avLst/>
                <a:gdLst>
                  <a:gd name="T0" fmla="*/ 533 w 565"/>
                  <a:gd name="T1" fmla="*/ 7 h 29"/>
                  <a:gd name="T2" fmla="*/ 548 w 565"/>
                  <a:gd name="T3" fmla="*/ 0 h 29"/>
                  <a:gd name="T4" fmla="*/ 513 w 565"/>
                  <a:gd name="T5" fmla="*/ 0 h 29"/>
                  <a:gd name="T6" fmla="*/ 479 w 565"/>
                  <a:gd name="T7" fmla="*/ 0 h 29"/>
                  <a:gd name="T8" fmla="*/ 445 w 565"/>
                  <a:gd name="T9" fmla="*/ 0 h 29"/>
                  <a:gd name="T10" fmla="*/ 411 w 565"/>
                  <a:gd name="T11" fmla="*/ 0 h 29"/>
                  <a:gd name="T12" fmla="*/ 376 w 565"/>
                  <a:gd name="T13" fmla="*/ 0 h 29"/>
                  <a:gd name="T14" fmla="*/ 342 w 565"/>
                  <a:gd name="T15" fmla="*/ 0 h 29"/>
                  <a:gd name="T16" fmla="*/ 308 w 565"/>
                  <a:gd name="T17" fmla="*/ 0 h 29"/>
                  <a:gd name="T18" fmla="*/ 274 w 565"/>
                  <a:gd name="T19" fmla="*/ 0 h 29"/>
                  <a:gd name="T20" fmla="*/ 239 w 565"/>
                  <a:gd name="T21" fmla="*/ 0 h 29"/>
                  <a:gd name="T22" fmla="*/ 205 w 565"/>
                  <a:gd name="T23" fmla="*/ 0 h 29"/>
                  <a:gd name="T24" fmla="*/ 171 w 565"/>
                  <a:gd name="T25" fmla="*/ 0 h 29"/>
                  <a:gd name="T26" fmla="*/ 137 w 565"/>
                  <a:gd name="T27" fmla="*/ 0 h 29"/>
                  <a:gd name="T28" fmla="*/ 102 w 565"/>
                  <a:gd name="T29" fmla="*/ 0 h 29"/>
                  <a:gd name="T30" fmla="*/ 68 w 565"/>
                  <a:gd name="T31" fmla="*/ 0 h 29"/>
                  <a:gd name="T32" fmla="*/ 34 w 565"/>
                  <a:gd name="T33" fmla="*/ 0 h 29"/>
                  <a:gd name="T34" fmla="*/ 0 w 565"/>
                  <a:gd name="T35" fmla="*/ 0 h 29"/>
                  <a:gd name="T36" fmla="*/ 0 w 565"/>
                  <a:gd name="T37" fmla="*/ 29 h 29"/>
                  <a:gd name="T38" fmla="*/ 34 w 565"/>
                  <a:gd name="T39" fmla="*/ 29 h 29"/>
                  <a:gd name="T40" fmla="*/ 68 w 565"/>
                  <a:gd name="T41" fmla="*/ 29 h 29"/>
                  <a:gd name="T42" fmla="*/ 102 w 565"/>
                  <a:gd name="T43" fmla="*/ 29 h 29"/>
                  <a:gd name="T44" fmla="*/ 137 w 565"/>
                  <a:gd name="T45" fmla="*/ 29 h 29"/>
                  <a:gd name="T46" fmla="*/ 171 w 565"/>
                  <a:gd name="T47" fmla="*/ 29 h 29"/>
                  <a:gd name="T48" fmla="*/ 205 w 565"/>
                  <a:gd name="T49" fmla="*/ 29 h 29"/>
                  <a:gd name="T50" fmla="*/ 239 w 565"/>
                  <a:gd name="T51" fmla="*/ 29 h 29"/>
                  <a:gd name="T52" fmla="*/ 274 w 565"/>
                  <a:gd name="T53" fmla="*/ 29 h 29"/>
                  <a:gd name="T54" fmla="*/ 308 w 565"/>
                  <a:gd name="T55" fmla="*/ 29 h 29"/>
                  <a:gd name="T56" fmla="*/ 342 w 565"/>
                  <a:gd name="T57" fmla="*/ 29 h 29"/>
                  <a:gd name="T58" fmla="*/ 376 w 565"/>
                  <a:gd name="T59" fmla="*/ 29 h 29"/>
                  <a:gd name="T60" fmla="*/ 411 w 565"/>
                  <a:gd name="T61" fmla="*/ 29 h 29"/>
                  <a:gd name="T62" fmla="*/ 445 w 565"/>
                  <a:gd name="T63" fmla="*/ 29 h 29"/>
                  <a:gd name="T64" fmla="*/ 479 w 565"/>
                  <a:gd name="T65" fmla="*/ 29 h 29"/>
                  <a:gd name="T66" fmla="*/ 513 w 565"/>
                  <a:gd name="T67" fmla="*/ 29 h 29"/>
                  <a:gd name="T68" fmla="*/ 548 w 565"/>
                  <a:gd name="T69" fmla="*/ 29 h 29"/>
                  <a:gd name="T70" fmla="*/ 562 w 565"/>
                  <a:gd name="T71" fmla="*/ 22 h 29"/>
                  <a:gd name="T72" fmla="*/ 548 w 565"/>
                  <a:gd name="T73" fmla="*/ 29 h 29"/>
                  <a:gd name="T74" fmla="*/ 560 w 565"/>
                  <a:gd name="T75" fmla="*/ 25 h 29"/>
                  <a:gd name="T76" fmla="*/ 565 w 565"/>
                  <a:gd name="T77" fmla="*/ 14 h 29"/>
                  <a:gd name="T78" fmla="*/ 560 w 565"/>
                  <a:gd name="T79" fmla="*/ 4 h 29"/>
                  <a:gd name="T80" fmla="*/ 548 w 565"/>
                  <a:gd name="T81" fmla="*/ 0 h 29"/>
                  <a:gd name="T82" fmla="*/ 533 w 565"/>
                  <a:gd name="T83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65" h="29">
                    <a:moveTo>
                      <a:pt x="533" y="7"/>
                    </a:moveTo>
                    <a:lnTo>
                      <a:pt x="548" y="0"/>
                    </a:lnTo>
                    <a:lnTo>
                      <a:pt x="513" y="0"/>
                    </a:lnTo>
                    <a:lnTo>
                      <a:pt x="479" y="0"/>
                    </a:lnTo>
                    <a:lnTo>
                      <a:pt x="445" y="0"/>
                    </a:lnTo>
                    <a:lnTo>
                      <a:pt x="411" y="0"/>
                    </a:lnTo>
                    <a:lnTo>
                      <a:pt x="376" y="0"/>
                    </a:lnTo>
                    <a:lnTo>
                      <a:pt x="342" y="0"/>
                    </a:lnTo>
                    <a:lnTo>
                      <a:pt x="308" y="0"/>
                    </a:lnTo>
                    <a:lnTo>
                      <a:pt x="274" y="0"/>
                    </a:lnTo>
                    <a:lnTo>
                      <a:pt x="239" y="0"/>
                    </a:lnTo>
                    <a:lnTo>
                      <a:pt x="205" y="0"/>
                    </a:lnTo>
                    <a:lnTo>
                      <a:pt x="171" y="0"/>
                    </a:lnTo>
                    <a:lnTo>
                      <a:pt x="137" y="0"/>
                    </a:lnTo>
                    <a:lnTo>
                      <a:pt x="102" y="0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34" y="29"/>
                    </a:lnTo>
                    <a:lnTo>
                      <a:pt x="68" y="29"/>
                    </a:lnTo>
                    <a:lnTo>
                      <a:pt x="102" y="29"/>
                    </a:lnTo>
                    <a:lnTo>
                      <a:pt x="137" y="29"/>
                    </a:lnTo>
                    <a:lnTo>
                      <a:pt x="171" y="29"/>
                    </a:lnTo>
                    <a:lnTo>
                      <a:pt x="205" y="29"/>
                    </a:lnTo>
                    <a:lnTo>
                      <a:pt x="239" y="29"/>
                    </a:lnTo>
                    <a:lnTo>
                      <a:pt x="274" y="29"/>
                    </a:lnTo>
                    <a:lnTo>
                      <a:pt x="308" y="29"/>
                    </a:lnTo>
                    <a:lnTo>
                      <a:pt x="342" y="29"/>
                    </a:lnTo>
                    <a:lnTo>
                      <a:pt x="376" y="29"/>
                    </a:lnTo>
                    <a:lnTo>
                      <a:pt x="411" y="29"/>
                    </a:lnTo>
                    <a:lnTo>
                      <a:pt x="445" y="29"/>
                    </a:lnTo>
                    <a:lnTo>
                      <a:pt x="479" y="29"/>
                    </a:lnTo>
                    <a:lnTo>
                      <a:pt x="513" y="29"/>
                    </a:lnTo>
                    <a:lnTo>
                      <a:pt x="548" y="29"/>
                    </a:lnTo>
                    <a:lnTo>
                      <a:pt x="562" y="22"/>
                    </a:lnTo>
                    <a:lnTo>
                      <a:pt x="548" y="29"/>
                    </a:lnTo>
                    <a:lnTo>
                      <a:pt x="560" y="25"/>
                    </a:lnTo>
                    <a:lnTo>
                      <a:pt x="565" y="14"/>
                    </a:lnTo>
                    <a:lnTo>
                      <a:pt x="560" y="4"/>
                    </a:lnTo>
                    <a:lnTo>
                      <a:pt x="548" y="0"/>
                    </a:lnTo>
                    <a:lnTo>
                      <a:pt x="53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03" name="Freeform 1219"/>
              <p:cNvSpPr>
                <a:spLocks/>
              </p:cNvSpPr>
              <p:nvPr/>
            </p:nvSpPr>
            <p:spPr bwMode="auto">
              <a:xfrm>
                <a:off x="2672" y="3247"/>
                <a:ext cx="26" cy="49"/>
              </a:xfrm>
              <a:custGeom>
                <a:avLst/>
                <a:gdLst>
                  <a:gd name="T0" fmla="*/ 252 w 286"/>
                  <a:gd name="T1" fmla="*/ 10 h 537"/>
                  <a:gd name="T2" fmla="*/ 252 w 286"/>
                  <a:gd name="T3" fmla="*/ 10 h 537"/>
                  <a:gd name="T4" fmla="*/ 241 w 286"/>
                  <a:gd name="T5" fmla="*/ 48 h 537"/>
                  <a:gd name="T6" fmla="*/ 231 w 286"/>
                  <a:gd name="T7" fmla="*/ 84 h 537"/>
                  <a:gd name="T8" fmla="*/ 219 w 286"/>
                  <a:gd name="T9" fmla="*/ 117 h 537"/>
                  <a:gd name="T10" fmla="*/ 208 w 286"/>
                  <a:gd name="T11" fmla="*/ 151 h 537"/>
                  <a:gd name="T12" fmla="*/ 195 w 286"/>
                  <a:gd name="T13" fmla="*/ 183 h 537"/>
                  <a:gd name="T14" fmla="*/ 183 w 286"/>
                  <a:gd name="T15" fmla="*/ 215 h 537"/>
                  <a:gd name="T16" fmla="*/ 170 w 286"/>
                  <a:gd name="T17" fmla="*/ 245 h 537"/>
                  <a:gd name="T18" fmla="*/ 156 w 286"/>
                  <a:gd name="T19" fmla="*/ 275 h 537"/>
                  <a:gd name="T20" fmla="*/ 140 w 286"/>
                  <a:gd name="T21" fmla="*/ 306 h 537"/>
                  <a:gd name="T22" fmla="*/ 125 w 286"/>
                  <a:gd name="T23" fmla="*/ 335 h 537"/>
                  <a:gd name="T24" fmla="*/ 107 w 286"/>
                  <a:gd name="T25" fmla="*/ 365 h 537"/>
                  <a:gd name="T26" fmla="*/ 88 w 286"/>
                  <a:gd name="T27" fmla="*/ 395 h 537"/>
                  <a:gd name="T28" fmla="*/ 70 w 286"/>
                  <a:gd name="T29" fmla="*/ 425 h 537"/>
                  <a:gd name="T30" fmla="*/ 48 w 286"/>
                  <a:gd name="T31" fmla="*/ 456 h 537"/>
                  <a:gd name="T32" fmla="*/ 25 w 286"/>
                  <a:gd name="T33" fmla="*/ 489 h 537"/>
                  <a:gd name="T34" fmla="*/ 0 w 286"/>
                  <a:gd name="T35" fmla="*/ 522 h 537"/>
                  <a:gd name="T36" fmla="*/ 29 w 286"/>
                  <a:gd name="T37" fmla="*/ 537 h 537"/>
                  <a:gd name="T38" fmla="*/ 54 w 286"/>
                  <a:gd name="T39" fmla="*/ 504 h 537"/>
                  <a:gd name="T40" fmla="*/ 77 w 286"/>
                  <a:gd name="T41" fmla="*/ 471 h 537"/>
                  <a:gd name="T42" fmla="*/ 99 w 286"/>
                  <a:gd name="T43" fmla="*/ 440 h 537"/>
                  <a:gd name="T44" fmla="*/ 120 w 286"/>
                  <a:gd name="T45" fmla="*/ 408 h 537"/>
                  <a:gd name="T46" fmla="*/ 138 w 286"/>
                  <a:gd name="T47" fmla="*/ 378 h 537"/>
                  <a:gd name="T48" fmla="*/ 156 w 286"/>
                  <a:gd name="T49" fmla="*/ 348 h 537"/>
                  <a:gd name="T50" fmla="*/ 171 w 286"/>
                  <a:gd name="T51" fmla="*/ 317 h 537"/>
                  <a:gd name="T52" fmla="*/ 187 w 286"/>
                  <a:gd name="T53" fmla="*/ 286 h 537"/>
                  <a:gd name="T54" fmla="*/ 202 w 286"/>
                  <a:gd name="T55" fmla="*/ 256 h 537"/>
                  <a:gd name="T56" fmla="*/ 216 w 286"/>
                  <a:gd name="T57" fmla="*/ 224 h 537"/>
                  <a:gd name="T58" fmla="*/ 229 w 286"/>
                  <a:gd name="T59" fmla="*/ 192 h 537"/>
                  <a:gd name="T60" fmla="*/ 241 w 286"/>
                  <a:gd name="T61" fmla="*/ 160 h 537"/>
                  <a:gd name="T62" fmla="*/ 252 w 286"/>
                  <a:gd name="T63" fmla="*/ 126 h 537"/>
                  <a:gd name="T64" fmla="*/ 264 w 286"/>
                  <a:gd name="T65" fmla="*/ 91 h 537"/>
                  <a:gd name="T66" fmla="*/ 274 w 286"/>
                  <a:gd name="T67" fmla="*/ 54 h 537"/>
                  <a:gd name="T68" fmla="*/ 286 w 286"/>
                  <a:gd name="T69" fmla="*/ 16 h 537"/>
                  <a:gd name="T70" fmla="*/ 286 w 286"/>
                  <a:gd name="T71" fmla="*/ 16 h 537"/>
                  <a:gd name="T72" fmla="*/ 286 w 286"/>
                  <a:gd name="T73" fmla="*/ 16 h 537"/>
                  <a:gd name="T74" fmla="*/ 286 w 286"/>
                  <a:gd name="T75" fmla="*/ 10 h 537"/>
                  <a:gd name="T76" fmla="*/ 284 w 286"/>
                  <a:gd name="T77" fmla="*/ 5 h 537"/>
                  <a:gd name="T78" fmla="*/ 278 w 286"/>
                  <a:gd name="T79" fmla="*/ 2 h 537"/>
                  <a:gd name="T80" fmla="*/ 273 w 286"/>
                  <a:gd name="T81" fmla="*/ 0 h 537"/>
                  <a:gd name="T82" fmla="*/ 267 w 286"/>
                  <a:gd name="T83" fmla="*/ 0 h 537"/>
                  <a:gd name="T84" fmla="*/ 261 w 286"/>
                  <a:gd name="T85" fmla="*/ 1 h 537"/>
                  <a:gd name="T86" fmla="*/ 256 w 286"/>
                  <a:gd name="T87" fmla="*/ 5 h 537"/>
                  <a:gd name="T88" fmla="*/ 252 w 286"/>
                  <a:gd name="T89" fmla="*/ 1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86" h="537">
                    <a:moveTo>
                      <a:pt x="252" y="10"/>
                    </a:moveTo>
                    <a:lnTo>
                      <a:pt x="252" y="10"/>
                    </a:lnTo>
                    <a:lnTo>
                      <a:pt x="241" y="48"/>
                    </a:lnTo>
                    <a:lnTo>
                      <a:pt x="231" y="84"/>
                    </a:lnTo>
                    <a:lnTo>
                      <a:pt x="219" y="117"/>
                    </a:lnTo>
                    <a:lnTo>
                      <a:pt x="208" y="151"/>
                    </a:lnTo>
                    <a:lnTo>
                      <a:pt x="195" y="183"/>
                    </a:lnTo>
                    <a:lnTo>
                      <a:pt x="183" y="215"/>
                    </a:lnTo>
                    <a:lnTo>
                      <a:pt x="170" y="245"/>
                    </a:lnTo>
                    <a:lnTo>
                      <a:pt x="156" y="275"/>
                    </a:lnTo>
                    <a:lnTo>
                      <a:pt x="140" y="306"/>
                    </a:lnTo>
                    <a:lnTo>
                      <a:pt x="125" y="335"/>
                    </a:lnTo>
                    <a:lnTo>
                      <a:pt x="107" y="365"/>
                    </a:lnTo>
                    <a:lnTo>
                      <a:pt x="88" y="395"/>
                    </a:lnTo>
                    <a:lnTo>
                      <a:pt x="70" y="425"/>
                    </a:lnTo>
                    <a:lnTo>
                      <a:pt x="48" y="456"/>
                    </a:lnTo>
                    <a:lnTo>
                      <a:pt x="25" y="489"/>
                    </a:lnTo>
                    <a:lnTo>
                      <a:pt x="0" y="522"/>
                    </a:lnTo>
                    <a:lnTo>
                      <a:pt x="29" y="537"/>
                    </a:lnTo>
                    <a:lnTo>
                      <a:pt x="54" y="504"/>
                    </a:lnTo>
                    <a:lnTo>
                      <a:pt x="77" y="471"/>
                    </a:lnTo>
                    <a:lnTo>
                      <a:pt x="99" y="440"/>
                    </a:lnTo>
                    <a:lnTo>
                      <a:pt x="120" y="408"/>
                    </a:lnTo>
                    <a:lnTo>
                      <a:pt x="138" y="378"/>
                    </a:lnTo>
                    <a:lnTo>
                      <a:pt x="156" y="348"/>
                    </a:lnTo>
                    <a:lnTo>
                      <a:pt x="171" y="317"/>
                    </a:lnTo>
                    <a:lnTo>
                      <a:pt x="187" y="286"/>
                    </a:lnTo>
                    <a:lnTo>
                      <a:pt x="202" y="256"/>
                    </a:lnTo>
                    <a:lnTo>
                      <a:pt x="216" y="224"/>
                    </a:lnTo>
                    <a:lnTo>
                      <a:pt x="229" y="192"/>
                    </a:lnTo>
                    <a:lnTo>
                      <a:pt x="241" y="160"/>
                    </a:lnTo>
                    <a:lnTo>
                      <a:pt x="252" y="126"/>
                    </a:lnTo>
                    <a:lnTo>
                      <a:pt x="264" y="91"/>
                    </a:lnTo>
                    <a:lnTo>
                      <a:pt x="274" y="54"/>
                    </a:lnTo>
                    <a:lnTo>
                      <a:pt x="286" y="16"/>
                    </a:lnTo>
                    <a:lnTo>
                      <a:pt x="286" y="10"/>
                    </a:lnTo>
                    <a:lnTo>
                      <a:pt x="284" y="5"/>
                    </a:lnTo>
                    <a:lnTo>
                      <a:pt x="278" y="2"/>
                    </a:lnTo>
                    <a:lnTo>
                      <a:pt x="273" y="0"/>
                    </a:lnTo>
                    <a:lnTo>
                      <a:pt x="267" y="0"/>
                    </a:lnTo>
                    <a:lnTo>
                      <a:pt x="261" y="1"/>
                    </a:lnTo>
                    <a:lnTo>
                      <a:pt x="256" y="5"/>
                    </a:lnTo>
                    <a:lnTo>
                      <a:pt x="25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04" name="Freeform 1220"/>
              <p:cNvSpPr>
                <a:spLocks/>
              </p:cNvSpPr>
              <p:nvPr/>
            </p:nvSpPr>
            <p:spPr bwMode="auto">
              <a:xfrm>
                <a:off x="2695" y="3235"/>
                <a:ext cx="33" cy="13"/>
              </a:xfrm>
              <a:custGeom>
                <a:avLst/>
                <a:gdLst>
                  <a:gd name="T0" fmla="*/ 336 w 368"/>
                  <a:gd name="T1" fmla="*/ 7 h 147"/>
                  <a:gd name="T2" fmla="*/ 350 w 368"/>
                  <a:gd name="T3" fmla="*/ 0 h 147"/>
                  <a:gd name="T4" fmla="*/ 334 w 368"/>
                  <a:gd name="T5" fmla="*/ 0 h 147"/>
                  <a:gd name="T6" fmla="*/ 315 w 368"/>
                  <a:gd name="T7" fmla="*/ 0 h 147"/>
                  <a:gd name="T8" fmla="*/ 293 w 368"/>
                  <a:gd name="T9" fmla="*/ 1 h 147"/>
                  <a:gd name="T10" fmla="*/ 270 w 368"/>
                  <a:gd name="T11" fmla="*/ 2 h 147"/>
                  <a:gd name="T12" fmla="*/ 244 w 368"/>
                  <a:gd name="T13" fmla="*/ 4 h 147"/>
                  <a:gd name="T14" fmla="*/ 217 w 368"/>
                  <a:gd name="T15" fmla="*/ 8 h 147"/>
                  <a:gd name="T16" fmla="*/ 191 w 368"/>
                  <a:gd name="T17" fmla="*/ 12 h 147"/>
                  <a:gd name="T18" fmla="*/ 165 w 368"/>
                  <a:gd name="T19" fmla="*/ 17 h 147"/>
                  <a:gd name="T20" fmla="*/ 137 w 368"/>
                  <a:gd name="T21" fmla="*/ 23 h 147"/>
                  <a:gd name="T22" fmla="*/ 111 w 368"/>
                  <a:gd name="T23" fmla="*/ 34 h 147"/>
                  <a:gd name="T24" fmla="*/ 87 w 368"/>
                  <a:gd name="T25" fmla="*/ 44 h 147"/>
                  <a:gd name="T26" fmla="*/ 64 w 368"/>
                  <a:gd name="T27" fmla="*/ 58 h 147"/>
                  <a:gd name="T28" fmla="*/ 43 w 368"/>
                  <a:gd name="T29" fmla="*/ 75 h 147"/>
                  <a:gd name="T30" fmla="*/ 25 w 368"/>
                  <a:gd name="T31" fmla="*/ 94 h 147"/>
                  <a:gd name="T32" fmla="*/ 11 w 368"/>
                  <a:gd name="T33" fmla="*/ 116 h 147"/>
                  <a:gd name="T34" fmla="*/ 0 w 368"/>
                  <a:gd name="T35" fmla="*/ 141 h 147"/>
                  <a:gd name="T36" fmla="*/ 34 w 368"/>
                  <a:gd name="T37" fmla="*/ 147 h 147"/>
                  <a:gd name="T38" fmla="*/ 42 w 368"/>
                  <a:gd name="T39" fmla="*/ 127 h 147"/>
                  <a:gd name="T40" fmla="*/ 54 w 368"/>
                  <a:gd name="T41" fmla="*/ 108 h 147"/>
                  <a:gd name="T42" fmla="*/ 68 w 368"/>
                  <a:gd name="T43" fmla="*/ 94 h 147"/>
                  <a:gd name="T44" fmla="*/ 87 w 368"/>
                  <a:gd name="T45" fmla="*/ 79 h 147"/>
                  <a:gd name="T46" fmla="*/ 105 w 368"/>
                  <a:gd name="T47" fmla="*/ 69 h 147"/>
                  <a:gd name="T48" fmla="*/ 126 w 368"/>
                  <a:gd name="T49" fmla="*/ 58 h 147"/>
                  <a:gd name="T50" fmla="*/ 150 w 368"/>
                  <a:gd name="T51" fmla="*/ 50 h 147"/>
                  <a:gd name="T52" fmla="*/ 174 w 368"/>
                  <a:gd name="T53" fmla="*/ 44 h 147"/>
                  <a:gd name="T54" fmla="*/ 200 w 368"/>
                  <a:gd name="T55" fmla="*/ 39 h 147"/>
                  <a:gd name="T56" fmla="*/ 224 w 368"/>
                  <a:gd name="T57" fmla="*/ 35 h 147"/>
                  <a:gd name="T58" fmla="*/ 249 w 368"/>
                  <a:gd name="T59" fmla="*/ 33 h 147"/>
                  <a:gd name="T60" fmla="*/ 272 w 368"/>
                  <a:gd name="T61" fmla="*/ 31 h 147"/>
                  <a:gd name="T62" fmla="*/ 295 w 368"/>
                  <a:gd name="T63" fmla="*/ 29 h 147"/>
                  <a:gd name="T64" fmla="*/ 315 w 368"/>
                  <a:gd name="T65" fmla="*/ 28 h 147"/>
                  <a:gd name="T66" fmla="*/ 334 w 368"/>
                  <a:gd name="T67" fmla="*/ 28 h 147"/>
                  <a:gd name="T68" fmla="*/ 350 w 368"/>
                  <a:gd name="T69" fmla="*/ 28 h 147"/>
                  <a:gd name="T70" fmla="*/ 365 w 368"/>
                  <a:gd name="T71" fmla="*/ 21 h 147"/>
                  <a:gd name="T72" fmla="*/ 350 w 368"/>
                  <a:gd name="T73" fmla="*/ 28 h 147"/>
                  <a:gd name="T74" fmla="*/ 363 w 368"/>
                  <a:gd name="T75" fmla="*/ 24 h 147"/>
                  <a:gd name="T76" fmla="*/ 368 w 368"/>
                  <a:gd name="T77" fmla="*/ 14 h 147"/>
                  <a:gd name="T78" fmla="*/ 363 w 368"/>
                  <a:gd name="T79" fmla="*/ 4 h 147"/>
                  <a:gd name="T80" fmla="*/ 350 w 368"/>
                  <a:gd name="T81" fmla="*/ 0 h 147"/>
                  <a:gd name="T82" fmla="*/ 336 w 368"/>
                  <a:gd name="T83" fmla="*/ 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68" h="147">
                    <a:moveTo>
                      <a:pt x="336" y="7"/>
                    </a:moveTo>
                    <a:lnTo>
                      <a:pt x="350" y="0"/>
                    </a:lnTo>
                    <a:lnTo>
                      <a:pt x="334" y="0"/>
                    </a:lnTo>
                    <a:lnTo>
                      <a:pt x="315" y="0"/>
                    </a:lnTo>
                    <a:lnTo>
                      <a:pt x="293" y="1"/>
                    </a:lnTo>
                    <a:lnTo>
                      <a:pt x="270" y="2"/>
                    </a:lnTo>
                    <a:lnTo>
                      <a:pt x="244" y="4"/>
                    </a:lnTo>
                    <a:lnTo>
                      <a:pt x="217" y="8"/>
                    </a:lnTo>
                    <a:lnTo>
                      <a:pt x="191" y="12"/>
                    </a:lnTo>
                    <a:lnTo>
                      <a:pt x="165" y="17"/>
                    </a:lnTo>
                    <a:lnTo>
                      <a:pt x="137" y="23"/>
                    </a:lnTo>
                    <a:lnTo>
                      <a:pt x="111" y="34"/>
                    </a:lnTo>
                    <a:lnTo>
                      <a:pt x="87" y="44"/>
                    </a:lnTo>
                    <a:lnTo>
                      <a:pt x="64" y="58"/>
                    </a:lnTo>
                    <a:lnTo>
                      <a:pt x="43" y="75"/>
                    </a:lnTo>
                    <a:lnTo>
                      <a:pt x="25" y="94"/>
                    </a:lnTo>
                    <a:lnTo>
                      <a:pt x="11" y="116"/>
                    </a:lnTo>
                    <a:lnTo>
                      <a:pt x="0" y="141"/>
                    </a:lnTo>
                    <a:lnTo>
                      <a:pt x="34" y="147"/>
                    </a:lnTo>
                    <a:lnTo>
                      <a:pt x="42" y="127"/>
                    </a:lnTo>
                    <a:lnTo>
                      <a:pt x="54" y="108"/>
                    </a:lnTo>
                    <a:lnTo>
                      <a:pt x="68" y="94"/>
                    </a:lnTo>
                    <a:lnTo>
                      <a:pt x="87" y="79"/>
                    </a:lnTo>
                    <a:lnTo>
                      <a:pt x="105" y="69"/>
                    </a:lnTo>
                    <a:lnTo>
                      <a:pt x="126" y="58"/>
                    </a:lnTo>
                    <a:lnTo>
                      <a:pt x="150" y="50"/>
                    </a:lnTo>
                    <a:lnTo>
                      <a:pt x="174" y="44"/>
                    </a:lnTo>
                    <a:lnTo>
                      <a:pt x="200" y="39"/>
                    </a:lnTo>
                    <a:lnTo>
                      <a:pt x="224" y="35"/>
                    </a:lnTo>
                    <a:lnTo>
                      <a:pt x="249" y="33"/>
                    </a:lnTo>
                    <a:lnTo>
                      <a:pt x="272" y="31"/>
                    </a:lnTo>
                    <a:lnTo>
                      <a:pt x="295" y="29"/>
                    </a:lnTo>
                    <a:lnTo>
                      <a:pt x="315" y="28"/>
                    </a:lnTo>
                    <a:lnTo>
                      <a:pt x="334" y="28"/>
                    </a:lnTo>
                    <a:lnTo>
                      <a:pt x="350" y="28"/>
                    </a:lnTo>
                    <a:lnTo>
                      <a:pt x="365" y="21"/>
                    </a:lnTo>
                    <a:lnTo>
                      <a:pt x="350" y="28"/>
                    </a:lnTo>
                    <a:lnTo>
                      <a:pt x="363" y="24"/>
                    </a:lnTo>
                    <a:lnTo>
                      <a:pt x="368" y="14"/>
                    </a:lnTo>
                    <a:lnTo>
                      <a:pt x="363" y="4"/>
                    </a:lnTo>
                    <a:lnTo>
                      <a:pt x="350" y="0"/>
                    </a:lnTo>
                    <a:lnTo>
                      <a:pt x="336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05" name="Freeform 1221"/>
              <p:cNvSpPr>
                <a:spLocks/>
              </p:cNvSpPr>
              <p:nvPr/>
            </p:nvSpPr>
            <p:spPr bwMode="auto">
              <a:xfrm>
                <a:off x="2725" y="3209"/>
                <a:ext cx="16" cy="28"/>
              </a:xfrm>
              <a:custGeom>
                <a:avLst/>
                <a:gdLst>
                  <a:gd name="T0" fmla="*/ 151 w 168"/>
                  <a:gd name="T1" fmla="*/ 28 h 306"/>
                  <a:gd name="T2" fmla="*/ 135 w 168"/>
                  <a:gd name="T3" fmla="*/ 11 h 306"/>
                  <a:gd name="T4" fmla="*/ 130 w 168"/>
                  <a:gd name="T5" fmla="*/ 26 h 306"/>
                  <a:gd name="T6" fmla="*/ 125 w 168"/>
                  <a:gd name="T7" fmla="*/ 42 h 306"/>
                  <a:gd name="T8" fmla="*/ 120 w 168"/>
                  <a:gd name="T9" fmla="*/ 58 h 306"/>
                  <a:gd name="T10" fmla="*/ 114 w 168"/>
                  <a:gd name="T11" fmla="*/ 76 h 306"/>
                  <a:gd name="T12" fmla="*/ 107 w 168"/>
                  <a:gd name="T13" fmla="*/ 95 h 306"/>
                  <a:gd name="T14" fmla="*/ 98 w 168"/>
                  <a:gd name="T15" fmla="*/ 112 h 306"/>
                  <a:gd name="T16" fmla="*/ 90 w 168"/>
                  <a:gd name="T17" fmla="*/ 133 h 306"/>
                  <a:gd name="T18" fmla="*/ 83 w 168"/>
                  <a:gd name="T19" fmla="*/ 151 h 306"/>
                  <a:gd name="T20" fmla="*/ 73 w 168"/>
                  <a:gd name="T21" fmla="*/ 170 h 306"/>
                  <a:gd name="T22" fmla="*/ 63 w 168"/>
                  <a:gd name="T23" fmla="*/ 189 h 306"/>
                  <a:gd name="T24" fmla="*/ 53 w 168"/>
                  <a:gd name="T25" fmla="*/ 207 h 306"/>
                  <a:gd name="T26" fmla="*/ 42 w 168"/>
                  <a:gd name="T27" fmla="*/ 226 h 306"/>
                  <a:gd name="T28" fmla="*/ 32 w 168"/>
                  <a:gd name="T29" fmla="*/ 244 h 306"/>
                  <a:gd name="T30" fmla="*/ 20 w 168"/>
                  <a:gd name="T31" fmla="*/ 261 h 306"/>
                  <a:gd name="T32" fmla="*/ 11 w 168"/>
                  <a:gd name="T33" fmla="*/ 276 h 306"/>
                  <a:gd name="T34" fmla="*/ 0 w 168"/>
                  <a:gd name="T35" fmla="*/ 292 h 306"/>
                  <a:gd name="T36" fmla="*/ 29 w 168"/>
                  <a:gd name="T37" fmla="*/ 306 h 306"/>
                  <a:gd name="T38" fmla="*/ 40 w 168"/>
                  <a:gd name="T39" fmla="*/ 291 h 306"/>
                  <a:gd name="T40" fmla="*/ 52 w 168"/>
                  <a:gd name="T41" fmla="*/ 273 h 306"/>
                  <a:gd name="T42" fmla="*/ 63 w 168"/>
                  <a:gd name="T43" fmla="*/ 257 h 306"/>
                  <a:gd name="T44" fmla="*/ 73 w 168"/>
                  <a:gd name="T45" fmla="*/ 238 h 306"/>
                  <a:gd name="T46" fmla="*/ 84 w 168"/>
                  <a:gd name="T47" fmla="*/ 220 h 306"/>
                  <a:gd name="T48" fmla="*/ 94 w 168"/>
                  <a:gd name="T49" fmla="*/ 201 h 306"/>
                  <a:gd name="T50" fmla="*/ 105 w 168"/>
                  <a:gd name="T51" fmla="*/ 180 h 306"/>
                  <a:gd name="T52" fmla="*/ 114 w 168"/>
                  <a:gd name="T53" fmla="*/ 162 h 306"/>
                  <a:gd name="T54" fmla="*/ 123 w 168"/>
                  <a:gd name="T55" fmla="*/ 141 h 306"/>
                  <a:gd name="T56" fmla="*/ 132 w 168"/>
                  <a:gd name="T57" fmla="*/ 122 h 306"/>
                  <a:gd name="T58" fmla="*/ 140 w 168"/>
                  <a:gd name="T59" fmla="*/ 103 h 306"/>
                  <a:gd name="T60" fmla="*/ 147 w 168"/>
                  <a:gd name="T61" fmla="*/ 84 h 306"/>
                  <a:gd name="T62" fmla="*/ 153 w 168"/>
                  <a:gd name="T63" fmla="*/ 67 h 306"/>
                  <a:gd name="T64" fmla="*/ 159 w 168"/>
                  <a:gd name="T65" fmla="*/ 48 h 306"/>
                  <a:gd name="T66" fmla="*/ 164 w 168"/>
                  <a:gd name="T67" fmla="*/ 33 h 306"/>
                  <a:gd name="T68" fmla="*/ 168 w 168"/>
                  <a:gd name="T69" fmla="*/ 17 h 306"/>
                  <a:gd name="T70" fmla="*/ 151 w 168"/>
                  <a:gd name="T71" fmla="*/ 0 h 306"/>
                  <a:gd name="T72" fmla="*/ 168 w 168"/>
                  <a:gd name="T73" fmla="*/ 17 h 306"/>
                  <a:gd name="T74" fmla="*/ 168 w 168"/>
                  <a:gd name="T75" fmla="*/ 11 h 306"/>
                  <a:gd name="T76" fmla="*/ 165 w 168"/>
                  <a:gd name="T77" fmla="*/ 6 h 306"/>
                  <a:gd name="T78" fmla="*/ 161 w 168"/>
                  <a:gd name="T79" fmla="*/ 3 h 306"/>
                  <a:gd name="T80" fmla="*/ 154 w 168"/>
                  <a:gd name="T81" fmla="*/ 1 h 306"/>
                  <a:gd name="T82" fmla="*/ 148 w 168"/>
                  <a:gd name="T83" fmla="*/ 1 h 306"/>
                  <a:gd name="T84" fmla="*/ 142 w 168"/>
                  <a:gd name="T85" fmla="*/ 2 h 306"/>
                  <a:gd name="T86" fmla="*/ 138 w 168"/>
                  <a:gd name="T87" fmla="*/ 6 h 306"/>
                  <a:gd name="T88" fmla="*/ 135 w 168"/>
                  <a:gd name="T89" fmla="*/ 11 h 306"/>
                  <a:gd name="T90" fmla="*/ 151 w 168"/>
                  <a:gd name="T91" fmla="*/ 28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68" h="306">
                    <a:moveTo>
                      <a:pt x="151" y="28"/>
                    </a:moveTo>
                    <a:lnTo>
                      <a:pt x="135" y="11"/>
                    </a:lnTo>
                    <a:lnTo>
                      <a:pt x="130" y="26"/>
                    </a:lnTo>
                    <a:lnTo>
                      <a:pt x="125" y="42"/>
                    </a:lnTo>
                    <a:lnTo>
                      <a:pt x="120" y="58"/>
                    </a:lnTo>
                    <a:lnTo>
                      <a:pt x="114" y="76"/>
                    </a:lnTo>
                    <a:lnTo>
                      <a:pt x="107" y="95"/>
                    </a:lnTo>
                    <a:lnTo>
                      <a:pt x="98" y="112"/>
                    </a:lnTo>
                    <a:lnTo>
                      <a:pt x="90" y="133"/>
                    </a:lnTo>
                    <a:lnTo>
                      <a:pt x="83" y="151"/>
                    </a:lnTo>
                    <a:lnTo>
                      <a:pt x="73" y="170"/>
                    </a:lnTo>
                    <a:lnTo>
                      <a:pt x="63" y="189"/>
                    </a:lnTo>
                    <a:lnTo>
                      <a:pt x="53" y="207"/>
                    </a:lnTo>
                    <a:lnTo>
                      <a:pt x="42" y="226"/>
                    </a:lnTo>
                    <a:lnTo>
                      <a:pt x="32" y="244"/>
                    </a:lnTo>
                    <a:lnTo>
                      <a:pt x="20" y="261"/>
                    </a:lnTo>
                    <a:lnTo>
                      <a:pt x="11" y="276"/>
                    </a:lnTo>
                    <a:lnTo>
                      <a:pt x="0" y="292"/>
                    </a:lnTo>
                    <a:lnTo>
                      <a:pt x="29" y="306"/>
                    </a:lnTo>
                    <a:lnTo>
                      <a:pt x="40" y="291"/>
                    </a:lnTo>
                    <a:lnTo>
                      <a:pt x="52" y="273"/>
                    </a:lnTo>
                    <a:lnTo>
                      <a:pt x="63" y="257"/>
                    </a:lnTo>
                    <a:lnTo>
                      <a:pt x="73" y="238"/>
                    </a:lnTo>
                    <a:lnTo>
                      <a:pt x="84" y="220"/>
                    </a:lnTo>
                    <a:lnTo>
                      <a:pt x="94" y="201"/>
                    </a:lnTo>
                    <a:lnTo>
                      <a:pt x="105" y="180"/>
                    </a:lnTo>
                    <a:lnTo>
                      <a:pt x="114" y="162"/>
                    </a:lnTo>
                    <a:lnTo>
                      <a:pt x="123" y="141"/>
                    </a:lnTo>
                    <a:lnTo>
                      <a:pt x="132" y="122"/>
                    </a:lnTo>
                    <a:lnTo>
                      <a:pt x="140" y="103"/>
                    </a:lnTo>
                    <a:lnTo>
                      <a:pt x="147" y="84"/>
                    </a:lnTo>
                    <a:lnTo>
                      <a:pt x="153" y="67"/>
                    </a:lnTo>
                    <a:lnTo>
                      <a:pt x="159" y="48"/>
                    </a:lnTo>
                    <a:lnTo>
                      <a:pt x="164" y="33"/>
                    </a:lnTo>
                    <a:lnTo>
                      <a:pt x="168" y="17"/>
                    </a:lnTo>
                    <a:lnTo>
                      <a:pt x="151" y="0"/>
                    </a:lnTo>
                    <a:lnTo>
                      <a:pt x="168" y="17"/>
                    </a:lnTo>
                    <a:lnTo>
                      <a:pt x="168" y="11"/>
                    </a:lnTo>
                    <a:lnTo>
                      <a:pt x="165" y="6"/>
                    </a:lnTo>
                    <a:lnTo>
                      <a:pt x="161" y="3"/>
                    </a:lnTo>
                    <a:lnTo>
                      <a:pt x="154" y="1"/>
                    </a:lnTo>
                    <a:lnTo>
                      <a:pt x="148" y="1"/>
                    </a:lnTo>
                    <a:lnTo>
                      <a:pt x="142" y="2"/>
                    </a:lnTo>
                    <a:lnTo>
                      <a:pt x="138" y="6"/>
                    </a:lnTo>
                    <a:lnTo>
                      <a:pt x="135" y="11"/>
                    </a:lnTo>
                    <a:lnTo>
                      <a:pt x="151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06" name="Freeform 1222"/>
              <p:cNvSpPr>
                <a:spLocks/>
              </p:cNvSpPr>
              <p:nvPr/>
            </p:nvSpPr>
            <p:spPr bwMode="auto">
              <a:xfrm>
                <a:off x="2732" y="3207"/>
                <a:ext cx="7" cy="5"/>
              </a:xfrm>
              <a:custGeom>
                <a:avLst/>
                <a:gdLst>
                  <a:gd name="T0" fmla="*/ 0 w 76"/>
                  <a:gd name="T1" fmla="*/ 14 h 54"/>
                  <a:gd name="T2" fmla="*/ 18 w 76"/>
                  <a:gd name="T3" fmla="*/ 29 h 54"/>
                  <a:gd name="T4" fmla="*/ 19 w 76"/>
                  <a:gd name="T5" fmla="*/ 29 h 54"/>
                  <a:gd name="T6" fmla="*/ 24 w 76"/>
                  <a:gd name="T7" fmla="*/ 31 h 54"/>
                  <a:gd name="T8" fmla="*/ 30 w 76"/>
                  <a:gd name="T9" fmla="*/ 34 h 54"/>
                  <a:gd name="T10" fmla="*/ 37 w 76"/>
                  <a:gd name="T11" fmla="*/ 38 h 54"/>
                  <a:gd name="T12" fmla="*/ 44 w 76"/>
                  <a:gd name="T13" fmla="*/ 43 h 54"/>
                  <a:gd name="T14" fmla="*/ 53 w 76"/>
                  <a:gd name="T15" fmla="*/ 48 h 54"/>
                  <a:gd name="T16" fmla="*/ 63 w 76"/>
                  <a:gd name="T17" fmla="*/ 52 h 54"/>
                  <a:gd name="T18" fmla="*/ 76 w 76"/>
                  <a:gd name="T19" fmla="*/ 54 h 54"/>
                  <a:gd name="T20" fmla="*/ 76 w 76"/>
                  <a:gd name="T21" fmla="*/ 26 h 54"/>
                  <a:gd name="T22" fmla="*/ 75 w 76"/>
                  <a:gd name="T23" fmla="*/ 26 h 54"/>
                  <a:gd name="T24" fmla="*/ 70 w 76"/>
                  <a:gd name="T25" fmla="*/ 24 h 54"/>
                  <a:gd name="T26" fmla="*/ 65 w 76"/>
                  <a:gd name="T27" fmla="*/ 20 h 54"/>
                  <a:gd name="T28" fmla="*/ 58 w 76"/>
                  <a:gd name="T29" fmla="*/ 15 h 54"/>
                  <a:gd name="T30" fmla="*/ 50 w 76"/>
                  <a:gd name="T31" fmla="*/ 11 h 54"/>
                  <a:gd name="T32" fmla="*/ 41 w 76"/>
                  <a:gd name="T33" fmla="*/ 6 h 54"/>
                  <a:gd name="T34" fmla="*/ 32 w 76"/>
                  <a:gd name="T35" fmla="*/ 2 h 54"/>
                  <a:gd name="T36" fmla="*/ 18 w 76"/>
                  <a:gd name="T37" fmla="*/ 0 h 54"/>
                  <a:gd name="T38" fmla="*/ 36 w 76"/>
                  <a:gd name="T39" fmla="*/ 14 h 54"/>
                  <a:gd name="T40" fmla="*/ 18 w 76"/>
                  <a:gd name="T41" fmla="*/ 0 h 54"/>
                  <a:gd name="T42" fmla="*/ 6 w 76"/>
                  <a:gd name="T43" fmla="*/ 4 h 54"/>
                  <a:gd name="T44" fmla="*/ 2 w 76"/>
                  <a:gd name="T45" fmla="*/ 14 h 54"/>
                  <a:gd name="T46" fmla="*/ 6 w 76"/>
                  <a:gd name="T47" fmla="*/ 25 h 54"/>
                  <a:gd name="T48" fmla="*/ 18 w 76"/>
                  <a:gd name="T49" fmla="*/ 29 h 54"/>
                  <a:gd name="T50" fmla="*/ 0 w 76"/>
                  <a:gd name="T51" fmla="*/ 1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6" h="54">
                    <a:moveTo>
                      <a:pt x="0" y="14"/>
                    </a:moveTo>
                    <a:lnTo>
                      <a:pt x="18" y="29"/>
                    </a:lnTo>
                    <a:lnTo>
                      <a:pt x="19" y="29"/>
                    </a:lnTo>
                    <a:lnTo>
                      <a:pt x="24" y="31"/>
                    </a:lnTo>
                    <a:lnTo>
                      <a:pt x="30" y="34"/>
                    </a:lnTo>
                    <a:lnTo>
                      <a:pt x="37" y="38"/>
                    </a:lnTo>
                    <a:lnTo>
                      <a:pt x="44" y="43"/>
                    </a:lnTo>
                    <a:lnTo>
                      <a:pt x="53" y="48"/>
                    </a:lnTo>
                    <a:lnTo>
                      <a:pt x="63" y="52"/>
                    </a:lnTo>
                    <a:lnTo>
                      <a:pt x="76" y="54"/>
                    </a:lnTo>
                    <a:lnTo>
                      <a:pt x="76" y="26"/>
                    </a:lnTo>
                    <a:lnTo>
                      <a:pt x="75" y="26"/>
                    </a:lnTo>
                    <a:lnTo>
                      <a:pt x="70" y="24"/>
                    </a:lnTo>
                    <a:lnTo>
                      <a:pt x="65" y="20"/>
                    </a:lnTo>
                    <a:lnTo>
                      <a:pt x="58" y="15"/>
                    </a:lnTo>
                    <a:lnTo>
                      <a:pt x="50" y="11"/>
                    </a:lnTo>
                    <a:lnTo>
                      <a:pt x="41" y="6"/>
                    </a:lnTo>
                    <a:lnTo>
                      <a:pt x="32" y="2"/>
                    </a:lnTo>
                    <a:lnTo>
                      <a:pt x="18" y="0"/>
                    </a:lnTo>
                    <a:lnTo>
                      <a:pt x="36" y="14"/>
                    </a:lnTo>
                    <a:lnTo>
                      <a:pt x="18" y="0"/>
                    </a:lnTo>
                    <a:lnTo>
                      <a:pt x="6" y="4"/>
                    </a:lnTo>
                    <a:lnTo>
                      <a:pt x="2" y="14"/>
                    </a:lnTo>
                    <a:lnTo>
                      <a:pt x="6" y="25"/>
                    </a:lnTo>
                    <a:lnTo>
                      <a:pt x="18" y="29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07" name="Freeform 1223"/>
              <p:cNvSpPr>
                <a:spLocks/>
              </p:cNvSpPr>
              <p:nvPr/>
            </p:nvSpPr>
            <p:spPr bwMode="auto">
              <a:xfrm>
                <a:off x="2732" y="3190"/>
                <a:ext cx="4" cy="18"/>
              </a:xfrm>
              <a:custGeom>
                <a:avLst/>
                <a:gdLst>
                  <a:gd name="T0" fmla="*/ 4 w 44"/>
                  <a:gd name="T1" fmla="*/ 5 h 195"/>
                  <a:gd name="T2" fmla="*/ 2 w 44"/>
                  <a:gd name="T3" fmla="*/ 18 h 195"/>
                  <a:gd name="T4" fmla="*/ 5 w 44"/>
                  <a:gd name="T5" fmla="*/ 26 h 195"/>
                  <a:gd name="T6" fmla="*/ 7 w 44"/>
                  <a:gd name="T7" fmla="*/ 35 h 195"/>
                  <a:gd name="T8" fmla="*/ 9 w 44"/>
                  <a:gd name="T9" fmla="*/ 44 h 195"/>
                  <a:gd name="T10" fmla="*/ 10 w 44"/>
                  <a:gd name="T11" fmla="*/ 54 h 195"/>
                  <a:gd name="T12" fmla="*/ 9 w 44"/>
                  <a:gd name="T13" fmla="*/ 63 h 195"/>
                  <a:gd name="T14" fmla="*/ 9 w 44"/>
                  <a:gd name="T15" fmla="*/ 72 h 195"/>
                  <a:gd name="T16" fmla="*/ 8 w 44"/>
                  <a:gd name="T17" fmla="*/ 83 h 195"/>
                  <a:gd name="T18" fmla="*/ 8 w 44"/>
                  <a:gd name="T19" fmla="*/ 94 h 195"/>
                  <a:gd name="T20" fmla="*/ 8 w 44"/>
                  <a:gd name="T21" fmla="*/ 104 h 195"/>
                  <a:gd name="T22" fmla="*/ 7 w 44"/>
                  <a:gd name="T23" fmla="*/ 117 h 195"/>
                  <a:gd name="T24" fmla="*/ 6 w 44"/>
                  <a:gd name="T25" fmla="*/ 128 h 195"/>
                  <a:gd name="T26" fmla="*/ 5 w 44"/>
                  <a:gd name="T27" fmla="*/ 141 h 195"/>
                  <a:gd name="T28" fmla="*/ 4 w 44"/>
                  <a:gd name="T29" fmla="*/ 153 h 195"/>
                  <a:gd name="T30" fmla="*/ 3 w 44"/>
                  <a:gd name="T31" fmla="*/ 166 h 195"/>
                  <a:gd name="T32" fmla="*/ 0 w 44"/>
                  <a:gd name="T33" fmla="*/ 181 h 195"/>
                  <a:gd name="T34" fmla="*/ 0 w 44"/>
                  <a:gd name="T35" fmla="*/ 195 h 195"/>
                  <a:gd name="T36" fmla="*/ 36 w 44"/>
                  <a:gd name="T37" fmla="*/ 195 h 195"/>
                  <a:gd name="T38" fmla="*/ 36 w 44"/>
                  <a:gd name="T39" fmla="*/ 181 h 195"/>
                  <a:gd name="T40" fmla="*/ 36 w 44"/>
                  <a:gd name="T41" fmla="*/ 168 h 195"/>
                  <a:gd name="T42" fmla="*/ 37 w 44"/>
                  <a:gd name="T43" fmla="*/ 155 h 195"/>
                  <a:gd name="T44" fmla="*/ 38 w 44"/>
                  <a:gd name="T45" fmla="*/ 143 h 195"/>
                  <a:gd name="T46" fmla="*/ 39 w 44"/>
                  <a:gd name="T47" fmla="*/ 130 h 195"/>
                  <a:gd name="T48" fmla="*/ 40 w 44"/>
                  <a:gd name="T49" fmla="*/ 119 h 195"/>
                  <a:gd name="T50" fmla="*/ 41 w 44"/>
                  <a:gd name="T51" fmla="*/ 106 h 195"/>
                  <a:gd name="T52" fmla="*/ 43 w 44"/>
                  <a:gd name="T53" fmla="*/ 96 h 195"/>
                  <a:gd name="T54" fmla="*/ 43 w 44"/>
                  <a:gd name="T55" fmla="*/ 85 h 195"/>
                  <a:gd name="T56" fmla="*/ 44 w 44"/>
                  <a:gd name="T57" fmla="*/ 74 h 195"/>
                  <a:gd name="T58" fmla="*/ 44 w 44"/>
                  <a:gd name="T59" fmla="*/ 63 h 195"/>
                  <a:gd name="T60" fmla="*/ 43 w 44"/>
                  <a:gd name="T61" fmla="*/ 52 h 195"/>
                  <a:gd name="T62" fmla="*/ 42 w 44"/>
                  <a:gd name="T63" fmla="*/ 40 h 195"/>
                  <a:gd name="T64" fmla="*/ 40 w 44"/>
                  <a:gd name="T65" fmla="*/ 31 h 195"/>
                  <a:gd name="T66" fmla="*/ 38 w 44"/>
                  <a:gd name="T67" fmla="*/ 20 h 195"/>
                  <a:gd name="T68" fmla="*/ 35 w 44"/>
                  <a:gd name="T69" fmla="*/ 9 h 195"/>
                  <a:gd name="T70" fmla="*/ 33 w 44"/>
                  <a:gd name="T71" fmla="*/ 22 h 195"/>
                  <a:gd name="T72" fmla="*/ 35 w 44"/>
                  <a:gd name="T73" fmla="*/ 9 h 195"/>
                  <a:gd name="T74" fmla="*/ 32 w 44"/>
                  <a:gd name="T75" fmla="*/ 4 h 195"/>
                  <a:gd name="T76" fmla="*/ 26 w 44"/>
                  <a:gd name="T77" fmla="*/ 1 h 195"/>
                  <a:gd name="T78" fmla="*/ 20 w 44"/>
                  <a:gd name="T79" fmla="*/ 0 h 195"/>
                  <a:gd name="T80" fmla="*/ 14 w 44"/>
                  <a:gd name="T81" fmla="*/ 0 h 195"/>
                  <a:gd name="T82" fmla="*/ 8 w 44"/>
                  <a:gd name="T83" fmla="*/ 3 h 195"/>
                  <a:gd name="T84" fmla="*/ 4 w 44"/>
                  <a:gd name="T85" fmla="*/ 6 h 195"/>
                  <a:gd name="T86" fmla="*/ 0 w 44"/>
                  <a:gd name="T87" fmla="*/ 11 h 195"/>
                  <a:gd name="T88" fmla="*/ 2 w 44"/>
                  <a:gd name="T89" fmla="*/ 18 h 195"/>
                  <a:gd name="T90" fmla="*/ 4 w 44"/>
                  <a:gd name="T91" fmla="*/ 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" h="195">
                    <a:moveTo>
                      <a:pt x="4" y="5"/>
                    </a:moveTo>
                    <a:lnTo>
                      <a:pt x="2" y="18"/>
                    </a:lnTo>
                    <a:lnTo>
                      <a:pt x="5" y="26"/>
                    </a:lnTo>
                    <a:lnTo>
                      <a:pt x="7" y="35"/>
                    </a:lnTo>
                    <a:lnTo>
                      <a:pt x="9" y="44"/>
                    </a:lnTo>
                    <a:lnTo>
                      <a:pt x="10" y="54"/>
                    </a:lnTo>
                    <a:lnTo>
                      <a:pt x="9" y="63"/>
                    </a:lnTo>
                    <a:lnTo>
                      <a:pt x="9" y="72"/>
                    </a:lnTo>
                    <a:lnTo>
                      <a:pt x="8" y="83"/>
                    </a:lnTo>
                    <a:lnTo>
                      <a:pt x="8" y="94"/>
                    </a:lnTo>
                    <a:lnTo>
                      <a:pt x="8" y="104"/>
                    </a:lnTo>
                    <a:lnTo>
                      <a:pt x="7" y="117"/>
                    </a:lnTo>
                    <a:lnTo>
                      <a:pt x="6" y="128"/>
                    </a:lnTo>
                    <a:lnTo>
                      <a:pt x="5" y="141"/>
                    </a:lnTo>
                    <a:lnTo>
                      <a:pt x="4" y="153"/>
                    </a:lnTo>
                    <a:lnTo>
                      <a:pt x="3" y="166"/>
                    </a:lnTo>
                    <a:lnTo>
                      <a:pt x="0" y="181"/>
                    </a:lnTo>
                    <a:lnTo>
                      <a:pt x="0" y="195"/>
                    </a:lnTo>
                    <a:lnTo>
                      <a:pt x="36" y="195"/>
                    </a:lnTo>
                    <a:lnTo>
                      <a:pt x="36" y="181"/>
                    </a:lnTo>
                    <a:lnTo>
                      <a:pt x="36" y="168"/>
                    </a:lnTo>
                    <a:lnTo>
                      <a:pt x="37" y="155"/>
                    </a:lnTo>
                    <a:lnTo>
                      <a:pt x="38" y="143"/>
                    </a:lnTo>
                    <a:lnTo>
                      <a:pt x="39" y="130"/>
                    </a:lnTo>
                    <a:lnTo>
                      <a:pt x="40" y="119"/>
                    </a:lnTo>
                    <a:lnTo>
                      <a:pt x="41" y="106"/>
                    </a:lnTo>
                    <a:lnTo>
                      <a:pt x="43" y="96"/>
                    </a:lnTo>
                    <a:lnTo>
                      <a:pt x="43" y="85"/>
                    </a:lnTo>
                    <a:lnTo>
                      <a:pt x="44" y="74"/>
                    </a:lnTo>
                    <a:lnTo>
                      <a:pt x="44" y="63"/>
                    </a:lnTo>
                    <a:lnTo>
                      <a:pt x="43" y="52"/>
                    </a:lnTo>
                    <a:lnTo>
                      <a:pt x="42" y="40"/>
                    </a:lnTo>
                    <a:lnTo>
                      <a:pt x="40" y="31"/>
                    </a:lnTo>
                    <a:lnTo>
                      <a:pt x="38" y="20"/>
                    </a:lnTo>
                    <a:lnTo>
                      <a:pt x="35" y="9"/>
                    </a:lnTo>
                    <a:lnTo>
                      <a:pt x="33" y="22"/>
                    </a:lnTo>
                    <a:lnTo>
                      <a:pt x="35" y="9"/>
                    </a:lnTo>
                    <a:lnTo>
                      <a:pt x="32" y="4"/>
                    </a:lnTo>
                    <a:lnTo>
                      <a:pt x="26" y="1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2" y="18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08" name="Freeform 1224"/>
              <p:cNvSpPr>
                <a:spLocks/>
              </p:cNvSpPr>
              <p:nvPr/>
            </p:nvSpPr>
            <p:spPr bwMode="auto">
              <a:xfrm>
                <a:off x="2732" y="3186"/>
                <a:ext cx="7" cy="6"/>
              </a:xfrm>
              <a:custGeom>
                <a:avLst/>
                <a:gdLst>
                  <a:gd name="T0" fmla="*/ 39 w 71"/>
                  <a:gd name="T1" fmla="*/ 21 h 73"/>
                  <a:gd name="T2" fmla="*/ 39 w 71"/>
                  <a:gd name="T3" fmla="*/ 7 h 73"/>
                  <a:gd name="T4" fmla="*/ 34 w 71"/>
                  <a:gd name="T5" fmla="*/ 13 h 73"/>
                  <a:gd name="T6" fmla="*/ 29 w 71"/>
                  <a:gd name="T7" fmla="*/ 20 h 73"/>
                  <a:gd name="T8" fmla="*/ 25 w 71"/>
                  <a:gd name="T9" fmla="*/ 26 h 73"/>
                  <a:gd name="T10" fmla="*/ 20 w 71"/>
                  <a:gd name="T11" fmla="*/ 31 h 73"/>
                  <a:gd name="T12" fmla="*/ 14 w 71"/>
                  <a:gd name="T13" fmla="*/ 39 h 73"/>
                  <a:gd name="T14" fmla="*/ 10 w 71"/>
                  <a:gd name="T15" fmla="*/ 45 h 73"/>
                  <a:gd name="T16" fmla="*/ 6 w 71"/>
                  <a:gd name="T17" fmla="*/ 50 h 73"/>
                  <a:gd name="T18" fmla="*/ 0 w 71"/>
                  <a:gd name="T19" fmla="*/ 56 h 73"/>
                  <a:gd name="T20" fmla="*/ 29 w 71"/>
                  <a:gd name="T21" fmla="*/ 73 h 73"/>
                  <a:gd name="T22" fmla="*/ 33 w 71"/>
                  <a:gd name="T23" fmla="*/ 67 h 73"/>
                  <a:gd name="T24" fmla="*/ 39 w 71"/>
                  <a:gd name="T25" fmla="*/ 59 h 73"/>
                  <a:gd name="T26" fmla="*/ 43 w 71"/>
                  <a:gd name="T27" fmla="*/ 53 h 73"/>
                  <a:gd name="T28" fmla="*/ 47 w 71"/>
                  <a:gd name="T29" fmla="*/ 48 h 73"/>
                  <a:gd name="T30" fmla="*/ 54 w 71"/>
                  <a:gd name="T31" fmla="*/ 41 h 73"/>
                  <a:gd name="T32" fmla="*/ 58 w 71"/>
                  <a:gd name="T33" fmla="*/ 35 h 73"/>
                  <a:gd name="T34" fmla="*/ 63 w 71"/>
                  <a:gd name="T35" fmla="*/ 27 h 73"/>
                  <a:gd name="T36" fmla="*/ 68 w 71"/>
                  <a:gd name="T37" fmla="*/ 21 h 73"/>
                  <a:gd name="T38" fmla="*/ 68 w 71"/>
                  <a:gd name="T39" fmla="*/ 7 h 73"/>
                  <a:gd name="T40" fmla="*/ 68 w 71"/>
                  <a:gd name="T41" fmla="*/ 21 h 73"/>
                  <a:gd name="T42" fmla="*/ 71 w 71"/>
                  <a:gd name="T43" fmla="*/ 16 h 73"/>
                  <a:gd name="T44" fmla="*/ 70 w 71"/>
                  <a:gd name="T45" fmla="*/ 11 h 73"/>
                  <a:gd name="T46" fmla="*/ 68 w 71"/>
                  <a:gd name="T47" fmla="*/ 7 h 73"/>
                  <a:gd name="T48" fmla="*/ 63 w 71"/>
                  <a:gd name="T49" fmla="*/ 3 h 73"/>
                  <a:gd name="T50" fmla="*/ 57 w 71"/>
                  <a:gd name="T51" fmla="*/ 2 h 73"/>
                  <a:gd name="T52" fmla="*/ 50 w 71"/>
                  <a:gd name="T53" fmla="*/ 0 h 73"/>
                  <a:gd name="T54" fmla="*/ 44 w 71"/>
                  <a:gd name="T55" fmla="*/ 3 h 73"/>
                  <a:gd name="T56" fmla="*/ 39 w 71"/>
                  <a:gd name="T57" fmla="*/ 7 h 73"/>
                  <a:gd name="T58" fmla="*/ 39 w 71"/>
                  <a:gd name="T59" fmla="*/ 2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1" h="73">
                    <a:moveTo>
                      <a:pt x="39" y="21"/>
                    </a:moveTo>
                    <a:lnTo>
                      <a:pt x="39" y="7"/>
                    </a:lnTo>
                    <a:lnTo>
                      <a:pt x="34" y="13"/>
                    </a:lnTo>
                    <a:lnTo>
                      <a:pt x="29" y="20"/>
                    </a:lnTo>
                    <a:lnTo>
                      <a:pt x="25" y="26"/>
                    </a:lnTo>
                    <a:lnTo>
                      <a:pt x="20" y="31"/>
                    </a:lnTo>
                    <a:lnTo>
                      <a:pt x="14" y="39"/>
                    </a:lnTo>
                    <a:lnTo>
                      <a:pt x="10" y="45"/>
                    </a:lnTo>
                    <a:lnTo>
                      <a:pt x="6" y="50"/>
                    </a:lnTo>
                    <a:lnTo>
                      <a:pt x="0" y="56"/>
                    </a:lnTo>
                    <a:lnTo>
                      <a:pt x="29" y="73"/>
                    </a:lnTo>
                    <a:lnTo>
                      <a:pt x="33" y="67"/>
                    </a:lnTo>
                    <a:lnTo>
                      <a:pt x="39" y="59"/>
                    </a:lnTo>
                    <a:lnTo>
                      <a:pt x="43" y="53"/>
                    </a:lnTo>
                    <a:lnTo>
                      <a:pt x="47" y="48"/>
                    </a:lnTo>
                    <a:lnTo>
                      <a:pt x="54" y="41"/>
                    </a:lnTo>
                    <a:lnTo>
                      <a:pt x="58" y="35"/>
                    </a:lnTo>
                    <a:lnTo>
                      <a:pt x="63" y="27"/>
                    </a:lnTo>
                    <a:lnTo>
                      <a:pt x="68" y="21"/>
                    </a:lnTo>
                    <a:lnTo>
                      <a:pt x="68" y="7"/>
                    </a:lnTo>
                    <a:lnTo>
                      <a:pt x="68" y="21"/>
                    </a:lnTo>
                    <a:lnTo>
                      <a:pt x="71" y="16"/>
                    </a:lnTo>
                    <a:lnTo>
                      <a:pt x="70" y="11"/>
                    </a:lnTo>
                    <a:lnTo>
                      <a:pt x="68" y="7"/>
                    </a:lnTo>
                    <a:lnTo>
                      <a:pt x="63" y="3"/>
                    </a:lnTo>
                    <a:lnTo>
                      <a:pt x="57" y="2"/>
                    </a:lnTo>
                    <a:lnTo>
                      <a:pt x="50" y="0"/>
                    </a:lnTo>
                    <a:lnTo>
                      <a:pt x="44" y="3"/>
                    </a:lnTo>
                    <a:lnTo>
                      <a:pt x="39" y="7"/>
                    </a:lnTo>
                    <a:lnTo>
                      <a:pt x="39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09" name="Freeform 1225"/>
              <p:cNvSpPr>
                <a:spLocks/>
              </p:cNvSpPr>
              <p:nvPr/>
            </p:nvSpPr>
            <p:spPr bwMode="auto">
              <a:xfrm>
                <a:off x="2732" y="3181"/>
                <a:ext cx="7" cy="7"/>
              </a:xfrm>
              <a:custGeom>
                <a:avLst/>
                <a:gdLst>
                  <a:gd name="T0" fmla="*/ 0 w 72"/>
                  <a:gd name="T1" fmla="*/ 13 h 72"/>
                  <a:gd name="T2" fmla="*/ 4 w 72"/>
                  <a:gd name="T3" fmla="*/ 22 h 72"/>
                  <a:gd name="T4" fmla="*/ 10 w 72"/>
                  <a:gd name="T5" fmla="*/ 28 h 72"/>
                  <a:gd name="T6" fmla="*/ 14 w 72"/>
                  <a:gd name="T7" fmla="*/ 33 h 72"/>
                  <a:gd name="T8" fmla="*/ 18 w 72"/>
                  <a:gd name="T9" fmla="*/ 39 h 72"/>
                  <a:gd name="T10" fmla="*/ 23 w 72"/>
                  <a:gd name="T11" fmla="*/ 46 h 72"/>
                  <a:gd name="T12" fmla="*/ 29 w 72"/>
                  <a:gd name="T13" fmla="*/ 53 h 72"/>
                  <a:gd name="T14" fmla="*/ 33 w 72"/>
                  <a:gd name="T15" fmla="*/ 59 h 72"/>
                  <a:gd name="T16" fmla="*/ 38 w 72"/>
                  <a:gd name="T17" fmla="*/ 66 h 72"/>
                  <a:gd name="T18" fmla="*/ 43 w 72"/>
                  <a:gd name="T19" fmla="*/ 72 h 72"/>
                  <a:gd name="T20" fmla="*/ 72 w 72"/>
                  <a:gd name="T21" fmla="*/ 58 h 72"/>
                  <a:gd name="T22" fmla="*/ 67 w 72"/>
                  <a:gd name="T23" fmla="*/ 51 h 72"/>
                  <a:gd name="T24" fmla="*/ 62 w 72"/>
                  <a:gd name="T25" fmla="*/ 44 h 72"/>
                  <a:gd name="T26" fmla="*/ 58 w 72"/>
                  <a:gd name="T27" fmla="*/ 38 h 72"/>
                  <a:gd name="T28" fmla="*/ 52 w 72"/>
                  <a:gd name="T29" fmla="*/ 32 h 72"/>
                  <a:gd name="T30" fmla="*/ 47 w 72"/>
                  <a:gd name="T31" fmla="*/ 25 h 72"/>
                  <a:gd name="T32" fmla="*/ 43 w 72"/>
                  <a:gd name="T33" fmla="*/ 18 h 72"/>
                  <a:gd name="T34" fmla="*/ 37 w 72"/>
                  <a:gd name="T35" fmla="*/ 11 h 72"/>
                  <a:gd name="T36" fmla="*/ 33 w 72"/>
                  <a:gd name="T37" fmla="*/ 5 h 72"/>
                  <a:gd name="T38" fmla="*/ 36 w 72"/>
                  <a:gd name="T39" fmla="*/ 13 h 72"/>
                  <a:gd name="T40" fmla="*/ 33 w 72"/>
                  <a:gd name="T41" fmla="*/ 5 h 72"/>
                  <a:gd name="T42" fmla="*/ 27 w 72"/>
                  <a:gd name="T43" fmla="*/ 1 h 72"/>
                  <a:gd name="T44" fmla="*/ 21 w 72"/>
                  <a:gd name="T45" fmla="*/ 0 h 72"/>
                  <a:gd name="T46" fmla="*/ 15 w 72"/>
                  <a:gd name="T47" fmla="*/ 0 h 72"/>
                  <a:gd name="T48" fmla="*/ 9 w 72"/>
                  <a:gd name="T49" fmla="*/ 2 h 72"/>
                  <a:gd name="T50" fmla="*/ 4 w 72"/>
                  <a:gd name="T51" fmla="*/ 6 h 72"/>
                  <a:gd name="T52" fmla="*/ 2 w 72"/>
                  <a:gd name="T53" fmla="*/ 11 h 72"/>
                  <a:gd name="T54" fmla="*/ 0 w 72"/>
                  <a:gd name="T55" fmla="*/ 16 h 72"/>
                  <a:gd name="T56" fmla="*/ 4 w 72"/>
                  <a:gd name="T57" fmla="*/ 22 h 72"/>
                  <a:gd name="T58" fmla="*/ 0 w 72"/>
                  <a:gd name="T59" fmla="*/ 1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2" h="72">
                    <a:moveTo>
                      <a:pt x="0" y="13"/>
                    </a:moveTo>
                    <a:lnTo>
                      <a:pt x="4" y="22"/>
                    </a:lnTo>
                    <a:lnTo>
                      <a:pt x="10" y="28"/>
                    </a:lnTo>
                    <a:lnTo>
                      <a:pt x="14" y="33"/>
                    </a:lnTo>
                    <a:lnTo>
                      <a:pt x="18" y="39"/>
                    </a:lnTo>
                    <a:lnTo>
                      <a:pt x="23" y="46"/>
                    </a:lnTo>
                    <a:lnTo>
                      <a:pt x="29" y="53"/>
                    </a:lnTo>
                    <a:lnTo>
                      <a:pt x="33" y="59"/>
                    </a:lnTo>
                    <a:lnTo>
                      <a:pt x="38" y="66"/>
                    </a:lnTo>
                    <a:lnTo>
                      <a:pt x="43" y="72"/>
                    </a:lnTo>
                    <a:lnTo>
                      <a:pt x="72" y="58"/>
                    </a:lnTo>
                    <a:lnTo>
                      <a:pt x="67" y="51"/>
                    </a:lnTo>
                    <a:lnTo>
                      <a:pt x="62" y="44"/>
                    </a:lnTo>
                    <a:lnTo>
                      <a:pt x="58" y="38"/>
                    </a:lnTo>
                    <a:lnTo>
                      <a:pt x="52" y="32"/>
                    </a:lnTo>
                    <a:lnTo>
                      <a:pt x="47" y="25"/>
                    </a:lnTo>
                    <a:lnTo>
                      <a:pt x="43" y="18"/>
                    </a:lnTo>
                    <a:lnTo>
                      <a:pt x="37" y="11"/>
                    </a:lnTo>
                    <a:lnTo>
                      <a:pt x="33" y="5"/>
                    </a:lnTo>
                    <a:lnTo>
                      <a:pt x="36" y="13"/>
                    </a:lnTo>
                    <a:lnTo>
                      <a:pt x="33" y="5"/>
                    </a:lnTo>
                    <a:lnTo>
                      <a:pt x="27" y="1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4" y="22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10" name="Freeform 1226"/>
              <p:cNvSpPr>
                <a:spLocks/>
              </p:cNvSpPr>
              <p:nvPr/>
            </p:nvSpPr>
            <p:spPr bwMode="auto">
              <a:xfrm>
                <a:off x="2732" y="3174"/>
                <a:ext cx="5" cy="8"/>
              </a:xfrm>
              <a:custGeom>
                <a:avLst/>
                <a:gdLst>
                  <a:gd name="T0" fmla="*/ 22 w 54"/>
                  <a:gd name="T1" fmla="*/ 22 h 93"/>
                  <a:gd name="T2" fmla="*/ 19 w 54"/>
                  <a:gd name="T3" fmla="*/ 15 h 93"/>
                  <a:gd name="T4" fmla="*/ 19 w 54"/>
                  <a:gd name="T5" fmla="*/ 22 h 93"/>
                  <a:gd name="T6" fmla="*/ 17 w 54"/>
                  <a:gd name="T7" fmla="*/ 31 h 93"/>
                  <a:gd name="T8" fmla="*/ 14 w 54"/>
                  <a:gd name="T9" fmla="*/ 41 h 93"/>
                  <a:gd name="T10" fmla="*/ 11 w 54"/>
                  <a:gd name="T11" fmla="*/ 51 h 93"/>
                  <a:gd name="T12" fmla="*/ 8 w 54"/>
                  <a:gd name="T13" fmla="*/ 60 h 93"/>
                  <a:gd name="T14" fmla="*/ 5 w 54"/>
                  <a:gd name="T15" fmla="*/ 71 h 93"/>
                  <a:gd name="T16" fmla="*/ 3 w 54"/>
                  <a:gd name="T17" fmla="*/ 81 h 93"/>
                  <a:gd name="T18" fmla="*/ 0 w 54"/>
                  <a:gd name="T19" fmla="*/ 93 h 93"/>
                  <a:gd name="T20" fmla="*/ 36 w 54"/>
                  <a:gd name="T21" fmla="*/ 93 h 93"/>
                  <a:gd name="T22" fmla="*/ 36 w 54"/>
                  <a:gd name="T23" fmla="*/ 85 h 93"/>
                  <a:gd name="T24" fmla="*/ 38 w 54"/>
                  <a:gd name="T25" fmla="*/ 77 h 93"/>
                  <a:gd name="T26" fmla="*/ 41 w 54"/>
                  <a:gd name="T27" fmla="*/ 66 h 93"/>
                  <a:gd name="T28" fmla="*/ 44 w 54"/>
                  <a:gd name="T29" fmla="*/ 57 h 93"/>
                  <a:gd name="T30" fmla="*/ 47 w 54"/>
                  <a:gd name="T31" fmla="*/ 47 h 93"/>
                  <a:gd name="T32" fmla="*/ 50 w 54"/>
                  <a:gd name="T33" fmla="*/ 38 h 93"/>
                  <a:gd name="T34" fmla="*/ 52 w 54"/>
                  <a:gd name="T35" fmla="*/ 26 h 93"/>
                  <a:gd name="T36" fmla="*/ 54 w 54"/>
                  <a:gd name="T37" fmla="*/ 15 h 93"/>
                  <a:gd name="T38" fmla="*/ 51 w 54"/>
                  <a:gd name="T39" fmla="*/ 8 h 93"/>
                  <a:gd name="T40" fmla="*/ 54 w 54"/>
                  <a:gd name="T41" fmla="*/ 15 h 93"/>
                  <a:gd name="T42" fmla="*/ 53 w 54"/>
                  <a:gd name="T43" fmla="*/ 9 h 93"/>
                  <a:gd name="T44" fmla="*/ 49 w 54"/>
                  <a:gd name="T45" fmla="*/ 4 h 93"/>
                  <a:gd name="T46" fmla="*/ 43 w 54"/>
                  <a:gd name="T47" fmla="*/ 1 h 93"/>
                  <a:gd name="T48" fmla="*/ 37 w 54"/>
                  <a:gd name="T49" fmla="*/ 0 h 93"/>
                  <a:gd name="T50" fmla="*/ 31 w 54"/>
                  <a:gd name="T51" fmla="*/ 1 h 93"/>
                  <a:gd name="T52" fmla="*/ 24 w 54"/>
                  <a:gd name="T53" fmla="*/ 4 h 93"/>
                  <a:gd name="T54" fmla="*/ 20 w 54"/>
                  <a:gd name="T55" fmla="*/ 9 h 93"/>
                  <a:gd name="T56" fmla="*/ 19 w 54"/>
                  <a:gd name="T57" fmla="*/ 15 h 93"/>
                  <a:gd name="T58" fmla="*/ 22 w 54"/>
                  <a:gd name="T59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4" h="93">
                    <a:moveTo>
                      <a:pt x="22" y="22"/>
                    </a:moveTo>
                    <a:lnTo>
                      <a:pt x="19" y="15"/>
                    </a:lnTo>
                    <a:lnTo>
                      <a:pt x="19" y="22"/>
                    </a:lnTo>
                    <a:lnTo>
                      <a:pt x="17" y="31"/>
                    </a:lnTo>
                    <a:lnTo>
                      <a:pt x="14" y="41"/>
                    </a:lnTo>
                    <a:lnTo>
                      <a:pt x="11" y="51"/>
                    </a:lnTo>
                    <a:lnTo>
                      <a:pt x="8" y="60"/>
                    </a:lnTo>
                    <a:lnTo>
                      <a:pt x="5" y="71"/>
                    </a:lnTo>
                    <a:lnTo>
                      <a:pt x="3" y="81"/>
                    </a:lnTo>
                    <a:lnTo>
                      <a:pt x="0" y="93"/>
                    </a:lnTo>
                    <a:lnTo>
                      <a:pt x="36" y="93"/>
                    </a:lnTo>
                    <a:lnTo>
                      <a:pt x="36" y="85"/>
                    </a:lnTo>
                    <a:lnTo>
                      <a:pt x="38" y="77"/>
                    </a:lnTo>
                    <a:lnTo>
                      <a:pt x="41" y="66"/>
                    </a:lnTo>
                    <a:lnTo>
                      <a:pt x="44" y="57"/>
                    </a:lnTo>
                    <a:lnTo>
                      <a:pt x="47" y="47"/>
                    </a:lnTo>
                    <a:lnTo>
                      <a:pt x="50" y="38"/>
                    </a:lnTo>
                    <a:lnTo>
                      <a:pt x="52" y="26"/>
                    </a:lnTo>
                    <a:lnTo>
                      <a:pt x="54" y="15"/>
                    </a:lnTo>
                    <a:lnTo>
                      <a:pt x="51" y="8"/>
                    </a:lnTo>
                    <a:lnTo>
                      <a:pt x="54" y="15"/>
                    </a:lnTo>
                    <a:lnTo>
                      <a:pt x="53" y="9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20" y="9"/>
                    </a:lnTo>
                    <a:lnTo>
                      <a:pt x="19" y="15"/>
                    </a:lnTo>
                    <a:lnTo>
                      <a:pt x="2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11" name="Freeform 1227"/>
              <p:cNvSpPr>
                <a:spLocks/>
              </p:cNvSpPr>
              <p:nvPr/>
            </p:nvSpPr>
            <p:spPr bwMode="auto">
              <a:xfrm>
                <a:off x="2730" y="3169"/>
                <a:ext cx="7" cy="7"/>
              </a:xfrm>
              <a:custGeom>
                <a:avLst/>
                <a:gdLst>
                  <a:gd name="T0" fmla="*/ 2 w 69"/>
                  <a:gd name="T1" fmla="*/ 7 h 73"/>
                  <a:gd name="T2" fmla="*/ 2 w 69"/>
                  <a:gd name="T3" fmla="*/ 21 h 73"/>
                  <a:gd name="T4" fmla="*/ 7 w 69"/>
                  <a:gd name="T5" fmla="*/ 28 h 73"/>
                  <a:gd name="T6" fmla="*/ 11 w 69"/>
                  <a:gd name="T7" fmla="*/ 35 h 73"/>
                  <a:gd name="T8" fmla="*/ 17 w 69"/>
                  <a:gd name="T9" fmla="*/ 42 h 73"/>
                  <a:gd name="T10" fmla="*/ 22 w 69"/>
                  <a:gd name="T11" fmla="*/ 47 h 73"/>
                  <a:gd name="T12" fmla="*/ 26 w 69"/>
                  <a:gd name="T13" fmla="*/ 54 h 73"/>
                  <a:gd name="T14" fmla="*/ 31 w 69"/>
                  <a:gd name="T15" fmla="*/ 61 h 73"/>
                  <a:gd name="T16" fmla="*/ 35 w 69"/>
                  <a:gd name="T17" fmla="*/ 67 h 73"/>
                  <a:gd name="T18" fmla="*/ 40 w 69"/>
                  <a:gd name="T19" fmla="*/ 73 h 73"/>
                  <a:gd name="T20" fmla="*/ 69 w 69"/>
                  <a:gd name="T21" fmla="*/ 59 h 73"/>
                  <a:gd name="T22" fmla="*/ 64 w 69"/>
                  <a:gd name="T23" fmla="*/ 52 h 73"/>
                  <a:gd name="T24" fmla="*/ 60 w 69"/>
                  <a:gd name="T25" fmla="*/ 46 h 73"/>
                  <a:gd name="T26" fmla="*/ 55 w 69"/>
                  <a:gd name="T27" fmla="*/ 40 h 73"/>
                  <a:gd name="T28" fmla="*/ 51 w 69"/>
                  <a:gd name="T29" fmla="*/ 33 h 73"/>
                  <a:gd name="T30" fmla="*/ 44 w 69"/>
                  <a:gd name="T31" fmla="*/ 26 h 73"/>
                  <a:gd name="T32" fmla="*/ 40 w 69"/>
                  <a:gd name="T33" fmla="*/ 20 h 73"/>
                  <a:gd name="T34" fmla="*/ 36 w 69"/>
                  <a:gd name="T35" fmla="*/ 13 h 73"/>
                  <a:gd name="T36" fmla="*/ 31 w 69"/>
                  <a:gd name="T37" fmla="*/ 7 h 73"/>
                  <a:gd name="T38" fmla="*/ 31 w 69"/>
                  <a:gd name="T39" fmla="*/ 21 h 73"/>
                  <a:gd name="T40" fmla="*/ 31 w 69"/>
                  <a:gd name="T41" fmla="*/ 7 h 73"/>
                  <a:gd name="T42" fmla="*/ 27 w 69"/>
                  <a:gd name="T43" fmla="*/ 2 h 73"/>
                  <a:gd name="T44" fmla="*/ 21 w 69"/>
                  <a:gd name="T45" fmla="*/ 0 h 73"/>
                  <a:gd name="T46" fmla="*/ 14 w 69"/>
                  <a:gd name="T47" fmla="*/ 0 h 73"/>
                  <a:gd name="T48" fmla="*/ 9 w 69"/>
                  <a:gd name="T49" fmla="*/ 2 h 73"/>
                  <a:gd name="T50" fmla="*/ 4 w 69"/>
                  <a:gd name="T51" fmla="*/ 5 h 73"/>
                  <a:gd name="T52" fmla="*/ 1 w 69"/>
                  <a:gd name="T53" fmla="*/ 10 h 73"/>
                  <a:gd name="T54" fmla="*/ 0 w 69"/>
                  <a:gd name="T55" fmla="*/ 15 h 73"/>
                  <a:gd name="T56" fmla="*/ 2 w 69"/>
                  <a:gd name="T57" fmla="*/ 21 h 73"/>
                  <a:gd name="T58" fmla="*/ 2 w 69"/>
                  <a:gd name="T59" fmla="*/ 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9" h="73">
                    <a:moveTo>
                      <a:pt x="2" y="7"/>
                    </a:moveTo>
                    <a:lnTo>
                      <a:pt x="2" y="21"/>
                    </a:lnTo>
                    <a:lnTo>
                      <a:pt x="7" y="28"/>
                    </a:lnTo>
                    <a:lnTo>
                      <a:pt x="11" y="35"/>
                    </a:lnTo>
                    <a:lnTo>
                      <a:pt x="17" y="42"/>
                    </a:lnTo>
                    <a:lnTo>
                      <a:pt x="22" y="47"/>
                    </a:lnTo>
                    <a:lnTo>
                      <a:pt x="26" y="54"/>
                    </a:lnTo>
                    <a:lnTo>
                      <a:pt x="31" y="61"/>
                    </a:lnTo>
                    <a:lnTo>
                      <a:pt x="35" y="67"/>
                    </a:lnTo>
                    <a:lnTo>
                      <a:pt x="40" y="73"/>
                    </a:lnTo>
                    <a:lnTo>
                      <a:pt x="69" y="59"/>
                    </a:lnTo>
                    <a:lnTo>
                      <a:pt x="64" y="52"/>
                    </a:lnTo>
                    <a:lnTo>
                      <a:pt x="60" y="46"/>
                    </a:lnTo>
                    <a:lnTo>
                      <a:pt x="55" y="40"/>
                    </a:lnTo>
                    <a:lnTo>
                      <a:pt x="51" y="33"/>
                    </a:lnTo>
                    <a:lnTo>
                      <a:pt x="44" y="26"/>
                    </a:lnTo>
                    <a:lnTo>
                      <a:pt x="40" y="20"/>
                    </a:lnTo>
                    <a:lnTo>
                      <a:pt x="36" y="13"/>
                    </a:lnTo>
                    <a:lnTo>
                      <a:pt x="31" y="7"/>
                    </a:lnTo>
                    <a:lnTo>
                      <a:pt x="31" y="21"/>
                    </a:lnTo>
                    <a:lnTo>
                      <a:pt x="31" y="7"/>
                    </a:lnTo>
                    <a:lnTo>
                      <a:pt x="27" y="2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2"/>
                    </a:lnTo>
                    <a:lnTo>
                      <a:pt x="4" y="5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12" name="Freeform 1228"/>
              <p:cNvSpPr>
                <a:spLocks/>
              </p:cNvSpPr>
              <p:nvPr/>
            </p:nvSpPr>
            <p:spPr bwMode="auto">
              <a:xfrm>
                <a:off x="2731" y="3162"/>
                <a:ext cx="12" cy="9"/>
              </a:xfrm>
              <a:custGeom>
                <a:avLst/>
                <a:gdLst>
                  <a:gd name="T0" fmla="*/ 95 w 131"/>
                  <a:gd name="T1" fmla="*/ 15 h 100"/>
                  <a:gd name="T2" fmla="*/ 113 w 131"/>
                  <a:gd name="T3" fmla="*/ 0 h 100"/>
                  <a:gd name="T4" fmla="*/ 92 w 131"/>
                  <a:gd name="T5" fmla="*/ 3 h 100"/>
                  <a:gd name="T6" fmla="*/ 75 w 131"/>
                  <a:gd name="T7" fmla="*/ 11 h 100"/>
                  <a:gd name="T8" fmla="*/ 58 w 131"/>
                  <a:gd name="T9" fmla="*/ 22 h 100"/>
                  <a:gd name="T10" fmla="*/ 43 w 131"/>
                  <a:gd name="T11" fmla="*/ 35 h 100"/>
                  <a:gd name="T12" fmla="*/ 30 w 131"/>
                  <a:gd name="T13" fmla="*/ 49 h 100"/>
                  <a:gd name="T14" fmla="*/ 19 w 131"/>
                  <a:gd name="T15" fmla="*/ 62 h 100"/>
                  <a:gd name="T16" fmla="*/ 8 w 131"/>
                  <a:gd name="T17" fmla="*/ 75 h 100"/>
                  <a:gd name="T18" fmla="*/ 0 w 131"/>
                  <a:gd name="T19" fmla="*/ 86 h 100"/>
                  <a:gd name="T20" fmla="*/ 29 w 131"/>
                  <a:gd name="T21" fmla="*/ 100 h 100"/>
                  <a:gd name="T22" fmla="*/ 37 w 131"/>
                  <a:gd name="T23" fmla="*/ 91 h 100"/>
                  <a:gd name="T24" fmla="*/ 48 w 131"/>
                  <a:gd name="T25" fmla="*/ 79 h 100"/>
                  <a:gd name="T26" fmla="*/ 57 w 131"/>
                  <a:gd name="T27" fmla="*/ 65 h 100"/>
                  <a:gd name="T28" fmla="*/ 68 w 131"/>
                  <a:gd name="T29" fmla="*/ 54 h 100"/>
                  <a:gd name="T30" fmla="*/ 81 w 131"/>
                  <a:gd name="T31" fmla="*/ 43 h 100"/>
                  <a:gd name="T32" fmla="*/ 93 w 131"/>
                  <a:gd name="T33" fmla="*/ 35 h 100"/>
                  <a:gd name="T34" fmla="*/ 105 w 131"/>
                  <a:gd name="T35" fmla="*/ 30 h 100"/>
                  <a:gd name="T36" fmla="*/ 113 w 131"/>
                  <a:gd name="T37" fmla="*/ 29 h 100"/>
                  <a:gd name="T38" fmla="*/ 131 w 131"/>
                  <a:gd name="T39" fmla="*/ 15 h 100"/>
                  <a:gd name="T40" fmla="*/ 113 w 131"/>
                  <a:gd name="T41" fmla="*/ 29 h 100"/>
                  <a:gd name="T42" fmla="*/ 125 w 131"/>
                  <a:gd name="T43" fmla="*/ 25 h 100"/>
                  <a:gd name="T44" fmla="*/ 131 w 131"/>
                  <a:gd name="T45" fmla="*/ 15 h 100"/>
                  <a:gd name="T46" fmla="*/ 125 w 131"/>
                  <a:gd name="T47" fmla="*/ 4 h 100"/>
                  <a:gd name="T48" fmla="*/ 113 w 131"/>
                  <a:gd name="T49" fmla="*/ 0 h 100"/>
                  <a:gd name="T50" fmla="*/ 95 w 131"/>
                  <a:gd name="T51" fmla="*/ 15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1" h="100">
                    <a:moveTo>
                      <a:pt x="95" y="15"/>
                    </a:moveTo>
                    <a:lnTo>
                      <a:pt x="113" y="0"/>
                    </a:lnTo>
                    <a:lnTo>
                      <a:pt x="92" y="3"/>
                    </a:lnTo>
                    <a:lnTo>
                      <a:pt x="75" y="11"/>
                    </a:lnTo>
                    <a:lnTo>
                      <a:pt x="58" y="22"/>
                    </a:lnTo>
                    <a:lnTo>
                      <a:pt x="43" y="35"/>
                    </a:lnTo>
                    <a:lnTo>
                      <a:pt x="30" y="49"/>
                    </a:lnTo>
                    <a:lnTo>
                      <a:pt x="19" y="62"/>
                    </a:lnTo>
                    <a:lnTo>
                      <a:pt x="8" y="75"/>
                    </a:lnTo>
                    <a:lnTo>
                      <a:pt x="0" y="86"/>
                    </a:lnTo>
                    <a:lnTo>
                      <a:pt x="29" y="100"/>
                    </a:lnTo>
                    <a:lnTo>
                      <a:pt x="37" y="91"/>
                    </a:lnTo>
                    <a:lnTo>
                      <a:pt x="48" y="79"/>
                    </a:lnTo>
                    <a:lnTo>
                      <a:pt x="57" y="65"/>
                    </a:lnTo>
                    <a:lnTo>
                      <a:pt x="68" y="54"/>
                    </a:lnTo>
                    <a:lnTo>
                      <a:pt x="81" y="43"/>
                    </a:lnTo>
                    <a:lnTo>
                      <a:pt x="93" y="35"/>
                    </a:lnTo>
                    <a:lnTo>
                      <a:pt x="105" y="30"/>
                    </a:lnTo>
                    <a:lnTo>
                      <a:pt x="113" y="29"/>
                    </a:lnTo>
                    <a:lnTo>
                      <a:pt x="131" y="15"/>
                    </a:lnTo>
                    <a:lnTo>
                      <a:pt x="113" y="29"/>
                    </a:lnTo>
                    <a:lnTo>
                      <a:pt x="125" y="25"/>
                    </a:lnTo>
                    <a:lnTo>
                      <a:pt x="131" y="15"/>
                    </a:lnTo>
                    <a:lnTo>
                      <a:pt x="125" y="4"/>
                    </a:lnTo>
                    <a:lnTo>
                      <a:pt x="113" y="0"/>
                    </a:lnTo>
                    <a:lnTo>
                      <a:pt x="95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13" name="Freeform 1229"/>
              <p:cNvSpPr>
                <a:spLocks/>
              </p:cNvSpPr>
              <p:nvPr/>
            </p:nvSpPr>
            <p:spPr bwMode="auto">
              <a:xfrm>
                <a:off x="2737" y="3146"/>
                <a:ext cx="6" cy="17"/>
              </a:xfrm>
              <a:custGeom>
                <a:avLst/>
                <a:gdLst>
                  <a:gd name="T0" fmla="*/ 1 w 56"/>
                  <a:gd name="T1" fmla="*/ 10 h 194"/>
                  <a:gd name="T2" fmla="*/ 1 w 56"/>
                  <a:gd name="T3" fmla="*/ 17 h 194"/>
                  <a:gd name="T4" fmla="*/ 5 w 56"/>
                  <a:gd name="T5" fmla="*/ 27 h 194"/>
                  <a:gd name="T6" fmla="*/ 8 w 56"/>
                  <a:gd name="T7" fmla="*/ 37 h 194"/>
                  <a:gd name="T8" fmla="*/ 10 w 56"/>
                  <a:gd name="T9" fmla="*/ 47 h 194"/>
                  <a:gd name="T10" fmla="*/ 13 w 56"/>
                  <a:gd name="T11" fmla="*/ 57 h 194"/>
                  <a:gd name="T12" fmla="*/ 15 w 56"/>
                  <a:gd name="T13" fmla="*/ 69 h 194"/>
                  <a:gd name="T14" fmla="*/ 16 w 56"/>
                  <a:gd name="T15" fmla="*/ 80 h 194"/>
                  <a:gd name="T16" fmla="*/ 17 w 56"/>
                  <a:gd name="T17" fmla="*/ 93 h 194"/>
                  <a:gd name="T18" fmla="*/ 19 w 56"/>
                  <a:gd name="T19" fmla="*/ 104 h 194"/>
                  <a:gd name="T20" fmla="*/ 19 w 56"/>
                  <a:gd name="T21" fmla="*/ 115 h 194"/>
                  <a:gd name="T22" fmla="*/ 20 w 56"/>
                  <a:gd name="T23" fmla="*/ 128 h 194"/>
                  <a:gd name="T24" fmla="*/ 20 w 56"/>
                  <a:gd name="T25" fmla="*/ 139 h 194"/>
                  <a:gd name="T26" fmla="*/ 21 w 56"/>
                  <a:gd name="T27" fmla="*/ 151 h 194"/>
                  <a:gd name="T28" fmla="*/ 20 w 56"/>
                  <a:gd name="T29" fmla="*/ 163 h 194"/>
                  <a:gd name="T30" fmla="*/ 20 w 56"/>
                  <a:gd name="T31" fmla="*/ 173 h 194"/>
                  <a:gd name="T32" fmla="*/ 20 w 56"/>
                  <a:gd name="T33" fmla="*/ 183 h 194"/>
                  <a:gd name="T34" fmla="*/ 20 w 56"/>
                  <a:gd name="T35" fmla="*/ 194 h 194"/>
                  <a:gd name="T36" fmla="*/ 56 w 56"/>
                  <a:gd name="T37" fmla="*/ 194 h 194"/>
                  <a:gd name="T38" fmla="*/ 56 w 56"/>
                  <a:gd name="T39" fmla="*/ 183 h 194"/>
                  <a:gd name="T40" fmla="*/ 56 w 56"/>
                  <a:gd name="T41" fmla="*/ 173 h 194"/>
                  <a:gd name="T42" fmla="*/ 56 w 56"/>
                  <a:gd name="T43" fmla="*/ 163 h 194"/>
                  <a:gd name="T44" fmla="*/ 55 w 56"/>
                  <a:gd name="T45" fmla="*/ 151 h 194"/>
                  <a:gd name="T46" fmla="*/ 54 w 56"/>
                  <a:gd name="T47" fmla="*/ 139 h 194"/>
                  <a:gd name="T48" fmla="*/ 54 w 56"/>
                  <a:gd name="T49" fmla="*/ 128 h 194"/>
                  <a:gd name="T50" fmla="*/ 53 w 56"/>
                  <a:gd name="T51" fmla="*/ 115 h 194"/>
                  <a:gd name="T52" fmla="*/ 53 w 56"/>
                  <a:gd name="T53" fmla="*/ 102 h 194"/>
                  <a:gd name="T54" fmla="*/ 50 w 56"/>
                  <a:gd name="T55" fmla="*/ 90 h 194"/>
                  <a:gd name="T56" fmla="*/ 49 w 56"/>
                  <a:gd name="T57" fmla="*/ 78 h 194"/>
                  <a:gd name="T58" fmla="*/ 48 w 56"/>
                  <a:gd name="T59" fmla="*/ 67 h 194"/>
                  <a:gd name="T60" fmla="*/ 46 w 56"/>
                  <a:gd name="T61" fmla="*/ 53 h 194"/>
                  <a:gd name="T62" fmla="*/ 43 w 56"/>
                  <a:gd name="T63" fmla="*/ 41 h 194"/>
                  <a:gd name="T64" fmla="*/ 41 w 56"/>
                  <a:gd name="T65" fmla="*/ 31 h 194"/>
                  <a:gd name="T66" fmla="*/ 38 w 56"/>
                  <a:gd name="T67" fmla="*/ 19 h 194"/>
                  <a:gd name="T68" fmla="*/ 34 w 56"/>
                  <a:gd name="T69" fmla="*/ 9 h 194"/>
                  <a:gd name="T70" fmla="*/ 34 w 56"/>
                  <a:gd name="T71" fmla="*/ 16 h 194"/>
                  <a:gd name="T72" fmla="*/ 34 w 56"/>
                  <a:gd name="T73" fmla="*/ 9 h 194"/>
                  <a:gd name="T74" fmla="*/ 31 w 56"/>
                  <a:gd name="T75" fmla="*/ 4 h 194"/>
                  <a:gd name="T76" fmla="*/ 26 w 56"/>
                  <a:gd name="T77" fmla="*/ 1 h 194"/>
                  <a:gd name="T78" fmla="*/ 19 w 56"/>
                  <a:gd name="T79" fmla="*/ 0 h 194"/>
                  <a:gd name="T80" fmla="*/ 13 w 56"/>
                  <a:gd name="T81" fmla="*/ 0 h 194"/>
                  <a:gd name="T82" fmla="*/ 7 w 56"/>
                  <a:gd name="T83" fmla="*/ 3 h 194"/>
                  <a:gd name="T84" fmla="*/ 3 w 56"/>
                  <a:gd name="T85" fmla="*/ 6 h 194"/>
                  <a:gd name="T86" fmla="*/ 0 w 56"/>
                  <a:gd name="T87" fmla="*/ 11 h 194"/>
                  <a:gd name="T88" fmla="*/ 1 w 56"/>
                  <a:gd name="T89" fmla="*/ 17 h 194"/>
                  <a:gd name="T90" fmla="*/ 1 w 56"/>
                  <a:gd name="T91" fmla="*/ 1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6" h="194">
                    <a:moveTo>
                      <a:pt x="1" y="10"/>
                    </a:moveTo>
                    <a:lnTo>
                      <a:pt x="1" y="17"/>
                    </a:lnTo>
                    <a:lnTo>
                      <a:pt x="5" y="27"/>
                    </a:lnTo>
                    <a:lnTo>
                      <a:pt x="8" y="37"/>
                    </a:lnTo>
                    <a:lnTo>
                      <a:pt x="10" y="47"/>
                    </a:lnTo>
                    <a:lnTo>
                      <a:pt x="13" y="57"/>
                    </a:lnTo>
                    <a:lnTo>
                      <a:pt x="15" y="69"/>
                    </a:lnTo>
                    <a:lnTo>
                      <a:pt x="16" y="80"/>
                    </a:lnTo>
                    <a:lnTo>
                      <a:pt x="17" y="93"/>
                    </a:lnTo>
                    <a:lnTo>
                      <a:pt x="19" y="104"/>
                    </a:lnTo>
                    <a:lnTo>
                      <a:pt x="19" y="115"/>
                    </a:lnTo>
                    <a:lnTo>
                      <a:pt x="20" y="128"/>
                    </a:lnTo>
                    <a:lnTo>
                      <a:pt x="20" y="139"/>
                    </a:lnTo>
                    <a:lnTo>
                      <a:pt x="21" y="151"/>
                    </a:lnTo>
                    <a:lnTo>
                      <a:pt x="20" y="163"/>
                    </a:lnTo>
                    <a:lnTo>
                      <a:pt x="20" y="173"/>
                    </a:lnTo>
                    <a:lnTo>
                      <a:pt x="20" y="183"/>
                    </a:lnTo>
                    <a:lnTo>
                      <a:pt x="20" y="194"/>
                    </a:lnTo>
                    <a:lnTo>
                      <a:pt x="56" y="194"/>
                    </a:lnTo>
                    <a:lnTo>
                      <a:pt x="56" y="183"/>
                    </a:lnTo>
                    <a:lnTo>
                      <a:pt x="56" y="173"/>
                    </a:lnTo>
                    <a:lnTo>
                      <a:pt x="56" y="163"/>
                    </a:lnTo>
                    <a:lnTo>
                      <a:pt x="55" y="151"/>
                    </a:lnTo>
                    <a:lnTo>
                      <a:pt x="54" y="139"/>
                    </a:lnTo>
                    <a:lnTo>
                      <a:pt x="54" y="128"/>
                    </a:lnTo>
                    <a:lnTo>
                      <a:pt x="53" y="115"/>
                    </a:lnTo>
                    <a:lnTo>
                      <a:pt x="53" y="102"/>
                    </a:lnTo>
                    <a:lnTo>
                      <a:pt x="50" y="90"/>
                    </a:lnTo>
                    <a:lnTo>
                      <a:pt x="49" y="78"/>
                    </a:lnTo>
                    <a:lnTo>
                      <a:pt x="48" y="67"/>
                    </a:lnTo>
                    <a:lnTo>
                      <a:pt x="46" y="53"/>
                    </a:lnTo>
                    <a:lnTo>
                      <a:pt x="43" y="41"/>
                    </a:lnTo>
                    <a:lnTo>
                      <a:pt x="41" y="31"/>
                    </a:lnTo>
                    <a:lnTo>
                      <a:pt x="38" y="19"/>
                    </a:lnTo>
                    <a:lnTo>
                      <a:pt x="34" y="9"/>
                    </a:lnTo>
                    <a:lnTo>
                      <a:pt x="34" y="16"/>
                    </a:lnTo>
                    <a:lnTo>
                      <a:pt x="34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7" y="3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14" name="Freeform 1230"/>
              <p:cNvSpPr>
                <a:spLocks/>
              </p:cNvSpPr>
              <p:nvPr/>
            </p:nvSpPr>
            <p:spPr bwMode="auto">
              <a:xfrm>
                <a:off x="2732" y="3120"/>
                <a:ext cx="9" cy="27"/>
              </a:xfrm>
              <a:custGeom>
                <a:avLst/>
                <a:gdLst>
                  <a:gd name="T0" fmla="*/ 0 w 96"/>
                  <a:gd name="T1" fmla="*/ 13 h 301"/>
                  <a:gd name="T2" fmla="*/ 0 w 96"/>
                  <a:gd name="T3" fmla="*/ 16 h 301"/>
                  <a:gd name="T4" fmla="*/ 4 w 96"/>
                  <a:gd name="T5" fmla="*/ 32 h 301"/>
                  <a:gd name="T6" fmla="*/ 8 w 96"/>
                  <a:gd name="T7" fmla="*/ 48 h 301"/>
                  <a:gd name="T8" fmla="*/ 14 w 96"/>
                  <a:gd name="T9" fmla="*/ 66 h 301"/>
                  <a:gd name="T10" fmla="*/ 19 w 96"/>
                  <a:gd name="T11" fmla="*/ 83 h 301"/>
                  <a:gd name="T12" fmla="*/ 25 w 96"/>
                  <a:gd name="T13" fmla="*/ 103 h 301"/>
                  <a:gd name="T14" fmla="*/ 32 w 96"/>
                  <a:gd name="T15" fmla="*/ 120 h 301"/>
                  <a:gd name="T16" fmla="*/ 38 w 96"/>
                  <a:gd name="T17" fmla="*/ 140 h 301"/>
                  <a:gd name="T18" fmla="*/ 43 w 96"/>
                  <a:gd name="T19" fmla="*/ 159 h 301"/>
                  <a:gd name="T20" fmla="*/ 48 w 96"/>
                  <a:gd name="T21" fmla="*/ 178 h 301"/>
                  <a:gd name="T22" fmla="*/ 53 w 96"/>
                  <a:gd name="T23" fmla="*/ 197 h 301"/>
                  <a:gd name="T24" fmla="*/ 57 w 96"/>
                  <a:gd name="T25" fmla="*/ 215 h 301"/>
                  <a:gd name="T26" fmla="*/ 60 w 96"/>
                  <a:gd name="T27" fmla="*/ 234 h 301"/>
                  <a:gd name="T28" fmla="*/ 62 w 96"/>
                  <a:gd name="T29" fmla="*/ 251 h 301"/>
                  <a:gd name="T30" fmla="*/ 61 w 96"/>
                  <a:gd name="T31" fmla="*/ 267 h 301"/>
                  <a:gd name="T32" fmla="*/ 61 w 96"/>
                  <a:gd name="T33" fmla="*/ 282 h 301"/>
                  <a:gd name="T34" fmla="*/ 58 w 96"/>
                  <a:gd name="T35" fmla="*/ 295 h 301"/>
                  <a:gd name="T36" fmla="*/ 91 w 96"/>
                  <a:gd name="T37" fmla="*/ 301 h 301"/>
                  <a:gd name="T38" fmla="*/ 94 w 96"/>
                  <a:gd name="T39" fmla="*/ 284 h 301"/>
                  <a:gd name="T40" fmla="*/ 96 w 96"/>
                  <a:gd name="T41" fmla="*/ 267 h 301"/>
                  <a:gd name="T42" fmla="*/ 95 w 96"/>
                  <a:gd name="T43" fmla="*/ 248 h 301"/>
                  <a:gd name="T44" fmla="*/ 93 w 96"/>
                  <a:gd name="T45" fmla="*/ 230 h 301"/>
                  <a:gd name="T46" fmla="*/ 90 w 96"/>
                  <a:gd name="T47" fmla="*/ 211 h 301"/>
                  <a:gd name="T48" fmla="*/ 87 w 96"/>
                  <a:gd name="T49" fmla="*/ 193 h 301"/>
                  <a:gd name="T50" fmla="*/ 82 w 96"/>
                  <a:gd name="T51" fmla="*/ 172 h 301"/>
                  <a:gd name="T52" fmla="*/ 76 w 96"/>
                  <a:gd name="T53" fmla="*/ 152 h 301"/>
                  <a:gd name="T54" fmla="*/ 71 w 96"/>
                  <a:gd name="T55" fmla="*/ 134 h 301"/>
                  <a:gd name="T56" fmla="*/ 65 w 96"/>
                  <a:gd name="T57" fmla="*/ 114 h 301"/>
                  <a:gd name="T58" fmla="*/ 59 w 96"/>
                  <a:gd name="T59" fmla="*/ 95 h 301"/>
                  <a:gd name="T60" fmla="*/ 52 w 96"/>
                  <a:gd name="T61" fmla="*/ 77 h 301"/>
                  <a:gd name="T62" fmla="*/ 47 w 96"/>
                  <a:gd name="T63" fmla="*/ 57 h 301"/>
                  <a:gd name="T64" fmla="*/ 41 w 96"/>
                  <a:gd name="T65" fmla="*/ 42 h 301"/>
                  <a:gd name="T66" fmla="*/ 37 w 96"/>
                  <a:gd name="T67" fmla="*/ 25 h 301"/>
                  <a:gd name="T68" fmla="*/ 33 w 96"/>
                  <a:gd name="T69" fmla="*/ 10 h 301"/>
                  <a:gd name="T70" fmla="*/ 33 w 96"/>
                  <a:gd name="T71" fmla="*/ 13 h 301"/>
                  <a:gd name="T72" fmla="*/ 33 w 96"/>
                  <a:gd name="T73" fmla="*/ 10 h 301"/>
                  <a:gd name="T74" fmla="*/ 30 w 96"/>
                  <a:gd name="T75" fmla="*/ 5 h 301"/>
                  <a:gd name="T76" fmla="*/ 25 w 96"/>
                  <a:gd name="T77" fmla="*/ 1 h 301"/>
                  <a:gd name="T78" fmla="*/ 19 w 96"/>
                  <a:gd name="T79" fmla="*/ 0 h 301"/>
                  <a:gd name="T80" fmla="*/ 13 w 96"/>
                  <a:gd name="T81" fmla="*/ 0 h 301"/>
                  <a:gd name="T82" fmla="*/ 7 w 96"/>
                  <a:gd name="T83" fmla="*/ 2 h 301"/>
                  <a:gd name="T84" fmla="*/ 3 w 96"/>
                  <a:gd name="T85" fmla="*/ 5 h 301"/>
                  <a:gd name="T86" fmla="*/ 0 w 96"/>
                  <a:gd name="T87" fmla="*/ 10 h 301"/>
                  <a:gd name="T88" fmla="*/ 0 w 96"/>
                  <a:gd name="T89" fmla="*/ 16 h 301"/>
                  <a:gd name="T90" fmla="*/ 0 w 96"/>
                  <a:gd name="T91" fmla="*/ 1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6" h="301">
                    <a:moveTo>
                      <a:pt x="0" y="13"/>
                    </a:moveTo>
                    <a:lnTo>
                      <a:pt x="0" y="16"/>
                    </a:lnTo>
                    <a:lnTo>
                      <a:pt x="4" y="32"/>
                    </a:lnTo>
                    <a:lnTo>
                      <a:pt x="8" y="48"/>
                    </a:lnTo>
                    <a:lnTo>
                      <a:pt x="14" y="66"/>
                    </a:lnTo>
                    <a:lnTo>
                      <a:pt x="19" y="83"/>
                    </a:lnTo>
                    <a:lnTo>
                      <a:pt x="25" y="103"/>
                    </a:lnTo>
                    <a:lnTo>
                      <a:pt x="32" y="120"/>
                    </a:lnTo>
                    <a:lnTo>
                      <a:pt x="38" y="140"/>
                    </a:lnTo>
                    <a:lnTo>
                      <a:pt x="43" y="159"/>
                    </a:lnTo>
                    <a:lnTo>
                      <a:pt x="48" y="178"/>
                    </a:lnTo>
                    <a:lnTo>
                      <a:pt x="53" y="197"/>
                    </a:lnTo>
                    <a:lnTo>
                      <a:pt x="57" y="215"/>
                    </a:lnTo>
                    <a:lnTo>
                      <a:pt x="60" y="234"/>
                    </a:lnTo>
                    <a:lnTo>
                      <a:pt x="62" y="251"/>
                    </a:lnTo>
                    <a:lnTo>
                      <a:pt x="61" y="267"/>
                    </a:lnTo>
                    <a:lnTo>
                      <a:pt x="61" y="282"/>
                    </a:lnTo>
                    <a:lnTo>
                      <a:pt x="58" y="295"/>
                    </a:lnTo>
                    <a:lnTo>
                      <a:pt x="91" y="301"/>
                    </a:lnTo>
                    <a:lnTo>
                      <a:pt x="94" y="284"/>
                    </a:lnTo>
                    <a:lnTo>
                      <a:pt x="96" y="267"/>
                    </a:lnTo>
                    <a:lnTo>
                      <a:pt x="95" y="248"/>
                    </a:lnTo>
                    <a:lnTo>
                      <a:pt x="93" y="230"/>
                    </a:lnTo>
                    <a:lnTo>
                      <a:pt x="90" y="211"/>
                    </a:lnTo>
                    <a:lnTo>
                      <a:pt x="87" y="193"/>
                    </a:lnTo>
                    <a:lnTo>
                      <a:pt x="82" y="172"/>
                    </a:lnTo>
                    <a:lnTo>
                      <a:pt x="76" y="152"/>
                    </a:lnTo>
                    <a:lnTo>
                      <a:pt x="71" y="134"/>
                    </a:lnTo>
                    <a:lnTo>
                      <a:pt x="65" y="114"/>
                    </a:lnTo>
                    <a:lnTo>
                      <a:pt x="59" y="95"/>
                    </a:lnTo>
                    <a:lnTo>
                      <a:pt x="52" y="77"/>
                    </a:lnTo>
                    <a:lnTo>
                      <a:pt x="47" y="57"/>
                    </a:lnTo>
                    <a:lnTo>
                      <a:pt x="41" y="42"/>
                    </a:lnTo>
                    <a:lnTo>
                      <a:pt x="37" y="25"/>
                    </a:lnTo>
                    <a:lnTo>
                      <a:pt x="33" y="10"/>
                    </a:lnTo>
                    <a:lnTo>
                      <a:pt x="33" y="13"/>
                    </a:lnTo>
                    <a:lnTo>
                      <a:pt x="33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3" y="5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15" name="Freeform 1231"/>
              <p:cNvSpPr>
                <a:spLocks/>
              </p:cNvSpPr>
              <p:nvPr/>
            </p:nvSpPr>
            <p:spPr bwMode="auto">
              <a:xfrm>
                <a:off x="2732" y="3094"/>
                <a:ext cx="9" cy="27"/>
              </a:xfrm>
              <a:custGeom>
                <a:avLst/>
                <a:gdLst>
                  <a:gd name="T0" fmla="*/ 74 w 92"/>
                  <a:gd name="T1" fmla="*/ 29 h 298"/>
                  <a:gd name="T2" fmla="*/ 57 w 92"/>
                  <a:gd name="T3" fmla="*/ 14 h 298"/>
                  <a:gd name="T4" fmla="*/ 57 w 92"/>
                  <a:gd name="T5" fmla="*/ 29 h 298"/>
                  <a:gd name="T6" fmla="*/ 56 w 92"/>
                  <a:gd name="T7" fmla="*/ 45 h 298"/>
                  <a:gd name="T8" fmla="*/ 52 w 92"/>
                  <a:gd name="T9" fmla="*/ 62 h 298"/>
                  <a:gd name="T10" fmla="*/ 48 w 92"/>
                  <a:gd name="T11" fmla="*/ 80 h 298"/>
                  <a:gd name="T12" fmla="*/ 44 w 92"/>
                  <a:gd name="T13" fmla="*/ 99 h 298"/>
                  <a:gd name="T14" fmla="*/ 40 w 92"/>
                  <a:gd name="T15" fmla="*/ 117 h 298"/>
                  <a:gd name="T16" fmla="*/ 35 w 92"/>
                  <a:gd name="T17" fmla="*/ 137 h 298"/>
                  <a:gd name="T18" fmla="*/ 29 w 92"/>
                  <a:gd name="T19" fmla="*/ 158 h 298"/>
                  <a:gd name="T20" fmla="*/ 23 w 92"/>
                  <a:gd name="T21" fmla="*/ 177 h 298"/>
                  <a:gd name="T22" fmla="*/ 18 w 92"/>
                  <a:gd name="T23" fmla="*/ 197 h 298"/>
                  <a:gd name="T24" fmla="*/ 13 w 92"/>
                  <a:gd name="T25" fmla="*/ 215 h 298"/>
                  <a:gd name="T26" fmla="*/ 9 w 92"/>
                  <a:gd name="T27" fmla="*/ 235 h 298"/>
                  <a:gd name="T28" fmla="*/ 6 w 92"/>
                  <a:gd name="T29" fmla="*/ 252 h 298"/>
                  <a:gd name="T30" fmla="*/ 3 w 92"/>
                  <a:gd name="T31" fmla="*/ 268 h 298"/>
                  <a:gd name="T32" fmla="*/ 1 w 92"/>
                  <a:gd name="T33" fmla="*/ 284 h 298"/>
                  <a:gd name="T34" fmla="*/ 0 w 92"/>
                  <a:gd name="T35" fmla="*/ 298 h 298"/>
                  <a:gd name="T36" fmla="*/ 33 w 92"/>
                  <a:gd name="T37" fmla="*/ 298 h 298"/>
                  <a:gd name="T38" fmla="*/ 34 w 92"/>
                  <a:gd name="T39" fmla="*/ 286 h 298"/>
                  <a:gd name="T40" fmla="*/ 36 w 92"/>
                  <a:gd name="T41" fmla="*/ 272 h 298"/>
                  <a:gd name="T42" fmla="*/ 39 w 92"/>
                  <a:gd name="T43" fmla="*/ 256 h 298"/>
                  <a:gd name="T44" fmla="*/ 42 w 92"/>
                  <a:gd name="T45" fmla="*/ 239 h 298"/>
                  <a:gd name="T46" fmla="*/ 46 w 92"/>
                  <a:gd name="T47" fmla="*/ 222 h 298"/>
                  <a:gd name="T48" fmla="*/ 51 w 92"/>
                  <a:gd name="T49" fmla="*/ 203 h 298"/>
                  <a:gd name="T50" fmla="*/ 57 w 92"/>
                  <a:gd name="T51" fmla="*/ 183 h 298"/>
                  <a:gd name="T52" fmla="*/ 62 w 92"/>
                  <a:gd name="T53" fmla="*/ 164 h 298"/>
                  <a:gd name="T54" fmla="*/ 68 w 92"/>
                  <a:gd name="T55" fmla="*/ 143 h 298"/>
                  <a:gd name="T56" fmla="*/ 73 w 92"/>
                  <a:gd name="T57" fmla="*/ 124 h 298"/>
                  <a:gd name="T58" fmla="*/ 77 w 92"/>
                  <a:gd name="T59" fmla="*/ 103 h 298"/>
                  <a:gd name="T60" fmla="*/ 82 w 92"/>
                  <a:gd name="T61" fmla="*/ 84 h 298"/>
                  <a:gd name="T62" fmla="*/ 86 w 92"/>
                  <a:gd name="T63" fmla="*/ 66 h 298"/>
                  <a:gd name="T64" fmla="*/ 89 w 92"/>
                  <a:gd name="T65" fmla="*/ 47 h 298"/>
                  <a:gd name="T66" fmla="*/ 90 w 92"/>
                  <a:gd name="T67" fmla="*/ 31 h 298"/>
                  <a:gd name="T68" fmla="*/ 92 w 92"/>
                  <a:gd name="T69" fmla="*/ 14 h 298"/>
                  <a:gd name="T70" fmla="*/ 74 w 92"/>
                  <a:gd name="T71" fmla="*/ 0 h 298"/>
                  <a:gd name="T72" fmla="*/ 92 w 92"/>
                  <a:gd name="T73" fmla="*/ 14 h 298"/>
                  <a:gd name="T74" fmla="*/ 91 w 92"/>
                  <a:gd name="T75" fmla="*/ 8 h 298"/>
                  <a:gd name="T76" fmla="*/ 87 w 92"/>
                  <a:gd name="T77" fmla="*/ 4 h 298"/>
                  <a:gd name="T78" fmla="*/ 80 w 92"/>
                  <a:gd name="T79" fmla="*/ 1 h 298"/>
                  <a:gd name="T80" fmla="*/ 74 w 92"/>
                  <a:gd name="T81" fmla="*/ 0 h 298"/>
                  <a:gd name="T82" fmla="*/ 68 w 92"/>
                  <a:gd name="T83" fmla="*/ 1 h 298"/>
                  <a:gd name="T84" fmla="*/ 62 w 92"/>
                  <a:gd name="T85" fmla="*/ 4 h 298"/>
                  <a:gd name="T86" fmla="*/ 58 w 92"/>
                  <a:gd name="T87" fmla="*/ 8 h 298"/>
                  <a:gd name="T88" fmla="*/ 57 w 92"/>
                  <a:gd name="T89" fmla="*/ 14 h 298"/>
                  <a:gd name="T90" fmla="*/ 74 w 92"/>
                  <a:gd name="T91" fmla="*/ 29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2" h="298">
                    <a:moveTo>
                      <a:pt x="74" y="29"/>
                    </a:moveTo>
                    <a:lnTo>
                      <a:pt x="57" y="14"/>
                    </a:lnTo>
                    <a:lnTo>
                      <a:pt x="57" y="29"/>
                    </a:lnTo>
                    <a:lnTo>
                      <a:pt x="56" y="45"/>
                    </a:lnTo>
                    <a:lnTo>
                      <a:pt x="52" y="62"/>
                    </a:lnTo>
                    <a:lnTo>
                      <a:pt x="48" y="80"/>
                    </a:lnTo>
                    <a:lnTo>
                      <a:pt x="44" y="99"/>
                    </a:lnTo>
                    <a:lnTo>
                      <a:pt x="40" y="117"/>
                    </a:lnTo>
                    <a:lnTo>
                      <a:pt x="35" y="137"/>
                    </a:lnTo>
                    <a:lnTo>
                      <a:pt x="29" y="158"/>
                    </a:lnTo>
                    <a:lnTo>
                      <a:pt x="23" y="177"/>
                    </a:lnTo>
                    <a:lnTo>
                      <a:pt x="18" y="197"/>
                    </a:lnTo>
                    <a:lnTo>
                      <a:pt x="13" y="215"/>
                    </a:lnTo>
                    <a:lnTo>
                      <a:pt x="9" y="235"/>
                    </a:lnTo>
                    <a:lnTo>
                      <a:pt x="6" y="252"/>
                    </a:lnTo>
                    <a:lnTo>
                      <a:pt x="3" y="268"/>
                    </a:lnTo>
                    <a:lnTo>
                      <a:pt x="1" y="284"/>
                    </a:lnTo>
                    <a:lnTo>
                      <a:pt x="0" y="298"/>
                    </a:lnTo>
                    <a:lnTo>
                      <a:pt x="33" y="298"/>
                    </a:lnTo>
                    <a:lnTo>
                      <a:pt x="34" y="286"/>
                    </a:lnTo>
                    <a:lnTo>
                      <a:pt x="36" y="272"/>
                    </a:lnTo>
                    <a:lnTo>
                      <a:pt x="39" y="256"/>
                    </a:lnTo>
                    <a:lnTo>
                      <a:pt x="42" y="239"/>
                    </a:lnTo>
                    <a:lnTo>
                      <a:pt x="46" y="222"/>
                    </a:lnTo>
                    <a:lnTo>
                      <a:pt x="51" y="203"/>
                    </a:lnTo>
                    <a:lnTo>
                      <a:pt x="57" y="183"/>
                    </a:lnTo>
                    <a:lnTo>
                      <a:pt x="62" y="164"/>
                    </a:lnTo>
                    <a:lnTo>
                      <a:pt x="68" y="143"/>
                    </a:lnTo>
                    <a:lnTo>
                      <a:pt x="73" y="124"/>
                    </a:lnTo>
                    <a:lnTo>
                      <a:pt x="77" y="103"/>
                    </a:lnTo>
                    <a:lnTo>
                      <a:pt x="82" y="84"/>
                    </a:lnTo>
                    <a:lnTo>
                      <a:pt x="86" y="66"/>
                    </a:lnTo>
                    <a:lnTo>
                      <a:pt x="89" y="47"/>
                    </a:lnTo>
                    <a:lnTo>
                      <a:pt x="90" y="31"/>
                    </a:lnTo>
                    <a:lnTo>
                      <a:pt x="92" y="14"/>
                    </a:lnTo>
                    <a:lnTo>
                      <a:pt x="74" y="0"/>
                    </a:lnTo>
                    <a:lnTo>
                      <a:pt x="92" y="14"/>
                    </a:lnTo>
                    <a:lnTo>
                      <a:pt x="91" y="8"/>
                    </a:lnTo>
                    <a:lnTo>
                      <a:pt x="87" y="4"/>
                    </a:lnTo>
                    <a:lnTo>
                      <a:pt x="80" y="1"/>
                    </a:lnTo>
                    <a:lnTo>
                      <a:pt x="74" y="0"/>
                    </a:lnTo>
                    <a:lnTo>
                      <a:pt x="68" y="1"/>
                    </a:lnTo>
                    <a:lnTo>
                      <a:pt x="62" y="4"/>
                    </a:lnTo>
                    <a:lnTo>
                      <a:pt x="58" y="8"/>
                    </a:lnTo>
                    <a:lnTo>
                      <a:pt x="57" y="14"/>
                    </a:lnTo>
                    <a:lnTo>
                      <a:pt x="74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16" name="Freeform 1232"/>
              <p:cNvSpPr>
                <a:spLocks/>
              </p:cNvSpPr>
              <p:nvPr/>
            </p:nvSpPr>
            <p:spPr bwMode="auto">
              <a:xfrm>
                <a:off x="2731" y="3083"/>
                <a:ext cx="8" cy="13"/>
              </a:xfrm>
              <a:custGeom>
                <a:avLst/>
                <a:gdLst>
                  <a:gd name="T0" fmla="*/ 6 w 86"/>
                  <a:gd name="T1" fmla="*/ 7 h 149"/>
                  <a:gd name="T2" fmla="*/ 5 w 86"/>
                  <a:gd name="T3" fmla="*/ 10 h 149"/>
                  <a:gd name="T4" fmla="*/ 0 w 86"/>
                  <a:gd name="T5" fmla="*/ 40 h 149"/>
                  <a:gd name="T6" fmla="*/ 1 w 86"/>
                  <a:gd name="T7" fmla="*/ 67 h 149"/>
                  <a:gd name="T8" fmla="*/ 6 w 86"/>
                  <a:gd name="T9" fmla="*/ 91 h 149"/>
                  <a:gd name="T10" fmla="*/ 18 w 86"/>
                  <a:gd name="T11" fmla="*/ 111 h 149"/>
                  <a:gd name="T12" fmla="*/ 31 w 86"/>
                  <a:gd name="T13" fmla="*/ 127 h 149"/>
                  <a:gd name="T14" fmla="*/ 48 w 86"/>
                  <a:gd name="T15" fmla="*/ 139 h 149"/>
                  <a:gd name="T16" fmla="*/ 67 w 86"/>
                  <a:gd name="T17" fmla="*/ 145 h 149"/>
                  <a:gd name="T18" fmla="*/ 86 w 86"/>
                  <a:gd name="T19" fmla="*/ 149 h 149"/>
                  <a:gd name="T20" fmla="*/ 86 w 86"/>
                  <a:gd name="T21" fmla="*/ 120 h 149"/>
                  <a:gd name="T22" fmla="*/ 77 w 86"/>
                  <a:gd name="T23" fmla="*/ 119 h 149"/>
                  <a:gd name="T24" fmla="*/ 67 w 86"/>
                  <a:gd name="T25" fmla="*/ 115 h 149"/>
                  <a:gd name="T26" fmla="*/ 56 w 86"/>
                  <a:gd name="T27" fmla="*/ 108 h 149"/>
                  <a:gd name="T28" fmla="*/ 47 w 86"/>
                  <a:gd name="T29" fmla="*/ 97 h 149"/>
                  <a:gd name="T30" fmla="*/ 40 w 86"/>
                  <a:gd name="T31" fmla="*/ 82 h 149"/>
                  <a:gd name="T32" fmla="*/ 34 w 86"/>
                  <a:gd name="T33" fmla="*/ 65 h 149"/>
                  <a:gd name="T34" fmla="*/ 33 w 86"/>
                  <a:gd name="T35" fmla="*/ 42 h 149"/>
                  <a:gd name="T36" fmla="*/ 39 w 86"/>
                  <a:gd name="T37" fmla="*/ 16 h 149"/>
                  <a:gd name="T38" fmla="*/ 37 w 86"/>
                  <a:gd name="T39" fmla="*/ 20 h 149"/>
                  <a:gd name="T40" fmla="*/ 39 w 86"/>
                  <a:gd name="T41" fmla="*/ 16 h 149"/>
                  <a:gd name="T42" fmla="*/ 39 w 86"/>
                  <a:gd name="T43" fmla="*/ 10 h 149"/>
                  <a:gd name="T44" fmla="*/ 35 w 86"/>
                  <a:gd name="T45" fmla="*/ 5 h 149"/>
                  <a:gd name="T46" fmla="*/ 31 w 86"/>
                  <a:gd name="T47" fmla="*/ 2 h 149"/>
                  <a:gd name="T48" fmla="*/ 25 w 86"/>
                  <a:gd name="T49" fmla="*/ 0 h 149"/>
                  <a:gd name="T50" fmla="*/ 19 w 86"/>
                  <a:gd name="T51" fmla="*/ 0 h 149"/>
                  <a:gd name="T52" fmla="*/ 13 w 86"/>
                  <a:gd name="T53" fmla="*/ 1 h 149"/>
                  <a:gd name="T54" fmla="*/ 8 w 86"/>
                  <a:gd name="T55" fmla="*/ 5 h 149"/>
                  <a:gd name="T56" fmla="*/ 5 w 86"/>
                  <a:gd name="T57" fmla="*/ 10 h 149"/>
                  <a:gd name="T58" fmla="*/ 6 w 86"/>
                  <a:gd name="T59" fmla="*/ 7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6" h="149">
                    <a:moveTo>
                      <a:pt x="6" y="7"/>
                    </a:moveTo>
                    <a:lnTo>
                      <a:pt x="5" y="10"/>
                    </a:lnTo>
                    <a:lnTo>
                      <a:pt x="0" y="40"/>
                    </a:lnTo>
                    <a:lnTo>
                      <a:pt x="1" y="67"/>
                    </a:lnTo>
                    <a:lnTo>
                      <a:pt x="6" y="91"/>
                    </a:lnTo>
                    <a:lnTo>
                      <a:pt x="18" y="111"/>
                    </a:lnTo>
                    <a:lnTo>
                      <a:pt x="31" y="127"/>
                    </a:lnTo>
                    <a:lnTo>
                      <a:pt x="48" y="139"/>
                    </a:lnTo>
                    <a:lnTo>
                      <a:pt x="67" y="145"/>
                    </a:lnTo>
                    <a:lnTo>
                      <a:pt x="86" y="149"/>
                    </a:lnTo>
                    <a:lnTo>
                      <a:pt x="86" y="120"/>
                    </a:lnTo>
                    <a:lnTo>
                      <a:pt x="77" y="119"/>
                    </a:lnTo>
                    <a:lnTo>
                      <a:pt x="67" y="115"/>
                    </a:lnTo>
                    <a:lnTo>
                      <a:pt x="56" y="108"/>
                    </a:lnTo>
                    <a:lnTo>
                      <a:pt x="47" y="97"/>
                    </a:lnTo>
                    <a:lnTo>
                      <a:pt x="40" y="82"/>
                    </a:lnTo>
                    <a:lnTo>
                      <a:pt x="34" y="65"/>
                    </a:lnTo>
                    <a:lnTo>
                      <a:pt x="33" y="42"/>
                    </a:lnTo>
                    <a:lnTo>
                      <a:pt x="39" y="16"/>
                    </a:lnTo>
                    <a:lnTo>
                      <a:pt x="37" y="20"/>
                    </a:lnTo>
                    <a:lnTo>
                      <a:pt x="39" y="16"/>
                    </a:lnTo>
                    <a:lnTo>
                      <a:pt x="39" y="10"/>
                    </a:lnTo>
                    <a:lnTo>
                      <a:pt x="35" y="5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8" y="5"/>
                    </a:lnTo>
                    <a:lnTo>
                      <a:pt x="5" y="10"/>
                    </a:lnTo>
                    <a:lnTo>
                      <a:pt x="6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17" name="Freeform 1233"/>
              <p:cNvSpPr>
                <a:spLocks/>
              </p:cNvSpPr>
              <p:nvPr/>
            </p:nvSpPr>
            <p:spPr bwMode="auto">
              <a:xfrm>
                <a:off x="2732" y="3073"/>
                <a:ext cx="11" cy="12"/>
              </a:xfrm>
              <a:custGeom>
                <a:avLst/>
                <a:gdLst>
                  <a:gd name="T0" fmla="*/ 85 w 119"/>
                  <a:gd name="T1" fmla="*/ 21 h 134"/>
                  <a:gd name="T2" fmla="*/ 86 w 119"/>
                  <a:gd name="T3" fmla="*/ 8 h 134"/>
                  <a:gd name="T4" fmla="*/ 75 w 119"/>
                  <a:gd name="T5" fmla="*/ 21 h 134"/>
                  <a:gd name="T6" fmla="*/ 66 w 119"/>
                  <a:gd name="T7" fmla="*/ 33 h 134"/>
                  <a:gd name="T8" fmla="*/ 55 w 119"/>
                  <a:gd name="T9" fmla="*/ 44 h 134"/>
                  <a:gd name="T10" fmla="*/ 45 w 119"/>
                  <a:gd name="T11" fmla="*/ 55 h 134"/>
                  <a:gd name="T12" fmla="*/ 36 w 119"/>
                  <a:gd name="T13" fmla="*/ 67 h 134"/>
                  <a:gd name="T14" fmla="*/ 25 w 119"/>
                  <a:gd name="T15" fmla="*/ 81 h 134"/>
                  <a:gd name="T16" fmla="*/ 13 w 119"/>
                  <a:gd name="T17" fmla="*/ 99 h 134"/>
                  <a:gd name="T18" fmla="*/ 0 w 119"/>
                  <a:gd name="T19" fmla="*/ 121 h 134"/>
                  <a:gd name="T20" fmla="*/ 31 w 119"/>
                  <a:gd name="T21" fmla="*/ 134 h 134"/>
                  <a:gd name="T22" fmla="*/ 44 w 119"/>
                  <a:gd name="T23" fmla="*/ 112 h 134"/>
                  <a:gd name="T24" fmla="*/ 54 w 119"/>
                  <a:gd name="T25" fmla="*/ 95 h 134"/>
                  <a:gd name="T26" fmla="*/ 65 w 119"/>
                  <a:gd name="T27" fmla="*/ 82 h 134"/>
                  <a:gd name="T28" fmla="*/ 74 w 119"/>
                  <a:gd name="T29" fmla="*/ 72 h 134"/>
                  <a:gd name="T30" fmla="*/ 82 w 119"/>
                  <a:gd name="T31" fmla="*/ 60 h 134"/>
                  <a:gd name="T32" fmla="*/ 93 w 119"/>
                  <a:gd name="T33" fmla="*/ 50 h 134"/>
                  <a:gd name="T34" fmla="*/ 104 w 119"/>
                  <a:gd name="T35" fmla="*/ 37 h 134"/>
                  <a:gd name="T36" fmla="*/ 116 w 119"/>
                  <a:gd name="T37" fmla="*/ 22 h 134"/>
                  <a:gd name="T38" fmla="*/ 117 w 119"/>
                  <a:gd name="T39" fmla="*/ 9 h 134"/>
                  <a:gd name="T40" fmla="*/ 116 w 119"/>
                  <a:gd name="T41" fmla="*/ 22 h 134"/>
                  <a:gd name="T42" fmla="*/ 119 w 119"/>
                  <a:gd name="T43" fmla="*/ 16 h 134"/>
                  <a:gd name="T44" fmla="*/ 118 w 119"/>
                  <a:gd name="T45" fmla="*/ 11 h 134"/>
                  <a:gd name="T46" fmla="*/ 116 w 119"/>
                  <a:gd name="T47" fmla="*/ 5 h 134"/>
                  <a:gd name="T48" fmla="*/ 110 w 119"/>
                  <a:gd name="T49" fmla="*/ 2 h 134"/>
                  <a:gd name="T50" fmla="*/ 104 w 119"/>
                  <a:gd name="T51" fmla="*/ 0 h 134"/>
                  <a:gd name="T52" fmla="*/ 98 w 119"/>
                  <a:gd name="T53" fmla="*/ 0 h 134"/>
                  <a:gd name="T54" fmla="*/ 92 w 119"/>
                  <a:gd name="T55" fmla="*/ 2 h 134"/>
                  <a:gd name="T56" fmla="*/ 86 w 119"/>
                  <a:gd name="T57" fmla="*/ 8 h 134"/>
                  <a:gd name="T58" fmla="*/ 85 w 119"/>
                  <a:gd name="T59" fmla="*/ 2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9" h="134">
                    <a:moveTo>
                      <a:pt x="85" y="21"/>
                    </a:moveTo>
                    <a:lnTo>
                      <a:pt x="86" y="8"/>
                    </a:lnTo>
                    <a:lnTo>
                      <a:pt x="75" y="21"/>
                    </a:lnTo>
                    <a:lnTo>
                      <a:pt x="66" y="33"/>
                    </a:lnTo>
                    <a:lnTo>
                      <a:pt x="55" y="44"/>
                    </a:lnTo>
                    <a:lnTo>
                      <a:pt x="45" y="55"/>
                    </a:lnTo>
                    <a:lnTo>
                      <a:pt x="36" y="67"/>
                    </a:lnTo>
                    <a:lnTo>
                      <a:pt x="25" y="81"/>
                    </a:lnTo>
                    <a:lnTo>
                      <a:pt x="13" y="99"/>
                    </a:lnTo>
                    <a:lnTo>
                      <a:pt x="0" y="121"/>
                    </a:lnTo>
                    <a:lnTo>
                      <a:pt x="31" y="134"/>
                    </a:lnTo>
                    <a:lnTo>
                      <a:pt x="44" y="112"/>
                    </a:lnTo>
                    <a:lnTo>
                      <a:pt x="54" y="95"/>
                    </a:lnTo>
                    <a:lnTo>
                      <a:pt x="65" y="82"/>
                    </a:lnTo>
                    <a:lnTo>
                      <a:pt x="74" y="72"/>
                    </a:lnTo>
                    <a:lnTo>
                      <a:pt x="82" y="60"/>
                    </a:lnTo>
                    <a:lnTo>
                      <a:pt x="93" y="50"/>
                    </a:lnTo>
                    <a:lnTo>
                      <a:pt x="104" y="37"/>
                    </a:lnTo>
                    <a:lnTo>
                      <a:pt x="116" y="22"/>
                    </a:lnTo>
                    <a:lnTo>
                      <a:pt x="117" y="9"/>
                    </a:lnTo>
                    <a:lnTo>
                      <a:pt x="116" y="22"/>
                    </a:lnTo>
                    <a:lnTo>
                      <a:pt x="119" y="16"/>
                    </a:lnTo>
                    <a:lnTo>
                      <a:pt x="118" y="11"/>
                    </a:lnTo>
                    <a:lnTo>
                      <a:pt x="116" y="5"/>
                    </a:lnTo>
                    <a:lnTo>
                      <a:pt x="110" y="2"/>
                    </a:lnTo>
                    <a:lnTo>
                      <a:pt x="104" y="0"/>
                    </a:lnTo>
                    <a:lnTo>
                      <a:pt x="98" y="0"/>
                    </a:lnTo>
                    <a:lnTo>
                      <a:pt x="92" y="2"/>
                    </a:lnTo>
                    <a:lnTo>
                      <a:pt x="86" y="8"/>
                    </a:lnTo>
                    <a:lnTo>
                      <a:pt x="8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18" name="Freeform 1234"/>
              <p:cNvSpPr>
                <a:spLocks/>
              </p:cNvSpPr>
              <p:nvPr/>
            </p:nvSpPr>
            <p:spPr bwMode="auto">
              <a:xfrm>
                <a:off x="2731" y="3021"/>
                <a:ext cx="13" cy="53"/>
              </a:xfrm>
              <a:custGeom>
                <a:avLst/>
                <a:gdLst>
                  <a:gd name="T0" fmla="*/ 106 w 140"/>
                  <a:gd name="T1" fmla="*/ 18 h 590"/>
                  <a:gd name="T2" fmla="*/ 107 w 140"/>
                  <a:gd name="T3" fmla="*/ 8 h 590"/>
                  <a:gd name="T4" fmla="*/ 84 w 140"/>
                  <a:gd name="T5" fmla="*/ 48 h 590"/>
                  <a:gd name="T6" fmla="*/ 65 w 140"/>
                  <a:gd name="T7" fmla="*/ 87 h 590"/>
                  <a:gd name="T8" fmla="*/ 48 w 140"/>
                  <a:gd name="T9" fmla="*/ 123 h 590"/>
                  <a:gd name="T10" fmla="*/ 31 w 140"/>
                  <a:gd name="T11" fmla="*/ 159 h 590"/>
                  <a:gd name="T12" fmla="*/ 20 w 140"/>
                  <a:gd name="T13" fmla="*/ 193 h 590"/>
                  <a:gd name="T14" fmla="*/ 11 w 140"/>
                  <a:gd name="T15" fmla="*/ 225 h 590"/>
                  <a:gd name="T16" fmla="*/ 4 w 140"/>
                  <a:gd name="T17" fmla="*/ 257 h 590"/>
                  <a:gd name="T18" fmla="*/ 0 w 140"/>
                  <a:gd name="T19" fmla="*/ 291 h 590"/>
                  <a:gd name="T20" fmla="*/ 0 w 140"/>
                  <a:gd name="T21" fmla="*/ 324 h 590"/>
                  <a:gd name="T22" fmla="*/ 2 w 140"/>
                  <a:gd name="T23" fmla="*/ 357 h 590"/>
                  <a:gd name="T24" fmla="*/ 9 w 140"/>
                  <a:gd name="T25" fmla="*/ 392 h 590"/>
                  <a:gd name="T26" fmla="*/ 18 w 140"/>
                  <a:gd name="T27" fmla="*/ 427 h 590"/>
                  <a:gd name="T28" fmla="*/ 30 w 140"/>
                  <a:gd name="T29" fmla="*/ 464 h 590"/>
                  <a:gd name="T30" fmla="*/ 46 w 140"/>
                  <a:gd name="T31" fmla="*/ 503 h 590"/>
                  <a:gd name="T32" fmla="*/ 66 w 140"/>
                  <a:gd name="T33" fmla="*/ 545 h 590"/>
                  <a:gd name="T34" fmla="*/ 88 w 140"/>
                  <a:gd name="T35" fmla="*/ 590 h 590"/>
                  <a:gd name="T36" fmla="*/ 120 w 140"/>
                  <a:gd name="T37" fmla="*/ 578 h 590"/>
                  <a:gd name="T38" fmla="*/ 97 w 140"/>
                  <a:gd name="T39" fmla="*/ 534 h 590"/>
                  <a:gd name="T40" fmla="*/ 79 w 140"/>
                  <a:gd name="T41" fmla="*/ 493 h 590"/>
                  <a:gd name="T42" fmla="*/ 64 w 140"/>
                  <a:gd name="T43" fmla="*/ 456 h 590"/>
                  <a:gd name="T44" fmla="*/ 51 w 140"/>
                  <a:gd name="T45" fmla="*/ 421 h 590"/>
                  <a:gd name="T46" fmla="*/ 42 w 140"/>
                  <a:gd name="T47" fmla="*/ 386 h 590"/>
                  <a:gd name="T48" fmla="*/ 36 w 140"/>
                  <a:gd name="T49" fmla="*/ 355 h 590"/>
                  <a:gd name="T50" fmla="*/ 33 w 140"/>
                  <a:gd name="T51" fmla="*/ 324 h 590"/>
                  <a:gd name="T52" fmla="*/ 33 w 140"/>
                  <a:gd name="T53" fmla="*/ 293 h 590"/>
                  <a:gd name="T54" fmla="*/ 38 w 140"/>
                  <a:gd name="T55" fmla="*/ 262 h 590"/>
                  <a:gd name="T56" fmla="*/ 44 w 140"/>
                  <a:gd name="T57" fmla="*/ 232 h 590"/>
                  <a:gd name="T58" fmla="*/ 53 w 140"/>
                  <a:gd name="T59" fmla="*/ 200 h 590"/>
                  <a:gd name="T60" fmla="*/ 65 w 140"/>
                  <a:gd name="T61" fmla="*/ 168 h 590"/>
                  <a:gd name="T62" fmla="*/ 79 w 140"/>
                  <a:gd name="T63" fmla="*/ 134 h 590"/>
                  <a:gd name="T64" fmla="*/ 96 w 140"/>
                  <a:gd name="T65" fmla="*/ 97 h 590"/>
                  <a:gd name="T66" fmla="*/ 115 w 140"/>
                  <a:gd name="T67" fmla="*/ 60 h 590"/>
                  <a:gd name="T68" fmla="*/ 138 w 140"/>
                  <a:gd name="T69" fmla="*/ 20 h 590"/>
                  <a:gd name="T70" fmla="*/ 139 w 140"/>
                  <a:gd name="T71" fmla="*/ 10 h 590"/>
                  <a:gd name="T72" fmla="*/ 138 w 140"/>
                  <a:gd name="T73" fmla="*/ 20 h 590"/>
                  <a:gd name="T74" fmla="*/ 140 w 140"/>
                  <a:gd name="T75" fmla="*/ 14 h 590"/>
                  <a:gd name="T76" fmla="*/ 138 w 140"/>
                  <a:gd name="T77" fmla="*/ 9 h 590"/>
                  <a:gd name="T78" fmla="*/ 135 w 140"/>
                  <a:gd name="T79" fmla="*/ 5 h 590"/>
                  <a:gd name="T80" fmla="*/ 130 w 140"/>
                  <a:gd name="T81" fmla="*/ 1 h 590"/>
                  <a:gd name="T82" fmla="*/ 124 w 140"/>
                  <a:gd name="T83" fmla="*/ 0 h 590"/>
                  <a:gd name="T84" fmla="*/ 118 w 140"/>
                  <a:gd name="T85" fmla="*/ 0 h 590"/>
                  <a:gd name="T86" fmla="*/ 111 w 140"/>
                  <a:gd name="T87" fmla="*/ 2 h 590"/>
                  <a:gd name="T88" fmla="*/ 107 w 140"/>
                  <a:gd name="T89" fmla="*/ 8 h 590"/>
                  <a:gd name="T90" fmla="*/ 106 w 140"/>
                  <a:gd name="T91" fmla="*/ 1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0" h="590">
                    <a:moveTo>
                      <a:pt x="106" y="18"/>
                    </a:moveTo>
                    <a:lnTo>
                      <a:pt x="107" y="8"/>
                    </a:lnTo>
                    <a:lnTo>
                      <a:pt x="84" y="48"/>
                    </a:lnTo>
                    <a:lnTo>
                      <a:pt x="65" y="87"/>
                    </a:lnTo>
                    <a:lnTo>
                      <a:pt x="48" y="123"/>
                    </a:lnTo>
                    <a:lnTo>
                      <a:pt x="31" y="159"/>
                    </a:lnTo>
                    <a:lnTo>
                      <a:pt x="20" y="193"/>
                    </a:lnTo>
                    <a:lnTo>
                      <a:pt x="11" y="225"/>
                    </a:lnTo>
                    <a:lnTo>
                      <a:pt x="4" y="257"/>
                    </a:lnTo>
                    <a:lnTo>
                      <a:pt x="0" y="291"/>
                    </a:lnTo>
                    <a:lnTo>
                      <a:pt x="0" y="324"/>
                    </a:lnTo>
                    <a:lnTo>
                      <a:pt x="2" y="357"/>
                    </a:lnTo>
                    <a:lnTo>
                      <a:pt x="9" y="392"/>
                    </a:lnTo>
                    <a:lnTo>
                      <a:pt x="18" y="427"/>
                    </a:lnTo>
                    <a:lnTo>
                      <a:pt x="30" y="464"/>
                    </a:lnTo>
                    <a:lnTo>
                      <a:pt x="46" y="503"/>
                    </a:lnTo>
                    <a:lnTo>
                      <a:pt x="66" y="545"/>
                    </a:lnTo>
                    <a:lnTo>
                      <a:pt x="88" y="590"/>
                    </a:lnTo>
                    <a:lnTo>
                      <a:pt x="120" y="578"/>
                    </a:lnTo>
                    <a:lnTo>
                      <a:pt x="97" y="534"/>
                    </a:lnTo>
                    <a:lnTo>
                      <a:pt x="79" y="493"/>
                    </a:lnTo>
                    <a:lnTo>
                      <a:pt x="64" y="456"/>
                    </a:lnTo>
                    <a:lnTo>
                      <a:pt x="51" y="421"/>
                    </a:lnTo>
                    <a:lnTo>
                      <a:pt x="42" y="386"/>
                    </a:lnTo>
                    <a:lnTo>
                      <a:pt x="36" y="355"/>
                    </a:lnTo>
                    <a:lnTo>
                      <a:pt x="33" y="324"/>
                    </a:lnTo>
                    <a:lnTo>
                      <a:pt x="33" y="293"/>
                    </a:lnTo>
                    <a:lnTo>
                      <a:pt x="38" y="262"/>
                    </a:lnTo>
                    <a:lnTo>
                      <a:pt x="44" y="232"/>
                    </a:lnTo>
                    <a:lnTo>
                      <a:pt x="53" y="200"/>
                    </a:lnTo>
                    <a:lnTo>
                      <a:pt x="65" y="168"/>
                    </a:lnTo>
                    <a:lnTo>
                      <a:pt x="79" y="134"/>
                    </a:lnTo>
                    <a:lnTo>
                      <a:pt x="96" y="97"/>
                    </a:lnTo>
                    <a:lnTo>
                      <a:pt x="115" y="60"/>
                    </a:lnTo>
                    <a:lnTo>
                      <a:pt x="138" y="20"/>
                    </a:lnTo>
                    <a:lnTo>
                      <a:pt x="139" y="10"/>
                    </a:lnTo>
                    <a:lnTo>
                      <a:pt x="138" y="20"/>
                    </a:lnTo>
                    <a:lnTo>
                      <a:pt x="140" y="14"/>
                    </a:lnTo>
                    <a:lnTo>
                      <a:pt x="138" y="9"/>
                    </a:lnTo>
                    <a:lnTo>
                      <a:pt x="135" y="5"/>
                    </a:lnTo>
                    <a:lnTo>
                      <a:pt x="130" y="1"/>
                    </a:lnTo>
                    <a:lnTo>
                      <a:pt x="124" y="0"/>
                    </a:lnTo>
                    <a:lnTo>
                      <a:pt x="118" y="0"/>
                    </a:lnTo>
                    <a:lnTo>
                      <a:pt x="111" y="2"/>
                    </a:lnTo>
                    <a:lnTo>
                      <a:pt x="107" y="8"/>
                    </a:lnTo>
                    <a:lnTo>
                      <a:pt x="106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19" name="Freeform 1235"/>
              <p:cNvSpPr>
                <a:spLocks/>
              </p:cNvSpPr>
              <p:nvPr/>
            </p:nvSpPr>
            <p:spPr bwMode="auto">
              <a:xfrm>
                <a:off x="2740" y="2931"/>
                <a:ext cx="75" cy="91"/>
              </a:xfrm>
              <a:custGeom>
                <a:avLst/>
                <a:gdLst>
                  <a:gd name="T0" fmla="*/ 803 w 821"/>
                  <a:gd name="T1" fmla="*/ 29 h 1006"/>
                  <a:gd name="T2" fmla="*/ 790 w 821"/>
                  <a:gd name="T3" fmla="*/ 5 h 1006"/>
                  <a:gd name="T4" fmla="*/ 782 w 821"/>
                  <a:gd name="T5" fmla="*/ 12 h 1006"/>
                  <a:gd name="T6" fmla="*/ 750 w 821"/>
                  <a:gd name="T7" fmla="*/ 36 h 1006"/>
                  <a:gd name="T8" fmla="*/ 700 w 821"/>
                  <a:gd name="T9" fmla="*/ 74 h 1006"/>
                  <a:gd name="T10" fmla="*/ 637 w 821"/>
                  <a:gd name="T11" fmla="*/ 122 h 1006"/>
                  <a:gd name="T12" fmla="*/ 563 w 821"/>
                  <a:gd name="T13" fmla="*/ 181 h 1006"/>
                  <a:gd name="T14" fmla="*/ 482 w 821"/>
                  <a:gd name="T15" fmla="*/ 250 h 1006"/>
                  <a:gd name="T16" fmla="*/ 399 w 821"/>
                  <a:gd name="T17" fmla="*/ 325 h 1006"/>
                  <a:gd name="T18" fmla="*/ 314 w 821"/>
                  <a:gd name="T19" fmla="*/ 404 h 1006"/>
                  <a:gd name="T20" fmla="*/ 234 w 821"/>
                  <a:gd name="T21" fmla="*/ 490 h 1006"/>
                  <a:gd name="T22" fmla="*/ 159 w 821"/>
                  <a:gd name="T23" fmla="*/ 576 h 1006"/>
                  <a:gd name="T24" fmla="*/ 96 w 821"/>
                  <a:gd name="T25" fmla="*/ 665 h 1006"/>
                  <a:gd name="T26" fmla="*/ 46 w 821"/>
                  <a:gd name="T27" fmla="*/ 754 h 1006"/>
                  <a:gd name="T28" fmla="*/ 13 w 821"/>
                  <a:gd name="T29" fmla="*/ 841 h 1006"/>
                  <a:gd name="T30" fmla="*/ 0 w 821"/>
                  <a:gd name="T31" fmla="*/ 925 h 1006"/>
                  <a:gd name="T32" fmla="*/ 13 w 821"/>
                  <a:gd name="T33" fmla="*/ 1006 h 1006"/>
                  <a:gd name="T34" fmla="*/ 37 w 821"/>
                  <a:gd name="T35" fmla="*/ 963 h 1006"/>
                  <a:gd name="T36" fmla="*/ 37 w 821"/>
                  <a:gd name="T37" fmla="*/ 887 h 1006"/>
                  <a:gd name="T38" fmla="*/ 60 w 821"/>
                  <a:gd name="T39" fmla="*/ 806 h 1006"/>
                  <a:gd name="T40" fmla="*/ 100 w 821"/>
                  <a:gd name="T41" fmla="*/ 722 h 1006"/>
                  <a:gd name="T42" fmla="*/ 156 w 821"/>
                  <a:gd name="T43" fmla="*/ 635 h 1006"/>
                  <a:gd name="T44" fmla="*/ 224 w 821"/>
                  <a:gd name="T45" fmla="*/ 549 h 1006"/>
                  <a:gd name="T46" fmla="*/ 301 w 821"/>
                  <a:gd name="T47" fmla="*/ 464 h 1006"/>
                  <a:gd name="T48" fmla="*/ 382 w 821"/>
                  <a:gd name="T49" fmla="*/ 382 h 1006"/>
                  <a:gd name="T50" fmla="*/ 466 w 821"/>
                  <a:gd name="T51" fmla="*/ 305 h 1006"/>
                  <a:gd name="T52" fmla="*/ 548 w 821"/>
                  <a:gd name="T53" fmla="*/ 234 h 1006"/>
                  <a:gd name="T54" fmla="*/ 624 w 821"/>
                  <a:gd name="T55" fmla="*/ 172 h 1006"/>
                  <a:gd name="T56" fmla="*/ 693 w 821"/>
                  <a:gd name="T57" fmla="*/ 117 h 1006"/>
                  <a:gd name="T58" fmla="*/ 750 w 821"/>
                  <a:gd name="T59" fmla="*/ 74 h 1006"/>
                  <a:gd name="T60" fmla="*/ 791 w 821"/>
                  <a:gd name="T61" fmla="*/ 43 h 1006"/>
                  <a:gd name="T62" fmla="*/ 814 w 821"/>
                  <a:gd name="T63" fmla="*/ 24 h 1006"/>
                  <a:gd name="T64" fmla="*/ 794 w 821"/>
                  <a:gd name="T65" fmla="*/ 0 h 1006"/>
                  <a:gd name="T66" fmla="*/ 803 w 821"/>
                  <a:gd name="T67" fmla="*/ 29 h 1006"/>
                  <a:gd name="T68" fmla="*/ 779 w 821"/>
                  <a:gd name="T69" fmla="*/ 11 h 1006"/>
                  <a:gd name="T70" fmla="*/ 778 w 821"/>
                  <a:gd name="T71" fmla="*/ 21 h 1006"/>
                  <a:gd name="T72" fmla="*/ 784 w 821"/>
                  <a:gd name="T73" fmla="*/ 29 h 1006"/>
                  <a:gd name="T74" fmla="*/ 797 w 821"/>
                  <a:gd name="T75" fmla="*/ 31 h 1006"/>
                  <a:gd name="T76" fmla="*/ 784 w 821"/>
                  <a:gd name="T77" fmla="*/ 6 h 1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21" h="1006">
                    <a:moveTo>
                      <a:pt x="784" y="6"/>
                    </a:moveTo>
                    <a:lnTo>
                      <a:pt x="803" y="29"/>
                    </a:lnTo>
                    <a:lnTo>
                      <a:pt x="812" y="25"/>
                    </a:lnTo>
                    <a:lnTo>
                      <a:pt x="790" y="5"/>
                    </a:lnTo>
                    <a:lnTo>
                      <a:pt x="782" y="12"/>
                    </a:lnTo>
                    <a:lnTo>
                      <a:pt x="768" y="22"/>
                    </a:lnTo>
                    <a:lnTo>
                      <a:pt x="750" y="36"/>
                    </a:lnTo>
                    <a:lnTo>
                      <a:pt x="727" y="53"/>
                    </a:lnTo>
                    <a:lnTo>
                      <a:pt x="700" y="74"/>
                    </a:lnTo>
                    <a:lnTo>
                      <a:pt x="670" y="96"/>
                    </a:lnTo>
                    <a:lnTo>
                      <a:pt x="637" y="122"/>
                    </a:lnTo>
                    <a:lnTo>
                      <a:pt x="602" y="151"/>
                    </a:lnTo>
                    <a:lnTo>
                      <a:pt x="563" y="181"/>
                    </a:lnTo>
                    <a:lnTo>
                      <a:pt x="523" y="215"/>
                    </a:lnTo>
                    <a:lnTo>
                      <a:pt x="482" y="250"/>
                    </a:lnTo>
                    <a:lnTo>
                      <a:pt x="441" y="286"/>
                    </a:lnTo>
                    <a:lnTo>
                      <a:pt x="399" y="325"/>
                    </a:lnTo>
                    <a:lnTo>
                      <a:pt x="357" y="364"/>
                    </a:lnTo>
                    <a:lnTo>
                      <a:pt x="314" y="404"/>
                    </a:lnTo>
                    <a:lnTo>
                      <a:pt x="274" y="447"/>
                    </a:lnTo>
                    <a:lnTo>
                      <a:pt x="234" y="490"/>
                    </a:lnTo>
                    <a:lnTo>
                      <a:pt x="197" y="532"/>
                    </a:lnTo>
                    <a:lnTo>
                      <a:pt x="159" y="576"/>
                    </a:lnTo>
                    <a:lnTo>
                      <a:pt x="127" y="621"/>
                    </a:lnTo>
                    <a:lnTo>
                      <a:pt x="96" y="665"/>
                    </a:lnTo>
                    <a:lnTo>
                      <a:pt x="69" y="710"/>
                    </a:lnTo>
                    <a:lnTo>
                      <a:pt x="46" y="754"/>
                    </a:lnTo>
                    <a:lnTo>
                      <a:pt x="27" y="797"/>
                    </a:lnTo>
                    <a:lnTo>
                      <a:pt x="13" y="841"/>
                    </a:lnTo>
                    <a:lnTo>
                      <a:pt x="4" y="883"/>
                    </a:lnTo>
                    <a:lnTo>
                      <a:pt x="0" y="925"/>
                    </a:lnTo>
                    <a:lnTo>
                      <a:pt x="4" y="967"/>
                    </a:lnTo>
                    <a:lnTo>
                      <a:pt x="13" y="1006"/>
                    </a:lnTo>
                    <a:lnTo>
                      <a:pt x="46" y="998"/>
                    </a:lnTo>
                    <a:lnTo>
                      <a:pt x="37" y="963"/>
                    </a:lnTo>
                    <a:lnTo>
                      <a:pt x="35" y="925"/>
                    </a:lnTo>
                    <a:lnTo>
                      <a:pt x="37" y="887"/>
                    </a:lnTo>
                    <a:lnTo>
                      <a:pt x="46" y="847"/>
                    </a:lnTo>
                    <a:lnTo>
                      <a:pt x="60" y="806"/>
                    </a:lnTo>
                    <a:lnTo>
                      <a:pt x="77" y="764"/>
                    </a:lnTo>
                    <a:lnTo>
                      <a:pt x="100" y="722"/>
                    </a:lnTo>
                    <a:lnTo>
                      <a:pt x="127" y="678"/>
                    </a:lnTo>
                    <a:lnTo>
                      <a:pt x="156" y="635"/>
                    </a:lnTo>
                    <a:lnTo>
                      <a:pt x="189" y="591"/>
                    </a:lnTo>
                    <a:lnTo>
                      <a:pt x="224" y="549"/>
                    </a:lnTo>
                    <a:lnTo>
                      <a:pt x="261" y="506"/>
                    </a:lnTo>
                    <a:lnTo>
                      <a:pt x="301" y="464"/>
                    </a:lnTo>
                    <a:lnTo>
                      <a:pt x="341" y="423"/>
                    </a:lnTo>
                    <a:lnTo>
                      <a:pt x="382" y="382"/>
                    </a:lnTo>
                    <a:lnTo>
                      <a:pt x="424" y="343"/>
                    </a:lnTo>
                    <a:lnTo>
                      <a:pt x="466" y="305"/>
                    </a:lnTo>
                    <a:lnTo>
                      <a:pt x="507" y="269"/>
                    </a:lnTo>
                    <a:lnTo>
                      <a:pt x="548" y="234"/>
                    </a:lnTo>
                    <a:lnTo>
                      <a:pt x="586" y="202"/>
                    </a:lnTo>
                    <a:lnTo>
                      <a:pt x="624" y="172"/>
                    </a:lnTo>
                    <a:lnTo>
                      <a:pt x="660" y="143"/>
                    </a:lnTo>
                    <a:lnTo>
                      <a:pt x="693" y="117"/>
                    </a:lnTo>
                    <a:lnTo>
                      <a:pt x="723" y="94"/>
                    </a:lnTo>
                    <a:lnTo>
                      <a:pt x="750" y="74"/>
                    </a:lnTo>
                    <a:lnTo>
                      <a:pt x="773" y="57"/>
                    </a:lnTo>
                    <a:lnTo>
                      <a:pt x="791" y="43"/>
                    </a:lnTo>
                    <a:lnTo>
                      <a:pt x="805" y="32"/>
                    </a:lnTo>
                    <a:lnTo>
                      <a:pt x="814" y="24"/>
                    </a:lnTo>
                    <a:lnTo>
                      <a:pt x="821" y="18"/>
                    </a:lnTo>
                    <a:lnTo>
                      <a:pt x="794" y="0"/>
                    </a:lnTo>
                    <a:lnTo>
                      <a:pt x="784" y="6"/>
                    </a:lnTo>
                    <a:lnTo>
                      <a:pt x="803" y="29"/>
                    </a:lnTo>
                    <a:lnTo>
                      <a:pt x="784" y="6"/>
                    </a:lnTo>
                    <a:lnTo>
                      <a:pt x="779" y="11"/>
                    </a:lnTo>
                    <a:lnTo>
                      <a:pt x="777" y="16"/>
                    </a:lnTo>
                    <a:lnTo>
                      <a:pt x="778" y="21"/>
                    </a:lnTo>
                    <a:lnTo>
                      <a:pt x="780" y="25"/>
                    </a:lnTo>
                    <a:lnTo>
                      <a:pt x="784" y="29"/>
                    </a:lnTo>
                    <a:lnTo>
                      <a:pt x="791" y="31"/>
                    </a:lnTo>
                    <a:lnTo>
                      <a:pt x="797" y="31"/>
                    </a:lnTo>
                    <a:lnTo>
                      <a:pt x="803" y="29"/>
                    </a:lnTo>
                    <a:lnTo>
                      <a:pt x="78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20" name="Freeform 1236"/>
              <p:cNvSpPr>
                <a:spLocks/>
              </p:cNvSpPr>
              <p:nvPr/>
            </p:nvSpPr>
            <p:spPr bwMode="auto">
              <a:xfrm>
                <a:off x="2811" y="2884"/>
                <a:ext cx="36" cy="50"/>
              </a:xfrm>
              <a:custGeom>
                <a:avLst/>
                <a:gdLst>
                  <a:gd name="T0" fmla="*/ 373 w 399"/>
                  <a:gd name="T1" fmla="*/ 2 h 542"/>
                  <a:gd name="T2" fmla="*/ 373 w 399"/>
                  <a:gd name="T3" fmla="*/ 2 h 542"/>
                  <a:gd name="T4" fmla="*/ 345 w 399"/>
                  <a:gd name="T5" fmla="*/ 21 h 542"/>
                  <a:gd name="T6" fmla="*/ 319 w 399"/>
                  <a:gd name="T7" fmla="*/ 47 h 542"/>
                  <a:gd name="T8" fmla="*/ 294 w 399"/>
                  <a:gd name="T9" fmla="*/ 77 h 542"/>
                  <a:gd name="T10" fmla="*/ 271 w 399"/>
                  <a:gd name="T11" fmla="*/ 109 h 542"/>
                  <a:gd name="T12" fmla="*/ 247 w 399"/>
                  <a:gd name="T13" fmla="*/ 146 h 542"/>
                  <a:gd name="T14" fmla="*/ 225 w 399"/>
                  <a:gd name="T15" fmla="*/ 185 h 542"/>
                  <a:gd name="T16" fmla="*/ 203 w 399"/>
                  <a:gd name="T17" fmla="*/ 225 h 542"/>
                  <a:gd name="T18" fmla="*/ 181 w 399"/>
                  <a:gd name="T19" fmla="*/ 265 h 542"/>
                  <a:gd name="T20" fmla="*/ 158 w 399"/>
                  <a:gd name="T21" fmla="*/ 307 h 542"/>
                  <a:gd name="T22" fmla="*/ 136 w 399"/>
                  <a:gd name="T23" fmla="*/ 347 h 542"/>
                  <a:gd name="T24" fmla="*/ 113 w 399"/>
                  <a:gd name="T25" fmla="*/ 386 h 542"/>
                  <a:gd name="T26" fmla="*/ 92 w 399"/>
                  <a:gd name="T27" fmla="*/ 421 h 542"/>
                  <a:gd name="T28" fmla="*/ 69 w 399"/>
                  <a:gd name="T29" fmla="*/ 453 h 542"/>
                  <a:gd name="T30" fmla="*/ 46 w 399"/>
                  <a:gd name="T31" fmla="*/ 481 h 542"/>
                  <a:gd name="T32" fmla="*/ 22 w 399"/>
                  <a:gd name="T33" fmla="*/ 503 h 542"/>
                  <a:gd name="T34" fmla="*/ 0 w 399"/>
                  <a:gd name="T35" fmla="*/ 519 h 542"/>
                  <a:gd name="T36" fmla="*/ 19 w 399"/>
                  <a:gd name="T37" fmla="*/ 542 h 542"/>
                  <a:gd name="T38" fmla="*/ 47 w 399"/>
                  <a:gd name="T39" fmla="*/ 524 h 542"/>
                  <a:gd name="T40" fmla="*/ 73 w 399"/>
                  <a:gd name="T41" fmla="*/ 498 h 542"/>
                  <a:gd name="T42" fmla="*/ 98 w 399"/>
                  <a:gd name="T43" fmla="*/ 468 h 542"/>
                  <a:gd name="T44" fmla="*/ 121 w 399"/>
                  <a:gd name="T45" fmla="*/ 436 h 542"/>
                  <a:gd name="T46" fmla="*/ 145 w 399"/>
                  <a:gd name="T47" fmla="*/ 399 h 542"/>
                  <a:gd name="T48" fmla="*/ 167 w 399"/>
                  <a:gd name="T49" fmla="*/ 359 h 542"/>
                  <a:gd name="T50" fmla="*/ 189 w 399"/>
                  <a:gd name="T51" fmla="*/ 319 h 542"/>
                  <a:gd name="T52" fmla="*/ 212 w 399"/>
                  <a:gd name="T53" fmla="*/ 278 h 542"/>
                  <a:gd name="T54" fmla="*/ 234 w 399"/>
                  <a:gd name="T55" fmla="*/ 238 h 542"/>
                  <a:gd name="T56" fmla="*/ 256 w 399"/>
                  <a:gd name="T57" fmla="*/ 197 h 542"/>
                  <a:gd name="T58" fmla="*/ 279 w 399"/>
                  <a:gd name="T59" fmla="*/ 158 h 542"/>
                  <a:gd name="T60" fmla="*/ 300 w 399"/>
                  <a:gd name="T61" fmla="*/ 123 h 542"/>
                  <a:gd name="T62" fmla="*/ 323 w 399"/>
                  <a:gd name="T63" fmla="*/ 91 h 542"/>
                  <a:gd name="T64" fmla="*/ 346 w 399"/>
                  <a:gd name="T65" fmla="*/ 63 h 542"/>
                  <a:gd name="T66" fmla="*/ 370 w 399"/>
                  <a:gd name="T67" fmla="*/ 41 h 542"/>
                  <a:gd name="T68" fmla="*/ 392 w 399"/>
                  <a:gd name="T69" fmla="*/ 25 h 542"/>
                  <a:gd name="T70" fmla="*/ 392 w 399"/>
                  <a:gd name="T71" fmla="*/ 25 h 542"/>
                  <a:gd name="T72" fmla="*/ 392 w 399"/>
                  <a:gd name="T73" fmla="*/ 25 h 542"/>
                  <a:gd name="T74" fmla="*/ 397 w 399"/>
                  <a:gd name="T75" fmla="*/ 21 h 542"/>
                  <a:gd name="T76" fmla="*/ 399 w 399"/>
                  <a:gd name="T77" fmla="*/ 16 h 542"/>
                  <a:gd name="T78" fmla="*/ 399 w 399"/>
                  <a:gd name="T79" fmla="*/ 10 h 542"/>
                  <a:gd name="T80" fmla="*/ 397 w 399"/>
                  <a:gd name="T81" fmla="*/ 5 h 542"/>
                  <a:gd name="T82" fmla="*/ 392 w 399"/>
                  <a:gd name="T83" fmla="*/ 2 h 542"/>
                  <a:gd name="T84" fmla="*/ 386 w 399"/>
                  <a:gd name="T85" fmla="*/ 0 h 542"/>
                  <a:gd name="T86" fmla="*/ 380 w 399"/>
                  <a:gd name="T87" fmla="*/ 0 h 542"/>
                  <a:gd name="T88" fmla="*/ 373 w 399"/>
                  <a:gd name="T89" fmla="*/ 2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9" h="542">
                    <a:moveTo>
                      <a:pt x="373" y="2"/>
                    </a:moveTo>
                    <a:lnTo>
                      <a:pt x="373" y="2"/>
                    </a:lnTo>
                    <a:lnTo>
                      <a:pt x="345" y="21"/>
                    </a:lnTo>
                    <a:lnTo>
                      <a:pt x="319" y="47"/>
                    </a:lnTo>
                    <a:lnTo>
                      <a:pt x="294" y="77"/>
                    </a:lnTo>
                    <a:lnTo>
                      <a:pt x="271" y="109"/>
                    </a:lnTo>
                    <a:lnTo>
                      <a:pt x="247" y="146"/>
                    </a:lnTo>
                    <a:lnTo>
                      <a:pt x="225" y="185"/>
                    </a:lnTo>
                    <a:lnTo>
                      <a:pt x="203" y="225"/>
                    </a:lnTo>
                    <a:lnTo>
                      <a:pt x="181" y="265"/>
                    </a:lnTo>
                    <a:lnTo>
                      <a:pt x="158" y="307"/>
                    </a:lnTo>
                    <a:lnTo>
                      <a:pt x="136" y="347"/>
                    </a:lnTo>
                    <a:lnTo>
                      <a:pt x="113" y="386"/>
                    </a:lnTo>
                    <a:lnTo>
                      <a:pt x="92" y="421"/>
                    </a:lnTo>
                    <a:lnTo>
                      <a:pt x="69" y="453"/>
                    </a:lnTo>
                    <a:lnTo>
                      <a:pt x="46" y="481"/>
                    </a:lnTo>
                    <a:lnTo>
                      <a:pt x="22" y="503"/>
                    </a:lnTo>
                    <a:lnTo>
                      <a:pt x="0" y="519"/>
                    </a:lnTo>
                    <a:lnTo>
                      <a:pt x="19" y="542"/>
                    </a:lnTo>
                    <a:lnTo>
                      <a:pt x="47" y="524"/>
                    </a:lnTo>
                    <a:lnTo>
                      <a:pt x="73" y="498"/>
                    </a:lnTo>
                    <a:lnTo>
                      <a:pt x="98" y="468"/>
                    </a:lnTo>
                    <a:lnTo>
                      <a:pt x="121" y="436"/>
                    </a:lnTo>
                    <a:lnTo>
                      <a:pt x="145" y="399"/>
                    </a:lnTo>
                    <a:lnTo>
                      <a:pt x="167" y="359"/>
                    </a:lnTo>
                    <a:lnTo>
                      <a:pt x="189" y="319"/>
                    </a:lnTo>
                    <a:lnTo>
                      <a:pt x="212" y="278"/>
                    </a:lnTo>
                    <a:lnTo>
                      <a:pt x="234" y="238"/>
                    </a:lnTo>
                    <a:lnTo>
                      <a:pt x="256" y="197"/>
                    </a:lnTo>
                    <a:lnTo>
                      <a:pt x="279" y="158"/>
                    </a:lnTo>
                    <a:lnTo>
                      <a:pt x="300" y="123"/>
                    </a:lnTo>
                    <a:lnTo>
                      <a:pt x="323" y="91"/>
                    </a:lnTo>
                    <a:lnTo>
                      <a:pt x="346" y="63"/>
                    </a:lnTo>
                    <a:lnTo>
                      <a:pt x="370" y="41"/>
                    </a:lnTo>
                    <a:lnTo>
                      <a:pt x="392" y="25"/>
                    </a:lnTo>
                    <a:lnTo>
                      <a:pt x="397" y="21"/>
                    </a:lnTo>
                    <a:lnTo>
                      <a:pt x="399" y="16"/>
                    </a:lnTo>
                    <a:lnTo>
                      <a:pt x="399" y="10"/>
                    </a:lnTo>
                    <a:lnTo>
                      <a:pt x="397" y="5"/>
                    </a:lnTo>
                    <a:lnTo>
                      <a:pt x="392" y="2"/>
                    </a:lnTo>
                    <a:lnTo>
                      <a:pt x="386" y="0"/>
                    </a:lnTo>
                    <a:lnTo>
                      <a:pt x="380" y="0"/>
                    </a:lnTo>
                    <a:lnTo>
                      <a:pt x="37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21" name="Freeform 1237"/>
              <p:cNvSpPr>
                <a:spLocks/>
              </p:cNvSpPr>
              <p:nvPr/>
            </p:nvSpPr>
            <p:spPr bwMode="auto">
              <a:xfrm>
                <a:off x="2845" y="2874"/>
                <a:ext cx="58" cy="13"/>
              </a:xfrm>
              <a:custGeom>
                <a:avLst/>
                <a:gdLst>
                  <a:gd name="T0" fmla="*/ 624 w 632"/>
                  <a:gd name="T1" fmla="*/ 34 h 136"/>
                  <a:gd name="T2" fmla="*/ 625 w 632"/>
                  <a:gd name="T3" fmla="*/ 35 h 136"/>
                  <a:gd name="T4" fmla="*/ 595 w 632"/>
                  <a:gd name="T5" fmla="*/ 20 h 136"/>
                  <a:gd name="T6" fmla="*/ 559 w 632"/>
                  <a:gd name="T7" fmla="*/ 11 h 136"/>
                  <a:gd name="T8" fmla="*/ 523 w 632"/>
                  <a:gd name="T9" fmla="*/ 5 h 136"/>
                  <a:gd name="T10" fmla="*/ 483 w 632"/>
                  <a:gd name="T11" fmla="*/ 1 h 136"/>
                  <a:gd name="T12" fmla="*/ 441 w 632"/>
                  <a:gd name="T13" fmla="*/ 0 h 136"/>
                  <a:gd name="T14" fmla="*/ 399 w 632"/>
                  <a:gd name="T15" fmla="*/ 2 h 136"/>
                  <a:gd name="T16" fmla="*/ 354 w 632"/>
                  <a:gd name="T17" fmla="*/ 6 h 136"/>
                  <a:gd name="T18" fmla="*/ 309 w 632"/>
                  <a:gd name="T19" fmla="*/ 13 h 136"/>
                  <a:gd name="T20" fmla="*/ 264 w 632"/>
                  <a:gd name="T21" fmla="*/ 21 h 136"/>
                  <a:gd name="T22" fmla="*/ 220 w 632"/>
                  <a:gd name="T23" fmla="*/ 32 h 136"/>
                  <a:gd name="T24" fmla="*/ 177 w 632"/>
                  <a:gd name="T25" fmla="*/ 43 h 136"/>
                  <a:gd name="T26" fmla="*/ 136 w 632"/>
                  <a:gd name="T27" fmla="*/ 55 h 136"/>
                  <a:gd name="T28" fmla="*/ 97 w 632"/>
                  <a:gd name="T29" fmla="*/ 68 h 136"/>
                  <a:gd name="T30" fmla="*/ 60 w 632"/>
                  <a:gd name="T31" fmla="*/ 83 h 136"/>
                  <a:gd name="T32" fmla="*/ 29 w 632"/>
                  <a:gd name="T33" fmla="*/ 98 h 136"/>
                  <a:gd name="T34" fmla="*/ 0 w 632"/>
                  <a:gd name="T35" fmla="*/ 113 h 136"/>
                  <a:gd name="T36" fmla="*/ 19 w 632"/>
                  <a:gd name="T37" fmla="*/ 136 h 136"/>
                  <a:gd name="T38" fmla="*/ 46 w 632"/>
                  <a:gd name="T39" fmla="*/ 122 h 136"/>
                  <a:gd name="T40" fmla="*/ 77 w 632"/>
                  <a:gd name="T41" fmla="*/ 108 h 136"/>
                  <a:gd name="T42" fmla="*/ 111 w 632"/>
                  <a:gd name="T43" fmla="*/ 95 h 136"/>
                  <a:gd name="T44" fmla="*/ 148 w 632"/>
                  <a:gd name="T45" fmla="*/ 82 h 136"/>
                  <a:gd name="T46" fmla="*/ 188 w 632"/>
                  <a:gd name="T47" fmla="*/ 70 h 136"/>
                  <a:gd name="T48" fmla="*/ 230 w 632"/>
                  <a:gd name="T49" fmla="*/ 58 h 136"/>
                  <a:gd name="T50" fmla="*/ 272 w 632"/>
                  <a:gd name="T51" fmla="*/ 48 h 136"/>
                  <a:gd name="T52" fmla="*/ 316 w 632"/>
                  <a:gd name="T53" fmla="*/ 40 h 136"/>
                  <a:gd name="T54" fmla="*/ 358 w 632"/>
                  <a:gd name="T55" fmla="*/ 35 h 136"/>
                  <a:gd name="T56" fmla="*/ 401 w 632"/>
                  <a:gd name="T57" fmla="*/ 31 h 136"/>
                  <a:gd name="T58" fmla="*/ 441 w 632"/>
                  <a:gd name="T59" fmla="*/ 29 h 136"/>
                  <a:gd name="T60" fmla="*/ 481 w 632"/>
                  <a:gd name="T61" fmla="*/ 30 h 136"/>
                  <a:gd name="T62" fmla="*/ 517 w 632"/>
                  <a:gd name="T63" fmla="*/ 32 h 136"/>
                  <a:gd name="T64" fmla="*/ 551 w 632"/>
                  <a:gd name="T65" fmla="*/ 38 h 136"/>
                  <a:gd name="T66" fmla="*/ 580 w 632"/>
                  <a:gd name="T67" fmla="*/ 47 h 136"/>
                  <a:gd name="T68" fmla="*/ 606 w 632"/>
                  <a:gd name="T69" fmla="*/ 57 h 136"/>
                  <a:gd name="T70" fmla="*/ 607 w 632"/>
                  <a:gd name="T71" fmla="*/ 58 h 136"/>
                  <a:gd name="T72" fmla="*/ 606 w 632"/>
                  <a:gd name="T73" fmla="*/ 57 h 136"/>
                  <a:gd name="T74" fmla="*/ 613 w 632"/>
                  <a:gd name="T75" fmla="*/ 60 h 136"/>
                  <a:gd name="T76" fmla="*/ 620 w 632"/>
                  <a:gd name="T77" fmla="*/ 60 h 136"/>
                  <a:gd name="T78" fmla="*/ 625 w 632"/>
                  <a:gd name="T79" fmla="*/ 57 h 136"/>
                  <a:gd name="T80" fmla="*/ 630 w 632"/>
                  <a:gd name="T81" fmla="*/ 53 h 136"/>
                  <a:gd name="T82" fmla="*/ 632 w 632"/>
                  <a:gd name="T83" fmla="*/ 49 h 136"/>
                  <a:gd name="T84" fmla="*/ 632 w 632"/>
                  <a:gd name="T85" fmla="*/ 44 h 136"/>
                  <a:gd name="T86" fmla="*/ 630 w 632"/>
                  <a:gd name="T87" fmla="*/ 39 h 136"/>
                  <a:gd name="T88" fmla="*/ 625 w 632"/>
                  <a:gd name="T89" fmla="*/ 35 h 136"/>
                  <a:gd name="T90" fmla="*/ 624 w 632"/>
                  <a:gd name="T91" fmla="*/ 3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32" h="136">
                    <a:moveTo>
                      <a:pt x="624" y="34"/>
                    </a:moveTo>
                    <a:lnTo>
                      <a:pt x="625" y="35"/>
                    </a:lnTo>
                    <a:lnTo>
                      <a:pt x="595" y="20"/>
                    </a:lnTo>
                    <a:lnTo>
                      <a:pt x="559" y="11"/>
                    </a:lnTo>
                    <a:lnTo>
                      <a:pt x="523" y="5"/>
                    </a:lnTo>
                    <a:lnTo>
                      <a:pt x="483" y="1"/>
                    </a:lnTo>
                    <a:lnTo>
                      <a:pt x="441" y="0"/>
                    </a:lnTo>
                    <a:lnTo>
                      <a:pt x="399" y="2"/>
                    </a:lnTo>
                    <a:lnTo>
                      <a:pt x="354" y="6"/>
                    </a:lnTo>
                    <a:lnTo>
                      <a:pt x="309" y="13"/>
                    </a:lnTo>
                    <a:lnTo>
                      <a:pt x="264" y="21"/>
                    </a:lnTo>
                    <a:lnTo>
                      <a:pt x="220" y="32"/>
                    </a:lnTo>
                    <a:lnTo>
                      <a:pt x="177" y="43"/>
                    </a:lnTo>
                    <a:lnTo>
                      <a:pt x="136" y="55"/>
                    </a:lnTo>
                    <a:lnTo>
                      <a:pt x="97" y="68"/>
                    </a:lnTo>
                    <a:lnTo>
                      <a:pt x="60" y="83"/>
                    </a:lnTo>
                    <a:lnTo>
                      <a:pt x="29" y="98"/>
                    </a:lnTo>
                    <a:lnTo>
                      <a:pt x="0" y="113"/>
                    </a:lnTo>
                    <a:lnTo>
                      <a:pt x="19" y="136"/>
                    </a:lnTo>
                    <a:lnTo>
                      <a:pt x="46" y="122"/>
                    </a:lnTo>
                    <a:lnTo>
                      <a:pt x="77" y="108"/>
                    </a:lnTo>
                    <a:lnTo>
                      <a:pt x="111" y="95"/>
                    </a:lnTo>
                    <a:lnTo>
                      <a:pt x="148" y="82"/>
                    </a:lnTo>
                    <a:lnTo>
                      <a:pt x="188" y="70"/>
                    </a:lnTo>
                    <a:lnTo>
                      <a:pt x="230" y="58"/>
                    </a:lnTo>
                    <a:lnTo>
                      <a:pt x="272" y="48"/>
                    </a:lnTo>
                    <a:lnTo>
                      <a:pt x="316" y="40"/>
                    </a:lnTo>
                    <a:lnTo>
                      <a:pt x="358" y="35"/>
                    </a:lnTo>
                    <a:lnTo>
                      <a:pt x="401" y="31"/>
                    </a:lnTo>
                    <a:lnTo>
                      <a:pt x="441" y="29"/>
                    </a:lnTo>
                    <a:lnTo>
                      <a:pt x="481" y="30"/>
                    </a:lnTo>
                    <a:lnTo>
                      <a:pt x="517" y="32"/>
                    </a:lnTo>
                    <a:lnTo>
                      <a:pt x="551" y="38"/>
                    </a:lnTo>
                    <a:lnTo>
                      <a:pt x="580" y="47"/>
                    </a:lnTo>
                    <a:lnTo>
                      <a:pt x="606" y="57"/>
                    </a:lnTo>
                    <a:lnTo>
                      <a:pt x="607" y="58"/>
                    </a:lnTo>
                    <a:lnTo>
                      <a:pt x="606" y="57"/>
                    </a:lnTo>
                    <a:lnTo>
                      <a:pt x="613" y="60"/>
                    </a:lnTo>
                    <a:lnTo>
                      <a:pt x="620" y="60"/>
                    </a:lnTo>
                    <a:lnTo>
                      <a:pt x="625" y="57"/>
                    </a:lnTo>
                    <a:lnTo>
                      <a:pt x="630" y="53"/>
                    </a:lnTo>
                    <a:lnTo>
                      <a:pt x="632" y="49"/>
                    </a:lnTo>
                    <a:lnTo>
                      <a:pt x="632" y="44"/>
                    </a:lnTo>
                    <a:lnTo>
                      <a:pt x="630" y="39"/>
                    </a:lnTo>
                    <a:lnTo>
                      <a:pt x="625" y="35"/>
                    </a:lnTo>
                    <a:lnTo>
                      <a:pt x="624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22" name="Freeform 1238"/>
              <p:cNvSpPr>
                <a:spLocks/>
              </p:cNvSpPr>
              <p:nvPr/>
            </p:nvSpPr>
            <p:spPr bwMode="auto">
              <a:xfrm>
                <a:off x="2900" y="2877"/>
                <a:ext cx="8" cy="5"/>
              </a:xfrm>
              <a:custGeom>
                <a:avLst/>
                <a:gdLst>
                  <a:gd name="T0" fmla="*/ 67 w 83"/>
                  <a:gd name="T1" fmla="*/ 24 h 53"/>
                  <a:gd name="T2" fmla="*/ 75 w 83"/>
                  <a:gd name="T3" fmla="*/ 27 h 53"/>
                  <a:gd name="T4" fmla="*/ 67 w 83"/>
                  <a:gd name="T5" fmla="*/ 23 h 53"/>
                  <a:gd name="T6" fmla="*/ 59 w 83"/>
                  <a:gd name="T7" fmla="*/ 20 h 53"/>
                  <a:gd name="T8" fmla="*/ 53 w 83"/>
                  <a:gd name="T9" fmla="*/ 17 h 53"/>
                  <a:gd name="T10" fmla="*/ 46 w 83"/>
                  <a:gd name="T11" fmla="*/ 13 h 53"/>
                  <a:gd name="T12" fmla="*/ 38 w 83"/>
                  <a:gd name="T13" fmla="*/ 10 h 53"/>
                  <a:gd name="T14" fmla="*/ 31 w 83"/>
                  <a:gd name="T15" fmla="*/ 7 h 53"/>
                  <a:gd name="T16" fmla="*/ 24 w 83"/>
                  <a:gd name="T17" fmla="*/ 3 h 53"/>
                  <a:gd name="T18" fmla="*/ 17 w 83"/>
                  <a:gd name="T19" fmla="*/ 0 h 53"/>
                  <a:gd name="T20" fmla="*/ 0 w 83"/>
                  <a:gd name="T21" fmla="*/ 24 h 53"/>
                  <a:gd name="T22" fmla="*/ 8 w 83"/>
                  <a:gd name="T23" fmla="*/ 28 h 53"/>
                  <a:gd name="T24" fmla="*/ 15 w 83"/>
                  <a:gd name="T25" fmla="*/ 32 h 53"/>
                  <a:gd name="T26" fmla="*/ 23 w 83"/>
                  <a:gd name="T27" fmla="*/ 35 h 53"/>
                  <a:gd name="T28" fmla="*/ 29 w 83"/>
                  <a:gd name="T29" fmla="*/ 38 h 53"/>
                  <a:gd name="T30" fmla="*/ 37 w 83"/>
                  <a:gd name="T31" fmla="*/ 42 h 53"/>
                  <a:gd name="T32" fmla="*/ 45 w 83"/>
                  <a:gd name="T33" fmla="*/ 45 h 53"/>
                  <a:gd name="T34" fmla="*/ 52 w 83"/>
                  <a:gd name="T35" fmla="*/ 48 h 53"/>
                  <a:gd name="T36" fmla="*/ 58 w 83"/>
                  <a:gd name="T37" fmla="*/ 51 h 53"/>
                  <a:gd name="T38" fmla="*/ 67 w 83"/>
                  <a:gd name="T39" fmla="*/ 53 h 53"/>
                  <a:gd name="T40" fmla="*/ 58 w 83"/>
                  <a:gd name="T41" fmla="*/ 51 h 53"/>
                  <a:gd name="T42" fmla="*/ 66 w 83"/>
                  <a:gd name="T43" fmla="*/ 53 h 53"/>
                  <a:gd name="T44" fmla="*/ 72 w 83"/>
                  <a:gd name="T45" fmla="*/ 52 h 53"/>
                  <a:gd name="T46" fmla="*/ 77 w 83"/>
                  <a:gd name="T47" fmla="*/ 50 h 53"/>
                  <a:gd name="T48" fmla="*/ 81 w 83"/>
                  <a:gd name="T49" fmla="*/ 46 h 53"/>
                  <a:gd name="T50" fmla="*/ 83 w 83"/>
                  <a:gd name="T51" fmla="*/ 41 h 53"/>
                  <a:gd name="T52" fmla="*/ 83 w 83"/>
                  <a:gd name="T53" fmla="*/ 36 h 53"/>
                  <a:gd name="T54" fmla="*/ 80 w 83"/>
                  <a:gd name="T55" fmla="*/ 31 h 53"/>
                  <a:gd name="T56" fmla="*/ 75 w 83"/>
                  <a:gd name="T57" fmla="*/ 27 h 53"/>
                  <a:gd name="T58" fmla="*/ 67 w 83"/>
                  <a:gd name="T59" fmla="*/ 2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3" h="53">
                    <a:moveTo>
                      <a:pt x="67" y="24"/>
                    </a:moveTo>
                    <a:lnTo>
                      <a:pt x="75" y="27"/>
                    </a:lnTo>
                    <a:lnTo>
                      <a:pt x="67" y="23"/>
                    </a:lnTo>
                    <a:lnTo>
                      <a:pt x="59" y="20"/>
                    </a:lnTo>
                    <a:lnTo>
                      <a:pt x="53" y="17"/>
                    </a:lnTo>
                    <a:lnTo>
                      <a:pt x="46" y="13"/>
                    </a:lnTo>
                    <a:lnTo>
                      <a:pt x="38" y="10"/>
                    </a:lnTo>
                    <a:lnTo>
                      <a:pt x="31" y="7"/>
                    </a:lnTo>
                    <a:lnTo>
                      <a:pt x="24" y="3"/>
                    </a:lnTo>
                    <a:lnTo>
                      <a:pt x="17" y="0"/>
                    </a:lnTo>
                    <a:lnTo>
                      <a:pt x="0" y="24"/>
                    </a:lnTo>
                    <a:lnTo>
                      <a:pt x="8" y="28"/>
                    </a:lnTo>
                    <a:lnTo>
                      <a:pt x="15" y="32"/>
                    </a:lnTo>
                    <a:lnTo>
                      <a:pt x="23" y="35"/>
                    </a:lnTo>
                    <a:lnTo>
                      <a:pt x="29" y="38"/>
                    </a:lnTo>
                    <a:lnTo>
                      <a:pt x="37" y="42"/>
                    </a:lnTo>
                    <a:lnTo>
                      <a:pt x="45" y="45"/>
                    </a:lnTo>
                    <a:lnTo>
                      <a:pt x="52" y="48"/>
                    </a:lnTo>
                    <a:lnTo>
                      <a:pt x="58" y="51"/>
                    </a:lnTo>
                    <a:lnTo>
                      <a:pt x="67" y="53"/>
                    </a:lnTo>
                    <a:lnTo>
                      <a:pt x="58" y="51"/>
                    </a:lnTo>
                    <a:lnTo>
                      <a:pt x="66" y="53"/>
                    </a:lnTo>
                    <a:lnTo>
                      <a:pt x="72" y="52"/>
                    </a:lnTo>
                    <a:lnTo>
                      <a:pt x="77" y="50"/>
                    </a:lnTo>
                    <a:lnTo>
                      <a:pt x="81" y="46"/>
                    </a:lnTo>
                    <a:lnTo>
                      <a:pt x="83" y="41"/>
                    </a:lnTo>
                    <a:lnTo>
                      <a:pt x="83" y="36"/>
                    </a:lnTo>
                    <a:lnTo>
                      <a:pt x="80" y="31"/>
                    </a:lnTo>
                    <a:lnTo>
                      <a:pt x="75" y="27"/>
                    </a:lnTo>
                    <a:lnTo>
                      <a:pt x="67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23" name="Freeform 1239"/>
              <p:cNvSpPr>
                <a:spLocks/>
              </p:cNvSpPr>
              <p:nvPr/>
            </p:nvSpPr>
            <p:spPr bwMode="auto">
              <a:xfrm>
                <a:off x="2906" y="2870"/>
                <a:ext cx="18" cy="12"/>
              </a:xfrm>
              <a:custGeom>
                <a:avLst/>
                <a:gdLst>
                  <a:gd name="T0" fmla="*/ 166 w 194"/>
                  <a:gd name="T1" fmla="*/ 3 h 133"/>
                  <a:gd name="T2" fmla="*/ 168 w 194"/>
                  <a:gd name="T3" fmla="*/ 2 h 133"/>
                  <a:gd name="T4" fmla="*/ 156 w 194"/>
                  <a:gd name="T5" fmla="*/ 8 h 133"/>
                  <a:gd name="T6" fmla="*/ 144 w 194"/>
                  <a:gd name="T7" fmla="*/ 17 h 133"/>
                  <a:gd name="T8" fmla="*/ 134 w 194"/>
                  <a:gd name="T9" fmla="*/ 24 h 133"/>
                  <a:gd name="T10" fmla="*/ 123 w 194"/>
                  <a:gd name="T11" fmla="*/ 31 h 133"/>
                  <a:gd name="T12" fmla="*/ 113 w 194"/>
                  <a:gd name="T13" fmla="*/ 41 h 133"/>
                  <a:gd name="T14" fmla="*/ 103 w 194"/>
                  <a:gd name="T15" fmla="*/ 49 h 133"/>
                  <a:gd name="T16" fmla="*/ 93 w 194"/>
                  <a:gd name="T17" fmla="*/ 58 h 133"/>
                  <a:gd name="T18" fmla="*/ 84 w 194"/>
                  <a:gd name="T19" fmla="*/ 67 h 133"/>
                  <a:gd name="T20" fmla="*/ 74 w 194"/>
                  <a:gd name="T21" fmla="*/ 75 h 133"/>
                  <a:gd name="T22" fmla="*/ 63 w 194"/>
                  <a:gd name="T23" fmla="*/ 83 h 133"/>
                  <a:gd name="T24" fmla="*/ 54 w 194"/>
                  <a:gd name="T25" fmla="*/ 89 h 133"/>
                  <a:gd name="T26" fmla="*/ 44 w 194"/>
                  <a:gd name="T27" fmla="*/ 94 h 133"/>
                  <a:gd name="T28" fmla="*/ 33 w 194"/>
                  <a:gd name="T29" fmla="*/ 99 h 133"/>
                  <a:gd name="T30" fmla="*/ 24 w 194"/>
                  <a:gd name="T31" fmla="*/ 102 h 133"/>
                  <a:gd name="T32" fmla="*/ 12 w 194"/>
                  <a:gd name="T33" fmla="*/ 103 h 133"/>
                  <a:gd name="T34" fmla="*/ 0 w 194"/>
                  <a:gd name="T35" fmla="*/ 104 h 133"/>
                  <a:gd name="T36" fmla="*/ 0 w 194"/>
                  <a:gd name="T37" fmla="*/ 133 h 133"/>
                  <a:gd name="T38" fmla="*/ 16 w 194"/>
                  <a:gd name="T39" fmla="*/ 132 h 133"/>
                  <a:gd name="T40" fmla="*/ 32 w 194"/>
                  <a:gd name="T41" fmla="*/ 129 h 133"/>
                  <a:gd name="T42" fmla="*/ 47 w 194"/>
                  <a:gd name="T43" fmla="*/ 124 h 133"/>
                  <a:gd name="T44" fmla="*/ 61 w 194"/>
                  <a:gd name="T45" fmla="*/ 119 h 133"/>
                  <a:gd name="T46" fmla="*/ 74 w 194"/>
                  <a:gd name="T47" fmla="*/ 112 h 133"/>
                  <a:gd name="T48" fmla="*/ 86 w 194"/>
                  <a:gd name="T49" fmla="*/ 103 h 133"/>
                  <a:gd name="T50" fmla="*/ 97 w 194"/>
                  <a:gd name="T51" fmla="*/ 95 h 133"/>
                  <a:gd name="T52" fmla="*/ 109 w 194"/>
                  <a:gd name="T53" fmla="*/ 86 h 133"/>
                  <a:gd name="T54" fmla="*/ 118 w 194"/>
                  <a:gd name="T55" fmla="*/ 77 h 133"/>
                  <a:gd name="T56" fmla="*/ 128 w 194"/>
                  <a:gd name="T57" fmla="*/ 69 h 133"/>
                  <a:gd name="T58" fmla="*/ 138 w 194"/>
                  <a:gd name="T59" fmla="*/ 60 h 133"/>
                  <a:gd name="T60" fmla="*/ 148 w 194"/>
                  <a:gd name="T61" fmla="*/ 52 h 133"/>
                  <a:gd name="T62" fmla="*/ 156 w 194"/>
                  <a:gd name="T63" fmla="*/ 45 h 133"/>
                  <a:gd name="T64" fmla="*/ 167 w 194"/>
                  <a:gd name="T65" fmla="*/ 37 h 133"/>
                  <a:gd name="T66" fmla="*/ 175 w 194"/>
                  <a:gd name="T67" fmla="*/ 31 h 133"/>
                  <a:gd name="T68" fmla="*/ 184 w 194"/>
                  <a:gd name="T69" fmla="*/ 27 h 133"/>
                  <a:gd name="T70" fmla="*/ 187 w 194"/>
                  <a:gd name="T71" fmla="*/ 26 h 133"/>
                  <a:gd name="T72" fmla="*/ 184 w 194"/>
                  <a:gd name="T73" fmla="*/ 27 h 133"/>
                  <a:gd name="T74" fmla="*/ 191 w 194"/>
                  <a:gd name="T75" fmla="*/ 23 h 133"/>
                  <a:gd name="T76" fmla="*/ 194 w 194"/>
                  <a:gd name="T77" fmla="*/ 19 h 133"/>
                  <a:gd name="T78" fmla="*/ 194 w 194"/>
                  <a:gd name="T79" fmla="*/ 14 h 133"/>
                  <a:gd name="T80" fmla="*/ 192 w 194"/>
                  <a:gd name="T81" fmla="*/ 8 h 133"/>
                  <a:gd name="T82" fmla="*/ 188 w 194"/>
                  <a:gd name="T83" fmla="*/ 4 h 133"/>
                  <a:gd name="T84" fmla="*/ 182 w 194"/>
                  <a:gd name="T85" fmla="*/ 1 h 133"/>
                  <a:gd name="T86" fmla="*/ 175 w 194"/>
                  <a:gd name="T87" fmla="*/ 0 h 133"/>
                  <a:gd name="T88" fmla="*/ 168 w 194"/>
                  <a:gd name="T89" fmla="*/ 2 h 133"/>
                  <a:gd name="T90" fmla="*/ 166 w 194"/>
                  <a:gd name="T91" fmla="*/ 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94" h="133">
                    <a:moveTo>
                      <a:pt x="166" y="3"/>
                    </a:moveTo>
                    <a:lnTo>
                      <a:pt x="168" y="2"/>
                    </a:lnTo>
                    <a:lnTo>
                      <a:pt x="156" y="8"/>
                    </a:lnTo>
                    <a:lnTo>
                      <a:pt x="144" y="17"/>
                    </a:lnTo>
                    <a:lnTo>
                      <a:pt x="134" y="24"/>
                    </a:lnTo>
                    <a:lnTo>
                      <a:pt x="123" y="31"/>
                    </a:lnTo>
                    <a:lnTo>
                      <a:pt x="113" y="41"/>
                    </a:lnTo>
                    <a:lnTo>
                      <a:pt x="103" y="49"/>
                    </a:lnTo>
                    <a:lnTo>
                      <a:pt x="93" y="58"/>
                    </a:lnTo>
                    <a:lnTo>
                      <a:pt x="84" y="67"/>
                    </a:lnTo>
                    <a:lnTo>
                      <a:pt x="74" y="75"/>
                    </a:lnTo>
                    <a:lnTo>
                      <a:pt x="63" y="83"/>
                    </a:lnTo>
                    <a:lnTo>
                      <a:pt x="54" y="89"/>
                    </a:lnTo>
                    <a:lnTo>
                      <a:pt x="44" y="94"/>
                    </a:lnTo>
                    <a:lnTo>
                      <a:pt x="33" y="99"/>
                    </a:lnTo>
                    <a:lnTo>
                      <a:pt x="24" y="102"/>
                    </a:lnTo>
                    <a:lnTo>
                      <a:pt x="12" y="103"/>
                    </a:lnTo>
                    <a:lnTo>
                      <a:pt x="0" y="104"/>
                    </a:lnTo>
                    <a:lnTo>
                      <a:pt x="0" y="133"/>
                    </a:lnTo>
                    <a:lnTo>
                      <a:pt x="16" y="132"/>
                    </a:lnTo>
                    <a:lnTo>
                      <a:pt x="32" y="129"/>
                    </a:lnTo>
                    <a:lnTo>
                      <a:pt x="47" y="124"/>
                    </a:lnTo>
                    <a:lnTo>
                      <a:pt x="61" y="119"/>
                    </a:lnTo>
                    <a:lnTo>
                      <a:pt x="74" y="112"/>
                    </a:lnTo>
                    <a:lnTo>
                      <a:pt x="86" y="103"/>
                    </a:lnTo>
                    <a:lnTo>
                      <a:pt x="97" y="95"/>
                    </a:lnTo>
                    <a:lnTo>
                      <a:pt x="109" y="86"/>
                    </a:lnTo>
                    <a:lnTo>
                      <a:pt x="118" y="77"/>
                    </a:lnTo>
                    <a:lnTo>
                      <a:pt x="128" y="69"/>
                    </a:lnTo>
                    <a:lnTo>
                      <a:pt x="138" y="60"/>
                    </a:lnTo>
                    <a:lnTo>
                      <a:pt x="148" y="52"/>
                    </a:lnTo>
                    <a:lnTo>
                      <a:pt x="156" y="45"/>
                    </a:lnTo>
                    <a:lnTo>
                      <a:pt x="167" y="37"/>
                    </a:lnTo>
                    <a:lnTo>
                      <a:pt x="175" y="31"/>
                    </a:lnTo>
                    <a:lnTo>
                      <a:pt x="184" y="27"/>
                    </a:lnTo>
                    <a:lnTo>
                      <a:pt x="187" y="26"/>
                    </a:lnTo>
                    <a:lnTo>
                      <a:pt x="184" y="27"/>
                    </a:lnTo>
                    <a:lnTo>
                      <a:pt x="191" y="23"/>
                    </a:lnTo>
                    <a:lnTo>
                      <a:pt x="194" y="19"/>
                    </a:lnTo>
                    <a:lnTo>
                      <a:pt x="194" y="14"/>
                    </a:lnTo>
                    <a:lnTo>
                      <a:pt x="192" y="8"/>
                    </a:lnTo>
                    <a:lnTo>
                      <a:pt x="188" y="4"/>
                    </a:lnTo>
                    <a:lnTo>
                      <a:pt x="182" y="1"/>
                    </a:lnTo>
                    <a:lnTo>
                      <a:pt x="175" y="0"/>
                    </a:lnTo>
                    <a:lnTo>
                      <a:pt x="168" y="2"/>
                    </a:lnTo>
                    <a:lnTo>
                      <a:pt x="16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24" name="Freeform 1240"/>
              <p:cNvSpPr>
                <a:spLocks/>
              </p:cNvSpPr>
              <p:nvPr/>
            </p:nvSpPr>
            <p:spPr bwMode="auto">
              <a:xfrm>
                <a:off x="2921" y="2858"/>
                <a:ext cx="113" cy="22"/>
              </a:xfrm>
              <a:custGeom>
                <a:avLst/>
                <a:gdLst>
                  <a:gd name="T0" fmla="*/ 1234 w 1241"/>
                  <a:gd name="T1" fmla="*/ 212 h 239"/>
                  <a:gd name="T2" fmla="*/ 1159 w 1241"/>
                  <a:gd name="T3" fmla="*/ 175 h 239"/>
                  <a:gd name="T4" fmla="*/ 1084 w 1241"/>
                  <a:gd name="T5" fmla="*/ 139 h 239"/>
                  <a:gd name="T6" fmla="*/ 1008 w 1241"/>
                  <a:gd name="T7" fmla="*/ 108 h 239"/>
                  <a:gd name="T8" fmla="*/ 931 w 1241"/>
                  <a:gd name="T9" fmla="*/ 79 h 239"/>
                  <a:gd name="T10" fmla="*/ 855 w 1241"/>
                  <a:gd name="T11" fmla="*/ 55 h 239"/>
                  <a:gd name="T12" fmla="*/ 776 w 1241"/>
                  <a:gd name="T13" fmla="*/ 34 h 239"/>
                  <a:gd name="T14" fmla="*/ 698 w 1241"/>
                  <a:gd name="T15" fmla="*/ 19 h 239"/>
                  <a:gd name="T16" fmla="*/ 619 w 1241"/>
                  <a:gd name="T17" fmla="*/ 6 h 239"/>
                  <a:gd name="T18" fmla="*/ 542 w 1241"/>
                  <a:gd name="T19" fmla="*/ 0 h 239"/>
                  <a:gd name="T20" fmla="*/ 464 w 1241"/>
                  <a:gd name="T21" fmla="*/ 0 h 239"/>
                  <a:gd name="T22" fmla="*/ 385 w 1241"/>
                  <a:gd name="T23" fmla="*/ 5 h 239"/>
                  <a:gd name="T24" fmla="*/ 306 w 1241"/>
                  <a:gd name="T25" fmla="*/ 19 h 239"/>
                  <a:gd name="T26" fmla="*/ 229 w 1241"/>
                  <a:gd name="T27" fmla="*/ 36 h 239"/>
                  <a:gd name="T28" fmla="*/ 151 w 1241"/>
                  <a:gd name="T29" fmla="*/ 62 h 239"/>
                  <a:gd name="T30" fmla="*/ 76 w 1241"/>
                  <a:gd name="T31" fmla="*/ 95 h 239"/>
                  <a:gd name="T32" fmla="*/ 0 w 1241"/>
                  <a:gd name="T33" fmla="*/ 135 h 239"/>
                  <a:gd name="T34" fmla="*/ 57 w 1241"/>
                  <a:gd name="T35" fmla="*/ 137 h 239"/>
                  <a:gd name="T36" fmla="*/ 130 w 1241"/>
                  <a:gd name="T37" fmla="*/ 102 h 239"/>
                  <a:gd name="T38" fmla="*/ 203 w 1241"/>
                  <a:gd name="T39" fmla="*/ 74 h 239"/>
                  <a:gd name="T40" fmla="*/ 277 w 1241"/>
                  <a:gd name="T41" fmla="*/ 54 h 239"/>
                  <a:gd name="T42" fmla="*/ 352 w 1241"/>
                  <a:gd name="T43" fmla="*/ 38 h 239"/>
                  <a:gd name="T44" fmla="*/ 426 w 1241"/>
                  <a:gd name="T45" fmla="*/ 31 h 239"/>
                  <a:gd name="T46" fmla="*/ 502 w 1241"/>
                  <a:gd name="T47" fmla="*/ 29 h 239"/>
                  <a:gd name="T48" fmla="*/ 577 w 1241"/>
                  <a:gd name="T49" fmla="*/ 32 h 239"/>
                  <a:gd name="T50" fmla="*/ 654 w 1241"/>
                  <a:gd name="T51" fmla="*/ 39 h 239"/>
                  <a:gd name="T52" fmla="*/ 729 w 1241"/>
                  <a:gd name="T53" fmla="*/ 53 h 239"/>
                  <a:gd name="T54" fmla="*/ 805 w 1241"/>
                  <a:gd name="T55" fmla="*/ 70 h 239"/>
                  <a:gd name="T56" fmla="*/ 881 w 1241"/>
                  <a:gd name="T57" fmla="*/ 93 h 239"/>
                  <a:gd name="T58" fmla="*/ 956 w 1241"/>
                  <a:gd name="T59" fmla="*/ 118 h 239"/>
                  <a:gd name="T60" fmla="*/ 1032 w 1241"/>
                  <a:gd name="T61" fmla="*/ 148 h 239"/>
                  <a:gd name="T62" fmla="*/ 1105 w 1241"/>
                  <a:gd name="T63" fmla="*/ 182 h 239"/>
                  <a:gd name="T64" fmla="*/ 1179 w 1241"/>
                  <a:gd name="T65" fmla="*/ 218 h 239"/>
                  <a:gd name="T66" fmla="*/ 1215 w 1241"/>
                  <a:gd name="T67" fmla="*/ 235 h 239"/>
                  <a:gd name="T68" fmla="*/ 1223 w 1241"/>
                  <a:gd name="T69" fmla="*/ 239 h 239"/>
                  <a:gd name="T70" fmla="*/ 1234 w 1241"/>
                  <a:gd name="T71" fmla="*/ 235 h 239"/>
                  <a:gd name="T72" fmla="*/ 1241 w 1241"/>
                  <a:gd name="T73" fmla="*/ 226 h 239"/>
                  <a:gd name="T74" fmla="*/ 1239 w 1241"/>
                  <a:gd name="T75" fmla="*/ 216 h 239"/>
                  <a:gd name="T76" fmla="*/ 1234 w 1241"/>
                  <a:gd name="T77" fmla="*/ 213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241" h="239">
                    <a:moveTo>
                      <a:pt x="1234" y="213"/>
                    </a:moveTo>
                    <a:lnTo>
                      <a:pt x="1234" y="212"/>
                    </a:lnTo>
                    <a:lnTo>
                      <a:pt x="1198" y="193"/>
                    </a:lnTo>
                    <a:lnTo>
                      <a:pt x="1159" y="175"/>
                    </a:lnTo>
                    <a:lnTo>
                      <a:pt x="1122" y="157"/>
                    </a:lnTo>
                    <a:lnTo>
                      <a:pt x="1084" y="139"/>
                    </a:lnTo>
                    <a:lnTo>
                      <a:pt x="1046" y="123"/>
                    </a:lnTo>
                    <a:lnTo>
                      <a:pt x="1008" y="108"/>
                    </a:lnTo>
                    <a:lnTo>
                      <a:pt x="970" y="93"/>
                    </a:lnTo>
                    <a:lnTo>
                      <a:pt x="931" y="79"/>
                    </a:lnTo>
                    <a:lnTo>
                      <a:pt x="893" y="66"/>
                    </a:lnTo>
                    <a:lnTo>
                      <a:pt x="855" y="55"/>
                    </a:lnTo>
                    <a:lnTo>
                      <a:pt x="816" y="43"/>
                    </a:lnTo>
                    <a:lnTo>
                      <a:pt x="776" y="34"/>
                    </a:lnTo>
                    <a:lnTo>
                      <a:pt x="738" y="26"/>
                    </a:lnTo>
                    <a:lnTo>
                      <a:pt x="698" y="19"/>
                    </a:lnTo>
                    <a:lnTo>
                      <a:pt x="660" y="12"/>
                    </a:lnTo>
                    <a:lnTo>
                      <a:pt x="619" y="6"/>
                    </a:lnTo>
                    <a:lnTo>
                      <a:pt x="581" y="3"/>
                    </a:lnTo>
                    <a:lnTo>
                      <a:pt x="542" y="0"/>
                    </a:lnTo>
                    <a:lnTo>
                      <a:pt x="502" y="0"/>
                    </a:lnTo>
                    <a:lnTo>
                      <a:pt x="464" y="0"/>
                    </a:lnTo>
                    <a:lnTo>
                      <a:pt x="424" y="2"/>
                    </a:lnTo>
                    <a:lnTo>
                      <a:pt x="385" y="5"/>
                    </a:lnTo>
                    <a:lnTo>
                      <a:pt x="345" y="11"/>
                    </a:lnTo>
                    <a:lnTo>
                      <a:pt x="306" y="19"/>
                    </a:lnTo>
                    <a:lnTo>
                      <a:pt x="269" y="27"/>
                    </a:lnTo>
                    <a:lnTo>
                      <a:pt x="229" y="36"/>
                    </a:lnTo>
                    <a:lnTo>
                      <a:pt x="191" y="48"/>
                    </a:lnTo>
                    <a:lnTo>
                      <a:pt x="151" y="62"/>
                    </a:lnTo>
                    <a:lnTo>
                      <a:pt x="113" y="77"/>
                    </a:lnTo>
                    <a:lnTo>
                      <a:pt x="76" y="95"/>
                    </a:lnTo>
                    <a:lnTo>
                      <a:pt x="38" y="115"/>
                    </a:lnTo>
                    <a:lnTo>
                      <a:pt x="0" y="135"/>
                    </a:lnTo>
                    <a:lnTo>
                      <a:pt x="21" y="158"/>
                    </a:lnTo>
                    <a:lnTo>
                      <a:pt x="57" y="137"/>
                    </a:lnTo>
                    <a:lnTo>
                      <a:pt x="92" y="120"/>
                    </a:lnTo>
                    <a:lnTo>
                      <a:pt x="130" y="102"/>
                    </a:lnTo>
                    <a:lnTo>
                      <a:pt x="166" y="87"/>
                    </a:lnTo>
                    <a:lnTo>
                      <a:pt x="203" y="74"/>
                    </a:lnTo>
                    <a:lnTo>
                      <a:pt x="240" y="63"/>
                    </a:lnTo>
                    <a:lnTo>
                      <a:pt x="277" y="54"/>
                    </a:lnTo>
                    <a:lnTo>
                      <a:pt x="314" y="45"/>
                    </a:lnTo>
                    <a:lnTo>
                      <a:pt x="352" y="38"/>
                    </a:lnTo>
                    <a:lnTo>
                      <a:pt x="389" y="34"/>
                    </a:lnTo>
                    <a:lnTo>
                      <a:pt x="426" y="31"/>
                    </a:lnTo>
                    <a:lnTo>
                      <a:pt x="464" y="29"/>
                    </a:lnTo>
                    <a:lnTo>
                      <a:pt x="502" y="29"/>
                    </a:lnTo>
                    <a:lnTo>
                      <a:pt x="540" y="29"/>
                    </a:lnTo>
                    <a:lnTo>
                      <a:pt x="577" y="32"/>
                    </a:lnTo>
                    <a:lnTo>
                      <a:pt x="615" y="35"/>
                    </a:lnTo>
                    <a:lnTo>
                      <a:pt x="654" y="39"/>
                    </a:lnTo>
                    <a:lnTo>
                      <a:pt x="692" y="45"/>
                    </a:lnTo>
                    <a:lnTo>
                      <a:pt x="729" y="53"/>
                    </a:lnTo>
                    <a:lnTo>
                      <a:pt x="768" y="61"/>
                    </a:lnTo>
                    <a:lnTo>
                      <a:pt x="805" y="70"/>
                    </a:lnTo>
                    <a:lnTo>
                      <a:pt x="843" y="82"/>
                    </a:lnTo>
                    <a:lnTo>
                      <a:pt x="881" y="93"/>
                    </a:lnTo>
                    <a:lnTo>
                      <a:pt x="918" y="105"/>
                    </a:lnTo>
                    <a:lnTo>
                      <a:pt x="956" y="118"/>
                    </a:lnTo>
                    <a:lnTo>
                      <a:pt x="993" y="133"/>
                    </a:lnTo>
                    <a:lnTo>
                      <a:pt x="1032" y="148"/>
                    </a:lnTo>
                    <a:lnTo>
                      <a:pt x="1068" y="164"/>
                    </a:lnTo>
                    <a:lnTo>
                      <a:pt x="1105" y="182"/>
                    </a:lnTo>
                    <a:lnTo>
                      <a:pt x="1143" y="199"/>
                    </a:lnTo>
                    <a:lnTo>
                      <a:pt x="1179" y="218"/>
                    </a:lnTo>
                    <a:lnTo>
                      <a:pt x="1215" y="236"/>
                    </a:lnTo>
                    <a:lnTo>
                      <a:pt x="1215" y="235"/>
                    </a:lnTo>
                    <a:lnTo>
                      <a:pt x="1215" y="236"/>
                    </a:lnTo>
                    <a:lnTo>
                      <a:pt x="1223" y="239"/>
                    </a:lnTo>
                    <a:lnTo>
                      <a:pt x="1229" y="238"/>
                    </a:lnTo>
                    <a:lnTo>
                      <a:pt x="1234" y="235"/>
                    </a:lnTo>
                    <a:lnTo>
                      <a:pt x="1239" y="231"/>
                    </a:lnTo>
                    <a:lnTo>
                      <a:pt x="1241" y="226"/>
                    </a:lnTo>
                    <a:lnTo>
                      <a:pt x="1241" y="221"/>
                    </a:lnTo>
                    <a:lnTo>
                      <a:pt x="1239" y="216"/>
                    </a:lnTo>
                    <a:lnTo>
                      <a:pt x="1234" y="212"/>
                    </a:lnTo>
                    <a:lnTo>
                      <a:pt x="1234" y="2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25" name="Freeform 1241"/>
              <p:cNvSpPr>
                <a:spLocks/>
              </p:cNvSpPr>
              <p:nvPr/>
            </p:nvSpPr>
            <p:spPr bwMode="auto">
              <a:xfrm>
                <a:off x="3032" y="2877"/>
                <a:ext cx="54" cy="48"/>
              </a:xfrm>
              <a:custGeom>
                <a:avLst/>
                <a:gdLst>
                  <a:gd name="T0" fmla="*/ 586 w 594"/>
                  <a:gd name="T1" fmla="*/ 491 h 518"/>
                  <a:gd name="T2" fmla="*/ 587 w 594"/>
                  <a:gd name="T3" fmla="*/ 491 h 518"/>
                  <a:gd name="T4" fmla="*/ 551 w 594"/>
                  <a:gd name="T5" fmla="*/ 471 h 518"/>
                  <a:gd name="T6" fmla="*/ 516 w 594"/>
                  <a:gd name="T7" fmla="*/ 447 h 518"/>
                  <a:gd name="T8" fmla="*/ 482 w 594"/>
                  <a:gd name="T9" fmla="*/ 419 h 518"/>
                  <a:gd name="T10" fmla="*/ 447 w 594"/>
                  <a:gd name="T11" fmla="*/ 388 h 518"/>
                  <a:gd name="T12" fmla="*/ 411 w 594"/>
                  <a:gd name="T13" fmla="*/ 355 h 518"/>
                  <a:gd name="T14" fmla="*/ 377 w 594"/>
                  <a:gd name="T15" fmla="*/ 321 h 518"/>
                  <a:gd name="T16" fmla="*/ 342 w 594"/>
                  <a:gd name="T17" fmla="*/ 285 h 518"/>
                  <a:gd name="T18" fmla="*/ 308 w 594"/>
                  <a:gd name="T19" fmla="*/ 249 h 518"/>
                  <a:gd name="T20" fmla="*/ 272 w 594"/>
                  <a:gd name="T21" fmla="*/ 212 h 518"/>
                  <a:gd name="T22" fmla="*/ 237 w 594"/>
                  <a:gd name="T23" fmla="*/ 176 h 518"/>
                  <a:gd name="T24" fmla="*/ 202 w 594"/>
                  <a:gd name="T25" fmla="*/ 141 h 518"/>
                  <a:gd name="T26" fmla="*/ 165 w 594"/>
                  <a:gd name="T27" fmla="*/ 108 h 518"/>
                  <a:gd name="T28" fmla="*/ 130 w 594"/>
                  <a:gd name="T29" fmla="*/ 76 h 518"/>
                  <a:gd name="T30" fmla="*/ 94 w 594"/>
                  <a:gd name="T31" fmla="*/ 47 h 518"/>
                  <a:gd name="T32" fmla="*/ 56 w 594"/>
                  <a:gd name="T33" fmla="*/ 21 h 518"/>
                  <a:gd name="T34" fmla="*/ 19 w 594"/>
                  <a:gd name="T35" fmla="*/ 0 h 518"/>
                  <a:gd name="T36" fmla="*/ 0 w 594"/>
                  <a:gd name="T37" fmla="*/ 22 h 518"/>
                  <a:gd name="T38" fmla="*/ 36 w 594"/>
                  <a:gd name="T39" fmla="*/ 44 h 518"/>
                  <a:gd name="T40" fmla="*/ 71 w 594"/>
                  <a:gd name="T41" fmla="*/ 68 h 518"/>
                  <a:gd name="T42" fmla="*/ 105 w 594"/>
                  <a:gd name="T43" fmla="*/ 97 h 518"/>
                  <a:gd name="T44" fmla="*/ 140 w 594"/>
                  <a:gd name="T45" fmla="*/ 127 h 518"/>
                  <a:gd name="T46" fmla="*/ 175 w 594"/>
                  <a:gd name="T47" fmla="*/ 160 h 518"/>
                  <a:gd name="T48" fmla="*/ 210 w 594"/>
                  <a:gd name="T49" fmla="*/ 195 h 518"/>
                  <a:gd name="T50" fmla="*/ 245 w 594"/>
                  <a:gd name="T51" fmla="*/ 231 h 518"/>
                  <a:gd name="T52" fmla="*/ 281 w 594"/>
                  <a:gd name="T53" fmla="*/ 267 h 518"/>
                  <a:gd name="T54" fmla="*/ 315 w 594"/>
                  <a:gd name="T55" fmla="*/ 303 h 518"/>
                  <a:gd name="T56" fmla="*/ 350 w 594"/>
                  <a:gd name="T57" fmla="*/ 339 h 518"/>
                  <a:gd name="T58" fmla="*/ 386 w 594"/>
                  <a:gd name="T59" fmla="*/ 373 h 518"/>
                  <a:gd name="T60" fmla="*/ 422 w 594"/>
                  <a:gd name="T61" fmla="*/ 407 h 518"/>
                  <a:gd name="T62" fmla="*/ 457 w 594"/>
                  <a:gd name="T63" fmla="*/ 440 h 518"/>
                  <a:gd name="T64" fmla="*/ 493 w 594"/>
                  <a:gd name="T65" fmla="*/ 467 h 518"/>
                  <a:gd name="T66" fmla="*/ 531 w 594"/>
                  <a:gd name="T67" fmla="*/ 493 h 518"/>
                  <a:gd name="T68" fmla="*/ 568 w 594"/>
                  <a:gd name="T69" fmla="*/ 516 h 518"/>
                  <a:gd name="T70" fmla="*/ 569 w 594"/>
                  <a:gd name="T71" fmla="*/ 516 h 518"/>
                  <a:gd name="T72" fmla="*/ 568 w 594"/>
                  <a:gd name="T73" fmla="*/ 516 h 518"/>
                  <a:gd name="T74" fmla="*/ 575 w 594"/>
                  <a:gd name="T75" fmla="*/ 518 h 518"/>
                  <a:gd name="T76" fmla="*/ 582 w 594"/>
                  <a:gd name="T77" fmla="*/ 517 h 518"/>
                  <a:gd name="T78" fmla="*/ 587 w 594"/>
                  <a:gd name="T79" fmla="*/ 515 h 518"/>
                  <a:gd name="T80" fmla="*/ 592 w 594"/>
                  <a:gd name="T81" fmla="*/ 511 h 518"/>
                  <a:gd name="T82" fmla="*/ 594 w 594"/>
                  <a:gd name="T83" fmla="*/ 506 h 518"/>
                  <a:gd name="T84" fmla="*/ 594 w 594"/>
                  <a:gd name="T85" fmla="*/ 500 h 518"/>
                  <a:gd name="T86" fmla="*/ 592 w 594"/>
                  <a:gd name="T87" fmla="*/ 495 h 518"/>
                  <a:gd name="T88" fmla="*/ 587 w 594"/>
                  <a:gd name="T89" fmla="*/ 491 h 518"/>
                  <a:gd name="T90" fmla="*/ 586 w 594"/>
                  <a:gd name="T91" fmla="*/ 491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94" h="518">
                    <a:moveTo>
                      <a:pt x="586" y="491"/>
                    </a:moveTo>
                    <a:lnTo>
                      <a:pt x="587" y="491"/>
                    </a:lnTo>
                    <a:lnTo>
                      <a:pt x="551" y="471"/>
                    </a:lnTo>
                    <a:lnTo>
                      <a:pt x="516" y="447"/>
                    </a:lnTo>
                    <a:lnTo>
                      <a:pt x="482" y="419"/>
                    </a:lnTo>
                    <a:lnTo>
                      <a:pt x="447" y="388"/>
                    </a:lnTo>
                    <a:lnTo>
                      <a:pt x="411" y="355"/>
                    </a:lnTo>
                    <a:lnTo>
                      <a:pt x="377" y="321"/>
                    </a:lnTo>
                    <a:lnTo>
                      <a:pt x="342" y="285"/>
                    </a:lnTo>
                    <a:lnTo>
                      <a:pt x="308" y="249"/>
                    </a:lnTo>
                    <a:lnTo>
                      <a:pt x="272" y="212"/>
                    </a:lnTo>
                    <a:lnTo>
                      <a:pt x="237" y="176"/>
                    </a:lnTo>
                    <a:lnTo>
                      <a:pt x="202" y="141"/>
                    </a:lnTo>
                    <a:lnTo>
                      <a:pt x="165" y="108"/>
                    </a:lnTo>
                    <a:lnTo>
                      <a:pt x="130" y="76"/>
                    </a:lnTo>
                    <a:lnTo>
                      <a:pt x="94" y="47"/>
                    </a:lnTo>
                    <a:lnTo>
                      <a:pt x="56" y="21"/>
                    </a:lnTo>
                    <a:lnTo>
                      <a:pt x="19" y="0"/>
                    </a:lnTo>
                    <a:lnTo>
                      <a:pt x="0" y="22"/>
                    </a:lnTo>
                    <a:lnTo>
                      <a:pt x="36" y="44"/>
                    </a:lnTo>
                    <a:lnTo>
                      <a:pt x="71" y="68"/>
                    </a:lnTo>
                    <a:lnTo>
                      <a:pt x="105" y="97"/>
                    </a:lnTo>
                    <a:lnTo>
                      <a:pt x="140" y="127"/>
                    </a:lnTo>
                    <a:lnTo>
                      <a:pt x="175" y="160"/>
                    </a:lnTo>
                    <a:lnTo>
                      <a:pt x="210" y="195"/>
                    </a:lnTo>
                    <a:lnTo>
                      <a:pt x="245" y="231"/>
                    </a:lnTo>
                    <a:lnTo>
                      <a:pt x="281" y="267"/>
                    </a:lnTo>
                    <a:lnTo>
                      <a:pt x="315" y="303"/>
                    </a:lnTo>
                    <a:lnTo>
                      <a:pt x="350" y="339"/>
                    </a:lnTo>
                    <a:lnTo>
                      <a:pt x="386" y="373"/>
                    </a:lnTo>
                    <a:lnTo>
                      <a:pt x="422" y="407"/>
                    </a:lnTo>
                    <a:lnTo>
                      <a:pt x="457" y="440"/>
                    </a:lnTo>
                    <a:lnTo>
                      <a:pt x="493" y="467"/>
                    </a:lnTo>
                    <a:lnTo>
                      <a:pt x="531" y="493"/>
                    </a:lnTo>
                    <a:lnTo>
                      <a:pt x="568" y="516"/>
                    </a:lnTo>
                    <a:lnTo>
                      <a:pt x="569" y="516"/>
                    </a:lnTo>
                    <a:lnTo>
                      <a:pt x="568" y="516"/>
                    </a:lnTo>
                    <a:lnTo>
                      <a:pt x="575" y="518"/>
                    </a:lnTo>
                    <a:lnTo>
                      <a:pt x="582" y="517"/>
                    </a:lnTo>
                    <a:lnTo>
                      <a:pt x="587" y="515"/>
                    </a:lnTo>
                    <a:lnTo>
                      <a:pt x="592" y="511"/>
                    </a:lnTo>
                    <a:lnTo>
                      <a:pt x="594" y="506"/>
                    </a:lnTo>
                    <a:lnTo>
                      <a:pt x="594" y="500"/>
                    </a:lnTo>
                    <a:lnTo>
                      <a:pt x="592" y="495"/>
                    </a:lnTo>
                    <a:lnTo>
                      <a:pt x="587" y="491"/>
                    </a:lnTo>
                    <a:lnTo>
                      <a:pt x="586" y="4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26" name="Freeform 1242"/>
              <p:cNvSpPr>
                <a:spLocks/>
              </p:cNvSpPr>
              <p:nvPr/>
            </p:nvSpPr>
            <p:spPr bwMode="auto">
              <a:xfrm>
                <a:off x="3084" y="2922"/>
                <a:ext cx="25" cy="40"/>
              </a:xfrm>
              <a:custGeom>
                <a:avLst/>
                <a:gdLst>
                  <a:gd name="T0" fmla="*/ 280 w 280"/>
                  <a:gd name="T1" fmla="*/ 427 h 441"/>
                  <a:gd name="T2" fmla="*/ 277 w 280"/>
                  <a:gd name="T3" fmla="*/ 419 h 441"/>
                  <a:gd name="T4" fmla="*/ 264 w 280"/>
                  <a:gd name="T5" fmla="*/ 400 h 441"/>
                  <a:gd name="T6" fmla="*/ 250 w 280"/>
                  <a:gd name="T7" fmla="*/ 375 h 441"/>
                  <a:gd name="T8" fmla="*/ 236 w 280"/>
                  <a:gd name="T9" fmla="*/ 349 h 441"/>
                  <a:gd name="T10" fmla="*/ 222 w 280"/>
                  <a:gd name="T11" fmla="*/ 320 h 441"/>
                  <a:gd name="T12" fmla="*/ 209 w 280"/>
                  <a:gd name="T13" fmla="*/ 290 h 441"/>
                  <a:gd name="T14" fmla="*/ 194 w 280"/>
                  <a:gd name="T15" fmla="*/ 258 h 441"/>
                  <a:gd name="T16" fmla="*/ 181 w 280"/>
                  <a:gd name="T17" fmla="*/ 227 h 441"/>
                  <a:gd name="T18" fmla="*/ 166 w 280"/>
                  <a:gd name="T19" fmla="*/ 195 h 441"/>
                  <a:gd name="T20" fmla="*/ 151 w 280"/>
                  <a:gd name="T21" fmla="*/ 164 h 441"/>
                  <a:gd name="T22" fmla="*/ 135 w 280"/>
                  <a:gd name="T23" fmla="*/ 133 h 441"/>
                  <a:gd name="T24" fmla="*/ 119 w 280"/>
                  <a:gd name="T25" fmla="*/ 104 h 441"/>
                  <a:gd name="T26" fmla="*/ 101 w 280"/>
                  <a:gd name="T27" fmla="*/ 78 h 441"/>
                  <a:gd name="T28" fmla="*/ 83 w 280"/>
                  <a:gd name="T29" fmla="*/ 53 h 441"/>
                  <a:gd name="T30" fmla="*/ 62 w 280"/>
                  <a:gd name="T31" fmla="*/ 31 h 441"/>
                  <a:gd name="T32" fmla="*/ 41 w 280"/>
                  <a:gd name="T33" fmla="*/ 14 h 441"/>
                  <a:gd name="T34" fmla="*/ 17 w 280"/>
                  <a:gd name="T35" fmla="*/ 0 h 441"/>
                  <a:gd name="T36" fmla="*/ 0 w 280"/>
                  <a:gd name="T37" fmla="*/ 25 h 441"/>
                  <a:gd name="T38" fmla="*/ 20 w 280"/>
                  <a:gd name="T39" fmla="*/ 36 h 441"/>
                  <a:gd name="T40" fmla="*/ 37 w 280"/>
                  <a:gd name="T41" fmla="*/ 50 h 441"/>
                  <a:gd name="T42" fmla="*/ 54 w 280"/>
                  <a:gd name="T43" fmla="*/ 69 h 441"/>
                  <a:gd name="T44" fmla="*/ 72 w 280"/>
                  <a:gd name="T45" fmla="*/ 92 h 441"/>
                  <a:gd name="T46" fmla="*/ 88 w 280"/>
                  <a:gd name="T47" fmla="*/ 117 h 441"/>
                  <a:gd name="T48" fmla="*/ 104 w 280"/>
                  <a:gd name="T49" fmla="*/ 144 h 441"/>
                  <a:gd name="T50" fmla="*/ 119 w 280"/>
                  <a:gd name="T51" fmla="*/ 175 h 441"/>
                  <a:gd name="T52" fmla="*/ 135 w 280"/>
                  <a:gd name="T53" fmla="*/ 206 h 441"/>
                  <a:gd name="T54" fmla="*/ 150 w 280"/>
                  <a:gd name="T55" fmla="*/ 238 h 441"/>
                  <a:gd name="T56" fmla="*/ 163 w 280"/>
                  <a:gd name="T57" fmla="*/ 269 h 441"/>
                  <a:gd name="T58" fmla="*/ 178 w 280"/>
                  <a:gd name="T59" fmla="*/ 301 h 441"/>
                  <a:gd name="T60" fmla="*/ 191 w 280"/>
                  <a:gd name="T61" fmla="*/ 331 h 441"/>
                  <a:gd name="T62" fmla="*/ 205 w 280"/>
                  <a:gd name="T63" fmla="*/ 360 h 441"/>
                  <a:gd name="T64" fmla="*/ 219 w 280"/>
                  <a:gd name="T65" fmla="*/ 387 h 441"/>
                  <a:gd name="T66" fmla="*/ 233 w 280"/>
                  <a:gd name="T67" fmla="*/ 412 h 441"/>
                  <a:gd name="T68" fmla="*/ 248 w 280"/>
                  <a:gd name="T69" fmla="*/ 434 h 441"/>
                  <a:gd name="T70" fmla="*/ 245 w 280"/>
                  <a:gd name="T71" fmla="*/ 427 h 441"/>
                  <a:gd name="T72" fmla="*/ 248 w 280"/>
                  <a:gd name="T73" fmla="*/ 434 h 441"/>
                  <a:gd name="T74" fmla="*/ 253 w 280"/>
                  <a:gd name="T75" fmla="*/ 439 h 441"/>
                  <a:gd name="T76" fmla="*/ 260 w 280"/>
                  <a:gd name="T77" fmla="*/ 441 h 441"/>
                  <a:gd name="T78" fmla="*/ 266 w 280"/>
                  <a:gd name="T79" fmla="*/ 441 h 441"/>
                  <a:gd name="T80" fmla="*/ 272 w 280"/>
                  <a:gd name="T81" fmla="*/ 439 h 441"/>
                  <a:gd name="T82" fmla="*/ 277 w 280"/>
                  <a:gd name="T83" fmla="*/ 436 h 441"/>
                  <a:gd name="T84" fmla="*/ 279 w 280"/>
                  <a:gd name="T85" fmla="*/ 431 h 441"/>
                  <a:gd name="T86" fmla="*/ 280 w 280"/>
                  <a:gd name="T87" fmla="*/ 426 h 441"/>
                  <a:gd name="T88" fmla="*/ 277 w 280"/>
                  <a:gd name="T89" fmla="*/ 419 h 441"/>
                  <a:gd name="T90" fmla="*/ 280 w 280"/>
                  <a:gd name="T91" fmla="*/ 427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0" h="441">
                    <a:moveTo>
                      <a:pt x="280" y="427"/>
                    </a:moveTo>
                    <a:lnTo>
                      <a:pt x="277" y="419"/>
                    </a:lnTo>
                    <a:lnTo>
                      <a:pt x="264" y="400"/>
                    </a:lnTo>
                    <a:lnTo>
                      <a:pt x="250" y="375"/>
                    </a:lnTo>
                    <a:lnTo>
                      <a:pt x="236" y="349"/>
                    </a:lnTo>
                    <a:lnTo>
                      <a:pt x="222" y="320"/>
                    </a:lnTo>
                    <a:lnTo>
                      <a:pt x="209" y="290"/>
                    </a:lnTo>
                    <a:lnTo>
                      <a:pt x="194" y="258"/>
                    </a:lnTo>
                    <a:lnTo>
                      <a:pt x="181" y="227"/>
                    </a:lnTo>
                    <a:lnTo>
                      <a:pt x="166" y="195"/>
                    </a:lnTo>
                    <a:lnTo>
                      <a:pt x="151" y="164"/>
                    </a:lnTo>
                    <a:lnTo>
                      <a:pt x="135" y="133"/>
                    </a:lnTo>
                    <a:lnTo>
                      <a:pt x="119" y="104"/>
                    </a:lnTo>
                    <a:lnTo>
                      <a:pt x="101" y="78"/>
                    </a:lnTo>
                    <a:lnTo>
                      <a:pt x="83" y="53"/>
                    </a:lnTo>
                    <a:lnTo>
                      <a:pt x="62" y="31"/>
                    </a:lnTo>
                    <a:lnTo>
                      <a:pt x="41" y="14"/>
                    </a:lnTo>
                    <a:lnTo>
                      <a:pt x="17" y="0"/>
                    </a:lnTo>
                    <a:lnTo>
                      <a:pt x="0" y="25"/>
                    </a:lnTo>
                    <a:lnTo>
                      <a:pt x="20" y="36"/>
                    </a:lnTo>
                    <a:lnTo>
                      <a:pt x="37" y="50"/>
                    </a:lnTo>
                    <a:lnTo>
                      <a:pt x="54" y="69"/>
                    </a:lnTo>
                    <a:lnTo>
                      <a:pt x="72" y="92"/>
                    </a:lnTo>
                    <a:lnTo>
                      <a:pt x="88" y="117"/>
                    </a:lnTo>
                    <a:lnTo>
                      <a:pt x="104" y="144"/>
                    </a:lnTo>
                    <a:lnTo>
                      <a:pt x="119" y="175"/>
                    </a:lnTo>
                    <a:lnTo>
                      <a:pt x="135" y="206"/>
                    </a:lnTo>
                    <a:lnTo>
                      <a:pt x="150" y="238"/>
                    </a:lnTo>
                    <a:lnTo>
                      <a:pt x="163" y="269"/>
                    </a:lnTo>
                    <a:lnTo>
                      <a:pt x="178" y="301"/>
                    </a:lnTo>
                    <a:lnTo>
                      <a:pt x="191" y="331"/>
                    </a:lnTo>
                    <a:lnTo>
                      <a:pt x="205" y="360"/>
                    </a:lnTo>
                    <a:lnTo>
                      <a:pt x="219" y="387"/>
                    </a:lnTo>
                    <a:lnTo>
                      <a:pt x="233" y="412"/>
                    </a:lnTo>
                    <a:lnTo>
                      <a:pt x="248" y="434"/>
                    </a:lnTo>
                    <a:lnTo>
                      <a:pt x="245" y="427"/>
                    </a:lnTo>
                    <a:lnTo>
                      <a:pt x="248" y="434"/>
                    </a:lnTo>
                    <a:lnTo>
                      <a:pt x="253" y="439"/>
                    </a:lnTo>
                    <a:lnTo>
                      <a:pt x="260" y="441"/>
                    </a:lnTo>
                    <a:lnTo>
                      <a:pt x="266" y="441"/>
                    </a:lnTo>
                    <a:lnTo>
                      <a:pt x="272" y="439"/>
                    </a:lnTo>
                    <a:lnTo>
                      <a:pt x="277" y="436"/>
                    </a:lnTo>
                    <a:lnTo>
                      <a:pt x="279" y="431"/>
                    </a:lnTo>
                    <a:lnTo>
                      <a:pt x="280" y="426"/>
                    </a:lnTo>
                    <a:lnTo>
                      <a:pt x="277" y="419"/>
                    </a:lnTo>
                    <a:lnTo>
                      <a:pt x="280" y="4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27" name="Freeform 1243"/>
              <p:cNvSpPr>
                <a:spLocks/>
              </p:cNvSpPr>
              <p:nvPr/>
            </p:nvSpPr>
            <p:spPr bwMode="auto">
              <a:xfrm>
                <a:off x="3106" y="2961"/>
                <a:ext cx="5" cy="22"/>
              </a:xfrm>
              <a:custGeom>
                <a:avLst/>
                <a:gdLst>
                  <a:gd name="T0" fmla="*/ 55 w 56"/>
                  <a:gd name="T1" fmla="*/ 230 h 246"/>
                  <a:gd name="T2" fmla="*/ 55 w 56"/>
                  <a:gd name="T3" fmla="*/ 229 h 246"/>
                  <a:gd name="T4" fmla="*/ 51 w 56"/>
                  <a:gd name="T5" fmla="*/ 219 h 246"/>
                  <a:gd name="T6" fmla="*/ 48 w 56"/>
                  <a:gd name="T7" fmla="*/ 209 h 246"/>
                  <a:gd name="T8" fmla="*/ 46 w 56"/>
                  <a:gd name="T9" fmla="*/ 197 h 246"/>
                  <a:gd name="T10" fmla="*/ 43 w 56"/>
                  <a:gd name="T11" fmla="*/ 183 h 246"/>
                  <a:gd name="T12" fmla="*/ 41 w 56"/>
                  <a:gd name="T13" fmla="*/ 170 h 246"/>
                  <a:gd name="T14" fmla="*/ 40 w 56"/>
                  <a:gd name="T15" fmla="*/ 156 h 246"/>
                  <a:gd name="T16" fmla="*/ 38 w 56"/>
                  <a:gd name="T17" fmla="*/ 140 h 246"/>
                  <a:gd name="T18" fmla="*/ 37 w 56"/>
                  <a:gd name="T19" fmla="*/ 125 h 246"/>
                  <a:gd name="T20" fmla="*/ 36 w 56"/>
                  <a:gd name="T21" fmla="*/ 109 h 246"/>
                  <a:gd name="T22" fmla="*/ 35 w 56"/>
                  <a:gd name="T23" fmla="*/ 94 h 246"/>
                  <a:gd name="T24" fmla="*/ 35 w 56"/>
                  <a:gd name="T25" fmla="*/ 78 h 246"/>
                  <a:gd name="T26" fmla="*/ 34 w 56"/>
                  <a:gd name="T27" fmla="*/ 62 h 246"/>
                  <a:gd name="T28" fmla="*/ 35 w 56"/>
                  <a:gd name="T29" fmla="*/ 46 h 246"/>
                  <a:gd name="T30" fmla="*/ 35 w 56"/>
                  <a:gd name="T31" fmla="*/ 30 h 246"/>
                  <a:gd name="T32" fmla="*/ 35 w 56"/>
                  <a:gd name="T33" fmla="*/ 15 h 246"/>
                  <a:gd name="T34" fmla="*/ 35 w 56"/>
                  <a:gd name="T35" fmla="*/ 0 h 246"/>
                  <a:gd name="T36" fmla="*/ 0 w 56"/>
                  <a:gd name="T37" fmla="*/ 0 h 246"/>
                  <a:gd name="T38" fmla="*/ 0 w 56"/>
                  <a:gd name="T39" fmla="*/ 15 h 246"/>
                  <a:gd name="T40" fmla="*/ 0 w 56"/>
                  <a:gd name="T41" fmla="*/ 30 h 246"/>
                  <a:gd name="T42" fmla="*/ 0 w 56"/>
                  <a:gd name="T43" fmla="*/ 46 h 246"/>
                  <a:gd name="T44" fmla="*/ 1 w 56"/>
                  <a:gd name="T45" fmla="*/ 62 h 246"/>
                  <a:gd name="T46" fmla="*/ 2 w 56"/>
                  <a:gd name="T47" fmla="*/ 78 h 246"/>
                  <a:gd name="T48" fmla="*/ 2 w 56"/>
                  <a:gd name="T49" fmla="*/ 94 h 246"/>
                  <a:gd name="T50" fmla="*/ 3 w 56"/>
                  <a:gd name="T51" fmla="*/ 111 h 246"/>
                  <a:gd name="T52" fmla="*/ 4 w 56"/>
                  <a:gd name="T53" fmla="*/ 127 h 246"/>
                  <a:gd name="T54" fmla="*/ 5 w 56"/>
                  <a:gd name="T55" fmla="*/ 142 h 246"/>
                  <a:gd name="T56" fmla="*/ 6 w 56"/>
                  <a:gd name="T57" fmla="*/ 158 h 246"/>
                  <a:gd name="T58" fmla="*/ 7 w 56"/>
                  <a:gd name="T59" fmla="*/ 172 h 246"/>
                  <a:gd name="T60" fmla="*/ 9 w 56"/>
                  <a:gd name="T61" fmla="*/ 188 h 246"/>
                  <a:gd name="T62" fmla="*/ 13 w 56"/>
                  <a:gd name="T63" fmla="*/ 201 h 246"/>
                  <a:gd name="T64" fmla="*/ 15 w 56"/>
                  <a:gd name="T65" fmla="*/ 213 h 246"/>
                  <a:gd name="T66" fmla="*/ 18 w 56"/>
                  <a:gd name="T67" fmla="*/ 227 h 246"/>
                  <a:gd name="T68" fmla="*/ 22 w 56"/>
                  <a:gd name="T69" fmla="*/ 237 h 246"/>
                  <a:gd name="T70" fmla="*/ 22 w 56"/>
                  <a:gd name="T71" fmla="*/ 236 h 246"/>
                  <a:gd name="T72" fmla="*/ 22 w 56"/>
                  <a:gd name="T73" fmla="*/ 237 h 246"/>
                  <a:gd name="T74" fmla="*/ 25 w 56"/>
                  <a:gd name="T75" fmla="*/ 242 h 246"/>
                  <a:gd name="T76" fmla="*/ 30 w 56"/>
                  <a:gd name="T77" fmla="*/ 245 h 246"/>
                  <a:gd name="T78" fmla="*/ 36 w 56"/>
                  <a:gd name="T79" fmla="*/ 246 h 246"/>
                  <a:gd name="T80" fmla="*/ 44 w 56"/>
                  <a:gd name="T81" fmla="*/ 246 h 246"/>
                  <a:gd name="T82" fmla="*/ 49 w 56"/>
                  <a:gd name="T83" fmla="*/ 243 h 246"/>
                  <a:gd name="T84" fmla="*/ 53 w 56"/>
                  <a:gd name="T85" fmla="*/ 240 h 246"/>
                  <a:gd name="T86" fmla="*/ 56 w 56"/>
                  <a:gd name="T87" fmla="*/ 235 h 246"/>
                  <a:gd name="T88" fmla="*/ 55 w 56"/>
                  <a:gd name="T89" fmla="*/ 229 h 246"/>
                  <a:gd name="T90" fmla="*/ 55 w 56"/>
                  <a:gd name="T91" fmla="*/ 23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6" h="246">
                    <a:moveTo>
                      <a:pt x="55" y="230"/>
                    </a:moveTo>
                    <a:lnTo>
                      <a:pt x="55" y="229"/>
                    </a:lnTo>
                    <a:lnTo>
                      <a:pt x="51" y="219"/>
                    </a:lnTo>
                    <a:lnTo>
                      <a:pt x="48" y="209"/>
                    </a:lnTo>
                    <a:lnTo>
                      <a:pt x="46" y="197"/>
                    </a:lnTo>
                    <a:lnTo>
                      <a:pt x="43" y="183"/>
                    </a:lnTo>
                    <a:lnTo>
                      <a:pt x="41" y="170"/>
                    </a:lnTo>
                    <a:lnTo>
                      <a:pt x="40" y="156"/>
                    </a:lnTo>
                    <a:lnTo>
                      <a:pt x="38" y="140"/>
                    </a:lnTo>
                    <a:lnTo>
                      <a:pt x="37" y="125"/>
                    </a:lnTo>
                    <a:lnTo>
                      <a:pt x="36" y="109"/>
                    </a:lnTo>
                    <a:lnTo>
                      <a:pt x="35" y="94"/>
                    </a:lnTo>
                    <a:lnTo>
                      <a:pt x="35" y="78"/>
                    </a:lnTo>
                    <a:lnTo>
                      <a:pt x="34" y="62"/>
                    </a:lnTo>
                    <a:lnTo>
                      <a:pt x="35" y="46"/>
                    </a:lnTo>
                    <a:lnTo>
                      <a:pt x="35" y="30"/>
                    </a:lnTo>
                    <a:lnTo>
                      <a:pt x="35" y="15"/>
                    </a:lnTo>
                    <a:lnTo>
                      <a:pt x="35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0" y="30"/>
                    </a:lnTo>
                    <a:lnTo>
                      <a:pt x="0" y="46"/>
                    </a:lnTo>
                    <a:lnTo>
                      <a:pt x="1" y="62"/>
                    </a:lnTo>
                    <a:lnTo>
                      <a:pt x="2" y="78"/>
                    </a:lnTo>
                    <a:lnTo>
                      <a:pt x="2" y="94"/>
                    </a:lnTo>
                    <a:lnTo>
                      <a:pt x="3" y="111"/>
                    </a:lnTo>
                    <a:lnTo>
                      <a:pt x="4" y="127"/>
                    </a:lnTo>
                    <a:lnTo>
                      <a:pt x="5" y="142"/>
                    </a:lnTo>
                    <a:lnTo>
                      <a:pt x="6" y="158"/>
                    </a:lnTo>
                    <a:lnTo>
                      <a:pt x="7" y="172"/>
                    </a:lnTo>
                    <a:lnTo>
                      <a:pt x="9" y="188"/>
                    </a:lnTo>
                    <a:lnTo>
                      <a:pt x="13" y="201"/>
                    </a:lnTo>
                    <a:lnTo>
                      <a:pt x="15" y="213"/>
                    </a:lnTo>
                    <a:lnTo>
                      <a:pt x="18" y="227"/>
                    </a:lnTo>
                    <a:lnTo>
                      <a:pt x="22" y="237"/>
                    </a:lnTo>
                    <a:lnTo>
                      <a:pt x="22" y="236"/>
                    </a:lnTo>
                    <a:lnTo>
                      <a:pt x="22" y="237"/>
                    </a:lnTo>
                    <a:lnTo>
                      <a:pt x="25" y="242"/>
                    </a:lnTo>
                    <a:lnTo>
                      <a:pt x="30" y="245"/>
                    </a:lnTo>
                    <a:lnTo>
                      <a:pt x="36" y="246"/>
                    </a:lnTo>
                    <a:lnTo>
                      <a:pt x="44" y="246"/>
                    </a:lnTo>
                    <a:lnTo>
                      <a:pt x="49" y="243"/>
                    </a:lnTo>
                    <a:lnTo>
                      <a:pt x="53" y="240"/>
                    </a:lnTo>
                    <a:lnTo>
                      <a:pt x="56" y="235"/>
                    </a:lnTo>
                    <a:lnTo>
                      <a:pt x="55" y="229"/>
                    </a:lnTo>
                    <a:lnTo>
                      <a:pt x="55" y="2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28" name="Freeform 1244"/>
              <p:cNvSpPr>
                <a:spLocks/>
              </p:cNvSpPr>
              <p:nvPr/>
            </p:nvSpPr>
            <p:spPr bwMode="auto">
              <a:xfrm>
                <a:off x="3108" y="2982"/>
                <a:ext cx="24" cy="32"/>
              </a:xfrm>
              <a:custGeom>
                <a:avLst/>
                <a:gdLst>
                  <a:gd name="T0" fmla="*/ 268 w 268"/>
                  <a:gd name="T1" fmla="*/ 336 h 353"/>
                  <a:gd name="T2" fmla="*/ 268 w 268"/>
                  <a:gd name="T3" fmla="*/ 336 h 353"/>
                  <a:gd name="T4" fmla="*/ 259 w 268"/>
                  <a:gd name="T5" fmla="*/ 312 h 353"/>
                  <a:gd name="T6" fmla="*/ 247 w 268"/>
                  <a:gd name="T7" fmla="*/ 287 h 353"/>
                  <a:gd name="T8" fmla="*/ 232 w 268"/>
                  <a:gd name="T9" fmla="*/ 264 h 353"/>
                  <a:gd name="T10" fmla="*/ 218 w 268"/>
                  <a:gd name="T11" fmla="*/ 244 h 353"/>
                  <a:gd name="T12" fmla="*/ 201 w 268"/>
                  <a:gd name="T13" fmla="*/ 222 h 353"/>
                  <a:gd name="T14" fmla="*/ 184 w 268"/>
                  <a:gd name="T15" fmla="*/ 202 h 353"/>
                  <a:gd name="T16" fmla="*/ 165 w 268"/>
                  <a:gd name="T17" fmla="*/ 183 h 353"/>
                  <a:gd name="T18" fmla="*/ 147 w 268"/>
                  <a:gd name="T19" fmla="*/ 163 h 353"/>
                  <a:gd name="T20" fmla="*/ 129 w 268"/>
                  <a:gd name="T21" fmla="*/ 143 h 353"/>
                  <a:gd name="T22" fmla="*/ 111 w 268"/>
                  <a:gd name="T23" fmla="*/ 124 h 353"/>
                  <a:gd name="T24" fmla="*/ 94 w 268"/>
                  <a:gd name="T25" fmla="*/ 104 h 353"/>
                  <a:gd name="T26" fmla="*/ 79 w 268"/>
                  <a:gd name="T27" fmla="*/ 85 h 353"/>
                  <a:gd name="T28" fmla="*/ 63 w 268"/>
                  <a:gd name="T29" fmla="*/ 64 h 353"/>
                  <a:gd name="T30" fmla="*/ 52 w 268"/>
                  <a:gd name="T31" fmla="*/ 43 h 353"/>
                  <a:gd name="T32" fmla="*/ 41 w 268"/>
                  <a:gd name="T33" fmla="*/ 23 h 353"/>
                  <a:gd name="T34" fmla="*/ 33 w 268"/>
                  <a:gd name="T35" fmla="*/ 0 h 353"/>
                  <a:gd name="T36" fmla="*/ 0 w 268"/>
                  <a:gd name="T37" fmla="*/ 6 h 353"/>
                  <a:gd name="T38" fmla="*/ 8 w 268"/>
                  <a:gd name="T39" fmla="*/ 31 h 353"/>
                  <a:gd name="T40" fmla="*/ 21 w 268"/>
                  <a:gd name="T41" fmla="*/ 56 h 353"/>
                  <a:gd name="T42" fmla="*/ 34 w 268"/>
                  <a:gd name="T43" fmla="*/ 78 h 353"/>
                  <a:gd name="T44" fmla="*/ 50 w 268"/>
                  <a:gd name="T45" fmla="*/ 99 h 353"/>
                  <a:gd name="T46" fmla="*/ 65 w 268"/>
                  <a:gd name="T47" fmla="*/ 121 h 353"/>
                  <a:gd name="T48" fmla="*/ 84 w 268"/>
                  <a:gd name="T49" fmla="*/ 140 h 353"/>
                  <a:gd name="T50" fmla="*/ 102 w 268"/>
                  <a:gd name="T51" fmla="*/ 160 h 353"/>
                  <a:gd name="T52" fmla="*/ 120 w 268"/>
                  <a:gd name="T53" fmla="*/ 180 h 353"/>
                  <a:gd name="T54" fmla="*/ 138 w 268"/>
                  <a:gd name="T55" fmla="*/ 199 h 353"/>
                  <a:gd name="T56" fmla="*/ 157 w 268"/>
                  <a:gd name="T57" fmla="*/ 219 h 353"/>
                  <a:gd name="T58" fmla="*/ 172 w 268"/>
                  <a:gd name="T59" fmla="*/ 238 h 353"/>
                  <a:gd name="T60" fmla="*/ 189 w 268"/>
                  <a:gd name="T61" fmla="*/ 258 h 353"/>
                  <a:gd name="T62" fmla="*/ 203 w 268"/>
                  <a:gd name="T63" fmla="*/ 279 h 353"/>
                  <a:gd name="T64" fmla="*/ 216 w 268"/>
                  <a:gd name="T65" fmla="*/ 299 h 353"/>
                  <a:gd name="T66" fmla="*/ 226 w 268"/>
                  <a:gd name="T67" fmla="*/ 320 h 353"/>
                  <a:gd name="T68" fmla="*/ 234 w 268"/>
                  <a:gd name="T69" fmla="*/ 343 h 353"/>
                  <a:gd name="T70" fmla="*/ 234 w 268"/>
                  <a:gd name="T71" fmla="*/ 343 h 353"/>
                  <a:gd name="T72" fmla="*/ 234 w 268"/>
                  <a:gd name="T73" fmla="*/ 343 h 353"/>
                  <a:gd name="T74" fmla="*/ 238 w 268"/>
                  <a:gd name="T75" fmla="*/ 348 h 353"/>
                  <a:gd name="T76" fmla="*/ 243 w 268"/>
                  <a:gd name="T77" fmla="*/ 352 h 353"/>
                  <a:gd name="T78" fmla="*/ 249 w 268"/>
                  <a:gd name="T79" fmla="*/ 353 h 353"/>
                  <a:gd name="T80" fmla="*/ 255 w 268"/>
                  <a:gd name="T81" fmla="*/ 353 h 353"/>
                  <a:gd name="T82" fmla="*/ 260 w 268"/>
                  <a:gd name="T83" fmla="*/ 351 h 353"/>
                  <a:gd name="T84" fmla="*/ 266 w 268"/>
                  <a:gd name="T85" fmla="*/ 347 h 353"/>
                  <a:gd name="T86" fmla="*/ 268 w 268"/>
                  <a:gd name="T87" fmla="*/ 343 h 353"/>
                  <a:gd name="T88" fmla="*/ 268 w 268"/>
                  <a:gd name="T89" fmla="*/ 336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8" h="353">
                    <a:moveTo>
                      <a:pt x="268" y="336"/>
                    </a:moveTo>
                    <a:lnTo>
                      <a:pt x="268" y="336"/>
                    </a:lnTo>
                    <a:lnTo>
                      <a:pt x="259" y="312"/>
                    </a:lnTo>
                    <a:lnTo>
                      <a:pt x="247" y="287"/>
                    </a:lnTo>
                    <a:lnTo>
                      <a:pt x="232" y="264"/>
                    </a:lnTo>
                    <a:lnTo>
                      <a:pt x="218" y="244"/>
                    </a:lnTo>
                    <a:lnTo>
                      <a:pt x="201" y="222"/>
                    </a:lnTo>
                    <a:lnTo>
                      <a:pt x="184" y="202"/>
                    </a:lnTo>
                    <a:lnTo>
                      <a:pt x="165" y="183"/>
                    </a:lnTo>
                    <a:lnTo>
                      <a:pt x="147" y="163"/>
                    </a:lnTo>
                    <a:lnTo>
                      <a:pt x="129" y="143"/>
                    </a:lnTo>
                    <a:lnTo>
                      <a:pt x="111" y="124"/>
                    </a:lnTo>
                    <a:lnTo>
                      <a:pt x="94" y="104"/>
                    </a:lnTo>
                    <a:lnTo>
                      <a:pt x="79" y="85"/>
                    </a:lnTo>
                    <a:lnTo>
                      <a:pt x="63" y="64"/>
                    </a:lnTo>
                    <a:lnTo>
                      <a:pt x="52" y="43"/>
                    </a:lnTo>
                    <a:lnTo>
                      <a:pt x="41" y="23"/>
                    </a:lnTo>
                    <a:lnTo>
                      <a:pt x="33" y="0"/>
                    </a:lnTo>
                    <a:lnTo>
                      <a:pt x="0" y="6"/>
                    </a:lnTo>
                    <a:lnTo>
                      <a:pt x="8" y="31"/>
                    </a:lnTo>
                    <a:lnTo>
                      <a:pt x="21" y="56"/>
                    </a:lnTo>
                    <a:lnTo>
                      <a:pt x="34" y="78"/>
                    </a:lnTo>
                    <a:lnTo>
                      <a:pt x="50" y="99"/>
                    </a:lnTo>
                    <a:lnTo>
                      <a:pt x="65" y="121"/>
                    </a:lnTo>
                    <a:lnTo>
                      <a:pt x="84" y="140"/>
                    </a:lnTo>
                    <a:lnTo>
                      <a:pt x="102" y="160"/>
                    </a:lnTo>
                    <a:lnTo>
                      <a:pt x="120" y="180"/>
                    </a:lnTo>
                    <a:lnTo>
                      <a:pt x="138" y="199"/>
                    </a:lnTo>
                    <a:lnTo>
                      <a:pt x="157" y="219"/>
                    </a:lnTo>
                    <a:lnTo>
                      <a:pt x="172" y="238"/>
                    </a:lnTo>
                    <a:lnTo>
                      <a:pt x="189" y="258"/>
                    </a:lnTo>
                    <a:lnTo>
                      <a:pt x="203" y="279"/>
                    </a:lnTo>
                    <a:lnTo>
                      <a:pt x="216" y="299"/>
                    </a:lnTo>
                    <a:lnTo>
                      <a:pt x="226" y="320"/>
                    </a:lnTo>
                    <a:lnTo>
                      <a:pt x="234" y="343"/>
                    </a:lnTo>
                    <a:lnTo>
                      <a:pt x="238" y="348"/>
                    </a:lnTo>
                    <a:lnTo>
                      <a:pt x="243" y="352"/>
                    </a:lnTo>
                    <a:lnTo>
                      <a:pt x="249" y="353"/>
                    </a:lnTo>
                    <a:lnTo>
                      <a:pt x="255" y="353"/>
                    </a:lnTo>
                    <a:lnTo>
                      <a:pt x="260" y="351"/>
                    </a:lnTo>
                    <a:lnTo>
                      <a:pt x="266" y="347"/>
                    </a:lnTo>
                    <a:lnTo>
                      <a:pt x="268" y="343"/>
                    </a:lnTo>
                    <a:lnTo>
                      <a:pt x="268" y="3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29" name="Freeform 1245"/>
              <p:cNvSpPr>
                <a:spLocks/>
              </p:cNvSpPr>
              <p:nvPr/>
            </p:nvSpPr>
            <p:spPr bwMode="auto">
              <a:xfrm>
                <a:off x="3129" y="3012"/>
                <a:ext cx="7" cy="30"/>
              </a:xfrm>
              <a:custGeom>
                <a:avLst/>
                <a:gdLst>
                  <a:gd name="T0" fmla="*/ 73 w 73"/>
                  <a:gd name="T1" fmla="*/ 314 h 328"/>
                  <a:gd name="T2" fmla="*/ 73 w 73"/>
                  <a:gd name="T3" fmla="*/ 314 h 328"/>
                  <a:gd name="T4" fmla="*/ 72 w 73"/>
                  <a:gd name="T5" fmla="*/ 299 h 328"/>
                  <a:gd name="T6" fmla="*/ 71 w 73"/>
                  <a:gd name="T7" fmla="*/ 281 h 328"/>
                  <a:gd name="T8" fmla="*/ 70 w 73"/>
                  <a:gd name="T9" fmla="*/ 263 h 328"/>
                  <a:gd name="T10" fmla="*/ 69 w 73"/>
                  <a:gd name="T11" fmla="*/ 243 h 328"/>
                  <a:gd name="T12" fmla="*/ 67 w 73"/>
                  <a:gd name="T13" fmla="*/ 222 h 328"/>
                  <a:gd name="T14" fmla="*/ 65 w 73"/>
                  <a:gd name="T15" fmla="*/ 202 h 328"/>
                  <a:gd name="T16" fmla="*/ 63 w 73"/>
                  <a:gd name="T17" fmla="*/ 180 h 328"/>
                  <a:gd name="T18" fmla="*/ 61 w 73"/>
                  <a:gd name="T19" fmla="*/ 157 h 328"/>
                  <a:gd name="T20" fmla="*/ 58 w 73"/>
                  <a:gd name="T21" fmla="*/ 135 h 328"/>
                  <a:gd name="T22" fmla="*/ 54 w 73"/>
                  <a:gd name="T23" fmla="*/ 113 h 328"/>
                  <a:gd name="T24" fmla="*/ 51 w 73"/>
                  <a:gd name="T25" fmla="*/ 92 h 328"/>
                  <a:gd name="T26" fmla="*/ 48 w 73"/>
                  <a:gd name="T27" fmla="*/ 72 h 328"/>
                  <a:gd name="T28" fmla="*/ 44 w 73"/>
                  <a:gd name="T29" fmla="*/ 52 h 328"/>
                  <a:gd name="T30" fmla="*/ 41 w 73"/>
                  <a:gd name="T31" fmla="*/ 34 h 328"/>
                  <a:gd name="T32" fmla="*/ 38 w 73"/>
                  <a:gd name="T33" fmla="*/ 16 h 328"/>
                  <a:gd name="T34" fmla="*/ 34 w 73"/>
                  <a:gd name="T35" fmla="*/ 0 h 328"/>
                  <a:gd name="T36" fmla="*/ 0 w 73"/>
                  <a:gd name="T37" fmla="*/ 7 h 328"/>
                  <a:gd name="T38" fmla="*/ 5 w 73"/>
                  <a:gd name="T39" fmla="*/ 22 h 328"/>
                  <a:gd name="T40" fmla="*/ 8 w 73"/>
                  <a:gd name="T41" fmla="*/ 38 h 328"/>
                  <a:gd name="T42" fmla="*/ 11 w 73"/>
                  <a:gd name="T43" fmla="*/ 56 h 328"/>
                  <a:gd name="T44" fmla="*/ 15 w 73"/>
                  <a:gd name="T45" fmla="*/ 76 h 328"/>
                  <a:gd name="T46" fmla="*/ 18 w 73"/>
                  <a:gd name="T47" fmla="*/ 97 h 328"/>
                  <a:gd name="T48" fmla="*/ 21 w 73"/>
                  <a:gd name="T49" fmla="*/ 117 h 328"/>
                  <a:gd name="T50" fmla="*/ 24 w 73"/>
                  <a:gd name="T51" fmla="*/ 139 h 328"/>
                  <a:gd name="T52" fmla="*/ 27 w 73"/>
                  <a:gd name="T53" fmla="*/ 159 h 328"/>
                  <a:gd name="T54" fmla="*/ 30 w 73"/>
                  <a:gd name="T55" fmla="*/ 182 h 328"/>
                  <a:gd name="T56" fmla="*/ 32 w 73"/>
                  <a:gd name="T57" fmla="*/ 204 h 328"/>
                  <a:gd name="T58" fmla="*/ 34 w 73"/>
                  <a:gd name="T59" fmla="*/ 225 h 328"/>
                  <a:gd name="T60" fmla="*/ 36 w 73"/>
                  <a:gd name="T61" fmla="*/ 245 h 328"/>
                  <a:gd name="T62" fmla="*/ 37 w 73"/>
                  <a:gd name="T63" fmla="*/ 265 h 328"/>
                  <a:gd name="T64" fmla="*/ 38 w 73"/>
                  <a:gd name="T65" fmla="*/ 283 h 328"/>
                  <a:gd name="T66" fmla="*/ 39 w 73"/>
                  <a:gd name="T67" fmla="*/ 299 h 328"/>
                  <a:gd name="T68" fmla="*/ 38 w 73"/>
                  <a:gd name="T69" fmla="*/ 314 h 328"/>
                  <a:gd name="T70" fmla="*/ 38 w 73"/>
                  <a:gd name="T71" fmla="*/ 314 h 328"/>
                  <a:gd name="T72" fmla="*/ 38 w 73"/>
                  <a:gd name="T73" fmla="*/ 314 h 328"/>
                  <a:gd name="T74" fmla="*/ 39 w 73"/>
                  <a:gd name="T75" fmla="*/ 321 h 328"/>
                  <a:gd name="T76" fmla="*/ 43 w 73"/>
                  <a:gd name="T77" fmla="*/ 325 h 328"/>
                  <a:gd name="T78" fmla="*/ 49 w 73"/>
                  <a:gd name="T79" fmla="*/ 328 h 328"/>
                  <a:gd name="T80" fmla="*/ 55 w 73"/>
                  <a:gd name="T81" fmla="*/ 328 h 328"/>
                  <a:gd name="T82" fmla="*/ 62 w 73"/>
                  <a:gd name="T83" fmla="*/ 328 h 328"/>
                  <a:gd name="T84" fmla="*/ 68 w 73"/>
                  <a:gd name="T85" fmla="*/ 325 h 328"/>
                  <a:gd name="T86" fmla="*/ 72 w 73"/>
                  <a:gd name="T87" fmla="*/ 321 h 328"/>
                  <a:gd name="T88" fmla="*/ 73 w 73"/>
                  <a:gd name="T89" fmla="*/ 314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3" h="328">
                    <a:moveTo>
                      <a:pt x="73" y="314"/>
                    </a:moveTo>
                    <a:lnTo>
                      <a:pt x="73" y="314"/>
                    </a:lnTo>
                    <a:lnTo>
                      <a:pt x="72" y="299"/>
                    </a:lnTo>
                    <a:lnTo>
                      <a:pt x="71" y="281"/>
                    </a:lnTo>
                    <a:lnTo>
                      <a:pt x="70" y="263"/>
                    </a:lnTo>
                    <a:lnTo>
                      <a:pt x="69" y="243"/>
                    </a:lnTo>
                    <a:lnTo>
                      <a:pt x="67" y="222"/>
                    </a:lnTo>
                    <a:lnTo>
                      <a:pt x="65" y="202"/>
                    </a:lnTo>
                    <a:lnTo>
                      <a:pt x="63" y="180"/>
                    </a:lnTo>
                    <a:lnTo>
                      <a:pt x="61" y="157"/>
                    </a:lnTo>
                    <a:lnTo>
                      <a:pt x="58" y="135"/>
                    </a:lnTo>
                    <a:lnTo>
                      <a:pt x="54" y="113"/>
                    </a:lnTo>
                    <a:lnTo>
                      <a:pt x="51" y="92"/>
                    </a:lnTo>
                    <a:lnTo>
                      <a:pt x="48" y="72"/>
                    </a:lnTo>
                    <a:lnTo>
                      <a:pt x="44" y="52"/>
                    </a:lnTo>
                    <a:lnTo>
                      <a:pt x="41" y="34"/>
                    </a:lnTo>
                    <a:lnTo>
                      <a:pt x="38" y="16"/>
                    </a:lnTo>
                    <a:lnTo>
                      <a:pt x="34" y="0"/>
                    </a:lnTo>
                    <a:lnTo>
                      <a:pt x="0" y="7"/>
                    </a:lnTo>
                    <a:lnTo>
                      <a:pt x="5" y="22"/>
                    </a:lnTo>
                    <a:lnTo>
                      <a:pt x="8" y="38"/>
                    </a:lnTo>
                    <a:lnTo>
                      <a:pt x="11" y="56"/>
                    </a:lnTo>
                    <a:lnTo>
                      <a:pt x="15" y="76"/>
                    </a:lnTo>
                    <a:lnTo>
                      <a:pt x="18" y="97"/>
                    </a:lnTo>
                    <a:lnTo>
                      <a:pt x="21" y="117"/>
                    </a:lnTo>
                    <a:lnTo>
                      <a:pt x="24" y="139"/>
                    </a:lnTo>
                    <a:lnTo>
                      <a:pt x="27" y="159"/>
                    </a:lnTo>
                    <a:lnTo>
                      <a:pt x="30" y="182"/>
                    </a:lnTo>
                    <a:lnTo>
                      <a:pt x="32" y="204"/>
                    </a:lnTo>
                    <a:lnTo>
                      <a:pt x="34" y="225"/>
                    </a:lnTo>
                    <a:lnTo>
                      <a:pt x="36" y="245"/>
                    </a:lnTo>
                    <a:lnTo>
                      <a:pt x="37" y="265"/>
                    </a:lnTo>
                    <a:lnTo>
                      <a:pt x="38" y="283"/>
                    </a:lnTo>
                    <a:lnTo>
                      <a:pt x="39" y="299"/>
                    </a:lnTo>
                    <a:lnTo>
                      <a:pt x="38" y="314"/>
                    </a:lnTo>
                    <a:lnTo>
                      <a:pt x="39" y="321"/>
                    </a:lnTo>
                    <a:lnTo>
                      <a:pt x="43" y="325"/>
                    </a:lnTo>
                    <a:lnTo>
                      <a:pt x="49" y="328"/>
                    </a:lnTo>
                    <a:lnTo>
                      <a:pt x="55" y="328"/>
                    </a:lnTo>
                    <a:lnTo>
                      <a:pt x="62" y="328"/>
                    </a:lnTo>
                    <a:lnTo>
                      <a:pt x="68" y="325"/>
                    </a:lnTo>
                    <a:lnTo>
                      <a:pt x="72" y="321"/>
                    </a:lnTo>
                    <a:lnTo>
                      <a:pt x="73" y="3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30" name="Freeform 1246"/>
              <p:cNvSpPr>
                <a:spLocks/>
              </p:cNvSpPr>
              <p:nvPr/>
            </p:nvSpPr>
            <p:spPr bwMode="auto">
              <a:xfrm>
                <a:off x="3133" y="3041"/>
                <a:ext cx="3" cy="67"/>
              </a:xfrm>
              <a:custGeom>
                <a:avLst/>
                <a:gdLst>
                  <a:gd name="T0" fmla="*/ 35 w 35"/>
                  <a:gd name="T1" fmla="*/ 725 h 739"/>
                  <a:gd name="T2" fmla="*/ 35 w 35"/>
                  <a:gd name="T3" fmla="*/ 680 h 739"/>
                  <a:gd name="T4" fmla="*/ 35 w 35"/>
                  <a:gd name="T5" fmla="*/ 634 h 739"/>
                  <a:gd name="T6" fmla="*/ 35 w 35"/>
                  <a:gd name="T7" fmla="*/ 589 h 739"/>
                  <a:gd name="T8" fmla="*/ 35 w 35"/>
                  <a:gd name="T9" fmla="*/ 544 h 739"/>
                  <a:gd name="T10" fmla="*/ 35 w 35"/>
                  <a:gd name="T11" fmla="*/ 499 h 739"/>
                  <a:gd name="T12" fmla="*/ 35 w 35"/>
                  <a:gd name="T13" fmla="*/ 454 h 739"/>
                  <a:gd name="T14" fmla="*/ 35 w 35"/>
                  <a:gd name="T15" fmla="*/ 408 h 739"/>
                  <a:gd name="T16" fmla="*/ 35 w 35"/>
                  <a:gd name="T17" fmla="*/ 363 h 739"/>
                  <a:gd name="T18" fmla="*/ 35 w 35"/>
                  <a:gd name="T19" fmla="*/ 318 h 739"/>
                  <a:gd name="T20" fmla="*/ 35 w 35"/>
                  <a:gd name="T21" fmla="*/ 273 h 739"/>
                  <a:gd name="T22" fmla="*/ 35 w 35"/>
                  <a:gd name="T23" fmla="*/ 228 h 739"/>
                  <a:gd name="T24" fmla="*/ 35 w 35"/>
                  <a:gd name="T25" fmla="*/ 182 h 739"/>
                  <a:gd name="T26" fmla="*/ 35 w 35"/>
                  <a:gd name="T27" fmla="*/ 137 h 739"/>
                  <a:gd name="T28" fmla="*/ 35 w 35"/>
                  <a:gd name="T29" fmla="*/ 91 h 739"/>
                  <a:gd name="T30" fmla="*/ 35 w 35"/>
                  <a:gd name="T31" fmla="*/ 46 h 739"/>
                  <a:gd name="T32" fmla="*/ 35 w 35"/>
                  <a:gd name="T33" fmla="*/ 0 h 739"/>
                  <a:gd name="T34" fmla="*/ 0 w 35"/>
                  <a:gd name="T35" fmla="*/ 23 h 739"/>
                  <a:gd name="T36" fmla="*/ 0 w 35"/>
                  <a:gd name="T37" fmla="*/ 69 h 739"/>
                  <a:gd name="T38" fmla="*/ 0 w 35"/>
                  <a:gd name="T39" fmla="*/ 114 h 739"/>
                  <a:gd name="T40" fmla="*/ 0 w 35"/>
                  <a:gd name="T41" fmla="*/ 159 h 739"/>
                  <a:gd name="T42" fmla="*/ 0 w 35"/>
                  <a:gd name="T43" fmla="*/ 205 h 739"/>
                  <a:gd name="T44" fmla="*/ 0 w 35"/>
                  <a:gd name="T45" fmla="*/ 250 h 739"/>
                  <a:gd name="T46" fmla="*/ 0 w 35"/>
                  <a:gd name="T47" fmla="*/ 296 h 739"/>
                  <a:gd name="T48" fmla="*/ 0 w 35"/>
                  <a:gd name="T49" fmla="*/ 340 h 739"/>
                  <a:gd name="T50" fmla="*/ 0 w 35"/>
                  <a:gd name="T51" fmla="*/ 385 h 739"/>
                  <a:gd name="T52" fmla="*/ 0 w 35"/>
                  <a:gd name="T53" fmla="*/ 431 h 739"/>
                  <a:gd name="T54" fmla="*/ 0 w 35"/>
                  <a:gd name="T55" fmla="*/ 476 h 739"/>
                  <a:gd name="T56" fmla="*/ 0 w 35"/>
                  <a:gd name="T57" fmla="*/ 522 h 739"/>
                  <a:gd name="T58" fmla="*/ 0 w 35"/>
                  <a:gd name="T59" fmla="*/ 567 h 739"/>
                  <a:gd name="T60" fmla="*/ 0 w 35"/>
                  <a:gd name="T61" fmla="*/ 612 h 739"/>
                  <a:gd name="T62" fmla="*/ 0 w 35"/>
                  <a:gd name="T63" fmla="*/ 657 h 739"/>
                  <a:gd name="T64" fmla="*/ 0 w 35"/>
                  <a:gd name="T65" fmla="*/ 702 h 739"/>
                  <a:gd name="T66" fmla="*/ 0 w 35"/>
                  <a:gd name="T67" fmla="*/ 725 h 739"/>
                  <a:gd name="T68" fmla="*/ 1 w 35"/>
                  <a:gd name="T69" fmla="*/ 731 h 739"/>
                  <a:gd name="T70" fmla="*/ 11 w 35"/>
                  <a:gd name="T71" fmla="*/ 739 h 739"/>
                  <a:gd name="T72" fmla="*/ 24 w 35"/>
                  <a:gd name="T73" fmla="*/ 739 h 739"/>
                  <a:gd name="T74" fmla="*/ 34 w 35"/>
                  <a:gd name="T75" fmla="*/ 731 h 7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" h="739">
                    <a:moveTo>
                      <a:pt x="35" y="725"/>
                    </a:moveTo>
                    <a:lnTo>
                      <a:pt x="35" y="725"/>
                    </a:lnTo>
                    <a:lnTo>
                      <a:pt x="35" y="702"/>
                    </a:lnTo>
                    <a:lnTo>
                      <a:pt x="35" y="680"/>
                    </a:lnTo>
                    <a:lnTo>
                      <a:pt x="35" y="657"/>
                    </a:lnTo>
                    <a:lnTo>
                      <a:pt x="35" y="634"/>
                    </a:lnTo>
                    <a:lnTo>
                      <a:pt x="35" y="612"/>
                    </a:lnTo>
                    <a:lnTo>
                      <a:pt x="35" y="589"/>
                    </a:lnTo>
                    <a:lnTo>
                      <a:pt x="35" y="567"/>
                    </a:lnTo>
                    <a:lnTo>
                      <a:pt x="35" y="544"/>
                    </a:lnTo>
                    <a:lnTo>
                      <a:pt x="35" y="522"/>
                    </a:lnTo>
                    <a:lnTo>
                      <a:pt x="35" y="499"/>
                    </a:lnTo>
                    <a:lnTo>
                      <a:pt x="35" y="476"/>
                    </a:lnTo>
                    <a:lnTo>
                      <a:pt x="35" y="454"/>
                    </a:lnTo>
                    <a:lnTo>
                      <a:pt x="35" y="431"/>
                    </a:lnTo>
                    <a:lnTo>
                      <a:pt x="35" y="408"/>
                    </a:lnTo>
                    <a:lnTo>
                      <a:pt x="35" y="385"/>
                    </a:lnTo>
                    <a:lnTo>
                      <a:pt x="35" y="363"/>
                    </a:lnTo>
                    <a:lnTo>
                      <a:pt x="35" y="340"/>
                    </a:lnTo>
                    <a:lnTo>
                      <a:pt x="35" y="318"/>
                    </a:lnTo>
                    <a:lnTo>
                      <a:pt x="35" y="296"/>
                    </a:lnTo>
                    <a:lnTo>
                      <a:pt x="35" y="273"/>
                    </a:lnTo>
                    <a:lnTo>
                      <a:pt x="35" y="250"/>
                    </a:lnTo>
                    <a:lnTo>
                      <a:pt x="35" y="228"/>
                    </a:lnTo>
                    <a:lnTo>
                      <a:pt x="35" y="205"/>
                    </a:lnTo>
                    <a:lnTo>
                      <a:pt x="35" y="182"/>
                    </a:lnTo>
                    <a:lnTo>
                      <a:pt x="35" y="159"/>
                    </a:lnTo>
                    <a:lnTo>
                      <a:pt x="35" y="137"/>
                    </a:lnTo>
                    <a:lnTo>
                      <a:pt x="35" y="114"/>
                    </a:lnTo>
                    <a:lnTo>
                      <a:pt x="35" y="91"/>
                    </a:lnTo>
                    <a:lnTo>
                      <a:pt x="35" y="69"/>
                    </a:lnTo>
                    <a:lnTo>
                      <a:pt x="35" y="46"/>
                    </a:lnTo>
                    <a:lnTo>
                      <a:pt x="35" y="23"/>
                    </a:lnTo>
                    <a:lnTo>
                      <a:pt x="35" y="0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0" y="46"/>
                    </a:lnTo>
                    <a:lnTo>
                      <a:pt x="0" y="69"/>
                    </a:lnTo>
                    <a:lnTo>
                      <a:pt x="0" y="91"/>
                    </a:lnTo>
                    <a:lnTo>
                      <a:pt x="0" y="114"/>
                    </a:lnTo>
                    <a:lnTo>
                      <a:pt x="0" y="137"/>
                    </a:lnTo>
                    <a:lnTo>
                      <a:pt x="0" y="159"/>
                    </a:lnTo>
                    <a:lnTo>
                      <a:pt x="0" y="182"/>
                    </a:lnTo>
                    <a:lnTo>
                      <a:pt x="0" y="205"/>
                    </a:lnTo>
                    <a:lnTo>
                      <a:pt x="0" y="228"/>
                    </a:lnTo>
                    <a:lnTo>
                      <a:pt x="0" y="250"/>
                    </a:lnTo>
                    <a:lnTo>
                      <a:pt x="0" y="273"/>
                    </a:lnTo>
                    <a:lnTo>
                      <a:pt x="0" y="296"/>
                    </a:lnTo>
                    <a:lnTo>
                      <a:pt x="0" y="318"/>
                    </a:lnTo>
                    <a:lnTo>
                      <a:pt x="0" y="340"/>
                    </a:lnTo>
                    <a:lnTo>
                      <a:pt x="0" y="363"/>
                    </a:lnTo>
                    <a:lnTo>
                      <a:pt x="0" y="385"/>
                    </a:lnTo>
                    <a:lnTo>
                      <a:pt x="0" y="408"/>
                    </a:lnTo>
                    <a:lnTo>
                      <a:pt x="0" y="431"/>
                    </a:lnTo>
                    <a:lnTo>
                      <a:pt x="0" y="454"/>
                    </a:lnTo>
                    <a:lnTo>
                      <a:pt x="0" y="476"/>
                    </a:lnTo>
                    <a:lnTo>
                      <a:pt x="0" y="499"/>
                    </a:lnTo>
                    <a:lnTo>
                      <a:pt x="0" y="522"/>
                    </a:lnTo>
                    <a:lnTo>
                      <a:pt x="0" y="544"/>
                    </a:lnTo>
                    <a:lnTo>
                      <a:pt x="0" y="567"/>
                    </a:lnTo>
                    <a:lnTo>
                      <a:pt x="0" y="589"/>
                    </a:lnTo>
                    <a:lnTo>
                      <a:pt x="0" y="612"/>
                    </a:lnTo>
                    <a:lnTo>
                      <a:pt x="0" y="634"/>
                    </a:lnTo>
                    <a:lnTo>
                      <a:pt x="0" y="657"/>
                    </a:lnTo>
                    <a:lnTo>
                      <a:pt x="0" y="680"/>
                    </a:lnTo>
                    <a:lnTo>
                      <a:pt x="0" y="702"/>
                    </a:lnTo>
                    <a:lnTo>
                      <a:pt x="0" y="725"/>
                    </a:lnTo>
                    <a:lnTo>
                      <a:pt x="1" y="731"/>
                    </a:lnTo>
                    <a:lnTo>
                      <a:pt x="5" y="736"/>
                    </a:lnTo>
                    <a:lnTo>
                      <a:pt x="11" y="739"/>
                    </a:lnTo>
                    <a:lnTo>
                      <a:pt x="17" y="739"/>
                    </a:lnTo>
                    <a:lnTo>
                      <a:pt x="24" y="739"/>
                    </a:lnTo>
                    <a:lnTo>
                      <a:pt x="30" y="736"/>
                    </a:lnTo>
                    <a:lnTo>
                      <a:pt x="34" y="731"/>
                    </a:lnTo>
                    <a:lnTo>
                      <a:pt x="35" y="7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31" name="Freeform 1247"/>
              <p:cNvSpPr>
                <a:spLocks/>
              </p:cNvSpPr>
              <p:nvPr/>
            </p:nvSpPr>
            <p:spPr bwMode="auto">
              <a:xfrm>
                <a:off x="3133" y="3107"/>
                <a:ext cx="3" cy="34"/>
              </a:xfrm>
              <a:custGeom>
                <a:avLst/>
                <a:gdLst>
                  <a:gd name="T0" fmla="*/ 32 w 35"/>
                  <a:gd name="T1" fmla="*/ 370 h 376"/>
                  <a:gd name="T2" fmla="*/ 35 w 35"/>
                  <a:gd name="T3" fmla="*/ 363 h 376"/>
                  <a:gd name="T4" fmla="*/ 35 w 35"/>
                  <a:gd name="T5" fmla="*/ 340 h 376"/>
                  <a:gd name="T6" fmla="*/ 35 w 35"/>
                  <a:gd name="T7" fmla="*/ 317 h 376"/>
                  <a:gd name="T8" fmla="*/ 35 w 35"/>
                  <a:gd name="T9" fmla="*/ 295 h 376"/>
                  <a:gd name="T10" fmla="*/ 35 w 35"/>
                  <a:gd name="T11" fmla="*/ 273 h 376"/>
                  <a:gd name="T12" fmla="*/ 35 w 35"/>
                  <a:gd name="T13" fmla="*/ 250 h 376"/>
                  <a:gd name="T14" fmla="*/ 35 w 35"/>
                  <a:gd name="T15" fmla="*/ 227 h 376"/>
                  <a:gd name="T16" fmla="*/ 35 w 35"/>
                  <a:gd name="T17" fmla="*/ 205 h 376"/>
                  <a:gd name="T18" fmla="*/ 35 w 35"/>
                  <a:gd name="T19" fmla="*/ 182 h 376"/>
                  <a:gd name="T20" fmla="*/ 35 w 35"/>
                  <a:gd name="T21" fmla="*/ 159 h 376"/>
                  <a:gd name="T22" fmla="*/ 35 w 35"/>
                  <a:gd name="T23" fmla="*/ 136 h 376"/>
                  <a:gd name="T24" fmla="*/ 35 w 35"/>
                  <a:gd name="T25" fmla="*/ 114 h 376"/>
                  <a:gd name="T26" fmla="*/ 35 w 35"/>
                  <a:gd name="T27" fmla="*/ 91 h 376"/>
                  <a:gd name="T28" fmla="*/ 35 w 35"/>
                  <a:gd name="T29" fmla="*/ 68 h 376"/>
                  <a:gd name="T30" fmla="*/ 35 w 35"/>
                  <a:gd name="T31" fmla="*/ 46 h 376"/>
                  <a:gd name="T32" fmla="*/ 35 w 35"/>
                  <a:gd name="T33" fmla="*/ 23 h 376"/>
                  <a:gd name="T34" fmla="*/ 35 w 35"/>
                  <a:gd name="T35" fmla="*/ 0 h 376"/>
                  <a:gd name="T36" fmla="*/ 0 w 35"/>
                  <a:gd name="T37" fmla="*/ 0 h 376"/>
                  <a:gd name="T38" fmla="*/ 0 w 35"/>
                  <a:gd name="T39" fmla="*/ 23 h 376"/>
                  <a:gd name="T40" fmla="*/ 0 w 35"/>
                  <a:gd name="T41" fmla="*/ 46 h 376"/>
                  <a:gd name="T42" fmla="*/ 0 w 35"/>
                  <a:gd name="T43" fmla="*/ 68 h 376"/>
                  <a:gd name="T44" fmla="*/ 0 w 35"/>
                  <a:gd name="T45" fmla="*/ 91 h 376"/>
                  <a:gd name="T46" fmla="*/ 0 w 35"/>
                  <a:gd name="T47" fmla="*/ 114 h 376"/>
                  <a:gd name="T48" fmla="*/ 0 w 35"/>
                  <a:gd name="T49" fmla="*/ 136 h 376"/>
                  <a:gd name="T50" fmla="*/ 0 w 35"/>
                  <a:gd name="T51" fmla="*/ 159 h 376"/>
                  <a:gd name="T52" fmla="*/ 0 w 35"/>
                  <a:gd name="T53" fmla="*/ 182 h 376"/>
                  <a:gd name="T54" fmla="*/ 0 w 35"/>
                  <a:gd name="T55" fmla="*/ 205 h 376"/>
                  <a:gd name="T56" fmla="*/ 0 w 35"/>
                  <a:gd name="T57" fmla="*/ 227 h 376"/>
                  <a:gd name="T58" fmla="*/ 0 w 35"/>
                  <a:gd name="T59" fmla="*/ 250 h 376"/>
                  <a:gd name="T60" fmla="*/ 0 w 35"/>
                  <a:gd name="T61" fmla="*/ 273 h 376"/>
                  <a:gd name="T62" fmla="*/ 0 w 35"/>
                  <a:gd name="T63" fmla="*/ 295 h 376"/>
                  <a:gd name="T64" fmla="*/ 0 w 35"/>
                  <a:gd name="T65" fmla="*/ 317 h 376"/>
                  <a:gd name="T66" fmla="*/ 0 w 35"/>
                  <a:gd name="T67" fmla="*/ 340 h 376"/>
                  <a:gd name="T68" fmla="*/ 0 w 35"/>
                  <a:gd name="T69" fmla="*/ 363 h 376"/>
                  <a:gd name="T70" fmla="*/ 3 w 35"/>
                  <a:gd name="T71" fmla="*/ 355 h 376"/>
                  <a:gd name="T72" fmla="*/ 0 w 35"/>
                  <a:gd name="T73" fmla="*/ 363 h 376"/>
                  <a:gd name="T74" fmla="*/ 1 w 35"/>
                  <a:gd name="T75" fmla="*/ 369 h 376"/>
                  <a:gd name="T76" fmla="*/ 5 w 35"/>
                  <a:gd name="T77" fmla="*/ 373 h 376"/>
                  <a:gd name="T78" fmla="*/ 11 w 35"/>
                  <a:gd name="T79" fmla="*/ 376 h 376"/>
                  <a:gd name="T80" fmla="*/ 17 w 35"/>
                  <a:gd name="T81" fmla="*/ 376 h 376"/>
                  <a:gd name="T82" fmla="*/ 24 w 35"/>
                  <a:gd name="T83" fmla="*/ 376 h 376"/>
                  <a:gd name="T84" fmla="*/ 30 w 35"/>
                  <a:gd name="T85" fmla="*/ 373 h 376"/>
                  <a:gd name="T86" fmla="*/ 34 w 35"/>
                  <a:gd name="T87" fmla="*/ 369 h 376"/>
                  <a:gd name="T88" fmla="*/ 35 w 35"/>
                  <a:gd name="T89" fmla="*/ 363 h 376"/>
                  <a:gd name="T90" fmla="*/ 32 w 35"/>
                  <a:gd name="T91" fmla="*/ 37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5" h="376">
                    <a:moveTo>
                      <a:pt x="32" y="370"/>
                    </a:moveTo>
                    <a:lnTo>
                      <a:pt x="35" y="363"/>
                    </a:lnTo>
                    <a:lnTo>
                      <a:pt x="35" y="340"/>
                    </a:lnTo>
                    <a:lnTo>
                      <a:pt x="35" y="317"/>
                    </a:lnTo>
                    <a:lnTo>
                      <a:pt x="35" y="295"/>
                    </a:lnTo>
                    <a:lnTo>
                      <a:pt x="35" y="273"/>
                    </a:lnTo>
                    <a:lnTo>
                      <a:pt x="35" y="250"/>
                    </a:lnTo>
                    <a:lnTo>
                      <a:pt x="35" y="227"/>
                    </a:lnTo>
                    <a:lnTo>
                      <a:pt x="35" y="205"/>
                    </a:lnTo>
                    <a:lnTo>
                      <a:pt x="35" y="182"/>
                    </a:lnTo>
                    <a:lnTo>
                      <a:pt x="35" y="159"/>
                    </a:lnTo>
                    <a:lnTo>
                      <a:pt x="35" y="136"/>
                    </a:lnTo>
                    <a:lnTo>
                      <a:pt x="35" y="114"/>
                    </a:lnTo>
                    <a:lnTo>
                      <a:pt x="35" y="91"/>
                    </a:lnTo>
                    <a:lnTo>
                      <a:pt x="35" y="68"/>
                    </a:lnTo>
                    <a:lnTo>
                      <a:pt x="35" y="46"/>
                    </a:lnTo>
                    <a:lnTo>
                      <a:pt x="35" y="23"/>
                    </a:lnTo>
                    <a:lnTo>
                      <a:pt x="35" y="0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0" y="46"/>
                    </a:lnTo>
                    <a:lnTo>
                      <a:pt x="0" y="68"/>
                    </a:lnTo>
                    <a:lnTo>
                      <a:pt x="0" y="91"/>
                    </a:lnTo>
                    <a:lnTo>
                      <a:pt x="0" y="114"/>
                    </a:lnTo>
                    <a:lnTo>
                      <a:pt x="0" y="136"/>
                    </a:lnTo>
                    <a:lnTo>
                      <a:pt x="0" y="159"/>
                    </a:lnTo>
                    <a:lnTo>
                      <a:pt x="0" y="182"/>
                    </a:lnTo>
                    <a:lnTo>
                      <a:pt x="0" y="205"/>
                    </a:lnTo>
                    <a:lnTo>
                      <a:pt x="0" y="227"/>
                    </a:lnTo>
                    <a:lnTo>
                      <a:pt x="0" y="250"/>
                    </a:lnTo>
                    <a:lnTo>
                      <a:pt x="0" y="273"/>
                    </a:lnTo>
                    <a:lnTo>
                      <a:pt x="0" y="295"/>
                    </a:lnTo>
                    <a:lnTo>
                      <a:pt x="0" y="317"/>
                    </a:lnTo>
                    <a:lnTo>
                      <a:pt x="0" y="340"/>
                    </a:lnTo>
                    <a:lnTo>
                      <a:pt x="0" y="363"/>
                    </a:lnTo>
                    <a:lnTo>
                      <a:pt x="3" y="355"/>
                    </a:lnTo>
                    <a:lnTo>
                      <a:pt x="0" y="363"/>
                    </a:lnTo>
                    <a:lnTo>
                      <a:pt x="1" y="369"/>
                    </a:lnTo>
                    <a:lnTo>
                      <a:pt x="5" y="373"/>
                    </a:lnTo>
                    <a:lnTo>
                      <a:pt x="11" y="376"/>
                    </a:lnTo>
                    <a:lnTo>
                      <a:pt x="17" y="376"/>
                    </a:lnTo>
                    <a:lnTo>
                      <a:pt x="24" y="376"/>
                    </a:lnTo>
                    <a:lnTo>
                      <a:pt x="30" y="373"/>
                    </a:lnTo>
                    <a:lnTo>
                      <a:pt x="34" y="369"/>
                    </a:lnTo>
                    <a:lnTo>
                      <a:pt x="35" y="363"/>
                    </a:lnTo>
                    <a:lnTo>
                      <a:pt x="32" y="3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32" name="Freeform 1248"/>
              <p:cNvSpPr>
                <a:spLocks/>
              </p:cNvSpPr>
              <p:nvPr/>
            </p:nvSpPr>
            <p:spPr bwMode="auto">
              <a:xfrm>
                <a:off x="3115" y="3139"/>
                <a:ext cx="21" cy="30"/>
              </a:xfrm>
              <a:custGeom>
                <a:avLst/>
                <a:gdLst>
                  <a:gd name="T0" fmla="*/ 32 w 228"/>
                  <a:gd name="T1" fmla="*/ 311 h 333"/>
                  <a:gd name="T2" fmla="*/ 32 w 228"/>
                  <a:gd name="T3" fmla="*/ 326 h 333"/>
                  <a:gd name="T4" fmla="*/ 43 w 228"/>
                  <a:gd name="T5" fmla="*/ 310 h 333"/>
                  <a:gd name="T6" fmla="*/ 55 w 228"/>
                  <a:gd name="T7" fmla="*/ 295 h 333"/>
                  <a:gd name="T8" fmla="*/ 67 w 228"/>
                  <a:gd name="T9" fmla="*/ 276 h 333"/>
                  <a:gd name="T10" fmla="*/ 78 w 228"/>
                  <a:gd name="T11" fmla="*/ 258 h 333"/>
                  <a:gd name="T12" fmla="*/ 89 w 228"/>
                  <a:gd name="T13" fmla="*/ 239 h 333"/>
                  <a:gd name="T14" fmla="*/ 101 w 228"/>
                  <a:gd name="T15" fmla="*/ 219 h 333"/>
                  <a:gd name="T16" fmla="*/ 113 w 228"/>
                  <a:gd name="T17" fmla="*/ 200 h 333"/>
                  <a:gd name="T18" fmla="*/ 124 w 228"/>
                  <a:gd name="T19" fmla="*/ 179 h 333"/>
                  <a:gd name="T20" fmla="*/ 137 w 228"/>
                  <a:gd name="T21" fmla="*/ 158 h 333"/>
                  <a:gd name="T22" fmla="*/ 149 w 228"/>
                  <a:gd name="T23" fmla="*/ 138 h 333"/>
                  <a:gd name="T24" fmla="*/ 162 w 228"/>
                  <a:gd name="T25" fmla="*/ 116 h 333"/>
                  <a:gd name="T26" fmla="*/ 174 w 228"/>
                  <a:gd name="T27" fmla="*/ 95 h 333"/>
                  <a:gd name="T28" fmla="*/ 188 w 228"/>
                  <a:gd name="T29" fmla="*/ 75 h 333"/>
                  <a:gd name="T30" fmla="*/ 201 w 228"/>
                  <a:gd name="T31" fmla="*/ 54 h 333"/>
                  <a:gd name="T32" fmla="*/ 213 w 228"/>
                  <a:gd name="T33" fmla="*/ 34 h 333"/>
                  <a:gd name="T34" fmla="*/ 228 w 228"/>
                  <a:gd name="T35" fmla="*/ 15 h 333"/>
                  <a:gd name="T36" fmla="*/ 199 w 228"/>
                  <a:gd name="T37" fmla="*/ 0 h 333"/>
                  <a:gd name="T38" fmla="*/ 184 w 228"/>
                  <a:gd name="T39" fmla="*/ 20 h 333"/>
                  <a:gd name="T40" fmla="*/ 170 w 228"/>
                  <a:gd name="T41" fmla="*/ 42 h 333"/>
                  <a:gd name="T42" fmla="*/ 156 w 228"/>
                  <a:gd name="T43" fmla="*/ 62 h 333"/>
                  <a:gd name="T44" fmla="*/ 143 w 228"/>
                  <a:gd name="T45" fmla="*/ 83 h 333"/>
                  <a:gd name="T46" fmla="*/ 130 w 228"/>
                  <a:gd name="T47" fmla="*/ 104 h 333"/>
                  <a:gd name="T48" fmla="*/ 118 w 228"/>
                  <a:gd name="T49" fmla="*/ 125 h 333"/>
                  <a:gd name="T50" fmla="*/ 106 w 228"/>
                  <a:gd name="T51" fmla="*/ 146 h 333"/>
                  <a:gd name="T52" fmla="*/ 93 w 228"/>
                  <a:gd name="T53" fmla="*/ 167 h 333"/>
                  <a:gd name="T54" fmla="*/ 82 w 228"/>
                  <a:gd name="T55" fmla="*/ 187 h 333"/>
                  <a:gd name="T56" fmla="*/ 70 w 228"/>
                  <a:gd name="T57" fmla="*/ 207 h 333"/>
                  <a:gd name="T58" fmla="*/ 58 w 228"/>
                  <a:gd name="T59" fmla="*/ 226 h 333"/>
                  <a:gd name="T60" fmla="*/ 46 w 228"/>
                  <a:gd name="T61" fmla="*/ 246 h 333"/>
                  <a:gd name="T62" fmla="*/ 36 w 228"/>
                  <a:gd name="T63" fmla="*/ 264 h 333"/>
                  <a:gd name="T64" fmla="*/ 26 w 228"/>
                  <a:gd name="T65" fmla="*/ 280 h 333"/>
                  <a:gd name="T66" fmla="*/ 14 w 228"/>
                  <a:gd name="T67" fmla="*/ 296 h 333"/>
                  <a:gd name="T68" fmla="*/ 3 w 228"/>
                  <a:gd name="T69" fmla="*/ 311 h 333"/>
                  <a:gd name="T70" fmla="*/ 3 w 228"/>
                  <a:gd name="T71" fmla="*/ 326 h 333"/>
                  <a:gd name="T72" fmla="*/ 3 w 228"/>
                  <a:gd name="T73" fmla="*/ 311 h 333"/>
                  <a:gd name="T74" fmla="*/ 0 w 228"/>
                  <a:gd name="T75" fmla="*/ 317 h 333"/>
                  <a:gd name="T76" fmla="*/ 1 w 228"/>
                  <a:gd name="T77" fmla="*/ 323 h 333"/>
                  <a:gd name="T78" fmla="*/ 3 w 228"/>
                  <a:gd name="T79" fmla="*/ 328 h 333"/>
                  <a:gd name="T80" fmla="*/ 8 w 228"/>
                  <a:gd name="T81" fmla="*/ 331 h 333"/>
                  <a:gd name="T82" fmla="*/ 14 w 228"/>
                  <a:gd name="T83" fmla="*/ 333 h 333"/>
                  <a:gd name="T84" fmla="*/ 20 w 228"/>
                  <a:gd name="T85" fmla="*/ 333 h 333"/>
                  <a:gd name="T86" fmla="*/ 27 w 228"/>
                  <a:gd name="T87" fmla="*/ 331 h 333"/>
                  <a:gd name="T88" fmla="*/ 32 w 228"/>
                  <a:gd name="T89" fmla="*/ 326 h 333"/>
                  <a:gd name="T90" fmla="*/ 32 w 228"/>
                  <a:gd name="T91" fmla="*/ 31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8" h="333">
                    <a:moveTo>
                      <a:pt x="32" y="311"/>
                    </a:moveTo>
                    <a:lnTo>
                      <a:pt x="32" y="326"/>
                    </a:lnTo>
                    <a:lnTo>
                      <a:pt x="43" y="310"/>
                    </a:lnTo>
                    <a:lnTo>
                      <a:pt x="55" y="295"/>
                    </a:lnTo>
                    <a:lnTo>
                      <a:pt x="67" y="276"/>
                    </a:lnTo>
                    <a:lnTo>
                      <a:pt x="78" y="258"/>
                    </a:lnTo>
                    <a:lnTo>
                      <a:pt x="89" y="239"/>
                    </a:lnTo>
                    <a:lnTo>
                      <a:pt x="101" y="219"/>
                    </a:lnTo>
                    <a:lnTo>
                      <a:pt x="113" y="200"/>
                    </a:lnTo>
                    <a:lnTo>
                      <a:pt x="124" y="179"/>
                    </a:lnTo>
                    <a:lnTo>
                      <a:pt x="137" y="158"/>
                    </a:lnTo>
                    <a:lnTo>
                      <a:pt x="149" y="138"/>
                    </a:lnTo>
                    <a:lnTo>
                      <a:pt x="162" y="116"/>
                    </a:lnTo>
                    <a:lnTo>
                      <a:pt x="174" y="95"/>
                    </a:lnTo>
                    <a:lnTo>
                      <a:pt x="188" y="75"/>
                    </a:lnTo>
                    <a:lnTo>
                      <a:pt x="201" y="54"/>
                    </a:lnTo>
                    <a:lnTo>
                      <a:pt x="213" y="34"/>
                    </a:lnTo>
                    <a:lnTo>
                      <a:pt x="228" y="15"/>
                    </a:lnTo>
                    <a:lnTo>
                      <a:pt x="199" y="0"/>
                    </a:lnTo>
                    <a:lnTo>
                      <a:pt x="184" y="20"/>
                    </a:lnTo>
                    <a:lnTo>
                      <a:pt x="170" y="42"/>
                    </a:lnTo>
                    <a:lnTo>
                      <a:pt x="156" y="62"/>
                    </a:lnTo>
                    <a:lnTo>
                      <a:pt x="143" y="83"/>
                    </a:lnTo>
                    <a:lnTo>
                      <a:pt x="130" y="104"/>
                    </a:lnTo>
                    <a:lnTo>
                      <a:pt x="118" y="125"/>
                    </a:lnTo>
                    <a:lnTo>
                      <a:pt x="106" y="146"/>
                    </a:lnTo>
                    <a:lnTo>
                      <a:pt x="93" y="167"/>
                    </a:lnTo>
                    <a:lnTo>
                      <a:pt x="82" y="187"/>
                    </a:lnTo>
                    <a:lnTo>
                      <a:pt x="70" y="207"/>
                    </a:lnTo>
                    <a:lnTo>
                      <a:pt x="58" y="226"/>
                    </a:lnTo>
                    <a:lnTo>
                      <a:pt x="46" y="246"/>
                    </a:lnTo>
                    <a:lnTo>
                      <a:pt x="36" y="264"/>
                    </a:lnTo>
                    <a:lnTo>
                      <a:pt x="26" y="280"/>
                    </a:lnTo>
                    <a:lnTo>
                      <a:pt x="14" y="296"/>
                    </a:lnTo>
                    <a:lnTo>
                      <a:pt x="3" y="311"/>
                    </a:lnTo>
                    <a:lnTo>
                      <a:pt x="3" y="326"/>
                    </a:lnTo>
                    <a:lnTo>
                      <a:pt x="3" y="311"/>
                    </a:lnTo>
                    <a:lnTo>
                      <a:pt x="0" y="317"/>
                    </a:lnTo>
                    <a:lnTo>
                      <a:pt x="1" y="323"/>
                    </a:lnTo>
                    <a:lnTo>
                      <a:pt x="3" y="328"/>
                    </a:lnTo>
                    <a:lnTo>
                      <a:pt x="8" y="331"/>
                    </a:lnTo>
                    <a:lnTo>
                      <a:pt x="14" y="333"/>
                    </a:lnTo>
                    <a:lnTo>
                      <a:pt x="20" y="333"/>
                    </a:lnTo>
                    <a:lnTo>
                      <a:pt x="27" y="331"/>
                    </a:lnTo>
                    <a:lnTo>
                      <a:pt x="32" y="326"/>
                    </a:lnTo>
                    <a:lnTo>
                      <a:pt x="32" y="3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33" name="Freeform 1249"/>
              <p:cNvSpPr>
                <a:spLocks/>
              </p:cNvSpPr>
              <p:nvPr/>
            </p:nvSpPr>
            <p:spPr bwMode="auto">
              <a:xfrm>
                <a:off x="3115" y="3167"/>
                <a:ext cx="24" cy="26"/>
              </a:xfrm>
              <a:custGeom>
                <a:avLst/>
                <a:gdLst>
                  <a:gd name="T0" fmla="*/ 268 w 268"/>
                  <a:gd name="T1" fmla="*/ 266 h 280"/>
                  <a:gd name="T2" fmla="*/ 264 w 268"/>
                  <a:gd name="T3" fmla="*/ 258 h 280"/>
                  <a:gd name="T4" fmla="*/ 253 w 268"/>
                  <a:gd name="T5" fmla="*/ 244 h 280"/>
                  <a:gd name="T6" fmla="*/ 240 w 268"/>
                  <a:gd name="T7" fmla="*/ 227 h 280"/>
                  <a:gd name="T8" fmla="*/ 225 w 268"/>
                  <a:gd name="T9" fmla="*/ 212 h 280"/>
                  <a:gd name="T10" fmla="*/ 210 w 268"/>
                  <a:gd name="T11" fmla="*/ 195 h 280"/>
                  <a:gd name="T12" fmla="*/ 195 w 268"/>
                  <a:gd name="T13" fmla="*/ 179 h 280"/>
                  <a:gd name="T14" fmla="*/ 179 w 268"/>
                  <a:gd name="T15" fmla="*/ 162 h 280"/>
                  <a:gd name="T16" fmla="*/ 163 w 268"/>
                  <a:gd name="T17" fmla="*/ 144 h 280"/>
                  <a:gd name="T18" fmla="*/ 146 w 268"/>
                  <a:gd name="T19" fmla="*/ 127 h 280"/>
                  <a:gd name="T20" fmla="*/ 130 w 268"/>
                  <a:gd name="T21" fmla="*/ 112 h 280"/>
                  <a:gd name="T22" fmla="*/ 114 w 268"/>
                  <a:gd name="T23" fmla="*/ 94 h 280"/>
                  <a:gd name="T24" fmla="*/ 97 w 268"/>
                  <a:gd name="T25" fmla="*/ 77 h 280"/>
                  <a:gd name="T26" fmla="*/ 82 w 268"/>
                  <a:gd name="T27" fmla="*/ 61 h 280"/>
                  <a:gd name="T28" fmla="*/ 67 w 268"/>
                  <a:gd name="T29" fmla="*/ 45 h 280"/>
                  <a:gd name="T30" fmla="*/ 53 w 268"/>
                  <a:gd name="T31" fmla="*/ 29 h 280"/>
                  <a:gd name="T32" fmla="*/ 40 w 268"/>
                  <a:gd name="T33" fmla="*/ 14 h 280"/>
                  <a:gd name="T34" fmla="*/ 29 w 268"/>
                  <a:gd name="T35" fmla="*/ 0 h 280"/>
                  <a:gd name="T36" fmla="*/ 0 w 268"/>
                  <a:gd name="T37" fmla="*/ 15 h 280"/>
                  <a:gd name="T38" fmla="*/ 11 w 268"/>
                  <a:gd name="T39" fmla="*/ 30 h 280"/>
                  <a:gd name="T40" fmla="*/ 26 w 268"/>
                  <a:gd name="T41" fmla="*/ 46 h 280"/>
                  <a:gd name="T42" fmla="*/ 40 w 268"/>
                  <a:gd name="T43" fmla="*/ 61 h 280"/>
                  <a:gd name="T44" fmla="*/ 55 w 268"/>
                  <a:gd name="T45" fmla="*/ 78 h 280"/>
                  <a:gd name="T46" fmla="*/ 70 w 268"/>
                  <a:gd name="T47" fmla="*/ 95 h 280"/>
                  <a:gd name="T48" fmla="*/ 87 w 268"/>
                  <a:gd name="T49" fmla="*/ 111 h 280"/>
                  <a:gd name="T50" fmla="*/ 103 w 268"/>
                  <a:gd name="T51" fmla="*/ 128 h 280"/>
                  <a:gd name="T52" fmla="*/ 119 w 268"/>
                  <a:gd name="T53" fmla="*/ 146 h 280"/>
                  <a:gd name="T54" fmla="*/ 136 w 268"/>
                  <a:gd name="T55" fmla="*/ 162 h 280"/>
                  <a:gd name="T56" fmla="*/ 152 w 268"/>
                  <a:gd name="T57" fmla="*/ 179 h 280"/>
                  <a:gd name="T58" fmla="*/ 168 w 268"/>
                  <a:gd name="T59" fmla="*/ 195 h 280"/>
                  <a:gd name="T60" fmla="*/ 184 w 268"/>
                  <a:gd name="T61" fmla="*/ 212 h 280"/>
                  <a:gd name="T62" fmla="*/ 198 w 268"/>
                  <a:gd name="T63" fmla="*/ 228 h 280"/>
                  <a:gd name="T64" fmla="*/ 213 w 268"/>
                  <a:gd name="T65" fmla="*/ 244 h 280"/>
                  <a:gd name="T66" fmla="*/ 224 w 268"/>
                  <a:gd name="T67" fmla="*/ 258 h 280"/>
                  <a:gd name="T68" fmla="*/ 235 w 268"/>
                  <a:gd name="T69" fmla="*/ 273 h 280"/>
                  <a:gd name="T70" fmla="*/ 232 w 268"/>
                  <a:gd name="T71" fmla="*/ 266 h 280"/>
                  <a:gd name="T72" fmla="*/ 235 w 268"/>
                  <a:gd name="T73" fmla="*/ 273 h 280"/>
                  <a:gd name="T74" fmla="*/ 241 w 268"/>
                  <a:gd name="T75" fmla="*/ 278 h 280"/>
                  <a:gd name="T76" fmla="*/ 247 w 268"/>
                  <a:gd name="T77" fmla="*/ 280 h 280"/>
                  <a:gd name="T78" fmla="*/ 253 w 268"/>
                  <a:gd name="T79" fmla="*/ 280 h 280"/>
                  <a:gd name="T80" fmla="*/ 259 w 268"/>
                  <a:gd name="T81" fmla="*/ 278 h 280"/>
                  <a:gd name="T82" fmla="*/ 264 w 268"/>
                  <a:gd name="T83" fmla="*/ 275 h 280"/>
                  <a:gd name="T84" fmla="*/ 267 w 268"/>
                  <a:gd name="T85" fmla="*/ 270 h 280"/>
                  <a:gd name="T86" fmla="*/ 268 w 268"/>
                  <a:gd name="T87" fmla="*/ 264 h 280"/>
                  <a:gd name="T88" fmla="*/ 264 w 268"/>
                  <a:gd name="T89" fmla="*/ 258 h 280"/>
                  <a:gd name="T90" fmla="*/ 268 w 268"/>
                  <a:gd name="T91" fmla="*/ 26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68" h="280">
                    <a:moveTo>
                      <a:pt x="268" y="266"/>
                    </a:moveTo>
                    <a:lnTo>
                      <a:pt x="264" y="258"/>
                    </a:lnTo>
                    <a:lnTo>
                      <a:pt x="253" y="244"/>
                    </a:lnTo>
                    <a:lnTo>
                      <a:pt x="240" y="227"/>
                    </a:lnTo>
                    <a:lnTo>
                      <a:pt x="225" y="212"/>
                    </a:lnTo>
                    <a:lnTo>
                      <a:pt x="210" y="195"/>
                    </a:lnTo>
                    <a:lnTo>
                      <a:pt x="195" y="179"/>
                    </a:lnTo>
                    <a:lnTo>
                      <a:pt x="179" y="162"/>
                    </a:lnTo>
                    <a:lnTo>
                      <a:pt x="163" y="144"/>
                    </a:lnTo>
                    <a:lnTo>
                      <a:pt x="146" y="127"/>
                    </a:lnTo>
                    <a:lnTo>
                      <a:pt x="130" y="112"/>
                    </a:lnTo>
                    <a:lnTo>
                      <a:pt x="114" y="94"/>
                    </a:lnTo>
                    <a:lnTo>
                      <a:pt x="97" y="77"/>
                    </a:lnTo>
                    <a:lnTo>
                      <a:pt x="82" y="61"/>
                    </a:lnTo>
                    <a:lnTo>
                      <a:pt x="67" y="45"/>
                    </a:lnTo>
                    <a:lnTo>
                      <a:pt x="53" y="29"/>
                    </a:lnTo>
                    <a:lnTo>
                      <a:pt x="40" y="14"/>
                    </a:lnTo>
                    <a:lnTo>
                      <a:pt x="29" y="0"/>
                    </a:lnTo>
                    <a:lnTo>
                      <a:pt x="0" y="15"/>
                    </a:lnTo>
                    <a:lnTo>
                      <a:pt x="11" y="30"/>
                    </a:lnTo>
                    <a:lnTo>
                      <a:pt x="26" y="46"/>
                    </a:lnTo>
                    <a:lnTo>
                      <a:pt x="40" y="61"/>
                    </a:lnTo>
                    <a:lnTo>
                      <a:pt x="55" y="78"/>
                    </a:lnTo>
                    <a:lnTo>
                      <a:pt x="70" y="95"/>
                    </a:lnTo>
                    <a:lnTo>
                      <a:pt x="87" y="111"/>
                    </a:lnTo>
                    <a:lnTo>
                      <a:pt x="103" y="128"/>
                    </a:lnTo>
                    <a:lnTo>
                      <a:pt x="119" y="146"/>
                    </a:lnTo>
                    <a:lnTo>
                      <a:pt x="136" y="162"/>
                    </a:lnTo>
                    <a:lnTo>
                      <a:pt x="152" y="179"/>
                    </a:lnTo>
                    <a:lnTo>
                      <a:pt x="168" y="195"/>
                    </a:lnTo>
                    <a:lnTo>
                      <a:pt x="184" y="212"/>
                    </a:lnTo>
                    <a:lnTo>
                      <a:pt x="198" y="228"/>
                    </a:lnTo>
                    <a:lnTo>
                      <a:pt x="213" y="244"/>
                    </a:lnTo>
                    <a:lnTo>
                      <a:pt x="224" y="258"/>
                    </a:lnTo>
                    <a:lnTo>
                      <a:pt x="235" y="273"/>
                    </a:lnTo>
                    <a:lnTo>
                      <a:pt x="232" y="266"/>
                    </a:lnTo>
                    <a:lnTo>
                      <a:pt x="235" y="273"/>
                    </a:lnTo>
                    <a:lnTo>
                      <a:pt x="241" y="278"/>
                    </a:lnTo>
                    <a:lnTo>
                      <a:pt x="247" y="280"/>
                    </a:lnTo>
                    <a:lnTo>
                      <a:pt x="253" y="280"/>
                    </a:lnTo>
                    <a:lnTo>
                      <a:pt x="259" y="278"/>
                    </a:lnTo>
                    <a:lnTo>
                      <a:pt x="264" y="275"/>
                    </a:lnTo>
                    <a:lnTo>
                      <a:pt x="267" y="270"/>
                    </a:lnTo>
                    <a:lnTo>
                      <a:pt x="268" y="264"/>
                    </a:lnTo>
                    <a:lnTo>
                      <a:pt x="264" y="258"/>
                    </a:lnTo>
                    <a:lnTo>
                      <a:pt x="268" y="2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34" name="Freeform 1250"/>
              <p:cNvSpPr>
                <a:spLocks/>
              </p:cNvSpPr>
              <p:nvPr/>
            </p:nvSpPr>
            <p:spPr bwMode="auto">
              <a:xfrm>
                <a:off x="2937" y="3349"/>
                <a:ext cx="14" cy="13"/>
              </a:xfrm>
              <a:custGeom>
                <a:avLst/>
                <a:gdLst>
                  <a:gd name="T0" fmla="*/ 118 w 151"/>
                  <a:gd name="T1" fmla="*/ 125 h 148"/>
                  <a:gd name="T2" fmla="*/ 133 w 151"/>
                  <a:gd name="T3" fmla="*/ 119 h 148"/>
                  <a:gd name="T4" fmla="*/ 118 w 151"/>
                  <a:gd name="T5" fmla="*/ 117 h 148"/>
                  <a:gd name="T6" fmla="*/ 103 w 151"/>
                  <a:gd name="T7" fmla="*/ 109 h 148"/>
                  <a:gd name="T8" fmla="*/ 89 w 151"/>
                  <a:gd name="T9" fmla="*/ 97 h 148"/>
                  <a:gd name="T10" fmla="*/ 75 w 151"/>
                  <a:gd name="T11" fmla="*/ 82 h 148"/>
                  <a:gd name="T12" fmla="*/ 62 w 151"/>
                  <a:gd name="T13" fmla="*/ 62 h 148"/>
                  <a:gd name="T14" fmla="*/ 50 w 151"/>
                  <a:gd name="T15" fmla="*/ 41 h 148"/>
                  <a:gd name="T16" fmla="*/ 42 w 151"/>
                  <a:gd name="T17" fmla="*/ 21 h 148"/>
                  <a:gd name="T18" fmla="*/ 33 w 151"/>
                  <a:gd name="T19" fmla="*/ 0 h 148"/>
                  <a:gd name="T20" fmla="*/ 0 w 151"/>
                  <a:gd name="T21" fmla="*/ 8 h 148"/>
                  <a:gd name="T22" fmla="*/ 8 w 151"/>
                  <a:gd name="T23" fmla="*/ 29 h 148"/>
                  <a:gd name="T24" fmla="*/ 19 w 151"/>
                  <a:gd name="T25" fmla="*/ 52 h 148"/>
                  <a:gd name="T26" fmla="*/ 31 w 151"/>
                  <a:gd name="T27" fmla="*/ 74 h 148"/>
                  <a:gd name="T28" fmla="*/ 46 w 151"/>
                  <a:gd name="T29" fmla="*/ 96 h 148"/>
                  <a:gd name="T30" fmla="*/ 62 w 151"/>
                  <a:gd name="T31" fmla="*/ 116 h 148"/>
                  <a:gd name="T32" fmla="*/ 82 w 151"/>
                  <a:gd name="T33" fmla="*/ 132 h 148"/>
                  <a:gd name="T34" fmla="*/ 106 w 151"/>
                  <a:gd name="T35" fmla="*/ 144 h 148"/>
                  <a:gd name="T36" fmla="*/ 133 w 151"/>
                  <a:gd name="T37" fmla="*/ 148 h 148"/>
                  <a:gd name="T38" fmla="*/ 147 w 151"/>
                  <a:gd name="T39" fmla="*/ 141 h 148"/>
                  <a:gd name="T40" fmla="*/ 133 w 151"/>
                  <a:gd name="T41" fmla="*/ 148 h 148"/>
                  <a:gd name="T42" fmla="*/ 145 w 151"/>
                  <a:gd name="T43" fmla="*/ 144 h 148"/>
                  <a:gd name="T44" fmla="*/ 151 w 151"/>
                  <a:gd name="T45" fmla="*/ 133 h 148"/>
                  <a:gd name="T46" fmla="*/ 145 w 151"/>
                  <a:gd name="T47" fmla="*/ 123 h 148"/>
                  <a:gd name="T48" fmla="*/ 133 w 151"/>
                  <a:gd name="T49" fmla="*/ 119 h 148"/>
                  <a:gd name="T50" fmla="*/ 118 w 151"/>
                  <a:gd name="T51" fmla="*/ 125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1" h="148">
                    <a:moveTo>
                      <a:pt x="118" y="125"/>
                    </a:moveTo>
                    <a:lnTo>
                      <a:pt x="133" y="119"/>
                    </a:lnTo>
                    <a:lnTo>
                      <a:pt x="118" y="117"/>
                    </a:lnTo>
                    <a:lnTo>
                      <a:pt x="103" y="109"/>
                    </a:lnTo>
                    <a:lnTo>
                      <a:pt x="89" y="97"/>
                    </a:lnTo>
                    <a:lnTo>
                      <a:pt x="75" y="82"/>
                    </a:lnTo>
                    <a:lnTo>
                      <a:pt x="62" y="62"/>
                    </a:lnTo>
                    <a:lnTo>
                      <a:pt x="50" y="41"/>
                    </a:lnTo>
                    <a:lnTo>
                      <a:pt x="42" y="21"/>
                    </a:lnTo>
                    <a:lnTo>
                      <a:pt x="33" y="0"/>
                    </a:lnTo>
                    <a:lnTo>
                      <a:pt x="0" y="8"/>
                    </a:lnTo>
                    <a:lnTo>
                      <a:pt x="8" y="29"/>
                    </a:lnTo>
                    <a:lnTo>
                      <a:pt x="19" y="52"/>
                    </a:lnTo>
                    <a:lnTo>
                      <a:pt x="31" y="74"/>
                    </a:lnTo>
                    <a:lnTo>
                      <a:pt x="46" y="96"/>
                    </a:lnTo>
                    <a:lnTo>
                      <a:pt x="62" y="116"/>
                    </a:lnTo>
                    <a:lnTo>
                      <a:pt x="82" y="132"/>
                    </a:lnTo>
                    <a:lnTo>
                      <a:pt x="106" y="144"/>
                    </a:lnTo>
                    <a:lnTo>
                      <a:pt x="133" y="148"/>
                    </a:lnTo>
                    <a:lnTo>
                      <a:pt x="147" y="141"/>
                    </a:lnTo>
                    <a:lnTo>
                      <a:pt x="133" y="148"/>
                    </a:lnTo>
                    <a:lnTo>
                      <a:pt x="145" y="144"/>
                    </a:lnTo>
                    <a:lnTo>
                      <a:pt x="151" y="133"/>
                    </a:lnTo>
                    <a:lnTo>
                      <a:pt x="145" y="123"/>
                    </a:lnTo>
                    <a:lnTo>
                      <a:pt x="133" y="119"/>
                    </a:lnTo>
                    <a:lnTo>
                      <a:pt x="118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35" name="Freeform 1251"/>
              <p:cNvSpPr>
                <a:spLocks/>
              </p:cNvSpPr>
              <p:nvPr/>
            </p:nvSpPr>
            <p:spPr bwMode="auto">
              <a:xfrm>
                <a:off x="2948" y="3350"/>
                <a:ext cx="8" cy="12"/>
              </a:xfrm>
              <a:custGeom>
                <a:avLst/>
                <a:gdLst>
                  <a:gd name="T0" fmla="*/ 68 w 92"/>
                  <a:gd name="T1" fmla="*/ 27 h 124"/>
                  <a:gd name="T2" fmla="*/ 60 w 92"/>
                  <a:gd name="T3" fmla="*/ 7 h 124"/>
                  <a:gd name="T4" fmla="*/ 51 w 92"/>
                  <a:gd name="T5" fmla="*/ 18 h 124"/>
                  <a:gd name="T6" fmla="*/ 44 w 92"/>
                  <a:gd name="T7" fmla="*/ 32 h 124"/>
                  <a:gd name="T8" fmla="*/ 37 w 92"/>
                  <a:gd name="T9" fmla="*/ 46 h 124"/>
                  <a:gd name="T10" fmla="*/ 29 w 92"/>
                  <a:gd name="T11" fmla="*/ 60 h 124"/>
                  <a:gd name="T12" fmla="*/ 22 w 92"/>
                  <a:gd name="T13" fmla="*/ 75 h 124"/>
                  <a:gd name="T14" fmla="*/ 15 w 92"/>
                  <a:gd name="T15" fmla="*/ 87 h 124"/>
                  <a:gd name="T16" fmla="*/ 8 w 92"/>
                  <a:gd name="T17" fmla="*/ 99 h 124"/>
                  <a:gd name="T18" fmla="*/ 0 w 92"/>
                  <a:gd name="T19" fmla="*/ 108 h 124"/>
                  <a:gd name="T20" fmla="*/ 29 w 92"/>
                  <a:gd name="T21" fmla="*/ 124 h 124"/>
                  <a:gd name="T22" fmla="*/ 37 w 92"/>
                  <a:gd name="T23" fmla="*/ 113 h 124"/>
                  <a:gd name="T24" fmla="*/ 46 w 92"/>
                  <a:gd name="T25" fmla="*/ 100 h 124"/>
                  <a:gd name="T26" fmla="*/ 53 w 92"/>
                  <a:gd name="T27" fmla="*/ 85 h 124"/>
                  <a:gd name="T28" fmla="*/ 61 w 92"/>
                  <a:gd name="T29" fmla="*/ 71 h 124"/>
                  <a:gd name="T30" fmla="*/ 68 w 92"/>
                  <a:gd name="T31" fmla="*/ 56 h 124"/>
                  <a:gd name="T32" fmla="*/ 75 w 92"/>
                  <a:gd name="T33" fmla="*/ 44 h 124"/>
                  <a:gd name="T34" fmla="*/ 82 w 92"/>
                  <a:gd name="T35" fmla="*/ 30 h 124"/>
                  <a:gd name="T36" fmla="*/ 89 w 92"/>
                  <a:gd name="T37" fmla="*/ 21 h 124"/>
                  <a:gd name="T38" fmla="*/ 80 w 92"/>
                  <a:gd name="T39" fmla="*/ 1 h 124"/>
                  <a:gd name="T40" fmla="*/ 89 w 92"/>
                  <a:gd name="T41" fmla="*/ 21 h 124"/>
                  <a:gd name="T42" fmla="*/ 92 w 92"/>
                  <a:gd name="T43" fmla="*/ 15 h 124"/>
                  <a:gd name="T44" fmla="*/ 91 w 92"/>
                  <a:gd name="T45" fmla="*/ 10 h 124"/>
                  <a:gd name="T46" fmla="*/ 89 w 92"/>
                  <a:gd name="T47" fmla="*/ 5 h 124"/>
                  <a:gd name="T48" fmla="*/ 83 w 92"/>
                  <a:gd name="T49" fmla="*/ 2 h 124"/>
                  <a:gd name="T50" fmla="*/ 77 w 92"/>
                  <a:gd name="T51" fmla="*/ 0 h 124"/>
                  <a:gd name="T52" fmla="*/ 71 w 92"/>
                  <a:gd name="T53" fmla="*/ 0 h 124"/>
                  <a:gd name="T54" fmla="*/ 65 w 92"/>
                  <a:gd name="T55" fmla="*/ 2 h 124"/>
                  <a:gd name="T56" fmla="*/ 60 w 92"/>
                  <a:gd name="T57" fmla="*/ 7 h 124"/>
                  <a:gd name="T58" fmla="*/ 68 w 92"/>
                  <a:gd name="T59" fmla="*/ 2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2" h="124">
                    <a:moveTo>
                      <a:pt x="68" y="27"/>
                    </a:moveTo>
                    <a:lnTo>
                      <a:pt x="60" y="7"/>
                    </a:lnTo>
                    <a:lnTo>
                      <a:pt x="51" y="18"/>
                    </a:lnTo>
                    <a:lnTo>
                      <a:pt x="44" y="32"/>
                    </a:lnTo>
                    <a:lnTo>
                      <a:pt x="37" y="46"/>
                    </a:lnTo>
                    <a:lnTo>
                      <a:pt x="29" y="60"/>
                    </a:lnTo>
                    <a:lnTo>
                      <a:pt x="22" y="75"/>
                    </a:lnTo>
                    <a:lnTo>
                      <a:pt x="15" y="87"/>
                    </a:lnTo>
                    <a:lnTo>
                      <a:pt x="8" y="99"/>
                    </a:lnTo>
                    <a:lnTo>
                      <a:pt x="0" y="108"/>
                    </a:lnTo>
                    <a:lnTo>
                      <a:pt x="29" y="124"/>
                    </a:lnTo>
                    <a:lnTo>
                      <a:pt x="37" y="113"/>
                    </a:lnTo>
                    <a:lnTo>
                      <a:pt x="46" y="100"/>
                    </a:lnTo>
                    <a:lnTo>
                      <a:pt x="53" y="85"/>
                    </a:lnTo>
                    <a:lnTo>
                      <a:pt x="61" y="71"/>
                    </a:lnTo>
                    <a:lnTo>
                      <a:pt x="68" y="56"/>
                    </a:lnTo>
                    <a:lnTo>
                      <a:pt x="75" y="44"/>
                    </a:lnTo>
                    <a:lnTo>
                      <a:pt x="82" y="30"/>
                    </a:lnTo>
                    <a:lnTo>
                      <a:pt x="89" y="21"/>
                    </a:lnTo>
                    <a:lnTo>
                      <a:pt x="80" y="1"/>
                    </a:lnTo>
                    <a:lnTo>
                      <a:pt x="89" y="21"/>
                    </a:lnTo>
                    <a:lnTo>
                      <a:pt x="92" y="15"/>
                    </a:lnTo>
                    <a:lnTo>
                      <a:pt x="91" y="10"/>
                    </a:lnTo>
                    <a:lnTo>
                      <a:pt x="89" y="5"/>
                    </a:lnTo>
                    <a:lnTo>
                      <a:pt x="83" y="2"/>
                    </a:lnTo>
                    <a:lnTo>
                      <a:pt x="77" y="0"/>
                    </a:lnTo>
                    <a:lnTo>
                      <a:pt x="71" y="0"/>
                    </a:lnTo>
                    <a:lnTo>
                      <a:pt x="65" y="2"/>
                    </a:lnTo>
                    <a:lnTo>
                      <a:pt x="60" y="7"/>
                    </a:lnTo>
                    <a:lnTo>
                      <a:pt x="6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36" name="Freeform 1252"/>
              <p:cNvSpPr>
                <a:spLocks/>
              </p:cNvSpPr>
              <p:nvPr/>
            </p:nvSpPr>
            <p:spPr bwMode="auto">
              <a:xfrm>
                <a:off x="2937" y="3348"/>
                <a:ext cx="18" cy="5"/>
              </a:xfrm>
              <a:custGeom>
                <a:avLst/>
                <a:gdLst>
                  <a:gd name="T0" fmla="*/ 33 w 198"/>
                  <a:gd name="T1" fmla="*/ 12 h 56"/>
                  <a:gd name="T2" fmla="*/ 21 w 198"/>
                  <a:gd name="T3" fmla="*/ 30 h 56"/>
                  <a:gd name="T4" fmla="*/ 27 w 198"/>
                  <a:gd name="T5" fmla="*/ 30 h 56"/>
                  <a:gd name="T6" fmla="*/ 35 w 198"/>
                  <a:gd name="T7" fmla="*/ 29 h 56"/>
                  <a:gd name="T8" fmla="*/ 45 w 198"/>
                  <a:gd name="T9" fmla="*/ 29 h 56"/>
                  <a:gd name="T10" fmla="*/ 55 w 198"/>
                  <a:gd name="T11" fmla="*/ 29 h 56"/>
                  <a:gd name="T12" fmla="*/ 66 w 198"/>
                  <a:gd name="T13" fmla="*/ 30 h 56"/>
                  <a:gd name="T14" fmla="*/ 76 w 198"/>
                  <a:gd name="T15" fmla="*/ 30 h 56"/>
                  <a:gd name="T16" fmla="*/ 88 w 198"/>
                  <a:gd name="T17" fmla="*/ 32 h 56"/>
                  <a:gd name="T18" fmla="*/ 100 w 198"/>
                  <a:gd name="T19" fmla="*/ 34 h 56"/>
                  <a:gd name="T20" fmla="*/ 111 w 198"/>
                  <a:gd name="T21" fmla="*/ 36 h 56"/>
                  <a:gd name="T22" fmla="*/ 123 w 198"/>
                  <a:gd name="T23" fmla="*/ 39 h 56"/>
                  <a:gd name="T24" fmla="*/ 135 w 198"/>
                  <a:gd name="T25" fmla="*/ 42 h 56"/>
                  <a:gd name="T26" fmla="*/ 147 w 198"/>
                  <a:gd name="T27" fmla="*/ 44 h 56"/>
                  <a:gd name="T28" fmla="*/ 157 w 198"/>
                  <a:gd name="T29" fmla="*/ 47 h 56"/>
                  <a:gd name="T30" fmla="*/ 168 w 198"/>
                  <a:gd name="T31" fmla="*/ 50 h 56"/>
                  <a:gd name="T32" fmla="*/ 176 w 198"/>
                  <a:gd name="T33" fmla="*/ 53 h 56"/>
                  <a:gd name="T34" fmla="*/ 186 w 198"/>
                  <a:gd name="T35" fmla="*/ 56 h 56"/>
                  <a:gd name="T36" fmla="*/ 198 w 198"/>
                  <a:gd name="T37" fmla="*/ 30 h 56"/>
                  <a:gd name="T38" fmla="*/ 189 w 198"/>
                  <a:gd name="T39" fmla="*/ 26 h 56"/>
                  <a:gd name="T40" fmla="*/ 179 w 198"/>
                  <a:gd name="T41" fmla="*/ 23 h 56"/>
                  <a:gd name="T42" fmla="*/ 167 w 198"/>
                  <a:gd name="T43" fmla="*/ 20 h 56"/>
                  <a:gd name="T44" fmla="*/ 156 w 198"/>
                  <a:gd name="T45" fmla="*/ 17 h 56"/>
                  <a:gd name="T46" fmla="*/ 143 w 198"/>
                  <a:gd name="T47" fmla="*/ 15 h 56"/>
                  <a:gd name="T48" fmla="*/ 133 w 198"/>
                  <a:gd name="T49" fmla="*/ 12 h 56"/>
                  <a:gd name="T50" fmla="*/ 119 w 198"/>
                  <a:gd name="T51" fmla="*/ 9 h 56"/>
                  <a:gd name="T52" fmla="*/ 106 w 198"/>
                  <a:gd name="T53" fmla="*/ 7 h 56"/>
                  <a:gd name="T54" fmla="*/ 94 w 198"/>
                  <a:gd name="T55" fmla="*/ 5 h 56"/>
                  <a:gd name="T56" fmla="*/ 82 w 198"/>
                  <a:gd name="T57" fmla="*/ 3 h 56"/>
                  <a:gd name="T58" fmla="*/ 69 w 198"/>
                  <a:gd name="T59" fmla="*/ 1 h 56"/>
                  <a:gd name="T60" fmla="*/ 57 w 198"/>
                  <a:gd name="T61" fmla="*/ 0 h 56"/>
                  <a:gd name="T62" fmla="*/ 45 w 198"/>
                  <a:gd name="T63" fmla="*/ 0 h 56"/>
                  <a:gd name="T64" fmla="*/ 33 w 198"/>
                  <a:gd name="T65" fmla="*/ 0 h 56"/>
                  <a:gd name="T66" fmla="*/ 23 w 198"/>
                  <a:gd name="T67" fmla="*/ 1 h 56"/>
                  <a:gd name="T68" fmla="*/ 12 w 198"/>
                  <a:gd name="T69" fmla="*/ 3 h 56"/>
                  <a:gd name="T70" fmla="*/ 0 w 198"/>
                  <a:gd name="T71" fmla="*/ 20 h 56"/>
                  <a:gd name="T72" fmla="*/ 12 w 198"/>
                  <a:gd name="T73" fmla="*/ 3 h 56"/>
                  <a:gd name="T74" fmla="*/ 5 w 198"/>
                  <a:gd name="T75" fmla="*/ 5 h 56"/>
                  <a:gd name="T76" fmla="*/ 1 w 198"/>
                  <a:gd name="T77" fmla="*/ 9 h 56"/>
                  <a:gd name="T78" fmla="*/ 0 w 198"/>
                  <a:gd name="T79" fmla="*/ 14 h 56"/>
                  <a:gd name="T80" fmla="*/ 0 w 198"/>
                  <a:gd name="T81" fmla="*/ 19 h 56"/>
                  <a:gd name="T82" fmla="*/ 3 w 198"/>
                  <a:gd name="T83" fmla="*/ 24 h 56"/>
                  <a:gd name="T84" fmla="*/ 7 w 198"/>
                  <a:gd name="T85" fmla="*/ 27 h 56"/>
                  <a:gd name="T86" fmla="*/ 14 w 198"/>
                  <a:gd name="T87" fmla="*/ 30 h 56"/>
                  <a:gd name="T88" fmla="*/ 21 w 198"/>
                  <a:gd name="T89" fmla="*/ 30 h 56"/>
                  <a:gd name="T90" fmla="*/ 33 w 198"/>
                  <a:gd name="T91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98" h="56">
                    <a:moveTo>
                      <a:pt x="33" y="12"/>
                    </a:moveTo>
                    <a:lnTo>
                      <a:pt x="21" y="30"/>
                    </a:lnTo>
                    <a:lnTo>
                      <a:pt x="27" y="30"/>
                    </a:lnTo>
                    <a:lnTo>
                      <a:pt x="35" y="29"/>
                    </a:lnTo>
                    <a:lnTo>
                      <a:pt x="45" y="29"/>
                    </a:lnTo>
                    <a:lnTo>
                      <a:pt x="55" y="29"/>
                    </a:lnTo>
                    <a:lnTo>
                      <a:pt x="66" y="30"/>
                    </a:lnTo>
                    <a:lnTo>
                      <a:pt x="76" y="30"/>
                    </a:lnTo>
                    <a:lnTo>
                      <a:pt x="88" y="32"/>
                    </a:lnTo>
                    <a:lnTo>
                      <a:pt x="100" y="34"/>
                    </a:lnTo>
                    <a:lnTo>
                      <a:pt x="111" y="36"/>
                    </a:lnTo>
                    <a:lnTo>
                      <a:pt x="123" y="39"/>
                    </a:lnTo>
                    <a:lnTo>
                      <a:pt x="135" y="42"/>
                    </a:lnTo>
                    <a:lnTo>
                      <a:pt x="147" y="44"/>
                    </a:lnTo>
                    <a:lnTo>
                      <a:pt x="157" y="47"/>
                    </a:lnTo>
                    <a:lnTo>
                      <a:pt x="168" y="50"/>
                    </a:lnTo>
                    <a:lnTo>
                      <a:pt x="176" y="53"/>
                    </a:lnTo>
                    <a:lnTo>
                      <a:pt x="186" y="56"/>
                    </a:lnTo>
                    <a:lnTo>
                      <a:pt x="198" y="30"/>
                    </a:lnTo>
                    <a:lnTo>
                      <a:pt x="189" y="26"/>
                    </a:lnTo>
                    <a:lnTo>
                      <a:pt x="179" y="23"/>
                    </a:lnTo>
                    <a:lnTo>
                      <a:pt x="167" y="20"/>
                    </a:lnTo>
                    <a:lnTo>
                      <a:pt x="156" y="17"/>
                    </a:lnTo>
                    <a:lnTo>
                      <a:pt x="143" y="15"/>
                    </a:lnTo>
                    <a:lnTo>
                      <a:pt x="133" y="12"/>
                    </a:lnTo>
                    <a:lnTo>
                      <a:pt x="119" y="9"/>
                    </a:lnTo>
                    <a:lnTo>
                      <a:pt x="106" y="7"/>
                    </a:lnTo>
                    <a:lnTo>
                      <a:pt x="94" y="5"/>
                    </a:lnTo>
                    <a:lnTo>
                      <a:pt x="82" y="3"/>
                    </a:lnTo>
                    <a:lnTo>
                      <a:pt x="69" y="1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3" y="0"/>
                    </a:lnTo>
                    <a:lnTo>
                      <a:pt x="23" y="1"/>
                    </a:lnTo>
                    <a:lnTo>
                      <a:pt x="12" y="3"/>
                    </a:lnTo>
                    <a:lnTo>
                      <a:pt x="0" y="20"/>
                    </a:lnTo>
                    <a:lnTo>
                      <a:pt x="12" y="3"/>
                    </a:lnTo>
                    <a:lnTo>
                      <a:pt x="5" y="5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7"/>
                    </a:lnTo>
                    <a:lnTo>
                      <a:pt x="14" y="30"/>
                    </a:lnTo>
                    <a:lnTo>
                      <a:pt x="21" y="30"/>
                    </a:lnTo>
                    <a:lnTo>
                      <a:pt x="3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37" name="Freeform 1253"/>
              <p:cNvSpPr>
                <a:spLocks noEditPoints="1"/>
              </p:cNvSpPr>
              <p:nvPr/>
            </p:nvSpPr>
            <p:spPr bwMode="auto">
              <a:xfrm>
                <a:off x="2739" y="2919"/>
                <a:ext cx="385" cy="320"/>
              </a:xfrm>
              <a:custGeom>
                <a:avLst/>
                <a:gdLst>
                  <a:gd name="T0" fmla="*/ 1562 w 4231"/>
                  <a:gd name="T1" fmla="*/ 3100 h 3521"/>
                  <a:gd name="T2" fmla="*/ 1286 w 4231"/>
                  <a:gd name="T3" fmla="*/ 3227 h 3521"/>
                  <a:gd name="T4" fmla="*/ 899 w 4231"/>
                  <a:gd name="T5" fmla="*/ 3028 h 3521"/>
                  <a:gd name="T6" fmla="*/ 1719 w 4231"/>
                  <a:gd name="T7" fmla="*/ 3458 h 3521"/>
                  <a:gd name="T8" fmla="*/ 1298 w 4231"/>
                  <a:gd name="T9" fmla="*/ 3477 h 3521"/>
                  <a:gd name="T10" fmla="*/ 2253 w 4231"/>
                  <a:gd name="T11" fmla="*/ 1180 h 3521"/>
                  <a:gd name="T12" fmla="*/ 2125 w 4231"/>
                  <a:gd name="T13" fmla="*/ 1101 h 3521"/>
                  <a:gd name="T14" fmla="*/ 703 w 4231"/>
                  <a:gd name="T15" fmla="*/ 1248 h 3521"/>
                  <a:gd name="T16" fmla="*/ 1139 w 4231"/>
                  <a:gd name="T17" fmla="*/ 755 h 3521"/>
                  <a:gd name="T18" fmla="*/ 1389 w 4231"/>
                  <a:gd name="T19" fmla="*/ 280 h 3521"/>
                  <a:gd name="T20" fmla="*/ 1532 w 4231"/>
                  <a:gd name="T21" fmla="*/ 27 h 3521"/>
                  <a:gd name="T22" fmla="*/ 637 w 4231"/>
                  <a:gd name="T23" fmla="*/ 681 h 3521"/>
                  <a:gd name="T24" fmla="*/ 539 w 4231"/>
                  <a:gd name="T25" fmla="*/ 868 h 3521"/>
                  <a:gd name="T26" fmla="*/ 720 w 4231"/>
                  <a:gd name="T27" fmla="*/ 831 h 3521"/>
                  <a:gd name="T28" fmla="*/ 136 w 4231"/>
                  <a:gd name="T29" fmla="*/ 1697 h 3521"/>
                  <a:gd name="T30" fmla="*/ 209 w 4231"/>
                  <a:gd name="T31" fmla="*/ 1705 h 3521"/>
                  <a:gd name="T32" fmla="*/ 246 w 4231"/>
                  <a:gd name="T33" fmla="*/ 2076 h 3521"/>
                  <a:gd name="T34" fmla="*/ 221 w 4231"/>
                  <a:gd name="T35" fmla="*/ 1820 h 3521"/>
                  <a:gd name="T36" fmla="*/ 204 w 4231"/>
                  <a:gd name="T37" fmla="*/ 2149 h 3521"/>
                  <a:gd name="T38" fmla="*/ 1433 w 4231"/>
                  <a:gd name="T39" fmla="*/ 2554 h 3521"/>
                  <a:gd name="T40" fmla="*/ 1593 w 4231"/>
                  <a:gd name="T41" fmla="*/ 235 h 3521"/>
                  <a:gd name="T42" fmla="*/ 2701 w 4231"/>
                  <a:gd name="T43" fmla="*/ 622 h 3521"/>
                  <a:gd name="T44" fmla="*/ 3460 w 4231"/>
                  <a:gd name="T45" fmla="*/ 420 h 3521"/>
                  <a:gd name="T46" fmla="*/ 3381 w 4231"/>
                  <a:gd name="T47" fmla="*/ 585 h 3521"/>
                  <a:gd name="T48" fmla="*/ 2690 w 4231"/>
                  <a:gd name="T49" fmla="*/ 819 h 3521"/>
                  <a:gd name="T50" fmla="*/ 2100 w 4231"/>
                  <a:gd name="T51" fmla="*/ 886 h 3521"/>
                  <a:gd name="T52" fmla="*/ 130 w 4231"/>
                  <a:gd name="T53" fmla="*/ 2439 h 3521"/>
                  <a:gd name="T54" fmla="*/ 196 w 4231"/>
                  <a:gd name="T55" fmla="*/ 2563 h 3521"/>
                  <a:gd name="T56" fmla="*/ 119 w 4231"/>
                  <a:gd name="T57" fmla="*/ 2503 h 3521"/>
                  <a:gd name="T58" fmla="*/ 3688 w 4231"/>
                  <a:gd name="T59" fmla="*/ 980 h 3521"/>
                  <a:gd name="T60" fmla="*/ 3877 w 4231"/>
                  <a:gd name="T61" fmla="*/ 1671 h 3521"/>
                  <a:gd name="T62" fmla="*/ 4054 w 4231"/>
                  <a:gd name="T63" fmla="*/ 1980 h 3521"/>
                  <a:gd name="T64" fmla="*/ 3841 w 4231"/>
                  <a:gd name="T65" fmla="*/ 1194 h 3521"/>
                  <a:gd name="T66" fmla="*/ 3996 w 4231"/>
                  <a:gd name="T67" fmla="*/ 1169 h 3521"/>
                  <a:gd name="T68" fmla="*/ 4051 w 4231"/>
                  <a:gd name="T69" fmla="*/ 1085 h 3521"/>
                  <a:gd name="T70" fmla="*/ 3978 w 4231"/>
                  <a:gd name="T71" fmla="*/ 949 h 3521"/>
                  <a:gd name="T72" fmla="*/ 4034 w 4231"/>
                  <a:gd name="T73" fmla="*/ 760 h 3521"/>
                  <a:gd name="T74" fmla="*/ 3781 w 4231"/>
                  <a:gd name="T75" fmla="*/ 829 h 3521"/>
                  <a:gd name="T76" fmla="*/ 1473 w 4231"/>
                  <a:gd name="T77" fmla="*/ 2932 h 3521"/>
                  <a:gd name="T78" fmla="*/ 1116 w 4231"/>
                  <a:gd name="T79" fmla="*/ 1576 h 3521"/>
                  <a:gd name="T80" fmla="*/ 1410 w 4231"/>
                  <a:gd name="T81" fmla="*/ 1625 h 3521"/>
                  <a:gd name="T82" fmla="*/ 1646 w 4231"/>
                  <a:gd name="T83" fmla="*/ 1709 h 3521"/>
                  <a:gd name="T84" fmla="*/ 1371 w 4231"/>
                  <a:gd name="T85" fmla="*/ 1475 h 3521"/>
                  <a:gd name="T86" fmla="*/ 1023 w 4231"/>
                  <a:gd name="T87" fmla="*/ 1615 h 3521"/>
                  <a:gd name="T88" fmla="*/ 2507 w 4231"/>
                  <a:gd name="T89" fmla="*/ 1968 h 3521"/>
                  <a:gd name="T90" fmla="*/ 2203 w 4231"/>
                  <a:gd name="T91" fmla="*/ 1717 h 3521"/>
                  <a:gd name="T92" fmla="*/ 2529 w 4231"/>
                  <a:gd name="T93" fmla="*/ 1709 h 3521"/>
                  <a:gd name="T94" fmla="*/ 2533 w 4231"/>
                  <a:gd name="T95" fmla="*/ 1854 h 3521"/>
                  <a:gd name="T96" fmla="*/ 2712 w 4231"/>
                  <a:gd name="T97" fmla="*/ 2039 h 3521"/>
                  <a:gd name="T98" fmla="*/ 2829 w 4231"/>
                  <a:gd name="T99" fmla="*/ 2266 h 3521"/>
                  <a:gd name="T100" fmla="*/ 2640 w 4231"/>
                  <a:gd name="T101" fmla="*/ 2063 h 3521"/>
                  <a:gd name="T102" fmla="*/ 2344 w 4231"/>
                  <a:gd name="T103" fmla="*/ 1978 h 3521"/>
                  <a:gd name="T104" fmla="*/ 2225 w 4231"/>
                  <a:gd name="T105" fmla="*/ 2227 h 3521"/>
                  <a:gd name="T106" fmla="*/ 2196 w 4231"/>
                  <a:gd name="T107" fmla="*/ 2922 h 3521"/>
                  <a:gd name="T108" fmla="*/ 1834 w 4231"/>
                  <a:gd name="T109" fmla="*/ 2754 h 3521"/>
                  <a:gd name="T110" fmla="*/ 1677 w 4231"/>
                  <a:gd name="T111" fmla="*/ 2620 h 3521"/>
                  <a:gd name="T112" fmla="*/ 2035 w 4231"/>
                  <a:gd name="T113" fmla="*/ 2642 h 3521"/>
                  <a:gd name="T114" fmla="*/ 1906 w 4231"/>
                  <a:gd name="T115" fmla="*/ 2231 h 3521"/>
                  <a:gd name="T116" fmla="*/ 2067 w 4231"/>
                  <a:gd name="T117" fmla="*/ 1497 h 3521"/>
                  <a:gd name="T118" fmla="*/ 2155 w 4231"/>
                  <a:gd name="T119" fmla="*/ 1269 h 3521"/>
                  <a:gd name="T120" fmla="*/ 1403 w 4231"/>
                  <a:gd name="T121" fmla="*/ 1398 h 3521"/>
                  <a:gd name="T122" fmla="*/ 1735 w 4231"/>
                  <a:gd name="T123" fmla="*/ 1462 h 3521"/>
                  <a:gd name="T124" fmla="*/ 1954 w 4231"/>
                  <a:gd name="T125" fmla="*/ 1291 h 3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231" h="3521">
                    <a:moveTo>
                      <a:pt x="804" y="2925"/>
                    </a:moveTo>
                    <a:lnTo>
                      <a:pt x="836" y="2930"/>
                    </a:lnTo>
                    <a:lnTo>
                      <a:pt x="868" y="2935"/>
                    </a:lnTo>
                    <a:lnTo>
                      <a:pt x="898" y="2941"/>
                    </a:lnTo>
                    <a:lnTo>
                      <a:pt x="928" y="2946"/>
                    </a:lnTo>
                    <a:lnTo>
                      <a:pt x="957" y="2950"/>
                    </a:lnTo>
                    <a:lnTo>
                      <a:pt x="986" y="2955"/>
                    </a:lnTo>
                    <a:lnTo>
                      <a:pt x="1014" y="2959"/>
                    </a:lnTo>
                    <a:lnTo>
                      <a:pt x="1043" y="2962"/>
                    </a:lnTo>
                    <a:lnTo>
                      <a:pt x="1073" y="2965"/>
                    </a:lnTo>
                    <a:lnTo>
                      <a:pt x="1103" y="2967"/>
                    </a:lnTo>
                    <a:lnTo>
                      <a:pt x="1133" y="2968"/>
                    </a:lnTo>
                    <a:lnTo>
                      <a:pt x="1164" y="2968"/>
                    </a:lnTo>
                    <a:lnTo>
                      <a:pt x="1196" y="2968"/>
                    </a:lnTo>
                    <a:lnTo>
                      <a:pt x="1229" y="2966"/>
                    </a:lnTo>
                    <a:lnTo>
                      <a:pt x="1265" y="2963"/>
                    </a:lnTo>
                    <a:lnTo>
                      <a:pt x="1301" y="2959"/>
                    </a:lnTo>
                    <a:lnTo>
                      <a:pt x="1312" y="2974"/>
                    </a:lnTo>
                    <a:lnTo>
                      <a:pt x="1325" y="2986"/>
                    </a:lnTo>
                    <a:lnTo>
                      <a:pt x="1337" y="2998"/>
                    </a:lnTo>
                    <a:lnTo>
                      <a:pt x="1351" y="3011"/>
                    </a:lnTo>
                    <a:lnTo>
                      <a:pt x="1364" y="3021"/>
                    </a:lnTo>
                    <a:lnTo>
                      <a:pt x="1379" y="3031"/>
                    </a:lnTo>
                    <a:lnTo>
                      <a:pt x="1394" y="3041"/>
                    </a:lnTo>
                    <a:lnTo>
                      <a:pt x="1410" y="3049"/>
                    </a:lnTo>
                    <a:lnTo>
                      <a:pt x="1425" y="3056"/>
                    </a:lnTo>
                    <a:lnTo>
                      <a:pt x="1442" y="3062"/>
                    </a:lnTo>
                    <a:lnTo>
                      <a:pt x="1459" y="3069"/>
                    </a:lnTo>
                    <a:lnTo>
                      <a:pt x="1475" y="3073"/>
                    </a:lnTo>
                    <a:lnTo>
                      <a:pt x="1493" y="3076"/>
                    </a:lnTo>
                    <a:lnTo>
                      <a:pt x="1511" y="3079"/>
                    </a:lnTo>
                    <a:lnTo>
                      <a:pt x="1528" y="3080"/>
                    </a:lnTo>
                    <a:lnTo>
                      <a:pt x="1547" y="3081"/>
                    </a:lnTo>
                    <a:lnTo>
                      <a:pt x="1562" y="3100"/>
                    </a:lnTo>
                    <a:lnTo>
                      <a:pt x="1579" y="3117"/>
                    </a:lnTo>
                    <a:lnTo>
                      <a:pt x="1598" y="3134"/>
                    </a:lnTo>
                    <a:lnTo>
                      <a:pt x="1617" y="3149"/>
                    </a:lnTo>
                    <a:lnTo>
                      <a:pt x="1637" y="3164"/>
                    </a:lnTo>
                    <a:lnTo>
                      <a:pt x="1659" y="3178"/>
                    </a:lnTo>
                    <a:lnTo>
                      <a:pt x="1682" y="3190"/>
                    </a:lnTo>
                    <a:lnTo>
                      <a:pt x="1705" y="3202"/>
                    </a:lnTo>
                    <a:lnTo>
                      <a:pt x="1729" y="3212"/>
                    </a:lnTo>
                    <a:lnTo>
                      <a:pt x="1752" y="3222"/>
                    </a:lnTo>
                    <a:lnTo>
                      <a:pt x="1776" y="3231"/>
                    </a:lnTo>
                    <a:lnTo>
                      <a:pt x="1801" y="3239"/>
                    </a:lnTo>
                    <a:lnTo>
                      <a:pt x="1826" y="3246"/>
                    </a:lnTo>
                    <a:lnTo>
                      <a:pt x="1851" y="3252"/>
                    </a:lnTo>
                    <a:lnTo>
                      <a:pt x="1876" y="3258"/>
                    </a:lnTo>
                    <a:lnTo>
                      <a:pt x="1901" y="3263"/>
                    </a:lnTo>
                    <a:lnTo>
                      <a:pt x="1866" y="3263"/>
                    </a:lnTo>
                    <a:lnTo>
                      <a:pt x="1834" y="3267"/>
                    </a:lnTo>
                    <a:lnTo>
                      <a:pt x="1807" y="3272"/>
                    </a:lnTo>
                    <a:lnTo>
                      <a:pt x="1784" y="3279"/>
                    </a:lnTo>
                    <a:lnTo>
                      <a:pt x="1761" y="3287"/>
                    </a:lnTo>
                    <a:lnTo>
                      <a:pt x="1738" y="3296"/>
                    </a:lnTo>
                    <a:lnTo>
                      <a:pt x="1715" y="3304"/>
                    </a:lnTo>
                    <a:lnTo>
                      <a:pt x="1690" y="3310"/>
                    </a:lnTo>
                    <a:lnTo>
                      <a:pt x="1663" y="3316"/>
                    </a:lnTo>
                    <a:lnTo>
                      <a:pt x="1633" y="3319"/>
                    </a:lnTo>
                    <a:lnTo>
                      <a:pt x="1598" y="3319"/>
                    </a:lnTo>
                    <a:lnTo>
                      <a:pt x="1557" y="3315"/>
                    </a:lnTo>
                    <a:lnTo>
                      <a:pt x="1510" y="3308"/>
                    </a:lnTo>
                    <a:lnTo>
                      <a:pt x="1455" y="3296"/>
                    </a:lnTo>
                    <a:lnTo>
                      <a:pt x="1391" y="3277"/>
                    </a:lnTo>
                    <a:lnTo>
                      <a:pt x="1318" y="3253"/>
                    </a:lnTo>
                    <a:lnTo>
                      <a:pt x="1306" y="3244"/>
                    </a:lnTo>
                    <a:lnTo>
                      <a:pt x="1296" y="3236"/>
                    </a:lnTo>
                    <a:lnTo>
                      <a:pt x="1286" y="3227"/>
                    </a:lnTo>
                    <a:lnTo>
                      <a:pt x="1277" y="3217"/>
                    </a:lnTo>
                    <a:lnTo>
                      <a:pt x="1268" y="3209"/>
                    </a:lnTo>
                    <a:lnTo>
                      <a:pt x="1258" y="3201"/>
                    </a:lnTo>
                    <a:lnTo>
                      <a:pt x="1250" y="3192"/>
                    </a:lnTo>
                    <a:lnTo>
                      <a:pt x="1241" y="3185"/>
                    </a:lnTo>
                    <a:lnTo>
                      <a:pt x="1231" y="3178"/>
                    </a:lnTo>
                    <a:lnTo>
                      <a:pt x="1222" y="3172"/>
                    </a:lnTo>
                    <a:lnTo>
                      <a:pt x="1212" y="3166"/>
                    </a:lnTo>
                    <a:lnTo>
                      <a:pt x="1201" y="3162"/>
                    </a:lnTo>
                    <a:lnTo>
                      <a:pt x="1190" y="3157"/>
                    </a:lnTo>
                    <a:lnTo>
                      <a:pt x="1177" y="3154"/>
                    </a:lnTo>
                    <a:lnTo>
                      <a:pt x="1165" y="3153"/>
                    </a:lnTo>
                    <a:lnTo>
                      <a:pt x="1150" y="3152"/>
                    </a:lnTo>
                    <a:lnTo>
                      <a:pt x="1137" y="3146"/>
                    </a:lnTo>
                    <a:lnTo>
                      <a:pt x="1125" y="3139"/>
                    </a:lnTo>
                    <a:lnTo>
                      <a:pt x="1116" y="3131"/>
                    </a:lnTo>
                    <a:lnTo>
                      <a:pt x="1107" y="3121"/>
                    </a:lnTo>
                    <a:lnTo>
                      <a:pt x="1100" y="3111"/>
                    </a:lnTo>
                    <a:lnTo>
                      <a:pt x="1091" y="3101"/>
                    </a:lnTo>
                    <a:lnTo>
                      <a:pt x="1085" y="3091"/>
                    </a:lnTo>
                    <a:lnTo>
                      <a:pt x="1078" y="3081"/>
                    </a:lnTo>
                    <a:lnTo>
                      <a:pt x="1065" y="3073"/>
                    </a:lnTo>
                    <a:lnTo>
                      <a:pt x="1054" y="3065"/>
                    </a:lnTo>
                    <a:lnTo>
                      <a:pt x="1040" y="3058"/>
                    </a:lnTo>
                    <a:lnTo>
                      <a:pt x="1028" y="3051"/>
                    </a:lnTo>
                    <a:lnTo>
                      <a:pt x="1014" y="3046"/>
                    </a:lnTo>
                    <a:lnTo>
                      <a:pt x="1001" y="3040"/>
                    </a:lnTo>
                    <a:lnTo>
                      <a:pt x="987" y="3036"/>
                    </a:lnTo>
                    <a:lnTo>
                      <a:pt x="974" y="3031"/>
                    </a:lnTo>
                    <a:lnTo>
                      <a:pt x="959" y="3029"/>
                    </a:lnTo>
                    <a:lnTo>
                      <a:pt x="945" y="3027"/>
                    </a:lnTo>
                    <a:lnTo>
                      <a:pt x="929" y="3026"/>
                    </a:lnTo>
                    <a:lnTo>
                      <a:pt x="915" y="3027"/>
                    </a:lnTo>
                    <a:lnTo>
                      <a:pt x="899" y="3028"/>
                    </a:lnTo>
                    <a:lnTo>
                      <a:pt x="884" y="3032"/>
                    </a:lnTo>
                    <a:lnTo>
                      <a:pt x="868" y="3037"/>
                    </a:lnTo>
                    <a:lnTo>
                      <a:pt x="851" y="3043"/>
                    </a:lnTo>
                    <a:lnTo>
                      <a:pt x="858" y="3033"/>
                    </a:lnTo>
                    <a:lnTo>
                      <a:pt x="866" y="3025"/>
                    </a:lnTo>
                    <a:lnTo>
                      <a:pt x="873" y="3019"/>
                    </a:lnTo>
                    <a:lnTo>
                      <a:pt x="880" y="3014"/>
                    </a:lnTo>
                    <a:lnTo>
                      <a:pt x="888" y="3008"/>
                    </a:lnTo>
                    <a:lnTo>
                      <a:pt x="894" y="3001"/>
                    </a:lnTo>
                    <a:lnTo>
                      <a:pt x="899" y="2994"/>
                    </a:lnTo>
                    <a:lnTo>
                      <a:pt x="902" y="2984"/>
                    </a:lnTo>
                    <a:lnTo>
                      <a:pt x="886" y="2979"/>
                    </a:lnTo>
                    <a:lnTo>
                      <a:pt x="870" y="2974"/>
                    </a:lnTo>
                    <a:lnTo>
                      <a:pt x="855" y="2967"/>
                    </a:lnTo>
                    <a:lnTo>
                      <a:pt x="840" y="2960"/>
                    </a:lnTo>
                    <a:lnTo>
                      <a:pt x="828" y="2953"/>
                    </a:lnTo>
                    <a:lnTo>
                      <a:pt x="816" y="2944"/>
                    </a:lnTo>
                    <a:lnTo>
                      <a:pt x="809" y="2934"/>
                    </a:lnTo>
                    <a:lnTo>
                      <a:pt x="804" y="2925"/>
                    </a:lnTo>
                    <a:close/>
                    <a:moveTo>
                      <a:pt x="1137" y="3314"/>
                    </a:moveTo>
                    <a:lnTo>
                      <a:pt x="1172" y="3336"/>
                    </a:lnTo>
                    <a:lnTo>
                      <a:pt x="1210" y="3356"/>
                    </a:lnTo>
                    <a:lnTo>
                      <a:pt x="1248" y="3374"/>
                    </a:lnTo>
                    <a:lnTo>
                      <a:pt x="1287" y="3391"/>
                    </a:lnTo>
                    <a:lnTo>
                      <a:pt x="1329" y="3406"/>
                    </a:lnTo>
                    <a:lnTo>
                      <a:pt x="1370" y="3420"/>
                    </a:lnTo>
                    <a:lnTo>
                      <a:pt x="1414" y="3432"/>
                    </a:lnTo>
                    <a:lnTo>
                      <a:pt x="1458" y="3442"/>
                    </a:lnTo>
                    <a:lnTo>
                      <a:pt x="1501" y="3450"/>
                    </a:lnTo>
                    <a:lnTo>
                      <a:pt x="1545" y="3456"/>
                    </a:lnTo>
                    <a:lnTo>
                      <a:pt x="1589" y="3460"/>
                    </a:lnTo>
                    <a:lnTo>
                      <a:pt x="1633" y="3461"/>
                    </a:lnTo>
                    <a:lnTo>
                      <a:pt x="1677" y="3461"/>
                    </a:lnTo>
                    <a:lnTo>
                      <a:pt x="1719" y="3458"/>
                    </a:lnTo>
                    <a:lnTo>
                      <a:pt x="1761" y="3452"/>
                    </a:lnTo>
                    <a:lnTo>
                      <a:pt x="1802" y="3443"/>
                    </a:lnTo>
                    <a:lnTo>
                      <a:pt x="1816" y="3441"/>
                    </a:lnTo>
                    <a:lnTo>
                      <a:pt x="1828" y="3436"/>
                    </a:lnTo>
                    <a:lnTo>
                      <a:pt x="1840" y="3428"/>
                    </a:lnTo>
                    <a:lnTo>
                      <a:pt x="1851" y="3421"/>
                    </a:lnTo>
                    <a:lnTo>
                      <a:pt x="1862" y="3414"/>
                    </a:lnTo>
                    <a:lnTo>
                      <a:pt x="1874" y="3410"/>
                    </a:lnTo>
                    <a:lnTo>
                      <a:pt x="1887" y="3410"/>
                    </a:lnTo>
                    <a:lnTo>
                      <a:pt x="1901" y="3417"/>
                    </a:lnTo>
                    <a:lnTo>
                      <a:pt x="1889" y="3418"/>
                    </a:lnTo>
                    <a:lnTo>
                      <a:pt x="1878" y="3421"/>
                    </a:lnTo>
                    <a:lnTo>
                      <a:pt x="1866" y="3426"/>
                    </a:lnTo>
                    <a:lnTo>
                      <a:pt x="1853" y="3433"/>
                    </a:lnTo>
                    <a:lnTo>
                      <a:pt x="1841" y="3440"/>
                    </a:lnTo>
                    <a:lnTo>
                      <a:pt x="1827" y="3450"/>
                    </a:lnTo>
                    <a:lnTo>
                      <a:pt x="1815" y="3459"/>
                    </a:lnTo>
                    <a:lnTo>
                      <a:pt x="1802" y="3468"/>
                    </a:lnTo>
                    <a:lnTo>
                      <a:pt x="1789" y="3478"/>
                    </a:lnTo>
                    <a:lnTo>
                      <a:pt x="1776" y="3488"/>
                    </a:lnTo>
                    <a:lnTo>
                      <a:pt x="1764" y="3497"/>
                    </a:lnTo>
                    <a:lnTo>
                      <a:pt x="1751" y="3504"/>
                    </a:lnTo>
                    <a:lnTo>
                      <a:pt x="1739" y="3512"/>
                    </a:lnTo>
                    <a:lnTo>
                      <a:pt x="1728" y="3517"/>
                    </a:lnTo>
                    <a:lnTo>
                      <a:pt x="1716" y="3520"/>
                    </a:lnTo>
                    <a:lnTo>
                      <a:pt x="1705" y="3521"/>
                    </a:lnTo>
                    <a:lnTo>
                      <a:pt x="1195" y="3521"/>
                    </a:lnTo>
                    <a:lnTo>
                      <a:pt x="1210" y="3513"/>
                    </a:lnTo>
                    <a:lnTo>
                      <a:pt x="1224" y="3505"/>
                    </a:lnTo>
                    <a:lnTo>
                      <a:pt x="1240" y="3500"/>
                    </a:lnTo>
                    <a:lnTo>
                      <a:pt x="1254" y="3495"/>
                    </a:lnTo>
                    <a:lnTo>
                      <a:pt x="1269" y="3490"/>
                    </a:lnTo>
                    <a:lnTo>
                      <a:pt x="1283" y="3485"/>
                    </a:lnTo>
                    <a:lnTo>
                      <a:pt x="1298" y="3477"/>
                    </a:lnTo>
                    <a:lnTo>
                      <a:pt x="1312" y="3469"/>
                    </a:lnTo>
                    <a:lnTo>
                      <a:pt x="1305" y="3468"/>
                    </a:lnTo>
                    <a:lnTo>
                      <a:pt x="1295" y="3466"/>
                    </a:lnTo>
                    <a:lnTo>
                      <a:pt x="1281" y="3463"/>
                    </a:lnTo>
                    <a:lnTo>
                      <a:pt x="1267" y="3458"/>
                    </a:lnTo>
                    <a:lnTo>
                      <a:pt x="1251" y="3452"/>
                    </a:lnTo>
                    <a:lnTo>
                      <a:pt x="1233" y="3444"/>
                    </a:lnTo>
                    <a:lnTo>
                      <a:pt x="1216" y="3435"/>
                    </a:lnTo>
                    <a:lnTo>
                      <a:pt x="1199" y="3426"/>
                    </a:lnTo>
                    <a:lnTo>
                      <a:pt x="1183" y="3416"/>
                    </a:lnTo>
                    <a:lnTo>
                      <a:pt x="1168" y="3403"/>
                    </a:lnTo>
                    <a:lnTo>
                      <a:pt x="1155" y="3391"/>
                    </a:lnTo>
                    <a:lnTo>
                      <a:pt x="1144" y="3377"/>
                    </a:lnTo>
                    <a:lnTo>
                      <a:pt x="1136" y="3363"/>
                    </a:lnTo>
                    <a:lnTo>
                      <a:pt x="1132" y="3347"/>
                    </a:lnTo>
                    <a:lnTo>
                      <a:pt x="1132" y="3331"/>
                    </a:lnTo>
                    <a:lnTo>
                      <a:pt x="1137" y="3314"/>
                    </a:lnTo>
                    <a:close/>
                    <a:moveTo>
                      <a:pt x="1586" y="1009"/>
                    </a:moveTo>
                    <a:lnTo>
                      <a:pt x="1630" y="1018"/>
                    </a:lnTo>
                    <a:lnTo>
                      <a:pt x="1674" y="1027"/>
                    </a:lnTo>
                    <a:lnTo>
                      <a:pt x="1717" y="1037"/>
                    </a:lnTo>
                    <a:lnTo>
                      <a:pt x="1760" y="1046"/>
                    </a:lnTo>
                    <a:lnTo>
                      <a:pt x="1802" y="1056"/>
                    </a:lnTo>
                    <a:lnTo>
                      <a:pt x="1845" y="1066"/>
                    </a:lnTo>
                    <a:lnTo>
                      <a:pt x="1886" y="1076"/>
                    </a:lnTo>
                    <a:lnTo>
                      <a:pt x="1928" y="1086"/>
                    </a:lnTo>
                    <a:lnTo>
                      <a:pt x="1968" y="1096"/>
                    </a:lnTo>
                    <a:lnTo>
                      <a:pt x="2010" y="1107"/>
                    </a:lnTo>
                    <a:lnTo>
                      <a:pt x="2050" y="1118"/>
                    </a:lnTo>
                    <a:lnTo>
                      <a:pt x="2092" y="1130"/>
                    </a:lnTo>
                    <a:lnTo>
                      <a:pt x="2132" y="1142"/>
                    </a:lnTo>
                    <a:lnTo>
                      <a:pt x="2173" y="1154"/>
                    </a:lnTo>
                    <a:lnTo>
                      <a:pt x="2212" y="1167"/>
                    </a:lnTo>
                    <a:lnTo>
                      <a:pt x="2253" y="1180"/>
                    </a:lnTo>
                    <a:lnTo>
                      <a:pt x="2293" y="1195"/>
                    </a:lnTo>
                    <a:lnTo>
                      <a:pt x="2334" y="1209"/>
                    </a:lnTo>
                    <a:lnTo>
                      <a:pt x="2374" y="1225"/>
                    </a:lnTo>
                    <a:lnTo>
                      <a:pt x="2415" y="1241"/>
                    </a:lnTo>
                    <a:lnTo>
                      <a:pt x="2455" y="1258"/>
                    </a:lnTo>
                    <a:lnTo>
                      <a:pt x="2497" y="1275"/>
                    </a:lnTo>
                    <a:lnTo>
                      <a:pt x="2537" y="1294"/>
                    </a:lnTo>
                    <a:lnTo>
                      <a:pt x="2579" y="1312"/>
                    </a:lnTo>
                    <a:lnTo>
                      <a:pt x="2620" y="1333"/>
                    </a:lnTo>
                    <a:lnTo>
                      <a:pt x="2662" y="1354"/>
                    </a:lnTo>
                    <a:lnTo>
                      <a:pt x="2703" y="1375"/>
                    </a:lnTo>
                    <a:lnTo>
                      <a:pt x="2746" y="1399"/>
                    </a:lnTo>
                    <a:lnTo>
                      <a:pt x="2788" y="1423"/>
                    </a:lnTo>
                    <a:lnTo>
                      <a:pt x="2832" y="1448"/>
                    </a:lnTo>
                    <a:lnTo>
                      <a:pt x="2876" y="1473"/>
                    </a:lnTo>
                    <a:lnTo>
                      <a:pt x="2919" y="1501"/>
                    </a:lnTo>
                    <a:lnTo>
                      <a:pt x="2887" y="1470"/>
                    </a:lnTo>
                    <a:lnTo>
                      <a:pt x="2852" y="1440"/>
                    </a:lnTo>
                    <a:lnTo>
                      <a:pt x="2815" y="1411"/>
                    </a:lnTo>
                    <a:lnTo>
                      <a:pt x="2777" y="1384"/>
                    </a:lnTo>
                    <a:lnTo>
                      <a:pt x="2736" y="1357"/>
                    </a:lnTo>
                    <a:lnTo>
                      <a:pt x="2694" y="1331"/>
                    </a:lnTo>
                    <a:lnTo>
                      <a:pt x="2650" y="1306"/>
                    </a:lnTo>
                    <a:lnTo>
                      <a:pt x="2606" y="1282"/>
                    </a:lnTo>
                    <a:lnTo>
                      <a:pt x="2560" y="1260"/>
                    </a:lnTo>
                    <a:lnTo>
                      <a:pt x="2513" y="1238"/>
                    </a:lnTo>
                    <a:lnTo>
                      <a:pt x="2466" y="1217"/>
                    </a:lnTo>
                    <a:lnTo>
                      <a:pt x="2418" y="1198"/>
                    </a:lnTo>
                    <a:lnTo>
                      <a:pt x="2369" y="1179"/>
                    </a:lnTo>
                    <a:lnTo>
                      <a:pt x="2320" y="1162"/>
                    </a:lnTo>
                    <a:lnTo>
                      <a:pt x="2271" y="1145"/>
                    </a:lnTo>
                    <a:lnTo>
                      <a:pt x="2222" y="1130"/>
                    </a:lnTo>
                    <a:lnTo>
                      <a:pt x="2173" y="1114"/>
                    </a:lnTo>
                    <a:lnTo>
                      <a:pt x="2125" y="1101"/>
                    </a:lnTo>
                    <a:lnTo>
                      <a:pt x="2077" y="1088"/>
                    </a:lnTo>
                    <a:lnTo>
                      <a:pt x="2031" y="1076"/>
                    </a:lnTo>
                    <a:lnTo>
                      <a:pt x="1984" y="1066"/>
                    </a:lnTo>
                    <a:lnTo>
                      <a:pt x="1939" y="1055"/>
                    </a:lnTo>
                    <a:lnTo>
                      <a:pt x="1896" y="1047"/>
                    </a:lnTo>
                    <a:lnTo>
                      <a:pt x="1853" y="1039"/>
                    </a:lnTo>
                    <a:lnTo>
                      <a:pt x="1813" y="1031"/>
                    </a:lnTo>
                    <a:lnTo>
                      <a:pt x="1774" y="1025"/>
                    </a:lnTo>
                    <a:lnTo>
                      <a:pt x="1737" y="1020"/>
                    </a:lnTo>
                    <a:lnTo>
                      <a:pt x="1702" y="1016"/>
                    </a:lnTo>
                    <a:lnTo>
                      <a:pt x="1669" y="1013"/>
                    </a:lnTo>
                    <a:lnTo>
                      <a:pt x="1639" y="1011"/>
                    </a:lnTo>
                    <a:lnTo>
                      <a:pt x="1611" y="1009"/>
                    </a:lnTo>
                    <a:lnTo>
                      <a:pt x="1586" y="1009"/>
                    </a:lnTo>
                    <a:close/>
                    <a:moveTo>
                      <a:pt x="432" y="1840"/>
                    </a:moveTo>
                    <a:lnTo>
                      <a:pt x="453" y="1815"/>
                    </a:lnTo>
                    <a:lnTo>
                      <a:pt x="473" y="1789"/>
                    </a:lnTo>
                    <a:lnTo>
                      <a:pt x="492" y="1762"/>
                    </a:lnTo>
                    <a:lnTo>
                      <a:pt x="510" y="1735"/>
                    </a:lnTo>
                    <a:lnTo>
                      <a:pt x="527" y="1705"/>
                    </a:lnTo>
                    <a:lnTo>
                      <a:pt x="543" y="1675"/>
                    </a:lnTo>
                    <a:lnTo>
                      <a:pt x="559" y="1643"/>
                    </a:lnTo>
                    <a:lnTo>
                      <a:pt x="573" y="1612"/>
                    </a:lnTo>
                    <a:lnTo>
                      <a:pt x="587" y="1579"/>
                    </a:lnTo>
                    <a:lnTo>
                      <a:pt x="600" y="1546"/>
                    </a:lnTo>
                    <a:lnTo>
                      <a:pt x="613" y="1513"/>
                    </a:lnTo>
                    <a:lnTo>
                      <a:pt x="625" y="1479"/>
                    </a:lnTo>
                    <a:lnTo>
                      <a:pt x="638" y="1444"/>
                    </a:lnTo>
                    <a:lnTo>
                      <a:pt x="649" y="1411"/>
                    </a:lnTo>
                    <a:lnTo>
                      <a:pt x="659" y="1378"/>
                    </a:lnTo>
                    <a:lnTo>
                      <a:pt x="671" y="1344"/>
                    </a:lnTo>
                    <a:lnTo>
                      <a:pt x="681" y="1312"/>
                    </a:lnTo>
                    <a:lnTo>
                      <a:pt x="692" y="1279"/>
                    </a:lnTo>
                    <a:lnTo>
                      <a:pt x="703" y="1248"/>
                    </a:lnTo>
                    <a:lnTo>
                      <a:pt x="713" y="1217"/>
                    </a:lnTo>
                    <a:lnTo>
                      <a:pt x="724" y="1187"/>
                    </a:lnTo>
                    <a:lnTo>
                      <a:pt x="734" y="1158"/>
                    </a:lnTo>
                    <a:lnTo>
                      <a:pt x="746" y="1132"/>
                    </a:lnTo>
                    <a:lnTo>
                      <a:pt x="757" y="1105"/>
                    </a:lnTo>
                    <a:lnTo>
                      <a:pt x="768" y="1080"/>
                    </a:lnTo>
                    <a:lnTo>
                      <a:pt x="780" y="1057"/>
                    </a:lnTo>
                    <a:lnTo>
                      <a:pt x="792" y="1036"/>
                    </a:lnTo>
                    <a:lnTo>
                      <a:pt x="805" y="1016"/>
                    </a:lnTo>
                    <a:lnTo>
                      <a:pt x="818" y="997"/>
                    </a:lnTo>
                    <a:lnTo>
                      <a:pt x="832" y="982"/>
                    </a:lnTo>
                    <a:lnTo>
                      <a:pt x="846" y="968"/>
                    </a:lnTo>
                    <a:lnTo>
                      <a:pt x="862" y="957"/>
                    </a:lnTo>
                    <a:lnTo>
                      <a:pt x="877" y="941"/>
                    </a:lnTo>
                    <a:lnTo>
                      <a:pt x="894" y="925"/>
                    </a:lnTo>
                    <a:lnTo>
                      <a:pt x="913" y="910"/>
                    </a:lnTo>
                    <a:lnTo>
                      <a:pt x="932" y="895"/>
                    </a:lnTo>
                    <a:lnTo>
                      <a:pt x="953" y="882"/>
                    </a:lnTo>
                    <a:lnTo>
                      <a:pt x="974" y="868"/>
                    </a:lnTo>
                    <a:lnTo>
                      <a:pt x="996" y="857"/>
                    </a:lnTo>
                    <a:lnTo>
                      <a:pt x="1019" y="846"/>
                    </a:lnTo>
                    <a:lnTo>
                      <a:pt x="1040" y="836"/>
                    </a:lnTo>
                    <a:lnTo>
                      <a:pt x="1062" y="828"/>
                    </a:lnTo>
                    <a:lnTo>
                      <a:pt x="1084" y="820"/>
                    </a:lnTo>
                    <a:lnTo>
                      <a:pt x="1105" y="814"/>
                    </a:lnTo>
                    <a:lnTo>
                      <a:pt x="1124" y="808"/>
                    </a:lnTo>
                    <a:lnTo>
                      <a:pt x="1143" y="805"/>
                    </a:lnTo>
                    <a:lnTo>
                      <a:pt x="1161" y="803"/>
                    </a:lnTo>
                    <a:lnTo>
                      <a:pt x="1176" y="802"/>
                    </a:lnTo>
                    <a:lnTo>
                      <a:pt x="1169" y="793"/>
                    </a:lnTo>
                    <a:lnTo>
                      <a:pt x="1162" y="784"/>
                    </a:lnTo>
                    <a:lnTo>
                      <a:pt x="1155" y="774"/>
                    </a:lnTo>
                    <a:lnTo>
                      <a:pt x="1146" y="764"/>
                    </a:lnTo>
                    <a:lnTo>
                      <a:pt x="1139" y="755"/>
                    </a:lnTo>
                    <a:lnTo>
                      <a:pt x="1132" y="744"/>
                    </a:lnTo>
                    <a:lnTo>
                      <a:pt x="1123" y="735"/>
                    </a:lnTo>
                    <a:lnTo>
                      <a:pt x="1116" y="725"/>
                    </a:lnTo>
                    <a:lnTo>
                      <a:pt x="1123" y="715"/>
                    </a:lnTo>
                    <a:lnTo>
                      <a:pt x="1132" y="706"/>
                    </a:lnTo>
                    <a:lnTo>
                      <a:pt x="1139" y="696"/>
                    </a:lnTo>
                    <a:lnTo>
                      <a:pt x="1146" y="687"/>
                    </a:lnTo>
                    <a:lnTo>
                      <a:pt x="1155" y="676"/>
                    </a:lnTo>
                    <a:lnTo>
                      <a:pt x="1162" y="666"/>
                    </a:lnTo>
                    <a:lnTo>
                      <a:pt x="1169" y="657"/>
                    </a:lnTo>
                    <a:lnTo>
                      <a:pt x="1176" y="646"/>
                    </a:lnTo>
                    <a:lnTo>
                      <a:pt x="1169" y="645"/>
                    </a:lnTo>
                    <a:lnTo>
                      <a:pt x="1161" y="642"/>
                    </a:lnTo>
                    <a:lnTo>
                      <a:pt x="1153" y="638"/>
                    </a:lnTo>
                    <a:lnTo>
                      <a:pt x="1146" y="634"/>
                    </a:lnTo>
                    <a:lnTo>
                      <a:pt x="1139" y="630"/>
                    </a:lnTo>
                    <a:lnTo>
                      <a:pt x="1132" y="626"/>
                    </a:lnTo>
                    <a:lnTo>
                      <a:pt x="1123" y="623"/>
                    </a:lnTo>
                    <a:lnTo>
                      <a:pt x="1116" y="622"/>
                    </a:lnTo>
                    <a:lnTo>
                      <a:pt x="1130" y="606"/>
                    </a:lnTo>
                    <a:lnTo>
                      <a:pt x="1145" y="587"/>
                    </a:lnTo>
                    <a:lnTo>
                      <a:pt x="1164" y="568"/>
                    </a:lnTo>
                    <a:lnTo>
                      <a:pt x="1185" y="547"/>
                    </a:lnTo>
                    <a:lnTo>
                      <a:pt x="1206" y="523"/>
                    </a:lnTo>
                    <a:lnTo>
                      <a:pt x="1229" y="500"/>
                    </a:lnTo>
                    <a:lnTo>
                      <a:pt x="1253" y="475"/>
                    </a:lnTo>
                    <a:lnTo>
                      <a:pt x="1276" y="450"/>
                    </a:lnTo>
                    <a:lnTo>
                      <a:pt x="1299" y="424"/>
                    </a:lnTo>
                    <a:lnTo>
                      <a:pt x="1320" y="399"/>
                    </a:lnTo>
                    <a:lnTo>
                      <a:pt x="1339" y="374"/>
                    </a:lnTo>
                    <a:lnTo>
                      <a:pt x="1357" y="348"/>
                    </a:lnTo>
                    <a:lnTo>
                      <a:pt x="1371" y="324"/>
                    </a:lnTo>
                    <a:lnTo>
                      <a:pt x="1382" y="301"/>
                    </a:lnTo>
                    <a:lnTo>
                      <a:pt x="1389" y="280"/>
                    </a:lnTo>
                    <a:lnTo>
                      <a:pt x="1391" y="259"/>
                    </a:lnTo>
                    <a:lnTo>
                      <a:pt x="1384" y="260"/>
                    </a:lnTo>
                    <a:lnTo>
                      <a:pt x="1377" y="263"/>
                    </a:lnTo>
                    <a:lnTo>
                      <a:pt x="1369" y="267"/>
                    </a:lnTo>
                    <a:lnTo>
                      <a:pt x="1362" y="272"/>
                    </a:lnTo>
                    <a:lnTo>
                      <a:pt x="1354" y="276"/>
                    </a:lnTo>
                    <a:lnTo>
                      <a:pt x="1347" y="280"/>
                    </a:lnTo>
                    <a:lnTo>
                      <a:pt x="1339" y="283"/>
                    </a:lnTo>
                    <a:lnTo>
                      <a:pt x="1332" y="284"/>
                    </a:lnTo>
                    <a:lnTo>
                      <a:pt x="1341" y="272"/>
                    </a:lnTo>
                    <a:lnTo>
                      <a:pt x="1352" y="259"/>
                    </a:lnTo>
                    <a:lnTo>
                      <a:pt x="1361" y="246"/>
                    </a:lnTo>
                    <a:lnTo>
                      <a:pt x="1371" y="233"/>
                    </a:lnTo>
                    <a:lnTo>
                      <a:pt x="1381" y="220"/>
                    </a:lnTo>
                    <a:lnTo>
                      <a:pt x="1390" y="208"/>
                    </a:lnTo>
                    <a:lnTo>
                      <a:pt x="1401" y="194"/>
                    </a:lnTo>
                    <a:lnTo>
                      <a:pt x="1410" y="182"/>
                    </a:lnTo>
                    <a:lnTo>
                      <a:pt x="1420" y="170"/>
                    </a:lnTo>
                    <a:lnTo>
                      <a:pt x="1430" y="159"/>
                    </a:lnTo>
                    <a:lnTo>
                      <a:pt x="1440" y="148"/>
                    </a:lnTo>
                    <a:lnTo>
                      <a:pt x="1449" y="136"/>
                    </a:lnTo>
                    <a:lnTo>
                      <a:pt x="1460" y="126"/>
                    </a:lnTo>
                    <a:lnTo>
                      <a:pt x="1469" y="115"/>
                    </a:lnTo>
                    <a:lnTo>
                      <a:pt x="1479" y="103"/>
                    </a:lnTo>
                    <a:lnTo>
                      <a:pt x="1489" y="92"/>
                    </a:lnTo>
                    <a:lnTo>
                      <a:pt x="1498" y="81"/>
                    </a:lnTo>
                    <a:lnTo>
                      <a:pt x="1509" y="69"/>
                    </a:lnTo>
                    <a:lnTo>
                      <a:pt x="1518" y="58"/>
                    </a:lnTo>
                    <a:lnTo>
                      <a:pt x="1528" y="46"/>
                    </a:lnTo>
                    <a:lnTo>
                      <a:pt x="1538" y="35"/>
                    </a:lnTo>
                    <a:lnTo>
                      <a:pt x="1548" y="23"/>
                    </a:lnTo>
                    <a:lnTo>
                      <a:pt x="1557" y="11"/>
                    </a:lnTo>
                    <a:lnTo>
                      <a:pt x="1568" y="0"/>
                    </a:lnTo>
                    <a:lnTo>
                      <a:pt x="1532" y="27"/>
                    </a:lnTo>
                    <a:lnTo>
                      <a:pt x="1499" y="55"/>
                    </a:lnTo>
                    <a:lnTo>
                      <a:pt x="1467" y="82"/>
                    </a:lnTo>
                    <a:lnTo>
                      <a:pt x="1435" y="108"/>
                    </a:lnTo>
                    <a:lnTo>
                      <a:pt x="1405" y="135"/>
                    </a:lnTo>
                    <a:lnTo>
                      <a:pt x="1375" y="162"/>
                    </a:lnTo>
                    <a:lnTo>
                      <a:pt x="1346" y="189"/>
                    </a:lnTo>
                    <a:lnTo>
                      <a:pt x="1318" y="215"/>
                    </a:lnTo>
                    <a:lnTo>
                      <a:pt x="1289" y="241"/>
                    </a:lnTo>
                    <a:lnTo>
                      <a:pt x="1262" y="266"/>
                    </a:lnTo>
                    <a:lnTo>
                      <a:pt x="1236" y="291"/>
                    </a:lnTo>
                    <a:lnTo>
                      <a:pt x="1209" y="316"/>
                    </a:lnTo>
                    <a:lnTo>
                      <a:pt x="1182" y="341"/>
                    </a:lnTo>
                    <a:lnTo>
                      <a:pt x="1156" y="364"/>
                    </a:lnTo>
                    <a:lnTo>
                      <a:pt x="1130" y="387"/>
                    </a:lnTo>
                    <a:lnTo>
                      <a:pt x="1104" y="410"/>
                    </a:lnTo>
                    <a:lnTo>
                      <a:pt x="1077" y="433"/>
                    </a:lnTo>
                    <a:lnTo>
                      <a:pt x="1050" y="454"/>
                    </a:lnTo>
                    <a:lnTo>
                      <a:pt x="1024" y="475"/>
                    </a:lnTo>
                    <a:lnTo>
                      <a:pt x="996" y="496"/>
                    </a:lnTo>
                    <a:lnTo>
                      <a:pt x="969" y="515"/>
                    </a:lnTo>
                    <a:lnTo>
                      <a:pt x="940" y="534"/>
                    </a:lnTo>
                    <a:lnTo>
                      <a:pt x="911" y="551"/>
                    </a:lnTo>
                    <a:lnTo>
                      <a:pt x="882" y="569"/>
                    </a:lnTo>
                    <a:lnTo>
                      <a:pt x="850" y="585"/>
                    </a:lnTo>
                    <a:lnTo>
                      <a:pt x="819" y="601"/>
                    </a:lnTo>
                    <a:lnTo>
                      <a:pt x="787" y="615"/>
                    </a:lnTo>
                    <a:lnTo>
                      <a:pt x="754" y="629"/>
                    </a:lnTo>
                    <a:lnTo>
                      <a:pt x="719" y="641"/>
                    </a:lnTo>
                    <a:lnTo>
                      <a:pt x="683" y="654"/>
                    </a:lnTo>
                    <a:lnTo>
                      <a:pt x="646" y="664"/>
                    </a:lnTo>
                    <a:lnTo>
                      <a:pt x="607" y="673"/>
                    </a:lnTo>
                    <a:lnTo>
                      <a:pt x="616" y="674"/>
                    </a:lnTo>
                    <a:lnTo>
                      <a:pt x="626" y="677"/>
                    </a:lnTo>
                    <a:lnTo>
                      <a:pt x="637" y="681"/>
                    </a:lnTo>
                    <a:lnTo>
                      <a:pt x="649" y="686"/>
                    </a:lnTo>
                    <a:lnTo>
                      <a:pt x="663" y="691"/>
                    </a:lnTo>
                    <a:lnTo>
                      <a:pt x="677" y="695"/>
                    </a:lnTo>
                    <a:lnTo>
                      <a:pt x="692" y="698"/>
                    </a:lnTo>
                    <a:lnTo>
                      <a:pt x="706" y="699"/>
                    </a:lnTo>
                    <a:lnTo>
                      <a:pt x="690" y="718"/>
                    </a:lnTo>
                    <a:lnTo>
                      <a:pt x="670" y="734"/>
                    </a:lnTo>
                    <a:lnTo>
                      <a:pt x="648" y="750"/>
                    </a:lnTo>
                    <a:lnTo>
                      <a:pt x="624" y="763"/>
                    </a:lnTo>
                    <a:lnTo>
                      <a:pt x="598" y="776"/>
                    </a:lnTo>
                    <a:lnTo>
                      <a:pt x="571" y="790"/>
                    </a:lnTo>
                    <a:lnTo>
                      <a:pt x="544" y="803"/>
                    </a:lnTo>
                    <a:lnTo>
                      <a:pt x="516" y="817"/>
                    </a:lnTo>
                    <a:lnTo>
                      <a:pt x="488" y="831"/>
                    </a:lnTo>
                    <a:lnTo>
                      <a:pt x="461" y="847"/>
                    </a:lnTo>
                    <a:lnTo>
                      <a:pt x="434" y="864"/>
                    </a:lnTo>
                    <a:lnTo>
                      <a:pt x="409" y="883"/>
                    </a:lnTo>
                    <a:lnTo>
                      <a:pt x="386" y="904"/>
                    </a:lnTo>
                    <a:lnTo>
                      <a:pt x="366" y="927"/>
                    </a:lnTo>
                    <a:lnTo>
                      <a:pt x="348" y="954"/>
                    </a:lnTo>
                    <a:lnTo>
                      <a:pt x="333" y="984"/>
                    </a:lnTo>
                    <a:lnTo>
                      <a:pt x="348" y="973"/>
                    </a:lnTo>
                    <a:lnTo>
                      <a:pt x="363" y="962"/>
                    </a:lnTo>
                    <a:lnTo>
                      <a:pt x="378" y="951"/>
                    </a:lnTo>
                    <a:lnTo>
                      <a:pt x="395" y="942"/>
                    </a:lnTo>
                    <a:lnTo>
                      <a:pt x="410" y="931"/>
                    </a:lnTo>
                    <a:lnTo>
                      <a:pt x="428" y="922"/>
                    </a:lnTo>
                    <a:lnTo>
                      <a:pt x="445" y="913"/>
                    </a:lnTo>
                    <a:lnTo>
                      <a:pt x="461" y="904"/>
                    </a:lnTo>
                    <a:lnTo>
                      <a:pt x="478" y="896"/>
                    </a:lnTo>
                    <a:lnTo>
                      <a:pt x="493" y="889"/>
                    </a:lnTo>
                    <a:lnTo>
                      <a:pt x="510" y="882"/>
                    </a:lnTo>
                    <a:lnTo>
                      <a:pt x="524" y="875"/>
                    </a:lnTo>
                    <a:lnTo>
                      <a:pt x="539" y="868"/>
                    </a:lnTo>
                    <a:lnTo>
                      <a:pt x="552" y="862"/>
                    </a:lnTo>
                    <a:lnTo>
                      <a:pt x="566" y="856"/>
                    </a:lnTo>
                    <a:lnTo>
                      <a:pt x="577" y="851"/>
                    </a:lnTo>
                    <a:lnTo>
                      <a:pt x="572" y="857"/>
                    </a:lnTo>
                    <a:lnTo>
                      <a:pt x="562" y="865"/>
                    </a:lnTo>
                    <a:lnTo>
                      <a:pt x="549" y="877"/>
                    </a:lnTo>
                    <a:lnTo>
                      <a:pt x="534" y="890"/>
                    </a:lnTo>
                    <a:lnTo>
                      <a:pt x="515" y="905"/>
                    </a:lnTo>
                    <a:lnTo>
                      <a:pt x="496" y="922"/>
                    </a:lnTo>
                    <a:lnTo>
                      <a:pt x="477" y="941"/>
                    </a:lnTo>
                    <a:lnTo>
                      <a:pt x="456" y="960"/>
                    </a:lnTo>
                    <a:lnTo>
                      <a:pt x="437" y="980"/>
                    </a:lnTo>
                    <a:lnTo>
                      <a:pt x="419" y="1000"/>
                    </a:lnTo>
                    <a:lnTo>
                      <a:pt x="402" y="1022"/>
                    </a:lnTo>
                    <a:lnTo>
                      <a:pt x="388" y="1043"/>
                    </a:lnTo>
                    <a:lnTo>
                      <a:pt x="378" y="1064"/>
                    </a:lnTo>
                    <a:lnTo>
                      <a:pt x="372" y="1084"/>
                    </a:lnTo>
                    <a:lnTo>
                      <a:pt x="371" y="1104"/>
                    </a:lnTo>
                    <a:lnTo>
                      <a:pt x="374" y="1122"/>
                    </a:lnTo>
                    <a:lnTo>
                      <a:pt x="378" y="1109"/>
                    </a:lnTo>
                    <a:lnTo>
                      <a:pt x="387" y="1091"/>
                    </a:lnTo>
                    <a:lnTo>
                      <a:pt x="401" y="1072"/>
                    </a:lnTo>
                    <a:lnTo>
                      <a:pt x="418" y="1050"/>
                    </a:lnTo>
                    <a:lnTo>
                      <a:pt x="438" y="1026"/>
                    </a:lnTo>
                    <a:lnTo>
                      <a:pt x="461" y="1002"/>
                    </a:lnTo>
                    <a:lnTo>
                      <a:pt x="487" y="977"/>
                    </a:lnTo>
                    <a:lnTo>
                      <a:pt x="514" y="952"/>
                    </a:lnTo>
                    <a:lnTo>
                      <a:pt x="543" y="927"/>
                    </a:lnTo>
                    <a:lnTo>
                      <a:pt x="573" y="904"/>
                    </a:lnTo>
                    <a:lnTo>
                      <a:pt x="603" y="884"/>
                    </a:lnTo>
                    <a:lnTo>
                      <a:pt x="633" y="865"/>
                    </a:lnTo>
                    <a:lnTo>
                      <a:pt x="664" y="850"/>
                    </a:lnTo>
                    <a:lnTo>
                      <a:pt x="693" y="838"/>
                    </a:lnTo>
                    <a:lnTo>
                      <a:pt x="720" y="831"/>
                    </a:lnTo>
                    <a:lnTo>
                      <a:pt x="746" y="828"/>
                    </a:lnTo>
                    <a:lnTo>
                      <a:pt x="726" y="838"/>
                    </a:lnTo>
                    <a:lnTo>
                      <a:pt x="706" y="852"/>
                    </a:lnTo>
                    <a:lnTo>
                      <a:pt x="686" y="868"/>
                    </a:lnTo>
                    <a:lnTo>
                      <a:pt x="667" y="888"/>
                    </a:lnTo>
                    <a:lnTo>
                      <a:pt x="647" y="910"/>
                    </a:lnTo>
                    <a:lnTo>
                      <a:pt x="626" y="933"/>
                    </a:lnTo>
                    <a:lnTo>
                      <a:pt x="605" y="958"/>
                    </a:lnTo>
                    <a:lnTo>
                      <a:pt x="585" y="983"/>
                    </a:lnTo>
                    <a:lnTo>
                      <a:pt x="564" y="1009"/>
                    </a:lnTo>
                    <a:lnTo>
                      <a:pt x="542" y="1034"/>
                    </a:lnTo>
                    <a:lnTo>
                      <a:pt x="519" y="1058"/>
                    </a:lnTo>
                    <a:lnTo>
                      <a:pt x="496" y="1081"/>
                    </a:lnTo>
                    <a:lnTo>
                      <a:pt x="473" y="1103"/>
                    </a:lnTo>
                    <a:lnTo>
                      <a:pt x="449" y="1121"/>
                    </a:lnTo>
                    <a:lnTo>
                      <a:pt x="424" y="1138"/>
                    </a:lnTo>
                    <a:lnTo>
                      <a:pt x="398" y="1150"/>
                    </a:lnTo>
                    <a:lnTo>
                      <a:pt x="381" y="1159"/>
                    </a:lnTo>
                    <a:lnTo>
                      <a:pt x="358" y="1174"/>
                    </a:lnTo>
                    <a:lnTo>
                      <a:pt x="332" y="1195"/>
                    </a:lnTo>
                    <a:lnTo>
                      <a:pt x="303" y="1219"/>
                    </a:lnTo>
                    <a:lnTo>
                      <a:pt x="272" y="1248"/>
                    </a:lnTo>
                    <a:lnTo>
                      <a:pt x="240" y="1280"/>
                    </a:lnTo>
                    <a:lnTo>
                      <a:pt x="209" y="1315"/>
                    </a:lnTo>
                    <a:lnTo>
                      <a:pt x="179" y="1354"/>
                    </a:lnTo>
                    <a:lnTo>
                      <a:pt x="152" y="1393"/>
                    </a:lnTo>
                    <a:lnTo>
                      <a:pt x="129" y="1434"/>
                    </a:lnTo>
                    <a:lnTo>
                      <a:pt x="110" y="1476"/>
                    </a:lnTo>
                    <a:lnTo>
                      <a:pt x="99" y="1519"/>
                    </a:lnTo>
                    <a:lnTo>
                      <a:pt x="95" y="1561"/>
                    </a:lnTo>
                    <a:lnTo>
                      <a:pt x="99" y="1602"/>
                    </a:lnTo>
                    <a:lnTo>
                      <a:pt x="112" y="1644"/>
                    </a:lnTo>
                    <a:lnTo>
                      <a:pt x="137" y="1682"/>
                    </a:lnTo>
                    <a:lnTo>
                      <a:pt x="136" y="1697"/>
                    </a:lnTo>
                    <a:lnTo>
                      <a:pt x="134" y="1715"/>
                    </a:lnTo>
                    <a:lnTo>
                      <a:pt x="130" y="1734"/>
                    </a:lnTo>
                    <a:lnTo>
                      <a:pt x="124" y="1753"/>
                    </a:lnTo>
                    <a:lnTo>
                      <a:pt x="118" y="1775"/>
                    </a:lnTo>
                    <a:lnTo>
                      <a:pt x="110" y="1796"/>
                    </a:lnTo>
                    <a:lnTo>
                      <a:pt x="102" y="1818"/>
                    </a:lnTo>
                    <a:lnTo>
                      <a:pt x="93" y="1840"/>
                    </a:lnTo>
                    <a:lnTo>
                      <a:pt x="83" y="1862"/>
                    </a:lnTo>
                    <a:lnTo>
                      <a:pt x="74" y="1883"/>
                    </a:lnTo>
                    <a:lnTo>
                      <a:pt x="65" y="1905"/>
                    </a:lnTo>
                    <a:lnTo>
                      <a:pt x="55" y="1926"/>
                    </a:lnTo>
                    <a:lnTo>
                      <a:pt x="46" y="1944"/>
                    </a:lnTo>
                    <a:lnTo>
                      <a:pt x="38" y="1962"/>
                    </a:lnTo>
                    <a:lnTo>
                      <a:pt x="29" y="1978"/>
                    </a:lnTo>
                    <a:lnTo>
                      <a:pt x="22" y="1993"/>
                    </a:lnTo>
                    <a:lnTo>
                      <a:pt x="29" y="1979"/>
                    </a:lnTo>
                    <a:lnTo>
                      <a:pt x="38" y="1964"/>
                    </a:lnTo>
                    <a:lnTo>
                      <a:pt x="46" y="1947"/>
                    </a:lnTo>
                    <a:lnTo>
                      <a:pt x="55" y="1930"/>
                    </a:lnTo>
                    <a:lnTo>
                      <a:pt x="65" y="1911"/>
                    </a:lnTo>
                    <a:lnTo>
                      <a:pt x="75" y="1892"/>
                    </a:lnTo>
                    <a:lnTo>
                      <a:pt x="85" y="1872"/>
                    </a:lnTo>
                    <a:lnTo>
                      <a:pt x="96" y="1851"/>
                    </a:lnTo>
                    <a:lnTo>
                      <a:pt x="106" y="1833"/>
                    </a:lnTo>
                    <a:lnTo>
                      <a:pt x="117" y="1813"/>
                    </a:lnTo>
                    <a:lnTo>
                      <a:pt x="126" y="1796"/>
                    </a:lnTo>
                    <a:lnTo>
                      <a:pt x="136" y="1779"/>
                    </a:lnTo>
                    <a:lnTo>
                      <a:pt x="146" y="1763"/>
                    </a:lnTo>
                    <a:lnTo>
                      <a:pt x="155" y="1750"/>
                    </a:lnTo>
                    <a:lnTo>
                      <a:pt x="163" y="1739"/>
                    </a:lnTo>
                    <a:lnTo>
                      <a:pt x="172" y="1729"/>
                    </a:lnTo>
                    <a:lnTo>
                      <a:pt x="184" y="1718"/>
                    </a:lnTo>
                    <a:lnTo>
                      <a:pt x="196" y="1709"/>
                    </a:lnTo>
                    <a:lnTo>
                      <a:pt x="209" y="1705"/>
                    </a:lnTo>
                    <a:lnTo>
                      <a:pt x="223" y="1705"/>
                    </a:lnTo>
                    <a:lnTo>
                      <a:pt x="237" y="1710"/>
                    </a:lnTo>
                    <a:lnTo>
                      <a:pt x="251" y="1720"/>
                    </a:lnTo>
                    <a:lnTo>
                      <a:pt x="267" y="1737"/>
                    </a:lnTo>
                    <a:lnTo>
                      <a:pt x="284" y="1760"/>
                    </a:lnTo>
                    <a:lnTo>
                      <a:pt x="298" y="1781"/>
                    </a:lnTo>
                    <a:lnTo>
                      <a:pt x="310" y="1798"/>
                    </a:lnTo>
                    <a:lnTo>
                      <a:pt x="317" y="1809"/>
                    </a:lnTo>
                    <a:lnTo>
                      <a:pt x="321" y="1817"/>
                    </a:lnTo>
                    <a:lnTo>
                      <a:pt x="325" y="1823"/>
                    </a:lnTo>
                    <a:lnTo>
                      <a:pt x="327" y="1829"/>
                    </a:lnTo>
                    <a:lnTo>
                      <a:pt x="330" y="1834"/>
                    </a:lnTo>
                    <a:lnTo>
                      <a:pt x="333" y="1840"/>
                    </a:lnTo>
                    <a:lnTo>
                      <a:pt x="331" y="1850"/>
                    </a:lnTo>
                    <a:lnTo>
                      <a:pt x="328" y="1862"/>
                    </a:lnTo>
                    <a:lnTo>
                      <a:pt x="324" y="1874"/>
                    </a:lnTo>
                    <a:lnTo>
                      <a:pt x="319" y="1887"/>
                    </a:lnTo>
                    <a:lnTo>
                      <a:pt x="313" y="1901"/>
                    </a:lnTo>
                    <a:lnTo>
                      <a:pt x="306" y="1915"/>
                    </a:lnTo>
                    <a:lnTo>
                      <a:pt x="299" y="1929"/>
                    </a:lnTo>
                    <a:lnTo>
                      <a:pt x="293" y="1943"/>
                    </a:lnTo>
                    <a:lnTo>
                      <a:pt x="286" y="1958"/>
                    </a:lnTo>
                    <a:lnTo>
                      <a:pt x="278" y="1972"/>
                    </a:lnTo>
                    <a:lnTo>
                      <a:pt x="272" y="1985"/>
                    </a:lnTo>
                    <a:lnTo>
                      <a:pt x="267" y="1999"/>
                    </a:lnTo>
                    <a:lnTo>
                      <a:pt x="262" y="2011"/>
                    </a:lnTo>
                    <a:lnTo>
                      <a:pt x="259" y="2024"/>
                    </a:lnTo>
                    <a:lnTo>
                      <a:pt x="257" y="2034"/>
                    </a:lnTo>
                    <a:lnTo>
                      <a:pt x="256" y="2044"/>
                    </a:lnTo>
                    <a:lnTo>
                      <a:pt x="245" y="2046"/>
                    </a:lnTo>
                    <a:lnTo>
                      <a:pt x="241" y="2052"/>
                    </a:lnTo>
                    <a:lnTo>
                      <a:pt x="241" y="2059"/>
                    </a:lnTo>
                    <a:lnTo>
                      <a:pt x="244" y="2067"/>
                    </a:lnTo>
                    <a:lnTo>
                      <a:pt x="246" y="2076"/>
                    </a:lnTo>
                    <a:lnTo>
                      <a:pt x="246" y="2084"/>
                    </a:lnTo>
                    <a:lnTo>
                      <a:pt x="242" y="2089"/>
                    </a:lnTo>
                    <a:lnTo>
                      <a:pt x="232" y="2091"/>
                    </a:lnTo>
                    <a:lnTo>
                      <a:pt x="231" y="2083"/>
                    </a:lnTo>
                    <a:lnTo>
                      <a:pt x="227" y="2077"/>
                    </a:lnTo>
                    <a:lnTo>
                      <a:pt x="221" y="2073"/>
                    </a:lnTo>
                    <a:lnTo>
                      <a:pt x="215" y="2069"/>
                    </a:lnTo>
                    <a:lnTo>
                      <a:pt x="209" y="2064"/>
                    </a:lnTo>
                    <a:lnTo>
                      <a:pt x="204" y="2056"/>
                    </a:lnTo>
                    <a:lnTo>
                      <a:pt x="200" y="2045"/>
                    </a:lnTo>
                    <a:lnTo>
                      <a:pt x="199" y="2029"/>
                    </a:lnTo>
                    <a:lnTo>
                      <a:pt x="203" y="2024"/>
                    </a:lnTo>
                    <a:lnTo>
                      <a:pt x="208" y="2017"/>
                    </a:lnTo>
                    <a:lnTo>
                      <a:pt x="213" y="2010"/>
                    </a:lnTo>
                    <a:lnTo>
                      <a:pt x="219" y="2003"/>
                    </a:lnTo>
                    <a:lnTo>
                      <a:pt x="227" y="1995"/>
                    </a:lnTo>
                    <a:lnTo>
                      <a:pt x="234" y="1987"/>
                    </a:lnTo>
                    <a:lnTo>
                      <a:pt x="240" y="1976"/>
                    </a:lnTo>
                    <a:lnTo>
                      <a:pt x="247" y="1965"/>
                    </a:lnTo>
                    <a:lnTo>
                      <a:pt x="254" y="1953"/>
                    </a:lnTo>
                    <a:lnTo>
                      <a:pt x="260" y="1941"/>
                    </a:lnTo>
                    <a:lnTo>
                      <a:pt x="265" y="1928"/>
                    </a:lnTo>
                    <a:lnTo>
                      <a:pt x="270" y="1912"/>
                    </a:lnTo>
                    <a:lnTo>
                      <a:pt x="273" y="1897"/>
                    </a:lnTo>
                    <a:lnTo>
                      <a:pt x="275" y="1880"/>
                    </a:lnTo>
                    <a:lnTo>
                      <a:pt x="276" y="1863"/>
                    </a:lnTo>
                    <a:lnTo>
                      <a:pt x="275" y="1843"/>
                    </a:lnTo>
                    <a:lnTo>
                      <a:pt x="263" y="1835"/>
                    </a:lnTo>
                    <a:lnTo>
                      <a:pt x="254" y="1829"/>
                    </a:lnTo>
                    <a:lnTo>
                      <a:pt x="247" y="1824"/>
                    </a:lnTo>
                    <a:lnTo>
                      <a:pt x="242" y="1821"/>
                    </a:lnTo>
                    <a:lnTo>
                      <a:pt x="237" y="1820"/>
                    </a:lnTo>
                    <a:lnTo>
                      <a:pt x="231" y="1819"/>
                    </a:lnTo>
                    <a:lnTo>
                      <a:pt x="221" y="1820"/>
                    </a:lnTo>
                    <a:lnTo>
                      <a:pt x="210" y="1821"/>
                    </a:lnTo>
                    <a:lnTo>
                      <a:pt x="199" y="1822"/>
                    </a:lnTo>
                    <a:lnTo>
                      <a:pt x="187" y="1826"/>
                    </a:lnTo>
                    <a:lnTo>
                      <a:pt x="176" y="1832"/>
                    </a:lnTo>
                    <a:lnTo>
                      <a:pt x="164" y="1839"/>
                    </a:lnTo>
                    <a:lnTo>
                      <a:pt x="154" y="1848"/>
                    </a:lnTo>
                    <a:lnTo>
                      <a:pt x="142" y="1858"/>
                    </a:lnTo>
                    <a:lnTo>
                      <a:pt x="132" y="1871"/>
                    </a:lnTo>
                    <a:lnTo>
                      <a:pt x="123" y="1883"/>
                    </a:lnTo>
                    <a:lnTo>
                      <a:pt x="113" y="1898"/>
                    </a:lnTo>
                    <a:lnTo>
                      <a:pt x="105" y="1912"/>
                    </a:lnTo>
                    <a:lnTo>
                      <a:pt x="98" y="1928"/>
                    </a:lnTo>
                    <a:lnTo>
                      <a:pt x="92" y="1943"/>
                    </a:lnTo>
                    <a:lnTo>
                      <a:pt x="86" y="1959"/>
                    </a:lnTo>
                    <a:lnTo>
                      <a:pt x="82" y="1974"/>
                    </a:lnTo>
                    <a:lnTo>
                      <a:pt x="80" y="1990"/>
                    </a:lnTo>
                    <a:lnTo>
                      <a:pt x="79" y="2004"/>
                    </a:lnTo>
                    <a:lnTo>
                      <a:pt x="54" y="2028"/>
                    </a:lnTo>
                    <a:lnTo>
                      <a:pt x="37" y="2047"/>
                    </a:lnTo>
                    <a:lnTo>
                      <a:pt x="27" y="2063"/>
                    </a:lnTo>
                    <a:lnTo>
                      <a:pt x="23" y="2077"/>
                    </a:lnTo>
                    <a:lnTo>
                      <a:pt x="24" y="2092"/>
                    </a:lnTo>
                    <a:lnTo>
                      <a:pt x="27" y="2107"/>
                    </a:lnTo>
                    <a:lnTo>
                      <a:pt x="33" y="2126"/>
                    </a:lnTo>
                    <a:lnTo>
                      <a:pt x="40" y="2149"/>
                    </a:lnTo>
                    <a:lnTo>
                      <a:pt x="54" y="2124"/>
                    </a:lnTo>
                    <a:lnTo>
                      <a:pt x="73" y="2105"/>
                    </a:lnTo>
                    <a:lnTo>
                      <a:pt x="95" y="2094"/>
                    </a:lnTo>
                    <a:lnTo>
                      <a:pt x="118" y="2090"/>
                    </a:lnTo>
                    <a:lnTo>
                      <a:pt x="140" y="2093"/>
                    </a:lnTo>
                    <a:lnTo>
                      <a:pt x="161" y="2104"/>
                    </a:lnTo>
                    <a:lnTo>
                      <a:pt x="179" y="2124"/>
                    </a:lnTo>
                    <a:lnTo>
                      <a:pt x="191" y="2153"/>
                    </a:lnTo>
                    <a:lnTo>
                      <a:pt x="204" y="2149"/>
                    </a:lnTo>
                    <a:lnTo>
                      <a:pt x="215" y="2147"/>
                    </a:lnTo>
                    <a:lnTo>
                      <a:pt x="227" y="2146"/>
                    </a:lnTo>
                    <a:lnTo>
                      <a:pt x="236" y="2146"/>
                    </a:lnTo>
                    <a:lnTo>
                      <a:pt x="246" y="2147"/>
                    </a:lnTo>
                    <a:lnTo>
                      <a:pt x="255" y="2146"/>
                    </a:lnTo>
                    <a:lnTo>
                      <a:pt x="263" y="2143"/>
                    </a:lnTo>
                    <a:lnTo>
                      <a:pt x="271" y="2140"/>
                    </a:lnTo>
                    <a:lnTo>
                      <a:pt x="278" y="2134"/>
                    </a:lnTo>
                    <a:lnTo>
                      <a:pt x="286" y="2125"/>
                    </a:lnTo>
                    <a:lnTo>
                      <a:pt x="294" y="2112"/>
                    </a:lnTo>
                    <a:lnTo>
                      <a:pt x="301" y="2095"/>
                    </a:lnTo>
                    <a:lnTo>
                      <a:pt x="309" y="2073"/>
                    </a:lnTo>
                    <a:lnTo>
                      <a:pt x="316" y="2045"/>
                    </a:lnTo>
                    <a:lnTo>
                      <a:pt x="323" y="2011"/>
                    </a:lnTo>
                    <a:lnTo>
                      <a:pt x="331" y="1970"/>
                    </a:lnTo>
                    <a:lnTo>
                      <a:pt x="347" y="1964"/>
                    </a:lnTo>
                    <a:lnTo>
                      <a:pt x="365" y="1960"/>
                    </a:lnTo>
                    <a:lnTo>
                      <a:pt x="383" y="1953"/>
                    </a:lnTo>
                    <a:lnTo>
                      <a:pt x="401" y="1944"/>
                    </a:lnTo>
                    <a:lnTo>
                      <a:pt x="417" y="1931"/>
                    </a:lnTo>
                    <a:lnTo>
                      <a:pt x="428" y="1910"/>
                    </a:lnTo>
                    <a:lnTo>
                      <a:pt x="434" y="1880"/>
                    </a:lnTo>
                    <a:lnTo>
                      <a:pt x="432" y="1840"/>
                    </a:lnTo>
                    <a:close/>
                    <a:moveTo>
                      <a:pt x="1293" y="2511"/>
                    </a:moveTo>
                    <a:lnTo>
                      <a:pt x="1313" y="2512"/>
                    </a:lnTo>
                    <a:lnTo>
                      <a:pt x="1331" y="2515"/>
                    </a:lnTo>
                    <a:lnTo>
                      <a:pt x="1348" y="2519"/>
                    </a:lnTo>
                    <a:lnTo>
                      <a:pt x="1363" y="2524"/>
                    </a:lnTo>
                    <a:lnTo>
                      <a:pt x="1377" y="2531"/>
                    </a:lnTo>
                    <a:lnTo>
                      <a:pt x="1389" y="2537"/>
                    </a:lnTo>
                    <a:lnTo>
                      <a:pt x="1401" y="2543"/>
                    </a:lnTo>
                    <a:lnTo>
                      <a:pt x="1412" y="2548"/>
                    </a:lnTo>
                    <a:lnTo>
                      <a:pt x="1422" y="2551"/>
                    </a:lnTo>
                    <a:lnTo>
                      <a:pt x="1433" y="2554"/>
                    </a:lnTo>
                    <a:lnTo>
                      <a:pt x="1443" y="2554"/>
                    </a:lnTo>
                    <a:lnTo>
                      <a:pt x="1455" y="2552"/>
                    </a:lnTo>
                    <a:lnTo>
                      <a:pt x="1466" y="2547"/>
                    </a:lnTo>
                    <a:lnTo>
                      <a:pt x="1479" y="2539"/>
                    </a:lnTo>
                    <a:lnTo>
                      <a:pt x="1493" y="2528"/>
                    </a:lnTo>
                    <a:lnTo>
                      <a:pt x="1509" y="2511"/>
                    </a:lnTo>
                    <a:lnTo>
                      <a:pt x="1506" y="2509"/>
                    </a:lnTo>
                    <a:lnTo>
                      <a:pt x="1502" y="2503"/>
                    </a:lnTo>
                    <a:lnTo>
                      <a:pt x="1496" y="2493"/>
                    </a:lnTo>
                    <a:lnTo>
                      <a:pt x="1490" y="2482"/>
                    </a:lnTo>
                    <a:lnTo>
                      <a:pt x="1483" y="2470"/>
                    </a:lnTo>
                    <a:lnTo>
                      <a:pt x="1476" y="2456"/>
                    </a:lnTo>
                    <a:lnTo>
                      <a:pt x="1472" y="2444"/>
                    </a:lnTo>
                    <a:lnTo>
                      <a:pt x="1470" y="2434"/>
                    </a:lnTo>
                    <a:lnTo>
                      <a:pt x="1461" y="2435"/>
                    </a:lnTo>
                    <a:lnTo>
                      <a:pt x="1448" y="2437"/>
                    </a:lnTo>
                    <a:lnTo>
                      <a:pt x="1434" y="2441"/>
                    </a:lnTo>
                    <a:lnTo>
                      <a:pt x="1417" y="2446"/>
                    </a:lnTo>
                    <a:lnTo>
                      <a:pt x="1400" y="2451"/>
                    </a:lnTo>
                    <a:lnTo>
                      <a:pt x="1381" y="2458"/>
                    </a:lnTo>
                    <a:lnTo>
                      <a:pt x="1363" y="2466"/>
                    </a:lnTo>
                    <a:lnTo>
                      <a:pt x="1344" y="2472"/>
                    </a:lnTo>
                    <a:lnTo>
                      <a:pt x="1328" y="2479"/>
                    </a:lnTo>
                    <a:lnTo>
                      <a:pt x="1312" y="2486"/>
                    </a:lnTo>
                    <a:lnTo>
                      <a:pt x="1300" y="2493"/>
                    </a:lnTo>
                    <a:lnTo>
                      <a:pt x="1291" y="2499"/>
                    </a:lnTo>
                    <a:lnTo>
                      <a:pt x="1284" y="2504"/>
                    </a:lnTo>
                    <a:lnTo>
                      <a:pt x="1282" y="2508"/>
                    </a:lnTo>
                    <a:lnTo>
                      <a:pt x="1284" y="2510"/>
                    </a:lnTo>
                    <a:lnTo>
                      <a:pt x="1293" y="2511"/>
                    </a:lnTo>
                    <a:close/>
                    <a:moveTo>
                      <a:pt x="1569" y="4"/>
                    </a:moveTo>
                    <a:lnTo>
                      <a:pt x="1572" y="87"/>
                    </a:lnTo>
                    <a:lnTo>
                      <a:pt x="1580" y="164"/>
                    </a:lnTo>
                    <a:lnTo>
                      <a:pt x="1593" y="235"/>
                    </a:lnTo>
                    <a:lnTo>
                      <a:pt x="1609" y="302"/>
                    </a:lnTo>
                    <a:lnTo>
                      <a:pt x="1630" y="364"/>
                    </a:lnTo>
                    <a:lnTo>
                      <a:pt x="1654" y="420"/>
                    </a:lnTo>
                    <a:lnTo>
                      <a:pt x="1682" y="473"/>
                    </a:lnTo>
                    <a:lnTo>
                      <a:pt x="1712" y="519"/>
                    </a:lnTo>
                    <a:lnTo>
                      <a:pt x="1745" y="563"/>
                    </a:lnTo>
                    <a:lnTo>
                      <a:pt x="1782" y="601"/>
                    </a:lnTo>
                    <a:lnTo>
                      <a:pt x="1819" y="636"/>
                    </a:lnTo>
                    <a:lnTo>
                      <a:pt x="1858" y="666"/>
                    </a:lnTo>
                    <a:lnTo>
                      <a:pt x="1900" y="693"/>
                    </a:lnTo>
                    <a:lnTo>
                      <a:pt x="1942" y="717"/>
                    </a:lnTo>
                    <a:lnTo>
                      <a:pt x="1986" y="736"/>
                    </a:lnTo>
                    <a:lnTo>
                      <a:pt x="2031" y="753"/>
                    </a:lnTo>
                    <a:lnTo>
                      <a:pt x="2075" y="766"/>
                    </a:lnTo>
                    <a:lnTo>
                      <a:pt x="2120" y="776"/>
                    </a:lnTo>
                    <a:lnTo>
                      <a:pt x="2165" y="784"/>
                    </a:lnTo>
                    <a:lnTo>
                      <a:pt x="2208" y="789"/>
                    </a:lnTo>
                    <a:lnTo>
                      <a:pt x="2252" y="791"/>
                    </a:lnTo>
                    <a:lnTo>
                      <a:pt x="2294" y="791"/>
                    </a:lnTo>
                    <a:lnTo>
                      <a:pt x="2335" y="789"/>
                    </a:lnTo>
                    <a:lnTo>
                      <a:pt x="2374" y="785"/>
                    </a:lnTo>
                    <a:lnTo>
                      <a:pt x="2412" y="778"/>
                    </a:lnTo>
                    <a:lnTo>
                      <a:pt x="2446" y="771"/>
                    </a:lnTo>
                    <a:lnTo>
                      <a:pt x="2479" y="762"/>
                    </a:lnTo>
                    <a:lnTo>
                      <a:pt x="2508" y="751"/>
                    </a:lnTo>
                    <a:lnTo>
                      <a:pt x="2535" y="739"/>
                    </a:lnTo>
                    <a:lnTo>
                      <a:pt x="2558" y="726"/>
                    </a:lnTo>
                    <a:lnTo>
                      <a:pt x="2578" y="712"/>
                    </a:lnTo>
                    <a:lnTo>
                      <a:pt x="2593" y="698"/>
                    </a:lnTo>
                    <a:lnTo>
                      <a:pt x="2615" y="685"/>
                    </a:lnTo>
                    <a:lnTo>
                      <a:pt x="2637" y="671"/>
                    </a:lnTo>
                    <a:lnTo>
                      <a:pt x="2659" y="656"/>
                    </a:lnTo>
                    <a:lnTo>
                      <a:pt x="2680" y="639"/>
                    </a:lnTo>
                    <a:lnTo>
                      <a:pt x="2701" y="622"/>
                    </a:lnTo>
                    <a:lnTo>
                      <a:pt x="2723" y="603"/>
                    </a:lnTo>
                    <a:lnTo>
                      <a:pt x="2745" y="584"/>
                    </a:lnTo>
                    <a:lnTo>
                      <a:pt x="2766" y="565"/>
                    </a:lnTo>
                    <a:lnTo>
                      <a:pt x="2787" y="545"/>
                    </a:lnTo>
                    <a:lnTo>
                      <a:pt x="2809" y="526"/>
                    </a:lnTo>
                    <a:lnTo>
                      <a:pt x="2830" y="506"/>
                    </a:lnTo>
                    <a:lnTo>
                      <a:pt x="2852" y="485"/>
                    </a:lnTo>
                    <a:lnTo>
                      <a:pt x="2874" y="466"/>
                    </a:lnTo>
                    <a:lnTo>
                      <a:pt x="2895" y="447"/>
                    </a:lnTo>
                    <a:lnTo>
                      <a:pt x="2917" y="428"/>
                    </a:lnTo>
                    <a:lnTo>
                      <a:pt x="2939" y="410"/>
                    </a:lnTo>
                    <a:lnTo>
                      <a:pt x="2962" y="393"/>
                    </a:lnTo>
                    <a:lnTo>
                      <a:pt x="2984" y="377"/>
                    </a:lnTo>
                    <a:lnTo>
                      <a:pt x="3006" y="362"/>
                    </a:lnTo>
                    <a:lnTo>
                      <a:pt x="3029" y="349"/>
                    </a:lnTo>
                    <a:lnTo>
                      <a:pt x="3052" y="337"/>
                    </a:lnTo>
                    <a:lnTo>
                      <a:pt x="3076" y="325"/>
                    </a:lnTo>
                    <a:lnTo>
                      <a:pt x="3099" y="317"/>
                    </a:lnTo>
                    <a:lnTo>
                      <a:pt x="3124" y="310"/>
                    </a:lnTo>
                    <a:lnTo>
                      <a:pt x="3148" y="305"/>
                    </a:lnTo>
                    <a:lnTo>
                      <a:pt x="3172" y="301"/>
                    </a:lnTo>
                    <a:lnTo>
                      <a:pt x="3197" y="300"/>
                    </a:lnTo>
                    <a:lnTo>
                      <a:pt x="3223" y="302"/>
                    </a:lnTo>
                    <a:lnTo>
                      <a:pt x="3249" y="307"/>
                    </a:lnTo>
                    <a:lnTo>
                      <a:pt x="3275" y="314"/>
                    </a:lnTo>
                    <a:lnTo>
                      <a:pt x="3302" y="323"/>
                    </a:lnTo>
                    <a:lnTo>
                      <a:pt x="3329" y="337"/>
                    </a:lnTo>
                    <a:lnTo>
                      <a:pt x="3350" y="348"/>
                    </a:lnTo>
                    <a:lnTo>
                      <a:pt x="3371" y="360"/>
                    </a:lnTo>
                    <a:lnTo>
                      <a:pt x="3389" y="372"/>
                    </a:lnTo>
                    <a:lnTo>
                      <a:pt x="3408" y="383"/>
                    </a:lnTo>
                    <a:lnTo>
                      <a:pt x="3426" y="395"/>
                    </a:lnTo>
                    <a:lnTo>
                      <a:pt x="3443" y="407"/>
                    </a:lnTo>
                    <a:lnTo>
                      <a:pt x="3460" y="420"/>
                    </a:lnTo>
                    <a:lnTo>
                      <a:pt x="3477" y="433"/>
                    </a:lnTo>
                    <a:lnTo>
                      <a:pt x="3492" y="446"/>
                    </a:lnTo>
                    <a:lnTo>
                      <a:pt x="3509" y="460"/>
                    </a:lnTo>
                    <a:lnTo>
                      <a:pt x="3524" y="476"/>
                    </a:lnTo>
                    <a:lnTo>
                      <a:pt x="3540" y="492"/>
                    </a:lnTo>
                    <a:lnTo>
                      <a:pt x="3555" y="510"/>
                    </a:lnTo>
                    <a:lnTo>
                      <a:pt x="3571" y="529"/>
                    </a:lnTo>
                    <a:lnTo>
                      <a:pt x="3588" y="548"/>
                    </a:lnTo>
                    <a:lnTo>
                      <a:pt x="3604" y="570"/>
                    </a:lnTo>
                    <a:lnTo>
                      <a:pt x="3604" y="580"/>
                    </a:lnTo>
                    <a:lnTo>
                      <a:pt x="3604" y="593"/>
                    </a:lnTo>
                    <a:lnTo>
                      <a:pt x="3604" y="606"/>
                    </a:lnTo>
                    <a:lnTo>
                      <a:pt x="3604" y="622"/>
                    </a:lnTo>
                    <a:lnTo>
                      <a:pt x="3605" y="637"/>
                    </a:lnTo>
                    <a:lnTo>
                      <a:pt x="3606" y="655"/>
                    </a:lnTo>
                    <a:lnTo>
                      <a:pt x="3607" y="673"/>
                    </a:lnTo>
                    <a:lnTo>
                      <a:pt x="3609" y="692"/>
                    </a:lnTo>
                    <a:lnTo>
                      <a:pt x="3613" y="711"/>
                    </a:lnTo>
                    <a:lnTo>
                      <a:pt x="3617" y="731"/>
                    </a:lnTo>
                    <a:lnTo>
                      <a:pt x="3621" y="751"/>
                    </a:lnTo>
                    <a:lnTo>
                      <a:pt x="3627" y="771"/>
                    </a:lnTo>
                    <a:lnTo>
                      <a:pt x="3634" y="792"/>
                    </a:lnTo>
                    <a:lnTo>
                      <a:pt x="3643" y="813"/>
                    </a:lnTo>
                    <a:lnTo>
                      <a:pt x="3652" y="832"/>
                    </a:lnTo>
                    <a:lnTo>
                      <a:pt x="3663" y="852"/>
                    </a:lnTo>
                    <a:lnTo>
                      <a:pt x="3634" y="840"/>
                    </a:lnTo>
                    <a:lnTo>
                      <a:pt x="3605" y="822"/>
                    </a:lnTo>
                    <a:lnTo>
                      <a:pt x="3575" y="796"/>
                    </a:lnTo>
                    <a:lnTo>
                      <a:pt x="3545" y="766"/>
                    </a:lnTo>
                    <a:lnTo>
                      <a:pt x="3514" y="732"/>
                    </a:lnTo>
                    <a:lnTo>
                      <a:pt x="3482" y="696"/>
                    </a:lnTo>
                    <a:lnTo>
                      <a:pt x="3450" y="658"/>
                    </a:lnTo>
                    <a:lnTo>
                      <a:pt x="3415" y="621"/>
                    </a:lnTo>
                    <a:lnTo>
                      <a:pt x="3381" y="585"/>
                    </a:lnTo>
                    <a:lnTo>
                      <a:pt x="3345" y="552"/>
                    </a:lnTo>
                    <a:lnTo>
                      <a:pt x="3307" y="523"/>
                    </a:lnTo>
                    <a:lnTo>
                      <a:pt x="3268" y="501"/>
                    </a:lnTo>
                    <a:lnTo>
                      <a:pt x="3227" y="485"/>
                    </a:lnTo>
                    <a:lnTo>
                      <a:pt x="3185" y="477"/>
                    </a:lnTo>
                    <a:lnTo>
                      <a:pt x="3140" y="479"/>
                    </a:lnTo>
                    <a:lnTo>
                      <a:pt x="3095" y="492"/>
                    </a:lnTo>
                    <a:lnTo>
                      <a:pt x="3124" y="496"/>
                    </a:lnTo>
                    <a:lnTo>
                      <a:pt x="3151" y="504"/>
                    </a:lnTo>
                    <a:lnTo>
                      <a:pt x="3173" y="517"/>
                    </a:lnTo>
                    <a:lnTo>
                      <a:pt x="3194" y="535"/>
                    </a:lnTo>
                    <a:lnTo>
                      <a:pt x="3210" y="558"/>
                    </a:lnTo>
                    <a:lnTo>
                      <a:pt x="3221" y="583"/>
                    </a:lnTo>
                    <a:lnTo>
                      <a:pt x="3230" y="613"/>
                    </a:lnTo>
                    <a:lnTo>
                      <a:pt x="3232" y="646"/>
                    </a:lnTo>
                    <a:lnTo>
                      <a:pt x="3192" y="626"/>
                    </a:lnTo>
                    <a:lnTo>
                      <a:pt x="3154" y="610"/>
                    </a:lnTo>
                    <a:lnTo>
                      <a:pt x="3116" y="602"/>
                    </a:lnTo>
                    <a:lnTo>
                      <a:pt x="3080" y="598"/>
                    </a:lnTo>
                    <a:lnTo>
                      <a:pt x="3044" y="599"/>
                    </a:lnTo>
                    <a:lnTo>
                      <a:pt x="3009" y="605"/>
                    </a:lnTo>
                    <a:lnTo>
                      <a:pt x="2975" y="614"/>
                    </a:lnTo>
                    <a:lnTo>
                      <a:pt x="2941" y="628"/>
                    </a:lnTo>
                    <a:lnTo>
                      <a:pt x="2907" y="643"/>
                    </a:lnTo>
                    <a:lnTo>
                      <a:pt x="2874" y="662"/>
                    </a:lnTo>
                    <a:lnTo>
                      <a:pt x="2839" y="682"/>
                    </a:lnTo>
                    <a:lnTo>
                      <a:pt x="2805" y="705"/>
                    </a:lnTo>
                    <a:lnTo>
                      <a:pt x="2771" y="729"/>
                    </a:lnTo>
                    <a:lnTo>
                      <a:pt x="2735" y="753"/>
                    </a:lnTo>
                    <a:lnTo>
                      <a:pt x="2700" y="777"/>
                    </a:lnTo>
                    <a:lnTo>
                      <a:pt x="2664" y="802"/>
                    </a:lnTo>
                    <a:lnTo>
                      <a:pt x="2671" y="807"/>
                    </a:lnTo>
                    <a:lnTo>
                      <a:pt x="2680" y="813"/>
                    </a:lnTo>
                    <a:lnTo>
                      <a:pt x="2690" y="819"/>
                    </a:lnTo>
                    <a:lnTo>
                      <a:pt x="2699" y="825"/>
                    </a:lnTo>
                    <a:lnTo>
                      <a:pt x="2709" y="831"/>
                    </a:lnTo>
                    <a:lnTo>
                      <a:pt x="2721" y="838"/>
                    </a:lnTo>
                    <a:lnTo>
                      <a:pt x="2732" y="845"/>
                    </a:lnTo>
                    <a:lnTo>
                      <a:pt x="2745" y="851"/>
                    </a:lnTo>
                    <a:lnTo>
                      <a:pt x="2756" y="857"/>
                    </a:lnTo>
                    <a:lnTo>
                      <a:pt x="2769" y="862"/>
                    </a:lnTo>
                    <a:lnTo>
                      <a:pt x="2781" y="867"/>
                    </a:lnTo>
                    <a:lnTo>
                      <a:pt x="2794" y="871"/>
                    </a:lnTo>
                    <a:lnTo>
                      <a:pt x="2805" y="875"/>
                    </a:lnTo>
                    <a:lnTo>
                      <a:pt x="2817" y="878"/>
                    </a:lnTo>
                    <a:lnTo>
                      <a:pt x="2829" y="879"/>
                    </a:lnTo>
                    <a:lnTo>
                      <a:pt x="2840" y="880"/>
                    </a:lnTo>
                    <a:lnTo>
                      <a:pt x="2808" y="901"/>
                    </a:lnTo>
                    <a:lnTo>
                      <a:pt x="2776" y="921"/>
                    </a:lnTo>
                    <a:lnTo>
                      <a:pt x="2743" y="937"/>
                    </a:lnTo>
                    <a:lnTo>
                      <a:pt x="2708" y="951"/>
                    </a:lnTo>
                    <a:lnTo>
                      <a:pt x="2674" y="963"/>
                    </a:lnTo>
                    <a:lnTo>
                      <a:pt x="2639" y="973"/>
                    </a:lnTo>
                    <a:lnTo>
                      <a:pt x="2604" y="980"/>
                    </a:lnTo>
                    <a:lnTo>
                      <a:pt x="2567" y="985"/>
                    </a:lnTo>
                    <a:lnTo>
                      <a:pt x="2532" y="987"/>
                    </a:lnTo>
                    <a:lnTo>
                      <a:pt x="2495" y="988"/>
                    </a:lnTo>
                    <a:lnTo>
                      <a:pt x="2458" y="987"/>
                    </a:lnTo>
                    <a:lnTo>
                      <a:pt x="2422" y="985"/>
                    </a:lnTo>
                    <a:lnTo>
                      <a:pt x="2386" y="980"/>
                    </a:lnTo>
                    <a:lnTo>
                      <a:pt x="2348" y="974"/>
                    </a:lnTo>
                    <a:lnTo>
                      <a:pt x="2312" y="965"/>
                    </a:lnTo>
                    <a:lnTo>
                      <a:pt x="2276" y="956"/>
                    </a:lnTo>
                    <a:lnTo>
                      <a:pt x="2239" y="945"/>
                    </a:lnTo>
                    <a:lnTo>
                      <a:pt x="2204" y="932"/>
                    </a:lnTo>
                    <a:lnTo>
                      <a:pt x="2169" y="918"/>
                    </a:lnTo>
                    <a:lnTo>
                      <a:pt x="2134" y="902"/>
                    </a:lnTo>
                    <a:lnTo>
                      <a:pt x="2100" y="886"/>
                    </a:lnTo>
                    <a:lnTo>
                      <a:pt x="2066" y="868"/>
                    </a:lnTo>
                    <a:lnTo>
                      <a:pt x="2033" y="850"/>
                    </a:lnTo>
                    <a:lnTo>
                      <a:pt x="2002" y="830"/>
                    </a:lnTo>
                    <a:lnTo>
                      <a:pt x="1969" y="809"/>
                    </a:lnTo>
                    <a:lnTo>
                      <a:pt x="1939" y="788"/>
                    </a:lnTo>
                    <a:lnTo>
                      <a:pt x="1910" y="766"/>
                    </a:lnTo>
                    <a:lnTo>
                      <a:pt x="1882" y="742"/>
                    </a:lnTo>
                    <a:lnTo>
                      <a:pt x="1854" y="720"/>
                    </a:lnTo>
                    <a:lnTo>
                      <a:pt x="1828" y="695"/>
                    </a:lnTo>
                    <a:lnTo>
                      <a:pt x="1804" y="670"/>
                    </a:lnTo>
                    <a:lnTo>
                      <a:pt x="1780" y="645"/>
                    </a:lnTo>
                    <a:lnTo>
                      <a:pt x="1752" y="630"/>
                    </a:lnTo>
                    <a:lnTo>
                      <a:pt x="1726" y="612"/>
                    </a:lnTo>
                    <a:lnTo>
                      <a:pt x="1702" y="593"/>
                    </a:lnTo>
                    <a:lnTo>
                      <a:pt x="1678" y="570"/>
                    </a:lnTo>
                    <a:lnTo>
                      <a:pt x="1657" y="544"/>
                    </a:lnTo>
                    <a:lnTo>
                      <a:pt x="1637" y="514"/>
                    </a:lnTo>
                    <a:lnTo>
                      <a:pt x="1620" y="482"/>
                    </a:lnTo>
                    <a:lnTo>
                      <a:pt x="1604" y="446"/>
                    </a:lnTo>
                    <a:lnTo>
                      <a:pt x="1591" y="407"/>
                    </a:lnTo>
                    <a:lnTo>
                      <a:pt x="1580" y="362"/>
                    </a:lnTo>
                    <a:lnTo>
                      <a:pt x="1572" y="315"/>
                    </a:lnTo>
                    <a:lnTo>
                      <a:pt x="1566" y="262"/>
                    </a:lnTo>
                    <a:lnTo>
                      <a:pt x="1562" y="205"/>
                    </a:lnTo>
                    <a:lnTo>
                      <a:pt x="1561" y="143"/>
                    </a:lnTo>
                    <a:lnTo>
                      <a:pt x="1564" y="76"/>
                    </a:lnTo>
                    <a:lnTo>
                      <a:pt x="1569" y="4"/>
                    </a:lnTo>
                    <a:close/>
                    <a:moveTo>
                      <a:pt x="21" y="2356"/>
                    </a:moveTo>
                    <a:lnTo>
                      <a:pt x="39" y="2380"/>
                    </a:lnTo>
                    <a:lnTo>
                      <a:pt x="57" y="2400"/>
                    </a:lnTo>
                    <a:lnTo>
                      <a:pt x="76" y="2415"/>
                    </a:lnTo>
                    <a:lnTo>
                      <a:pt x="95" y="2427"/>
                    </a:lnTo>
                    <a:lnTo>
                      <a:pt x="112" y="2436"/>
                    </a:lnTo>
                    <a:lnTo>
                      <a:pt x="130" y="2439"/>
                    </a:lnTo>
                    <a:lnTo>
                      <a:pt x="148" y="2439"/>
                    </a:lnTo>
                    <a:lnTo>
                      <a:pt x="164" y="2435"/>
                    </a:lnTo>
                    <a:lnTo>
                      <a:pt x="179" y="2426"/>
                    </a:lnTo>
                    <a:lnTo>
                      <a:pt x="192" y="2414"/>
                    </a:lnTo>
                    <a:lnTo>
                      <a:pt x="205" y="2397"/>
                    </a:lnTo>
                    <a:lnTo>
                      <a:pt x="215" y="2377"/>
                    </a:lnTo>
                    <a:lnTo>
                      <a:pt x="224" y="2352"/>
                    </a:lnTo>
                    <a:lnTo>
                      <a:pt x="231" y="2323"/>
                    </a:lnTo>
                    <a:lnTo>
                      <a:pt x="235" y="2290"/>
                    </a:lnTo>
                    <a:lnTo>
                      <a:pt x="236" y="2252"/>
                    </a:lnTo>
                    <a:lnTo>
                      <a:pt x="249" y="2251"/>
                    </a:lnTo>
                    <a:lnTo>
                      <a:pt x="262" y="2248"/>
                    </a:lnTo>
                    <a:lnTo>
                      <a:pt x="272" y="2243"/>
                    </a:lnTo>
                    <a:lnTo>
                      <a:pt x="283" y="2235"/>
                    </a:lnTo>
                    <a:lnTo>
                      <a:pt x="291" y="2228"/>
                    </a:lnTo>
                    <a:lnTo>
                      <a:pt x="299" y="2219"/>
                    </a:lnTo>
                    <a:lnTo>
                      <a:pt x="308" y="2210"/>
                    </a:lnTo>
                    <a:lnTo>
                      <a:pt x="315" y="2200"/>
                    </a:lnTo>
                    <a:lnTo>
                      <a:pt x="314" y="2224"/>
                    </a:lnTo>
                    <a:lnTo>
                      <a:pt x="311" y="2249"/>
                    </a:lnTo>
                    <a:lnTo>
                      <a:pt x="305" y="2273"/>
                    </a:lnTo>
                    <a:lnTo>
                      <a:pt x="299" y="2297"/>
                    </a:lnTo>
                    <a:lnTo>
                      <a:pt x="291" y="2321"/>
                    </a:lnTo>
                    <a:lnTo>
                      <a:pt x="283" y="2345"/>
                    </a:lnTo>
                    <a:lnTo>
                      <a:pt x="273" y="2368"/>
                    </a:lnTo>
                    <a:lnTo>
                      <a:pt x="263" y="2391"/>
                    </a:lnTo>
                    <a:lnTo>
                      <a:pt x="252" y="2414"/>
                    </a:lnTo>
                    <a:lnTo>
                      <a:pt x="242" y="2437"/>
                    </a:lnTo>
                    <a:lnTo>
                      <a:pt x="233" y="2458"/>
                    </a:lnTo>
                    <a:lnTo>
                      <a:pt x="223" y="2481"/>
                    </a:lnTo>
                    <a:lnTo>
                      <a:pt x="215" y="2502"/>
                    </a:lnTo>
                    <a:lnTo>
                      <a:pt x="207" y="2522"/>
                    </a:lnTo>
                    <a:lnTo>
                      <a:pt x="201" y="2543"/>
                    </a:lnTo>
                    <a:lnTo>
                      <a:pt x="196" y="2563"/>
                    </a:lnTo>
                    <a:lnTo>
                      <a:pt x="0" y="3210"/>
                    </a:lnTo>
                    <a:lnTo>
                      <a:pt x="1" y="3190"/>
                    </a:lnTo>
                    <a:lnTo>
                      <a:pt x="4" y="3170"/>
                    </a:lnTo>
                    <a:lnTo>
                      <a:pt x="6" y="3148"/>
                    </a:lnTo>
                    <a:lnTo>
                      <a:pt x="10" y="3126"/>
                    </a:lnTo>
                    <a:lnTo>
                      <a:pt x="13" y="3104"/>
                    </a:lnTo>
                    <a:lnTo>
                      <a:pt x="17" y="3080"/>
                    </a:lnTo>
                    <a:lnTo>
                      <a:pt x="21" y="3056"/>
                    </a:lnTo>
                    <a:lnTo>
                      <a:pt x="26" y="3032"/>
                    </a:lnTo>
                    <a:lnTo>
                      <a:pt x="30" y="3008"/>
                    </a:lnTo>
                    <a:lnTo>
                      <a:pt x="36" y="2983"/>
                    </a:lnTo>
                    <a:lnTo>
                      <a:pt x="41" y="2958"/>
                    </a:lnTo>
                    <a:lnTo>
                      <a:pt x="47" y="2933"/>
                    </a:lnTo>
                    <a:lnTo>
                      <a:pt x="52" y="2909"/>
                    </a:lnTo>
                    <a:lnTo>
                      <a:pt x="58" y="2883"/>
                    </a:lnTo>
                    <a:lnTo>
                      <a:pt x="64" y="2858"/>
                    </a:lnTo>
                    <a:lnTo>
                      <a:pt x="70" y="2833"/>
                    </a:lnTo>
                    <a:lnTo>
                      <a:pt x="76" y="2808"/>
                    </a:lnTo>
                    <a:lnTo>
                      <a:pt x="81" y="2784"/>
                    </a:lnTo>
                    <a:lnTo>
                      <a:pt x="87" y="2760"/>
                    </a:lnTo>
                    <a:lnTo>
                      <a:pt x="94" y="2736"/>
                    </a:lnTo>
                    <a:lnTo>
                      <a:pt x="99" y="2712"/>
                    </a:lnTo>
                    <a:lnTo>
                      <a:pt x="104" y="2690"/>
                    </a:lnTo>
                    <a:lnTo>
                      <a:pt x="109" y="2668"/>
                    </a:lnTo>
                    <a:lnTo>
                      <a:pt x="114" y="2646"/>
                    </a:lnTo>
                    <a:lnTo>
                      <a:pt x="119" y="2625"/>
                    </a:lnTo>
                    <a:lnTo>
                      <a:pt x="123" y="2605"/>
                    </a:lnTo>
                    <a:lnTo>
                      <a:pt x="127" y="2585"/>
                    </a:lnTo>
                    <a:lnTo>
                      <a:pt x="131" y="2568"/>
                    </a:lnTo>
                    <a:lnTo>
                      <a:pt x="134" y="2550"/>
                    </a:lnTo>
                    <a:lnTo>
                      <a:pt x="136" y="2534"/>
                    </a:lnTo>
                    <a:lnTo>
                      <a:pt x="138" y="2519"/>
                    </a:lnTo>
                    <a:lnTo>
                      <a:pt x="140" y="2505"/>
                    </a:lnTo>
                    <a:lnTo>
                      <a:pt x="119" y="2503"/>
                    </a:lnTo>
                    <a:lnTo>
                      <a:pt x="99" y="2498"/>
                    </a:lnTo>
                    <a:lnTo>
                      <a:pt x="81" y="2488"/>
                    </a:lnTo>
                    <a:lnTo>
                      <a:pt x="65" y="2474"/>
                    </a:lnTo>
                    <a:lnTo>
                      <a:pt x="50" y="2454"/>
                    </a:lnTo>
                    <a:lnTo>
                      <a:pt x="39" y="2428"/>
                    </a:lnTo>
                    <a:lnTo>
                      <a:pt x="28" y="2396"/>
                    </a:lnTo>
                    <a:lnTo>
                      <a:pt x="21" y="2356"/>
                    </a:lnTo>
                    <a:close/>
                    <a:moveTo>
                      <a:pt x="3721" y="544"/>
                    </a:moveTo>
                    <a:lnTo>
                      <a:pt x="3721" y="574"/>
                    </a:lnTo>
                    <a:lnTo>
                      <a:pt x="3721" y="604"/>
                    </a:lnTo>
                    <a:lnTo>
                      <a:pt x="3722" y="636"/>
                    </a:lnTo>
                    <a:lnTo>
                      <a:pt x="3722" y="668"/>
                    </a:lnTo>
                    <a:lnTo>
                      <a:pt x="3723" y="700"/>
                    </a:lnTo>
                    <a:lnTo>
                      <a:pt x="3725" y="732"/>
                    </a:lnTo>
                    <a:lnTo>
                      <a:pt x="3727" y="764"/>
                    </a:lnTo>
                    <a:lnTo>
                      <a:pt x="3731" y="796"/>
                    </a:lnTo>
                    <a:lnTo>
                      <a:pt x="3735" y="827"/>
                    </a:lnTo>
                    <a:lnTo>
                      <a:pt x="3740" y="858"/>
                    </a:lnTo>
                    <a:lnTo>
                      <a:pt x="3746" y="887"/>
                    </a:lnTo>
                    <a:lnTo>
                      <a:pt x="3754" y="915"/>
                    </a:lnTo>
                    <a:lnTo>
                      <a:pt x="3763" y="942"/>
                    </a:lnTo>
                    <a:lnTo>
                      <a:pt x="3773" y="965"/>
                    </a:lnTo>
                    <a:lnTo>
                      <a:pt x="3786" y="988"/>
                    </a:lnTo>
                    <a:lnTo>
                      <a:pt x="3799" y="1009"/>
                    </a:lnTo>
                    <a:lnTo>
                      <a:pt x="3784" y="1008"/>
                    </a:lnTo>
                    <a:lnTo>
                      <a:pt x="3770" y="1006"/>
                    </a:lnTo>
                    <a:lnTo>
                      <a:pt x="3758" y="1002"/>
                    </a:lnTo>
                    <a:lnTo>
                      <a:pt x="3748" y="996"/>
                    </a:lnTo>
                    <a:lnTo>
                      <a:pt x="3736" y="990"/>
                    </a:lnTo>
                    <a:lnTo>
                      <a:pt x="3726" y="982"/>
                    </a:lnTo>
                    <a:lnTo>
                      <a:pt x="3713" y="971"/>
                    </a:lnTo>
                    <a:lnTo>
                      <a:pt x="3701" y="958"/>
                    </a:lnTo>
                    <a:lnTo>
                      <a:pt x="3695" y="964"/>
                    </a:lnTo>
                    <a:lnTo>
                      <a:pt x="3688" y="980"/>
                    </a:lnTo>
                    <a:lnTo>
                      <a:pt x="3683" y="1002"/>
                    </a:lnTo>
                    <a:lnTo>
                      <a:pt x="3677" y="1028"/>
                    </a:lnTo>
                    <a:lnTo>
                      <a:pt x="3671" y="1055"/>
                    </a:lnTo>
                    <a:lnTo>
                      <a:pt x="3663" y="1081"/>
                    </a:lnTo>
                    <a:lnTo>
                      <a:pt x="3655" y="1101"/>
                    </a:lnTo>
                    <a:lnTo>
                      <a:pt x="3645" y="1114"/>
                    </a:lnTo>
                    <a:lnTo>
                      <a:pt x="3646" y="1134"/>
                    </a:lnTo>
                    <a:lnTo>
                      <a:pt x="3648" y="1153"/>
                    </a:lnTo>
                    <a:lnTo>
                      <a:pt x="3652" y="1173"/>
                    </a:lnTo>
                    <a:lnTo>
                      <a:pt x="3656" y="1191"/>
                    </a:lnTo>
                    <a:lnTo>
                      <a:pt x="3662" y="1211"/>
                    </a:lnTo>
                    <a:lnTo>
                      <a:pt x="3669" y="1231"/>
                    </a:lnTo>
                    <a:lnTo>
                      <a:pt x="3676" y="1250"/>
                    </a:lnTo>
                    <a:lnTo>
                      <a:pt x="3683" y="1269"/>
                    </a:lnTo>
                    <a:lnTo>
                      <a:pt x="3689" y="1289"/>
                    </a:lnTo>
                    <a:lnTo>
                      <a:pt x="3697" y="1308"/>
                    </a:lnTo>
                    <a:lnTo>
                      <a:pt x="3703" y="1327"/>
                    </a:lnTo>
                    <a:lnTo>
                      <a:pt x="3709" y="1346"/>
                    </a:lnTo>
                    <a:lnTo>
                      <a:pt x="3713" y="1366"/>
                    </a:lnTo>
                    <a:lnTo>
                      <a:pt x="3717" y="1386"/>
                    </a:lnTo>
                    <a:lnTo>
                      <a:pt x="3719" y="1404"/>
                    </a:lnTo>
                    <a:lnTo>
                      <a:pt x="3721" y="1424"/>
                    </a:lnTo>
                    <a:lnTo>
                      <a:pt x="3735" y="1443"/>
                    </a:lnTo>
                    <a:lnTo>
                      <a:pt x="3750" y="1463"/>
                    </a:lnTo>
                    <a:lnTo>
                      <a:pt x="3764" y="1483"/>
                    </a:lnTo>
                    <a:lnTo>
                      <a:pt x="3778" y="1503"/>
                    </a:lnTo>
                    <a:lnTo>
                      <a:pt x="3791" y="1523"/>
                    </a:lnTo>
                    <a:lnTo>
                      <a:pt x="3805" y="1544"/>
                    </a:lnTo>
                    <a:lnTo>
                      <a:pt x="3817" y="1564"/>
                    </a:lnTo>
                    <a:lnTo>
                      <a:pt x="3831" y="1585"/>
                    </a:lnTo>
                    <a:lnTo>
                      <a:pt x="3842" y="1606"/>
                    </a:lnTo>
                    <a:lnTo>
                      <a:pt x="3854" y="1627"/>
                    </a:lnTo>
                    <a:lnTo>
                      <a:pt x="3866" y="1649"/>
                    </a:lnTo>
                    <a:lnTo>
                      <a:pt x="3877" y="1671"/>
                    </a:lnTo>
                    <a:lnTo>
                      <a:pt x="3888" y="1692"/>
                    </a:lnTo>
                    <a:lnTo>
                      <a:pt x="3898" y="1715"/>
                    </a:lnTo>
                    <a:lnTo>
                      <a:pt x="3907" y="1738"/>
                    </a:lnTo>
                    <a:lnTo>
                      <a:pt x="3918" y="1760"/>
                    </a:lnTo>
                    <a:lnTo>
                      <a:pt x="3926" y="1784"/>
                    </a:lnTo>
                    <a:lnTo>
                      <a:pt x="3934" y="1807"/>
                    </a:lnTo>
                    <a:lnTo>
                      <a:pt x="3943" y="1832"/>
                    </a:lnTo>
                    <a:lnTo>
                      <a:pt x="3950" y="1855"/>
                    </a:lnTo>
                    <a:lnTo>
                      <a:pt x="3957" y="1880"/>
                    </a:lnTo>
                    <a:lnTo>
                      <a:pt x="3963" y="1905"/>
                    </a:lnTo>
                    <a:lnTo>
                      <a:pt x="3970" y="1930"/>
                    </a:lnTo>
                    <a:lnTo>
                      <a:pt x="3975" y="1956"/>
                    </a:lnTo>
                    <a:lnTo>
                      <a:pt x="3980" y="1981"/>
                    </a:lnTo>
                    <a:lnTo>
                      <a:pt x="3984" y="2008"/>
                    </a:lnTo>
                    <a:lnTo>
                      <a:pt x="3987" y="2035"/>
                    </a:lnTo>
                    <a:lnTo>
                      <a:pt x="3990" y="2062"/>
                    </a:lnTo>
                    <a:lnTo>
                      <a:pt x="3992" y="2090"/>
                    </a:lnTo>
                    <a:lnTo>
                      <a:pt x="3995" y="2118"/>
                    </a:lnTo>
                    <a:lnTo>
                      <a:pt x="3996" y="2147"/>
                    </a:lnTo>
                    <a:lnTo>
                      <a:pt x="3996" y="2175"/>
                    </a:lnTo>
                    <a:lnTo>
                      <a:pt x="4003" y="2166"/>
                    </a:lnTo>
                    <a:lnTo>
                      <a:pt x="4010" y="2156"/>
                    </a:lnTo>
                    <a:lnTo>
                      <a:pt x="4017" y="2147"/>
                    </a:lnTo>
                    <a:lnTo>
                      <a:pt x="4025" y="2136"/>
                    </a:lnTo>
                    <a:lnTo>
                      <a:pt x="4032" y="2126"/>
                    </a:lnTo>
                    <a:lnTo>
                      <a:pt x="4039" y="2117"/>
                    </a:lnTo>
                    <a:lnTo>
                      <a:pt x="4046" y="2106"/>
                    </a:lnTo>
                    <a:lnTo>
                      <a:pt x="4054" y="2097"/>
                    </a:lnTo>
                    <a:lnTo>
                      <a:pt x="4054" y="2077"/>
                    </a:lnTo>
                    <a:lnTo>
                      <a:pt x="4054" y="2058"/>
                    </a:lnTo>
                    <a:lnTo>
                      <a:pt x="4054" y="2039"/>
                    </a:lnTo>
                    <a:lnTo>
                      <a:pt x="4054" y="2020"/>
                    </a:lnTo>
                    <a:lnTo>
                      <a:pt x="4054" y="2000"/>
                    </a:lnTo>
                    <a:lnTo>
                      <a:pt x="4054" y="1980"/>
                    </a:lnTo>
                    <a:lnTo>
                      <a:pt x="4054" y="1961"/>
                    </a:lnTo>
                    <a:lnTo>
                      <a:pt x="4054" y="1941"/>
                    </a:lnTo>
                    <a:lnTo>
                      <a:pt x="4054" y="1923"/>
                    </a:lnTo>
                    <a:lnTo>
                      <a:pt x="4054" y="1903"/>
                    </a:lnTo>
                    <a:lnTo>
                      <a:pt x="4054" y="1883"/>
                    </a:lnTo>
                    <a:lnTo>
                      <a:pt x="4054" y="1864"/>
                    </a:lnTo>
                    <a:lnTo>
                      <a:pt x="4054" y="1844"/>
                    </a:lnTo>
                    <a:lnTo>
                      <a:pt x="4054" y="1825"/>
                    </a:lnTo>
                    <a:lnTo>
                      <a:pt x="4054" y="1806"/>
                    </a:lnTo>
                    <a:lnTo>
                      <a:pt x="4054" y="1786"/>
                    </a:lnTo>
                    <a:lnTo>
                      <a:pt x="4061" y="1787"/>
                    </a:lnTo>
                    <a:lnTo>
                      <a:pt x="4069" y="1790"/>
                    </a:lnTo>
                    <a:lnTo>
                      <a:pt x="4077" y="1794"/>
                    </a:lnTo>
                    <a:lnTo>
                      <a:pt x="4084" y="1800"/>
                    </a:lnTo>
                    <a:lnTo>
                      <a:pt x="4091" y="1805"/>
                    </a:lnTo>
                    <a:lnTo>
                      <a:pt x="4098" y="1809"/>
                    </a:lnTo>
                    <a:lnTo>
                      <a:pt x="4106" y="1812"/>
                    </a:lnTo>
                    <a:lnTo>
                      <a:pt x="4113" y="1813"/>
                    </a:lnTo>
                    <a:lnTo>
                      <a:pt x="4111" y="1765"/>
                    </a:lnTo>
                    <a:lnTo>
                      <a:pt x="4106" y="1716"/>
                    </a:lnTo>
                    <a:lnTo>
                      <a:pt x="4096" y="1669"/>
                    </a:lnTo>
                    <a:lnTo>
                      <a:pt x="4085" y="1621"/>
                    </a:lnTo>
                    <a:lnTo>
                      <a:pt x="4070" y="1576"/>
                    </a:lnTo>
                    <a:lnTo>
                      <a:pt x="4054" y="1531"/>
                    </a:lnTo>
                    <a:lnTo>
                      <a:pt x="4035" y="1488"/>
                    </a:lnTo>
                    <a:lnTo>
                      <a:pt x="4015" y="1445"/>
                    </a:lnTo>
                    <a:lnTo>
                      <a:pt x="3995" y="1405"/>
                    </a:lnTo>
                    <a:lnTo>
                      <a:pt x="3972" y="1368"/>
                    </a:lnTo>
                    <a:lnTo>
                      <a:pt x="3950" y="1332"/>
                    </a:lnTo>
                    <a:lnTo>
                      <a:pt x="3927" y="1299"/>
                    </a:lnTo>
                    <a:lnTo>
                      <a:pt x="3904" y="1268"/>
                    </a:lnTo>
                    <a:lnTo>
                      <a:pt x="3882" y="1240"/>
                    </a:lnTo>
                    <a:lnTo>
                      <a:pt x="3861" y="1215"/>
                    </a:lnTo>
                    <a:lnTo>
                      <a:pt x="3841" y="1194"/>
                    </a:lnTo>
                    <a:lnTo>
                      <a:pt x="3855" y="1196"/>
                    </a:lnTo>
                    <a:lnTo>
                      <a:pt x="3870" y="1201"/>
                    </a:lnTo>
                    <a:lnTo>
                      <a:pt x="3885" y="1208"/>
                    </a:lnTo>
                    <a:lnTo>
                      <a:pt x="3898" y="1218"/>
                    </a:lnTo>
                    <a:lnTo>
                      <a:pt x="3913" y="1232"/>
                    </a:lnTo>
                    <a:lnTo>
                      <a:pt x="3927" y="1246"/>
                    </a:lnTo>
                    <a:lnTo>
                      <a:pt x="3941" y="1262"/>
                    </a:lnTo>
                    <a:lnTo>
                      <a:pt x="3954" y="1279"/>
                    </a:lnTo>
                    <a:lnTo>
                      <a:pt x="3968" y="1298"/>
                    </a:lnTo>
                    <a:lnTo>
                      <a:pt x="3981" y="1316"/>
                    </a:lnTo>
                    <a:lnTo>
                      <a:pt x="3995" y="1336"/>
                    </a:lnTo>
                    <a:lnTo>
                      <a:pt x="4007" y="1356"/>
                    </a:lnTo>
                    <a:lnTo>
                      <a:pt x="4019" y="1374"/>
                    </a:lnTo>
                    <a:lnTo>
                      <a:pt x="4031" y="1392"/>
                    </a:lnTo>
                    <a:lnTo>
                      <a:pt x="4042" y="1408"/>
                    </a:lnTo>
                    <a:lnTo>
                      <a:pt x="4054" y="1424"/>
                    </a:lnTo>
                    <a:lnTo>
                      <a:pt x="4060" y="1409"/>
                    </a:lnTo>
                    <a:lnTo>
                      <a:pt x="4064" y="1393"/>
                    </a:lnTo>
                    <a:lnTo>
                      <a:pt x="4065" y="1375"/>
                    </a:lnTo>
                    <a:lnTo>
                      <a:pt x="4064" y="1357"/>
                    </a:lnTo>
                    <a:lnTo>
                      <a:pt x="4060" y="1337"/>
                    </a:lnTo>
                    <a:lnTo>
                      <a:pt x="4055" y="1317"/>
                    </a:lnTo>
                    <a:lnTo>
                      <a:pt x="4048" y="1298"/>
                    </a:lnTo>
                    <a:lnTo>
                      <a:pt x="4039" y="1278"/>
                    </a:lnTo>
                    <a:lnTo>
                      <a:pt x="4030" y="1260"/>
                    </a:lnTo>
                    <a:lnTo>
                      <a:pt x="4019" y="1241"/>
                    </a:lnTo>
                    <a:lnTo>
                      <a:pt x="4009" y="1223"/>
                    </a:lnTo>
                    <a:lnTo>
                      <a:pt x="3998" y="1208"/>
                    </a:lnTo>
                    <a:lnTo>
                      <a:pt x="3986" y="1195"/>
                    </a:lnTo>
                    <a:lnTo>
                      <a:pt x="3976" y="1182"/>
                    </a:lnTo>
                    <a:lnTo>
                      <a:pt x="3966" y="1172"/>
                    </a:lnTo>
                    <a:lnTo>
                      <a:pt x="3956" y="1165"/>
                    </a:lnTo>
                    <a:lnTo>
                      <a:pt x="3977" y="1166"/>
                    </a:lnTo>
                    <a:lnTo>
                      <a:pt x="3996" y="1169"/>
                    </a:lnTo>
                    <a:lnTo>
                      <a:pt x="4012" y="1174"/>
                    </a:lnTo>
                    <a:lnTo>
                      <a:pt x="4029" y="1180"/>
                    </a:lnTo>
                    <a:lnTo>
                      <a:pt x="4044" y="1188"/>
                    </a:lnTo>
                    <a:lnTo>
                      <a:pt x="4058" y="1198"/>
                    </a:lnTo>
                    <a:lnTo>
                      <a:pt x="4071" y="1208"/>
                    </a:lnTo>
                    <a:lnTo>
                      <a:pt x="4084" y="1219"/>
                    </a:lnTo>
                    <a:lnTo>
                      <a:pt x="4096" y="1231"/>
                    </a:lnTo>
                    <a:lnTo>
                      <a:pt x="4108" y="1242"/>
                    </a:lnTo>
                    <a:lnTo>
                      <a:pt x="4118" y="1252"/>
                    </a:lnTo>
                    <a:lnTo>
                      <a:pt x="4130" y="1263"/>
                    </a:lnTo>
                    <a:lnTo>
                      <a:pt x="4140" y="1273"/>
                    </a:lnTo>
                    <a:lnTo>
                      <a:pt x="4150" y="1281"/>
                    </a:lnTo>
                    <a:lnTo>
                      <a:pt x="4161" y="1289"/>
                    </a:lnTo>
                    <a:lnTo>
                      <a:pt x="4172" y="1295"/>
                    </a:lnTo>
                    <a:lnTo>
                      <a:pt x="4170" y="1280"/>
                    </a:lnTo>
                    <a:lnTo>
                      <a:pt x="4166" y="1266"/>
                    </a:lnTo>
                    <a:lnTo>
                      <a:pt x="4161" y="1251"/>
                    </a:lnTo>
                    <a:lnTo>
                      <a:pt x="4153" y="1236"/>
                    </a:lnTo>
                    <a:lnTo>
                      <a:pt x="4145" y="1221"/>
                    </a:lnTo>
                    <a:lnTo>
                      <a:pt x="4136" y="1206"/>
                    </a:lnTo>
                    <a:lnTo>
                      <a:pt x="4125" y="1190"/>
                    </a:lnTo>
                    <a:lnTo>
                      <a:pt x="4113" y="1176"/>
                    </a:lnTo>
                    <a:lnTo>
                      <a:pt x="4100" y="1163"/>
                    </a:lnTo>
                    <a:lnTo>
                      <a:pt x="4086" y="1148"/>
                    </a:lnTo>
                    <a:lnTo>
                      <a:pt x="4070" y="1136"/>
                    </a:lnTo>
                    <a:lnTo>
                      <a:pt x="4054" y="1123"/>
                    </a:lnTo>
                    <a:lnTo>
                      <a:pt x="4036" y="1113"/>
                    </a:lnTo>
                    <a:lnTo>
                      <a:pt x="4016" y="1103"/>
                    </a:lnTo>
                    <a:lnTo>
                      <a:pt x="3997" y="1094"/>
                    </a:lnTo>
                    <a:lnTo>
                      <a:pt x="3976" y="1087"/>
                    </a:lnTo>
                    <a:lnTo>
                      <a:pt x="3997" y="1083"/>
                    </a:lnTo>
                    <a:lnTo>
                      <a:pt x="4015" y="1082"/>
                    </a:lnTo>
                    <a:lnTo>
                      <a:pt x="4034" y="1083"/>
                    </a:lnTo>
                    <a:lnTo>
                      <a:pt x="4051" y="1085"/>
                    </a:lnTo>
                    <a:lnTo>
                      <a:pt x="4067" y="1090"/>
                    </a:lnTo>
                    <a:lnTo>
                      <a:pt x="4083" y="1096"/>
                    </a:lnTo>
                    <a:lnTo>
                      <a:pt x="4098" y="1106"/>
                    </a:lnTo>
                    <a:lnTo>
                      <a:pt x="4113" y="1116"/>
                    </a:lnTo>
                    <a:lnTo>
                      <a:pt x="4127" y="1130"/>
                    </a:lnTo>
                    <a:lnTo>
                      <a:pt x="4142" y="1144"/>
                    </a:lnTo>
                    <a:lnTo>
                      <a:pt x="4157" y="1159"/>
                    </a:lnTo>
                    <a:lnTo>
                      <a:pt x="4171" y="1178"/>
                    </a:lnTo>
                    <a:lnTo>
                      <a:pt x="4186" y="1198"/>
                    </a:lnTo>
                    <a:lnTo>
                      <a:pt x="4200" y="1218"/>
                    </a:lnTo>
                    <a:lnTo>
                      <a:pt x="4216" y="1241"/>
                    </a:lnTo>
                    <a:lnTo>
                      <a:pt x="4231" y="1266"/>
                    </a:lnTo>
                    <a:lnTo>
                      <a:pt x="4230" y="1248"/>
                    </a:lnTo>
                    <a:lnTo>
                      <a:pt x="4226" y="1229"/>
                    </a:lnTo>
                    <a:lnTo>
                      <a:pt x="4220" y="1208"/>
                    </a:lnTo>
                    <a:lnTo>
                      <a:pt x="4210" y="1187"/>
                    </a:lnTo>
                    <a:lnTo>
                      <a:pt x="4200" y="1166"/>
                    </a:lnTo>
                    <a:lnTo>
                      <a:pt x="4187" y="1143"/>
                    </a:lnTo>
                    <a:lnTo>
                      <a:pt x="4173" y="1121"/>
                    </a:lnTo>
                    <a:lnTo>
                      <a:pt x="4159" y="1100"/>
                    </a:lnTo>
                    <a:lnTo>
                      <a:pt x="4142" y="1078"/>
                    </a:lnTo>
                    <a:lnTo>
                      <a:pt x="4126" y="1057"/>
                    </a:lnTo>
                    <a:lnTo>
                      <a:pt x="4110" y="1038"/>
                    </a:lnTo>
                    <a:lnTo>
                      <a:pt x="4094" y="1019"/>
                    </a:lnTo>
                    <a:lnTo>
                      <a:pt x="4079" y="1003"/>
                    </a:lnTo>
                    <a:lnTo>
                      <a:pt x="4063" y="987"/>
                    </a:lnTo>
                    <a:lnTo>
                      <a:pt x="4051" y="975"/>
                    </a:lnTo>
                    <a:lnTo>
                      <a:pt x="4038" y="963"/>
                    </a:lnTo>
                    <a:lnTo>
                      <a:pt x="4027" y="951"/>
                    </a:lnTo>
                    <a:lnTo>
                      <a:pt x="4016" y="946"/>
                    </a:lnTo>
                    <a:lnTo>
                      <a:pt x="4006" y="946"/>
                    </a:lnTo>
                    <a:lnTo>
                      <a:pt x="3997" y="948"/>
                    </a:lnTo>
                    <a:lnTo>
                      <a:pt x="3987" y="950"/>
                    </a:lnTo>
                    <a:lnTo>
                      <a:pt x="3978" y="949"/>
                    </a:lnTo>
                    <a:lnTo>
                      <a:pt x="3968" y="945"/>
                    </a:lnTo>
                    <a:lnTo>
                      <a:pt x="3956" y="932"/>
                    </a:lnTo>
                    <a:lnTo>
                      <a:pt x="3978" y="918"/>
                    </a:lnTo>
                    <a:lnTo>
                      <a:pt x="3997" y="909"/>
                    </a:lnTo>
                    <a:lnTo>
                      <a:pt x="4014" y="903"/>
                    </a:lnTo>
                    <a:lnTo>
                      <a:pt x="4031" y="902"/>
                    </a:lnTo>
                    <a:lnTo>
                      <a:pt x="4046" y="907"/>
                    </a:lnTo>
                    <a:lnTo>
                      <a:pt x="4061" y="914"/>
                    </a:lnTo>
                    <a:lnTo>
                      <a:pt x="4074" y="925"/>
                    </a:lnTo>
                    <a:lnTo>
                      <a:pt x="4088" y="940"/>
                    </a:lnTo>
                    <a:lnTo>
                      <a:pt x="4100" y="956"/>
                    </a:lnTo>
                    <a:lnTo>
                      <a:pt x="4114" y="977"/>
                    </a:lnTo>
                    <a:lnTo>
                      <a:pt x="4128" y="999"/>
                    </a:lnTo>
                    <a:lnTo>
                      <a:pt x="4142" y="1023"/>
                    </a:lnTo>
                    <a:lnTo>
                      <a:pt x="4158" y="1050"/>
                    </a:lnTo>
                    <a:lnTo>
                      <a:pt x="4174" y="1079"/>
                    </a:lnTo>
                    <a:lnTo>
                      <a:pt x="4192" y="1108"/>
                    </a:lnTo>
                    <a:lnTo>
                      <a:pt x="4212" y="1139"/>
                    </a:lnTo>
                    <a:lnTo>
                      <a:pt x="4215" y="1104"/>
                    </a:lnTo>
                    <a:lnTo>
                      <a:pt x="4213" y="1071"/>
                    </a:lnTo>
                    <a:lnTo>
                      <a:pt x="4207" y="1041"/>
                    </a:lnTo>
                    <a:lnTo>
                      <a:pt x="4198" y="1014"/>
                    </a:lnTo>
                    <a:lnTo>
                      <a:pt x="4187" y="988"/>
                    </a:lnTo>
                    <a:lnTo>
                      <a:pt x="4172" y="964"/>
                    </a:lnTo>
                    <a:lnTo>
                      <a:pt x="4157" y="943"/>
                    </a:lnTo>
                    <a:lnTo>
                      <a:pt x="4140" y="921"/>
                    </a:lnTo>
                    <a:lnTo>
                      <a:pt x="4123" y="901"/>
                    </a:lnTo>
                    <a:lnTo>
                      <a:pt x="4106" y="882"/>
                    </a:lnTo>
                    <a:lnTo>
                      <a:pt x="4089" y="863"/>
                    </a:lnTo>
                    <a:lnTo>
                      <a:pt x="4073" y="844"/>
                    </a:lnTo>
                    <a:lnTo>
                      <a:pt x="4060" y="824"/>
                    </a:lnTo>
                    <a:lnTo>
                      <a:pt x="4049" y="803"/>
                    </a:lnTo>
                    <a:lnTo>
                      <a:pt x="4039" y="783"/>
                    </a:lnTo>
                    <a:lnTo>
                      <a:pt x="4034" y="760"/>
                    </a:lnTo>
                    <a:lnTo>
                      <a:pt x="4010" y="760"/>
                    </a:lnTo>
                    <a:lnTo>
                      <a:pt x="3991" y="769"/>
                    </a:lnTo>
                    <a:lnTo>
                      <a:pt x="3977" y="786"/>
                    </a:lnTo>
                    <a:lnTo>
                      <a:pt x="3964" y="806"/>
                    </a:lnTo>
                    <a:lnTo>
                      <a:pt x="3954" y="831"/>
                    </a:lnTo>
                    <a:lnTo>
                      <a:pt x="3943" y="857"/>
                    </a:lnTo>
                    <a:lnTo>
                      <a:pt x="3931" y="883"/>
                    </a:lnTo>
                    <a:lnTo>
                      <a:pt x="3917" y="907"/>
                    </a:lnTo>
                    <a:lnTo>
                      <a:pt x="3913" y="900"/>
                    </a:lnTo>
                    <a:lnTo>
                      <a:pt x="3908" y="893"/>
                    </a:lnTo>
                    <a:lnTo>
                      <a:pt x="3904" y="884"/>
                    </a:lnTo>
                    <a:lnTo>
                      <a:pt x="3899" y="875"/>
                    </a:lnTo>
                    <a:lnTo>
                      <a:pt x="3895" y="863"/>
                    </a:lnTo>
                    <a:lnTo>
                      <a:pt x="3890" y="851"/>
                    </a:lnTo>
                    <a:lnTo>
                      <a:pt x="3885" y="838"/>
                    </a:lnTo>
                    <a:lnTo>
                      <a:pt x="3880" y="825"/>
                    </a:lnTo>
                    <a:lnTo>
                      <a:pt x="3876" y="812"/>
                    </a:lnTo>
                    <a:lnTo>
                      <a:pt x="3872" y="798"/>
                    </a:lnTo>
                    <a:lnTo>
                      <a:pt x="3868" y="785"/>
                    </a:lnTo>
                    <a:lnTo>
                      <a:pt x="3865" y="771"/>
                    </a:lnTo>
                    <a:lnTo>
                      <a:pt x="3863" y="759"/>
                    </a:lnTo>
                    <a:lnTo>
                      <a:pt x="3861" y="746"/>
                    </a:lnTo>
                    <a:lnTo>
                      <a:pt x="3859" y="735"/>
                    </a:lnTo>
                    <a:lnTo>
                      <a:pt x="3859" y="725"/>
                    </a:lnTo>
                    <a:lnTo>
                      <a:pt x="3857" y="737"/>
                    </a:lnTo>
                    <a:lnTo>
                      <a:pt x="3852" y="753"/>
                    </a:lnTo>
                    <a:lnTo>
                      <a:pt x="3845" y="770"/>
                    </a:lnTo>
                    <a:lnTo>
                      <a:pt x="3837" y="790"/>
                    </a:lnTo>
                    <a:lnTo>
                      <a:pt x="3826" y="808"/>
                    </a:lnTo>
                    <a:lnTo>
                      <a:pt x="3817" y="827"/>
                    </a:lnTo>
                    <a:lnTo>
                      <a:pt x="3808" y="842"/>
                    </a:lnTo>
                    <a:lnTo>
                      <a:pt x="3799" y="855"/>
                    </a:lnTo>
                    <a:lnTo>
                      <a:pt x="3789" y="844"/>
                    </a:lnTo>
                    <a:lnTo>
                      <a:pt x="3781" y="829"/>
                    </a:lnTo>
                    <a:lnTo>
                      <a:pt x="3772" y="814"/>
                    </a:lnTo>
                    <a:lnTo>
                      <a:pt x="3766" y="795"/>
                    </a:lnTo>
                    <a:lnTo>
                      <a:pt x="3760" y="775"/>
                    </a:lnTo>
                    <a:lnTo>
                      <a:pt x="3755" y="754"/>
                    </a:lnTo>
                    <a:lnTo>
                      <a:pt x="3751" y="732"/>
                    </a:lnTo>
                    <a:lnTo>
                      <a:pt x="3746" y="708"/>
                    </a:lnTo>
                    <a:lnTo>
                      <a:pt x="3742" y="686"/>
                    </a:lnTo>
                    <a:lnTo>
                      <a:pt x="3739" y="663"/>
                    </a:lnTo>
                    <a:lnTo>
                      <a:pt x="3736" y="640"/>
                    </a:lnTo>
                    <a:lnTo>
                      <a:pt x="3734" y="617"/>
                    </a:lnTo>
                    <a:lnTo>
                      <a:pt x="3731" y="597"/>
                    </a:lnTo>
                    <a:lnTo>
                      <a:pt x="3728" y="577"/>
                    </a:lnTo>
                    <a:lnTo>
                      <a:pt x="3725" y="560"/>
                    </a:lnTo>
                    <a:lnTo>
                      <a:pt x="3721" y="544"/>
                    </a:lnTo>
                    <a:close/>
                    <a:moveTo>
                      <a:pt x="1391" y="2719"/>
                    </a:moveTo>
                    <a:lnTo>
                      <a:pt x="1390" y="2738"/>
                    </a:lnTo>
                    <a:lnTo>
                      <a:pt x="1386" y="2760"/>
                    </a:lnTo>
                    <a:lnTo>
                      <a:pt x="1380" y="2781"/>
                    </a:lnTo>
                    <a:lnTo>
                      <a:pt x="1374" y="2801"/>
                    </a:lnTo>
                    <a:lnTo>
                      <a:pt x="1367" y="2821"/>
                    </a:lnTo>
                    <a:lnTo>
                      <a:pt x="1361" y="2838"/>
                    </a:lnTo>
                    <a:lnTo>
                      <a:pt x="1357" y="2854"/>
                    </a:lnTo>
                    <a:lnTo>
                      <a:pt x="1356" y="2865"/>
                    </a:lnTo>
                    <a:lnTo>
                      <a:pt x="1363" y="2877"/>
                    </a:lnTo>
                    <a:lnTo>
                      <a:pt x="1371" y="2887"/>
                    </a:lnTo>
                    <a:lnTo>
                      <a:pt x="1381" y="2896"/>
                    </a:lnTo>
                    <a:lnTo>
                      <a:pt x="1390" y="2903"/>
                    </a:lnTo>
                    <a:lnTo>
                      <a:pt x="1402" y="2911"/>
                    </a:lnTo>
                    <a:lnTo>
                      <a:pt x="1412" y="2916"/>
                    </a:lnTo>
                    <a:lnTo>
                      <a:pt x="1424" y="2921"/>
                    </a:lnTo>
                    <a:lnTo>
                      <a:pt x="1436" y="2925"/>
                    </a:lnTo>
                    <a:lnTo>
                      <a:pt x="1448" y="2928"/>
                    </a:lnTo>
                    <a:lnTo>
                      <a:pt x="1461" y="2930"/>
                    </a:lnTo>
                    <a:lnTo>
                      <a:pt x="1473" y="2932"/>
                    </a:lnTo>
                    <a:lnTo>
                      <a:pt x="1486" y="2933"/>
                    </a:lnTo>
                    <a:lnTo>
                      <a:pt x="1498" y="2934"/>
                    </a:lnTo>
                    <a:lnTo>
                      <a:pt x="1510" y="2935"/>
                    </a:lnTo>
                    <a:lnTo>
                      <a:pt x="1521" y="2935"/>
                    </a:lnTo>
                    <a:lnTo>
                      <a:pt x="1532" y="2935"/>
                    </a:lnTo>
                    <a:lnTo>
                      <a:pt x="1534" y="2911"/>
                    </a:lnTo>
                    <a:lnTo>
                      <a:pt x="1537" y="2889"/>
                    </a:lnTo>
                    <a:lnTo>
                      <a:pt x="1539" y="2869"/>
                    </a:lnTo>
                    <a:lnTo>
                      <a:pt x="1543" y="2852"/>
                    </a:lnTo>
                    <a:lnTo>
                      <a:pt x="1547" y="2836"/>
                    </a:lnTo>
                    <a:lnTo>
                      <a:pt x="1552" y="2822"/>
                    </a:lnTo>
                    <a:lnTo>
                      <a:pt x="1559" y="2808"/>
                    </a:lnTo>
                    <a:lnTo>
                      <a:pt x="1568" y="2796"/>
                    </a:lnTo>
                    <a:lnTo>
                      <a:pt x="1564" y="2765"/>
                    </a:lnTo>
                    <a:lnTo>
                      <a:pt x="1558" y="2740"/>
                    </a:lnTo>
                    <a:lnTo>
                      <a:pt x="1551" y="2721"/>
                    </a:lnTo>
                    <a:lnTo>
                      <a:pt x="1544" y="2706"/>
                    </a:lnTo>
                    <a:lnTo>
                      <a:pt x="1535" y="2697"/>
                    </a:lnTo>
                    <a:lnTo>
                      <a:pt x="1525" y="2691"/>
                    </a:lnTo>
                    <a:lnTo>
                      <a:pt x="1515" y="2689"/>
                    </a:lnTo>
                    <a:lnTo>
                      <a:pt x="1504" y="2689"/>
                    </a:lnTo>
                    <a:lnTo>
                      <a:pt x="1492" y="2691"/>
                    </a:lnTo>
                    <a:lnTo>
                      <a:pt x="1479" y="2695"/>
                    </a:lnTo>
                    <a:lnTo>
                      <a:pt x="1466" y="2700"/>
                    </a:lnTo>
                    <a:lnTo>
                      <a:pt x="1451" y="2705"/>
                    </a:lnTo>
                    <a:lnTo>
                      <a:pt x="1438" y="2710"/>
                    </a:lnTo>
                    <a:lnTo>
                      <a:pt x="1422" y="2714"/>
                    </a:lnTo>
                    <a:lnTo>
                      <a:pt x="1407" y="2718"/>
                    </a:lnTo>
                    <a:lnTo>
                      <a:pt x="1391" y="2719"/>
                    </a:lnTo>
                    <a:close/>
                    <a:moveTo>
                      <a:pt x="1156" y="1631"/>
                    </a:moveTo>
                    <a:lnTo>
                      <a:pt x="1143" y="1615"/>
                    </a:lnTo>
                    <a:lnTo>
                      <a:pt x="1133" y="1600"/>
                    </a:lnTo>
                    <a:lnTo>
                      <a:pt x="1123" y="1587"/>
                    </a:lnTo>
                    <a:lnTo>
                      <a:pt x="1116" y="1576"/>
                    </a:lnTo>
                    <a:lnTo>
                      <a:pt x="1110" y="1564"/>
                    </a:lnTo>
                    <a:lnTo>
                      <a:pt x="1107" y="1554"/>
                    </a:lnTo>
                    <a:lnTo>
                      <a:pt x="1105" y="1543"/>
                    </a:lnTo>
                    <a:lnTo>
                      <a:pt x="1105" y="1530"/>
                    </a:lnTo>
                    <a:lnTo>
                      <a:pt x="1116" y="1524"/>
                    </a:lnTo>
                    <a:lnTo>
                      <a:pt x="1128" y="1520"/>
                    </a:lnTo>
                    <a:lnTo>
                      <a:pt x="1141" y="1517"/>
                    </a:lnTo>
                    <a:lnTo>
                      <a:pt x="1153" y="1515"/>
                    </a:lnTo>
                    <a:lnTo>
                      <a:pt x="1166" y="1515"/>
                    </a:lnTo>
                    <a:lnTo>
                      <a:pt x="1177" y="1517"/>
                    </a:lnTo>
                    <a:lnTo>
                      <a:pt x="1187" y="1521"/>
                    </a:lnTo>
                    <a:lnTo>
                      <a:pt x="1195" y="1527"/>
                    </a:lnTo>
                    <a:lnTo>
                      <a:pt x="1191" y="1545"/>
                    </a:lnTo>
                    <a:lnTo>
                      <a:pt x="1188" y="1563"/>
                    </a:lnTo>
                    <a:lnTo>
                      <a:pt x="1186" y="1581"/>
                    </a:lnTo>
                    <a:lnTo>
                      <a:pt x="1187" y="1599"/>
                    </a:lnTo>
                    <a:lnTo>
                      <a:pt x="1191" y="1619"/>
                    </a:lnTo>
                    <a:lnTo>
                      <a:pt x="1200" y="1640"/>
                    </a:lnTo>
                    <a:lnTo>
                      <a:pt x="1214" y="1660"/>
                    </a:lnTo>
                    <a:lnTo>
                      <a:pt x="1234" y="1682"/>
                    </a:lnTo>
                    <a:lnTo>
                      <a:pt x="1254" y="1683"/>
                    </a:lnTo>
                    <a:lnTo>
                      <a:pt x="1273" y="1687"/>
                    </a:lnTo>
                    <a:lnTo>
                      <a:pt x="1292" y="1691"/>
                    </a:lnTo>
                    <a:lnTo>
                      <a:pt x="1311" y="1694"/>
                    </a:lnTo>
                    <a:lnTo>
                      <a:pt x="1330" y="1697"/>
                    </a:lnTo>
                    <a:lnTo>
                      <a:pt x="1350" y="1696"/>
                    </a:lnTo>
                    <a:lnTo>
                      <a:pt x="1370" y="1691"/>
                    </a:lnTo>
                    <a:lnTo>
                      <a:pt x="1391" y="1682"/>
                    </a:lnTo>
                    <a:lnTo>
                      <a:pt x="1397" y="1673"/>
                    </a:lnTo>
                    <a:lnTo>
                      <a:pt x="1402" y="1664"/>
                    </a:lnTo>
                    <a:lnTo>
                      <a:pt x="1406" y="1656"/>
                    </a:lnTo>
                    <a:lnTo>
                      <a:pt x="1408" y="1648"/>
                    </a:lnTo>
                    <a:lnTo>
                      <a:pt x="1409" y="1638"/>
                    </a:lnTo>
                    <a:lnTo>
                      <a:pt x="1410" y="1625"/>
                    </a:lnTo>
                    <a:lnTo>
                      <a:pt x="1410" y="1611"/>
                    </a:lnTo>
                    <a:lnTo>
                      <a:pt x="1410" y="1593"/>
                    </a:lnTo>
                    <a:lnTo>
                      <a:pt x="1418" y="1593"/>
                    </a:lnTo>
                    <a:lnTo>
                      <a:pt x="1429" y="1595"/>
                    </a:lnTo>
                    <a:lnTo>
                      <a:pt x="1441" y="1597"/>
                    </a:lnTo>
                    <a:lnTo>
                      <a:pt x="1455" y="1600"/>
                    </a:lnTo>
                    <a:lnTo>
                      <a:pt x="1468" y="1606"/>
                    </a:lnTo>
                    <a:lnTo>
                      <a:pt x="1483" y="1613"/>
                    </a:lnTo>
                    <a:lnTo>
                      <a:pt x="1496" y="1621"/>
                    </a:lnTo>
                    <a:lnTo>
                      <a:pt x="1509" y="1631"/>
                    </a:lnTo>
                    <a:lnTo>
                      <a:pt x="1507" y="1641"/>
                    </a:lnTo>
                    <a:lnTo>
                      <a:pt x="1505" y="1651"/>
                    </a:lnTo>
                    <a:lnTo>
                      <a:pt x="1502" y="1660"/>
                    </a:lnTo>
                    <a:lnTo>
                      <a:pt x="1499" y="1670"/>
                    </a:lnTo>
                    <a:lnTo>
                      <a:pt x="1495" y="1679"/>
                    </a:lnTo>
                    <a:lnTo>
                      <a:pt x="1492" y="1689"/>
                    </a:lnTo>
                    <a:lnTo>
                      <a:pt x="1490" y="1698"/>
                    </a:lnTo>
                    <a:lnTo>
                      <a:pt x="1489" y="1709"/>
                    </a:lnTo>
                    <a:lnTo>
                      <a:pt x="1506" y="1710"/>
                    </a:lnTo>
                    <a:lnTo>
                      <a:pt x="1518" y="1716"/>
                    </a:lnTo>
                    <a:lnTo>
                      <a:pt x="1525" y="1726"/>
                    </a:lnTo>
                    <a:lnTo>
                      <a:pt x="1533" y="1741"/>
                    </a:lnTo>
                    <a:lnTo>
                      <a:pt x="1544" y="1759"/>
                    </a:lnTo>
                    <a:lnTo>
                      <a:pt x="1560" y="1782"/>
                    </a:lnTo>
                    <a:lnTo>
                      <a:pt x="1587" y="1808"/>
                    </a:lnTo>
                    <a:lnTo>
                      <a:pt x="1626" y="1838"/>
                    </a:lnTo>
                    <a:lnTo>
                      <a:pt x="1627" y="1828"/>
                    </a:lnTo>
                    <a:lnTo>
                      <a:pt x="1629" y="1814"/>
                    </a:lnTo>
                    <a:lnTo>
                      <a:pt x="1632" y="1800"/>
                    </a:lnTo>
                    <a:lnTo>
                      <a:pt x="1636" y="1783"/>
                    </a:lnTo>
                    <a:lnTo>
                      <a:pt x="1639" y="1766"/>
                    </a:lnTo>
                    <a:lnTo>
                      <a:pt x="1642" y="1747"/>
                    </a:lnTo>
                    <a:lnTo>
                      <a:pt x="1644" y="1728"/>
                    </a:lnTo>
                    <a:lnTo>
                      <a:pt x="1646" y="1709"/>
                    </a:lnTo>
                    <a:lnTo>
                      <a:pt x="1653" y="1719"/>
                    </a:lnTo>
                    <a:lnTo>
                      <a:pt x="1661" y="1728"/>
                    </a:lnTo>
                    <a:lnTo>
                      <a:pt x="1668" y="1739"/>
                    </a:lnTo>
                    <a:lnTo>
                      <a:pt x="1676" y="1748"/>
                    </a:lnTo>
                    <a:lnTo>
                      <a:pt x="1683" y="1757"/>
                    </a:lnTo>
                    <a:lnTo>
                      <a:pt x="1690" y="1767"/>
                    </a:lnTo>
                    <a:lnTo>
                      <a:pt x="1697" y="1777"/>
                    </a:lnTo>
                    <a:lnTo>
                      <a:pt x="1705" y="1786"/>
                    </a:lnTo>
                    <a:lnTo>
                      <a:pt x="1705" y="1773"/>
                    </a:lnTo>
                    <a:lnTo>
                      <a:pt x="1705" y="1760"/>
                    </a:lnTo>
                    <a:lnTo>
                      <a:pt x="1705" y="1747"/>
                    </a:lnTo>
                    <a:lnTo>
                      <a:pt x="1705" y="1734"/>
                    </a:lnTo>
                    <a:lnTo>
                      <a:pt x="1705" y="1721"/>
                    </a:lnTo>
                    <a:lnTo>
                      <a:pt x="1705" y="1708"/>
                    </a:lnTo>
                    <a:lnTo>
                      <a:pt x="1705" y="1695"/>
                    </a:lnTo>
                    <a:lnTo>
                      <a:pt x="1705" y="1682"/>
                    </a:lnTo>
                    <a:lnTo>
                      <a:pt x="1682" y="1653"/>
                    </a:lnTo>
                    <a:lnTo>
                      <a:pt x="1660" y="1625"/>
                    </a:lnTo>
                    <a:lnTo>
                      <a:pt x="1639" y="1600"/>
                    </a:lnTo>
                    <a:lnTo>
                      <a:pt x="1620" y="1578"/>
                    </a:lnTo>
                    <a:lnTo>
                      <a:pt x="1601" y="1557"/>
                    </a:lnTo>
                    <a:lnTo>
                      <a:pt x="1583" y="1538"/>
                    </a:lnTo>
                    <a:lnTo>
                      <a:pt x="1567" y="1523"/>
                    </a:lnTo>
                    <a:lnTo>
                      <a:pt x="1550" y="1509"/>
                    </a:lnTo>
                    <a:lnTo>
                      <a:pt x="1533" y="1499"/>
                    </a:lnTo>
                    <a:lnTo>
                      <a:pt x="1519" y="1491"/>
                    </a:lnTo>
                    <a:lnTo>
                      <a:pt x="1503" y="1486"/>
                    </a:lnTo>
                    <a:lnTo>
                      <a:pt x="1489" y="1483"/>
                    </a:lnTo>
                    <a:lnTo>
                      <a:pt x="1474" y="1483"/>
                    </a:lnTo>
                    <a:lnTo>
                      <a:pt x="1460" y="1486"/>
                    </a:lnTo>
                    <a:lnTo>
                      <a:pt x="1445" y="1492"/>
                    </a:lnTo>
                    <a:lnTo>
                      <a:pt x="1431" y="1501"/>
                    </a:lnTo>
                    <a:lnTo>
                      <a:pt x="1401" y="1486"/>
                    </a:lnTo>
                    <a:lnTo>
                      <a:pt x="1371" y="1475"/>
                    </a:lnTo>
                    <a:lnTo>
                      <a:pt x="1343" y="1467"/>
                    </a:lnTo>
                    <a:lnTo>
                      <a:pt x="1315" y="1463"/>
                    </a:lnTo>
                    <a:lnTo>
                      <a:pt x="1289" y="1461"/>
                    </a:lnTo>
                    <a:lnTo>
                      <a:pt x="1262" y="1461"/>
                    </a:lnTo>
                    <a:lnTo>
                      <a:pt x="1237" y="1463"/>
                    </a:lnTo>
                    <a:lnTo>
                      <a:pt x="1211" y="1467"/>
                    </a:lnTo>
                    <a:lnTo>
                      <a:pt x="1184" y="1472"/>
                    </a:lnTo>
                    <a:lnTo>
                      <a:pt x="1157" y="1477"/>
                    </a:lnTo>
                    <a:lnTo>
                      <a:pt x="1130" y="1483"/>
                    </a:lnTo>
                    <a:lnTo>
                      <a:pt x="1102" y="1489"/>
                    </a:lnTo>
                    <a:lnTo>
                      <a:pt x="1074" y="1493"/>
                    </a:lnTo>
                    <a:lnTo>
                      <a:pt x="1043" y="1497"/>
                    </a:lnTo>
                    <a:lnTo>
                      <a:pt x="1012" y="1500"/>
                    </a:lnTo>
                    <a:lnTo>
                      <a:pt x="980" y="1501"/>
                    </a:lnTo>
                    <a:lnTo>
                      <a:pt x="988" y="1503"/>
                    </a:lnTo>
                    <a:lnTo>
                      <a:pt x="999" y="1509"/>
                    </a:lnTo>
                    <a:lnTo>
                      <a:pt x="1010" y="1518"/>
                    </a:lnTo>
                    <a:lnTo>
                      <a:pt x="1023" y="1528"/>
                    </a:lnTo>
                    <a:lnTo>
                      <a:pt x="1035" y="1538"/>
                    </a:lnTo>
                    <a:lnTo>
                      <a:pt x="1047" y="1547"/>
                    </a:lnTo>
                    <a:lnTo>
                      <a:pt x="1057" y="1553"/>
                    </a:lnTo>
                    <a:lnTo>
                      <a:pt x="1065" y="1555"/>
                    </a:lnTo>
                    <a:lnTo>
                      <a:pt x="1057" y="1561"/>
                    </a:lnTo>
                    <a:lnTo>
                      <a:pt x="1049" y="1569"/>
                    </a:lnTo>
                    <a:lnTo>
                      <a:pt x="1037" y="1578"/>
                    </a:lnTo>
                    <a:lnTo>
                      <a:pt x="1023" y="1586"/>
                    </a:lnTo>
                    <a:lnTo>
                      <a:pt x="1004" y="1593"/>
                    </a:lnTo>
                    <a:lnTo>
                      <a:pt x="978" y="1599"/>
                    </a:lnTo>
                    <a:lnTo>
                      <a:pt x="944" y="1603"/>
                    </a:lnTo>
                    <a:lnTo>
                      <a:pt x="901" y="1604"/>
                    </a:lnTo>
                    <a:lnTo>
                      <a:pt x="941" y="1611"/>
                    </a:lnTo>
                    <a:lnTo>
                      <a:pt x="973" y="1614"/>
                    </a:lnTo>
                    <a:lnTo>
                      <a:pt x="1001" y="1615"/>
                    </a:lnTo>
                    <a:lnTo>
                      <a:pt x="1023" y="1615"/>
                    </a:lnTo>
                    <a:lnTo>
                      <a:pt x="1040" y="1613"/>
                    </a:lnTo>
                    <a:lnTo>
                      <a:pt x="1056" y="1610"/>
                    </a:lnTo>
                    <a:lnTo>
                      <a:pt x="1067" y="1607"/>
                    </a:lnTo>
                    <a:lnTo>
                      <a:pt x="1077" y="1603"/>
                    </a:lnTo>
                    <a:lnTo>
                      <a:pt x="1085" y="1600"/>
                    </a:lnTo>
                    <a:lnTo>
                      <a:pt x="1092" y="1599"/>
                    </a:lnTo>
                    <a:lnTo>
                      <a:pt x="1098" y="1598"/>
                    </a:lnTo>
                    <a:lnTo>
                      <a:pt x="1107" y="1599"/>
                    </a:lnTo>
                    <a:lnTo>
                      <a:pt x="1115" y="1603"/>
                    </a:lnTo>
                    <a:lnTo>
                      <a:pt x="1125" y="1610"/>
                    </a:lnTo>
                    <a:lnTo>
                      <a:pt x="1139" y="1619"/>
                    </a:lnTo>
                    <a:lnTo>
                      <a:pt x="1156" y="1631"/>
                    </a:lnTo>
                    <a:close/>
                    <a:moveTo>
                      <a:pt x="1339" y="1569"/>
                    </a:moveTo>
                    <a:lnTo>
                      <a:pt x="1337" y="1584"/>
                    </a:lnTo>
                    <a:lnTo>
                      <a:pt x="1330" y="1595"/>
                    </a:lnTo>
                    <a:lnTo>
                      <a:pt x="1322" y="1601"/>
                    </a:lnTo>
                    <a:lnTo>
                      <a:pt x="1311" y="1603"/>
                    </a:lnTo>
                    <a:lnTo>
                      <a:pt x="1300" y="1601"/>
                    </a:lnTo>
                    <a:lnTo>
                      <a:pt x="1292" y="1595"/>
                    </a:lnTo>
                    <a:lnTo>
                      <a:pt x="1284" y="1584"/>
                    </a:lnTo>
                    <a:lnTo>
                      <a:pt x="1282" y="1569"/>
                    </a:lnTo>
                    <a:lnTo>
                      <a:pt x="1284" y="1554"/>
                    </a:lnTo>
                    <a:lnTo>
                      <a:pt x="1292" y="1544"/>
                    </a:lnTo>
                    <a:lnTo>
                      <a:pt x="1300" y="1536"/>
                    </a:lnTo>
                    <a:lnTo>
                      <a:pt x="1311" y="1534"/>
                    </a:lnTo>
                    <a:lnTo>
                      <a:pt x="1322" y="1536"/>
                    </a:lnTo>
                    <a:lnTo>
                      <a:pt x="1330" y="1544"/>
                    </a:lnTo>
                    <a:lnTo>
                      <a:pt x="1337" y="1554"/>
                    </a:lnTo>
                    <a:lnTo>
                      <a:pt x="1339" y="1569"/>
                    </a:lnTo>
                    <a:close/>
                    <a:moveTo>
                      <a:pt x="2490" y="1959"/>
                    </a:moveTo>
                    <a:lnTo>
                      <a:pt x="2496" y="1960"/>
                    </a:lnTo>
                    <a:lnTo>
                      <a:pt x="2500" y="1961"/>
                    </a:lnTo>
                    <a:lnTo>
                      <a:pt x="2504" y="1964"/>
                    </a:lnTo>
                    <a:lnTo>
                      <a:pt x="2507" y="1968"/>
                    </a:lnTo>
                    <a:lnTo>
                      <a:pt x="2510" y="1973"/>
                    </a:lnTo>
                    <a:lnTo>
                      <a:pt x="2512" y="1978"/>
                    </a:lnTo>
                    <a:lnTo>
                      <a:pt x="2514" y="1984"/>
                    </a:lnTo>
                    <a:lnTo>
                      <a:pt x="2514" y="1992"/>
                    </a:lnTo>
                    <a:lnTo>
                      <a:pt x="2514" y="1998"/>
                    </a:lnTo>
                    <a:lnTo>
                      <a:pt x="2512" y="2004"/>
                    </a:lnTo>
                    <a:lnTo>
                      <a:pt x="2510" y="2010"/>
                    </a:lnTo>
                    <a:lnTo>
                      <a:pt x="2507" y="2014"/>
                    </a:lnTo>
                    <a:lnTo>
                      <a:pt x="2504" y="2019"/>
                    </a:lnTo>
                    <a:lnTo>
                      <a:pt x="2500" y="2022"/>
                    </a:lnTo>
                    <a:lnTo>
                      <a:pt x="2496" y="2023"/>
                    </a:lnTo>
                    <a:lnTo>
                      <a:pt x="2490" y="2024"/>
                    </a:lnTo>
                    <a:lnTo>
                      <a:pt x="2486" y="2023"/>
                    </a:lnTo>
                    <a:lnTo>
                      <a:pt x="2482" y="2022"/>
                    </a:lnTo>
                    <a:lnTo>
                      <a:pt x="2478" y="2019"/>
                    </a:lnTo>
                    <a:lnTo>
                      <a:pt x="2475" y="2014"/>
                    </a:lnTo>
                    <a:lnTo>
                      <a:pt x="2472" y="2010"/>
                    </a:lnTo>
                    <a:lnTo>
                      <a:pt x="2470" y="2004"/>
                    </a:lnTo>
                    <a:lnTo>
                      <a:pt x="2468" y="1998"/>
                    </a:lnTo>
                    <a:lnTo>
                      <a:pt x="2468" y="1992"/>
                    </a:lnTo>
                    <a:lnTo>
                      <a:pt x="2468" y="1984"/>
                    </a:lnTo>
                    <a:lnTo>
                      <a:pt x="2470" y="1978"/>
                    </a:lnTo>
                    <a:lnTo>
                      <a:pt x="2472" y="1973"/>
                    </a:lnTo>
                    <a:lnTo>
                      <a:pt x="2475" y="1968"/>
                    </a:lnTo>
                    <a:lnTo>
                      <a:pt x="2478" y="1964"/>
                    </a:lnTo>
                    <a:lnTo>
                      <a:pt x="2482" y="1961"/>
                    </a:lnTo>
                    <a:lnTo>
                      <a:pt x="2486" y="1960"/>
                    </a:lnTo>
                    <a:lnTo>
                      <a:pt x="2490" y="1959"/>
                    </a:lnTo>
                    <a:close/>
                    <a:moveTo>
                      <a:pt x="2220" y="1653"/>
                    </a:moveTo>
                    <a:lnTo>
                      <a:pt x="2219" y="1667"/>
                    </a:lnTo>
                    <a:lnTo>
                      <a:pt x="2214" y="1679"/>
                    </a:lnTo>
                    <a:lnTo>
                      <a:pt x="2210" y="1689"/>
                    </a:lnTo>
                    <a:lnTo>
                      <a:pt x="2206" y="1701"/>
                    </a:lnTo>
                    <a:lnTo>
                      <a:pt x="2203" y="1717"/>
                    </a:lnTo>
                    <a:lnTo>
                      <a:pt x="2203" y="1739"/>
                    </a:lnTo>
                    <a:lnTo>
                      <a:pt x="2206" y="1770"/>
                    </a:lnTo>
                    <a:lnTo>
                      <a:pt x="2214" y="1811"/>
                    </a:lnTo>
                    <a:lnTo>
                      <a:pt x="2223" y="1801"/>
                    </a:lnTo>
                    <a:lnTo>
                      <a:pt x="2232" y="1790"/>
                    </a:lnTo>
                    <a:lnTo>
                      <a:pt x="2241" y="1780"/>
                    </a:lnTo>
                    <a:lnTo>
                      <a:pt x="2253" y="1769"/>
                    </a:lnTo>
                    <a:lnTo>
                      <a:pt x="2264" y="1756"/>
                    </a:lnTo>
                    <a:lnTo>
                      <a:pt x="2277" y="1745"/>
                    </a:lnTo>
                    <a:lnTo>
                      <a:pt x="2289" y="1733"/>
                    </a:lnTo>
                    <a:lnTo>
                      <a:pt x="2303" y="1721"/>
                    </a:lnTo>
                    <a:lnTo>
                      <a:pt x="2315" y="1709"/>
                    </a:lnTo>
                    <a:lnTo>
                      <a:pt x="2328" y="1696"/>
                    </a:lnTo>
                    <a:lnTo>
                      <a:pt x="2340" y="1685"/>
                    </a:lnTo>
                    <a:lnTo>
                      <a:pt x="2351" y="1674"/>
                    </a:lnTo>
                    <a:lnTo>
                      <a:pt x="2363" y="1662"/>
                    </a:lnTo>
                    <a:lnTo>
                      <a:pt x="2372" y="1651"/>
                    </a:lnTo>
                    <a:lnTo>
                      <a:pt x="2381" y="1641"/>
                    </a:lnTo>
                    <a:lnTo>
                      <a:pt x="2390" y="1631"/>
                    </a:lnTo>
                    <a:lnTo>
                      <a:pt x="2391" y="1641"/>
                    </a:lnTo>
                    <a:lnTo>
                      <a:pt x="2393" y="1651"/>
                    </a:lnTo>
                    <a:lnTo>
                      <a:pt x="2396" y="1660"/>
                    </a:lnTo>
                    <a:lnTo>
                      <a:pt x="2400" y="1670"/>
                    </a:lnTo>
                    <a:lnTo>
                      <a:pt x="2403" y="1679"/>
                    </a:lnTo>
                    <a:lnTo>
                      <a:pt x="2406" y="1689"/>
                    </a:lnTo>
                    <a:lnTo>
                      <a:pt x="2408" y="1698"/>
                    </a:lnTo>
                    <a:lnTo>
                      <a:pt x="2410" y="1709"/>
                    </a:lnTo>
                    <a:lnTo>
                      <a:pt x="2426" y="1709"/>
                    </a:lnTo>
                    <a:lnTo>
                      <a:pt x="2444" y="1709"/>
                    </a:lnTo>
                    <a:lnTo>
                      <a:pt x="2460" y="1709"/>
                    </a:lnTo>
                    <a:lnTo>
                      <a:pt x="2478" y="1709"/>
                    </a:lnTo>
                    <a:lnTo>
                      <a:pt x="2495" y="1709"/>
                    </a:lnTo>
                    <a:lnTo>
                      <a:pt x="2512" y="1709"/>
                    </a:lnTo>
                    <a:lnTo>
                      <a:pt x="2529" y="1709"/>
                    </a:lnTo>
                    <a:lnTo>
                      <a:pt x="2547" y="1709"/>
                    </a:lnTo>
                    <a:lnTo>
                      <a:pt x="2539" y="1710"/>
                    </a:lnTo>
                    <a:lnTo>
                      <a:pt x="2532" y="1713"/>
                    </a:lnTo>
                    <a:lnTo>
                      <a:pt x="2525" y="1717"/>
                    </a:lnTo>
                    <a:lnTo>
                      <a:pt x="2517" y="1721"/>
                    </a:lnTo>
                    <a:lnTo>
                      <a:pt x="2509" y="1725"/>
                    </a:lnTo>
                    <a:lnTo>
                      <a:pt x="2502" y="1729"/>
                    </a:lnTo>
                    <a:lnTo>
                      <a:pt x="2495" y="1733"/>
                    </a:lnTo>
                    <a:lnTo>
                      <a:pt x="2487" y="1734"/>
                    </a:lnTo>
                    <a:lnTo>
                      <a:pt x="2499" y="1735"/>
                    </a:lnTo>
                    <a:lnTo>
                      <a:pt x="2512" y="1736"/>
                    </a:lnTo>
                    <a:lnTo>
                      <a:pt x="2526" y="1739"/>
                    </a:lnTo>
                    <a:lnTo>
                      <a:pt x="2540" y="1744"/>
                    </a:lnTo>
                    <a:lnTo>
                      <a:pt x="2555" y="1749"/>
                    </a:lnTo>
                    <a:lnTo>
                      <a:pt x="2569" y="1755"/>
                    </a:lnTo>
                    <a:lnTo>
                      <a:pt x="2584" y="1763"/>
                    </a:lnTo>
                    <a:lnTo>
                      <a:pt x="2597" y="1773"/>
                    </a:lnTo>
                    <a:lnTo>
                      <a:pt x="2611" y="1783"/>
                    </a:lnTo>
                    <a:lnTo>
                      <a:pt x="2623" y="1794"/>
                    </a:lnTo>
                    <a:lnTo>
                      <a:pt x="2635" y="1808"/>
                    </a:lnTo>
                    <a:lnTo>
                      <a:pt x="2644" y="1821"/>
                    </a:lnTo>
                    <a:lnTo>
                      <a:pt x="2652" y="1837"/>
                    </a:lnTo>
                    <a:lnTo>
                      <a:pt x="2659" y="1853"/>
                    </a:lnTo>
                    <a:lnTo>
                      <a:pt x="2663" y="1871"/>
                    </a:lnTo>
                    <a:lnTo>
                      <a:pt x="2664" y="1889"/>
                    </a:lnTo>
                    <a:lnTo>
                      <a:pt x="2652" y="1884"/>
                    </a:lnTo>
                    <a:lnTo>
                      <a:pt x="2640" y="1880"/>
                    </a:lnTo>
                    <a:lnTo>
                      <a:pt x="2626" y="1876"/>
                    </a:lnTo>
                    <a:lnTo>
                      <a:pt x="2612" y="1872"/>
                    </a:lnTo>
                    <a:lnTo>
                      <a:pt x="2597" y="1868"/>
                    </a:lnTo>
                    <a:lnTo>
                      <a:pt x="2582" y="1864"/>
                    </a:lnTo>
                    <a:lnTo>
                      <a:pt x="2566" y="1861"/>
                    </a:lnTo>
                    <a:lnTo>
                      <a:pt x="2550" y="1857"/>
                    </a:lnTo>
                    <a:lnTo>
                      <a:pt x="2533" y="1854"/>
                    </a:lnTo>
                    <a:lnTo>
                      <a:pt x="2516" y="1851"/>
                    </a:lnTo>
                    <a:lnTo>
                      <a:pt x="2500" y="1849"/>
                    </a:lnTo>
                    <a:lnTo>
                      <a:pt x="2484" y="1847"/>
                    </a:lnTo>
                    <a:lnTo>
                      <a:pt x="2468" y="1846"/>
                    </a:lnTo>
                    <a:lnTo>
                      <a:pt x="2452" y="1845"/>
                    </a:lnTo>
                    <a:lnTo>
                      <a:pt x="2436" y="1844"/>
                    </a:lnTo>
                    <a:lnTo>
                      <a:pt x="2421" y="1844"/>
                    </a:lnTo>
                    <a:lnTo>
                      <a:pt x="2431" y="1848"/>
                    </a:lnTo>
                    <a:lnTo>
                      <a:pt x="2445" y="1854"/>
                    </a:lnTo>
                    <a:lnTo>
                      <a:pt x="2459" y="1860"/>
                    </a:lnTo>
                    <a:lnTo>
                      <a:pt x="2475" y="1866"/>
                    </a:lnTo>
                    <a:lnTo>
                      <a:pt x="2489" y="1871"/>
                    </a:lnTo>
                    <a:lnTo>
                      <a:pt x="2502" y="1877"/>
                    </a:lnTo>
                    <a:lnTo>
                      <a:pt x="2511" y="1882"/>
                    </a:lnTo>
                    <a:lnTo>
                      <a:pt x="2517" y="1887"/>
                    </a:lnTo>
                    <a:lnTo>
                      <a:pt x="2518" y="1892"/>
                    </a:lnTo>
                    <a:lnTo>
                      <a:pt x="2515" y="1895"/>
                    </a:lnTo>
                    <a:lnTo>
                      <a:pt x="2509" y="1897"/>
                    </a:lnTo>
                    <a:lnTo>
                      <a:pt x="2501" y="1899"/>
                    </a:lnTo>
                    <a:lnTo>
                      <a:pt x="2493" y="1901"/>
                    </a:lnTo>
                    <a:lnTo>
                      <a:pt x="2486" y="1904"/>
                    </a:lnTo>
                    <a:lnTo>
                      <a:pt x="2483" y="1907"/>
                    </a:lnTo>
                    <a:lnTo>
                      <a:pt x="2484" y="1911"/>
                    </a:lnTo>
                    <a:lnTo>
                      <a:pt x="2506" y="1913"/>
                    </a:lnTo>
                    <a:lnTo>
                      <a:pt x="2528" y="1917"/>
                    </a:lnTo>
                    <a:lnTo>
                      <a:pt x="2550" y="1925"/>
                    </a:lnTo>
                    <a:lnTo>
                      <a:pt x="2571" y="1934"/>
                    </a:lnTo>
                    <a:lnTo>
                      <a:pt x="2592" y="1945"/>
                    </a:lnTo>
                    <a:lnTo>
                      <a:pt x="2613" y="1959"/>
                    </a:lnTo>
                    <a:lnTo>
                      <a:pt x="2634" y="1973"/>
                    </a:lnTo>
                    <a:lnTo>
                      <a:pt x="2654" y="1989"/>
                    </a:lnTo>
                    <a:lnTo>
                      <a:pt x="2673" y="2005"/>
                    </a:lnTo>
                    <a:lnTo>
                      <a:pt x="2693" y="2022"/>
                    </a:lnTo>
                    <a:lnTo>
                      <a:pt x="2712" y="2039"/>
                    </a:lnTo>
                    <a:lnTo>
                      <a:pt x="2729" y="2056"/>
                    </a:lnTo>
                    <a:lnTo>
                      <a:pt x="2747" y="2071"/>
                    </a:lnTo>
                    <a:lnTo>
                      <a:pt x="2763" y="2087"/>
                    </a:lnTo>
                    <a:lnTo>
                      <a:pt x="2780" y="2100"/>
                    </a:lnTo>
                    <a:lnTo>
                      <a:pt x="2796" y="2112"/>
                    </a:lnTo>
                    <a:lnTo>
                      <a:pt x="2813" y="2125"/>
                    </a:lnTo>
                    <a:lnTo>
                      <a:pt x="2832" y="2139"/>
                    </a:lnTo>
                    <a:lnTo>
                      <a:pt x="2850" y="2156"/>
                    </a:lnTo>
                    <a:lnTo>
                      <a:pt x="2867" y="2173"/>
                    </a:lnTo>
                    <a:lnTo>
                      <a:pt x="2886" y="2192"/>
                    </a:lnTo>
                    <a:lnTo>
                      <a:pt x="2904" y="2212"/>
                    </a:lnTo>
                    <a:lnTo>
                      <a:pt x="2921" y="2230"/>
                    </a:lnTo>
                    <a:lnTo>
                      <a:pt x="2939" y="2248"/>
                    </a:lnTo>
                    <a:lnTo>
                      <a:pt x="2957" y="2264"/>
                    </a:lnTo>
                    <a:lnTo>
                      <a:pt x="2973" y="2279"/>
                    </a:lnTo>
                    <a:lnTo>
                      <a:pt x="2991" y="2291"/>
                    </a:lnTo>
                    <a:lnTo>
                      <a:pt x="3007" y="2300"/>
                    </a:lnTo>
                    <a:lnTo>
                      <a:pt x="3024" y="2306"/>
                    </a:lnTo>
                    <a:lnTo>
                      <a:pt x="3041" y="2308"/>
                    </a:lnTo>
                    <a:lnTo>
                      <a:pt x="3057" y="2303"/>
                    </a:lnTo>
                    <a:lnTo>
                      <a:pt x="3074" y="2295"/>
                    </a:lnTo>
                    <a:lnTo>
                      <a:pt x="3056" y="2317"/>
                    </a:lnTo>
                    <a:lnTo>
                      <a:pt x="3039" y="2334"/>
                    </a:lnTo>
                    <a:lnTo>
                      <a:pt x="3020" y="2347"/>
                    </a:lnTo>
                    <a:lnTo>
                      <a:pt x="3001" y="2354"/>
                    </a:lnTo>
                    <a:lnTo>
                      <a:pt x="2981" y="2358"/>
                    </a:lnTo>
                    <a:lnTo>
                      <a:pt x="2963" y="2358"/>
                    </a:lnTo>
                    <a:lnTo>
                      <a:pt x="2943" y="2355"/>
                    </a:lnTo>
                    <a:lnTo>
                      <a:pt x="2923" y="2348"/>
                    </a:lnTo>
                    <a:lnTo>
                      <a:pt x="2904" y="2338"/>
                    </a:lnTo>
                    <a:lnTo>
                      <a:pt x="2885" y="2323"/>
                    </a:lnTo>
                    <a:lnTo>
                      <a:pt x="2865" y="2307"/>
                    </a:lnTo>
                    <a:lnTo>
                      <a:pt x="2847" y="2288"/>
                    </a:lnTo>
                    <a:lnTo>
                      <a:pt x="2829" y="2266"/>
                    </a:lnTo>
                    <a:lnTo>
                      <a:pt x="2811" y="2242"/>
                    </a:lnTo>
                    <a:lnTo>
                      <a:pt x="2794" y="2216"/>
                    </a:lnTo>
                    <a:lnTo>
                      <a:pt x="2777" y="2188"/>
                    </a:lnTo>
                    <a:lnTo>
                      <a:pt x="2769" y="2189"/>
                    </a:lnTo>
                    <a:lnTo>
                      <a:pt x="2758" y="2190"/>
                    </a:lnTo>
                    <a:lnTo>
                      <a:pt x="2748" y="2191"/>
                    </a:lnTo>
                    <a:lnTo>
                      <a:pt x="2738" y="2192"/>
                    </a:lnTo>
                    <a:lnTo>
                      <a:pt x="2725" y="2192"/>
                    </a:lnTo>
                    <a:lnTo>
                      <a:pt x="2713" y="2191"/>
                    </a:lnTo>
                    <a:lnTo>
                      <a:pt x="2700" y="2191"/>
                    </a:lnTo>
                    <a:lnTo>
                      <a:pt x="2687" y="2189"/>
                    </a:lnTo>
                    <a:lnTo>
                      <a:pt x="2673" y="2187"/>
                    </a:lnTo>
                    <a:lnTo>
                      <a:pt x="2660" y="2185"/>
                    </a:lnTo>
                    <a:lnTo>
                      <a:pt x="2645" y="2182"/>
                    </a:lnTo>
                    <a:lnTo>
                      <a:pt x="2632" y="2178"/>
                    </a:lnTo>
                    <a:lnTo>
                      <a:pt x="2617" y="2172"/>
                    </a:lnTo>
                    <a:lnTo>
                      <a:pt x="2604" y="2166"/>
                    </a:lnTo>
                    <a:lnTo>
                      <a:pt x="2590" y="2160"/>
                    </a:lnTo>
                    <a:lnTo>
                      <a:pt x="2577" y="2152"/>
                    </a:lnTo>
                    <a:lnTo>
                      <a:pt x="2597" y="2156"/>
                    </a:lnTo>
                    <a:lnTo>
                      <a:pt x="2619" y="2160"/>
                    </a:lnTo>
                    <a:lnTo>
                      <a:pt x="2640" y="2163"/>
                    </a:lnTo>
                    <a:lnTo>
                      <a:pt x="2662" y="2165"/>
                    </a:lnTo>
                    <a:lnTo>
                      <a:pt x="2683" y="2165"/>
                    </a:lnTo>
                    <a:lnTo>
                      <a:pt x="2703" y="2163"/>
                    </a:lnTo>
                    <a:lnTo>
                      <a:pt x="2723" y="2158"/>
                    </a:lnTo>
                    <a:lnTo>
                      <a:pt x="2742" y="2149"/>
                    </a:lnTo>
                    <a:lnTo>
                      <a:pt x="2727" y="2139"/>
                    </a:lnTo>
                    <a:lnTo>
                      <a:pt x="2713" y="2129"/>
                    </a:lnTo>
                    <a:lnTo>
                      <a:pt x="2698" y="2119"/>
                    </a:lnTo>
                    <a:lnTo>
                      <a:pt x="2684" y="2106"/>
                    </a:lnTo>
                    <a:lnTo>
                      <a:pt x="2669" y="2094"/>
                    </a:lnTo>
                    <a:lnTo>
                      <a:pt x="2654" y="2079"/>
                    </a:lnTo>
                    <a:lnTo>
                      <a:pt x="2640" y="2063"/>
                    </a:lnTo>
                    <a:lnTo>
                      <a:pt x="2625" y="2044"/>
                    </a:lnTo>
                    <a:lnTo>
                      <a:pt x="2621" y="2060"/>
                    </a:lnTo>
                    <a:lnTo>
                      <a:pt x="2616" y="2073"/>
                    </a:lnTo>
                    <a:lnTo>
                      <a:pt x="2610" y="2085"/>
                    </a:lnTo>
                    <a:lnTo>
                      <a:pt x="2603" y="2094"/>
                    </a:lnTo>
                    <a:lnTo>
                      <a:pt x="2595" y="2103"/>
                    </a:lnTo>
                    <a:lnTo>
                      <a:pt x="2586" y="2110"/>
                    </a:lnTo>
                    <a:lnTo>
                      <a:pt x="2577" y="2117"/>
                    </a:lnTo>
                    <a:lnTo>
                      <a:pt x="2565" y="2123"/>
                    </a:lnTo>
                    <a:lnTo>
                      <a:pt x="2544" y="2121"/>
                    </a:lnTo>
                    <a:lnTo>
                      <a:pt x="2525" y="2116"/>
                    </a:lnTo>
                    <a:lnTo>
                      <a:pt x="2505" y="2108"/>
                    </a:lnTo>
                    <a:lnTo>
                      <a:pt x="2486" y="2099"/>
                    </a:lnTo>
                    <a:lnTo>
                      <a:pt x="2468" y="2091"/>
                    </a:lnTo>
                    <a:lnTo>
                      <a:pt x="2447" y="2082"/>
                    </a:lnTo>
                    <a:lnTo>
                      <a:pt x="2426" y="2074"/>
                    </a:lnTo>
                    <a:lnTo>
                      <a:pt x="2402" y="2070"/>
                    </a:lnTo>
                    <a:lnTo>
                      <a:pt x="2400" y="2054"/>
                    </a:lnTo>
                    <a:lnTo>
                      <a:pt x="2398" y="2039"/>
                    </a:lnTo>
                    <a:lnTo>
                      <a:pt x="2397" y="2025"/>
                    </a:lnTo>
                    <a:lnTo>
                      <a:pt x="2396" y="2012"/>
                    </a:lnTo>
                    <a:lnTo>
                      <a:pt x="2397" y="2000"/>
                    </a:lnTo>
                    <a:lnTo>
                      <a:pt x="2399" y="1989"/>
                    </a:lnTo>
                    <a:lnTo>
                      <a:pt x="2403" y="1977"/>
                    </a:lnTo>
                    <a:lnTo>
                      <a:pt x="2410" y="1967"/>
                    </a:lnTo>
                    <a:lnTo>
                      <a:pt x="2402" y="1963"/>
                    </a:lnTo>
                    <a:lnTo>
                      <a:pt x="2394" y="1961"/>
                    </a:lnTo>
                    <a:lnTo>
                      <a:pt x="2386" y="1960"/>
                    </a:lnTo>
                    <a:lnTo>
                      <a:pt x="2377" y="1961"/>
                    </a:lnTo>
                    <a:lnTo>
                      <a:pt x="2370" y="1962"/>
                    </a:lnTo>
                    <a:lnTo>
                      <a:pt x="2363" y="1964"/>
                    </a:lnTo>
                    <a:lnTo>
                      <a:pt x="2356" y="1965"/>
                    </a:lnTo>
                    <a:lnTo>
                      <a:pt x="2350" y="1966"/>
                    </a:lnTo>
                    <a:lnTo>
                      <a:pt x="2344" y="1978"/>
                    </a:lnTo>
                    <a:lnTo>
                      <a:pt x="2340" y="1992"/>
                    </a:lnTo>
                    <a:lnTo>
                      <a:pt x="2338" y="2004"/>
                    </a:lnTo>
                    <a:lnTo>
                      <a:pt x="2339" y="2017"/>
                    </a:lnTo>
                    <a:lnTo>
                      <a:pt x="2341" y="2030"/>
                    </a:lnTo>
                    <a:lnTo>
                      <a:pt x="2345" y="2041"/>
                    </a:lnTo>
                    <a:lnTo>
                      <a:pt x="2350" y="2053"/>
                    </a:lnTo>
                    <a:lnTo>
                      <a:pt x="2358" y="2063"/>
                    </a:lnTo>
                    <a:lnTo>
                      <a:pt x="2325" y="2058"/>
                    </a:lnTo>
                    <a:lnTo>
                      <a:pt x="2303" y="2051"/>
                    </a:lnTo>
                    <a:lnTo>
                      <a:pt x="2286" y="2041"/>
                    </a:lnTo>
                    <a:lnTo>
                      <a:pt x="2276" y="2031"/>
                    </a:lnTo>
                    <a:lnTo>
                      <a:pt x="2268" y="2020"/>
                    </a:lnTo>
                    <a:lnTo>
                      <a:pt x="2263" y="2009"/>
                    </a:lnTo>
                    <a:lnTo>
                      <a:pt x="2259" y="2000"/>
                    </a:lnTo>
                    <a:lnTo>
                      <a:pt x="2254" y="1992"/>
                    </a:lnTo>
                    <a:lnTo>
                      <a:pt x="2251" y="1996"/>
                    </a:lnTo>
                    <a:lnTo>
                      <a:pt x="2248" y="2000"/>
                    </a:lnTo>
                    <a:lnTo>
                      <a:pt x="2244" y="2004"/>
                    </a:lnTo>
                    <a:lnTo>
                      <a:pt x="2240" y="2009"/>
                    </a:lnTo>
                    <a:lnTo>
                      <a:pt x="2236" y="2015"/>
                    </a:lnTo>
                    <a:lnTo>
                      <a:pt x="2231" y="2021"/>
                    </a:lnTo>
                    <a:lnTo>
                      <a:pt x="2225" y="2027"/>
                    </a:lnTo>
                    <a:lnTo>
                      <a:pt x="2219" y="2033"/>
                    </a:lnTo>
                    <a:lnTo>
                      <a:pt x="2215" y="2044"/>
                    </a:lnTo>
                    <a:lnTo>
                      <a:pt x="2213" y="2057"/>
                    </a:lnTo>
                    <a:lnTo>
                      <a:pt x="2213" y="2072"/>
                    </a:lnTo>
                    <a:lnTo>
                      <a:pt x="2212" y="2089"/>
                    </a:lnTo>
                    <a:lnTo>
                      <a:pt x="2213" y="2106"/>
                    </a:lnTo>
                    <a:lnTo>
                      <a:pt x="2214" y="2125"/>
                    </a:lnTo>
                    <a:lnTo>
                      <a:pt x="2216" y="2144"/>
                    </a:lnTo>
                    <a:lnTo>
                      <a:pt x="2219" y="2165"/>
                    </a:lnTo>
                    <a:lnTo>
                      <a:pt x="2221" y="2186"/>
                    </a:lnTo>
                    <a:lnTo>
                      <a:pt x="2223" y="2206"/>
                    </a:lnTo>
                    <a:lnTo>
                      <a:pt x="2225" y="2227"/>
                    </a:lnTo>
                    <a:lnTo>
                      <a:pt x="2227" y="2247"/>
                    </a:lnTo>
                    <a:lnTo>
                      <a:pt x="2229" y="2266"/>
                    </a:lnTo>
                    <a:lnTo>
                      <a:pt x="2231" y="2285"/>
                    </a:lnTo>
                    <a:lnTo>
                      <a:pt x="2232" y="2301"/>
                    </a:lnTo>
                    <a:lnTo>
                      <a:pt x="2232" y="2317"/>
                    </a:lnTo>
                    <a:lnTo>
                      <a:pt x="2224" y="2330"/>
                    </a:lnTo>
                    <a:lnTo>
                      <a:pt x="2214" y="2351"/>
                    </a:lnTo>
                    <a:lnTo>
                      <a:pt x="2204" y="2374"/>
                    </a:lnTo>
                    <a:lnTo>
                      <a:pt x="2193" y="2398"/>
                    </a:lnTo>
                    <a:lnTo>
                      <a:pt x="2182" y="2421"/>
                    </a:lnTo>
                    <a:lnTo>
                      <a:pt x="2172" y="2441"/>
                    </a:lnTo>
                    <a:lnTo>
                      <a:pt x="2163" y="2454"/>
                    </a:lnTo>
                    <a:lnTo>
                      <a:pt x="2155" y="2459"/>
                    </a:lnTo>
                    <a:lnTo>
                      <a:pt x="2155" y="2488"/>
                    </a:lnTo>
                    <a:lnTo>
                      <a:pt x="2155" y="2512"/>
                    </a:lnTo>
                    <a:lnTo>
                      <a:pt x="2156" y="2531"/>
                    </a:lnTo>
                    <a:lnTo>
                      <a:pt x="2158" y="2547"/>
                    </a:lnTo>
                    <a:lnTo>
                      <a:pt x="2162" y="2563"/>
                    </a:lnTo>
                    <a:lnTo>
                      <a:pt x="2170" y="2577"/>
                    </a:lnTo>
                    <a:lnTo>
                      <a:pt x="2180" y="2595"/>
                    </a:lnTo>
                    <a:lnTo>
                      <a:pt x="2195" y="2614"/>
                    </a:lnTo>
                    <a:lnTo>
                      <a:pt x="2186" y="2632"/>
                    </a:lnTo>
                    <a:lnTo>
                      <a:pt x="2179" y="2651"/>
                    </a:lnTo>
                    <a:lnTo>
                      <a:pt x="2174" y="2672"/>
                    </a:lnTo>
                    <a:lnTo>
                      <a:pt x="2170" y="2695"/>
                    </a:lnTo>
                    <a:lnTo>
                      <a:pt x="2168" y="2719"/>
                    </a:lnTo>
                    <a:lnTo>
                      <a:pt x="2168" y="2742"/>
                    </a:lnTo>
                    <a:lnTo>
                      <a:pt x="2169" y="2768"/>
                    </a:lnTo>
                    <a:lnTo>
                      <a:pt x="2171" y="2793"/>
                    </a:lnTo>
                    <a:lnTo>
                      <a:pt x="2174" y="2820"/>
                    </a:lnTo>
                    <a:lnTo>
                      <a:pt x="2178" y="2846"/>
                    </a:lnTo>
                    <a:lnTo>
                      <a:pt x="2183" y="2871"/>
                    </a:lnTo>
                    <a:lnTo>
                      <a:pt x="2189" y="2896"/>
                    </a:lnTo>
                    <a:lnTo>
                      <a:pt x="2196" y="2922"/>
                    </a:lnTo>
                    <a:lnTo>
                      <a:pt x="2204" y="2946"/>
                    </a:lnTo>
                    <a:lnTo>
                      <a:pt x="2212" y="2969"/>
                    </a:lnTo>
                    <a:lnTo>
                      <a:pt x="2221" y="2991"/>
                    </a:lnTo>
                    <a:lnTo>
                      <a:pt x="2219" y="2991"/>
                    </a:lnTo>
                    <a:lnTo>
                      <a:pt x="2214" y="2988"/>
                    </a:lnTo>
                    <a:lnTo>
                      <a:pt x="2208" y="2982"/>
                    </a:lnTo>
                    <a:lnTo>
                      <a:pt x="2201" y="2974"/>
                    </a:lnTo>
                    <a:lnTo>
                      <a:pt x="2194" y="2963"/>
                    </a:lnTo>
                    <a:lnTo>
                      <a:pt x="2184" y="2950"/>
                    </a:lnTo>
                    <a:lnTo>
                      <a:pt x="2175" y="2935"/>
                    </a:lnTo>
                    <a:lnTo>
                      <a:pt x="2165" y="2919"/>
                    </a:lnTo>
                    <a:lnTo>
                      <a:pt x="2155" y="2902"/>
                    </a:lnTo>
                    <a:lnTo>
                      <a:pt x="2145" y="2884"/>
                    </a:lnTo>
                    <a:lnTo>
                      <a:pt x="2135" y="2865"/>
                    </a:lnTo>
                    <a:lnTo>
                      <a:pt x="2127" y="2846"/>
                    </a:lnTo>
                    <a:lnTo>
                      <a:pt x="2119" y="2826"/>
                    </a:lnTo>
                    <a:lnTo>
                      <a:pt x="2113" y="2807"/>
                    </a:lnTo>
                    <a:lnTo>
                      <a:pt x="2106" y="2789"/>
                    </a:lnTo>
                    <a:lnTo>
                      <a:pt x="2103" y="2771"/>
                    </a:lnTo>
                    <a:lnTo>
                      <a:pt x="2085" y="2781"/>
                    </a:lnTo>
                    <a:lnTo>
                      <a:pt x="2065" y="2787"/>
                    </a:lnTo>
                    <a:lnTo>
                      <a:pt x="2045" y="2792"/>
                    </a:lnTo>
                    <a:lnTo>
                      <a:pt x="2025" y="2796"/>
                    </a:lnTo>
                    <a:lnTo>
                      <a:pt x="2006" y="2797"/>
                    </a:lnTo>
                    <a:lnTo>
                      <a:pt x="1986" y="2798"/>
                    </a:lnTo>
                    <a:lnTo>
                      <a:pt x="1966" y="2797"/>
                    </a:lnTo>
                    <a:lnTo>
                      <a:pt x="1948" y="2795"/>
                    </a:lnTo>
                    <a:lnTo>
                      <a:pt x="1929" y="2791"/>
                    </a:lnTo>
                    <a:lnTo>
                      <a:pt x="1910" y="2787"/>
                    </a:lnTo>
                    <a:lnTo>
                      <a:pt x="1893" y="2782"/>
                    </a:lnTo>
                    <a:lnTo>
                      <a:pt x="1877" y="2775"/>
                    </a:lnTo>
                    <a:lnTo>
                      <a:pt x="1861" y="2769"/>
                    </a:lnTo>
                    <a:lnTo>
                      <a:pt x="1847" y="2762"/>
                    </a:lnTo>
                    <a:lnTo>
                      <a:pt x="1834" y="2754"/>
                    </a:lnTo>
                    <a:lnTo>
                      <a:pt x="1823" y="2745"/>
                    </a:lnTo>
                    <a:lnTo>
                      <a:pt x="1810" y="2736"/>
                    </a:lnTo>
                    <a:lnTo>
                      <a:pt x="1795" y="2730"/>
                    </a:lnTo>
                    <a:lnTo>
                      <a:pt x="1782" y="2725"/>
                    </a:lnTo>
                    <a:lnTo>
                      <a:pt x="1767" y="2723"/>
                    </a:lnTo>
                    <a:lnTo>
                      <a:pt x="1752" y="2721"/>
                    </a:lnTo>
                    <a:lnTo>
                      <a:pt x="1738" y="2721"/>
                    </a:lnTo>
                    <a:lnTo>
                      <a:pt x="1723" y="2721"/>
                    </a:lnTo>
                    <a:lnTo>
                      <a:pt x="1710" y="2722"/>
                    </a:lnTo>
                    <a:lnTo>
                      <a:pt x="1695" y="2723"/>
                    </a:lnTo>
                    <a:lnTo>
                      <a:pt x="1682" y="2725"/>
                    </a:lnTo>
                    <a:lnTo>
                      <a:pt x="1668" y="2726"/>
                    </a:lnTo>
                    <a:lnTo>
                      <a:pt x="1655" y="2726"/>
                    </a:lnTo>
                    <a:lnTo>
                      <a:pt x="1641" y="2726"/>
                    </a:lnTo>
                    <a:lnTo>
                      <a:pt x="1629" y="2725"/>
                    </a:lnTo>
                    <a:lnTo>
                      <a:pt x="1617" y="2723"/>
                    </a:lnTo>
                    <a:lnTo>
                      <a:pt x="1606" y="2719"/>
                    </a:lnTo>
                    <a:lnTo>
                      <a:pt x="1606" y="2706"/>
                    </a:lnTo>
                    <a:lnTo>
                      <a:pt x="1606" y="2693"/>
                    </a:lnTo>
                    <a:lnTo>
                      <a:pt x="1606" y="2680"/>
                    </a:lnTo>
                    <a:lnTo>
                      <a:pt x="1606" y="2667"/>
                    </a:lnTo>
                    <a:lnTo>
                      <a:pt x="1606" y="2654"/>
                    </a:lnTo>
                    <a:lnTo>
                      <a:pt x="1606" y="2640"/>
                    </a:lnTo>
                    <a:lnTo>
                      <a:pt x="1606" y="2628"/>
                    </a:lnTo>
                    <a:lnTo>
                      <a:pt x="1606" y="2614"/>
                    </a:lnTo>
                    <a:lnTo>
                      <a:pt x="1612" y="2615"/>
                    </a:lnTo>
                    <a:lnTo>
                      <a:pt x="1617" y="2616"/>
                    </a:lnTo>
                    <a:lnTo>
                      <a:pt x="1624" y="2618"/>
                    </a:lnTo>
                    <a:lnTo>
                      <a:pt x="1631" y="2619"/>
                    </a:lnTo>
                    <a:lnTo>
                      <a:pt x="1638" y="2620"/>
                    </a:lnTo>
                    <a:lnTo>
                      <a:pt x="1647" y="2622"/>
                    </a:lnTo>
                    <a:lnTo>
                      <a:pt x="1655" y="2622"/>
                    </a:lnTo>
                    <a:lnTo>
                      <a:pt x="1665" y="2622"/>
                    </a:lnTo>
                    <a:lnTo>
                      <a:pt x="1677" y="2620"/>
                    </a:lnTo>
                    <a:lnTo>
                      <a:pt x="1689" y="2618"/>
                    </a:lnTo>
                    <a:lnTo>
                      <a:pt x="1703" y="2614"/>
                    </a:lnTo>
                    <a:lnTo>
                      <a:pt x="1718" y="2609"/>
                    </a:lnTo>
                    <a:lnTo>
                      <a:pt x="1735" y="2603"/>
                    </a:lnTo>
                    <a:lnTo>
                      <a:pt x="1753" y="2595"/>
                    </a:lnTo>
                    <a:lnTo>
                      <a:pt x="1774" y="2585"/>
                    </a:lnTo>
                    <a:lnTo>
                      <a:pt x="1797" y="2573"/>
                    </a:lnTo>
                    <a:lnTo>
                      <a:pt x="1831" y="2574"/>
                    </a:lnTo>
                    <a:lnTo>
                      <a:pt x="1859" y="2581"/>
                    </a:lnTo>
                    <a:lnTo>
                      <a:pt x="1882" y="2594"/>
                    </a:lnTo>
                    <a:lnTo>
                      <a:pt x="1899" y="2608"/>
                    </a:lnTo>
                    <a:lnTo>
                      <a:pt x="1910" y="2625"/>
                    </a:lnTo>
                    <a:lnTo>
                      <a:pt x="1914" y="2641"/>
                    </a:lnTo>
                    <a:lnTo>
                      <a:pt x="1913" y="2656"/>
                    </a:lnTo>
                    <a:lnTo>
                      <a:pt x="1906" y="2667"/>
                    </a:lnTo>
                    <a:lnTo>
                      <a:pt x="1901" y="2673"/>
                    </a:lnTo>
                    <a:lnTo>
                      <a:pt x="1894" y="2678"/>
                    </a:lnTo>
                    <a:lnTo>
                      <a:pt x="1885" y="2683"/>
                    </a:lnTo>
                    <a:lnTo>
                      <a:pt x="1877" y="2689"/>
                    </a:lnTo>
                    <a:lnTo>
                      <a:pt x="1869" y="2694"/>
                    </a:lnTo>
                    <a:lnTo>
                      <a:pt x="1860" y="2699"/>
                    </a:lnTo>
                    <a:lnTo>
                      <a:pt x="1853" y="2704"/>
                    </a:lnTo>
                    <a:lnTo>
                      <a:pt x="1847" y="2710"/>
                    </a:lnTo>
                    <a:lnTo>
                      <a:pt x="1877" y="2709"/>
                    </a:lnTo>
                    <a:lnTo>
                      <a:pt x="1902" y="2708"/>
                    </a:lnTo>
                    <a:lnTo>
                      <a:pt x="1924" y="2705"/>
                    </a:lnTo>
                    <a:lnTo>
                      <a:pt x="1941" y="2701"/>
                    </a:lnTo>
                    <a:lnTo>
                      <a:pt x="1958" y="2696"/>
                    </a:lnTo>
                    <a:lnTo>
                      <a:pt x="1974" y="2690"/>
                    </a:lnTo>
                    <a:lnTo>
                      <a:pt x="1989" y="2682"/>
                    </a:lnTo>
                    <a:lnTo>
                      <a:pt x="2005" y="2673"/>
                    </a:lnTo>
                    <a:lnTo>
                      <a:pt x="2015" y="2664"/>
                    </a:lnTo>
                    <a:lnTo>
                      <a:pt x="2025" y="2654"/>
                    </a:lnTo>
                    <a:lnTo>
                      <a:pt x="2035" y="2642"/>
                    </a:lnTo>
                    <a:lnTo>
                      <a:pt x="2044" y="2629"/>
                    </a:lnTo>
                    <a:lnTo>
                      <a:pt x="2052" y="2614"/>
                    </a:lnTo>
                    <a:lnTo>
                      <a:pt x="2060" y="2599"/>
                    </a:lnTo>
                    <a:lnTo>
                      <a:pt x="2066" y="2581"/>
                    </a:lnTo>
                    <a:lnTo>
                      <a:pt x="2070" y="2564"/>
                    </a:lnTo>
                    <a:lnTo>
                      <a:pt x="2072" y="2544"/>
                    </a:lnTo>
                    <a:lnTo>
                      <a:pt x="2073" y="2523"/>
                    </a:lnTo>
                    <a:lnTo>
                      <a:pt x="2071" y="2503"/>
                    </a:lnTo>
                    <a:lnTo>
                      <a:pt x="2066" y="2480"/>
                    </a:lnTo>
                    <a:lnTo>
                      <a:pt x="2060" y="2457"/>
                    </a:lnTo>
                    <a:lnTo>
                      <a:pt x="2049" y="2434"/>
                    </a:lnTo>
                    <a:lnTo>
                      <a:pt x="2036" y="2409"/>
                    </a:lnTo>
                    <a:lnTo>
                      <a:pt x="2019" y="2383"/>
                    </a:lnTo>
                    <a:lnTo>
                      <a:pt x="2008" y="2375"/>
                    </a:lnTo>
                    <a:lnTo>
                      <a:pt x="1996" y="2368"/>
                    </a:lnTo>
                    <a:lnTo>
                      <a:pt x="1987" y="2362"/>
                    </a:lnTo>
                    <a:lnTo>
                      <a:pt x="1977" y="2358"/>
                    </a:lnTo>
                    <a:lnTo>
                      <a:pt x="1967" y="2356"/>
                    </a:lnTo>
                    <a:lnTo>
                      <a:pt x="1958" y="2354"/>
                    </a:lnTo>
                    <a:lnTo>
                      <a:pt x="1949" y="2353"/>
                    </a:lnTo>
                    <a:lnTo>
                      <a:pt x="1938" y="2352"/>
                    </a:lnTo>
                    <a:lnTo>
                      <a:pt x="1929" y="2352"/>
                    </a:lnTo>
                    <a:lnTo>
                      <a:pt x="1919" y="2352"/>
                    </a:lnTo>
                    <a:lnTo>
                      <a:pt x="1908" y="2352"/>
                    </a:lnTo>
                    <a:lnTo>
                      <a:pt x="1898" y="2352"/>
                    </a:lnTo>
                    <a:lnTo>
                      <a:pt x="1885" y="2352"/>
                    </a:lnTo>
                    <a:lnTo>
                      <a:pt x="1873" y="2351"/>
                    </a:lnTo>
                    <a:lnTo>
                      <a:pt x="1859" y="2349"/>
                    </a:lnTo>
                    <a:lnTo>
                      <a:pt x="1845" y="2346"/>
                    </a:lnTo>
                    <a:lnTo>
                      <a:pt x="1857" y="2337"/>
                    </a:lnTo>
                    <a:lnTo>
                      <a:pt x="1871" y="2320"/>
                    </a:lnTo>
                    <a:lnTo>
                      <a:pt x="1882" y="2295"/>
                    </a:lnTo>
                    <a:lnTo>
                      <a:pt x="1895" y="2266"/>
                    </a:lnTo>
                    <a:lnTo>
                      <a:pt x="1906" y="2231"/>
                    </a:lnTo>
                    <a:lnTo>
                      <a:pt x="1917" y="2193"/>
                    </a:lnTo>
                    <a:lnTo>
                      <a:pt x="1929" y="2151"/>
                    </a:lnTo>
                    <a:lnTo>
                      <a:pt x="1941" y="2107"/>
                    </a:lnTo>
                    <a:lnTo>
                      <a:pt x="1954" y="2063"/>
                    </a:lnTo>
                    <a:lnTo>
                      <a:pt x="1966" y="2019"/>
                    </a:lnTo>
                    <a:lnTo>
                      <a:pt x="1979" y="1974"/>
                    </a:lnTo>
                    <a:lnTo>
                      <a:pt x="1992" y="1932"/>
                    </a:lnTo>
                    <a:lnTo>
                      <a:pt x="2007" y="1893"/>
                    </a:lnTo>
                    <a:lnTo>
                      <a:pt x="2022" y="1857"/>
                    </a:lnTo>
                    <a:lnTo>
                      <a:pt x="2038" y="1826"/>
                    </a:lnTo>
                    <a:lnTo>
                      <a:pt x="2056" y="1802"/>
                    </a:lnTo>
                    <a:lnTo>
                      <a:pt x="2075" y="1774"/>
                    </a:lnTo>
                    <a:lnTo>
                      <a:pt x="2094" y="1749"/>
                    </a:lnTo>
                    <a:lnTo>
                      <a:pt x="2113" y="1726"/>
                    </a:lnTo>
                    <a:lnTo>
                      <a:pt x="2132" y="1707"/>
                    </a:lnTo>
                    <a:lnTo>
                      <a:pt x="2153" y="1689"/>
                    </a:lnTo>
                    <a:lnTo>
                      <a:pt x="2174" y="1675"/>
                    </a:lnTo>
                    <a:lnTo>
                      <a:pt x="2196" y="1662"/>
                    </a:lnTo>
                    <a:lnTo>
                      <a:pt x="2220" y="1653"/>
                    </a:lnTo>
                    <a:close/>
                    <a:moveTo>
                      <a:pt x="2155" y="1269"/>
                    </a:moveTo>
                    <a:lnTo>
                      <a:pt x="2154" y="1283"/>
                    </a:lnTo>
                    <a:lnTo>
                      <a:pt x="2152" y="1299"/>
                    </a:lnTo>
                    <a:lnTo>
                      <a:pt x="2148" y="1314"/>
                    </a:lnTo>
                    <a:lnTo>
                      <a:pt x="2143" y="1331"/>
                    </a:lnTo>
                    <a:lnTo>
                      <a:pt x="2137" y="1347"/>
                    </a:lnTo>
                    <a:lnTo>
                      <a:pt x="2129" y="1364"/>
                    </a:lnTo>
                    <a:lnTo>
                      <a:pt x="2121" y="1381"/>
                    </a:lnTo>
                    <a:lnTo>
                      <a:pt x="2114" y="1398"/>
                    </a:lnTo>
                    <a:lnTo>
                      <a:pt x="2105" y="1415"/>
                    </a:lnTo>
                    <a:lnTo>
                      <a:pt x="2096" y="1432"/>
                    </a:lnTo>
                    <a:lnTo>
                      <a:pt x="2088" y="1449"/>
                    </a:lnTo>
                    <a:lnTo>
                      <a:pt x="2080" y="1465"/>
                    </a:lnTo>
                    <a:lnTo>
                      <a:pt x="2073" y="1482"/>
                    </a:lnTo>
                    <a:lnTo>
                      <a:pt x="2067" y="1497"/>
                    </a:lnTo>
                    <a:lnTo>
                      <a:pt x="2061" y="1513"/>
                    </a:lnTo>
                    <a:lnTo>
                      <a:pt x="2057" y="1527"/>
                    </a:lnTo>
                    <a:lnTo>
                      <a:pt x="2071" y="1512"/>
                    </a:lnTo>
                    <a:lnTo>
                      <a:pt x="2086" y="1497"/>
                    </a:lnTo>
                    <a:lnTo>
                      <a:pt x="2099" y="1484"/>
                    </a:lnTo>
                    <a:lnTo>
                      <a:pt x="2114" y="1469"/>
                    </a:lnTo>
                    <a:lnTo>
                      <a:pt x="2127" y="1456"/>
                    </a:lnTo>
                    <a:lnTo>
                      <a:pt x="2141" y="1441"/>
                    </a:lnTo>
                    <a:lnTo>
                      <a:pt x="2155" y="1427"/>
                    </a:lnTo>
                    <a:lnTo>
                      <a:pt x="2170" y="1410"/>
                    </a:lnTo>
                    <a:lnTo>
                      <a:pt x="2182" y="1399"/>
                    </a:lnTo>
                    <a:lnTo>
                      <a:pt x="2196" y="1391"/>
                    </a:lnTo>
                    <a:lnTo>
                      <a:pt x="2210" y="1384"/>
                    </a:lnTo>
                    <a:lnTo>
                      <a:pt x="2225" y="1378"/>
                    </a:lnTo>
                    <a:lnTo>
                      <a:pt x="2238" y="1375"/>
                    </a:lnTo>
                    <a:lnTo>
                      <a:pt x="2252" y="1373"/>
                    </a:lnTo>
                    <a:lnTo>
                      <a:pt x="2263" y="1371"/>
                    </a:lnTo>
                    <a:lnTo>
                      <a:pt x="2271" y="1371"/>
                    </a:lnTo>
                    <a:lnTo>
                      <a:pt x="2257" y="1366"/>
                    </a:lnTo>
                    <a:lnTo>
                      <a:pt x="2243" y="1362"/>
                    </a:lnTo>
                    <a:lnTo>
                      <a:pt x="2232" y="1361"/>
                    </a:lnTo>
                    <a:lnTo>
                      <a:pt x="2221" y="1362"/>
                    </a:lnTo>
                    <a:lnTo>
                      <a:pt x="2209" y="1364"/>
                    </a:lnTo>
                    <a:lnTo>
                      <a:pt x="2197" y="1369"/>
                    </a:lnTo>
                    <a:lnTo>
                      <a:pt x="2183" y="1375"/>
                    </a:lnTo>
                    <a:lnTo>
                      <a:pt x="2168" y="1382"/>
                    </a:lnTo>
                    <a:lnTo>
                      <a:pt x="2167" y="1364"/>
                    </a:lnTo>
                    <a:lnTo>
                      <a:pt x="2166" y="1346"/>
                    </a:lnTo>
                    <a:lnTo>
                      <a:pt x="2163" y="1330"/>
                    </a:lnTo>
                    <a:lnTo>
                      <a:pt x="2161" y="1315"/>
                    </a:lnTo>
                    <a:lnTo>
                      <a:pt x="2159" y="1302"/>
                    </a:lnTo>
                    <a:lnTo>
                      <a:pt x="2157" y="1291"/>
                    </a:lnTo>
                    <a:lnTo>
                      <a:pt x="2156" y="1279"/>
                    </a:lnTo>
                    <a:lnTo>
                      <a:pt x="2155" y="1269"/>
                    </a:lnTo>
                    <a:close/>
                    <a:moveTo>
                      <a:pt x="1959" y="1242"/>
                    </a:moveTo>
                    <a:lnTo>
                      <a:pt x="1959" y="1259"/>
                    </a:lnTo>
                    <a:lnTo>
                      <a:pt x="1959" y="1274"/>
                    </a:lnTo>
                    <a:lnTo>
                      <a:pt x="1959" y="1291"/>
                    </a:lnTo>
                    <a:lnTo>
                      <a:pt x="1959" y="1307"/>
                    </a:lnTo>
                    <a:lnTo>
                      <a:pt x="1959" y="1324"/>
                    </a:lnTo>
                    <a:lnTo>
                      <a:pt x="1959" y="1339"/>
                    </a:lnTo>
                    <a:lnTo>
                      <a:pt x="1959" y="1356"/>
                    </a:lnTo>
                    <a:lnTo>
                      <a:pt x="1959" y="1372"/>
                    </a:lnTo>
                    <a:lnTo>
                      <a:pt x="1959" y="1389"/>
                    </a:lnTo>
                    <a:lnTo>
                      <a:pt x="1959" y="1404"/>
                    </a:lnTo>
                    <a:lnTo>
                      <a:pt x="1959" y="1421"/>
                    </a:lnTo>
                    <a:lnTo>
                      <a:pt x="1959" y="1437"/>
                    </a:lnTo>
                    <a:lnTo>
                      <a:pt x="1959" y="1453"/>
                    </a:lnTo>
                    <a:lnTo>
                      <a:pt x="1959" y="1469"/>
                    </a:lnTo>
                    <a:lnTo>
                      <a:pt x="1959" y="1485"/>
                    </a:lnTo>
                    <a:lnTo>
                      <a:pt x="1959" y="1501"/>
                    </a:lnTo>
                    <a:lnTo>
                      <a:pt x="1933" y="1530"/>
                    </a:lnTo>
                    <a:lnTo>
                      <a:pt x="1905" y="1552"/>
                    </a:lnTo>
                    <a:lnTo>
                      <a:pt x="1877" y="1564"/>
                    </a:lnTo>
                    <a:lnTo>
                      <a:pt x="1847" y="1570"/>
                    </a:lnTo>
                    <a:lnTo>
                      <a:pt x="1816" y="1570"/>
                    </a:lnTo>
                    <a:lnTo>
                      <a:pt x="1784" y="1565"/>
                    </a:lnTo>
                    <a:lnTo>
                      <a:pt x="1750" y="1556"/>
                    </a:lnTo>
                    <a:lnTo>
                      <a:pt x="1716" y="1543"/>
                    </a:lnTo>
                    <a:lnTo>
                      <a:pt x="1680" y="1526"/>
                    </a:lnTo>
                    <a:lnTo>
                      <a:pt x="1642" y="1507"/>
                    </a:lnTo>
                    <a:lnTo>
                      <a:pt x="1604" y="1488"/>
                    </a:lnTo>
                    <a:lnTo>
                      <a:pt x="1565" y="1468"/>
                    </a:lnTo>
                    <a:lnTo>
                      <a:pt x="1523" y="1448"/>
                    </a:lnTo>
                    <a:lnTo>
                      <a:pt x="1480" y="1429"/>
                    </a:lnTo>
                    <a:lnTo>
                      <a:pt x="1437" y="1412"/>
                    </a:lnTo>
                    <a:lnTo>
                      <a:pt x="1391" y="1398"/>
                    </a:lnTo>
                    <a:lnTo>
                      <a:pt x="1403" y="1398"/>
                    </a:lnTo>
                    <a:lnTo>
                      <a:pt x="1415" y="1397"/>
                    </a:lnTo>
                    <a:lnTo>
                      <a:pt x="1428" y="1396"/>
                    </a:lnTo>
                    <a:lnTo>
                      <a:pt x="1441" y="1394"/>
                    </a:lnTo>
                    <a:lnTo>
                      <a:pt x="1455" y="1392"/>
                    </a:lnTo>
                    <a:lnTo>
                      <a:pt x="1469" y="1390"/>
                    </a:lnTo>
                    <a:lnTo>
                      <a:pt x="1484" y="1387"/>
                    </a:lnTo>
                    <a:lnTo>
                      <a:pt x="1498" y="1385"/>
                    </a:lnTo>
                    <a:lnTo>
                      <a:pt x="1513" y="1382"/>
                    </a:lnTo>
                    <a:lnTo>
                      <a:pt x="1527" y="1379"/>
                    </a:lnTo>
                    <a:lnTo>
                      <a:pt x="1542" y="1377"/>
                    </a:lnTo>
                    <a:lnTo>
                      <a:pt x="1555" y="1375"/>
                    </a:lnTo>
                    <a:lnTo>
                      <a:pt x="1570" y="1373"/>
                    </a:lnTo>
                    <a:lnTo>
                      <a:pt x="1582" y="1372"/>
                    </a:lnTo>
                    <a:lnTo>
                      <a:pt x="1595" y="1371"/>
                    </a:lnTo>
                    <a:lnTo>
                      <a:pt x="1606" y="1371"/>
                    </a:lnTo>
                    <a:lnTo>
                      <a:pt x="1601" y="1365"/>
                    </a:lnTo>
                    <a:lnTo>
                      <a:pt x="1597" y="1359"/>
                    </a:lnTo>
                    <a:lnTo>
                      <a:pt x="1592" y="1353"/>
                    </a:lnTo>
                    <a:lnTo>
                      <a:pt x="1587" y="1345"/>
                    </a:lnTo>
                    <a:lnTo>
                      <a:pt x="1582" y="1339"/>
                    </a:lnTo>
                    <a:lnTo>
                      <a:pt x="1577" y="1333"/>
                    </a:lnTo>
                    <a:lnTo>
                      <a:pt x="1573" y="1326"/>
                    </a:lnTo>
                    <a:lnTo>
                      <a:pt x="1568" y="1320"/>
                    </a:lnTo>
                    <a:lnTo>
                      <a:pt x="1604" y="1325"/>
                    </a:lnTo>
                    <a:lnTo>
                      <a:pt x="1629" y="1337"/>
                    </a:lnTo>
                    <a:lnTo>
                      <a:pt x="1643" y="1356"/>
                    </a:lnTo>
                    <a:lnTo>
                      <a:pt x="1653" y="1379"/>
                    </a:lnTo>
                    <a:lnTo>
                      <a:pt x="1659" y="1405"/>
                    </a:lnTo>
                    <a:lnTo>
                      <a:pt x="1664" y="1431"/>
                    </a:lnTo>
                    <a:lnTo>
                      <a:pt x="1673" y="1455"/>
                    </a:lnTo>
                    <a:lnTo>
                      <a:pt x="1685" y="1475"/>
                    </a:lnTo>
                    <a:lnTo>
                      <a:pt x="1702" y="1464"/>
                    </a:lnTo>
                    <a:lnTo>
                      <a:pt x="1718" y="1460"/>
                    </a:lnTo>
                    <a:lnTo>
                      <a:pt x="1735" y="1462"/>
                    </a:lnTo>
                    <a:lnTo>
                      <a:pt x="1750" y="1466"/>
                    </a:lnTo>
                    <a:lnTo>
                      <a:pt x="1766" y="1472"/>
                    </a:lnTo>
                    <a:lnTo>
                      <a:pt x="1779" y="1477"/>
                    </a:lnTo>
                    <a:lnTo>
                      <a:pt x="1792" y="1479"/>
                    </a:lnTo>
                    <a:lnTo>
                      <a:pt x="1802" y="1475"/>
                    </a:lnTo>
                    <a:lnTo>
                      <a:pt x="1815" y="1469"/>
                    </a:lnTo>
                    <a:lnTo>
                      <a:pt x="1826" y="1459"/>
                    </a:lnTo>
                    <a:lnTo>
                      <a:pt x="1837" y="1445"/>
                    </a:lnTo>
                    <a:lnTo>
                      <a:pt x="1848" y="1432"/>
                    </a:lnTo>
                    <a:lnTo>
                      <a:pt x="1859" y="1419"/>
                    </a:lnTo>
                    <a:lnTo>
                      <a:pt x="1871" y="1407"/>
                    </a:lnTo>
                    <a:lnTo>
                      <a:pt x="1885" y="1400"/>
                    </a:lnTo>
                    <a:lnTo>
                      <a:pt x="1901" y="1398"/>
                    </a:lnTo>
                    <a:lnTo>
                      <a:pt x="1900" y="1407"/>
                    </a:lnTo>
                    <a:lnTo>
                      <a:pt x="1898" y="1418"/>
                    </a:lnTo>
                    <a:lnTo>
                      <a:pt x="1895" y="1427"/>
                    </a:lnTo>
                    <a:lnTo>
                      <a:pt x="1890" y="1436"/>
                    </a:lnTo>
                    <a:lnTo>
                      <a:pt x="1886" y="1447"/>
                    </a:lnTo>
                    <a:lnTo>
                      <a:pt x="1883" y="1456"/>
                    </a:lnTo>
                    <a:lnTo>
                      <a:pt x="1881" y="1466"/>
                    </a:lnTo>
                    <a:lnTo>
                      <a:pt x="1880" y="1475"/>
                    </a:lnTo>
                    <a:lnTo>
                      <a:pt x="1884" y="1469"/>
                    </a:lnTo>
                    <a:lnTo>
                      <a:pt x="1889" y="1461"/>
                    </a:lnTo>
                    <a:lnTo>
                      <a:pt x="1895" y="1451"/>
                    </a:lnTo>
                    <a:lnTo>
                      <a:pt x="1901" y="1439"/>
                    </a:lnTo>
                    <a:lnTo>
                      <a:pt x="1907" y="1426"/>
                    </a:lnTo>
                    <a:lnTo>
                      <a:pt x="1914" y="1410"/>
                    </a:lnTo>
                    <a:lnTo>
                      <a:pt x="1921" y="1395"/>
                    </a:lnTo>
                    <a:lnTo>
                      <a:pt x="1928" y="1378"/>
                    </a:lnTo>
                    <a:lnTo>
                      <a:pt x="1934" y="1361"/>
                    </a:lnTo>
                    <a:lnTo>
                      <a:pt x="1939" y="1343"/>
                    </a:lnTo>
                    <a:lnTo>
                      <a:pt x="1944" y="1326"/>
                    </a:lnTo>
                    <a:lnTo>
                      <a:pt x="1950" y="1307"/>
                    </a:lnTo>
                    <a:lnTo>
                      <a:pt x="1954" y="1291"/>
                    </a:lnTo>
                    <a:lnTo>
                      <a:pt x="1957" y="1273"/>
                    </a:lnTo>
                    <a:lnTo>
                      <a:pt x="1958" y="1258"/>
                    </a:lnTo>
                    <a:lnTo>
                      <a:pt x="1959" y="12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38" name="Freeform 1254"/>
              <p:cNvSpPr>
                <a:spLocks noEditPoints="1"/>
              </p:cNvSpPr>
              <p:nvPr/>
            </p:nvSpPr>
            <p:spPr bwMode="auto">
              <a:xfrm>
                <a:off x="2667" y="3057"/>
                <a:ext cx="532" cy="620"/>
              </a:xfrm>
              <a:custGeom>
                <a:avLst/>
                <a:gdLst>
                  <a:gd name="T0" fmla="*/ 4565 w 5851"/>
                  <a:gd name="T1" fmla="*/ 4616 h 6812"/>
                  <a:gd name="T2" fmla="*/ 4499 w 5851"/>
                  <a:gd name="T3" fmla="*/ 5119 h 6812"/>
                  <a:gd name="T4" fmla="*/ 3514 w 5851"/>
                  <a:gd name="T5" fmla="*/ 5027 h 6812"/>
                  <a:gd name="T6" fmla="*/ 2518 w 5851"/>
                  <a:gd name="T7" fmla="*/ 6671 h 6812"/>
                  <a:gd name="T8" fmla="*/ 4078 w 5851"/>
                  <a:gd name="T9" fmla="*/ 3880 h 6812"/>
                  <a:gd name="T10" fmla="*/ 3766 w 5851"/>
                  <a:gd name="T11" fmla="*/ 4039 h 6812"/>
                  <a:gd name="T12" fmla="*/ 3519 w 5851"/>
                  <a:gd name="T13" fmla="*/ 4177 h 6812"/>
                  <a:gd name="T14" fmla="*/ 4498 w 5851"/>
                  <a:gd name="T15" fmla="*/ 3552 h 6812"/>
                  <a:gd name="T16" fmla="*/ 5155 w 5851"/>
                  <a:gd name="T17" fmla="*/ 6433 h 6812"/>
                  <a:gd name="T18" fmla="*/ 4893 w 5851"/>
                  <a:gd name="T19" fmla="*/ 6620 h 6812"/>
                  <a:gd name="T20" fmla="*/ 5303 w 5851"/>
                  <a:gd name="T21" fmla="*/ 6674 h 6812"/>
                  <a:gd name="T22" fmla="*/ 5351 w 5851"/>
                  <a:gd name="T23" fmla="*/ 6380 h 6812"/>
                  <a:gd name="T24" fmla="*/ 4264 w 5851"/>
                  <a:gd name="T25" fmla="*/ 2203 h 6812"/>
                  <a:gd name="T26" fmla="*/ 4441 w 5851"/>
                  <a:gd name="T27" fmla="*/ 2236 h 6812"/>
                  <a:gd name="T28" fmla="*/ 3308 w 5851"/>
                  <a:gd name="T29" fmla="*/ 1917 h 6812"/>
                  <a:gd name="T30" fmla="*/ 4580 w 5851"/>
                  <a:gd name="T31" fmla="*/ 1914 h 6812"/>
                  <a:gd name="T32" fmla="*/ 4861 w 5851"/>
                  <a:gd name="T33" fmla="*/ 2185 h 6812"/>
                  <a:gd name="T34" fmla="*/ 5075 w 5851"/>
                  <a:gd name="T35" fmla="*/ 879 h 6812"/>
                  <a:gd name="T36" fmla="*/ 4697 w 5851"/>
                  <a:gd name="T37" fmla="*/ 1087 h 6812"/>
                  <a:gd name="T38" fmla="*/ 4302 w 5851"/>
                  <a:gd name="T39" fmla="*/ 1140 h 6812"/>
                  <a:gd name="T40" fmla="*/ 4540 w 5851"/>
                  <a:gd name="T41" fmla="*/ 327 h 6812"/>
                  <a:gd name="T42" fmla="*/ 4494 w 5851"/>
                  <a:gd name="T43" fmla="*/ 157 h 6812"/>
                  <a:gd name="T44" fmla="*/ 4097 w 5851"/>
                  <a:gd name="T45" fmla="*/ 1086 h 6812"/>
                  <a:gd name="T46" fmla="*/ 2912 w 5851"/>
                  <a:gd name="T47" fmla="*/ 1787 h 6812"/>
                  <a:gd name="T48" fmla="*/ 1875 w 5851"/>
                  <a:gd name="T49" fmla="*/ 2626 h 6812"/>
                  <a:gd name="T50" fmla="*/ 1397 w 5851"/>
                  <a:gd name="T51" fmla="*/ 2611 h 6812"/>
                  <a:gd name="T52" fmla="*/ 1716 w 5851"/>
                  <a:gd name="T53" fmla="*/ 3069 h 6812"/>
                  <a:gd name="T54" fmla="*/ 726 w 5851"/>
                  <a:gd name="T55" fmla="*/ 2784 h 6812"/>
                  <a:gd name="T56" fmla="*/ 453 w 5851"/>
                  <a:gd name="T57" fmla="*/ 2099 h 6812"/>
                  <a:gd name="T58" fmla="*/ 842 w 5851"/>
                  <a:gd name="T59" fmla="*/ 3899 h 6812"/>
                  <a:gd name="T60" fmla="*/ 40 w 5851"/>
                  <a:gd name="T61" fmla="*/ 2689 h 6812"/>
                  <a:gd name="T62" fmla="*/ 658 w 5851"/>
                  <a:gd name="T63" fmla="*/ 4153 h 6812"/>
                  <a:gd name="T64" fmla="*/ 408 w 5851"/>
                  <a:gd name="T65" fmla="*/ 5241 h 6812"/>
                  <a:gd name="T66" fmla="*/ 1004 w 5851"/>
                  <a:gd name="T67" fmla="*/ 4181 h 6812"/>
                  <a:gd name="T68" fmla="*/ 2179 w 5851"/>
                  <a:gd name="T69" fmla="*/ 3248 h 6812"/>
                  <a:gd name="T70" fmla="*/ 2228 w 5851"/>
                  <a:gd name="T71" fmla="*/ 3746 h 6812"/>
                  <a:gd name="T72" fmla="*/ 1573 w 5851"/>
                  <a:gd name="T73" fmla="*/ 4622 h 6812"/>
                  <a:gd name="T74" fmla="*/ 629 w 5851"/>
                  <a:gd name="T75" fmla="*/ 5454 h 6812"/>
                  <a:gd name="T76" fmla="*/ 141 w 5851"/>
                  <a:gd name="T77" fmla="*/ 6501 h 6812"/>
                  <a:gd name="T78" fmla="*/ 1164 w 5851"/>
                  <a:gd name="T79" fmla="*/ 5501 h 6812"/>
                  <a:gd name="T80" fmla="*/ 1757 w 5851"/>
                  <a:gd name="T81" fmla="*/ 4736 h 6812"/>
                  <a:gd name="T82" fmla="*/ 2382 w 5851"/>
                  <a:gd name="T83" fmla="*/ 3752 h 6812"/>
                  <a:gd name="T84" fmla="*/ 2575 w 5851"/>
                  <a:gd name="T85" fmla="*/ 3238 h 6812"/>
                  <a:gd name="T86" fmla="*/ 3334 w 5851"/>
                  <a:gd name="T87" fmla="*/ 3484 h 6812"/>
                  <a:gd name="T88" fmla="*/ 3937 w 5851"/>
                  <a:gd name="T89" fmla="*/ 2473 h 6812"/>
                  <a:gd name="T90" fmla="*/ 4432 w 5851"/>
                  <a:gd name="T91" fmla="*/ 1870 h 6812"/>
                  <a:gd name="T92" fmla="*/ 4537 w 5851"/>
                  <a:gd name="T93" fmla="*/ 2538 h 6812"/>
                  <a:gd name="T94" fmla="*/ 3031 w 5851"/>
                  <a:gd name="T95" fmla="*/ 3593 h 6812"/>
                  <a:gd name="T96" fmla="*/ 1952 w 5851"/>
                  <a:gd name="T97" fmla="*/ 4792 h 6812"/>
                  <a:gd name="T98" fmla="*/ 3030 w 5851"/>
                  <a:gd name="T99" fmla="*/ 3690 h 6812"/>
                  <a:gd name="T100" fmla="*/ 3016 w 5851"/>
                  <a:gd name="T101" fmla="*/ 4145 h 6812"/>
                  <a:gd name="T102" fmla="*/ 2153 w 5851"/>
                  <a:gd name="T103" fmla="*/ 5197 h 6812"/>
                  <a:gd name="T104" fmla="*/ 1807 w 5851"/>
                  <a:gd name="T105" fmla="*/ 6446 h 6812"/>
                  <a:gd name="T106" fmla="*/ 1822 w 5851"/>
                  <a:gd name="T107" fmla="*/ 4719 h 6812"/>
                  <a:gd name="T108" fmla="*/ 3098 w 5851"/>
                  <a:gd name="T109" fmla="*/ 3350 h 6812"/>
                  <a:gd name="T110" fmla="*/ 5263 w 5851"/>
                  <a:gd name="T111" fmla="*/ 4956 h 6812"/>
                  <a:gd name="T112" fmla="*/ 5357 w 5851"/>
                  <a:gd name="T113" fmla="*/ 5518 h 6812"/>
                  <a:gd name="T114" fmla="*/ 5349 w 5851"/>
                  <a:gd name="T115" fmla="*/ 5495 h 6812"/>
                  <a:gd name="T116" fmla="*/ 5609 w 5851"/>
                  <a:gd name="T117" fmla="*/ 4553 h 6812"/>
                  <a:gd name="T118" fmla="*/ 3737 w 5851"/>
                  <a:gd name="T119" fmla="*/ 6812 h 6812"/>
                  <a:gd name="T120" fmla="*/ 1709 w 5851"/>
                  <a:gd name="T121" fmla="*/ 3853 h 6812"/>
                  <a:gd name="T122" fmla="*/ 1744 w 5851"/>
                  <a:gd name="T123" fmla="*/ 4387 h 6812"/>
                  <a:gd name="T124" fmla="*/ 5094 w 5851"/>
                  <a:gd name="T125" fmla="*/ 5810 h 68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51" h="6812">
                    <a:moveTo>
                      <a:pt x="3665" y="5324"/>
                    </a:moveTo>
                    <a:lnTo>
                      <a:pt x="3680" y="5352"/>
                    </a:lnTo>
                    <a:lnTo>
                      <a:pt x="3695" y="5374"/>
                    </a:lnTo>
                    <a:lnTo>
                      <a:pt x="3713" y="5395"/>
                    </a:lnTo>
                    <a:lnTo>
                      <a:pt x="3732" y="5411"/>
                    </a:lnTo>
                    <a:lnTo>
                      <a:pt x="3752" y="5425"/>
                    </a:lnTo>
                    <a:lnTo>
                      <a:pt x="3773" y="5436"/>
                    </a:lnTo>
                    <a:lnTo>
                      <a:pt x="3795" y="5443"/>
                    </a:lnTo>
                    <a:lnTo>
                      <a:pt x="3819" y="5449"/>
                    </a:lnTo>
                    <a:lnTo>
                      <a:pt x="3844" y="5452"/>
                    </a:lnTo>
                    <a:lnTo>
                      <a:pt x="3870" y="5452"/>
                    </a:lnTo>
                    <a:lnTo>
                      <a:pt x="3896" y="5451"/>
                    </a:lnTo>
                    <a:lnTo>
                      <a:pt x="3924" y="5447"/>
                    </a:lnTo>
                    <a:lnTo>
                      <a:pt x="3952" y="5441"/>
                    </a:lnTo>
                    <a:lnTo>
                      <a:pt x="3981" y="5435"/>
                    </a:lnTo>
                    <a:lnTo>
                      <a:pt x="4010" y="5427"/>
                    </a:lnTo>
                    <a:lnTo>
                      <a:pt x="4040" y="5418"/>
                    </a:lnTo>
                    <a:lnTo>
                      <a:pt x="4070" y="5407"/>
                    </a:lnTo>
                    <a:lnTo>
                      <a:pt x="4101" y="5396"/>
                    </a:lnTo>
                    <a:lnTo>
                      <a:pt x="4132" y="5385"/>
                    </a:lnTo>
                    <a:lnTo>
                      <a:pt x="4165" y="5372"/>
                    </a:lnTo>
                    <a:lnTo>
                      <a:pt x="4196" y="5360"/>
                    </a:lnTo>
                    <a:lnTo>
                      <a:pt x="4228" y="5347"/>
                    </a:lnTo>
                    <a:lnTo>
                      <a:pt x="4260" y="5336"/>
                    </a:lnTo>
                    <a:lnTo>
                      <a:pt x="4292" y="5324"/>
                    </a:lnTo>
                    <a:lnTo>
                      <a:pt x="4324" y="5312"/>
                    </a:lnTo>
                    <a:lnTo>
                      <a:pt x="4356" y="5302"/>
                    </a:lnTo>
                    <a:lnTo>
                      <a:pt x="4388" y="5292"/>
                    </a:lnTo>
                    <a:lnTo>
                      <a:pt x="4419" y="5282"/>
                    </a:lnTo>
                    <a:lnTo>
                      <a:pt x="4449" y="5275"/>
                    </a:lnTo>
                    <a:lnTo>
                      <a:pt x="4480" y="5269"/>
                    </a:lnTo>
                    <a:lnTo>
                      <a:pt x="4510" y="5265"/>
                    </a:lnTo>
                    <a:lnTo>
                      <a:pt x="4539" y="5262"/>
                    </a:lnTo>
                    <a:lnTo>
                      <a:pt x="4540" y="5222"/>
                    </a:lnTo>
                    <a:lnTo>
                      <a:pt x="4546" y="5186"/>
                    </a:lnTo>
                    <a:lnTo>
                      <a:pt x="4553" y="5152"/>
                    </a:lnTo>
                    <a:lnTo>
                      <a:pt x="4564" y="5121"/>
                    </a:lnTo>
                    <a:lnTo>
                      <a:pt x="4577" y="5091"/>
                    </a:lnTo>
                    <a:lnTo>
                      <a:pt x="4591" y="5063"/>
                    </a:lnTo>
                    <a:lnTo>
                      <a:pt x="4607" y="5037"/>
                    </a:lnTo>
                    <a:lnTo>
                      <a:pt x="4623" y="5011"/>
                    </a:lnTo>
                    <a:lnTo>
                      <a:pt x="4640" y="4985"/>
                    </a:lnTo>
                    <a:lnTo>
                      <a:pt x="4657" y="4959"/>
                    </a:lnTo>
                    <a:lnTo>
                      <a:pt x="4673" y="4933"/>
                    </a:lnTo>
                    <a:lnTo>
                      <a:pt x="4689" y="4907"/>
                    </a:lnTo>
                    <a:lnTo>
                      <a:pt x="4703" y="4880"/>
                    </a:lnTo>
                    <a:lnTo>
                      <a:pt x="4716" y="4851"/>
                    </a:lnTo>
                    <a:lnTo>
                      <a:pt x="4726" y="4820"/>
                    </a:lnTo>
                    <a:lnTo>
                      <a:pt x="4733" y="4787"/>
                    </a:lnTo>
                    <a:lnTo>
                      <a:pt x="4697" y="4760"/>
                    </a:lnTo>
                    <a:lnTo>
                      <a:pt x="4663" y="4729"/>
                    </a:lnTo>
                    <a:lnTo>
                      <a:pt x="4629" y="4695"/>
                    </a:lnTo>
                    <a:lnTo>
                      <a:pt x="4596" y="4657"/>
                    </a:lnTo>
                    <a:lnTo>
                      <a:pt x="4565" y="4616"/>
                    </a:lnTo>
                    <a:lnTo>
                      <a:pt x="4534" y="4573"/>
                    </a:lnTo>
                    <a:lnTo>
                      <a:pt x="4505" y="4528"/>
                    </a:lnTo>
                    <a:lnTo>
                      <a:pt x="4476" y="4481"/>
                    </a:lnTo>
                    <a:lnTo>
                      <a:pt x="4448" y="4434"/>
                    </a:lnTo>
                    <a:lnTo>
                      <a:pt x="4420" y="4386"/>
                    </a:lnTo>
                    <a:lnTo>
                      <a:pt x="4393" y="4338"/>
                    </a:lnTo>
                    <a:lnTo>
                      <a:pt x="4366" y="4291"/>
                    </a:lnTo>
                    <a:lnTo>
                      <a:pt x="4340" y="4245"/>
                    </a:lnTo>
                    <a:lnTo>
                      <a:pt x="4314" y="4199"/>
                    </a:lnTo>
                    <a:lnTo>
                      <a:pt x="4288" y="4157"/>
                    </a:lnTo>
                    <a:lnTo>
                      <a:pt x="4262" y="4117"/>
                    </a:lnTo>
                    <a:lnTo>
                      <a:pt x="4262" y="4136"/>
                    </a:lnTo>
                    <a:lnTo>
                      <a:pt x="4262" y="4155"/>
                    </a:lnTo>
                    <a:lnTo>
                      <a:pt x="4262" y="4174"/>
                    </a:lnTo>
                    <a:lnTo>
                      <a:pt x="4262" y="4194"/>
                    </a:lnTo>
                    <a:lnTo>
                      <a:pt x="4263" y="4213"/>
                    </a:lnTo>
                    <a:lnTo>
                      <a:pt x="4263" y="4231"/>
                    </a:lnTo>
                    <a:lnTo>
                      <a:pt x="4264" y="4251"/>
                    </a:lnTo>
                    <a:lnTo>
                      <a:pt x="4265" y="4268"/>
                    </a:lnTo>
                    <a:lnTo>
                      <a:pt x="4266" y="4287"/>
                    </a:lnTo>
                    <a:lnTo>
                      <a:pt x="4267" y="4305"/>
                    </a:lnTo>
                    <a:lnTo>
                      <a:pt x="4268" y="4322"/>
                    </a:lnTo>
                    <a:lnTo>
                      <a:pt x="4271" y="4339"/>
                    </a:lnTo>
                    <a:lnTo>
                      <a:pt x="4274" y="4355"/>
                    </a:lnTo>
                    <a:lnTo>
                      <a:pt x="4276" y="4372"/>
                    </a:lnTo>
                    <a:lnTo>
                      <a:pt x="4279" y="4387"/>
                    </a:lnTo>
                    <a:lnTo>
                      <a:pt x="4283" y="4402"/>
                    </a:lnTo>
                    <a:lnTo>
                      <a:pt x="4291" y="4425"/>
                    </a:lnTo>
                    <a:lnTo>
                      <a:pt x="4303" y="4453"/>
                    </a:lnTo>
                    <a:lnTo>
                      <a:pt x="4317" y="4483"/>
                    </a:lnTo>
                    <a:lnTo>
                      <a:pt x="4333" y="4516"/>
                    </a:lnTo>
                    <a:lnTo>
                      <a:pt x="4351" y="4550"/>
                    </a:lnTo>
                    <a:lnTo>
                      <a:pt x="4372" y="4586"/>
                    </a:lnTo>
                    <a:lnTo>
                      <a:pt x="4394" y="4623"/>
                    </a:lnTo>
                    <a:lnTo>
                      <a:pt x="4416" y="4660"/>
                    </a:lnTo>
                    <a:lnTo>
                      <a:pt x="4440" y="4698"/>
                    </a:lnTo>
                    <a:lnTo>
                      <a:pt x="4463" y="4735"/>
                    </a:lnTo>
                    <a:lnTo>
                      <a:pt x="4485" y="4771"/>
                    </a:lnTo>
                    <a:lnTo>
                      <a:pt x="4508" y="4806"/>
                    </a:lnTo>
                    <a:lnTo>
                      <a:pt x="4531" y="4839"/>
                    </a:lnTo>
                    <a:lnTo>
                      <a:pt x="4552" y="4870"/>
                    </a:lnTo>
                    <a:lnTo>
                      <a:pt x="4571" y="4899"/>
                    </a:lnTo>
                    <a:lnTo>
                      <a:pt x="4588" y="4925"/>
                    </a:lnTo>
                    <a:lnTo>
                      <a:pt x="4578" y="4940"/>
                    </a:lnTo>
                    <a:lnTo>
                      <a:pt x="4567" y="4956"/>
                    </a:lnTo>
                    <a:lnTo>
                      <a:pt x="4557" y="4973"/>
                    </a:lnTo>
                    <a:lnTo>
                      <a:pt x="4548" y="4989"/>
                    </a:lnTo>
                    <a:lnTo>
                      <a:pt x="4539" y="5008"/>
                    </a:lnTo>
                    <a:lnTo>
                      <a:pt x="4531" y="5025"/>
                    </a:lnTo>
                    <a:lnTo>
                      <a:pt x="4523" y="5045"/>
                    </a:lnTo>
                    <a:lnTo>
                      <a:pt x="4515" y="5063"/>
                    </a:lnTo>
                    <a:lnTo>
                      <a:pt x="4509" y="5082"/>
                    </a:lnTo>
                    <a:lnTo>
                      <a:pt x="4504" y="5101"/>
                    </a:lnTo>
                    <a:lnTo>
                      <a:pt x="4499" y="5119"/>
                    </a:lnTo>
                    <a:lnTo>
                      <a:pt x="4495" y="5138"/>
                    </a:lnTo>
                    <a:lnTo>
                      <a:pt x="4493" y="5156"/>
                    </a:lnTo>
                    <a:lnTo>
                      <a:pt x="4491" y="5173"/>
                    </a:lnTo>
                    <a:lnTo>
                      <a:pt x="4490" y="5190"/>
                    </a:lnTo>
                    <a:lnTo>
                      <a:pt x="4491" y="5206"/>
                    </a:lnTo>
                    <a:lnTo>
                      <a:pt x="4468" y="5207"/>
                    </a:lnTo>
                    <a:lnTo>
                      <a:pt x="4445" y="5209"/>
                    </a:lnTo>
                    <a:lnTo>
                      <a:pt x="4422" y="5213"/>
                    </a:lnTo>
                    <a:lnTo>
                      <a:pt x="4399" y="5219"/>
                    </a:lnTo>
                    <a:lnTo>
                      <a:pt x="4375" y="5226"/>
                    </a:lnTo>
                    <a:lnTo>
                      <a:pt x="4353" y="5234"/>
                    </a:lnTo>
                    <a:lnTo>
                      <a:pt x="4329" y="5243"/>
                    </a:lnTo>
                    <a:lnTo>
                      <a:pt x="4305" y="5252"/>
                    </a:lnTo>
                    <a:lnTo>
                      <a:pt x="4280" y="5264"/>
                    </a:lnTo>
                    <a:lnTo>
                      <a:pt x="4256" y="5275"/>
                    </a:lnTo>
                    <a:lnTo>
                      <a:pt x="4232" y="5286"/>
                    </a:lnTo>
                    <a:lnTo>
                      <a:pt x="4207" y="5298"/>
                    </a:lnTo>
                    <a:lnTo>
                      <a:pt x="4183" y="5310"/>
                    </a:lnTo>
                    <a:lnTo>
                      <a:pt x="4158" y="5323"/>
                    </a:lnTo>
                    <a:lnTo>
                      <a:pt x="4135" y="5334"/>
                    </a:lnTo>
                    <a:lnTo>
                      <a:pt x="4110" y="5346"/>
                    </a:lnTo>
                    <a:lnTo>
                      <a:pt x="4086" y="5358"/>
                    </a:lnTo>
                    <a:lnTo>
                      <a:pt x="4061" y="5368"/>
                    </a:lnTo>
                    <a:lnTo>
                      <a:pt x="4037" y="5378"/>
                    </a:lnTo>
                    <a:lnTo>
                      <a:pt x="4012" y="5388"/>
                    </a:lnTo>
                    <a:lnTo>
                      <a:pt x="3988" y="5396"/>
                    </a:lnTo>
                    <a:lnTo>
                      <a:pt x="3964" y="5403"/>
                    </a:lnTo>
                    <a:lnTo>
                      <a:pt x="3940" y="5409"/>
                    </a:lnTo>
                    <a:lnTo>
                      <a:pt x="3917" y="5413"/>
                    </a:lnTo>
                    <a:lnTo>
                      <a:pt x="3893" y="5417"/>
                    </a:lnTo>
                    <a:lnTo>
                      <a:pt x="3870" y="5419"/>
                    </a:lnTo>
                    <a:lnTo>
                      <a:pt x="3846" y="5418"/>
                    </a:lnTo>
                    <a:lnTo>
                      <a:pt x="3823" y="5416"/>
                    </a:lnTo>
                    <a:lnTo>
                      <a:pt x="3800" y="5411"/>
                    </a:lnTo>
                    <a:lnTo>
                      <a:pt x="3778" y="5405"/>
                    </a:lnTo>
                    <a:lnTo>
                      <a:pt x="3756" y="5396"/>
                    </a:lnTo>
                    <a:lnTo>
                      <a:pt x="3734" y="5385"/>
                    </a:lnTo>
                    <a:lnTo>
                      <a:pt x="3723" y="5367"/>
                    </a:lnTo>
                    <a:lnTo>
                      <a:pt x="3712" y="5347"/>
                    </a:lnTo>
                    <a:lnTo>
                      <a:pt x="3700" y="5326"/>
                    </a:lnTo>
                    <a:lnTo>
                      <a:pt x="3688" y="5301"/>
                    </a:lnTo>
                    <a:lnTo>
                      <a:pt x="3675" y="5276"/>
                    </a:lnTo>
                    <a:lnTo>
                      <a:pt x="3662" y="5249"/>
                    </a:lnTo>
                    <a:lnTo>
                      <a:pt x="3649" y="5222"/>
                    </a:lnTo>
                    <a:lnTo>
                      <a:pt x="3636" y="5195"/>
                    </a:lnTo>
                    <a:lnTo>
                      <a:pt x="3623" y="5167"/>
                    </a:lnTo>
                    <a:lnTo>
                      <a:pt x="3609" y="5139"/>
                    </a:lnTo>
                    <a:lnTo>
                      <a:pt x="3596" y="5112"/>
                    </a:lnTo>
                    <a:lnTo>
                      <a:pt x="3583" y="5086"/>
                    </a:lnTo>
                    <a:lnTo>
                      <a:pt x="3571" y="5061"/>
                    </a:lnTo>
                    <a:lnTo>
                      <a:pt x="3558" y="5039"/>
                    </a:lnTo>
                    <a:lnTo>
                      <a:pt x="3547" y="5018"/>
                    </a:lnTo>
                    <a:lnTo>
                      <a:pt x="3536" y="4999"/>
                    </a:lnTo>
                    <a:lnTo>
                      <a:pt x="3514" y="5027"/>
                    </a:lnTo>
                    <a:lnTo>
                      <a:pt x="3487" y="5059"/>
                    </a:lnTo>
                    <a:lnTo>
                      <a:pt x="3455" y="5097"/>
                    </a:lnTo>
                    <a:lnTo>
                      <a:pt x="3417" y="5138"/>
                    </a:lnTo>
                    <a:lnTo>
                      <a:pt x="3377" y="5183"/>
                    </a:lnTo>
                    <a:lnTo>
                      <a:pt x="3331" y="5231"/>
                    </a:lnTo>
                    <a:lnTo>
                      <a:pt x="3282" y="5282"/>
                    </a:lnTo>
                    <a:lnTo>
                      <a:pt x="3229" y="5337"/>
                    </a:lnTo>
                    <a:lnTo>
                      <a:pt x="3174" y="5394"/>
                    </a:lnTo>
                    <a:lnTo>
                      <a:pt x="3116" y="5452"/>
                    </a:lnTo>
                    <a:lnTo>
                      <a:pt x="3057" y="5513"/>
                    </a:lnTo>
                    <a:lnTo>
                      <a:pt x="2995" y="5575"/>
                    </a:lnTo>
                    <a:lnTo>
                      <a:pt x="2931" y="5638"/>
                    </a:lnTo>
                    <a:lnTo>
                      <a:pt x="2866" y="5701"/>
                    </a:lnTo>
                    <a:lnTo>
                      <a:pt x="2801" y="5765"/>
                    </a:lnTo>
                    <a:lnTo>
                      <a:pt x="2735" y="5829"/>
                    </a:lnTo>
                    <a:lnTo>
                      <a:pt x="2669" y="5892"/>
                    </a:lnTo>
                    <a:lnTo>
                      <a:pt x="2602" y="5955"/>
                    </a:lnTo>
                    <a:lnTo>
                      <a:pt x="2537" y="6016"/>
                    </a:lnTo>
                    <a:lnTo>
                      <a:pt x="2473" y="6076"/>
                    </a:lnTo>
                    <a:lnTo>
                      <a:pt x="2410" y="6135"/>
                    </a:lnTo>
                    <a:lnTo>
                      <a:pt x="2348" y="6192"/>
                    </a:lnTo>
                    <a:lnTo>
                      <a:pt x="2289" y="6246"/>
                    </a:lnTo>
                    <a:lnTo>
                      <a:pt x="2232" y="6297"/>
                    </a:lnTo>
                    <a:lnTo>
                      <a:pt x="2177" y="6346"/>
                    </a:lnTo>
                    <a:lnTo>
                      <a:pt x="2126" y="6390"/>
                    </a:lnTo>
                    <a:lnTo>
                      <a:pt x="2077" y="6432"/>
                    </a:lnTo>
                    <a:lnTo>
                      <a:pt x="2034" y="6468"/>
                    </a:lnTo>
                    <a:lnTo>
                      <a:pt x="1993" y="6501"/>
                    </a:lnTo>
                    <a:lnTo>
                      <a:pt x="1958" y="6528"/>
                    </a:lnTo>
                    <a:lnTo>
                      <a:pt x="1927" y="6550"/>
                    </a:lnTo>
                    <a:lnTo>
                      <a:pt x="1901" y="6567"/>
                    </a:lnTo>
                    <a:lnTo>
                      <a:pt x="1891" y="6573"/>
                    </a:lnTo>
                    <a:lnTo>
                      <a:pt x="1881" y="6580"/>
                    </a:lnTo>
                    <a:lnTo>
                      <a:pt x="1870" y="6587"/>
                    </a:lnTo>
                    <a:lnTo>
                      <a:pt x="1858" y="6596"/>
                    </a:lnTo>
                    <a:lnTo>
                      <a:pt x="1847" y="6604"/>
                    </a:lnTo>
                    <a:lnTo>
                      <a:pt x="1834" y="6612"/>
                    </a:lnTo>
                    <a:lnTo>
                      <a:pt x="1822" y="6620"/>
                    </a:lnTo>
                    <a:lnTo>
                      <a:pt x="1808" y="6629"/>
                    </a:lnTo>
                    <a:lnTo>
                      <a:pt x="1795" y="6637"/>
                    </a:lnTo>
                    <a:lnTo>
                      <a:pt x="1781" y="6645"/>
                    </a:lnTo>
                    <a:lnTo>
                      <a:pt x="1767" y="6654"/>
                    </a:lnTo>
                    <a:lnTo>
                      <a:pt x="1751" y="6662"/>
                    </a:lnTo>
                    <a:lnTo>
                      <a:pt x="1737" y="6669"/>
                    </a:lnTo>
                    <a:lnTo>
                      <a:pt x="1721" y="6676"/>
                    </a:lnTo>
                    <a:lnTo>
                      <a:pt x="1706" y="6683"/>
                    </a:lnTo>
                    <a:lnTo>
                      <a:pt x="1689" y="6691"/>
                    </a:lnTo>
                    <a:lnTo>
                      <a:pt x="1690" y="6812"/>
                    </a:lnTo>
                    <a:lnTo>
                      <a:pt x="2351" y="6812"/>
                    </a:lnTo>
                    <a:lnTo>
                      <a:pt x="2380" y="6791"/>
                    </a:lnTo>
                    <a:lnTo>
                      <a:pt x="2411" y="6767"/>
                    </a:lnTo>
                    <a:lnTo>
                      <a:pt x="2445" y="6738"/>
                    </a:lnTo>
                    <a:lnTo>
                      <a:pt x="2481" y="6707"/>
                    </a:lnTo>
                    <a:lnTo>
                      <a:pt x="2518" y="6671"/>
                    </a:lnTo>
                    <a:lnTo>
                      <a:pt x="2559" y="6633"/>
                    </a:lnTo>
                    <a:lnTo>
                      <a:pt x="2600" y="6592"/>
                    </a:lnTo>
                    <a:lnTo>
                      <a:pt x="2643" y="6548"/>
                    </a:lnTo>
                    <a:lnTo>
                      <a:pt x="2688" y="6502"/>
                    </a:lnTo>
                    <a:lnTo>
                      <a:pt x="2733" y="6453"/>
                    </a:lnTo>
                    <a:lnTo>
                      <a:pt x="2780" y="6403"/>
                    </a:lnTo>
                    <a:lnTo>
                      <a:pt x="2827" y="6350"/>
                    </a:lnTo>
                    <a:lnTo>
                      <a:pt x="2874" y="6296"/>
                    </a:lnTo>
                    <a:lnTo>
                      <a:pt x="2923" y="6242"/>
                    </a:lnTo>
                    <a:lnTo>
                      <a:pt x="2972" y="6186"/>
                    </a:lnTo>
                    <a:lnTo>
                      <a:pt x="3021" y="6129"/>
                    </a:lnTo>
                    <a:lnTo>
                      <a:pt x="3070" y="6072"/>
                    </a:lnTo>
                    <a:lnTo>
                      <a:pt x="3118" y="6015"/>
                    </a:lnTo>
                    <a:lnTo>
                      <a:pt x="3166" y="5958"/>
                    </a:lnTo>
                    <a:lnTo>
                      <a:pt x="3213" y="5901"/>
                    </a:lnTo>
                    <a:lnTo>
                      <a:pt x="3259" y="5844"/>
                    </a:lnTo>
                    <a:lnTo>
                      <a:pt x="3305" y="5788"/>
                    </a:lnTo>
                    <a:lnTo>
                      <a:pt x="3350" y="5734"/>
                    </a:lnTo>
                    <a:lnTo>
                      <a:pt x="3392" y="5680"/>
                    </a:lnTo>
                    <a:lnTo>
                      <a:pt x="3434" y="5628"/>
                    </a:lnTo>
                    <a:lnTo>
                      <a:pt x="3473" y="5578"/>
                    </a:lnTo>
                    <a:lnTo>
                      <a:pt x="3511" y="5529"/>
                    </a:lnTo>
                    <a:lnTo>
                      <a:pt x="3547" y="5483"/>
                    </a:lnTo>
                    <a:lnTo>
                      <a:pt x="3580" y="5438"/>
                    </a:lnTo>
                    <a:lnTo>
                      <a:pt x="3611" y="5397"/>
                    </a:lnTo>
                    <a:lnTo>
                      <a:pt x="3639" y="5359"/>
                    </a:lnTo>
                    <a:lnTo>
                      <a:pt x="3665" y="5324"/>
                    </a:lnTo>
                    <a:close/>
                    <a:moveTo>
                      <a:pt x="4520" y="3470"/>
                    </a:moveTo>
                    <a:lnTo>
                      <a:pt x="4507" y="3495"/>
                    </a:lnTo>
                    <a:lnTo>
                      <a:pt x="4494" y="3520"/>
                    </a:lnTo>
                    <a:lnTo>
                      <a:pt x="4478" y="3545"/>
                    </a:lnTo>
                    <a:lnTo>
                      <a:pt x="4462" y="3570"/>
                    </a:lnTo>
                    <a:lnTo>
                      <a:pt x="4444" y="3596"/>
                    </a:lnTo>
                    <a:lnTo>
                      <a:pt x="4426" y="3622"/>
                    </a:lnTo>
                    <a:lnTo>
                      <a:pt x="4408" y="3648"/>
                    </a:lnTo>
                    <a:lnTo>
                      <a:pt x="4388" y="3674"/>
                    </a:lnTo>
                    <a:lnTo>
                      <a:pt x="4368" y="3698"/>
                    </a:lnTo>
                    <a:lnTo>
                      <a:pt x="4349" y="3723"/>
                    </a:lnTo>
                    <a:lnTo>
                      <a:pt x="4330" y="3748"/>
                    </a:lnTo>
                    <a:lnTo>
                      <a:pt x="4311" y="3772"/>
                    </a:lnTo>
                    <a:lnTo>
                      <a:pt x="4292" y="3795"/>
                    </a:lnTo>
                    <a:lnTo>
                      <a:pt x="4276" y="3816"/>
                    </a:lnTo>
                    <a:lnTo>
                      <a:pt x="4259" y="3838"/>
                    </a:lnTo>
                    <a:lnTo>
                      <a:pt x="4244" y="3858"/>
                    </a:lnTo>
                    <a:lnTo>
                      <a:pt x="4236" y="3864"/>
                    </a:lnTo>
                    <a:lnTo>
                      <a:pt x="4225" y="3869"/>
                    </a:lnTo>
                    <a:lnTo>
                      <a:pt x="4211" y="3873"/>
                    </a:lnTo>
                    <a:lnTo>
                      <a:pt x="4196" y="3876"/>
                    </a:lnTo>
                    <a:lnTo>
                      <a:pt x="4178" y="3878"/>
                    </a:lnTo>
                    <a:lnTo>
                      <a:pt x="4159" y="3880"/>
                    </a:lnTo>
                    <a:lnTo>
                      <a:pt x="4139" y="3881"/>
                    </a:lnTo>
                    <a:lnTo>
                      <a:pt x="4119" y="3881"/>
                    </a:lnTo>
                    <a:lnTo>
                      <a:pt x="4098" y="3881"/>
                    </a:lnTo>
                    <a:lnTo>
                      <a:pt x="4078" y="3880"/>
                    </a:lnTo>
                    <a:lnTo>
                      <a:pt x="4059" y="3879"/>
                    </a:lnTo>
                    <a:lnTo>
                      <a:pt x="4041" y="3877"/>
                    </a:lnTo>
                    <a:lnTo>
                      <a:pt x="4025" y="3874"/>
                    </a:lnTo>
                    <a:lnTo>
                      <a:pt x="4010" y="3871"/>
                    </a:lnTo>
                    <a:lnTo>
                      <a:pt x="3999" y="3867"/>
                    </a:lnTo>
                    <a:lnTo>
                      <a:pt x="3989" y="3863"/>
                    </a:lnTo>
                    <a:lnTo>
                      <a:pt x="3968" y="3852"/>
                    </a:lnTo>
                    <a:lnTo>
                      <a:pt x="3940" y="3844"/>
                    </a:lnTo>
                    <a:lnTo>
                      <a:pt x="3905" y="3836"/>
                    </a:lnTo>
                    <a:lnTo>
                      <a:pt x="3864" y="3830"/>
                    </a:lnTo>
                    <a:lnTo>
                      <a:pt x="3819" y="3823"/>
                    </a:lnTo>
                    <a:lnTo>
                      <a:pt x="3770" y="3819"/>
                    </a:lnTo>
                    <a:lnTo>
                      <a:pt x="3719" y="3816"/>
                    </a:lnTo>
                    <a:lnTo>
                      <a:pt x="3667" y="3813"/>
                    </a:lnTo>
                    <a:lnTo>
                      <a:pt x="3617" y="3812"/>
                    </a:lnTo>
                    <a:lnTo>
                      <a:pt x="3567" y="3812"/>
                    </a:lnTo>
                    <a:lnTo>
                      <a:pt x="3519" y="3813"/>
                    </a:lnTo>
                    <a:lnTo>
                      <a:pt x="3475" y="3815"/>
                    </a:lnTo>
                    <a:lnTo>
                      <a:pt x="3437" y="3817"/>
                    </a:lnTo>
                    <a:lnTo>
                      <a:pt x="3404" y="3821"/>
                    </a:lnTo>
                    <a:lnTo>
                      <a:pt x="3379" y="3827"/>
                    </a:lnTo>
                    <a:lnTo>
                      <a:pt x="3361" y="3833"/>
                    </a:lnTo>
                    <a:lnTo>
                      <a:pt x="3403" y="3831"/>
                    </a:lnTo>
                    <a:lnTo>
                      <a:pt x="3443" y="3830"/>
                    </a:lnTo>
                    <a:lnTo>
                      <a:pt x="3483" y="3828"/>
                    </a:lnTo>
                    <a:lnTo>
                      <a:pt x="3523" y="3827"/>
                    </a:lnTo>
                    <a:lnTo>
                      <a:pt x="3563" y="3827"/>
                    </a:lnTo>
                    <a:lnTo>
                      <a:pt x="3602" y="3827"/>
                    </a:lnTo>
                    <a:lnTo>
                      <a:pt x="3641" y="3828"/>
                    </a:lnTo>
                    <a:lnTo>
                      <a:pt x="3680" y="3830"/>
                    </a:lnTo>
                    <a:lnTo>
                      <a:pt x="3719" y="3832"/>
                    </a:lnTo>
                    <a:lnTo>
                      <a:pt x="3758" y="3836"/>
                    </a:lnTo>
                    <a:lnTo>
                      <a:pt x="3796" y="3840"/>
                    </a:lnTo>
                    <a:lnTo>
                      <a:pt x="3835" y="3846"/>
                    </a:lnTo>
                    <a:lnTo>
                      <a:pt x="3873" y="3853"/>
                    </a:lnTo>
                    <a:lnTo>
                      <a:pt x="3911" y="3862"/>
                    </a:lnTo>
                    <a:lnTo>
                      <a:pt x="3950" y="3872"/>
                    </a:lnTo>
                    <a:lnTo>
                      <a:pt x="3988" y="3883"/>
                    </a:lnTo>
                    <a:lnTo>
                      <a:pt x="3995" y="3894"/>
                    </a:lnTo>
                    <a:lnTo>
                      <a:pt x="4003" y="3904"/>
                    </a:lnTo>
                    <a:lnTo>
                      <a:pt x="4009" y="3914"/>
                    </a:lnTo>
                    <a:lnTo>
                      <a:pt x="4015" y="3926"/>
                    </a:lnTo>
                    <a:lnTo>
                      <a:pt x="4020" y="3938"/>
                    </a:lnTo>
                    <a:lnTo>
                      <a:pt x="4025" y="3952"/>
                    </a:lnTo>
                    <a:lnTo>
                      <a:pt x="4027" y="3969"/>
                    </a:lnTo>
                    <a:lnTo>
                      <a:pt x="4028" y="3988"/>
                    </a:lnTo>
                    <a:lnTo>
                      <a:pt x="3994" y="3989"/>
                    </a:lnTo>
                    <a:lnTo>
                      <a:pt x="3962" y="3992"/>
                    </a:lnTo>
                    <a:lnTo>
                      <a:pt x="3929" y="3997"/>
                    </a:lnTo>
                    <a:lnTo>
                      <a:pt x="3896" y="4004"/>
                    </a:lnTo>
                    <a:lnTo>
                      <a:pt x="3864" y="4011"/>
                    </a:lnTo>
                    <a:lnTo>
                      <a:pt x="3831" y="4021"/>
                    </a:lnTo>
                    <a:lnTo>
                      <a:pt x="3798" y="4030"/>
                    </a:lnTo>
                    <a:lnTo>
                      <a:pt x="3766" y="4039"/>
                    </a:lnTo>
                    <a:lnTo>
                      <a:pt x="3734" y="4049"/>
                    </a:lnTo>
                    <a:lnTo>
                      <a:pt x="3703" y="4058"/>
                    </a:lnTo>
                    <a:lnTo>
                      <a:pt x="3672" y="4067"/>
                    </a:lnTo>
                    <a:lnTo>
                      <a:pt x="3640" y="4074"/>
                    </a:lnTo>
                    <a:lnTo>
                      <a:pt x="3609" y="4082"/>
                    </a:lnTo>
                    <a:lnTo>
                      <a:pt x="3578" y="4087"/>
                    </a:lnTo>
                    <a:lnTo>
                      <a:pt x="3549" y="4090"/>
                    </a:lnTo>
                    <a:lnTo>
                      <a:pt x="3519" y="4091"/>
                    </a:lnTo>
                    <a:lnTo>
                      <a:pt x="3504" y="4087"/>
                    </a:lnTo>
                    <a:lnTo>
                      <a:pt x="3493" y="4076"/>
                    </a:lnTo>
                    <a:lnTo>
                      <a:pt x="3484" y="4064"/>
                    </a:lnTo>
                    <a:lnTo>
                      <a:pt x="3476" y="4050"/>
                    </a:lnTo>
                    <a:lnTo>
                      <a:pt x="3469" y="4036"/>
                    </a:lnTo>
                    <a:lnTo>
                      <a:pt x="3462" y="4024"/>
                    </a:lnTo>
                    <a:lnTo>
                      <a:pt x="3453" y="4015"/>
                    </a:lnTo>
                    <a:lnTo>
                      <a:pt x="3440" y="4013"/>
                    </a:lnTo>
                    <a:lnTo>
                      <a:pt x="3446" y="4022"/>
                    </a:lnTo>
                    <a:lnTo>
                      <a:pt x="3452" y="4030"/>
                    </a:lnTo>
                    <a:lnTo>
                      <a:pt x="3456" y="4037"/>
                    </a:lnTo>
                    <a:lnTo>
                      <a:pt x="3459" y="4045"/>
                    </a:lnTo>
                    <a:lnTo>
                      <a:pt x="3461" y="4055"/>
                    </a:lnTo>
                    <a:lnTo>
                      <a:pt x="3462" y="4065"/>
                    </a:lnTo>
                    <a:lnTo>
                      <a:pt x="3462" y="4076"/>
                    </a:lnTo>
                    <a:lnTo>
                      <a:pt x="3460" y="4091"/>
                    </a:lnTo>
                    <a:lnTo>
                      <a:pt x="3454" y="4102"/>
                    </a:lnTo>
                    <a:lnTo>
                      <a:pt x="3445" y="4113"/>
                    </a:lnTo>
                    <a:lnTo>
                      <a:pt x="3435" y="4121"/>
                    </a:lnTo>
                    <a:lnTo>
                      <a:pt x="3423" y="4129"/>
                    </a:lnTo>
                    <a:lnTo>
                      <a:pt x="3412" y="4135"/>
                    </a:lnTo>
                    <a:lnTo>
                      <a:pt x="3401" y="4139"/>
                    </a:lnTo>
                    <a:lnTo>
                      <a:pt x="3390" y="4142"/>
                    </a:lnTo>
                    <a:lnTo>
                      <a:pt x="3382" y="4144"/>
                    </a:lnTo>
                    <a:lnTo>
                      <a:pt x="3390" y="4149"/>
                    </a:lnTo>
                    <a:lnTo>
                      <a:pt x="3399" y="4152"/>
                    </a:lnTo>
                    <a:lnTo>
                      <a:pt x="3408" y="4153"/>
                    </a:lnTo>
                    <a:lnTo>
                      <a:pt x="3418" y="4152"/>
                    </a:lnTo>
                    <a:lnTo>
                      <a:pt x="3429" y="4150"/>
                    </a:lnTo>
                    <a:lnTo>
                      <a:pt x="3440" y="4147"/>
                    </a:lnTo>
                    <a:lnTo>
                      <a:pt x="3453" y="4141"/>
                    </a:lnTo>
                    <a:lnTo>
                      <a:pt x="3466" y="4136"/>
                    </a:lnTo>
                    <a:lnTo>
                      <a:pt x="3481" y="4131"/>
                    </a:lnTo>
                    <a:lnTo>
                      <a:pt x="3495" y="4126"/>
                    </a:lnTo>
                    <a:lnTo>
                      <a:pt x="3511" y="4121"/>
                    </a:lnTo>
                    <a:lnTo>
                      <a:pt x="3527" y="4117"/>
                    </a:lnTo>
                    <a:lnTo>
                      <a:pt x="3545" y="4114"/>
                    </a:lnTo>
                    <a:lnTo>
                      <a:pt x="3563" y="4112"/>
                    </a:lnTo>
                    <a:lnTo>
                      <a:pt x="3581" y="4110"/>
                    </a:lnTo>
                    <a:lnTo>
                      <a:pt x="3601" y="4112"/>
                    </a:lnTo>
                    <a:lnTo>
                      <a:pt x="3586" y="4122"/>
                    </a:lnTo>
                    <a:lnTo>
                      <a:pt x="3573" y="4133"/>
                    </a:lnTo>
                    <a:lnTo>
                      <a:pt x="3561" y="4146"/>
                    </a:lnTo>
                    <a:lnTo>
                      <a:pt x="3547" y="4157"/>
                    </a:lnTo>
                    <a:lnTo>
                      <a:pt x="3534" y="4168"/>
                    </a:lnTo>
                    <a:lnTo>
                      <a:pt x="3519" y="4177"/>
                    </a:lnTo>
                    <a:lnTo>
                      <a:pt x="3504" y="4184"/>
                    </a:lnTo>
                    <a:lnTo>
                      <a:pt x="3489" y="4187"/>
                    </a:lnTo>
                    <a:lnTo>
                      <a:pt x="3505" y="4193"/>
                    </a:lnTo>
                    <a:lnTo>
                      <a:pt x="3523" y="4192"/>
                    </a:lnTo>
                    <a:lnTo>
                      <a:pt x="3542" y="4186"/>
                    </a:lnTo>
                    <a:lnTo>
                      <a:pt x="3559" y="4174"/>
                    </a:lnTo>
                    <a:lnTo>
                      <a:pt x="3576" y="4161"/>
                    </a:lnTo>
                    <a:lnTo>
                      <a:pt x="3592" y="4148"/>
                    </a:lnTo>
                    <a:lnTo>
                      <a:pt x="3605" y="4134"/>
                    </a:lnTo>
                    <a:lnTo>
                      <a:pt x="3617" y="4125"/>
                    </a:lnTo>
                    <a:lnTo>
                      <a:pt x="3664" y="4102"/>
                    </a:lnTo>
                    <a:lnTo>
                      <a:pt x="3713" y="4082"/>
                    </a:lnTo>
                    <a:lnTo>
                      <a:pt x="3760" y="4062"/>
                    </a:lnTo>
                    <a:lnTo>
                      <a:pt x="3807" y="4045"/>
                    </a:lnTo>
                    <a:lnTo>
                      <a:pt x="3853" y="4031"/>
                    </a:lnTo>
                    <a:lnTo>
                      <a:pt x="3898" y="4020"/>
                    </a:lnTo>
                    <a:lnTo>
                      <a:pt x="3941" y="4011"/>
                    </a:lnTo>
                    <a:lnTo>
                      <a:pt x="3985" y="4006"/>
                    </a:lnTo>
                    <a:lnTo>
                      <a:pt x="4026" y="4004"/>
                    </a:lnTo>
                    <a:lnTo>
                      <a:pt x="4066" y="4006"/>
                    </a:lnTo>
                    <a:lnTo>
                      <a:pt x="4103" y="4012"/>
                    </a:lnTo>
                    <a:lnTo>
                      <a:pt x="4140" y="4024"/>
                    </a:lnTo>
                    <a:lnTo>
                      <a:pt x="4174" y="4039"/>
                    </a:lnTo>
                    <a:lnTo>
                      <a:pt x="4206" y="4060"/>
                    </a:lnTo>
                    <a:lnTo>
                      <a:pt x="4235" y="4086"/>
                    </a:lnTo>
                    <a:lnTo>
                      <a:pt x="4262" y="4117"/>
                    </a:lnTo>
                    <a:lnTo>
                      <a:pt x="4266" y="4101"/>
                    </a:lnTo>
                    <a:lnTo>
                      <a:pt x="4271" y="4084"/>
                    </a:lnTo>
                    <a:lnTo>
                      <a:pt x="4276" y="4063"/>
                    </a:lnTo>
                    <a:lnTo>
                      <a:pt x="4280" y="4042"/>
                    </a:lnTo>
                    <a:lnTo>
                      <a:pt x="4285" y="4020"/>
                    </a:lnTo>
                    <a:lnTo>
                      <a:pt x="4290" y="3997"/>
                    </a:lnTo>
                    <a:lnTo>
                      <a:pt x="4294" y="3973"/>
                    </a:lnTo>
                    <a:lnTo>
                      <a:pt x="4300" y="3948"/>
                    </a:lnTo>
                    <a:lnTo>
                      <a:pt x="4304" y="3925"/>
                    </a:lnTo>
                    <a:lnTo>
                      <a:pt x="4308" y="3901"/>
                    </a:lnTo>
                    <a:lnTo>
                      <a:pt x="4312" y="3877"/>
                    </a:lnTo>
                    <a:lnTo>
                      <a:pt x="4315" y="3854"/>
                    </a:lnTo>
                    <a:lnTo>
                      <a:pt x="4317" y="3834"/>
                    </a:lnTo>
                    <a:lnTo>
                      <a:pt x="4319" y="3814"/>
                    </a:lnTo>
                    <a:lnTo>
                      <a:pt x="4321" y="3797"/>
                    </a:lnTo>
                    <a:lnTo>
                      <a:pt x="4321" y="3781"/>
                    </a:lnTo>
                    <a:lnTo>
                      <a:pt x="4334" y="3778"/>
                    </a:lnTo>
                    <a:lnTo>
                      <a:pt x="4347" y="3771"/>
                    </a:lnTo>
                    <a:lnTo>
                      <a:pt x="4362" y="3759"/>
                    </a:lnTo>
                    <a:lnTo>
                      <a:pt x="4377" y="3744"/>
                    </a:lnTo>
                    <a:lnTo>
                      <a:pt x="4394" y="3724"/>
                    </a:lnTo>
                    <a:lnTo>
                      <a:pt x="4411" y="3704"/>
                    </a:lnTo>
                    <a:lnTo>
                      <a:pt x="4427" y="3680"/>
                    </a:lnTo>
                    <a:lnTo>
                      <a:pt x="4444" y="3655"/>
                    </a:lnTo>
                    <a:lnTo>
                      <a:pt x="4459" y="3629"/>
                    </a:lnTo>
                    <a:lnTo>
                      <a:pt x="4474" y="3604"/>
                    </a:lnTo>
                    <a:lnTo>
                      <a:pt x="4487" y="3577"/>
                    </a:lnTo>
                    <a:lnTo>
                      <a:pt x="4498" y="3552"/>
                    </a:lnTo>
                    <a:lnTo>
                      <a:pt x="4507" y="3528"/>
                    </a:lnTo>
                    <a:lnTo>
                      <a:pt x="4514" y="3506"/>
                    </a:lnTo>
                    <a:lnTo>
                      <a:pt x="4519" y="3487"/>
                    </a:lnTo>
                    <a:lnTo>
                      <a:pt x="4520" y="3470"/>
                    </a:lnTo>
                    <a:close/>
                    <a:moveTo>
                      <a:pt x="5607" y="5831"/>
                    </a:moveTo>
                    <a:lnTo>
                      <a:pt x="5596" y="5888"/>
                    </a:lnTo>
                    <a:lnTo>
                      <a:pt x="5579" y="5941"/>
                    </a:lnTo>
                    <a:lnTo>
                      <a:pt x="5560" y="5989"/>
                    </a:lnTo>
                    <a:lnTo>
                      <a:pt x="5537" y="6031"/>
                    </a:lnTo>
                    <a:lnTo>
                      <a:pt x="5511" y="6069"/>
                    </a:lnTo>
                    <a:lnTo>
                      <a:pt x="5483" y="6105"/>
                    </a:lnTo>
                    <a:lnTo>
                      <a:pt x="5455" y="6137"/>
                    </a:lnTo>
                    <a:lnTo>
                      <a:pt x="5425" y="6167"/>
                    </a:lnTo>
                    <a:lnTo>
                      <a:pt x="5396" y="6195"/>
                    </a:lnTo>
                    <a:lnTo>
                      <a:pt x="5367" y="6223"/>
                    </a:lnTo>
                    <a:lnTo>
                      <a:pt x="5339" y="6250"/>
                    </a:lnTo>
                    <a:lnTo>
                      <a:pt x="5313" y="6277"/>
                    </a:lnTo>
                    <a:lnTo>
                      <a:pt x="5288" y="6304"/>
                    </a:lnTo>
                    <a:lnTo>
                      <a:pt x="5267" y="6332"/>
                    </a:lnTo>
                    <a:lnTo>
                      <a:pt x="5249" y="6362"/>
                    </a:lnTo>
                    <a:lnTo>
                      <a:pt x="5236" y="6395"/>
                    </a:lnTo>
                    <a:lnTo>
                      <a:pt x="5178" y="6351"/>
                    </a:lnTo>
                    <a:lnTo>
                      <a:pt x="5123" y="6309"/>
                    </a:lnTo>
                    <a:lnTo>
                      <a:pt x="5070" y="6267"/>
                    </a:lnTo>
                    <a:lnTo>
                      <a:pt x="5019" y="6228"/>
                    </a:lnTo>
                    <a:lnTo>
                      <a:pt x="4970" y="6190"/>
                    </a:lnTo>
                    <a:lnTo>
                      <a:pt x="4924" y="6152"/>
                    </a:lnTo>
                    <a:lnTo>
                      <a:pt x="4881" y="6115"/>
                    </a:lnTo>
                    <a:lnTo>
                      <a:pt x="4839" y="6078"/>
                    </a:lnTo>
                    <a:lnTo>
                      <a:pt x="4800" y="6041"/>
                    </a:lnTo>
                    <a:lnTo>
                      <a:pt x="4764" y="6005"/>
                    </a:lnTo>
                    <a:lnTo>
                      <a:pt x="4728" y="5969"/>
                    </a:lnTo>
                    <a:lnTo>
                      <a:pt x="4696" y="5932"/>
                    </a:lnTo>
                    <a:lnTo>
                      <a:pt x="4666" y="5895"/>
                    </a:lnTo>
                    <a:lnTo>
                      <a:pt x="4638" y="5856"/>
                    </a:lnTo>
                    <a:lnTo>
                      <a:pt x="4612" y="5817"/>
                    </a:lnTo>
                    <a:lnTo>
                      <a:pt x="4588" y="5777"/>
                    </a:lnTo>
                    <a:lnTo>
                      <a:pt x="4606" y="5825"/>
                    </a:lnTo>
                    <a:lnTo>
                      <a:pt x="4627" y="5872"/>
                    </a:lnTo>
                    <a:lnTo>
                      <a:pt x="4651" y="5916"/>
                    </a:lnTo>
                    <a:lnTo>
                      <a:pt x="4680" y="5959"/>
                    </a:lnTo>
                    <a:lnTo>
                      <a:pt x="4710" y="6000"/>
                    </a:lnTo>
                    <a:lnTo>
                      <a:pt x="4743" y="6039"/>
                    </a:lnTo>
                    <a:lnTo>
                      <a:pt x="4778" y="6077"/>
                    </a:lnTo>
                    <a:lnTo>
                      <a:pt x="4817" y="6115"/>
                    </a:lnTo>
                    <a:lnTo>
                      <a:pt x="4856" y="6152"/>
                    </a:lnTo>
                    <a:lnTo>
                      <a:pt x="4897" y="6188"/>
                    </a:lnTo>
                    <a:lnTo>
                      <a:pt x="4940" y="6225"/>
                    </a:lnTo>
                    <a:lnTo>
                      <a:pt x="4985" y="6261"/>
                    </a:lnTo>
                    <a:lnTo>
                      <a:pt x="5029" y="6298"/>
                    </a:lnTo>
                    <a:lnTo>
                      <a:pt x="5075" y="6337"/>
                    </a:lnTo>
                    <a:lnTo>
                      <a:pt x="5122" y="6376"/>
                    </a:lnTo>
                    <a:lnTo>
                      <a:pt x="5168" y="6416"/>
                    </a:lnTo>
                    <a:lnTo>
                      <a:pt x="5155" y="6433"/>
                    </a:lnTo>
                    <a:lnTo>
                      <a:pt x="5138" y="6449"/>
                    </a:lnTo>
                    <a:lnTo>
                      <a:pt x="5119" y="6465"/>
                    </a:lnTo>
                    <a:lnTo>
                      <a:pt x="5097" y="6480"/>
                    </a:lnTo>
                    <a:lnTo>
                      <a:pt x="5073" y="6495"/>
                    </a:lnTo>
                    <a:lnTo>
                      <a:pt x="5046" y="6508"/>
                    </a:lnTo>
                    <a:lnTo>
                      <a:pt x="5018" y="6521"/>
                    </a:lnTo>
                    <a:lnTo>
                      <a:pt x="4988" y="6534"/>
                    </a:lnTo>
                    <a:lnTo>
                      <a:pt x="4957" y="6546"/>
                    </a:lnTo>
                    <a:lnTo>
                      <a:pt x="4923" y="6558"/>
                    </a:lnTo>
                    <a:lnTo>
                      <a:pt x="4889" y="6569"/>
                    </a:lnTo>
                    <a:lnTo>
                      <a:pt x="4854" y="6579"/>
                    </a:lnTo>
                    <a:lnTo>
                      <a:pt x="4819" y="6590"/>
                    </a:lnTo>
                    <a:lnTo>
                      <a:pt x="4781" y="6599"/>
                    </a:lnTo>
                    <a:lnTo>
                      <a:pt x="4745" y="6608"/>
                    </a:lnTo>
                    <a:lnTo>
                      <a:pt x="4708" y="6616"/>
                    </a:lnTo>
                    <a:lnTo>
                      <a:pt x="4670" y="6625"/>
                    </a:lnTo>
                    <a:lnTo>
                      <a:pt x="4633" y="6632"/>
                    </a:lnTo>
                    <a:lnTo>
                      <a:pt x="4595" y="6638"/>
                    </a:lnTo>
                    <a:lnTo>
                      <a:pt x="4559" y="6644"/>
                    </a:lnTo>
                    <a:lnTo>
                      <a:pt x="4523" y="6650"/>
                    </a:lnTo>
                    <a:lnTo>
                      <a:pt x="4487" y="6656"/>
                    </a:lnTo>
                    <a:lnTo>
                      <a:pt x="4453" y="6661"/>
                    </a:lnTo>
                    <a:lnTo>
                      <a:pt x="4421" y="6665"/>
                    </a:lnTo>
                    <a:lnTo>
                      <a:pt x="4389" y="6668"/>
                    </a:lnTo>
                    <a:lnTo>
                      <a:pt x="4359" y="6671"/>
                    </a:lnTo>
                    <a:lnTo>
                      <a:pt x="4331" y="6674"/>
                    </a:lnTo>
                    <a:lnTo>
                      <a:pt x="4305" y="6676"/>
                    </a:lnTo>
                    <a:lnTo>
                      <a:pt x="4281" y="6678"/>
                    </a:lnTo>
                    <a:lnTo>
                      <a:pt x="4259" y="6679"/>
                    </a:lnTo>
                    <a:lnTo>
                      <a:pt x="4239" y="6680"/>
                    </a:lnTo>
                    <a:lnTo>
                      <a:pt x="4223" y="6680"/>
                    </a:lnTo>
                    <a:lnTo>
                      <a:pt x="4241" y="6688"/>
                    </a:lnTo>
                    <a:lnTo>
                      <a:pt x="4262" y="6693"/>
                    </a:lnTo>
                    <a:lnTo>
                      <a:pt x="4285" y="6697"/>
                    </a:lnTo>
                    <a:lnTo>
                      <a:pt x="4309" y="6701"/>
                    </a:lnTo>
                    <a:lnTo>
                      <a:pt x="4335" y="6703"/>
                    </a:lnTo>
                    <a:lnTo>
                      <a:pt x="4362" y="6705"/>
                    </a:lnTo>
                    <a:lnTo>
                      <a:pt x="4390" y="6705"/>
                    </a:lnTo>
                    <a:lnTo>
                      <a:pt x="4419" y="6705"/>
                    </a:lnTo>
                    <a:lnTo>
                      <a:pt x="4449" y="6704"/>
                    </a:lnTo>
                    <a:lnTo>
                      <a:pt x="4480" y="6702"/>
                    </a:lnTo>
                    <a:lnTo>
                      <a:pt x="4511" y="6699"/>
                    </a:lnTo>
                    <a:lnTo>
                      <a:pt x="4544" y="6696"/>
                    </a:lnTo>
                    <a:lnTo>
                      <a:pt x="4577" y="6692"/>
                    </a:lnTo>
                    <a:lnTo>
                      <a:pt x="4609" y="6687"/>
                    </a:lnTo>
                    <a:lnTo>
                      <a:pt x="4642" y="6681"/>
                    </a:lnTo>
                    <a:lnTo>
                      <a:pt x="4675" y="6675"/>
                    </a:lnTo>
                    <a:lnTo>
                      <a:pt x="4708" y="6669"/>
                    </a:lnTo>
                    <a:lnTo>
                      <a:pt x="4740" y="6662"/>
                    </a:lnTo>
                    <a:lnTo>
                      <a:pt x="4772" y="6655"/>
                    </a:lnTo>
                    <a:lnTo>
                      <a:pt x="4804" y="6646"/>
                    </a:lnTo>
                    <a:lnTo>
                      <a:pt x="4834" y="6638"/>
                    </a:lnTo>
                    <a:lnTo>
                      <a:pt x="4864" y="6630"/>
                    </a:lnTo>
                    <a:lnTo>
                      <a:pt x="4893" y="6620"/>
                    </a:lnTo>
                    <a:lnTo>
                      <a:pt x="4921" y="6611"/>
                    </a:lnTo>
                    <a:lnTo>
                      <a:pt x="4948" y="6602"/>
                    </a:lnTo>
                    <a:lnTo>
                      <a:pt x="4973" y="6593"/>
                    </a:lnTo>
                    <a:lnTo>
                      <a:pt x="4997" y="6582"/>
                    </a:lnTo>
                    <a:lnTo>
                      <a:pt x="5020" y="6573"/>
                    </a:lnTo>
                    <a:lnTo>
                      <a:pt x="5040" y="6563"/>
                    </a:lnTo>
                    <a:lnTo>
                      <a:pt x="5058" y="6552"/>
                    </a:lnTo>
                    <a:lnTo>
                      <a:pt x="5075" y="6543"/>
                    </a:lnTo>
                    <a:lnTo>
                      <a:pt x="5090" y="6533"/>
                    </a:lnTo>
                    <a:lnTo>
                      <a:pt x="5108" y="6518"/>
                    </a:lnTo>
                    <a:lnTo>
                      <a:pt x="5127" y="6504"/>
                    </a:lnTo>
                    <a:lnTo>
                      <a:pt x="5147" y="6488"/>
                    </a:lnTo>
                    <a:lnTo>
                      <a:pt x="5166" y="6473"/>
                    </a:lnTo>
                    <a:lnTo>
                      <a:pt x="5184" y="6458"/>
                    </a:lnTo>
                    <a:lnTo>
                      <a:pt x="5200" y="6444"/>
                    </a:lnTo>
                    <a:lnTo>
                      <a:pt x="5213" y="6432"/>
                    </a:lnTo>
                    <a:lnTo>
                      <a:pt x="5222" y="6421"/>
                    </a:lnTo>
                    <a:lnTo>
                      <a:pt x="5231" y="6423"/>
                    </a:lnTo>
                    <a:lnTo>
                      <a:pt x="5240" y="6428"/>
                    </a:lnTo>
                    <a:lnTo>
                      <a:pt x="5249" y="6435"/>
                    </a:lnTo>
                    <a:lnTo>
                      <a:pt x="5259" y="6443"/>
                    </a:lnTo>
                    <a:lnTo>
                      <a:pt x="5267" y="6451"/>
                    </a:lnTo>
                    <a:lnTo>
                      <a:pt x="5274" y="6457"/>
                    </a:lnTo>
                    <a:lnTo>
                      <a:pt x="5278" y="6463"/>
                    </a:lnTo>
                    <a:lnTo>
                      <a:pt x="5281" y="6465"/>
                    </a:lnTo>
                    <a:lnTo>
                      <a:pt x="5265" y="6467"/>
                    </a:lnTo>
                    <a:lnTo>
                      <a:pt x="5248" y="6474"/>
                    </a:lnTo>
                    <a:lnTo>
                      <a:pt x="5232" y="6483"/>
                    </a:lnTo>
                    <a:lnTo>
                      <a:pt x="5215" y="6495"/>
                    </a:lnTo>
                    <a:lnTo>
                      <a:pt x="5199" y="6506"/>
                    </a:lnTo>
                    <a:lnTo>
                      <a:pt x="5184" y="6515"/>
                    </a:lnTo>
                    <a:lnTo>
                      <a:pt x="5173" y="6522"/>
                    </a:lnTo>
                    <a:lnTo>
                      <a:pt x="5163" y="6524"/>
                    </a:lnTo>
                    <a:lnTo>
                      <a:pt x="5185" y="6523"/>
                    </a:lnTo>
                    <a:lnTo>
                      <a:pt x="5205" y="6520"/>
                    </a:lnTo>
                    <a:lnTo>
                      <a:pt x="5223" y="6517"/>
                    </a:lnTo>
                    <a:lnTo>
                      <a:pt x="5242" y="6515"/>
                    </a:lnTo>
                    <a:lnTo>
                      <a:pt x="5261" y="6513"/>
                    </a:lnTo>
                    <a:lnTo>
                      <a:pt x="5279" y="6513"/>
                    </a:lnTo>
                    <a:lnTo>
                      <a:pt x="5299" y="6517"/>
                    </a:lnTo>
                    <a:lnTo>
                      <a:pt x="5320" y="6524"/>
                    </a:lnTo>
                    <a:lnTo>
                      <a:pt x="5320" y="6535"/>
                    </a:lnTo>
                    <a:lnTo>
                      <a:pt x="5319" y="6545"/>
                    </a:lnTo>
                    <a:lnTo>
                      <a:pt x="5318" y="6555"/>
                    </a:lnTo>
                    <a:lnTo>
                      <a:pt x="5317" y="6567"/>
                    </a:lnTo>
                    <a:lnTo>
                      <a:pt x="5316" y="6579"/>
                    </a:lnTo>
                    <a:lnTo>
                      <a:pt x="5314" y="6591"/>
                    </a:lnTo>
                    <a:lnTo>
                      <a:pt x="5313" y="6603"/>
                    </a:lnTo>
                    <a:lnTo>
                      <a:pt x="5311" y="6614"/>
                    </a:lnTo>
                    <a:lnTo>
                      <a:pt x="5309" y="6627"/>
                    </a:lnTo>
                    <a:lnTo>
                      <a:pt x="5308" y="6639"/>
                    </a:lnTo>
                    <a:lnTo>
                      <a:pt x="5305" y="6650"/>
                    </a:lnTo>
                    <a:lnTo>
                      <a:pt x="5304" y="6663"/>
                    </a:lnTo>
                    <a:lnTo>
                      <a:pt x="5303" y="6674"/>
                    </a:lnTo>
                    <a:lnTo>
                      <a:pt x="5302" y="6685"/>
                    </a:lnTo>
                    <a:lnTo>
                      <a:pt x="5301" y="6695"/>
                    </a:lnTo>
                    <a:lnTo>
                      <a:pt x="5301" y="6705"/>
                    </a:lnTo>
                    <a:lnTo>
                      <a:pt x="5313" y="6702"/>
                    </a:lnTo>
                    <a:lnTo>
                      <a:pt x="5324" y="6697"/>
                    </a:lnTo>
                    <a:lnTo>
                      <a:pt x="5334" y="6689"/>
                    </a:lnTo>
                    <a:lnTo>
                      <a:pt x="5345" y="6679"/>
                    </a:lnTo>
                    <a:lnTo>
                      <a:pt x="5355" y="6669"/>
                    </a:lnTo>
                    <a:lnTo>
                      <a:pt x="5366" y="6661"/>
                    </a:lnTo>
                    <a:lnTo>
                      <a:pt x="5376" y="6654"/>
                    </a:lnTo>
                    <a:lnTo>
                      <a:pt x="5386" y="6648"/>
                    </a:lnTo>
                    <a:lnTo>
                      <a:pt x="5397" y="6646"/>
                    </a:lnTo>
                    <a:lnTo>
                      <a:pt x="5407" y="6649"/>
                    </a:lnTo>
                    <a:lnTo>
                      <a:pt x="5418" y="6658"/>
                    </a:lnTo>
                    <a:lnTo>
                      <a:pt x="5429" y="6672"/>
                    </a:lnTo>
                    <a:lnTo>
                      <a:pt x="5440" y="6694"/>
                    </a:lnTo>
                    <a:lnTo>
                      <a:pt x="5452" y="6724"/>
                    </a:lnTo>
                    <a:lnTo>
                      <a:pt x="5464" y="6762"/>
                    </a:lnTo>
                    <a:lnTo>
                      <a:pt x="5477" y="6810"/>
                    </a:lnTo>
                    <a:lnTo>
                      <a:pt x="5556" y="6810"/>
                    </a:lnTo>
                    <a:lnTo>
                      <a:pt x="5536" y="6760"/>
                    </a:lnTo>
                    <a:lnTo>
                      <a:pt x="5520" y="6715"/>
                    </a:lnTo>
                    <a:lnTo>
                      <a:pt x="5509" y="6678"/>
                    </a:lnTo>
                    <a:lnTo>
                      <a:pt x="5502" y="6646"/>
                    </a:lnTo>
                    <a:lnTo>
                      <a:pt x="5497" y="6617"/>
                    </a:lnTo>
                    <a:lnTo>
                      <a:pt x="5499" y="6593"/>
                    </a:lnTo>
                    <a:lnTo>
                      <a:pt x="5504" y="6570"/>
                    </a:lnTo>
                    <a:lnTo>
                      <a:pt x="5512" y="6547"/>
                    </a:lnTo>
                    <a:lnTo>
                      <a:pt x="5525" y="6526"/>
                    </a:lnTo>
                    <a:lnTo>
                      <a:pt x="5542" y="6503"/>
                    </a:lnTo>
                    <a:lnTo>
                      <a:pt x="5564" y="6479"/>
                    </a:lnTo>
                    <a:lnTo>
                      <a:pt x="5589" y="6451"/>
                    </a:lnTo>
                    <a:lnTo>
                      <a:pt x="5619" y="6419"/>
                    </a:lnTo>
                    <a:lnTo>
                      <a:pt x="5652" y="6383"/>
                    </a:lnTo>
                    <a:lnTo>
                      <a:pt x="5691" y="6341"/>
                    </a:lnTo>
                    <a:lnTo>
                      <a:pt x="5732" y="6291"/>
                    </a:lnTo>
                    <a:lnTo>
                      <a:pt x="5703" y="6276"/>
                    </a:lnTo>
                    <a:lnTo>
                      <a:pt x="5675" y="6268"/>
                    </a:lnTo>
                    <a:lnTo>
                      <a:pt x="5647" y="6267"/>
                    </a:lnTo>
                    <a:lnTo>
                      <a:pt x="5620" y="6272"/>
                    </a:lnTo>
                    <a:lnTo>
                      <a:pt x="5594" y="6282"/>
                    </a:lnTo>
                    <a:lnTo>
                      <a:pt x="5568" y="6295"/>
                    </a:lnTo>
                    <a:lnTo>
                      <a:pt x="5543" y="6312"/>
                    </a:lnTo>
                    <a:lnTo>
                      <a:pt x="5518" y="6330"/>
                    </a:lnTo>
                    <a:lnTo>
                      <a:pt x="5493" y="6350"/>
                    </a:lnTo>
                    <a:lnTo>
                      <a:pt x="5469" y="6371"/>
                    </a:lnTo>
                    <a:lnTo>
                      <a:pt x="5445" y="6390"/>
                    </a:lnTo>
                    <a:lnTo>
                      <a:pt x="5420" y="6408"/>
                    </a:lnTo>
                    <a:lnTo>
                      <a:pt x="5396" y="6423"/>
                    </a:lnTo>
                    <a:lnTo>
                      <a:pt x="5371" y="6436"/>
                    </a:lnTo>
                    <a:lnTo>
                      <a:pt x="5346" y="6444"/>
                    </a:lnTo>
                    <a:lnTo>
                      <a:pt x="5320" y="6447"/>
                    </a:lnTo>
                    <a:lnTo>
                      <a:pt x="5333" y="6413"/>
                    </a:lnTo>
                    <a:lnTo>
                      <a:pt x="5351" y="6380"/>
                    </a:lnTo>
                    <a:lnTo>
                      <a:pt x="5372" y="6346"/>
                    </a:lnTo>
                    <a:lnTo>
                      <a:pt x="5395" y="6313"/>
                    </a:lnTo>
                    <a:lnTo>
                      <a:pt x="5421" y="6279"/>
                    </a:lnTo>
                    <a:lnTo>
                      <a:pt x="5447" y="6245"/>
                    </a:lnTo>
                    <a:lnTo>
                      <a:pt x="5474" y="6210"/>
                    </a:lnTo>
                    <a:lnTo>
                      <a:pt x="5500" y="6173"/>
                    </a:lnTo>
                    <a:lnTo>
                      <a:pt x="5524" y="6136"/>
                    </a:lnTo>
                    <a:lnTo>
                      <a:pt x="5548" y="6098"/>
                    </a:lnTo>
                    <a:lnTo>
                      <a:pt x="5569" y="6058"/>
                    </a:lnTo>
                    <a:lnTo>
                      <a:pt x="5587" y="6016"/>
                    </a:lnTo>
                    <a:lnTo>
                      <a:pt x="5599" y="5973"/>
                    </a:lnTo>
                    <a:lnTo>
                      <a:pt x="5607" y="5929"/>
                    </a:lnTo>
                    <a:lnTo>
                      <a:pt x="5611" y="5880"/>
                    </a:lnTo>
                    <a:lnTo>
                      <a:pt x="5607" y="5831"/>
                    </a:lnTo>
                    <a:close/>
                    <a:moveTo>
                      <a:pt x="3262" y="1944"/>
                    </a:moveTo>
                    <a:lnTo>
                      <a:pt x="3273" y="1939"/>
                    </a:lnTo>
                    <a:lnTo>
                      <a:pt x="3285" y="1936"/>
                    </a:lnTo>
                    <a:lnTo>
                      <a:pt x="3298" y="1933"/>
                    </a:lnTo>
                    <a:lnTo>
                      <a:pt x="3310" y="1932"/>
                    </a:lnTo>
                    <a:lnTo>
                      <a:pt x="3323" y="1930"/>
                    </a:lnTo>
                    <a:lnTo>
                      <a:pt x="3336" y="1929"/>
                    </a:lnTo>
                    <a:lnTo>
                      <a:pt x="3349" y="1929"/>
                    </a:lnTo>
                    <a:lnTo>
                      <a:pt x="3363" y="1928"/>
                    </a:lnTo>
                    <a:lnTo>
                      <a:pt x="3377" y="1926"/>
                    </a:lnTo>
                    <a:lnTo>
                      <a:pt x="3390" y="1925"/>
                    </a:lnTo>
                    <a:lnTo>
                      <a:pt x="3405" y="1922"/>
                    </a:lnTo>
                    <a:lnTo>
                      <a:pt x="3419" y="1918"/>
                    </a:lnTo>
                    <a:lnTo>
                      <a:pt x="3434" y="1913"/>
                    </a:lnTo>
                    <a:lnTo>
                      <a:pt x="3448" y="1907"/>
                    </a:lnTo>
                    <a:lnTo>
                      <a:pt x="3464" y="1899"/>
                    </a:lnTo>
                    <a:lnTo>
                      <a:pt x="3480" y="1890"/>
                    </a:lnTo>
                    <a:lnTo>
                      <a:pt x="3526" y="1884"/>
                    </a:lnTo>
                    <a:lnTo>
                      <a:pt x="3572" y="1880"/>
                    </a:lnTo>
                    <a:lnTo>
                      <a:pt x="3617" y="1879"/>
                    </a:lnTo>
                    <a:lnTo>
                      <a:pt x="3660" y="1879"/>
                    </a:lnTo>
                    <a:lnTo>
                      <a:pt x="3703" y="1880"/>
                    </a:lnTo>
                    <a:lnTo>
                      <a:pt x="3745" y="1883"/>
                    </a:lnTo>
                    <a:lnTo>
                      <a:pt x="3787" y="1887"/>
                    </a:lnTo>
                    <a:lnTo>
                      <a:pt x="3827" y="1892"/>
                    </a:lnTo>
                    <a:lnTo>
                      <a:pt x="3867" y="1898"/>
                    </a:lnTo>
                    <a:lnTo>
                      <a:pt x="3906" y="1904"/>
                    </a:lnTo>
                    <a:lnTo>
                      <a:pt x="3945" y="1910"/>
                    </a:lnTo>
                    <a:lnTo>
                      <a:pt x="3982" y="1916"/>
                    </a:lnTo>
                    <a:lnTo>
                      <a:pt x="4020" y="1924"/>
                    </a:lnTo>
                    <a:lnTo>
                      <a:pt x="4057" y="1930"/>
                    </a:lnTo>
                    <a:lnTo>
                      <a:pt x="4094" y="1936"/>
                    </a:lnTo>
                    <a:lnTo>
                      <a:pt x="4130" y="1941"/>
                    </a:lnTo>
                    <a:lnTo>
                      <a:pt x="4153" y="1969"/>
                    </a:lnTo>
                    <a:lnTo>
                      <a:pt x="4174" y="2001"/>
                    </a:lnTo>
                    <a:lnTo>
                      <a:pt x="4194" y="2036"/>
                    </a:lnTo>
                    <a:lnTo>
                      <a:pt x="4212" y="2074"/>
                    </a:lnTo>
                    <a:lnTo>
                      <a:pt x="4231" y="2116"/>
                    </a:lnTo>
                    <a:lnTo>
                      <a:pt x="4248" y="2159"/>
                    </a:lnTo>
                    <a:lnTo>
                      <a:pt x="4264" y="2203"/>
                    </a:lnTo>
                    <a:lnTo>
                      <a:pt x="4279" y="2249"/>
                    </a:lnTo>
                    <a:lnTo>
                      <a:pt x="4293" y="2294"/>
                    </a:lnTo>
                    <a:lnTo>
                      <a:pt x="4308" y="2341"/>
                    </a:lnTo>
                    <a:lnTo>
                      <a:pt x="4321" y="2386"/>
                    </a:lnTo>
                    <a:lnTo>
                      <a:pt x="4334" y="2431"/>
                    </a:lnTo>
                    <a:lnTo>
                      <a:pt x="4346" y="2474"/>
                    </a:lnTo>
                    <a:lnTo>
                      <a:pt x="4358" y="2515"/>
                    </a:lnTo>
                    <a:lnTo>
                      <a:pt x="4369" y="2553"/>
                    </a:lnTo>
                    <a:lnTo>
                      <a:pt x="4381" y="2590"/>
                    </a:lnTo>
                    <a:lnTo>
                      <a:pt x="4388" y="2617"/>
                    </a:lnTo>
                    <a:lnTo>
                      <a:pt x="4397" y="2641"/>
                    </a:lnTo>
                    <a:lnTo>
                      <a:pt x="4407" y="2664"/>
                    </a:lnTo>
                    <a:lnTo>
                      <a:pt x="4416" y="2685"/>
                    </a:lnTo>
                    <a:lnTo>
                      <a:pt x="4426" y="2703"/>
                    </a:lnTo>
                    <a:lnTo>
                      <a:pt x="4437" y="2722"/>
                    </a:lnTo>
                    <a:lnTo>
                      <a:pt x="4447" y="2739"/>
                    </a:lnTo>
                    <a:lnTo>
                      <a:pt x="4458" y="2758"/>
                    </a:lnTo>
                    <a:lnTo>
                      <a:pt x="4468" y="2776"/>
                    </a:lnTo>
                    <a:lnTo>
                      <a:pt x="4478" y="2797"/>
                    </a:lnTo>
                    <a:lnTo>
                      <a:pt x="4486" y="2819"/>
                    </a:lnTo>
                    <a:lnTo>
                      <a:pt x="4495" y="2844"/>
                    </a:lnTo>
                    <a:lnTo>
                      <a:pt x="4502" y="2870"/>
                    </a:lnTo>
                    <a:lnTo>
                      <a:pt x="4508" y="2901"/>
                    </a:lnTo>
                    <a:lnTo>
                      <a:pt x="4513" y="2935"/>
                    </a:lnTo>
                    <a:lnTo>
                      <a:pt x="4517" y="2975"/>
                    </a:lnTo>
                    <a:lnTo>
                      <a:pt x="4520" y="2959"/>
                    </a:lnTo>
                    <a:lnTo>
                      <a:pt x="4523" y="2941"/>
                    </a:lnTo>
                    <a:lnTo>
                      <a:pt x="4524" y="2918"/>
                    </a:lnTo>
                    <a:lnTo>
                      <a:pt x="4525" y="2893"/>
                    </a:lnTo>
                    <a:lnTo>
                      <a:pt x="4525" y="2866"/>
                    </a:lnTo>
                    <a:lnTo>
                      <a:pt x="4525" y="2837"/>
                    </a:lnTo>
                    <a:lnTo>
                      <a:pt x="4523" y="2806"/>
                    </a:lnTo>
                    <a:lnTo>
                      <a:pt x="4521" y="2774"/>
                    </a:lnTo>
                    <a:lnTo>
                      <a:pt x="4519" y="2742"/>
                    </a:lnTo>
                    <a:lnTo>
                      <a:pt x="4514" y="2709"/>
                    </a:lnTo>
                    <a:lnTo>
                      <a:pt x="4511" y="2677"/>
                    </a:lnTo>
                    <a:lnTo>
                      <a:pt x="4506" y="2645"/>
                    </a:lnTo>
                    <a:lnTo>
                      <a:pt x="4501" y="2615"/>
                    </a:lnTo>
                    <a:lnTo>
                      <a:pt x="4495" y="2586"/>
                    </a:lnTo>
                    <a:lnTo>
                      <a:pt x="4489" y="2560"/>
                    </a:lnTo>
                    <a:lnTo>
                      <a:pt x="4481" y="2535"/>
                    </a:lnTo>
                    <a:lnTo>
                      <a:pt x="4474" y="2489"/>
                    </a:lnTo>
                    <a:lnTo>
                      <a:pt x="4468" y="2449"/>
                    </a:lnTo>
                    <a:lnTo>
                      <a:pt x="4463" y="2415"/>
                    </a:lnTo>
                    <a:lnTo>
                      <a:pt x="4458" y="2384"/>
                    </a:lnTo>
                    <a:lnTo>
                      <a:pt x="4454" y="2358"/>
                    </a:lnTo>
                    <a:lnTo>
                      <a:pt x="4451" y="2336"/>
                    </a:lnTo>
                    <a:lnTo>
                      <a:pt x="4449" y="2316"/>
                    </a:lnTo>
                    <a:lnTo>
                      <a:pt x="4447" y="2299"/>
                    </a:lnTo>
                    <a:lnTo>
                      <a:pt x="4445" y="2285"/>
                    </a:lnTo>
                    <a:lnTo>
                      <a:pt x="4444" y="2272"/>
                    </a:lnTo>
                    <a:lnTo>
                      <a:pt x="4443" y="2259"/>
                    </a:lnTo>
                    <a:lnTo>
                      <a:pt x="4442" y="2248"/>
                    </a:lnTo>
                    <a:lnTo>
                      <a:pt x="4441" y="2236"/>
                    </a:lnTo>
                    <a:lnTo>
                      <a:pt x="4441" y="2225"/>
                    </a:lnTo>
                    <a:lnTo>
                      <a:pt x="4440" y="2213"/>
                    </a:lnTo>
                    <a:lnTo>
                      <a:pt x="4440" y="2199"/>
                    </a:lnTo>
                    <a:lnTo>
                      <a:pt x="4425" y="2178"/>
                    </a:lnTo>
                    <a:lnTo>
                      <a:pt x="4412" y="2157"/>
                    </a:lnTo>
                    <a:lnTo>
                      <a:pt x="4397" y="2138"/>
                    </a:lnTo>
                    <a:lnTo>
                      <a:pt x="4382" y="2123"/>
                    </a:lnTo>
                    <a:lnTo>
                      <a:pt x="4367" y="2108"/>
                    </a:lnTo>
                    <a:lnTo>
                      <a:pt x="4353" y="2095"/>
                    </a:lnTo>
                    <a:lnTo>
                      <a:pt x="4338" y="2084"/>
                    </a:lnTo>
                    <a:lnTo>
                      <a:pt x="4324" y="2074"/>
                    </a:lnTo>
                    <a:lnTo>
                      <a:pt x="4311" y="2066"/>
                    </a:lnTo>
                    <a:lnTo>
                      <a:pt x="4299" y="2059"/>
                    </a:lnTo>
                    <a:lnTo>
                      <a:pt x="4287" y="2054"/>
                    </a:lnTo>
                    <a:lnTo>
                      <a:pt x="4276" y="2050"/>
                    </a:lnTo>
                    <a:lnTo>
                      <a:pt x="4266" y="2046"/>
                    </a:lnTo>
                    <a:lnTo>
                      <a:pt x="4258" y="2044"/>
                    </a:lnTo>
                    <a:lnTo>
                      <a:pt x="4251" y="2042"/>
                    </a:lnTo>
                    <a:lnTo>
                      <a:pt x="4245" y="2042"/>
                    </a:lnTo>
                    <a:lnTo>
                      <a:pt x="4235" y="2013"/>
                    </a:lnTo>
                    <a:lnTo>
                      <a:pt x="4224" y="1987"/>
                    </a:lnTo>
                    <a:lnTo>
                      <a:pt x="4211" y="1963"/>
                    </a:lnTo>
                    <a:lnTo>
                      <a:pt x="4196" y="1942"/>
                    </a:lnTo>
                    <a:lnTo>
                      <a:pt x="4177" y="1926"/>
                    </a:lnTo>
                    <a:lnTo>
                      <a:pt x="4156" y="1913"/>
                    </a:lnTo>
                    <a:lnTo>
                      <a:pt x="4132" y="1906"/>
                    </a:lnTo>
                    <a:lnTo>
                      <a:pt x="4105" y="1903"/>
                    </a:lnTo>
                    <a:lnTo>
                      <a:pt x="4078" y="1896"/>
                    </a:lnTo>
                    <a:lnTo>
                      <a:pt x="4050" y="1889"/>
                    </a:lnTo>
                    <a:lnTo>
                      <a:pt x="4022" y="1882"/>
                    </a:lnTo>
                    <a:lnTo>
                      <a:pt x="3994" y="1876"/>
                    </a:lnTo>
                    <a:lnTo>
                      <a:pt x="3964" y="1871"/>
                    </a:lnTo>
                    <a:lnTo>
                      <a:pt x="3933" y="1866"/>
                    </a:lnTo>
                    <a:lnTo>
                      <a:pt x="3900" y="1862"/>
                    </a:lnTo>
                    <a:lnTo>
                      <a:pt x="3865" y="1860"/>
                    </a:lnTo>
                    <a:lnTo>
                      <a:pt x="3827" y="1858"/>
                    </a:lnTo>
                    <a:lnTo>
                      <a:pt x="3787" y="1858"/>
                    </a:lnTo>
                    <a:lnTo>
                      <a:pt x="3743" y="1858"/>
                    </a:lnTo>
                    <a:lnTo>
                      <a:pt x="3695" y="1861"/>
                    </a:lnTo>
                    <a:lnTo>
                      <a:pt x="3645" y="1865"/>
                    </a:lnTo>
                    <a:lnTo>
                      <a:pt x="3589" y="1870"/>
                    </a:lnTo>
                    <a:lnTo>
                      <a:pt x="3529" y="1878"/>
                    </a:lnTo>
                    <a:lnTo>
                      <a:pt x="3464" y="1887"/>
                    </a:lnTo>
                    <a:lnTo>
                      <a:pt x="3455" y="1896"/>
                    </a:lnTo>
                    <a:lnTo>
                      <a:pt x="3443" y="1902"/>
                    </a:lnTo>
                    <a:lnTo>
                      <a:pt x="3431" y="1907"/>
                    </a:lnTo>
                    <a:lnTo>
                      <a:pt x="3416" y="1910"/>
                    </a:lnTo>
                    <a:lnTo>
                      <a:pt x="3402" y="1912"/>
                    </a:lnTo>
                    <a:lnTo>
                      <a:pt x="3386" y="1914"/>
                    </a:lnTo>
                    <a:lnTo>
                      <a:pt x="3370" y="1914"/>
                    </a:lnTo>
                    <a:lnTo>
                      <a:pt x="3354" y="1915"/>
                    </a:lnTo>
                    <a:lnTo>
                      <a:pt x="3338" y="1915"/>
                    </a:lnTo>
                    <a:lnTo>
                      <a:pt x="3323" y="1916"/>
                    </a:lnTo>
                    <a:lnTo>
                      <a:pt x="3308" y="1917"/>
                    </a:lnTo>
                    <a:lnTo>
                      <a:pt x="3296" y="1918"/>
                    </a:lnTo>
                    <a:lnTo>
                      <a:pt x="3283" y="1922"/>
                    </a:lnTo>
                    <a:lnTo>
                      <a:pt x="3274" y="1926"/>
                    </a:lnTo>
                    <a:lnTo>
                      <a:pt x="3267" y="1931"/>
                    </a:lnTo>
                    <a:lnTo>
                      <a:pt x="3262" y="1938"/>
                    </a:lnTo>
                    <a:lnTo>
                      <a:pt x="3255" y="1927"/>
                    </a:lnTo>
                    <a:lnTo>
                      <a:pt x="3252" y="1913"/>
                    </a:lnTo>
                    <a:lnTo>
                      <a:pt x="3252" y="1899"/>
                    </a:lnTo>
                    <a:lnTo>
                      <a:pt x="3255" y="1884"/>
                    </a:lnTo>
                    <a:lnTo>
                      <a:pt x="3259" y="1871"/>
                    </a:lnTo>
                    <a:lnTo>
                      <a:pt x="3267" y="1859"/>
                    </a:lnTo>
                    <a:lnTo>
                      <a:pt x="3275" y="1847"/>
                    </a:lnTo>
                    <a:lnTo>
                      <a:pt x="3283" y="1838"/>
                    </a:lnTo>
                    <a:lnTo>
                      <a:pt x="3334" y="1829"/>
                    </a:lnTo>
                    <a:lnTo>
                      <a:pt x="3380" y="1819"/>
                    </a:lnTo>
                    <a:lnTo>
                      <a:pt x="3419" y="1810"/>
                    </a:lnTo>
                    <a:lnTo>
                      <a:pt x="3456" y="1800"/>
                    </a:lnTo>
                    <a:lnTo>
                      <a:pt x="3487" y="1789"/>
                    </a:lnTo>
                    <a:lnTo>
                      <a:pt x="3515" y="1780"/>
                    </a:lnTo>
                    <a:lnTo>
                      <a:pt x="3541" y="1771"/>
                    </a:lnTo>
                    <a:lnTo>
                      <a:pt x="3565" y="1762"/>
                    </a:lnTo>
                    <a:lnTo>
                      <a:pt x="3587" y="1754"/>
                    </a:lnTo>
                    <a:lnTo>
                      <a:pt x="3609" y="1747"/>
                    </a:lnTo>
                    <a:lnTo>
                      <a:pt x="3631" y="1742"/>
                    </a:lnTo>
                    <a:lnTo>
                      <a:pt x="3653" y="1739"/>
                    </a:lnTo>
                    <a:lnTo>
                      <a:pt x="3677" y="1737"/>
                    </a:lnTo>
                    <a:lnTo>
                      <a:pt x="3703" y="1737"/>
                    </a:lnTo>
                    <a:lnTo>
                      <a:pt x="3731" y="1739"/>
                    </a:lnTo>
                    <a:lnTo>
                      <a:pt x="3762" y="1743"/>
                    </a:lnTo>
                    <a:lnTo>
                      <a:pt x="3778" y="1744"/>
                    </a:lnTo>
                    <a:lnTo>
                      <a:pt x="3804" y="1745"/>
                    </a:lnTo>
                    <a:lnTo>
                      <a:pt x="3838" y="1747"/>
                    </a:lnTo>
                    <a:lnTo>
                      <a:pt x="3879" y="1750"/>
                    </a:lnTo>
                    <a:lnTo>
                      <a:pt x="3926" y="1753"/>
                    </a:lnTo>
                    <a:lnTo>
                      <a:pt x="3977" y="1757"/>
                    </a:lnTo>
                    <a:lnTo>
                      <a:pt x="4031" y="1763"/>
                    </a:lnTo>
                    <a:lnTo>
                      <a:pt x="4086" y="1768"/>
                    </a:lnTo>
                    <a:lnTo>
                      <a:pt x="4142" y="1774"/>
                    </a:lnTo>
                    <a:lnTo>
                      <a:pt x="4196" y="1782"/>
                    </a:lnTo>
                    <a:lnTo>
                      <a:pt x="4247" y="1790"/>
                    </a:lnTo>
                    <a:lnTo>
                      <a:pt x="4294" y="1800"/>
                    </a:lnTo>
                    <a:lnTo>
                      <a:pt x="4337" y="1810"/>
                    </a:lnTo>
                    <a:lnTo>
                      <a:pt x="4372" y="1821"/>
                    </a:lnTo>
                    <a:lnTo>
                      <a:pt x="4400" y="1834"/>
                    </a:lnTo>
                    <a:lnTo>
                      <a:pt x="4418" y="1847"/>
                    </a:lnTo>
                    <a:lnTo>
                      <a:pt x="4442" y="1855"/>
                    </a:lnTo>
                    <a:lnTo>
                      <a:pt x="4465" y="1864"/>
                    </a:lnTo>
                    <a:lnTo>
                      <a:pt x="4484" y="1871"/>
                    </a:lnTo>
                    <a:lnTo>
                      <a:pt x="4504" y="1878"/>
                    </a:lnTo>
                    <a:lnTo>
                      <a:pt x="4522" y="1885"/>
                    </a:lnTo>
                    <a:lnTo>
                      <a:pt x="4538" y="1893"/>
                    </a:lnTo>
                    <a:lnTo>
                      <a:pt x="4553" y="1900"/>
                    </a:lnTo>
                    <a:lnTo>
                      <a:pt x="4567" y="1907"/>
                    </a:lnTo>
                    <a:lnTo>
                      <a:pt x="4580" y="1914"/>
                    </a:lnTo>
                    <a:lnTo>
                      <a:pt x="4590" y="1922"/>
                    </a:lnTo>
                    <a:lnTo>
                      <a:pt x="4601" y="1929"/>
                    </a:lnTo>
                    <a:lnTo>
                      <a:pt x="4610" y="1936"/>
                    </a:lnTo>
                    <a:lnTo>
                      <a:pt x="4618" y="1943"/>
                    </a:lnTo>
                    <a:lnTo>
                      <a:pt x="4624" y="1950"/>
                    </a:lnTo>
                    <a:lnTo>
                      <a:pt x="4631" y="1958"/>
                    </a:lnTo>
                    <a:lnTo>
                      <a:pt x="4636" y="1966"/>
                    </a:lnTo>
                    <a:lnTo>
                      <a:pt x="4645" y="1993"/>
                    </a:lnTo>
                    <a:lnTo>
                      <a:pt x="4653" y="2022"/>
                    </a:lnTo>
                    <a:lnTo>
                      <a:pt x="4658" y="2053"/>
                    </a:lnTo>
                    <a:lnTo>
                      <a:pt x="4662" y="2087"/>
                    </a:lnTo>
                    <a:lnTo>
                      <a:pt x="4665" y="2122"/>
                    </a:lnTo>
                    <a:lnTo>
                      <a:pt x="4667" y="2160"/>
                    </a:lnTo>
                    <a:lnTo>
                      <a:pt x="4668" y="2198"/>
                    </a:lnTo>
                    <a:lnTo>
                      <a:pt x="4669" y="2239"/>
                    </a:lnTo>
                    <a:lnTo>
                      <a:pt x="4668" y="2279"/>
                    </a:lnTo>
                    <a:lnTo>
                      <a:pt x="4667" y="2321"/>
                    </a:lnTo>
                    <a:lnTo>
                      <a:pt x="4666" y="2362"/>
                    </a:lnTo>
                    <a:lnTo>
                      <a:pt x="4664" y="2405"/>
                    </a:lnTo>
                    <a:lnTo>
                      <a:pt x="4663" y="2447"/>
                    </a:lnTo>
                    <a:lnTo>
                      <a:pt x="4661" y="2489"/>
                    </a:lnTo>
                    <a:lnTo>
                      <a:pt x="4659" y="2531"/>
                    </a:lnTo>
                    <a:lnTo>
                      <a:pt x="4658" y="2571"/>
                    </a:lnTo>
                    <a:lnTo>
                      <a:pt x="4669" y="2552"/>
                    </a:lnTo>
                    <a:lnTo>
                      <a:pt x="4680" y="2535"/>
                    </a:lnTo>
                    <a:lnTo>
                      <a:pt x="4689" y="2518"/>
                    </a:lnTo>
                    <a:lnTo>
                      <a:pt x="4699" y="2503"/>
                    </a:lnTo>
                    <a:lnTo>
                      <a:pt x="4709" y="2490"/>
                    </a:lnTo>
                    <a:lnTo>
                      <a:pt x="4718" y="2478"/>
                    </a:lnTo>
                    <a:lnTo>
                      <a:pt x="4727" y="2468"/>
                    </a:lnTo>
                    <a:lnTo>
                      <a:pt x="4737" y="2459"/>
                    </a:lnTo>
                    <a:lnTo>
                      <a:pt x="4747" y="2453"/>
                    </a:lnTo>
                    <a:lnTo>
                      <a:pt x="4757" y="2448"/>
                    </a:lnTo>
                    <a:lnTo>
                      <a:pt x="4770" y="2445"/>
                    </a:lnTo>
                    <a:lnTo>
                      <a:pt x="4782" y="2444"/>
                    </a:lnTo>
                    <a:lnTo>
                      <a:pt x="4796" y="2445"/>
                    </a:lnTo>
                    <a:lnTo>
                      <a:pt x="4810" y="2448"/>
                    </a:lnTo>
                    <a:lnTo>
                      <a:pt x="4827" y="2454"/>
                    </a:lnTo>
                    <a:lnTo>
                      <a:pt x="4845" y="2462"/>
                    </a:lnTo>
                    <a:lnTo>
                      <a:pt x="4832" y="2443"/>
                    </a:lnTo>
                    <a:lnTo>
                      <a:pt x="4823" y="2423"/>
                    </a:lnTo>
                    <a:lnTo>
                      <a:pt x="4815" y="2404"/>
                    </a:lnTo>
                    <a:lnTo>
                      <a:pt x="4810" y="2383"/>
                    </a:lnTo>
                    <a:lnTo>
                      <a:pt x="4808" y="2362"/>
                    </a:lnTo>
                    <a:lnTo>
                      <a:pt x="4808" y="2343"/>
                    </a:lnTo>
                    <a:lnTo>
                      <a:pt x="4809" y="2322"/>
                    </a:lnTo>
                    <a:lnTo>
                      <a:pt x="4812" y="2303"/>
                    </a:lnTo>
                    <a:lnTo>
                      <a:pt x="4817" y="2283"/>
                    </a:lnTo>
                    <a:lnTo>
                      <a:pt x="4822" y="2264"/>
                    </a:lnTo>
                    <a:lnTo>
                      <a:pt x="4829" y="2246"/>
                    </a:lnTo>
                    <a:lnTo>
                      <a:pt x="4836" y="2229"/>
                    </a:lnTo>
                    <a:lnTo>
                      <a:pt x="4845" y="2213"/>
                    </a:lnTo>
                    <a:lnTo>
                      <a:pt x="4853" y="2198"/>
                    </a:lnTo>
                    <a:lnTo>
                      <a:pt x="4861" y="2185"/>
                    </a:lnTo>
                    <a:lnTo>
                      <a:pt x="4870" y="2173"/>
                    </a:lnTo>
                    <a:lnTo>
                      <a:pt x="4870" y="2119"/>
                    </a:lnTo>
                    <a:lnTo>
                      <a:pt x="4874" y="2069"/>
                    </a:lnTo>
                    <a:lnTo>
                      <a:pt x="4879" y="2023"/>
                    </a:lnTo>
                    <a:lnTo>
                      <a:pt x="4886" y="1979"/>
                    </a:lnTo>
                    <a:lnTo>
                      <a:pt x="4896" y="1941"/>
                    </a:lnTo>
                    <a:lnTo>
                      <a:pt x="4909" y="1906"/>
                    </a:lnTo>
                    <a:lnTo>
                      <a:pt x="4923" y="1876"/>
                    </a:lnTo>
                    <a:lnTo>
                      <a:pt x="4941" y="1849"/>
                    </a:lnTo>
                    <a:lnTo>
                      <a:pt x="4961" y="1827"/>
                    </a:lnTo>
                    <a:lnTo>
                      <a:pt x="4983" y="1809"/>
                    </a:lnTo>
                    <a:lnTo>
                      <a:pt x="5006" y="1795"/>
                    </a:lnTo>
                    <a:lnTo>
                      <a:pt x="5033" y="1784"/>
                    </a:lnTo>
                    <a:lnTo>
                      <a:pt x="5061" y="1779"/>
                    </a:lnTo>
                    <a:lnTo>
                      <a:pt x="5093" y="1778"/>
                    </a:lnTo>
                    <a:lnTo>
                      <a:pt x="5127" y="1781"/>
                    </a:lnTo>
                    <a:lnTo>
                      <a:pt x="5162" y="1788"/>
                    </a:lnTo>
                    <a:lnTo>
                      <a:pt x="5183" y="1476"/>
                    </a:lnTo>
                    <a:lnTo>
                      <a:pt x="5168" y="1457"/>
                    </a:lnTo>
                    <a:lnTo>
                      <a:pt x="5153" y="1438"/>
                    </a:lnTo>
                    <a:lnTo>
                      <a:pt x="5137" y="1421"/>
                    </a:lnTo>
                    <a:lnTo>
                      <a:pt x="5122" y="1403"/>
                    </a:lnTo>
                    <a:lnTo>
                      <a:pt x="5106" y="1386"/>
                    </a:lnTo>
                    <a:lnTo>
                      <a:pt x="5091" y="1369"/>
                    </a:lnTo>
                    <a:lnTo>
                      <a:pt x="5074" y="1353"/>
                    </a:lnTo>
                    <a:lnTo>
                      <a:pt x="5058" y="1337"/>
                    </a:lnTo>
                    <a:lnTo>
                      <a:pt x="5043" y="1322"/>
                    </a:lnTo>
                    <a:lnTo>
                      <a:pt x="5028" y="1306"/>
                    </a:lnTo>
                    <a:lnTo>
                      <a:pt x="5013" y="1291"/>
                    </a:lnTo>
                    <a:lnTo>
                      <a:pt x="4998" y="1276"/>
                    </a:lnTo>
                    <a:lnTo>
                      <a:pt x="4985" y="1261"/>
                    </a:lnTo>
                    <a:lnTo>
                      <a:pt x="4971" y="1246"/>
                    </a:lnTo>
                    <a:lnTo>
                      <a:pt x="4959" y="1232"/>
                    </a:lnTo>
                    <a:lnTo>
                      <a:pt x="4947" y="1217"/>
                    </a:lnTo>
                    <a:lnTo>
                      <a:pt x="4956" y="1205"/>
                    </a:lnTo>
                    <a:lnTo>
                      <a:pt x="4966" y="1190"/>
                    </a:lnTo>
                    <a:lnTo>
                      <a:pt x="4978" y="1171"/>
                    </a:lnTo>
                    <a:lnTo>
                      <a:pt x="4992" y="1149"/>
                    </a:lnTo>
                    <a:lnTo>
                      <a:pt x="5005" y="1125"/>
                    </a:lnTo>
                    <a:lnTo>
                      <a:pt x="5021" y="1100"/>
                    </a:lnTo>
                    <a:lnTo>
                      <a:pt x="5036" y="1073"/>
                    </a:lnTo>
                    <a:lnTo>
                      <a:pt x="5051" y="1045"/>
                    </a:lnTo>
                    <a:lnTo>
                      <a:pt x="5066" y="1017"/>
                    </a:lnTo>
                    <a:lnTo>
                      <a:pt x="5079" y="990"/>
                    </a:lnTo>
                    <a:lnTo>
                      <a:pt x="5092" y="962"/>
                    </a:lnTo>
                    <a:lnTo>
                      <a:pt x="5103" y="937"/>
                    </a:lnTo>
                    <a:lnTo>
                      <a:pt x="5111" y="913"/>
                    </a:lnTo>
                    <a:lnTo>
                      <a:pt x="5119" y="891"/>
                    </a:lnTo>
                    <a:lnTo>
                      <a:pt x="5123" y="871"/>
                    </a:lnTo>
                    <a:lnTo>
                      <a:pt x="5125" y="855"/>
                    </a:lnTo>
                    <a:lnTo>
                      <a:pt x="5115" y="857"/>
                    </a:lnTo>
                    <a:lnTo>
                      <a:pt x="5104" y="862"/>
                    </a:lnTo>
                    <a:lnTo>
                      <a:pt x="5090" y="870"/>
                    </a:lnTo>
                    <a:lnTo>
                      <a:pt x="5075" y="879"/>
                    </a:lnTo>
                    <a:lnTo>
                      <a:pt x="5059" y="888"/>
                    </a:lnTo>
                    <a:lnTo>
                      <a:pt x="5046" y="896"/>
                    </a:lnTo>
                    <a:lnTo>
                      <a:pt x="5033" y="901"/>
                    </a:lnTo>
                    <a:lnTo>
                      <a:pt x="5024" y="903"/>
                    </a:lnTo>
                    <a:lnTo>
                      <a:pt x="5028" y="893"/>
                    </a:lnTo>
                    <a:lnTo>
                      <a:pt x="5032" y="881"/>
                    </a:lnTo>
                    <a:lnTo>
                      <a:pt x="5038" y="867"/>
                    </a:lnTo>
                    <a:lnTo>
                      <a:pt x="5042" y="852"/>
                    </a:lnTo>
                    <a:lnTo>
                      <a:pt x="5047" y="836"/>
                    </a:lnTo>
                    <a:lnTo>
                      <a:pt x="5052" y="820"/>
                    </a:lnTo>
                    <a:lnTo>
                      <a:pt x="5057" y="802"/>
                    </a:lnTo>
                    <a:lnTo>
                      <a:pt x="5063" y="785"/>
                    </a:lnTo>
                    <a:lnTo>
                      <a:pt x="5067" y="767"/>
                    </a:lnTo>
                    <a:lnTo>
                      <a:pt x="5071" y="749"/>
                    </a:lnTo>
                    <a:lnTo>
                      <a:pt x="5075" y="731"/>
                    </a:lnTo>
                    <a:lnTo>
                      <a:pt x="5078" y="714"/>
                    </a:lnTo>
                    <a:lnTo>
                      <a:pt x="5081" y="696"/>
                    </a:lnTo>
                    <a:lnTo>
                      <a:pt x="5083" y="679"/>
                    </a:lnTo>
                    <a:lnTo>
                      <a:pt x="5085" y="663"/>
                    </a:lnTo>
                    <a:lnTo>
                      <a:pt x="5085" y="648"/>
                    </a:lnTo>
                    <a:lnTo>
                      <a:pt x="5073" y="666"/>
                    </a:lnTo>
                    <a:lnTo>
                      <a:pt x="5060" y="682"/>
                    </a:lnTo>
                    <a:lnTo>
                      <a:pt x="5050" y="696"/>
                    </a:lnTo>
                    <a:lnTo>
                      <a:pt x="5041" y="709"/>
                    </a:lnTo>
                    <a:lnTo>
                      <a:pt x="5031" y="721"/>
                    </a:lnTo>
                    <a:lnTo>
                      <a:pt x="5023" y="731"/>
                    </a:lnTo>
                    <a:lnTo>
                      <a:pt x="5015" y="740"/>
                    </a:lnTo>
                    <a:lnTo>
                      <a:pt x="5006" y="749"/>
                    </a:lnTo>
                    <a:lnTo>
                      <a:pt x="4998" y="756"/>
                    </a:lnTo>
                    <a:lnTo>
                      <a:pt x="4989" y="762"/>
                    </a:lnTo>
                    <a:lnTo>
                      <a:pt x="4978" y="767"/>
                    </a:lnTo>
                    <a:lnTo>
                      <a:pt x="4967" y="771"/>
                    </a:lnTo>
                    <a:lnTo>
                      <a:pt x="4956" y="773"/>
                    </a:lnTo>
                    <a:lnTo>
                      <a:pt x="4941" y="775"/>
                    </a:lnTo>
                    <a:lnTo>
                      <a:pt x="4927" y="778"/>
                    </a:lnTo>
                    <a:lnTo>
                      <a:pt x="4909" y="778"/>
                    </a:lnTo>
                    <a:lnTo>
                      <a:pt x="4895" y="797"/>
                    </a:lnTo>
                    <a:lnTo>
                      <a:pt x="4882" y="819"/>
                    </a:lnTo>
                    <a:lnTo>
                      <a:pt x="4870" y="841"/>
                    </a:lnTo>
                    <a:lnTo>
                      <a:pt x="4859" y="862"/>
                    </a:lnTo>
                    <a:lnTo>
                      <a:pt x="4848" y="886"/>
                    </a:lnTo>
                    <a:lnTo>
                      <a:pt x="4837" y="909"/>
                    </a:lnTo>
                    <a:lnTo>
                      <a:pt x="4827" y="931"/>
                    </a:lnTo>
                    <a:lnTo>
                      <a:pt x="4817" y="955"/>
                    </a:lnTo>
                    <a:lnTo>
                      <a:pt x="4805" y="978"/>
                    </a:lnTo>
                    <a:lnTo>
                      <a:pt x="4793" y="1001"/>
                    </a:lnTo>
                    <a:lnTo>
                      <a:pt x="4780" y="1022"/>
                    </a:lnTo>
                    <a:lnTo>
                      <a:pt x="4766" y="1043"/>
                    </a:lnTo>
                    <a:lnTo>
                      <a:pt x="4750" y="1063"/>
                    </a:lnTo>
                    <a:lnTo>
                      <a:pt x="4733" y="1081"/>
                    </a:lnTo>
                    <a:lnTo>
                      <a:pt x="4714" y="1098"/>
                    </a:lnTo>
                    <a:lnTo>
                      <a:pt x="4693" y="1113"/>
                    </a:lnTo>
                    <a:lnTo>
                      <a:pt x="4694" y="1102"/>
                    </a:lnTo>
                    <a:lnTo>
                      <a:pt x="4697" y="1087"/>
                    </a:lnTo>
                    <a:lnTo>
                      <a:pt x="4701" y="1071"/>
                    </a:lnTo>
                    <a:lnTo>
                      <a:pt x="4705" y="1052"/>
                    </a:lnTo>
                    <a:lnTo>
                      <a:pt x="4710" y="1032"/>
                    </a:lnTo>
                    <a:lnTo>
                      <a:pt x="4712" y="1009"/>
                    </a:lnTo>
                    <a:lnTo>
                      <a:pt x="4712" y="986"/>
                    </a:lnTo>
                    <a:lnTo>
                      <a:pt x="4709" y="963"/>
                    </a:lnTo>
                    <a:lnTo>
                      <a:pt x="4694" y="975"/>
                    </a:lnTo>
                    <a:lnTo>
                      <a:pt x="4678" y="987"/>
                    </a:lnTo>
                    <a:lnTo>
                      <a:pt x="4662" y="1002"/>
                    </a:lnTo>
                    <a:lnTo>
                      <a:pt x="4643" y="1017"/>
                    </a:lnTo>
                    <a:lnTo>
                      <a:pt x="4624" y="1034"/>
                    </a:lnTo>
                    <a:lnTo>
                      <a:pt x="4605" y="1051"/>
                    </a:lnTo>
                    <a:lnTo>
                      <a:pt x="4585" y="1068"/>
                    </a:lnTo>
                    <a:lnTo>
                      <a:pt x="4565" y="1084"/>
                    </a:lnTo>
                    <a:lnTo>
                      <a:pt x="4545" y="1100"/>
                    </a:lnTo>
                    <a:lnTo>
                      <a:pt x="4525" y="1115"/>
                    </a:lnTo>
                    <a:lnTo>
                      <a:pt x="4505" y="1129"/>
                    </a:lnTo>
                    <a:lnTo>
                      <a:pt x="4485" y="1141"/>
                    </a:lnTo>
                    <a:lnTo>
                      <a:pt x="4468" y="1150"/>
                    </a:lnTo>
                    <a:lnTo>
                      <a:pt x="4450" y="1159"/>
                    </a:lnTo>
                    <a:lnTo>
                      <a:pt x="4433" y="1163"/>
                    </a:lnTo>
                    <a:lnTo>
                      <a:pt x="4419" y="1165"/>
                    </a:lnTo>
                    <a:lnTo>
                      <a:pt x="4423" y="1154"/>
                    </a:lnTo>
                    <a:lnTo>
                      <a:pt x="4428" y="1142"/>
                    </a:lnTo>
                    <a:lnTo>
                      <a:pt x="4433" y="1129"/>
                    </a:lnTo>
                    <a:lnTo>
                      <a:pt x="4440" y="1114"/>
                    </a:lnTo>
                    <a:lnTo>
                      <a:pt x="4446" y="1099"/>
                    </a:lnTo>
                    <a:lnTo>
                      <a:pt x="4453" y="1082"/>
                    </a:lnTo>
                    <a:lnTo>
                      <a:pt x="4459" y="1066"/>
                    </a:lnTo>
                    <a:lnTo>
                      <a:pt x="4467" y="1048"/>
                    </a:lnTo>
                    <a:lnTo>
                      <a:pt x="4473" y="1032"/>
                    </a:lnTo>
                    <a:lnTo>
                      <a:pt x="4478" y="1015"/>
                    </a:lnTo>
                    <a:lnTo>
                      <a:pt x="4483" y="998"/>
                    </a:lnTo>
                    <a:lnTo>
                      <a:pt x="4489" y="983"/>
                    </a:lnTo>
                    <a:lnTo>
                      <a:pt x="4493" y="969"/>
                    </a:lnTo>
                    <a:lnTo>
                      <a:pt x="4496" y="955"/>
                    </a:lnTo>
                    <a:lnTo>
                      <a:pt x="4497" y="943"/>
                    </a:lnTo>
                    <a:lnTo>
                      <a:pt x="4498" y="932"/>
                    </a:lnTo>
                    <a:lnTo>
                      <a:pt x="4490" y="943"/>
                    </a:lnTo>
                    <a:lnTo>
                      <a:pt x="4480" y="956"/>
                    </a:lnTo>
                    <a:lnTo>
                      <a:pt x="4470" y="971"/>
                    </a:lnTo>
                    <a:lnTo>
                      <a:pt x="4458" y="986"/>
                    </a:lnTo>
                    <a:lnTo>
                      <a:pt x="4447" y="1004"/>
                    </a:lnTo>
                    <a:lnTo>
                      <a:pt x="4435" y="1021"/>
                    </a:lnTo>
                    <a:lnTo>
                      <a:pt x="4421" y="1039"/>
                    </a:lnTo>
                    <a:lnTo>
                      <a:pt x="4408" y="1055"/>
                    </a:lnTo>
                    <a:lnTo>
                      <a:pt x="4393" y="1072"/>
                    </a:lnTo>
                    <a:lnTo>
                      <a:pt x="4380" y="1088"/>
                    </a:lnTo>
                    <a:lnTo>
                      <a:pt x="4365" y="1102"/>
                    </a:lnTo>
                    <a:lnTo>
                      <a:pt x="4351" y="1115"/>
                    </a:lnTo>
                    <a:lnTo>
                      <a:pt x="4338" y="1125"/>
                    </a:lnTo>
                    <a:lnTo>
                      <a:pt x="4326" y="1133"/>
                    </a:lnTo>
                    <a:lnTo>
                      <a:pt x="4313" y="1138"/>
                    </a:lnTo>
                    <a:lnTo>
                      <a:pt x="4302" y="1140"/>
                    </a:lnTo>
                    <a:lnTo>
                      <a:pt x="4320" y="1114"/>
                    </a:lnTo>
                    <a:lnTo>
                      <a:pt x="4341" y="1083"/>
                    </a:lnTo>
                    <a:lnTo>
                      <a:pt x="4362" y="1050"/>
                    </a:lnTo>
                    <a:lnTo>
                      <a:pt x="4382" y="1014"/>
                    </a:lnTo>
                    <a:lnTo>
                      <a:pt x="4402" y="975"/>
                    </a:lnTo>
                    <a:lnTo>
                      <a:pt x="4422" y="934"/>
                    </a:lnTo>
                    <a:lnTo>
                      <a:pt x="4441" y="892"/>
                    </a:lnTo>
                    <a:lnTo>
                      <a:pt x="4458" y="849"/>
                    </a:lnTo>
                    <a:lnTo>
                      <a:pt x="4474" y="804"/>
                    </a:lnTo>
                    <a:lnTo>
                      <a:pt x="4487" y="760"/>
                    </a:lnTo>
                    <a:lnTo>
                      <a:pt x="4498" y="717"/>
                    </a:lnTo>
                    <a:lnTo>
                      <a:pt x="4505" y="673"/>
                    </a:lnTo>
                    <a:lnTo>
                      <a:pt x="4509" y="631"/>
                    </a:lnTo>
                    <a:lnTo>
                      <a:pt x="4510" y="591"/>
                    </a:lnTo>
                    <a:lnTo>
                      <a:pt x="4506" y="552"/>
                    </a:lnTo>
                    <a:lnTo>
                      <a:pt x="4498" y="517"/>
                    </a:lnTo>
                    <a:lnTo>
                      <a:pt x="4472" y="561"/>
                    </a:lnTo>
                    <a:lnTo>
                      <a:pt x="4449" y="598"/>
                    </a:lnTo>
                    <a:lnTo>
                      <a:pt x="4428" y="629"/>
                    </a:lnTo>
                    <a:lnTo>
                      <a:pt x="4410" y="654"/>
                    </a:lnTo>
                    <a:lnTo>
                      <a:pt x="4392" y="672"/>
                    </a:lnTo>
                    <a:lnTo>
                      <a:pt x="4376" y="687"/>
                    </a:lnTo>
                    <a:lnTo>
                      <a:pt x="4360" y="696"/>
                    </a:lnTo>
                    <a:lnTo>
                      <a:pt x="4344" y="700"/>
                    </a:lnTo>
                    <a:lnTo>
                      <a:pt x="4329" y="701"/>
                    </a:lnTo>
                    <a:lnTo>
                      <a:pt x="4313" y="698"/>
                    </a:lnTo>
                    <a:lnTo>
                      <a:pt x="4295" y="692"/>
                    </a:lnTo>
                    <a:lnTo>
                      <a:pt x="4278" y="682"/>
                    </a:lnTo>
                    <a:lnTo>
                      <a:pt x="4258" y="670"/>
                    </a:lnTo>
                    <a:lnTo>
                      <a:pt x="4236" y="656"/>
                    </a:lnTo>
                    <a:lnTo>
                      <a:pt x="4211" y="639"/>
                    </a:lnTo>
                    <a:lnTo>
                      <a:pt x="4184" y="622"/>
                    </a:lnTo>
                    <a:lnTo>
                      <a:pt x="4209" y="606"/>
                    </a:lnTo>
                    <a:lnTo>
                      <a:pt x="4232" y="591"/>
                    </a:lnTo>
                    <a:lnTo>
                      <a:pt x="4254" y="573"/>
                    </a:lnTo>
                    <a:lnTo>
                      <a:pt x="4275" y="555"/>
                    </a:lnTo>
                    <a:lnTo>
                      <a:pt x="4294" y="535"/>
                    </a:lnTo>
                    <a:lnTo>
                      <a:pt x="4313" y="514"/>
                    </a:lnTo>
                    <a:lnTo>
                      <a:pt x="4331" y="493"/>
                    </a:lnTo>
                    <a:lnTo>
                      <a:pt x="4348" y="470"/>
                    </a:lnTo>
                    <a:lnTo>
                      <a:pt x="4366" y="446"/>
                    </a:lnTo>
                    <a:lnTo>
                      <a:pt x="4384" y="422"/>
                    </a:lnTo>
                    <a:lnTo>
                      <a:pt x="4400" y="397"/>
                    </a:lnTo>
                    <a:lnTo>
                      <a:pt x="4419" y="371"/>
                    </a:lnTo>
                    <a:lnTo>
                      <a:pt x="4437" y="344"/>
                    </a:lnTo>
                    <a:lnTo>
                      <a:pt x="4456" y="316"/>
                    </a:lnTo>
                    <a:lnTo>
                      <a:pt x="4476" y="288"/>
                    </a:lnTo>
                    <a:lnTo>
                      <a:pt x="4498" y="259"/>
                    </a:lnTo>
                    <a:lnTo>
                      <a:pt x="4505" y="270"/>
                    </a:lnTo>
                    <a:lnTo>
                      <a:pt x="4512" y="280"/>
                    </a:lnTo>
                    <a:lnTo>
                      <a:pt x="4520" y="291"/>
                    </a:lnTo>
                    <a:lnTo>
                      <a:pt x="4527" y="303"/>
                    </a:lnTo>
                    <a:lnTo>
                      <a:pt x="4533" y="314"/>
                    </a:lnTo>
                    <a:lnTo>
                      <a:pt x="4540" y="327"/>
                    </a:lnTo>
                    <a:lnTo>
                      <a:pt x="4547" y="340"/>
                    </a:lnTo>
                    <a:lnTo>
                      <a:pt x="4552" y="353"/>
                    </a:lnTo>
                    <a:lnTo>
                      <a:pt x="4557" y="367"/>
                    </a:lnTo>
                    <a:lnTo>
                      <a:pt x="4562" y="380"/>
                    </a:lnTo>
                    <a:lnTo>
                      <a:pt x="4566" y="394"/>
                    </a:lnTo>
                    <a:lnTo>
                      <a:pt x="4569" y="409"/>
                    </a:lnTo>
                    <a:lnTo>
                      <a:pt x="4573" y="423"/>
                    </a:lnTo>
                    <a:lnTo>
                      <a:pt x="4575" y="438"/>
                    </a:lnTo>
                    <a:lnTo>
                      <a:pt x="4577" y="452"/>
                    </a:lnTo>
                    <a:lnTo>
                      <a:pt x="4577" y="467"/>
                    </a:lnTo>
                    <a:lnTo>
                      <a:pt x="4578" y="417"/>
                    </a:lnTo>
                    <a:lnTo>
                      <a:pt x="4582" y="386"/>
                    </a:lnTo>
                    <a:lnTo>
                      <a:pt x="4587" y="370"/>
                    </a:lnTo>
                    <a:lnTo>
                      <a:pt x="4595" y="367"/>
                    </a:lnTo>
                    <a:lnTo>
                      <a:pt x="4604" y="376"/>
                    </a:lnTo>
                    <a:lnTo>
                      <a:pt x="4613" y="394"/>
                    </a:lnTo>
                    <a:lnTo>
                      <a:pt x="4624" y="421"/>
                    </a:lnTo>
                    <a:lnTo>
                      <a:pt x="4635" y="452"/>
                    </a:lnTo>
                    <a:lnTo>
                      <a:pt x="4645" y="488"/>
                    </a:lnTo>
                    <a:lnTo>
                      <a:pt x="4657" y="526"/>
                    </a:lnTo>
                    <a:lnTo>
                      <a:pt x="4666" y="563"/>
                    </a:lnTo>
                    <a:lnTo>
                      <a:pt x="4675" y="597"/>
                    </a:lnTo>
                    <a:lnTo>
                      <a:pt x="4683" y="628"/>
                    </a:lnTo>
                    <a:lnTo>
                      <a:pt x="4688" y="652"/>
                    </a:lnTo>
                    <a:lnTo>
                      <a:pt x="4692" y="667"/>
                    </a:lnTo>
                    <a:lnTo>
                      <a:pt x="4693" y="673"/>
                    </a:lnTo>
                    <a:lnTo>
                      <a:pt x="4699" y="617"/>
                    </a:lnTo>
                    <a:lnTo>
                      <a:pt x="4702" y="566"/>
                    </a:lnTo>
                    <a:lnTo>
                      <a:pt x="4703" y="516"/>
                    </a:lnTo>
                    <a:lnTo>
                      <a:pt x="4701" y="471"/>
                    </a:lnTo>
                    <a:lnTo>
                      <a:pt x="4697" y="426"/>
                    </a:lnTo>
                    <a:lnTo>
                      <a:pt x="4691" y="385"/>
                    </a:lnTo>
                    <a:lnTo>
                      <a:pt x="4683" y="346"/>
                    </a:lnTo>
                    <a:lnTo>
                      <a:pt x="4672" y="309"/>
                    </a:lnTo>
                    <a:lnTo>
                      <a:pt x="4660" y="272"/>
                    </a:lnTo>
                    <a:lnTo>
                      <a:pt x="4646" y="236"/>
                    </a:lnTo>
                    <a:lnTo>
                      <a:pt x="4631" y="201"/>
                    </a:lnTo>
                    <a:lnTo>
                      <a:pt x="4614" y="167"/>
                    </a:lnTo>
                    <a:lnTo>
                      <a:pt x="4596" y="132"/>
                    </a:lnTo>
                    <a:lnTo>
                      <a:pt x="4578" y="98"/>
                    </a:lnTo>
                    <a:lnTo>
                      <a:pt x="4558" y="62"/>
                    </a:lnTo>
                    <a:lnTo>
                      <a:pt x="4537" y="26"/>
                    </a:lnTo>
                    <a:lnTo>
                      <a:pt x="4544" y="45"/>
                    </a:lnTo>
                    <a:lnTo>
                      <a:pt x="4548" y="65"/>
                    </a:lnTo>
                    <a:lnTo>
                      <a:pt x="4551" y="85"/>
                    </a:lnTo>
                    <a:lnTo>
                      <a:pt x="4552" y="103"/>
                    </a:lnTo>
                    <a:lnTo>
                      <a:pt x="4551" y="123"/>
                    </a:lnTo>
                    <a:lnTo>
                      <a:pt x="4548" y="143"/>
                    </a:lnTo>
                    <a:lnTo>
                      <a:pt x="4544" y="162"/>
                    </a:lnTo>
                    <a:lnTo>
                      <a:pt x="4537" y="182"/>
                    </a:lnTo>
                    <a:lnTo>
                      <a:pt x="4526" y="177"/>
                    </a:lnTo>
                    <a:lnTo>
                      <a:pt x="4515" y="170"/>
                    </a:lnTo>
                    <a:lnTo>
                      <a:pt x="4504" y="164"/>
                    </a:lnTo>
                    <a:lnTo>
                      <a:pt x="4494" y="157"/>
                    </a:lnTo>
                    <a:lnTo>
                      <a:pt x="4483" y="149"/>
                    </a:lnTo>
                    <a:lnTo>
                      <a:pt x="4473" y="140"/>
                    </a:lnTo>
                    <a:lnTo>
                      <a:pt x="4463" y="130"/>
                    </a:lnTo>
                    <a:lnTo>
                      <a:pt x="4453" y="120"/>
                    </a:lnTo>
                    <a:lnTo>
                      <a:pt x="4445" y="108"/>
                    </a:lnTo>
                    <a:lnTo>
                      <a:pt x="4437" y="96"/>
                    </a:lnTo>
                    <a:lnTo>
                      <a:pt x="4428" y="83"/>
                    </a:lnTo>
                    <a:lnTo>
                      <a:pt x="4421" y="68"/>
                    </a:lnTo>
                    <a:lnTo>
                      <a:pt x="4415" y="54"/>
                    </a:lnTo>
                    <a:lnTo>
                      <a:pt x="4410" y="36"/>
                    </a:lnTo>
                    <a:lnTo>
                      <a:pt x="4404" y="19"/>
                    </a:lnTo>
                    <a:lnTo>
                      <a:pt x="4400" y="0"/>
                    </a:lnTo>
                    <a:lnTo>
                      <a:pt x="4378" y="34"/>
                    </a:lnTo>
                    <a:lnTo>
                      <a:pt x="4357" y="67"/>
                    </a:lnTo>
                    <a:lnTo>
                      <a:pt x="4335" y="100"/>
                    </a:lnTo>
                    <a:lnTo>
                      <a:pt x="4313" y="132"/>
                    </a:lnTo>
                    <a:lnTo>
                      <a:pt x="4292" y="164"/>
                    </a:lnTo>
                    <a:lnTo>
                      <a:pt x="4273" y="196"/>
                    </a:lnTo>
                    <a:lnTo>
                      <a:pt x="4253" y="227"/>
                    </a:lnTo>
                    <a:lnTo>
                      <a:pt x="4233" y="259"/>
                    </a:lnTo>
                    <a:lnTo>
                      <a:pt x="4216" y="290"/>
                    </a:lnTo>
                    <a:lnTo>
                      <a:pt x="4199" y="322"/>
                    </a:lnTo>
                    <a:lnTo>
                      <a:pt x="4183" y="354"/>
                    </a:lnTo>
                    <a:lnTo>
                      <a:pt x="4169" y="386"/>
                    </a:lnTo>
                    <a:lnTo>
                      <a:pt x="4155" y="418"/>
                    </a:lnTo>
                    <a:lnTo>
                      <a:pt x="4144" y="450"/>
                    </a:lnTo>
                    <a:lnTo>
                      <a:pt x="4134" y="483"/>
                    </a:lnTo>
                    <a:lnTo>
                      <a:pt x="4125" y="517"/>
                    </a:lnTo>
                    <a:lnTo>
                      <a:pt x="4121" y="538"/>
                    </a:lnTo>
                    <a:lnTo>
                      <a:pt x="4117" y="559"/>
                    </a:lnTo>
                    <a:lnTo>
                      <a:pt x="4114" y="580"/>
                    </a:lnTo>
                    <a:lnTo>
                      <a:pt x="4112" y="602"/>
                    </a:lnTo>
                    <a:lnTo>
                      <a:pt x="4111" y="624"/>
                    </a:lnTo>
                    <a:lnTo>
                      <a:pt x="4110" y="645"/>
                    </a:lnTo>
                    <a:lnTo>
                      <a:pt x="4109" y="668"/>
                    </a:lnTo>
                    <a:lnTo>
                      <a:pt x="4109" y="691"/>
                    </a:lnTo>
                    <a:lnTo>
                      <a:pt x="4109" y="714"/>
                    </a:lnTo>
                    <a:lnTo>
                      <a:pt x="4110" y="736"/>
                    </a:lnTo>
                    <a:lnTo>
                      <a:pt x="4110" y="759"/>
                    </a:lnTo>
                    <a:lnTo>
                      <a:pt x="4111" y="782"/>
                    </a:lnTo>
                    <a:lnTo>
                      <a:pt x="4112" y="805"/>
                    </a:lnTo>
                    <a:lnTo>
                      <a:pt x="4113" y="828"/>
                    </a:lnTo>
                    <a:lnTo>
                      <a:pt x="4114" y="851"/>
                    </a:lnTo>
                    <a:lnTo>
                      <a:pt x="4114" y="874"/>
                    </a:lnTo>
                    <a:lnTo>
                      <a:pt x="4115" y="896"/>
                    </a:lnTo>
                    <a:lnTo>
                      <a:pt x="4115" y="918"/>
                    </a:lnTo>
                    <a:lnTo>
                      <a:pt x="4114" y="941"/>
                    </a:lnTo>
                    <a:lnTo>
                      <a:pt x="4114" y="962"/>
                    </a:lnTo>
                    <a:lnTo>
                      <a:pt x="4113" y="984"/>
                    </a:lnTo>
                    <a:lnTo>
                      <a:pt x="4111" y="1006"/>
                    </a:lnTo>
                    <a:lnTo>
                      <a:pt x="4109" y="1026"/>
                    </a:lnTo>
                    <a:lnTo>
                      <a:pt x="4105" y="1047"/>
                    </a:lnTo>
                    <a:lnTo>
                      <a:pt x="4101" y="1067"/>
                    </a:lnTo>
                    <a:lnTo>
                      <a:pt x="4097" y="1086"/>
                    </a:lnTo>
                    <a:lnTo>
                      <a:pt x="4091" y="1105"/>
                    </a:lnTo>
                    <a:lnTo>
                      <a:pt x="4085" y="1123"/>
                    </a:lnTo>
                    <a:lnTo>
                      <a:pt x="4077" y="1142"/>
                    </a:lnTo>
                    <a:lnTo>
                      <a:pt x="4068" y="1159"/>
                    </a:lnTo>
                    <a:lnTo>
                      <a:pt x="4059" y="1176"/>
                    </a:lnTo>
                    <a:lnTo>
                      <a:pt x="4047" y="1192"/>
                    </a:lnTo>
                    <a:lnTo>
                      <a:pt x="4036" y="1222"/>
                    </a:lnTo>
                    <a:lnTo>
                      <a:pt x="4023" y="1250"/>
                    </a:lnTo>
                    <a:lnTo>
                      <a:pt x="4009" y="1276"/>
                    </a:lnTo>
                    <a:lnTo>
                      <a:pt x="3994" y="1300"/>
                    </a:lnTo>
                    <a:lnTo>
                      <a:pt x="3979" y="1322"/>
                    </a:lnTo>
                    <a:lnTo>
                      <a:pt x="3962" y="1342"/>
                    </a:lnTo>
                    <a:lnTo>
                      <a:pt x="3945" y="1361"/>
                    </a:lnTo>
                    <a:lnTo>
                      <a:pt x="3927" y="1377"/>
                    </a:lnTo>
                    <a:lnTo>
                      <a:pt x="3907" y="1393"/>
                    </a:lnTo>
                    <a:lnTo>
                      <a:pt x="3887" y="1406"/>
                    </a:lnTo>
                    <a:lnTo>
                      <a:pt x="3867" y="1418"/>
                    </a:lnTo>
                    <a:lnTo>
                      <a:pt x="3846" y="1429"/>
                    </a:lnTo>
                    <a:lnTo>
                      <a:pt x="3824" y="1438"/>
                    </a:lnTo>
                    <a:lnTo>
                      <a:pt x="3802" y="1447"/>
                    </a:lnTo>
                    <a:lnTo>
                      <a:pt x="3780" y="1454"/>
                    </a:lnTo>
                    <a:lnTo>
                      <a:pt x="3756" y="1459"/>
                    </a:lnTo>
                    <a:lnTo>
                      <a:pt x="3733" y="1464"/>
                    </a:lnTo>
                    <a:lnTo>
                      <a:pt x="3709" y="1468"/>
                    </a:lnTo>
                    <a:lnTo>
                      <a:pt x="3684" y="1471"/>
                    </a:lnTo>
                    <a:lnTo>
                      <a:pt x="3659" y="1474"/>
                    </a:lnTo>
                    <a:lnTo>
                      <a:pt x="3635" y="1476"/>
                    </a:lnTo>
                    <a:lnTo>
                      <a:pt x="3610" y="1478"/>
                    </a:lnTo>
                    <a:lnTo>
                      <a:pt x="3584" y="1478"/>
                    </a:lnTo>
                    <a:lnTo>
                      <a:pt x="3559" y="1479"/>
                    </a:lnTo>
                    <a:lnTo>
                      <a:pt x="3535" y="1479"/>
                    </a:lnTo>
                    <a:lnTo>
                      <a:pt x="3510" y="1478"/>
                    </a:lnTo>
                    <a:lnTo>
                      <a:pt x="3484" y="1478"/>
                    </a:lnTo>
                    <a:lnTo>
                      <a:pt x="3459" y="1478"/>
                    </a:lnTo>
                    <a:lnTo>
                      <a:pt x="3434" y="1477"/>
                    </a:lnTo>
                    <a:lnTo>
                      <a:pt x="3410" y="1476"/>
                    </a:lnTo>
                    <a:lnTo>
                      <a:pt x="3385" y="1476"/>
                    </a:lnTo>
                    <a:lnTo>
                      <a:pt x="3361" y="1476"/>
                    </a:lnTo>
                    <a:lnTo>
                      <a:pt x="3359" y="1529"/>
                    </a:lnTo>
                    <a:lnTo>
                      <a:pt x="3354" y="1577"/>
                    </a:lnTo>
                    <a:lnTo>
                      <a:pt x="3345" y="1618"/>
                    </a:lnTo>
                    <a:lnTo>
                      <a:pt x="3332" y="1653"/>
                    </a:lnTo>
                    <a:lnTo>
                      <a:pt x="3316" y="1683"/>
                    </a:lnTo>
                    <a:lnTo>
                      <a:pt x="3296" y="1709"/>
                    </a:lnTo>
                    <a:lnTo>
                      <a:pt x="3273" y="1730"/>
                    </a:lnTo>
                    <a:lnTo>
                      <a:pt x="3246" y="1746"/>
                    </a:lnTo>
                    <a:lnTo>
                      <a:pt x="3216" y="1759"/>
                    </a:lnTo>
                    <a:lnTo>
                      <a:pt x="3182" y="1769"/>
                    </a:lnTo>
                    <a:lnTo>
                      <a:pt x="3145" y="1777"/>
                    </a:lnTo>
                    <a:lnTo>
                      <a:pt x="3105" y="1781"/>
                    </a:lnTo>
                    <a:lnTo>
                      <a:pt x="3061" y="1784"/>
                    </a:lnTo>
                    <a:lnTo>
                      <a:pt x="3015" y="1786"/>
                    </a:lnTo>
                    <a:lnTo>
                      <a:pt x="2965" y="1787"/>
                    </a:lnTo>
                    <a:lnTo>
                      <a:pt x="2912" y="1787"/>
                    </a:lnTo>
                    <a:lnTo>
                      <a:pt x="2914" y="1809"/>
                    </a:lnTo>
                    <a:lnTo>
                      <a:pt x="2916" y="1828"/>
                    </a:lnTo>
                    <a:lnTo>
                      <a:pt x="2917" y="1845"/>
                    </a:lnTo>
                    <a:lnTo>
                      <a:pt x="2918" y="1860"/>
                    </a:lnTo>
                    <a:lnTo>
                      <a:pt x="2918" y="1874"/>
                    </a:lnTo>
                    <a:lnTo>
                      <a:pt x="2919" y="1887"/>
                    </a:lnTo>
                    <a:lnTo>
                      <a:pt x="2920" y="1900"/>
                    </a:lnTo>
                    <a:lnTo>
                      <a:pt x="2921" y="1913"/>
                    </a:lnTo>
                    <a:lnTo>
                      <a:pt x="2890" y="1934"/>
                    </a:lnTo>
                    <a:lnTo>
                      <a:pt x="2858" y="1955"/>
                    </a:lnTo>
                    <a:lnTo>
                      <a:pt x="2826" y="1973"/>
                    </a:lnTo>
                    <a:lnTo>
                      <a:pt x="2792" y="1993"/>
                    </a:lnTo>
                    <a:lnTo>
                      <a:pt x="2759" y="2012"/>
                    </a:lnTo>
                    <a:lnTo>
                      <a:pt x="2726" y="2032"/>
                    </a:lnTo>
                    <a:lnTo>
                      <a:pt x="2694" y="2054"/>
                    </a:lnTo>
                    <a:lnTo>
                      <a:pt x="2662" y="2076"/>
                    </a:lnTo>
                    <a:lnTo>
                      <a:pt x="2630" y="2101"/>
                    </a:lnTo>
                    <a:lnTo>
                      <a:pt x="2600" y="2129"/>
                    </a:lnTo>
                    <a:lnTo>
                      <a:pt x="2571" y="2159"/>
                    </a:lnTo>
                    <a:lnTo>
                      <a:pt x="2544" y="2193"/>
                    </a:lnTo>
                    <a:lnTo>
                      <a:pt x="2519" y="2230"/>
                    </a:lnTo>
                    <a:lnTo>
                      <a:pt x="2497" y="2272"/>
                    </a:lnTo>
                    <a:lnTo>
                      <a:pt x="2476" y="2318"/>
                    </a:lnTo>
                    <a:lnTo>
                      <a:pt x="2458" y="2370"/>
                    </a:lnTo>
                    <a:lnTo>
                      <a:pt x="2436" y="2371"/>
                    </a:lnTo>
                    <a:lnTo>
                      <a:pt x="2415" y="2372"/>
                    </a:lnTo>
                    <a:lnTo>
                      <a:pt x="2394" y="2375"/>
                    </a:lnTo>
                    <a:lnTo>
                      <a:pt x="2373" y="2379"/>
                    </a:lnTo>
                    <a:lnTo>
                      <a:pt x="2352" y="2384"/>
                    </a:lnTo>
                    <a:lnTo>
                      <a:pt x="2333" y="2389"/>
                    </a:lnTo>
                    <a:lnTo>
                      <a:pt x="2312" y="2395"/>
                    </a:lnTo>
                    <a:lnTo>
                      <a:pt x="2291" y="2402"/>
                    </a:lnTo>
                    <a:lnTo>
                      <a:pt x="2269" y="2407"/>
                    </a:lnTo>
                    <a:lnTo>
                      <a:pt x="2248" y="2413"/>
                    </a:lnTo>
                    <a:lnTo>
                      <a:pt x="2227" y="2418"/>
                    </a:lnTo>
                    <a:lnTo>
                      <a:pt x="2204" y="2423"/>
                    </a:lnTo>
                    <a:lnTo>
                      <a:pt x="2181" y="2427"/>
                    </a:lnTo>
                    <a:lnTo>
                      <a:pt x="2158" y="2431"/>
                    </a:lnTo>
                    <a:lnTo>
                      <a:pt x="2133" y="2433"/>
                    </a:lnTo>
                    <a:lnTo>
                      <a:pt x="2108" y="2434"/>
                    </a:lnTo>
                    <a:lnTo>
                      <a:pt x="2100" y="2477"/>
                    </a:lnTo>
                    <a:lnTo>
                      <a:pt x="2089" y="2515"/>
                    </a:lnTo>
                    <a:lnTo>
                      <a:pt x="2076" y="2548"/>
                    </a:lnTo>
                    <a:lnTo>
                      <a:pt x="2062" y="2577"/>
                    </a:lnTo>
                    <a:lnTo>
                      <a:pt x="2046" y="2601"/>
                    </a:lnTo>
                    <a:lnTo>
                      <a:pt x="2029" y="2621"/>
                    </a:lnTo>
                    <a:lnTo>
                      <a:pt x="2011" y="2635"/>
                    </a:lnTo>
                    <a:lnTo>
                      <a:pt x="1992" y="2646"/>
                    </a:lnTo>
                    <a:lnTo>
                      <a:pt x="1972" y="2653"/>
                    </a:lnTo>
                    <a:lnTo>
                      <a:pt x="1953" y="2656"/>
                    </a:lnTo>
                    <a:lnTo>
                      <a:pt x="1933" y="2654"/>
                    </a:lnTo>
                    <a:lnTo>
                      <a:pt x="1913" y="2648"/>
                    </a:lnTo>
                    <a:lnTo>
                      <a:pt x="1893" y="2639"/>
                    </a:lnTo>
                    <a:lnTo>
                      <a:pt x="1875" y="2626"/>
                    </a:lnTo>
                    <a:lnTo>
                      <a:pt x="1857" y="2609"/>
                    </a:lnTo>
                    <a:lnTo>
                      <a:pt x="1839" y="2589"/>
                    </a:lnTo>
                    <a:lnTo>
                      <a:pt x="1831" y="2572"/>
                    </a:lnTo>
                    <a:lnTo>
                      <a:pt x="1825" y="2554"/>
                    </a:lnTo>
                    <a:lnTo>
                      <a:pt x="1819" y="2538"/>
                    </a:lnTo>
                    <a:lnTo>
                      <a:pt x="1814" y="2520"/>
                    </a:lnTo>
                    <a:lnTo>
                      <a:pt x="1810" y="2504"/>
                    </a:lnTo>
                    <a:lnTo>
                      <a:pt x="1807" y="2486"/>
                    </a:lnTo>
                    <a:lnTo>
                      <a:pt x="1805" y="2469"/>
                    </a:lnTo>
                    <a:lnTo>
                      <a:pt x="1804" y="2451"/>
                    </a:lnTo>
                    <a:lnTo>
                      <a:pt x="1804" y="2434"/>
                    </a:lnTo>
                    <a:lnTo>
                      <a:pt x="1804" y="2416"/>
                    </a:lnTo>
                    <a:lnTo>
                      <a:pt x="1805" y="2399"/>
                    </a:lnTo>
                    <a:lnTo>
                      <a:pt x="1806" y="2381"/>
                    </a:lnTo>
                    <a:lnTo>
                      <a:pt x="1808" y="2363"/>
                    </a:lnTo>
                    <a:lnTo>
                      <a:pt x="1809" y="2346"/>
                    </a:lnTo>
                    <a:lnTo>
                      <a:pt x="1812" y="2327"/>
                    </a:lnTo>
                    <a:lnTo>
                      <a:pt x="1815" y="2310"/>
                    </a:lnTo>
                    <a:lnTo>
                      <a:pt x="1799" y="2352"/>
                    </a:lnTo>
                    <a:lnTo>
                      <a:pt x="1780" y="2390"/>
                    </a:lnTo>
                    <a:lnTo>
                      <a:pt x="1759" y="2425"/>
                    </a:lnTo>
                    <a:lnTo>
                      <a:pt x="1735" y="2455"/>
                    </a:lnTo>
                    <a:lnTo>
                      <a:pt x="1708" y="2480"/>
                    </a:lnTo>
                    <a:lnTo>
                      <a:pt x="1679" y="2500"/>
                    </a:lnTo>
                    <a:lnTo>
                      <a:pt x="1646" y="2512"/>
                    </a:lnTo>
                    <a:lnTo>
                      <a:pt x="1611" y="2517"/>
                    </a:lnTo>
                    <a:lnTo>
                      <a:pt x="1574" y="2515"/>
                    </a:lnTo>
                    <a:lnTo>
                      <a:pt x="1532" y="2505"/>
                    </a:lnTo>
                    <a:lnTo>
                      <a:pt x="1489" y="2486"/>
                    </a:lnTo>
                    <a:lnTo>
                      <a:pt x="1442" y="2457"/>
                    </a:lnTo>
                    <a:lnTo>
                      <a:pt x="1392" y="2419"/>
                    </a:lnTo>
                    <a:lnTo>
                      <a:pt x="1339" y="2370"/>
                    </a:lnTo>
                    <a:lnTo>
                      <a:pt x="1284" y="2309"/>
                    </a:lnTo>
                    <a:lnTo>
                      <a:pt x="1225" y="2236"/>
                    </a:lnTo>
                    <a:lnTo>
                      <a:pt x="1230" y="2250"/>
                    </a:lnTo>
                    <a:lnTo>
                      <a:pt x="1237" y="2267"/>
                    </a:lnTo>
                    <a:lnTo>
                      <a:pt x="1248" y="2287"/>
                    </a:lnTo>
                    <a:lnTo>
                      <a:pt x="1261" y="2310"/>
                    </a:lnTo>
                    <a:lnTo>
                      <a:pt x="1276" y="2334"/>
                    </a:lnTo>
                    <a:lnTo>
                      <a:pt x="1292" y="2359"/>
                    </a:lnTo>
                    <a:lnTo>
                      <a:pt x="1310" y="2386"/>
                    </a:lnTo>
                    <a:lnTo>
                      <a:pt x="1329" y="2414"/>
                    </a:lnTo>
                    <a:lnTo>
                      <a:pt x="1347" y="2441"/>
                    </a:lnTo>
                    <a:lnTo>
                      <a:pt x="1367" y="2468"/>
                    </a:lnTo>
                    <a:lnTo>
                      <a:pt x="1386" y="2494"/>
                    </a:lnTo>
                    <a:lnTo>
                      <a:pt x="1405" y="2518"/>
                    </a:lnTo>
                    <a:lnTo>
                      <a:pt x="1421" y="2540"/>
                    </a:lnTo>
                    <a:lnTo>
                      <a:pt x="1438" y="2560"/>
                    </a:lnTo>
                    <a:lnTo>
                      <a:pt x="1451" y="2576"/>
                    </a:lnTo>
                    <a:lnTo>
                      <a:pt x="1464" y="2590"/>
                    </a:lnTo>
                    <a:lnTo>
                      <a:pt x="1447" y="2599"/>
                    </a:lnTo>
                    <a:lnTo>
                      <a:pt x="1429" y="2605"/>
                    </a:lnTo>
                    <a:lnTo>
                      <a:pt x="1414" y="2609"/>
                    </a:lnTo>
                    <a:lnTo>
                      <a:pt x="1397" y="2611"/>
                    </a:lnTo>
                    <a:lnTo>
                      <a:pt x="1381" y="2610"/>
                    </a:lnTo>
                    <a:lnTo>
                      <a:pt x="1364" y="2608"/>
                    </a:lnTo>
                    <a:lnTo>
                      <a:pt x="1347" y="2604"/>
                    </a:lnTo>
                    <a:lnTo>
                      <a:pt x="1331" y="2598"/>
                    </a:lnTo>
                    <a:lnTo>
                      <a:pt x="1314" y="2591"/>
                    </a:lnTo>
                    <a:lnTo>
                      <a:pt x="1298" y="2581"/>
                    </a:lnTo>
                    <a:lnTo>
                      <a:pt x="1280" y="2572"/>
                    </a:lnTo>
                    <a:lnTo>
                      <a:pt x="1262" y="2561"/>
                    </a:lnTo>
                    <a:lnTo>
                      <a:pt x="1245" y="2549"/>
                    </a:lnTo>
                    <a:lnTo>
                      <a:pt x="1226" y="2537"/>
                    </a:lnTo>
                    <a:lnTo>
                      <a:pt x="1207" y="2525"/>
                    </a:lnTo>
                    <a:lnTo>
                      <a:pt x="1188" y="2512"/>
                    </a:lnTo>
                    <a:lnTo>
                      <a:pt x="1206" y="2538"/>
                    </a:lnTo>
                    <a:lnTo>
                      <a:pt x="1228" y="2562"/>
                    </a:lnTo>
                    <a:lnTo>
                      <a:pt x="1253" y="2582"/>
                    </a:lnTo>
                    <a:lnTo>
                      <a:pt x="1280" y="2600"/>
                    </a:lnTo>
                    <a:lnTo>
                      <a:pt x="1310" y="2617"/>
                    </a:lnTo>
                    <a:lnTo>
                      <a:pt x="1340" y="2632"/>
                    </a:lnTo>
                    <a:lnTo>
                      <a:pt x="1371" y="2646"/>
                    </a:lnTo>
                    <a:lnTo>
                      <a:pt x="1403" y="2659"/>
                    </a:lnTo>
                    <a:lnTo>
                      <a:pt x="1435" y="2671"/>
                    </a:lnTo>
                    <a:lnTo>
                      <a:pt x="1464" y="2684"/>
                    </a:lnTo>
                    <a:lnTo>
                      <a:pt x="1493" y="2696"/>
                    </a:lnTo>
                    <a:lnTo>
                      <a:pt x="1519" y="2709"/>
                    </a:lnTo>
                    <a:lnTo>
                      <a:pt x="1542" y="2723"/>
                    </a:lnTo>
                    <a:lnTo>
                      <a:pt x="1562" y="2737"/>
                    </a:lnTo>
                    <a:lnTo>
                      <a:pt x="1578" y="2754"/>
                    </a:lnTo>
                    <a:lnTo>
                      <a:pt x="1589" y="2771"/>
                    </a:lnTo>
                    <a:lnTo>
                      <a:pt x="1608" y="2794"/>
                    </a:lnTo>
                    <a:lnTo>
                      <a:pt x="1627" y="2816"/>
                    </a:lnTo>
                    <a:lnTo>
                      <a:pt x="1645" y="2834"/>
                    </a:lnTo>
                    <a:lnTo>
                      <a:pt x="1664" y="2852"/>
                    </a:lnTo>
                    <a:lnTo>
                      <a:pt x="1683" y="2868"/>
                    </a:lnTo>
                    <a:lnTo>
                      <a:pt x="1701" y="2885"/>
                    </a:lnTo>
                    <a:lnTo>
                      <a:pt x="1718" y="2901"/>
                    </a:lnTo>
                    <a:lnTo>
                      <a:pt x="1736" y="2917"/>
                    </a:lnTo>
                    <a:lnTo>
                      <a:pt x="1751" y="2934"/>
                    </a:lnTo>
                    <a:lnTo>
                      <a:pt x="1766" y="2953"/>
                    </a:lnTo>
                    <a:lnTo>
                      <a:pt x="1780" y="2973"/>
                    </a:lnTo>
                    <a:lnTo>
                      <a:pt x="1792" y="2995"/>
                    </a:lnTo>
                    <a:lnTo>
                      <a:pt x="1803" y="3020"/>
                    </a:lnTo>
                    <a:lnTo>
                      <a:pt x="1811" y="3047"/>
                    </a:lnTo>
                    <a:lnTo>
                      <a:pt x="1819" y="3078"/>
                    </a:lnTo>
                    <a:lnTo>
                      <a:pt x="1824" y="3113"/>
                    </a:lnTo>
                    <a:lnTo>
                      <a:pt x="1808" y="3131"/>
                    </a:lnTo>
                    <a:lnTo>
                      <a:pt x="1796" y="3140"/>
                    </a:lnTo>
                    <a:lnTo>
                      <a:pt x="1784" y="3142"/>
                    </a:lnTo>
                    <a:lnTo>
                      <a:pt x="1774" y="3139"/>
                    </a:lnTo>
                    <a:lnTo>
                      <a:pt x="1765" y="3132"/>
                    </a:lnTo>
                    <a:lnTo>
                      <a:pt x="1756" y="3120"/>
                    </a:lnTo>
                    <a:lnTo>
                      <a:pt x="1747" y="3108"/>
                    </a:lnTo>
                    <a:lnTo>
                      <a:pt x="1738" y="3093"/>
                    </a:lnTo>
                    <a:lnTo>
                      <a:pt x="1727" y="3080"/>
                    </a:lnTo>
                    <a:lnTo>
                      <a:pt x="1716" y="3069"/>
                    </a:lnTo>
                    <a:lnTo>
                      <a:pt x="1702" y="3059"/>
                    </a:lnTo>
                    <a:lnTo>
                      <a:pt x="1687" y="3053"/>
                    </a:lnTo>
                    <a:lnTo>
                      <a:pt x="1668" y="3053"/>
                    </a:lnTo>
                    <a:lnTo>
                      <a:pt x="1646" y="3059"/>
                    </a:lnTo>
                    <a:lnTo>
                      <a:pt x="1623" y="3073"/>
                    </a:lnTo>
                    <a:lnTo>
                      <a:pt x="1593" y="3094"/>
                    </a:lnTo>
                    <a:lnTo>
                      <a:pt x="1581" y="3121"/>
                    </a:lnTo>
                    <a:lnTo>
                      <a:pt x="1571" y="3146"/>
                    </a:lnTo>
                    <a:lnTo>
                      <a:pt x="1560" y="3168"/>
                    </a:lnTo>
                    <a:lnTo>
                      <a:pt x="1551" y="3187"/>
                    </a:lnTo>
                    <a:lnTo>
                      <a:pt x="1543" y="3205"/>
                    </a:lnTo>
                    <a:lnTo>
                      <a:pt x="1534" y="3221"/>
                    </a:lnTo>
                    <a:lnTo>
                      <a:pt x="1526" y="3236"/>
                    </a:lnTo>
                    <a:lnTo>
                      <a:pt x="1518" y="3249"/>
                    </a:lnTo>
                    <a:lnTo>
                      <a:pt x="1509" y="3261"/>
                    </a:lnTo>
                    <a:lnTo>
                      <a:pt x="1500" y="3272"/>
                    </a:lnTo>
                    <a:lnTo>
                      <a:pt x="1491" y="3283"/>
                    </a:lnTo>
                    <a:lnTo>
                      <a:pt x="1480" y="3294"/>
                    </a:lnTo>
                    <a:lnTo>
                      <a:pt x="1468" y="3305"/>
                    </a:lnTo>
                    <a:lnTo>
                      <a:pt x="1454" y="3315"/>
                    </a:lnTo>
                    <a:lnTo>
                      <a:pt x="1440" y="3327"/>
                    </a:lnTo>
                    <a:lnTo>
                      <a:pt x="1423" y="3339"/>
                    </a:lnTo>
                    <a:lnTo>
                      <a:pt x="1397" y="3338"/>
                    </a:lnTo>
                    <a:lnTo>
                      <a:pt x="1372" y="3337"/>
                    </a:lnTo>
                    <a:lnTo>
                      <a:pt x="1348" y="3334"/>
                    </a:lnTo>
                    <a:lnTo>
                      <a:pt x="1327" y="3330"/>
                    </a:lnTo>
                    <a:lnTo>
                      <a:pt x="1305" y="3325"/>
                    </a:lnTo>
                    <a:lnTo>
                      <a:pt x="1285" y="3318"/>
                    </a:lnTo>
                    <a:lnTo>
                      <a:pt x="1265" y="3309"/>
                    </a:lnTo>
                    <a:lnTo>
                      <a:pt x="1248" y="3299"/>
                    </a:lnTo>
                    <a:lnTo>
                      <a:pt x="1230" y="3288"/>
                    </a:lnTo>
                    <a:lnTo>
                      <a:pt x="1213" y="3274"/>
                    </a:lnTo>
                    <a:lnTo>
                      <a:pt x="1197" y="3259"/>
                    </a:lnTo>
                    <a:lnTo>
                      <a:pt x="1181" y="3241"/>
                    </a:lnTo>
                    <a:lnTo>
                      <a:pt x="1166" y="3223"/>
                    </a:lnTo>
                    <a:lnTo>
                      <a:pt x="1151" y="3201"/>
                    </a:lnTo>
                    <a:lnTo>
                      <a:pt x="1137" y="3177"/>
                    </a:lnTo>
                    <a:lnTo>
                      <a:pt x="1122" y="3151"/>
                    </a:lnTo>
                    <a:lnTo>
                      <a:pt x="1102" y="3140"/>
                    </a:lnTo>
                    <a:lnTo>
                      <a:pt x="1082" y="3128"/>
                    </a:lnTo>
                    <a:lnTo>
                      <a:pt x="1060" y="3112"/>
                    </a:lnTo>
                    <a:lnTo>
                      <a:pt x="1036" y="3094"/>
                    </a:lnTo>
                    <a:lnTo>
                      <a:pt x="1012" y="3076"/>
                    </a:lnTo>
                    <a:lnTo>
                      <a:pt x="987" y="3055"/>
                    </a:lnTo>
                    <a:lnTo>
                      <a:pt x="961" y="3033"/>
                    </a:lnTo>
                    <a:lnTo>
                      <a:pt x="935" y="3009"/>
                    </a:lnTo>
                    <a:lnTo>
                      <a:pt x="909" y="2984"/>
                    </a:lnTo>
                    <a:lnTo>
                      <a:pt x="882" y="2957"/>
                    </a:lnTo>
                    <a:lnTo>
                      <a:pt x="855" y="2930"/>
                    </a:lnTo>
                    <a:lnTo>
                      <a:pt x="828" y="2902"/>
                    </a:lnTo>
                    <a:lnTo>
                      <a:pt x="802" y="2874"/>
                    </a:lnTo>
                    <a:lnTo>
                      <a:pt x="777" y="2844"/>
                    </a:lnTo>
                    <a:lnTo>
                      <a:pt x="751" y="2814"/>
                    </a:lnTo>
                    <a:lnTo>
                      <a:pt x="726" y="2784"/>
                    </a:lnTo>
                    <a:lnTo>
                      <a:pt x="701" y="2754"/>
                    </a:lnTo>
                    <a:lnTo>
                      <a:pt x="677" y="2724"/>
                    </a:lnTo>
                    <a:lnTo>
                      <a:pt x="655" y="2693"/>
                    </a:lnTo>
                    <a:lnTo>
                      <a:pt x="633" y="2663"/>
                    </a:lnTo>
                    <a:lnTo>
                      <a:pt x="614" y="2634"/>
                    </a:lnTo>
                    <a:lnTo>
                      <a:pt x="596" y="2605"/>
                    </a:lnTo>
                    <a:lnTo>
                      <a:pt x="578" y="2576"/>
                    </a:lnTo>
                    <a:lnTo>
                      <a:pt x="564" y="2548"/>
                    </a:lnTo>
                    <a:lnTo>
                      <a:pt x="550" y="2522"/>
                    </a:lnTo>
                    <a:lnTo>
                      <a:pt x="540" y="2497"/>
                    </a:lnTo>
                    <a:lnTo>
                      <a:pt x="531" y="2473"/>
                    </a:lnTo>
                    <a:lnTo>
                      <a:pt x="524" y="2449"/>
                    </a:lnTo>
                    <a:lnTo>
                      <a:pt x="520" y="2429"/>
                    </a:lnTo>
                    <a:lnTo>
                      <a:pt x="519" y="2409"/>
                    </a:lnTo>
                    <a:lnTo>
                      <a:pt x="520" y="2390"/>
                    </a:lnTo>
                    <a:lnTo>
                      <a:pt x="524" y="2375"/>
                    </a:lnTo>
                    <a:lnTo>
                      <a:pt x="535" y="2359"/>
                    </a:lnTo>
                    <a:lnTo>
                      <a:pt x="545" y="2341"/>
                    </a:lnTo>
                    <a:lnTo>
                      <a:pt x="555" y="2322"/>
                    </a:lnTo>
                    <a:lnTo>
                      <a:pt x="564" y="2300"/>
                    </a:lnTo>
                    <a:lnTo>
                      <a:pt x="573" y="2279"/>
                    </a:lnTo>
                    <a:lnTo>
                      <a:pt x="581" y="2255"/>
                    </a:lnTo>
                    <a:lnTo>
                      <a:pt x="590" y="2231"/>
                    </a:lnTo>
                    <a:lnTo>
                      <a:pt x="597" y="2207"/>
                    </a:lnTo>
                    <a:lnTo>
                      <a:pt x="604" y="2182"/>
                    </a:lnTo>
                    <a:lnTo>
                      <a:pt x="610" y="2157"/>
                    </a:lnTo>
                    <a:lnTo>
                      <a:pt x="617" y="2132"/>
                    </a:lnTo>
                    <a:lnTo>
                      <a:pt x="622" y="2107"/>
                    </a:lnTo>
                    <a:lnTo>
                      <a:pt x="627" y="2084"/>
                    </a:lnTo>
                    <a:lnTo>
                      <a:pt x="632" y="2061"/>
                    </a:lnTo>
                    <a:lnTo>
                      <a:pt x="636" y="2040"/>
                    </a:lnTo>
                    <a:lnTo>
                      <a:pt x="641" y="2020"/>
                    </a:lnTo>
                    <a:lnTo>
                      <a:pt x="629" y="2013"/>
                    </a:lnTo>
                    <a:lnTo>
                      <a:pt x="619" y="2008"/>
                    </a:lnTo>
                    <a:lnTo>
                      <a:pt x="608" y="2005"/>
                    </a:lnTo>
                    <a:lnTo>
                      <a:pt x="597" y="2002"/>
                    </a:lnTo>
                    <a:lnTo>
                      <a:pt x="587" y="2000"/>
                    </a:lnTo>
                    <a:lnTo>
                      <a:pt x="576" y="1999"/>
                    </a:lnTo>
                    <a:lnTo>
                      <a:pt x="566" y="1999"/>
                    </a:lnTo>
                    <a:lnTo>
                      <a:pt x="555" y="2000"/>
                    </a:lnTo>
                    <a:lnTo>
                      <a:pt x="545" y="2001"/>
                    </a:lnTo>
                    <a:lnTo>
                      <a:pt x="535" y="2003"/>
                    </a:lnTo>
                    <a:lnTo>
                      <a:pt x="523" y="2005"/>
                    </a:lnTo>
                    <a:lnTo>
                      <a:pt x="512" y="2007"/>
                    </a:lnTo>
                    <a:lnTo>
                      <a:pt x="500" y="2010"/>
                    </a:lnTo>
                    <a:lnTo>
                      <a:pt x="488" y="2013"/>
                    </a:lnTo>
                    <a:lnTo>
                      <a:pt x="476" y="2017"/>
                    </a:lnTo>
                    <a:lnTo>
                      <a:pt x="463" y="2020"/>
                    </a:lnTo>
                    <a:lnTo>
                      <a:pt x="454" y="2025"/>
                    </a:lnTo>
                    <a:lnTo>
                      <a:pt x="449" y="2033"/>
                    </a:lnTo>
                    <a:lnTo>
                      <a:pt x="445" y="2045"/>
                    </a:lnTo>
                    <a:lnTo>
                      <a:pt x="445" y="2061"/>
                    </a:lnTo>
                    <a:lnTo>
                      <a:pt x="449" y="2078"/>
                    </a:lnTo>
                    <a:lnTo>
                      <a:pt x="453" y="2099"/>
                    </a:lnTo>
                    <a:lnTo>
                      <a:pt x="458" y="2123"/>
                    </a:lnTo>
                    <a:lnTo>
                      <a:pt x="464" y="2148"/>
                    </a:lnTo>
                    <a:lnTo>
                      <a:pt x="470" y="2176"/>
                    </a:lnTo>
                    <a:lnTo>
                      <a:pt x="477" y="2204"/>
                    </a:lnTo>
                    <a:lnTo>
                      <a:pt x="482" y="2235"/>
                    </a:lnTo>
                    <a:lnTo>
                      <a:pt x="487" y="2268"/>
                    </a:lnTo>
                    <a:lnTo>
                      <a:pt x="489" y="2302"/>
                    </a:lnTo>
                    <a:lnTo>
                      <a:pt x="490" y="2337"/>
                    </a:lnTo>
                    <a:lnTo>
                      <a:pt x="489" y="2372"/>
                    </a:lnTo>
                    <a:lnTo>
                      <a:pt x="484" y="2408"/>
                    </a:lnTo>
                    <a:lnTo>
                      <a:pt x="490" y="2438"/>
                    </a:lnTo>
                    <a:lnTo>
                      <a:pt x="499" y="2469"/>
                    </a:lnTo>
                    <a:lnTo>
                      <a:pt x="511" y="2500"/>
                    </a:lnTo>
                    <a:lnTo>
                      <a:pt x="524" y="2531"/>
                    </a:lnTo>
                    <a:lnTo>
                      <a:pt x="540" y="2563"/>
                    </a:lnTo>
                    <a:lnTo>
                      <a:pt x="558" y="2595"/>
                    </a:lnTo>
                    <a:lnTo>
                      <a:pt x="577" y="2628"/>
                    </a:lnTo>
                    <a:lnTo>
                      <a:pt x="598" y="2660"/>
                    </a:lnTo>
                    <a:lnTo>
                      <a:pt x="621" y="2693"/>
                    </a:lnTo>
                    <a:lnTo>
                      <a:pt x="645" y="2726"/>
                    </a:lnTo>
                    <a:lnTo>
                      <a:pt x="670" y="2759"/>
                    </a:lnTo>
                    <a:lnTo>
                      <a:pt x="696" y="2792"/>
                    </a:lnTo>
                    <a:lnTo>
                      <a:pt x="723" y="2825"/>
                    </a:lnTo>
                    <a:lnTo>
                      <a:pt x="750" y="2858"/>
                    </a:lnTo>
                    <a:lnTo>
                      <a:pt x="778" y="2890"/>
                    </a:lnTo>
                    <a:lnTo>
                      <a:pt x="807" y="2923"/>
                    </a:lnTo>
                    <a:lnTo>
                      <a:pt x="836" y="2955"/>
                    </a:lnTo>
                    <a:lnTo>
                      <a:pt x="865" y="2987"/>
                    </a:lnTo>
                    <a:lnTo>
                      <a:pt x="894" y="3018"/>
                    </a:lnTo>
                    <a:lnTo>
                      <a:pt x="923" y="3050"/>
                    </a:lnTo>
                    <a:lnTo>
                      <a:pt x="952" y="3080"/>
                    </a:lnTo>
                    <a:lnTo>
                      <a:pt x="980" y="3111"/>
                    </a:lnTo>
                    <a:lnTo>
                      <a:pt x="1008" y="3140"/>
                    </a:lnTo>
                    <a:lnTo>
                      <a:pt x="1035" y="3169"/>
                    </a:lnTo>
                    <a:lnTo>
                      <a:pt x="1061" y="3198"/>
                    </a:lnTo>
                    <a:lnTo>
                      <a:pt x="1087" y="3225"/>
                    </a:lnTo>
                    <a:lnTo>
                      <a:pt x="1111" y="3251"/>
                    </a:lnTo>
                    <a:lnTo>
                      <a:pt x="1134" y="3277"/>
                    </a:lnTo>
                    <a:lnTo>
                      <a:pt x="1155" y="3302"/>
                    </a:lnTo>
                    <a:lnTo>
                      <a:pt x="1175" y="3326"/>
                    </a:lnTo>
                    <a:lnTo>
                      <a:pt x="1193" y="3350"/>
                    </a:lnTo>
                    <a:lnTo>
                      <a:pt x="1209" y="3371"/>
                    </a:lnTo>
                    <a:lnTo>
                      <a:pt x="1165" y="3398"/>
                    </a:lnTo>
                    <a:lnTo>
                      <a:pt x="1124" y="3432"/>
                    </a:lnTo>
                    <a:lnTo>
                      <a:pt x="1088" y="3469"/>
                    </a:lnTo>
                    <a:lnTo>
                      <a:pt x="1056" y="3512"/>
                    </a:lnTo>
                    <a:lnTo>
                      <a:pt x="1026" y="3557"/>
                    </a:lnTo>
                    <a:lnTo>
                      <a:pt x="999" y="3606"/>
                    </a:lnTo>
                    <a:lnTo>
                      <a:pt x="973" y="3655"/>
                    </a:lnTo>
                    <a:lnTo>
                      <a:pt x="947" y="3705"/>
                    </a:lnTo>
                    <a:lnTo>
                      <a:pt x="922" y="3755"/>
                    </a:lnTo>
                    <a:lnTo>
                      <a:pt x="897" y="3805"/>
                    </a:lnTo>
                    <a:lnTo>
                      <a:pt x="870" y="3853"/>
                    </a:lnTo>
                    <a:lnTo>
                      <a:pt x="842" y="3899"/>
                    </a:lnTo>
                    <a:lnTo>
                      <a:pt x="811" y="3941"/>
                    </a:lnTo>
                    <a:lnTo>
                      <a:pt x="778" y="3978"/>
                    </a:lnTo>
                    <a:lnTo>
                      <a:pt x="740" y="4012"/>
                    </a:lnTo>
                    <a:lnTo>
                      <a:pt x="699" y="4039"/>
                    </a:lnTo>
                    <a:lnTo>
                      <a:pt x="677" y="4052"/>
                    </a:lnTo>
                    <a:lnTo>
                      <a:pt x="655" y="4067"/>
                    </a:lnTo>
                    <a:lnTo>
                      <a:pt x="633" y="4087"/>
                    </a:lnTo>
                    <a:lnTo>
                      <a:pt x="611" y="4108"/>
                    </a:lnTo>
                    <a:lnTo>
                      <a:pt x="590" y="4133"/>
                    </a:lnTo>
                    <a:lnTo>
                      <a:pt x="568" y="4159"/>
                    </a:lnTo>
                    <a:lnTo>
                      <a:pt x="546" y="4185"/>
                    </a:lnTo>
                    <a:lnTo>
                      <a:pt x="524" y="4212"/>
                    </a:lnTo>
                    <a:lnTo>
                      <a:pt x="502" y="4237"/>
                    </a:lnTo>
                    <a:lnTo>
                      <a:pt x="480" y="4262"/>
                    </a:lnTo>
                    <a:lnTo>
                      <a:pt x="458" y="4286"/>
                    </a:lnTo>
                    <a:lnTo>
                      <a:pt x="436" y="4306"/>
                    </a:lnTo>
                    <a:lnTo>
                      <a:pt x="414" y="4323"/>
                    </a:lnTo>
                    <a:lnTo>
                      <a:pt x="391" y="4337"/>
                    </a:lnTo>
                    <a:lnTo>
                      <a:pt x="370" y="4346"/>
                    </a:lnTo>
                    <a:lnTo>
                      <a:pt x="347" y="4350"/>
                    </a:lnTo>
                    <a:lnTo>
                      <a:pt x="346" y="4288"/>
                    </a:lnTo>
                    <a:lnTo>
                      <a:pt x="343" y="4226"/>
                    </a:lnTo>
                    <a:lnTo>
                      <a:pt x="337" y="4164"/>
                    </a:lnTo>
                    <a:lnTo>
                      <a:pt x="329" y="4102"/>
                    </a:lnTo>
                    <a:lnTo>
                      <a:pt x="319" y="4040"/>
                    </a:lnTo>
                    <a:lnTo>
                      <a:pt x="306" y="3979"/>
                    </a:lnTo>
                    <a:lnTo>
                      <a:pt x="293" y="3918"/>
                    </a:lnTo>
                    <a:lnTo>
                      <a:pt x="277" y="3858"/>
                    </a:lnTo>
                    <a:lnTo>
                      <a:pt x="261" y="3798"/>
                    </a:lnTo>
                    <a:lnTo>
                      <a:pt x="244" y="3738"/>
                    </a:lnTo>
                    <a:lnTo>
                      <a:pt x="225" y="3678"/>
                    </a:lnTo>
                    <a:lnTo>
                      <a:pt x="207" y="3619"/>
                    </a:lnTo>
                    <a:lnTo>
                      <a:pt x="188" y="3561"/>
                    </a:lnTo>
                    <a:lnTo>
                      <a:pt x="169" y="3503"/>
                    </a:lnTo>
                    <a:lnTo>
                      <a:pt x="151" y="3447"/>
                    </a:lnTo>
                    <a:lnTo>
                      <a:pt x="132" y="3390"/>
                    </a:lnTo>
                    <a:lnTo>
                      <a:pt x="114" y="3334"/>
                    </a:lnTo>
                    <a:lnTo>
                      <a:pt x="98" y="3279"/>
                    </a:lnTo>
                    <a:lnTo>
                      <a:pt x="82" y="3226"/>
                    </a:lnTo>
                    <a:lnTo>
                      <a:pt x="68" y="3172"/>
                    </a:lnTo>
                    <a:lnTo>
                      <a:pt x="54" y="3120"/>
                    </a:lnTo>
                    <a:lnTo>
                      <a:pt x="44" y="3069"/>
                    </a:lnTo>
                    <a:lnTo>
                      <a:pt x="34" y="3018"/>
                    </a:lnTo>
                    <a:lnTo>
                      <a:pt x="27" y="2969"/>
                    </a:lnTo>
                    <a:lnTo>
                      <a:pt x="23" y="2920"/>
                    </a:lnTo>
                    <a:lnTo>
                      <a:pt x="21" y="2872"/>
                    </a:lnTo>
                    <a:lnTo>
                      <a:pt x="22" y="2827"/>
                    </a:lnTo>
                    <a:lnTo>
                      <a:pt x="26" y="2782"/>
                    </a:lnTo>
                    <a:lnTo>
                      <a:pt x="33" y="2738"/>
                    </a:lnTo>
                    <a:lnTo>
                      <a:pt x="45" y="2696"/>
                    </a:lnTo>
                    <a:lnTo>
                      <a:pt x="59" y="2655"/>
                    </a:lnTo>
                    <a:lnTo>
                      <a:pt x="78" y="2614"/>
                    </a:lnTo>
                    <a:lnTo>
                      <a:pt x="57" y="2651"/>
                    </a:lnTo>
                    <a:lnTo>
                      <a:pt x="40" y="2689"/>
                    </a:lnTo>
                    <a:lnTo>
                      <a:pt x="26" y="2729"/>
                    </a:lnTo>
                    <a:lnTo>
                      <a:pt x="17" y="2770"/>
                    </a:lnTo>
                    <a:lnTo>
                      <a:pt x="10" y="2813"/>
                    </a:lnTo>
                    <a:lnTo>
                      <a:pt x="7" y="2857"/>
                    </a:lnTo>
                    <a:lnTo>
                      <a:pt x="7" y="2902"/>
                    </a:lnTo>
                    <a:lnTo>
                      <a:pt x="10" y="2949"/>
                    </a:lnTo>
                    <a:lnTo>
                      <a:pt x="16" y="2997"/>
                    </a:lnTo>
                    <a:lnTo>
                      <a:pt x="23" y="3047"/>
                    </a:lnTo>
                    <a:lnTo>
                      <a:pt x="32" y="3098"/>
                    </a:lnTo>
                    <a:lnTo>
                      <a:pt x="44" y="3149"/>
                    </a:lnTo>
                    <a:lnTo>
                      <a:pt x="56" y="3202"/>
                    </a:lnTo>
                    <a:lnTo>
                      <a:pt x="71" y="3256"/>
                    </a:lnTo>
                    <a:lnTo>
                      <a:pt x="86" y="3311"/>
                    </a:lnTo>
                    <a:lnTo>
                      <a:pt x="103" y="3367"/>
                    </a:lnTo>
                    <a:lnTo>
                      <a:pt x="119" y="3424"/>
                    </a:lnTo>
                    <a:lnTo>
                      <a:pt x="137" y="3482"/>
                    </a:lnTo>
                    <a:lnTo>
                      <a:pt x="155" y="3541"/>
                    </a:lnTo>
                    <a:lnTo>
                      <a:pt x="172" y="3599"/>
                    </a:lnTo>
                    <a:lnTo>
                      <a:pt x="190" y="3659"/>
                    </a:lnTo>
                    <a:lnTo>
                      <a:pt x="207" y="3720"/>
                    </a:lnTo>
                    <a:lnTo>
                      <a:pt x="223" y="3782"/>
                    </a:lnTo>
                    <a:lnTo>
                      <a:pt x="239" y="3844"/>
                    </a:lnTo>
                    <a:lnTo>
                      <a:pt x="252" y="3907"/>
                    </a:lnTo>
                    <a:lnTo>
                      <a:pt x="266" y="3971"/>
                    </a:lnTo>
                    <a:lnTo>
                      <a:pt x="277" y="4034"/>
                    </a:lnTo>
                    <a:lnTo>
                      <a:pt x="287" y="4099"/>
                    </a:lnTo>
                    <a:lnTo>
                      <a:pt x="294" y="4163"/>
                    </a:lnTo>
                    <a:lnTo>
                      <a:pt x="299" y="4228"/>
                    </a:lnTo>
                    <a:lnTo>
                      <a:pt x="302" y="4293"/>
                    </a:lnTo>
                    <a:lnTo>
                      <a:pt x="302" y="4359"/>
                    </a:lnTo>
                    <a:lnTo>
                      <a:pt x="317" y="4377"/>
                    </a:lnTo>
                    <a:lnTo>
                      <a:pt x="331" y="4388"/>
                    </a:lnTo>
                    <a:lnTo>
                      <a:pt x="347" y="4393"/>
                    </a:lnTo>
                    <a:lnTo>
                      <a:pt x="363" y="4392"/>
                    </a:lnTo>
                    <a:lnTo>
                      <a:pt x="380" y="4388"/>
                    </a:lnTo>
                    <a:lnTo>
                      <a:pt x="398" y="4380"/>
                    </a:lnTo>
                    <a:lnTo>
                      <a:pt x="414" y="4370"/>
                    </a:lnTo>
                    <a:lnTo>
                      <a:pt x="432" y="4356"/>
                    </a:lnTo>
                    <a:lnTo>
                      <a:pt x="450" y="4343"/>
                    </a:lnTo>
                    <a:lnTo>
                      <a:pt x="467" y="4328"/>
                    </a:lnTo>
                    <a:lnTo>
                      <a:pt x="485" y="4315"/>
                    </a:lnTo>
                    <a:lnTo>
                      <a:pt x="501" y="4304"/>
                    </a:lnTo>
                    <a:lnTo>
                      <a:pt x="518" y="4293"/>
                    </a:lnTo>
                    <a:lnTo>
                      <a:pt x="534" y="4286"/>
                    </a:lnTo>
                    <a:lnTo>
                      <a:pt x="549" y="4283"/>
                    </a:lnTo>
                    <a:lnTo>
                      <a:pt x="564" y="4285"/>
                    </a:lnTo>
                    <a:lnTo>
                      <a:pt x="581" y="4262"/>
                    </a:lnTo>
                    <a:lnTo>
                      <a:pt x="596" y="4241"/>
                    </a:lnTo>
                    <a:lnTo>
                      <a:pt x="608" y="4222"/>
                    </a:lnTo>
                    <a:lnTo>
                      <a:pt x="620" y="4204"/>
                    </a:lnTo>
                    <a:lnTo>
                      <a:pt x="630" y="4189"/>
                    </a:lnTo>
                    <a:lnTo>
                      <a:pt x="640" y="4174"/>
                    </a:lnTo>
                    <a:lnTo>
                      <a:pt x="649" y="4163"/>
                    </a:lnTo>
                    <a:lnTo>
                      <a:pt x="658" y="4153"/>
                    </a:lnTo>
                    <a:lnTo>
                      <a:pt x="669" y="4144"/>
                    </a:lnTo>
                    <a:lnTo>
                      <a:pt x="680" y="4136"/>
                    </a:lnTo>
                    <a:lnTo>
                      <a:pt x="693" y="4130"/>
                    </a:lnTo>
                    <a:lnTo>
                      <a:pt x="708" y="4125"/>
                    </a:lnTo>
                    <a:lnTo>
                      <a:pt x="726" y="4121"/>
                    </a:lnTo>
                    <a:lnTo>
                      <a:pt x="745" y="4119"/>
                    </a:lnTo>
                    <a:lnTo>
                      <a:pt x="769" y="4117"/>
                    </a:lnTo>
                    <a:lnTo>
                      <a:pt x="796" y="4117"/>
                    </a:lnTo>
                    <a:lnTo>
                      <a:pt x="774" y="4182"/>
                    </a:lnTo>
                    <a:lnTo>
                      <a:pt x="752" y="4248"/>
                    </a:lnTo>
                    <a:lnTo>
                      <a:pt x="729" y="4313"/>
                    </a:lnTo>
                    <a:lnTo>
                      <a:pt x="705" y="4378"/>
                    </a:lnTo>
                    <a:lnTo>
                      <a:pt x="681" y="4443"/>
                    </a:lnTo>
                    <a:lnTo>
                      <a:pt x="657" y="4509"/>
                    </a:lnTo>
                    <a:lnTo>
                      <a:pt x="633" y="4574"/>
                    </a:lnTo>
                    <a:lnTo>
                      <a:pt x="609" y="4639"/>
                    </a:lnTo>
                    <a:lnTo>
                      <a:pt x="584" y="4704"/>
                    </a:lnTo>
                    <a:lnTo>
                      <a:pt x="561" y="4769"/>
                    </a:lnTo>
                    <a:lnTo>
                      <a:pt x="536" y="4834"/>
                    </a:lnTo>
                    <a:lnTo>
                      <a:pt x="511" y="4900"/>
                    </a:lnTo>
                    <a:lnTo>
                      <a:pt x="486" y="4965"/>
                    </a:lnTo>
                    <a:lnTo>
                      <a:pt x="461" y="5030"/>
                    </a:lnTo>
                    <a:lnTo>
                      <a:pt x="437" y="5095"/>
                    </a:lnTo>
                    <a:lnTo>
                      <a:pt x="412" y="5161"/>
                    </a:lnTo>
                    <a:lnTo>
                      <a:pt x="387" y="5227"/>
                    </a:lnTo>
                    <a:lnTo>
                      <a:pt x="363" y="5292"/>
                    </a:lnTo>
                    <a:lnTo>
                      <a:pt x="340" y="5357"/>
                    </a:lnTo>
                    <a:lnTo>
                      <a:pt x="315" y="5423"/>
                    </a:lnTo>
                    <a:lnTo>
                      <a:pt x="291" y="5488"/>
                    </a:lnTo>
                    <a:lnTo>
                      <a:pt x="268" y="5554"/>
                    </a:lnTo>
                    <a:lnTo>
                      <a:pt x="244" y="5619"/>
                    </a:lnTo>
                    <a:lnTo>
                      <a:pt x="221" y="5685"/>
                    </a:lnTo>
                    <a:lnTo>
                      <a:pt x="198" y="5751"/>
                    </a:lnTo>
                    <a:lnTo>
                      <a:pt x="177" y="5816"/>
                    </a:lnTo>
                    <a:lnTo>
                      <a:pt x="155" y="5882"/>
                    </a:lnTo>
                    <a:lnTo>
                      <a:pt x="133" y="5948"/>
                    </a:lnTo>
                    <a:lnTo>
                      <a:pt x="112" y="6014"/>
                    </a:lnTo>
                    <a:lnTo>
                      <a:pt x="92" y="6080"/>
                    </a:lnTo>
                    <a:lnTo>
                      <a:pt x="73" y="6148"/>
                    </a:lnTo>
                    <a:lnTo>
                      <a:pt x="53" y="6214"/>
                    </a:lnTo>
                    <a:lnTo>
                      <a:pt x="80" y="6138"/>
                    </a:lnTo>
                    <a:lnTo>
                      <a:pt x="106" y="6065"/>
                    </a:lnTo>
                    <a:lnTo>
                      <a:pt x="132" y="5992"/>
                    </a:lnTo>
                    <a:lnTo>
                      <a:pt x="158" y="5920"/>
                    </a:lnTo>
                    <a:lnTo>
                      <a:pt x="184" y="5849"/>
                    </a:lnTo>
                    <a:lnTo>
                      <a:pt x="210" y="5779"/>
                    </a:lnTo>
                    <a:lnTo>
                      <a:pt x="235" y="5709"/>
                    </a:lnTo>
                    <a:lnTo>
                      <a:pt x="260" y="5641"/>
                    </a:lnTo>
                    <a:lnTo>
                      <a:pt x="286" y="5573"/>
                    </a:lnTo>
                    <a:lnTo>
                      <a:pt x="309" y="5505"/>
                    </a:lnTo>
                    <a:lnTo>
                      <a:pt x="334" y="5438"/>
                    </a:lnTo>
                    <a:lnTo>
                      <a:pt x="359" y="5372"/>
                    </a:lnTo>
                    <a:lnTo>
                      <a:pt x="383" y="5306"/>
                    </a:lnTo>
                    <a:lnTo>
                      <a:pt x="408" y="5241"/>
                    </a:lnTo>
                    <a:lnTo>
                      <a:pt x="432" y="5175"/>
                    </a:lnTo>
                    <a:lnTo>
                      <a:pt x="457" y="5111"/>
                    </a:lnTo>
                    <a:lnTo>
                      <a:pt x="481" y="5046"/>
                    </a:lnTo>
                    <a:lnTo>
                      <a:pt x="505" y="4982"/>
                    </a:lnTo>
                    <a:lnTo>
                      <a:pt x="528" y="4917"/>
                    </a:lnTo>
                    <a:lnTo>
                      <a:pt x="552" y="4853"/>
                    </a:lnTo>
                    <a:lnTo>
                      <a:pt x="576" y="4789"/>
                    </a:lnTo>
                    <a:lnTo>
                      <a:pt x="600" y="4725"/>
                    </a:lnTo>
                    <a:lnTo>
                      <a:pt x="623" y="4660"/>
                    </a:lnTo>
                    <a:lnTo>
                      <a:pt x="647" y="4596"/>
                    </a:lnTo>
                    <a:lnTo>
                      <a:pt x="671" y="4531"/>
                    </a:lnTo>
                    <a:lnTo>
                      <a:pt x="695" y="4466"/>
                    </a:lnTo>
                    <a:lnTo>
                      <a:pt x="718" y="4401"/>
                    </a:lnTo>
                    <a:lnTo>
                      <a:pt x="742" y="4335"/>
                    </a:lnTo>
                    <a:lnTo>
                      <a:pt x="766" y="4268"/>
                    </a:lnTo>
                    <a:lnTo>
                      <a:pt x="790" y="4202"/>
                    </a:lnTo>
                    <a:lnTo>
                      <a:pt x="814" y="4135"/>
                    </a:lnTo>
                    <a:lnTo>
                      <a:pt x="838" y="4067"/>
                    </a:lnTo>
                    <a:lnTo>
                      <a:pt x="847" y="4066"/>
                    </a:lnTo>
                    <a:lnTo>
                      <a:pt x="859" y="4065"/>
                    </a:lnTo>
                    <a:lnTo>
                      <a:pt x="869" y="4065"/>
                    </a:lnTo>
                    <a:lnTo>
                      <a:pt x="881" y="4065"/>
                    </a:lnTo>
                    <a:lnTo>
                      <a:pt x="894" y="4066"/>
                    </a:lnTo>
                    <a:lnTo>
                      <a:pt x="906" y="4066"/>
                    </a:lnTo>
                    <a:lnTo>
                      <a:pt x="919" y="4067"/>
                    </a:lnTo>
                    <a:lnTo>
                      <a:pt x="932" y="4069"/>
                    </a:lnTo>
                    <a:lnTo>
                      <a:pt x="946" y="4070"/>
                    </a:lnTo>
                    <a:lnTo>
                      <a:pt x="959" y="4072"/>
                    </a:lnTo>
                    <a:lnTo>
                      <a:pt x="973" y="4074"/>
                    </a:lnTo>
                    <a:lnTo>
                      <a:pt x="985" y="4076"/>
                    </a:lnTo>
                    <a:lnTo>
                      <a:pt x="999" y="4078"/>
                    </a:lnTo>
                    <a:lnTo>
                      <a:pt x="1010" y="4081"/>
                    </a:lnTo>
                    <a:lnTo>
                      <a:pt x="1023" y="4083"/>
                    </a:lnTo>
                    <a:lnTo>
                      <a:pt x="1034" y="4085"/>
                    </a:lnTo>
                    <a:lnTo>
                      <a:pt x="1029" y="4094"/>
                    </a:lnTo>
                    <a:lnTo>
                      <a:pt x="1024" y="4103"/>
                    </a:lnTo>
                    <a:lnTo>
                      <a:pt x="1019" y="4113"/>
                    </a:lnTo>
                    <a:lnTo>
                      <a:pt x="1014" y="4123"/>
                    </a:lnTo>
                    <a:lnTo>
                      <a:pt x="1010" y="4134"/>
                    </a:lnTo>
                    <a:lnTo>
                      <a:pt x="1005" y="4146"/>
                    </a:lnTo>
                    <a:lnTo>
                      <a:pt x="1000" y="4157"/>
                    </a:lnTo>
                    <a:lnTo>
                      <a:pt x="995" y="4169"/>
                    </a:lnTo>
                    <a:lnTo>
                      <a:pt x="989" y="4183"/>
                    </a:lnTo>
                    <a:lnTo>
                      <a:pt x="984" y="4196"/>
                    </a:lnTo>
                    <a:lnTo>
                      <a:pt x="978" y="4211"/>
                    </a:lnTo>
                    <a:lnTo>
                      <a:pt x="972" y="4225"/>
                    </a:lnTo>
                    <a:lnTo>
                      <a:pt x="965" y="4242"/>
                    </a:lnTo>
                    <a:lnTo>
                      <a:pt x="958" y="4258"/>
                    </a:lnTo>
                    <a:lnTo>
                      <a:pt x="951" y="4275"/>
                    </a:lnTo>
                    <a:lnTo>
                      <a:pt x="944" y="4293"/>
                    </a:lnTo>
                    <a:lnTo>
                      <a:pt x="959" y="4264"/>
                    </a:lnTo>
                    <a:lnTo>
                      <a:pt x="974" y="4235"/>
                    </a:lnTo>
                    <a:lnTo>
                      <a:pt x="988" y="4208"/>
                    </a:lnTo>
                    <a:lnTo>
                      <a:pt x="1004" y="4181"/>
                    </a:lnTo>
                    <a:lnTo>
                      <a:pt x="1017" y="4155"/>
                    </a:lnTo>
                    <a:lnTo>
                      <a:pt x="1032" y="4130"/>
                    </a:lnTo>
                    <a:lnTo>
                      <a:pt x="1045" y="4105"/>
                    </a:lnTo>
                    <a:lnTo>
                      <a:pt x="1058" y="4083"/>
                    </a:lnTo>
                    <a:lnTo>
                      <a:pt x="1070" y="4062"/>
                    </a:lnTo>
                    <a:lnTo>
                      <a:pt x="1082" y="4041"/>
                    </a:lnTo>
                    <a:lnTo>
                      <a:pt x="1092" y="4024"/>
                    </a:lnTo>
                    <a:lnTo>
                      <a:pt x="1101" y="4007"/>
                    </a:lnTo>
                    <a:lnTo>
                      <a:pt x="1111" y="3993"/>
                    </a:lnTo>
                    <a:lnTo>
                      <a:pt x="1118" y="3979"/>
                    </a:lnTo>
                    <a:lnTo>
                      <a:pt x="1125" y="3969"/>
                    </a:lnTo>
                    <a:lnTo>
                      <a:pt x="1130" y="3961"/>
                    </a:lnTo>
                    <a:lnTo>
                      <a:pt x="1107" y="3906"/>
                    </a:lnTo>
                    <a:lnTo>
                      <a:pt x="1086" y="3853"/>
                    </a:lnTo>
                    <a:lnTo>
                      <a:pt x="1071" y="3805"/>
                    </a:lnTo>
                    <a:lnTo>
                      <a:pt x="1060" y="3758"/>
                    </a:lnTo>
                    <a:lnTo>
                      <a:pt x="1053" y="3716"/>
                    </a:lnTo>
                    <a:lnTo>
                      <a:pt x="1051" y="3675"/>
                    </a:lnTo>
                    <a:lnTo>
                      <a:pt x="1052" y="3637"/>
                    </a:lnTo>
                    <a:lnTo>
                      <a:pt x="1057" y="3601"/>
                    </a:lnTo>
                    <a:lnTo>
                      <a:pt x="1065" y="3567"/>
                    </a:lnTo>
                    <a:lnTo>
                      <a:pt x="1078" y="3535"/>
                    </a:lnTo>
                    <a:lnTo>
                      <a:pt x="1094" y="3504"/>
                    </a:lnTo>
                    <a:lnTo>
                      <a:pt x="1113" y="3475"/>
                    </a:lnTo>
                    <a:lnTo>
                      <a:pt x="1136" y="3449"/>
                    </a:lnTo>
                    <a:lnTo>
                      <a:pt x="1162" y="3422"/>
                    </a:lnTo>
                    <a:lnTo>
                      <a:pt x="1190" y="3397"/>
                    </a:lnTo>
                    <a:lnTo>
                      <a:pt x="1222" y="3372"/>
                    </a:lnTo>
                    <a:lnTo>
                      <a:pt x="1259" y="3372"/>
                    </a:lnTo>
                    <a:lnTo>
                      <a:pt x="1296" y="3370"/>
                    </a:lnTo>
                    <a:lnTo>
                      <a:pt x="1333" y="3369"/>
                    </a:lnTo>
                    <a:lnTo>
                      <a:pt x="1370" y="3366"/>
                    </a:lnTo>
                    <a:lnTo>
                      <a:pt x="1408" y="3363"/>
                    </a:lnTo>
                    <a:lnTo>
                      <a:pt x="1446" y="3359"/>
                    </a:lnTo>
                    <a:lnTo>
                      <a:pt x="1483" y="3355"/>
                    </a:lnTo>
                    <a:lnTo>
                      <a:pt x="1521" y="3350"/>
                    </a:lnTo>
                    <a:lnTo>
                      <a:pt x="1559" y="3344"/>
                    </a:lnTo>
                    <a:lnTo>
                      <a:pt x="1597" y="3339"/>
                    </a:lnTo>
                    <a:lnTo>
                      <a:pt x="1634" y="3333"/>
                    </a:lnTo>
                    <a:lnTo>
                      <a:pt x="1672" y="3327"/>
                    </a:lnTo>
                    <a:lnTo>
                      <a:pt x="1710" y="3321"/>
                    </a:lnTo>
                    <a:lnTo>
                      <a:pt x="1747" y="3314"/>
                    </a:lnTo>
                    <a:lnTo>
                      <a:pt x="1784" y="3308"/>
                    </a:lnTo>
                    <a:lnTo>
                      <a:pt x="1822" y="3302"/>
                    </a:lnTo>
                    <a:lnTo>
                      <a:pt x="1859" y="3295"/>
                    </a:lnTo>
                    <a:lnTo>
                      <a:pt x="1896" y="3289"/>
                    </a:lnTo>
                    <a:lnTo>
                      <a:pt x="1932" y="3282"/>
                    </a:lnTo>
                    <a:lnTo>
                      <a:pt x="1968" y="3276"/>
                    </a:lnTo>
                    <a:lnTo>
                      <a:pt x="2005" y="3271"/>
                    </a:lnTo>
                    <a:lnTo>
                      <a:pt x="2040" y="3266"/>
                    </a:lnTo>
                    <a:lnTo>
                      <a:pt x="2075" y="3261"/>
                    </a:lnTo>
                    <a:lnTo>
                      <a:pt x="2110" y="3256"/>
                    </a:lnTo>
                    <a:lnTo>
                      <a:pt x="2145" y="3251"/>
                    </a:lnTo>
                    <a:lnTo>
                      <a:pt x="2179" y="3248"/>
                    </a:lnTo>
                    <a:lnTo>
                      <a:pt x="2213" y="3245"/>
                    </a:lnTo>
                    <a:lnTo>
                      <a:pt x="2246" y="3243"/>
                    </a:lnTo>
                    <a:lnTo>
                      <a:pt x="2279" y="3241"/>
                    </a:lnTo>
                    <a:lnTo>
                      <a:pt x="2311" y="3240"/>
                    </a:lnTo>
                    <a:lnTo>
                      <a:pt x="2343" y="3240"/>
                    </a:lnTo>
                    <a:lnTo>
                      <a:pt x="2374" y="3241"/>
                    </a:lnTo>
                    <a:lnTo>
                      <a:pt x="2387" y="3265"/>
                    </a:lnTo>
                    <a:lnTo>
                      <a:pt x="2399" y="3284"/>
                    </a:lnTo>
                    <a:lnTo>
                      <a:pt x="2410" y="3302"/>
                    </a:lnTo>
                    <a:lnTo>
                      <a:pt x="2422" y="3318"/>
                    </a:lnTo>
                    <a:lnTo>
                      <a:pt x="2434" y="3331"/>
                    </a:lnTo>
                    <a:lnTo>
                      <a:pt x="2448" y="3342"/>
                    </a:lnTo>
                    <a:lnTo>
                      <a:pt x="2463" y="3354"/>
                    </a:lnTo>
                    <a:lnTo>
                      <a:pt x="2481" y="3364"/>
                    </a:lnTo>
                    <a:lnTo>
                      <a:pt x="2465" y="3373"/>
                    </a:lnTo>
                    <a:lnTo>
                      <a:pt x="2449" y="3382"/>
                    </a:lnTo>
                    <a:lnTo>
                      <a:pt x="2430" y="3388"/>
                    </a:lnTo>
                    <a:lnTo>
                      <a:pt x="2411" y="3394"/>
                    </a:lnTo>
                    <a:lnTo>
                      <a:pt x="2391" y="3399"/>
                    </a:lnTo>
                    <a:lnTo>
                      <a:pt x="2369" y="3403"/>
                    </a:lnTo>
                    <a:lnTo>
                      <a:pt x="2347" y="3407"/>
                    </a:lnTo>
                    <a:lnTo>
                      <a:pt x="2324" y="3410"/>
                    </a:lnTo>
                    <a:lnTo>
                      <a:pt x="2301" y="3414"/>
                    </a:lnTo>
                    <a:lnTo>
                      <a:pt x="2279" y="3417"/>
                    </a:lnTo>
                    <a:lnTo>
                      <a:pt x="2255" y="3420"/>
                    </a:lnTo>
                    <a:lnTo>
                      <a:pt x="2232" y="3423"/>
                    </a:lnTo>
                    <a:lnTo>
                      <a:pt x="2208" y="3427"/>
                    </a:lnTo>
                    <a:lnTo>
                      <a:pt x="2185" y="3431"/>
                    </a:lnTo>
                    <a:lnTo>
                      <a:pt x="2163" y="3436"/>
                    </a:lnTo>
                    <a:lnTo>
                      <a:pt x="2142" y="3441"/>
                    </a:lnTo>
                    <a:lnTo>
                      <a:pt x="2121" y="3459"/>
                    </a:lnTo>
                    <a:lnTo>
                      <a:pt x="2104" y="3477"/>
                    </a:lnTo>
                    <a:lnTo>
                      <a:pt x="2090" y="3492"/>
                    </a:lnTo>
                    <a:lnTo>
                      <a:pt x="2079" y="3507"/>
                    </a:lnTo>
                    <a:lnTo>
                      <a:pt x="2071" y="3521"/>
                    </a:lnTo>
                    <a:lnTo>
                      <a:pt x="2065" y="3535"/>
                    </a:lnTo>
                    <a:lnTo>
                      <a:pt x="2062" y="3548"/>
                    </a:lnTo>
                    <a:lnTo>
                      <a:pt x="2060" y="3561"/>
                    </a:lnTo>
                    <a:lnTo>
                      <a:pt x="2060" y="3574"/>
                    </a:lnTo>
                    <a:lnTo>
                      <a:pt x="2061" y="3586"/>
                    </a:lnTo>
                    <a:lnTo>
                      <a:pt x="2062" y="3598"/>
                    </a:lnTo>
                    <a:lnTo>
                      <a:pt x="2065" y="3611"/>
                    </a:lnTo>
                    <a:lnTo>
                      <a:pt x="2068" y="3622"/>
                    </a:lnTo>
                    <a:lnTo>
                      <a:pt x="2070" y="3636"/>
                    </a:lnTo>
                    <a:lnTo>
                      <a:pt x="2073" y="3648"/>
                    </a:lnTo>
                    <a:lnTo>
                      <a:pt x="2075" y="3661"/>
                    </a:lnTo>
                    <a:lnTo>
                      <a:pt x="2096" y="3677"/>
                    </a:lnTo>
                    <a:lnTo>
                      <a:pt x="2118" y="3692"/>
                    </a:lnTo>
                    <a:lnTo>
                      <a:pt x="2140" y="3707"/>
                    </a:lnTo>
                    <a:lnTo>
                      <a:pt x="2163" y="3719"/>
                    </a:lnTo>
                    <a:lnTo>
                      <a:pt x="2184" y="3731"/>
                    </a:lnTo>
                    <a:lnTo>
                      <a:pt x="2203" y="3739"/>
                    </a:lnTo>
                    <a:lnTo>
                      <a:pt x="2217" y="3744"/>
                    </a:lnTo>
                    <a:lnTo>
                      <a:pt x="2228" y="3746"/>
                    </a:lnTo>
                    <a:lnTo>
                      <a:pt x="2186" y="3763"/>
                    </a:lnTo>
                    <a:lnTo>
                      <a:pt x="2146" y="3781"/>
                    </a:lnTo>
                    <a:lnTo>
                      <a:pt x="2107" y="3801"/>
                    </a:lnTo>
                    <a:lnTo>
                      <a:pt x="2070" y="3821"/>
                    </a:lnTo>
                    <a:lnTo>
                      <a:pt x="2035" y="3843"/>
                    </a:lnTo>
                    <a:lnTo>
                      <a:pt x="2001" y="3866"/>
                    </a:lnTo>
                    <a:lnTo>
                      <a:pt x="1970" y="3888"/>
                    </a:lnTo>
                    <a:lnTo>
                      <a:pt x="1942" y="3912"/>
                    </a:lnTo>
                    <a:lnTo>
                      <a:pt x="1916" y="3936"/>
                    </a:lnTo>
                    <a:lnTo>
                      <a:pt x="1892" y="3959"/>
                    </a:lnTo>
                    <a:lnTo>
                      <a:pt x="1872" y="3982"/>
                    </a:lnTo>
                    <a:lnTo>
                      <a:pt x="1854" y="4006"/>
                    </a:lnTo>
                    <a:lnTo>
                      <a:pt x="1839" y="4028"/>
                    </a:lnTo>
                    <a:lnTo>
                      <a:pt x="1827" y="4051"/>
                    </a:lnTo>
                    <a:lnTo>
                      <a:pt x="1820" y="4071"/>
                    </a:lnTo>
                    <a:lnTo>
                      <a:pt x="1815" y="4091"/>
                    </a:lnTo>
                    <a:lnTo>
                      <a:pt x="1815" y="4098"/>
                    </a:lnTo>
                    <a:lnTo>
                      <a:pt x="1815" y="4106"/>
                    </a:lnTo>
                    <a:lnTo>
                      <a:pt x="1816" y="4116"/>
                    </a:lnTo>
                    <a:lnTo>
                      <a:pt x="1816" y="4126"/>
                    </a:lnTo>
                    <a:lnTo>
                      <a:pt x="1816" y="4136"/>
                    </a:lnTo>
                    <a:lnTo>
                      <a:pt x="1816" y="4147"/>
                    </a:lnTo>
                    <a:lnTo>
                      <a:pt x="1816" y="4158"/>
                    </a:lnTo>
                    <a:lnTo>
                      <a:pt x="1815" y="4168"/>
                    </a:lnTo>
                    <a:lnTo>
                      <a:pt x="1818" y="4178"/>
                    </a:lnTo>
                    <a:lnTo>
                      <a:pt x="1827" y="4187"/>
                    </a:lnTo>
                    <a:lnTo>
                      <a:pt x="1841" y="4196"/>
                    </a:lnTo>
                    <a:lnTo>
                      <a:pt x="1856" y="4203"/>
                    </a:lnTo>
                    <a:lnTo>
                      <a:pt x="1873" y="4211"/>
                    </a:lnTo>
                    <a:lnTo>
                      <a:pt x="1889" y="4216"/>
                    </a:lnTo>
                    <a:lnTo>
                      <a:pt x="1903" y="4219"/>
                    </a:lnTo>
                    <a:lnTo>
                      <a:pt x="1912" y="4220"/>
                    </a:lnTo>
                    <a:lnTo>
                      <a:pt x="1911" y="4249"/>
                    </a:lnTo>
                    <a:lnTo>
                      <a:pt x="1909" y="4277"/>
                    </a:lnTo>
                    <a:lnTo>
                      <a:pt x="1905" y="4305"/>
                    </a:lnTo>
                    <a:lnTo>
                      <a:pt x="1900" y="4331"/>
                    </a:lnTo>
                    <a:lnTo>
                      <a:pt x="1893" y="4358"/>
                    </a:lnTo>
                    <a:lnTo>
                      <a:pt x="1886" y="4384"/>
                    </a:lnTo>
                    <a:lnTo>
                      <a:pt x="1877" y="4409"/>
                    </a:lnTo>
                    <a:lnTo>
                      <a:pt x="1867" y="4434"/>
                    </a:lnTo>
                    <a:lnTo>
                      <a:pt x="1857" y="4457"/>
                    </a:lnTo>
                    <a:lnTo>
                      <a:pt x="1846" y="4480"/>
                    </a:lnTo>
                    <a:lnTo>
                      <a:pt x="1833" y="4503"/>
                    </a:lnTo>
                    <a:lnTo>
                      <a:pt x="1821" y="4526"/>
                    </a:lnTo>
                    <a:lnTo>
                      <a:pt x="1807" y="4547"/>
                    </a:lnTo>
                    <a:lnTo>
                      <a:pt x="1794" y="4568"/>
                    </a:lnTo>
                    <a:lnTo>
                      <a:pt x="1779" y="4589"/>
                    </a:lnTo>
                    <a:lnTo>
                      <a:pt x="1765" y="4608"/>
                    </a:lnTo>
                    <a:lnTo>
                      <a:pt x="1742" y="4618"/>
                    </a:lnTo>
                    <a:lnTo>
                      <a:pt x="1715" y="4624"/>
                    </a:lnTo>
                    <a:lnTo>
                      <a:pt x="1684" y="4627"/>
                    </a:lnTo>
                    <a:lnTo>
                      <a:pt x="1648" y="4627"/>
                    </a:lnTo>
                    <a:lnTo>
                      <a:pt x="1611" y="4625"/>
                    </a:lnTo>
                    <a:lnTo>
                      <a:pt x="1573" y="4622"/>
                    </a:lnTo>
                    <a:lnTo>
                      <a:pt x="1531" y="4618"/>
                    </a:lnTo>
                    <a:lnTo>
                      <a:pt x="1490" y="4616"/>
                    </a:lnTo>
                    <a:lnTo>
                      <a:pt x="1448" y="4615"/>
                    </a:lnTo>
                    <a:lnTo>
                      <a:pt x="1406" y="4616"/>
                    </a:lnTo>
                    <a:lnTo>
                      <a:pt x="1365" y="4621"/>
                    </a:lnTo>
                    <a:lnTo>
                      <a:pt x="1326" y="4629"/>
                    </a:lnTo>
                    <a:lnTo>
                      <a:pt x="1288" y="4641"/>
                    </a:lnTo>
                    <a:lnTo>
                      <a:pt x="1253" y="4659"/>
                    </a:lnTo>
                    <a:lnTo>
                      <a:pt x="1222" y="4682"/>
                    </a:lnTo>
                    <a:lnTo>
                      <a:pt x="1194" y="4712"/>
                    </a:lnTo>
                    <a:lnTo>
                      <a:pt x="1177" y="4736"/>
                    </a:lnTo>
                    <a:lnTo>
                      <a:pt x="1166" y="4758"/>
                    </a:lnTo>
                    <a:lnTo>
                      <a:pt x="1159" y="4777"/>
                    </a:lnTo>
                    <a:lnTo>
                      <a:pt x="1154" y="4796"/>
                    </a:lnTo>
                    <a:lnTo>
                      <a:pt x="1153" y="4814"/>
                    </a:lnTo>
                    <a:lnTo>
                      <a:pt x="1153" y="4831"/>
                    </a:lnTo>
                    <a:lnTo>
                      <a:pt x="1154" y="4850"/>
                    </a:lnTo>
                    <a:lnTo>
                      <a:pt x="1154" y="4868"/>
                    </a:lnTo>
                    <a:lnTo>
                      <a:pt x="1155" y="4888"/>
                    </a:lnTo>
                    <a:lnTo>
                      <a:pt x="1156" y="4910"/>
                    </a:lnTo>
                    <a:lnTo>
                      <a:pt x="1160" y="4933"/>
                    </a:lnTo>
                    <a:lnTo>
                      <a:pt x="1163" y="4958"/>
                    </a:lnTo>
                    <a:lnTo>
                      <a:pt x="1167" y="4983"/>
                    </a:lnTo>
                    <a:lnTo>
                      <a:pt x="1171" y="5010"/>
                    </a:lnTo>
                    <a:lnTo>
                      <a:pt x="1176" y="5038"/>
                    </a:lnTo>
                    <a:lnTo>
                      <a:pt x="1181" y="5065"/>
                    </a:lnTo>
                    <a:lnTo>
                      <a:pt x="1187" y="5093"/>
                    </a:lnTo>
                    <a:lnTo>
                      <a:pt x="1192" y="5121"/>
                    </a:lnTo>
                    <a:lnTo>
                      <a:pt x="1196" y="5149"/>
                    </a:lnTo>
                    <a:lnTo>
                      <a:pt x="1200" y="5177"/>
                    </a:lnTo>
                    <a:lnTo>
                      <a:pt x="1203" y="5205"/>
                    </a:lnTo>
                    <a:lnTo>
                      <a:pt x="1206" y="5232"/>
                    </a:lnTo>
                    <a:lnTo>
                      <a:pt x="1207" y="5258"/>
                    </a:lnTo>
                    <a:lnTo>
                      <a:pt x="1208" y="5282"/>
                    </a:lnTo>
                    <a:lnTo>
                      <a:pt x="1190" y="5308"/>
                    </a:lnTo>
                    <a:lnTo>
                      <a:pt x="1169" y="5328"/>
                    </a:lnTo>
                    <a:lnTo>
                      <a:pt x="1148" y="5344"/>
                    </a:lnTo>
                    <a:lnTo>
                      <a:pt x="1125" y="5357"/>
                    </a:lnTo>
                    <a:lnTo>
                      <a:pt x="1101" y="5366"/>
                    </a:lnTo>
                    <a:lnTo>
                      <a:pt x="1078" y="5372"/>
                    </a:lnTo>
                    <a:lnTo>
                      <a:pt x="1053" y="5376"/>
                    </a:lnTo>
                    <a:lnTo>
                      <a:pt x="1028" y="5378"/>
                    </a:lnTo>
                    <a:lnTo>
                      <a:pt x="1003" y="5378"/>
                    </a:lnTo>
                    <a:lnTo>
                      <a:pt x="978" y="5378"/>
                    </a:lnTo>
                    <a:lnTo>
                      <a:pt x="953" y="5377"/>
                    </a:lnTo>
                    <a:lnTo>
                      <a:pt x="929" y="5376"/>
                    </a:lnTo>
                    <a:lnTo>
                      <a:pt x="906" y="5376"/>
                    </a:lnTo>
                    <a:lnTo>
                      <a:pt x="884" y="5376"/>
                    </a:lnTo>
                    <a:lnTo>
                      <a:pt x="864" y="5378"/>
                    </a:lnTo>
                    <a:lnTo>
                      <a:pt x="845" y="5383"/>
                    </a:lnTo>
                    <a:lnTo>
                      <a:pt x="768" y="5388"/>
                    </a:lnTo>
                    <a:lnTo>
                      <a:pt x="708" y="5402"/>
                    </a:lnTo>
                    <a:lnTo>
                      <a:pt x="662" y="5424"/>
                    </a:lnTo>
                    <a:lnTo>
                      <a:pt x="629" y="5454"/>
                    </a:lnTo>
                    <a:lnTo>
                      <a:pt x="607" y="5491"/>
                    </a:lnTo>
                    <a:lnTo>
                      <a:pt x="595" y="5532"/>
                    </a:lnTo>
                    <a:lnTo>
                      <a:pt x="591" y="5579"/>
                    </a:lnTo>
                    <a:lnTo>
                      <a:pt x="592" y="5628"/>
                    </a:lnTo>
                    <a:lnTo>
                      <a:pt x="598" y="5681"/>
                    </a:lnTo>
                    <a:lnTo>
                      <a:pt x="607" y="5736"/>
                    </a:lnTo>
                    <a:lnTo>
                      <a:pt x="617" y="5790"/>
                    </a:lnTo>
                    <a:lnTo>
                      <a:pt x="626" y="5845"/>
                    </a:lnTo>
                    <a:lnTo>
                      <a:pt x="634" y="5900"/>
                    </a:lnTo>
                    <a:lnTo>
                      <a:pt x="637" y="5951"/>
                    </a:lnTo>
                    <a:lnTo>
                      <a:pt x="635" y="6000"/>
                    </a:lnTo>
                    <a:lnTo>
                      <a:pt x="626" y="6044"/>
                    </a:lnTo>
                    <a:lnTo>
                      <a:pt x="615" y="6059"/>
                    </a:lnTo>
                    <a:lnTo>
                      <a:pt x="596" y="6071"/>
                    </a:lnTo>
                    <a:lnTo>
                      <a:pt x="571" y="6082"/>
                    </a:lnTo>
                    <a:lnTo>
                      <a:pt x="542" y="6091"/>
                    </a:lnTo>
                    <a:lnTo>
                      <a:pt x="508" y="6099"/>
                    </a:lnTo>
                    <a:lnTo>
                      <a:pt x="470" y="6106"/>
                    </a:lnTo>
                    <a:lnTo>
                      <a:pt x="430" y="6113"/>
                    </a:lnTo>
                    <a:lnTo>
                      <a:pt x="388" y="6119"/>
                    </a:lnTo>
                    <a:lnTo>
                      <a:pt x="346" y="6124"/>
                    </a:lnTo>
                    <a:lnTo>
                      <a:pt x="303" y="6130"/>
                    </a:lnTo>
                    <a:lnTo>
                      <a:pt x="261" y="6135"/>
                    </a:lnTo>
                    <a:lnTo>
                      <a:pt x="220" y="6141"/>
                    </a:lnTo>
                    <a:lnTo>
                      <a:pt x="183" y="6149"/>
                    </a:lnTo>
                    <a:lnTo>
                      <a:pt x="149" y="6156"/>
                    </a:lnTo>
                    <a:lnTo>
                      <a:pt x="118" y="6164"/>
                    </a:lnTo>
                    <a:lnTo>
                      <a:pt x="94" y="6174"/>
                    </a:lnTo>
                    <a:lnTo>
                      <a:pt x="63" y="6199"/>
                    </a:lnTo>
                    <a:lnTo>
                      <a:pt x="40" y="6229"/>
                    </a:lnTo>
                    <a:lnTo>
                      <a:pt x="22" y="6264"/>
                    </a:lnTo>
                    <a:lnTo>
                      <a:pt x="10" y="6302"/>
                    </a:lnTo>
                    <a:lnTo>
                      <a:pt x="3" y="6344"/>
                    </a:lnTo>
                    <a:lnTo>
                      <a:pt x="0" y="6387"/>
                    </a:lnTo>
                    <a:lnTo>
                      <a:pt x="1" y="6433"/>
                    </a:lnTo>
                    <a:lnTo>
                      <a:pt x="5" y="6479"/>
                    </a:lnTo>
                    <a:lnTo>
                      <a:pt x="10" y="6527"/>
                    </a:lnTo>
                    <a:lnTo>
                      <a:pt x="18" y="6573"/>
                    </a:lnTo>
                    <a:lnTo>
                      <a:pt x="26" y="6619"/>
                    </a:lnTo>
                    <a:lnTo>
                      <a:pt x="33" y="6664"/>
                    </a:lnTo>
                    <a:lnTo>
                      <a:pt x="42" y="6705"/>
                    </a:lnTo>
                    <a:lnTo>
                      <a:pt x="47" y="6744"/>
                    </a:lnTo>
                    <a:lnTo>
                      <a:pt x="52" y="6781"/>
                    </a:lnTo>
                    <a:lnTo>
                      <a:pt x="53" y="6812"/>
                    </a:lnTo>
                    <a:lnTo>
                      <a:pt x="208" y="6810"/>
                    </a:lnTo>
                    <a:lnTo>
                      <a:pt x="203" y="6792"/>
                    </a:lnTo>
                    <a:lnTo>
                      <a:pt x="195" y="6768"/>
                    </a:lnTo>
                    <a:lnTo>
                      <a:pt x="187" y="6738"/>
                    </a:lnTo>
                    <a:lnTo>
                      <a:pt x="179" y="6704"/>
                    </a:lnTo>
                    <a:lnTo>
                      <a:pt x="170" y="6666"/>
                    </a:lnTo>
                    <a:lnTo>
                      <a:pt x="161" y="6627"/>
                    </a:lnTo>
                    <a:lnTo>
                      <a:pt x="154" y="6584"/>
                    </a:lnTo>
                    <a:lnTo>
                      <a:pt x="146" y="6542"/>
                    </a:lnTo>
                    <a:lnTo>
                      <a:pt x="141" y="6501"/>
                    </a:lnTo>
                    <a:lnTo>
                      <a:pt x="137" y="6459"/>
                    </a:lnTo>
                    <a:lnTo>
                      <a:pt x="135" y="6421"/>
                    </a:lnTo>
                    <a:lnTo>
                      <a:pt x="136" y="6385"/>
                    </a:lnTo>
                    <a:lnTo>
                      <a:pt x="139" y="6353"/>
                    </a:lnTo>
                    <a:lnTo>
                      <a:pt x="145" y="6326"/>
                    </a:lnTo>
                    <a:lnTo>
                      <a:pt x="156" y="6306"/>
                    </a:lnTo>
                    <a:lnTo>
                      <a:pt x="170" y="6291"/>
                    </a:lnTo>
                    <a:lnTo>
                      <a:pt x="197" y="6289"/>
                    </a:lnTo>
                    <a:lnTo>
                      <a:pt x="227" y="6288"/>
                    </a:lnTo>
                    <a:lnTo>
                      <a:pt x="260" y="6285"/>
                    </a:lnTo>
                    <a:lnTo>
                      <a:pt x="294" y="6283"/>
                    </a:lnTo>
                    <a:lnTo>
                      <a:pt x="329" y="6279"/>
                    </a:lnTo>
                    <a:lnTo>
                      <a:pt x="365" y="6275"/>
                    </a:lnTo>
                    <a:lnTo>
                      <a:pt x="403" y="6269"/>
                    </a:lnTo>
                    <a:lnTo>
                      <a:pt x="440" y="6263"/>
                    </a:lnTo>
                    <a:lnTo>
                      <a:pt x="479" y="6255"/>
                    </a:lnTo>
                    <a:lnTo>
                      <a:pt x="517" y="6247"/>
                    </a:lnTo>
                    <a:lnTo>
                      <a:pt x="554" y="6236"/>
                    </a:lnTo>
                    <a:lnTo>
                      <a:pt x="592" y="6224"/>
                    </a:lnTo>
                    <a:lnTo>
                      <a:pt x="628" y="6211"/>
                    </a:lnTo>
                    <a:lnTo>
                      <a:pt x="663" y="6195"/>
                    </a:lnTo>
                    <a:lnTo>
                      <a:pt x="697" y="6178"/>
                    </a:lnTo>
                    <a:lnTo>
                      <a:pt x="728" y="6158"/>
                    </a:lnTo>
                    <a:lnTo>
                      <a:pt x="755" y="6136"/>
                    </a:lnTo>
                    <a:lnTo>
                      <a:pt x="775" y="6109"/>
                    </a:lnTo>
                    <a:lnTo>
                      <a:pt x="789" y="6077"/>
                    </a:lnTo>
                    <a:lnTo>
                      <a:pt x="796" y="6041"/>
                    </a:lnTo>
                    <a:lnTo>
                      <a:pt x="799" y="6002"/>
                    </a:lnTo>
                    <a:lnTo>
                      <a:pt x="797" y="5960"/>
                    </a:lnTo>
                    <a:lnTo>
                      <a:pt x="793" y="5915"/>
                    </a:lnTo>
                    <a:lnTo>
                      <a:pt x="786" y="5870"/>
                    </a:lnTo>
                    <a:lnTo>
                      <a:pt x="775" y="5824"/>
                    </a:lnTo>
                    <a:lnTo>
                      <a:pt x="765" y="5778"/>
                    </a:lnTo>
                    <a:lnTo>
                      <a:pt x="754" y="5733"/>
                    </a:lnTo>
                    <a:lnTo>
                      <a:pt x="743" y="5688"/>
                    </a:lnTo>
                    <a:lnTo>
                      <a:pt x="734" y="5647"/>
                    </a:lnTo>
                    <a:lnTo>
                      <a:pt x="726" y="5608"/>
                    </a:lnTo>
                    <a:lnTo>
                      <a:pt x="720" y="5571"/>
                    </a:lnTo>
                    <a:lnTo>
                      <a:pt x="718" y="5540"/>
                    </a:lnTo>
                    <a:lnTo>
                      <a:pt x="733" y="5522"/>
                    </a:lnTo>
                    <a:lnTo>
                      <a:pt x="752" y="5510"/>
                    </a:lnTo>
                    <a:lnTo>
                      <a:pt x="773" y="5501"/>
                    </a:lnTo>
                    <a:lnTo>
                      <a:pt x="797" y="5497"/>
                    </a:lnTo>
                    <a:lnTo>
                      <a:pt x="824" y="5497"/>
                    </a:lnTo>
                    <a:lnTo>
                      <a:pt x="852" y="5499"/>
                    </a:lnTo>
                    <a:lnTo>
                      <a:pt x="883" y="5502"/>
                    </a:lnTo>
                    <a:lnTo>
                      <a:pt x="916" y="5507"/>
                    </a:lnTo>
                    <a:lnTo>
                      <a:pt x="950" y="5513"/>
                    </a:lnTo>
                    <a:lnTo>
                      <a:pt x="984" y="5517"/>
                    </a:lnTo>
                    <a:lnTo>
                      <a:pt x="1019" y="5519"/>
                    </a:lnTo>
                    <a:lnTo>
                      <a:pt x="1056" y="5520"/>
                    </a:lnTo>
                    <a:lnTo>
                      <a:pt x="1092" y="5518"/>
                    </a:lnTo>
                    <a:lnTo>
                      <a:pt x="1128" y="5512"/>
                    </a:lnTo>
                    <a:lnTo>
                      <a:pt x="1164" y="5501"/>
                    </a:lnTo>
                    <a:lnTo>
                      <a:pt x="1199" y="5486"/>
                    </a:lnTo>
                    <a:lnTo>
                      <a:pt x="1221" y="5478"/>
                    </a:lnTo>
                    <a:lnTo>
                      <a:pt x="1239" y="5468"/>
                    </a:lnTo>
                    <a:lnTo>
                      <a:pt x="1256" y="5456"/>
                    </a:lnTo>
                    <a:lnTo>
                      <a:pt x="1270" y="5442"/>
                    </a:lnTo>
                    <a:lnTo>
                      <a:pt x="1282" y="5427"/>
                    </a:lnTo>
                    <a:lnTo>
                      <a:pt x="1291" y="5409"/>
                    </a:lnTo>
                    <a:lnTo>
                      <a:pt x="1299" y="5391"/>
                    </a:lnTo>
                    <a:lnTo>
                      <a:pt x="1304" y="5370"/>
                    </a:lnTo>
                    <a:lnTo>
                      <a:pt x="1308" y="5349"/>
                    </a:lnTo>
                    <a:lnTo>
                      <a:pt x="1311" y="5327"/>
                    </a:lnTo>
                    <a:lnTo>
                      <a:pt x="1312" y="5303"/>
                    </a:lnTo>
                    <a:lnTo>
                      <a:pt x="1312" y="5279"/>
                    </a:lnTo>
                    <a:lnTo>
                      <a:pt x="1310" y="5253"/>
                    </a:lnTo>
                    <a:lnTo>
                      <a:pt x="1308" y="5228"/>
                    </a:lnTo>
                    <a:lnTo>
                      <a:pt x="1305" y="5202"/>
                    </a:lnTo>
                    <a:lnTo>
                      <a:pt x="1302" y="5175"/>
                    </a:lnTo>
                    <a:lnTo>
                      <a:pt x="1298" y="5149"/>
                    </a:lnTo>
                    <a:lnTo>
                      <a:pt x="1292" y="5122"/>
                    </a:lnTo>
                    <a:lnTo>
                      <a:pt x="1287" y="5095"/>
                    </a:lnTo>
                    <a:lnTo>
                      <a:pt x="1283" y="5069"/>
                    </a:lnTo>
                    <a:lnTo>
                      <a:pt x="1278" y="5043"/>
                    </a:lnTo>
                    <a:lnTo>
                      <a:pt x="1273" y="5017"/>
                    </a:lnTo>
                    <a:lnTo>
                      <a:pt x="1269" y="4992"/>
                    </a:lnTo>
                    <a:lnTo>
                      <a:pt x="1265" y="4967"/>
                    </a:lnTo>
                    <a:lnTo>
                      <a:pt x="1262" y="4944"/>
                    </a:lnTo>
                    <a:lnTo>
                      <a:pt x="1259" y="4921"/>
                    </a:lnTo>
                    <a:lnTo>
                      <a:pt x="1258" y="4899"/>
                    </a:lnTo>
                    <a:lnTo>
                      <a:pt x="1258" y="4880"/>
                    </a:lnTo>
                    <a:lnTo>
                      <a:pt x="1259" y="4860"/>
                    </a:lnTo>
                    <a:lnTo>
                      <a:pt x="1261" y="4843"/>
                    </a:lnTo>
                    <a:lnTo>
                      <a:pt x="1265" y="4827"/>
                    </a:lnTo>
                    <a:lnTo>
                      <a:pt x="1271" y="4813"/>
                    </a:lnTo>
                    <a:lnTo>
                      <a:pt x="1274" y="4792"/>
                    </a:lnTo>
                    <a:lnTo>
                      <a:pt x="1278" y="4775"/>
                    </a:lnTo>
                    <a:lnTo>
                      <a:pt x="1284" y="4762"/>
                    </a:lnTo>
                    <a:lnTo>
                      <a:pt x="1291" y="4753"/>
                    </a:lnTo>
                    <a:lnTo>
                      <a:pt x="1300" y="4746"/>
                    </a:lnTo>
                    <a:lnTo>
                      <a:pt x="1309" y="4742"/>
                    </a:lnTo>
                    <a:lnTo>
                      <a:pt x="1318" y="4741"/>
                    </a:lnTo>
                    <a:lnTo>
                      <a:pt x="1328" y="4742"/>
                    </a:lnTo>
                    <a:lnTo>
                      <a:pt x="1368" y="4741"/>
                    </a:lnTo>
                    <a:lnTo>
                      <a:pt x="1408" y="4741"/>
                    </a:lnTo>
                    <a:lnTo>
                      <a:pt x="1445" y="4741"/>
                    </a:lnTo>
                    <a:lnTo>
                      <a:pt x="1481" y="4742"/>
                    </a:lnTo>
                    <a:lnTo>
                      <a:pt x="1517" y="4743"/>
                    </a:lnTo>
                    <a:lnTo>
                      <a:pt x="1550" y="4744"/>
                    </a:lnTo>
                    <a:lnTo>
                      <a:pt x="1583" y="4745"/>
                    </a:lnTo>
                    <a:lnTo>
                      <a:pt x="1614" y="4746"/>
                    </a:lnTo>
                    <a:lnTo>
                      <a:pt x="1644" y="4746"/>
                    </a:lnTo>
                    <a:lnTo>
                      <a:pt x="1674" y="4745"/>
                    </a:lnTo>
                    <a:lnTo>
                      <a:pt x="1702" y="4744"/>
                    </a:lnTo>
                    <a:lnTo>
                      <a:pt x="1730" y="4741"/>
                    </a:lnTo>
                    <a:lnTo>
                      <a:pt x="1757" y="4736"/>
                    </a:lnTo>
                    <a:lnTo>
                      <a:pt x="1783" y="4731"/>
                    </a:lnTo>
                    <a:lnTo>
                      <a:pt x="1809" y="4723"/>
                    </a:lnTo>
                    <a:lnTo>
                      <a:pt x="1835" y="4712"/>
                    </a:lnTo>
                    <a:lnTo>
                      <a:pt x="1856" y="4684"/>
                    </a:lnTo>
                    <a:lnTo>
                      <a:pt x="1874" y="4657"/>
                    </a:lnTo>
                    <a:lnTo>
                      <a:pt x="1890" y="4631"/>
                    </a:lnTo>
                    <a:lnTo>
                      <a:pt x="1905" y="4605"/>
                    </a:lnTo>
                    <a:lnTo>
                      <a:pt x="1917" y="4580"/>
                    </a:lnTo>
                    <a:lnTo>
                      <a:pt x="1930" y="4555"/>
                    </a:lnTo>
                    <a:lnTo>
                      <a:pt x="1940" y="4531"/>
                    </a:lnTo>
                    <a:lnTo>
                      <a:pt x="1949" y="4506"/>
                    </a:lnTo>
                    <a:lnTo>
                      <a:pt x="1958" y="4480"/>
                    </a:lnTo>
                    <a:lnTo>
                      <a:pt x="1966" y="4455"/>
                    </a:lnTo>
                    <a:lnTo>
                      <a:pt x="1974" y="4428"/>
                    </a:lnTo>
                    <a:lnTo>
                      <a:pt x="1983" y="4402"/>
                    </a:lnTo>
                    <a:lnTo>
                      <a:pt x="1991" y="4373"/>
                    </a:lnTo>
                    <a:lnTo>
                      <a:pt x="2000" y="4343"/>
                    </a:lnTo>
                    <a:lnTo>
                      <a:pt x="2010" y="4312"/>
                    </a:lnTo>
                    <a:lnTo>
                      <a:pt x="2020" y="4279"/>
                    </a:lnTo>
                    <a:lnTo>
                      <a:pt x="2034" y="4254"/>
                    </a:lnTo>
                    <a:lnTo>
                      <a:pt x="2047" y="4230"/>
                    </a:lnTo>
                    <a:lnTo>
                      <a:pt x="2060" y="4210"/>
                    </a:lnTo>
                    <a:lnTo>
                      <a:pt x="2071" y="4191"/>
                    </a:lnTo>
                    <a:lnTo>
                      <a:pt x="2081" y="4173"/>
                    </a:lnTo>
                    <a:lnTo>
                      <a:pt x="2090" y="4157"/>
                    </a:lnTo>
                    <a:lnTo>
                      <a:pt x="2097" y="4141"/>
                    </a:lnTo>
                    <a:lnTo>
                      <a:pt x="2102" y="4127"/>
                    </a:lnTo>
                    <a:lnTo>
                      <a:pt x="2105" y="4112"/>
                    </a:lnTo>
                    <a:lnTo>
                      <a:pt x="2106" y="4097"/>
                    </a:lnTo>
                    <a:lnTo>
                      <a:pt x="2105" y="4082"/>
                    </a:lnTo>
                    <a:lnTo>
                      <a:pt x="2102" y="4066"/>
                    </a:lnTo>
                    <a:lnTo>
                      <a:pt x="2095" y="4049"/>
                    </a:lnTo>
                    <a:lnTo>
                      <a:pt x="2085" y="4031"/>
                    </a:lnTo>
                    <a:lnTo>
                      <a:pt x="2073" y="4010"/>
                    </a:lnTo>
                    <a:lnTo>
                      <a:pt x="2057" y="3989"/>
                    </a:lnTo>
                    <a:lnTo>
                      <a:pt x="2077" y="3974"/>
                    </a:lnTo>
                    <a:lnTo>
                      <a:pt x="2099" y="3961"/>
                    </a:lnTo>
                    <a:lnTo>
                      <a:pt x="2124" y="3947"/>
                    </a:lnTo>
                    <a:lnTo>
                      <a:pt x="2150" y="3935"/>
                    </a:lnTo>
                    <a:lnTo>
                      <a:pt x="2177" y="3922"/>
                    </a:lnTo>
                    <a:lnTo>
                      <a:pt x="2205" y="3909"/>
                    </a:lnTo>
                    <a:lnTo>
                      <a:pt x="2233" y="3897"/>
                    </a:lnTo>
                    <a:lnTo>
                      <a:pt x="2259" y="3883"/>
                    </a:lnTo>
                    <a:lnTo>
                      <a:pt x="2285" y="3871"/>
                    </a:lnTo>
                    <a:lnTo>
                      <a:pt x="2309" y="3859"/>
                    </a:lnTo>
                    <a:lnTo>
                      <a:pt x="2330" y="3846"/>
                    </a:lnTo>
                    <a:lnTo>
                      <a:pt x="2349" y="3834"/>
                    </a:lnTo>
                    <a:lnTo>
                      <a:pt x="2364" y="3820"/>
                    </a:lnTo>
                    <a:lnTo>
                      <a:pt x="2375" y="3808"/>
                    </a:lnTo>
                    <a:lnTo>
                      <a:pt x="2381" y="3795"/>
                    </a:lnTo>
                    <a:lnTo>
                      <a:pt x="2382" y="3781"/>
                    </a:lnTo>
                    <a:lnTo>
                      <a:pt x="2382" y="3773"/>
                    </a:lnTo>
                    <a:lnTo>
                      <a:pt x="2382" y="3764"/>
                    </a:lnTo>
                    <a:lnTo>
                      <a:pt x="2382" y="3752"/>
                    </a:lnTo>
                    <a:lnTo>
                      <a:pt x="2382" y="3740"/>
                    </a:lnTo>
                    <a:lnTo>
                      <a:pt x="2381" y="3727"/>
                    </a:lnTo>
                    <a:lnTo>
                      <a:pt x="2381" y="3716"/>
                    </a:lnTo>
                    <a:lnTo>
                      <a:pt x="2381" y="3707"/>
                    </a:lnTo>
                    <a:lnTo>
                      <a:pt x="2381" y="3698"/>
                    </a:lnTo>
                    <a:lnTo>
                      <a:pt x="2378" y="3690"/>
                    </a:lnTo>
                    <a:lnTo>
                      <a:pt x="2372" y="3682"/>
                    </a:lnTo>
                    <a:lnTo>
                      <a:pt x="2362" y="3675"/>
                    </a:lnTo>
                    <a:lnTo>
                      <a:pt x="2350" y="3666"/>
                    </a:lnTo>
                    <a:lnTo>
                      <a:pt x="2336" y="3658"/>
                    </a:lnTo>
                    <a:lnTo>
                      <a:pt x="2320" y="3651"/>
                    </a:lnTo>
                    <a:lnTo>
                      <a:pt x="2303" y="3643"/>
                    </a:lnTo>
                    <a:lnTo>
                      <a:pt x="2287" y="3633"/>
                    </a:lnTo>
                    <a:lnTo>
                      <a:pt x="2269" y="3625"/>
                    </a:lnTo>
                    <a:lnTo>
                      <a:pt x="2253" y="3616"/>
                    </a:lnTo>
                    <a:lnTo>
                      <a:pt x="2237" y="3607"/>
                    </a:lnTo>
                    <a:lnTo>
                      <a:pt x="2222" y="3597"/>
                    </a:lnTo>
                    <a:lnTo>
                      <a:pt x="2211" y="3586"/>
                    </a:lnTo>
                    <a:lnTo>
                      <a:pt x="2201" y="3576"/>
                    </a:lnTo>
                    <a:lnTo>
                      <a:pt x="2194" y="3563"/>
                    </a:lnTo>
                    <a:lnTo>
                      <a:pt x="2191" y="3551"/>
                    </a:lnTo>
                    <a:lnTo>
                      <a:pt x="2203" y="3544"/>
                    </a:lnTo>
                    <a:lnTo>
                      <a:pt x="2218" y="3536"/>
                    </a:lnTo>
                    <a:lnTo>
                      <a:pt x="2239" y="3530"/>
                    </a:lnTo>
                    <a:lnTo>
                      <a:pt x="2264" y="3525"/>
                    </a:lnTo>
                    <a:lnTo>
                      <a:pt x="2292" y="3520"/>
                    </a:lnTo>
                    <a:lnTo>
                      <a:pt x="2323" y="3516"/>
                    </a:lnTo>
                    <a:lnTo>
                      <a:pt x="2355" y="3513"/>
                    </a:lnTo>
                    <a:lnTo>
                      <a:pt x="2389" y="3510"/>
                    </a:lnTo>
                    <a:lnTo>
                      <a:pt x="2422" y="3506"/>
                    </a:lnTo>
                    <a:lnTo>
                      <a:pt x="2456" y="3503"/>
                    </a:lnTo>
                    <a:lnTo>
                      <a:pt x="2488" y="3501"/>
                    </a:lnTo>
                    <a:lnTo>
                      <a:pt x="2519" y="3499"/>
                    </a:lnTo>
                    <a:lnTo>
                      <a:pt x="2548" y="3498"/>
                    </a:lnTo>
                    <a:lnTo>
                      <a:pt x="2573" y="3496"/>
                    </a:lnTo>
                    <a:lnTo>
                      <a:pt x="2595" y="3494"/>
                    </a:lnTo>
                    <a:lnTo>
                      <a:pt x="2613" y="3493"/>
                    </a:lnTo>
                    <a:lnTo>
                      <a:pt x="2623" y="3480"/>
                    </a:lnTo>
                    <a:lnTo>
                      <a:pt x="2633" y="3463"/>
                    </a:lnTo>
                    <a:lnTo>
                      <a:pt x="2640" y="3447"/>
                    </a:lnTo>
                    <a:lnTo>
                      <a:pt x="2645" y="3429"/>
                    </a:lnTo>
                    <a:lnTo>
                      <a:pt x="2648" y="3411"/>
                    </a:lnTo>
                    <a:lnTo>
                      <a:pt x="2650" y="3396"/>
                    </a:lnTo>
                    <a:lnTo>
                      <a:pt x="2651" y="3384"/>
                    </a:lnTo>
                    <a:lnTo>
                      <a:pt x="2650" y="3373"/>
                    </a:lnTo>
                    <a:lnTo>
                      <a:pt x="2644" y="3364"/>
                    </a:lnTo>
                    <a:lnTo>
                      <a:pt x="2637" y="3354"/>
                    </a:lnTo>
                    <a:lnTo>
                      <a:pt x="2626" y="3340"/>
                    </a:lnTo>
                    <a:lnTo>
                      <a:pt x="2615" y="3325"/>
                    </a:lnTo>
                    <a:lnTo>
                      <a:pt x="2600" y="3307"/>
                    </a:lnTo>
                    <a:lnTo>
                      <a:pt x="2585" y="3287"/>
                    </a:lnTo>
                    <a:lnTo>
                      <a:pt x="2566" y="3265"/>
                    </a:lnTo>
                    <a:lnTo>
                      <a:pt x="2544" y="3240"/>
                    </a:lnTo>
                    <a:lnTo>
                      <a:pt x="2575" y="3238"/>
                    </a:lnTo>
                    <a:lnTo>
                      <a:pt x="2600" y="3235"/>
                    </a:lnTo>
                    <a:lnTo>
                      <a:pt x="2620" y="3230"/>
                    </a:lnTo>
                    <a:lnTo>
                      <a:pt x="2637" y="3223"/>
                    </a:lnTo>
                    <a:lnTo>
                      <a:pt x="2650" y="3212"/>
                    </a:lnTo>
                    <a:lnTo>
                      <a:pt x="2665" y="3198"/>
                    </a:lnTo>
                    <a:lnTo>
                      <a:pt x="2679" y="3180"/>
                    </a:lnTo>
                    <a:lnTo>
                      <a:pt x="2697" y="3158"/>
                    </a:lnTo>
                    <a:lnTo>
                      <a:pt x="2722" y="3172"/>
                    </a:lnTo>
                    <a:lnTo>
                      <a:pt x="2747" y="3182"/>
                    </a:lnTo>
                    <a:lnTo>
                      <a:pt x="2771" y="3189"/>
                    </a:lnTo>
                    <a:lnTo>
                      <a:pt x="2794" y="3195"/>
                    </a:lnTo>
                    <a:lnTo>
                      <a:pt x="2818" y="3199"/>
                    </a:lnTo>
                    <a:lnTo>
                      <a:pt x="2842" y="3201"/>
                    </a:lnTo>
                    <a:lnTo>
                      <a:pt x="2868" y="3203"/>
                    </a:lnTo>
                    <a:lnTo>
                      <a:pt x="2894" y="3203"/>
                    </a:lnTo>
                    <a:lnTo>
                      <a:pt x="2921" y="3204"/>
                    </a:lnTo>
                    <a:lnTo>
                      <a:pt x="2949" y="3205"/>
                    </a:lnTo>
                    <a:lnTo>
                      <a:pt x="2980" y="3206"/>
                    </a:lnTo>
                    <a:lnTo>
                      <a:pt x="3012" y="3209"/>
                    </a:lnTo>
                    <a:lnTo>
                      <a:pt x="3047" y="3212"/>
                    </a:lnTo>
                    <a:lnTo>
                      <a:pt x="3083" y="3218"/>
                    </a:lnTo>
                    <a:lnTo>
                      <a:pt x="3124" y="3226"/>
                    </a:lnTo>
                    <a:lnTo>
                      <a:pt x="3166" y="3236"/>
                    </a:lnTo>
                    <a:lnTo>
                      <a:pt x="3160" y="3246"/>
                    </a:lnTo>
                    <a:lnTo>
                      <a:pt x="3153" y="3259"/>
                    </a:lnTo>
                    <a:lnTo>
                      <a:pt x="3146" y="3270"/>
                    </a:lnTo>
                    <a:lnTo>
                      <a:pt x="3140" y="3282"/>
                    </a:lnTo>
                    <a:lnTo>
                      <a:pt x="3133" y="3296"/>
                    </a:lnTo>
                    <a:lnTo>
                      <a:pt x="3126" y="3310"/>
                    </a:lnTo>
                    <a:lnTo>
                      <a:pt x="3118" y="3325"/>
                    </a:lnTo>
                    <a:lnTo>
                      <a:pt x="3110" y="3339"/>
                    </a:lnTo>
                    <a:lnTo>
                      <a:pt x="3117" y="3336"/>
                    </a:lnTo>
                    <a:lnTo>
                      <a:pt x="3126" y="3333"/>
                    </a:lnTo>
                    <a:lnTo>
                      <a:pt x="3134" y="3329"/>
                    </a:lnTo>
                    <a:lnTo>
                      <a:pt x="3142" y="3324"/>
                    </a:lnTo>
                    <a:lnTo>
                      <a:pt x="3152" y="3319"/>
                    </a:lnTo>
                    <a:lnTo>
                      <a:pt x="3163" y="3312"/>
                    </a:lnTo>
                    <a:lnTo>
                      <a:pt x="3176" y="3306"/>
                    </a:lnTo>
                    <a:lnTo>
                      <a:pt x="3193" y="3300"/>
                    </a:lnTo>
                    <a:lnTo>
                      <a:pt x="3212" y="3294"/>
                    </a:lnTo>
                    <a:lnTo>
                      <a:pt x="3235" y="3288"/>
                    </a:lnTo>
                    <a:lnTo>
                      <a:pt x="3261" y="3281"/>
                    </a:lnTo>
                    <a:lnTo>
                      <a:pt x="3291" y="3276"/>
                    </a:lnTo>
                    <a:lnTo>
                      <a:pt x="3325" y="3271"/>
                    </a:lnTo>
                    <a:lnTo>
                      <a:pt x="3365" y="3266"/>
                    </a:lnTo>
                    <a:lnTo>
                      <a:pt x="3411" y="3263"/>
                    </a:lnTo>
                    <a:lnTo>
                      <a:pt x="3462" y="3260"/>
                    </a:lnTo>
                    <a:lnTo>
                      <a:pt x="3452" y="3290"/>
                    </a:lnTo>
                    <a:lnTo>
                      <a:pt x="3437" y="3321"/>
                    </a:lnTo>
                    <a:lnTo>
                      <a:pt x="3420" y="3353"/>
                    </a:lnTo>
                    <a:lnTo>
                      <a:pt x="3401" y="3385"/>
                    </a:lnTo>
                    <a:lnTo>
                      <a:pt x="3379" y="3418"/>
                    </a:lnTo>
                    <a:lnTo>
                      <a:pt x="3357" y="3451"/>
                    </a:lnTo>
                    <a:lnTo>
                      <a:pt x="3334" y="3484"/>
                    </a:lnTo>
                    <a:lnTo>
                      <a:pt x="3311" y="3517"/>
                    </a:lnTo>
                    <a:lnTo>
                      <a:pt x="3290" y="3549"/>
                    </a:lnTo>
                    <a:lnTo>
                      <a:pt x="3269" y="3580"/>
                    </a:lnTo>
                    <a:lnTo>
                      <a:pt x="3250" y="3611"/>
                    </a:lnTo>
                    <a:lnTo>
                      <a:pt x="3235" y="3640"/>
                    </a:lnTo>
                    <a:lnTo>
                      <a:pt x="3221" y="3668"/>
                    </a:lnTo>
                    <a:lnTo>
                      <a:pt x="3213" y="3693"/>
                    </a:lnTo>
                    <a:lnTo>
                      <a:pt x="3208" y="3718"/>
                    </a:lnTo>
                    <a:lnTo>
                      <a:pt x="3209" y="3740"/>
                    </a:lnTo>
                    <a:lnTo>
                      <a:pt x="3222" y="3707"/>
                    </a:lnTo>
                    <a:lnTo>
                      <a:pt x="3238" y="3674"/>
                    </a:lnTo>
                    <a:lnTo>
                      <a:pt x="3254" y="3642"/>
                    </a:lnTo>
                    <a:lnTo>
                      <a:pt x="3274" y="3611"/>
                    </a:lnTo>
                    <a:lnTo>
                      <a:pt x="3294" y="3580"/>
                    </a:lnTo>
                    <a:lnTo>
                      <a:pt x="3314" y="3549"/>
                    </a:lnTo>
                    <a:lnTo>
                      <a:pt x="3335" y="3518"/>
                    </a:lnTo>
                    <a:lnTo>
                      <a:pt x="3356" y="3488"/>
                    </a:lnTo>
                    <a:lnTo>
                      <a:pt x="3376" y="3458"/>
                    </a:lnTo>
                    <a:lnTo>
                      <a:pt x="3395" y="3428"/>
                    </a:lnTo>
                    <a:lnTo>
                      <a:pt x="3414" y="3398"/>
                    </a:lnTo>
                    <a:lnTo>
                      <a:pt x="3431" y="3368"/>
                    </a:lnTo>
                    <a:lnTo>
                      <a:pt x="3445" y="3338"/>
                    </a:lnTo>
                    <a:lnTo>
                      <a:pt x="3458" y="3308"/>
                    </a:lnTo>
                    <a:lnTo>
                      <a:pt x="3467" y="3278"/>
                    </a:lnTo>
                    <a:lnTo>
                      <a:pt x="3473" y="3248"/>
                    </a:lnTo>
                    <a:lnTo>
                      <a:pt x="3490" y="3206"/>
                    </a:lnTo>
                    <a:lnTo>
                      <a:pt x="3508" y="3167"/>
                    </a:lnTo>
                    <a:lnTo>
                      <a:pt x="3526" y="3131"/>
                    </a:lnTo>
                    <a:lnTo>
                      <a:pt x="3546" y="3098"/>
                    </a:lnTo>
                    <a:lnTo>
                      <a:pt x="3566" y="3066"/>
                    </a:lnTo>
                    <a:lnTo>
                      <a:pt x="3586" y="3036"/>
                    </a:lnTo>
                    <a:lnTo>
                      <a:pt x="3608" y="3007"/>
                    </a:lnTo>
                    <a:lnTo>
                      <a:pt x="3629" y="2979"/>
                    </a:lnTo>
                    <a:lnTo>
                      <a:pt x="3651" y="2952"/>
                    </a:lnTo>
                    <a:lnTo>
                      <a:pt x="3673" y="2924"/>
                    </a:lnTo>
                    <a:lnTo>
                      <a:pt x="3693" y="2896"/>
                    </a:lnTo>
                    <a:lnTo>
                      <a:pt x="3715" y="2867"/>
                    </a:lnTo>
                    <a:lnTo>
                      <a:pt x="3736" y="2837"/>
                    </a:lnTo>
                    <a:lnTo>
                      <a:pt x="3757" y="2805"/>
                    </a:lnTo>
                    <a:lnTo>
                      <a:pt x="3776" y="2772"/>
                    </a:lnTo>
                    <a:lnTo>
                      <a:pt x="3795" y="2736"/>
                    </a:lnTo>
                    <a:lnTo>
                      <a:pt x="3802" y="2709"/>
                    </a:lnTo>
                    <a:lnTo>
                      <a:pt x="3810" y="2683"/>
                    </a:lnTo>
                    <a:lnTo>
                      <a:pt x="3817" y="2657"/>
                    </a:lnTo>
                    <a:lnTo>
                      <a:pt x="3825" y="2632"/>
                    </a:lnTo>
                    <a:lnTo>
                      <a:pt x="3834" y="2607"/>
                    </a:lnTo>
                    <a:lnTo>
                      <a:pt x="3842" y="2584"/>
                    </a:lnTo>
                    <a:lnTo>
                      <a:pt x="3851" y="2563"/>
                    </a:lnTo>
                    <a:lnTo>
                      <a:pt x="3863" y="2543"/>
                    </a:lnTo>
                    <a:lnTo>
                      <a:pt x="3874" y="2525"/>
                    </a:lnTo>
                    <a:lnTo>
                      <a:pt x="3887" y="2508"/>
                    </a:lnTo>
                    <a:lnTo>
                      <a:pt x="3902" y="2494"/>
                    </a:lnTo>
                    <a:lnTo>
                      <a:pt x="3919" y="2482"/>
                    </a:lnTo>
                    <a:lnTo>
                      <a:pt x="3937" y="2473"/>
                    </a:lnTo>
                    <a:lnTo>
                      <a:pt x="3958" y="2466"/>
                    </a:lnTo>
                    <a:lnTo>
                      <a:pt x="3981" y="2462"/>
                    </a:lnTo>
                    <a:lnTo>
                      <a:pt x="4007" y="2461"/>
                    </a:lnTo>
                    <a:lnTo>
                      <a:pt x="3974" y="2455"/>
                    </a:lnTo>
                    <a:lnTo>
                      <a:pt x="3947" y="2447"/>
                    </a:lnTo>
                    <a:lnTo>
                      <a:pt x="3925" y="2435"/>
                    </a:lnTo>
                    <a:lnTo>
                      <a:pt x="3908" y="2419"/>
                    </a:lnTo>
                    <a:lnTo>
                      <a:pt x="3897" y="2402"/>
                    </a:lnTo>
                    <a:lnTo>
                      <a:pt x="3889" y="2382"/>
                    </a:lnTo>
                    <a:lnTo>
                      <a:pt x="3884" y="2360"/>
                    </a:lnTo>
                    <a:lnTo>
                      <a:pt x="3883" y="2339"/>
                    </a:lnTo>
                    <a:lnTo>
                      <a:pt x="3884" y="2316"/>
                    </a:lnTo>
                    <a:lnTo>
                      <a:pt x="3887" y="2292"/>
                    </a:lnTo>
                    <a:lnTo>
                      <a:pt x="3893" y="2270"/>
                    </a:lnTo>
                    <a:lnTo>
                      <a:pt x="3900" y="2248"/>
                    </a:lnTo>
                    <a:lnTo>
                      <a:pt x="3907" y="2226"/>
                    </a:lnTo>
                    <a:lnTo>
                      <a:pt x="3914" y="2208"/>
                    </a:lnTo>
                    <a:lnTo>
                      <a:pt x="3922" y="2190"/>
                    </a:lnTo>
                    <a:lnTo>
                      <a:pt x="3928" y="2176"/>
                    </a:lnTo>
                    <a:lnTo>
                      <a:pt x="3911" y="2191"/>
                    </a:lnTo>
                    <a:lnTo>
                      <a:pt x="3894" y="2202"/>
                    </a:lnTo>
                    <a:lnTo>
                      <a:pt x="3875" y="2211"/>
                    </a:lnTo>
                    <a:lnTo>
                      <a:pt x="3855" y="2216"/>
                    </a:lnTo>
                    <a:lnTo>
                      <a:pt x="3836" y="2218"/>
                    </a:lnTo>
                    <a:lnTo>
                      <a:pt x="3816" y="2217"/>
                    </a:lnTo>
                    <a:lnTo>
                      <a:pt x="3797" y="2214"/>
                    </a:lnTo>
                    <a:lnTo>
                      <a:pt x="3778" y="2207"/>
                    </a:lnTo>
                    <a:lnTo>
                      <a:pt x="3761" y="2197"/>
                    </a:lnTo>
                    <a:lnTo>
                      <a:pt x="3745" y="2186"/>
                    </a:lnTo>
                    <a:lnTo>
                      <a:pt x="3731" y="2172"/>
                    </a:lnTo>
                    <a:lnTo>
                      <a:pt x="3718" y="2156"/>
                    </a:lnTo>
                    <a:lnTo>
                      <a:pt x="3709" y="2137"/>
                    </a:lnTo>
                    <a:lnTo>
                      <a:pt x="3701" y="2117"/>
                    </a:lnTo>
                    <a:lnTo>
                      <a:pt x="3696" y="2094"/>
                    </a:lnTo>
                    <a:lnTo>
                      <a:pt x="3695" y="2070"/>
                    </a:lnTo>
                    <a:lnTo>
                      <a:pt x="3675" y="2091"/>
                    </a:lnTo>
                    <a:lnTo>
                      <a:pt x="3649" y="2109"/>
                    </a:lnTo>
                    <a:lnTo>
                      <a:pt x="3617" y="2124"/>
                    </a:lnTo>
                    <a:lnTo>
                      <a:pt x="3580" y="2136"/>
                    </a:lnTo>
                    <a:lnTo>
                      <a:pt x="3541" y="2145"/>
                    </a:lnTo>
                    <a:lnTo>
                      <a:pt x="3499" y="2150"/>
                    </a:lnTo>
                    <a:lnTo>
                      <a:pt x="3458" y="2151"/>
                    </a:lnTo>
                    <a:lnTo>
                      <a:pt x="3417" y="2148"/>
                    </a:lnTo>
                    <a:lnTo>
                      <a:pt x="3378" y="2139"/>
                    </a:lnTo>
                    <a:lnTo>
                      <a:pt x="3343" y="2128"/>
                    </a:lnTo>
                    <a:lnTo>
                      <a:pt x="3310" y="2110"/>
                    </a:lnTo>
                    <a:lnTo>
                      <a:pt x="3285" y="2089"/>
                    </a:lnTo>
                    <a:lnTo>
                      <a:pt x="3266" y="2061"/>
                    </a:lnTo>
                    <a:lnTo>
                      <a:pt x="3255" y="2028"/>
                    </a:lnTo>
                    <a:lnTo>
                      <a:pt x="3253" y="1989"/>
                    </a:lnTo>
                    <a:lnTo>
                      <a:pt x="3262" y="1944"/>
                    </a:lnTo>
                    <a:close/>
                    <a:moveTo>
                      <a:pt x="4416" y="1846"/>
                    </a:moveTo>
                    <a:lnTo>
                      <a:pt x="4423" y="1854"/>
                    </a:lnTo>
                    <a:lnTo>
                      <a:pt x="4432" y="1870"/>
                    </a:lnTo>
                    <a:lnTo>
                      <a:pt x="4444" y="1891"/>
                    </a:lnTo>
                    <a:lnTo>
                      <a:pt x="4455" y="1913"/>
                    </a:lnTo>
                    <a:lnTo>
                      <a:pt x="4467" y="1936"/>
                    </a:lnTo>
                    <a:lnTo>
                      <a:pt x="4476" y="1958"/>
                    </a:lnTo>
                    <a:lnTo>
                      <a:pt x="4482" y="1976"/>
                    </a:lnTo>
                    <a:lnTo>
                      <a:pt x="4484" y="1990"/>
                    </a:lnTo>
                    <a:lnTo>
                      <a:pt x="4505" y="1993"/>
                    </a:lnTo>
                    <a:lnTo>
                      <a:pt x="4522" y="1998"/>
                    </a:lnTo>
                    <a:lnTo>
                      <a:pt x="4537" y="2006"/>
                    </a:lnTo>
                    <a:lnTo>
                      <a:pt x="4550" y="2018"/>
                    </a:lnTo>
                    <a:lnTo>
                      <a:pt x="4560" y="2033"/>
                    </a:lnTo>
                    <a:lnTo>
                      <a:pt x="4568" y="2054"/>
                    </a:lnTo>
                    <a:lnTo>
                      <a:pt x="4575" y="2078"/>
                    </a:lnTo>
                    <a:lnTo>
                      <a:pt x="4581" y="2109"/>
                    </a:lnTo>
                    <a:lnTo>
                      <a:pt x="4584" y="2147"/>
                    </a:lnTo>
                    <a:lnTo>
                      <a:pt x="4587" y="2190"/>
                    </a:lnTo>
                    <a:lnTo>
                      <a:pt x="4589" y="2241"/>
                    </a:lnTo>
                    <a:lnTo>
                      <a:pt x="4591" y="2298"/>
                    </a:lnTo>
                    <a:lnTo>
                      <a:pt x="4592" y="2363"/>
                    </a:lnTo>
                    <a:lnTo>
                      <a:pt x="4593" y="2438"/>
                    </a:lnTo>
                    <a:lnTo>
                      <a:pt x="4594" y="2521"/>
                    </a:lnTo>
                    <a:lnTo>
                      <a:pt x="4595" y="2614"/>
                    </a:lnTo>
                    <a:lnTo>
                      <a:pt x="4603" y="2625"/>
                    </a:lnTo>
                    <a:lnTo>
                      <a:pt x="4609" y="2636"/>
                    </a:lnTo>
                    <a:lnTo>
                      <a:pt x="4615" y="2648"/>
                    </a:lnTo>
                    <a:lnTo>
                      <a:pt x="4621" y="2662"/>
                    </a:lnTo>
                    <a:lnTo>
                      <a:pt x="4626" y="2675"/>
                    </a:lnTo>
                    <a:lnTo>
                      <a:pt x="4631" y="2690"/>
                    </a:lnTo>
                    <a:lnTo>
                      <a:pt x="4634" y="2704"/>
                    </a:lnTo>
                    <a:lnTo>
                      <a:pt x="4637" y="2719"/>
                    </a:lnTo>
                    <a:lnTo>
                      <a:pt x="4640" y="2733"/>
                    </a:lnTo>
                    <a:lnTo>
                      <a:pt x="4641" y="2748"/>
                    </a:lnTo>
                    <a:lnTo>
                      <a:pt x="4642" y="2762"/>
                    </a:lnTo>
                    <a:lnTo>
                      <a:pt x="4642" y="2775"/>
                    </a:lnTo>
                    <a:lnTo>
                      <a:pt x="4642" y="2789"/>
                    </a:lnTo>
                    <a:lnTo>
                      <a:pt x="4640" y="2801"/>
                    </a:lnTo>
                    <a:lnTo>
                      <a:pt x="4638" y="2813"/>
                    </a:lnTo>
                    <a:lnTo>
                      <a:pt x="4635" y="2823"/>
                    </a:lnTo>
                    <a:lnTo>
                      <a:pt x="4634" y="2803"/>
                    </a:lnTo>
                    <a:lnTo>
                      <a:pt x="4631" y="2785"/>
                    </a:lnTo>
                    <a:lnTo>
                      <a:pt x="4626" y="2767"/>
                    </a:lnTo>
                    <a:lnTo>
                      <a:pt x="4619" y="2749"/>
                    </a:lnTo>
                    <a:lnTo>
                      <a:pt x="4612" y="2731"/>
                    </a:lnTo>
                    <a:lnTo>
                      <a:pt x="4604" y="2715"/>
                    </a:lnTo>
                    <a:lnTo>
                      <a:pt x="4595" y="2697"/>
                    </a:lnTo>
                    <a:lnTo>
                      <a:pt x="4586" y="2680"/>
                    </a:lnTo>
                    <a:lnTo>
                      <a:pt x="4577" y="2663"/>
                    </a:lnTo>
                    <a:lnTo>
                      <a:pt x="4568" y="2646"/>
                    </a:lnTo>
                    <a:lnTo>
                      <a:pt x="4560" y="2629"/>
                    </a:lnTo>
                    <a:lnTo>
                      <a:pt x="4553" y="2611"/>
                    </a:lnTo>
                    <a:lnTo>
                      <a:pt x="4547" y="2594"/>
                    </a:lnTo>
                    <a:lnTo>
                      <a:pt x="4541" y="2575"/>
                    </a:lnTo>
                    <a:lnTo>
                      <a:pt x="4538" y="2557"/>
                    </a:lnTo>
                    <a:lnTo>
                      <a:pt x="4537" y="2538"/>
                    </a:lnTo>
                    <a:lnTo>
                      <a:pt x="4539" y="2518"/>
                    </a:lnTo>
                    <a:lnTo>
                      <a:pt x="4540" y="2498"/>
                    </a:lnTo>
                    <a:lnTo>
                      <a:pt x="4541" y="2476"/>
                    </a:lnTo>
                    <a:lnTo>
                      <a:pt x="4541" y="2454"/>
                    </a:lnTo>
                    <a:lnTo>
                      <a:pt x="4541" y="2432"/>
                    </a:lnTo>
                    <a:lnTo>
                      <a:pt x="4541" y="2409"/>
                    </a:lnTo>
                    <a:lnTo>
                      <a:pt x="4540" y="2386"/>
                    </a:lnTo>
                    <a:lnTo>
                      <a:pt x="4540" y="2362"/>
                    </a:lnTo>
                    <a:lnTo>
                      <a:pt x="4538" y="2338"/>
                    </a:lnTo>
                    <a:lnTo>
                      <a:pt x="4537" y="2314"/>
                    </a:lnTo>
                    <a:lnTo>
                      <a:pt x="4535" y="2289"/>
                    </a:lnTo>
                    <a:lnTo>
                      <a:pt x="4533" y="2265"/>
                    </a:lnTo>
                    <a:lnTo>
                      <a:pt x="4530" y="2241"/>
                    </a:lnTo>
                    <a:lnTo>
                      <a:pt x="4527" y="2216"/>
                    </a:lnTo>
                    <a:lnTo>
                      <a:pt x="4524" y="2191"/>
                    </a:lnTo>
                    <a:lnTo>
                      <a:pt x="4521" y="2167"/>
                    </a:lnTo>
                    <a:lnTo>
                      <a:pt x="4517" y="2143"/>
                    </a:lnTo>
                    <a:lnTo>
                      <a:pt x="4511" y="2119"/>
                    </a:lnTo>
                    <a:lnTo>
                      <a:pt x="4507" y="2095"/>
                    </a:lnTo>
                    <a:lnTo>
                      <a:pt x="4502" y="2072"/>
                    </a:lnTo>
                    <a:lnTo>
                      <a:pt x="4497" y="2050"/>
                    </a:lnTo>
                    <a:lnTo>
                      <a:pt x="4491" y="2027"/>
                    </a:lnTo>
                    <a:lnTo>
                      <a:pt x="4485" y="2005"/>
                    </a:lnTo>
                    <a:lnTo>
                      <a:pt x="4478" y="1985"/>
                    </a:lnTo>
                    <a:lnTo>
                      <a:pt x="4472" y="1964"/>
                    </a:lnTo>
                    <a:lnTo>
                      <a:pt x="4465" y="1944"/>
                    </a:lnTo>
                    <a:lnTo>
                      <a:pt x="4457" y="1926"/>
                    </a:lnTo>
                    <a:lnTo>
                      <a:pt x="4450" y="1908"/>
                    </a:lnTo>
                    <a:lnTo>
                      <a:pt x="4442" y="1891"/>
                    </a:lnTo>
                    <a:lnTo>
                      <a:pt x="4433" y="1875"/>
                    </a:lnTo>
                    <a:lnTo>
                      <a:pt x="4425" y="1860"/>
                    </a:lnTo>
                    <a:lnTo>
                      <a:pt x="4416" y="1846"/>
                    </a:lnTo>
                    <a:close/>
                    <a:moveTo>
                      <a:pt x="3107" y="3339"/>
                    </a:moveTo>
                    <a:lnTo>
                      <a:pt x="3105" y="3351"/>
                    </a:lnTo>
                    <a:lnTo>
                      <a:pt x="3098" y="3363"/>
                    </a:lnTo>
                    <a:lnTo>
                      <a:pt x="3088" y="3377"/>
                    </a:lnTo>
                    <a:lnTo>
                      <a:pt x="3078" y="3392"/>
                    </a:lnTo>
                    <a:lnTo>
                      <a:pt x="3067" y="3406"/>
                    </a:lnTo>
                    <a:lnTo>
                      <a:pt x="3058" y="3420"/>
                    </a:lnTo>
                    <a:lnTo>
                      <a:pt x="3051" y="3433"/>
                    </a:lnTo>
                    <a:lnTo>
                      <a:pt x="3049" y="3443"/>
                    </a:lnTo>
                    <a:lnTo>
                      <a:pt x="3049" y="3454"/>
                    </a:lnTo>
                    <a:lnTo>
                      <a:pt x="3048" y="3464"/>
                    </a:lnTo>
                    <a:lnTo>
                      <a:pt x="3047" y="3474"/>
                    </a:lnTo>
                    <a:lnTo>
                      <a:pt x="3046" y="3486"/>
                    </a:lnTo>
                    <a:lnTo>
                      <a:pt x="3045" y="3498"/>
                    </a:lnTo>
                    <a:lnTo>
                      <a:pt x="3043" y="3510"/>
                    </a:lnTo>
                    <a:lnTo>
                      <a:pt x="3040" y="3522"/>
                    </a:lnTo>
                    <a:lnTo>
                      <a:pt x="3039" y="3534"/>
                    </a:lnTo>
                    <a:lnTo>
                      <a:pt x="3037" y="3546"/>
                    </a:lnTo>
                    <a:lnTo>
                      <a:pt x="3035" y="3558"/>
                    </a:lnTo>
                    <a:lnTo>
                      <a:pt x="3033" y="3570"/>
                    </a:lnTo>
                    <a:lnTo>
                      <a:pt x="3032" y="3582"/>
                    </a:lnTo>
                    <a:lnTo>
                      <a:pt x="3031" y="3593"/>
                    </a:lnTo>
                    <a:lnTo>
                      <a:pt x="3030" y="3605"/>
                    </a:lnTo>
                    <a:lnTo>
                      <a:pt x="3029" y="3615"/>
                    </a:lnTo>
                    <a:lnTo>
                      <a:pt x="3029" y="3625"/>
                    </a:lnTo>
                    <a:lnTo>
                      <a:pt x="3000" y="3627"/>
                    </a:lnTo>
                    <a:lnTo>
                      <a:pt x="2972" y="3633"/>
                    </a:lnTo>
                    <a:lnTo>
                      <a:pt x="2944" y="3644"/>
                    </a:lnTo>
                    <a:lnTo>
                      <a:pt x="2916" y="3657"/>
                    </a:lnTo>
                    <a:lnTo>
                      <a:pt x="2890" y="3674"/>
                    </a:lnTo>
                    <a:lnTo>
                      <a:pt x="2863" y="3693"/>
                    </a:lnTo>
                    <a:lnTo>
                      <a:pt x="2838" y="3716"/>
                    </a:lnTo>
                    <a:lnTo>
                      <a:pt x="2813" y="3740"/>
                    </a:lnTo>
                    <a:lnTo>
                      <a:pt x="2788" y="3767"/>
                    </a:lnTo>
                    <a:lnTo>
                      <a:pt x="2764" y="3795"/>
                    </a:lnTo>
                    <a:lnTo>
                      <a:pt x="2740" y="3823"/>
                    </a:lnTo>
                    <a:lnTo>
                      <a:pt x="2718" y="3853"/>
                    </a:lnTo>
                    <a:lnTo>
                      <a:pt x="2695" y="3884"/>
                    </a:lnTo>
                    <a:lnTo>
                      <a:pt x="2673" y="3915"/>
                    </a:lnTo>
                    <a:lnTo>
                      <a:pt x="2651" y="3946"/>
                    </a:lnTo>
                    <a:lnTo>
                      <a:pt x="2630" y="3977"/>
                    </a:lnTo>
                    <a:lnTo>
                      <a:pt x="2607" y="4028"/>
                    </a:lnTo>
                    <a:lnTo>
                      <a:pt x="2582" y="4077"/>
                    </a:lnTo>
                    <a:lnTo>
                      <a:pt x="2557" y="4123"/>
                    </a:lnTo>
                    <a:lnTo>
                      <a:pt x="2533" y="4167"/>
                    </a:lnTo>
                    <a:lnTo>
                      <a:pt x="2508" y="4209"/>
                    </a:lnTo>
                    <a:lnTo>
                      <a:pt x="2483" y="4249"/>
                    </a:lnTo>
                    <a:lnTo>
                      <a:pt x="2458" y="4286"/>
                    </a:lnTo>
                    <a:lnTo>
                      <a:pt x="2434" y="4322"/>
                    </a:lnTo>
                    <a:lnTo>
                      <a:pt x="2409" y="4355"/>
                    </a:lnTo>
                    <a:lnTo>
                      <a:pt x="2385" y="4387"/>
                    </a:lnTo>
                    <a:lnTo>
                      <a:pt x="2362" y="4417"/>
                    </a:lnTo>
                    <a:lnTo>
                      <a:pt x="2338" y="4445"/>
                    </a:lnTo>
                    <a:lnTo>
                      <a:pt x="2314" y="4471"/>
                    </a:lnTo>
                    <a:lnTo>
                      <a:pt x="2290" y="4496"/>
                    </a:lnTo>
                    <a:lnTo>
                      <a:pt x="2267" y="4519"/>
                    </a:lnTo>
                    <a:lnTo>
                      <a:pt x="2244" y="4541"/>
                    </a:lnTo>
                    <a:lnTo>
                      <a:pt x="2221" y="4561"/>
                    </a:lnTo>
                    <a:lnTo>
                      <a:pt x="2200" y="4580"/>
                    </a:lnTo>
                    <a:lnTo>
                      <a:pt x="2178" y="4598"/>
                    </a:lnTo>
                    <a:lnTo>
                      <a:pt x="2156" y="4614"/>
                    </a:lnTo>
                    <a:lnTo>
                      <a:pt x="2135" y="4629"/>
                    </a:lnTo>
                    <a:lnTo>
                      <a:pt x="2116" y="4643"/>
                    </a:lnTo>
                    <a:lnTo>
                      <a:pt x="2095" y="4656"/>
                    </a:lnTo>
                    <a:lnTo>
                      <a:pt x="2076" y="4668"/>
                    </a:lnTo>
                    <a:lnTo>
                      <a:pt x="2057" y="4679"/>
                    </a:lnTo>
                    <a:lnTo>
                      <a:pt x="2039" y="4690"/>
                    </a:lnTo>
                    <a:lnTo>
                      <a:pt x="2021" y="4699"/>
                    </a:lnTo>
                    <a:lnTo>
                      <a:pt x="2005" y="4708"/>
                    </a:lnTo>
                    <a:lnTo>
                      <a:pt x="1988" y="4716"/>
                    </a:lnTo>
                    <a:lnTo>
                      <a:pt x="1973" y="4724"/>
                    </a:lnTo>
                    <a:lnTo>
                      <a:pt x="1958" y="4731"/>
                    </a:lnTo>
                    <a:lnTo>
                      <a:pt x="1944" y="4737"/>
                    </a:lnTo>
                    <a:lnTo>
                      <a:pt x="1941" y="4760"/>
                    </a:lnTo>
                    <a:lnTo>
                      <a:pt x="1943" y="4777"/>
                    </a:lnTo>
                    <a:lnTo>
                      <a:pt x="1952" y="4792"/>
                    </a:lnTo>
                    <a:lnTo>
                      <a:pt x="1964" y="4802"/>
                    </a:lnTo>
                    <a:lnTo>
                      <a:pt x="1979" y="4809"/>
                    </a:lnTo>
                    <a:lnTo>
                      <a:pt x="1996" y="4814"/>
                    </a:lnTo>
                    <a:lnTo>
                      <a:pt x="2015" y="4815"/>
                    </a:lnTo>
                    <a:lnTo>
                      <a:pt x="2034" y="4813"/>
                    </a:lnTo>
                    <a:lnTo>
                      <a:pt x="2061" y="4802"/>
                    </a:lnTo>
                    <a:lnTo>
                      <a:pt x="2088" y="4790"/>
                    </a:lnTo>
                    <a:lnTo>
                      <a:pt x="2115" y="4775"/>
                    </a:lnTo>
                    <a:lnTo>
                      <a:pt x="2143" y="4759"/>
                    </a:lnTo>
                    <a:lnTo>
                      <a:pt x="2172" y="4741"/>
                    </a:lnTo>
                    <a:lnTo>
                      <a:pt x="2200" y="4722"/>
                    </a:lnTo>
                    <a:lnTo>
                      <a:pt x="2229" y="4700"/>
                    </a:lnTo>
                    <a:lnTo>
                      <a:pt x="2258" y="4677"/>
                    </a:lnTo>
                    <a:lnTo>
                      <a:pt x="2287" y="4653"/>
                    </a:lnTo>
                    <a:lnTo>
                      <a:pt x="2316" y="4627"/>
                    </a:lnTo>
                    <a:lnTo>
                      <a:pt x="2345" y="4600"/>
                    </a:lnTo>
                    <a:lnTo>
                      <a:pt x="2373" y="4571"/>
                    </a:lnTo>
                    <a:lnTo>
                      <a:pt x="2402" y="4541"/>
                    </a:lnTo>
                    <a:lnTo>
                      <a:pt x="2430" y="4511"/>
                    </a:lnTo>
                    <a:lnTo>
                      <a:pt x="2458" y="4479"/>
                    </a:lnTo>
                    <a:lnTo>
                      <a:pt x="2485" y="4447"/>
                    </a:lnTo>
                    <a:lnTo>
                      <a:pt x="2512" y="4414"/>
                    </a:lnTo>
                    <a:lnTo>
                      <a:pt x="2539" y="4380"/>
                    </a:lnTo>
                    <a:lnTo>
                      <a:pt x="2564" y="4346"/>
                    </a:lnTo>
                    <a:lnTo>
                      <a:pt x="2590" y="4311"/>
                    </a:lnTo>
                    <a:lnTo>
                      <a:pt x="2614" y="4276"/>
                    </a:lnTo>
                    <a:lnTo>
                      <a:pt x="2638" y="4240"/>
                    </a:lnTo>
                    <a:lnTo>
                      <a:pt x="2661" y="4203"/>
                    </a:lnTo>
                    <a:lnTo>
                      <a:pt x="2682" y="4167"/>
                    </a:lnTo>
                    <a:lnTo>
                      <a:pt x="2702" y="4131"/>
                    </a:lnTo>
                    <a:lnTo>
                      <a:pt x="2722" y="4095"/>
                    </a:lnTo>
                    <a:lnTo>
                      <a:pt x="2740" y="4059"/>
                    </a:lnTo>
                    <a:lnTo>
                      <a:pt x="2758" y="4024"/>
                    </a:lnTo>
                    <a:lnTo>
                      <a:pt x="2774" y="3988"/>
                    </a:lnTo>
                    <a:lnTo>
                      <a:pt x="2788" y="3952"/>
                    </a:lnTo>
                    <a:lnTo>
                      <a:pt x="2802" y="3917"/>
                    </a:lnTo>
                    <a:lnTo>
                      <a:pt x="2813" y="3883"/>
                    </a:lnTo>
                    <a:lnTo>
                      <a:pt x="2818" y="3873"/>
                    </a:lnTo>
                    <a:lnTo>
                      <a:pt x="2827" y="3861"/>
                    </a:lnTo>
                    <a:lnTo>
                      <a:pt x="2837" y="3847"/>
                    </a:lnTo>
                    <a:lnTo>
                      <a:pt x="2849" y="3833"/>
                    </a:lnTo>
                    <a:lnTo>
                      <a:pt x="2864" y="3817"/>
                    </a:lnTo>
                    <a:lnTo>
                      <a:pt x="2880" y="3801"/>
                    </a:lnTo>
                    <a:lnTo>
                      <a:pt x="2897" y="3784"/>
                    </a:lnTo>
                    <a:lnTo>
                      <a:pt x="2914" y="3768"/>
                    </a:lnTo>
                    <a:lnTo>
                      <a:pt x="2931" y="3750"/>
                    </a:lnTo>
                    <a:lnTo>
                      <a:pt x="2949" y="3734"/>
                    </a:lnTo>
                    <a:lnTo>
                      <a:pt x="2966" y="3717"/>
                    </a:lnTo>
                    <a:lnTo>
                      <a:pt x="2982" y="3702"/>
                    </a:lnTo>
                    <a:lnTo>
                      <a:pt x="2997" y="3687"/>
                    </a:lnTo>
                    <a:lnTo>
                      <a:pt x="3009" y="3674"/>
                    </a:lnTo>
                    <a:lnTo>
                      <a:pt x="3021" y="3661"/>
                    </a:lnTo>
                    <a:lnTo>
                      <a:pt x="3029" y="3651"/>
                    </a:lnTo>
                    <a:lnTo>
                      <a:pt x="3030" y="3690"/>
                    </a:lnTo>
                    <a:lnTo>
                      <a:pt x="3032" y="3732"/>
                    </a:lnTo>
                    <a:lnTo>
                      <a:pt x="3037" y="3774"/>
                    </a:lnTo>
                    <a:lnTo>
                      <a:pt x="3044" y="3817"/>
                    </a:lnTo>
                    <a:lnTo>
                      <a:pt x="3051" y="3862"/>
                    </a:lnTo>
                    <a:lnTo>
                      <a:pt x="3060" y="3906"/>
                    </a:lnTo>
                    <a:lnTo>
                      <a:pt x="3071" y="3950"/>
                    </a:lnTo>
                    <a:lnTo>
                      <a:pt x="3083" y="3994"/>
                    </a:lnTo>
                    <a:lnTo>
                      <a:pt x="3097" y="4037"/>
                    </a:lnTo>
                    <a:lnTo>
                      <a:pt x="3111" y="4079"/>
                    </a:lnTo>
                    <a:lnTo>
                      <a:pt x="3128" y="4121"/>
                    </a:lnTo>
                    <a:lnTo>
                      <a:pt x="3144" y="4160"/>
                    </a:lnTo>
                    <a:lnTo>
                      <a:pt x="3163" y="4198"/>
                    </a:lnTo>
                    <a:lnTo>
                      <a:pt x="3183" y="4234"/>
                    </a:lnTo>
                    <a:lnTo>
                      <a:pt x="3203" y="4267"/>
                    </a:lnTo>
                    <a:lnTo>
                      <a:pt x="3225" y="4297"/>
                    </a:lnTo>
                    <a:lnTo>
                      <a:pt x="3214" y="4298"/>
                    </a:lnTo>
                    <a:lnTo>
                      <a:pt x="3200" y="4299"/>
                    </a:lnTo>
                    <a:lnTo>
                      <a:pt x="3187" y="4303"/>
                    </a:lnTo>
                    <a:lnTo>
                      <a:pt x="3172" y="4306"/>
                    </a:lnTo>
                    <a:lnTo>
                      <a:pt x="3157" y="4311"/>
                    </a:lnTo>
                    <a:lnTo>
                      <a:pt x="3141" y="4315"/>
                    </a:lnTo>
                    <a:lnTo>
                      <a:pt x="3126" y="4321"/>
                    </a:lnTo>
                    <a:lnTo>
                      <a:pt x="3110" y="4327"/>
                    </a:lnTo>
                    <a:lnTo>
                      <a:pt x="3094" y="4333"/>
                    </a:lnTo>
                    <a:lnTo>
                      <a:pt x="3079" y="4340"/>
                    </a:lnTo>
                    <a:lnTo>
                      <a:pt x="3065" y="4346"/>
                    </a:lnTo>
                    <a:lnTo>
                      <a:pt x="3052" y="4353"/>
                    </a:lnTo>
                    <a:lnTo>
                      <a:pt x="3038" y="4359"/>
                    </a:lnTo>
                    <a:lnTo>
                      <a:pt x="3028" y="4365"/>
                    </a:lnTo>
                    <a:lnTo>
                      <a:pt x="3018" y="4371"/>
                    </a:lnTo>
                    <a:lnTo>
                      <a:pt x="3009" y="4376"/>
                    </a:lnTo>
                    <a:lnTo>
                      <a:pt x="3004" y="4370"/>
                    </a:lnTo>
                    <a:lnTo>
                      <a:pt x="3000" y="4363"/>
                    </a:lnTo>
                    <a:lnTo>
                      <a:pt x="2995" y="4357"/>
                    </a:lnTo>
                    <a:lnTo>
                      <a:pt x="2990" y="4350"/>
                    </a:lnTo>
                    <a:lnTo>
                      <a:pt x="2985" y="4344"/>
                    </a:lnTo>
                    <a:lnTo>
                      <a:pt x="2980" y="4338"/>
                    </a:lnTo>
                    <a:lnTo>
                      <a:pt x="2975" y="4330"/>
                    </a:lnTo>
                    <a:lnTo>
                      <a:pt x="2970" y="4324"/>
                    </a:lnTo>
                    <a:lnTo>
                      <a:pt x="2969" y="4305"/>
                    </a:lnTo>
                    <a:lnTo>
                      <a:pt x="2967" y="4286"/>
                    </a:lnTo>
                    <a:lnTo>
                      <a:pt x="2964" y="4267"/>
                    </a:lnTo>
                    <a:lnTo>
                      <a:pt x="2961" y="4250"/>
                    </a:lnTo>
                    <a:lnTo>
                      <a:pt x="2957" y="4233"/>
                    </a:lnTo>
                    <a:lnTo>
                      <a:pt x="2954" y="4219"/>
                    </a:lnTo>
                    <a:lnTo>
                      <a:pt x="2952" y="4205"/>
                    </a:lnTo>
                    <a:lnTo>
                      <a:pt x="2951" y="4195"/>
                    </a:lnTo>
                    <a:lnTo>
                      <a:pt x="2958" y="4185"/>
                    </a:lnTo>
                    <a:lnTo>
                      <a:pt x="2966" y="4176"/>
                    </a:lnTo>
                    <a:lnTo>
                      <a:pt x="2974" y="4167"/>
                    </a:lnTo>
                    <a:lnTo>
                      <a:pt x="2982" y="4159"/>
                    </a:lnTo>
                    <a:lnTo>
                      <a:pt x="2993" y="4153"/>
                    </a:lnTo>
                    <a:lnTo>
                      <a:pt x="3003" y="4148"/>
                    </a:lnTo>
                    <a:lnTo>
                      <a:pt x="3016" y="4145"/>
                    </a:lnTo>
                    <a:lnTo>
                      <a:pt x="3029" y="4144"/>
                    </a:lnTo>
                    <a:lnTo>
                      <a:pt x="3016" y="4135"/>
                    </a:lnTo>
                    <a:lnTo>
                      <a:pt x="3003" y="4129"/>
                    </a:lnTo>
                    <a:lnTo>
                      <a:pt x="2992" y="4126"/>
                    </a:lnTo>
                    <a:lnTo>
                      <a:pt x="2980" y="4126"/>
                    </a:lnTo>
                    <a:lnTo>
                      <a:pt x="2969" y="4131"/>
                    </a:lnTo>
                    <a:lnTo>
                      <a:pt x="2957" y="4138"/>
                    </a:lnTo>
                    <a:lnTo>
                      <a:pt x="2945" y="4152"/>
                    </a:lnTo>
                    <a:lnTo>
                      <a:pt x="2931" y="4168"/>
                    </a:lnTo>
                    <a:lnTo>
                      <a:pt x="2921" y="4168"/>
                    </a:lnTo>
                    <a:lnTo>
                      <a:pt x="2912" y="4168"/>
                    </a:lnTo>
                    <a:lnTo>
                      <a:pt x="2901" y="4168"/>
                    </a:lnTo>
                    <a:lnTo>
                      <a:pt x="2892" y="4168"/>
                    </a:lnTo>
                    <a:lnTo>
                      <a:pt x="2882" y="4168"/>
                    </a:lnTo>
                    <a:lnTo>
                      <a:pt x="2872" y="4168"/>
                    </a:lnTo>
                    <a:lnTo>
                      <a:pt x="2862" y="4168"/>
                    </a:lnTo>
                    <a:lnTo>
                      <a:pt x="2853" y="4168"/>
                    </a:lnTo>
                    <a:lnTo>
                      <a:pt x="2826" y="4205"/>
                    </a:lnTo>
                    <a:lnTo>
                      <a:pt x="2799" y="4243"/>
                    </a:lnTo>
                    <a:lnTo>
                      <a:pt x="2772" y="4280"/>
                    </a:lnTo>
                    <a:lnTo>
                      <a:pt x="2745" y="4317"/>
                    </a:lnTo>
                    <a:lnTo>
                      <a:pt x="2718" y="4354"/>
                    </a:lnTo>
                    <a:lnTo>
                      <a:pt x="2691" y="4391"/>
                    </a:lnTo>
                    <a:lnTo>
                      <a:pt x="2664" y="4428"/>
                    </a:lnTo>
                    <a:lnTo>
                      <a:pt x="2638" y="4466"/>
                    </a:lnTo>
                    <a:lnTo>
                      <a:pt x="2611" y="4504"/>
                    </a:lnTo>
                    <a:lnTo>
                      <a:pt x="2584" y="4541"/>
                    </a:lnTo>
                    <a:lnTo>
                      <a:pt x="2557" y="4578"/>
                    </a:lnTo>
                    <a:lnTo>
                      <a:pt x="2530" y="4615"/>
                    </a:lnTo>
                    <a:lnTo>
                      <a:pt x="2503" y="4653"/>
                    </a:lnTo>
                    <a:lnTo>
                      <a:pt x="2476" y="4690"/>
                    </a:lnTo>
                    <a:lnTo>
                      <a:pt x="2449" y="4727"/>
                    </a:lnTo>
                    <a:lnTo>
                      <a:pt x="2422" y="4764"/>
                    </a:lnTo>
                    <a:lnTo>
                      <a:pt x="2409" y="4780"/>
                    </a:lnTo>
                    <a:lnTo>
                      <a:pt x="2396" y="4795"/>
                    </a:lnTo>
                    <a:lnTo>
                      <a:pt x="2380" y="4813"/>
                    </a:lnTo>
                    <a:lnTo>
                      <a:pt x="2364" y="4830"/>
                    </a:lnTo>
                    <a:lnTo>
                      <a:pt x="2345" y="4850"/>
                    </a:lnTo>
                    <a:lnTo>
                      <a:pt x="2327" y="4869"/>
                    </a:lnTo>
                    <a:lnTo>
                      <a:pt x="2309" y="4889"/>
                    </a:lnTo>
                    <a:lnTo>
                      <a:pt x="2290" y="4910"/>
                    </a:lnTo>
                    <a:lnTo>
                      <a:pt x="2271" y="4930"/>
                    </a:lnTo>
                    <a:lnTo>
                      <a:pt x="2255" y="4951"/>
                    </a:lnTo>
                    <a:lnTo>
                      <a:pt x="2238" y="4973"/>
                    </a:lnTo>
                    <a:lnTo>
                      <a:pt x="2224" y="4993"/>
                    </a:lnTo>
                    <a:lnTo>
                      <a:pt x="2211" y="5014"/>
                    </a:lnTo>
                    <a:lnTo>
                      <a:pt x="2201" y="5035"/>
                    </a:lnTo>
                    <a:lnTo>
                      <a:pt x="2192" y="5055"/>
                    </a:lnTo>
                    <a:lnTo>
                      <a:pt x="2187" y="5075"/>
                    </a:lnTo>
                    <a:lnTo>
                      <a:pt x="2180" y="5098"/>
                    </a:lnTo>
                    <a:lnTo>
                      <a:pt x="2173" y="5120"/>
                    </a:lnTo>
                    <a:lnTo>
                      <a:pt x="2166" y="5145"/>
                    </a:lnTo>
                    <a:lnTo>
                      <a:pt x="2159" y="5170"/>
                    </a:lnTo>
                    <a:lnTo>
                      <a:pt x="2153" y="5197"/>
                    </a:lnTo>
                    <a:lnTo>
                      <a:pt x="2147" y="5222"/>
                    </a:lnTo>
                    <a:lnTo>
                      <a:pt x="2140" y="5250"/>
                    </a:lnTo>
                    <a:lnTo>
                      <a:pt x="2135" y="5278"/>
                    </a:lnTo>
                    <a:lnTo>
                      <a:pt x="2129" y="5307"/>
                    </a:lnTo>
                    <a:lnTo>
                      <a:pt x="2124" y="5336"/>
                    </a:lnTo>
                    <a:lnTo>
                      <a:pt x="2119" y="5366"/>
                    </a:lnTo>
                    <a:lnTo>
                      <a:pt x="2114" y="5396"/>
                    </a:lnTo>
                    <a:lnTo>
                      <a:pt x="2108" y="5426"/>
                    </a:lnTo>
                    <a:lnTo>
                      <a:pt x="2103" y="5457"/>
                    </a:lnTo>
                    <a:lnTo>
                      <a:pt x="2099" y="5488"/>
                    </a:lnTo>
                    <a:lnTo>
                      <a:pt x="2094" y="5518"/>
                    </a:lnTo>
                    <a:lnTo>
                      <a:pt x="2090" y="5549"/>
                    </a:lnTo>
                    <a:lnTo>
                      <a:pt x="2085" y="5580"/>
                    </a:lnTo>
                    <a:lnTo>
                      <a:pt x="2080" y="5611"/>
                    </a:lnTo>
                    <a:lnTo>
                      <a:pt x="2076" y="5642"/>
                    </a:lnTo>
                    <a:lnTo>
                      <a:pt x="2072" y="5673"/>
                    </a:lnTo>
                    <a:lnTo>
                      <a:pt x="2069" y="5703"/>
                    </a:lnTo>
                    <a:lnTo>
                      <a:pt x="2065" y="5733"/>
                    </a:lnTo>
                    <a:lnTo>
                      <a:pt x="2061" y="5762"/>
                    </a:lnTo>
                    <a:lnTo>
                      <a:pt x="2056" y="5792"/>
                    </a:lnTo>
                    <a:lnTo>
                      <a:pt x="2053" y="5821"/>
                    </a:lnTo>
                    <a:lnTo>
                      <a:pt x="2049" y="5849"/>
                    </a:lnTo>
                    <a:lnTo>
                      <a:pt x="2045" y="5877"/>
                    </a:lnTo>
                    <a:lnTo>
                      <a:pt x="2042" y="5904"/>
                    </a:lnTo>
                    <a:lnTo>
                      <a:pt x="2038" y="5930"/>
                    </a:lnTo>
                    <a:lnTo>
                      <a:pt x="2035" y="5956"/>
                    </a:lnTo>
                    <a:lnTo>
                      <a:pt x="2030" y="5980"/>
                    </a:lnTo>
                    <a:lnTo>
                      <a:pt x="2030" y="5991"/>
                    </a:lnTo>
                    <a:lnTo>
                      <a:pt x="2032" y="6002"/>
                    </a:lnTo>
                    <a:lnTo>
                      <a:pt x="2033" y="6014"/>
                    </a:lnTo>
                    <a:lnTo>
                      <a:pt x="2034" y="6027"/>
                    </a:lnTo>
                    <a:lnTo>
                      <a:pt x="2035" y="6040"/>
                    </a:lnTo>
                    <a:lnTo>
                      <a:pt x="2037" y="6055"/>
                    </a:lnTo>
                    <a:lnTo>
                      <a:pt x="2039" y="6068"/>
                    </a:lnTo>
                    <a:lnTo>
                      <a:pt x="2041" y="6082"/>
                    </a:lnTo>
                    <a:lnTo>
                      <a:pt x="2042" y="6095"/>
                    </a:lnTo>
                    <a:lnTo>
                      <a:pt x="2044" y="6107"/>
                    </a:lnTo>
                    <a:lnTo>
                      <a:pt x="2046" y="6119"/>
                    </a:lnTo>
                    <a:lnTo>
                      <a:pt x="2047" y="6130"/>
                    </a:lnTo>
                    <a:lnTo>
                      <a:pt x="2048" y="6140"/>
                    </a:lnTo>
                    <a:lnTo>
                      <a:pt x="2049" y="6149"/>
                    </a:lnTo>
                    <a:lnTo>
                      <a:pt x="2050" y="6156"/>
                    </a:lnTo>
                    <a:lnTo>
                      <a:pt x="2050" y="6162"/>
                    </a:lnTo>
                    <a:lnTo>
                      <a:pt x="2028" y="6188"/>
                    </a:lnTo>
                    <a:lnTo>
                      <a:pt x="2007" y="6214"/>
                    </a:lnTo>
                    <a:lnTo>
                      <a:pt x="1984" y="6240"/>
                    </a:lnTo>
                    <a:lnTo>
                      <a:pt x="1962" y="6265"/>
                    </a:lnTo>
                    <a:lnTo>
                      <a:pt x="1940" y="6291"/>
                    </a:lnTo>
                    <a:lnTo>
                      <a:pt x="1918" y="6317"/>
                    </a:lnTo>
                    <a:lnTo>
                      <a:pt x="1896" y="6343"/>
                    </a:lnTo>
                    <a:lnTo>
                      <a:pt x="1874" y="6369"/>
                    </a:lnTo>
                    <a:lnTo>
                      <a:pt x="1852" y="6394"/>
                    </a:lnTo>
                    <a:lnTo>
                      <a:pt x="1829" y="6420"/>
                    </a:lnTo>
                    <a:lnTo>
                      <a:pt x="1807" y="6446"/>
                    </a:lnTo>
                    <a:lnTo>
                      <a:pt x="1785" y="6473"/>
                    </a:lnTo>
                    <a:lnTo>
                      <a:pt x="1764" y="6499"/>
                    </a:lnTo>
                    <a:lnTo>
                      <a:pt x="1741" y="6524"/>
                    </a:lnTo>
                    <a:lnTo>
                      <a:pt x="1719" y="6550"/>
                    </a:lnTo>
                    <a:lnTo>
                      <a:pt x="1697" y="6576"/>
                    </a:lnTo>
                    <a:lnTo>
                      <a:pt x="1697" y="6526"/>
                    </a:lnTo>
                    <a:lnTo>
                      <a:pt x="1697" y="6474"/>
                    </a:lnTo>
                    <a:lnTo>
                      <a:pt x="1697" y="6422"/>
                    </a:lnTo>
                    <a:lnTo>
                      <a:pt x="1697" y="6372"/>
                    </a:lnTo>
                    <a:lnTo>
                      <a:pt x="1697" y="6320"/>
                    </a:lnTo>
                    <a:lnTo>
                      <a:pt x="1698" y="6268"/>
                    </a:lnTo>
                    <a:lnTo>
                      <a:pt x="1698" y="6217"/>
                    </a:lnTo>
                    <a:lnTo>
                      <a:pt x="1698" y="6165"/>
                    </a:lnTo>
                    <a:lnTo>
                      <a:pt x="1699" y="6114"/>
                    </a:lnTo>
                    <a:lnTo>
                      <a:pt x="1699" y="6062"/>
                    </a:lnTo>
                    <a:lnTo>
                      <a:pt x="1700" y="6010"/>
                    </a:lnTo>
                    <a:lnTo>
                      <a:pt x="1701" y="5960"/>
                    </a:lnTo>
                    <a:lnTo>
                      <a:pt x="1702" y="5908"/>
                    </a:lnTo>
                    <a:lnTo>
                      <a:pt x="1703" y="5856"/>
                    </a:lnTo>
                    <a:lnTo>
                      <a:pt x="1706" y="5806"/>
                    </a:lnTo>
                    <a:lnTo>
                      <a:pt x="1708" y="5754"/>
                    </a:lnTo>
                    <a:lnTo>
                      <a:pt x="1709" y="5704"/>
                    </a:lnTo>
                    <a:lnTo>
                      <a:pt x="1712" y="5653"/>
                    </a:lnTo>
                    <a:lnTo>
                      <a:pt x="1714" y="5602"/>
                    </a:lnTo>
                    <a:lnTo>
                      <a:pt x="1717" y="5552"/>
                    </a:lnTo>
                    <a:lnTo>
                      <a:pt x="1719" y="5501"/>
                    </a:lnTo>
                    <a:lnTo>
                      <a:pt x="1723" y="5452"/>
                    </a:lnTo>
                    <a:lnTo>
                      <a:pt x="1726" y="5402"/>
                    </a:lnTo>
                    <a:lnTo>
                      <a:pt x="1730" y="5353"/>
                    </a:lnTo>
                    <a:lnTo>
                      <a:pt x="1735" y="5304"/>
                    </a:lnTo>
                    <a:lnTo>
                      <a:pt x="1740" y="5256"/>
                    </a:lnTo>
                    <a:lnTo>
                      <a:pt x="1745" y="5207"/>
                    </a:lnTo>
                    <a:lnTo>
                      <a:pt x="1750" y="5158"/>
                    </a:lnTo>
                    <a:lnTo>
                      <a:pt x="1756" y="5111"/>
                    </a:lnTo>
                    <a:lnTo>
                      <a:pt x="1763" y="5063"/>
                    </a:lnTo>
                    <a:lnTo>
                      <a:pt x="1769" y="5017"/>
                    </a:lnTo>
                    <a:lnTo>
                      <a:pt x="1776" y="4971"/>
                    </a:lnTo>
                    <a:lnTo>
                      <a:pt x="1779" y="4954"/>
                    </a:lnTo>
                    <a:lnTo>
                      <a:pt x="1782" y="4938"/>
                    </a:lnTo>
                    <a:lnTo>
                      <a:pt x="1785" y="4922"/>
                    </a:lnTo>
                    <a:lnTo>
                      <a:pt x="1788" y="4907"/>
                    </a:lnTo>
                    <a:lnTo>
                      <a:pt x="1790" y="4891"/>
                    </a:lnTo>
                    <a:lnTo>
                      <a:pt x="1792" y="4877"/>
                    </a:lnTo>
                    <a:lnTo>
                      <a:pt x="1793" y="4862"/>
                    </a:lnTo>
                    <a:lnTo>
                      <a:pt x="1793" y="4847"/>
                    </a:lnTo>
                    <a:lnTo>
                      <a:pt x="1794" y="4832"/>
                    </a:lnTo>
                    <a:lnTo>
                      <a:pt x="1793" y="4818"/>
                    </a:lnTo>
                    <a:lnTo>
                      <a:pt x="1793" y="4803"/>
                    </a:lnTo>
                    <a:lnTo>
                      <a:pt x="1791" y="4789"/>
                    </a:lnTo>
                    <a:lnTo>
                      <a:pt x="1790" y="4773"/>
                    </a:lnTo>
                    <a:lnTo>
                      <a:pt x="1788" y="4758"/>
                    </a:lnTo>
                    <a:lnTo>
                      <a:pt x="1784" y="4742"/>
                    </a:lnTo>
                    <a:lnTo>
                      <a:pt x="1781" y="4727"/>
                    </a:lnTo>
                    <a:lnTo>
                      <a:pt x="1822" y="4719"/>
                    </a:lnTo>
                    <a:lnTo>
                      <a:pt x="1861" y="4705"/>
                    </a:lnTo>
                    <a:lnTo>
                      <a:pt x="1901" y="4688"/>
                    </a:lnTo>
                    <a:lnTo>
                      <a:pt x="1939" y="4666"/>
                    </a:lnTo>
                    <a:lnTo>
                      <a:pt x="1978" y="4641"/>
                    </a:lnTo>
                    <a:lnTo>
                      <a:pt x="2016" y="4612"/>
                    </a:lnTo>
                    <a:lnTo>
                      <a:pt x="2053" y="4579"/>
                    </a:lnTo>
                    <a:lnTo>
                      <a:pt x="2091" y="4544"/>
                    </a:lnTo>
                    <a:lnTo>
                      <a:pt x="2127" y="4507"/>
                    </a:lnTo>
                    <a:lnTo>
                      <a:pt x="2163" y="4467"/>
                    </a:lnTo>
                    <a:lnTo>
                      <a:pt x="2200" y="4424"/>
                    </a:lnTo>
                    <a:lnTo>
                      <a:pt x="2235" y="4381"/>
                    </a:lnTo>
                    <a:lnTo>
                      <a:pt x="2269" y="4336"/>
                    </a:lnTo>
                    <a:lnTo>
                      <a:pt x="2305" y="4289"/>
                    </a:lnTo>
                    <a:lnTo>
                      <a:pt x="2338" y="4242"/>
                    </a:lnTo>
                    <a:lnTo>
                      <a:pt x="2372" y="4194"/>
                    </a:lnTo>
                    <a:lnTo>
                      <a:pt x="2405" y="4146"/>
                    </a:lnTo>
                    <a:lnTo>
                      <a:pt x="2438" y="4098"/>
                    </a:lnTo>
                    <a:lnTo>
                      <a:pt x="2471" y="4050"/>
                    </a:lnTo>
                    <a:lnTo>
                      <a:pt x="2502" y="4003"/>
                    </a:lnTo>
                    <a:lnTo>
                      <a:pt x="2534" y="3957"/>
                    </a:lnTo>
                    <a:lnTo>
                      <a:pt x="2565" y="3912"/>
                    </a:lnTo>
                    <a:lnTo>
                      <a:pt x="2595" y="3869"/>
                    </a:lnTo>
                    <a:lnTo>
                      <a:pt x="2626" y="3828"/>
                    </a:lnTo>
                    <a:lnTo>
                      <a:pt x="2655" y="3788"/>
                    </a:lnTo>
                    <a:lnTo>
                      <a:pt x="2685" y="3752"/>
                    </a:lnTo>
                    <a:lnTo>
                      <a:pt x="2713" y="3718"/>
                    </a:lnTo>
                    <a:lnTo>
                      <a:pt x="2743" y="3687"/>
                    </a:lnTo>
                    <a:lnTo>
                      <a:pt x="2771" y="3659"/>
                    </a:lnTo>
                    <a:lnTo>
                      <a:pt x="2799" y="3636"/>
                    </a:lnTo>
                    <a:lnTo>
                      <a:pt x="2826" y="3615"/>
                    </a:lnTo>
                    <a:lnTo>
                      <a:pt x="2853" y="3599"/>
                    </a:lnTo>
                    <a:lnTo>
                      <a:pt x="2864" y="3594"/>
                    </a:lnTo>
                    <a:lnTo>
                      <a:pt x="2874" y="3587"/>
                    </a:lnTo>
                    <a:lnTo>
                      <a:pt x="2886" y="3580"/>
                    </a:lnTo>
                    <a:lnTo>
                      <a:pt x="2897" y="3570"/>
                    </a:lnTo>
                    <a:lnTo>
                      <a:pt x="2908" y="3561"/>
                    </a:lnTo>
                    <a:lnTo>
                      <a:pt x="2919" y="3551"/>
                    </a:lnTo>
                    <a:lnTo>
                      <a:pt x="2929" y="3539"/>
                    </a:lnTo>
                    <a:lnTo>
                      <a:pt x="2941" y="3527"/>
                    </a:lnTo>
                    <a:lnTo>
                      <a:pt x="2952" y="3515"/>
                    </a:lnTo>
                    <a:lnTo>
                      <a:pt x="2963" y="3502"/>
                    </a:lnTo>
                    <a:lnTo>
                      <a:pt x="2974" y="3489"/>
                    </a:lnTo>
                    <a:lnTo>
                      <a:pt x="2984" y="3474"/>
                    </a:lnTo>
                    <a:lnTo>
                      <a:pt x="2996" y="3461"/>
                    </a:lnTo>
                    <a:lnTo>
                      <a:pt x="3007" y="3447"/>
                    </a:lnTo>
                    <a:lnTo>
                      <a:pt x="3018" y="3432"/>
                    </a:lnTo>
                    <a:lnTo>
                      <a:pt x="3029" y="3418"/>
                    </a:lnTo>
                    <a:lnTo>
                      <a:pt x="3038" y="3408"/>
                    </a:lnTo>
                    <a:lnTo>
                      <a:pt x="3049" y="3399"/>
                    </a:lnTo>
                    <a:lnTo>
                      <a:pt x="3058" y="3389"/>
                    </a:lnTo>
                    <a:lnTo>
                      <a:pt x="3068" y="3379"/>
                    </a:lnTo>
                    <a:lnTo>
                      <a:pt x="3078" y="3369"/>
                    </a:lnTo>
                    <a:lnTo>
                      <a:pt x="3087" y="3359"/>
                    </a:lnTo>
                    <a:lnTo>
                      <a:pt x="3098" y="3350"/>
                    </a:lnTo>
                    <a:lnTo>
                      <a:pt x="3107" y="3339"/>
                    </a:lnTo>
                    <a:close/>
                    <a:moveTo>
                      <a:pt x="5851" y="4819"/>
                    </a:moveTo>
                    <a:lnTo>
                      <a:pt x="5841" y="4851"/>
                    </a:lnTo>
                    <a:lnTo>
                      <a:pt x="5830" y="4885"/>
                    </a:lnTo>
                    <a:lnTo>
                      <a:pt x="5817" y="4921"/>
                    </a:lnTo>
                    <a:lnTo>
                      <a:pt x="5806" y="4957"/>
                    </a:lnTo>
                    <a:lnTo>
                      <a:pt x="5794" y="4995"/>
                    </a:lnTo>
                    <a:lnTo>
                      <a:pt x="5783" y="5034"/>
                    </a:lnTo>
                    <a:lnTo>
                      <a:pt x="5772" y="5074"/>
                    </a:lnTo>
                    <a:lnTo>
                      <a:pt x="5760" y="5114"/>
                    </a:lnTo>
                    <a:lnTo>
                      <a:pt x="5750" y="5154"/>
                    </a:lnTo>
                    <a:lnTo>
                      <a:pt x="5740" y="5196"/>
                    </a:lnTo>
                    <a:lnTo>
                      <a:pt x="5732" y="5236"/>
                    </a:lnTo>
                    <a:lnTo>
                      <a:pt x="5726" y="5277"/>
                    </a:lnTo>
                    <a:lnTo>
                      <a:pt x="5720" y="5317"/>
                    </a:lnTo>
                    <a:lnTo>
                      <a:pt x="5715" y="5359"/>
                    </a:lnTo>
                    <a:lnTo>
                      <a:pt x="5712" y="5398"/>
                    </a:lnTo>
                    <a:lnTo>
                      <a:pt x="5711" y="5437"/>
                    </a:lnTo>
                    <a:lnTo>
                      <a:pt x="5722" y="5449"/>
                    </a:lnTo>
                    <a:lnTo>
                      <a:pt x="5736" y="5461"/>
                    </a:lnTo>
                    <a:lnTo>
                      <a:pt x="5754" y="5474"/>
                    </a:lnTo>
                    <a:lnTo>
                      <a:pt x="5775" y="5488"/>
                    </a:lnTo>
                    <a:lnTo>
                      <a:pt x="5795" y="5500"/>
                    </a:lnTo>
                    <a:lnTo>
                      <a:pt x="5816" y="5510"/>
                    </a:lnTo>
                    <a:lnTo>
                      <a:pt x="5835" y="5517"/>
                    </a:lnTo>
                    <a:lnTo>
                      <a:pt x="5851" y="5519"/>
                    </a:lnTo>
                    <a:lnTo>
                      <a:pt x="5851" y="4819"/>
                    </a:lnTo>
                    <a:close/>
                    <a:moveTo>
                      <a:pt x="5536" y="4506"/>
                    </a:moveTo>
                    <a:lnTo>
                      <a:pt x="5542" y="4551"/>
                    </a:lnTo>
                    <a:lnTo>
                      <a:pt x="5543" y="4591"/>
                    </a:lnTo>
                    <a:lnTo>
                      <a:pt x="5540" y="4626"/>
                    </a:lnTo>
                    <a:lnTo>
                      <a:pt x="5534" y="4656"/>
                    </a:lnTo>
                    <a:lnTo>
                      <a:pt x="5522" y="4682"/>
                    </a:lnTo>
                    <a:lnTo>
                      <a:pt x="5509" y="4706"/>
                    </a:lnTo>
                    <a:lnTo>
                      <a:pt x="5492" y="4727"/>
                    </a:lnTo>
                    <a:lnTo>
                      <a:pt x="5473" y="4745"/>
                    </a:lnTo>
                    <a:lnTo>
                      <a:pt x="5451" y="4763"/>
                    </a:lnTo>
                    <a:lnTo>
                      <a:pt x="5427" y="4780"/>
                    </a:lnTo>
                    <a:lnTo>
                      <a:pt x="5402" y="4796"/>
                    </a:lnTo>
                    <a:lnTo>
                      <a:pt x="5375" y="4813"/>
                    </a:lnTo>
                    <a:lnTo>
                      <a:pt x="5348" y="4830"/>
                    </a:lnTo>
                    <a:lnTo>
                      <a:pt x="5319" y="4849"/>
                    </a:lnTo>
                    <a:lnTo>
                      <a:pt x="5291" y="4869"/>
                    </a:lnTo>
                    <a:lnTo>
                      <a:pt x="5262" y="4893"/>
                    </a:lnTo>
                    <a:lnTo>
                      <a:pt x="5262" y="4884"/>
                    </a:lnTo>
                    <a:lnTo>
                      <a:pt x="5262" y="4878"/>
                    </a:lnTo>
                    <a:lnTo>
                      <a:pt x="5262" y="4877"/>
                    </a:lnTo>
                    <a:lnTo>
                      <a:pt x="5262" y="4879"/>
                    </a:lnTo>
                    <a:lnTo>
                      <a:pt x="5263" y="4885"/>
                    </a:lnTo>
                    <a:lnTo>
                      <a:pt x="5263" y="4894"/>
                    </a:lnTo>
                    <a:lnTo>
                      <a:pt x="5263" y="4907"/>
                    </a:lnTo>
                    <a:lnTo>
                      <a:pt x="5263" y="4921"/>
                    </a:lnTo>
                    <a:lnTo>
                      <a:pt x="5263" y="4938"/>
                    </a:lnTo>
                    <a:lnTo>
                      <a:pt x="5263" y="4956"/>
                    </a:lnTo>
                    <a:lnTo>
                      <a:pt x="5263" y="4977"/>
                    </a:lnTo>
                    <a:lnTo>
                      <a:pt x="5263" y="4998"/>
                    </a:lnTo>
                    <a:lnTo>
                      <a:pt x="5262" y="5021"/>
                    </a:lnTo>
                    <a:lnTo>
                      <a:pt x="5262" y="5044"/>
                    </a:lnTo>
                    <a:lnTo>
                      <a:pt x="5261" y="5068"/>
                    </a:lnTo>
                    <a:lnTo>
                      <a:pt x="5260" y="5091"/>
                    </a:lnTo>
                    <a:lnTo>
                      <a:pt x="5259" y="5115"/>
                    </a:lnTo>
                    <a:lnTo>
                      <a:pt x="5258" y="5139"/>
                    </a:lnTo>
                    <a:lnTo>
                      <a:pt x="5256" y="5161"/>
                    </a:lnTo>
                    <a:lnTo>
                      <a:pt x="5254" y="5181"/>
                    </a:lnTo>
                    <a:lnTo>
                      <a:pt x="5251" y="5201"/>
                    </a:lnTo>
                    <a:lnTo>
                      <a:pt x="5249" y="5218"/>
                    </a:lnTo>
                    <a:lnTo>
                      <a:pt x="5246" y="5235"/>
                    </a:lnTo>
                    <a:lnTo>
                      <a:pt x="5243" y="5248"/>
                    </a:lnTo>
                    <a:lnTo>
                      <a:pt x="5239" y="5259"/>
                    </a:lnTo>
                    <a:lnTo>
                      <a:pt x="5236" y="5266"/>
                    </a:lnTo>
                    <a:lnTo>
                      <a:pt x="5231" y="5270"/>
                    </a:lnTo>
                    <a:lnTo>
                      <a:pt x="5227" y="5271"/>
                    </a:lnTo>
                    <a:lnTo>
                      <a:pt x="5221" y="5268"/>
                    </a:lnTo>
                    <a:lnTo>
                      <a:pt x="5215" y="5260"/>
                    </a:lnTo>
                    <a:lnTo>
                      <a:pt x="5209" y="5247"/>
                    </a:lnTo>
                    <a:lnTo>
                      <a:pt x="5203" y="5231"/>
                    </a:lnTo>
                    <a:lnTo>
                      <a:pt x="5191" y="5216"/>
                    </a:lnTo>
                    <a:lnTo>
                      <a:pt x="5179" y="5204"/>
                    </a:lnTo>
                    <a:lnTo>
                      <a:pt x="5166" y="5192"/>
                    </a:lnTo>
                    <a:lnTo>
                      <a:pt x="5152" y="5180"/>
                    </a:lnTo>
                    <a:lnTo>
                      <a:pt x="5138" y="5170"/>
                    </a:lnTo>
                    <a:lnTo>
                      <a:pt x="5124" y="5159"/>
                    </a:lnTo>
                    <a:lnTo>
                      <a:pt x="5109" y="5149"/>
                    </a:lnTo>
                    <a:lnTo>
                      <a:pt x="5095" y="5140"/>
                    </a:lnTo>
                    <a:lnTo>
                      <a:pt x="5080" y="5130"/>
                    </a:lnTo>
                    <a:lnTo>
                      <a:pt x="5066" y="5120"/>
                    </a:lnTo>
                    <a:lnTo>
                      <a:pt x="5051" y="5110"/>
                    </a:lnTo>
                    <a:lnTo>
                      <a:pt x="5038" y="5099"/>
                    </a:lnTo>
                    <a:lnTo>
                      <a:pt x="5023" y="5088"/>
                    </a:lnTo>
                    <a:lnTo>
                      <a:pt x="5011" y="5076"/>
                    </a:lnTo>
                    <a:lnTo>
                      <a:pt x="4998" y="5063"/>
                    </a:lnTo>
                    <a:lnTo>
                      <a:pt x="4987" y="5049"/>
                    </a:lnTo>
                    <a:lnTo>
                      <a:pt x="4990" y="5084"/>
                    </a:lnTo>
                    <a:lnTo>
                      <a:pt x="4999" y="5113"/>
                    </a:lnTo>
                    <a:lnTo>
                      <a:pt x="5014" y="5137"/>
                    </a:lnTo>
                    <a:lnTo>
                      <a:pt x="5031" y="5155"/>
                    </a:lnTo>
                    <a:lnTo>
                      <a:pt x="5050" y="5171"/>
                    </a:lnTo>
                    <a:lnTo>
                      <a:pt x="5070" y="5183"/>
                    </a:lnTo>
                    <a:lnTo>
                      <a:pt x="5088" y="5194"/>
                    </a:lnTo>
                    <a:lnTo>
                      <a:pt x="5105" y="5204"/>
                    </a:lnTo>
                    <a:lnTo>
                      <a:pt x="5128" y="5218"/>
                    </a:lnTo>
                    <a:lnTo>
                      <a:pt x="5154" y="5243"/>
                    </a:lnTo>
                    <a:lnTo>
                      <a:pt x="5183" y="5276"/>
                    </a:lnTo>
                    <a:lnTo>
                      <a:pt x="5215" y="5316"/>
                    </a:lnTo>
                    <a:lnTo>
                      <a:pt x="5248" y="5362"/>
                    </a:lnTo>
                    <a:lnTo>
                      <a:pt x="5284" y="5411"/>
                    </a:lnTo>
                    <a:lnTo>
                      <a:pt x="5320" y="5464"/>
                    </a:lnTo>
                    <a:lnTo>
                      <a:pt x="5357" y="5518"/>
                    </a:lnTo>
                    <a:lnTo>
                      <a:pt x="5394" y="5573"/>
                    </a:lnTo>
                    <a:lnTo>
                      <a:pt x="5431" y="5624"/>
                    </a:lnTo>
                    <a:lnTo>
                      <a:pt x="5466" y="5674"/>
                    </a:lnTo>
                    <a:lnTo>
                      <a:pt x="5501" y="5719"/>
                    </a:lnTo>
                    <a:lnTo>
                      <a:pt x="5533" y="5757"/>
                    </a:lnTo>
                    <a:lnTo>
                      <a:pt x="5563" y="5789"/>
                    </a:lnTo>
                    <a:lnTo>
                      <a:pt x="5590" y="5812"/>
                    </a:lnTo>
                    <a:lnTo>
                      <a:pt x="5614" y="5825"/>
                    </a:lnTo>
                    <a:lnTo>
                      <a:pt x="5623" y="5832"/>
                    </a:lnTo>
                    <a:lnTo>
                      <a:pt x="5633" y="5838"/>
                    </a:lnTo>
                    <a:lnTo>
                      <a:pt x="5644" y="5845"/>
                    </a:lnTo>
                    <a:lnTo>
                      <a:pt x="5656" y="5852"/>
                    </a:lnTo>
                    <a:lnTo>
                      <a:pt x="5669" y="5859"/>
                    </a:lnTo>
                    <a:lnTo>
                      <a:pt x="5682" y="5866"/>
                    </a:lnTo>
                    <a:lnTo>
                      <a:pt x="5697" y="5872"/>
                    </a:lnTo>
                    <a:lnTo>
                      <a:pt x="5711" y="5878"/>
                    </a:lnTo>
                    <a:lnTo>
                      <a:pt x="5727" y="5883"/>
                    </a:lnTo>
                    <a:lnTo>
                      <a:pt x="5742" y="5887"/>
                    </a:lnTo>
                    <a:lnTo>
                      <a:pt x="5760" y="5889"/>
                    </a:lnTo>
                    <a:lnTo>
                      <a:pt x="5777" y="5892"/>
                    </a:lnTo>
                    <a:lnTo>
                      <a:pt x="5795" y="5892"/>
                    </a:lnTo>
                    <a:lnTo>
                      <a:pt x="5813" y="5891"/>
                    </a:lnTo>
                    <a:lnTo>
                      <a:pt x="5832" y="5887"/>
                    </a:lnTo>
                    <a:lnTo>
                      <a:pt x="5851" y="5882"/>
                    </a:lnTo>
                    <a:lnTo>
                      <a:pt x="5851" y="5687"/>
                    </a:lnTo>
                    <a:lnTo>
                      <a:pt x="5839" y="5688"/>
                    </a:lnTo>
                    <a:lnTo>
                      <a:pt x="5825" y="5689"/>
                    </a:lnTo>
                    <a:lnTo>
                      <a:pt x="5809" y="5692"/>
                    </a:lnTo>
                    <a:lnTo>
                      <a:pt x="5791" y="5696"/>
                    </a:lnTo>
                    <a:lnTo>
                      <a:pt x="5773" y="5701"/>
                    </a:lnTo>
                    <a:lnTo>
                      <a:pt x="5754" y="5706"/>
                    </a:lnTo>
                    <a:lnTo>
                      <a:pt x="5733" y="5712"/>
                    </a:lnTo>
                    <a:lnTo>
                      <a:pt x="5713" y="5717"/>
                    </a:lnTo>
                    <a:lnTo>
                      <a:pt x="5693" y="5722"/>
                    </a:lnTo>
                    <a:lnTo>
                      <a:pt x="5673" y="5728"/>
                    </a:lnTo>
                    <a:lnTo>
                      <a:pt x="5653" y="5734"/>
                    </a:lnTo>
                    <a:lnTo>
                      <a:pt x="5634" y="5738"/>
                    </a:lnTo>
                    <a:lnTo>
                      <a:pt x="5617" y="5742"/>
                    </a:lnTo>
                    <a:lnTo>
                      <a:pt x="5601" y="5745"/>
                    </a:lnTo>
                    <a:lnTo>
                      <a:pt x="5587" y="5746"/>
                    </a:lnTo>
                    <a:lnTo>
                      <a:pt x="5574" y="5747"/>
                    </a:lnTo>
                    <a:lnTo>
                      <a:pt x="5560" y="5727"/>
                    </a:lnTo>
                    <a:lnTo>
                      <a:pt x="5543" y="5709"/>
                    </a:lnTo>
                    <a:lnTo>
                      <a:pt x="5527" y="5689"/>
                    </a:lnTo>
                    <a:lnTo>
                      <a:pt x="5510" y="5670"/>
                    </a:lnTo>
                    <a:lnTo>
                      <a:pt x="5492" y="5651"/>
                    </a:lnTo>
                    <a:lnTo>
                      <a:pt x="5475" y="5631"/>
                    </a:lnTo>
                    <a:lnTo>
                      <a:pt x="5456" y="5612"/>
                    </a:lnTo>
                    <a:lnTo>
                      <a:pt x="5438" y="5592"/>
                    </a:lnTo>
                    <a:lnTo>
                      <a:pt x="5420" y="5574"/>
                    </a:lnTo>
                    <a:lnTo>
                      <a:pt x="5401" y="5554"/>
                    </a:lnTo>
                    <a:lnTo>
                      <a:pt x="5383" y="5534"/>
                    </a:lnTo>
                    <a:lnTo>
                      <a:pt x="5366" y="5515"/>
                    </a:lnTo>
                    <a:lnTo>
                      <a:pt x="5349" y="5495"/>
                    </a:lnTo>
                    <a:lnTo>
                      <a:pt x="5332" y="5476"/>
                    </a:lnTo>
                    <a:lnTo>
                      <a:pt x="5316" y="5457"/>
                    </a:lnTo>
                    <a:lnTo>
                      <a:pt x="5301" y="5437"/>
                    </a:lnTo>
                    <a:lnTo>
                      <a:pt x="5324" y="5401"/>
                    </a:lnTo>
                    <a:lnTo>
                      <a:pt x="5347" y="5365"/>
                    </a:lnTo>
                    <a:lnTo>
                      <a:pt x="5369" y="5330"/>
                    </a:lnTo>
                    <a:lnTo>
                      <a:pt x="5390" y="5295"/>
                    </a:lnTo>
                    <a:lnTo>
                      <a:pt x="5410" y="5261"/>
                    </a:lnTo>
                    <a:lnTo>
                      <a:pt x="5431" y="5228"/>
                    </a:lnTo>
                    <a:lnTo>
                      <a:pt x="5450" y="5196"/>
                    </a:lnTo>
                    <a:lnTo>
                      <a:pt x="5468" y="5165"/>
                    </a:lnTo>
                    <a:lnTo>
                      <a:pt x="5486" y="5134"/>
                    </a:lnTo>
                    <a:lnTo>
                      <a:pt x="5503" y="5105"/>
                    </a:lnTo>
                    <a:lnTo>
                      <a:pt x="5518" y="5077"/>
                    </a:lnTo>
                    <a:lnTo>
                      <a:pt x="5532" y="5049"/>
                    </a:lnTo>
                    <a:lnTo>
                      <a:pt x="5545" y="5023"/>
                    </a:lnTo>
                    <a:lnTo>
                      <a:pt x="5557" y="4998"/>
                    </a:lnTo>
                    <a:lnTo>
                      <a:pt x="5567" y="4976"/>
                    </a:lnTo>
                    <a:lnTo>
                      <a:pt x="5575" y="4953"/>
                    </a:lnTo>
                    <a:lnTo>
                      <a:pt x="5583" y="4933"/>
                    </a:lnTo>
                    <a:lnTo>
                      <a:pt x="5589" y="4914"/>
                    </a:lnTo>
                    <a:lnTo>
                      <a:pt x="5593" y="4896"/>
                    </a:lnTo>
                    <a:lnTo>
                      <a:pt x="5595" y="4881"/>
                    </a:lnTo>
                    <a:lnTo>
                      <a:pt x="5595" y="4867"/>
                    </a:lnTo>
                    <a:lnTo>
                      <a:pt x="5594" y="4855"/>
                    </a:lnTo>
                    <a:lnTo>
                      <a:pt x="5590" y="4845"/>
                    </a:lnTo>
                    <a:lnTo>
                      <a:pt x="5585" y="4835"/>
                    </a:lnTo>
                    <a:lnTo>
                      <a:pt x="5577" y="4829"/>
                    </a:lnTo>
                    <a:lnTo>
                      <a:pt x="5567" y="4824"/>
                    </a:lnTo>
                    <a:lnTo>
                      <a:pt x="5555" y="4822"/>
                    </a:lnTo>
                    <a:lnTo>
                      <a:pt x="5540" y="4821"/>
                    </a:lnTo>
                    <a:lnTo>
                      <a:pt x="5523" y="4823"/>
                    </a:lnTo>
                    <a:lnTo>
                      <a:pt x="5504" y="4827"/>
                    </a:lnTo>
                    <a:lnTo>
                      <a:pt x="5482" y="4833"/>
                    </a:lnTo>
                    <a:lnTo>
                      <a:pt x="5457" y="4841"/>
                    </a:lnTo>
                    <a:lnTo>
                      <a:pt x="5472" y="4831"/>
                    </a:lnTo>
                    <a:lnTo>
                      <a:pt x="5486" y="4820"/>
                    </a:lnTo>
                    <a:lnTo>
                      <a:pt x="5501" y="4807"/>
                    </a:lnTo>
                    <a:lnTo>
                      <a:pt x="5515" y="4794"/>
                    </a:lnTo>
                    <a:lnTo>
                      <a:pt x="5530" y="4780"/>
                    </a:lnTo>
                    <a:lnTo>
                      <a:pt x="5543" y="4764"/>
                    </a:lnTo>
                    <a:lnTo>
                      <a:pt x="5557" y="4749"/>
                    </a:lnTo>
                    <a:lnTo>
                      <a:pt x="5570" y="4732"/>
                    </a:lnTo>
                    <a:lnTo>
                      <a:pt x="5583" y="4714"/>
                    </a:lnTo>
                    <a:lnTo>
                      <a:pt x="5595" y="4697"/>
                    </a:lnTo>
                    <a:lnTo>
                      <a:pt x="5606" y="4678"/>
                    </a:lnTo>
                    <a:lnTo>
                      <a:pt x="5617" y="4660"/>
                    </a:lnTo>
                    <a:lnTo>
                      <a:pt x="5627" y="4640"/>
                    </a:lnTo>
                    <a:lnTo>
                      <a:pt x="5637" y="4622"/>
                    </a:lnTo>
                    <a:lnTo>
                      <a:pt x="5645" y="4602"/>
                    </a:lnTo>
                    <a:lnTo>
                      <a:pt x="5653" y="4582"/>
                    </a:lnTo>
                    <a:lnTo>
                      <a:pt x="5639" y="4573"/>
                    </a:lnTo>
                    <a:lnTo>
                      <a:pt x="5624" y="4563"/>
                    </a:lnTo>
                    <a:lnTo>
                      <a:pt x="5609" y="4553"/>
                    </a:lnTo>
                    <a:lnTo>
                      <a:pt x="5594" y="4544"/>
                    </a:lnTo>
                    <a:lnTo>
                      <a:pt x="5579" y="4534"/>
                    </a:lnTo>
                    <a:lnTo>
                      <a:pt x="5565" y="4525"/>
                    </a:lnTo>
                    <a:lnTo>
                      <a:pt x="5550" y="4515"/>
                    </a:lnTo>
                    <a:lnTo>
                      <a:pt x="5536" y="4506"/>
                    </a:lnTo>
                    <a:close/>
                    <a:moveTo>
                      <a:pt x="3717" y="5593"/>
                    </a:moveTo>
                    <a:lnTo>
                      <a:pt x="3719" y="5600"/>
                    </a:lnTo>
                    <a:lnTo>
                      <a:pt x="3723" y="5612"/>
                    </a:lnTo>
                    <a:lnTo>
                      <a:pt x="3728" y="5626"/>
                    </a:lnTo>
                    <a:lnTo>
                      <a:pt x="3734" y="5643"/>
                    </a:lnTo>
                    <a:lnTo>
                      <a:pt x="3741" y="5663"/>
                    </a:lnTo>
                    <a:lnTo>
                      <a:pt x="3749" y="5686"/>
                    </a:lnTo>
                    <a:lnTo>
                      <a:pt x="3758" y="5711"/>
                    </a:lnTo>
                    <a:lnTo>
                      <a:pt x="3768" y="5738"/>
                    </a:lnTo>
                    <a:lnTo>
                      <a:pt x="3778" y="5766"/>
                    </a:lnTo>
                    <a:lnTo>
                      <a:pt x="3790" y="5797"/>
                    </a:lnTo>
                    <a:lnTo>
                      <a:pt x="3801" y="5828"/>
                    </a:lnTo>
                    <a:lnTo>
                      <a:pt x="3814" y="5861"/>
                    </a:lnTo>
                    <a:lnTo>
                      <a:pt x="3826" y="5895"/>
                    </a:lnTo>
                    <a:lnTo>
                      <a:pt x="3840" y="5929"/>
                    </a:lnTo>
                    <a:lnTo>
                      <a:pt x="3853" y="5964"/>
                    </a:lnTo>
                    <a:lnTo>
                      <a:pt x="3867" y="5999"/>
                    </a:lnTo>
                    <a:lnTo>
                      <a:pt x="3880" y="6034"/>
                    </a:lnTo>
                    <a:lnTo>
                      <a:pt x="3894" y="6068"/>
                    </a:lnTo>
                    <a:lnTo>
                      <a:pt x="3906" y="6103"/>
                    </a:lnTo>
                    <a:lnTo>
                      <a:pt x="3920" y="6136"/>
                    </a:lnTo>
                    <a:lnTo>
                      <a:pt x="3932" y="6169"/>
                    </a:lnTo>
                    <a:lnTo>
                      <a:pt x="3946" y="6200"/>
                    </a:lnTo>
                    <a:lnTo>
                      <a:pt x="3957" y="6230"/>
                    </a:lnTo>
                    <a:lnTo>
                      <a:pt x="3968" y="6258"/>
                    </a:lnTo>
                    <a:lnTo>
                      <a:pt x="3980" y="6285"/>
                    </a:lnTo>
                    <a:lnTo>
                      <a:pt x="3990" y="6310"/>
                    </a:lnTo>
                    <a:lnTo>
                      <a:pt x="4000" y="6331"/>
                    </a:lnTo>
                    <a:lnTo>
                      <a:pt x="4008" y="6351"/>
                    </a:lnTo>
                    <a:lnTo>
                      <a:pt x="4015" y="6368"/>
                    </a:lnTo>
                    <a:lnTo>
                      <a:pt x="4022" y="6381"/>
                    </a:lnTo>
                    <a:lnTo>
                      <a:pt x="4028" y="6391"/>
                    </a:lnTo>
                    <a:lnTo>
                      <a:pt x="4032" y="6397"/>
                    </a:lnTo>
                    <a:lnTo>
                      <a:pt x="4014" y="6420"/>
                    </a:lnTo>
                    <a:lnTo>
                      <a:pt x="3996" y="6445"/>
                    </a:lnTo>
                    <a:lnTo>
                      <a:pt x="3979" y="6470"/>
                    </a:lnTo>
                    <a:lnTo>
                      <a:pt x="3960" y="6496"/>
                    </a:lnTo>
                    <a:lnTo>
                      <a:pt x="3941" y="6522"/>
                    </a:lnTo>
                    <a:lnTo>
                      <a:pt x="3922" y="6549"/>
                    </a:lnTo>
                    <a:lnTo>
                      <a:pt x="3903" y="6576"/>
                    </a:lnTo>
                    <a:lnTo>
                      <a:pt x="3884" y="6604"/>
                    </a:lnTo>
                    <a:lnTo>
                      <a:pt x="3865" y="6632"/>
                    </a:lnTo>
                    <a:lnTo>
                      <a:pt x="3846" y="6659"/>
                    </a:lnTo>
                    <a:lnTo>
                      <a:pt x="3827" y="6687"/>
                    </a:lnTo>
                    <a:lnTo>
                      <a:pt x="3809" y="6712"/>
                    </a:lnTo>
                    <a:lnTo>
                      <a:pt x="3790" y="6738"/>
                    </a:lnTo>
                    <a:lnTo>
                      <a:pt x="3772" y="6764"/>
                    </a:lnTo>
                    <a:lnTo>
                      <a:pt x="3755" y="6788"/>
                    </a:lnTo>
                    <a:lnTo>
                      <a:pt x="3737" y="6812"/>
                    </a:lnTo>
                    <a:lnTo>
                      <a:pt x="3344" y="6812"/>
                    </a:lnTo>
                    <a:lnTo>
                      <a:pt x="3378" y="6790"/>
                    </a:lnTo>
                    <a:lnTo>
                      <a:pt x="3415" y="6764"/>
                    </a:lnTo>
                    <a:lnTo>
                      <a:pt x="3454" y="6735"/>
                    </a:lnTo>
                    <a:lnTo>
                      <a:pt x="3494" y="6701"/>
                    </a:lnTo>
                    <a:lnTo>
                      <a:pt x="3536" y="6665"/>
                    </a:lnTo>
                    <a:lnTo>
                      <a:pt x="3577" y="6626"/>
                    </a:lnTo>
                    <a:lnTo>
                      <a:pt x="3619" y="6584"/>
                    </a:lnTo>
                    <a:lnTo>
                      <a:pt x="3660" y="6541"/>
                    </a:lnTo>
                    <a:lnTo>
                      <a:pt x="3700" y="6496"/>
                    </a:lnTo>
                    <a:lnTo>
                      <a:pt x="3738" y="6448"/>
                    </a:lnTo>
                    <a:lnTo>
                      <a:pt x="3773" y="6400"/>
                    </a:lnTo>
                    <a:lnTo>
                      <a:pt x="3807" y="6351"/>
                    </a:lnTo>
                    <a:lnTo>
                      <a:pt x="3837" y="6301"/>
                    </a:lnTo>
                    <a:lnTo>
                      <a:pt x="3863" y="6252"/>
                    </a:lnTo>
                    <a:lnTo>
                      <a:pt x="3884" y="6202"/>
                    </a:lnTo>
                    <a:lnTo>
                      <a:pt x="3902" y="6154"/>
                    </a:lnTo>
                    <a:lnTo>
                      <a:pt x="3897" y="6143"/>
                    </a:lnTo>
                    <a:lnTo>
                      <a:pt x="3887" y="6124"/>
                    </a:lnTo>
                    <a:lnTo>
                      <a:pt x="3877" y="6096"/>
                    </a:lnTo>
                    <a:lnTo>
                      <a:pt x="3864" y="6062"/>
                    </a:lnTo>
                    <a:lnTo>
                      <a:pt x="3849" y="6022"/>
                    </a:lnTo>
                    <a:lnTo>
                      <a:pt x="3834" y="5978"/>
                    </a:lnTo>
                    <a:lnTo>
                      <a:pt x="3818" y="5931"/>
                    </a:lnTo>
                    <a:lnTo>
                      <a:pt x="3801" y="5882"/>
                    </a:lnTo>
                    <a:lnTo>
                      <a:pt x="3786" y="5834"/>
                    </a:lnTo>
                    <a:lnTo>
                      <a:pt x="3770" y="5786"/>
                    </a:lnTo>
                    <a:lnTo>
                      <a:pt x="3756" y="5741"/>
                    </a:lnTo>
                    <a:lnTo>
                      <a:pt x="3743" y="5700"/>
                    </a:lnTo>
                    <a:lnTo>
                      <a:pt x="3733" y="5662"/>
                    </a:lnTo>
                    <a:lnTo>
                      <a:pt x="3725" y="5631"/>
                    </a:lnTo>
                    <a:lnTo>
                      <a:pt x="3719" y="5608"/>
                    </a:lnTo>
                    <a:lnTo>
                      <a:pt x="3717" y="5593"/>
                    </a:lnTo>
                    <a:close/>
                    <a:moveTo>
                      <a:pt x="1600" y="3443"/>
                    </a:moveTo>
                    <a:lnTo>
                      <a:pt x="1621" y="3455"/>
                    </a:lnTo>
                    <a:lnTo>
                      <a:pt x="1641" y="3467"/>
                    </a:lnTo>
                    <a:lnTo>
                      <a:pt x="1659" y="3481"/>
                    </a:lnTo>
                    <a:lnTo>
                      <a:pt x="1673" y="3496"/>
                    </a:lnTo>
                    <a:lnTo>
                      <a:pt x="1687" y="3514"/>
                    </a:lnTo>
                    <a:lnTo>
                      <a:pt x="1697" y="3532"/>
                    </a:lnTo>
                    <a:lnTo>
                      <a:pt x="1706" y="3553"/>
                    </a:lnTo>
                    <a:lnTo>
                      <a:pt x="1713" y="3575"/>
                    </a:lnTo>
                    <a:lnTo>
                      <a:pt x="1718" y="3598"/>
                    </a:lnTo>
                    <a:lnTo>
                      <a:pt x="1721" y="3624"/>
                    </a:lnTo>
                    <a:lnTo>
                      <a:pt x="1723" y="3652"/>
                    </a:lnTo>
                    <a:lnTo>
                      <a:pt x="1724" y="3682"/>
                    </a:lnTo>
                    <a:lnTo>
                      <a:pt x="1723" y="3714"/>
                    </a:lnTo>
                    <a:lnTo>
                      <a:pt x="1721" y="3747"/>
                    </a:lnTo>
                    <a:lnTo>
                      <a:pt x="1718" y="3783"/>
                    </a:lnTo>
                    <a:lnTo>
                      <a:pt x="1714" y="3821"/>
                    </a:lnTo>
                    <a:lnTo>
                      <a:pt x="1713" y="3830"/>
                    </a:lnTo>
                    <a:lnTo>
                      <a:pt x="1712" y="3837"/>
                    </a:lnTo>
                    <a:lnTo>
                      <a:pt x="1711" y="3845"/>
                    </a:lnTo>
                    <a:lnTo>
                      <a:pt x="1709" y="3853"/>
                    </a:lnTo>
                    <a:lnTo>
                      <a:pt x="1707" y="3863"/>
                    </a:lnTo>
                    <a:lnTo>
                      <a:pt x="1703" y="3872"/>
                    </a:lnTo>
                    <a:lnTo>
                      <a:pt x="1701" y="3882"/>
                    </a:lnTo>
                    <a:lnTo>
                      <a:pt x="1698" y="3893"/>
                    </a:lnTo>
                    <a:lnTo>
                      <a:pt x="1694" y="3904"/>
                    </a:lnTo>
                    <a:lnTo>
                      <a:pt x="1691" y="3916"/>
                    </a:lnTo>
                    <a:lnTo>
                      <a:pt x="1687" y="3929"/>
                    </a:lnTo>
                    <a:lnTo>
                      <a:pt x="1682" y="3943"/>
                    </a:lnTo>
                    <a:lnTo>
                      <a:pt x="1676" y="3958"/>
                    </a:lnTo>
                    <a:lnTo>
                      <a:pt x="1671" y="3974"/>
                    </a:lnTo>
                    <a:lnTo>
                      <a:pt x="1665" y="3992"/>
                    </a:lnTo>
                    <a:lnTo>
                      <a:pt x="1659" y="4010"/>
                    </a:lnTo>
                    <a:lnTo>
                      <a:pt x="1630" y="3972"/>
                    </a:lnTo>
                    <a:lnTo>
                      <a:pt x="1599" y="3940"/>
                    </a:lnTo>
                    <a:lnTo>
                      <a:pt x="1564" y="3915"/>
                    </a:lnTo>
                    <a:lnTo>
                      <a:pt x="1528" y="3896"/>
                    </a:lnTo>
                    <a:lnTo>
                      <a:pt x="1491" y="3882"/>
                    </a:lnTo>
                    <a:lnTo>
                      <a:pt x="1452" y="3874"/>
                    </a:lnTo>
                    <a:lnTo>
                      <a:pt x="1414" y="3869"/>
                    </a:lnTo>
                    <a:lnTo>
                      <a:pt x="1375" y="3869"/>
                    </a:lnTo>
                    <a:lnTo>
                      <a:pt x="1337" y="3873"/>
                    </a:lnTo>
                    <a:lnTo>
                      <a:pt x="1301" y="3879"/>
                    </a:lnTo>
                    <a:lnTo>
                      <a:pt x="1265" y="3890"/>
                    </a:lnTo>
                    <a:lnTo>
                      <a:pt x="1232" y="3901"/>
                    </a:lnTo>
                    <a:lnTo>
                      <a:pt x="1201" y="3914"/>
                    </a:lnTo>
                    <a:lnTo>
                      <a:pt x="1174" y="3930"/>
                    </a:lnTo>
                    <a:lnTo>
                      <a:pt x="1149" y="3946"/>
                    </a:lnTo>
                    <a:lnTo>
                      <a:pt x="1129" y="3963"/>
                    </a:lnTo>
                    <a:lnTo>
                      <a:pt x="1173" y="3943"/>
                    </a:lnTo>
                    <a:lnTo>
                      <a:pt x="1215" y="3928"/>
                    </a:lnTo>
                    <a:lnTo>
                      <a:pt x="1256" y="3916"/>
                    </a:lnTo>
                    <a:lnTo>
                      <a:pt x="1296" y="3909"/>
                    </a:lnTo>
                    <a:lnTo>
                      <a:pt x="1335" y="3905"/>
                    </a:lnTo>
                    <a:lnTo>
                      <a:pt x="1371" y="3905"/>
                    </a:lnTo>
                    <a:lnTo>
                      <a:pt x="1408" y="3907"/>
                    </a:lnTo>
                    <a:lnTo>
                      <a:pt x="1442" y="3912"/>
                    </a:lnTo>
                    <a:lnTo>
                      <a:pt x="1474" y="3919"/>
                    </a:lnTo>
                    <a:lnTo>
                      <a:pt x="1505" y="3930"/>
                    </a:lnTo>
                    <a:lnTo>
                      <a:pt x="1534" y="3941"/>
                    </a:lnTo>
                    <a:lnTo>
                      <a:pt x="1561" y="3955"/>
                    </a:lnTo>
                    <a:lnTo>
                      <a:pt x="1587" y="3970"/>
                    </a:lnTo>
                    <a:lnTo>
                      <a:pt x="1610" y="3986"/>
                    </a:lnTo>
                    <a:lnTo>
                      <a:pt x="1632" y="4002"/>
                    </a:lnTo>
                    <a:lnTo>
                      <a:pt x="1651" y="4020"/>
                    </a:lnTo>
                    <a:lnTo>
                      <a:pt x="1667" y="4040"/>
                    </a:lnTo>
                    <a:lnTo>
                      <a:pt x="1682" y="4066"/>
                    </a:lnTo>
                    <a:lnTo>
                      <a:pt x="1694" y="4098"/>
                    </a:lnTo>
                    <a:lnTo>
                      <a:pt x="1705" y="4133"/>
                    </a:lnTo>
                    <a:lnTo>
                      <a:pt x="1714" y="4172"/>
                    </a:lnTo>
                    <a:lnTo>
                      <a:pt x="1722" y="4214"/>
                    </a:lnTo>
                    <a:lnTo>
                      <a:pt x="1728" y="4256"/>
                    </a:lnTo>
                    <a:lnTo>
                      <a:pt x="1735" y="4300"/>
                    </a:lnTo>
                    <a:lnTo>
                      <a:pt x="1740" y="4344"/>
                    </a:lnTo>
                    <a:lnTo>
                      <a:pt x="1744" y="4387"/>
                    </a:lnTo>
                    <a:lnTo>
                      <a:pt x="1749" y="4428"/>
                    </a:lnTo>
                    <a:lnTo>
                      <a:pt x="1754" y="4467"/>
                    </a:lnTo>
                    <a:lnTo>
                      <a:pt x="1760" y="4502"/>
                    </a:lnTo>
                    <a:lnTo>
                      <a:pt x="1766" y="4533"/>
                    </a:lnTo>
                    <a:lnTo>
                      <a:pt x="1773" y="4560"/>
                    </a:lnTo>
                    <a:lnTo>
                      <a:pt x="1781" y="4579"/>
                    </a:lnTo>
                    <a:lnTo>
                      <a:pt x="1779" y="4551"/>
                    </a:lnTo>
                    <a:lnTo>
                      <a:pt x="1778" y="4520"/>
                    </a:lnTo>
                    <a:lnTo>
                      <a:pt x="1778" y="4485"/>
                    </a:lnTo>
                    <a:lnTo>
                      <a:pt x="1777" y="4448"/>
                    </a:lnTo>
                    <a:lnTo>
                      <a:pt x="1777" y="4409"/>
                    </a:lnTo>
                    <a:lnTo>
                      <a:pt x="1778" y="4367"/>
                    </a:lnTo>
                    <a:lnTo>
                      <a:pt x="1778" y="4323"/>
                    </a:lnTo>
                    <a:lnTo>
                      <a:pt x="1778" y="4278"/>
                    </a:lnTo>
                    <a:lnTo>
                      <a:pt x="1778" y="4231"/>
                    </a:lnTo>
                    <a:lnTo>
                      <a:pt x="1778" y="4183"/>
                    </a:lnTo>
                    <a:lnTo>
                      <a:pt x="1778" y="4134"/>
                    </a:lnTo>
                    <a:lnTo>
                      <a:pt x="1778" y="4085"/>
                    </a:lnTo>
                    <a:lnTo>
                      <a:pt x="1777" y="4036"/>
                    </a:lnTo>
                    <a:lnTo>
                      <a:pt x="1776" y="3987"/>
                    </a:lnTo>
                    <a:lnTo>
                      <a:pt x="1775" y="3938"/>
                    </a:lnTo>
                    <a:lnTo>
                      <a:pt x="1773" y="3890"/>
                    </a:lnTo>
                    <a:lnTo>
                      <a:pt x="1770" y="3842"/>
                    </a:lnTo>
                    <a:lnTo>
                      <a:pt x="1767" y="3797"/>
                    </a:lnTo>
                    <a:lnTo>
                      <a:pt x="1762" y="3751"/>
                    </a:lnTo>
                    <a:lnTo>
                      <a:pt x="1756" y="3709"/>
                    </a:lnTo>
                    <a:lnTo>
                      <a:pt x="1751" y="3669"/>
                    </a:lnTo>
                    <a:lnTo>
                      <a:pt x="1744" y="3630"/>
                    </a:lnTo>
                    <a:lnTo>
                      <a:pt x="1736" y="3594"/>
                    </a:lnTo>
                    <a:lnTo>
                      <a:pt x="1726" y="3562"/>
                    </a:lnTo>
                    <a:lnTo>
                      <a:pt x="1715" y="3533"/>
                    </a:lnTo>
                    <a:lnTo>
                      <a:pt x="1703" y="3507"/>
                    </a:lnTo>
                    <a:lnTo>
                      <a:pt x="1690" y="3485"/>
                    </a:lnTo>
                    <a:lnTo>
                      <a:pt x="1675" y="3467"/>
                    </a:lnTo>
                    <a:lnTo>
                      <a:pt x="1659" y="3454"/>
                    </a:lnTo>
                    <a:lnTo>
                      <a:pt x="1641" y="3446"/>
                    </a:lnTo>
                    <a:lnTo>
                      <a:pt x="1621" y="3441"/>
                    </a:lnTo>
                    <a:lnTo>
                      <a:pt x="1600" y="3443"/>
                    </a:lnTo>
                    <a:close/>
                    <a:moveTo>
                      <a:pt x="5025" y="5999"/>
                    </a:moveTo>
                    <a:lnTo>
                      <a:pt x="5039" y="5995"/>
                    </a:lnTo>
                    <a:lnTo>
                      <a:pt x="5052" y="5989"/>
                    </a:lnTo>
                    <a:lnTo>
                      <a:pt x="5064" y="5980"/>
                    </a:lnTo>
                    <a:lnTo>
                      <a:pt x="5073" y="5971"/>
                    </a:lnTo>
                    <a:lnTo>
                      <a:pt x="5082" y="5960"/>
                    </a:lnTo>
                    <a:lnTo>
                      <a:pt x="5090" y="5948"/>
                    </a:lnTo>
                    <a:lnTo>
                      <a:pt x="5096" y="5935"/>
                    </a:lnTo>
                    <a:lnTo>
                      <a:pt x="5101" y="5920"/>
                    </a:lnTo>
                    <a:lnTo>
                      <a:pt x="5104" y="5906"/>
                    </a:lnTo>
                    <a:lnTo>
                      <a:pt x="5106" y="5891"/>
                    </a:lnTo>
                    <a:lnTo>
                      <a:pt x="5106" y="5875"/>
                    </a:lnTo>
                    <a:lnTo>
                      <a:pt x="5105" y="5859"/>
                    </a:lnTo>
                    <a:lnTo>
                      <a:pt x="5103" y="5842"/>
                    </a:lnTo>
                    <a:lnTo>
                      <a:pt x="5099" y="5825"/>
                    </a:lnTo>
                    <a:lnTo>
                      <a:pt x="5094" y="5810"/>
                    </a:lnTo>
                    <a:lnTo>
                      <a:pt x="5086" y="5793"/>
                    </a:lnTo>
                    <a:lnTo>
                      <a:pt x="5088" y="5807"/>
                    </a:lnTo>
                    <a:lnTo>
                      <a:pt x="5090" y="5821"/>
                    </a:lnTo>
                    <a:lnTo>
                      <a:pt x="5090" y="5835"/>
                    </a:lnTo>
                    <a:lnTo>
                      <a:pt x="5088" y="5848"/>
                    </a:lnTo>
                    <a:lnTo>
                      <a:pt x="5086" y="5861"/>
                    </a:lnTo>
                    <a:lnTo>
                      <a:pt x="5084" y="5873"/>
                    </a:lnTo>
                    <a:lnTo>
                      <a:pt x="5080" y="5885"/>
                    </a:lnTo>
                    <a:lnTo>
                      <a:pt x="5076" y="5897"/>
                    </a:lnTo>
                    <a:lnTo>
                      <a:pt x="5070" y="5908"/>
                    </a:lnTo>
                    <a:lnTo>
                      <a:pt x="5064" y="5918"/>
                    </a:lnTo>
                    <a:lnTo>
                      <a:pt x="5057" y="5928"/>
                    </a:lnTo>
                    <a:lnTo>
                      <a:pt x="5049" y="5936"/>
                    </a:lnTo>
                    <a:lnTo>
                      <a:pt x="5041" y="5944"/>
                    </a:lnTo>
                    <a:lnTo>
                      <a:pt x="5032" y="5950"/>
                    </a:lnTo>
                    <a:lnTo>
                      <a:pt x="5023" y="5956"/>
                    </a:lnTo>
                    <a:lnTo>
                      <a:pt x="5013" y="5960"/>
                    </a:lnTo>
                    <a:lnTo>
                      <a:pt x="4992" y="5964"/>
                    </a:lnTo>
                    <a:lnTo>
                      <a:pt x="4972" y="5963"/>
                    </a:lnTo>
                    <a:lnTo>
                      <a:pt x="4953" y="5958"/>
                    </a:lnTo>
                    <a:lnTo>
                      <a:pt x="4935" y="5946"/>
                    </a:lnTo>
                    <a:lnTo>
                      <a:pt x="4918" y="5932"/>
                    </a:lnTo>
                    <a:lnTo>
                      <a:pt x="4905" y="5912"/>
                    </a:lnTo>
                    <a:lnTo>
                      <a:pt x="4893" y="5889"/>
                    </a:lnTo>
                    <a:lnTo>
                      <a:pt x="4886" y="5864"/>
                    </a:lnTo>
                    <a:lnTo>
                      <a:pt x="4888" y="5893"/>
                    </a:lnTo>
                    <a:lnTo>
                      <a:pt x="4895" y="5921"/>
                    </a:lnTo>
                    <a:lnTo>
                      <a:pt x="4906" y="5947"/>
                    </a:lnTo>
                    <a:lnTo>
                      <a:pt x="4921" y="5970"/>
                    </a:lnTo>
                    <a:lnTo>
                      <a:pt x="4940" y="5988"/>
                    </a:lnTo>
                    <a:lnTo>
                      <a:pt x="4964" y="5999"/>
                    </a:lnTo>
                    <a:lnTo>
                      <a:pt x="4992" y="6003"/>
                    </a:lnTo>
                    <a:lnTo>
                      <a:pt x="5025" y="59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39" name="Freeform 1255"/>
              <p:cNvSpPr>
                <a:spLocks noEditPoints="1"/>
              </p:cNvSpPr>
              <p:nvPr/>
            </p:nvSpPr>
            <p:spPr bwMode="auto">
              <a:xfrm>
                <a:off x="2670" y="3265"/>
                <a:ext cx="277" cy="388"/>
              </a:xfrm>
              <a:custGeom>
                <a:avLst/>
                <a:gdLst>
                  <a:gd name="T0" fmla="*/ 2711 w 3056"/>
                  <a:gd name="T1" fmla="*/ 99 h 4271"/>
                  <a:gd name="T2" fmla="*/ 2720 w 3056"/>
                  <a:gd name="T3" fmla="*/ 158 h 4271"/>
                  <a:gd name="T4" fmla="*/ 2803 w 3056"/>
                  <a:gd name="T5" fmla="*/ 175 h 4271"/>
                  <a:gd name="T6" fmla="*/ 2871 w 3056"/>
                  <a:gd name="T7" fmla="*/ 201 h 4271"/>
                  <a:gd name="T8" fmla="*/ 2941 w 3056"/>
                  <a:gd name="T9" fmla="*/ 165 h 4271"/>
                  <a:gd name="T10" fmla="*/ 2993 w 3056"/>
                  <a:gd name="T11" fmla="*/ 136 h 4271"/>
                  <a:gd name="T12" fmla="*/ 3051 w 3056"/>
                  <a:gd name="T13" fmla="*/ 123 h 4271"/>
                  <a:gd name="T14" fmla="*/ 3022 w 3056"/>
                  <a:gd name="T15" fmla="*/ 83 h 4271"/>
                  <a:gd name="T16" fmla="*/ 2958 w 3056"/>
                  <a:gd name="T17" fmla="*/ 93 h 4271"/>
                  <a:gd name="T18" fmla="*/ 2867 w 3056"/>
                  <a:gd name="T19" fmla="*/ 33 h 4271"/>
                  <a:gd name="T20" fmla="*/ 2415 w 3056"/>
                  <a:gd name="T21" fmla="*/ 337 h 4271"/>
                  <a:gd name="T22" fmla="*/ 2477 w 3056"/>
                  <a:gd name="T23" fmla="*/ 384 h 4271"/>
                  <a:gd name="T24" fmla="*/ 2527 w 3056"/>
                  <a:gd name="T25" fmla="*/ 407 h 4271"/>
                  <a:gd name="T26" fmla="*/ 2584 w 3056"/>
                  <a:gd name="T27" fmla="*/ 461 h 4271"/>
                  <a:gd name="T28" fmla="*/ 2587 w 3056"/>
                  <a:gd name="T29" fmla="*/ 580 h 4271"/>
                  <a:gd name="T30" fmla="*/ 2461 w 3056"/>
                  <a:gd name="T31" fmla="*/ 517 h 4271"/>
                  <a:gd name="T32" fmla="*/ 2425 w 3056"/>
                  <a:gd name="T33" fmla="*/ 415 h 4271"/>
                  <a:gd name="T34" fmla="*/ 441 w 3056"/>
                  <a:gd name="T35" fmla="*/ 3879 h 4271"/>
                  <a:gd name="T36" fmla="*/ 439 w 3056"/>
                  <a:gd name="T37" fmla="*/ 3909 h 4271"/>
                  <a:gd name="T38" fmla="*/ 1871 w 3056"/>
                  <a:gd name="T39" fmla="*/ 2084 h 4271"/>
                  <a:gd name="T40" fmla="*/ 1888 w 3056"/>
                  <a:gd name="T41" fmla="*/ 2031 h 4271"/>
                  <a:gd name="T42" fmla="*/ 1895 w 3056"/>
                  <a:gd name="T43" fmla="*/ 1948 h 4271"/>
                  <a:gd name="T44" fmla="*/ 1963 w 3056"/>
                  <a:gd name="T45" fmla="*/ 1614 h 4271"/>
                  <a:gd name="T46" fmla="*/ 1917 w 3056"/>
                  <a:gd name="T47" fmla="*/ 1668 h 4271"/>
                  <a:gd name="T48" fmla="*/ 2018 w 3056"/>
                  <a:gd name="T49" fmla="*/ 1579 h 4271"/>
                  <a:gd name="T50" fmla="*/ 2232 w 3056"/>
                  <a:gd name="T51" fmla="*/ 1441 h 4271"/>
                  <a:gd name="T52" fmla="*/ 2250 w 3056"/>
                  <a:gd name="T53" fmla="*/ 1442 h 4271"/>
                  <a:gd name="T54" fmla="*/ 2449 w 3056"/>
                  <a:gd name="T55" fmla="*/ 1087 h 4271"/>
                  <a:gd name="T56" fmla="*/ 2509 w 3056"/>
                  <a:gd name="T57" fmla="*/ 1044 h 4271"/>
                  <a:gd name="T58" fmla="*/ 2488 w 3056"/>
                  <a:gd name="T59" fmla="*/ 1042 h 4271"/>
                  <a:gd name="T60" fmla="*/ 2525 w 3056"/>
                  <a:gd name="T61" fmla="*/ 631 h 4271"/>
                  <a:gd name="T62" fmla="*/ 2405 w 3056"/>
                  <a:gd name="T63" fmla="*/ 706 h 4271"/>
                  <a:gd name="T64" fmla="*/ 2504 w 3056"/>
                  <a:gd name="T65" fmla="*/ 658 h 4271"/>
                  <a:gd name="T66" fmla="*/ 76 w 3056"/>
                  <a:gd name="T67" fmla="*/ 3950 h 4271"/>
                  <a:gd name="T68" fmla="*/ 0 w 3056"/>
                  <a:gd name="T69" fmla="*/ 4064 h 4271"/>
                  <a:gd name="T70" fmla="*/ 75 w 3056"/>
                  <a:gd name="T71" fmla="*/ 3933 h 4271"/>
                  <a:gd name="T72" fmla="*/ 45 w 3056"/>
                  <a:gd name="T73" fmla="*/ 4180 h 4271"/>
                  <a:gd name="T74" fmla="*/ 35 w 3056"/>
                  <a:gd name="T75" fmla="*/ 4251 h 4271"/>
                  <a:gd name="T76" fmla="*/ 39 w 3056"/>
                  <a:gd name="T77" fmla="*/ 4149 h 4271"/>
                  <a:gd name="T78" fmla="*/ 608 w 3056"/>
                  <a:gd name="T79" fmla="*/ 3246 h 4271"/>
                  <a:gd name="T80" fmla="*/ 683 w 3056"/>
                  <a:gd name="T81" fmla="*/ 3174 h 4271"/>
                  <a:gd name="T82" fmla="*/ 784 w 3056"/>
                  <a:gd name="T83" fmla="*/ 3141 h 4271"/>
                  <a:gd name="T84" fmla="*/ 706 w 3056"/>
                  <a:gd name="T85" fmla="*/ 3138 h 4271"/>
                  <a:gd name="T86" fmla="*/ 627 w 3056"/>
                  <a:gd name="T87" fmla="*/ 3174 h 4271"/>
                  <a:gd name="T88" fmla="*/ 579 w 3056"/>
                  <a:gd name="T89" fmla="*/ 3237 h 4271"/>
                  <a:gd name="T90" fmla="*/ 577 w 3056"/>
                  <a:gd name="T91" fmla="*/ 3315 h 4271"/>
                  <a:gd name="T92" fmla="*/ 1058 w 3056"/>
                  <a:gd name="T93" fmla="*/ 3123 h 4271"/>
                  <a:gd name="T94" fmla="*/ 1158 w 3056"/>
                  <a:gd name="T95" fmla="*/ 3081 h 4271"/>
                  <a:gd name="T96" fmla="*/ 1185 w 3056"/>
                  <a:gd name="T97" fmla="*/ 3020 h 4271"/>
                  <a:gd name="T98" fmla="*/ 1112 w 3056"/>
                  <a:gd name="T99" fmla="*/ 3085 h 4271"/>
                  <a:gd name="T100" fmla="*/ 1027 w 3056"/>
                  <a:gd name="T101" fmla="*/ 3112 h 4271"/>
                  <a:gd name="T102" fmla="*/ 1172 w 3056"/>
                  <a:gd name="T103" fmla="*/ 2471 h 4271"/>
                  <a:gd name="T104" fmla="*/ 1296 w 3056"/>
                  <a:gd name="T105" fmla="*/ 2374 h 4271"/>
                  <a:gd name="T106" fmla="*/ 1163 w 3056"/>
                  <a:gd name="T107" fmla="*/ 2459 h 4271"/>
                  <a:gd name="T108" fmla="*/ 2114 w 3056"/>
                  <a:gd name="T109" fmla="*/ 1192 h 4271"/>
                  <a:gd name="T110" fmla="*/ 2188 w 3056"/>
                  <a:gd name="T111" fmla="*/ 1169 h 4271"/>
                  <a:gd name="T112" fmla="*/ 2268 w 3056"/>
                  <a:gd name="T113" fmla="*/ 1147 h 4271"/>
                  <a:gd name="T114" fmla="*/ 2177 w 3056"/>
                  <a:gd name="T115" fmla="*/ 1157 h 4271"/>
                  <a:gd name="T116" fmla="*/ 2112 w 3056"/>
                  <a:gd name="T117" fmla="*/ 1178 h 4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056" h="4271">
                    <a:moveTo>
                      <a:pt x="2781" y="0"/>
                    </a:moveTo>
                    <a:lnTo>
                      <a:pt x="2765" y="16"/>
                    </a:lnTo>
                    <a:lnTo>
                      <a:pt x="2749" y="35"/>
                    </a:lnTo>
                    <a:lnTo>
                      <a:pt x="2735" y="56"/>
                    </a:lnTo>
                    <a:lnTo>
                      <a:pt x="2722" y="77"/>
                    </a:lnTo>
                    <a:lnTo>
                      <a:pt x="2711" y="99"/>
                    </a:lnTo>
                    <a:lnTo>
                      <a:pt x="2700" y="120"/>
                    </a:lnTo>
                    <a:lnTo>
                      <a:pt x="2691" y="138"/>
                    </a:lnTo>
                    <a:lnTo>
                      <a:pt x="2684" y="155"/>
                    </a:lnTo>
                    <a:lnTo>
                      <a:pt x="2695" y="155"/>
                    </a:lnTo>
                    <a:lnTo>
                      <a:pt x="2707" y="156"/>
                    </a:lnTo>
                    <a:lnTo>
                      <a:pt x="2720" y="158"/>
                    </a:lnTo>
                    <a:lnTo>
                      <a:pt x="2733" y="159"/>
                    </a:lnTo>
                    <a:lnTo>
                      <a:pt x="2747" y="162"/>
                    </a:lnTo>
                    <a:lnTo>
                      <a:pt x="2761" y="164"/>
                    </a:lnTo>
                    <a:lnTo>
                      <a:pt x="2775" y="168"/>
                    </a:lnTo>
                    <a:lnTo>
                      <a:pt x="2789" y="171"/>
                    </a:lnTo>
                    <a:lnTo>
                      <a:pt x="2803" y="175"/>
                    </a:lnTo>
                    <a:lnTo>
                      <a:pt x="2816" y="179"/>
                    </a:lnTo>
                    <a:lnTo>
                      <a:pt x="2829" y="184"/>
                    </a:lnTo>
                    <a:lnTo>
                      <a:pt x="2840" y="188"/>
                    </a:lnTo>
                    <a:lnTo>
                      <a:pt x="2852" y="192"/>
                    </a:lnTo>
                    <a:lnTo>
                      <a:pt x="2862" y="197"/>
                    </a:lnTo>
                    <a:lnTo>
                      <a:pt x="2871" y="201"/>
                    </a:lnTo>
                    <a:lnTo>
                      <a:pt x="2880" y="206"/>
                    </a:lnTo>
                    <a:lnTo>
                      <a:pt x="2895" y="197"/>
                    </a:lnTo>
                    <a:lnTo>
                      <a:pt x="2909" y="188"/>
                    </a:lnTo>
                    <a:lnTo>
                      <a:pt x="2920" y="179"/>
                    </a:lnTo>
                    <a:lnTo>
                      <a:pt x="2932" y="171"/>
                    </a:lnTo>
                    <a:lnTo>
                      <a:pt x="2941" y="165"/>
                    </a:lnTo>
                    <a:lnTo>
                      <a:pt x="2950" y="158"/>
                    </a:lnTo>
                    <a:lnTo>
                      <a:pt x="2959" y="153"/>
                    </a:lnTo>
                    <a:lnTo>
                      <a:pt x="2967" y="147"/>
                    </a:lnTo>
                    <a:lnTo>
                      <a:pt x="2975" y="143"/>
                    </a:lnTo>
                    <a:lnTo>
                      <a:pt x="2984" y="139"/>
                    </a:lnTo>
                    <a:lnTo>
                      <a:pt x="2993" y="136"/>
                    </a:lnTo>
                    <a:lnTo>
                      <a:pt x="3003" y="133"/>
                    </a:lnTo>
                    <a:lnTo>
                      <a:pt x="3014" y="131"/>
                    </a:lnTo>
                    <a:lnTo>
                      <a:pt x="3026" y="130"/>
                    </a:lnTo>
                    <a:lnTo>
                      <a:pt x="3041" y="129"/>
                    </a:lnTo>
                    <a:lnTo>
                      <a:pt x="3056" y="129"/>
                    </a:lnTo>
                    <a:lnTo>
                      <a:pt x="3051" y="123"/>
                    </a:lnTo>
                    <a:lnTo>
                      <a:pt x="3046" y="116"/>
                    </a:lnTo>
                    <a:lnTo>
                      <a:pt x="3042" y="110"/>
                    </a:lnTo>
                    <a:lnTo>
                      <a:pt x="3036" y="103"/>
                    </a:lnTo>
                    <a:lnTo>
                      <a:pt x="3031" y="97"/>
                    </a:lnTo>
                    <a:lnTo>
                      <a:pt x="3027" y="91"/>
                    </a:lnTo>
                    <a:lnTo>
                      <a:pt x="3022" y="83"/>
                    </a:lnTo>
                    <a:lnTo>
                      <a:pt x="3017" y="77"/>
                    </a:lnTo>
                    <a:lnTo>
                      <a:pt x="2995" y="79"/>
                    </a:lnTo>
                    <a:lnTo>
                      <a:pt x="2980" y="83"/>
                    </a:lnTo>
                    <a:lnTo>
                      <a:pt x="2971" y="90"/>
                    </a:lnTo>
                    <a:lnTo>
                      <a:pt x="2964" y="93"/>
                    </a:lnTo>
                    <a:lnTo>
                      <a:pt x="2958" y="93"/>
                    </a:lnTo>
                    <a:lnTo>
                      <a:pt x="2949" y="88"/>
                    </a:lnTo>
                    <a:lnTo>
                      <a:pt x="2937" y="74"/>
                    </a:lnTo>
                    <a:lnTo>
                      <a:pt x="2919" y="51"/>
                    </a:lnTo>
                    <a:lnTo>
                      <a:pt x="2902" y="45"/>
                    </a:lnTo>
                    <a:lnTo>
                      <a:pt x="2884" y="39"/>
                    </a:lnTo>
                    <a:lnTo>
                      <a:pt x="2867" y="33"/>
                    </a:lnTo>
                    <a:lnTo>
                      <a:pt x="2850" y="26"/>
                    </a:lnTo>
                    <a:lnTo>
                      <a:pt x="2833" y="19"/>
                    </a:lnTo>
                    <a:lnTo>
                      <a:pt x="2815" y="13"/>
                    </a:lnTo>
                    <a:lnTo>
                      <a:pt x="2799" y="6"/>
                    </a:lnTo>
                    <a:lnTo>
                      <a:pt x="2781" y="0"/>
                    </a:lnTo>
                    <a:close/>
                    <a:moveTo>
                      <a:pt x="2415" y="337"/>
                    </a:moveTo>
                    <a:lnTo>
                      <a:pt x="2429" y="348"/>
                    </a:lnTo>
                    <a:lnTo>
                      <a:pt x="2441" y="357"/>
                    </a:lnTo>
                    <a:lnTo>
                      <a:pt x="2451" y="365"/>
                    </a:lnTo>
                    <a:lnTo>
                      <a:pt x="2460" y="373"/>
                    </a:lnTo>
                    <a:lnTo>
                      <a:pt x="2469" y="379"/>
                    </a:lnTo>
                    <a:lnTo>
                      <a:pt x="2477" y="384"/>
                    </a:lnTo>
                    <a:lnTo>
                      <a:pt x="2484" y="389"/>
                    </a:lnTo>
                    <a:lnTo>
                      <a:pt x="2492" y="393"/>
                    </a:lnTo>
                    <a:lnTo>
                      <a:pt x="2499" y="397"/>
                    </a:lnTo>
                    <a:lnTo>
                      <a:pt x="2507" y="400"/>
                    </a:lnTo>
                    <a:lnTo>
                      <a:pt x="2516" y="405"/>
                    </a:lnTo>
                    <a:lnTo>
                      <a:pt x="2527" y="407"/>
                    </a:lnTo>
                    <a:lnTo>
                      <a:pt x="2539" y="410"/>
                    </a:lnTo>
                    <a:lnTo>
                      <a:pt x="2554" y="413"/>
                    </a:lnTo>
                    <a:lnTo>
                      <a:pt x="2570" y="417"/>
                    </a:lnTo>
                    <a:lnTo>
                      <a:pt x="2589" y="420"/>
                    </a:lnTo>
                    <a:lnTo>
                      <a:pt x="2586" y="442"/>
                    </a:lnTo>
                    <a:lnTo>
                      <a:pt x="2584" y="461"/>
                    </a:lnTo>
                    <a:lnTo>
                      <a:pt x="2584" y="480"/>
                    </a:lnTo>
                    <a:lnTo>
                      <a:pt x="2584" y="498"/>
                    </a:lnTo>
                    <a:lnTo>
                      <a:pt x="2585" y="517"/>
                    </a:lnTo>
                    <a:lnTo>
                      <a:pt x="2586" y="536"/>
                    </a:lnTo>
                    <a:lnTo>
                      <a:pt x="2587" y="557"/>
                    </a:lnTo>
                    <a:lnTo>
                      <a:pt x="2587" y="580"/>
                    </a:lnTo>
                    <a:lnTo>
                      <a:pt x="2570" y="577"/>
                    </a:lnTo>
                    <a:lnTo>
                      <a:pt x="2550" y="570"/>
                    </a:lnTo>
                    <a:lnTo>
                      <a:pt x="2527" y="559"/>
                    </a:lnTo>
                    <a:lnTo>
                      <a:pt x="2504" y="546"/>
                    </a:lnTo>
                    <a:lnTo>
                      <a:pt x="2481" y="532"/>
                    </a:lnTo>
                    <a:lnTo>
                      <a:pt x="2461" y="517"/>
                    </a:lnTo>
                    <a:lnTo>
                      <a:pt x="2446" y="504"/>
                    </a:lnTo>
                    <a:lnTo>
                      <a:pt x="2435" y="492"/>
                    </a:lnTo>
                    <a:lnTo>
                      <a:pt x="2433" y="473"/>
                    </a:lnTo>
                    <a:lnTo>
                      <a:pt x="2430" y="453"/>
                    </a:lnTo>
                    <a:lnTo>
                      <a:pt x="2428" y="434"/>
                    </a:lnTo>
                    <a:lnTo>
                      <a:pt x="2425" y="415"/>
                    </a:lnTo>
                    <a:lnTo>
                      <a:pt x="2423" y="395"/>
                    </a:lnTo>
                    <a:lnTo>
                      <a:pt x="2420" y="376"/>
                    </a:lnTo>
                    <a:lnTo>
                      <a:pt x="2418" y="357"/>
                    </a:lnTo>
                    <a:lnTo>
                      <a:pt x="2415" y="337"/>
                    </a:lnTo>
                    <a:close/>
                    <a:moveTo>
                      <a:pt x="470" y="3883"/>
                    </a:moveTo>
                    <a:lnTo>
                      <a:pt x="441" y="3879"/>
                    </a:lnTo>
                    <a:lnTo>
                      <a:pt x="421" y="3885"/>
                    </a:lnTo>
                    <a:lnTo>
                      <a:pt x="407" y="3896"/>
                    </a:lnTo>
                    <a:lnTo>
                      <a:pt x="402" y="3908"/>
                    </a:lnTo>
                    <a:lnTo>
                      <a:pt x="405" y="3917"/>
                    </a:lnTo>
                    <a:lnTo>
                      <a:pt x="418" y="3919"/>
                    </a:lnTo>
                    <a:lnTo>
                      <a:pt x="439" y="3909"/>
                    </a:lnTo>
                    <a:lnTo>
                      <a:pt x="470" y="3883"/>
                    </a:lnTo>
                    <a:close/>
                    <a:moveTo>
                      <a:pt x="1893" y="1932"/>
                    </a:moveTo>
                    <a:lnTo>
                      <a:pt x="1867" y="2102"/>
                    </a:lnTo>
                    <a:lnTo>
                      <a:pt x="1867" y="2097"/>
                    </a:lnTo>
                    <a:lnTo>
                      <a:pt x="1869" y="2091"/>
                    </a:lnTo>
                    <a:lnTo>
                      <a:pt x="1871" y="2084"/>
                    </a:lnTo>
                    <a:lnTo>
                      <a:pt x="1873" y="2077"/>
                    </a:lnTo>
                    <a:lnTo>
                      <a:pt x="1876" y="2069"/>
                    </a:lnTo>
                    <a:lnTo>
                      <a:pt x="1879" y="2061"/>
                    </a:lnTo>
                    <a:lnTo>
                      <a:pt x="1882" y="2051"/>
                    </a:lnTo>
                    <a:lnTo>
                      <a:pt x="1885" y="2041"/>
                    </a:lnTo>
                    <a:lnTo>
                      <a:pt x="1888" y="2031"/>
                    </a:lnTo>
                    <a:lnTo>
                      <a:pt x="1891" y="2019"/>
                    </a:lnTo>
                    <a:lnTo>
                      <a:pt x="1893" y="2007"/>
                    </a:lnTo>
                    <a:lnTo>
                      <a:pt x="1895" y="1994"/>
                    </a:lnTo>
                    <a:lnTo>
                      <a:pt x="1896" y="1979"/>
                    </a:lnTo>
                    <a:lnTo>
                      <a:pt x="1896" y="1965"/>
                    </a:lnTo>
                    <a:lnTo>
                      <a:pt x="1895" y="1948"/>
                    </a:lnTo>
                    <a:lnTo>
                      <a:pt x="1893" y="1932"/>
                    </a:lnTo>
                    <a:close/>
                    <a:moveTo>
                      <a:pt x="2018" y="1579"/>
                    </a:moveTo>
                    <a:lnTo>
                      <a:pt x="2009" y="1581"/>
                    </a:lnTo>
                    <a:lnTo>
                      <a:pt x="1996" y="1588"/>
                    </a:lnTo>
                    <a:lnTo>
                      <a:pt x="1980" y="1599"/>
                    </a:lnTo>
                    <a:lnTo>
                      <a:pt x="1963" y="1614"/>
                    </a:lnTo>
                    <a:lnTo>
                      <a:pt x="1946" y="1629"/>
                    </a:lnTo>
                    <a:lnTo>
                      <a:pt x="1929" y="1648"/>
                    </a:lnTo>
                    <a:lnTo>
                      <a:pt x="1913" y="1665"/>
                    </a:lnTo>
                    <a:lnTo>
                      <a:pt x="1901" y="1683"/>
                    </a:lnTo>
                    <a:lnTo>
                      <a:pt x="1908" y="1678"/>
                    </a:lnTo>
                    <a:lnTo>
                      <a:pt x="1917" y="1668"/>
                    </a:lnTo>
                    <a:lnTo>
                      <a:pt x="1929" y="1657"/>
                    </a:lnTo>
                    <a:lnTo>
                      <a:pt x="1942" y="1643"/>
                    </a:lnTo>
                    <a:lnTo>
                      <a:pt x="1959" y="1627"/>
                    </a:lnTo>
                    <a:lnTo>
                      <a:pt x="1977" y="1611"/>
                    </a:lnTo>
                    <a:lnTo>
                      <a:pt x="1996" y="1594"/>
                    </a:lnTo>
                    <a:lnTo>
                      <a:pt x="2018" y="1579"/>
                    </a:lnTo>
                    <a:close/>
                    <a:moveTo>
                      <a:pt x="2213" y="1398"/>
                    </a:moveTo>
                    <a:lnTo>
                      <a:pt x="2214" y="1407"/>
                    </a:lnTo>
                    <a:lnTo>
                      <a:pt x="2216" y="1415"/>
                    </a:lnTo>
                    <a:lnTo>
                      <a:pt x="2221" y="1424"/>
                    </a:lnTo>
                    <a:lnTo>
                      <a:pt x="2226" y="1432"/>
                    </a:lnTo>
                    <a:lnTo>
                      <a:pt x="2232" y="1441"/>
                    </a:lnTo>
                    <a:lnTo>
                      <a:pt x="2238" y="1452"/>
                    </a:lnTo>
                    <a:lnTo>
                      <a:pt x="2246" y="1462"/>
                    </a:lnTo>
                    <a:lnTo>
                      <a:pt x="2253" y="1475"/>
                    </a:lnTo>
                    <a:lnTo>
                      <a:pt x="2254" y="1463"/>
                    </a:lnTo>
                    <a:lnTo>
                      <a:pt x="2253" y="1453"/>
                    </a:lnTo>
                    <a:lnTo>
                      <a:pt x="2250" y="1442"/>
                    </a:lnTo>
                    <a:lnTo>
                      <a:pt x="2244" y="1433"/>
                    </a:lnTo>
                    <a:lnTo>
                      <a:pt x="2237" y="1425"/>
                    </a:lnTo>
                    <a:lnTo>
                      <a:pt x="2230" y="1416"/>
                    </a:lnTo>
                    <a:lnTo>
                      <a:pt x="2222" y="1407"/>
                    </a:lnTo>
                    <a:lnTo>
                      <a:pt x="2213" y="1398"/>
                    </a:lnTo>
                    <a:close/>
                    <a:moveTo>
                      <a:pt x="2449" y="1087"/>
                    </a:moveTo>
                    <a:lnTo>
                      <a:pt x="2457" y="1085"/>
                    </a:lnTo>
                    <a:lnTo>
                      <a:pt x="2467" y="1079"/>
                    </a:lnTo>
                    <a:lnTo>
                      <a:pt x="2477" y="1071"/>
                    </a:lnTo>
                    <a:lnTo>
                      <a:pt x="2488" y="1061"/>
                    </a:lnTo>
                    <a:lnTo>
                      <a:pt x="2499" y="1052"/>
                    </a:lnTo>
                    <a:lnTo>
                      <a:pt x="2509" y="1044"/>
                    </a:lnTo>
                    <a:lnTo>
                      <a:pt x="2519" y="1037"/>
                    </a:lnTo>
                    <a:lnTo>
                      <a:pt x="2527" y="1035"/>
                    </a:lnTo>
                    <a:lnTo>
                      <a:pt x="2519" y="1035"/>
                    </a:lnTo>
                    <a:lnTo>
                      <a:pt x="2509" y="1036"/>
                    </a:lnTo>
                    <a:lnTo>
                      <a:pt x="2499" y="1039"/>
                    </a:lnTo>
                    <a:lnTo>
                      <a:pt x="2488" y="1042"/>
                    </a:lnTo>
                    <a:lnTo>
                      <a:pt x="2477" y="1048"/>
                    </a:lnTo>
                    <a:lnTo>
                      <a:pt x="2467" y="1057"/>
                    </a:lnTo>
                    <a:lnTo>
                      <a:pt x="2457" y="1069"/>
                    </a:lnTo>
                    <a:lnTo>
                      <a:pt x="2449" y="1087"/>
                    </a:lnTo>
                    <a:close/>
                    <a:moveTo>
                      <a:pt x="2547" y="621"/>
                    </a:moveTo>
                    <a:lnTo>
                      <a:pt x="2525" y="631"/>
                    </a:lnTo>
                    <a:lnTo>
                      <a:pt x="2503" y="641"/>
                    </a:lnTo>
                    <a:lnTo>
                      <a:pt x="2482" y="651"/>
                    </a:lnTo>
                    <a:lnTo>
                      <a:pt x="2461" y="663"/>
                    </a:lnTo>
                    <a:lnTo>
                      <a:pt x="2442" y="676"/>
                    </a:lnTo>
                    <a:lnTo>
                      <a:pt x="2423" y="691"/>
                    </a:lnTo>
                    <a:lnTo>
                      <a:pt x="2405" y="706"/>
                    </a:lnTo>
                    <a:lnTo>
                      <a:pt x="2390" y="725"/>
                    </a:lnTo>
                    <a:lnTo>
                      <a:pt x="2413" y="713"/>
                    </a:lnTo>
                    <a:lnTo>
                      <a:pt x="2437" y="701"/>
                    </a:lnTo>
                    <a:lnTo>
                      <a:pt x="2460" y="686"/>
                    </a:lnTo>
                    <a:lnTo>
                      <a:pt x="2483" y="672"/>
                    </a:lnTo>
                    <a:lnTo>
                      <a:pt x="2504" y="658"/>
                    </a:lnTo>
                    <a:lnTo>
                      <a:pt x="2522" y="644"/>
                    </a:lnTo>
                    <a:lnTo>
                      <a:pt x="2536" y="632"/>
                    </a:lnTo>
                    <a:lnTo>
                      <a:pt x="2547" y="621"/>
                    </a:lnTo>
                    <a:close/>
                    <a:moveTo>
                      <a:pt x="119" y="3935"/>
                    </a:moveTo>
                    <a:lnTo>
                      <a:pt x="96" y="3941"/>
                    </a:lnTo>
                    <a:lnTo>
                      <a:pt x="76" y="3950"/>
                    </a:lnTo>
                    <a:lnTo>
                      <a:pt x="59" y="3964"/>
                    </a:lnTo>
                    <a:lnTo>
                      <a:pt x="45" y="3979"/>
                    </a:lnTo>
                    <a:lnTo>
                      <a:pt x="32" y="3998"/>
                    </a:lnTo>
                    <a:lnTo>
                      <a:pt x="21" y="4017"/>
                    </a:lnTo>
                    <a:lnTo>
                      <a:pt x="11" y="4040"/>
                    </a:lnTo>
                    <a:lnTo>
                      <a:pt x="0" y="4064"/>
                    </a:lnTo>
                    <a:lnTo>
                      <a:pt x="3" y="4035"/>
                    </a:lnTo>
                    <a:lnTo>
                      <a:pt x="11" y="4007"/>
                    </a:lnTo>
                    <a:lnTo>
                      <a:pt x="22" y="3982"/>
                    </a:lnTo>
                    <a:lnTo>
                      <a:pt x="38" y="3961"/>
                    </a:lnTo>
                    <a:lnTo>
                      <a:pt x="55" y="3944"/>
                    </a:lnTo>
                    <a:lnTo>
                      <a:pt x="75" y="3933"/>
                    </a:lnTo>
                    <a:lnTo>
                      <a:pt x="97" y="3930"/>
                    </a:lnTo>
                    <a:lnTo>
                      <a:pt x="119" y="3935"/>
                    </a:lnTo>
                    <a:close/>
                    <a:moveTo>
                      <a:pt x="44" y="4137"/>
                    </a:moveTo>
                    <a:lnTo>
                      <a:pt x="45" y="4154"/>
                    </a:lnTo>
                    <a:lnTo>
                      <a:pt x="45" y="4168"/>
                    </a:lnTo>
                    <a:lnTo>
                      <a:pt x="45" y="4180"/>
                    </a:lnTo>
                    <a:lnTo>
                      <a:pt x="44" y="4193"/>
                    </a:lnTo>
                    <a:lnTo>
                      <a:pt x="42" y="4207"/>
                    </a:lnTo>
                    <a:lnTo>
                      <a:pt x="41" y="4224"/>
                    </a:lnTo>
                    <a:lnTo>
                      <a:pt x="40" y="4244"/>
                    </a:lnTo>
                    <a:lnTo>
                      <a:pt x="40" y="4271"/>
                    </a:lnTo>
                    <a:lnTo>
                      <a:pt x="35" y="4251"/>
                    </a:lnTo>
                    <a:lnTo>
                      <a:pt x="31" y="4231"/>
                    </a:lnTo>
                    <a:lnTo>
                      <a:pt x="30" y="4211"/>
                    </a:lnTo>
                    <a:lnTo>
                      <a:pt x="30" y="4194"/>
                    </a:lnTo>
                    <a:lnTo>
                      <a:pt x="31" y="4177"/>
                    </a:lnTo>
                    <a:lnTo>
                      <a:pt x="35" y="4163"/>
                    </a:lnTo>
                    <a:lnTo>
                      <a:pt x="39" y="4149"/>
                    </a:lnTo>
                    <a:lnTo>
                      <a:pt x="44" y="4137"/>
                    </a:lnTo>
                    <a:close/>
                    <a:moveTo>
                      <a:pt x="577" y="3315"/>
                    </a:moveTo>
                    <a:lnTo>
                      <a:pt x="583" y="3297"/>
                    </a:lnTo>
                    <a:lnTo>
                      <a:pt x="590" y="3279"/>
                    </a:lnTo>
                    <a:lnTo>
                      <a:pt x="598" y="3263"/>
                    </a:lnTo>
                    <a:lnTo>
                      <a:pt x="608" y="3246"/>
                    </a:lnTo>
                    <a:lnTo>
                      <a:pt x="618" y="3232"/>
                    </a:lnTo>
                    <a:lnTo>
                      <a:pt x="629" y="3218"/>
                    </a:lnTo>
                    <a:lnTo>
                      <a:pt x="642" y="3206"/>
                    </a:lnTo>
                    <a:lnTo>
                      <a:pt x="654" y="3193"/>
                    </a:lnTo>
                    <a:lnTo>
                      <a:pt x="669" y="3183"/>
                    </a:lnTo>
                    <a:lnTo>
                      <a:pt x="683" y="3174"/>
                    </a:lnTo>
                    <a:lnTo>
                      <a:pt x="699" y="3165"/>
                    </a:lnTo>
                    <a:lnTo>
                      <a:pt x="715" y="3158"/>
                    </a:lnTo>
                    <a:lnTo>
                      <a:pt x="732" y="3152"/>
                    </a:lnTo>
                    <a:lnTo>
                      <a:pt x="749" y="3147"/>
                    </a:lnTo>
                    <a:lnTo>
                      <a:pt x="766" y="3144"/>
                    </a:lnTo>
                    <a:lnTo>
                      <a:pt x="784" y="3141"/>
                    </a:lnTo>
                    <a:lnTo>
                      <a:pt x="773" y="3137"/>
                    </a:lnTo>
                    <a:lnTo>
                      <a:pt x="760" y="3134"/>
                    </a:lnTo>
                    <a:lnTo>
                      <a:pt x="748" y="3133"/>
                    </a:lnTo>
                    <a:lnTo>
                      <a:pt x="734" y="3133"/>
                    </a:lnTo>
                    <a:lnTo>
                      <a:pt x="721" y="3134"/>
                    </a:lnTo>
                    <a:lnTo>
                      <a:pt x="706" y="3138"/>
                    </a:lnTo>
                    <a:lnTo>
                      <a:pt x="693" y="3142"/>
                    </a:lnTo>
                    <a:lnTo>
                      <a:pt x="679" y="3146"/>
                    </a:lnTo>
                    <a:lnTo>
                      <a:pt x="665" y="3152"/>
                    </a:lnTo>
                    <a:lnTo>
                      <a:pt x="652" y="3158"/>
                    </a:lnTo>
                    <a:lnTo>
                      <a:pt x="640" y="3165"/>
                    </a:lnTo>
                    <a:lnTo>
                      <a:pt x="627" y="3174"/>
                    </a:lnTo>
                    <a:lnTo>
                      <a:pt x="616" y="3182"/>
                    </a:lnTo>
                    <a:lnTo>
                      <a:pt x="605" y="3191"/>
                    </a:lnTo>
                    <a:lnTo>
                      <a:pt x="597" y="3201"/>
                    </a:lnTo>
                    <a:lnTo>
                      <a:pt x="589" y="3210"/>
                    </a:lnTo>
                    <a:lnTo>
                      <a:pt x="584" y="3223"/>
                    </a:lnTo>
                    <a:lnTo>
                      <a:pt x="579" y="3237"/>
                    </a:lnTo>
                    <a:lnTo>
                      <a:pt x="576" y="3250"/>
                    </a:lnTo>
                    <a:lnTo>
                      <a:pt x="574" y="3263"/>
                    </a:lnTo>
                    <a:lnTo>
                      <a:pt x="573" y="3276"/>
                    </a:lnTo>
                    <a:lnTo>
                      <a:pt x="573" y="3289"/>
                    </a:lnTo>
                    <a:lnTo>
                      <a:pt x="575" y="3303"/>
                    </a:lnTo>
                    <a:lnTo>
                      <a:pt x="577" y="3315"/>
                    </a:lnTo>
                    <a:close/>
                    <a:moveTo>
                      <a:pt x="981" y="3119"/>
                    </a:moveTo>
                    <a:lnTo>
                      <a:pt x="994" y="3122"/>
                    </a:lnTo>
                    <a:lnTo>
                      <a:pt x="1008" y="3125"/>
                    </a:lnTo>
                    <a:lnTo>
                      <a:pt x="1024" y="3125"/>
                    </a:lnTo>
                    <a:lnTo>
                      <a:pt x="1041" y="3125"/>
                    </a:lnTo>
                    <a:lnTo>
                      <a:pt x="1058" y="3123"/>
                    </a:lnTo>
                    <a:lnTo>
                      <a:pt x="1077" y="3120"/>
                    </a:lnTo>
                    <a:lnTo>
                      <a:pt x="1094" y="3115"/>
                    </a:lnTo>
                    <a:lnTo>
                      <a:pt x="1112" y="3109"/>
                    </a:lnTo>
                    <a:lnTo>
                      <a:pt x="1129" y="3101"/>
                    </a:lnTo>
                    <a:lnTo>
                      <a:pt x="1144" y="3092"/>
                    </a:lnTo>
                    <a:lnTo>
                      <a:pt x="1158" y="3081"/>
                    </a:lnTo>
                    <a:lnTo>
                      <a:pt x="1170" y="3068"/>
                    </a:lnTo>
                    <a:lnTo>
                      <a:pt x="1181" y="3055"/>
                    </a:lnTo>
                    <a:lnTo>
                      <a:pt x="1189" y="3040"/>
                    </a:lnTo>
                    <a:lnTo>
                      <a:pt x="1193" y="3022"/>
                    </a:lnTo>
                    <a:lnTo>
                      <a:pt x="1195" y="3003"/>
                    </a:lnTo>
                    <a:lnTo>
                      <a:pt x="1185" y="3020"/>
                    </a:lnTo>
                    <a:lnTo>
                      <a:pt x="1173" y="3034"/>
                    </a:lnTo>
                    <a:lnTo>
                      <a:pt x="1162" y="3047"/>
                    </a:lnTo>
                    <a:lnTo>
                      <a:pt x="1149" y="3058"/>
                    </a:lnTo>
                    <a:lnTo>
                      <a:pt x="1137" y="3068"/>
                    </a:lnTo>
                    <a:lnTo>
                      <a:pt x="1124" y="3077"/>
                    </a:lnTo>
                    <a:lnTo>
                      <a:pt x="1112" y="3085"/>
                    </a:lnTo>
                    <a:lnTo>
                      <a:pt x="1098" y="3091"/>
                    </a:lnTo>
                    <a:lnTo>
                      <a:pt x="1085" y="3097"/>
                    </a:lnTo>
                    <a:lnTo>
                      <a:pt x="1070" y="3101"/>
                    </a:lnTo>
                    <a:lnTo>
                      <a:pt x="1056" y="3106"/>
                    </a:lnTo>
                    <a:lnTo>
                      <a:pt x="1041" y="3110"/>
                    </a:lnTo>
                    <a:lnTo>
                      <a:pt x="1027" y="3112"/>
                    </a:lnTo>
                    <a:lnTo>
                      <a:pt x="1012" y="3115"/>
                    </a:lnTo>
                    <a:lnTo>
                      <a:pt x="997" y="3117"/>
                    </a:lnTo>
                    <a:lnTo>
                      <a:pt x="981" y="3119"/>
                    </a:lnTo>
                    <a:close/>
                    <a:moveTo>
                      <a:pt x="1137" y="2537"/>
                    </a:moveTo>
                    <a:lnTo>
                      <a:pt x="1155" y="2501"/>
                    </a:lnTo>
                    <a:lnTo>
                      <a:pt x="1172" y="2471"/>
                    </a:lnTo>
                    <a:lnTo>
                      <a:pt x="1192" y="2446"/>
                    </a:lnTo>
                    <a:lnTo>
                      <a:pt x="1212" y="2425"/>
                    </a:lnTo>
                    <a:lnTo>
                      <a:pt x="1231" y="2409"/>
                    </a:lnTo>
                    <a:lnTo>
                      <a:pt x="1252" y="2395"/>
                    </a:lnTo>
                    <a:lnTo>
                      <a:pt x="1274" y="2384"/>
                    </a:lnTo>
                    <a:lnTo>
                      <a:pt x="1296" y="2374"/>
                    </a:lnTo>
                    <a:lnTo>
                      <a:pt x="1273" y="2376"/>
                    </a:lnTo>
                    <a:lnTo>
                      <a:pt x="1249" y="2382"/>
                    </a:lnTo>
                    <a:lnTo>
                      <a:pt x="1225" y="2393"/>
                    </a:lnTo>
                    <a:lnTo>
                      <a:pt x="1202" y="2409"/>
                    </a:lnTo>
                    <a:lnTo>
                      <a:pt x="1182" y="2431"/>
                    </a:lnTo>
                    <a:lnTo>
                      <a:pt x="1163" y="2459"/>
                    </a:lnTo>
                    <a:lnTo>
                      <a:pt x="1148" y="2494"/>
                    </a:lnTo>
                    <a:lnTo>
                      <a:pt x="1137" y="2537"/>
                    </a:lnTo>
                    <a:close/>
                    <a:moveTo>
                      <a:pt x="2082" y="1209"/>
                    </a:moveTo>
                    <a:lnTo>
                      <a:pt x="2092" y="1203"/>
                    </a:lnTo>
                    <a:lnTo>
                      <a:pt x="2102" y="1198"/>
                    </a:lnTo>
                    <a:lnTo>
                      <a:pt x="2114" y="1192"/>
                    </a:lnTo>
                    <a:lnTo>
                      <a:pt x="2125" y="1188"/>
                    </a:lnTo>
                    <a:lnTo>
                      <a:pt x="2138" y="1184"/>
                    </a:lnTo>
                    <a:lnTo>
                      <a:pt x="2150" y="1180"/>
                    </a:lnTo>
                    <a:lnTo>
                      <a:pt x="2162" y="1176"/>
                    </a:lnTo>
                    <a:lnTo>
                      <a:pt x="2176" y="1172"/>
                    </a:lnTo>
                    <a:lnTo>
                      <a:pt x="2188" y="1169"/>
                    </a:lnTo>
                    <a:lnTo>
                      <a:pt x="2202" y="1164"/>
                    </a:lnTo>
                    <a:lnTo>
                      <a:pt x="2215" y="1161"/>
                    </a:lnTo>
                    <a:lnTo>
                      <a:pt x="2229" y="1157"/>
                    </a:lnTo>
                    <a:lnTo>
                      <a:pt x="2242" y="1154"/>
                    </a:lnTo>
                    <a:lnTo>
                      <a:pt x="2255" y="1151"/>
                    </a:lnTo>
                    <a:lnTo>
                      <a:pt x="2268" y="1147"/>
                    </a:lnTo>
                    <a:lnTo>
                      <a:pt x="2281" y="1143"/>
                    </a:lnTo>
                    <a:lnTo>
                      <a:pt x="2255" y="1146"/>
                    </a:lnTo>
                    <a:lnTo>
                      <a:pt x="2232" y="1149"/>
                    </a:lnTo>
                    <a:lnTo>
                      <a:pt x="2211" y="1152"/>
                    </a:lnTo>
                    <a:lnTo>
                      <a:pt x="2194" y="1155"/>
                    </a:lnTo>
                    <a:lnTo>
                      <a:pt x="2177" y="1157"/>
                    </a:lnTo>
                    <a:lnTo>
                      <a:pt x="2162" y="1160"/>
                    </a:lnTo>
                    <a:lnTo>
                      <a:pt x="2149" y="1163"/>
                    </a:lnTo>
                    <a:lnTo>
                      <a:pt x="2138" y="1167"/>
                    </a:lnTo>
                    <a:lnTo>
                      <a:pt x="2128" y="1170"/>
                    </a:lnTo>
                    <a:lnTo>
                      <a:pt x="2119" y="1174"/>
                    </a:lnTo>
                    <a:lnTo>
                      <a:pt x="2112" y="1178"/>
                    </a:lnTo>
                    <a:lnTo>
                      <a:pt x="2104" y="1182"/>
                    </a:lnTo>
                    <a:lnTo>
                      <a:pt x="2098" y="1188"/>
                    </a:lnTo>
                    <a:lnTo>
                      <a:pt x="2092" y="1194"/>
                    </a:lnTo>
                    <a:lnTo>
                      <a:pt x="2087" y="1201"/>
                    </a:lnTo>
                    <a:lnTo>
                      <a:pt x="2082" y="120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40" name="Freeform 1256"/>
              <p:cNvSpPr>
                <a:spLocks/>
              </p:cNvSpPr>
              <p:nvPr/>
            </p:nvSpPr>
            <p:spPr bwMode="auto">
              <a:xfrm>
                <a:off x="2914" y="3265"/>
                <a:ext cx="33" cy="18"/>
              </a:xfrm>
              <a:custGeom>
                <a:avLst/>
                <a:gdLst>
                  <a:gd name="T0" fmla="*/ 97 w 372"/>
                  <a:gd name="T1" fmla="*/ 0 h 206"/>
                  <a:gd name="T2" fmla="*/ 65 w 372"/>
                  <a:gd name="T3" fmla="*/ 35 h 206"/>
                  <a:gd name="T4" fmla="*/ 38 w 372"/>
                  <a:gd name="T5" fmla="*/ 77 h 206"/>
                  <a:gd name="T6" fmla="*/ 16 w 372"/>
                  <a:gd name="T7" fmla="*/ 120 h 206"/>
                  <a:gd name="T8" fmla="*/ 0 w 372"/>
                  <a:gd name="T9" fmla="*/ 155 h 206"/>
                  <a:gd name="T10" fmla="*/ 11 w 372"/>
                  <a:gd name="T11" fmla="*/ 155 h 206"/>
                  <a:gd name="T12" fmla="*/ 36 w 372"/>
                  <a:gd name="T13" fmla="*/ 158 h 206"/>
                  <a:gd name="T14" fmla="*/ 63 w 372"/>
                  <a:gd name="T15" fmla="*/ 162 h 206"/>
                  <a:gd name="T16" fmla="*/ 91 w 372"/>
                  <a:gd name="T17" fmla="*/ 168 h 206"/>
                  <a:gd name="T18" fmla="*/ 119 w 372"/>
                  <a:gd name="T19" fmla="*/ 175 h 206"/>
                  <a:gd name="T20" fmla="*/ 145 w 372"/>
                  <a:gd name="T21" fmla="*/ 184 h 206"/>
                  <a:gd name="T22" fmla="*/ 168 w 372"/>
                  <a:gd name="T23" fmla="*/ 192 h 206"/>
                  <a:gd name="T24" fmla="*/ 187 w 372"/>
                  <a:gd name="T25" fmla="*/ 201 h 206"/>
                  <a:gd name="T26" fmla="*/ 196 w 372"/>
                  <a:gd name="T27" fmla="*/ 206 h 206"/>
                  <a:gd name="T28" fmla="*/ 225 w 372"/>
                  <a:gd name="T29" fmla="*/ 188 h 206"/>
                  <a:gd name="T30" fmla="*/ 248 w 372"/>
                  <a:gd name="T31" fmla="*/ 171 h 206"/>
                  <a:gd name="T32" fmla="*/ 266 w 372"/>
                  <a:gd name="T33" fmla="*/ 158 h 206"/>
                  <a:gd name="T34" fmla="*/ 283 w 372"/>
                  <a:gd name="T35" fmla="*/ 147 h 206"/>
                  <a:gd name="T36" fmla="*/ 300 w 372"/>
                  <a:gd name="T37" fmla="*/ 139 h 206"/>
                  <a:gd name="T38" fmla="*/ 319 w 372"/>
                  <a:gd name="T39" fmla="*/ 133 h 206"/>
                  <a:gd name="T40" fmla="*/ 342 w 372"/>
                  <a:gd name="T41" fmla="*/ 130 h 206"/>
                  <a:gd name="T42" fmla="*/ 372 w 372"/>
                  <a:gd name="T43" fmla="*/ 129 h 206"/>
                  <a:gd name="T44" fmla="*/ 367 w 372"/>
                  <a:gd name="T45" fmla="*/ 123 h 206"/>
                  <a:gd name="T46" fmla="*/ 358 w 372"/>
                  <a:gd name="T47" fmla="*/ 110 h 206"/>
                  <a:gd name="T48" fmla="*/ 347 w 372"/>
                  <a:gd name="T49" fmla="*/ 97 h 206"/>
                  <a:gd name="T50" fmla="*/ 338 w 372"/>
                  <a:gd name="T51" fmla="*/ 83 h 206"/>
                  <a:gd name="T52" fmla="*/ 333 w 372"/>
                  <a:gd name="T53" fmla="*/ 77 h 206"/>
                  <a:gd name="T54" fmla="*/ 296 w 372"/>
                  <a:gd name="T55" fmla="*/ 83 h 206"/>
                  <a:gd name="T56" fmla="*/ 280 w 372"/>
                  <a:gd name="T57" fmla="*/ 93 h 206"/>
                  <a:gd name="T58" fmla="*/ 265 w 372"/>
                  <a:gd name="T59" fmla="*/ 88 h 206"/>
                  <a:gd name="T60" fmla="*/ 235 w 372"/>
                  <a:gd name="T61" fmla="*/ 51 h 206"/>
                  <a:gd name="T62" fmla="*/ 218 w 372"/>
                  <a:gd name="T63" fmla="*/ 45 h 206"/>
                  <a:gd name="T64" fmla="*/ 183 w 372"/>
                  <a:gd name="T65" fmla="*/ 33 h 206"/>
                  <a:gd name="T66" fmla="*/ 149 w 372"/>
                  <a:gd name="T67" fmla="*/ 19 h 206"/>
                  <a:gd name="T68" fmla="*/ 115 w 372"/>
                  <a:gd name="T69" fmla="*/ 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2" h="206">
                    <a:moveTo>
                      <a:pt x="97" y="0"/>
                    </a:moveTo>
                    <a:lnTo>
                      <a:pt x="97" y="0"/>
                    </a:lnTo>
                    <a:lnTo>
                      <a:pt x="81" y="16"/>
                    </a:lnTo>
                    <a:lnTo>
                      <a:pt x="65" y="35"/>
                    </a:lnTo>
                    <a:lnTo>
                      <a:pt x="51" y="56"/>
                    </a:lnTo>
                    <a:lnTo>
                      <a:pt x="38" y="77"/>
                    </a:lnTo>
                    <a:lnTo>
                      <a:pt x="27" y="99"/>
                    </a:lnTo>
                    <a:lnTo>
                      <a:pt x="16" y="120"/>
                    </a:lnTo>
                    <a:lnTo>
                      <a:pt x="7" y="138"/>
                    </a:lnTo>
                    <a:lnTo>
                      <a:pt x="0" y="155"/>
                    </a:lnTo>
                    <a:lnTo>
                      <a:pt x="11" y="155"/>
                    </a:lnTo>
                    <a:lnTo>
                      <a:pt x="23" y="156"/>
                    </a:lnTo>
                    <a:lnTo>
                      <a:pt x="36" y="158"/>
                    </a:lnTo>
                    <a:lnTo>
                      <a:pt x="49" y="159"/>
                    </a:lnTo>
                    <a:lnTo>
                      <a:pt x="63" y="162"/>
                    </a:lnTo>
                    <a:lnTo>
                      <a:pt x="77" y="164"/>
                    </a:lnTo>
                    <a:lnTo>
                      <a:pt x="91" y="168"/>
                    </a:lnTo>
                    <a:lnTo>
                      <a:pt x="105" y="171"/>
                    </a:lnTo>
                    <a:lnTo>
                      <a:pt x="119" y="175"/>
                    </a:lnTo>
                    <a:lnTo>
                      <a:pt x="132" y="179"/>
                    </a:lnTo>
                    <a:lnTo>
                      <a:pt x="145" y="184"/>
                    </a:lnTo>
                    <a:lnTo>
                      <a:pt x="156" y="188"/>
                    </a:lnTo>
                    <a:lnTo>
                      <a:pt x="168" y="192"/>
                    </a:lnTo>
                    <a:lnTo>
                      <a:pt x="178" y="197"/>
                    </a:lnTo>
                    <a:lnTo>
                      <a:pt x="187" y="201"/>
                    </a:lnTo>
                    <a:lnTo>
                      <a:pt x="196" y="206"/>
                    </a:lnTo>
                    <a:lnTo>
                      <a:pt x="211" y="197"/>
                    </a:lnTo>
                    <a:lnTo>
                      <a:pt x="225" y="188"/>
                    </a:lnTo>
                    <a:lnTo>
                      <a:pt x="236" y="179"/>
                    </a:lnTo>
                    <a:lnTo>
                      <a:pt x="248" y="171"/>
                    </a:lnTo>
                    <a:lnTo>
                      <a:pt x="257" y="165"/>
                    </a:lnTo>
                    <a:lnTo>
                      <a:pt x="266" y="158"/>
                    </a:lnTo>
                    <a:lnTo>
                      <a:pt x="275" y="153"/>
                    </a:lnTo>
                    <a:lnTo>
                      <a:pt x="283" y="147"/>
                    </a:lnTo>
                    <a:lnTo>
                      <a:pt x="291" y="143"/>
                    </a:lnTo>
                    <a:lnTo>
                      <a:pt x="300" y="139"/>
                    </a:lnTo>
                    <a:lnTo>
                      <a:pt x="309" y="136"/>
                    </a:lnTo>
                    <a:lnTo>
                      <a:pt x="319" y="133"/>
                    </a:lnTo>
                    <a:lnTo>
                      <a:pt x="330" y="131"/>
                    </a:lnTo>
                    <a:lnTo>
                      <a:pt x="342" y="130"/>
                    </a:lnTo>
                    <a:lnTo>
                      <a:pt x="357" y="129"/>
                    </a:lnTo>
                    <a:lnTo>
                      <a:pt x="372" y="129"/>
                    </a:lnTo>
                    <a:lnTo>
                      <a:pt x="367" y="123"/>
                    </a:lnTo>
                    <a:lnTo>
                      <a:pt x="362" y="116"/>
                    </a:lnTo>
                    <a:lnTo>
                      <a:pt x="358" y="110"/>
                    </a:lnTo>
                    <a:lnTo>
                      <a:pt x="352" y="103"/>
                    </a:lnTo>
                    <a:lnTo>
                      <a:pt x="347" y="97"/>
                    </a:lnTo>
                    <a:lnTo>
                      <a:pt x="343" y="91"/>
                    </a:lnTo>
                    <a:lnTo>
                      <a:pt x="338" y="83"/>
                    </a:lnTo>
                    <a:lnTo>
                      <a:pt x="333" y="77"/>
                    </a:lnTo>
                    <a:lnTo>
                      <a:pt x="311" y="79"/>
                    </a:lnTo>
                    <a:lnTo>
                      <a:pt x="296" y="83"/>
                    </a:lnTo>
                    <a:lnTo>
                      <a:pt x="287" y="90"/>
                    </a:lnTo>
                    <a:lnTo>
                      <a:pt x="280" y="93"/>
                    </a:lnTo>
                    <a:lnTo>
                      <a:pt x="274" y="93"/>
                    </a:lnTo>
                    <a:lnTo>
                      <a:pt x="265" y="88"/>
                    </a:lnTo>
                    <a:lnTo>
                      <a:pt x="253" y="74"/>
                    </a:lnTo>
                    <a:lnTo>
                      <a:pt x="235" y="51"/>
                    </a:lnTo>
                    <a:lnTo>
                      <a:pt x="218" y="45"/>
                    </a:lnTo>
                    <a:lnTo>
                      <a:pt x="200" y="39"/>
                    </a:lnTo>
                    <a:lnTo>
                      <a:pt x="183" y="33"/>
                    </a:lnTo>
                    <a:lnTo>
                      <a:pt x="166" y="26"/>
                    </a:lnTo>
                    <a:lnTo>
                      <a:pt x="149" y="19"/>
                    </a:lnTo>
                    <a:lnTo>
                      <a:pt x="131" y="13"/>
                    </a:lnTo>
                    <a:lnTo>
                      <a:pt x="115" y="6"/>
                    </a:lnTo>
                    <a:lnTo>
                      <a:pt x="97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41" name="Freeform 1257"/>
              <p:cNvSpPr>
                <a:spLocks/>
              </p:cNvSpPr>
              <p:nvPr/>
            </p:nvSpPr>
            <p:spPr bwMode="auto">
              <a:xfrm>
                <a:off x="2889" y="3295"/>
                <a:ext cx="16" cy="22"/>
              </a:xfrm>
              <a:custGeom>
                <a:avLst/>
                <a:gdLst>
                  <a:gd name="T0" fmla="*/ 0 w 174"/>
                  <a:gd name="T1" fmla="*/ 0 h 243"/>
                  <a:gd name="T2" fmla="*/ 0 w 174"/>
                  <a:gd name="T3" fmla="*/ 0 h 243"/>
                  <a:gd name="T4" fmla="*/ 14 w 174"/>
                  <a:gd name="T5" fmla="*/ 11 h 243"/>
                  <a:gd name="T6" fmla="*/ 26 w 174"/>
                  <a:gd name="T7" fmla="*/ 20 h 243"/>
                  <a:gd name="T8" fmla="*/ 36 w 174"/>
                  <a:gd name="T9" fmla="*/ 28 h 243"/>
                  <a:gd name="T10" fmla="*/ 45 w 174"/>
                  <a:gd name="T11" fmla="*/ 36 h 243"/>
                  <a:gd name="T12" fmla="*/ 54 w 174"/>
                  <a:gd name="T13" fmla="*/ 42 h 243"/>
                  <a:gd name="T14" fmla="*/ 62 w 174"/>
                  <a:gd name="T15" fmla="*/ 47 h 243"/>
                  <a:gd name="T16" fmla="*/ 69 w 174"/>
                  <a:gd name="T17" fmla="*/ 52 h 243"/>
                  <a:gd name="T18" fmla="*/ 77 w 174"/>
                  <a:gd name="T19" fmla="*/ 56 h 243"/>
                  <a:gd name="T20" fmla="*/ 84 w 174"/>
                  <a:gd name="T21" fmla="*/ 60 h 243"/>
                  <a:gd name="T22" fmla="*/ 92 w 174"/>
                  <a:gd name="T23" fmla="*/ 63 h 243"/>
                  <a:gd name="T24" fmla="*/ 101 w 174"/>
                  <a:gd name="T25" fmla="*/ 68 h 243"/>
                  <a:gd name="T26" fmla="*/ 112 w 174"/>
                  <a:gd name="T27" fmla="*/ 70 h 243"/>
                  <a:gd name="T28" fmla="*/ 124 w 174"/>
                  <a:gd name="T29" fmla="*/ 73 h 243"/>
                  <a:gd name="T30" fmla="*/ 139 w 174"/>
                  <a:gd name="T31" fmla="*/ 76 h 243"/>
                  <a:gd name="T32" fmla="*/ 155 w 174"/>
                  <a:gd name="T33" fmla="*/ 80 h 243"/>
                  <a:gd name="T34" fmla="*/ 174 w 174"/>
                  <a:gd name="T35" fmla="*/ 83 h 243"/>
                  <a:gd name="T36" fmla="*/ 174 w 174"/>
                  <a:gd name="T37" fmla="*/ 83 h 243"/>
                  <a:gd name="T38" fmla="*/ 171 w 174"/>
                  <a:gd name="T39" fmla="*/ 105 h 243"/>
                  <a:gd name="T40" fmla="*/ 169 w 174"/>
                  <a:gd name="T41" fmla="*/ 124 h 243"/>
                  <a:gd name="T42" fmla="*/ 169 w 174"/>
                  <a:gd name="T43" fmla="*/ 143 h 243"/>
                  <a:gd name="T44" fmla="*/ 169 w 174"/>
                  <a:gd name="T45" fmla="*/ 161 h 243"/>
                  <a:gd name="T46" fmla="*/ 170 w 174"/>
                  <a:gd name="T47" fmla="*/ 180 h 243"/>
                  <a:gd name="T48" fmla="*/ 171 w 174"/>
                  <a:gd name="T49" fmla="*/ 199 h 243"/>
                  <a:gd name="T50" fmla="*/ 172 w 174"/>
                  <a:gd name="T51" fmla="*/ 220 h 243"/>
                  <a:gd name="T52" fmla="*/ 172 w 174"/>
                  <a:gd name="T53" fmla="*/ 243 h 243"/>
                  <a:gd name="T54" fmla="*/ 172 w 174"/>
                  <a:gd name="T55" fmla="*/ 243 h 243"/>
                  <a:gd name="T56" fmla="*/ 155 w 174"/>
                  <a:gd name="T57" fmla="*/ 240 h 243"/>
                  <a:gd name="T58" fmla="*/ 135 w 174"/>
                  <a:gd name="T59" fmla="*/ 233 h 243"/>
                  <a:gd name="T60" fmla="*/ 112 w 174"/>
                  <a:gd name="T61" fmla="*/ 222 h 243"/>
                  <a:gd name="T62" fmla="*/ 89 w 174"/>
                  <a:gd name="T63" fmla="*/ 209 h 243"/>
                  <a:gd name="T64" fmla="*/ 66 w 174"/>
                  <a:gd name="T65" fmla="*/ 195 h 243"/>
                  <a:gd name="T66" fmla="*/ 46 w 174"/>
                  <a:gd name="T67" fmla="*/ 180 h 243"/>
                  <a:gd name="T68" fmla="*/ 31 w 174"/>
                  <a:gd name="T69" fmla="*/ 167 h 243"/>
                  <a:gd name="T70" fmla="*/ 20 w 174"/>
                  <a:gd name="T71" fmla="*/ 155 h 243"/>
                  <a:gd name="T72" fmla="*/ 20 w 174"/>
                  <a:gd name="T73" fmla="*/ 155 h 243"/>
                  <a:gd name="T74" fmla="*/ 18 w 174"/>
                  <a:gd name="T75" fmla="*/ 136 h 243"/>
                  <a:gd name="T76" fmla="*/ 15 w 174"/>
                  <a:gd name="T77" fmla="*/ 116 h 243"/>
                  <a:gd name="T78" fmla="*/ 13 w 174"/>
                  <a:gd name="T79" fmla="*/ 97 h 243"/>
                  <a:gd name="T80" fmla="*/ 10 w 174"/>
                  <a:gd name="T81" fmla="*/ 78 h 243"/>
                  <a:gd name="T82" fmla="*/ 8 w 174"/>
                  <a:gd name="T83" fmla="*/ 58 h 243"/>
                  <a:gd name="T84" fmla="*/ 5 w 174"/>
                  <a:gd name="T85" fmla="*/ 39 h 243"/>
                  <a:gd name="T86" fmla="*/ 3 w 174"/>
                  <a:gd name="T87" fmla="*/ 20 h 243"/>
                  <a:gd name="T88" fmla="*/ 0 w 174"/>
                  <a:gd name="T89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4" h="243">
                    <a:moveTo>
                      <a:pt x="0" y="0"/>
                    </a:moveTo>
                    <a:lnTo>
                      <a:pt x="0" y="0"/>
                    </a:lnTo>
                    <a:lnTo>
                      <a:pt x="14" y="11"/>
                    </a:lnTo>
                    <a:lnTo>
                      <a:pt x="26" y="20"/>
                    </a:lnTo>
                    <a:lnTo>
                      <a:pt x="36" y="28"/>
                    </a:lnTo>
                    <a:lnTo>
                      <a:pt x="45" y="36"/>
                    </a:lnTo>
                    <a:lnTo>
                      <a:pt x="54" y="42"/>
                    </a:lnTo>
                    <a:lnTo>
                      <a:pt x="62" y="47"/>
                    </a:lnTo>
                    <a:lnTo>
                      <a:pt x="69" y="52"/>
                    </a:lnTo>
                    <a:lnTo>
                      <a:pt x="77" y="56"/>
                    </a:lnTo>
                    <a:lnTo>
                      <a:pt x="84" y="60"/>
                    </a:lnTo>
                    <a:lnTo>
                      <a:pt x="92" y="63"/>
                    </a:lnTo>
                    <a:lnTo>
                      <a:pt x="101" y="68"/>
                    </a:lnTo>
                    <a:lnTo>
                      <a:pt x="112" y="70"/>
                    </a:lnTo>
                    <a:lnTo>
                      <a:pt x="124" y="73"/>
                    </a:lnTo>
                    <a:lnTo>
                      <a:pt x="139" y="76"/>
                    </a:lnTo>
                    <a:lnTo>
                      <a:pt x="155" y="80"/>
                    </a:lnTo>
                    <a:lnTo>
                      <a:pt x="174" y="83"/>
                    </a:lnTo>
                    <a:lnTo>
                      <a:pt x="171" y="105"/>
                    </a:lnTo>
                    <a:lnTo>
                      <a:pt x="169" y="124"/>
                    </a:lnTo>
                    <a:lnTo>
                      <a:pt x="169" y="143"/>
                    </a:lnTo>
                    <a:lnTo>
                      <a:pt x="169" y="161"/>
                    </a:lnTo>
                    <a:lnTo>
                      <a:pt x="170" y="180"/>
                    </a:lnTo>
                    <a:lnTo>
                      <a:pt x="171" y="199"/>
                    </a:lnTo>
                    <a:lnTo>
                      <a:pt x="172" y="220"/>
                    </a:lnTo>
                    <a:lnTo>
                      <a:pt x="172" y="243"/>
                    </a:lnTo>
                    <a:lnTo>
                      <a:pt x="155" y="240"/>
                    </a:lnTo>
                    <a:lnTo>
                      <a:pt x="135" y="233"/>
                    </a:lnTo>
                    <a:lnTo>
                      <a:pt x="112" y="222"/>
                    </a:lnTo>
                    <a:lnTo>
                      <a:pt x="89" y="209"/>
                    </a:lnTo>
                    <a:lnTo>
                      <a:pt x="66" y="195"/>
                    </a:lnTo>
                    <a:lnTo>
                      <a:pt x="46" y="180"/>
                    </a:lnTo>
                    <a:lnTo>
                      <a:pt x="31" y="167"/>
                    </a:lnTo>
                    <a:lnTo>
                      <a:pt x="20" y="155"/>
                    </a:lnTo>
                    <a:lnTo>
                      <a:pt x="18" y="136"/>
                    </a:lnTo>
                    <a:lnTo>
                      <a:pt x="15" y="116"/>
                    </a:lnTo>
                    <a:lnTo>
                      <a:pt x="13" y="97"/>
                    </a:lnTo>
                    <a:lnTo>
                      <a:pt x="10" y="78"/>
                    </a:lnTo>
                    <a:lnTo>
                      <a:pt x="8" y="58"/>
                    </a:lnTo>
                    <a:lnTo>
                      <a:pt x="5" y="39"/>
                    </a:lnTo>
                    <a:lnTo>
                      <a:pt x="3" y="2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42" name="Freeform 1258"/>
              <p:cNvSpPr>
                <a:spLocks/>
              </p:cNvSpPr>
              <p:nvPr/>
            </p:nvSpPr>
            <p:spPr bwMode="auto">
              <a:xfrm>
                <a:off x="2706" y="3617"/>
                <a:ext cx="6" cy="4"/>
              </a:xfrm>
              <a:custGeom>
                <a:avLst/>
                <a:gdLst>
                  <a:gd name="T0" fmla="*/ 68 w 68"/>
                  <a:gd name="T1" fmla="*/ 4 h 40"/>
                  <a:gd name="T2" fmla="*/ 68 w 68"/>
                  <a:gd name="T3" fmla="*/ 4 h 40"/>
                  <a:gd name="T4" fmla="*/ 39 w 68"/>
                  <a:gd name="T5" fmla="*/ 0 h 40"/>
                  <a:gd name="T6" fmla="*/ 19 w 68"/>
                  <a:gd name="T7" fmla="*/ 6 h 40"/>
                  <a:gd name="T8" fmla="*/ 5 w 68"/>
                  <a:gd name="T9" fmla="*/ 17 h 40"/>
                  <a:gd name="T10" fmla="*/ 0 w 68"/>
                  <a:gd name="T11" fmla="*/ 29 h 40"/>
                  <a:gd name="T12" fmla="*/ 3 w 68"/>
                  <a:gd name="T13" fmla="*/ 38 h 40"/>
                  <a:gd name="T14" fmla="*/ 16 w 68"/>
                  <a:gd name="T15" fmla="*/ 40 h 40"/>
                  <a:gd name="T16" fmla="*/ 37 w 68"/>
                  <a:gd name="T17" fmla="*/ 30 h 40"/>
                  <a:gd name="T18" fmla="*/ 68 w 68"/>
                  <a:gd name="T19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40">
                    <a:moveTo>
                      <a:pt x="68" y="4"/>
                    </a:moveTo>
                    <a:lnTo>
                      <a:pt x="68" y="4"/>
                    </a:lnTo>
                    <a:lnTo>
                      <a:pt x="39" y="0"/>
                    </a:lnTo>
                    <a:lnTo>
                      <a:pt x="19" y="6"/>
                    </a:lnTo>
                    <a:lnTo>
                      <a:pt x="5" y="17"/>
                    </a:lnTo>
                    <a:lnTo>
                      <a:pt x="0" y="29"/>
                    </a:lnTo>
                    <a:lnTo>
                      <a:pt x="3" y="38"/>
                    </a:lnTo>
                    <a:lnTo>
                      <a:pt x="16" y="40"/>
                    </a:lnTo>
                    <a:lnTo>
                      <a:pt x="37" y="30"/>
                    </a:lnTo>
                    <a:lnTo>
                      <a:pt x="68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43" name="Freeform 1259"/>
              <p:cNvSpPr>
                <a:spLocks/>
              </p:cNvSpPr>
              <p:nvPr/>
            </p:nvSpPr>
            <p:spPr bwMode="auto">
              <a:xfrm>
                <a:off x="2839" y="3440"/>
                <a:ext cx="3" cy="16"/>
              </a:xfrm>
              <a:custGeom>
                <a:avLst/>
                <a:gdLst>
                  <a:gd name="T0" fmla="*/ 26 w 29"/>
                  <a:gd name="T1" fmla="*/ 0 h 170"/>
                  <a:gd name="T2" fmla="*/ 0 w 29"/>
                  <a:gd name="T3" fmla="*/ 170 h 170"/>
                  <a:gd name="T4" fmla="*/ 0 w 29"/>
                  <a:gd name="T5" fmla="*/ 170 h 170"/>
                  <a:gd name="T6" fmla="*/ 0 w 29"/>
                  <a:gd name="T7" fmla="*/ 165 h 170"/>
                  <a:gd name="T8" fmla="*/ 2 w 29"/>
                  <a:gd name="T9" fmla="*/ 159 h 170"/>
                  <a:gd name="T10" fmla="*/ 4 w 29"/>
                  <a:gd name="T11" fmla="*/ 152 h 170"/>
                  <a:gd name="T12" fmla="*/ 6 w 29"/>
                  <a:gd name="T13" fmla="*/ 145 h 170"/>
                  <a:gd name="T14" fmla="*/ 9 w 29"/>
                  <a:gd name="T15" fmla="*/ 137 h 170"/>
                  <a:gd name="T16" fmla="*/ 12 w 29"/>
                  <a:gd name="T17" fmla="*/ 129 h 170"/>
                  <a:gd name="T18" fmla="*/ 15 w 29"/>
                  <a:gd name="T19" fmla="*/ 119 h 170"/>
                  <a:gd name="T20" fmla="*/ 18 w 29"/>
                  <a:gd name="T21" fmla="*/ 109 h 170"/>
                  <a:gd name="T22" fmla="*/ 21 w 29"/>
                  <a:gd name="T23" fmla="*/ 99 h 170"/>
                  <a:gd name="T24" fmla="*/ 24 w 29"/>
                  <a:gd name="T25" fmla="*/ 87 h 170"/>
                  <a:gd name="T26" fmla="*/ 26 w 29"/>
                  <a:gd name="T27" fmla="*/ 75 h 170"/>
                  <a:gd name="T28" fmla="*/ 28 w 29"/>
                  <a:gd name="T29" fmla="*/ 62 h 170"/>
                  <a:gd name="T30" fmla="*/ 29 w 29"/>
                  <a:gd name="T31" fmla="*/ 47 h 170"/>
                  <a:gd name="T32" fmla="*/ 29 w 29"/>
                  <a:gd name="T33" fmla="*/ 33 h 170"/>
                  <a:gd name="T34" fmla="*/ 28 w 29"/>
                  <a:gd name="T35" fmla="*/ 16 h 170"/>
                  <a:gd name="T36" fmla="*/ 26 w 29"/>
                  <a:gd name="T37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170">
                    <a:moveTo>
                      <a:pt x="26" y="0"/>
                    </a:moveTo>
                    <a:lnTo>
                      <a:pt x="0" y="170"/>
                    </a:lnTo>
                    <a:lnTo>
                      <a:pt x="0" y="165"/>
                    </a:lnTo>
                    <a:lnTo>
                      <a:pt x="2" y="159"/>
                    </a:lnTo>
                    <a:lnTo>
                      <a:pt x="4" y="152"/>
                    </a:lnTo>
                    <a:lnTo>
                      <a:pt x="6" y="145"/>
                    </a:lnTo>
                    <a:lnTo>
                      <a:pt x="9" y="137"/>
                    </a:lnTo>
                    <a:lnTo>
                      <a:pt x="12" y="129"/>
                    </a:lnTo>
                    <a:lnTo>
                      <a:pt x="15" y="119"/>
                    </a:lnTo>
                    <a:lnTo>
                      <a:pt x="18" y="109"/>
                    </a:lnTo>
                    <a:lnTo>
                      <a:pt x="21" y="99"/>
                    </a:lnTo>
                    <a:lnTo>
                      <a:pt x="24" y="87"/>
                    </a:lnTo>
                    <a:lnTo>
                      <a:pt x="26" y="75"/>
                    </a:lnTo>
                    <a:lnTo>
                      <a:pt x="28" y="62"/>
                    </a:lnTo>
                    <a:lnTo>
                      <a:pt x="29" y="47"/>
                    </a:lnTo>
                    <a:lnTo>
                      <a:pt x="29" y="33"/>
                    </a:lnTo>
                    <a:lnTo>
                      <a:pt x="28" y="16"/>
                    </a:lnTo>
                    <a:lnTo>
                      <a:pt x="26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44" name="Freeform 1260"/>
              <p:cNvSpPr>
                <a:spLocks/>
              </p:cNvSpPr>
              <p:nvPr/>
            </p:nvSpPr>
            <p:spPr bwMode="auto">
              <a:xfrm>
                <a:off x="2842" y="3408"/>
                <a:ext cx="11" cy="10"/>
              </a:xfrm>
              <a:custGeom>
                <a:avLst/>
                <a:gdLst>
                  <a:gd name="T0" fmla="*/ 117 w 117"/>
                  <a:gd name="T1" fmla="*/ 0 h 104"/>
                  <a:gd name="T2" fmla="*/ 117 w 117"/>
                  <a:gd name="T3" fmla="*/ 0 h 104"/>
                  <a:gd name="T4" fmla="*/ 108 w 117"/>
                  <a:gd name="T5" fmla="*/ 2 h 104"/>
                  <a:gd name="T6" fmla="*/ 95 w 117"/>
                  <a:gd name="T7" fmla="*/ 9 h 104"/>
                  <a:gd name="T8" fmla="*/ 79 w 117"/>
                  <a:gd name="T9" fmla="*/ 20 h 104"/>
                  <a:gd name="T10" fmla="*/ 62 w 117"/>
                  <a:gd name="T11" fmla="*/ 35 h 104"/>
                  <a:gd name="T12" fmla="*/ 45 w 117"/>
                  <a:gd name="T13" fmla="*/ 50 h 104"/>
                  <a:gd name="T14" fmla="*/ 28 w 117"/>
                  <a:gd name="T15" fmla="*/ 69 h 104"/>
                  <a:gd name="T16" fmla="*/ 12 w 117"/>
                  <a:gd name="T17" fmla="*/ 86 h 104"/>
                  <a:gd name="T18" fmla="*/ 0 w 117"/>
                  <a:gd name="T19" fmla="*/ 104 h 104"/>
                  <a:gd name="T20" fmla="*/ 0 w 117"/>
                  <a:gd name="T21" fmla="*/ 104 h 104"/>
                  <a:gd name="T22" fmla="*/ 7 w 117"/>
                  <a:gd name="T23" fmla="*/ 99 h 104"/>
                  <a:gd name="T24" fmla="*/ 16 w 117"/>
                  <a:gd name="T25" fmla="*/ 89 h 104"/>
                  <a:gd name="T26" fmla="*/ 28 w 117"/>
                  <a:gd name="T27" fmla="*/ 78 h 104"/>
                  <a:gd name="T28" fmla="*/ 41 w 117"/>
                  <a:gd name="T29" fmla="*/ 64 h 104"/>
                  <a:gd name="T30" fmla="*/ 58 w 117"/>
                  <a:gd name="T31" fmla="*/ 48 h 104"/>
                  <a:gd name="T32" fmla="*/ 76 w 117"/>
                  <a:gd name="T33" fmla="*/ 32 h 104"/>
                  <a:gd name="T34" fmla="*/ 95 w 117"/>
                  <a:gd name="T35" fmla="*/ 15 h 104"/>
                  <a:gd name="T36" fmla="*/ 117 w 117"/>
                  <a:gd name="T3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104">
                    <a:moveTo>
                      <a:pt x="117" y="0"/>
                    </a:moveTo>
                    <a:lnTo>
                      <a:pt x="117" y="0"/>
                    </a:lnTo>
                    <a:lnTo>
                      <a:pt x="108" y="2"/>
                    </a:lnTo>
                    <a:lnTo>
                      <a:pt x="95" y="9"/>
                    </a:lnTo>
                    <a:lnTo>
                      <a:pt x="79" y="20"/>
                    </a:lnTo>
                    <a:lnTo>
                      <a:pt x="62" y="35"/>
                    </a:lnTo>
                    <a:lnTo>
                      <a:pt x="45" y="50"/>
                    </a:lnTo>
                    <a:lnTo>
                      <a:pt x="28" y="69"/>
                    </a:lnTo>
                    <a:lnTo>
                      <a:pt x="12" y="86"/>
                    </a:lnTo>
                    <a:lnTo>
                      <a:pt x="0" y="104"/>
                    </a:lnTo>
                    <a:lnTo>
                      <a:pt x="7" y="99"/>
                    </a:lnTo>
                    <a:lnTo>
                      <a:pt x="16" y="89"/>
                    </a:lnTo>
                    <a:lnTo>
                      <a:pt x="28" y="78"/>
                    </a:lnTo>
                    <a:lnTo>
                      <a:pt x="41" y="64"/>
                    </a:lnTo>
                    <a:lnTo>
                      <a:pt x="58" y="48"/>
                    </a:lnTo>
                    <a:lnTo>
                      <a:pt x="76" y="32"/>
                    </a:lnTo>
                    <a:lnTo>
                      <a:pt x="95" y="15"/>
                    </a:lnTo>
                    <a:lnTo>
                      <a:pt x="117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45" name="Freeform 1261"/>
              <p:cNvSpPr>
                <a:spLocks/>
              </p:cNvSpPr>
              <p:nvPr/>
            </p:nvSpPr>
            <p:spPr bwMode="auto">
              <a:xfrm>
                <a:off x="2871" y="3392"/>
                <a:ext cx="3" cy="7"/>
              </a:xfrm>
              <a:custGeom>
                <a:avLst/>
                <a:gdLst>
                  <a:gd name="T0" fmla="*/ 0 w 41"/>
                  <a:gd name="T1" fmla="*/ 0 h 77"/>
                  <a:gd name="T2" fmla="*/ 0 w 41"/>
                  <a:gd name="T3" fmla="*/ 0 h 77"/>
                  <a:gd name="T4" fmla="*/ 1 w 41"/>
                  <a:gd name="T5" fmla="*/ 9 h 77"/>
                  <a:gd name="T6" fmla="*/ 3 w 41"/>
                  <a:gd name="T7" fmla="*/ 17 h 77"/>
                  <a:gd name="T8" fmla="*/ 8 w 41"/>
                  <a:gd name="T9" fmla="*/ 26 h 77"/>
                  <a:gd name="T10" fmla="*/ 13 w 41"/>
                  <a:gd name="T11" fmla="*/ 34 h 77"/>
                  <a:gd name="T12" fmla="*/ 19 w 41"/>
                  <a:gd name="T13" fmla="*/ 43 h 77"/>
                  <a:gd name="T14" fmla="*/ 25 w 41"/>
                  <a:gd name="T15" fmla="*/ 54 h 77"/>
                  <a:gd name="T16" fmla="*/ 33 w 41"/>
                  <a:gd name="T17" fmla="*/ 64 h 77"/>
                  <a:gd name="T18" fmla="*/ 40 w 41"/>
                  <a:gd name="T19" fmla="*/ 77 h 77"/>
                  <a:gd name="T20" fmla="*/ 40 w 41"/>
                  <a:gd name="T21" fmla="*/ 77 h 77"/>
                  <a:gd name="T22" fmla="*/ 41 w 41"/>
                  <a:gd name="T23" fmla="*/ 65 h 77"/>
                  <a:gd name="T24" fmla="*/ 40 w 41"/>
                  <a:gd name="T25" fmla="*/ 55 h 77"/>
                  <a:gd name="T26" fmla="*/ 37 w 41"/>
                  <a:gd name="T27" fmla="*/ 44 h 77"/>
                  <a:gd name="T28" fmla="*/ 31 w 41"/>
                  <a:gd name="T29" fmla="*/ 35 h 77"/>
                  <a:gd name="T30" fmla="*/ 24 w 41"/>
                  <a:gd name="T31" fmla="*/ 27 h 77"/>
                  <a:gd name="T32" fmla="*/ 17 w 41"/>
                  <a:gd name="T33" fmla="*/ 18 h 77"/>
                  <a:gd name="T34" fmla="*/ 9 w 41"/>
                  <a:gd name="T35" fmla="*/ 9 h 77"/>
                  <a:gd name="T36" fmla="*/ 0 w 41"/>
                  <a:gd name="T37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77">
                    <a:moveTo>
                      <a:pt x="0" y="0"/>
                    </a:moveTo>
                    <a:lnTo>
                      <a:pt x="0" y="0"/>
                    </a:lnTo>
                    <a:lnTo>
                      <a:pt x="1" y="9"/>
                    </a:lnTo>
                    <a:lnTo>
                      <a:pt x="3" y="17"/>
                    </a:lnTo>
                    <a:lnTo>
                      <a:pt x="8" y="26"/>
                    </a:lnTo>
                    <a:lnTo>
                      <a:pt x="13" y="34"/>
                    </a:lnTo>
                    <a:lnTo>
                      <a:pt x="19" y="43"/>
                    </a:lnTo>
                    <a:lnTo>
                      <a:pt x="25" y="54"/>
                    </a:lnTo>
                    <a:lnTo>
                      <a:pt x="33" y="64"/>
                    </a:lnTo>
                    <a:lnTo>
                      <a:pt x="40" y="77"/>
                    </a:lnTo>
                    <a:lnTo>
                      <a:pt x="41" y="65"/>
                    </a:lnTo>
                    <a:lnTo>
                      <a:pt x="40" y="55"/>
                    </a:lnTo>
                    <a:lnTo>
                      <a:pt x="37" y="44"/>
                    </a:lnTo>
                    <a:lnTo>
                      <a:pt x="31" y="35"/>
                    </a:lnTo>
                    <a:lnTo>
                      <a:pt x="24" y="27"/>
                    </a:lnTo>
                    <a:lnTo>
                      <a:pt x="17" y="18"/>
                    </a:lnTo>
                    <a:lnTo>
                      <a:pt x="9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46" name="Freeform 1262"/>
              <p:cNvSpPr>
                <a:spLocks/>
              </p:cNvSpPr>
              <p:nvPr/>
            </p:nvSpPr>
            <p:spPr bwMode="auto">
              <a:xfrm>
                <a:off x="2892" y="3359"/>
                <a:ext cx="7" cy="4"/>
              </a:xfrm>
              <a:custGeom>
                <a:avLst/>
                <a:gdLst>
                  <a:gd name="T0" fmla="*/ 0 w 78"/>
                  <a:gd name="T1" fmla="*/ 52 h 52"/>
                  <a:gd name="T2" fmla="*/ 0 w 78"/>
                  <a:gd name="T3" fmla="*/ 52 h 52"/>
                  <a:gd name="T4" fmla="*/ 8 w 78"/>
                  <a:gd name="T5" fmla="*/ 50 h 52"/>
                  <a:gd name="T6" fmla="*/ 18 w 78"/>
                  <a:gd name="T7" fmla="*/ 44 h 52"/>
                  <a:gd name="T8" fmla="*/ 28 w 78"/>
                  <a:gd name="T9" fmla="*/ 36 h 52"/>
                  <a:gd name="T10" fmla="*/ 39 w 78"/>
                  <a:gd name="T11" fmla="*/ 26 h 52"/>
                  <a:gd name="T12" fmla="*/ 50 w 78"/>
                  <a:gd name="T13" fmla="*/ 17 h 52"/>
                  <a:gd name="T14" fmla="*/ 60 w 78"/>
                  <a:gd name="T15" fmla="*/ 9 h 52"/>
                  <a:gd name="T16" fmla="*/ 70 w 78"/>
                  <a:gd name="T17" fmla="*/ 2 h 52"/>
                  <a:gd name="T18" fmla="*/ 78 w 78"/>
                  <a:gd name="T19" fmla="*/ 0 h 52"/>
                  <a:gd name="T20" fmla="*/ 78 w 78"/>
                  <a:gd name="T21" fmla="*/ 0 h 52"/>
                  <a:gd name="T22" fmla="*/ 70 w 78"/>
                  <a:gd name="T23" fmla="*/ 0 h 52"/>
                  <a:gd name="T24" fmla="*/ 60 w 78"/>
                  <a:gd name="T25" fmla="*/ 1 h 52"/>
                  <a:gd name="T26" fmla="*/ 50 w 78"/>
                  <a:gd name="T27" fmla="*/ 4 h 52"/>
                  <a:gd name="T28" fmla="*/ 39 w 78"/>
                  <a:gd name="T29" fmla="*/ 7 h 52"/>
                  <a:gd name="T30" fmla="*/ 28 w 78"/>
                  <a:gd name="T31" fmla="*/ 13 h 52"/>
                  <a:gd name="T32" fmla="*/ 18 w 78"/>
                  <a:gd name="T33" fmla="*/ 22 h 52"/>
                  <a:gd name="T34" fmla="*/ 8 w 78"/>
                  <a:gd name="T35" fmla="*/ 34 h 52"/>
                  <a:gd name="T36" fmla="*/ 0 w 78"/>
                  <a:gd name="T3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8" h="52">
                    <a:moveTo>
                      <a:pt x="0" y="52"/>
                    </a:moveTo>
                    <a:lnTo>
                      <a:pt x="0" y="52"/>
                    </a:lnTo>
                    <a:lnTo>
                      <a:pt x="8" y="50"/>
                    </a:lnTo>
                    <a:lnTo>
                      <a:pt x="18" y="44"/>
                    </a:lnTo>
                    <a:lnTo>
                      <a:pt x="28" y="36"/>
                    </a:lnTo>
                    <a:lnTo>
                      <a:pt x="39" y="26"/>
                    </a:lnTo>
                    <a:lnTo>
                      <a:pt x="50" y="17"/>
                    </a:lnTo>
                    <a:lnTo>
                      <a:pt x="60" y="9"/>
                    </a:lnTo>
                    <a:lnTo>
                      <a:pt x="70" y="2"/>
                    </a:lnTo>
                    <a:lnTo>
                      <a:pt x="78" y="0"/>
                    </a:lnTo>
                    <a:lnTo>
                      <a:pt x="70" y="0"/>
                    </a:lnTo>
                    <a:lnTo>
                      <a:pt x="60" y="1"/>
                    </a:lnTo>
                    <a:lnTo>
                      <a:pt x="50" y="4"/>
                    </a:lnTo>
                    <a:lnTo>
                      <a:pt x="39" y="7"/>
                    </a:lnTo>
                    <a:lnTo>
                      <a:pt x="28" y="13"/>
                    </a:lnTo>
                    <a:lnTo>
                      <a:pt x="18" y="22"/>
                    </a:lnTo>
                    <a:lnTo>
                      <a:pt x="8" y="34"/>
                    </a:lnTo>
                    <a:lnTo>
                      <a:pt x="0" y="5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47" name="Freeform 1263"/>
              <p:cNvSpPr>
                <a:spLocks/>
              </p:cNvSpPr>
              <p:nvPr/>
            </p:nvSpPr>
            <p:spPr bwMode="auto">
              <a:xfrm>
                <a:off x="2887" y="3321"/>
                <a:ext cx="14" cy="9"/>
              </a:xfrm>
              <a:custGeom>
                <a:avLst/>
                <a:gdLst>
                  <a:gd name="T0" fmla="*/ 157 w 157"/>
                  <a:gd name="T1" fmla="*/ 0 h 104"/>
                  <a:gd name="T2" fmla="*/ 157 w 157"/>
                  <a:gd name="T3" fmla="*/ 0 h 104"/>
                  <a:gd name="T4" fmla="*/ 135 w 157"/>
                  <a:gd name="T5" fmla="*/ 10 h 104"/>
                  <a:gd name="T6" fmla="*/ 113 w 157"/>
                  <a:gd name="T7" fmla="*/ 20 h 104"/>
                  <a:gd name="T8" fmla="*/ 92 w 157"/>
                  <a:gd name="T9" fmla="*/ 30 h 104"/>
                  <a:gd name="T10" fmla="*/ 71 w 157"/>
                  <a:gd name="T11" fmla="*/ 42 h 104"/>
                  <a:gd name="T12" fmla="*/ 52 w 157"/>
                  <a:gd name="T13" fmla="*/ 55 h 104"/>
                  <a:gd name="T14" fmla="*/ 33 w 157"/>
                  <a:gd name="T15" fmla="*/ 70 h 104"/>
                  <a:gd name="T16" fmla="*/ 15 w 157"/>
                  <a:gd name="T17" fmla="*/ 85 h 104"/>
                  <a:gd name="T18" fmla="*/ 0 w 157"/>
                  <a:gd name="T19" fmla="*/ 104 h 104"/>
                  <a:gd name="T20" fmla="*/ 0 w 157"/>
                  <a:gd name="T21" fmla="*/ 104 h 104"/>
                  <a:gd name="T22" fmla="*/ 23 w 157"/>
                  <a:gd name="T23" fmla="*/ 92 h 104"/>
                  <a:gd name="T24" fmla="*/ 47 w 157"/>
                  <a:gd name="T25" fmla="*/ 80 h 104"/>
                  <a:gd name="T26" fmla="*/ 70 w 157"/>
                  <a:gd name="T27" fmla="*/ 65 h 104"/>
                  <a:gd name="T28" fmla="*/ 93 w 157"/>
                  <a:gd name="T29" fmla="*/ 51 h 104"/>
                  <a:gd name="T30" fmla="*/ 114 w 157"/>
                  <a:gd name="T31" fmla="*/ 37 h 104"/>
                  <a:gd name="T32" fmla="*/ 132 w 157"/>
                  <a:gd name="T33" fmla="*/ 23 h 104"/>
                  <a:gd name="T34" fmla="*/ 146 w 157"/>
                  <a:gd name="T35" fmla="*/ 11 h 104"/>
                  <a:gd name="T36" fmla="*/ 157 w 157"/>
                  <a:gd name="T3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7" h="104">
                    <a:moveTo>
                      <a:pt x="157" y="0"/>
                    </a:moveTo>
                    <a:lnTo>
                      <a:pt x="157" y="0"/>
                    </a:lnTo>
                    <a:lnTo>
                      <a:pt x="135" y="10"/>
                    </a:lnTo>
                    <a:lnTo>
                      <a:pt x="113" y="20"/>
                    </a:lnTo>
                    <a:lnTo>
                      <a:pt x="92" y="30"/>
                    </a:lnTo>
                    <a:lnTo>
                      <a:pt x="71" y="42"/>
                    </a:lnTo>
                    <a:lnTo>
                      <a:pt x="52" y="55"/>
                    </a:lnTo>
                    <a:lnTo>
                      <a:pt x="33" y="70"/>
                    </a:lnTo>
                    <a:lnTo>
                      <a:pt x="15" y="85"/>
                    </a:lnTo>
                    <a:lnTo>
                      <a:pt x="0" y="104"/>
                    </a:lnTo>
                    <a:lnTo>
                      <a:pt x="23" y="92"/>
                    </a:lnTo>
                    <a:lnTo>
                      <a:pt x="47" y="80"/>
                    </a:lnTo>
                    <a:lnTo>
                      <a:pt x="70" y="65"/>
                    </a:lnTo>
                    <a:lnTo>
                      <a:pt x="93" y="51"/>
                    </a:lnTo>
                    <a:lnTo>
                      <a:pt x="114" y="37"/>
                    </a:lnTo>
                    <a:lnTo>
                      <a:pt x="132" y="23"/>
                    </a:lnTo>
                    <a:lnTo>
                      <a:pt x="146" y="11"/>
                    </a:lnTo>
                    <a:lnTo>
                      <a:pt x="157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48" name="Freeform 1264"/>
              <p:cNvSpPr>
                <a:spLocks/>
              </p:cNvSpPr>
              <p:nvPr/>
            </p:nvSpPr>
            <p:spPr bwMode="auto">
              <a:xfrm>
                <a:off x="2670" y="3622"/>
                <a:ext cx="10" cy="12"/>
              </a:xfrm>
              <a:custGeom>
                <a:avLst/>
                <a:gdLst>
                  <a:gd name="T0" fmla="*/ 119 w 119"/>
                  <a:gd name="T1" fmla="*/ 5 h 134"/>
                  <a:gd name="T2" fmla="*/ 119 w 119"/>
                  <a:gd name="T3" fmla="*/ 5 h 134"/>
                  <a:gd name="T4" fmla="*/ 96 w 119"/>
                  <a:gd name="T5" fmla="*/ 11 h 134"/>
                  <a:gd name="T6" fmla="*/ 76 w 119"/>
                  <a:gd name="T7" fmla="*/ 20 h 134"/>
                  <a:gd name="T8" fmla="*/ 59 w 119"/>
                  <a:gd name="T9" fmla="*/ 34 h 134"/>
                  <a:gd name="T10" fmla="*/ 45 w 119"/>
                  <a:gd name="T11" fmla="*/ 49 h 134"/>
                  <a:gd name="T12" fmla="*/ 32 w 119"/>
                  <a:gd name="T13" fmla="*/ 68 h 134"/>
                  <a:gd name="T14" fmla="*/ 21 w 119"/>
                  <a:gd name="T15" fmla="*/ 87 h 134"/>
                  <a:gd name="T16" fmla="*/ 11 w 119"/>
                  <a:gd name="T17" fmla="*/ 110 h 134"/>
                  <a:gd name="T18" fmla="*/ 0 w 119"/>
                  <a:gd name="T19" fmla="*/ 134 h 134"/>
                  <a:gd name="T20" fmla="*/ 0 w 119"/>
                  <a:gd name="T21" fmla="*/ 134 h 134"/>
                  <a:gd name="T22" fmla="*/ 3 w 119"/>
                  <a:gd name="T23" fmla="*/ 105 h 134"/>
                  <a:gd name="T24" fmla="*/ 11 w 119"/>
                  <a:gd name="T25" fmla="*/ 77 h 134"/>
                  <a:gd name="T26" fmla="*/ 22 w 119"/>
                  <a:gd name="T27" fmla="*/ 52 h 134"/>
                  <a:gd name="T28" fmla="*/ 38 w 119"/>
                  <a:gd name="T29" fmla="*/ 31 h 134"/>
                  <a:gd name="T30" fmla="*/ 55 w 119"/>
                  <a:gd name="T31" fmla="*/ 14 h 134"/>
                  <a:gd name="T32" fmla="*/ 75 w 119"/>
                  <a:gd name="T33" fmla="*/ 3 h 134"/>
                  <a:gd name="T34" fmla="*/ 97 w 119"/>
                  <a:gd name="T35" fmla="*/ 0 h 134"/>
                  <a:gd name="T36" fmla="*/ 119 w 119"/>
                  <a:gd name="T37" fmla="*/ 5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134">
                    <a:moveTo>
                      <a:pt x="119" y="5"/>
                    </a:moveTo>
                    <a:lnTo>
                      <a:pt x="119" y="5"/>
                    </a:lnTo>
                    <a:lnTo>
                      <a:pt x="96" y="11"/>
                    </a:lnTo>
                    <a:lnTo>
                      <a:pt x="76" y="20"/>
                    </a:lnTo>
                    <a:lnTo>
                      <a:pt x="59" y="34"/>
                    </a:lnTo>
                    <a:lnTo>
                      <a:pt x="45" y="49"/>
                    </a:lnTo>
                    <a:lnTo>
                      <a:pt x="32" y="68"/>
                    </a:lnTo>
                    <a:lnTo>
                      <a:pt x="21" y="87"/>
                    </a:lnTo>
                    <a:lnTo>
                      <a:pt x="11" y="110"/>
                    </a:lnTo>
                    <a:lnTo>
                      <a:pt x="0" y="134"/>
                    </a:lnTo>
                    <a:lnTo>
                      <a:pt x="3" y="105"/>
                    </a:lnTo>
                    <a:lnTo>
                      <a:pt x="11" y="77"/>
                    </a:lnTo>
                    <a:lnTo>
                      <a:pt x="22" y="52"/>
                    </a:lnTo>
                    <a:lnTo>
                      <a:pt x="38" y="31"/>
                    </a:lnTo>
                    <a:lnTo>
                      <a:pt x="55" y="14"/>
                    </a:lnTo>
                    <a:lnTo>
                      <a:pt x="75" y="3"/>
                    </a:lnTo>
                    <a:lnTo>
                      <a:pt x="97" y="0"/>
                    </a:lnTo>
                    <a:lnTo>
                      <a:pt x="119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49" name="Freeform 1265"/>
              <p:cNvSpPr>
                <a:spLocks/>
              </p:cNvSpPr>
              <p:nvPr/>
            </p:nvSpPr>
            <p:spPr bwMode="auto">
              <a:xfrm>
                <a:off x="2672" y="3641"/>
                <a:ext cx="2" cy="12"/>
              </a:xfrm>
              <a:custGeom>
                <a:avLst/>
                <a:gdLst>
                  <a:gd name="T0" fmla="*/ 14 w 15"/>
                  <a:gd name="T1" fmla="*/ 0 h 134"/>
                  <a:gd name="T2" fmla="*/ 14 w 15"/>
                  <a:gd name="T3" fmla="*/ 0 h 134"/>
                  <a:gd name="T4" fmla="*/ 15 w 15"/>
                  <a:gd name="T5" fmla="*/ 17 h 134"/>
                  <a:gd name="T6" fmla="*/ 15 w 15"/>
                  <a:gd name="T7" fmla="*/ 31 h 134"/>
                  <a:gd name="T8" fmla="*/ 15 w 15"/>
                  <a:gd name="T9" fmla="*/ 43 h 134"/>
                  <a:gd name="T10" fmla="*/ 14 w 15"/>
                  <a:gd name="T11" fmla="*/ 56 h 134"/>
                  <a:gd name="T12" fmla="*/ 12 w 15"/>
                  <a:gd name="T13" fmla="*/ 70 h 134"/>
                  <a:gd name="T14" fmla="*/ 11 w 15"/>
                  <a:gd name="T15" fmla="*/ 87 h 134"/>
                  <a:gd name="T16" fmla="*/ 10 w 15"/>
                  <a:gd name="T17" fmla="*/ 107 h 134"/>
                  <a:gd name="T18" fmla="*/ 10 w 15"/>
                  <a:gd name="T19" fmla="*/ 134 h 134"/>
                  <a:gd name="T20" fmla="*/ 10 w 15"/>
                  <a:gd name="T21" fmla="*/ 134 h 134"/>
                  <a:gd name="T22" fmla="*/ 5 w 15"/>
                  <a:gd name="T23" fmla="*/ 114 h 134"/>
                  <a:gd name="T24" fmla="*/ 1 w 15"/>
                  <a:gd name="T25" fmla="*/ 94 h 134"/>
                  <a:gd name="T26" fmla="*/ 0 w 15"/>
                  <a:gd name="T27" fmla="*/ 74 h 134"/>
                  <a:gd name="T28" fmla="*/ 0 w 15"/>
                  <a:gd name="T29" fmla="*/ 57 h 134"/>
                  <a:gd name="T30" fmla="*/ 1 w 15"/>
                  <a:gd name="T31" fmla="*/ 40 h 134"/>
                  <a:gd name="T32" fmla="*/ 5 w 15"/>
                  <a:gd name="T33" fmla="*/ 26 h 134"/>
                  <a:gd name="T34" fmla="*/ 9 w 15"/>
                  <a:gd name="T35" fmla="*/ 12 h 134"/>
                  <a:gd name="T36" fmla="*/ 14 w 15"/>
                  <a:gd name="T3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134">
                    <a:moveTo>
                      <a:pt x="14" y="0"/>
                    </a:moveTo>
                    <a:lnTo>
                      <a:pt x="14" y="0"/>
                    </a:lnTo>
                    <a:lnTo>
                      <a:pt x="15" y="17"/>
                    </a:lnTo>
                    <a:lnTo>
                      <a:pt x="15" y="31"/>
                    </a:lnTo>
                    <a:lnTo>
                      <a:pt x="15" y="43"/>
                    </a:lnTo>
                    <a:lnTo>
                      <a:pt x="14" y="56"/>
                    </a:lnTo>
                    <a:lnTo>
                      <a:pt x="12" y="70"/>
                    </a:lnTo>
                    <a:lnTo>
                      <a:pt x="11" y="87"/>
                    </a:lnTo>
                    <a:lnTo>
                      <a:pt x="10" y="107"/>
                    </a:lnTo>
                    <a:lnTo>
                      <a:pt x="10" y="134"/>
                    </a:lnTo>
                    <a:lnTo>
                      <a:pt x="5" y="114"/>
                    </a:lnTo>
                    <a:lnTo>
                      <a:pt x="1" y="94"/>
                    </a:lnTo>
                    <a:lnTo>
                      <a:pt x="0" y="74"/>
                    </a:lnTo>
                    <a:lnTo>
                      <a:pt x="0" y="57"/>
                    </a:lnTo>
                    <a:lnTo>
                      <a:pt x="1" y="40"/>
                    </a:lnTo>
                    <a:lnTo>
                      <a:pt x="5" y="26"/>
                    </a:lnTo>
                    <a:lnTo>
                      <a:pt x="9" y="12"/>
                    </a:lnTo>
                    <a:lnTo>
                      <a:pt x="1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50" name="Freeform 1266"/>
              <p:cNvSpPr>
                <a:spLocks/>
              </p:cNvSpPr>
              <p:nvPr/>
            </p:nvSpPr>
            <p:spPr bwMode="auto">
              <a:xfrm>
                <a:off x="2722" y="3549"/>
                <a:ext cx="19" cy="17"/>
              </a:xfrm>
              <a:custGeom>
                <a:avLst/>
                <a:gdLst>
                  <a:gd name="T0" fmla="*/ 4 w 211"/>
                  <a:gd name="T1" fmla="*/ 182 h 182"/>
                  <a:gd name="T2" fmla="*/ 4 w 211"/>
                  <a:gd name="T3" fmla="*/ 182 h 182"/>
                  <a:gd name="T4" fmla="*/ 10 w 211"/>
                  <a:gd name="T5" fmla="*/ 164 h 182"/>
                  <a:gd name="T6" fmla="*/ 17 w 211"/>
                  <a:gd name="T7" fmla="*/ 146 h 182"/>
                  <a:gd name="T8" fmla="*/ 25 w 211"/>
                  <a:gd name="T9" fmla="*/ 130 h 182"/>
                  <a:gd name="T10" fmla="*/ 35 w 211"/>
                  <a:gd name="T11" fmla="*/ 113 h 182"/>
                  <a:gd name="T12" fmla="*/ 45 w 211"/>
                  <a:gd name="T13" fmla="*/ 99 h 182"/>
                  <a:gd name="T14" fmla="*/ 56 w 211"/>
                  <a:gd name="T15" fmla="*/ 85 h 182"/>
                  <a:gd name="T16" fmla="*/ 69 w 211"/>
                  <a:gd name="T17" fmla="*/ 73 h 182"/>
                  <a:gd name="T18" fmla="*/ 81 w 211"/>
                  <a:gd name="T19" fmla="*/ 60 h 182"/>
                  <a:gd name="T20" fmla="*/ 96 w 211"/>
                  <a:gd name="T21" fmla="*/ 50 h 182"/>
                  <a:gd name="T22" fmla="*/ 110 w 211"/>
                  <a:gd name="T23" fmla="*/ 41 h 182"/>
                  <a:gd name="T24" fmla="*/ 126 w 211"/>
                  <a:gd name="T25" fmla="*/ 32 h 182"/>
                  <a:gd name="T26" fmla="*/ 142 w 211"/>
                  <a:gd name="T27" fmla="*/ 25 h 182"/>
                  <a:gd name="T28" fmla="*/ 159 w 211"/>
                  <a:gd name="T29" fmla="*/ 19 h 182"/>
                  <a:gd name="T30" fmla="*/ 176 w 211"/>
                  <a:gd name="T31" fmla="*/ 14 h 182"/>
                  <a:gd name="T32" fmla="*/ 193 w 211"/>
                  <a:gd name="T33" fmla="*/ 11 h 182"/>
                  <a:gd name="T34" fmla="*/ 211 w 211"/>
                  <a:gd name="T35" fmla="*/ 8 h 182"/>
                  <a:gd name="T36" fmla="*/ 211 w 211"/>
                  <a:gd name="T37" fmla="*/ 8 h 182"/>
                  <a:gd name="T38" fmla="*/ 200 w 211"/>
                  <a:gd name="T39" fmla="*/ 4 h 182"/>
                  <a:gd name="T40" fmla="*/ 187 w 211"/>
                  <a:gd name="T41" fmla="*/ 1 h 182"/>
                  <a:gd name="T42" fmla="*/ 175 w 211"/>
                  <a:gd name="T43" fmla="*/ 0 h 182"/>
                  <a:gd name="T44" fmla="*/ 161 w 211"/>
                  <a:gd name="T45" fmla="*/ 0 h 182"/>
                  <a:gd name="T46" fmla="*/ 148 w 211"/>
                  <a:gd name="T47" fmla="*/ 1 h 182"/>
                  <a:gd name="T48" fmla="*/ 133 w 211"/>
                  <a:gd name="T49" fmla="*/ 5 h 182"/>
                  <a:gd name="T50" fmla="*/ 120 w 211"/>
                  <a:gd name="T51" fmla="*/ 9 h 182"/>
                  <a:gd name="T52" fmla="*/ 106 w 211"/>
                  <a:gd name="T53" fmla="*/ 13 h 182"/>
                  <a:gd name="T54" fmla="*/ 92 w 211"/>
                  <a:gd name="T55" fmla="*/ 19 h 182"/>
                  <a:gd name="T56" fmla="*/ 79 w 211"/>
                  <a:gd name="T57" fmla="*/ 25 h 182"/>
                  <a:gd name="T58" fmla="*/ 67 w 211"/>
                  <a:gd name="T59" fmla="*/ 32 h 182"/>
                  <a:gd name="T60" fmla="*/ 54 w 211"/>
                  <a:gd name="T61" fmla="*/ 41 h 182"/>
                  <a:gd name="T62" fmla="*/ 43 w 211"/>
                  <a:gd name="T63" fmla="*/ 49 h 182"/>
                  <a:gd name="T64" fmla="*/ 32 w 211"/>
                  <a:gd name="T65" fmla="*/ 58 h 182"/>
                  <a:gd name="T66" fmla="*/ 24 w 211"/>
                  <a:gd name="T67" fmla="*/ 68 h 182"/>
                  <a:gd name="T68" fmla="*/ 16 w 211"/>
                  <a:gd name="T69" fmla="*/ 77 h 182"/>
                  <a:gd name="T70" fmla="*/ 16 w 211"/>
                  <a:gd name="T71" fmla="*/ 77 h 182"/>
                  <a:gd name="T72" fmla="*/ 11 w 211"/>
                  <a:gd name="T73" fmla="*/ 90 h 182"/>
                  <a:gd name="T74" fmla="*/ 6 w 211"/>
                  <a:gd name="T75" fmla="*/ 104 h 182"/>
                  <a:gd name="T76" fmla="*/ 3 w 211"/>
                  <a:gd name="T77" fmla="*/ 117 h 182"/>
                  <a:gd name="T78" fmla="*/ 1 w 211"/>
                  <a:gd name="T79" fmla="*/ 130 h 182"/>
                  <a:gd name="T80" fmla="*/ 0 w 211"/>
                  <a:gd name="T81" fmla="*/ 143 h 182"/>
                  <a:gd name="T82" fmla="*/ 0 w 211"/>
                  <a:gd name="T83" fmla="*/ 156 h 182"/>
                  <a:gd name="T84" fmla="*/ 2 w 211"/>
                  <a:gd name="T85" fmla="*/ 170 h 182"/>
                  <a:gd name="T86" fmla="*/ 4 w 211"/>
                  <a:gd name="T87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1" h="182">
                    <a:moveTo>
                      <a:pt x="4" y="182"/>
                    </a:moveTo>
                    <a:lnTo>
                      <a:pt x="4" y="182"/>
                    </a:lnTo>
                    <a:lnTo>
                      <a:pt x="10" y="164"/>
                    </a:lnTo>
                    <a:lnTo>
                      <a:pt x="17" y="146"/>
                    </a:lnTo>
                    <a:lnTo>
                      <a:pt x="25" y="130"/>
                    </a:lnTo>
                    <a:lnTo>
                      <a:pt x="35" y="113"/>
                    </a:lnTo>
                    <a:lnTo>
                      <a:pt x="45" y="99"/>
                    </a:lnTo>
                    <a:lnTo>
                      <a:pt x="56" y="85"/>
                    </a:lnTo>
                    <a:lnTo>
                      <a:pt x="69" y="73"/>
                    </a:lnTo>
                    <a:lnTo>
                      <a:pt x="81" y="60"/>
                    </a:lnTo>
                    <a:lnTo>
                      <a:pt x="96" y="50"/>
                    </a:lnTo>
                    <a:lnTo>
                      <a:pt x="110" y="41"/>
                    </a:lnTo>
                    <a:lnTo>
                      <a:pt x="126" y="32"/>
                    </a:lnTo>
                    <a:lnTo>
                      <a:pt x="142" y="25"/>
                    </a:lnTo>
                    <a:lnTo>
                      <a:pt x="159" y="19"/>
                    </a:lnTo>
                    <a:lnTo>
                      <a:pt x="176" y="14"/>
                    </a:lnTo>
                    <a:lnTo>
                      <a:pt x="193" y="11"/>
                    </a:lnTo>
                    <a:lnTo>
                      <a:pt x="211" y="8"/>
                    </a:lnTo>
                    <a:lnTo>
                      <a:pt x="200" y="4"/>
                    </a:lnTo>
                    <a:lnTo>
                      <a:pt x="187" y="1"/>
                    </a:lnTo>
                    <a:lnTo>
                      <a:pt x="175" y="0"/>
                    </a:lnTo>
                    <a:lnTo>
                      <a:pt x="161" y="0"/>
                    </a:lnTo>
                    <a:lnTo>
                      <a:pt x="148" y="1"/>
                    </a:lnTo>
                    <a:lnTo>
                      <a:pt x="133" y="5"/>
                    </a:lnTo>
                    <a:lnTo>
                      <a:pt x="120" y="9"/>
                    </a:lnTo>
                    <a:lnTo>
                      <a:pt x="106" y="13"/>
                    </a:lnTo>
                    <a:lnTo>
                      <a:pt x="92" y="19"/>
                    </a:lnTo>
                    <a:lnTo>
                      <a:pt x="79" y="25"/>
                    </a:lnTo>
                    <a:lnTo>
                      <a:pt x="67" y="32"/>
                    </a:lnTo>
                    <a:lnTo>
                      <a:pt x="54" y="41"/>
                    </a:lnTo>
                    <a:lnTo>
                      <a:pt x="43" y="49"/>
                    </a:lnTo>
                    <a:lnTo>
                      <a:pt x="32" y="58"/>
                    </a:lnTo>
                    <a:lnTo>
                      <a:pt x="24" y="68"/>
                    </a:lnTo>
                    <a:lnTo>
                      <a:pt x="16" y="77"/>
                    </a:lnTo>
                    <a:lnTo>
                      <a:pt x="11" y="90"/>
                    </a:lnTo>
                    <a:lnTo>
                      <a:pt x="6" y="104"/>
                    </a:lnTo>
                    <a:lnTo>
                      <a:pt x="3" y="117"/>
                    </a:lnTo>
                    <a:lnTo>
                      <a:pt x="1" y="130"/>
                    </a:lnTo>
                    <a:lnTo>
                      <a:pt x="0" y="143"/>
                    </a:lnTo>
                    <a:lnTo>
                      <a:pt x="0" y="156"/>
                    </a:lnTo>
                    <a:lnTo>
                      <a:pt x="2" y="170"/>
                    </a:lnTo>
                    <a:lnTo>
                      <a:pt x="4" y="18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51" name="Freeform 1267"/>
              <p:cNvSpPr>
                <a:spLocks/>
              </p:cNvSpPr>
              <p:nvPr/>
            </p:nvSpPr>
            <p:spPr bwMode="auto">
              <a:xfrm>
                <a:off x="2759" y="3538"/>
                <a:ext cx="19" cy="11"/>
              </a:xfrm>
              <a:custGeom>
                <a:avLst/>
                <a:gdLst>
                  <a:gd name="T0" fmla="*/ 0 w 214"/>
                  <a:gd name="T1" fmla="*/ 116 h 122"/>
                  <a:gd name="T2" fmla="*/ 0 w 214"/>
                  <a:gd name="T3" fmla="*/ 116 h 122"/>
                  <a:gd name="T4" fmla="*/ 13 w 214"/>
                  <a:gd name="T5" fmla="*/ 119 h 122"/>
                  <a:gd name="T6" fmla="*/ 27 w 214"/>
                  <a:gd name="T7" fmla="*/ 122 h 122"/>
                  <a:gd name="T8" fmla="*/ 43 w 214"/>
                  <a:gd name="T9" fmla="*/ 122 h 122"/>
                  <a:gd name="T10" fmla="*/ 60 w 214"/>
                  <a:gd name="T11" fmla="*/ 122 h 122"/>
                  <a:gd name="T12" fmla="*/ 77 w 214"/>
                  <a:gd name="T13" fmla="*/ 120 h 122"/>
                  <a:gd name="T14" fmla="*/ 96 w 214"/>
                  <a:gd name="T15" fmla="*/ 117 h 122"/>
                  <a:gd name="T16" fmla="*/ 113 w 214"/>
                  <a:gd name="T17" fmla="*/ 112 h 122"/>
                  <a:gd name="T18" fmla="*/ 131 w 214"/>
                  <a:gd name="T19" fmla="*/ 106 h 122"/>
                  <a:gd name="T20" fmla="*/ 148 w 214"/>
                  <a:gd name="T21" fmla="*/ 98 h 122"/>
                  <a:gd name="T22" fmla="*/ 163 w 214"/>
                  <a:gd name="T23" fmla="*/ 89 h 122"/>
                  <a:gd name="T24" fmla="*/ 177 w 214"/>
                  <a:gd name="T25" fmla="*/ 78 h 122"/>
                  <a:gd name="T26" fmla="*/ 189 w 214"/>
                  <a:gd name="T27" fmla="*/ 65 h 122"/>
                  <a:gd name="T28" fmla="*/ 200 w 214"/>
                  <a:gd name="T29" fmla="*/ 52 h 122"/>
                  <a:gd name="T30" fmla="*/ 208 w 214"/>
                  <a:gd name="T31" fmla="*/ 37 h 122"/>
                  <a:gd name="T32" fmla="*/ 212 w 214"/>
                  <a:gd name="T33" fmla="*/ 19 h 122"/>
                  <a:gd name="T34" fmla="*/ 214 w 214"/>
                  <a:gd name="T35" fmla="*/ 0 h 122"/>
                  <a:gd name="T36" fmla="*/ 214 w 214"/>
                  <a:gd name="T37" fmla="*/ 0 h 122"/>
                  <a:gd name="T38" fmla="*/ 204 w 214"/>
                  <a:gd name="T39" fmla="*/ 17 h 122"/>
                  <a:gd name="T40" fmla="*/ 192 w 214"/>
                  <a:gd name="T41" fmla="*/ 31 h 122"/>
                  <a:gd name="T42" fmla="*/ 181 w 214"/>
                  <a:gd name="T43" fmla="*/ 44 h 122"/>
                  <a:gd name="T44" fmla="*/ 168 w 214"/>
                  <a:gd name="T45" fmla="*/ 55 h 122"/>
                  <a:gd name="T46" fmla="*/ 156 w 214"/>
                  <a:gd name="T47" fmla="*/ 65 h 122"/>
                  <a:gd name="T48" fmla="*/ 143 w 214"/>
                  <a:gd name="T49" fmla="*/ 74 h 122"/>
                  <a:gd name="T50" fmla="*/ 131 w 214"/>
                  <a:gd name="T51" fmla="*/ 82 h 122"/>
                  <a:gd name="T52" fmla="*/ 117 w 214"/>
                  <a:gd name="T53" fmla="*/ 88 h 122"/>
                  <a:gd name="T54" fmla="*/ 104 w 214"/>
                  <a:gd name="T55" fmla="*/ 94 h 122"/>
                  <a:gd name="T56" fmla="*/ 89 w 214"/>
                  <a:gd name="T57" fmla="*/ 98 h 122"/>
                  <a:gd name="T58" fmla="*/ 75 w 214"/>
                  <a:gd name="T59" fmla="*/ 103 h 122"/>
                  <a:gd name="T60" fmla="*/ 60 w 214"/>
                  <a:gd name="T61" fmla="*/ 107 h 122"/>
                  <a:gd name="T62" fmla="*/ 46 w 214"/>
                  <a:gd name="T63" fmla="*/ 109 h 122"/>
                  <a:gd name="T64" fmla="*/ 31 w 214"/>
                  <a:gd name="T65" fmla="*/ 112 h 122"/>
                  <a:gd name="T66" fmla="*/ 16 w 214"/>
                  <a:gd name="T67" fmla="*/ 114 h 122"/>
                  <a:gd name="T68" fmla="*/ 0 w 214"/>
                  <a:gd name="T6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4" h="122">
                    <a:moveTo>
                      <a:pt x="0" y="116"/>
                    </a:moveTo>
                    <a:lnTo>
                      <a:pt x="0" y="116"/>
                    </a:lnTo>
                    <a:lnTo>
                      <a:pt x="13" y="119"/>
                    </a:lnTo>
                    <a:lnTo>
                      <a:pt x="27" y="122"/>
                    </a:lnTo>
                    <a:lnTo>
                      <a:pt x="43" y="122"/>
                    </a:lnTo>
                    <a:lnTo>
                      <a:pt x="60" y="122"/>
                    </a:lnTo>
                    <a:lnTo>
                      <a:pt x="77" y="120"/>
                    </a:lnTo>
                    <a:lnTo>
                      <a:pt x="96" y="117"/>
                    </a:lnTo>
                    <a:lnTo>
                      <a:pt x="113" y="112"/>
                    </a:lnTo>
                    <a:lnTo>
                      <a:pt x="131" y="106"/>
                    </a:lnTo>
                    <a:lnTo>
                      <a:pt x="148" y="98"/>
                    </a:lnTo>
                    <a:lnTo>
                      <a:pt x="163" y="89"/>
                    </a:lnTo>
                    <a:lnTo>
                      <a:pt x="177" y="78"/>
                    </a:lnTo>
                    <a:lnTo>
                      <a:pt x="189" y="65"/>
                    </a:lnTo>
                    <a:lnTo>
                      <a:pt x="200" y="52"/>
                    </a:lnTo>
                    <a:lnTo>
                      <a:pt x="208" y="37"/>
                    </a:lnTo>
                    <a:lnTo>
                      <a:pt x="212" y="19"/>
                    </a:lnTo>
                    <a:lnTo>
                      <a:pt x="214" y="0"/>
                    </a:lnTo>
                    <a:lnTo>
                      <a:pt x="204" y="17"/>
                    </a:lnTo>
                    <a:lnTo>
                      <a:pt x="192" y="31"/>
                    </a:lnTo>
                    <a:lnTo>
                      <a:pt x="181" y="44"/>
                    </a:lnTo>
                    <a:lnTo>
                      <a:pt x="168" y="55"/>
                    </a:lnTo>
                    <a:lnTo>
                      <a:pt x="156" y="65"/>
                    </a:lnTo>
                    <a:lnTo>
                      <a:pt x="143" y="74"/>
                    </a:lnTo>
                    <a:lnTo>
                      <a:pt x="131" y="82"/>
                    </a:lnTo>
                    <a:lnTo>
                      <a:pt x="117" y="88"/>
                    </a:lnTo>
                    <a:lnTo>
                      <a:pt x="104" y="94"/>
                    </a:lnTo>
                    <a:lnTo>
                      <a:pt x="89" y="98"/>
                    </a:lnTo>
                    <a:lnTo>
                      <a:pt x="75" y="103"/>
                    </a:lnTo>
                    <a:lnTo>
                      <a:pt x="60" y="107"/>
                    </a:lnTo>
                    <a:lnTo>
                      <a:pt x="46" y="109"/>
                    </a:lnTo>
                    <a:lnTo>
                      <a:pt x="31" y="112"/>
                    </a:lnTo>
                    <a:lnTo>
                      <a:pt x="16" y="114"/>
                    </a:lnTo>
                    <a:lnTo>
                      <a:pt x="0" y="11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52" name="Freeform 1268"/>
              <p:cNvSpPr>
                <a:spLocks/>
              </p:cNvSpPr>
              <p:nvPr/>
            </p:nvSpPr>
            <p:spPr bwMode="auto">
              <a:xfrm>
                <a:off x="2773" y="3480"/>
                <a:ext cx="14" cy="15"/>
              </a:xfrm>
              <a:custGeom>
                <a:avLst/>
                <a:gdLst>
                  <a:gd name="T0" fmla="*/ 0 w 159"/>
                  <a:gd name="T1" fmla="*/ 163 h 163"/>
                  <a:gd name="T2" fmla="*/ 0 w 159"/>
                  <a:gd name="T3" fmla="*/ 163 h 163"/>
                  <a:gd name="T4" fmla="*/ 18 w 159"/>
                  <a:gd name="T5" fmla="*/ 127 h 163"/>
                  <a:gd name="T6" fmla="*/ 35 w 159"/>
                  <a:gd name="T7" fmla="*/ 97 h 163"/>
                  <a:gd name="T8" fmla="*/ 55 w 159"/>
                  <a:gd name="T9" fmla="*/ 72 h 163"/>
                  <a:gd name="T10" fmla="*/ 75 w 159"/>
                  <a:gd name="T11" fmla="*/ 51 h 163"/>
                  <a:gd name="T12" fmla="*/ 94 w 159"/>
                  <a:gd name="T13" fmla="*/ 35 h 163"/>
                  <a:gd name="T14" fmla="*/ 115 w 159"/>
                  <a:gd name="T15" fmla="*/ 21 h 163"/>
                  <a:gd name="T16" fmla="*/ 137 w 159"/>
                  <a:gd name="T17" fmla="*/ 10 h 163"/>
                  <a:gd name="T18" fmla="*/ 159 w 159"/>
                  <a:gd name="T19" fmla="*/ 0 h 163"/>
                  <a:gd name="T20" fmla="*/ 159 w 159"/>
                  <a:gd name="T21" fmla="*/ 0 h 163"/>
                  <a:gd name="T22" fmla="*/ 136 w 159"/>
                  <a:gd name="T23" fmla="*/ 2 h 163"/>
                  <a:gd name="T24" fmla="*/ 112 w 159"/>
                  <a:gd name="T25" fmla="*/ 8 h 163"/>
                  <a:gd name="T26" fmla="*/ 88 w 159"/>
                  <a:gd name="T27" fmla="*/ 19 h 163"/>
                  <a:gd name="T28" fmla="*/ 65 w 159"/>
                  <a:gd name="T29" fmla="*/ 35 h 163"/>
                  <a:gd name="T30" fmla="*/ 45 w 159"/>
                  <a:gd name="T31" fmla="*/ 57 h 163"/>
                  <a:gd name="T32" fmla="*/ 26 w 159"/>
                  <a:gd name="T33" fmla="*/ 85 h 163"/>
                  <a:gd name="T34" fmla="*/ 11 w 159"/>
                  <a:gd name="T35" fmla="*/ 120 h 163"/>
                  <a:gd name="T36" fmla="*/ 0 w 159"/>
                  <a:gd name="T37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9" h="163">
                    <a:moveTo>
                      <a:pt x="0" y="163"/>
                    </a:moveTo>
                    <a:lnTo>
                      <a:pt x="0" y="163"/>
                    </a:lnTo>
                    <a:lnTo>
                      <a:pt x="18" y="127"/>
                    </a:lnTo>
                    <a:lnTo>
                      <a:pt x="35" y="97"/>
                    </a:lnTo>
                    <a:lnTo>
                      <a:pt x="55" y="72"/>
                    </a:lnTo>
                    <a:lnTo>
                      <a:pt x="75" y="51"/>
                    </a:lnTo>
                    <a:lnTo>
                      <a:pt x="94" y="35"/>
                    </a:lnTo>
                    <a:lnTo>
                      <a:pt x="115" y="21"/>
                    </a:lnTo>
                    <a:lnTo>
                      <a:pt x="137" y="10"/>
                    </a:lnTo>
                    <a:lnTo>
                      <a:pt x="159" y="0"/>
                    </a:lnTo>
                    <a:lnTo>
                      <a:pt x="136" y="2"/>
                    </a:lnTo>
                    <a:lnTo>
                      <a:pt x="112" y="8"/>
                    </a:lnTo>
                    <a:lnTo>
                      <a:pt x="88" y="19"/>
                    </a:lnTo>
                    <a:lnTo>
                      <a:pt x="65" y="35"/>
                    </a:lnTo>
                    <a:lnTo>
                      <a:pt x="45" y="57"/>
                    </a:lnTo>
                    <a:lnTo>
                      <a:pt x="26" y="85"/>
                    </a:lnTo>
                    <a:lnTo>
                      <a:pt x="11" y="120"/>
                    </a:lnTo>
                    <a:lnTo>
                      <a:pt x="0" y="16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53" name="Freeform 1269"/>
              <p:cNvSpPr>
                <a:spLocks/>
              </p:cNvSpPr>
              <p:nvPr/>
            </p:nvSpPr>
            <p:spPr bwMode="auto">
              <a:xfrm>
                <a:off x="2859" y="3368"/>
                <a:ext cx="18" cy="6"/>
              </a:xfrm>
              <a:custGeom>
                <a:avLst/>
                <a:gdLst>
                  <a:gd name="T0" fmla="*/ 0 w 199"/>
                  <a:gd name="T1" fmla="*/ 66 h 66"/>
                  <a:gd name="T2" fmla="*/ 0 w 199"/>
                  <a:gd name="T3" fmla="*/ 66 h 66"/>
                  <a:gd name="T4" fmla="*/ 10 w 199"/>
                  <a:gd name="T5" fmla="*/ 60 h 66"/>
                  <a:gd name="T6" fmla="*/ 20 w 199"/>
                  <a:gd name="T7" fmla="*/ 55 h 66"/>
                  <a:gd name="T8" fmla="*/ 32 w 199"/>
                  <a:gd name="T9" fmla="*/ 49 h 66"/>
                  <a:gd name="T10" fmla="*/ 43 w 199"/>
                  <a:gd name="T11" fmla="*/ 45 h 66"/>
                  <a:gd name="T12" fmla="*/ 56 w 199"/>
                  <a:gd name="T13" fmla="*/ 41 h 66"/>
                  <a:gd name="T14" fmla="*/ 68 w 199"/>
                  <a:gd name="T15" fmla="*/ 37 h 66"/>
                  <a:gd name="T16" fmla="*/ 80 w 199"/>
                  <a:gd name="T17" fmla="*/ 33 h 66"/>
                  <a:gd name="T18" fmla="*/ 94 w 199"/>
                  <a:gd name="T19" fmla="*/ 29 h 66"/>
                  <a:gd name="T20" fmla="*/ 106 w 199"/>
                  <a:gd name="T21" fmla="*/ 26 h 66"/>
                  <a:gd name="T22" fmla="*/ 120 w 199"/>
                  <a:gd name="T23" fmla="*/ 21 h 66"/>
                  <a:gd name="T24" fmla="*/ 133 w 199"/>
                  <a:gd name="T25" fmla="*/ 18 h 66"/>
                  <a:gd name="T26" fmla="*/ 147 w 199"/>
                  <a:gd name="T27" fmla="*/ 14 h 66"/>
                  <a:gd name="T28" fmla="*/ 160 w 199"/>
                  <a:gd name="T29" fmla="*/ 11 h 66"/>
                  <a:gd name="T30" fmla="*/ 173 w 199"/>
                  <a:gd name="T31" fmla="*/ 8 h 66"/>
                  <a:gd name="T32" fmla="*/ 186 w 199"/>
                  <a:gd name="T33" fmla="*/ 4 h 66"/>
                  <a:gd name="T34" fmla="*/ 199 w 199"/>
                  <a:gd name="T35" fmla="*/ 0 h 66"/>
                  <a:gd name="T36" fmla="*/ 199 w 199"/>
                  <a:gd name="T37" fmla="*/ 0 h 66"/>
                  <a:gd name="T38" fmla="*/ 173 w 199"/>
                  <a:gd name="T39" fmla="*/ 3 h 66"/>
                  <a:gd name="T40" fmla="*/ 150 w 199"/>
                  <a:gd name="T41" fmla="*/ 6 h 66"/>
                  <a:gd name="T42" fmla="*/ 129 w 199"/>
                  <a:gd name="T43" fmla="*/ 9 h 66"/>
                  <a:gd name="T44" fmla="*/ 112 w 199"/>
                  <a:gd name="T45" fmla="*/ 12 h 66"/>
                  <a:gd name="T46" fmla="*/ 95 w 199"/>
                  <a:gd name="T47" fmla="*/ 14 h 66"/>
                  <a:gd name="T48" fmla="*/ 80 w 199"/>
                  <a:gd name="T49" fmla="*/ 17 h 66"/>
                  <a:gd name="T50" fmla="*/ 67 w 199"/>
                  <a:gd name="T51" fmla="*/ 20 h 66"/>
                  <a:gd name="T52" fmla="*/ 56 w 199"/>
                  <a:gd name="T53" fmla="*/ 24 h 66"/>
                  <a:gd name="T54" fmla="*/ 46 w 199"/>
                  <a:gd name="T55" fmla="*/ 27 h 66"/>
                  <a:gd name="T56" fmla="*/ 37 w 199"/>
                  <a:gd name="T57" fmla="*/ 31 h 66"/>
                  <a:gd name="T58" fmla="*/ 30 w 199"/>
                  <a:gd name="T59" fmla="*/ 35 h 66"/>
                  <a:gd name="T60" fmla="*/ 22 w 199"/>
                  <a:gd name="T61" fmla="*/ 39 h 66"/>
                  <a:gd name="T62" fmla="*/ 16 w 199"/>
                  <a:gd name="T63" fmla="*/ 45 h 66"/>
                  <a:gd name="T64" fmla="*/ 10 w 199"/>
                  <a:gd name="T65" fmla="*/ 51 h 66"/>
                  <a:gd name="T66" fmla="*/ 5 w 199"/>
                  <a:gd name="T67" fmla="*/ 58 h 66"/>
                  <a:gd name="T68" fmla="*/ 0 w 199"/>
                  <a:gd name="T6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9" h="66">
                    <a:moveTo>
                      <a:pt x="0" y="66"/>
                    </a:moveTo>
                    <a:lnTo>
                      <a:pt x="0" y="66"/>
                    </a:lnTo>
                    <a:lnTo>
                      <a:pt x="10" y="60"/>
                    </a:lnTo>
                    <a:lnTo>
                      <a:pt x="20" y="55"/>
                    </a:lnTo>
                    <a:lnTo>
                      <a:pt x="32" y="49"/>
                    </a:lnTo>
                    <a:lnTo>
                      <a:pt x="43" y="45"/>
                    </a:lnTo>
                    <a:lnTo>
                      <a:pt x="56" y="41"/>
                    </a:lnTo>
                    <a:lnTo>
                      <a:pt x="68" y="37"/>
                    </a:lnTo>
                    <a:lnTo>
                      <a:pt x="80" y="33"/>
                    </a:lnTo>
                    <a:lnTo>
                      <a:pt x="94" y="29"/>
                    </a:lnTo>
                    <a:lnTo>
                      <a:pt x="106" y="26"/>
                    </a:lnTo>
                    <a:lnTo>
                      <a:pt x="120" y="21"/>
                    </a:lnTo>
                    <a:lnTo>
                      <a:pt x="133" y="18"/>
                    </a:lnTo>
                    <a:lnTo>
                      <a:pt x="147" y="14"/>
                    </a:lnTo>
                    <a:lnTo>
                      <a:pt x="160" y="11"/>
                    </a:lnTo>
                    <a:lnTo>
                      <a:pt x="173" y="8"/>
                    </a:lnTo>
                    <a:lnTo>
                      <a:pt x="186" y="4"/>
                    </a:lnTo>
                    <a:lnTo>
                      <a:pt x="199" y="0"/>
                    </a:lnTo>
                    <a:lnTo>
                      <a:pt x="173" y="3"/>
                    </a:lnTo>
                    <a:lnTo>
                      <a:pt x="150" y="6"/>
                    </a:lnTo>
                    <a:lnTo>
                      <a:pt x="129" y="9"/>
                    </a:lnTo>
                    <a:lnTo>
                      <a:pt x="112" y="12"/>
                    </a:lnTo>
                    <a:lnTo>
                      <a:pt x="95" y="14"/>
                    </a:lnTo>
                    <a:lnTo>
                      <a:pt x="80" y="17"/>
                    </a:lnTo>
                    <a:lnTo>
                      <a:pt x="67" y="20"/>
                    </a:lnTo>
                    <a:lnTo>
                      <a:pt x="56" y="24"/>
                    </a:lnTo>
                    <a:lnTo>
                      <a:pt x="46" y="27"/>
                    </a:lnTo>
                    <a:lnTo>
                      <a:pt x="37" y="31"/>
                    </a:lnTo>
                    <a:lnTo>
                      <a:pt x="30" y="35"/>
                    </a:lnTo>
                    <a:lnTo>
                      <a:pt x="22" y="39"/>
                    </a:lnTo>
                    <a:lnTo>
                      <a:pt x="16" y="45"/>
                    </a:lnTo>
                    <a:lnTo>
                      <a:pt x="10" y="51"/>
                    </a:lnTo>
                    <a:lnTo>
                      <a:pt x="5" y="58"/>
                    </a:lnTo>
                    <a:lnTo>
                      <a:pt x="0" y="6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20" name="Group 2083"/>
          <p:cNvGrpSpPr>
            <a:grpSpLocks/>
          </p:cNvGrpSpPr>
          <p:nvPr/>
        </p:nvGrpSpPr>
        <p:grpSpPr bwMode="auto">
          <a:xfrm>
            <a:off x="4008665" y="2233783"/>
            <a:ext cx="2431256" cy="1351359"/>
            <a:chOff x="1927" y="1615"/>
            <a:chExt cx="2042" cy="1135"/>
          </a:xfrm>
        </p:grpSpPr>
        <p:sp>
          <p:nvSpPr>
            <p:cNvPr id="1603591" name="Text Box 7"/>
            <p:cNvSpPr txBox="1">
              <a:spLocks noChangeArrowheads="1"/>
            </p:cNvSpPr>
            <p:nvPr/>
          </p:nvSpPr>
          <p:spPr bwMode="auto">
            <a:xfrm>
              <a:off x="1927" y="2259"/>
              <a:ext cx="2042" cy="4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/>
              <a:r>
                <a:rPr lang="ru-RU" altLang="ru-RU" sz="1200" b="1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Коллективист</a:t>
              </a:r>
              <a:endParaRPr lang="en-US" altLang="ru-RU" sz="12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/>
              <a:r>
                <a:rPr lang="ru-RU" altLang="ru-RU" sz="1200" dirty="0">
                  <a:latin typeface="Arial" panose="020B0604020202020204" pitchFamily="34" charset="0"/>
                </a:rPr>
                <a:t>Человек команды, опора команды </a:t>
              </a:r>
            </a:p>
            <a:p>
              <a:pPr algn="ctr"/>
              <a:endParaRPr lang="ru-RU" altLang="ru-RU" sz="1200" dirty="0">
                <a:latin typeface="Arial" panose="020B0604020202020204" pitchFamily="34" charset="0"/>
              </a:endParaRPr>
            </a:p>
          </p:txBody>
        </p:sp>
        <p:grpSp>
          <p:nvGrpSpPr>
            <p:cNvPr id="21" name="Group 1270"/>
            <p:cNvGrpSpPr>
              <a:grpSpLocks noChangeAspect="1"/>
            </p:cNvGrpSpPr>
            <p:nvPr/>
          </p:nvGrpSpPr>
          <p:grpSpPr bwMode="auto">
            <a:xfrm>
              <a:off x="2438" y="1615"/>
              <a:ext cx="858" cy="642"/>
              <a:chOff x="2456" y="1742"/>
              <a:chExt cx="858" cy="642"/>
            </a:xfrm>
          </p:grpSpPr>
          <p:sp>
            <p:nvSpPr>
              <p:cNvPr id="1604855" name="AutoShape 1271"/>
              <p:cNvSpPr>
                <a:spLocks noChangeAspect="1" noChangeArrowheads="1" noTextEdit="1"/>
              </p:cNvSpPr>
              <p:nvPr/>
            </p:nvSpPr>
            <p:spPr bwMode="auto">
              <a:xfrm>
                <a:off x="2456" y="1742"/>
                <a:ext cx="858" cy="64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4856" name="Rectangle 1272"/>
              <p:cNvSpPr>
                <a:spLocks noChangeArrowheads="1"/>
              </p:cNvSpPr>
              <p:nvPr/>
            </p:nvSpPr>
            <p:spPr bwMode="auto">
              <a:xfrm>
                <a:off x="2456" y="1742"/>
                <a:ext cx="863" cy="64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2" name="Group 1273"/>
              <p:cNvGrpSpPr>
                <a:grpSpLocks/>
              </p:cNvGrpSpPr>
              <p:nvPr/>
            </p:nvGrpSpPr>
            <p:grpSpPr bwMode="auto">
              <a:xfrm>
                <a:off x="2474" y="1745"/>
                <a:ext cx="830" cy="636"/>
                <a:chOff x="2474" y="1745"/>
                <a:chExt cx="830" cy="636"/>
              </a:xfrm>
            </p:grpSpPr>
            <p:sp>
              <p:nvSpPr>
                <p:cNvPr id="1604858" name="Freeform 1274"/>
                <p:cNvSpPr>
                  <a:spLocks/>
                </p:cNvSpPr>
                <p:nvPr/>
              </p:nvSpPr>
              <p:spPr bwMode="auto">
                <a:xfrm>
                  <a:off x="2885" y="1873"/>
                  <a:ext cx="125" cy="292"/>
                </a:xfrm>
                <a:custGeom>
                  <a:avLst/>
                  <a:gdLst>
                    <a:gd name="T0" fmla="*/ 0 w 125"/>
                    <a:gd name="T1" fmla="*/ 0 h 292"/>
                    <a:gd name="T2" fmla="*/ 13 w 125"/>
                    <a:gd name="T3" fmla="*/ 137 h 292"/>
                    <a:gd name="T4" fmla="*/ 22 w 125"/>
                    <a:gd name="T5" fmla="*/ 292 h 292"/>
                    <a:gd name="T6" fmla="*/ 125 w 125"/>
                    <a:gd name="T7" fmla="*/ 292 h 292"/>
                    <a:gd name="T8" fmla="*/ 111 w 125"/>
                    <a:gd name="T9" fmla="*/ 54 h 292"/>
                    <a:gd name="T10" fmla="*/ 97 w 125"/>
                    <a:gd name="T11" fmla="*/ 0 h 292"/>
                    <a:gd name="T12" fmla="*/ 0 w 125"/>
                    <a:gd name="T13" fmla="*/ 0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5" h="292">
                      <a:moveTo>
                        <a:pt x="0" y="0"/>
                      </a:moveTo>
                      <a:lnTo>
                        <a:pt x="13" y="137"/>
                      </a:lnTo>
                      <a:lnTo>
                        <a:pt x="22" y="292"/>
                      </a:lnTo>
                      <a:lnTo>
                        <a:pt x="125" y="292"/>
                      </a:lnTo>
                      <a:lnTo>
                        <a:pt x="111" y="54"/>
                      </a:lnTo>
                      <a:lnTo>
                        <a:pt x="9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FD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59" name="Freeform 1275"/>
                <p:cNvSpPr>
                  <a:spLocks/>
                </p:cNvSpPr>
                <p:nvPr/>
              </p:nvSpPr>
              <p:spPr bwMode="auto">
                <a:xfrm>
                  <a:off x="2970" y="1875"/>
                  <a:ext cx="30" cy="255"/>
                </a:xfrm>
                <a:custGeom>
                  <a:avLst/>
                  <a:gdLst>
                    <a:gd name="T0" fmla="*/ 0 w 30"/>
                    <a:gd name="T1" fmla="*/ 47 h 255"/>
                    <a:gd name="T2" fmla="*/ 10 w 30"/>
                    <a:gd name="T3" fmla="*/ 79 h 255"/>
                    <a:gd name="T4" fmla="*/ 13 w 30"/>
                    <a:gd name="T5" fmla="*/ 92 h 255"/>
                    <a:gd name="T6" fmla="*/ 14 w 30"/>
                    <a:gd name="T7" fmla="*/ 111 h 255"/>
                    <a:gd name="T8" fmla="*/ 15 w 30"/>
                    <a:gd name="T9" fmla="*/ 135 h 255"/>
                    <a:gd name="T10" fmla="*/ 16 w 30"/>
                    <a:gd name="T11" fmla="*/ 145 h 255"/>
                    <a:gd name="T12" fmla="*/ 19 w 30"/>
                    <a:gd name="T13" fmla="*/ 153 h 255"/>
                    <a:gd name="T14" fmla="*/ 20 w 30"/>
                    <a:gd name="T15" fmla="*/ 166 h 255"/>
                    <a:gd name="T16" fmla="*/ 21 w 30"/>
                    <a:gd name="T17" fmla="*/ 196 h 255"/>
                    <a:gd name="T18" fmla="*/ 22 w 30"/>
                    <a:gd name="T19" fmla="*/ 205 h 255"/>
                    <a:gd name="T20" fmla="*/ 24 w 30"/>
                    <a:gd name="T21" fmla="*/ 217 h 255"/>
                    <a:gd name="T22" fmla="*/ 26 w 30"/>
                    <a:gd name="T23" fmla="*/ 233 h 255"/>
                    <a:gd name="T24" fmla="*/ 30 w 30"/>
                    <a:gd name="T25" fmla="*/ 255 h 255"/>
                    <a:gd name="T26" fmla="*/ 26 w 30"/>
                    <a:gd name="T27" fmla="*/ 118 h 255"/>
                    <a:gd name="T28" fmla="*/ 20 w 30"/>
                    <a:gd name="T29" fmla="*/ 46 h 255"/>
                    <a:gd name="T30" fmla="*/ 17 w 30"/>
                    <a:gd name="T31" fmla="*/ 17 h 255"/>
                    <a:gd name="T32" fmla="*/ 11 w 30"/>
                    <a:gd name="T33" fmla="*/ 0 h 255"/>
                    <a:gd name="T34" fmla="*/ 0 w 30"/>
                    <a:gd name="T35" fmla="*/ 47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0" h="255">
                      <a:moveTo>
                        <a:pt x="0" y="47"/>
                      </a:moveTo>
                      <a:lnTo>
                        <a:pt x="10" y="79"/>
                      </a:lnTo>
                      <a:lnTo>
                        <a:pt x="13" y="92"/>
                      </a:lnTo>
                      <a:lnTo>
                        <a:pt x="14" y="111"/>
                      </a:lnTo>
                      <a:lnTo>
                        <a:pt x="15" y="135"/>
                      </a:lnTo>
                      <a:lnTo>
                        <a:pt x="16" y="145"/>
                      </a:lnTo>
                      <a:lnTo>
                        <a:pt x="19" y="153"/>
                      </a:lnTo>
                      <a:lnTo>
                        <a:pt x="20" y="166"/>
                      </a:lnTo>
                      <a:lnTo>
                        <a:pt x="21" y="196"/>
                      </a:lnTo>
                      <a:lnTo>
                        <a:pt x="22" y="205"/>
                      </a:lnTo>
                      <a:lnTo>
                        <a:pt x="24" y="217"/>
                      </a:lnTo>
                      <a:lnTo>
                        <a:pt x="26" y="233"/>
                      </a:lnTo>
                      <a:lnTo>
                        <a:pt x="30" y="255"/>
                      </a:lnTo>
                      <a:lnTo>
                        <a:pt x="26" y="118"/>
                      </a:lnTo>
                      <a:lnTo>
                        <a:pt x="20" y="46"/>
                      </a:lnTo>
                      <a:lnTo>
                        <a:pt x="17" y="17"/>
                      </a:lnTo>
                      <a:lnTo>
                        <a:pt x="11" y="0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60" name="Freeform 1276"/>
                <p:cNvSpPr>
                  <a:spLocks/>
                </p:cNvSpPr>
                <p:nvPr/>
              </p:nvSpPr>
              <p:spPr bwMode="auto">
                <a:xfrm>
                  <a:off x="2931" y="1908"/>
                  <a:ext cx="56" cy="275"/>
                </a:xfrm>
                <a:custGeom>
                  <a:avLst/>
                  <a:gdLst>
                    <a:gd name="T0" fmla="*/ 0 w 56"/>
                    <a:gd name="T1" fmla="*/ 12 h 275"/>
                    <a:gd name="T2" fmla="*/ 12 w 56"/>
                    <a:gd name="T3" fmla="*/ 33 h 275"/>
                    <a:gd name="T4" fmla="*/ 9 w 56"/>
                    <a:gd name="T5" fmla="*/ 169 h 275"/>
                    <a:gd name="T6" fmla="*/ 8 w 56"/>
                    <a:gd name="T7" fmla="*/ 230 h 275"/>
                    <a:gd name="T8" fmla="*/ 11 w 56"/>
                    <a:gd name="T9" fmla="*/ 252 h 275"/>
                    <a:gd name="T10" fmla="*/ 37 w 56"/>
                    <a:gd name="T11" fmla="*/ 275 h 275"/>
                    <a:gd name="T12" fmla="*/ 56 w 56"/>
                    <a:gd name="T13" fmla="*/ 244 h 275"/>
                    <a:gd name="T14" fmla="*/ 43 w 56"/>
                    <a:gd name="T15" fmla="*/ 156 h 275"/>
                    <a:gd name="T16" fmla="*/ 36 w 56"/>
                    <a:gd name="T17" fmla="*/ 104 h 275"/>
                    <a:gd name="T18" fmla="*/ 27 w 56"/>
                    <a:gd name="T19" fmla="*/ 44 h 275"/>
                    <a:gd name="T20" fmla="*/ 24 w 56"/>
                    <a:gd name="T21" fmla="*/ 28 h 275"/>
                    <a:gd name="T22" fmla="*/ 36 w 56"/>
                    <a:gd name="T23" fmla="*/ 10 h 275"/>
                    <a:gd name="T24" fmla="*/ 32 w 56"/>
                    <a:gd name="T25" fmla="*/ 1 h 275"/>
                    <a:gd name="T26" fmla="*/ 16 w 56"/>
                    <a:gd name="T27" fmla="*/ 0 h 275"/>
                    <a:gd name="T28" fmla="*/ 0 w 56"/>
                    <a:gd name="T29" fmla="*/ 12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6" h="275">
                      <a:moveTo>
                        <a:pt x="0" y="12"/>
                      </a:moveTo>
                      <a:lnTo>
                        <a:pt x="12" y="33"/>
                      </a:lnTo>
                      <a:lnTo>
                        <a:pt x="9" y="169"/>
                      </a:lnTo>
                      <a:lnTo>
                        <a:pt x="8" y="230"/>
                      </a:lnTo>
                      <a:lnTo>
                        <a:pt x="11" y="252"/>
                      </a:lnTo>
                      <a:lnTo>
                        <a:pt x="37" y="275"/>
                      </a:lnTo>
                      <a:lnTo>
                        <a:pt x="56" y="244"/>
                      </a:lnTo>
                      <a:lnTo>
                        <a:pt x="43" y="156"/>
                      </a:lnTo>
                      <a:lnTo>
                        <a:pt x="36" y="104"/>
                      </a:lnTo>
                      <a:lnTo>
                        <a:pt x="27" y="44"/>
                      </a:lnTo>
                      <a:lnTo>
                        <a:pt x="24" y="28"/>
                      </a:lnTo>
                      <a:lnTo>
                        <a:pt x="36" y="10"/>
                      </a:lnTo>
                      <a:lnTo>
                        <a:pt x="32" y="1"/>
                      </a:lnTo>
                      <a:lnTo>
                        <a:pt x="16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61" name="Freeform 1277"/>
                <p:cNvSpPr>
                  <a:spLocks/>
                </p:cNvSpPr>
                <p:nvPr/>
              </p:nvSpPr>
              <p:spPr bwMode="auto">
                <a:xfrm>
                  <a:off x="2890" y="1862"/>
                  <a:ext cx="87" cy="88"/>
                </a:xfrm>
                <a:custGeom>
                  <a:avLst/>
                  <a:gdLst>
                    <a:gd name="T0" fmla="*/ 1 w 87"/>
                    <a:gd name="T1" fmla="*/ 0 h 88"/>
                    <a:gd name="T2" fmla="*/ 4 w 87"/>
                    <a:gd name="T3" fmla="*/ 8 h 88"/>
                    <a:gd name="T4" fmla="*/ 6 w 87"/>
                    <a:gd name="T5" fmla="*/ 11 h 88"/>
                    <a:gd name="T6" fmla="*/ 9 w 87"/>
                    <a:gd name="T7" fmla="*/ 17 h 88"/>
                    <a:gd name="T8" fmla="*/ 12 w 87"/>
                    <a:gd name="T9" fmla="*/ 22 h 88"/>
                    <a:gd name="T10" fmla="*/ 16 w 87"/>
                    <a:gd name="T11" fmla="*/ 25 h 88"/>
                    <a:gd name="T12" fmla="*/ 21 w 87"/>
                    <a:gd name="T13" fmla="*/ 31 h 88"/>
                    <a:gd name="T14" fmla="*/ 28 w 87"/>
                    <a:gd name="T15" fmla="*/ 36 h 88"/>
                    <a:gd name="T16" fmla="*/ 35 w 87"/>
                    <a:gd name="T17" fmla="*/ 41 h 88"/>
                    <a:gd name="T18" fmla="*/ 41 w 87"/>
                    <a:gd name="T19" fmla="*/ 44 h 88"/>
                    <a:gd name="T20" fmla="*/ 49 w 87"/>
                    <a:gd name="T21" fmla="*/ 47 h 88"/>
                    <a:gd name="T22" fmla="*/ 56 w 87"/>
                    <a:gd name="T23" fmla="*/ 47 h 88"/>
                    <a:gd name="T24" fmla="*/ 64 w 87"/>
                    <a:gd name="T25" fmla="*/ 47 h 88"/>
                    <a:gd name="T26" fmla="*/ 68 w 87"/>
                    <a:gd name="T27" fmla="*/ 44 h 88"/>
                    <a:gd name="T28" fmla="*/ 73 w 87"/>
                    <a:gd name="T29" fmla="*/ 41 h 88"/>
                    <a:gd name="T30" fmla="*/ 77 w 87"/>
                    <a:gd name="T31" fmla="*/ 35 h 88"/>
                    <a:gd name="T32" fmla="*/ 81 w 87"/>
                    <a:gd name="T33" fmla="*/ 29 h 88"/>
                    <a:gd name="T34" fmla="*/ 83 w 87"/>
                    <a:gd name="T35" fmla="*/ 24 h 88"/>
                    <a:gd name="T36" fmla="*/ 85 w 87"/>
                    <a:gd name="T37" fmla="*/ 14 h 88"/>
                    <a:gd name="T38" fmla="*/ 87 w 87"/>
                    <a:gd name="T39" fmla="*/ 11 h 88"/>
                    <a:gd name="T40" fmla="*/ 87 w 87"/>
                    <a:gd name="T41" fmla="*/ 27 h 88"/>
                    <a:gd name="T42" fmla="*/ 84 w 87"/>
                    <a:gd name="T43" fmla="*/ 81 h 88"/>
                    <a:gd name="T44" fmla="*/ 59 w 87"/>
                    <a:gd name="T45" fmla="*/ 50 h 88"/>
                    <a:gd name="T46" fmla="*/ 57 w 87"/>
                    <a:gd name="T47" fmla="*/ 50 h 88"/>
                    <a:gd name="T48" fmla="*/ 32 w 87"/>
                    <a:gd name="T49" fmla="*/ 74 h 88"/>
                    <a:gd name="T50" fmla="*/ 18 w 87"/>
                    <a:gd name="T51" fmla="*/ 88 h 88"/>
                    <a:gd name="T52" fmla="*/ 5 w 87"/>
                    <a:gd name="T53" fmla="*/ 44 h 88"/>
                    <a:gd name="T54" fmla="*/ 0 w 87"/>
                    <a:gd name="T55" fmla="*/ 26 h 88"/>
                    <a:gd name="T56" fmla="*/ 1 w 87"/>
                    <a:gd name="T57" fmla="*/ 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87" h="88">
                      <a:moveTo>
                        <a:pt x="1" y="0"/>
                      </a:moveTo>
                      <a:lnTo>
                        <a:pt x="4" y="8"/>
                      </a:lnTo>
                      <a:lnTo>
                        <a:pt x="6" y="11"/>
                      </a:lnTo>
                      <a:lnTo>
                        <a:pt x="9" y="17"/>
                      </a:lnTo>
                      <a:lnTo>
                        <a:pt x="12" y="22"/>
                      </a:lnTo>
                      <a:lnTo>
                        <a:pt x="16" y="25"/>
                      </a:lnTo>
                      <a:lnTo>
                        <a:pt x="21" y="31"/>
                      </a:lnTo>
                      <a:lnTo>
                        <a:pt x="28" y="36"/>
                      </a:lnTo>
                      <a:lnTo>
                        <a:pt x="35" y="41"/>
                      </a:lnTo>
                      <a:lnTo>
                        <a:pt x="41" y="44"/>
                      </a:lnTo>
                      <a:lnTo>
                        <a:pt x="49" y="47"/>
                      </a:lnTo>
                      <a:lnTo>
                        <a:pt x="56" y="47"/>
                      </a:lnTo>
                      <a:lnTo>
                        <a:pt x="64" y="47"/>
                      </a:lnTo>
                      <a:lnTo>
                        <a:pt x="68" y="44"/>
                      </a:lnTo>
                      <a:lnTo>
                        <a:pt x="73" y="41"/>
                      </a:lnTo>
                      <a:lnTo>
                        <a:pt x="77" y="35"/>
                      </a:lnTo>
                      <a:lnTo>
                        <a:pt x="81" y="29"/>
                      </a:lnTo>
                      <a:lnTo>
                        <a:pt x="83" y="24"/>
                      </a:lnTo>
                      <a:lnTo>
                        <a:pt x="85" y="14"/>
                      </a:lnTo>
                      <a:lnTo>
                        <a:pt x="87" y="11"/>
                      </a:lnTo>
                      <a:lnTo>
                        <a:pt x="87" y="27"/>
                      </a:lnTo>
                      <a:lnTo>
                        <a:pt x="84" y="81"/>
                      </a:lnTo>
                      <a:lnTo>
                        <a:pt x="59" y="50"/>
                      </a:lnTo>
                      <a:lnTo>
                        <a:pt x="57" y="50"/>
                      </a:lnTo>
                      <a:lnTo>
                        <a:pt x="32" y="74"/>
                      </a:lnTo>
                      <a:lnTo>
                        <a:pt x="18" y="88"/>
                      </a:lnTo>
                      <a:lnTo>
                        <a:pt x="5" y="44"/>
                      </a:lnTo>
                      <a:lnTo>
                        <a:pt x="0" y="26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62" name="Freeform 1278"/>
                <p:cNvSpPr>
                  <a:spLocks/>
                </p:cNvSpPr>
                <p:nvPr/>
              </p:nvSpPr>
              <p:spPr bwMode="auto">
                <a:xfrm>
                  <a:off x="2893" y="1860"/>
                  <a:ext cx="86" cy="87"/>
                </a:xfrm>
                <a:custGeom>
                  <a:avLst/>
                  <a:gdLst>
                    <a:gd name="T0" fmla="*/ 1 w 86"/>
                    <a:gd name="T1" fmla="*/ 0 h 87"/>
                    <a:gd name="T2" fmla="*/ 3 w 86"/>
                    <a:gd name="T3" fmla="*/ 8 h 87"/>
                    <a:gd name="T4" fmla="*/ 5 w 86"/>
                    <a:gd name="T5" fmla="*/ 11 h 87"/>
                    <a:gd name="T6" fmla="*/ 8 w 86"/>
                    <a:gd name="T7" fmla="*/ 17 h 87"/>
                    <a:gd name="T8" fmla="*/ 12 w 86"/>
                    <a:gd name="T9" fmla="*/ 21 h 87"/>
                    <a:gd name="T10" fmla="*/ 15 w 86"/>
                    <a:gd name="T11" fmla="*/ 25 h 87"/>
                    <a:gd name="T12" fmla="*/ 21 w 86"/>
                    <a:gd name="T13" fmla="*/ 30 h 87"/>
                    <a:gd name="T14" fmla="*/ 28 w 86"/>
                    <a:gd name="T15" fmla="*/ 35 h 87"/>
                    <a:gd name="T16" fmla="*/ 34 w 86"/>
                    <a:gd name="T17" fmla="*/ 40 h 87"/>
                    <a:gd name="T18" fmla="*/ 41 w 86"/>
                    <a:gd name="T19" fmla="*/ 44 h 87"/>
                    <a:gd name="T20" fmla="*/ 48 w 86"/>
                    <a:gd name="T21" fmla="*/ 46 h 87"/>
                    <a:gd name="T22" fmla="*/ 55 w 86"/>
                    <a:gd name="T23" fmla="*/ 47 h 87"/>
                    <a:gd name="T24" fmla="*/ 63 w 86"/>
                    <a:gd name="T25" fmla="*/ 47 h 87"/>
                    <a:gd name="T26" fmla="*/ 68 w 86"/>
                    <a:gd name="T27" fmla="*/ 44 h 87"/>
                    <a:gd name="T28" fmla="*/ 72 w 86"/>
                    <a:gd name="T29" fmla="*/ 41 h 87"/>
                    <a:gd name="T30" fmla="*/ 76 w 86"/>
                    <a:gd name="T31" fmla="*/ 35 h 87"/>
                    <a:gd name="T32" fmla="*/ 80 w 86"/>
                    <a:gd name="T33" fmla="*/ 29 h 87"/>
                    <a:gd name="T34" fmla="*/ 83 w 86"/>
                    <a:gd name="T35" fmla="*/ 24 h 87"/>
                    <a:gd name="T36" fmla="*/ 84 w 86"/>
                    <a:gd name="T37" fmla="*/ 14 h 87"/>
                    <a:gd name="T38" fmla="*/ 86 w 86"/>
                    <a:gd name="T39" fmla="*/ 11 h 87"/>
                    <a:gd name="T40" fmla="*/ 86 w 86"/>
                    <a:gd name="T41" fmla="*/ 27 h 87"/>
                    <a:gd name="T42" fmla="*/ 83 w 86"/>
                    <a:gd name="T43" fmla="*/ 81 h 87"/>
                    <a:gd name="T44" fmla="*/ 59 w 86"/>
                    <a:gd name="T45" fmla="*/ 50 h 87"/>
                    <a:gd name="T46" fmla="*/ 56 w 86"/>
                    <a:gd name="T47" fmla="*/ 50 h 87"/>
                    <a:gd name="T48" fmla="*/ 32 w 86"/>
                    <a:gd name="T49" fmla="*/ 74 h 87"/>
                    <a:gd name="T50" fmla="*/ 18 w 86"/>
                    <a:gd name="T51" fmla="*/ 87 h 87"/>
                    <a:gd name="T52" fmla="*/ 4 w 86"/>
                    <a:gd name="T53" fmla="*/ 43 h 87"/>
                    <a:gd name="T54" fmla="*/ 0 w 86"/>
                    <a:gd name="T55" fmla="*/ 26 h 87"/>
                    <a:gd name="T56" fmla="*/ 1 w 86"/>
                    <a:gd name="T57" fmla="*/ 0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86" h="87">
                      <a:moveTo>
                        <a:pt x="1" y="0"/>
                      </a:moveTo>
                      <a:lnTo>
                        <a:pt x="3" y="8"/>
                      </a:lnTo>
                      <a:lnTo>
                        <a:pt x="5" y="11"/>
                      </a:lnTo>
                      <a:lnTo>
                        <a:pt x="8" y="17"/>
                      </a:lnTo>
                      <a:lnTo>
                        <a:pt x="12" y="21"/>
                      </a:lnTo>
                      <a:lnTo>
                        <a:pt x="15" y="25"/>
                      </a:lnTo>
                      <a:lnTo>
                        <a:pt x="21" y="30"/>
                      </a:lnTo>
                      <a:lnTo>
                        <a:pt x="28" y="35"/>
                      </a:lnTo>
                      <a:lnTo>
                        <a:pt x="34" y="40"/>
                      </a:lnTo>
                      <a:lnTo>
                        <a:pt x="41" y="44"/>
                      </a:lnTo>
                      <a:lnTo>
                        <a:pt x="48" y="46"/>
                      </a:lnTo>
                      <a:lnTo>
                        <a:pt x="55" y="47"/>
                      </a:lnTo>
                      <a:lnTo>
                        <a:pt x="63" y="47"/>
                      </a:lnTo>
                      <a:lnTo>
                        <a:pt x="68" y="44"/>
                      </a:lnTo>
                      <a:lnTo>
                        <a:pt x="72" y="41"/>
                      </a:lnTo>
                      <a:lnTo>
                        <a:pt x="76" y="35"/>
                      </a:lnTo>
                      <a:lnTo>
                        <a:pt x="80" y="29"/>
                      </a:lnTo>
                      <a:lnTo>
                        <a:pt x="83" y="24"/>
                      </a:lnTo>
                      <a:lnTo>
                        <a:pt x="84" y="14"/>
                      </a:lnTo>
                      <a:lnTo>
                        <a:pt x="86" y="11"/>
                      </a:lnTo>
                      <a:lnTo>
                        <a:pt x="86" y="27"/>
                      </a:lnTo>
                      <a:lnTo>
                        <a:pt x="83" y="81"/>
                      </a:lnTo>
                      <a:lnTo>
                        <a:pt x="59" y="50"/>
                      </a:lnTo>
                      <a:lnTo>
                        <a:pt x="56" y="50"/>
                      </a:lnTo>
                      <a:lnTo>
                        <a:pt x="32" y="74"/>
                      </a:lnTo>
                      <a:lnTo>
                        <a:pt x="18" y="87"/>
                      </a:lnTo>
                      <a:lnTo>
                        <a:pt x="4" y="43"/>
                      </a:lnTo>
                      <a:lnTo>
                        <a:pt x="0" y="26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BFD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63" name="Freeform 1279"/>
                <p:cNvSpPr>
                  <a:spLocks/>
                </p:cNvSpPr>
                <p:nvPr/>
              </p:nvSpPr>
              <p:spPr bwMode="auto">
                <a:xfrm>
                  <a:off x="2831" y="2160"/>
                  <a:ext cx="229" cy="218"/>
                </a:xfrm>
                <a:custGeom>
                  <a:avLst/>
                  <a:gdLst>
                    <a:gd name="T0" fmla="*/ 13 w 229"/>
                    <a:gd name="T1" fmla="*/ 0 h 218"/>
                    <a:gd name="T2" fmla="*/ 87 w 229"/>
                    <a:gd name="T3" fmla="*/ 5 h 218"/>
                    <a:gd name="T4" fmla="*/ 133 w 229"/>
                    <a:gd name="T5" fmla="*/ 7 h 218"/>
                    <a:gd name="T6" fmla="*/ 199 w 229"/>
                    <a:gd name="T7" fmla="*/ 4 h 218"/>
                    <a:gd name="T8" fmla="*/ 222 w 229"/>
                    <a:gd name="T9" fmla="*/ 2 h 218"/>
                    <a:gd name="T10" fmla="*/ 229 w 229"/>
                    <a:gd name="T11" fmla="*/ 156 h 218"/>
                    <a:gd name="T12" fmla="*/ 229 w 229"/>
                    <a:gd name="T13" fmla="*/ 218 h 218"/>
                    <a:gd name="T14" fmla="*/ 147 w 229"/>
                    <a:gd name="T15" fmla="*/ 218 h 218"/>
                    <a:gd name="T16" fmla="*/ 124 w 229"/>
                    <a:gd name="T17" fmla="*/ 135 h 218"/>
                    <a:gd name="T18" fmla="*/ 115 w 229"/>
                    <a:gd name="T19" fmla="*/ 218 h 218"/>
                    <a:gd name="T20" fmla="*/ 11 w 229"/>
                    <a:gd name="T21" fmla="*/ 218 h 218"/>
                    <a:gd name="T22" fmla="*/ 0 w 229"/>
                    <a:gd name="T23" fmla="*/ 88 h 218"/>
                    <a:gd name="T24" fmla="*/ 13 w 229"/>
                    <a:gd name="T25" fmla="*/ 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29" h="218">
                      <a:moveTo>
                        <a:pt x="13" y="0"/>
                      </a:moveTo>
                      <a:lnTo>
                        <a:pt x="87" y="5"/>
                      </a:lnTo>
                      <a:lnTo>
                        <a:pt x="133" y="7"/>
                      </a:lnTo>
                      <a:lnTo>
                        <a:pt x="199" y="4"/>
                      </a:lnTo>
                      <a:lnTo>
                        <a:pt x="222" y="2"/>
                      </a:lnTo>
                      <a:lnTo>
                        <a:pt x="229" y="156"/>
                      </a:lnTo>
                      <a:lnTo>
                        <a:pt x="229" y="218"/>
                      </a:lnTo>
                      <a:lnTo>
                        <a:pt x="147" y="218"/>
                      </a:lnTo>
                      <a:lnTo>
                        <a:pt x="124" y="135"/>
                      </a:lnTo>
                      <a:lnTo>
                        <a:pt x="115" y="218"/>
                      </a:lnTo>
                      <a:lnTo>
                        <a:pt x="11" y="218"/>
                      </a:lnTo>
                      <a:lnTo>
                        <a:pt x="0" y="88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64" name="Freeform 1280"/>
                <p:cNvSpPr>
                  <a:spLocks/>
                </p:cNvSpPr>
                <p:nvPr/>
              </p:nvSpPr>
              <p:spPr bwMode="auto">
                <a:xfrm>
                  <a:off x="2978" y="1869"/>
                  <a:ext cx="118" cy="434"/>
                </a:xfrm>
                <a:custGeom>
                  <a:avLst/>
                  <a:gdLst>
                    <a:gd name="T0" fmla="*/ 3 w 118"/>
                    <a:gd name="T1" fmla="*/ 0 h 434"/>
                    <a:gd name="T2" fmla="*/ 6 w 118"/>
                    <a:gd name="T3" fmla="*/ 3 h 434"/>
                    <a:gd name="T4" fmla="*/ 12 w 118"/>
                    <a:gd name="T5" fmla="*/ 12 h 434"/>
                    <a:gd name="T6" fmla="*/ 80 w 118"/>
                    <a:gd name="T7" fmla="*/ 37 h 434"/>
                    <a:gd name="T8" fmla="*/ 87 w 118"/>
                    <a:gd name="T9" fmla="*/ 40 h 434"/>
                    <a:gd name="T10" fmla="*/ 93 w 118"/>
                    <a:gd name="T11" fmla="*/ 43 h 434"/>
                    <a:gd name="T12" fmla="*/ 96 w 118"/>
                    <a:gd name="T13" fmla="*/ 46 h 434"/>
                    <a:gd name="T14" fmla="*/ 100 w 118"/>
                    <a:gd name="T15" fmla="*/ 51 h 434"/>
                    <a:gd name="T16" fmla="*/ 102 w 118"/>
                    <a:gd name="T17" fmla="*/ 57 h 434"/>
                    <a:gd name="T18" fmla="*/ 104 w 118"/>
                    <a:gd name="T19" fmla="*/ 71 h 434"/>
                    <a:gd name="T20" fmla="*/ 106 w 118"/>
                    <a:gd name="T21" fmla="*/ 99 h 434"/>
                    <a:gd name="T22" fmla="*/ 109 w 118"/>
                    <a:gd name="T23" fmla="*/ 259 h 434"/>
                    <a:gd name="T24" fmla="*/ 118 w 118"/>
                    <a:gd name="T25" fmla="*/ 383 h 434"/>
                    <a:gd name="T26" fmla="*/ 92 w 118"/>
                    <a:gd name="T27" fmla="*/ 392 h 434"/>
                    <a:gd name="T28" fmla="*/ 93 w 118"/>
                    <a:gd name="T29" fmla="*/ 408 h 434"/>
                    <a:gd name="T30" fmla="*/ 72 w 118"/>
                    <a:gd name="T31" fmla="*/ 420 h 434"/>
                    <a:gd name="T32" fmla="*/ 48 w 118"/>
                    <a:gd name="T33" fmla="*/ 429 h 434"/>
                    <a:gd name="T34" fmla="*/ 21 w 118"/>
                    <a:gd name="T35" fmla="*/ 434 h 434"/>
                    <a:gd name="T36" fmla="*/ 7 w 118"/>
                    <a:gd name="T37" fmla="*/ 434 h 434"/>
                    <a:gd name="T38" fmla="*/ 14 w 118"/>
                    <a:gd name="T39" fmla="*/ 287 h 434"/>
                    <a:gd name="T40" fmla="*/ 18 w 118"/>
                    <a:gd name="T41" fmla="*/ 209 h 434"/>
                    <a:gd name="T42" fmla="*/ 18 w 118"/>
                    <a:gd name="T43" fmla="*/ 147 h 434"/>
                    <a:gd name="T44" fmla="*/ 10 w 118"/>
                    <a:gd name="T45" fmla="*/ 71 h 434"/>
                    <a:gd name="T46" fmla="*/ 4 w 118"/>
                    <a:gd name="T47" fmla="*/ 25 h 434"/>
                    <a:gd name="T48" fmla="*/ 0 w 118"/>
                    <a:gd name="T49" fmla="*/ 4 h 434"/>
                    <a:gd name="T50" fmla="*/ 3 w 118"/>
                    <a:gd name="T51" fmla="*/ 0 h 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8" h="434">
                      <a:moveTo>
                        <a:pt x="3" y="0"/>
                      </a:moveTo>
                      <a:lnTo>
                        <a:pt x="6" y="3"/>
                      </a:lnTo>
                      <a:lnTo>
                        <a:pt x="12" y="12"/>
                      </a:lnTo>
                      <a:lnTo>
                        <a:pt x="80" y="37"/>
                      </a:lnTo>
                      <a:lnTo>
                        <a:pt x="87" y="40"/>
                      </a:lnTo>
                      <a:lnTo>
                        <a:pt x="93" y="43"/>
                      </a:lnTo>
                      <a:lnTo>
                        <a:pt x="96" y="46"/>
                      </a:lnTo>
                      <a:lnTo>
                        <a:pt x="100" y="51"/>
                      </a:lnTo>
                      <a:lnTo>
                        <a:pt x="102" y="57"/>
                      </a:lnTo>
                      <a:lnTo>
                        <a:pt x="104" y="71"/>
                      </a:lnTo>
                      <a:lnTo>
                        <a:pt x="106" y="99"/>
                      </a:lnTo>
                      <a:lnTo>
                        <a:pt x="109" y="259"/>
                      </a:lnTo>
                      <a:lnTo>
                        <a:pt x="118" y="383"/>
                      </a:lnTo>
                      <a:lnTo>
                        <a:pt x="92" y="392"/>
                      </a:lnTo>
                      <a:lnTo>
                        <a:pt x="93" y="408"/>
                      </a:lnTo>
                      <a:lnTo>
                        <a:pt x="72" y="420"/>
                      </a:lnTo>
                      <a:lnTo>
                        <a:pt x="48" y="429"/>
                      </a:lnTo>
                      <a:lnTo>
                        <a:pt x="21" y="434"/>
                      </a:lnTo>
                      <a:lnTo>
                        <a:pt x="7" y="434"/>
                      </a:lnTo>
                      <a:lnTo>
                        <a:pt x="14" y="287"/>
                      </a:lnTo>
                      <a:lnTo>
                        <a:pt x="18" y="209"/>
                      </a:lnTo>
                      <a:lnTo>
                        <a:pt x="18" y="147"/>
                      </a:lnTo>
                      <a:lnTo>
                        <a:pt x="10" y="71"/>
                      </a:lnTo>
                      <a:lnTo>
                        <a:pt x="4" y="25"/>
                      </a:lnTo>
                      <a:lnTo>
                        <a:pt x="0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65" name="Freeform 1281"/>
                <p:cNvSpPr>
                  <a:spLocks/>
                </p:cNvSpPr>
                <p:nvPr/>
              </p:nvSpPr>
              <p:spPr bwMode="auto">
                <a:xfrm>
                  <a:off x="2777" y="1858"/>
                  <a:ext cx="148" cy="447"/>
                </a:xfrm>
                <a:custGeom>
                  <a:avLst/>
                  <a:gdLst>
                    <a:gd name="T0" fmla="*/ 118 w 148"/>
                    <a:gd name="T1" fmla="*/ 0 h 447"/>
                    <a:gd name="T2" fmla="*/ 104 w 148"/>
                    <a:gd name="T3" fmla="*/ 12 h 447"/>
                    <a:gd name="T4" fmla="*/ 98 w 148"/>
                    <a:gd name="T5" fmla="*/ 17 h 447"/>
                    <a:gd name="T6" fmla="*/ 86 w 148"/>
                    <a:gd name="T7" fmla="*/ 22 h 447"/>
                    <a:gd name="T8" fmla="*/ 61 w 148"/>
                    <a:gd name="T9" fmla="*/ 35 h 447"/>
                    <a:gd name="T10" fmla="*/ 24 w 148"/>
                    <a:gd name="T11" fmla="*/ 54 h 447"/>
                    <a:gd name="T12" fmla="*/ 15 w 148"/>
                    <a:gd name="T13" fmla="*/ 58 h 447"/>
                    <a:gd name="T14" fmla="*/ 13 w 148"/>
                    <a:gd name="T15" fmla="*/ 64 h 447"/>
                    <a:gd name="T16" fmla="*/ 12 w 148"/>
                    <a:gd name="T17" fmla="*/ 78 h 447"/>
                    <a:gd name="T18" fmla="*/ 10 w 148"/>
                    <a:gd name="T19" fmla="*/ 119 h 447"/>
                    <a:gd name="T20" fmla="*/ 3 w 148"/>
                    <a:gd name="T21" fmla="*/ 164 h 447"/>
                    <a:gd name="T22" fmla="*/ 0 w 148"/>
                    <a:gd name="T23" fmla="*/ 200 h 447"/>
                    <a:gd name="T24" fmla="*/ 3 w 148"/>
                    <a:gd name="T25" fmla="*/ 229 h 447"/>
                    <a:gd name="T26" fmla="*/ 12 w 148"/>
                    <a:gd name="T27" fmla="*/ 251 h 447"/>
                    <a:gd name="T28" fmla="*/ 43 w 148"/>
                    <a:gd name="T29" fmla="*/ 286 h 447"/>
                    <a:gd name="T30" fmla="*/ 47 w 148"/>
                    <a:gd name="T31" fmla="*/ 401 h 447"/>
                    <a:gd name="T32" fmla="*/ 64 w 148"/>
                    <a:gd name="T33" fmla="*/ 424 h 447"/>
                    <a:gd name="T34" fmla="*/ 89 w 148"/>
                    <a:gd name="T35" fmla="*/ 440 h 447"/>
                    <a:gd name="T36" fmla="*/ 115 w 148"/>
                    <a:gd name="T37" fmla="*/ 447 h 447"/>
                    <a:gd name="T38" fmla="*/ 148 w 148"/>
                    <a:gd name="T39" fmla="*/ 447 h 447"/>
                    <a:gd name="T40" fmla="*/ 148 w 148"/>
                    <a:gd name="T41" fmla="*/ 314 h 447"/>
                    <a:gd name="T42" fmla="*/ 143 w 148"/>
                    <a:gd name="T43" fmla="*/ 257 h 447"/>
                    <a:gd name="T44" fmla="*/ 132 w 148"/>
                    <a:gd name="T45" fmla="*/ 138 h 447"/>
                    <a:gd name="T46" fmla="*/ 127 w 148"/>
                    <a:gd name="T47" fmla="*/ 83 h 447"/>
                    <a:gd name="T48" fmla="*/ 126 w 148"/>
                    <a:gd name="T49" fmla="*/ 71 h 447"/>
                    <a:gd name="T50" fmla="*/ 123 w 148"/>
                    <a:gd name="T51" fmla="*/ 58 h 447"/>
                    <a:gd name="T52" fmla="*/ 119 w 148"/>
                    <a:gd name="T53" fmla="*/ 34 h 447"/>
                    <a:gd name="T54" fmla="*/ 117 w 148"/>
                    <a:gd name="T55" fmla="*/ 24 h 447"/>
                    <a:gd name="T56" fmla="*/ 116 w 148"/>
                    <a:gd name="T57" fmla="*/ 18 h 447"/>
                    <a:gd name="T58" fmla="*/ 116 w 148"/>
                    <a:gd name="T59" fmla="*/ 10 h 447"/>
                    <a:gd name="T60" fmla="*/ 118 w 148"/>
                    <a:gd name="T61" fmla="*/ 0 h 4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48" h="447">
                      <a:moveTo>
                        <a:pt x="118" y="0"/>
                      </a:moveTo>
                      <a:lnTo>
                        <a:pt x="104" y="12"/>
                      </a:lnTo>
                      <a:lnTo>
                        <a:pt x="98" y="17"/>
                      </a:lnTo>
                      <a:lnTo>
                        <a:pt x="86" y="22"/>
                      </a:lnTo>
                      <a:lnTo>
                        <a:pt x="61" y="35"/>
                      </a:lnTo>
                      <a:lnTo>
                        <a:pt x="24" y="54"/>
                      </a:lnTo>
                      <a:lnTo>
                        <a:pt x="15" y="58"/>
                      </a:lnTo>
                      <a:lnTo>
                        <a:pt x="13" y="64"/>
                      </a:lnTo>
                      <a:lnTo>
                        <a:pt x="12" y="78"/>
                      </a:lnTo>
                      <a:lnTo>
                        <a:pt x="10" y="119"/>
                      </a:lnTo>
                      <a:lnTo>
                        <a:pt x="3" y="164"/>
                      </a:lnTo>
                      <a:lnTo>
                        <a:pt x="0" y="200"/>
                      </a:lnTo>
                      <a:lnTo>
                        <a:pt x="3" y="229"/>
                      </a:lnTo>
                      <a:lnTo>
                        <a:pt x="12" y="251"/>
                      </a:lnTo>
                      <a:lnTo>
                        <a:pt x="43" y="286"/>
                      </a:lnTo>
                      <a:lnTo>
                        <a:pt x="47" y="401"/>
                      </a:lnTo>
                      <a:lnTo>
                        <a:pt x="64" y="424"/>
                      </a:lnTo>
                      <a:lnTo>
                        <a:pt x="89" y="440"/>
                      </a:lnTo>
                      <a:lnTo>
                        <a:pt x="115" y="447"/>
                      </a:lnTo>
                      <a:lnTo>
                        <a:pt x="148" y="447"/>
                      </a:lnTo>
                      <a:lnTo>
                        <a:pt x="148" y="314"/>
                      </a:lnTo>
                      <a:lnTo>
                        <a:pt x="143" y="257"/>
                      </a:lnTo>
                      <a:lnTo>
                        <a:pt x="132" y="138"/>
                      </a:lnTo>
                      <a:lnTo>
                        <a:pt x="127" y="83"/>
                      </a:lnTo>
                      <a:lnTo>
                        <a:pt x="126" y="71"/>
                      </a:lnTo>
                      <a:lnTo>
                        <a:pt x="123" y="58"/>
                      </a:lnTo>
                      <a:lnTo>
                        <a:pt x="119" y="34"/>
                      </a:lnTo>
                      <a:lnTo>
                        <a:pt x="117" y="24"/>
                      </a:lnTo>
                      <a:lnTo>
                        <a:pt x="116" y="18"/>
                      </a:lnTo>
                      <a:lnTo>
                        <a:pt x="116" y="10"/>
                      </a:lnTo>
                      <a:lnTo>
                        <a:pt x="118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66" name="Freeform 1282"/>
                <p:cNvSpPr>
                  <a:spLocks/>
                </p:cNvSpPr>
                <p:nvPr/>
              </p:nvSpPr>
              <p:spPr bwMode="auto">
                <a:xfrm>
                  <a:off x="2858" y="1893"/>
                  <a:ext cx="48" cy="238"/>
                </a:xfrm>
                <a:custGeom>
                  <a:avLst/>
                  <a:gdLst>
                    <a:gd name="T0" fmla="*/ 20 w 48"/>
                    <a:gd name="T1" fmla="*/ 0 h 238"/>
                    <a:gd name="T2" fmla="*/ 8 w 48"/>
                    <a:gd name="T3" fmla="*/ 47 h 238"/>
                    <a:gd name="T4" fmla="*/ 33 w 48"/>
                    <a:gd name="T5" fmla="*/ 61 h 238"/>
                    <a:gd name="T6" fmla="*/ 6 w 48"/>
                    <a:gd name="T7" fmla="*/ 78 h 238"/>
                    <a:gd name="T8" fmla="*/ 48 w 48"/>
                    <a:gd name="T9" fmla="*/ 238 h 238"/>
                    <a:gd name="T10" fmla="*/ 0 w 48"/>
                    <a:gd name="T11" fmla="*/ 77 h 238"/>
                    <a:gd name="T12" fmla="*/ 31 w 48"/>
                    <a:gd name="T13" fmla="*/ 61 h 238"/>
                    <a:gd name="T14" fmla="*/ 5 w 48"/>
                    <a:gd name="T15" fmla="*/ 52 h 238"/>
                    <a:gd name="T16" fmla="*/ 20 w 48"/>
                    <a:gd name="T17" fmla="*/ 0 h 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8" h="238">
                      <a:moveTo>
                        <a:pt x="20" y="0"/>
                      </a:moveTo>
                      <a:lnTo>
                        <a:pt x="8" y="47"/>
                      </a:lnTo>
                      <a:lnTo>
                        <a:pt x="33" y="61"/>
                      </a:lnTo>
                      <a:lnTo>
                        <a:pt x="6" y="78"/>
                      </a:lnTo>
                      <a:lnTo>
                        <a:pt x="48" y="238"/>
                      </a:lnTo>
                      <a:lnTo>
                        <a:pt x="0" y="77"/>
                      </a:lnTo>
                      <a:lnTo>
                        <a:pt x="31" y="61"/>
                      </a:lnTo>
                      <a:lnTo>
                        <a:pt x="5" y="52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67" name="Freeform 1283"/>
                <p:cNvSpPr>
                  <a:spLocks/>
                </p:cNvSpPr>
                <p:nvPr/>
              </p:nvSpPr>
              <p:spPr bwMode="auto">
                <a:xfrm>
                  <a:off x="2992" y="1884"/>
                  <a:ext cx="35" cy="306"/>
                </a:xfrm>
                <a:custGeom>
                  <a:avLst/>
                  <a:gdLst>
                    <a:gd name="T0" fmla="*/ 0 w 35"/>
                    <a:gd name="T1" fmla="*/ 0 h 306"/>
                    <a:gd name="T2" fmla="*/ 31 w 35"/>
                    <a:gd name="T3" fmla="*/ 49 h 306"/>
                    <a:gd name="T4" fmla="*/ 14 w 35"/>
                    <a:gd name="T5" fmla="*/ 59 h 306"/>
                    <a:gd name="T6" fmla="*/ 35 w 35"/>
                    <a:gd name="T7" fmla="*/ 71 h 306"/>
                    <a:gd name="T8" fmla="*/ 20 w 35"/>
                    <a:gd name="T9" fmla="*/ 306 h 306"/>
                    <a:gd name="T10" fmla="*/ 30 w 35"/>
                    <a:gd name="T11" fmla="*/ 69 h 306"/>
                    <a:gd name="T12" fmla="*/ 11 w 35"/>
                    <a:gd name="T13" fmla="*/ 58 h 306"/>
                    <a:gd name="T14" fmla="*/ 26 w 35"/>
                    <a:gd name="T15" fmla="*/ 47 h 306"/>
                    <a:gd name="T16" fmla="*/ 0 w 35"/>
                    <a:gd name="T17" fmla="*/ 0 h 3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5" h="306">
                      <a:moveTo>
                        <a:pt x="0" y="0"/>
                      </a:moveTo>
                      <a:lnTo>
                        <a:pt x="31" y="49"/>
                      </a:lnTo>
                      <a:lnTo>
                        <a:pt x="14" y="59"/>
                      </a:lnTo>
                      <a:lnTo>
                        <a:pt x="35" y="71"/>
                      </a:lnTo>
                      <a:lnTo>
                        <a:pt x="20" y="306"/>
                      </a:lnTo>
                      <a:lnTo>
                        <a:pt x="30" y="69"/>
                      </a:lnTo>
                      <a:lnTo>
                        <a:pt x="11" y="58"/>
                      </a:lnTo>
                      <a:lnTo>
                        <a:pt x="26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68" name="Freeform 1284"/>
                <p:cNvSpPr>
                  <a:spLocks/>
                </p:cNvSpPr>
                <p:nvPr/>
              </p:nvSpPr>
              <p:spPr bwMode="auto">
                <a:xfrm>
                  <a:off x="2777" y="1914"/>
                  <a:ext cx="117" cy="232"/>
                </a:xfrm>
                <a:custGeom>
                  <a:avLst/>
                  <a:gdLst>
                    <a:gd name="T0" fmla="*/ 44 w 117"/>
                    <a:gd name="T1" fmla="*/ 10 h 232"/>
                    <a:gd name="T2" fmla="*/ 30 w 117"/>
                    <a:gd name="T3" fmla="*/ 5 h 232"/>
                    <a:gd name="T4" fmla="*/ 24 w 117"/>
                    <a:gd name="T5" fmla="*/ 0 h 232"/>
                    <a:gd name="T6" fmla="*/ 15 w 117"/>
                    <a:gd name="T7" fmla="*/ 4 h 232"/>
                    <a:gd name="T8" fmla="*/ 13 w 117"/>
                    <a:gd name="T9" fmla="*/ 10 h 232"/>
                    <a:gd name="T10" fmla="*/ 12 w 117"/>
                    <a:gd name="T11" fmla="*/ 24 h 232"/>
                    <a:gd name="T12" fmla="*/ 10 w 117"/>
                    <a:gd name="T13" fmla="*/ 64 h 232"/>
                    <a:gd name="T14" fmla="*/ 3 w 117"/>
                    <a:gd name="T15" fmla="*/ 109 h 232"/>
                    <a:gd name="T16" fmla="*/ 0 w 117"/>
                    <a:gd name="T17" fmla="*/ 146 h 232"/>
                    <a:gd name="T18" fmla="*/ 3 w 117"/>
                    <a:gd name="T19" fmla="*/ 175 h 232"/>
                    <a:gd name="T20" fmla="*/ 12 w 117"/>
                    <a:gd name="T21" fmla="*/ 197 h 232"/>
                    <a:gd name="T22" fmla="*/ 43 w 117"/>
                    <a:gd name="T23" fmla="*/ 232 h 232"/>
                    <a:gd name="T24" fmla="*/ 87 w 117"/>
                    <a:gd name="T25" fmla="*/ 223 h 232"/>
                    <a:gd name="T26" fmla="*/ 114 w 117"/>
                    <a:gd name="T27" fmla="*/ 217 h 232"/>
                    <a:gd name="T28" fmla="*/ 117 w 117"/>
                    <a:gd name="T29" fmla="*/ 209 h 232"/>
                    <a:gd name="T30" fmla="*/ 113 w 117"/>
                    <a:gd name="T31" fmla="*/ 203 h 232"/>
                    <a:gd name="T32" fmla="*/ 107 w 117"/>
                    <a:gd name="T33" fmla="*/ 196 h 232"/>
                    <a:gd name="T34" fmla="*/ 99 w 117"/>
                    <a:gd name="T35" fmla="*/ 187 h 232"/>
                    <a:gd name="T36" fmla="*/ 92 w 117"/>
                    <a:gd name="T37" fmla="*/ 180 h 232"/>
                    <a:gd name="T38" fmla="*/ 83 w 117"/>
                    <a:gd name="T39" fmla="*/ 171 h 232"/>
                    <a:gd name="T40" fmla="*/ 77 w 117"/>
                    <a:gd name="T41" fmla="*/ 162 h 232"/>
                    <a:gd name="T42" fmla="*/ 73 w 117"/>
                    <a:gd name="T43" fmla="*/ 155 h 232"/>
                    <a:gd name="T44" fmla="*/ 68 w 117"/>
                    <a:gd name="T45" fmla="*/ 143 h 232"/>
                    <a:gd name="T46" fmla="*/ 66 w 117"/>
                    <a:gd name="T47" fmla="*/ 138 h 232"/>
                    <a:gd name="T48" fmla="*/ 66 w 117"/>
                    <a:gd name="T49" fmla="*/ 132 h 232"/>
                    <a:gd name="T50" fmla="*/ 65 w 117"/>
                    <a:gd name="T51" fmla="*/ 126 h 232"/>
                    <a:gd name="T52" fmla="*/ 65 w 117"/>
                    <a:gd name="T53" fmla="*/ 107 h 232"/>
                    <a:gd name="T54" fmla="*/ 63 w 117"/>
                    <a:gd name="T55" fmla="*/ 72 h 232"/>
                    <a:gd name="T56" fmla="*/ 61 w 117"/>
                    <a:gd name="T57" fmla="*/ 38 h 232"/>
                    <a:gd name="T58" fmla="*/ 54 w 117"/>
                    <a:gd name="T59" fmla="*/ 15 h 232"/>
                    <a:gd name="T60" fmla="*/ 44 w 117"/>
                    <a:gd name="T61" fmla="*/ 10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17" h="232">
                      <a:moveTo>
                        <a:pt x="44" y="10"/>
                      </a:moveTo>
                      <a:lnTo>
                        <a:pt x="30" y="5"/>
                      </a:lnTo>
                      <a:lnTo>
                        <a:pt x="24" y="0"/>
                      </a:lnTo>
                      <a:lnTo>
                        <a:pt x="15" y="4"/>
                      </a:lnTo>
                      <a:lnTo>
                        <a:pt x="13" y="10"/>
                      </a:lnTo>
                      <a:lnTo>
                        <a:pt x="12" y="24"/>
                      </a:lnTo>
                      <a:lnTo>
                        <a:pt x="10" y="64"/>
                      </a:lnTo>
                      <a:lnTo>
                        <a:pt x="3" y="109"/>
                      </a:lnTo>
                      <a:lnTo>
                        <a:pt x="0" y="146"/>
                      </a:lnTo>
                      <a:lnTo>
                        <a:pt x="3" y="175"/>
                      </a:lnTo>
                      <a:lnTo>
                        <a:pt x="12" y="197"/>
                      </a:lnTo>
                      <a:lnTo>
                        <a:pt x="43" y="232"/>
                      </a:lnTo>
                      <a:lnTo>
                        <a:pt x="87" y="223"/>
                      </a:lnTo>
                      <a:lnTo>
                        <a:pt x="114" y="217"/>
                      </a:lnTo>
                      <a:lnTo>
                        <a:pt x="117" y="209"/>
                      </a:lnTo>
                      <a:lnTo>
                        <a:pt x="113" y="203"/>
                      </a:lnTo>
                      <a:lnTo>
                        <a:pt x="107" y="196"/>
                      </a:lnTo>
                      <a:lnTo>
                        <a:pt x="99" y="187"/>
                      </a:lnTo>
                      <a:lnTo>
                        <a:pt x="92" y="180"/>
                      </a:lnTo>
                      <a:lnTo>
                        <a:pt x="83" y="171"/>
                      </a:lnTo>
                      <a:lnTo>
                        <a:pt x="77" y="162"/>
                      </a:lnTo>
                      <a:lnTo>
                        <a:pt x="73" y="155"/>
                      </a:lnTo>
                      <a:lnTo>
                        <a:pt x="68" y="143"/>
                      </a:lnTo>
                      <a:lnTo>
                        <a:pt x="66" y="138"/>
                      </a:lnTo>
                      <a:lnTo>
                        <a:pt x="66" y="132"/>
                      </a:lnTo>
                      <a:lnTo>
                        <a:pt x="65" y="126"/>
                      </a:lnTo>
                      <a:lnTo>
                        <a:pt x="65" y="107"/>
                      </a:lnTo>
                      <a:lnTo>
                        <a:pt x="63" y="72"/>
                      </a:lnTo>
                      <a:lnTo>
                        <a:pt x="61" y="38"/>
                      </a:lnTo>
                      <a:lnTo>
                        <a:pt x="54" y="15"/>
                      </a:lnTo>
                      <a:lnTo>
                        <a:pt x="44" y="10"/>
                      </a:lnTo>
                      <a:close/>
                    </a:path>
                  </a:pathLst>
                </a:cu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69" name="Freeform 1285"/>
                <p:cNvSpPr>
                  <a:spLocks/>
                </p:cNvSpPr>
                <p:nvPr/>
              </p:nvSpPr>
              <p:spPr bwMode="auto">
                <a:xfrm>
                  <a:off x="2788" y="1964"/>
                  <a:ext cx="69" cy="120"/>
                </a:xfrm>
                <a:custGeom>
                  <a:avLst/>
                  <a:gdLst>
                    <a:gd name="T0" fmla="*/ 1 w 69"/>
                    <a:gd name="T1" fmla="*/ 120 h 120"/>
                    <a:gd name="T2" fmla="*/ 0 w 69"/>
                    <a:gd name="T3" fmla="*/ 108 h 120"/>
                    <a:gd name="T4" fmla="*/ 1 w 69"/>
                    <a:gd name="T5" fmla="*/ 101 h 120"/>
                    <a:gd name="T6" fmla="*/ 3 w 69"/>
                    <a:gd name="T7" fmla="*/ 93 h 120"/>
                    <a:gd name="T8" fmla="*/ 5 w 69"/>
                    <a:gd name="T9" fmla="*/ 87 h 120"/>
                    <a:gd name="T10" fmla="*/ 9 w 69"/>
                    <a:gd name="T11" fmla="*/ 82 h 120"/>
                    <a:gd name="T12" fmla="*/ 13 w 69"/>
                    <a:gd name="T13" fmla="*/ 78 h 120"/>
                    <a:gd name="T14" fmla="*/ 22 w 69"/>
                    <a:gd name="T15" fmla="*/ 74 h 120"/>
                    <a:gd name="T16" fmla="*/ 28 w 69"/>
                    <a:gd name="T17" fmla="*/ 73 h 120"/>
                    <a:gd name="T18" fmla="*/ 34 w 69"/>
                    <a:gd name="T19" fmla="*/ 73 h 120"/>
                    <a:gd name="T20" fmla="*/ 40 w 69"/>
                    <a:gd name="T21" fmla="*/ 73 h 120"/>
                    <a:gd name="T22" fmla="*/ 49 w 69"/>
                    <a:gd name="T23" fmla="*/ 76 h 120"/>
                    <a:gd name="T24" fmla="*/ 50 w 69"/>
                    <a:gd name="T25" fmla="*/ 0 h 120"/>
                    <a:gd name="T26" fmla="*/ 54 w 69"/>
                    <a:gd name="T27" fmla="*/ 67 h 120"/>
                    <a:gd name="T28" fmla="*/ 54 w 69"/>
                    <a:gd name="T29" fmla="*/ 78 h 120"/>
                    <a:gd name="T30" fmla="*/ 55 w 69"/>
                    <a:gd name="T31" fmla="*/ 86 h 120"/>
                    <a:gd name="T32" fmla="*/ 57 w 69"/>
                    <a:gd name="T33" fmla="*/ 93 h 120"/>
                    <a:gd name="T34" fmla="*/ 60 w 69"/>
                    <a:gd name="T35" fmla="*/ 103 h 120"/>
                    <a:gd name="T36" fmla="*/ 66 w 69"/>
                    <a:gd name="T37" fmla="*/ 113 h 120"/>
                    <a:gd name="T38" fmla="*/ 69 w 69"/>
                    <a:gd name="T39" fmla="*/ 118 h 120"/>
                    <a:gd name="T40" fmla="*/ 60 w 69"/>
                    <a:gd name="T41" fmla="*/ 108 h 120"/>
                    <a:gd name="T42" fmla="*/ 55 w 69"/>
                    <a:gd name="T43" fmla="*/ 101 h 120"/>
                    <a:gd name="T44" fmla="*/ 49 w 69"/>
                    <a:gd name="T45" fmla="*/ 93 h 120"/>
                    <a:gd name="T46" fmla="*/ 42 w 69"/>
                    <a:gd name="T47" fmla="*/ 88 h 120"/>
                    <a:gd name="T48" fmla="*/ 36 w 69"/>
                    <a:gd name="T49" fmla="*/ 87 h 120"/>
                    <a:gd name="T50" fmla="*/ 30 w 69"/>
                    <a:gd name="T51" fmla="*/ 86 h 120"/>
                    <a:gd name="T52" fmla="*/ 23 w 69"/>
                    <a:gd name="T53" fmla="*/ 88 h 120"/>
                    <a:gd name="T54" fmla="*/ 16 w 69"/>
                    <a:gd name="T55" fmla="*/ 93 h 120"/>
                    <a:gd name="T56" fmla="*/ 12 w 69"/>
                    <a:gd name="T57" fmla="*/ 99 h 120"/>
                    <a:gd name="T58" fmla="*/ 8 w 69"/>
                    <a:gd name="T59" fmla="*/ 105 h 120"/>
                    <a:gd name="T60" fmla="*/ 5 w 69"/>
                    <a:gd name="T61" fmla="*/ 111 h 120"/>
                    <a:gd name="T62" fmla="*/ 1 w 69"/>
                    <a:gd name="T63" fmla="*/ 120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9" h="120">
                      <a:moveTo>
                        <a:pt x="1" y="120"/>
                      </a:moveTo>
                      <a:lnTo>
                        <a:pt x="0" y="108"/>
                      </a:lnTo>
                      <a:lnTo>
                        <a:pt x="1" y="101"/>
                      </a:lnTo>
                      <a:lnTo>
                        <a:pt x="3" y="93"/>
                      </a:lnTo>
                      <a:lnTo>
                        <a:pt x="5" y="87"/>
                      </a:lnTo>
                      <a:lnTo>
                        <a:pt x="9" y="82"/>
                      </a:lnTo>
                      <a:lnTo>
                        <a:pt x="13" y="78"/>
                      </a:lnTo>
                      <a:lnTo>
                        <a:pt x="22" y="74"/>
                      </a:lnTo>
                      <a:lnTo>
                        <a:pt x="28" y="73"/>
                      </a:lnTo>
                      <a:lnTo>
                        <a:pt x="34" y="73"/>
                      </a:lnTo>
                      <a:lnTo>
                        <a:pt x="40" y="73"/>
                      </a:lnTo>
                      <a:lnTo>
                        <a:pt x="49" y="76"/>
                      </a:lnTo>
                      <a:lnTo>
                        <a:pt x="50" y="0"/>
                      </a:lnTo>
                      <a:lnTo>
                        <a:pt x="54" y="67"/>
                      </a:lnTo>
                      <a:lnTo>
                        <a:pt x="54" y="78"/>
                      </a:lnTo>
                      <a:lnTo>
                        <a:pt x="55" y="86"/>
                      </a:lnTo>
                      <a:lnTo>
                        <a:pt x="57" y="93"/>
                      </a:lnTo>
                      <a:lnTo>
                        <a:pt x="60" y="103"/>
                      </a:lnTo>
                      <a:lnTo>
                        <a:pt x="66" y="113"/>
                      </a:lnTo>
                      <a:lnTo>
                        <a:pt x="69" y="118"/>
                      </a:lnTo>
                      <a:lnTo>
                        <a:pt x="60" y="108"/>
                      </a:lnTo>
                      <a:lnTo>
                        <a:pt x="55" y="101"/>
                      </a:lnTo>
                      <a:lnTo>
                        <a:pt x="49" y="93"/>
                      </a:lnTo>
                      <a:lnTo>
                        <a:pt x="42" y="88"/>
                      </a:lnTo>
                      <a:lnTo>
                        <a:pt x="36" y="87"/>
                      </a:lnTo>
                      <a:lnTo>
                        <a:pt x="30" y="86"/>
                      </a:lnTo>
                      <a:lnTo>
                        <a:pt x="23" y="88"/>
                      </a:lnTo>
                      <a:lnTo>
                        <a:pt x="16" y="93"/>
                      </a:lnTo>
                      <a:lnTo>
                        <a:pt x="12" y="99"/>
                      </a:lnTo>
                      <a:lnTo>
                        <a:pt x="8" y="105"/>
                      </a:lnTo>
                      <a:lnTo>
                        <a:pt x="5" y="111"/>
                      </a:lnTo>
                      <a:lnTo>
                        <a:pt x="1" y="12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70" name="Freeform 1286"/>
                <p:cNvSpPr>
                  <a:spLocks/>
                </p:cNvSpPr>
                <p:nvPr/>
              </p:nvSpPr>
              <p:spPr bwMode="auto">
                <a:xfrm>
                  <a:off x="3052" y="1912"/>
                  <a:ext cx="42" cy="349"/>
                </a:xfrm>
                <a:custGeom>
                  <a:avLst/>
                  <a:gdLst>
                    <a:gd name="T0" fmla="*/ 1 w 42"/>
                    <a:gd name="T1" fmla="*/ 14 h 349"/>
                    <a:gd name="T2" fmla="*/ 8 w 42"/>
                    <a:gd name="T3" fmla="*/ 4 h 349"/>
                    <a:gd name="T4" fmla="*/ 17 w 42"/>
                    <a:gd name="T5" fmla="*/ 0 h 349"/>
                    <a:gd name="T6" fmla="*/ 20 w 42"/>
                    <a:gd name="T7" fmla="*/ 3 h 349"/>
                    <a:gd name="T8" fmla="*/ 24 w 42"/>
                    <a:gd name="T9" fmla="*/ 8 h 349"/>
                    <a:gd name="T10" fmla="*/ 26 w 42"/>
                    <a:gd name="T11" fmla="*/ 14 h 349"/>
                    <a:gd name="T12" fmla="*/ 28 w 42"/>
                    <a:gd name="T13" fmla="*/ 28 h 349"/>
                    <a:gd name="T14" fmla="*/ 30 w 42"/>
                    <a:gd name="T15" fmla="*/ 56 h 349"/>
                    <a:gd name="T16" fmla="*/ 33 w 42"/>
                    <a:gd name="T17" fmla="*/ 216 h 349"/>
                    <a:gd name="T18" fmla="*/ 42 w 42"/>
                    <a:gd name="T19" fmla="*/ 340 h 349"/>
                    <a:gd name="T20" fmla="*/ 16 w 42"/>
                    <a:gd name="T21" fmla="*/ 349 h 349"/>
                    <a:gd name="T22" fmla="*/ 10 w 42"/>
                    <a:gd name="T23" fmla="*/ 323 h 349"/>
                    <a:gd name="T24" fmla="*/ 3 w 42"/>
                    <a:gd name="T25" fmla="*/ 214 h 349"/>
                    <a:gd name="T26" fmla="*/ 1 w 42"/>
                    <a:gd name="T27" fmla="*/ 67 h 349"/>
                    <a:gd name="T28" fmla="*/ 0 w 42"/>
                    <a:gd name="T29" fmla="*/ 30 h 349"/>
                    <a:gd name="T30" fmla="*/ 1 w 42"/>
                    <a:gd name="T31" fmla="*/ 14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2" h="349">
                      <a:moveTo>
                        <a:pt x="1" y="14"/>
                      </a:moveTo>
                      <a:lnTo>
                        <a:pt x="8" y="4"/>
                      </a:lnTo>
                      <a:lnTo>
                        <a:pt x="17" y="0"/>
                      </a:lnTo>
                      <a:lnTo>
                        <a:pt x="20" y="3"/>
                      </a:lnTo>
                      <a:lnTo>
                        <a:pt x="24" y="8"/>
                      </a:lnTo>
                      <a:lnTo>
                        <a:pt x="26" y="14"/>
                      </a:lnTo>
                      <a:lnTo>
                        <a:pt x="28" y="28"/>
                      </a:lnTo>
                      <a:lnTo>
                        <a:pt x="30" y="56"/>
                      </a:lnTo>
                      <a:lnTo>
                        <a:pt x="33" y="216"/>
                      </a:lnTo>
                      <a:lnTo>
                        <a:pt x="42" y="340"/>
                      </a:lnTo>
                      <a:lnTo>
                        <a:pt x="16" y="349"/>
                      </a:lnTo>
                      <a:lnTo>
                        <a:pt x="10" y="323"/>
                      </a:lnTo>
                      <a:lnTo>
                        <a:pt x="3" y="214"/>
                      </a:lnTo>
                      <a:lnTo>
                        <a:pt x="1" y="67"/>
                      </a:lnTo>
                      <a:lnTo>
                        <a:pt x="0" y="30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71" name="Freeform 1287"/>
                <p:cNvSpPr>
                  <a:spLocks/>
                </p:cNvSpPr>
                <p:nvPr/>
              </p:nvSpPr>
              <p:spPr bwMode="auto">
                <a:xfrm>
                  <a:off x="2885" y="1747"/>
                  <a:ext cx="117" cy="161"/>
                </a:xfrm>
                <a:custGeom>
                  <a:avLst/>
                  <a:gdLst>
                    <a:gd name="T0" fmla="*/ 6 w 117"/>
                    <a:gd name="T1" fmla="*/ 57 h 161"/>
                    <a:gd name="T2" fmla="*/ 1 w 117"/>
                    <a:gd name="T3" fmla="*/ 60 h 161"/>
                    <a:gd name="T4" fmla="*/ 0 w 117"/>
                    <a:gd name="T5" fmla="*/ 64 h 161"/>
                    <a:gd name="T6" fmla="*/ 0 w 117"/>
                    <a:gd name="T7" fmla="*/ 67 h 161"/>
                    <a:gd name="T8" fmla="*/ 1 w 117"/>
                    <a:gd name="T9" fmla="*/ 75 h 161"/>
                    <a:gd name="T10" fmla="*/ 4 w 117"/>
                    <a:gd name="T11" fmla="*/ 83 h 161"/>
                    <a:gd name="T12" fmla="*/ 6 w 117"/>
                    <a:gd name="T13" fmla="*/ 89 h 161"/>
                    <a:gd name="T14" fmla="*/ 6 w 117"/>
                    <a:gd name="T15" fmla="*/ 94 h 161"/>
                    <a:gd name="T16" fmla="*/ 8 w 117"/>
                    <a:gd name="T17" fmla="*/ 98 h 161"/>
                    <a:gd name="T18" fmla="*/ 11 w 117"/>
                    <a:gd name="T19" fmla="*/ 100 h 161"/>
                    <a:gd name="T20" fmla="*/ 12 w 117"/>
                    <a:gd name="T21" fmla="*/ 100 h 161"/>
                    <a:gd name="T22" fmla="*/ 9 w 117"/>
                    <a:gd name="T23" fmla="*/ 116 h 161"/>
                    <a:gd name="T24" fmla="*/ 14 w 117"/>
                    <a:gd name="T25" fmla="*/ 127 h 161"/>
                    <a:gd name="T26" fmla="*/ 20 w 117"/>
                    <a:gd name="T27" fmla="*/ 135 h 161"/>
                    <a:gd name="T28" fmla="*/ 30 w 117"/>
                    <a:gd name="T29" fmla="*/ 144 h 161"/>
                    <a:gd name="T30" fmla="*/ 43 w 117"/>
                    <a:gd name="T31" fmla="*/ 156 h 161"/>
                    <a:gd name="T32" fmla="*/ 57 w 117"/>
                    <a:gd name="T33" fmla="*/ 160 h 161"/>
                    <a:gd name="T34" fmla="*/ 70 w 117"/>
                    <a:gd name="T35" fmla="*/ 161 h 161"/>
                    <a:gd name="T36" fmla="*/ 80 w 117"/>
                    <a:gd name="T37" fmla="*/ 155 h 161"/>
                    <a:gd name="T38" fmla="*/ 88 w 117"/>
                    <a:gd name="T39" fmla="*/ 144 h 161"/>
                    <a:gd name="T40" fmla="*/ 92 w 117"/>
                    <a:gd name="T41" fmla="*/ 135 h 161"/>
                    <a:gd name="T42" fmla="*/ 93 w 117"/>
                    <a:gd name="T43" fmla="*/ 127 h 161"/>
                    <a:gd name="T44" fmla="*/ 98 w 117"/>
                    <a:gd name="T45" fmla="*/ 119 h 161"/>
                    <a:gd name="T46" fmla="*/ 100 w 117"/>
                    <a:gd name="T47" fmla="*/ 115 h 161"/>
                    <a:gd name="T48" fmla="*/ 101 w 117"/>
                    <a:gd name="T49" fmla="*/ 111 h 161"/>
                    <a:gd name="T50" fmla="*/ 104 w 117"/>
                    <a:gd name="T51" fmla="*/ 102 h 161"/>
                    <a:gd name="T52" fmla="*/ 107 w 117"/>
                    <a:gd name="T53" fmla="*/ 93 h 161"/>
                    <a:gd name="T54" fmla="*/ 108 w 117"/>
                    <a:gd name="T55" fmla="*/ 87 h 161"/>
                    <a:gd name="T56" fmla="*/ 111 w 117"/>
                    <a:gd name="T57" fmla="*/ 81 h 161"/>
                    <a:gd name="T58" fmla="*/ 113 w 117"/>
                    <a:gd name="T59" fmla="*/ 73 h 161"/>
                    <a:gd name="T60" fmla="*/ 116 w 117"/>
                    <a:gd name="T61" fmla="*/ 54 h 161"/>
                    <a:gd name="T62" fmla="*/ 117 w 117"/>
                    <a:gd name="T63" fmla="*/ 43 h 161"/>
                    <a:gd name="T64" fmla="*/ 115 w 117"/>
                    <a:gd name="T65" fmla="*/ 34 h 161"/>
                    <a:gd name="T66" fmla="*/ 112 w 117"/>
                    <a:gd name="T67" fmla="*/ 25 h 161"/>
                    <a:gd name="T68" fmla="*/ 106 w 117"/>
                    <a:gd name="T69" fmla="*/ 17 h 161"/>
                    <a:gd name="T70" fmla="*/ 102 w 117"/>
                    <a:gd name="T71" fmla="*/ 13 h 161"/>
                    <a:gd name="T72" fmla="*/ 99 w 117"/>
                    <a:gd name="T73" fmla="*/ 11 h 161"/>
                    <a:gd name="T74" fmla="*/ 91 w 117"/>
                    <a:gd name="T75" fmla="*/ 6 h 161"/>
                    <a:gd name="T76" fmla="*/ 84 w 117"/>
                    <a:gd name="T77" fmla="*/ 2 h 161"/>
                    <a:gd name="T78" fmla="*/ 75 w 117"/>
                    <a:gd name="T79" fmla="*/ 1 h 161"/>
                    <a:gd name="T80" fmla="*/ 68 w 117"/>
                    <a:gd name="T81" fmla="*/ 0 h 161"/>
                    <a:gd name="T82" fmla="*/ 57 w 117"/>
                    <a:gd name="T83" fmla="*/ 0 h 161"/>
                    <a:gd name="T84" fmla="*/ 46 w 117"/>
                    <a:gd name="T85" fmla="*/ 3 h 161"/>
                    <a:gd name="T86" fmla="*/ 37 w 117"/>
                    <a:gd name="T87" fmla="*/ 6 h 161"/>
                    <a:gd name="T88" fmla="*/ 30 w 117"/>
                    <a:gd name="T89" fmla="*/ 11 h 161"/>
                    <a:gd name="T90" fmla="*/ 25 w 117"/>
                    <a:gd name="T91" fmla="*/ 15 h 161"/>
                    <a:gd name="T92" fmla="*/ 20 w 117"/>
                    <a:gd name="T93" fmla="*/ 21 h 161"/>
                    <a:gd name="T94" fmla="*/ 16 w 117"/>
                    <a:gd name="T95" fmla="*/ 27 h 161"/>
                    <a:gd name="T96" fmla="*/ 12 w 117"/>
                    <a:gd name="T97" fmla="*/ 35 h 161"/>
                    <a:gd name="T98" fmla="*/ 10 w 117"/>
                    <a:gd name="T99" fmla="*/ 41 h 161"/>
                    <a:gd name="T100" fmla="*/ 8 w 117"/>
                    <a:gd name="T101" fmla="*/ 49 h 161"/>
                    <a:gd name="T102" fmla="*/ 6 w 117"/>
                    <a:gd name="T103" fmla="*/ 57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17" h="161">
                      <a:moveTo>
                        <a:pt x="6" y="57"/>
                      </a:moveTo>
                      <a:lnTo>
                        <a:pt x="1" y="60"/>
                      </a:lnTo>
                      <a:lnTo>
                        <a:pt x="0" y="64"/>
                      </a:lnTo>
                      <a:lnTo>
                        <a:pt x="0" y="67"/>
                      </a:lnTo>
                      <a:lnTo>
                        <a:pt x="1" y="75"/>
                      </a:lnTo>
                      <a:lnTo>
                        <a:pt x="4" y="83"/>
                      </a:lnTo>
                      <a:lnTo>
                        <a:pt x="6" y="89"/>
                      </a:lnTo>
                      <a:lnTo>
                        <a:pt x="6" y="94"/>
                      </a:lnTo>
                      <a:lnTo>
                        <a:pt x="8" y="98"/>
                      </a:lnTo>
                      <a:lnTo>
                        <a:pt x="11" y="100"/>
                      </a:lnTo>
                      <a:lnTo>
                        <a:pt x="12" y="100"/>
                      </a:lnTo>
                      <a:lnTo>
                        <a:pt x="9" y="116"/>
                      </a:lnTo>
                      <a:lnTo>
                        <a:pt x="14" y="127"/>
                      </a:lnTo>
                      <a:lnTo>
                        <a:pt x="20" y="135"/>
                      </a:lnTo>
                      <a:lnTo>
                        <a:pt x="30" y="144"/>
                      </a:lnTo>
                      <a:lnTo>
                        <a:pt x="43" y="156"/>
                      </a:lnTo>
                      <a:lnTo>
                        <a:pt x="57" y="160"/>
                      </a:lnTo>
                      <a:lnTo>
                        <a:pt x="70" y="161"/>
                      </a:lnTo>
                      <a:lnTo>
                        <a:pt x="80" y="155"/>
                      </a:lnTo>
                      <a:lnTo>
                        <a:pt x="88" y="144"/>
                      </a:lnTo>
                      <a:lnTo>
                        <a:pt x="92" y="135"/>
                      </a:lnTo>
                      <a:lnTo>
                        <a:pt x="93" y="127"/>
                      </a:lnTo>
                      <a:lnTo>
                        <a:pt x="98" y="119"/>
                      </a:lnTo>
                      <a:lnTo>
                        <a:pt x="100" y="115"/>
                      </a:lnTo>
                      <a:lnTo>
                        <a:pt x="101" y="111"/>
                      </a:lnTo>
                      <a:lnTo>
                        <a:pt x="104" y="102"/>
                      </a:lnTo>
                      <a:lnTo>
                        <a:pt x="107" y="93"/>
                      </a:lnTo>
                      <a:lnTo>
                        <a:pt x="108" y="87"/>
                      </a:lnTo>
                      <a:lnTo>
                        <a:pt x="111" y="81"/>
                      </a:lnTo>
                      <a:lnTo>
                        <a:pt x="113" y="73"/>
                      </a:lnTo>
                      <a:lnTo>
                        <a:pt x="116" y="54"/>
                      </a:lnTo>
                      <a:lnTo>
                        <a:pt x="117" y="43"/>
                      </a:lnTo>
                      <a:lnTo>
                        <a:pt x="115" y="34"/>
                      </a:lnTo>
                      <a:lnTo>
                        <a:pt x="112" y="25"/>
                      </a:lnTo>
                      <a:lnTo>
                        <a:pt x="106" y="17"/>
                      </a:lnTo>
                      <a:lnTo>
                        <a:pt x="102" y="13"/>
                      </a:lnTo>
                      <a:lnTo>
                        <a:pt x="99" y="11"/>
                      </a:lnTo>
                      <a:lnTo>
                        <a:pt x="91" y="6"/>
                      </a:lnTo>
                      <a:lnTo>
                        <a:pt x="84" y="2"/>
                      </a:lnTo>
                      <a:lnTo>
                        <a:pt x="75" y="1"/>
                      </a:lnTo>
                      <a:lnTo>
                        <a:pt x="68" y="0"/>
                      </a:lnTo>
                      <a:lnTo>
                        <a:pt x="57" y="0"/>
                      </a:lnTo>
                      <a:lnTo>
                        <a:pt x="46" y="3"/>
                      </a:lnTo>
                      <a:lnTo>
                        <a:pt x="37" y="6"/>
                      </a:lnTo>
                      <a:lnTo>
                        <a:pt x="30" y="11"/>
                      </a:lnTo>
                      <a:lnTo>
                        <a:pt x="25" y="15"/>
                      </a:lnTo>
                      <a:lnTo>
                        <a:pt x="20" y="21"/>
                      </a:lnTo>
                      <a:lnTo>
                        <a:pt x="16" y="27"/>
                      </a:lnTo>
                      <a:lnTo>
                        <a:pt x="12" y="35"/>
                      </a:lnTo>
                      <a:lnTo>
                        <a:pt x="10" y="41"/>
                      </a:lnTo>
                      <a:lnTo>
                        <a:pt x="8" y="49"/>
                      </a:lnTo>
                      <a:lnTo>
                        <a:pt x="6" y="57"/>
                      </a:lnTo>
                      <a:close/>
                    </a:path>
                  </a:pathLst>
                </a:custGeom>
                <a:solidFill>
                  <a:srgbClr val="FF9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72" name="Freeform 1288"/>
                <p:cNvSpPr>
                  <a:spLocks/>
                </p:cNvSpPr>
                <p:nvPr/>
              </p:nvSpPr>
              <p:spPr bwMode="auto">
                <a:xfrm>
                  <a:off x="2964" y="1855"/>
                  <a:ext cx="7" cy="5"/>
                </a:xfrm>
                <a:custGeom>
                  <a:avLst/>
                  <a:gdLst>
                    <a:gd name="T0" fmla="*/ 0 w 7"/>
                    <a:gd name="T1" fmla="*/ 5 h 5"/>
                    <a:gd name="T2" fmla="*/ 5 w 7"/>
                    <a:gd name="T3" fmla="*/ 2 h 5"/>
                    <a:gd name="T4" fmla="*/ 7 w 7"/>
                    <a:gd name="T5" fmla="*/ 0 h 5"/>
                    <a:gd name="T6" fmla="*/ 3 w 7"/>
                    <a:gd name="T7" fmla="*/ 1 h 5"/>
                    <a:gd name="T8" fmla="*/ 0 w 7"/>
                    <a:gd name="T9" fmla="*/ 1 h 5"/>
                    <a:gd name="T10" fmla="*/ 0 w 7"/>
                    <a:gd name="T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5">
                      <a:moveTo>
                        <a:pt x="0" y="5"/>
                      </a:moveTo>
                      <a:lnTo>
                        <a:pt x="5" y="2"/>
                      </a:lnTo>
                      <a:lnTo>
                        <a:pt x="7" y="0"/>
                      </a:lnTo>
                      <a:lnTo>
                        <a:pt x="3" y="1"/>
                      </a:lnTo>
                      <a:lnTo>
                        <a:pt x="0" y="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5F3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73" name="Freeform 1289"/>
                <p:cNvSpPr>
                  <a:spLocks/>
                </p:cNvSpPr>
                <p:nvPr/>
              </p:nvSpPr>
              <p:spPr bwMode="auto">
                <a:xfrm>
                  <a:off x="2947" y="1860"/>
                  <a:ext cx="10" cy="5"/>
                </a:xfrm>
                <a:custGeom>
                  <a:avLst/>
                  <a:gdLst>
                    <a:gd name="T0" fmla="*/ 0 w 10"/>
                    <a:gd name="T1" fmla="*/ 0 h 5"/>
                    <a:gd name="T2" fmla="*/ 5 w 10"/>
                    <a:gd name="T3" fmla="*/ 3 h 5"/>
                    <a:gd name="T4" fmla="*/ 7 w 10"/>
                    <a:gd name="T5" fmla="*/ 5 h 5"/>
                    <a:gd name="T6" fmla="*/ 9 w 10"/>
                    <a:gd name="T7" fmla="*/ 4 h 5"/>
                    <a:gd name="T8" fmla="*/ 10 w 10"/>
                    <a:gd name="T9" fmla="*/ 1 h 5"/>
                    <a:gd name="T10" fmla="*/ 0 w 10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5">
                      <a:moveTo>
                        <a:pt x="0" y="0"/>
                      </a:moveTo>
                      <a:lnTo>
                        <a:pt x="5" y="3"/>
                      </a:lnTo>
                      <a:lnTo>
                        <a:pt x="7" y="5"/>
                      </a:lnTo>
                      <a:lnTo>
                        <a:pt x="9" y="4"/>
                      </a:lnTo>
                      <a:lnTo>
                        <a:pt x="1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F7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74" name="Freeform 1290"/>
                <p:cNvSpPr>
                  <a:spLocks/>
                </p:cNvSpPr>
                <p:nvPr/>
              </p:nvSpPr>
              <p:spPr bwMode="auto">
                <a:xfrm>
                  <a:off x="2936" y="1853"/>
                  <a:ext cx="29" cy="9"/>
                </a:xfrm>
                <a:custGeom>
                  <a:avLst/>
                  <a:gdLst>
                    <a:gd name="T0" fmla="*/ 0 w 29"/>
                    <a:gd name="T1" fmla="*/ 1 h 9"/>
                    <a:gd name="T2" fmla="*/ 14 w 29"/>
                    <a:gd name="T3" fmla="*/ 0 h 9"/>
                    <a:gd name="T4" fmla="*/ 19 w 29"/>
                    <a:gd name="T5" fmla="*/ 0 h 9"/>
                    <a:gd name="T6" fmla="*/ 26 w 29"/>
                    <a:gd name="T7" fmla="*/ 2 h 9"/>
                    <a:gd name="T8" fmla="*/ 29 w 29"/>
                    <a:gd name="T9" fmla="*/ 3 h 9"/>
                    <a:gd name="T10" fmla="*/ 29 w 29"/>
                    <a:gd name="T11" fmla="*/ 7 h 9"/>
                    <a:gd name="T12" fmla="*/ 24 w 29"/>
                    <a:gd name="T13" fmla="*/ 8 h 9"/>
                    <a:gd name="T14" fmla="*/ 21 w 29"/>
                    <a:gd name="T15" fmla="*/ 9 h 9"/>
                    <a:gd name="T16" fmla="*/ 17 w 29"/>
                    <a:gd name="T17" fmla="*/ 9 h 9"/>
                    <a:gd name="T18" fmla="*/ 12 w 29"/>
                    <a:gd name="T19" fmla="*/ 8 h 9"/>
                    <a:gd name="T20" fmla="*/ 9 w 29"/>
                    <a:gd name="T21" fmla="*/ 7 h 9"/>
                    <a:gd name="T22" fmla="*/ 5 w 29"/>
                    <a:gd name="T23" fmla="*/ 5 h 9"/>
                    <a:gd name="T24" fmla="*/ 1 w 29"/>
                    <a:gd name="T25" fmla="*/ 4 h 9"/>
                    <a:gd name="T26" fmla="*/ 0 w 29"/>
                    <a:gd name="T27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9" h="9">
                      <a:moveTo>
                        <a:pt x="0" y="1"/>
                      </a:moveTo>
                      <a:lnTo>
                        <a:pt x="14" y="0"/>
                      </a:lnTo>
                      <a:lnTo>
                        <a:pt x="19" y="0"/>
                      </a:lnTo>
                      <a:lnTo>
                        <a:pt x="26" y="2"/>
                      </a:lnTo>
                      <a:lnTo>
                        <a:pt x="29" y="3"/>
                      </a:lnTo>
                      <a:lnTo>
                        <a:pt x="29" y="7"/>
                      </a:lnTo>
                      <a:lnTo>
                        <a:pt x="24" y="8"/>
                      </a:lnTo>
                      <a:lnTo>
                        <a:pt x="21" y="9"/>
                      </a:lnTo>
                      <a:lnTo>
                        <a:pt x="17" y="9"/>
                      </a:lnTo>
                      <a:lnTo>
                        <a:pt x="12" y="8"/>
                      </a:lnTo>
                      <a:lnTo>
                        <a:pt x="9" y="7"/>
                      </a:lnTo>
                      <a:lnTo>
                        <a:pt x="5" y="5"/>
                      </a:lnTo>
                      <a:lnTo>
                        <a:pt x="1" y="4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75" name="Freeform 1291"/>
                <p:cNvSpPr>
                  <a:spLocks/>
                </p:cNvSpPr>
                <p:nvPr/>
              </p:nvSpPr>
              <p:spPr bwMode="auto">
                <a:xfrm>
                  <a:off x="2930" y="1831"/>
                  <a:ext cx="42" cy="26"/>
                </a:xfrm>
                <a:custGeom>
                  <a:avLst/>
                  <a:gdLst>
                    <a:gd name="T0" fmla="*/ 16 w 42"/>
                    <a:gd name="T1" fmla="*/ 0 h 26"/>
                    <a:gd name="T2" fmla="*/ 12 w 42"/>
                    <a:gd name="T3" fmla="*/ 3 h 26"/>
                    <a:gd name="T4" fmla="*/ 8 w 42"/>
                    <a:gd name="T5" fmla="*/ 6 h 26"/>
                    <a:gd name="T6" fmla="*/ 5 w 42"/>
                    <a:gd name="T7" fmla="*/ 10 h 26"/>
                    <a:gd name="T8" fmla="*/ 3 w 42"/>
                    <a:gd name="T9" fmla="*/ 13 h 26"/>
                    <a:gd name="T10" fmla="*/ 1 w 42"/>
                    <a:gd name="T11" fmla="*/ 17 h 26"/>
                    <a:gd name="T12" fmla="*/ 1 w 42"/>
                    <a:gd name="T13" fmla="*/ 22 h 26"/>
                    <a:gd name="T14" fmla="*/ 0 w 42"/>
                    <a:gd name="T15" fmla="*/ 24 h 26"/>
                    <a:gd name="T16" fmla="*/ 6 w 42"/>
                    <a:gd name="T17" fmla="*/ 24 h 26"/>
                    <a:gd name="T18" fmla="*/ 11 w 42"/>
                    <a:gd name="T19" fmla="*/ 25 h 26"/>
                    <a:gd name="T20" fmla="*/ 16 w 42"/>
                    <a:gd name="T21" fmla="*/ 24 h 26"/>
                    <a:gd name="T22" fmla="*/ 22 w 42"/>
                    <a:gd name="T23" fmla="*/ 24 h 26"/>
                    <a:gd name="T24" fmla="*/ 24 w 42"/>
                    <a:gd name="T25" fmla="*/ 24 h 26"/>
                    <a:gd name="T26" fmla="*/ 27 w 42"/>
                    <a:gd name="T27" fmla="*/ 25 h 26"/>
                    <a:gd name="T28" fmla="*/ 33 w 42"/>
                    <a:gd name="T29" fmla="*/ 26 h 26"/>
                    <a:gd name="T30" fmla="*/ 36 w 42"/>
                    <a:gd name="T31" fmla="*/ 26 h 26"/>
                    <a:gd name="T32" fmla="*/ 42 w 42"/>
                    <a:gd name="T33" fmla="*/ 25 h 26"/>
                    <a:gd name="T34" fmla="*/ 39 w 42"/>
                    <a:gd name="T35" fmla="*/ 23 h 26"/>
                    <a:gd name="T36" fmla="*/ 36 w 42"/>
                    <a:gd name="T37" fmla="*/ 23 h 26"/>
                    <a:gd name="T38" fmla="*/ 32 w 42"/>
                    <a:gd name="T39" fmla="*/ 22 h 26"/>
                    <a:gd name="T40" fmla="*/ 29 w 42"/>
                    <a:gd name="T41" fmla="*/ 21 h 26"/>
                    <a:gd name="T42" fmla="*/ 27 w 42"/>
                    <a:gd name="T43" fmla="*/ 22 h 26"/>
                    <a:gd name="T44" fmla="*/ 21 w 42"/>
                    <a:gd name="T45" fmla="*/ 20 h 26"/>
                    <a:gd name="T46" fmla="*/ 18 w 42"/>
                    <a:gd name="T47" fmla="*/ 20 h 26"/>
                    <a:gd name="T48" fmla="*/ 15 w 42"/>
                    <a:gd name="T49" fmla="*/ 21 h 26"/>
                    <a:gd name="T50" fmla="*/ 6 w 42"/>
                    <a:gd name="T51" fmla="*/ 22 h 26"/>
                    <a:gd name="T52" fmla="*/ 7 w 42"/>
                    <a:gd name="T53" fmla="*/ 20 h 26"/>
                    <a:gd name="T54" fmla="*/ 8 w 42"/>
                    <a:gd name="T55" fmla="*/ 18 h 26"/>
                    <a:gd name="T56" fmla="*/ 10 w 42"/>
                    <a:gd name="T57" fmla="*/ 15 h 26"/>
                    <a:gd name="T58" fmla="*/ 13 w 42"/>
                    <a:gd name="T59" fmla="*/ 15 h 26"/>
                    <a:gd name="T60" fmla="*/ 16 w 42"/>
                    <a:gd name="T61" fmla="*/ 15 h 26"/>
                    <a:gd name="T62" fmla="*/ 21 w 42"/>
                    <a:gd name="T63" fmla="*/ 14 h 26"/>
                    <a:gd name="T64" fmla="*/ 23 w 42"/>
                    <a:gd name="T65" fmla="*/ 13 h 26"/>
                    <a:gd name="T66" fmla="*/ 27 w 42"/>
                    <a:gd name="T67" fmla="*/ 11 h 26"/>
                    <a:gd name="T68" fmla="*/ 22 w 42"/>
                    <a:gd name="T69" fmla="*/ 7 h 26"/>
                    <a:gd name="T70" fmla="*/ 16 w 42"/>
                    <a:gd name="T71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2" h="26">
                      <a:moveTo>
                        <a:pt x="16" y="0"/>
                      </a:moveTo>
                      <a:lnTo>
                        <a:pt x="12" y="3"/>
                      </a:lnTo>
                      <a:lnTo>
                        <a:pt x="8" y="6"/>
                      </a:lnTo>
                      <a:lnTo>
                        <a:pt x="5" y="10"/>
                      </a:lnTo>
                      <a:lnTo>
                        <a:pt x="3" y="13"/>
                      </a:lnTo>
                      <a:lnTo>
                        <a:pt x="1" y="17"/>
                      </a:lnTo>
                      <a:lnTo>
                        <a:pt x="1" y="22"/>
                      </a:lnTo>
                      <a:lnTo>
                        <a:pt x="0" y="24"/>
                      </a:lnTo>
                      <a:lnTo>
                        <a:pt x="6" y="24"/>
                      </a:lnTo>
                      <a:lnTo>
                        <a:pt x="11" y="25"/>
                      </a:lnTo>
                      <a:lnTo>
                        <a:pt x="16" y="24"/>
                      </a:lnTo>
                      <a:lnTo>
                        <a:pt x="22" y="24"/>
                      </a:lnTo>
                      <a:lnTo>
                        <a:pt x="24" y="24"/>
                      </a:lnTo>
                      <a:lnTo>
                        <a:pt x="27" y="25"/>
                      </a:lnTo>
                      <a:lnTo>
                        <a:pt x="33" y="26"/>
                      </a:lnTo>
                      <a:lnTo>
                        <a:pt x="36" y="26"/>
                      </a:lnTo>
                      <a:lnTo>
                        <a:pt x="42" y="25"/>
                      </a:lnTo>
                      <a:lnTo>
                        <a:pt x="39" y="23"/>
                      </a:lnTo>
                      <a:lnTo>
                        <a:pt x="36" y="23"/>
                      </a:lnTo>
                      <a:lnTo>
                        <a:pt x="32" y="22"/>
                      </a:lnTo>
                      <a:lnTo>
                        <a:pt x="29" y="21"/>
                      </a:lnTo>
                      <a:lnTo>
                        <a:pt x="27" y="22"/>
                      </a:lnTo>
                      <a:lnTo>
                        <a:pt x="21" y="20"/>
                      </a:lnTo>
                      <a:lnTo>
                        <a:pt x="18" y="20"/>
                      </a:lnTo>
                      <a:lnTo>
                        <a:pt x="15" y="21"/>
                      </a:lnTo>
                      <a:lnTo>
                        <a:pt x="6" y="22"/>
                      </a:lnTo>
                      <a:lnTo>
                        <a:pt x="7" y="20"/>
                      </a:lnTo>
                      <a:lnTo>
                        <a:pt x="8" y="18"/>
                      </a:lnTo>
                      <a:lnTo>
                        <a:pt x="10" y="15"/>
                      </a:lnTo>
                      <a:lnTo>
                        <a:pt x="13" y="15"/>
                      </a:lnTo>
                      <a:lnTo>
                        <a:pt x="16" y="15"/>
                      </a:lnTo>
                      <a:lnTo>
                        <a:pt x="21" y="14"/>
                      </a:lnTo>
                      <a:lnTo>
                        <a:pt x="23" y="13"/>
                      </a:lnTo>
                      <a:lnTo>
                        <a:pt x="27" y="11"/>
                      </a:lnTo>
                      <a:lnTo>
                        <a:pt x="22" y="7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7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76" name="Freeform 1292"/>
                <p:cNvSpPr>
                  <a:spLocks/>
                </p:cNvSpPr>
                <p:nvPr/>
              </p:nvSpPr>
              <p:spPr bwMode="auto">
                <a:xfrm>
                  <a:off x="2928" y="1802"/>
                  <a:ext cx="27" cy="24"/>
                </a:xfrm>
                <a:custGeom>
                  <a:avLst/>
                  <a:gdLst>
                    <a:gd name="T0" fmla="*/ 27 w 27"/>
                    <a:gd name="T1" fmla="*/ 10 h 24"/>
                    <a:gd name="T2" fmla="*/ 27 w 27"/>
                    <a:gd name="T3" fmla="*/ 16 h 24"/>
                    <a:gd name="T4" fmla="*/ 19 w 27"/>
                    <a:gd name="T5" fmla="*/ 24 h 24"/>
                    <a:gd name="T6" fmla="*/ 20 w 27"/>
                    <a:gd name="T7" fmla="*/ 18 h 24"/>
                    <a:gd name="T8" fmla="*/ 20 w 27"/>
                    <a:gd name="T9" fmla="*/ 14 h 24"/>
                    <a:gd name="T10" fmla="*/ 19 w 27"/>
                    <a:gd name="T11" fmla="*/ 11 h 24"/>
                    <a:gd name="T12" fmla="*/ 17 w 27"/>
                    <a:gd name="T13" fmla="*/ 10 h 24"/>
                    <a:gd name="T14" fmla="*/ 13 w 27"/>
                    <a:gd name="T15" fmla="*/ 8 h 24"/>
                    <a:gd name="T16" fmla="*/ 10 w 27"/>
                    <a:gd name="T17" fmla="*/ 6 h 24"/>
                    <a:gd name="T18" fmla="*/ 6 w 27"/>
                    <a:gd name="T19" fmla="*/ 6 h 24"/>
                    <a:gd name="T20" fmla="*/ 2 w 27"/>
                    <a:gd name="T21" fmla="*/ 6 h 24"/>
                    <a:gd name="T22" fmla="*/ 0 w 27"/>
                    <a:gd name="T23" fmla="*/ 7 h 24"/>
                    <a:gd name="T24" fmla="*/ 3 w 27"/>
                    <a:gd name="T25" fmla="*/ 1 h 24"/>
                    <a:gd name="T26" fmla="*/ 5 w 27"/>
                    <a:gd name="T27" fmla="*/ 0 h 24"/>
                    <a:gd name="T28" fmla="*/ 8 w 27"/>
                    <a:gd name="T29" fmla="*/ 0 h 24"/>
                    <a:gd name="T30" fmla="*/ 14 w 27"/>
                    <a:gd name="T31" fmla="*/ 1 h 24"/>
                    <a:gd name="T32" fmla="*/ 19 w 27"/>
                    <a:gd name="T33" fmla="*/ 2 h 24"/>
                    <a:gd name="T34" fmla="*/ 23 w 27"/>
                    <a:gd name="T35" fmla="*/ 4 h 24"/>
                    <a:gd name="T36" fmla="*/ 26 w 27"/>
                    <a:gd name="T37" fmla="*/ 7 h 24"/>
                    <a:gd name="T38" fmla="*/ 27 w 27"/>
                    <a:gd name="T39" fmla="*/ 1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7" h="24">
                      <a:moveTo>
                        <a:pt x="27" y="10"/>
                      </a:moveTo>
                      <a:lnTo>
                        <a:pt x="27" y="16"/>
                      </a:lnTo>
                      <a:lnTo>
                        <a:pt x="19" y="24"/>
                      </a:lnTo>
                      <a:lnTo>
                        <a:pt x="20" y="18"/>
                      </a:lnTo>
                      <a:lnTo>
                        <a:pt x="20" y="14"/>
                      </a:lnTo>
                      <a:lnTo>
                        <a:pt x="19" y="11"/>
                      </a:lnTo>
                      <a:lnTo>
                        <a:pt x="17" y="10"/>
                      </a:lnTo>
                      <a:lnTo>
                        <a:pt x="13" y="8"/>
                      </a:lnTo>
                      <a:lnTo>
                        <a:pt x="10" y="6"/>
                      </a:lnTo>
                      <a:lnTo>
                        <a:pt x="6" y="6"/>
                      </a:lnTo>
                      <a:lnTo>
                        <a:pt x="2" y="6"/>
                      </a:lnTo>
                      <a:lnTo>
                        <a:pt x="0" y="7"/>
                      </a:lnTo>
                      <a:lnTo>
                        <a:pt x="3" y="1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19" y="2"/>
                      </a:lnTo>
                      <a:lnTo>
                        <a:pt x="23" y="4"/>
                      </a:lnTo>
                      <a:lnTo>
                        <a:pt x="26" y="7"/>
                      </a:lnTo>
                      <a:lnTo>
                        <a:pt x="27" y="10"/>
                      </a:lnTo>
                      <a:close/>
                    </a:path>
                  </a:pathLst>
                </a:custGeom>
                <a:solidFill>
                  <a:srgbClr val="BF7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77" name="Freeform 1293"/>
                <p:cNvSpPr>
                  <a:spLocks/>
                </p:cNvSpPr>
                <p:nvPr/>
              </p:nvSpPr>
              <p:spPr bwMode="auto">
                <a:xfrm>
                  <a:off x="2885" y="1746"/>
                  <a:ext cx="117" cy="161"/>
                </a:xfrm>
                <a:custGeom>
                  <a:avLst/>
                  <a:gdLst>
                    <a:gd name="T0" fmla="*/ 0 w 117"/>
                    <a:gd name="T1" fmla="*/ 64 h 161"/>
                    <a:gd name="T2" fmla="*/ 4 w 117"/>
                    <a:gd name="T3" fmla="*/ 83 h 161"/>
                    <a:gd name="T4" fmla="*/ 8 w 117"/>
                    <a:gd name="T5" fmla="*/ 98 h 161"/>
                    <a:gd name="T6" fmla="*/ 9 w 117"/>
                    <a:gd name="T7" fmla="*/ 116 h 161"/>
                    <a:gd name="T8" fmla="*/ 41 w 117"/>
                    <a:gd name="T9" fmla="*/ 98 h 161"/>
                    <a:gd name="T10" fmla="*/ 51 w 117"/>
                    <a:gd name="T11" fmla="*/ 92 h 161"/>
                    <a:gd name="T12" fmla="*/ 57 w 117"/>
                    <a:gd name="T13" fmla="*/ 86 h 161"/>
                    <a:gd name="T14" fmla="*/ 48 w 117"/>
                    <a:gd name="T15" fmla="*/ 88 h 161"/>
                    <a:gd name="T16" fmla="*/ 40 w 117"/>
                    <a:gd name="T17" fmla="*/ 84 h 161"/>
                    <a:gd name="T18" fmla="*/ 45 w 117"/>
                    <a:gd name="T19" fmla="*/ 77 h 161"/>
                    <a:gd name="T20" fmla="*/ 58 w 117"/>
                    <a:gd name="T21" fmla="*/ 82 h 161"/>
                    <a:gd name="T22" fmla="*/ 73 w 117"/>
                    <a:gd name="T23" fmla="*/ 55 h 161"/>
                    <a:gd name="T24" fmla="*/ 63 w 117"/>
                    <a:gd name="T25" fmla="*/ 44 h 161"/>
                    <a:gd name="T26" fmla="*/ 75 w 117"/>
                    <a:gd name="T27" fmla="*/ 24 h 161"/>
                    <a:gd name="T28" fmla="*/ 93 w 117"/>
                    <a:gd name="T29" fmla="*/ 29 h 161"/>
                    <a:gd name="T30" fmla="*/ 102 w 117"/>
                    <a:gd name="T31" fmla="*/ 42 h 161"/>
                    <a:gd name="T32" fmla="*/ 100 w 117"/>
                    <a:gd name="T33" fmla="*/ 53 h 161"/>
                    <a:gd name="T34" fmla="*/ 100 w 117"/>
                    <a:gd name="T35" fmla="*/ 62 h 161"/>
                    <a:gd name="T36" fmla="*/ 96 w 117"/>
                    <a:gd name="T37" fmla="*/ 81 h 161"/>
                    <a:gd name="T38" fmla="*/ 103 w 117"/>
                    <a:gd name="T39" fmla="*/ 87 h 161"/>
                    <a:gd name="T40" fmla="*/ 100 w 117"/>
                    <a:gd name="T41" fmla="*/ 96 h 161"/>
                    <a:gd name="T42" fmla="*/ 91 w 117"/>
                    <a:gd name="T43" fmla="*/ 93 h 161"/>
                    <a:gd name="T44" fmla="*/ 86 w 117"/>
                    <a:gd name="T45" fmla="*/ 95 h 161"/>
                    <a:gd name="T46" fmla="*/ 93 w 117"/>
                    <a:gd name="T47" fmla="*/ 101 h 161"/>
                    <a:gd name="T48" fmla="*/ 97 w 117"/>
                    <a:gd name="T49" fmla="*/ 108 h 161"/>
                    <a:gd name="T50" fmla="*/ 94 w 117"/>
                    <a:gd name="T51" fmla="*/ 117 h 161"/>
                    <a:gd name="T52" fmla="*/ 87 w 117"/>
                    <a:gd name="T53" fmla="*/ 125 h 161"/>
                    <a:gd name="T54" fmla="*/ 77 w 117"/>
                    <a:gd name="T55" fmla="*/ 131 h 161"/>
                    <a:gd name="T56" fmla="*/ 68 w 117"/>
                    <a:gd name="T57" fmla="*/ 133 h 161"/>
                    <a:gd name="T58" fmla="*/ 59 w 117"/>
                    <a:gd name="T59" fmla="*/ 129 h 161"/>
                    <a:gd name="T60" fmla="*/ 50 w 117"/>
                    <a:gd name="T61" fmla="*/ 118 h 161"/>
                    <a:gd name="T62" fmla="*/ 46 w 117"/>
                    <a:gd name="T63" fmla="*/ 111 h 161"/>
                    <a:gd name="T64" fmla="*/ 41 w 117"/>
                    <a:gd name="T65" fmla="*/ 115 h 161"/>
                    <a:gd name="T66" fmla="*/ 12 w 117"/>
                    <a:gd name="T67" fmla="*/ 123 h 161"/>
                    <a:gd name="T68" fmla="*/ 29 w 117"/>
                    <a:gd name="T69" fmla="*/ 147 h 161"/>
                    <a:gd name="T70" fmla="*/ 70 w 117"/>
                    <a:gd name="T71" fmla="*/ 161 h 161"/>
                    <a:gd name="T72" fmla="*/ 92 w 117"/>
                    <a:gd name="T73" fmla="*/ 135 h 161"/>
                    <a:gd name="T74" fmla="*/ 98 w 117"/>
                    <a:gd name="T75" fmla="*/ 119 h 161"/>
                    <a:gd name="T76" fmla="*/ 104 w 117"/>
                    <a:gd name="T77" fmla="*/ 103 h 161"/>
                    <a:gd name="T78" fmla="*/ 111 w 117"/>
                    <a:gd name="T79" fmla="*/ 81 h 161"/>
                    <a:gd name="T80" fmla="*/ 117 w 117"/>
                    <a:gd name="T81" fmla="*/ 43 h 161"/>
                    <a:gd name="T82" fmla="*/ 106 w 117"/>
                    <a:gd name="T83" fmla="*/ 17 h 161"/>
                    <a:gd name="T84" fmla="*/ 91 w 117"/>
                    <a:gd name="T85" fmla="*/ 6 h 161"/>
                    <a:gd name="T86" fmla="*/ 68 w 117"/>
                    <a:gd name="T87" fmla="*/ 0 h 161"/>
                    <a:gd name="T88" fmla="*/ 37 w 117"/>
                    <a:gd name="T89" fmla="*/ 6 h 161"/>
                    <a:gd name="T90" fmla="*/ 20 w 117"/>
                    <a:gd name="T91" fmla="*/ 21 h 161"/>
                    <a:gd name="T92" fmla="*/ 10 w 117"/>
                    <a:gd name="T93" fmla="*/ 41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17" h="161">
                      <a:moveTo>
                        <a:pt x="6" y="58"/>
                      </a:moveTo>
                      <a:lnTo>
                        <a:pt x="1" y="60"/>
                      </a:lnTo>
                      <a:lnTo>
                        <a:pt x="0" y="64"/>
                      </a:lnTo>
                      <a:lnTo>
                        <a:pt x="0" y="67"/>
                      </a:lnTo>
                      <a:lnTo>
                        <a:pt x="1" y="75"/>
                      </a:lnTo>
                      <a:lnTo>
                        <a:pt x="4" y="83"/>
                      </a:lnTo>
                      <a:lnTo>
                        <a:pt x="6" y="89"/>
                      </a:lnTo>
                      <a:lnTo>
                        <a:pt x="6" y="94"/>
                      </a:lnTo>
                      <a:lnTo>
                        <a:pt x="8" y="98"/>
                      </a:lnTo>
                      <a:lnTo>
                        <a:pt x="11" y="100"/>
                      </a:lnTo>
                      <a:lnTo>
                        <a:pt x="12" y="101"/>
                      </a:lnTo>
                      <a:lnTo>
                        <a:pt x="9" y="116"/>
                      </a:lnTo>
                      <a:lnTo>
                        <a:pt x="34" y="99"/>
                      </a:lnTo>
                      <a:lnTo>
                        <a:pt x="37" y="98"/>
                      </a:lnTo>
                      <a:lnTo>
                        <a:pt x="41" y="98"/>
                      </a:lnTo>
                      <a:lnTo>
                        <a:pt x="45" y="96"/>
                      </a:lnTo>
                      <a:lnTo>
                        <a:pt x="49" y="94"/>
                      </a:lnTo>
                      <a:lnTo>
                        <a:pt x="51" y="92"/>
                      </a:lnTo>
                      <a:lnTo>
                        <a:pt x="54" y="91"/>
                      </a:lnTo>
                      <a:lnTo>
                        <a:pt x="56" y="89"/>
                      </a:lnTo>
                      <a:lnTo>
                        <a:pt x="57" y="86"/>
                      </a:lnTo>
                      <a:lnTo>
                        <a:pt x="54" y="87"/>
                      </a:lnTo>
                      <a:lnTo>
                        <a:pt x="51" y="88"/>
                      </a:lnTo>
                      <a:lnTo>
                        <a:pt x="48" y="88"/>
                      </a:lnTo>
                      <a:lnTo>
                        <a:pt x="44" y="87"/>
                      </a:lnTo>
                      <a:lnTo>
                        <a:pt x="41" y="86"/>
                      </a:lnTo>
                      <a:lnTo>
                        <a:pt x="40" y="84"/>
                      </a:lnTo>
                      <a:lnTo>
                        <a:pt x="40" y="81"/>
                      </a:lnTo>
                      <a:lnTo>
                        <a:pt x="42" y="78"/>
                      </a:lnTo>
                      <a:lnTo>
                        <a:pt x="45" y="77"/>
                      </a:lnTo>
                      <a:lnTo>
                        <a:pt x="49" y="77"/>
                      </a:lnTo>
                      <a:lnTo>
                        <a:pt x="53" y="78"/>
                      </a:lnTo>
                      <a:lnTo>
                        <a:pt x="58" y="82"/>
                      </a:lnTo>
                      <a:lnTo>
                        <a:pt x="62" y="84"/>
                      </a:lnTo>
                      <a:lnTo>
                        <a:pt x="68" y="61"/>
                      </a:lnTo>
                      <a:lnTo>
                        <a:pt x="73" y="55"/>
                      </a:lnTo>
                      <a:lnTo>
                        <a:pt x="68" y="52"/>
                      </a:lnTo>
                      <a:lnTo>
                        <a:pt x="64" y="49"/>
                      </a:lnTo>
                      <a:lnTo>
                        <a:pt x="63" y="44"/>
                      </a:lnTo>
                      <a:lnTo>
                        <a:pt x="68" y="35"/>
                      </a:lnTo>
                      <a:lnTo>
                        <a:pt x="73" y="29"/>
                      </a:lnTo>
                      <a:lnTo>
                        <a:pt x="75" y="24"/>
                      </a:lnTo>
                      <a:lnTo>
                        <a:pt x="80" y="24"/>
                      </a:lnTo>
                      <a:lnTo>
                        <a:pt x="87" y="25"/>
                      </a:lnTo>
                      <a:lnTo>
                        <a:pt x="93" y="29"/>
                      </a:lnTo>
                      <a:lnTo>
                        <a:pt x="96" y="32"/>
                      </a:lnTo>
                      <a:lnTo>
                        <a:pt x="100" y="36"/>
                      </a:lnTo>
                      <a:lnTo>
                        <a:pt x="102" y="42"/>
                      </a:lnTo>
                      <a:lnTo>
                        <a:pt x="104" y="47"/>
                      </a:lnTo>
                      <a:lnTo>
                        <a:pt x="101" y="52"/>
                      </a:lnTo>
                      <a:lnTo>
                        <a:pt x="100" y="53"/>
                      </a:lnTo>
                      <a:lnTo>
                        <a:pt x="98" y="56"/>
                      </a:lnTo>
                      <a:lnTo>
                        <a:pt x="103" y="56"/>
                      </a:lnTo>
                      <a:lnTo>
                        <a:pt x="100" y="62"/>
                      </a:lnTo>
                      <a:lnTo>
                        <a:pt x="98" y="66"/>
                      </a:lnTo>
                      <a:lnTo>
                        <a:pt x="102" y="76"/>
                      </a:lnTo>
                      <a:lnTo>
                        <a:pt x="96" y="81"/>
                      </a:lnTo>
                      <a:lnTo>
                        <a:pt x="98" y="82"/>
                      </a:lnTo>
                      <a:lnTo>
                        <a:pt x="100" y="84"/>
                      </a:lnTo>
                      <a:lnTo>
                        <a:pt x="103" y="87"/>
                      </a:lnTo>
                      <a:lnTo>
                        <a:pt x="105" y="92"/>
                      </a:lnTo>
                      <a:lnTo>
                        <a:pt x="104" y="95"/>
                      </a:lnTo>
                      <a:lnTo>
                        <a:pt x="100" y="96"/>
                      </a:lnTo>
                      <a:lnTo>
                        <a:pt x="96" y="96"/>
                      </a:lnTo>
                      <a:lnTo>
                        <a:pt x="93" y="94"/>
                      </a:lnTo>
                      <a:lnTo>
                        <a:pt x="91" y="93"/>
                      </a:lnTo>
                      <a:lnTo>
                        <a:pt x="86" y="89"/>
                      </a:lnTo>
                      <a:lnTo>
                        <a:pt x="81" y="90"/>
                      </a:lnTo>
                      <a:lnTo>
                        <a:pt x="86" y="95"/>
                      </a:lnTo>
                      <a:lnTo>
                        <a:pt x="88" y="97"/>
                      </a:lnTo>
                      <a:lnTo>
                        <a:pt x="91" y="99"/>
                      </a:lnTo>
                      <a:lnTo>
                        <a:pt x="93" y="101"/>
                      </a:lnTo>
                      <a:lnTo>
                        <a:pt x="96" y="103"/>
                      </a:lnTo>
                      <a:lnTo>
                        <a:pt x="97" y="106"/>
                      </a:lnTo>
                      <a:lnTo>
                        <a:pt x="97" y="108"/>
                      </a:lnTo>
                      <a:lnTo>
                        <a:pt x="97" y="112"/>
                      </a:lnTo>
                      <a:lnTo>
                        <a:pt x="95" y="115"/>
                      </a:lnTo>
                      <a:lnTo>
                        <a:pt x="94" y="117"/>
                      </a:lnTo>
                      <a:lnTo>
                        <a:pt x="91" y="120"/>
                      </a:lnTo>
                      <a:lnTo>
                        <a:pt x="89" y="123"/>
                      </a:lnTo>
                      <a:lnTo>
                        <a:pt x="87" y="125"/>
                      </a:lnTo>
                      <a:lnTo>
                        <a:pt x="83" y="124"/>
                      </a:lnTo>
                      <a:lnTo>
                        <a:pt x="80" y="128"/>
                      </a:lnTo>
                      <a:lnTo>
                        <a:pt x="77" y="131"/>
                      </a:lnTo>
                      <a:lnTo>
                        <a:pt x="74" y="133"/>
                      </a:lnTo>
                      <a:lnTo>
                        <a:pt x="71" y="133"/>
                      </a:lnTo>
                      <a:lnTo>
                        <a:pt x="68" y="133"/>
                      </a:lnTo>
                      <a:lnTo>
                        <a:pt x="65" y="132"/>
                      </a:lnTo>
                      <a:lnTo>
                        <a:pt x="62" y="131"/>
                      </a:lnTo>
                      <a:lnTo>
                        <a:pt x="59" y="129"/>
                      </a:lnTo>
                      <a:lnTo>
                        <a:pt x="58" y="127"/>
                      </a:lnTo>
                      <a:lnTo>
                        <a:pt x="52" y="120"/>
                      </a:lnTo>
                      <a:lnTo>
                        <a:pt x="50" y="118"/>
                      </a:lnTo>
                      <a:lnTo>
                        <a:pt x="49" y="117"/>
                      </a:lnTo>
                      <a:lnTo>
                        <a:pt x="47" y="115"/>
                      </a:lnTo>
                      <a:lnTo>
                        <a:pt x="46" y="111"/>
                      </a:lnTo>
                      <a:lnTo>
                        <a:pt x="45" y="108"/>
                      </a:lnTo>
                      <a:lnTo>
                        <a:pt x="43" y="111"/>
                      </a:lnTo>
                      <a:lnTo>
                        <a:pt x="41" y="115"/>
                      </a:lnTo>
                      <a:lnTo>
                        <a:pt x="39" y="112"/>
                      </a:lnTo>
                      <a:lnTo>
                        <a:pt x="37" y="109"/>
                      </a:lnTo>
                      <a:lnTo>
                        <a:pt x="12" y="123"/>
                      </a:lnTo>
                      <a:lnTo>
                        <a:pt x="17" y="133"/>
                      </a:lnTo>
                      <a:lnTo>
                        <a:pt x="24" y="141"/>
                      </a:lnTo>
                      <a:lnTo>
                        <a:pt x="29" y="147"/>
                      </a:lnTo>
                      <a:lnTo>
                        <a:pt x="43" y="156"/>
                      </a:lnTo>
                      <a:lnTo>
                        <a:pt x="57" y="160"/>
                      </a:lnTo>
                      <a:lnTo>
                        <a:pt x="70" y="161"/>
                      </a:lnTo>
                      <a:lnTo>
                        <a:pt x="80" y="155"/>
                      </a:lnTo>
                      <a:lnTo>
                        <a:pt x="88" y="144"/>
                      </a:lnTo>
                      <a:lnTo>
                        <a:pt x="92" y="135"/>
                      </a:lnTo>
                      <a:lnTo>
                        <a:pt x="93" y="128"/>
                      </a:lnTo>
                      <a:lnTo>
                        <a:pt x="96" y="124"/>
                      </a:lnTo>
                      <a:lnTo>
                        <a:pt x="98" y="119"/>
                      </a:lnTo>
                      <a:lnTo>
                        <a:pt x="100" y="115"/>
                      </a:lnTo>
                      <a:lnTo>
                        <a:pt x="101" y="111"/>
                      </a:lnTo>
                      <a:lnTo>
                        <a:pt x="104" y="103"/>
                      </a:lnTo>
                      <a:lnTo>
                        <a:pt x="107" y="94"/>
                      </a:lnTo>
                      <a:lnTo>
                        <a:pt x="108" y="87"/>
                      </a:lnTo>
                      <a:lnTo>
                        <a:pt x="111" y="81"/>
                      </a:lnTo>
                      <a:lnTo>
                        <a:pt x="113" y="73"/>
                      </a:lnTo>
                      <a:lnTo>
                        <a:pt x="116" y="54"/>
                      </a:lnTo>
                      <a:lnTo>
                        <a:pt x="117" y="43"/>
                      </a:lnTo>
                      <a:lnTo>
                        <a:pt x="115" y="34"/>
                      </a:lnTo>
                      <a:lnTo>
                        <a:pt x="112" y="25"/>
                      </a:lnTo>
                      <a:lnTo>
                        <a:pt x="106" y="17"/>
                      </a:lnTo>
                      <a:lnTo>
                        <a:pt x="102" y="14"/>
                      </a:lnTo>
                      <a:lnTo>
                        <a:pt x="99" y="11"/>
                      </a:lnTo>
                      <a:lnTo>
                        <a:pt x="91" y="6"/>
                      </a:lnTo>
                      <a:lnTo>
                        <a:pt x="84" y="3"/>
                      </a:lnTo>
                      <a:lnTo>
                        <a:pt x="75" y="1"/>
                      </a:lnTo>
                      <a:lnTo>
                        <a:pt x="68" y="0"/>
                      </a:lnTo>
                      <a:lnTo>
                        <a:pt x="57" y="0"/>
                      </a:lnTo>
                      <a:lnTo>
                        <a:pt x="46" y="3"/>
                      </a:lnTo>
                      <a:lnTo>
                        <a:pt x="37" y="6"/>
                      </a:lnTo>
                      <a:lnTo>
                        <a:pt x="30" y="11"/>
                      </a:lnTo>
                      <a:lnTo>
                        <a:pt x="25" y="15"/>
                      </a:lnTo>
                      <a:lnTo>
                        <a:pt x="20" y="21"/>
                      </a:lnTo>
                      <a:lnTo>
                        <a:pt x="16" y="27"/>
                      </a:lnTo>
                      <a:lnTo>
                        <a:pt x="12" y="34"/>
                      </a:lnTo>
                      <a:lnTo>
                        <a:pt x="10" y="41"/>
                      </a:lnTo>
                      <a:lnTo>
                        <a:pt x="8" y="49"/>
                      </a:lnTo>
                      <a:lnTo>
                        <a:pt x="6" y="58"/>
                      </a:lnTo>
                      <a:close/>
                    </a:path>
                  </a:pathLst>
                </a:custGeom>
                <a:solidFill>
                  <a:srgbClr val="FF7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78" name="Freeform 1294"/>
                <p:cNvSpPr>
                  <a:spLocks/>
                </p:cNvSpPr>
                <p:nvPr/>
              </p:nvSpPr>
              <p:spPr bwMode="auto">
                <a:xfrm>
                  <a:off x="2885" y="1747"/>
                  <a:ext cx="118" cy="161"/>
                </a:xfrm>
                <a:custGeom>
                  <a:avLst/>
                  <a:gdLst>
                    <a:gd name="T0" fmla="*/ 69 w 118"/>
                    <a:gd name="T1" fmla="*/ 84 h 161"/>
                    <a:gd name="T2" fmla="*/ 67 w 118"/>
                    <a:gd name="T3" fmla="*/ 90 h 161"/>
                    <a:gd name="T4" fmla="*/ 75 w 118"/>
                    <a:gd name="T5" fmla="*/ 93 h 161"/>
                    <a:gd name="T6" fmla="*/ 73 w 118"/>
                    <a:gd name="T7" fmla="*/ 95 h 161"/>
                    <a:gd name="T8" fmla="*/ 66 w 118"/>
                    <a:gd name="T9" fmla="*/ 93 h 161"/>
                    <a:gd name="T10" fmla="*/ 58 w 118"/>
                    <a:gd name="T11" fmla="*/ 91 h 161"/>
                    <a:gd name="T12" fmla="*/ 60 w 118"/>
                    <a:gd name="T13" fmla="*/ 86 h 161"/>
                    <a:gd name="T14" fmla="*/ 63 w 118"/>
                    <a:gd name="T15" fmla="*/ 73 h 161"/>
                    <a:gd name="T16" fmla="*/ 60 w 118"/>
                    <a:gd name="T17" fmla="*/ 64 h 161"/>
                    <a:gd name="T18" fmla="*/ 50 w 118"/>
                    <a:gd name="T19" fmla="*/ 61 h 161"/>
                    <a:gd name="T20" fmla="*/ 34 w 118"/>
                    <a:gd name="T21" fmla="*/ 64 h 161"/>
                    <a:gd name="T22" fmla="*/ 28 w 118"/>
                    <a:gd name="T23" fmla="*/ 65 h 161"/>
                    <a:gd name="T24" fmla="*/ 24 w 118"/>
                    <a:gd name="T25" fmla="*/ 73 h 161"/>
                    <a:gd name="T26" fmla="*/ 27 w 118"/>
                    <a:gd name="T27" fmla="*/ 83 h 161"/>
                    <a:gd name="T28" fmla="*/ 33 w 118"/>
                    <a:gd name="T29" fmla="*/ 87 h 161"/>
                    <a:gd name="T30" fmla="*/ 36 w 118"/>
                    <a:gd name="T31" fmla="*/ 110 h 161"/>
                    <a:gd name="T32" fmla="*/ 41 w 118"/>
                    <a:gd name="T33" fmla="*/ 127 h 161"/>
                    <a:gd name="T34" fmla="*/ 46 w 118"/>
                    <a:gd name="T35" fmla="*/ 136 h 161"/>
                    <a:gd name="T36" fmla="*/ 63 w 118"/>
                    <a:gd name="T37" fmla="*/ 143 h 161"/>
                    <a:gd name="T38" fmla="*/ 75 w 118"/>
                    <a:gd name="T39" fmla="*/ 144 h 161"/>
                    <a:gd name="T40" fmla="*/ 85 w 118"/>
                    <a:gd name="T41" fmla="*/ 139 h 161"/>
                    <a:gd name="T42" fmla="*/ 89 w 118"/>
                    <a:gd name="T43" fmla="*/ 141 h 161"/>
                    <a:gd name="T44" fmla="*/ 78 w 118"/>
                    <a:gd name="T45" fmla="*/ 156 h 161"/>
                    <a:gd name="T46" fmla="*/ 59 w 118"/>
                    <a:gd name="T47" fmla="*/ 160 h 161"/>
                    <a:gd name="T48" fmla="*/ 42 w 118"/>
                    <a:gd name="T49" fmla="*/ 155 h 161"/>
                    <a:gd name="T50" fmla="*/ 22 w 118"/>
                    <a:gd name="T51" fmla="*/ 137 h 161"/>
                    <a:gd name="T52" fmla="*/ 9 w 118"/>
                    <a:gd name="T53" fmla="*/ 117 h 161"/>
                    <a:gd name="T54" fmla="*/ 7 w 118"/>
                    <a:gd name="T55" fmla="*/ 97 h 161"/>
                    <a:gd name="T56" fmla="*/ 5 w 118"/>
                    <a:gd name="T57" fmla="*/ 84 h 161"/>
                    <a:gd name="T58" fmla="*/ 0 w 118"/>
                    <a:gd name="T59" fmla="*/ 64 h 161"/>
                    <a:gd name="T60" fmla="*/ 7 w 118"/>
                    <a:gd name="T61" fmla="*/ 56 h 161"/>
                    <a:gd name="T62" fmla="*/ 12 w 118"/>
                    <a:gd name="T63" fmla="*/ 35 h 161"/>
                    <a:gd name="T64" fmla="*/ 26 w 118"/>
                    <a:gd name="T65" fmla="*/ 16 h 161"/>
                    <a:gd name="T66" fmla="*/ 41 w 118"/>
                    <a:gd name="T67" fmla="*/ 4 h 161"/>
                    <a:gd name="T68" fmla="*/ 70 w 118"/>
                    <a:gd name="T69" fmla="*/ 0 h 161"/>
                    <a:gd name="T70" fmla="*/ 93 w 118"/>
                    <a:gd name="T71" fmla="*/ 6 h 161"/>
                    <a:gd name="T72" fmla="*/ 111 w 118"/>
                    <a:gd name="T73" fmla="*/ 23 h 161"/>
                    <a:gd name="T74" fmla="*/ 118 w 118"/>
                    <a:gd name="T75" fmla="*/ 49 h 161"/>
                    <a:gd name="T76" fmla="*/ 111 w 118"/>
                    <a:gd name="T77" fmla="*/ 66 h 161"/>
                    <a:gd name="T78" fmla="*/ 109 w 118"/>
                    <a:gd name="T79" fmla="*/ 47 h 161"/>
                    <a:gd name="T80" fmla="*/ 109 w 118"/>
                    <a:gd name="T81" fmla="*/ 36 h 161"/>
                    <a:gd name="T82" fmla="*/ 99 w 118"/>
                    <a:gd name="T83" fmla="*/ 20 h 161"/>
                    <a:gd name="T84" fmla="*/ 86 w 118"/>
                    <a:gd name="T85" fmla="*/ 10 h 161"/>
                    <a:gd name="T86" fmla="*/ 66 w 118"/>
                    <a:gd name="T87" fmla="*/ 6 h 161"/>
                    <a:gd name="T88" fmla="*/ 52 w 118"/>
                    <a:gd name="T89" fmla="*/ 11 h 161"/>
                    <a:gd name="T90" fmla="*/ 43 w 118"/>
                    <a:gd name="T91" fmla="*/ 21 h 161"/>
                    <a:gd name="T92" fmla="*/ 38 w 118"/>
                    <a:gd name="T93" fmla="*/ 34 h 161"/>
                    <a:gd name="T94" fmla="*/ 37 w 118"/>
                    <a:gd name="T95" fmla="*/ 58 h 161"/>
                    <a:gd name="T96" fmla="*/ 51 w 118"/>
                    <a:gd name="T97" fmla="*/ 55 h 161"/>
                    <a:gd name="T98" fmla="*/ 66 w 118"/>
                    <a:gd name="T99" fmla="*/ 5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8" h="161">
                      <a:moveTo>
                        <a:pt x="70" y="65"/>
                      </a:moveTo>
                      <a:lnTo>
                        <a:pt x="70" y="83"/>
                      </a:lnTo>
                      <a:lnTo>
                        <a:pt x="69" y="84"/>
                      </a:lnTo>
                      <a:lnTo>
                        <a:pt x="67" y="85"/>
                      </a:lnTo>
                      <a:lnTo>
                        <a:pt x="66" y="88"/>
                      </a:lnTo>
                      <a:lnTo>
                        <a:pt x="67" y="90"/>
                      </a:lnTo>
                      <a:lnTo>
                        <a:pt x="69" y="91"/>
                      </a:lnTo>
                      <a:lnTo>
                        <a:pt x="70" y="92"/>
                      </a:lnTo>
                      <a:lnTo>
                        <a:pt x="75" y="93"/>
                      </a:lnTo>
                      <a:lnTo>
                        <a:pt x="77" y="92"/>
                      </a:lnTo>
                      <a:lnTo>
                        <a:pt x="74" y="95"/>
                      </a:lnTo>
                      <a:lnTo>
                        <a:pt x="73" y="95"/>
                      </a:lnTo>
                      <a:lnTo>
                        <a:pt x="71" y="95"/>
                      </a:lnTo>
                      <a:lnTo>
                        <a:pt x="68" y="94"/>
                      </a:lnTo>
                      <a:lnTo>
                        <a:pt x="66" y="93"/>
                      </a:lnTo>
                      <a:lnTo>
                        <a:pt x="64" y="92"/>
                      </a:lnTo>
                      <a:lnTo>
                        <a:pt x="60" y="92"/>
                      </a:lnTo>
                      <a:lnTo>
                        <a:pt x="58" y="91"/>
                      </a:lnTo>
                      <a:lnTo>
                        <a:pt x="58" y="89"/>
                      </a:lnTo>
                      <a:lnTo>
                        <a:pt x="58" y="87"/>
                      </a:lnTo>
                      <a:lnTo>
                        <a:pt x="60" y="86"/>
                      </a:lnTo>
                      <a:lnTo>
                        <a:pt x="61" y="84"/>
                      </a:lnTo>
                      <a:lnTo>
                        <a:pt x="62" y="79"/>
                      </a:lnTo>
                      <a:lnTo>
                        <a:pt x="63" y="73"/>
                      </a:lnTo>
                      <a:lnTo>
                        <a:pt x="63" y="69"/>
                      </a:lnTo>
                      <a:lnTo>
                        <a:pt x="62" y="66"/>
                      </a:lnTo>
                      <a:lnTo>
                        <a:pt x="60" y="64"/>
                      </a:lnTo>
                      <a:lnTo>
                        <a:pt x="56" y="62"/>
                      </a:lnTo>
                      <a:lnTo>
                        <a:pt x="53" y="61"/>
                      </a:lnTo>
                      <a:lnTo>
                        <a:pt x="50" y="61"/>
                      </a:lnTo>
                      <a:lnTo>
                        <a:pt x="43" y="62"/>
                      </a:lnTo>
                      <a:lnTo>
                        <a:pt x="39" y="63"/>
                      </a:lnTo>
                      <a:lnTo>
                        <a:pt x="34" y="64"/>
                      </a:lnTo>
                      <a:lnTo>
                        <a:pt x="32" y="63"/>
                      </a:lnTo>
                      <a:lnTo>
                        <a:pt x="29" y="63"/>
                      </a:lnTo>
                      <a:lnTo>
                        <a:pt x="28" y="65"/>
                      </a:lnTo>
                      <a:lnTo>
                        <a:pt x="26" y="67"/>
                      </a:lnTo>
                      <a:lnTo>
                        <a:pt x="24" y="69"/>
                      </a:lnTo>
                      <a:lnTo>
                        <a:pt x="24" y="73"/>
                      </a:lnTo>
                      <a:lnTo>
                        <a:pt x="25" y="77"/>
                      </a:lnTo>
                      <a:lnTo>
                        <a:pt x="26" y="80"/>
                      </a:lnTo>
                      <a:lnTo>
                        <a:pt x="27" y="83"/>
                      </a:lnTo>
                      <a:lnTo>
                        <a:pt x="29" y="85"/>
                      </a:lnTo>
                      <a:lnTo>
                        <a:pt x="31" y="87"/>
                      </a:lnTo>
                      <a:lnTo>
                        <a:pt x="33" y="87"/>
                      </a:lnTo>
                      <a:lnTo>
                        <a:pt x="33" y="92"/>
                      </a:lnTo>
                      <a:lnTo>
                        <a:pt x="34" y="99"/>
                      </a:lnTo>
                      <a:lnTo>
                        <a:pt x="36" y="110"/>
                      </a:lnTo>
                      <a:lnTo>
                        <a:pt x="38" y="117"/>
                      </a:lnTo>
                      <a:lnTo>
                        <a:pt x="39" y="122"/>
                      </a:lnTo>
                      <a:lnTo>
                        <a:pt x="41" y="127"/>
                      </a:lnTo>
                      <a:lnTo>
                        <a:pt x="42" y="130"/>
                      </a:lnTo>
                      <a:lnTo>
                        <a:pt x="44" y="133"/>
                      </a:lnTo>
                      <a:lnTo>
                        <a:pt x="46" y="136"/>
                      </a:lnTo>
                      <a:lnTo>
                        <a:pt x="51" y="139"/>
                      </a:lnTo>
                      <a:lnTo>
                        <a:pt x="55" y="142"/>
                      </a:lnTo>
                      <a:lnTo>
                        <a:pt x="63" y="143"/>
                      </a:lnTo>
                      <a:lnTo>
                        <a:pt x="67" y="143"/>
                      </a:lnTo>
                      <a:lnTo>
                        <a:pt x="71" y="144"/>
                      </a:lnTo>
                      <a:lnTo>
                        <a:pt x="75" y="144"/>
                      </a:lnTo>
                      <a:lnTo>
                        <a:pt x="79" y="143"/>
                      </a:lnTo>
                      <a:lnTo>
                        <a:pt x="83" y="142"/>
                      </a:lnTo>
                      <a:lnTo>
                        <a:pt x="85" y="139"/>
                      </a:lnTo>
                      <a:lnTo>
                        <a:pt x="88" y="137"/>
                      </a:lnTo>
                      <a:lnTo>
                        <a:pt x="91" y="135"/>
                      </a:lnTo>
                      <a:lnTo>
                        <a:pt x="89" y="141"/>
                      </a:lnTo>
                      <a:lnTo>
                        <a:pt x="86" y="146"/>
                      </a:lnTo>
                      <a:lnTo>
                        <a:pt x="83" y="150"/>
                      </a:lnTo>
                      <a:lnTo>
                        <a:pt x="78" y="156"/>
                      </a:lnTo>
                      <a:lnTo>
                        <a:pt x="72" y="159"/>
                      </a:lnTo>
                      <a:lnTo>
                        <a:pt x="65" y="161"/>
                      </a:lnTo>
                      <a:lnTo>
                        <a:pt x="59" y="160"/>
                      </a:lnTo>
                      <a:lnTo>
                        <a:pt x="54" y="160"/>
                      </a:lnTo>
                      <a:lnTo>
                        <a:pt x="49" y="158"/>
                      </a:lnTo>
                      <a:lnTo>
                        <a:pt x="42" y="155"/>
                      </a:lnTo>
                      <a:lnTo>
                        <a:pt x="37" y="151"/>
                      </a:lnTo>
                      <a:lnTo>
                        <a:pt x="30" y="144"/>
                      </a:lnTo>
                      <a:lnTo>
                        <a:pt x="22" y="137"/>
                      </a:lnTo>
                      <a:lnTo>
                        <a:pt x="17" y="131"/>
                      </a:lnTo>
                      <a:lnTo>
                        <a:pt x="13" y="125"/>
                      </a:lnTo>
                      <a:lnTo>
                        <a:pt x="9" y="117"/>
                      </a:lnTo>
                      <a:lnTo>
                        <a:pt x="12" y="100"/>
                      </a:lnTo>
                      <a:lnTo>
                        <a:pt x="9" y="99"/>
                      </a:lnTo>
                      <a:lnTo>
                        <a:pt x="7" y="97"/>
                      </a:lnTo>
                      <a:lnTo>
                        <a:pt x="6" y="94"/>
                      </a:lnTo>
                      <a:lnTo>
                        <a:pt x="6" y="88"/>
                      </a:lnTo>
                      <a:lnTo>
                        <a:pt x="5" y="84"/>
                      </a:lnTo>
                      <a:lnTo>
                        <a:pt x="2" y="77"/>
                      </a:lnTo>
                      <a:lnTo>
                        <a:pt x="1" y="70"/>
                      </a:lnTo>
                      <a:lnTo>
                        <a:pt x="0" y="64"/>
                      </a:lnTo>
                      <a:lnTo>
                        <a:pt x="1" y="61"/>
                      </a:lnTo>
                      <a:lnTo>
                        <a:pt x="4" y="58"/>
                      </a:lnTo>
                      <a:lnTo>
                        <a:pt x="7" y="56"/>
                      </a:lnTo>
                      <a:lnTo>
                        <a:pt x="8" y="48"/>
                      </a:lnTo>
                      <a:lnTo>
                        <a:pt x="9" y="41"/>
                      </a:lnTo>
                      <a:lnTo>
                        <a:pt x="12" y="35"/>
                      </a:lnTo>
                      <a:lnTo>
                        <a:pt x="16" y="28"/>
                      </a:lnTo>
                      <a:lnTo>
                        <a:pt x="21" y="20"/>
                      </a:lnTo>
                      <a:lnTo>
                        <a:pt x="26" y="16"/>
                      </a:lnTo>
                      <a:lnTo>
                        <a:pt x="30" y="11"/>
                      </a:lnTo>
                      <a:lnTo>
                        <a:pt x="35" y="7"/>
                      </a:lnTo>
                      <a:lnTo>
                        <a:pt x="41" y="4"/>
                      </a:lnTo>
                      <a:lnTo>
                        <a:pt x="50" y="1"/>
                      </a:lnTo>
                      <a:lnTo>
                        <a:pt x="61" y="0"/>
                      </a:lnTo>
                      <a:lnTo>
                        <a:pt x="70" y="0"/>
                      </a:lnTo>
                      <a:lnTo>
                        <a:pt x="79" y="1"/>
                      </a:lnTo>
                      <a:lnTo>
                        <a:pt x="86" y="3"/>
                      </a:lnTo>
                      <a:lnTo>
                        <a:pt x="93" y="6"/>
                      </a:lnTo>
                      <a:lnTo>
                        <a:pt x="99" y="10"/>
                      </a:lnTo>
                      <a:lnTo>
                        <a:pt x="106" y="17"/>
                      </a:lnTo>
                      <a:lnTo>
                        <a:pt x="111" y="23"/>
                      </a:lnTo>
                      <a:lnTo>
                        <a:pt x="114" y="31"/>
                      </a:lnTo>
                      <a:lnTo>
                        <a:pt x="117" y="41"/>
                      </a:lnTo>
                      <a:lnTo>
                        <a:pt x="118" y="49"/>
                      </a:lnTo>
                      <a:lnTo>
                        <a:pt x="116" y="59"/>
                      </a:lnTo>
                      <a:lnTo>
                        <a:pt x="112" y="73"/>
                      </a:lnTo>
                      <a:lnTo>
                        <a:pt x="111" y="66"/>
                      </a:lnTo>
                      <a:lnTo>
                        <a:pt x="111" y="59"/>
                      </a:lnTo>
                      <a:lnTo>
                        <a:pt x="110" y="53"/>
                      </a:lnTo>
                      <a:lnTo>
                        <a:pt x="109" y="47"/>
                      </a:lnTo>
                      <a:lnTo>
                        <a:pt x="107" y="42"/>
                      </a:lnTo>
                      <a:lnTo>
                        <a:pt x="102" y="37"/>
                      </a:lnTo>
                      <a:lnTo>
                        <a:pt x="109" y="36"/>
                      </a:lnTo>
                      <a:lnTo>
                        <a:pt x="106" y="30"/>
                      </a:lnTo>
                      <a:lnTo>
                        <a:pt x="102" y="25"/>
                      </a:lnTo>
                      <a:lnTo>
                        <a:pt x="99" y="20"/>
                      </a:lnTo>
                      <a:lnTo>
                        <a:pt x="94" y="17"/>
                      </a:lnTo>
                      <a:lnTo>
                        <a:pt x="90" y="13"/>
                      </a:lnTo>
                      <a:lnTo>
                        <a:pt x="86" y="10"/>
                      </a:lnTo>
                      <a:lnTo>
                        <a:pt x="80" y="7"/>
                      </a:lnTo>
                      <a:lnTo>
                        <a:pt x="72" y="6"/>
                      </a:lnTo>
                      <a:lnTo>
                        <a:pt x="66" y="6"/>
                      </a:lnTo>
                      <a:lnTo>
                        <a:pt x="61" y="7"/>
                      </a:lnTo>
                      <a:lnTo>
                        <a:pt x="57" y="9"/>
                      </a:lnTo>
                      <a:lnTo>
                        <a:pt x="52" y="11"/>
                      </a:lnTo>
                      <a:lnTo>
                        <a:pt x="49" y="14"/>
                      </a:lnTo>
                      <a:lnTo>
                        <a:pt x="45" y="18"/>
                      </a:lnTo>
                      <a:lnTo>
                        <a:pt x="43" y="21"/>
                      </a:lnTo>
                      <a:lnTo>
                        <a:pt x="41" y="25"/>
                      </a:lnTo>
                      <a:lnTo>
                        <a:pt x="40" y="29"/>
                      </a:lnTo>
                      <a:lnTo>
                        <a:pt x="38" y="34"/>
                      </a:lnTo>
                      <a:lnTo>
                        <a:pt x="37" y="41"/>
                      </a:lnTo>
                      <a:lnTo>
                        <a:pt x="36" y="49"/>
                      </a:lnTo>
                      <a:lnTo>
                        <a:pt x="37" y="58"/>
                      </a:lnTo>
                      <a:lnTo>
                        <a:pt x="40" y="56"/>
                      </a:lnTo>
                      <a:lnTo>
                        <a:pt x="45" y="55"/>
                      </a:lnTo>
                      <a:lnTo>
                        <a:pt x="51" y="55"/>
                      </a:lnTo>
                      <a:lnTo>
                        <a:pt x="57" y="56"/>
                      </a:lnTo>
                      <a:lnTo>
                        <a:pt x="62" y="57"/>
                      </a:lnTo>
                      <a:lnTo>
                        <a:pt x="66" y="59"/>
                      </a:lnTo>
                      <a:lnTo>
                        <a:pt x="69" y="61"/>
                      </a:lnTo>
                      <a:lnTo>
                        <a:pt x="70" y="65"/>
                      </a:lnTo>
                      <a:close/>
                    </a:path>
                  </a:pathLst>
                </a:custGeom>
                <a:solidFill>
                  <a:srgbClr val="7F3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79" name="Freeform 1295"/>
                <p:cNvSpPr>
                  <a:spLocks/>
                </p:cNvSpPr>
                <p:nvPr/>
              </p:nvSpPr>
              <p:spPr bwMode="auto">
                <a:xfrm>
                  <a:off x="2964" y="1807"/>
                  <a:ext cx="29" cy="14"/>
                </a:xfrm>
                <a:custGeom>
                  <a:avLst/>
                  <a:gdLst>
                    <a:gd name="T0" fmla="*/ 0 w 29"/>
                    <a:gd name="T1" fmla="*/ 4 h 14"/>
                    <a:gd name="T2" fmla="*/ 3 w 29"/>
                    <a:gd name="T3" fmla="*/ 3 h 14"/>
                    <a:gd name="T4" fmla="*/ 6 w 29"/>
                    <a:gd name="T5" fmla="*/ 2 h 14"/>
                    <a:gd name="T6" fmla="*/ 10 w 29"/>
                    <a:gd name="T7" fmla="*/ 1 h 14"/>
                    <a:gd name="T8" fmla="*/ 14 w 29"/>
                    <a:gd name="T9" fmla="*/ 0 h 14"/>
                    <a:gd name="T10" fmla="*/ 18 w 29"/>
                    <a:gd name="T11" fmla="*/ 0 h 14"/>
                    <a:gd name="T12" fmla="*/ 23 w 29"/>
                    <a:gd name="T13" fmla="*/ 1 h 14"/>
                    <a:gd name="T14" fmla="*/ 26 w 29"/>
                    <a:gd name="T15" fmla="*/ 3 h 14"/>
                    <a:gd name="T16" fmla="*/ 28 w 29"/>
                    <a:gd name="T17" fmla="*/ 7 h 14"/>
                    <a:gd name="T18" fmla="*/ 29 w 29"/>
                    <a:gd name="T19" fmla="*/ 9 h 14"/>
                    <a:gd name="T20" fmla="*/ 25 w 29"/>
                    <a:gd name="T21" fmla="*/ 12 h 14"/>
                    <a:gd name="T22" fmla="*/ 21 w 29"/>
                    <a:gd name="T23" fmla="*/ 13 h 14"/>
                    <a:gd name="T24" fmla="*/ 19 w 29"/>
                    <a:gd name="T25" fmla="*/ 14 h 14"/>
                    <a:gd name="T26" fmla="*/ 18 w 29"/>
                    <a:gd name="T27" fmla="*/ 12 h 14"/>
                    <a:gd name="T28" fmla="*/ 15 w 29"/>
                    <a:gd name="T29" fmla="*/ 10 h 14"/>
                    <a:gd name="T30" fmla="*/ 12 w 29"/>
                    <a:gd name="T31" fmla="*/ 9 h 14"/>
                    <a:gd name="T32" fmla="*/ 9 w 29"/>
                    <a:gd name="T33" fmla="*/ 9 h 14"/>
                    <a:gd name="T34" fmla="*/ 5 w 29"/>
                    <a:gd name="T35" fmla="*/ 10 h 14"/>
                    <a:gd name="T36" fmla="*/ 2 w 29"/>
                    <a:gd name="T37" fmla="*/ 12 h 14"/>
                    <a:gd name="T38" fmla="*/ 0 w 29"/>
                    <a:gd name="T39" fmla="*/ 13 h 14"/>
                    <a:gd name="T40" fmla="*/ 1 w 29"/>
                    <a:gd name="T41" fmla="*/ 11 h 14"/>
                    <a:gd name="T42" fmla="*/ 0 w 29"/>
                    <a:gd name="T43" fmla="*/ 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9" h="14">
                      <a:moveTo>
                        <a:pt x="0" y="4"/>
                      </a:move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0" y="1"/>
                      </a:lnTo>
                      <a:lnTo>
                        <a:pt x="14" y="0"/>
                      </a:lnTo>
                      <a:lnTo>
                        <a:pt x="18" y="0"/>
                      </a:lnTo>
                      <a:lnTo>
                        <a:pt x="23" y="1"/>
                      </a:lnTo>
                      <a:lnTo>
                        <a:pt x="26" y="3"/>
                      </a:lnTo>
                      <a:lnTo>
                        <a:pt x="28" y="7"/>
                      </a:lnTo>
                      <a:lnTo>
                        <a:pt x="29" y="9"/>
                      </a:lnTo>
                      <a:lnTo>
                        <a:pt x="25" y="12"/>
                      </a:lnTo>
                      <a:lnTo>
                        <a:pt x="21" y="13"/>
                      </a:lnTo>
                      <a:lnTo>
                        <a:pt x="19" y="14"/>
                      </a:lnTo>
                      <a:lnTo>
                        <a:pt x="18" y="12"/>
                      </a:lnTo>
                      <a:lnTo>
                        <a:pt x="15" y="10"/>
                      </a:lnTo>
                      <a:lnTo>
                        <a:pt x="12" y="9"/>
                      </a:lnTo>
                      <a:lnTo>
                        <a:pt x="9" y="9"/>
                      </a:lnTo>
                      <a:lnTo>
                        <a:pt x="5" y="10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1" y="1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9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80" name="Freeform 1296"/>
                <p:cNvSpPr>
                  <a:spLocks/>
                </p:cNvSpPr>
                <p:nvPr/>
              </p:nvSpPr>
              <p:spPr bwMode="auto">
                <a:xfrm>
                  <a:off x="2964" y="1807"/>
                  <a:ext cx="26" cy="13"/>
                </a:xfrm>
                <a:custGeom>
                  <a:avLst/>
                  <a:gdLst>
                    <a:gd name="T0" fmla="*/ 0 w 26"/>
                    <a:gd name="T1" fmla="*/ 4 h 13"/>
                    <a:gd name="T2" fmla="*/ 2 w 26"/>
                    <a:gd name="T3" fmla="*/ 3 h 13"/>
                    <a:gd name="T4" fmla="*/ 6 w 26"/>
                    <a:gd name="T5" fmla="*/ 2 h 13"/>
                    <a:gd name="T6" fmla="*/ 9 w 26"/>
                    <a:gd name="T7" fmla="*/ 1 h 13"/>
                    <a:gd name="T8" fmla="*/ 14 w 26"/>
                    <a:gd name="T9" fmla="*/ 0 h 13"/>
                    <a:gd name="T10" fmla="*/ 18 w 26"/>
                    <a:gd name="T11" fmla="*/ 0 h 13"/>
                    <a:gd name="T12" fmla="*/ 23 w 26"/>
                    <a:gd name="T13" fmla="*/ 1 h 13"/>
                    <a:gd name="T14" fmla="*/ 26 w 26"/>
                    <a:gd name="T15" fmla="*/ 2 h 13"/>
                    <a:gd name="T16" fmla="*/ 20 w 26"/>
                    <a:gd name="T17" fmla="*/ 7 h 13"/>
                    <a:gd name="T18" fmla="*/ 17 w 26"/>
                    <a:gd name="T19" fmla="*/ 8 h 13"/>
                    <a:gd name="T20" fmla="*/ 15 w 26"/>
                    <a:gd name="T21" fmla="*/ 10 h 13"/>
                    <a:gd name="T22" fmla="*/ 12 w 26"/>
                    <a:gd name="T23" fmla="*/ 9 h 13"/>
                    <a:gd name="T24" fmla="*/ 9 w 26"/>
                    <a:gd name="T25" fmla="*/ 9 h 13"/>
                    <a:gd name="T26" fmla="*/ 6 w 26"/>
                    <a:gd name="T27" fmla="*/ 10 h 13"/>
                    <a:gd name="T28" fmla="*/ 4 w 26"/>
                    <a:gd name="T29" fmla="*/ 11 h 13"/>
                    <a:gd name="T30" fmla="*/ 0 w 26"/>
                    <a:gd name="T31" fmla="*/ 13 h 13"/>
                    <a:gd name="T32" fmla="*/ 1 w 26"/>
                    <a:gd name="T33" fmla="*/ 6 h 13"/>
                    <a:gd name="T34" fmla="*/ 0 w 26"/>
                    <a:gd name="T35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6" h="13">
                      <a:moveTo>
                        <a:pt x="0" y="4"/>
                      </a:moveTo>
                      <a:lnTo>
                        <a:pt x="2" y="3"/>
                      </a:lnTo>
                      <a:lnTo>
                        <a:pt x="6" y="2"/>
                      </a:lnTo>
                      <a:lnTo>
                        <a:pt x="9" y="1"/>
                      </a:lnTo>
                      <a:lnTo>
                        <a:pt x="14" y="0"/>
                      </a:lnTo>
                      <a:lnTo>
                        <a:pt x="18" y="0"/>
                      </a:lnTo>
                      <a:lnTo>
                        <a:pt x="23" y="1"/>
                      </a:lnTo>
                      <a:lnTo>
                        <a:pt x="26" y="2"/>
                      </a:lnTo>
                      <a:lnTo>
                        <a:pt x="20" y="7"/>
                      </a:lnTo>
                      <a:lnTo>
                        <a:pt x="17" y="8"/>
                      </a:lnTo>
                      <a:lnTo>
                        <a:pt x="15" y="10"/>
                      </a:lnTo>
                      <a:lnTo>
                        <a:pt x="12" y="9"/>
                      </a:lnTo>
                      <a:lnTo>
                        <a:pt x="9" y="9"/>
                      </a:lnTo>
                      <a:lnTo>
                        <a:pt x="6" y="10"/>
                      </a:lnTo>
                      <a:lnTo>
                        <a:pt x="4" y="11"/>
                      </a:lnTo>
                      <a:lnTo>
                        <a:pt x="0" y="13"/>
                      </a:lnTo>
                      <a:lnTo>
                        <a:pt x="1" y="6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7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81" name="Freeform 1297"/>
                <p:cNvSpPr>
                  <a:spLocks/>
                </p:cNvSpPr>
                <p:nvPr/>
              </p:nvSpPr>
              <p:spPr bwMode="auto">
                <a:xfrm>
                  <a:off x="2963" y="1837"/>
                  <a:ext cx="5" cy="4"/>
                </a:xfrm>
                <a:custGeom>
                  <a:avLst/>
                  <a:gdLst>
                    <a:gd name="T0" fmla="*/ 3 w 5"/>
                    <a:gd name="T1" fmla="*/ 0 h 4"/>
                    <a:gd name="T2" fmla="*/ 0 w 5"/>
                    <a:gd name="T3" fmla="*/ 3 h 4"/>
                    <a:gd name="T4" fmla="*/ 3 w 5"/>
                    <a:gd name="T5" fmla="*/ 4 h 4"/>
                    <a:gd name="T6" fmla="*/ 5 w 5"/>
                    <a:gd name="T7" fmla="*/ 3 h 4"/>
                    <a:gd name="T8" fmla="*/ 5 w 5"/>
                    <a:gd name="T9" fmla="*/ 0 h 4"/>
                    <a:gd name="T10" fmla="*/ 3 w 5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BF7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82" name="Freeform 1298"/>
                <p:cNvSpPr>
                  <a:spLocks/>
                </p:cNvSpPr>
                <p:nvPr/>
              </p:nvSpPr>
              <p:spPr bwMode="auto">
                <a:xfrm>
                  <a:off x="2958" y="1823"/>
                  <a:ext cx="8" cy="11"/>
                </a:xfrm>
                <a:custGeom>
                  <a:avLst/>
                  <a:gdLst>
                    <a:gd name="T0" fmla="*/ 4 w 8"/>
                    <a:gd name="T1" fmla="*/ 0 h 11"/>
                    <a:gd name="T2" fmla="*/ 1 w 8"/>
                    <a:gd name="T3" fmla="*/ 2 h 11"/>
                    <a:gd name="T4" fmla="*/ 0 w 8"/>
                    <a:gd name="T5" fmla="*/ 4 h 11"/>
                    <a:gd name="T6" fmla="*/ 0 w 8"/>
                    <a:gd name="T7" fmla="*/ 6 h 11"/>
                    <a:gd name="T8" fmla="*/ 2 w 8"/>
                    <a:gd name="T9" fmla="*/ 8 h 11"/>
                    <a:gd name="T10" fmla="*/ 4 w 8"/>
                    <a:gd name="T11" fmla="*/ 10 h 11"/>
                    <a:gd name="T12" fmla="*/ 5 w 8"/>
                    <a:gd name="T13" fmla="*/ 11 h 11"/>
                    <a:gd name="T14" fmla="*/ 8 w 8"/>
                    <a:gd name="T15" fmla="*/ 11 h 11"/>
                    <a:gd name="T16" fmla="*/ 6 w 8"/>
                    <a:gd name="T17" fmla="*/ 8 h 11"/>
                    <a:gd name="T18" fmla="*/ 5 w 8"/>
                    <a:gd name="T19" fmla="*/ 5 h 11"/>
                    <a:gd name="T20" fmla="*/ 4 w 8"/>
                    <a:gd name="T2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11">
                      <a:moveTo>
                        <a:pt x="4" y="0"/>
                      </a:move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5" y="11"/>
                      </a:lnTo>
                      <a:lnTo>
                        <a:pt x="8" y="11"/>
                      </a:lnTo>
                      <a:lnTo>
                        <a:pt x="6" y="8"/>
                      </a:lnTo>
                      <a:lnTo>
                        <a:pt x="5" y="5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7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83" name="Freeform 1299"/>
                <p:cNvSpPr>
                  <a:spLocks/>
                </p:cNvSpPr>
                <p:nvPr/>
              </p:nvSpPr>
              <p:spPr bwMode="auto">
                <a:xfrm>
                  <a:off x="2938" y="1865"/>
                  <a:ext cx="19" cy="8"/>
                </a:xfrm>
                <a:custGeom>
                  <a:avLst/>
                  <a:gdLst>
                    <a:gd name="T0" fmla="*/ 0 w 19"/>
                    <a:gd name="T1" fmla="*/ 0 h 8"/>
                    <a:gd name="T2" fmla="*/ 2 w 19"/>
                    <a:gd name="T3" fmla="*/ 3 h 8"/>
                    <a:gd name="T4" fmla="*/ 4 w 19"/>
                    <a:gd name="T5" fmla="*/ 4 h 8"/>
                    <a:gd name="T6" fmla="*/ 8 w 19"/>
                    <a:gd name="T7" fmla="*/ 5 h 8"/>
                    <a:gd name="T8" fmla="*/ 12 w 19"/>
                    <a:gd name="T9" fmla="*/ 6 h 8"/>
                    <a:gd name="T10" fmla="*/ 15 w 19"/>
                    <a:gd name="T11" fmla="*/ 7 h 8"/>
                    <a:gd name="T12" fmla="*/ 19 w 19"/>
                    <a:gd name="T13" fmla="*/ 7 h 8"/>
                    <a:gd name="T14" fmla="*/ 15 w 19"/>
                    <a:gd name="T15" fmla="*/ 8 h 8"/>
                    <a:gd name="T16" fmla="*/ 11 w 19"/>
                    <a:gd name="T17" fmla="*/ 8 h 8"/>
                    <a:gd name="T18" fmla="*/ 8 w 19"/>
                    <a:gd name="T19" fmla="*/ 7 h 8"/>
                    <a:gd name="T20" fmla="*/ 4 w 19"/>
                    <a:gd name="T21" fmla="*/ 6 h 8"/>
                    <a:gd name="T22" fmla="*/ 2 w 19"/>
                    <a:gd name="T23" fmla="*/ 5 h 8"/>
                    <a:gd name="T24" fmla="*/ 1 w 19"/>
                    <a:gd name="T25" fmla="*/ 3 h 8"/>
                    <a:gd name="T26" fmla="*/ 0 w 19"/>
                    <a:gd name="T2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" h="8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4" y="4"/>
                      </a:lnTo>
                      <a:lnTo>
                        <a:pt x="8" y="5"/>
                      </a:lnTo>
                      <a:lnTo>
                        <a:pt x="12" y="6"/>
                      </a:lnTo>
                      <a:lnTo>
                        <a:pt x="15" y="7"/>
                      </a:lnTo>
                      <a:lnTo>
                        <a:pt x="19" y="7"/>
                      </a:lnTo>
                      <a:lnTo>
                        <a:pt x="15" y="8"/>
                      </a:lnTo>
                      <a:lnTo>
                        <a:pt x="11" y="8"/>
                      </a:lnTo>
                      <a:lnTo>
                        <a:pt x="8" y="7"/>
                      </a:lnTo>
                      <a:lnTo>
                        <a:pt x="4" y="6"/>
                      </a:lnTo>
                      <a:lnTo>
                        <a:pt x="2" y="5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F3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84" name="Freeform 1300"/>
                <p:cNvSpPr>
                  <a:spLocks/>
                </p:cNvSpPr>
                <p:nvPr/>
              </p:nvSpPr>
              <p:spPr bwMode="auto">
                <a:xfrm>
                  <a:off x="2912" y="1849"/>
                  <a:ext cx="12" cy="26"/>
                </a:xfrm>
                <a:custGeom>
                  <a:avLst/>
                  <a:gdLst>
                    <a:gd name="T0" fmla="*/ 1 w 12"/>
                    <a:gd name="T1" fmla="*/ 0 h 26"/>
                    <a:gd name="T2" fmla="*/ 0 w 12"/>
                    <a:gd name="T3" fmla="*/ 4 h 26"/>
                    <a:gd name="T4" fmla="*/ 8 w 12"/>
                    <a:gd name="T5" fmla="*/ 21 h 26"/>
                    <a:gd name="T6" fmla="*/ 12 w 12"/>
                    <a:gd name="T7" fmla="*/ 26 h 26"/>
                    <a:gd name="T8" fmla="*/ 7 w 12"/>
                    <a:gd name="T9" fmla="*/ 15 h 26"/>
                    <a:gd name="T10" fmla="*/ 5 w 12"/>
                    <a:gd name="T11" fmla="*/ 8 h 26"/>
                    <a:gd name="T12" fmla="*/ 1 w 12"/>
                    <a:gd name="T13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26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8" y="21"/>
                      </a:lnTo>
                      <a:lnTo>
                        <a:pt x="12" y="26"/>
                      </a:lnTo>
                      <a:lnTo>
                        <a:pt x="7" y="15"/>
                      </a:lnTo>
                      <a:lnTo>
                        <a:pt x="5" y="8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5F3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85" name="Freeform 1301"/>
                <p:cNvSpPr>
                  <a:spLocks/>
                </p:cNvSpPr>
                <p:nvPr/>
              </p:nvSpPr>
              <p:spPr bwMode="auto">
                <a:xfrm>
                  <a:off x="2971" y="1842"/>
                  <a:ext cx="7" cy="12"/>
                </a:xfrm>
                <a:custGeom>
                  <a:avLst/>
                  <a:gdLst>
                    <a:gd name="T0" fmla="*/ 0 w 7"/>
                    <a:gd name="T1" fmla="*/ 0 h 12"/>
                    <a:gd name="T2" fmla="*/ 3 w 7"/>
                    <a:gd name="T3" fmla="*/ 4 h 12"/>
                    <a:gd name="T4" fmla="*/ 5 w 7"/>
                    <a:gd name="T5" fmla="*/ 6 h 12"/>
                    <a:gd name="T6" fmla="*/ 7 w 7"/>
                    <a:gd name="T7" fmla="*/ 8 h 12"/>
                    <a:gd name="T8" fmla="*/ 7 w 7"/>
                    <a:gd name="T9" fmla="*/ 10 h 12"/>
                    <a:gd name="T10" fmla="*/ 7 w 7"/>
                    <a:gd name="T11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2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5" y="6"/>
                      </a:lnTo>
                      <a:lnTo>
                        <a:pt x="7" y="8"/>
                      </a:lnTo>
                      <a:lnTo>
                        <a:pt x="7" y="10"/>
                      </a:lnTo>
                      <a:lnTo>
                        <a:pt x="7" y="12"/>
                      </a:lnTo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86" name="Freeform 1302"/>
                <p:cNvSpPr>
                  <a:spLocks/>
                </p:cNvSpPr>
                <p:nvPr/>
              </p:nvSpPr>
              <p:spPr bwMode="auto">
                <a:xfrm>
                  <a:off x="2958" y="1859"/>
                  <a:ext cx="10" cy="7"/>
                </a:xfrm>
                <a:custGeom>
                  <a:avLst/>
                  <a:gdLst>
                    <a:gd name="T0" fmla="*/ 0 w 10"/>
                    <a:gd name="T1" fmla="*/ 3 h 7"/>
                    <a:gd name="T2" fmla="*/ 5 w 10"/>
                    <a:gd name="T3" fmla="*/ 3 h 7"/>
                    <a:gd name="T4" fmla="*/ 8 w 10"/>
                    <a:gd name="T5" fmla="*/ 1 h 7"/>
                    <a:gd name="T6" fmla="*/ 10 w 10"/>
                    <a:gd name="T7" fmla="*/ 0 h 7"/>
                    <a:gd name="T8" fmla="*/ 7 w 10"/>
                    <a:gd name="T9" fmla="*/ 4 h 7"/>
                    <a:gd name="T10" fmla="*/ 4 w 10"/>
                    <a:gd name="T11" fmla="*/ 6 h 7"/>
                    <a:gd name="T12" fmla="*/ 2 w 10"/>
                    <a:gd name="T13" fmla="*/ 7 h 7"/>
                    <a:gd name="T14" fmla="*/ 3 w 10"/>
                    <a:gd name="T15" fmla="*/ 5 h 7"/>
                    <a:gd name="T16" fmla="*/ 0 w 10"/>
                    <a:gd name="T1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7">
                      <a:moveTo>
                        <a:pt x="0" y="3"/>
                      </a:moveTo>
                      <a:lnTo>
                        <a:pt x="5" y="3"/>
                      </a:lnTo>
                      <a:lnTo>
                        <a:pt x="8" y="1"/>
                      </a:lnTo>
                      <a:lnTo>
                        <a:pt x="10" y="0"/>
                      </a:lnTo>
                      <a:lnTo>
                        <a:pt x="7" y="4"/>
                      </a:lnTo>
                      <a:lnTo>
                        <a:pt x="4" y="6"/>
                      </a:lnTo>
                      <a:lnTo>
                        <a:pt x="2" y="7"/>
                      </a:lnTo>
                      <a:lnTo>
                        <a:pt x="3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F5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87" name="Oval 1303"/>
                <p:cNvSpPr>
                  <a:spLocks noChangeArrowheads="1"/>
                </p:cNvSpPr>
                <p:nvPr/>
              </p:nvSpPr>
              <p:spPr bwMode="auto">
                <a:xfrm>
                  <a:off x="2959" y="1833"/>
                  <a:ext cx="2" cy="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88" name="Freeform 1304"/>
                <p:cNvSpPr>
                  <a:spLocks/>
                </p:cNvSpPr>
                <p:nvPr/>
              </p:nvSpPr>
              <p:spPr bwMode="auto">
                <a:xfrm>
                  <a:off x="2889" y="1745"/>
                  <a:ext cx="118" cy="84"/>
                </a:xfrm>
                <a:custGeom>
                  <a:avLst/>
                  <a:gdLst>
                    <a:gd name="T0" fmla="*/ 1 w 118"/>
                    <a:gd name="T1" fmla="*/ 49 h 84"/>
                    <a:gd name="T2" fmla="*/ 5 w 118"/>
                    <a:gd name="T3" fmla="*/ 37 h 84"/>
                    <a:gd name="T4" fmla="*/ 12 w 118"/>
                    <a:gd name="T5" fmla="*/ 26 h 84"/>
                    <a:gd name="T6" fmla="*/ 16 w 118"/>
                    <a:gd name="T7" fmla="*/ 20 h 84"/>
                    <a:gd name="T8" fmla="*/ 21 w 118"/>
                    <a:gd name="T9" fmla="*/ 13 h 84"/>
                    <a:gd name="T10" fmla="*/ 33 w 118"/>
                    <a:gd name="T11" fmla="*/ 6 h 84"/>
                    <a:gd name="T12" fmla="*/ 46 w 118"/>
                    <a:gd name="T13" fmla="*/ 1 h 84"/>
                    <a:gd name="T14" fmla="*/ 61 w 118"/>
                    <a:gd name="T15" fmla="*/ 0 h 84"/>
                    <a:gd name="T16" fmla="*/ 75 w 118"/>
                    <a:gd name="T17" fmla="*/ 1 h 84"/>
                    <a:gd name="T18" fmla="*/ 90 w 118"/>
                    <a:gd name="T19" fmla="*/ 6 h 84"/>
                    <a:gd name="T20" fmla="*/ 98 w 118"/>
                    <a:gd name="T21" fmla="*/ 13 h 84"/>
                    <a:gd name="T22" fmla="*/ 108 w 118"/>
                    <a:gd name="T23" fmla="*/ 24 h 84"/>
                    <a:gd name="T24" fmla="*/ 115 w 118"/>
                    <a:gd name="T25" fmla="*/ 35 h 84"/>
                    <a:gd name="T26" fmla="*/ 118 w 118"/>
                    <a:gd name="T27" fmla="*/ 44 h 84"/>
                    <a:gd name="T28" fmla="*/ 117 w 118"/>
                    <a:gd name="T29" fmla="*/ 59 h 84"/>
                    <a:gd name="T30" fmla="*/ 110 w 118"/>
                    <a:gd name="T31" fmla="*/ 72 h 84"/>
                    <a:gd name="T32" fmla="*/ 106 w 118"/>
                    <a:gd name="T33" fmla="*/ 84 h 84"/>
                    <a:gd name="T34" fmla="*/ 109 w 118"/>
                    <a:gd name="T35" fmla="*/ 65 h 84"/>
                    <a:gd name="T36" fmla="*/ 111 w 118"/>
                    <a:gd name="T37" fmla="*/ 50 h 84"/>
                    <a:gd name="T38" fmla="*/ 108 w 118"/>
                    <a:gd name="T39" fmla="*/ 36 h 84"/>
                    <a:gd name="T40" fmla="*/ 101 w 118"/>
                    <a:gd name="T41" fmla="*/ 23 h 84"/>
                    <a:gd name="T42" fmla="*/ 92 w 118"/>
                    <a:gd name="T43" fmla="*/ 13 h 84"/>
                    <a:gd name="T44" fmla="*/ 81 w 118"/>
                    <a:gd name="T45" fmla="*/ 7 h 84"/>
                    <a:gd name="T46" fmla="*/ 71 w 118"/>
                    <a:gd name="T47" fmla="*/ 4 h 84"/>
                    <a:gd name="T48" fmla="*/ 53 w 118"/>
                    <a:gd name="T49" fmla="*/ 4 h 84"/>
                    <a:gd name="T50" fmla="*/ 43 w 118"/>
                    <a:gd name="T51" fmla="*/ 6 h 84"/>
                    <a:gd name="T52" fmla="*/ 32 w 118"/>
                    <a:gd name="T53" fmla="*/ 12 h 84"/>
                    <a:gd name="T54" fmla="*/ 26 w 118"/>
                    <a:gd name="T55" fmla="*/ 20 h 84"/>
                    <a:gd name="T56" fmla="*/ 22 w 118"/>
                    <a:gd name="T57" fmla="*/ 29 h 84"/>
                    <a:gd name="T58" fmla="*/ 17 w 118"/>
                    <a:gd name="T59" fmla="*/ 40 h 84"/>
                    <a:gd name="T60" fmla="*/ 16 w 118"/>
                    <a:gd name="T61" fmla="*/ 49 h 84"/>
                    <a:gd name="T62" fmla="*/ 20 w 118"/>
                    <a:gd name="T63" fmla="*/ 58 h 84"/>
                    <a:gd name="T64" fmla="*/ 20 w 118"/>
                    <a:gd name="T65" fmla="*/ 65 h 84"/>
                    <a:gd name="T66" fmla="*/ 17 w 118"/>
                    <a:gd name="T67" fmla="*/ 72 h 84"/>
                    <a:gd name="T68" fmla="*/ 16 w 118"/>
                    <a:gd name="T69" fmla="*/ 81 h 84"/>
                    <a:gd name="T70" fmla="*/ 12 w 118"/>
                    <a:gd name="T71" fmla="*/ 81 h 84"/>
                    <a:gd name="T72" fmla="*/ 10 w 118"/>
                    <a:gd name="T73" fmla="*/ 69 h 84"/>
                    <a:gd name="T74" fmla="*/ 0 w 118"/>
                    <a:gd name="T75" fmla="*/ 6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18" h="84">
                      <a:moveTo>
                        <a:pt x="0" y="60"/>
                      </a:moveTo>
                      <a:lnTo>
                        <a:pt x="1" y="49"/>
                      </a:lnTo>
                      <a:lnTo>
                        <a:pt x="2" y="42"/>
                      </a:lnTo>
                      <a:lnTo>
                        <a:pt x="5" y="37"/>
                      </a:lnTo>
                      <a:lnTo>
                        <a:pt x="8" y="32"/>
                      </a:lnTo>
                      <a:lnTo>
                        <a:pt x="12" y="26"/>
                      </a:lnTo>
                      <a:lnTo>
                        <a:pt x="14" y="23"/>
                      </a:lnTo>
                      <a:lnTo>
                        <a:pt x="16" y="20"/>
                      </a:lnTo>
                      <a:lnTo>
                        <a:pt x="18" y="16"/>
                      </a:lnTo>
                      <a:lnTo>
                        <a:pt x="21" y="13"/>
                      </a:lnTo>
                      <a:lnTo>
                        <a:pt x="28" y="9"/>
                      </a:lnTo>
                      <a:lnTo>
                        <a:pt x="33" y="6"/>
                      </a:lnTo>
                      <a:lnTo>
                        <a:pt x="40" y="3"/>
                      </a:lnTo>
                      <a:lnTo>
                        <a:pt x="46" y="1"/>
                      </a:lnTo>
                      <a:lnTo>
                        <a:pt x="53" y="0"/>
                      </a:lnTo>
                      <a:lnTo>
                        <a:pt x="61" y="0"/>
                      </a:lnTo>
                      <a:lnTo>
                        <a:pt x="68" y="0"/>
                      </a:lnTo>
                      <a:lnTo>
                        <a:pt x="75" y="1"/>
                      </a:lnTo>
                      <a:lnTo>
                        <a:pt x="84" y="4"/>
                      </a:lnTo>
                      <a:lnTo>
                        <a:pt x="90" y="6"/>
                      </a:lnTo>
                      <a:lnTo>
                        <a:pt x="94" y="10"/>
                      </a:lnTo>
                      <a:lnTo>
                        <a:pt x="98" y="13"/>
                      </a:lnTo>
                      <a:lnTo>
                        <a:pt x="104" y="19"/>
                      </a:lnTo>
                      <a:lnTo>
                        <a:pt x="108" y="24"/>
                      </a:lnTo>
                      <a:lnTo>
                        <a:pt x="113" y="29"/>
                      </a:lnTo>
                      <a:lnTo>
                        <a:pt x="115" y="35"/>
                      </a:lnTo>
                      <a:lnTo>
                        <a:pt x="117" y="39"/>
                      </a:lnTo>
                      <a:lnTo>
                        <a:pt x="118" y="44"/>
                      </a:lnTo>
                      <a:lnTo>
                        <a:pt x="118" y="51"/>
                      </a:lnTo>
                      <a:lnTo>
                        <a:pt x="117" y="59"/>
                      </a:lnTo>
                      <a:lnTo>
                        <a:pt x="113" y="66"/>
                      </a:lnTo>
                      <a:lnTo>
                        <a:pt x="110" y="72"/>
                      </a:lnTo>
                      <a:lnTo>
                        <a:pt x="108" y="80"/>
                      </a:lnTo>
                      <a:lnTo>
                        <a:pt x="106" y="84"/>
                      </a:lnTo>
                      <a:lnTo>
                        <a:pt x="108" y="73"/>
                      </a:lnTo>
                      <a:lnTo>
                        <a:pt x="109" y="65"/>
                      </a:lnTo>
                      <a:lnTo>
                        <a:pt x="109" y="57"/>
                      </a:lnTo>
                      <a:lnTo>
                        <a:pt x="111" y="50"/>
                      </a:lnTo>
                      <a:lnTo>
                        <a:pt x="110" y="42"/>
                      </a:lnTo>
                      <a:lnTo>
                        <a:pt x="108" y="36"/>
                      </a:lnTo>
                      <a:lnTo>
                        <a:pt x="105" y="29"/>
                      </a:lnTo>
                      <a:lnTo>
                        <a:pt x="101" y="23"/>
                      </a:lnTo>
                      <a:lnTo>
                        <a:pt x="97" y="18"/>
                      </a:lnTo>
                      <a:lnTo>
                        <a:pt x="92" y="13"/>
                      </a:lnTo>
                      <a:lnTo>
                        <a:pt x="86" y="10"/>
                      </a:lnTo>
                      <a:lnTo>
                        <a:pt x="81" y="7"/>
                      </a:lnTo>
                      <a:lnTo>
                        <a:pt x="76" y="5"/>
                      </a:lnTo>
                      <a:lnTo>
                        <a:pt x="71" y="4"/>
                      </a:lnTo>
                      <a:lnTo>
                        <a:pt x="63" y="3"/>
                      </a:lnTo>
                      <a:lnTo>
                        <a:pt x="53" y="4"/>
                      </a:lnTo>
                      <a:lnTo>
                        <a:pt x="47" y="4"/>
                      </a:lnTo>
                      <a:lnTo>
                        <a:pt x="43" y="6"/>
                      </a:lnTo>
                      <a:lnTo>
                        <a:pt x="37" y="9"/>
                      </a:lnTo>
                      <a:lnTo>
                        <a:pt x="32" y="12"/>
                      </a:lnTo>
                      <a:lnTo>
                        <a:pt x="28" y="17"/>
                      </a:lnTo>
                      <a:lnTo>
                        <a:pt x="26" y="20"/>
                      </a:lnTo>
                      <a:lnTo>
                        <a:pt x="24" y="24"/>
                      </a:lnTo>
                      <a:lnTo>
                        <a:pt x="22" y="29"/>
                      </a:lnTo>
                      <a:lnTo>
                        <a:pt x="20" y="34"/>
                      </a:lnTo>
                      <a:lnTo>
                        <a:pt x="17" y="40"/>
                      </a:lnTo>
                      <a:lnTo>
                        <a:pt x="16" y="44"/>
                      </a:lnTo>
                      <a:lnTo>
                        <a:pt x="16" y="49"/>
                      </a:lnTo>
                      <a:lnTo>
                        <a:pt x="18" y="54"/>
                      </a:lnTo>
                      <a:lnTo>
                        <a:pt x="20" y="58"/>
                      </a:lnTo>
                      <a:lnTo>
                        <a:pt x="21" y="61"/>
                      </a:lnTo>
                      <a:lnTo>
                        <a:pt x="20" y="65"/>
                      </a:lnTo>
                      <a:lnTo>
                        <a:pt x="18" y="68"/>
                      </a:lnTo>
                      <a:lnTo>
                        <a:pt x="17" y="72"/>
                      </a:lnTo>
                      <a:lnTo>
                        <a:pt x="16" y="76"/>
                      </a:lnTo>
                      <a:lnTo>
                        <a:pt x="16" y="81"/>
                      </a:lnTo>
                      <a:lnTo>
                        <a:pt x="16" y="84"/>
                      </a:lnTo>
                      <a:lnTo>
                        <a:pt x="12" y="81"/>
                      </a:lnTo>
                      <a:lnTo>
                        <a:pt x="11" y="74"/>
                      </a:lnTo>
                      <a:lnTo>
                        <a:pt x="10" y="69"/>
                      </a:lnTo>
                      <a:lnTo>
                        <a:pt x="8" y="65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89" name="Freeform 1305"/>
                <p:cNvSpPr>
                  <a:spLocks/>
                </p:cNvSpPr>
                <p:nvPr/>
              </p:nvSpPr>
              <p:spPr bwMode="auto">
                <a:xfrm>
                  <a:off x="2889" y="1745"/>
                  <a:ext cx="118" cy="84"/>
                </a:xfrm>
                <a:custGeom>
                  <a:avLst/>
                  <a:gdLst>
                    <a:gd name="T0" fmla="*/ 0 w 118"/>
                    <a:gd name="T1" fmla="*/ 49 h 84"/>
                    <a:gd name="T2" fmla="*/ 5 w 118"/>
                    <a:gd name="T3" fmla="*/ 37 h 84"/>
                    <a:gd name="T4" fmla="*/ 12 w 118"/>
                    <a:gd name="T5" fmla="*/ 26 h 84"/>
                    <a:gd name="T6" fmla="*/ 16 w 118"/>
                    <a:gd name="T7" fmla="*/ 20 h 84"/>
                    <a:gd name="T8" fmla="*/ 20 w 118"/>
                    <a:gd name="T9" fmla="*/ 13 h 84"/>
                    <a:gd name="T10" fmla="*/ 33 w 118"/>
                    <a:gd name="T11" fmla="*/ 6 h 84"/>
                    <a:gd name="T12" fmla="*/ 45 w 118"/>
                    <a:gd name="T13" fmla="*/ 1 h 84"/>
                    <a:gd name="T14" fmla="*/ 61 w 118"/>
                    <a:gd name="T15" fmla="*/ 0 h 84"/>
                    <a:gd name="T16" fmla="*/ 75 w 118"/>
                    <a:gd name="T17" fmla="*/ 1 h 84"/>
                    <a:gd name="T18" fmla="*/ 90 w 118"/>
                    <a:gd name="T19" fmla="*/ 6 h 84"/>
                    <a:gd name="T20" fmla="*/ 98 w 118"/>
                    <a:gd name="T21" fmla="*/ 13 h 84"/>
                    <a:gd name="T22" fmla="*/ 108 w 118"/>
                    <a:gd name="T23" fmla="*/ 24 h 84"/>
                    <a:gd name="T24" fmla="*/ 115 w 118"/>
                    <a:gd name="T25" fmla="*/ 35 h 84"/>
                    <a:gd name="T26" fmla="*/ 118 w 118"/>
                    <a:gd name="T27" fmla="*/ 44 h 84"/>
                    <a:gd name="T28" fmla="*/ 116 w 118"/>
                    <a:gd name="T29" fmla="*/ 59 h 84"/>
                    <a:gd name="T30" fmla="*/ 110 w 118"/>
                    <a:gd name="T31" fmla="*/ 72 h 84"/>
                    <a:gd name="T32" fmla="*/ 106 w 118"/>
                    <a:gd name="T33" fmla="*/ 84 h 84"/>
                    <a:gd name="T34" fmla="*/ 108 w 118"/>
                    <a:gd name="T35" fmla="*/ 65 h 84"/>
                    <a:gd name="T36" fmla="*/ 111 w 118"/>
                    <a:gd name="T37" fmla="*/ 50 h 84"/>
                    <a:gd name="T38" fmla="*/ 108 w 118"/>
                    <a:gd name="T39" fmla="*/ 36 h 84"/>
                    <a:gd name="T40" fmla="*/ 101 w 118"/>
                    <a:gd name="T41" fmla="*/ 23 h 84"/>
                    <a:gd name="T42" fmla="*/ 92 w 118"/>
                    <a:gd name="T43" fmla="*/ 13 h 84"/>
                    <a:gd name="T44" fmla="*/ 81 w 118"/>
                    <a:gd name="T45" fmla="*/ 7 h 84"/>
                    <a:gd name="T46" fmla="*/ 70 w 118"/>
                    <a:gd name="T47" fmla="*/ 4 h 84"/>
                    <a:gd name="T48" fmla="*/ 53 w 118"/>
                    <a:gd name="T49" fmla="*/ 4 h 84"/>
                    <a:gd name="T50" fmla="*/ 42 w 118"/>
                    <a:gd name="T51" fmla="*/ 6 h 84"/>
                    <a:gd name="T52" fmla="*/ 32 w 118"/>
                    <a:gd name="T53" fmla="*/ 12 h 84"/>
                    <a:gd name="T54" fmla="*/ 26 w 118"/>
                    <a:gd name="T55" fmla="*/ 20 h 84"/>
                    <a:gd name="T56" fmla="*/ 22 w 118"/>
                    <a:gd name="T57" fmla="*/ 21 h 84"/>
                    <a:gd name="T58" fmla="*/ 17 w 118"/>
                    <a:gd name="T59" fmla="*/ 25 h 84"/>
                    <a:gd name="T60" fmla="*/ 14 w 118"/>
                    <a:gd name="T61" fmla="*/ 30 h 84"/>
                    <a:gd name="T62" fmla="*/ 12 w 118"/>
                    <a:gd name="T63" fmla="*/ 40 h 84"/>
                    <a:gd name="T64" fmla="*/ 11 w 118"/>
                    <a:gd name="T65" fmla="*/ 53 h 84"/>
                    <a:gd name="T66" fmla="*/ 11 w 118"/>
                    <a:gd name="T67" fmla="*/ 74 h 84"/>
                    <a:gd name="T68" fmla="*/ 7 w 118"/>
                    <a:gd name="T69" fmla="*/ 65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8" h="84">
                      <a:moveTo>
                        <a:pt x="0" y="60"/>
                      </a:moveTo>
                      <a:lnTo>
                        <a:pt x="0" y="49"/>
                      </a:lnTo>
                      <a:lnTo>
                        <a:pt x="2" y="42"/>
                      </a:lnTo>
                      <a:lnTo>
                        <a:pt x="5" y="37"/>
                      </a:lnTo>
                      <a:lnTo>
                        <a:pt x="8" y="32"/>
                      </a:lnTo>
                      <a:lnTo>
                        <a:pt x="12" y="26"/>
                      </a:lnTo>
                      <a:lnTo>
                        <a:pt x="14" y="23"/>
                      </a:lnTo>
                      <a:lnTo>
                        <a:pt x="16" y="20"/>
                      </a:lnTo>
                      <a:lnTo>
                        <a:pt x="18" y="16"/>
                      </a:lnTo>
                      <a:lnTo>
                        <a:pt x="20" y="13"/>
                      </a:lnTo>
                      <a:lnTo>
                        <a:pt x="27" y="9"/>
                      </a:lnTo>
                      <a:lnTo>
                        <a:pt x="33" y="6"/>
                      </a:lnTo>
                      <a:lnTo>
                        <a:pt x="39" y="3"/>
                      </a:lnTo>
                      <a:lnTo>
                        <a:pt x="45" y="1"/>
                      </a:lnTo>
                      <a:lnTo>
                        <a:pt x="52" y="0"/>
                      </a:lnTo>
                      <a:lnTo>
                        <a:pt x="61" y="0"/>
                      </a:lnTo>
                      <a:lnTo>
                        <a:pt x="68" y="0"/>
                      </a:lnTo>
                      <a:lnTo>
                        <a:pt x="75" y="1"/>
                      </a:lnTo>
                      <a:lnTo>
                        <a:pt x="84" y="4"/>
                      </a:lnTo>
                      <a:lnTo>
                        <a:pt x="90" y="6"/>
                      </a:lnTo>
                      <a:lnTo>
                        <a:pt x="94" y="10"/>
                      </a:lnTo>
                      <a:lnTo>
                        <a:pt x="98" y="13"/>
                      </a:lnTo>
                      <a:lnTo>
                        <a:pt x="104" y="19"/>
                      </a:lnTo>
                      <a:lnTo>
                        <a:pt x="108" y="24"/>
                      </a:lnTo>
                      <a:lnTo>
                        <a:pt x="112" y="29"/>
                      </a:lnTo>
                      <a:lnTo>
                        <a:pt x="115" y="35"/>
                      </a:lnTo>
                      <a:lnTo>
                        <a:pt x="117" y="39"/>
                      </a:lnTo>
                      <a:lnTo>
                        <a:pt x="118" y="44"/>
                      </a:lnTo>
                      <a:lnTo>
                        <a:pt x="118" y="51"/>
                      </a:lnTo>
                      <a:lnTo>
                        <a:pt x="116" y="59"/>
                      </a:lnTo>
                      <a:lnTo>
                        <a:pt x="113" y="66"/>
                      </a:lnTo>
                      <a:lnTo>
                        <a:pt x="110" y="72"/>
                      </a:lnTo>
                      <a:lnTo>
                        <a:pt x="108" y="80"/>
                      </a:lnTo>
                      <a:lnTo>
                        <a:pt x="106" y="84"/>
                      </a:lnTo>
                      <a:lnTo>
                        <a:pt x="108" y="73"/>
                      </a:lnTo>
                      <a:lnTo>
                        <a:pt x="108" y="65"/>
                      </a:lnTo>
                      <a:lnTo>
                        <a:pt x="109" y="57"/>
                      </a:lnTo>
                      <a:lnTo>
                        <a:pt x="111" y="50"/>
                      </a:lnTo>
                      <a:lnTo>
                        <a:pt x="110" y="42"/>
                      </a:lnTo>
                      <a:lnTo>
                        <a:pt x="108" y="36"/>
                      </a:lnTo>
                      <a:lnTo>
                        <a:pt x="105" y="29"/>
                      </a:lnTo>
                      <a:lnTo>
                        <a:pt x="101" y="23"/>
                      </a:lnTo>
                      <a:lnTo>
                        <a:pt x="97" y="18"/>
                      </a:lnTo>
                      <a:lnTo>
                        <a:pt x="92" y="13"/>
                      </a:lnTo>
                      <a:lnTo>
                        <a:pt x="86" y="10"/>
                      </a:lnTo>
                      <a:lnTo>
                        <a:pt x="81" y="7"/>
                      </a:lnTo>
                      <a:lnTo>
                        <a:pt x="75" y="5"/>
                      </a:lnTo>
                      <a:lnTo>
                        <a:pt x="70" y="4"/>
                      </a:lnTo>
                      <a:lnTo>
                        <a:pt x="63" y="3"/>
                      </a:lnTo>
                      <a:lnTo>
                        <a:pt x="53" y="4"/>
                      </a:lnTo>
                      <a:lnTo>
                        <a:pt x="47" y="4"/>
                      </a:lnTo>
                      <a:lnTo>
                        <a:pt x="42" y="6"/>
                      </a:lnTo>
                      <a:lnTo>
                        <a:pt x="37" y="9"/>
                      </a:lnTo>
                      <a:lnTo>
                        <a:pt x="32" y="12"/>
                      </a:lnTo>
                      <a:lnTo>
                        <a:pt x="27" y="17"/>
                      </a:lnTo>
                      <a:lnTo>
                        <a:pt x="26" y="20"/>
                      </a:lnTo>
                      <a:lnTo>
                        <a:pt x="24" y="20"/>
                      </a:lnTo>
                      <a:lnTo>
                        <a:pt x="22" y="21"/>
                      </a:lnTo>
                      <a:lnTo>
                        <a:pt x="19" y="23"/>
                      </a:lnTo>
                      <a:lnTo>
                        <a:pt x="17" y="25"/>
                      </a:lnTo>
                      <a:lnTo>
                        <a:pt x="16" y="26"/>
                      </a:lnTo>
                      <a:lnTo>
                        <a:pt x="14" y="30"/>
                      </a:lnTo>
                      <a:lnTo>
                        <a:pt x="13" y="34"/>
                      </a:lnTo>
                      <a:lnTo>
                        <a:pt x="12" y="40"/>
                      </a:lnTo>
                      <a:lnTo>
                        <a:pt x="11" y="46"/>
                      </a:lnTo>
                      <a:lnTo>
                        <a:pt x="11" y="53"/>
                      </a:lnTo>
                      <a:lnTo>
                        <a:pt x="10" y="62"/>
                      </a:lnTo>
                      <a:lnTo>
                        <a:pt x="11" y="74"/>
                      </a:lnTo>
                      <a:lnTo>
                        <a:pt x="9" y="69"/>
                      </a:lnTo>
                      <a:lnTo>
                        <a:pt x="7" y="65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rgbClr val="9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90" name="Freeform 1306"/>
                <p:cNvSpPr>
                  <a:spLocks/>
                </p:cNvSpPr>
                <p:nvPr/>
              </p:nvSpPr>
              <p:spPr bwMode="auto">
                <a:xfrm>
                  <a:off x="2920" y="1800"/>
                  <a:ext cx="35" cy="10"/>
                </a:xfrm>
                <a:custGeom>
                  <a:avLst/>
                  <a:gdLst>
                    <a:gd name="T0" fmla="*/ 35 w 35"/>
                    <a:gd name="T1" fmla="*/ 10 h 10"/>
                    <a:gd name="T2" fmla="*/ 35 w 35"/>
                    <a:gd name="T3" fmla="*/ 8 h 10"/>
                    <a:gd name="T4" fmla="*/ 35 w 35"/>
                    <a:gd name="T5" fmla="*/ 6 h 10"/>
                    <a:gd name="T6" fmla="*/ 32 w 35"/>
                    <a:gd name="T7" fmla="*/ 4 h 10"/>
                    <a:gd name="T8" fmla="*/ 29 w 35"/>
                    <a:gd name="T9" fmla="*/ 2 h 10"/>
                    <a:gd name="T10" fmla="*/ 26 w 35"/>
                    <a:gd name="T11" fmla="*/ 1 h 10"/>
                    <a:gd name="T12" fmla="*/ 24 w 35"/>
                    <a:gd name="T13" fmla="*/ 1 h 10"/>
                    <a:gd name="T14" fmla="*/ 21 w 35"/>
                    <a:gd name="T15" fmla="*/ 1 h 10"/>
                    <a:gd name="T16" fmla="*/ 18 w 35"/>
                    <a:gd name="T17" fmla="*/ 0 h 10"/>
                    <a:gd name="T18" fmla="*/ 13 w 35"/>
                    <a:gd name="T19" fmla="*/ 0 h 10"/>
                    <a:gd name="T20" fmla="*/ 10 w 35"/>
                    <a:gd name="T21" fmla="*/ 0 h 10"/>
                    <a:gd name="T22" fmla="*/ 6 w 35"/>
                    <a:gd name="T23" fmla="*/ 1 h 10"/>
                    <a:gd name="T24" fmla="*/ 3 w 35"/>
                    <a:gd name="T25" fmla="*/ 3 h 10"/>
                    <a:gd name="T26" fmla="*/ 0 w 35"/>
                    <a:gd name="T27" fmla="*/ 6 h 10"/>
                    <a:gd name="T28" fmla="*/ 4 w 35"/>
                    <a:gd name="T29" fmla="*/ 4 h 10"/>
                    <a:gd name="T30" fmla="*/ 8 w 35"/>
                    <a:gd name="T31" fmla="*/ 4 h 10"/>
                    <a:gd name="T32" fmla="*/ 11 w 35"/>
                    <a:gd name="T33" fmla="*/ 3 h 10"/>
                    <a:gd name="T34" fmla="*/ 16 w 35"/>
                    <a:gd name="T35" fmla="*/ 4 h 10"/>
                    <a:gd name="T36" fmla="*/ 19 w 35"/>
                    <a:gd name="T37" fmla="*/ 4 h 10"/>
                    <a:gd name="T38" fmla="*/ 23 w 35"/>
                    <a:gd name="T39" fmla="*/ 4 h 10"/>
                    <a:gd name="T40" fmla="*/ 28 w 35"/>
                    <a:gd name="T41" fmla="*/ 6 h 10"/>
                    <a:gd name="T42" fmla="*/ 32 w 35"/>
                    <a:gd name="T43" fmla="*/ 8 h 10"/>
                    <a:gd name="T44" fmla="*/ 35 w 35"/>
                    <a:gd name="T4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10">
                      <a:moveTo>
                        <a:pt x="35" y="10"/>
                      </a:moveTo>
                      <a:lnTo>
                        <a:pt x="35" y="8"/>
                      </a:lnTo>
                      <a:lnTo>
                        <a:pt x="35" y="6"/>
                      </a:lnTo>
                      <a:lnTo>
                        <a:pt x="32" y="4"/>
                      </a:lnTo>
                      <a:lnTo>
                        <a:pt x="29" y="2"/>
                      </a:lnTo>
                      <a:lnTo>
                        <a:pt x="26" y="1"/>
                      </a:lnTo>
                      <a:lnTo>
                        <a:pt x="24" y="1"/>
                      </a:lnTo>
                      <a:lnTo>
                        <a:pt x="21" y="1"/>
                      </a:lnTo>
                      <a:lnTo>
                        <a:pt x="18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6" y="1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4" y="4"/>
                      </a:lnTo>
                      <a:lnTo>
                        <a:pt x="8" y="4"/>
                      </a:lnTo>
                      <a:lnTo>
                        <a:pt x="11" y="3"/>
                      </a:lnTo>
                      <a:lnTo>
                        <a:pt x="16" y="4"/>
                      </a:lnTo>
                      <a:lnTo>
                        <a:pt x="19" y="4"/>
                      </a:lnTo>
                      <a:lnTo>
                        <a:pt x="23" y="4"/>
                      </a:lnTo>
                      <a:lnTo>
                        <a:pt x="28" y="6"/>
                      </a:lnTo>
                      <a:lnTo>
                        <a:pt x="32" y="8"/>
                      </a:lnTo>
                      <a:lnTo>
                        <a:pt x="35" y="10"/>
                      </a:lnTo>
                      <a:close/>
                    </a:path>
                  </a:pathLst>
                </a:custGeom>
                <a:solidFill>
                  <a:srgbClr val="5F3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91" name="Freeform 1307"/>
                <p:cNvSpPr>
                  <a:spLocks/>
                </p:cNvSpPr>
                <p:nvPr/>
              </p:nvSpPr>
              <p:spPr bwMode="auto">
                <a:xfrm>
                  <a:off x="2966" y="1805"/>
                  <a:ext cx="27" cy="13"/>
                </a:xfrm>
                <a:custGeom>
                  <a:avLst/>
                  <a:gdLst>
                    <a:gd name="T0" fmla="*/ 0 w 27"/>
                    <a:gd name="T1" fmla="*/ 5 h 13"/>
                    <a:gd name="T2" fmla="*/ 1 w 27"/>
                    <a:gd name="T3" fmla="*/ 4 h 13"/>
                    <a:gd name="T4" fmla="*/ 3 w 27"/>
                    <a:gd name="T5" fmla="*/ 2 h 13"/>
                    <a:gd name="T6" fmla="*/ 7 w 27"/>
                    <a:gd name="T7" fmla="*/ 1 h 13"/>
                    <a:gd name="T8" fmla="*/ 11 w 27"/>
                    <a:gd name="T9" fmla="*/ 0 h 13"/>
                    <a:gd name="T10" fmla="*/ 15 w 27"/>
                    <a:gd name="T11" fmla="*/ 0 h 13"/>
                    <a:gd name="T12" fmla="*/ 19 w 27"/>
                    <a:gd name="T13" fmla="*/ 0 h 13"/>
                    <a:gd name="T14" fmla="*/ 23 w 27"/>
                    <a:gd name="T15" fmla="*/ 3 h 13"/>
                    <a:gd name="T16" fmla="*/ 25 w 27"/>
                    <a:gd name="T17" fmla="*/ 4 h 13"/>
                    <a:gd name="T18" fmla="*/ 26 w 27"/>
                    <a:gd name="T19" fmla="*/ 7 h 13"/>
                    <a:gd name="T20" fmla="*/ 27 w 27"/>
                    <a:gd name="T21" fmla="*/ 10 h 13"/>
                    <a:gd name="T22" fmla="*/ 26 w 27"/>
                    <a:gd name="T23" fmla="*/ 13 h 13"/>
                    <a:gd name="T24" fmla="*/ 25 w 27"/>
                    <a:gd name="T25" fmla="*/ 9 h 13"/>
                    <a:gd name="T26" fmla="*/ 24 w 27"/>
                    <a:gd name="T27" fmla="*/ 7 h 13"/>
                    <a:gd name="T28" fmla="*/ 21 w 27"/>
                    <a:gd name="T29" fmla="*/ 4 h 13"/>
                    <a:gd name="T30" fmla="*/ 18 w 27"/>
                    <a:gd name="T31" fmla="*/ 3 h 13"/>
                    <a:gd name="T32" fmla="*/ 15 w 27"/>
                    <a:gd name="T33" fmla="*/ 4 h 13"/>
                    <a:gd name="T34" fmla="*/ 13 w 27"/>
                    <a:gd name="T35" fmla="*/ 3 h 13"/>
                    <a:gd name="T36" fmla="*/ 10 w 27"/>
                    <a:gd name="T37" fmla="*/ 3 h 13"/>
                    <a:gd name="T38" fmla="*/ 7 w 27"/>
                    <a:gd name="T39" fmla="*/ 4 h 13"/>
                    <a:gd name="T40" fmla="*/ 4 w 27"/>
                    <a:gd name="T41" fmla="*/ 6 h 13"/>
                    <a:gd name="T42" fmla="*/ 0 w 27"/>
                    <a:gd name="T43" fmla="*/ 6 h 13"/>
                    <a:gd name="T44" fmla="*/ 0 w 27"/>
                    <a:gd name="T45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7" h="13">
                      <a:moveTo>
                        <a:pt x="0" y="5"/>
                      </a:move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7" y="1"/>
                      </a:lnTo>
                      <a:lnTo>
                        <a:pt x="11" y="0"/>
                      </a:lnTo>
                      <a:lnTo>
                        <a:pt x="15" y="0"/>
                      </a:lnTo>
                      <a:lnTo>
                        <a:pt x="19" y="0"/>
                      </a:lnTo>
                      <a:lnTo>
                        <a:pt x="23" y="3"/>
                      </a:lnTo>
                      <a:lnTo>
                        <a:pt x="25" y="4"/>
                      </a:lnTo>
                      <a:lnTo>
                        <a:pt x="26" y="7"/>
                      </a:lnTo>
                      <a:lnTo>
                        <a:pt x="27" y="10"/>
                      </a:lnTo>
                      <a:lnTo>
                        <a:pt x="26" y="13"/>
                      </a:lnTo>
                      <a:lnTo>
                        <a:pt x="25" y="9"/>
                      </a:lnTo>
                      <a:lnTo>
                        <a:pt x="24" y="7"/>
                      </a:lnTo>
                      <a:lnTo>
                        <a:pt x="21" y="4"/>
                      </a:lnTo>
                      <a:lnTo>
                        <a:pt x="18" y="3"/>
                      </a:lnTo>
                      <a:lnTo>
                        <a:pt x="15" y="4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7" y="4"/>
                      </a:lnTo>
                      <a:lnTo>
                        <a:pt x="4" y="6"/>
                      </a:lnTo>
                      <a:lnTo>
                        <a:pt x="0" y="6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5F3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92" name="Freeform 1308"/>
                <p:cNvSpPr>
                  <a:spLocks/>
                </p:cNvSpPr>
                <p:nvPr/>
              </p:nvSpPr>
              <p:spPr bwMode="auto">
                <a:xfrm>
                  <a:off x="2967" y="1815"/>
                  <a:ext cx="17" cy="8"/>
                </a:xfrm>
                <a:custGeom>
                  <a:avLst/>
                  <a:gdLst>
                    <a:gd name="T0" fmla="*/ 0 w 17"/>
                    <a:gd name="T1" fmla="*/ 4 h 8"/>
                    <a:gd name="T2" fmla="*/ 1 w 17"/>
                    <a:gd name="T3" fmla="*/ 2 h 8"/>
                    <a:gd name="T4" fmla="*/ 4 w 17"/>
                    <a:gd name="T5" fmla="*/ 0 h 8"/>
                    <a:gd name="T6" fmla="*/ 8 w 17"/>
                    <a:gd name="T7" fmla="*/ 0 h 8"/>
                    <a:gd name="T8" fmla="*/ 11 w 17"/>
                    <a:gd name="T9" fmla="*/ 1 h 8"/>
                    <a:gd name="T10" fmla="*/ 12 w 17"/>
                    <a:gd name="T11" fmla="*/ 1 h 8"/>
                    <a:gd name="T12" fmla="*/ 16 w 17"/>
                    <a:gd name="T13" fmla="*/ 3 h 8"/>
                    <a:gd name="T14" fmla="*/ 17 w 17"/>
                    <a:gd name="T15" fmla="*/ 7 h 8"/>
                    <a:gd name="T16" fmla="*/ 15 w 17"/>
                    <a:gd name="T17" fmla="*/ 7 h 8"/>
                    <a:gd name="T18" fmla="*/ 12 w 17"/>
                    <a:gd name="T19" fmla="*/ 8 h 8"/>
                    <a:gd name="T20" fmla="*/ 10 w 17"/>
                    <a:gd name="T21" fmla="*/ 8 h 8"/>
                    <a:gd name="T22" fmla="*/ 7 w 17"/>
                    <a:gd name="T23" fmla="*/ 8 h 8"/>
                    <a:gd name="T24" fmla="*/ 4 w 17"/>
                    <a:gd name="T25" fmla="*/ 7 h 8"/>
                    <a:gd name="T26" fmla="*/ 0 w 17"/>
                    <a:gd name="T27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" h="8">
                      <a:moveTo>
                        <a:pt x="0" y="4"/>
                      </a:moveTo>
                      <a:lnTo>
                        <a:pt x="1" y="2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1" y="1"/>
                      </a:lnTo>
                      <a:lnTo>
                        <a:pt x="12" y="1"/>
                      </a:lnTo>
                      <a:lnTo>
                        <a:pt x="16" y="3"/>
                      </a:lnTo>
                      <a:lnTo>
                        <a:pt x="17" y="7"/>
                      </a:lnTo>
                      <a:lnTo>
                        <a:pt x="15" y="7"/>
                      </a:lnTo>
                      <a:lnTo>
                        <a:pt x="12" y="8"/>
                      </a:lnTo>
                      <a:lnTo>
                        <a:pt x="10" y="8"/>
                      </a:lnTo>
                      <a:lnTo>
                        <a:pt x="7" y="8"/>
                      </a:lnTo>
                      <a:lnTo>
                        <a:pt x="4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93" name="Oval 1309"/>
                <p:cNvSpPr>
                  <a:spLocks noChangeArrowheads="1"/>
                </p:cNvSpPr>
                <p:nvPr/>
              </p:nvSpPr>
              <p:spPr bwMode="auto">
                <a:xfrm>
                  <a:off x="2970" y="1814"/>
                  <a:ext cx="11" cy="9"/>
                </a:xfrm>
                <a:prstGeom prst="ellipse">
                  <a:avLst/>
                </a:prstGeom>
                <a:solidFill>
                  <a:srgbClr val="7F3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94" name="Oval 1310"/>
                <p:cNvSpPr>
                  <a:spLocks noChangeArrowheads="1"/>
                </p:cNvSpPr>
                <p:nvPr/>
              </p:nvSpPr>
              <p:spPr bwMode="auto">
                <a:xfrm>
                  <a:off x="2972" y="1816"/>
                  <a:ext cx="7" cy="7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95" name="Oval 1311"/>
                <p:cNvSpPr>
                  <a:spLocks noChangeArrowheads="1"/>
                </p:cNvSpPr>
                <p:nvPr/>
              </p:nvSpPr>
              <p:spPr bwMode="auto">
                <a:xfrm>
                  <a:off x="2977" y="1819"/>
                  <a:ext cx="2" cy="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96" name="Freeform 1312"/>
                <p:cNvSpPr>
                  <a:spLocks/>
                </p:cNvSpPr>
                <p:nvPr/>
              </p:nvSpPr>
              <p:spPr bwMode="auto">
                <a:xfrm>
                  <a:off x="2965" y="1815"/>
                  <a:ext cx="19" cy="6"/>
                </a:xfrm>
                <a:custGeom>
                  <a:avLst/>
                  <a:gdLst>
                    <a:gd name="T0" fmla="*/ 2 w 19"/>
                    <a:gd name="T1" fmla="*/ 5 h 6"/>
                    <a:gd name="T2" fmla="*/ 0 w 19"/>
                    <a:gd name="T3" fmla="*/ 5 h 6"/>
                    <a:gd name="T4" fmla="*/ 3 w 19"/>
                    <a:gd name="T5" fmla="*/ 3 h 6"/>
                    <a:gd name="T6" fmla="*/ 5 w 19"/>
                    <a:gd name="T7" fmla="*/ 1 h 6"/>
                    <a:gd name="T8" fmla="*/ 8 w 19"/>
                    <a:gd name="T9" fmla="*/ 0 h 6"/>
                    <a:gd name="T10" fmla="*/ 12 w 19"/>
                    <a:gd name="T11" fmla="*/ 0 h 6"/>
                    <a:gd name="T12" fmla="*/ 15 w 19"/>
                    <a:gd name="T13" fmla="*/ 1 h 6"/>
                    <a:gd name="T14" fmla="*/ 16 w 19"/>
                    <a:gd name="T15" fmla="*/ 3 h 6"/>
                    <a:gd name="T16" fmla="*/ 18 w 19"/>
                    <a:gd name="T17" fmla="*/ 5 h 6"/>
                    <a:gd name="T18" fmla="*/ 19 w 19"/>
                    <a:gd name="T1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" h="6">
                      <a:moveTo>
                        <a:pt x="2" y="5"/>
                      </a:move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3"/>
                      </a:lnTo>
                      <a:lnTo>
                        <a:pt x="18" y="5"/>
                      </a:lnTo>
                      <a:lnTo>
                        <a:pt x="19" y="6"/>
                      </a:lnTo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97" name="Freeform 1313"/>
                <p:cNvSpPr>
                  <a:spLocks/>
                </p:cNvSpPr>
                <p:nvPr/>
              </p:nvSpPr>
              <p:spPr bwMode="auto">
                <a:xfrm>
                  <a:off x="2929" y="1809"/>
                  <a:ext cx="18" cy="8"/>
                </a:xfrm>
                <a:custGeom>
                  <a:avLst/>
                  <a:gdLst>
                    <a:gd name="T0" fmla="*/ 18 w 18"/>
                    <a:gd name="T1" fmla="*/ 6 h 8"/>
                    <a:gd name="T2" fmla="*/ 14 w 18"/>
                    <a:gd name="T3" fmla="*/ 3 h 8"/>
                    <a:gd name="T4" fmla="*/ 12 w 18"/>
                    <a:gd name="T5" fmla="*/ 1 h 8"/>
                    <a:gd name="T6" fmla="*/ 9 w 18"/>
                    <a:gd name="T7" fmla="*/ 1 h 8"/>
                    <a:gd name="T8" fmla="*/ 8 w 18"/>
                    <a:gd name="T9" fmla="*/ 0 h 8"/>
                    <a:gd name="T10" fmla="*/ 6 w 18"/>
                    <a:gd name="T11" fmla="*/ 0 h 8"/>
                    <a:gd name="T12" fmla="*/ 3 w 18"/>
                    <a:gd name="T13" fmla="*/ 1 h 8"/>
                    <a:gd name="T14" fmla="*/ 1 w 18"/>
                    <a:gd name="T15" fmla="*/ 3 h 8"/>
                    <a:gd name="T16" fmla="*/ 0 w 18"/>
                    <a:gd name="T17" fmla="*/ 5 h 8"/>
                    <a:gd name="T18" fmla="*/ 1 w 18"/>
                    <a:gd name="T19" fmla="*/ 6 h 8"/>
                    <a:gd name="T20" fmla="*/ 4 w 18"/>
                    <a:gd name="T21" fmla="*/ 7 h 8"/>
                    <a:gd name="T22" fmla="*/ 8 w 18"/>
                    <a:gd name="T23" fmla="*/ 8 h 8"/>
                    <a:gd name="T24" fmla="*/ 11 w 18"/>
                    <a:gd name="T25" fmla="*/ 8 h 8"/>
                    <a:gd name="T26" fmla="*/ 13 w 18"/>
                    <a:gd name="T27" fmla="*/ 7 h 8"/>
                    <a:gd name="T28" fmla="*/ 15 w 18"/>
                    <a:gd name="T29" fmla="*/ 6 h 8"/>
                    <a:gd name="T30" fmla="*/ 18 w 18"/>
                    <a:gd name="T3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8" h="8">
                      <a:moveTo>
                        <a:pt x="18" y="6"/>
                      </a:moveTo>
                      <a:lnTo>
                        <a:pt x="14" y="3"/>
                      </a:lnTo>
                      <a:lnTo>
                        <a:pt x="12" y="1"/>
                      </a:lnTo>
                      <a:lnTo>
                        <a:pt x="9" y="1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3" y="1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4" y="7"/>
                      </a:lnTo>
                      <a:lnTo>
                        <a:pt x="8" y="8"/>
                      </a:lnTo>
                      <a:lnTo>
                        <a:pt x="11" y="8"/>
                      </a:lnTo>
                      <a:lnTo>
                        <a:pt x="13" y="7"/>
                      </a:lnTo>
                      <a:lnTo>
                        <a:pt x="15" y="6"/>
                      </a:lnTo>
                      <a:lnTo>
                        <a:pt x="18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98" name="Oval 1314"/>
                <p:cNvSpPr>
                  <a:spLocks noChangeArrowheads="1"/>
                </p:cNvSpPr>
                <p:nvPr/>
              </p:nvSpPr>
              <p:spPr bwMode="auto">
                <a:xfrm>
                  <a:off x="2932" y="1808"/>
                  <a:ext cx="11" cy="9"/>
                </a:xfrm>
                <a:prstGeom prst="ellipse">
                  <a:avLst/>
                </a:prstGeom>
                <a:solidFill>
                  <a:srgbClr val="7F3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899" name="Oval 1315"/>
                <p:cNvSpPr>
                  <a:spLocks noChangeArrowheads="1"/>
                </p:cNvSpPr>
                <p:nvPr/>
              </p:nvSpPr>
              <p:spPr bwMode="auto">
                <a:xfrm>
                  <a:off x="2936" y="1812"/>
                  <a:ext cx="5" cy="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00" name="Oval 1316"/>
                <p:cNvSpPr>
                  <a:spLocks noChangeArrowheads="1"/>
                </p:cNvSpPr>
                <p:nvPr/>
              </p:nvSpPr>
              <p:spPr bwMode="auto">
                <a:xfrm>
                  <a:off x="2941" y="1812"/>
                  <a:ext cx="1" cy="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01" name="Freeform 1317"/>
                <p:cNvSpPr>
                  <a:spLocks/>
                </p:cNvSpPr>
                <p:nvPr/>
              </p:nvSpPr>
              <p:spPr bwMode="auto">
                <a:xfrm>
                  <a:off x="2926" y="1809"/>
                  <a:ext cx="19" cy="5"/>
                </a:xfrm>
                <a:custGeom>
                  <a:avLst/>
                  <a:gdLst>
                    <a:gd name="T0" fmla="*/ 19 w 19"/>
                    <a:gd name="T1" fmla="*/ 4 h 5"/>
                    <a:gd name="T2" fmla="*/ 17 w 19"/>
                    <a:gd name="T3" fmla="*/ 2 h 5"/>
                    <a:gd name="T4" fmla="*/ 15 w 19"/>
                    <a:gd name="T5" fmla="*/ 1 h 5"/>
                    <a:gd name="T6" fmla="*/ 12 w 19"/>
                    <a:gd name="T7" fmla="*/ 0 h 5"/>
                    <a:gd name="T8" fmla="*/ 10 w 19"/>
                    <a:gd name="T9" fmla="*/ 0 h 5"/>
                    <a:gd name="T10" fmla="*/ 8 w 19"/>
                    <a:gd name="T11" fmla="*/ 0 h 5"/>
                    <a:gd name="T12" fmla="*/ 6 w 19"/>
                    <a:gd name="T13" fmla="*/ 2 h 5"/>
                    <a:gd name="T14" fmla="*/ 4 w 19"/>
                    <a:gd name="T15" fmla="*/ 3 h 5"/>
                    <a:gd name="T16" fmla="*/ 2 w 19"/>
                    <a:gd name="T17" fmla="*/ 5 h 5"/>
                    <a:gd name="T18" fmla="*/ 0 w 19"/>
                    <a:gd name="T1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" h="5">
                      <a:moveTo>
                        <a:pt x="19" y="4"/>
                      </a:moveTo>
                      <a:lnTo>
                        <a:pt x="17" y="2"/>
                      </a:lnTo>
                      <a:lnTo>
                        <a:pt x="15" y="1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4" y="3"/>
                      </a:lnTo>
                      <a:lnTo>
                        <a:pt x="2" y="5"/>
                      </a:lnTo>
                      <a:lnTo>
                        <a:pt x="0" y="5"/>
                      </a:lnTo>
                    </a:path>
                  </a:pathLst>
                </a:cu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02" name="Freeform 1318"/>
                <p:cNvSpPr>
                  <a:spLocks/>
                </p:cNvSpPr>
                <p:nvPr/>
              </p:nvSpPr>
              <p:spPr bwMode="auto">
                <a:xfrm>
                  <a:off x="3257" y="2228"/>
                  <a:ext cx="47" cy="143"/>
                </a:xfrm>
                <a:custGeom>
                  <a:avLst/>
                  <a:gdLst>
                    <a:gd name="T0" fmla="*/ 35 w 47"/>
                    <a:gd name="T1" fmla="*/ 0 h 143"/>
                    <a:gd name="T2" fmla="*/ 33 w 47"/>
                    <a:gd name="T3" fmla="*/ 25 h 143"/>
                    <a:gd name="T4" fmla="*/ 33 w 47"/>
                    <a:gd name="T5" fmla="*/ 47 h 143"/>
                    <a:gd name="T6" fmla="*/ 31 w 47"/>
                    <a:gd name="T7" fmla="*/ 69 h 143"/>
                    <a:gd name="T8" fmla="*/ 33 w 47"/>
                    <a:gd name="T9" fmla="*/ 77 h 143"/>
                    <a:gd name="T10" fmla="*/ 37 w 47"/>
                    <a:gd name="T11" fmla="*/ 85 h 143"/>
                    <a:gd name="T12" fmla="*/ 41 w 47"/>
                    <a:gd name="T13" fmla="*/ 94 h 143"/>
                    <a:gd name="T14" fmla="*/ 42 w 47"/>
                    <a:gd name="T15" fmla="*/ 97 h 143"/>
                    <a:gd name="T16" fmla="*/ 43 w 47"/>
                    <a:gd name="T17" fmla="*/ 99 h 143"/>
                    <a:gd name="T18" fmla="*/ 45 w 47"/>
                    <a:gd name="T19" fmla="*/ 104 h 143"/>
                    <a:gd name="T20" fmla="*/ 47 w 47"/>
                    <a:gd name="T21" fmla="*/ 114 h 143"/>
                    <a:gd name="T22" fmla="*/ 45 w 47"/>
                    <a:gd name="T23" fmla="*/ 119 h 143"/>
                    <a:gd name="T24" fmla="*/ 43 w 47"/>
                    <a:gd name="T25" fmla="*/ 120 h 143"/>
                    <a:gd name="T26" fmla="*/ 42 w 47"/>
                    <a:gd name="T27" fmla="*/ 123 h 143"/>
                    <a:gd name="T28" fmla="*/ 41 w 47"/>
                    <a:gd name="T29" fmla="*/ 125 h 143"/>
                    <a:gd name="T30" fmla="*/ 38 w 47"/>
                    <a:gd name="T31" fmla="*/ 126 h 143"/>
                    <a:gd name="T32" fmla="*/ 38 w 47"/>
                    <a:gd name="T33" fmla="*/ 130 h 143"/>
                    <a:gd name="T34" fmla="*/ 37 w 47"/>
                    <a:gd name="T35" fmla="*/ 131 h 143"/>
                    <a:gd name="T36" fmla="*/ 32 w 47"/>
                    <a:gd name="T37" fmla="*/ 132 h 143"/>
                    <a:gd name="T38" fmla="*/ 30 w 47"/>
                    <a:gd name="T39" fmla="*/ 138 h 143"/>
                    <a:gd name="T40" fmla="*/ 20 w 47"/>
                    <a:gd name="T41" fmla="*/ 143 h 143"/>
                    <a:gd name="T42" fmla="*/ 14 w 47"/>
                    <a:gd name="T43" fmla="*/ 138 h 143"/>
                    <a:gd name="T44" fmla="*/ 12 w 47"/>
                    <a:gd name="T45" fmla="*/ 136 h 143"/>
                    <a:gd name="T46" fmla="*/ 11 w 47"/>
                    <a:gd name="T47" fmla="*/ 130 h 143"/>
                    <a:gd name="T48" fmla="*/ 17 w 47"/>
                    <a:gd name="T49" fmla="*/ 123 h 143"/>
                    <a:gd name="T50" fmla="*/ 14 w 47"/>
                    <a:gd name="T51" fmla="*/ 117 h 143"/>
                    <a:gd name="T52" fmla="*/ 9 w 47"/>
                    <a:gd name="T53" fmla="*/ 122 h 143"/>
                    <a:gd name="T54" fmla="*/ 9 w 47"/>
                    <a:gd name="T55" fmla="*/ 127 h 143"/>
                    <a:gd name="T56" fmla="*/ 7 w 47"/>
                    <a:gd name="T57" fmla="*/ 131 h 143"/>
                    <a:gd name="T58" fmla="*/ 5 w 47"/>
                    <a:gd name="T59" fmla="*/ 132 h 143"/>
                    <a:gd name="T60" fmla="*/ 3 w 47"/>
                    <a:gd name="T61" fmla="*/ 134 h 143"/>
                    <a:gd name="T62" fmla="*/ 0 w 47"/>
                    <a:gd name="T63" fmla="*/ 132 h 143"/>
                    <a:gd name="T64" fmla="*/ 1 w 47"/>
                    <a:gd name="T65" fmla="*/ 128 h 143"/>
                    <a:gd name="T66" fmla="*/ 1 w 47"/>
                    <a:gd name="T67" fmla="*/ 120 h 143"/>
                    <a:gd name="T68" fmla="*/ 3 w 47"/>
                    <a:gd name="T69" fmla="*/ 106 h 143"/>
                    <a:gd name="T70" fmla="*/ 5 w 47"/>
                    <a:gd name="T71" fmla="*/ 99 h 143"/>
                    <a:gd name="T72" fmla="*/ 8 w 47"/>
                    <a:gd name="T73" fmla="*/ 95 h 143"/>
                    <a:gd name="T74" fmla="*/ 12 w 47"/>
                    <a:gd name="T75" fmla="*/ 90 h 143"/>
                    <a:gd name="T76" fmla="*/ 13 w 47"/>
                    <a:gd name="T77" fmla="*/ 85 h 143"/>
                    <a:gd name="T78" fmla="*/ 14 w 47"/>
                    <a:gd name="T79" fmla="*/ 70 h 143"/>
                    <a:gd name="T80" fmla="*/ 7 w 47"/>
                    <a:gd name="T81" fmla="*/ 32 h 143"/>
                    <a:gd name="T82" fmla="*/ 3 w 47"/>
                    <a:gd name="T83" fmla="*/ 10 h 143"/>
                    <a:gd name="T84" fmla="*/ 35 w 47"/>
                    <a:gd name="T85" fmla="*/ 0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7" h="143">
                      <a:moveTo>
                        <a:pt x="35" y="0"/>
                      </a:moveTo>
                      <a:lnTo>
                        <a:pt x="33" y="25"/>
                      </a:lnTo>
                      <a:lnTo>
                        <a:pt x="33" y="47"/>
                      </a:lnTo>
                      <a:lnTo>
                        <a:pt x="31" y="69"/>
                      </a:lnTo>
                      <a:lnTo>
                        <a:pt x="33" y="77"/>
                      </a:lnTo>
                      <a:lnTo>
                        <a:pt x="37" y="85"/>
                      </a:lnTo>
                      <a:lnTo>
                        <a:pt x="41" y="94"/>
                      </a:lnTo>
                      <a:lnTo>
                        <a:pt x="42" y="97"/>
                      </a:lnTo>
                      <a:lnTo>
                        <a:pt x="43" y="99"/>
                      </a:lnTo>
                      <a:lnTo>
                        <a:pt x="45" y="104"/>
                      </a:lnTo>
                      <a:lnTo>
                        <a:pt x="47" y="114"/>
                      </a:lnTo>
                      <a:lnTo>
                        <a:pt x="45" y="119"/>
                      </a:lnTo>
                      <a:lnTo>
                        <a:pt x="43" y="120"/>
                      </a:lnTo>
                      <a:lnTo>
                        <a:pt x="42" y="123"/>
                      </a:lnTo>
                      <a:lnTo>
                        <a:pt x="41" y="125"/>
                      </a:lnTo>
                      <a:lnTo>
                        <a:pt x="38" y="126"/>
                      </a:lnTo>
                      <a:lnTo>
                        <a:pt x="38" y="130"/>
                      </a:lnTo>
                      <a:lnTo>
                        <a:pt x="37" y="131"/>
                      </a:lnTo>
                      <a:lnTo>
                        <a:pt x="32" y="132"/>
                      </a:lnTo>
                      <a:lnTo>
                        <a:pt x="30" y="138"/>
                      </a:lnTo>
                      <a:lnTo>
                        <a:pt x="20" y="143"/>
                      </a:lnTo>
                      <a:lnTo>
                        <a:pt x="14" y="138"/>
                      </a:lnTo>
                      <a:lnTo>
                        <a:pt x="12" y="136"/>
                      </a:lnTo>
                      <a:lnTo>
                        <a:pt x="11" y="130"/>
                      </a:lnTo>
                      <a:lnTo>
                        <a:pt x="17" y="123"/>
                      </a:lnTo>
                      <a:lnTo>
                        <a:pt x="14" y="117"/>
                      </a:lnTo>
                      <a:lnTo>
                        <a:pt x="9" y="122"/>
                      </a:lnTo>
                      <a:lnTo>
                        <a:pt x="9" y="127"/>
                      </a:lnTo>
                      <a:lnTo>
                        <a:pt x="7" y="131"/>
                      </a:lnTo>
                      <a:lnTo>
                        <a:pt x="5" y="132"/>
                      </a:lnTo>
                      <a:lnTo>
                        <a:pt x="3" y="134"/>
                      </a:lnTo>
                      <a:lnTo>
                        <a:pt x="0" y="132"/>
                      </a:lnTo>
                      <a:lnTo>
                        <a:pt x="1" y="128"/>
                      </a:lnTo>
                      <a:lnTo>
                        <a:pt x="1" y="120"/>
                      </a:lnTo>
                      <a:lnTo>
                        <a:pt x="3" y="106"/>
                      </a:lnTo>
                      <a:lnTo>
                        <a:pt x="5" y="99"/>
                      </a:lnTo>
                      <a:lnTo>
                        <a:pt x="8" y="95"/>
                      </a:lnTo>
                      <a:lnTo>
                        <a:pt x="12" y="90"/>
                      </a:lnTo>
                      <a:lnTo>
                        <a:pt x="13" y="85"/>
                      </a:lnTo>
                      <a:lnTo>
                        <a:pt x="14" y="70"/>
                      </a:lnTo>
                      <a:lnTo>
                        <a:pt x="7" y="32"/>
                      </a:lnTo>
                      <a:lnTo>
                        <a:pt x="3" y="10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FF9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03" name="Freeform 1319"/>
                <p:cNvSpPr>
                  <a:spLocks/>
                </p:cNvSpPr>
                <p:nvPr/>
              </p:nvSpPr>
              <p:spPr bwMode="auto">
                <a:xfrm>
                  <a:off x="3268" y="2339"/>
                  <a:ext cx="11" cy="28"/>
                </a:xfrm>
                <a:custGeom>
                  <a:avLst/>
                  <a:gdLst>
                    <a:gd name="T0" fmla="*/ 0 w 11"/>
                    <a:gd name="T1" fmla="*/ 0 h 28"/>
                    <a:gd name="T2" fmla="*/ 3 w 11"/>
                    <a:gd name="T3" fmla="*/ 4 h 28"/>
                    <a:gd name="T4" fmla="*/ 7 w 11"/>
                    <a:gd name="T5" fmla="*/ 9 h 28"/>
                    <a:gd name="T6" fmla="*/ 9 w 11"/>
                    <a:gd name="T7" fmla="*/ 12 h 28"/>
                    <a:gd name="T8" fmla="*/ 10 w 11"/>
                    <a:gd name="T9" fmla="*/ 14 h 28"/>
                    <a:gd name="T10" fmla="*/ 10 w 11"/>
                    <a:gd name="T11" fmla="*/ 17 h 28"/>
                    <a:gd name="T12" fmla="*/ 10 w 11"/>
                    <a:gd name="T13" fmla="*/ 20 h 28"/>
                    <a:gd name="T14" fmla="*/ 10 w 11"/>
                    <a:gd name="T15" fmla="*/ 22 h 28"/>
                    <a:gd name="T16" fmla="*/ 10 w 11"/>
                    <a:gd name="T17" fmla="*/ 25 h 28"/>
                    <a:gd name="T18" fmla="*/ 11 w 11"/>
                    <a:gd name="T19" fmla="*/ 28 h 28"/>
                    <a:gd name="T20" fmla="*/ 11 w 11"/>
                    <a:gd name="T21" fmla="*/ 28 h 28"/>
                    <a:gd name="T22" fmla="*/ 9 w 11"/>
                    <a:gd name="T23" fmla="*/ 23 h 28"/>
                    <a:gd name="T24" fmla="*/ 3 w 11"/>
                    <a:gd name="T25" fmla="*/ 24 h 28"/>
                    <a:gd name="T26" fmla="*/ 7 w 11"/>
                    <a:gd name="T27" fmla="*/ 20 h 28"/>
                    <a:gd name="T28" fmla="*/ 8 w 11"/>
                    <a:gd name="T29" fmla="*/ 19 h 28"/>
                    <a:gd name="T30" fmla="*/ 7 w 11"/>
                    <a:gd name="T31" fmla="*/ 17 h 28"/>
                    <a:gd name="T32" fmla="*/ 4 w 11"/>
                    <a:gd name="T33" fmla="*/ 18 h 28"/>
                    <a:gd name="T34" fmla="*/ 6 w 11"/>
                    <a:gd name="T35" fmla="*/ 11 h 28"/>
                    <a:gd name="T36" fmla="*/ 1 w 11"/>
                    <a:gd name="T37" fmla="*/ 3 h 28"/>
                    <a:gd name="T38" fmla="*/ 0 w 11"/>
                    <a:gd name="T3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1" h="28">
                      <a:moveTo>
                        <a:pt x="0" y="0"/>
                      </a:moveTo>
                      <a:lnTo>
                        <a:pt x="3" y="4"/>
                      </a:lnTo>
                      <a:lnTo>
                        <a:pt x="7" y="9"/>
                      </a:lnTo>
                      <a:lnTo>
                        <a:pt x="9" y="12"/>
                      </a:lnTo>
                      <a:lnTo>
                        <a:pt x="10" y="14"/>
                      </a:lnTo>
                      <a:lnTo>
                        <a:pt x="10" y="17"/>
                      </a:lnTo>
                      <a:lnTo>
                        <a:pt x="10" y="20"/>
                      </a:lnTo>
                      <a:lnTo>
                        <a:pt x="10" y="22"/>
                      </a:lnTo>
                      <a:lnTo>
                        <a:pt x="10" y="25"/>
                      </a:lnTo>
                      <a:lnTo>
                        <a:pt x="11" y="28"/>
                      </a:lnTo>
                      <a:lnTo>
                        <a:pt x="9" y="23"/>
                      </a:lnTo>
                      <a:lnTo>
                        <a:pt x="3" y="24"/>
                      </a:lnTo>
                      <a:lnTo>
                        <a:pt x="7" y="20"/>
                      </a:lnTo>
                      <a:lnTo>
                        <a:pt x="8" y="19"/>
                      </a:lnTo>
                      <a:lnTo>
                        <a:pt x="7" y="17"/>
                      </a:lnTo>
                      <a:lnTo>
                        <a:pt x="4" y="18"/>
                      </a:lnTo>
                      <a:lnTo>
                        <a:pt x="6" y="11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F3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04" name="Freeform 1320"/>
                <p:cNvSpPr>
                  <a:spLocks/>
                </p:cNvSpPr>
                <p:nvPr/>
              </p:nvSpPr>
              <p:spPr bwMode="auto">
                <a:xfrm>
                  <a:off x="3029" y="1973"/>
                  <a:ext cx="256" cy="408"/>
                </a:xfrm>
                <a:custGeom>
                  <a:avLst/>
                  <a:gdLst>
                    <a:gd name="T0" fmla="*/ 91 w 256"/>
                    <a:gd name="T1" fmla="*/ 3 h 408"/>
                    <a:gd name="T2" fmla="*/ 61 w 256"/>
                    <a:gd name="T3" fmla="*/ 6 h 408"/>
                    <a:gd name="T4" fmla="*/ 45 w 256"/>
                    <a:gd name="T5" fmla="*/ 21 h 408"/>
                    <a:gd name="T6" fmla="*/ 9 w 256"/>
                    <a:gd name="T7" fmla="*/ 61 h 408"/>
                    <a:gd name="T8" fmla="*/ 12 w 256"/>
                    <a:gd name="T9" fmla="*/ 79 h 408"/>
                    <a:gd name="T10" fmla="*/ 24 w 256"/>
                    <a:gd name="T11" fmla="*/ 96 h 408"/>
                    <a:gd name="T12" fmla="*/ 47 w 256"/>
                    <a:gd name="T13" fmla="*/ 93 h 408"/>
                    <a:gd name="T14" fmla="*/ 52 w 256"/>
                    <a:gd name="T15" fmla="*/ 107 h 408"/>
                    <a:gd name="T16" fmla="*/ 60 w 256"/>
                    <a:gd name="T17" fmla="*/ 135 h 408"/>
                    <a:gd name="T18" fmla="*/ 70 w 256"/>
                    <a:gd name="T19" fmla="*/ 151 h 408"/>
                    <a:gd name="T20" fmla="*/ 73 w 256"/>
                    <a:gd name="T21" fmla="*/ 177 h 408"/>
                    <a:gd name="T22" fmla="*/ 72 w 256"/>
                    <a:gd name="T23" fmla="*/ 215 h 408"/>
                    <a:gd name="T24" fmla="*/ 58 w 256"/>
                    <a:gd name="T25" fmla="*/ 285 h 408"/>
                    <a:gd name="T26" fmla="*/ 51 w 256"/>
                    <a:gd name="T27" fmla="*/ 346 h 408"/>
                    <a:gd name="T28" fmla="*/ 235 w 256"/>
                    <a:gd name="T29" fmla="*/ 408 h 408"/>
                    <a:gd name="T30" fmla="*/ 226 w 256"/>
                    <a:gd name="T31" fmla="*/ 346 h 408"/>
                    <a:gd name="T32" fmla="*/ 201 w 256"/>
                    <a:gd name="T33" fmla="*/ 248 h 408"/>
                    <a:gd name="T34" fmla="*/ 194 w 256"/>
                    <a:gd name="T35" fmla="*/ 209 h 408"/>
                    <a:gd name="T36" fmla="*/ 201 w 256"/>
                    <a:gd name="T37" fmla="*/ 158 h 408"/>
                    <a:gd name="T38" fmla="*/ 208 w 256"/>
                    <a:gd name="T39" fmla="*/ 139 h 408"/>
                    <a:gd name="T40" fmla="*/ 214 w 256"/>
                    <a:gd name="T41" fmla="*/ 159 h 408"/>
                    <a:gd name="T42" fmla="*/ 241 w 256"/>
                    <a:gd name="T43" fmla="*/ 152 h 408"/>
                    <a:gd name="T44" fmla="*/ 252 w 256"/>
                    <a:gd name="T45" fmla="*/ 122 h 408"/>
                    <a:gd name="T46" fmla="*/ 241 w 256"/>
                    <a:gd name="T47" fmla="*/ 62 h 408"/>
                    <a:gd name="T48" fmla="*/ 216 w 256"/>
                    <a:gd name="T49" fmla="*/ 34 h 408"/>
                    <a:gd name="T50" fmla="*/ 167 w 256"/>
                    <a:gd name="T51" fmla="*/ 5 h 408"/>
                    <a:gd name="T52" fmla="*/ 168 w 256"/>
                    <a:gd name="T53" fmla="*/ 23 h 408"/>
                    <a:gd name="T54" fmla="*/ 164 w 256"/>
                    <a:gd name="T55" fmla="*/ 36 h 408"/>
                    <a:gd name="T56" fmla="*/ 158 w 256"/>
                    <a:gd name="T57" fmla="*/ 45 h 408"/>
                    <a:gd name="T58" fmla="*/ 147 w 256"/>
                    <a:gd name="T59" fmla="*/ 52 h 408"/>
                    <a:gd name="T60" fmla="*/ 137 w 256"/>
                    <a:gd name="T61" fmla="*/ 52 h 408"/>
                    <a:gd name="T62" fmla="*/ 123 w 256"/>
                    <a:gd name="T63" fmla="*/ 48 h 408"/>
                    <a:gd name="T64" fmla="*/ 112 w 256"/>
                    <a:gd name="T65" fmla="*/ 40 h 408"/>
                    <a:gd name="T66" fmla="*/ 105 w 256"/>
                    <a:gd name="T67" fmla="*/ 33 h 408"/>
                    <a:gd name="T68" fmla="*/ 101 w 256"/>
                    <a:gd name="T69" fmla="*/ 23 h 408"/>
                    <a:gd name="T70" fmla="*/ 106 w 256"/>
                    <a:gd name="T71" fmla="*/ 0 h 4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6" h="408">
                      <a:moveTo>
                        <a:pt x="106" y="0"/>
                      </a:moveTo>
                      <a:lnTo>
                        <a:pt x="91" y="3"/>
                      </a:lnTo>
                      <a:lnTo>
                        <a:pt x="73" y="6"/>
                      </a:lnTo>
                      <a:lnTo>
                        <a:pt x="61" y="6"/>
                      </a:lnTo>
                      <a:lnTo>
                        <a:pt x="58" y="7"/>
                      </a:lnTo>
                      <a:lnTo>
                        <a:pt x="45" y="21"/>
                      </a:lnTo>
                      <a:lnTo>
                        <a:pt x="23" y="47"/>
                      </a:lnTo>
                      <a:lnTo>
                        <a:pt x="9" y="61"/>
                      </a:lnTo>
                      <a:lnTo>
                        <a:pt x="0" y="71"/>
                      </a:lnTo>
                      <a:lnTo>
                        <a:pt x="12" y="79"/>
                      </a:lnTo>
                      <a:lnTo>
                        <a:pt x="18" y="87"/>
                      </a:lnTo>
                      <a:lnTo>
                        <a:pt x="24" y="96"/>
                      </a:lnTo>
                      <a:lnTo>
                        <a:pt x="27" y="109"/>
                      </a:lnTo>
                      <a:lnTo>
                        <a:pt x="47" y="93"/>
                      </a:lnTo>
                      <a:lnTo>
                        <a:pt x="50" y="97"/>
                      </a:lnTo>
                      <a:lnTo>
                        <a:pt x="52" y="107"/>
                      </a:lnTo>
                      <a:lnTo>
                        <a:pt x="56" y="126"/>
                      </a:lnTo>
                      <a:lnTo>
                        <a:pt x="60" y="135"/>
                      </a:lnTo>
                      <a:lnTo>
                        <a:pt x="64" y="143"/>
                      </a:lnTo>
                      <a:lnTo>
                        <a:pt x="70" y="151"/>
                      </a:lnTo>
                      <a:lnTo>
                        <a:pt x="72" y="164"/>
                      </a:lnTo>
                      <a:lnTo>
                        <a:pt x="73" y="177"/>
                      </a:lnTo>
                      <a:lnTo>
                        <a:pt x="72" y="189"/>
                      </a:lnTo>
                      <a:lnTo>
                        <a:pt x="72" y="215"/>
                      </a:lnTo>
                      <a:lnTo>
                        <a:pt x="69" y="253"/>
                      </a:lnTo>
                      <a:lnTo>
                        <a:pt x="58" y="285"/>
                      </a:lnTo>
                      <a:lnTo>
                        <a:pt x="53" y="311"/>
                      </a:lnTo>
                      <a:lnTo>
                        <a:pt x="51" y="346"/>
                      </a:lnTo>
                      <a:lnTo>
                        <a:pt x="49" y="408"/>
                      </a:lnTo>
                      <a:lnTo>
                        <a:pt x="235" y="408"/>
                      </a:lnTo>
                      <a:lnTo>
                        <a:pt x="233" y="374"/>
                      </a:lnTo>
                      <a:lnTo>
                        <a:pt x="226" y="346"/>
                      </a:lnTo>
                      <a:lnTo>
                        <a:pt x="216" y="296"/>
                      </a:lnTo>
                      <a:lnTo>
                        <a:pt x="201" y="248"/>
                      </a:lnTo>
                      <a:lnTo>
                        <a:pt x="196" y="227"/>
                      </a:lnTo>
                      <a:lnTo>
                        <a:pt x="194" y="209"/>
                      </a:lnTo>
                      <a:lnTo>
                        <a:pt x="195" y="185"/>
                      </a:lnTo>
                      <a:lnTo>
                        <a:pt x="201" y="158"/>
                      </a:lnTo>
                      <a:lnTo>
                        <a:pt x="205" y="150"/>
                      </a:lnTo>
                      <a:lnTo>
                        <a:pt x="208" y="139"/>
                      </a:lnTo>
                      <a:lnTo>
                        <a:pt x="212" y="147"/>
                      </a:lnTo>
                      <a:lnTo>
                        <a:pt x="214" y="159"/>
                      </a:lnTo>
                      <a:lnTo>
                        <a:pt x="227" y="155"/>
                      </a:lnTo>
                      <a:lnTo>
                        <a:pt x="241" y="152"/>
                      </a:lnTo>
                      <a:lnTo>
                        <a:pt x="256" y="151"/>
                      </a:lnTo>
                      <a:lnTo>
                        <a:pt x="252" y="122"/>
                      </a:lnTo>
                      <a:lnTo>
                        <a:pt x="249" y="97"/>
                      </a:lnTo>
                      <a:lnTo>
                        <a:pt x="241" y="62"/>
                      </a:lnTo>
                      <a:lnTo>
                        <a:pt x="239" y="46"/>
                      </a:lnTo>
                      <a:lnTo>
                        <a:pt x="216" y="34"/>
                      </a:lnTo>
                      <a:lnTo>
                        <a:pt x="194" y="20"/>
                      </a:lnTo>
                      <a:lnTo>
                        <a:pt x="167" y="5"/>
                      </a:lnTo>
                      <a:lnTo>
                        <a:pt x="168" y="18"/>
                      </a:lnTo>
                      <a:lnTo>
                        <a:pt x="168" y="23"/>
                      </a:lnTo>
                      <a:lnTo>
                        <a:pt x="166" y="31"/>
                      </a:lnTo>
                      <a:lnTo>
                        <a:pt x="164" y="36"/>
                      </a:lnTo>
                      <a:lnTo>
                        <a:pt x="162" y="41"/>
                      </a:lnTo>
                      <a:lnTo>
                        <a:pt x="158" y="45"/>
                      </a:lnTo>
                      <a:lnTo>
                        <a:pt x="154" y="48"/>
                      </a:lnTo>
                      <a:lnTo>
                        <a:pt x="147" y="52"/>
                      </a:lnTo>
                      <a:lnTo>
                        <a:pt x="142" y="52"/>
                      </a:lnTo>
                      <a:lnTo>
                        <a:pt x="137" y="52"/>
                      </a:lnTo>
                      <a:lnTo>
                        <a:pt x="129" y="50"/>
                      </a:lnTo>
                      <a:lnTo>
                        <a:pt x="123" y="48"/>
                      </a:lnTo>
                      <a:lnTo>
                        <a:pt x="117" y="44"/>
                      </a:lnTo>
                      <a:lnTo>
                        <a:pt x="112" y="40"/>
                      </a:lnTo>
                      <a:lnTo>
                        <a:pt x="109" y="37"/>
                      </a:lnTo>
                      <a:lnTo>
                        <a:pt x="105" y="33"/>
                      </a:lnTo>
                      <a:lnTo>
                        <a:pt x="103" y="28"/>
                      </a:lnTo>
                      <a:lnTo>
                        <a:pt x="101" y="23"/>
                      </a:lnTo>
                      <a:lnTo>
                        <a:pt x="100" y="17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DFF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05" name="Freeform 1321"/>
                <p:cNvSpPr>
                  <a:spLocks/>
                </p:cNvSpPr>
                <p:nvPr/>
              </p:nvSpPr>
              <p:spPr bwMode="auto">
                <a:xfrm>
                  <a:off x="3029" y="1973"/>
                  <a:ext cx="115" cy="408"/>
                </a:xfrm>
                <a:custGeom>
                  <a:avLst/>
                  <a:gdLst>
                    <a:gd name="T0" fmla="*/ 91 w 115"/>
                    <a:gd name="T1" fmla="*/ 2 h 408"/>
                    <a:gd name="T2" fmla="*/ 61 w 115"/>
                    <a:gd name="T3" fmla="*/ 5 h 408"/>
                    <a:gd name="T4" fmla="*/ 46 w 115"/>
                    <a:gd name="T5" fmla="*/ 20 h 408"/>
                    <a:gd name="T6" fmla="*/ 9 w 115"/>
                    <a:gd name="T7" fmla="*/ 60 h 408"/>
                    <a:gd name="T8" fmla="*/ 12 w 115"/>
                    <a:gd name="T9" fmla="*/ 78 h 408"/>
                    <a:gd name="T10" fmla="*/ 24 w 115"/>
                    <a:gd name="T11" fmla="*/ 96 h 408"/>
                    <a:gd name="T12" fmla="*/ 47 w 115"/>
                    <a:gd name="T13" fmla="*/ 92 h 408"/>
                    <a:gd name="T14" fmla="*/ 52 w 115"/>
                    <a:gd name="T15" fmla="*/ 106 h 408"/>
                    <a:gd name="T16" fmla="*/ 61 w 115"/>
                    <a:gd name="T17" fmla="*/ 134 h 408"/>
                    <a:gd name="T18" fmla="*/ 70 w 115"/>
                    <a:gd name="T19" fmla="*/ 150 h 408"/>
                    <a:gd name="T20" fmla="*/ 73 w 115"/>
                    <a:gd name="T21" fmla="*/ 176 h 408"/>
                    <a:gd name="T22" fmla="*/ 72 w 115"/>
                    <a:gd name="T23" fmla="*/ 214 h 408"/>
                    <a:gd name="T24" fmla="*/ 58 w 115"/>
                    <a:gd name="T25" fmla="*/ 284 h 408"/>
                    <a:gd name="T26" fmla="*/ 51 w 115"/>
                    <a:gd name="T27" fmla="*/ 345 h 408"/>
                    <a:gd name="T28" fmla="*/ 72 w 115"/>
                    <a:gd name="T29" fmla="*/ 408 h 408"/>
                    <a:gd name="T30" fmla="*/ 75 w 115"/>
                    <a:gd name="T31" fmla="*/ 378 h 408"/>
                    <a:gd name="T32" fmla="*/ 84 w 115"/>
                    <a:gd name="T33" fmla="*/ 366 h 408"/>
                    <a:gd name="T34" fmla="*/ 94 w 115"/>
                    <a:gd name="T35" fmla="*/ 363 h 408"/>
                    <a:gd name="T36" fmla="*/ 98 w 115"/>
                    <a:gd name="T37" fmla="*/ 350 h 408"/>
                    <a:gd name="T38" fmla="*/ 97 w 115"/>
                    <a:gd name="T39" fmla="*/ 336 h 408"/>
                    <a:gd name="T40" fmla="*/ 97 w 115"/>
                    <a:gd name="T41" fmla="*/ 320 h 408"/>
                    <a:gd name="T42" fmla="*/ 96 w 115"/>
                    <a:gd name="T43" fmla="*/ 305 h 408"/>
                    <a:gd name="T44" fmla="*/ 99 w 115"/>
                    <a:gd name="T45" fmla="*/ 284 h 408"/>
                    <a:gd name="T46" fmla="*/ 103 w 115"/>
                    <a:gd name="T47" fmla="*/ 256 h 408"/>
                    <a:gd name="T48" fmla="*/ 106 w 115"/>
                    <a:gd name="T49" fmla="*/ 239 h 408"/>
                    <a:gd name="T50" fmla="*/ 107 w 115"/>
                    <a:gd name="T51" fmla="*/ 219 h 408"/>
                    <a:gd name="T52" fmla="*/ 105 w 115"/>
                    <a:gd name="T53" fmla="*/ 204 h 408"/>
                    <a:gd name="T54" fmla="*/ 100 w 115"/>
                    <a:gd name="T55" fmla="*/ 185 h 408"/>
                    <a:gd name="T56" fmla="*/ 111 w 115"/>
                    <a:gd name="T57" fmla="*/ 183 h 408"/>
                    <a:gd name="T58" fmla="*/ 115 w 115"/>
                    <a:gd name="T59" fmla="*/ 178 h 408"/>
                    <a:gd name="T60" fmla="*/ 106 w 115"/>
                    <a:gd name="T61" fmla="*/ 140 h 408"/>
                    <a:gd name="T62" fmla="*/ 112 w 115"/>
                    <a:gd name="T63" fmla="*/ 132 h 408"/>
                    <a:gd name="T64" fmla="*/ 109 w 115"/>
                    <a:gd name="T65" fmla="*/ 106 h 408"/>
                    <a:gd name="T66" fmla="*/ 108 w 115"/>
                    <a:gd name="T67" fmla="*/ 76 h 408"/>
                    <a:gd name="T68" fmla="*/ 108 w 115"/>
                    <a:gd name="T69" fmla="*/ 46 h 408"/>
                    <a:gd name="T70" fmla="*/ 109 w 115"/>
                    <a:gd name="T71" fmla="*/ 36 h 408"/>
                    <a:gd name="T72" fmla="*/ 103 w 115"/>
                    <a:gd name="T73" fmla="*/ 27 h 408"/>
                    <a:gd name="T74" fmla="*/ 101 w 115"/>
                    <a:gd name="T75" fmla="*/ 16 h 4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15" h="408">
                      <a:moveTo>
                        <a:pt x="106" y="0"/>
                      </a:moveTo>
                      <a:lnTo>
                        <a:pt x="91" y="2"/>
                      </a:lnTo>
                      <a:lnTo>
                        <a:pt x="73" y="5"/>
                      </a:lnTo>
                      <a:lnTo>
                        <a:pt x="61" y="5"/>
                      </a:lnTo>
                      <a:lnTo>
                        <a:pt x="58" y="6"/>
                      </a:lnTo>
                      <a:lnTo>
                        <a:pt x="46" y="20"/>
                      </a:lnTo>
                      <a:lnTo>
                        <a:pt x="23" y="46"/>
                      </a:lnTo>
                      <a:lnTo>
                        <a:pt x="9" y="60"/>
                      </a:lnTo>
                      <a:lnTo>
                        <a:pt x="0" y="70"/>
                      </a:lnTo>
                      <a:lnTo>
                        <a:pt x="12" y="78"/>
                      </a:lnTo>
                      <a:lnTo>
                        <a:pt x="18" y="87"/>
                      </a:lnTo>
                      <a:lnTo>
                        <a:pt x="24" y="96"/>
                      </a:lnTo>
                      <a:lnTo>
                        <a:pt x="27" y="108"/>
                      </a:lnTo>
                      <a:lnTo>
                        <a:pt x="47" y="92"/>
                      </a:lnTo>
                      <a:lnTo>
                        <a:pt x="50" y="96"/>
                      </a:lnTo>
                      <a:lnTo>
                        <a:pt x="52" y="106"/>
                      </a:lnTo>
                      <a:lnTo>
                        <a:pt x="56" y="125"/>
                      </a:lnTo>
                      <a:lnTo>
                        <a:pt x="61" y="134"/>
                      </a:lnTo>
                      <a:lnTo>
                        <a:pt x="64" y="142"/>
                      </a:lnTo>
                      <a:lnTo>
                        <a:pt x="70" y="150"/>
                      </a:lnTo>
                      <a:lnTo>
                        <a:pt x="72" y="164"/>
                      </a:lnTo>
                      <a:lnTo>
                        <a:pt x="73" y="176"/>
                      </a:lnTo>
                      <a:lnTo>
                        <a:pt x="72" y="188"/>
                      </a:lnTo>
                      <a:lnTo>
                        <a:pt x="72" y="214"/>
                      </a:lnTo>
                      <a:lnTo>
                        <a:pt x="69" y="252"/>
                      </a:lnTo>
                      <a:lnTo>
                        <a:pt x="58" y="284"/>
                      </a:lnTo>
                      <a:lnTo>
                        <a:pt x="54" y="310"/>
                      </a:lnTo>
                      <a:lnTo>
                        <a:pt x="51" y="345"/>
                      </a:lnTo>
                      <a:lnTo>
                        <a:pt x="49" y="405"/>
                      </a:lnTo>
                      <a:lnTo>
                        <a:pt x="72" y="408"/>
                      </a:lnTo>
                      <a:lnTo>
                        <a:pt x="73" y="389"/>
                      </a:lnTo>
                      <a:lnTo>
                        <a:pt x="75" y="378"/>
                      </a:lnTo>
                      <a:lnTo>
                        <a:pt x="79" y="370"/>
                      </a:lnTo>
                      <a:lnTo>
                        <a:pt x="84" y="366"/>
                      </a:lnTo>
                      <a:lnTo>
                        <a:pt x="90" y="365"/>
                      </a:lnTo>
                      <a:lnTo>
                        <a:pt x="94" y="363"/>
                      </a:lnTo>
                      <a:lnTo>
                        <a:pt x="96" y="357"/>
                      </a:lnTo>
                      <a:lnTo>
                        <a:pt x="98" y="350"/>
                      </a:lnTo>
                      <a:lnTo>
                        <a:pt x="97" y="343"/>
                      </a:lnTo>
                      <a:lnTo>
                        <a:pt x="97" y="336"/>
                      </a:lnTo>
                      <a:lnTo>
                        <a:pt x="96" y="328"/>
                      </a:lnTo>
                      <a:lnTo>
                        <a:pt x="97" y="320"/>
                      </a:lnTo>
                      <a:lnTo>
                        <a:pt x="96" y="313"/>
                      </a:lnTo>
                      <a:lnTo>
                        <a:pt x="96" y="305"/>
                      </a:lnTo>
                      <a:lnTo>
                        <a:pt x="98" y="296"/>
                      </a:lnTo>
                      <a:lnTo>
                        <a:pt x="99" y="284"/>
                      </a:lnTo>
                      <a:lnTo>
                        <a:pt x="101" y="262"/>
                      </a:lnTo>
                      <a:lnTo>
                        <a:pt x="103" y="256"/>
                      </a:lnTo>
                      <a:lnTo>
                        <a:pt x="107" y="250"/>
                      </a:lnTo>
                      <a:lnTo>
                        <a:pt x="106" y="239"/>
                      </a:lnTo>
                      <a:lnTo>
                        <a:pt x="106" y="230"/>
                      </a:lnTo>
                      <a:lnTo>
                        <a:pt x="107" y="219"/>
                      </a:lnTo>
                      <a:lnTo>
                        <a:pt x="107" y="211"/>
                      </a:lnTo>
                      <a:lnTo>
                        <a:pt x="105" y="204"/>
                      </a:lnTo>
                      <a:lnTo>
                        <a:pt x="102" y="194"/>
                      </a:lnTo>
                      <a:lnTo>
                        <a:pt x="100" y="185"/>
                      </a:lnTo>
                      <a:lnTo>
                        <a:pt x="101" y="179"/>
                      </a:lnTo>
                      <a:lnTo>
                        <a:pt x="111" y="183"/>
                      </a:lnTo>
                      <a:lnTo>
                        <a:pt x="115" y="181"/>
                      </a:lnTo>
                      <a:lnTo>
                        <a:pt x="115" y="178"/>
                      </a:lnTo>
                      <a:lnTo>
                        <a:pt x="114" y="174"/>
                      </a:lnTo>
                      <a:lnTo>
                        <a:pt x="106" y="140"/>
                      </a:lnTo>
                      <a:lnTo>
                        <a:pt x="114" y="146"/>
                      </a:lnTo>
                      <a:lnTo>
                        <a:pt x="112" y="132"/>
                      </a:lnTo>
                      <a:lnTo>
                        <a:pt x="110" y="119"/>
                      </a:lnTo>
                      <a:lnTo>
                        <a:pt x="109" y="106"/>
                      </a:lnTo>
                      <a:lnTo>
                        <a:pt x="107" y="93"/>
                      </a:lnTo>
                      <a:lnTo>
                        <a:pt x="108" y="76"/>
                      </a:lnTo>
                      <a:lnTo>
                        <a:pt x="107" y="57"/>
                      </a:lnTo>
                      <a:lnTo>
                        <a:pt x="108" y="46"/>
                      </a:lnTo>
                      <a:lnTo>
                        <a:pt x="113" y="39"/>
                      </a:lnTo>
                      <a:lnTo>
                        <a:pt x="109" y="36"/>
                      </a:lnTo>
                      <a:lnTo>
                        <a:pt x="105" y="32"/>
                      </a:lnTo>
                      <a:lnTo>
                        <a:pt x="103" y="27"/>
                      </a:lnTo>
                      <a:lnTo>
                        <a:pt x="101" y="22"/>
                      </a:lnTo>
                      <a:lnTo>
                        <a:pt x="101" y="16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BFF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06" name="Freeform 1322"/>
                <p:cNvSpPr>
                  <a:spLocks/>
                </p:cNvSpPr>
                <p:nvPr/>
              </p:nvSpPr>
              <p:spPr bwMode="auto">
                <a:xfrm>
                  <a:off x="3159" y="1976"/>
                  <a:ext cx="127" cy="403"/>
                </a:xfrm>
                <a:custGeom>
                  <a:avLst/>
                  <a:gdLst>
                    <a:gd name="T0" fmla="*/ 5 w 127"/>
                    <a:gd name="T1" fmla="*/ 173 h 403"/>
                    <a:gd name="T2" fmla="*/ 8 w 127"/>
                    <a:gd name="T3" fmla="*/ 220 h 403"/>
                    <a:gd name="T4" fmla="*/ 12 w 127"/>
                    <a:gd name="T5" fmla="*/ 281 h 403"/>
                    <a:gd name="T6" fmla="*/ 15 w 127"/>
                    <a:gd name="T7" fmla="*/ 296 h 403"/>
                    <a:gd name="T8" fmla="*/ 24 w 127"/>
                    <a:gd name="T9" fmla="*/ 351 h 403"/>
                    <a:gd name="T10" fmla="*/ 24 w 127"/>
                    <a:gd name="T11" fmla="*/ 365 h 403"/>
                    <a:gd name="T12" fmla="*/ 28 w 127"/>
                    <a:gd name="T13" fmla="*/ 375 h 403"/>
                    <a:gd name="T14" fmla="*/ 38 w 127"/>
                    <a:gd name="T15" fmla="*/ 384 h 403"/>
                    <a:gd name="T16" fmla="*/ 66 w 127"/>
                    <a:gd name="T17" fmla="*/ 388 h 403"/>
                    <a:gd name="T18" fmla="*/ 84 w 127"/>
                    <a:gd name="T19" fmla="*/ 390 h 403"/>
                    <a:gd name="T20" fmla="*/ 106 w 127"/>
                    <a:gd name="T21" fmla="*/ 402 h 403"/>
                    <a:gd name="T22" fmla="*/ 97 w 127"/>
                    <a:gd name="T23" fmla="*/ 342 h 403"/>
                    <a:gd name="T24" fmla="*/ 71 w 127"/>
                    <a:gd name="T25" fmla="*/ 244 h 403"/>
                    <a:gd name="T26" fmla="*/ 64 w 127"/>
                    <a:gd name="T27" fmla="*/ 204 h 403"/>
                    <a:gd name="T28" fmla="*/ 72 w 127"/>
                    <a:gd name="T29" fmla="*/ 154 h 403"/>
                    <a:gd name="T30" fmla="*/ 79 w 127"/>
                    <a:gd name="T31" fmla="*/ 134 h 403"/>
                    <a:gd name="T32" fmla="*/ 85 w 127"/>
                    <a:gd name="T33" fmla="*/ 155 h 403"/>
                    <a:gd name="T34" fmla="*/ 111 w 127"/>
                    <a:gd name="T35" fmla="*/ 148 h 403"/>
                    <a:gd name="T36" fmla="*/ 123 w 127"/>
                    <a:gd name="T37" fmla="*/ 117 h 403"/>
                    <a:gd name="T38" fmla="*/ 111 w 127"/>
                    <a:gd name="T39" fmla="*/ 57 h 403"/>
                    <a:gd name="T40" fmla="*/ 87 w 127"/>
                    <a:gd name="T41" fmla="*/ 29 h 403"/>
                    <a:gd name="T42" fmla="*/ 38 w 127"/>
                    <a:gd name="T43" fmla="*/ 0 h 403"/>
                    <a:gd name="T44" fmla="*/ 39 w 127"/>
                    <a:gd name="T45" fmla="*/ 19 h 403"/>
                    <a:gd name="T46" fmla="*/ 35 w 127"/>
                    <a:gd name="T47" fmla="*/ 31 h 403"/>
                    <a:gd name="T48" fmla="*/ 29 w 127"/>
                    <a:gd name="T49" fmla="*/ 45 h 403"/>
                    <a:gd name="T50" fmla="*/ 20 w 127"/>
                    <a:gd name="T51" fmla="*/ 67 h 403"/>
                    <a:gd name="T52" fmla="*/ 12 w 127"/>
                    <a:gd name="T53" fmla="*/ 69 h 403"/>
                    <a:gd name="T54" fmla="*/ 8 w 127"/>
                    <a:gd name="T55" fmla="*/ 77 h 403"/>
                    <a:gd name="T56" fmla="*/ 7 w 127"/>
                    <a:gd name="T57" fmla="*/ 100 h 403"/>
                    <a:gd name="T58" fmla="*/ 2 w 127"/>
                    <a:gd name="T59" fmla="*/ 115 h 403"/>
                    <a:gd name="T60" fmla="*/ 0 w 127"/>
                    <a:gd name="T61" fmla="*/ 127 h 403"/>
                    <a:gd name="T62" fmla="*/ 2 w 127"/>
                    <a:gd name="T63" fmla="*/ 145 h 4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27" h="403">
                      <a:moveTo>
                        <a:pt x="3" y="158"/>
                      </a:moveTo>
                      <a:lnTo>
                        <a:pt x="5" y="173"/>
                      </a:lnTo>
                      <a:lnTo>
                        <a:pt x="6" y="188"/>
                      </a:lnTo>
                      <a:lnTo>
                        <a:pt x="8" y="220"/>
                      </a:lnTo>
                      <a:lnTo>
                        <a:pt x="10" y="250"/>
                      </a:lnTo>
                      <a:lnTo>
                        <a:pt x="12" y="281"/>
                      </a:lnTo>
                      <a:lnTo>
                        <a:pt x="13" y="289"/>
                      </a:lnTo>
                      <a:lnTo>
                        <a:pt x="15" y="296"/>
                      </a:lnTo>
                      <a:lnTo>
                        <a:pt x="18" y="305"/>
                      </a:lnTo>
                      <a:lnTo>
                        <a:pt x="24" y="351"/>
                      </a:lnTo>
                      <a:lnTo>
                        <a:pt x="24" y="361"/>
                      </a:lnTo>
                      <a:lnTo>
                        <a:pt x="24" y="365"/>
                      </a:lnTo>
                      <a:lnTo>
                        <a:pt x="24" y="370"/>
                      </a:lnTo>
                      <a:lnTo>
                        <a:pt x="28" y="375"/>
                      </a:lnTo>
                      <a:lnTo>
                        <a:pt x="31" y="380"/>
                      </a:lnTo>
                      <a:lnTo>
                        <a:pt x="38" y="384"/>
                      </a:lnTo>
                      <a:lnTo>
                        <a:pt x="48" y="386"/>
                      </a:lnTo>
                      <a:lnTo>
                        <a:pt x="66" y="388"/>
                      </a:lnTo>
                      <a:lnTo>
                        <a:pt x="78" y="390"/>
                      </a:lnTo>
                      <a:lnTo>
                        <a:pt x="84" y="390"/>
                      </a:lnTo>
                      <a:lnTo>
                        <a:pt x="98" y="403"/>
                      </a:lnTo>
                      <a:lnTo>
                        <a:pt x="106" y="402"/>
                      </a:lnTo>
                      <a:lnTo>
                        <a:pt x="103" y="369"/>
                      </a:lnTo>
                      <a:lnTo>
                        <a:pt x="97" y="342"/>
                      </a:lnTo>
                      <a:lnTo>
                        <a:pt x="87" y="292"/>
                      </a:lnTo>
                      <a:lnTo>
                        <a:pt x="71" y="244"/>
                      </a:lnTo>
                      <a:lnTo>
                        <a:pt x="67" y="223"/>
                      </a:lnTo>
                      <a:lnTo>
                        <a:pt x="64" y="204"/>
                      </a:lnTo>
                      <a:lnTo>
                        <a:pt x="66" y="181"/>
                      </a:lnTo>
                      <a:lnTo>
                        <a:pt x="72" y="154"/>
                      </a:lnTo>
                      <a:lnTo>
                        <a:pt x="75" y="145"/>
                      </a:lnTo>
                      <a:lnTo>
                        <a:pt x="79" y="134"/>
                      </a:lnTo>
                      <a:lnTo>
                        <a:pt x="83" y="142"/>
                      </a:lnTo>
                      <a:lnTo>
                        <a:pt x="85" y="155"/>
                      </a:lnTo>
                      <a:lnTo>
                        <a:pt x="98" y="150"/>
                      </a:lnTo>
                      <a:lnTo>
                        <a:pt x="111" y="148"/>
                      </a:lnTo>
                      <a:lnTo>
                        <a:pt x="127" y="146"/>
                      </a:lnTo>
                      <a:lnTo>
                        <a:pt x="123" y="117"/>
                      </a:lnTo>
                      <a:lnTo>
                        <a:pt x="120" y="93"/>
                      </a:lnTo>
                      <a:lnTo>
                        <a:pt x="111" y="57"/>
                      </a:lnTo>
                      <a:lnTo>
                        <a:pt x="110" y="42"/>
                      </a:lnTo>
                      <a:lnTo>
                        <a:pt x="87" y="29"/>
                      </a:lnTo>
                      <a:lnTo>
                        <a:pt x="64" y="16"/>
                      </a:lnTo>
                      <a:lnTo>
                        <a:pt x="38" y="0"/>
                      </a:lnTo>
                      <a:lnTo>
                        <a:pt x="39" y="13"/>
                      </a:lnTo>
                      <a:lnTo>
                        <a:pt x="39" y="19"/>
                      </a:lnTo>
                      <a:lnTo>
                        <a:pt x="37" y="26"/>
                      </a:lnTo>
                      <a:lnTo>
                        <a:pt x="35" y="31"/>
                      </a:lnTo>
                      <a:lnTo>
                        <a:pt x="33" y="36"/>
                      </a:lnTo>
                      <a:lnTo>
                        <a:pt x="29" y="45"/>
                      </a:lnTo>
                      <a:lnTo>
                        <a:pt x="24" y="57"/>
                      </a:lnTo>
                      <a:lnTo>
                        <a:pt x="20" y="67"/>
                      </a:lnTo>
                      <a:lnTo>
                        <a:pt x="16" y="68"/>
                      </a:lnTo>
                      <a:lnTo>
                        <a:pt x="12" y="69"/>
                      </a:lnTo>
                      <a:lnTo>
                        <a:pt x="8" y="72"/>
                      </a:lnTo>
                      <a:lnTo>
                        <a:pt x="8" y="77"/>
                      </a:lnTo>
                      <a:lnTo>
                        <a:pt x="8" y="89"/>
                      </a:lnTo>
                      <a:lnTo>
                        <a:pt x="7" y="100"/>
                      </a:lnTo>
                      <a:lnTo>
                        <a:pt x="3" y="110"/>
                      </a:lnTo>
                      <a:lnTo>
                        <a:pt x="2" y="115"/>
                      </a:lnTo>
                      <a:lnTo>
                        <a:pt x="0" y="122"/>
                      </a:lnTo>
                      <a:lnTo>
                        <a:pt x="0" y="127"/>
                      </a:lnTo>
                      <a:lnTo>
                        <a:pt x="1" y="134"/>
                      </a:lnTo>
                      <a:lnTo>
                        <a:pt x="2" y="145"/>
                      </a:lnTo>
                      <a:lnTo>
                        <a:pt x="3" y="158"/>
                      </a:lnTo>
                      <a:close/>
                    </a:path>
                  </a:pathLst>
                </a:custGeom>
                <a:solidFill>
                  <a:srgbClr val="BFF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07" name="Freeform 1323"/>
                <p:cNvSpPr>
                  <a:spLocks/>
                </p:cNvSpPr>
                <p:nvPr/>
              </p:nvSpPr>
              <p:spPr bwMode="auto">
                <a:xfrm>
                  <a:off x="3127" y="1919"/>
                  <a:ext cx="68" cy="113"/>
                </a:xfrm>
                <a:custGeom>
                  <a:avLst/>
                  <a:gdLst>
                    <a:gd name="T0" fmla="*/ 58 w 68"/>
                    <a:gd name="T1" fmla="*/ 0 h 113"/>
                    <a:gd name="T2" fmla="*/ 61 w 68"/>
                    <a:gd name="T3" fmla="*/ 32 h 113"/>
                    <a:gd name="T4" fmla="*/ 63 w 68"/>
                    <a:gd name="T5" fmla="*/ 49 h 113"/>
                    <a:gd name="T6" fmla="*/ 65 w 68"/>
                    <a:gd name="T7" fmla="*/ 55 h 113"/>
                    <a:gd name="T8" fmla="*/ 68 w 68"/>
                    <a:gd name="T9" fmla="*/ 69 h 113"/>
                    <a:gd name="T10" fmla="*/ 66 w 68"/>
                    <a:gd name="T11" fmla="*/ 80 h 113"/>
                    <a:gd name="T12" fmla="*/ 63 w 68"/>
                    <a:gd name="T13" fmla="*/ 91 h 113"/>
                    <a:gd name="T14" fmla="*/ 59 w 68"/>
                    <a:gd name="T15" fmla="*/ 102 h 113"/>
                    <a:gd name="T16" fmla="*/ 54 w 68"/>
                    <a:gd name="T17" fmla="*/ 107 h 113"/>
                    <a:gd name="T18" fmla="*/ 46 w 68"/>
                    <a:gd name="T19" fmla="*/ 111 h 113"/>
                    <a:gd name="T20" fmla="*/ 36 w 68"/>
                    <a:gd name="T21" fmla="*/ 113 h 113"/>
                    <a:gd name="T22" fmla="*/ 25 w 68"/>
                    <a:gd name="T23" fmla="*/ 111 h 113"/>
                    <a:gd name="T24" fmla="*/ 16 w 68"/>
                    <a:gd name="T25" fmla="*/ 106 h 113"/>
                    <a:gd name="T26" fmla="*/ 10 w 68"/>
                    <a:gd name="T27" fmla="*/ 102 h 113"/>
                    <a:gd name="T28" fmla="*/ 5 w 68"/>
                    <a:gd name="T29" fmla="*/ 95 h 113"/>
                    <a:gd name="T30" fmla="*/ 0 w 68"/>
                    <a:gd name="T31" fmla="*/ 85 h 113"/>
                    <a:gd name="T32" fmla="*/ 0 w 68"/>
                    <a:gd name="T33" fmla="*/ 79 h 113"/>
                    <a:gd name="T34" fmla="*/ 0 w 68"/>
                    <a:gd name="T35" fmla="*/ 72 h 113"/>
                    <a:gd name="T36" fmla="*/ 2 w 68"/>
                    <a:gd name="T37" fmla="*/ 67 h 113"/>
                    <a:gd name="T38" fmla="*/ 6 w 68"/>
                    <a:gd name="T39" fmla="*/ 62 h 113"/>
                    <a:gd name="T40" fmla="*/ 12 w 68"/>
                    <a:gd name="T41" fmla="*/ 57 h 113"/>
                    <a:gd name="T42" fmla="*/ 13 w 68"/>
                    <a:gd name="T43" fmla="*/ 46 h 113"/>
                    <a:gd name="T44" fmla="*/ 12 w 68"/>
                    <a:gd name="T45" fmla="*/ 29 h 113"/>
                    <a:gd name="T46" fmla="*/ 22 w 68"/>
                    <a:gd name="T47" fmla="*/ 29 h 113"/>
                    <a:gd name="T48" fmla="*/ 29 w 68"/>
                    <a:gd name="T49" fmla="*/ 27 h 113"/>
                    <a:gd name="T50" fmla="*/ 36 w 68"/>
                    <a:gd name="T51" fmla="*/ 23 h 113"/>
                    <a:gd name="T52" fmla="*/ 40 w 68"/>
                    <a:gd name="T53" fmla="*/ 17 h 113"/>
                    <a:gd name="T54" fmla="*/ 47 w 68"/>
                    <a:gd name="T55" fmla="*/ 9 h 113"/>
                    <a:gd name="T56" fmla="*/ 58 w 68"/>
                    <a:gd name="T57" fmla="*/ 0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68" h="113">
                      <a:moveTo>
                        <a:pt x="58" y="0"/>
                      </a:moveTo>
                      <a:lnTo>
                        <a:pt x="61" y="32"/>
                      </a:lnTo>
                      <a:lnTo>
                        <a:pt x="63" y="49"/>
                      </a:lnTo>
                      <a:lnTo>
                        <a:pt x="65" y="55"/>
                      </a:lnTo>
                      <a:lnTo>
                        <a:pt x="68" y="69"/>
                      </a:lnTo>
                      <a:lnTo>
                        <a:pt x="66" y="80"/>
                      </a:lnTo>
                      <a:lnTo>
                        <a:pt x="63" y="91"/>
                      </a:lnTo>
                      <a:lnTo>
                        <a:pt x="59" y="102"/>
                      </a:lnTo>
                      <a:lnTo>
                        <a:pt x="54" y="107"/>
                      </a:lnTo>
                      <a:lnTo>
                        <a:pt x="46" y="111"/>
                      </a:lnTo>
                      <a:lnTo>
                        <a:pt x="36" y="113"/>
                      </a:lnTo>
                      <a:lnTo>
                        <a:pt x="25" y="111"/>
                      </a:lnTo>
                      <a:lnTo>
                        <a:pt x="16" y="106"/>
                      </a:lnTo>
                      <a:lnTo>
                        <a:pt x="10" y="102"/>
                      </a:lnTo>
                      <a:lnTo>
                        <a:pt x="5" y="95"/>
                      </a:lnTo>
                      <a:lnTo>
                        <a:pt x="0" y="85"/>
                      </a:lnTo>
                      <a:lnTo>
                        <a:pt x="0" y="79"/>
                      </a:lnTo>
                      <a:lnTo>
                        <a:pt x="0" y="72"/>
                      </a:lnTo>
                      <a:lnTo>
                        <a:pt x="2" y="67"/>
                      </a:lnTo>
                      <a:lnTo>
                        <a:pt x="6" y="62"/>
                      </a:lnTo>
                      <a:lnTo>
                        <a:pt x="12" y="57"/>
                      </a:lnTo>
                      <a:lnTo>
                        <a:pt x="13" y="46"/>
                      </a:lnTo>
                      <a:lnTo>
                        <a:pt x="12" y="29"/>
                      </a:lnTo>
                      <a:lnTo>
                        <a:pt x="22" y="29"/>
                      </a:lnTo>
                      <a:lnTo>
                        <a:pt x="29" y="27"/>
                      </a:lnTo>
                      <a:lnTo>
                        <a:pt x="36" y="23"/>
                      </a:lnTo>
                      <a:lnTo>
                        <a:pt x="40" y="17"/>
                      </a:lnTo>
                      <a:lnTo>
                        <a:pt x="47" y="9"/>
                      </a:lnTo>
                      <a:lnTo>
                        <a:pt x="58" y="0"/>
                      </a:lnTo>
                      <a:close/>
                    </a:path>
                  </a:pathLst>
                </a:custGeom>
                <a:solidFill>
                  <a:srgbClr val="F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08" name="Freeform 1324"/>
                <p:cNvSpPr>
                  <a:spLocks/>
                </p:cNvSpPr>
                <p:nvPr/>
              </p:nvSpPr>
              <p:spPr bwMode="auto">
                <a:xfrm>
                  <a:off x="3126" y="1919"/>
                  <a:ext cx="68" cy="102"/>
                </a:xfrm>
                <a:custGeom>
                  <a:avLst/>
                  <a:gdLst>
                    <a:gd name="T0" fmla="*/ 59 w 68"/>
                    <a:gd name="T1" fmla="*/ 0 h 102"/>
                    <a:gd name="T2" fmla="*/ 62 w 68"/>
                    <a:gd name="T3" fmla="*/ 32 h 102"/>
                    <a:gd name="T4" fmla="*/ 64 w 68"/>
                    <a:gd name="T5" fmla="*/ 49 h 102"/>
                    <a:gd name="T6" fmla="*/ 66 w 68"/>
                    <a:gd name="T7" fmla="*/ 55 h 102"/>
                    <a:gd name="T8" fmla="*/ 68 w 68"/>
                    <a:gd name="T9" fmla="*/ 69 h 102"/>
                    <a:gd name="T10" fmla="*/ 66 w 68"/>
                    <a:gd name="T11" fmla="*/ 80 h 102"/>
                    <a:gd name="T12" fmla="*/ 64 w 68"/>
                    <a:gd name="T13" fmla="*/ 91 h 102"/>
                    <a:gd name="T14" fmla="*/ 60 w 68"/>
                    <a:gd name="T15" fmla="*/ 102 h 102"/>
                    <a:gd name="T16" fmla="*/ 57 w 68"/>
                    <a:gd name="T17" fmla="*/ 96 h 102"/>
                    <a:gd name="T18" fmla="*/ 52 w 68"/>
                    <a:gd name="T19" fmla="*/ 94 h 102"/>
                    <a:gd name="T20" fmla="*/ 48 w 68"/>
                    <a:gd name="T21" fmla="*/ 95 h 102"/>
                    <a:gd name="T22" fmla="*/ 45 w 68"/>
                    <a:gd name="T23" fmla="*/ 98 h 102"/>
                    <a:gd name="T24" fmla="*/ 40 w 68"/>
                    <a:gd name="T25" fmla="*/ 102 h 102"/>
                    <a:gd name="T26" fmla="*/ 32 w 68"/>
                    <a:gd name="T27" fmla="*/ 102 h 102"/>
                    <a:gd name="T28" fmla="*/ 36 w 68"/>
                    <a:gd name="T29" fmla="*/ 97 h 102"/>
                    <a:gd name="T30" fmla="*/ 42 w 68"/>
                    <a:gd name="T31" fmla="*/ 88 h 102"/>
                    <a:gd name="T32" fmla="*/ 49 w 68"/>
                    <a:gd name="T33" fmla="*/ 83 h 102"/>
                    <a:gd name="T34" fmla="*/ 53 w 68"/>
                    <a:gd name="T35" fmla="*/ 79 h 102"/>
                    <a:gd name="T36" fmla="*/ 55 w 68"/>
                    <a:gd name="T37" fmla="*/ 73 h 102"/>
                    <a:gd name="T38" fmla="*/ 55 w 68"/>
                    <a:gd name="T39" fmla="*/ 67 h 102"/>
                    <a:gd name="T40" fmla="*/ 56 w 68"/>
                    <a:gd name="T41" fmla="*/ 61 h 102"/>
                    <a:gd name="T42" fmla="*/ 55 w 68"/>
                    <a:gd name="T43" fmla="*/ 54 h 102"/>
                    <a:gd name="T44" fmla="*/ 55 w 68"/>
                    <a:gd name="T45" fmla="*/ 45 h 102"/>
                    <a:gd name="T46" fmla="*/ 52 w 68"/>
                    <a:gd name="T47" fmla="*/ 46 h 102"/>
                    <a:gd name="T48" fmla="*/ 43 w 68"/>
                    <a:gd name="T49" fmla="*/ 46 h 102"/>
                    <a:gd name="T50" fmla="*/ 36 w 68"/>
                    <a:gd name="T51" fmla="*/ 45 h 102"/>
                    <a:gd name="T52" fmla="*/ 28 w 68"/>
                    <a:gd name="T53" fmla="*/ 44 h 102"/>
                    <a:gd name="T54" fmla="*/ 23 w 68"/>
                    <a:gd name="T55" fmla="*/ 42 h 102"/>
                    <a:gd name="T56" fmla="*/ 18 w 68"/>
                    <a:gd name="T57" fmla="*/ 40 h 102"/>
                    <a:gd name="T58" fmla="*/ 18 w 68"/>
                    <a:gd name="T59" fmla="*/ 47 h 102"/>
                    <a:gd name="T60" fmla="*/ 18 w 68"/>
                    <a:gd name="T61" fmla="*/ 55 h 102"/>
                    <a:gd name="T62" fmla="*/ 17 w 68"/>
                    <a:gd name="T63" fmla="*/ 62 h 102"/>
                    <a:gd name="T64" fmla="*/ 16 w 68"/>
                    <a:gd name="T65" fmla="*/ 69 h 102"/>
                    <a:gd name="T66" fmla="*/ 19 w 68"/>
                    <a:gd name="T67" fmla="*/ 76 h 102"/>
                    <a:gd name="T68" fmla="*/ 22 w 68"/>
                    <a:gd name="T69" fmla="*/ 82 h 102"/>
                    <a:gd name="T70" fmla="*/ 26 w 68"/>
                    <a:gd name="T71" fmla="*/ 89 h 102"/>
                    <a:gd name="T72" fmla="*/ 24 w 68"/>
                    <a:gd name="T73" fmla="*/ 95 h 102"/>
                    <a:gd name="T74" fmla="*/ 20 w 68"/>
                    <a:gd name="T75" fmla="*/ 91 h 102"/>
                    <a:gd name="T76" fmla="*/ 14 w 68"/>
                    <a:gd name="T77" fmla="*/ 87 h 102"/>
                    <a:gd name="T78" fmla="*/ 10 w 68"/>
                    <a:gd name="T79" fmla="*/ 83 h 102"/>
                    <a:gd name="T80" fmla="*/ 5 w 68"/>
                    <a:gd name="T81" fmla="*/ 81 h 102"/>
                    <a:gd name="T82" fmla="*/ 0 w 68"/>
                    <a:gd name="T83" fmla="*/ 79 h 102"/>
                    <a:gd name="T84" fmla="*/ 1 w 68"/>
                    <a:gd name="T85" fmla="*/ 72 h 102"/>
                    <a:gd name="T86" fmla="*/ 3 w 68"/>
                    <a:gd name="T87" fmla="*/ 67 h 102"/>
                    <a:gd name="T88" fmla="*/ 6 w 68"/>
                    <a:gd name="T89" fmla="*/ 62 h 102"/>
                    <a:gd name="T90" fmla="*/ 13 w 68"/>
                    <a:gd name="T91" fmla="*/ 57 h 102"/>
                    <a:gd name="T92" fmla="*/ 13 w 68"/>
                    <a:gd name="T93" fmla="*/ 46 h 102"/>
                    <a:gd name="T94" fmla="*/ 13 w 68"/>
                    <a:gd name="T95" fmla="*/ 29 h 102"/>
                    <a:gd name="T96" fmla="*/ 22 w 68"/>
                    <a:gd name="T97" fmla="*/ 29 h 102"/>
                    <a:gd name="T98" fmla="*/ 29 w 68"/>
                    <a:gd name="T99" fmla="*/ 27 h 102"/>
                    <a:gd name="T100" fmla="*/ 36 w 68"/>
                    <a:gd name="T101" fmla="*/ 23 h 102"/>
                    <a:gd name="T102" fmla="*/ 41 w 68"/>
                    <a:gd name="T103" fmla="*/ 17 h 102"/>
                    <a:gd name="T104" fmla="*/ 47 w 68"/>
                    <a:gd name="T105" fmla="*/ 9 h 102"/>
                    <a:gd name="T106" fmla="*/ 59 w 68"/>
                    <a:gd name="T107" fmla="*/ 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8" h="102">
                      <a:moveTo>
                        <a:pt x="59" y="0"/>
                      </a:moveTo>
                      <a:lnTo>
                        <a:pt x="62" y="32"/>
                      </a:lnTo>
                      <a:lnTo>
                        <a:pt x="64" y="49"/>
                      </a:lnTo>
                      <a:lnTo>
                        <a:pt x="66" y="55"/>
                      </a:lnTo>
                      <a:lnTo>
                        <a:pt x="68" y="69"/>
                      </a:lnTo>
                      <a:lnTo>
                        <a:pt x="66" y="80"/>
                      </a:lnTo>
                      <a:lnTo>
                        <a:pt x="64" y="91"/>
                      </a:lnTo>
                      <a:lnTo>
                        <a:pt x="60" y="102"/>
                      </a:lnTo>
                      <a:lnTo>
                        <a:pt x="57" y="96"/>
                      </a:lnTo>
                      <a:lnTo>
                        <a:pt x="52" y="94"/>
                      </a:lnTo>
                      <a:lnTo>
                        <a:pt x="48" y="95"/>
                      </a:lnTo>
                      <a:lnTo>
                        <a:pt x="45" y="98"/>
                      </a:lnTo>
                      <a:lnTo>
                        <a:pt x="40" y="102"/>
                      </a:lnTo>
                      <a:lnTo>
                        <a:pt x="32" y="102"/>
                      </a:lnTo>
                      <a:lnTo>
                        <a:pt x="36" y="97"/>
                      </a:lnTo>
                      <a:lnTo>
                        <a:pt x="42" y="88"/>
                      </a:lnTo>
                      <a:lnTo>
                        <a:pt x="49" y="83"/>
                      </a:lnTo>
                      <a:lnTo>
                        <a:pt x="53" y="79"/>
                      </a:lnTo>
                      <a:lnTo>
                        <a:pt x="55" y="73"/>
                      </a:lnTo>
                      <a:lnTo>
                        <a:pt x="55" y="67"/>
                      </a:lnTo>
                      <a:lnTo>
                        <a:pt x="56" y="61"/>
                      </a:lnTo>
                      <a:lnTo>
                        <a:pt x="55" y="54"/>
                      </a:lnTo>
                      <a:lnTo>
                        <a:pt x="55" y="45"/>
                      </a:lnTo>
                      <a:lnTo>
                        <a:pt x="52" y="46"/>
                      </a:lnTo>
                      <a:lnTo>
                        <a:pt x="43" y="46"/>
                      </a:lnTo>
                      <a:lnTo>
                        <a:pt x="36" y="45"/>
                      </a:lnTo>
                      <a:lnTo>
                        <a:pt x="28" y="44"/>
                      </a:lnTo>
                      <a:lnTo>
                        <a:pt x="23" y="42"/>
                      </a:lnTo>
                      <a:lnTo>
                        <a:pt x="18" y="40"/>
                      </a:lnTo>
                      <a:lnTo>
                        <a:pt x="18" y="47"/>
                      </a:lnTo>
                      <a:lnTo>
                        <a:pt x="18" y="55"/>
                      </a:lnTo>
                      <a:lnTo>
                        <a:pt x="17" y="62"/>
                      </a:lnTo>
                      <a:lnTo>
                        <a:pt x="16" y="69"/>
                      </a:lnTo>
                      <a:lnTo>
                        <a:pt x="19" y="76"/>
                      </a:lnTo>
                      <a:lnTo>
                        <a:pt x="22" y="82"/>
                      </a:lnTo>
                      <a:lnTo>
                        <a:pt x="26" y="89"/>
                      </a:lnTo>
                      <a:lnTo>
                        <a:pt x="24" y="95"/>
                      </a:lnTo>
                      <a:lnTo>
                        <a:pt x="20" y="91"/>
                      </a:lnTo>
                      <a:lnTo>
                        <a:pt x="14" y="87"/>
                      </a:lnTo>
                      <a:lnTo>
                        <a:pt x="10" y="83"/>
                      </a:lnTo>
                      <a:lnTo>
                        <a:pt x="5" y="81"/>
                      </a:lnTo>
                      <a:lnTo>
                        <a:pt x="0" y="79"/>
                      </a:lnTo>
                      <a:lnTo>
                        <a:pt x="1" y="72"/>
                      </a:lnTo>
                      <a:lnTo>
                        <a:pt x="3" y="67"/>
                      </a:lnTo>
                      <a:lnTo>
                        <a:pt x="6" y="62"/>
                      </a:lnTo>
                      <a:lnTo>
                        <a:pt x="13" y="57"/>
                      </a:lnTo>
                      <a:lnTo>
                        <a:pt x="13" y="46"/>
                      </a:lnTo>
                      <a:lnTo>
                        <a:pt x="13" y="29"/>
                      </a:lnTo>
                      <a:lnTo>
                        <a:pt x="22" y="29"/>
                      </a:lnTo>
                      <a:lnTo>
                        <a:pt x="29" y="27"/>
                      </a:lnTo>
                      <a:lnTo>
                        <a:pt x="36" y="23"/>
                      </a:lnTo>
                      <a:lnTo>
                        <a:pt x="41" y="17"/>
                      </a:lnTo>
                      <a:lnTo>
                        <a:pt x="47" y="9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F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09" name="Freeform 1325"/>
                <p:cNvSpPr>
                  <a:spLocks/>
                </p:cNvSpPr>
                <p:nvPr/>
              </p:nvSpPr>
              <p:spPr bwMode="auto">
                <a:xfrm>
                  <a:off x="3110" y="1816"/>
                  <a:ext cx="92" cy="137"/>
                </a:xfrm>
                <a:custGeom>
                  <a:avLst/>
                  <a:gdLst>
                    <a:gd name="T0" fmla="*/ 9 w 92"/>
                    <a:gd name="T1" fmla="*/ 23 h 137"/>
                    <a:gd name="T2" fmla="*/ 5 w 92"/>
                    <a:gd name="T3" fmla="*/ 32 h 137"/>
                    <a:gd name="T4" fmla="*/ 2 w 92"/>
                    <a:gd name="T5" fmla="*/ 40 h 137"/>
                    <a:gd name="T6" fmla="*/ 1 w 92"/>
                    <a:gd name="T7" fmla="*/ 46 h 137"/>
                    <a:gd name="T8" fmla="*/ 0 w 92"/>
                    <a:gd name="T9" fmla="*/ 50 h 137"/>
                    <a:gd name="T10" fmla="*/ 1 w 92"/>
                    <a:gd name="T11" fmla="*/ 55 h 137"/>
                    <a:gd name="T12" fmla="*/ 2 w 92"/>
                    <a:gd name="T13" fmla="*/ 61 h 137"/>
                    <a:gd name="T14" fmla="*/ 1 w 92"/>
                    <a:gd name="T15" fmla="*/ 65 h 137"/>
                    <a:gd name="T16" fmla="*/ 2 w 92"/>
                    <a:gd name="T17" fmla="*/ 68 h 137"/>
                    <a:gd name="T18" fmla="*/ 3 w 92"/>
                    <a:gd name="T19" fmla="*/ 73 h 137"/>
                    <a:gd name="T20" fmla="*/ 4 w 92"/>
                    <a:gd name="T21" fmla="*/ 76 h 137"/>
                    <a:gd name="T22" fmla="*/ 3 w 92"/>
                    <a:gd name="T23" fmla="*/ 85 h 137"/>
                    <a:gd name="T24" fmla="*/ 4 w 92"/>
                    <a:gd name="T25" fmla="*/ 91 h 137"/>
                    <a:gd name="T26" fmla="*/ 6 w 92"/>
                    <a:gd name="T27" fmla="*/ 97 h 137"/>
                    <a:gd name="T28" fmla="*/ 9 w 92"/>
                    <a:gd name="T29" fmla="*/ 104 h 137"/>
                    <a:gd name="T30" fmla="*/ 12 w 92"/>
                    <a:gd name="T31" fmla="*/ 112 h 137"/>
                    <a:gd name="T32" fmla="*/ 15 w 92"/>
                    <a:gd name="T33" fmla="*/ 119 h 137"/>
                    <a:gd name="T34" fmla="*/ 17 w 92"/>
                    <a:gd name="T35" fmla="*/ 125 h 137"/>
                    <a:gd name="T36" fmla="*/ 19 w 92"/>
                    <a:gd name="T37" fmla="*/ 130 h 137"/>
                    <a:gd name="T38" fmla="*/ 22 w 92"/>
                    <a:gd name="T39" fmla="*/ 134 h 137"/>
                    <a:gd name="T40" fmla="*/ 26 w 92"/>
                    <a:gd name="T41" fmla="*/ 136 h 137"/>
                    <a:gd name="T42" fmla="*/ 32 w 92"/>
                    <a:gd name="T43" fmla="*/ 137 h 137"/>
                    <a:gd name="T44" fmla="*/ 40 w 92"/>
                    <a:gd name="T45" fmla="*/ 136 h 137"/>
                    <a:gd name="T46" fmla="*/ 47 w 92"/>
                    <a:gd name="T47" fmla="*/ 134 h 137"/>
                    <a:gd name="T48" fmla="*/ 52 w 92"/>
                    <a:gd name="T49" fmla="*/ 131 h 137"/>
                    <a:gd name="T50" fmla="*/ 58 w 92"/>
                    <a:gd name="T51" fmla="*/ 127 h 137"/>
                    <a:gd name="T52" fmla="*/ 64 w 92"/>
                    <a:gd name="T53" fmla="*/ 119 h 137"/>
                    <a:gd name="T54" fmla="*/ 75 w 92"/>
                    <a:gd name="T55" fmla="*/ 104 h 137"/>
                    <a:gd name="T56" fmla="*/ 77 w 92"/>
                    <a:gd name="T57" fmla="*/ 100 h 137"/>
                    <a:gd name="T58" fmla="*/ 79 w 92"/>
                    <a:gd name="T59" fmla="*/ 101 h 137"/>
                    <a:gd name="T60" fmla="*/ 82 w 92"/>
                    <a:gd name="T61" fmla="*/ 101 h 137"/>
                    <a:gd name="T62" fmla="*/ 84 w 92"/>
                    <a:gd name="T63" fmla="*/ 96 h 137"/>
                    <a:gd name="T64" fmla="*/ 87 w 92"/>
                    <a:gd name="T65" fmla="*/ 87 h 137"/>
                    <a:gd name="T66" fmla="*/ 89 w 92"/>
                    <a:gd name="T67" fmla="*/ 79 h 137"/>
                    <a:gd name="T68" fmla="*/ 89 w 92"/>
                    <a:gd name="T69" fmla="*/ 68 h 137"/>
                    <a:gd name="T70" fmla="*/ 91 w 92"/>
                    <a:gd name="T71" fmla="*/ 48 h 137"/>
                    <a:gd name="T72" fmla="*/ 92 w 92"/>
                    <a:gd name="T73" fmla="*/ 37 h 137"/>
                    <a:gd name="T74" fmla="*/ 92 w 92"/>
                    <a:gd name="T75" fmla="*/ 27 h 137"/>
                    <a:gd name="T76" fmla="*/ 89 w 92"/>
                    <a:gd name="T77" fmla="*/ 20 h 137"/>
                    <a:gd name="T78" fmla="*/ 83 w 92"/>
                    <a:gd name="T79" fmla="*/ 11 h 137"/>
                    <a:gd name="T80" fmla="*/ 75 w 92"/>
                    <a:gd name="T81" fmla="*/ 5 h 137"/>
                    <a:gd name="T82" fmla="*/ 65 w 92"/>
                    <a:gd name="T83" fmla="*/ 1 h 137"/>
                    <a:gd name="T84" fmla="*/ 54 w 92"/>
                    <a:gd name="T85" fmla="*/ 0 h 137"/>
                    <a:gd name="T86" fmla="*/ 44 w 92"/>
                    <a:gd name="T87" fmla="*/ 0 h 137"/>
                    <a:gd name="T88" fmla="*/ 33 w 92"/>
                    <a:gd name="T89" fmla="*/ 1 h 137"/>
                    <a:gd name="T90" fmla="*/ 24 w 92"/>
                    <a:gd name="T91" fmla="*/ 6 h 137"/>
                    <a:gd name="T92" fmla="*/ 16 w 92"/>
                    <a:gd name="T93" fmla="*/ 12 h 137"/>
                    <a:gd name="T94" fmla="*/ 9 w 92"/>
                    <a:gd name="T95" fmla="*/ 23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2" h="137">
                      <a:moveTo>
                        <a:pt x="9" y="23"/>
                      </a:moveTo>
                      <a:lnTo>
                        <a:pt x="5" y="32"/>
                      </a:lnTo>
                      <a:lnTo>
                        <a:pt x="2" y="40"/>
                      </a:lnTo>
                      <a:lnTo>
                        <a:pt x="1" y="46"/>
                      </a:lnTo>
                      <a:lnTo>
                        <a:pt x="0" y="50"/>
                      </a:lnTo>
                      <a:lnTo>
                        <a:pt x="1" y="55"/>
                      </a:lnTo>
                      <a:lnTo>
                        <a:pt x="2" y="61"/>
                      </a:lnTo>
                      <a:lnTo>
                        <a:pt x="1" y="65"/>
                      </a:lnTo>
                      <a:lnTo>
                        <a:pt x="2" y="68"/>
                      </a:lnTo>
                      <a:lnTo>
                        <a:pt x="3" y="73"/>
                      </a:lnTo>
                      <a:lnTo>
                        <a:pt x="4" y="76"/>
                      </a:lnTo>
                      <a:lnTo>
                        <a:pt x="3" y="85"/>
                      </a:lnTo>
                      <a:lnTo>
                        <a:pt x="4" y="91"/>
                      </a:lnTo>
                      <a:lnTo>
                        <a:pt x="6" y="97"/>
                      </a:lnTo>
                      <a:lnTo>
                        <a:pt x="9" y="104"/>
                      </a:lnTo>
                      <a:lnTo>
                        <a:pt x="12" y="112"/>
                      </a:lnTo>
                      <a:lnTo>
                        <a:pt x="15" y="119"/>
                      </a:lnTo>
                      <a:lnTo>
                        <a:pt x="17" y="125"/>
                      </a:lnTo>
                      <a:lnTo>
                        <a:pt x="19" y="130"/>
                      </a:lnTo>
                      <a:lnTo>
                        <a:pt x="22" y="134"/>
                      </a:lnTo>
                      <a:lnTo>
                        <a:pt x="26" y="136"/>
                      </a:lnTo>
                      <a:lnTo>
                        <a:pt x="32" y="137"/>
                      </a:lnTo>
                      <a:lnTo>
                        <a:pt x="40" y="136"/>
                      </a:lnTo>
                      <a:lnTo>
                        <a:pt x="47" y="134"/>
                      </a:lnTo>
                      <a:lnTo>
                        <a:pt x="52" y="131"/>
                      </a:lnTo>
                      <a:lnTo>
                        <a:pt x="58" y="127"/>
                      </a:lnTo>
                      <a:lnTo>
                        <a:pt x="64" y="119"/>
                      </a:lnTo>
                      <a:lnTo>
                        <a:pt x="75" y="104"/>
                      </a:lnTo>
                      <a:lnTo>
                        <a:pt x="77" y="100"/>
                      </a:lnTo>
                      <a:lnTo>
                        <a:pt x="79" y="101"/>
                      </a:lnTo>
                      <a:lnTo>
                        <a:pt x="82" y="101"/>
                      </a:lnTo>
                      <a:lnTo>
                        <a:pt x="84" y="96"/>
                      </a:lnTo>
                      <a:lnTo>
                        <a:pt x="87" y="87"/>
                      </a:lnTo>
                      <a:lnTo>
                        <a:pt x="89" y="79"/>
                      </a:lnTo>
                      <a:lnTo>
                        <a:pt x="89" y="68"/>
                      </a:lnTo>
                      <a:lnTo>
                        <a:pt x="91" y="48"/>
                      </a:lnTo>
                      <a:lnTo>
                        <a:pt x="92" y="37"/>
                      </a:lnTo>
                      <a:lnTo>
                        <a:pt x="92" y="27"/>
                      </a:lnTo>
                      <a:lnTo>
                        <a:pt x="89" y="20"/>
                      </a:lnTo>
                      <a:lnTo>
                        <a:pt x="83" y="11"/>
                      </a:lnTo>
                      <a:lnTo>
                        <a:pt x="75" y="5"/>
                      </a:lnTo>
                      <a:lnTo>
                        <a:pt x="65" y="1"/>
                      </a:lnTo>
                      <a:lnTo>
                        <a:pt x="54" y="0"/>
                      </a:lnTo>
                      <a:lnTo>
                        <a:pt x="44" y="0"/>
                      </a:lnTo>
                      <a:lnTo>
                        <a:pt x="33" y="1"/>
                      </a:lnTo>
                      <a:lnTo>
                        <a:pt x="24" y="6"/>
                      </a:lnTo>
                      <a:lnTo>
                        <a:pt x="16" y="12"/>
                      </a:lnTo>
                      <a:lnTo>
                        <a:pt x="9" y="23"/>
                      </a:lnTo>
                      <a:close/>
                    </a:path>
                  </a:pathLst>
                </a:custGeom>
                <a:solidFill>
                  <a:srgbClr val="F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10" name="Freeform 1326"/>
                <p:cNvSpPr>
                  <a:spLocks/>
                </p:cNvSpPr>
                <p:nvPr/>
              </p:nvSpPr>
              <p:spPr bwMode="auto">
                <a:xfrm>
                  <a:off x="3126" y="1848"/>
                  <a:ext cx="11" cy="17"/>
                </a:xfrm>
                <a:custGeom>
                  <a:avLst/>
                  <a:gdLst>
                    <a:gd name="T0" fmla="*/ 1 w 11"/>
                    <a:gd name="T1" fmla="*/ 0 h 17"/>
                    <a:gd name="T2" fmla="*/ 0 w 11"/>
                    <a:gd name="T3" fmla="*/ 3 h 17"/>
                    <a:gd name="T4" fmla="*/ 0 w 11"/>
                    <a:gd name="T5" fmla="*/ 6 h 17"/>
                    <a:gd name="T6" fmla="*/ 1 w 11"/>
                    <a:gd name="T7" fmla="*/ 9 h 17"/>
                    <a:gd name="T8" fmla="*/ 3 w 11"/>
                    <a:gd name="T9" fmla="*/ 11 h 17"/>
                    <a:gd name="T10" fmla="*/ 6 w 11"/>
                    <a:gd name="T11" fmla="*/ 13 h 17"/>
                    <a:gd name="T12" fmla="*/ 11 w 11"/>
                    <a:gd name="T13" fmla="*/ 17 h 17"/>
                    <a:gd name="T14" fmla="*/ 6 w 11"/>
                    <a:gd name="T15" fmla="*/ 12 h 17"/>
                    <a:gd name="T16" fmla="*/ 4 w 11"/>
                    <a:gd name="T17" fmla="*/ 10 h 17"/>
                    <a:gd name="T18" fmla="*/ 3 w 11"/>
                    <a:gd name="T19" fmla="*/ 8 h 17"/>
                    <a:gd name="T20" fmla="*/ 2 w 11"/>
                    <a:gd name="T21" fmla="*/ 5 h 17"/>
                    <a:gd name="T22" fmla="*/ 1 w 11"/>
                    <a:gd name="T2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" h="17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1" y="9"/>
                      </a:lnTo>
                      <a:lnTo>
                        <a:pt x="3" y="11"/>
                      </a:lnTo>
                      <a:lnTo>
                        <a:pt x="6" y="13"/>
                      </a:lnTo>
                      <a:lnTo>
                        <a:pt x="11" y="17"/>
                      </a:lnTo>
                      <a:lnTo>
                        <a:pt x="6" y="12"/>
                      </a:lnTo>
                      <a:lnTo>
                        <a:pt x="4" y="10"/>
                      </a:lnTo>
                      <a:lnTo>
                        <a:pt x="3" y="8"/>
                      </a:lnTo>
                      <a:lnTo>
                        <a:pt x="2" y="5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F3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11" name="Freeform 1327"/>
                <p:cNvSpPr>
                  <a:spLocks/>
                </p:cNvSpPr>
                <p:nvPr/>
              </p:nvSpPr>
              <p:spPr bwMode="auto">
                <a:xfrm>
                  <a:off x="3095" y="1807"/>
                  <a:ext cx="132" cy="168"/>
                </a:xfrm>
                <a:custGeom>
                  <a:avLst/>
                  <a:gdLst>
                    <a:gd name="T0" fmla="*/ 12 w 132"/>
                    <a:gd name="T1" fmla="*/ 25 h 168"/>
                    <a:gd name="T2" fmla="*/ 2 w 132"/>
                    <a:gd name="T3" fmla="*/ 35 h 168"/>
                    <a:gd name="T4" fmla="*/ 3 w 132"/>
                    <a:gd name="T5" fmla="*/ 48 h 168"/>
                    <a:gd name="T6" fmla="*/ 4 w 132"/>
                    <a:gd name="T7" fmla="*/ 37 h 168"/>
                    <a:gd name="T8" fmla="*/ 12 w 132"/>
                    <a:gd name="T9" fmla="*/ 30 h 168"/>
                    <a:gd name="T10" fmla="*/ 5 w 132"/>
                    <a:gd name="T11" fmla="*/ 41 h 168"/>
                    <a:gd name="T12" fmla="*/ 14 w 132"/>
                    <a:gd name="T13" fmla="*/ 32 h 168"/>
                    <a:gd name="T14" fmla="*/ 7 w 132"/>
                    <a:gd name="T15" fmla="*/ 42 h 168"/>
                    <a:gd name="T16" fmla="*/ 13 w 132"/>
                    <a:gd name="T17" fmla="*/ 55 h 168"/>
                    <a:gd name="T18" fmla="*/ 9 w 132"/>
                    <a:gd name="T19" fmla="*/ 40 h 168"/>
                    <a:gd name="T20" fmla="*/ 13 w 132"/>
                    <a:gd name="T21" fmla="*/ 36 h 168"/>
                    <a:gd name="T22" fmla="*/ 14 w 132"/>
                    <a:gd name="T23" fmla="*/ 47 h 168"/>
                    <a:gd name="T24" fmla="*/ 16 w 132"/>
                    <a:gd name="T25" fmla="*/ 48 h 168"/>
                    <a:gd name="T26" fmla="*/ 18 w 132"/>
                    <a:gd name="T27" fmla="*/ 37 h 168"/>
                    <a:gd name="T28" fmla="*/ 20 w 132"/>
                    <a:gd name="T29" fmla="*/ 50 h 168"/>
                    <a:gd name="T30" fmla="*/ 19 w 132"/>
                    <a:gd name="T31" fmla="*/ 44 h 168"/>
                    <a:gd name="T32" fmla="*/ 22 w 132"/>
                    <a:gd name="T33" fmla="*/ 46 h 168"/>
                    <a:gd name="T34" fmla="*/ 24 w 132"/>
                    <a:gd name="T35" fmla="*/ 48 h 168"/>
                    <a:gd name="T36" fmla="*/ 27 w 132"/>
                    <a:gd name="T37" fmla="*/ 53 h 168"/>
                    <a:gd name="T38" fmla="*/ 33 w 132"/>
                    <a:gd name="T39" fmla="*/ 59 h 168"/>
                    <a:gd name="T40" fmla="*/ 25 w 132"/>
                    <a:gd name="T41" fmla="*/ 43 h 168"/>
                    <a:gd name="T42" fmla="*/ 29 w 132"/>
                    <a:gd name="T43" fmla="*/ 49 h 168"/>
                    <a:gd name="T44" fmla="*/ 29 w 132"/>
                    <a:gd name="T45" fmla="*/ 47 h 168"/>
                    <a:gd name="T46" fmla="*/ 37 w 132"/>
                    <a:gd name="T47" fmla="*/ 47 h 168"/>
                    <a:gd name="T48" fmla="*/ 38 w 132"/>
                    <a:gd name="T49" fmla="*/ 44 h 168"/>
                    <a:gd name="T50" fmla="*/ 43 w 132"/>
                    <a:gd name="T51" fmla="*/ 51 h 168"/>
                    <a:gd name="T52" fmla="*/ 43 w 132"/>
                    <a:gd name="T53" fmla="*/ 47 h 168"/>
                    <a:gd name="T54" fmla="*/ 46 w 132"/>
                    <a:gd name="T55" fmla="*/ 47 h 168"/>
                    <a:gd name="T56" fmla="*/ 47 w 132"/>
                    <a:gd name="T57" fmla="*/ 45 h 168"/>
                    <a:gd name="T58" fmla="*/ 55 w 132"/>
                    <a:gd name="T59" fmla="*/ 37 h 168"/>
                    <a:gd name="T60" fmla="*/ 60 w 132"/>
                    <a:gd name="T61" fmla="*/ 52 h 168"/>
                    <a:gd name="T62" fmla="*/ 85 w 132"/>
                    <a:gd name="T63" fmla="*/ 80 h 168"/>
                    <a:gd name="T64" fmla="*/ 92 w 132"/>
                    <a:gd name="T65" fmla="*/ 81 h 168"/>
                    <a:gd name="T66" fmla="*/ 95 w 132"/>
                    <a:gd name="T67" fmla="*/ 67 h 168"/>
                    <a:gd name="T68" fmla="*/ 104 w 132"/>
                    <a:gd name="T69" fmla="*/ 81 h 168"/>
                    <a:gd name="T70" fmla="*/ 87 w 132"/>
                    <a:gd name="T71" fmla="*/ 121 h 168"/>
                    <a:gd name="T72" fmla="*/ 83 w 132"/>
                    <a:gd name="T73" fmla="*/ 151 h 168"/>
                    <a:gd name="T74" fmla="*/ 96 w 132"/>
                    <a:gd name="T75" fmla="*/ 166 h 168"/>
                    <a:gd name="T76" fmla="*/ 118 w 132"/>
                    <a:gd name="T77" fmla="*/ 164 h 168"/>
                    <a:gd name="T78" fmla="*/ 127 w 132"/>
                    <a:gd name="T79" fmla="*/ 142 h 168"/>
                    <a:gd name="T80" fmla="*/ 131 w 132"/>
                    <a:gd name="T81" fmla="*/ 124 h 168"/>
                    <a:gd name="T82" fmla="*/ 118 w 132"/>
                    <a:gd name="T83" fmla="*/ 99 h 168"/>
                    <a:gd name="T84" fmla="*/ 121 w 132"/>
                    <a:gd name="T85" fmla="*/ 54 h 168"/>
                    <a:gd name="T86" fmla="*/ 111 w 132"/>
                    <a:gd name="T87" fmla="*/ 21 h 168"/>
                    <a:gd name="T88" fmla="*/ 95 w 132"/>
                    <a:gd name="T89" fmla="*/ 4 h 168"/>
                    <a:gd name="T90" fmla="*/ 74 w 132"/>
                    <a:gd name="T91" fmla="*/ 0 h 168"/>
                    <a:gd name="T92" fmla="*/ 50 w 132"/>
                    <a:gd name="T93" fmla="*/ 5 h 168"/>
                    <a:gd name="T94" fmla="*/ 36 w 132"/>
                    <a:gd name="T95" fmla="*/ 14 h 168"/>
                    <a:gd name="T96" fmla="*/ 31 w 132"/>
                    <a:gd name="T97" fmla="*/ 15 h 168"/>
                    <a:gd name="T98" fmla="*/ 25 w 132"/>
                    <a:gd name="T99" fmla="*/ 17 h 168"/>
                    <a:gd name="T100" fmla="*/ 23 w 132"/>
                    <a:gd name="T101" fmla="*/ 12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32" h="168">
                      <a:moveTo>
                        <a:pt x="18" y="16"/>
                      </a:moveTo>
                      <a:lnTo>
                        <a:pt x="15" y="18"/>
                      </a:lnTo>
                      <a:lnTo>
                        <a:pt x="13" y="20"/>
                      </a:lnTo>
                      <a:lnTo>
                        <a:pt x="13" y="23"/>
                      </a:lnTo>
                      <a:lnTo>
                        <a:pt x="12" y="25"/>
                      </a:lnTo>
                      <a:lnTo>
                        <a:pt x="12" y="28"/>
                      </a:lnTo>
                      <a:lnTo>
                        <a:pt x="8" y="29"/>
                      </a:lnTo>
                      <a:lnTo>
                        <a:pt x="5" y="31"/>
                      </a:lnTo>
                      <a:lnTo>
                        <a:pt x="3" y="33"/>
                      </a:lnTo>
                      <a:lnTo>
                        <a:pt x="2" y="35"/>
                      </a:lnTo>
                      <a:lnTo>
                        <a:pt x="2" y="38"/>
                      </a:lnTo>
                      <a:lnTo>
                        <a:pt x="0" y="41"/>
                      </a:lnTo>
                      <a:lnTo>
                        <a:pt x="2" y="43"/>
                      </a:lnTo>
                      <a:lnTo>
                        <a:pt x="2" y="46"/>
                      </a:lnTo>
                      <a:lnTo>
                        <a:pt x="3" y="48"/>
                      </a:lnTo>
                      <a:lnTo>
                        <a:pt x="5" y="51"/>
                      </a:lnTo>
                      <a:lnTo>
                        <a:pt x="4" y="47"/>
                      </a:lnTo>
                      <a:lnTo>
                        <a:pt x="3" y="43"/>
                      </a:lnTo>
                      <a:lnTo>
                        <a:pt x="3" y="40"/>
                      </a:lnTo>
                      <a:lnTo>
                        <a:pt x="4" y="37"/>
                      </a:lnTo>
                      <a:lnTo>
                        <a:pt x="5" y="34"/>
                      </a:lnTo>
                      <a:lnTo>
                        <a:pt x="6" y="33"/>
                      </a:lnTo>
                      <a:lnTo>
                        <a:pt x="8" y="32"/>
                      </a:lnTo>
                      <a:lnTo>
                        <a:pt x="10" y="31"/>
                      </a:lnTo>
                      <a:lnTo>
                        <a:pt x="12" y="30"/>
                      </a:lnTo>
                      <a:lnTo>
                        <a:pt x="9" y="32"/>
                      </a:lnTo>
                      <a:lnTo>
                        <a:pt x="7" y="34"/>
                      </a:lnTo>
                      <a:lnTo>
                        <a:pt x="6" y="36"/>
                      </a:lnTo>
                      <a:lnTo>
                        <a:pt x="5" y="38"/>
                      </a:lnTo>
                      <a:lnTo>
                        <a:pt x="5" y="41"/>
                      </a:lnTo>
                      <a:lnTo>
                        <a:pt x="6" y="38"/>
                      </a:lnTo>
                      <a:lnTo>
                        <a:pt x="7" y="35"/>
                      </a:lnTo>
                      <a:lnTo>
                        <a:pt x="9" y="34"/>
                      </a:lnTo>
                      <a:lnTo>
                        <a:pt x="12" y="33"/>
                      </a:lnTo>
                      <a:lnTo>
                        <a:pt x="14" y="32"/>
                      </a:lnTo>
                      <a:lnTo>
                        <a:pt x="11" y="33"/>
                      </a:lnTo>
                      <a:lnTo>
                        <a:pt x="10" y="35"/>
                      </a:lnTo>
                      <a:lnTo>
                        <a:pt x="8" y="37"/>
                      </a:lnTo>
                      <a:lnTo>
                        <a:pt x="8" y="40"/>
                      </a:lnTo>
                      <a:lnTo>
                        <a:pt x="7" y="42"/>
                      </a:lnTo>
                      <a:lnTo>
                        <a:pt x="7" y="45"/>
                      </a:lnTo>
                      <a:lnTo>
                        <a:pt x="8" y="46"/>
                      </a:lnTo>
                      <a:lnTo>
                        <a:pt x="9" y="48"/>
                      </a:lnTo>
                      <a:lnTo>
                        <a:pt x="10" y="51"/>
                      </a:lnTo>
                      <a:lnTo>
                        <a:pt x="13" y="55"/>
                      </a:lnTo>
                      <a:lnTo>
                        <a:pt x="10" y="50"/>
                      </a:lnTo>
                      <a:lnTo>
                        <a:pt x="9" y="48"/>
                      </a:lnTo>
                      <a:lnTo>
                        <a:pt x="9" y="45"/>
                      </a:lnTo>
                      <a:lnTo>
                        <a:pt x="9" y="43"/>
                      </a:lnTo>
                      <a:lnTo>
                        <a:pt x="9" y="40"/>
                      </a:lnTo>
                      <a:lnTo>
                        <a:pt x="9" y="38"/>
                      </a:lnTo>
                      <a:lnTo>
                        <a:pt x="11" y="36"/>
                      </a:lnTo>
                      <a:lnTo>
                        <a:pt x="14" y="34"/>
                      </a:lnTo>
                      <a:lnTo>
                        <a:pt x="15" y="34"/>
                      </a:lnTo>
                      <a:lnTo>
                        <a:pt x="13" y="36"/>
                      </a:lnTo>
                      <a:lnTo>
                        <a:pt x="13" y="38"/>
                      </a:lnTo>
                      <a:lnTo>
                        <a:pt x="12" y="40"/>
                      </a:lnTo>
                      <a:lnTo>
                        <a:pt x="13" y="42"/>
                      </a:lnTo>
                      <a:lnTo>
                        <a:pt x="13" y="45"/>
                      </a:lnTo>
                      <a:lnTo>
                        <a:pt x="14" y="47"/>
                      </a:lnTo>
                      <a:lnTo>
                        <a:pt x="16" y="50"/>
                      </a:lnTo>
                      <a:lnTo>
                        <a:pt x="19" y="54"/>
                      </a:lnTo>
                      <a:lnTo>
                        <a:pt x="21" y="58"/>
                      </a:lnTo>
                      <a:lnTo>
                        <a:pt x="17" y="51"/>
                      </a:lnTo>
                      <a:lnTo>
                        <a:pt x="16" y="48"/>
                      </a:lnTo>
                      <a:lnTo>
                        <a:pt x="15" y="45"/>
                      </a:lnTo>
                      <a:lnTo>
                        <a:pt x="16" y="43"/>
                      </a:lnTo>
                      <a:lnTo>
                        <a:pt x="16" y="39"/>
                      </a:lnTo>
                      <a:lnTo>
                        <a:pt x="17" y="36"/>
                      </a:lnTo>
                      <a:lnTo>
                        <a:pt x="18" y="37"/>
                      </a:lnTo>
                      <a:lnTo>
                        <a:pt x="18" y="39"/>
                      </a:lnTo>
                      <a:lnTo>
                        <a:pt x="18" y="42"/>
                      </a:lnTo>
                      <a:lnTo>
                        <a:pt x="18" y="45"/>
                      </a:lnTo>
                      <a:lnTo>
                        <a:pt x="19" y="47"/>
                      </a:lnTo>
                      <a:lnTo>
                        <a:pt x="20" y="50"/>
                      </a:lnTo>
                      <a:lnTo>
                        <a:pt x="22" y="53"/>
                      </a:lnTo>
                      <a:lnTo>
                        <a:pt x="24" y="55"/>
                      </a:lnTo>
                      <a:lnTo>
                        <a:pt x="21" y="50"/>
                      </a:lnTo>
                      <a:lnTo>
                        <a:pt x="20" y="47"/>
                      </a:lnTo>
                      <a:lnTo>
                        <a:pt x="19" y="44"/>
                      </a:lnTo>
                      <a:lnTo>
                        <a:pt x="19" y="40"/>
                      </a:lnTo>
                      <a:lnTo>
                        <a:pt x="20" y="38"/>
                      </a:lnTo>
                      <a:lnTo>
                        <a:pt x="21" y="39"/>
                      </a:lnTo>
                      <a:lnTo>
                        <a:pt x="22" y="43"/>
                      </a:lnTo>
                      <a:lnTo>
                        <a:pt x="22" y="46"/>
                      </a:lnTo>
                      <a:lnTo>
                        <a:pt x="23" y="49"/>
                      </a:lnTo>
                      <a:lnTo>
                        <a:pt x="25" y="52"/>
                      </a:lnTo>
                      <a:lnTo>
                        <a:pt x="26" y="55"/>
                      </a:lnTo>
                      <a:lnTo>
                        <a:pt x="25" y="51"/>
                      </a:lnTo>
                      <a:lnTo>
                        <a:pt x="24" y="48"/>
                      </a:lnTo>
                      <a:lnTo>
                        <a:pt x="23" y="46"/>
                      </a:lnTo>
                      <a:lnTo>
                        <a:pt x="23" y="44"/>
                      </a:lnTo>
                      <a:lnTo>
                        <a:pt x="25" y="48"/>
                      </a:lnTo>
                      <a:lnTo>
                        <a:pt x="26" y="51"/>
                      </a:lnTo>
                      <a:lnTo>
                        <a:pt x="27" y="53"/>
                      </a:lnTo>
                      <a:lnTo>
                        <a:pt x="30" y="56"/>
                      </a:lnTo>
                      <a:lnTo>
                        <a:pt x="32" y="59"/>
                      </a:lnTo>
                      <a:lnTo>
                        <a:pt x="34" y="61"/>
                      </a:lnTo>
                      <a:lnTo>
                        <a:pt x="37" y="63"/>
                      </a:lnTo>
                      <a:lnTo>
                        <a:pt x="33" y="59"/>
                      </a:lnTo>
                      <a:lnTo>
                        <a:pt x="31" y="56"/>
                      </a:lnTo>
                      <a:lnTo>
                        <a:pt x="29" y="53"/>
                      </a:lnTo>
                      <a:lnTo>
                        <a:pt x="27" y="49"/>
                      </a:lnTo>
                      <a:lnTo>
                        <a:pt x="26" y="46"/>
                      </a:lnTo>
                      <a:lnTo>
                        <a:pt x="25" y="43"/>
                      </a:lnTo>
                      <a:lnTo>
                        <a:pt x="26" y="40"/>
                      </a:lnTo>
                      <a:lnTo>
                        <a:pt x="27" y="40"/>
                      </a:lnTo>
                      <a:lnTo>
                        <a:pt x="27" y="44"/>
                      </a:lnTo>
                      <a:lnTo>
                        <a:pt x="28" y="46"/>
                      </a:lnTo>
                      <a:lnTo>
                        <a:pt x="29" y="49"/>
                      </a:lnTo>
                      <a:lnTo>
                        <a:pt x="30" y="52"/>
                      </a:lnTo>
                      <a:lnTo>
                        <a:pt x="33" y="56"/>
                      </a:lnTo>
                      <a:lnTo>
                        <a:pt x="31" y="52"/>
                      </a:lnTo>
                      <a:lnTo>
                        <a:pt x="30" y="49"/>
                      </a:lnTo>
                      <a:lnTo>
                        <a:pt x="29" y="47"/>
                      </a:lnTo>
                      <a:lnTo>
                        <a:pt x="29" y="44"/>
                      </a:lnTo>
                      <a:lnTo>
                        <a:pt x="30" y="41"/>
                      </a:lnTo>
                      <a:lnTo>
                        <a:pt x="34" y="41"/>
                      </a:lnTo>
                      <a:lnTo>
                        <a:pt x="35" y="44"/>
                      </a:lnTo>
                      <a:lnTo>
                        <a:pt x="37" y="47"/>
                      </a:lnTo>
                      <a:lnTo>
                        <a:pt x="38" y="49"/>
                      </a:lnTo>
                      <a:lnTo>
                        <a:pt x="44" y="57"/>
                      </a:lnTo>
                      <a:lnTo>
                        <a:pt x="40" y="49"/>
                      </a:lnTo>
                      <a:lnTo>
                        <a:pt x="39" y="47"/>
                      </a:lnTo>
                      <a:lnTo>
                        <a:pt x="38" y="44"/>
                      </a:lnTo>
                      <a:lnTo>
                        <a:pt x="37" y="40"/>
                      </a:lnTo>
                      <a:lnTo>
                        <a:pt x="38" y="41"/>
                      </a:lnTo>
                      <a:lnTo>
                        <a:pt x="40" y="46"/>
                      </a:lnTo>
                      <a:lnTo>
                        <a:pt x="41" y="48"/>
                      </a:lnTo>
                      <a:lnTo>
                        <a:pt x="43" y="51"/>
                      </a:lnTo>
                      <a:lnTo>
                        <a:pt x="46" y="54"/>
                      </a:lnTo>
                      <a:lnTo>
                        <a:pt x="51" y="56"/>
                      </a:lnTo>
                      <a:lnTo>
                        <a:pt x="47" y="52"/>
                      </a:lnTo>
                      <a:lnTo>
                        <a:pt x="45" y="50"/>
                      </a:lnTo>
                      <a:lnTo>
                        <a:pt x="43" y="47"/>
                      </a:lnTo>
                      <a:lnTo>
                        <a:pt x="42" y="45"/>
                      </a:lnTo>
                      <a:lnTo>
                        <a:pt x="42" y="41"/>
                      </a:lnTo>
                      <a:lnTo>
                        <a:pt x="44" y="40"/>
                      </a:lnTo>
                      <a:lnTo>
                        <a:pt x="44" y="43"/>
                      </a:lnTo>
                      <a:lnTo>
                        <a:pt x="46" y="47"/>
                      </a:lnTo>
                      <a:lnTo>
                        <a:pt x="47" y="49"/>
                      </a:lnTo>
                      <a:lnTo>
                        <a:pt x="51" y="53"/>
                      </a:lnTo>
                      <a:lnTo>
                        <a:pt x="49" y="51"/>
                      </a:lnTo>
                      <a:lnTo>
                        <a:pt x="48" y="48"/>
                      </a:lnTo>
                      <a:lnTo>
                        <a:pt x="47" y="45"/>
                      </a:lnTo>
                      <a:lnTo>
                        <a:pt x="47" y="42"/>
                      </a:lnTo>
                      <a:lnTo>
                        <a:pt x="48" y="40"/>
                      </a:lnTo>
                      <a:lnTo>
                        <a:pt x="49" y="39"/>
                      </a:lnTo>
                      <a:lnTo>
                        <a:pt x="52" y="38"/>
                      </a:lnTo>
                      <a:lnTo>
                        <a:pt x="55" y="37"/>
                      </a:lnTo>
                      <a:lnTo>
                        <a:pt x="59" y="33"/>
                      </a:lnTo>
                      <a:lnTo>
                        <a:pt x="55" y="41"/>
                      </a:lnTo>
                      <a:lnTo>
                        <a:pt x="55" y="45"/>
                      </a:lnTo>
                      <a:lnTo>
                        <a:pt x="57" y="49"/>
                      </a:lnTo>
                      <a:lnTo>
                        <a:pt x="60" y="52"/>
                      </a:lnTo>
                      <a:lnTo>
                        <a:pt x="64" y="56"/>
                      </a:lnTo>
                      <a:lnTo>
                        <a:pt x="69" y="60"/>
                      </a:lnTo>
                      <a:lnTo>
                        <a:pt x="77" y="66"/>
                      </a:lnTo>
                      <a:lnTo>
                        <a:pt x="85" y="75"/>
                      </a:lnTo>
                      <a:lnTo>
                        <a:pt x="85" y="80"/>
                      </a:lnTo>
                      <a:lnTo>
                        <a:pt x="85" y="83"/>
                      </a:lnTo>
                      <a:lnTo>
                        <a:pt x="87" y="85"/>
                      </a:lnTo>
                      <a:lnTo>
                        <a:pt x="90" y="86"/>
                      </a:lnTo>
                      <a:lnTo>
                        <a:pt x="91" y="84"/>
                      </a:lnTo>
                      <a:lnTo>
                        <a:pt x="92" y="81"/>
                      </a:lnTo>
                      <a:lnTo>
                        <a:pt x="92" y="78"/>
                      </a:lnTo>
                      <a:lnTo>
                        <a:pt x="92" y="75"/>
                      </a:lnTo>
                      <a:lnTo>
                        <a:pt x="92" y="71"/>
                      </a:lnTo>
                      <a:lnTo>
                        <a:pt x="93" y="69"/>
                      </a:lnTo>
                      <a:lnTo>
                        <a:pt x="95" y="67"/>
                      </a:lnTo>
                      <a:lnTo>
                        <a:pt x="98" y="67"/>
                      </a:lnTo>
                      <a:lnTo>
                        <a:pt x="101" y="69"/>
                      </a:lnTo>
                      <a:lnTo>
                        <a:pt x="103" y="73"/>
                      </a:lnTo>
                      <a:lnTo>
                        <a:pt x="104" y="76"/>
                      </a:lnTo>
                      <a:lnTo>
                        <a:pt x="104" y="81"/>
                      </a:lnTo>
                      <a:lnTo>
                        <a:pt x="104" y="85"/>
                      </a:lnTo>
                      <a:lnTo>
                        <a:pt x="104" y="91"/>
                      </a:lnTo>
                      <a:lnTo>
                        <a:pt x="101" y="101"/>
                      </a:lnTo>
                      <a:lnTo>
                        <a:pt x="87" y="115"/>
                      </a:lnTo>
                      <a:lnTo>
                        <a:pt x="87" y="121"/>
                      </a:lnTo>
                      <a:lnTo>
                        <a:pt x="88" y="134"/>
                      </a:lnTo>
                      <a:lnTo>
                        <a:pt x="88" y="141"/>
                      </a:lnTo>
                      <a:lnTo>
                        <a:pt x="86" y="145"/>
                      </a:lnTo>
                      <a:lnTo>
                        <a:pt x="84" y="148"/>
                      </a:lnTo>
                      <a:lnTo>
                        <a:pt x="83" y="151"/>
                      </a:lnTo>
                      <a:lnTo>
                        <a:pt x="83" y="156"/>
                      </a:lnTo>
                      <a:lnTo>
                        <a:pt x="84" y="159"/>
                      </a:lnTo>
                      <a:lnTo>
                        <a:pt x="87" y="163"/>
                      </a:lnTo>
                      <a:lnTo>
                        <a:pt x="91" y="166"/>
                      </a:lnTo>
                      <a:lnTo>
                        <a:pt x="96" y="166"/>
                      </a:lnTo>
                      <a:lnTo>
                        <a:pt x="100" y="167"/>
                      </a:lnTo>
                      <a:lnTo>
                        <a:pt x="105" y="168"/>
                      </a:lnTo>
                      <a:lnTo>
                        <a:pt x="109" y="167"/>
                      </a:lnTo>
                      <a:lnTo>
                        <a:pt x="113" y="166"/>
                      </a:lnTo>
                      <a:lnTo>
                        <a:pt x="118" y="164"/>
                      </a:lnTo>
                      <a:lnTo>
                        <a:pt x="121" y="162"/>
                      </a:lnTo>
                      <a:lnTo>
                        <a:pt x="123" y="159"/>
                      </a:lnTo>
                      <a:lnTo>
                        <a:pt x="125" y="155"/>
                      </a:lnTo>
                      <a:lnTo>
                        <a:pt x="127" y="151"/>
                      </a:lnTo>
                      <a:lnTo>
                        <a:pt x="127" y="142"/>
                      </a:lnTo>
                      <a:lnTo>
                        <a:pt x="129" y="140"/>
                      </a:lnTo>
                      <a:lnTo>
                        <a:pt x="131" y="137"/>
                      </a:lnTo>
                      <a:lnTo>
                        <a:pt x="131" y="134"/>
                      </a:lnTo>
                      <a:lnTo>
                        <a:pt x="132" y="129"/>
                      </a:lnTo>
                      <a:lnTo>
                        <a:pt x="131" y="124"/>
                      </a:lnTo>
                      <a:lnTo>
                        <a:pt x="130" y="120"/>
                      </a:lnTo>
                      <a:lnTo>
                        <a:pt x="128" y="118"/>
                      </a:lnTo>
                      <a:lnTo>
                        <a:pt x="125" y="112"/>
                      </a:lnTo>
                      <a:lnTo>
                        <a:pt x="121" y="107"/>
                      </a:lnTo>
                      <a:lnTo>
                        <a:pt x="118" y="99"/>
                      </a:lnTo>
                      <a:lnTo>
                        <a:pt x="119" y="81"/>
                      </a:lnTo>
                      <a:lnTo>
                        <a:pt x="120" y="74"/>
                      </a:lnTo>
                      <a:lnTo>
                        <a:pt x="121" y="66"/>
                      </a:lnTo>
                      <a:lnTo>
                        <a:pt x="121" y="61"/>
                      </a:lnTo>
                      <a:lnTo>
                        <a:pt x="121" y="54"/>
                      </a:lnTo>
                      <a:lnTo>
                        <a:pt x="120" y="48"/>
                      </a:lnTo>
                      <a:lnTo>
                        <a:pt x="119" y="43"/>
                      </a:lnTo>
                      <a:lnTo>
                        <a:pt x="118" y="38"/>
                      </a:lnTo>
                      <a:lnTo>
                        <a:pt x="114" y="27"/>
                      </a:lnTo>
                      <a:lnTo>
                        <a:pt x="111" y="21"/>
                      </a:lnTo>
                      <a:lnTo>
                        <a:pt x="102" y="12"/>
                      </a:lnTo>
                      <a:lnTo>
                        <a:pt x="98" y="10"/>
                      </a:lnTo>
                      <a:lnTo>
                        <a:pt x="98" y="8"/>
                      </a:lnTo>
                      <a:lnTo>
                        <a:pt x="96" y="6"/>
                      </a:lnTo>
                      <a:lnTo>
                        <a:pt x="95" y="4"/>
                      </a:lnTo>
                      <a:lnTo>
                        <a:pt x="92" y="3"/>
                      </a:lnTo>
                      <a:lnTo>
                        <a:pt x="88" y="2"/>
                      </a:lnTo>
                      <a:lnTo>
                        <a:pt x="84" y="1"/>
                      </a:lnTo>
                      <a:lnTo>
                        <a:pt x="81" y="0"/>
                      </a:lnTo>
                      <a:lnTo>
                        <a:pt x="74" y="0"/>
                      </a:lnTo>
                      <a:lnTo>
                        <a:pt x="69" y="0"/>
                      </a:lnTo>
                      <a:lnTo>
                        <a:pt x="61" y="0"/>
                      </a:lnTo>
                      <a:lnTo>
                        <a:pt x="57" y="1"/>
                      </a:lnTo>
                      <a:lnTo>
                        <a:pt x="54" y="3"/>
                      </a:lnTo>
                      <a:lnTo>
                        <a:pt x="50" y="5"/>
                      </a:lnTo>
                      <a:lnTo>
                        <a:pt x="47" y="7"/>
                      </a:lnTo>
                      <a:lnTo>
                        <a:pt x="44" y="10"/>
                      </a:lnTo>
                      <a:lnTo>
                        <a:pt x="41" y="12"/>
                      </a:lnTo>
                      <a:lnTo>
                        <a:pt x="39" y="13"/>
                      </a:lnTo>
                      <a:lnTo>
                        <a:pt x="36" y="14"/>
                      </a:lnTo>
                      <a:lnTo>
                        <a:pt x="34" y="14"/>
                      </a:lnTo>
                      <a:lnTo>
                        <a:pt x="32" y="13"/>
                      </a:lnTo>
                      <a:lnTo>
                        <a:pt x="31" y="11"/>
                      </a:lnTo>
                      <a:lnTo>
                        <a:pt x="31" y="13"/>
                      </a:lnTo>
                      <a:lnTo>
                        <a:pt x="31" y="15"/>
                      </a:lnTo>
                      <a:lnTo>
                        <a:pt x="29" y="15"/>
                      </a:lnTo>
                      <a:lnTo>
                        <a:pt x="27" y="14"/>
                      </a:lnTo>
                      <a:lnTo>
                        <a:pt x="29" y="16"/>
                      </a:lnTo>
                      <a:lnTo>
                        <a:pt x="27" y="17"/>
                      </a:lnTo>
                      <a:lnTo>
                        <a:pt x="25" y="17"/>
                      </a:lnTo>
                      <a:lnTo>
                        <a:pt x="24" y="16"/>
                      </a:lnTo>
                      <a:lnTo>
                        <a:pt x="24" y="15"/>
                      </a:lnTo>
                      <a:lnTo>
                        <a:pt x="24" y="13"/>
                      </a:lnTo>
                      <a:lnTo>
                        <a:pt x="26" y="11"/>
                      </a:lnTo>
                      <a:lnTo>
                        <a:pt x="23" y="12"/>
                      </a:lnTo>
                      <a:lnTo>
                        <a:pt x="21" y="13"/>
                      </a:lnTo>
                      <a:lnTo>
                        <a:pt x="19" y="14"/>
                      </a:lnTo>
                      <a:lnTo>
                        <a:pt x="18" y="16"/>
                      </a:lnTo>
                      <a:close/>
                    </a:path>
                  </a:pathLst>
                </a:custGeom>
                <a:solidFill>
                  <a:srgbClr val="7F3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12" name="Freeform 1328"/>
                <p:cNvSpPr>
                  <a:spLocks/>
                </p:cNvSpPr>
                <p:nvPr/>
              </p:nvSpPr>
              <p:spPr bwMode="auto">
                <a:xfrm>
                  <a:off x="3150" y="1848"/>
                  <a:ext cx="59" cy="125"/>
                </a:xfrm>
                <a:custGeom>
                  <a:avLst/>
                  <a:gdLst>
                    <a:gd name="T0" fmla="*/ 6 w 59"/>
                    <a:gd name="T1" fmla="*/ 8 h 125"/>
                    <a:gd name="T2" fmla="*/ 0 w 59"/>
                    <a:gd name="T3" fmla="*/ 0 h 125"/>
                    <a:gd name="T4" fmla="*/ 2 w 59"/>
                    <a:gd name="T5" fmla="*/ 8 h 125"/>
                    <a:gd name="T6" fmla="*/ 8 w 59"/>
                    <a:gd name="T7" fmla="*/ 15 h 125"/>
                    <a:gd name="T8" fmla="*/ 22 w 59"/>
                    <a:gd name="T9" fmla="*/ 25 h 125"/>
                    <a:gd name="T10" fmla="*/ 30 w 59"/>
                    <a:gd name="T11" fmla="*/ 40 h 125"/>
                    <a:gd name="T12" fmla="*/ 32 w 59"/>
                    <a:gd name="T13" fmla="*/ 44 h 125"/>
                    <a:gd name="T14" fmla="*/ 36 w 59"/>
                    <a:gd name="T15" fmla="*/ 43 h 125"/>
                    <a:gd name="T16" fmla="*/ 37 w 59"/>
                    <a:gd name="T17" fmla="*/ 37 h 125"/>
                    <a:gd name="T18" fmla="*/ 37 w 59"/>
                    <a:gd name="T19" fmla="*/ 30 h 125"/>
                    <a:gd name="T20" fmla="*/ 40 w 59"/>
                    <a:gd name="T21" fmla="*/ 26 h 125"/>
                    <a:gd name="T22" fmla="*/ 46 w 59"/>
                    <a:gd name="T23" fmla="*/ 28 h 125"/>
                    <a:gd name="T24" fmla="*/ 49 w 59"/>
                    <a:gd name="T25" fmla="*/ 36 h 125"/>
                    <a:gd name="T26" fmla="*/ 49 w 59"/>
                    <a:gd name="T27" fmla="*/ 45 h 125"/>
                    <a:gd name="T28" fmla="*/ 46 w 59"/>
                    <a:gd name="T29" fmla="*/ 60 h 125"/>
                    <a:gd name="T30" fmla="*/ 32 w 59"/>
                    <a:gd name="T31" fmla="*/ 80 h 125"/>
                    <a:gd name="T32" fmla="*/ 33 w 59"/>
                    <a:gd name="T33" fmla="*/ 100 h 125"/>
                    <a:gd name="T34" fmla="*/ 29 w 59"/>
                    <a:gd name="T35" fmla="*/ 108 h 125"/>
                    <a:gd name="T36" fmla="*/ 28 w 59"/>
                    <a:gd name="T37" fmla="*/ 115 h 125"/>
                    <a:gd name="T38" fmla="*/ 32 w 59"/>
                    <a:gd name="T39" fmla="*/ 122 h 125"/>
                    <a:gd name="T40" fmla="*/ 40 w 59"/>
                    <a:gd name="T41" fmla="*/ 125 h 125"/>
                    <a:gd name="T42" fmla="*/ 43 w 59"/>
                    <a:gd name="T43" fmla="*/ 119 h 125"/>
                    <a:gd name="T44" fmla="*/ 38 w 59"/>
                    <a:gd name="T45" fmla="*/ 109 h 125"/>
                    <a:gd name="T46" fmla="*/ 47 w 59"/>
                    <a:gd name="T47" fmla="*/ 115 h 125"/>
                    <a:gd name="T48" fmla="*/ 59 w 59"/>
                    <a:gd name="T49" fmla="*/ 116 h 125"/>
                    <a:gd name="T50" fmla="*/ 48 w 59"/>
                    <a:gd name="T51" fmla="*/ 109 h 125"/>
                    <a:gd name="T52" fmla="*/ 40 w 59"/>
                    <a:gd name="T53" fmla="*/ 102 h 125"/>
                    <a:gd name="T54" fmla="*/ 41 w 59"/>
                    <a:gd name="T55" fmla="*/ 95 h 125"/>
                    <a:gd name="T56" fmla="*/ 50 w 59"/>
                    <a:gd name="T57" fmla="*/ 101 h 125"/>
                    <a:gd name="T58" fmla="*/ 42 w 59"/>
                    <a:gd name="T59" fmla="*/ 90 h 125"/>
                    <a:gd name="T60" fmla="*/ 51 w 59"/>
                    <a:gd name="T61" fmla="*/ 97 h 125"/>
                    <a:gd name="T62" fmla="*/ 54 w 59"/>
                    <a:gd name="T63" fmla="*/ 96 h 125"/>
                    <a:gd name="T64" fmla="*/ 48 w 59"/>
                    <a:gd name="T65" fmla="*/ 86 h 125"/>
                    <a:gd name="T66" fmla="*/ 47 w 59"/>
                    <a:gd name="T67" fmla="*/ 79 h 125"/>
                    <a:gd name="T68" fmla="*/ 48 w 59"/>
                    <a:gd name="T69" fmla="*/ 67 h 125"/>
                    <a:gd name="T70" fmla="*/ 57 w 59"/>
                    <a:gd name="T71" fmla="*/ 79 h 125"/>
                    <a:gd name="T72" fmla="*/ 51 w 59"/>
                    <a:gd name="T73" fmla="*/ 65 h 125"/>
                    <a:gd name="T74" fmla="*/ 59 w 59"/>
                    <a:gd name="T75" fmla="*/ 72 h 125"/>
                    <a:gd name="T76" fmla="*/ 54 w 59"/>
                    <a:gd name="T77" fmla="*/ 58 h 125"/>
                    <a:gd name="T78" fmla="*/ 51 w 59"/>
                    <a:gd name="T79" fmla="*/ 47 h 125"/>
                    <a:gd name="T80" fmla="*/ 51 w 59"/>
                    <a:gd name="T81" fmla="*/ 29 h 125"/>
                    <a:gd name="T82" fmla="*/ 45 w 59"/>
                    <a:gd name="T83" fmla="*/ 22 h 125"/>
                    <a:gd name="T84" fmla="*/ 34 w 59"/>
                    <a:gd name="T85" fmla="*/ 19 h 125"/>
                    <a:gd name="T86" fmla="*/ 31 w 59"/>
                    <a:gd name="T87" fmla="*/ 18 h 125"/>
                    <a:gd name="T88" fmla="*/ 25 w 59"/>
                    <a:gd name="T89" fmla="*/ 15 h 125"/>
                    <a:gd name="T90" fmla="*/ 23 w 59"/>
                    <a:gd name="T91" fmla="*/ 18 h 125"/>
                    <a:gd name="T92" fmla="*/ 21 w 59"/>
                    <a:gd name="T93" fmla="*/ 21 h 125"/>
                    <a:gd name="T94" fmla="*/ 13 w 59"/>
                    <a:gd name="T95" fmla="*/ 10 h 125"/>
                    <a:gd name="T96" fmla="*/ 10 w 59"/>
                    <a:gd name="T97" fmla="*/ 1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9" h="125">
                      <a:moveTo>
                        <a:pt x="10" y="10"/>
                      </a:moveTo>
                      <a:lnTo>
                        <a:pt x="6" y="8"/>
                      </a:lnTo>
                      <a:lnTo>
                        <a:pt x="4" y="5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4" y="11"/>
                      </a:lnTo>
                      <a:lnTo>
                        <a:pt x="8" y="15"/>
                      </a:lnTo>
                      <a:lnTo>
                        <a:pt x="14" y="19"/>
                      </a:lnTo>
                      <a:lnTo>
                        <a:pt x="22" y="25"/>
                      </a:lnTo>
                      <a:lnTo>
                        <a:pt x="30" y="35"/>
                      </a:lnTo>
                      <a:lnTo>
                        <a:pt x="30" y="40"/>
                      </a:lnTo>
                      <a:lnTo>
                        <a:pt x="30" y="42"/>
                      </a:lnTo>
                      <a:lnTo>
                        <a:pt x="32" y="44"/>
                      </a:lnTo>
                      <a:lnTo>
                        <a:pt x="35" y="45"/>
                      </a:lnTo>
                      <a:lnTo>
                        <a:pt x="36" y="43"/>
                      </a:lnTo>
                      <a:lnTo>
                        <a:pt x="37" y="40"/>
                      </a:lnTo>
                      <a:lnTo>
                        <a:pt x="37" y="37"/>
                      </a:lnTo>
                      <a:lnTo>
                        <a:pt x="37" y="34"/>
                      </a:lnTo>
                      <a:lnTo>
                        <a:pt x="37" y="30"/>
                      </a:lnTo>
                      <a:lnTo>
                        <a:pt x="38" y="28"/>
                      </a:lnTo>
                      <a:lnTo>
                        <a:pt x="40" y="26"/>
                      </a:lnTo>
                      <a:lnTo>
                        <a:pt x="43" y="26"/>
                      </a:lnTo>
                      <a:lnTo>
                        <a:pt x="46" y="28"/>
                      </a:lnTo>
                      <a:lnTo>
                        <a:pt x="48" y="32"/>
                      </a:lnTo>
                      <a:lnTo>
                        <a:pt x="49" y="36"/>
                      </a:lnTo>
                      <a:lnTo>
                        <a:pt x="49" y="40"/>
                      </a:lnTo>
                      <a:lnTo>
                        <a:pt x="49" y="45"/>
                      </a:lnTo>
                      <a:lnTo>
                        <a:pt x="49" y="50"/>
                      </a:lnTo>
                      <a:lnTo>
                        <a:pt x="46" y="60"/>
                      </a:lnTo>
                      <a:lnTo>
                        <a:pt x="32" y="75"/>
                      </a:lnTo>
                      <a:lnTo>
                        <a:pt x="32" y="80"/>
                      </a:lnTo>
                      <a:lnTo>
                        <a:pt x="33" y="93"/>
                      </a:lnTo>
                      <a:lnTo>
                        <a:pt x="33" y="100"/>
                      </a:lnTo>
                      <a:lnTo>
                        <a:pt x="31" y="104"/>
                      </a:lnTo>
                      <a:lnTo>
                        <a:pt x="29" y="108"/>
                      </a:lnTo>
                      <a:lnTo>
                        <a:pt x="28" y="111"/>
                      </a:lnTo>
                      <a:lnTo>
                        <a:pt x="28" y="115"/>
                      </a:lnTo>
                      <a:lnTo>
                        <a:pt x="29" y="119"/>
                      </a:lnTo>
                      <a:lnTo>
                        <a:pt x="32" y="122"/>
                      </a:lnTo>
                      <a:lnTo>
                        <a:pt x="36" y="125"/>
                      </a:lnTo>
                      <a:lnTo>
                        <a:pt x="40" y="125"/>
                      </a:lnTo>
                      <a:lnTo>
                        <a:pt x="43" y="122"/>
                      </a:lnTo>
                      <a:lnTo>
                        <a:pt x="43" y="119"/>
                      </a:lnTo>
                      <a:lnTo>
                        <a:pt x="40" y="114"/>
                      </a:lnTo>
                      <a:lnTo>
                        <a:pt x="38" y="109"/>
                      </a:lnTo>
                      <a:lnTo>
                        <a:pt x="43" y="113"/>
                      </a:lnTo>
                      <a:lnTo>
                        <a:pt x="47" y="115"/>
                      </a:lnTo>
                      <a:lnTo>
                        <a:pt x="53" y="116"/>
                      </a:lnTo>
                      <a:lnTo>
                        <a:pt x="59" y="116"/>
                      </a:lnTo>
                      <a:lnTo>
                        <a:pt x="55" y="113"/>
                      </a:lnTo>
                      <a:lnTo>
                        <a:pt x="48" y="109"/>
                      </a:lnTo>
                      <a:lnTo>
                        <a:pt x="43" y="106"/>
                      </a:lnTo>
                      <a:lnTo>
                        <a:pt x="40" y="102"/>
                      </a:lnTo>
                      <a:lnTo>
                        <a:pt x="39" y="97"/>
                      </a:lnTo>
                      <a:lnTo>
                        <a:pt x="41" y="95"/>
                      </a:lnTo>
                      <a:lnTo>
                        <a:pt x="46" y="99"/>
                      </a:lnTo>
                      <a:lnTo>
                        <a:pt x="50" y="101"/>
                      </a:lnTo>
                      <a:lnTo>
                        <a:pt x="43" y="95"/>
                      </a:lnTo>
                      <a:lnTo>
                        <a:pt x="42" y="90"/>
                      </a:lnTo>
                      <a:lnTo>
                        <a:pt x="45" y="91"/>
                      </a:lnTo>
                      <a:lnTo>
                        <a:pt x="51" y="97"/>
                      </a:lnTo>
                      <a:lnTo>
                        <a:pt x="55" y="99"/>
                      </a:lnTo>
                      <a:lnTo>
                        <a:pt x="54" y="96"/>
                      </a:lnTo>
                      <a:lnTo>
                        <a:pt x="49" y="89"/>
                      </a:lnTo>
                      <a:lnTo>
                        <a:pt x="48" y="86"/>
                      </a:lnTo>
                      <a:lnTo>
                        <a:pt x="46" y="82"/>
                      </a:lnTo>
                      <a:lnTo>
                        <a:pt x="47" y="79"/>
                      </a:lnTo>
                      <a:lnTo>
                        <a:pt x="46" y="74"/>
                      </a:lnTo>
                      <a:lnTo>
                        <a:pt x="48" y="67"/>
                      </a:lnTo>
                      <a:lnTo>
                        <a:pt x="52" y="76"/>
                      </a:lnTo>
                      <a:lnTo>
                        <a:pt x="57" y="79"/>
                      </a:lnTo>
                      <a:lnTo>
                        <a:pt x="54" y="74"/>
                      </a:lnTo>
                      <a:lnTo>
                        <a:pt x="51" y="65"/>
                      </a:lnTo>
                      <a:lnTo>
                        <a:pt x="55" y="68"/>
                      </a:lnTo>
                      <a:lnTo>
                        <a:pt x="59" y="72"/>
                      </a:lnTo>
                      <a:lnTo>
                        <a:pt x="56" y="65"/>
                      </a:lnTo>
                      <a:lnTo>
                        <a:pt x="54" y="58"/>
                      </a:lnTo>
                      <a:lnTo>
                        <a:pt x="52" y="52"/>
                      </a:lnTo>
                      <a:lnTo>
                        <a:pt x="51" y="47"/>
                      </a:lnTo>
                      <a:lnTo>
                        <a:pt x="51" y="37"/>
                      </a:lnTo>
                      <a:lnTo>
                        <a:pt x="51" y="29"/>
                      </a:lnTo>
                      <a:lnTo>
                        <a:pt x="49" y="24"/>
                      </a:lnTo>
                      <a:lnTo>
                        <a:pt x="45" y="22"/>
                      </a:lnTo>
                      <a:lnTo>
                        <a:pt x="39" y="22"/>
                      </a:lnTo>
                      <a:lnTo>
                        <a:pt x="34" y="19"/>
                      </a:lnTo>
                      <a:lnTo>
                        <a:pt x="28" y="13"/>
                      </a:lnTo>
                      <a:lnTo>
                        <a:pt x="31" y="18"/>
                      </a:lnTo>
                      <a:lnTo>
                        <a:pt x="35" y="24"/>
                      </a:lnTo>
                      <a:lnTo>
                        <a:pt x="25" y="15"/>
                      </a:lnTo>
                      <a:lnTo>
                        <a:pt x="28" y="22"/>
                      </a:lnTo>
                      <a:lnTo>
                        <a:pt x="23" y="18"/>
                      </a:lnTo>
                      <a:lnTo>
                        <a:pt x="27" y="25"/>
                      </a:lnTo>
                      <a:lnTo>
                        <a:pt x="21" y="21"/>
                      </a:lnTo>
                      <a:lnTo>
                        <a:pt x="17" y="16"/>
                      </a:lnTo>
                      <a:lnTo>
                        <a:pt x="13" y="10"/>
                      </a:lnTo>
                      <a:lnTo>
                        <a:pt x="8" y="4"/>
                      </a:lnTo>
                      <a:lnTo>
                        <a:pt x="10" y="10"/>
                      </a:lnTo>
                      <a:close/>
                    </a:path>
                  </a:pathLst>
                </a:custGeom>
                <a:solidFill>
                  <a:srgbClr val="5F3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13" name="Freeform 1329"/>
                <p:cNvSpPr>
                  <a:spLocks/>
                </p:cNvSpPr>
                <p:nvPr/>
              </p:nvSpPr>
              <p:spPr bwMode="auto">
                <a:xfrm>
                  <a:off x="3114" y="1881"/>
                  <a:ext cx="11" cy="24"/>
                </a:xfrm>
                <a:custGeom>
                  <a:avLst/>
                  <a:gdLst>
                    <a:gd name="T0" fmla="*/ 6 w 11"/>
                    <a:gd name="T1" fmla="*/ 0 h 24"/>
                    <a:gd name="T2" fmla="*/ 7 w 11"/>
                    <a:gd name="T3" fmla="*/ 2 h 24"/>
                    <a:gd name="T4" fmla="*/ 6 w 11"/>
                    <a:gd name="T5" fmla="*/ 4 h 24"/>
                    <a:gd name="T6" fmla="*/ 4 w 11"/>
                    <a:gd name="T7" fmla="*/ 5 h 24"/>
                    <a:gd name="T8" fmla="*/ 0 w 11"/>
                    <a:gd name="T9" fmla="*/ 5 h 24"/>
                    <a:gd name="T10" fmla="*/ 4 w 11"/>
                    <a:gd name="T11" fmla="*/ 6 h 24"/>
                    <a:gd name="T12" fmla="*/ 7 w 11"/>
                    <a:gd name="T13" fmla="*/ 7 h 24"/>
                    <a:gd name="T14" fmla="*/ 9 w 11"/>
                    <a:gd name="T15" fmla="*/ 8 h 24"/>
                    <a:gd name="T16" fmla="*/ 10 w 11"/>
                    <a:gd name="T17" fmla="*/ 11 h 24"/>
                    <a:gd name="T18" fmla="*/ 11 w 11"/>
                    <a:gd name="T19" fmla="*/ 15 h 24"/>
                    <a:gd name="T20" fmla="*/ 10 w 11"/>
                    <a:gd name="T21" fmla="*/ 24 h 24"/>
                    <a:gd name="T22" fmla="*/ 11 w 11"/>
                    <a:gd name="T23" fmla="*/ 13 h 24"/>
                    <a:gd name="T24" fmla="*/ 11 w 11"/>
                    <a:gd name="T25" fmla="*/ 8 h 24"/>
                    <a:gd name="T26" fmla="*/ 11 w 11"/>
                    <a:gd name="T27" fmla="*/ 4 h 24"/>
                    <a:gd name="T28" fmla="*/ 10 w 11"/>
                    <a:gd name="T29" fmla="*/ 1 h 24"/>
                    <a:gd name="T30" fmla="*/ 6 w 11"/>
                    <a:gd name="T3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1" h="24">
                      <a:moveTo>
                        <a:pt x="6" y="0"/>
                      </a:moveTo>
                      <a:lnTo>
                        <a:pt x="7" y="2"/>
                      </a:lnTo>
                      <a:lnTo>
                        <a:pt x="6" y="4"/>
                      </a:lnTo>
                      <a:lnTo>
                        <a:pt x="4" y="5"/>
                      </a:lnTo>
                      <a:lnTo>
                        <a:pt x="0" y="5"/>
                      </a:lnTo>
                      <a:lnTo>
                        <a:pt x="4" y="6"/>
                      </a:lnTo>
                      <a:lnTo>
                        <a:pt x="7" y="7"/>
                      </a:lnTo>
                      <a:lnTo>
                        <a:pt x="9" y="8"/>
                      </a:lnTo>
                      <a:lnTo>
                        <a:pt x="10" y="11"/>
                      </a:lnTo>
                      <a:lnTo>
                        <a:pt x="11" y="15"/>
                      </a:lnTo>
                      <a:lnTo>
                        <a:pt x="10" y="24"/>
                      </a:lnTo>
                      <a:lnTo>
                        <a:pt x="11" y="13"/>
                      </a:lnTo>
                      <a:lnTo>
                        <a:pt x="11" y="8"/>
                      </a:lnTo>
                      <a:lnTo>
                        <a:pt x="11" y="4"/>
                      </a:lnTo>
                      <a:lnTo>
                        <a:pt x="10" y="1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14" name="Freeform 1330"/>
                <p:cNvSpPr>
                  <a:spLocks/>
                </p:cNvSpPr>
                <p:nvPr/>
              </p:nvSpPr>
              <p:spPr bwMode="auto">
                <a:xfrm>
                  <a:off x="3123" y="1914"/>
                  <a:ext cx="13" cy="9"/>
                </a:xfrm>
                <a:custGeom>
                  <a:avLst/>
                  <a:gdLst>
                    <a:gd name="T0" fmla="*/ 0 w 13"/>
                    <a:gd name="T1" fmla="*/ 0 h 9"/>
                    <a:gd name="T2" fmla="*/ 1 w 13"/>
                    <a:gd name="T3" fmla="*/ 1 h 9"/>
                    <a:gd name="T4" fmla="*/ 4 w 13"/>
                    <a:gd name="T5" fmla="*/ 1 h 9"/>
                    <a:gd name="T6" fmla="*/ 5 w 13"/>
                    <a:gd name="T7" fmla="*/ 1 h 9"/>
                    <a:gd name="T8" fmla="*/ 8 w 13"/>
                    <a:gd name="T9" fmla="*/ 1 h 9"/>
                    <a:gd name="T10" fmla="*/ 9 w 13"/>
                    <a:gd name="T11" fmla="*/ 0 h 9"/>
                    <a:gd name="T12" fmla="*/ 11 w 13"/>
                    <a:gd name="T13" fmla="*/ 1 h 9"/>
                    <a:gd name="T14" fmla="*/ 13 w 13"/>
                    <a:gd name="T15" fmla="*/ 2 h 9"/>
                    <a:gd name="T16" fmla="*/ 10 w 13"/>
                    <a:gd name="T17" fmla="*/ 3 h 9"/>
                    <a:gd name="T18" fmla="*/ 9 w 13"/>
                    <a:gd name="T19" fmla="*/ 3 h 9"/>
                    <a:gd name="T20" fmla="*/ 9 w 13"/>
                    <a:gd name="T21" fmla="*/ 5 h 9"/>
                    <a:gd name="T22" fmla="*/ 8 w 13"/>
                    <a:gd name="T23" fmla="*/ 9 h 9"/>
                    <a:gd name="T24" fmla="*/ 8 w 13"/>
                    <a:gd name="T25" fmla="*/ 5 h 9"/>
                    <a:gd name="T26" fmla="*/ 7 w 13"/>
                    <a:gd name="T27" fmla="*/ 3 h 9"/>
                    <a:gd name="T28" fmla="*/ 5 w 13"/>
                    <a:gd name="T29" fmla="*/ 3 h 9"/>
                    <a:gd name="T30" fmla="*/ 2 w 13"/>
                    <a:gd name="T31" fmla="*/ 3 h 9"/>
                    <a:gd name="T32" fmla="*/ 1 w 13"/>
                    <a:gd name="T33" fmla="*/ 1 h 9"/>
                    <a:gd name="T34" fmla="*/ 0 w 13"/>
                    <a:gd name="T3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3" h="9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8" y="1"/>
                      </a:lnTo>
                      <a:lnTo>
                        <a:pt x="9" y="0"/>
                      </a:lnTo>
                      <a:lnTo>
                        <a:pt x="11" y="1"/>
                      </a:lnTo>
                      <a:lnTo>
                        <a:pt x="13" y="2"/>
                      </a:lnTo>
                      <a:lnTo>
                        <a:pt x="10" y="3"/>
                      </a:lnTo>
                      <a:lnTo>
                        <a:pt x="9" y="3"/>
                      </a:lnTo>
                      <a:lnTo>
                        <a:pt x="9" y="5"/>
                      </a:lnTo>
                      <a:lnTo>
                        <a:pt x="8" y="9"/>
                      </a:lnTo>
                      <a:lnTo>
                        <a:pt x="8" y="5"/>
                      </a:lnTo>
                      <a:lnTo>
                        <a:pt x="7" y="3"/>
                      </a:lnTo>
                      <a:lnTo>
                        <a:pt x="5" y="3"/>
                      </a:lnTo>
                      <a:lnTo>
                        <a:pt x="2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15" name="Freeform 1331"/>
                <p:cNvSpPr>
                  <a:spLocks/>
                </p:cNvSpPr>
                <p:nvPr/>
              </p:nvSpPr>
              <p:spPr bwMode="auto">
                <a:xfrm>
                  <a:off x="3139" y="1879"/>
                  <a:ext cx="7" cy="7"/>
                </a:xfrm>
                <a:custGeom>
                  <a:avLst/>
                  <a:gdLst>
                    <a:gd name="T0" fmla="*/ 4 w 7"/>
                    <a:gd name="T1" fmla="*/ 0 h 7"/>
                    <a:gd name="T2" fmla="*/ 3 w 7"/>
                    <a:gd name="T3" fmla="*/ 1 h 7"/>
                    <a:gd name="T4" fmla="*/ 3 w 7"/>
                    <a:gd name="T5" fmla="*/ 3 h 7"/>
                    <a:gd name="T6" fmla="*/ 4 w 7"/>
                    <a:gd name="T7" fmla="*/ 4 h 7"/>
                    <a:gd name="T8" fmla="*/ 7 w 7"/>
                    <a:gd name="T9" fmla="*/ 7 h 7"/>
                    <a:gd name="T10" fmla="*/ 3 w 7"/>
                    <a:gd name="T11" fmla="*/ 7 h 7"/>
                    <a:gd name="T12" fmla="*/ 1 w 7"/>
                    <a:gd name="T13" fmla="*/ 5 h 7"/>
                    <a:gd name="T14" fmla="*/ 0 w 7"/>
                    <a:gd name="T15" fmla="*/ 4 h 7"/>
                    <a:gd name="T16" fmla="*/ 0 w 7"/>
                    <a:gd name="T17" fmla="*/ 1 h 7"/>
                    <a:gd name="T18" fmla="*/ 4 w 7"/>
                    <a:gd name="T1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7">
                      <a:moveTo>
                        <a:pt x="4" y="0"/>
                      </a:move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4" y="4"/>
                      </a:lnTo>
                      <a:lnTo>
                        <a:pt x="7" y="7"/>
                      </a:lnTo>
                      <a:lnTo>
                        <a:pt x="3" y="7"/>
                      </a:lnTo>
                      <a:lnTo>
                        <a:pt x="1" y="5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16" name="Freeform 1332"/>
                <p:cNvSpPr>
                  <a:spLocks/>
                </p:cNvSpPr>
                <p:nvPr/>
              </p:nvSpPr>
              <p:spPr bwMode="auto">
                <a:xfrm>
                  <a:off x="3134" y="1876"/>
                  <a:ext cx="25" cy="7"/>
                </a:xfrm>
                <a:custGeom>
                  <a:avLst/>
                  <a:gdLst>
                    <a:gd name="T0" fmla="*/ 0 w 25"/>
                    <a:gd name="T1" fmla="*/ 4 h 7"/>
                    <a:gd name="T2" fmla="*/ 1 w 25"/>
                    <a:gd name="T3" fmla="*/ 3 h 7"/>
                    <a:gd name="T4" fmla="*/ 4 w 25"/>
                    <a:gd name="T5" fmla="*/ 1 h 7"/>
                    <a:gd name="T6" fmla="*/ 7 w 25"/>
                    <a:gd name="T7" fmla="*/ 0 h 7"/>
                    <a:gd name="T8" fmla="*/ 9 w 25"/>
                    <a:gd name="T9" fmla="*/ 0 h 7"/>
                    <a:gd name="T10" fmla="*/ 12 w 25"/>
                    <a:gd name="T11" fmla="*/ 0 h 7"/>
                    <a:gd name="T12" fmla="*/ 16 w 25"/>
                    <a:gd name="T13" fmla="*/ 1 h 7"/>
                    <a:gd name="T14" fmla="*/ 20 w 25"/>
                    <a:gd name="T15" fmla="*/ 2 h 7"/>
                    <a:gd name="T16" fmla="*/ 25 w 25"/>
                    <a:gd name="T17" fmla="*/ 3 h 7"/>
                    <a:gd name="T18" fmla="*/ 21 w 25"/>
                    <a:gd name="T19" fmla="*/ 3 h 7"/>
                    <a:gd name="T20" fmla="*/ 17 w 25"/>
                    <a:gd name="T21" fmla="*/ 3 h 7"/>
                    <a:gd name="T22" fmla="*/ 13 w 25"/>
                    <a:gd name="T23" fmla="*/ 3 h 7"/>
                    <a:gd name="T24" fmla="*/ 11 w 25"/>
                    <a:gd name="T25" fmla="*/ 3 h 7"/>
                    <a:gd name="T26" fmla="*/ 8 w 25"/>
                    <a:gd name="T27" fmla="*/ 4 h 7"/>
                    <a:gd name="T28" fmla="*/ 6 w 25"/>
                    <a:gd name="T29" fmla="*/ 6 h 7"/>
                    <a:gd name="T30" fmla="*/ 5 w 25"/>
                    <a:gd name="T31" fmla="*/ 7 h 7"/>
                    <a:gd name="T32" fmla="*/ 2 w 25"/>
                    <a:gd name="T33" fmla="*/ 7 h 7"/>
                    <a:gd name="T34" fmla="*/ 0 w 25"/>
                    <a:gd name="T35" fmla="*/ 6 h 7"/>
                    <a:gd name="T36" fmla="*/ 0 w 25"/>
                    <a:gd name="T3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5" h="7">
                      <a:moveTo>
                        <a:pt x="0" y="4"/>
                      </a:moveTo>
                      <a:lnTo>
                        <a:pt x="1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16" y="1"/>
                      </a:lnTo>
                      <a:lnTo>
                        <a:pt x="20" y="2"/>
                      </a:lnTo>
                      <a:lnTo>
                        <a:pt x="25" y="3"/>
                      </a:lnTo>
                      <a:lnTo>
                        <a:pt x="21" y="3"/>
                      </a:lnTo>
                      <a:lnTo>
                        <a:pt x="17" y="3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8" y="4"/>
                      </a:lnTo>
                      <a:lnTo>
                        <a:pt x="6" y="6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6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17" name="Freeform 1333"/>
                <p:cNvSpPr>
                  <a:spLocks/>
                </p:cNvSpPr>
                <p:nvPr/>
              </p:nvSpPr>
              <p:spPr bwMode="auto">
                <a:xfrm>
                  <a:off x="3111" y="1875"/>
                  <a:ext cx="13" cy="8"/>
                </a:xfrm>
                <a:custGeom>
                  <a:avLst/>
                  <a:gdLst>
                    <a:gd name="T0" fmla="*/ 0 w 13"/>
                    <a:gd name="T1" fmla="*/ 0 h 8"/>
                    <a:gd name="T2" fmla="*/ 0 w 13"/>
                    <a:gd name="T3" fmla="*/ 1 h 8"/>
                    <a:gd name="T4" fmla="*/ 3 w 13"/>
                    <a:gd name="T5" fmla="*/ 2 h 8"/>
                    <a:gd name="T6" fmla="*/ 6 w 13"/>
                    <a:gd name="T7" fmla="*/ 4 h 8"/>
                    <a:gd name="T8" fmla="*/ 7 w 13"/>
                    <a:gd name="T9" fmla="*/ 6 h 8"/>
                    <a:gd name="T10" fmla="*/ 9 w 13"/>
                    <a:gd name="T11" fmla="*/ 7 h 8"/>
                    <a:gd name="T12" fmla="*/ 11 w 13"/>
                    <a:gd name="T13" fmla="*/ 8 h 8"/>
                    <a:gd name="T14" fmla="*/ 13 w 13"/>
                    <a:gd name="T15" fmla="*/ 8 h 8"/>
                    <a:gd name="T16" fmla="*/ 13 w 13"/>
                    <a:gd name="T17" fmla="*/ 6 h 8"/>
                    <a:gd name="T18" fmla="*/ 12 w 13"/>
                    <a:gd name="T19" fmla="*/ 4 h 8"/>
                    <a:gd name="T20" fmla="*/ 10 w 13"/>
                    <a:gd name="T21" fmla="*/ 3 h 8"/>
                    <a:gd name="T22" fmla="*/ 8 w 13"/>
                    <a:gd name="T23" fmla="*/ 2 h 8"/>
                    <a:gd name="T24" fmla="*/ 6 w 13"/>
                    <a:gd name="T25" fmla="*/ 1 h 8"/>
                    <a:gd name="T26" fmla="*/ 0 w 13"/>
                    <a:gd name="T2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3" h="8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3" y="2"/>
                      </a:lnTo>
                      <a:lnTo>
                        <a:pt x="6" y="4"/>
                      </a:lnTo>
                      <a:lnTo>
                        <a:pt x="7" y="6"/>
                      </a:lnTo>
                      <a:lnTo>
                        <a:pt x="9" y="7"/>
                      </a:lnTo>
                      <a:lnTo>
                        <a:pt x="11" y="8"/>
                      </a:lnTo>
                      <a:lnTo>
                        <a:pt x="13" y="8"/>
                      </a:lnTo>
                      <a:lnTo>
                        <a:pt x="13" y="6"/>
                      </a:lnTo>
                      <a:lnTo>
                        <a:pt x="12" y="4"/>
                      </a:lnTo>
                      <a:lnTo>
                        <a:pt x="10" y="3"/>
                      </a:lnTo>
                      <a:lnTo>
                        <a:pt x="8" y="2"/>
                      </a:lnTo>
                      <a:lnTo>
                        <a:pt x="6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18" name="Freeform 1334"/>
                <p:cNvSpPr>
                  <a:spLocks/>
                </p:cNvSpPr>
                <p:nvPr/>
              </p:nvSpPr>
              <p:spPr bwMode="auto">
                <a:xfrm>
                  <a:off x="3139" y="1886"/>
                  <a:ext cx="18" cy="6"/>
                </a:xfrm>
                <a:custGeom>
                  <a:avLst/>
                  <a:gdLst>
                    <a:gd name="T0" fmla="*/ 0 w 18"/>
                    <a:gd name="T1" fmla="*/ 1 h 6"/>
                    <a:gd name="T2" fmla="*/ 1 w 18"/>
                    <a:gd name="T3" fmla="*/ 4 h 6"/>
                    <a:gd name="T4" fmla="*/ 1 w 18"/>
                    <a:gd name="T5" fmla="*/ 4 h 6"/>
                    <a:gd name="T6" fmla="*/ 2 w 18"/>
                    <a:gd name="T7" fmla="*/ 5 h 6"/>
                    <a:gd name="T8" fmla="*/ 5 w 18"/>
                    <a:gd name="T9" fmla="*/ 6 h 6"/>
                    <a:gd name="T10" fmla="*/ 8 w 18"/>
                    <a:gd name="T11" fmla="*/ 6 h 6"/>
                    <a:gd name="T12" fmla="*/ 11 w 18"/>
                    <a:gd name="T13" fmla="*/ 5 h 6"/>
                    <a:gd name="T14" fmla="*/ 14 w 18"/>
                    <a:gd name="T15" fmla="*/ 4 h 6"/>
                    <a:gd name="T16" fmla="*/ 18 w 18"/>
                    <a:gd name="T17" fmla="*/ 1 h 6"/>
                    <a:gd name="T18" fmla="*/ 11 w 18"/>
                    <a:gd name="T19" fmla="*/ 1 h 6"/>
                    <a:gd name="T20" fmla="*/ 6 w 18"/>
                    <a:gd name="T21" fmla="*/ 0 h 6"/>
                    <a:gd name="T22" fmla="*/ 3 w 18"/>
                    <a:gd name="T23" fmla="*/ 0 h 6"/>
                    <a:gd name="T24" fmla="*/ 0 w 18"/>
                    <a:gd name="T2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" h="6">
                      <a:moveTo>
                        <a:pt x="0" y="1"/>
                      </a:moveTo>
                      <a:lnTo>
                        <a:pt x="1" y="4"/>
                      </a:lnTo>
                      <a:lnTo>
                        <a:pt x="2" y="5"/>
                      </a:lnTo>
                      <a:lnTo>
                        <a:pt x="5" y="6"/>
                      </a:lnTo>
                      <a:lnTo>
                        <a:pt x="8" y="6"/>
                      </a:lnTo>
                      <a:lnTo>
                        <a:pt x="11" y="5"/>
                      </a:lnTo>
                      <a:lnTo>
                        <a:pt x="14" y="4"/>
                      </a:lnTo>
                      <a:lnTo>
                        <a:pt x="18" y="1"/>
                      </a:lnTo>
                      <a:lnTo>
                        <a:pt x="11" y="1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19" name="Freeform 1335"/>
                <p:cNvSpPr>
                  <a:spLocks/>
                </p:cNvSpPr>
                <p:nvPr/>
              </p:nvSpPr>
              <p:spPr bwMode="auto">
                <a:xfrm>
                  <a:off x="3117" y="1887"/>
                  <a:ext cx="5" cy="6"/>
                </a:xfrm>
                <a:custGeom>
                  <a:avLst/>
                  <a:gdLst>
                    <a:gd name="T0" fmla="*/ 0 w 5"/>
                    <a:gd name="T1" fmla="*/ 0 h 6"/>
                    <a:gd name="T2" fmla="*/ 4 w 5"/>
                    <a:gd name="T3" fmla="*/ 0 h 6"/>
                    <a:gd name="T4" fmla="*/ 5 w 5"/>
                    <a:gd name="T5" fmla="*/ 3 h 6"/>
                    <a:gd name="T6" fmla="*/ 5 w 5"/>
                    <a:gd name="T7" fmla="*/ 6 h 6"/>
                    <a:gd name="T8" fmla="*/ 2 w 5"/>
                    <a:gd name="T9" fmla="*/ 5 h 6"/>
                    <a:gd name="T10" fmla="*/ 0 w 5"/>
                    <a:gd name="T11" fmla="*/ 5 h 6"/>
                    <a:gd name="T12" fmla="*/ 0 w 5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5" y="3"/>
                      </a:lnTo>
                      <a:lnTo>
                        <a:pt x="5" y="6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20" name="Oval 1336"/>
                <p:cNvSpPr>
                  <a:spLocks noChangeArrowheads="1"/>
                </p:cNvSpPr>
                <p:nvPr/>
              </p:nvSpPr>
              <p:spPr bwMode="auto">
                <a:xfrm>
                  <a:off x="3141" y="1886"/>
                  <a:ext cx="10" cy="7"/>
                </a:xfrm>
                <a:prstGeom prst="ellipse">
                  <a:avLst/>
                </a:prstGeom>
                <a:solidFill>
                  <a:srgbClr val="7F3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21" name="Oval 1337"/>
                <p:cNvSpPr>
                  <a:spLocks noChangeArrowheads="1"/>
                </p:cNvSpPr>
                <p:nvPr/>
              </p:nvSpPr>
              <p:spPr bwMode="auto">
                <a:xfrm>
                  <a:off x="3142" y="1887"/>
                  <a:ext cx="6" cy="4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22" name="Oval 1338"/>
                <p:cNvSpPr>
                  <a:spLocks noChangeArrowheads="1"/>
                </p:cNvSpPr>
                <p:nvPr/>
              </p:nvSpPr>
              <p:spPr bwMode="auto">
                <a:xfrm>
                  <a:off x="3141" y="1886"/>
                  <a:ext cx="1" cy="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23" name="Oval 1339"/>
                <p:cNvSpPr>
                  <a:spLocks noChangeArrowheads="1"/>
                </p:cNvSpPr>
                <p:nvPr/>
              </p:nvSpPr>
              <p:spPr bwMode="auto">
                <a:xfrm>
                  <a:off x="3114" y="1886"/>
                  <a:ext cx="7" cy="7"/>
                </a:xfrm>
                <a:prstGeom prst="ellipse">
                  <a:avLst/>
                </a:prstGeom>
                <a:solidFill>
                  <a:srgbClr val="7F3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24" name="Oval 1340"/>
                <p:cNvSpPr>
                  <a:spLocks noChangeArrowheads="1"/>
                </p:cNvSpPr>
                <p:nvPr/>
              </p:nvSpPr>
              <p:spPr bwMode="auto">
                <a:xfrm>
                  <a:off x="3115" y="1887"/>
                  <a:ext cx="4" cy="6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25" name="Oval 1341"/>
                <p:cNvSpPr>
                  <a:spLocks noChangeArrowheads="1"/>
                </p:cNvSpPr>
                <p:nvPr/>
              </p:nvSpPr>
              <p:spPr bwMode="auto">
                <a:xfrm>
                  <a:off x="3115" y="1887"/>
                  <a:ext cx="1" cy="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26" name="Freeform 1342"/>
                <p:cNvSpPr>
                  <a:spLocks/>
                </p:cNvSpPr>
                <p:nvPr/>
              </p:nvSpPr>
              <p:spPr bwMode="auto">
                <a:xfrm>
                  <a:off x="3135" y="1885"/>
                  <a:ext cx="26" cy="5"/>
                </a:xfrm>
                <a:custGeom>
                  <a:avLst/>
                  <a:gdLst>
                    <a:gd name="T0" fmla="*/ 0 w 26"/>
                    <a:gd name="T1" fmla="*/ 0 h 5"/>
                    <a:gd name="T2" fmla="*/ 3 w 26"/>
                    <a:gd name="T3" fmla="*/ 2 h 5"/>
                    <a:gd name="T4" fmla="*/ 5 w 26"/>
                    <a:gd name="T5" fmla="*/ 1 h 5"/>
                    <a:gd name="T6" fmla="*/ 7 w 26"/>
                    <a:gd name="T7" fmla="*/ 0 h 5"/>
                    <a:gd name="T8" fmla="*/ 9 w 26"/>
                    <a:gd name="T9" fmla="*/ 0 h 5"/>
                    <a:gd name="T10" fmla="*/ 12 w 26"/>
                    <a:gd name="T11" fmla="*/ 1 h 5"/>
                    <a:gd name="T12" fmla="*/ 16 w 26"/>
                    <a:gd name="T13" fmla="*/ 2 h 5"/>
                    <a:gd name="T14" fmla="*/ 20 w 26"/>
                    <a:gd name="T15" fmla="*/ 2 h 5"/>
                    <a:gd name="T16" fmla="*/ 26 w 26"/>
                    <a:gd name="T17" fmla="*/ 1 h 5"/>
                    <a:gd name="T18" fmla="*/ 22 w 26"/>
                    <a:gd name="T19" fmla="*/ 3 h 5"/>
                    <a:gd name="T20" fmla="*/ 18 w 26"/>
                    <a:gd name="T21" fmla="*/ 5 h 5"/>
                    <a:gd name="T22" fmla="*/ 21 w 26"/>
                    <a:gd name="T23" fmla="*/ 3 h 5"/>
                    <a:gd name="T24" fmla="*/ 18 w 26"/>
                    <a:gd name="T25" fmla="*/ 3 h 5"/>
                    <a:gd name="T26" fmla="*/ 15 w 26"/>
                    <a:gd name="T27" fmla="*/ 3 h 5"/>
                    <a:gd name="T28" fmla="*/ 12 w 26"/>
                    <a:gd name="T29" fmla="*/ 2 h 5"/>
                    <a:gd name="T30" fmla="*/ 10 w 26"/>
                    <a:gd name="T31" fmla="*/ 2 h 5"/>
                    <a:gd name="T32" fmla="*/ 7 w 26"/>
                    <a:gd name="T33" fmla="*/ 2 h 5"/>
                    <a:gd name="T34" fmla="*/ 6 w 26"/>
                    <a:gd name="T35" fmla="*/ 2 h 5"/>
                    <a:gd name="T36" fmla="*/ 4 w 26"/>
                    <a:gd name="T37" fmla="*/ 3 h 5"/>
                    <a:gd name="T38" fmla="*/ 3 w 26"/>
                    <a:gd name="T39" fmla="*/ 3 h 5"/>
                    <a:gd name="T40" fmla="*/ 2 w 26"/>
                    <a:gd name="T41" fmla="*/ 3 h 5"/>
                    <a:gd name="T42" fmla="*/ 0 w 26"/>
                    <a:gd name="T4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6" h="5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5" y="1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1"/>
                      </a:lnTo>
                      <a:lnTo>
                        <a:pt x="16" y="2"/>
                      </a:lnTo>
                      <a:lnTo>
                        <a:pt x="20" y="2"/>
                      </a:lnTo>
                      <a:lnTo>
                        <a:pt x="26" y="1"/>
                      </a:lnTo>
                      <a:lnTo>
                        <a:pt x="22" y="3"/>
                      </a:lnTo>
                      <a:lnTo>
                        <a:pt x="18" y="5"/>
                      </a:lnTo>
                      <a:lnTo>
                        <a:pt x="21" y="3"/>
                      </a:lnTo>
                      <a:lnTo>
                        <a:pt x="18" y="3"/>
                      </a:lnTo>
                      <a:lnTo>
                        <a:pt x="15" y="3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27" name="Freeform 1343"/>
                <p:cNvSpPr>
                  <a:spLocks/>
                </p:cNvSpPr>
                <p:nvPr/>
              </p:nvSpPr>
              <p:spPr bwMode="auto">
                <a:xfrm>
                  <a:off x="3109" y="1885"/>
                  <a:ext cx="12" cy="5"/>
                </a:xfrm>
                <a:custGeom>
                  <a:avLst/>
                  <a:gdLst>
                    <a:gd name="T0" fmla="*/ 0 w 12"/>
                    <a:gd name="T1" fmla="*/ 0 h 5"/>
                    <a:gd name="T2" fmla="*/ 2 w 12"/>
                    <a:gd name="T3" fmla="*/ 2 h 5"/>
                    <a:gd name="T4" fmla="*/ 4 w 12"/>
                    <a:gd name="T5" fmla="*/ 2 h 5"/>
                    <a:gd name="T6" fmla="*/ 6 w 12"/>
                    <a:gd name="T7" fmla="*/ 2 h 5"/>
                    <a:gd name="T8" fmla="*/ 7 w 12"/>
                    <a:gd name="T9" fmla="*/ 2 h 5"/>
                    <a:gd name="T10" fmla="*/ 9 w 12"/>
                    <a:gd name="T11" fmla="*/ 2 h 5"/>
                    <a:gd name="T12" fmla="*/ 11 w 12"/>
                    <a:gd name="T13" fmla="*/ 3 h 5"/>
                    <a:gd name="T14" fmla="*/ 12 w 12"/>
                    <a:gd name="T15" fmla="*/ 3 h 5"/>
                    <a:gd name="T16" fmla="*/ 12 w 12"/>
                    <a:gd name="T17" fmla="*/ 5 h 5"/>
                    <a:gd name="T18" fmla="*/ 11 w 12"/>
                    <a:gd name="T19" fmla="*/ 3 h 5"/>
                    <a:gd name="T20" fmla="*/ 10 w 12"/>
                    <a:gd name="T21" fmla="*/ 3 h 5"/>
                    <a:gd name="T22" fmla="*/ 7 w 12"/>
                    <a:gd name="T23" fmla="*/ 3 h 5"/>
                    <a:gd name="T24" fmla="*/ 4 w 12"/>
                    <a:gd name="T25" fmla="*/ 3 h 5"/>
                    <a:gd name="T26" fmla="*/ 0 w 12"/>
                    <a:gd name="T2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" h="5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9" y="2"/>
                      </a:lnTo>
                      <a:lnTo>
                        <a:pt x="11" y="3"/>
                      </a:lnTo>
                      <a:lnTo>
                        <a:pt x="12" y="3"/>
                      </a:lnTo>
                      <a:lnTo>
                        <a:pt x="12" y="5"/>
                      </a:lnTo>
                      <a:lnTo>
                        <a:pt x="11" y="3"/>
                      </a:lnTo>
                      <a:lnTo>
                        <a:pt x="10" y="3"/>
                      </a:ln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28" name="Freeform 1344"/>
                <p:cNvSpPr>
                  <a:spLocks/>
                </p:cNvSpPr>
                <p:nvPr/>
              </p:nvSpPr>
              <p:spPr bwMode="auto">
                <a:xfrm>
                  <a:off x="3124" y="1924"/>
                  <a:ext cx="26" cy="14"/>
                </a:xfrm>
                <a:custGeom>
                  <a:avLst/>
                  <a:gdLst>
                    <a:gd name="T0" fmla="*/ 3 w 26"/>
                    <a:gd name="T1" fmla="*/ 5 h 14"/>
                    <a:gd name="T2" fmla="*/ 1 w 26"/>
                    <a:gd name="T3" fmla="*/ 4 h 14"/>
                    <a:gd name="T4" fmla="*/ 0 w 26"/>
                    <a:gd name="T5" fmla="*/ 2 h 14"/>
                    <a:gd name="T6" fmla="*/ 0 w 26"/>
                    <a:gd name="T7" fmla="*/ 1 h 14"/>
                    <a:gd name="T8" fmla="*/ 1 w 26"/>
                    <a:gd name="T9" fmla="*/ 0 h 14"/>
                    <a:gd name="T10" fmla="*/ 3 w 26"/>
                    <a:gd name="T11" fmla="*/ 0 h 14"/>
                    <a:gd name="T12" fmla="*/ 6 w 26"/>
                    <a:gd name="T13" fmla="*/ 1 h 14"/>
                    <a:gd name="T14" fmla="*/ 9 w 26"/>
                    <a:gd name="T15" fmla="*/ 0 h 14"/>
                    <a:gd name="T16" fmla="*/ 12 w 26"/>
                    <a:gd name="T17" fmla="*/ 1 h 14"/>
                    <a:gd name="T18" fmla="*/ 15 w 26"/>
                    <a:gd name="T19" fmla="*/ 1 h 14"/>
                    <a:gd name="T20" fmla="*/ 18 w 26"/>
                    <a:gd name="T21" fmla="*/ 2 h 14"/>
                    <a:gd name="T22" fmla="*/ 26 w 26"/>
                    <a:gd name="T23" fmla="*/ 2 h 14"/>
                    <a:gd name="T24" fmla="*/ 22 w 26"/>
                    <a:gd name="T25" fmla="*/ 6 h 14"/>
                    <a:gd name="T26" fmla="*/ 19 w 26"/>
                    <a:gd name="T27" fmla="*/ 8 h 14"/>
                    <a:gd name="T28" fmla="*/ 17 w 26"/>
                    <a:gd name="T29" fmla="*/ 10 h 14"/>
                    <a:gd name="T30" fmla="*/ 14 w 26"/>
                    <a:gd name="T31" fmla="*/ 12 h 14"/>
                    <a:gd name="T32" fmla="*/ 10 w 26"/>
                    <a:gd name="T33" fmla="*/ 14 h 14"/>
                    <a:gd name="T34" fmla="*/ 7 w 26"/>
                    <a:gd name="T35" fmla="*/ 14 h 14"/>
                    <a:gd name="T36" fmla="*/ 4 w 26"/>
                    <a:gd name="T37" fmla="*/ 12 h 14"/>
                    <a:gd name="T38" fmla="*/ 3 w 26"/>
                    <a:gd name="T39" fmla="*/ 10 h 14"/>
                    <a:gd name="T40" fmla="*/ 3 w 26"/>
                    <a:gd name="T41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6" h="14">
                      <a:moveTo>
                        <a:pt x="3" y="5"/>
                      </a:move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2" y="1"/>
                      </a:ln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6" y="2"/>
                      </a:lnTo>
                      <a:lnTo>
                        <a:pt x="22" y="6"/>
                      </a:lnTo>
                      <a:lnTo>
                        <a:pt x="19" y="8"/>
                      </a:lnTo>
                      <a:lnTo>
                        <a:pt x="17" y="10"/>
                      </a:lnTo>
                      <a:lnTo>
                        <a:pt x="14" y="12"/>
                      </a:lnTo>
                      <a:lnTo>
                        <a:pt x="10" y="14"/>
                      </a:lnTo>
                      <a:lnTo>
                        <a:pt x="7" y="14"/>
                      </a:lnTo>
                      <a:lnTo>
                        <a:pt x="4" y="12"/>
                      </a:lnTo>
                      <a:lnTo>
                        <a:pt x="3" y="10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7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29" name="Freeform 1345"/>
                <p:cNvSpPr>
                  <a:spLocks/>
                </p:cNvSpPr>
                <p:nvPr/>
              </p:nvSpPr>
              <p:spPr bwMode="auto">
                <a:xfrm>
                  <a:off x="3126" y="1927"/>
                  <a:ext cx="18" cy="4"/>
                </a:xfrm>
                <a:custGeom>
                  <a:avLst/>
                  <a:gdLst>
                    <a:gd name="T0" fmla="*/ 0 w 18"/>
                    <a:gd name="T1" fmla="*/ 0 h 4"/>
                    <a:gd name="T2" fmla="*/ 1 w 18"/>
                    <a:gd name="T3" fmla="*/ 2 h 4"/>
                    <a:gd name="T4" fmla="*/ 3 w 18"/>
                    <a:gd name="T5" fmla="*/ 3 h 4"/>
                    <a:gd name="T6" fmla="*/ 6 w 18"/>
                    <a:gd name="T7" fmla="*/ 4 h 4"/>
                    <a:gd name="T8" fmla="*/ 8 w 18"/>
                    <a:gd name="T9" fmla="*/ 4 h 4"/>
                    <a:gd name="T10" fmla="*/ 10 w 18"/>
                    <a:gd name="T11" fmla="*/ 4 h 4"/>
                    <a:gd name="T12" fmla="*/ 15 w 18"/>
                    <a:gd name="T13" fmla="*/ 3 h 4"/>
                    <a:gd name="T14" fmla="*/ 18 w 18"/>
                    <a:gd name="T15" fmla="*/ 1 h 4"/>
                    <a:gd name="T16" fmla="*/ 11 w 18"/>
                    <a:gd name="T17" fmla="*/ 0 h 4"/>
                    <a:gd name="T18" fmla="*/ 0 w 18"/>
                    <a:gd name="T1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4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3" y="3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5" y="3"/>
                      </a:lnTo>
                      <a:lnTo>
                        <a:pt x="18" y="1"/>
                      </a:lnTo>
                      <a:lnTo>
                        <a:pt x="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30" name="Freeform 1346"/>
                <p:cNvSpPr>
                  <a:spLocks/>
                </p:cNvSpPr>
                <p:nvPr/>
              </p:nvSpPr>
              <p:spPr bwMode="auto">
                <a:xfrm>
                  <a:off x="3124" y="1924"/>
                  <a:ext cx="26" cy="6"/>
                </a:xfrm>
                <a:custGeom>
                  <a:avLst/>
                  <a:gdLst>
                    <a:gd name="T0" fmla="*/ 2 w 26"/>
                    <a:gd name="T1" fmla="*/ 6 h 6"/>
                    <a:gd name="T2" fmla="*/ 1 w 26"/>
                    <a:gd name="T3" fmla="*/ 4 h 6"/>
                    <a:gd name="T4" fmla="*/ 0 w 26"/>
                    <a:gd name="T5" fmla="*/ 3 h 6"/>
                    <a:gd name="T6" fmla="*/ 0 w 26"/>
                    <a:gd name="T7" fmla="*/ 1 h 6"/>
                    <a:gd name="T8" fmla="*/ 1 w 26"/>
                    <a:gd name="T9" fmla="*/ 0 h 6"/>
                    <a:gd name="T10" fmla="*/ 3 w 26"/>
                    <a:gd name="T11" fmla="*/ 0 h 6"/>
                    <a:gd name="T12" fmla="*/ 6 w 26"/>
                    <a:gd name="T13" fmla="*/ 2 h 6"/>
                    <a:gd name="T14" fmla="*/ 8 w 26"/>
                    <a:gd name="T15" fmla="*/ 0 h 6"/>
                    <a:gd name="T16" fmla="*/ 11 w 26"/>
                    <a:gd name="T17" fmla="*/ 1 h 6"/>
                    <a:gd name="T18" fmla="*/ 15 w 26"/>
                    <a:gd name="T19" fmla="*/ 2 h 6"/>
                    <a:gd name="T20" fmla="*/ 18 w 26"/>
                    <a:gd name="T21" fmla="*/ 2 h 6"/>
                    <a:gd name="T22" fmla="*/ 26 w 26"/>
                    <a:gd name="T23" fmla="*/ 3 h 6"/>
                    <a:gd name="T24" fmla="*/ 24 w 26"/>
                    <a:gd name="T25" fmla="*/ 4 h 6"/>
                    <a:gd name="T26" fmla="*/ 21 w 26"/>
                    <a:gd name="T27" fmla="*/ 5 h 6"/>
                    <a:gd name="T28" fmla="*/ 19 w 26"/>
                    <a:gd name="T29" fmla="*/ 5 h 6"/>
                    <a:gd name="T30" fmla="*/ 16 w 26"/>
                    <a:gd name="T31" fmla="*/ 5 h 6"/>
                    <a:gd name="T32" fmla="*/ 13 w 26"/>
                    <a:gd name="T33" fmla="*/ 5 h 6"/>
                    <a:gd name="T34" fmla="*/ 10 w 26"/>
                    <a:gd name="T35" fmla="*/ 4 h 6"/>
                    <a:gd name="T36" fmla="*/ 8 w 26"/>
                    <a:gd name="T37" fmla="*/ 5 h 6"/>
                    <a:gd name="T38" fmla="*/ 5 w 26"/>
                    <a:gd name="T39" fmla="*/ 4 h 6"/>
                    <a:gd name="T40" fmla="*/ 3 w 26"/>
                    <a:gd name="T41" fmla="*/ 3 h 6"/>
                    <a:gd name="T42" fmla="*/ 2 w 26"/>
                    <a:gd name="T4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6" h="6">
                      <a:moveTo>
                        <a:pt x="2" y="6"/>
                      </a:moveTo>
                      <a:lnTo>
                        <a:pt x="1" y="4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8" y="0"/>
                      </a:lnTo>
                      <a:lnTo>
                        <a:pt x="11" y="1"/>
                      </a:lnTo>
                      <a:lnTo>
                        <a:pt x="15" y="2"/>
                      </a:lnTo>
                      <a:lnTo>
                        <a:pt x="18" y="2"/>
                      </a:lnTo>
                      <a:lnTo>
                        <a:pt x="26" y="3"/>
                      </a:lnTo>
                      <a:lnTo>
                        <a:pt x="24" y="4"/>
                      </a:lnTo>
                      <a:lnTo>
                        <a:pt x="21" y="5"/>
                      </a:lnTo>
                      <a:lnTo>
                        <a:pt x="19" y="5"/>
                      </a:lnTo>
                      <a:lnTo>
                        <a:pt x="16" y="5"/>
                      </a:lnTo>
                      <a:lnTo>
                        <a:pt x="13" y="5"/>
                      </a:lnTo>
                      <a:lnTo>
                        <a:pt x="10" y="4"/>
                      </a:lnTo>
                      <a:lnTo>
                        <a:pt x="8" y="5"/>
                      </a:lnTo>
                      <a:lnTo>
                        <a:pt x="5" y="4"/>
                      </a:lnTo>
                      <a:lnTo>
                        <a:pt x="3" y="3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rgbClr val="FF00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31" name="Freeform 1347"/>
                <p:cNvSpPr>
                  <a:spLocks/>
                </p:cNvSpPr>
                <p:nvPr/>
              </p:nvSpPr>
              <p:spPr bwMode="auto">
                <a:xfrm>
                  <a:off x="3127" y="1926"/>
                  <a:ext cx="23" cy="12"/>
                </a:xfrm>
                <a:custGeom>
                  <a:avLst/>
                  <a:gdLst>
                    <a:gd name="T0" fmla="*/ 0 w 23"/>
                    <a:gd name="T1" fmla="*/ 3 h 12"/>
                    <a:gd name="T2" fmla="*/ 1 w 23"/>
                    <a:gd name="T3" fmla="*/ 4 h 12"/>
                    <a:gd name="T4" fmla="*/ 3 w 23"/>
                    <a:gd name="T5" fmla="*/ 5 h 12"/>
                    <a:gd name="T6" fmla="*/ 5 w 23"/>
                    <a:gd name="T7" fmla="*/ 6 h 12"/>
                    <a:gd name="T8" fmla="*/ 8 w 23"/>
                    <a:gd name="T9" fmla="*/ 6 h 12"/>
                    <a:gd name="T10" fmla="*/ 11 w 23"/>
                    <a:gd name="T11" fmla="*/ 5 h 12"/>
                    <a:gd name="T12" fmla="*/ 14 w 23"/>
                    <a:gd name="T13" fmla="*/ 5 h 12"/>
                    <a:gd name="T14" fmla="*/ 16 w 23"/>
                    <a:gd name="T15" fmla="*/ 4 h 12"/>
                    <a:gd name="T16" fmla="*/ 18 w 23"/>
                    <a:gd name="T17" fmla="*/ 3 h 12"/>
                    <a:gd name="T18" fmla="*/ 20 w 23"/>
                    <a:gd name="T19" fmla="*/ 2 h 12"/>
                    <a:gd name="T20" fmla="*/ 21 w 23"/>
                    <a:gd name="T21" fmla="*/ 1 h 12"/>
                    <a:gd name="T22" fmla="*/ 23 w 23"/>
                    <a:gd name="T23" fmla="*/ 0 h 12"/>
                    <a:gd name="T24" fmla="*/ 19 w 23"/>
                    <a:gd name="T25" fmla="*/ 4 h 12"/>
                    <a:gd name="T26" fmla="*/ 16 w 23"/>
                    <a:gd name="T27" fmla="*/ 6 h 12"/>
                    <a:gd name="T28" fmla="*/ 14 w 23"/>
                    <a:gd name="T29" fmla="*/ 8 h 12"/>
                    <a:gd name="T30" fmla="*/ 11 w 23"/>
                    <a:gd name="T31" fmla="*/ 10 h 12"/>
                    <a:gd name="T32" fmla="*/ 7 w 23"/>
                    <a:gd name="T33" fmla="*/ 12 h 12"/>
                    <a:gd name="T34" fmla="*/ 4 w 23"/>
                    <a:gd name="T35" fmla="*/ 12 h 12"/>
                    <a:gd name="T36" fmla="*/ 1 w 23"/>
                    <a:gd name="T37" fmla="*/ 10 h 12"/>
                    <a:gd name="T38" fmla="*/ 0 w 23"/>
                    <a:gd name="T39" fmla="*/ 8 h 12"/>
                    <a:gd name="T40" fmla="*/ 0 w 23"/>
                    <a:gd name="T41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3" h="12">
                      <a:moveTo>
                        <a:pt x="0" y="3"/>
                      </a:moveTo>
                      <a:lnTo>
                        <a:pt x="1" y="4"/>
                      </a:lnTo>
                      <a:lnTo>
                        <a:pt x="3" y="5"/>
                      </a:lnTo>
                      <a:lnTo>
                        <a:pt x="5" y="6"/>
                      </a:lnTo>
                      <a:lnTo>
                        <a:pt x="8" y="6"/>
                      </a:lnTo>
                      <a:lnTo>
                        <a:pt x="11" y="5"/>
                      </a:lnTo>
                      <a:lnTo>
                        <a:pt x="14" y="5"/>
                      </a:lnTo>
                      <a:lnTo>
                        <a:pt x="16" y="4"/>
                      </a:lnTo>
                      <a:lnTo>
                        <a:pt x="18" y="3"/>
                      </a:lnTo>
                      <a:lnTo>
                        <a:pt x="20" y="2"/>
                      </a:lnTo>
                      <a:lnTo>
                        <a:pt x="21" y="1"/>
                      </a:lnTo>
                      <a:lnTo>
                        <a:pt x="23" y="0"/>
                      </a:lnTo>
                      <a:lnTo>
                        <a:pt x="19" y="4"/>
                      </a:lnTo>
                      <a:lnTo>
                        <a:pt x="16" y="6"/>
                      </a:lnTo>
                      <a:lnTo>
                        <a:pt x="14" y="8"/>
                      </a:lnTo>
                      <a:lnTo>
                        <a:pt x="11" y="10"/>
                      </a:lnTo>
                      <a:lnTo>
                        <a:pt x="7" y="12"/>
                      </a:lnTo>
                      <a:lnTo>
                        <a:pt x="4" y="12"/>
                      </a:lnTo>
                      <a:lnTo>
                        <a:pt x="1" y="10"/>
                      </a:lnTo>
                      <a:lnTo>
                        <a:pt x="0" y="8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00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32" name="Freeform 1348"/>
                <p:cNvSpPr>
                  <a:spLocks/>
                </p:cNvSpPr>
                <p:nvPr/>
              </p:nvSpPr>
              <p:spPr bwMode="auto">
                <a:xfrm>
                  <a:off x="3127" y="1930"/>
                  <a:ext cx="16" cy="6"/>
                </a:xfrm>
                <a:custGeom>
                  <a:avLst/>
                  <a:gdLst>
                    <a:gd name="T0" fmla="*/ 0 w 16"/>
                    <a:gd name="T1" fmla="*/ 0 h 6"/>
                    <a:gd name="T2" fmla="*/ 2 w 16"/>
                    <a:gd name="T3" fmla="*/ 2 h 6"/>
                    <a:gd name="T4" fmla="*/ 5 w 16"/>
                    <a:gd name="T5" fmla="*/ 2 h 6"/>
                    <a:gd name="T6" fmla="*/ 9 w 16"/>
                    <a:gd name="T7" fmla="*/ 2 h 6"/>
                    <a:gd name="T8" fmla="*/ 13 w 16"/>
                    <a:gd name="T9" fmla="*/ 2 h 6"/>
                    <a:gd name="T10" fmla="*/ 16 w 16"/>
                    <a:gd name="T11" fmla="*/ 0 h 6"/>
                    <a:gd name="T12" fmla="*/ 12 w 16"/>
                    <a:gd name="T13" fmla="*/ 4 h 6"/>
                    <a:gd name="T14" fmla="*/ 10 w 16"/>
                    <a:gd name="T15" fmla="*/ 5 h 6"/>
                    <a:gd name="T16" fmla="*/ 7 w 16"/>
                    <a:gd name="T17" fmla="*/ 6 h 6"/>
                    <a:gd name="T18" fmla="*/ 4 w 16"/>
                    <a:gd name="T19" fmla="*/ 6 h 6"/>
                    <a:gd name="T20" fmla="*/ 2 w 16"/>
                    <a:gd name="T21" fmla="*/ 5 h 6"/>
                    <a:gd name="T22" fmla="*/ 1 w 16"/>
                    <a:gd name="T23" fmla="*/ 4 h 6"/>
                    <a:gd name="T24" fmla="*/ 0 w 16"/>
                    <a:gd name="T2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6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5" y="2"/>
                      </a:lnTo>
                      <a:lnTo>
                        <a:pt x="9" y="2"/>
                      </a:ln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2" y="4"/>
                      </a:lnTo>
                      <a:lnTo>
                        <a:pt x="10" y="5"/>
                      </a:lnTo>
                      <a:lnTo>
                        <a:pt x="7" y="6"/>
                      </a:lnTo>
                      <a:lnTo>
                        <a:pt x="4" y="6"/>
                      </a:lnTo>
                      <a:lnTo>
                        <a:pt x="2" y="5"/>
                      </a:lnTo>
                      <a:lnTo>
                        <a:pt x="1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1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33" name="Oval 1349"/>
                <p:cNvSpPr>
                  <a:spLocks noChangeArrowheads="1"/>
                </p:cNvSpPr>
                <p:nvPr/>
              </p:nvSpPr>
              <p:spPr bwMode="auto">
                <a:xfrm>
                  <a:off x="3130" y="1932"/>
                  <a:ext cx="1" cy="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34" name="Freeform 1350"/>
                <p:cNvSpPr>
                  <a:spLocks/>
                </p:cNvSpPr>
                <p:nvPr/>
              </p:nvSpPr>
              <p:spPr bwMode="auto">
                <a:xfrm>
                  <a:off x="3179" y="1902"/>
                  <a:ext cx="18" cy="23"/>
                </a:xfrm>
                <a:custGeom>
                  <a:avLst/>
                  <a:gdLst>
                    <a:gd name="T0" fmla="*/ 11 w 18"/>
                    <a:gd name="T1" fmla="*/ 0 h 23"/>
                    <a:gd name="T2" fmla="*/ 17 w 18"/>
                    <a:gd name="T3" fmla="*/ 2 h 23"/>
                    <a:gd name="T4" fmla="*/ 18 w 18"/>
                    <a:gd name="T5" fmla="*/ 3 h 23"/>
                    <a:gd name="T6" fmla="*/ 17 w 18"/>
                    <a:gd name="T7" fmla="*/ 12 h 23"/>
                    <a:gd name="T8" fmla="*/ 16 w 18"/>
                    <a:gd name="T9" fmla="*/ 17 h 23"/>
                    <a:gd name="T10" fmla="*/ 14 w 18"/>
                    <a:gd name="T11" fmla="*/ 21 h 23"/>
                    <a:gd name="T12" fmla="*/ 12 w 18"/>
                    <a:gd name="T13" fmla="*/ 23 h 23"/>
                    <a:gd name="T14" fmla="*/ 9 w 18"/>
                    <a:gd name="T15" fmla="*/ 23 h 23"/>
                    <a:gd name="T16" fmla="*/ 3 w 18"/>
                    <a:gd name="T17" fmla="*/ 22 h 23"/>
                    <a:gd name="T18" fmla="*/ 1 w 18"/>
                    <a:gd name="T19" fmla="*/ 19 h 23"/>
                    <a:gd name="T20" fmla="*/ 0 w 18"/>
                    <a:gd name="T21" fmla="*/ 17 h 23"/>
                    <a:gd name="T22" fmla="*/ 0 w 18"/>
                    <a:gd name="T23" fmla="*/ 16 h 23"/>
                    <a:gd name="T24" fmla="*/ 4 w 18"/>
                    <a:gd name="T25" fmla="*/ 9 h 23"/>
                    <a:gd name="T26" fmla="*/ 6 w 18"/>
                    <a:gd name="T27" fmla="*/ 3 h 23"/>
                    <a:gd name="T28" fmla="*/ 7 w 18"/>
                    <a:gd name="T29" fmla="*/ 1 h 23"/>
                    <a:gd name="T30" fmla="*/ 8 w 18"/>
                    <a:gd name="T31" fmla="*/ 0 h 23"/>
                    <a:gd name="T32" fmla="*/ 11 w 18"/>
                    <a:gd name="T3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23">
                      <a:moveTo>
                        <a:pt x="11" y="0"/>
                      </a:moveTo>
                      <a:lnTo>
                        <a:pt x="17" y="2"/>
                      </a:lnTo>
                      <a:lnTo>
                        <a:pt x="18" y="3"/>
                      </a:lnTo>
                      <a:lnTo>
                        <a:pt x="17" y="12"/>
                      </a:lnTo>
                      <a:lnTo>
                        <a:pt x="16" y="17"/>
                      </a:lnTo>
                      <a:lnTo>
                        <a:pt x="14" y="21"/>
                      </a:lnTo>
                      <a:lnTo>
                        <a:pt x="12" y="23"/>
                      </a:lnTo>
                      <a:lnTo>
                        <a:pt x="9" y="23"/>
                      </a:lnTo>
                      <a:lnTo>
                        <a:pt x="3" y="22"/>
                      </a:lnTo>
                      <a:lnTo>
                        <a:pt x="1" y="19"/>
                      </a:lnTo>
                      <a:lnTo>
                        <a:pt x="0" y="17"/>
                      </a:lnTo>
                      <a:lnTo>
                        <a:pt x="0" y="16"/>
                      </a:lnTo>
                      <a:lnTo>
                        <a:pt x="4" y="9"/>
                      </a:lnTo>
                      <a:lnTo>
                        <a:pt x="6" y="3"/>
                      </a:lnTo>
                      <a:lnTo>
                        <a:pt x="7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B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35" name="Freeform 1351"/>
                <p:cNvSpPr>
                  <a:spLocks/>
                </p:cNvSpPr>
                <p:nvPr/>
              </p:nvSpPr>
              <p:spPr bwMode="auto">
                <a:xfrm>
                  <a:off x="3182" y="1902"/>
                  <a:ext cx="13" cy="23"/>
                </a:xfrm>
                <a:custGeom>
                  <a:avLst/>
                  <a:gdLst>
                    <a:gd name="T0" fmla="*/ 12 w 13"/>
                    <a:gd name="T1" fmla="*/ 2 h 23"/>
                    <a:gd name="T2" fmla="*/ 13 w 13"/>
                    <a:gd name="T3" fmla="*/ 3 h 23"/>
                    <a:gd name="T4" fmla="*/ 12 w 13"/>
                    <a:gd name="T5" fmla="*/ 9 h 23"/>
                    <a:gd name="T6" fmla="*/ 11 w 13"/>
                    <a:gd name="T7" fmla="*/ 14 h 23"/>
                    <a:gd name="T8" fmla="*/ 9 w 13"/>
                    <a:gd name="T9" fmla="*/ 18 h 23"/>
                    <a:gd name="T10" fmla="*/ 6 w 13"/>
                    <a:gd name="T11" fmla="*/ 21 h 23"/>
                    <a:gd name="T12" fmla="*/ 4 w 13"/>
                    <a:gd name="T13" fmla="*/ 23 h 23"/>
                    <a:gd name="T14" fmla="*/ 0 w 13"/>
                    <a:gd name="T15" fmla="*/ 22 h 23"/>
                    <a:gd name="T16" fmla="*/ 3 w 13"/>
                    <a:gd name="T17" fmla="*/ 18 h 23"/>
                    <a:gd name="T18" fmla="*/ 4 w 13"/>
                    <a:gd name="T19" fmla="*/ 16 h 23"/>
                    <a:gd name="T20" fmla="*/ 5 w 13"/>
                    <a:gd name="T21" fmla="*/ 13 h 23"/>
                    <a:gd name="T22" fmla="*/ 6 w 13"/>
                    <a:gd name="T23" fmla="*/ 9 h 23"/>
                    <a:gd name="T24" fmla="*/ 7 w 13"/>
                    <a:gd name="T25" fmla="*/ 7 h 23"/>
                    <a:gd name="T26" fmla="*/ 7 w 13"/>
                    <a:gd name="T27" fmla="*/ 4 h 23"/>
                    <a:gd name="T28" fmla="*/ 7 w 13"/>
                    <a:gd name="T29" fmla="*/ 0 h 23"/>
                    <a:gd name="T30" fmla="*/ 12 w 13"/>
                    <a:gd name="T31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" h="23">
                      <a:moveTo>
                        <a:pt x="12" y="2"/>
                      </a:moveTo>
                      <a:lnTo>
                        <a:pt x="13" y="3"/>
                      </a:lnTo>
                      <a:lnTo>
                        <a:pt x="12" y="9"/>
                      </a:lnTo>
                      <a:lnTo>
                        <a:pt x="11" y="14"/>
                      </a:lnTo>
                      <a:lnTo>
                        <a:pt x="9" y="18"/>
                      </a:lnTo>
                      <a:lnTo>
                        <a:pt x="6" y="21"/>
                      </a:lnTo>
                      <a:lnTo>
                        <a:pt x="4" y="23"/>
                      </a:lnTo>
                      <a:lnTo>
                        <a:pt x="0" y="22"/>
                      </a:lnTo>
                      <a:lnTo>
                        <a:pt x="3" y="18"/>
                      </a:lnTo>
                      <a:lnTo>
                        <a:pt x="4" y="16"/>
                      </a:lnTo>
                      <a:lnTo>
                        <a:pt x="5" y="13"/>
                      </a:lnTo>
                      <a:lnTo>
                        <a:pt x="6" y="9"/>
                      </a:lnTo>
                      <a:lnTo>
                        <a:pt x="7" y="7"/>
                      </a:ln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36" name="Freeform 1352"/>
                <p:cNvSpPr>
                  <a:spLocks/>
                </p:cNvSpPr>
                <p:nvPr/>
              </p:nvSpPr>
              <p:spPr bwMode="auto">
                <a:xfrm>
                  <a:off x="3017" y="2020"/>
                  <a:ext cx="64" cy="64"/>
                </a:xfrm>
                <a:custGeom>
                  <a:avLst/>
                  <a:gdLst>
                    <a:gd name="T0" fmla="*/ 60 w 64"/>
                    <a:gd name="T1" fmla="*/ 23 h 64"/>
                    <a:gd name="T2" fmla="*/ 49 w 64"/>
                    <a:gd name="T3" fmla="*/ 5 h 64"/>
                    <a:gd name="T4" fmla="*/ 40 w 64"/>
                    <a:gd name="T5" fmla="*/ 0 h 64"/>
                    <a:gd name="T6" fmla="*/ 57 w 64"/>
                    <a:gd name="T7" fmla="*/ 27 h 64"/>
                    <a:gd name="T8" fmla="*/ 60 w 64"/>
                    <a:gd name="T9" fmla="*/ 40 h 64"/>
                    <a:gd name="T10" fmla="*/ 15 w 64"/>
                    <a:gd name="T11" fmla="*/ 46 h 64"/>
                    <a:gd name="T12" fmla="*/ 58 w 64"/>
                    <a:gd name="T13" fmla="*/ 45 h 64"/>
                    <a:gd name="T14" fmla="*/ 0 w 64"/>
                    <a:gd name="T15" fmla="*/ 64 h 64"/>
                    <a:gd name="T16" fmla="*/ 64 w 64"/>
                    <a:gd name="T17" fmla="*/ 49 h 64"/>
                    <a:gd name="T18" fmla="*/ 60 w 64"/>
                    <a:gd name="T19" fmla="*/ 23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4" h="64">
                      <a:moveTo>
                        <a:pt x="60" y="23"/>
                      </a:moveTo>
                      <a:lnTo>
                        <a:pt x="49" y="5"/>
                      </a:lnTo>
                      <a:lnTo>
                        <a:pt x="40" y="0"/>
                      </a:lnTo>
                      <a:lnTo>
                        <a:pt x="57" y="27"/>
                      </a:lnTo>
                      <a:lnTo>
                        <a:pt x="60" y="40"/>
                      </a:lnTo>
                      <a:lnTo>
                        <a:pt x="15" y="46"/>
                      </a:lnTo>
                      <a:lnTo>
                        <a:pt x="58" y="45"/>
                      </a:lnTo>
                      <a:lnTo>
                        <a:pt x="0" y="64"/>
                      </a:lnTo>
                      <a:lnTo>
                        <a:pt x="64" y="49"/>
                      </a:lnTo>
                      <a:lnTo>
                        <a:pt x="60" y="23"/>
                      </a:lnTo>
                      <a:close/>
                    </a:path>
                  </a:pathLst>
                </a:custGeom>
                <a:solidFill>
                  <a:srgbClr val="10A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37" name="Freeform 1353"/>
                <p:cNvSpPr>
                  <a:spLocks/>
                </p:cNvSpPr>
                <p:nvPr/>
              </p:nvSpPr>
              <p:spPr bwMode="auto">
                <a:xfrm>
                  <a:off x="3005" y="2071"/>
                  <a:ext cx="8" cy="27"/>
                </a:xfrm>
                <a:custGeom>
                  <a:avLst/>
                  <a:gdLst>
                    <a:gd name="T0" fmla="*/ 4 w 8"/>
                    <a:gd name="T1" fmla="*/ 4 h 27"/>
                    <a:gd name="T2" fmla="*/ 8 w 8"/>
                    <a:gd name="T3" fmla="*/ 14 h 27"/>
                    <a:gd name="T4" fmla="*/ 7 w 8"/>
                    <a:gd name="T5" fmla="*/ 22 h 27"/>
                    <a:gd name="T6" fmla="*/ 4 w 8"/>
                    <a:gd name="T7" fmla="*/ 27 h 27"/>
                    <a:gd name="T8" fmla="*/ 3 w 8"/>
                    <a:gd name="T9" fmla="*/ 27 h 27"/>
                    <a:gd name="T10" fmla="*/ 3 w 8"/>
                    <a:gd name="T11" fmla="*/ 13 h 27"/>
                    <a:gd name="T12" fmla="*/ 0 w 8"/>
                    <a:gd name="T13" fmla="*/ 9 h 27"/>
                    <a:gd name="T14" fmla="*/ 1 w 8"/>
                    <a:gd name="T15" fmla="*/ 6 h 27"/>
                    <a:gd name="T16" fmla="*/ 4 w 8"/>
                    <a:gd name="T17" fmla="*/ 0 h 27"/>
                    <a:gd name="T18" fmla="*/ 4 w 8"/>
                    <a:gd name="T19" fmla="*/ 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27">
                      <a:moveTo>
                        <a:pt x="4" y="4"/>
                      </a:moveTo>
                      <a:lnTo>
                        <a:pt x="8" y="14"/>
                      </a:lnTo>
                      <a:lnTo>
                        <a:pt x="7" y="22"/>
                      </a:lnTo>
                      <a:lnTo>
                        <a:pt x="4" y="27"/>
                      </a:lnTo>
                      <a:lnTo>
                        <a:pt x="3" y="27"/>
                      </a:lnTo>
                      <a:lnTo>
                        <a:pt x="3" y="13"/>
                      </a:lnTo>
                      <a:lnTo>
                        <a:pt x="0" y="9"/>
                      </a:lnTo>
                      <a:lnTo>
                        <a:pt x="1" y="6"/>
                      </a:lnTo>
                      <a:lnTo>
                        <a:pt x="4" y="0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10A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38" name="Freeform 1354"/>
                <p:cNvSpPr>
                  <a:spLocks/>
                </p:cNvSpPr>
                <p:nvPr/>
              </p:nvSpPr>
              <p:spPr bwMode="auto">
                <a:xfrm>
                  <a:off x="2921" y="2101"/>
                  <a:ext cx="36" cy="48"/>
                </a:xfrm>
                <a:custGeom>
                  <a:avLst/>
                  <a:gdLst>
                    <a:gd name="T0" fmla="*/ 9 w 36"/>
                    <a:gd name="T1" fmla="*/ 0 h 48"/>
                    <a:gd name="T2" fmla="*/ 22 w 36"/>
                    <a:gd name="T3" fmla="*/ 7 h 48"/>
                    <a:gd name="T4" fmla="*/ 30 w 36"/>
                    <a:gd name="T5" fmla="*/ 18 h 48"/>
                    <a:gd name="T6" fmla="*/ 34 w 36"/>
                    <a:gd name="T7" fmla="*/ 25 h 48"/>
                    <a:gd name="T8" fmla="*/ 35 w 36"/>
                    <a:gd name="T9" fmla="*/ 31 h 48"/>
                    <a:gd name="T10" fmla="*/ 36 w 36"/>
                    <a:gd name="T11" fmla="*/ 38 h 48"/>
                    <a:gd name="T12" fmla="*/ 36 w 36"/>
                    <a:gd name="T13" fmla="*/ 44 h 48"/>
                    <a:gd name="T14" fmla="*/ 23 w 36"/>
                    <a:gd name="T15" fmla="*/ 48 h 48"/>
                    <a:gd name="T16" fmla="*/ 21 w 36"/>
                    <a:gd name="T17" fmla="*/ 37 h 48"/>
                    <a:gd name="T18" fmla="*/ 20 w 36"/>
                    <a:gd name="T19" fmla="*/ 30 h 48"/>
                    <a:gd name="T20" fmla="*/ 13 w 36"/>
                    <a:gd name="T21" fmla="*/ 21 h 48"/>
                    <a:gd name="T22" fmla="*/ 9 w 36"/>
                    <a:gd name="T23" fmla="*/ 16 h 48"/>
                    <a:gd name="T24" fmla="*/ 5 w 36"/>
                    <a:gd name="T25" fmla="*/ 11 h 48"/>
                    <a:gd name="T26" fmla="*/ 0 w 36"/>
                    <a:gd name="T27" fmla="*/ 7 h 48"/>
                    <a:gd name="T28" fmla="*/ 9 w 36"/>
                    <a:gd name="T29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6" h="48">
                      <a:moveTo>
                        <a:pt x="9" y="0"/>
                      </a:moveTo>
                      <a:lnTo>
                        <a:pt x="22" y="7"/>
                      </a:lnTo>
                      <a:lnTo>
                        <a:pt x="30" y="18"/>
                      </a:lnTo>
                      <a:lnTo>
                        <a:pt x="34" y="25"/>
                      </a:lnTo>
                      <a:lnTo>
                        <a:pt x="35" y="31"/>
                      </a:lnTo>
                      <a:lnTo>
                        <a:pt x="36" y="38"/>
                      </a:lnTo>
                      <a:lnTo>
                        <a:pt x="36" y="44"/>
                      </a:lnTo>
                      <a:lnTo>
                        <a:pt x="23" y="48"/>
                      </a:lnTo>
                      <a:lnTo>
                        <a:pt x="21" y="37"/>
                      </a:lnTo>
                      <a:lnTo>
                        <a:pt x="20" y="30"/>
                      </a:lnTo>
                      <a:lnTo>
                        <a:pt x="13" y="21"/>
                      </a:lnTo>
                      <a:lnTo>
                        <a:pt x="9" y="16"/>
                      </a:lnTo>
                      <a:lnTo>
                        <a:pt x="5" y="11"/>
                      </a:lnTo>
                      <a:lnTo>
                        <a:pt x="0" y="7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7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39" name="Freeform 1355"/>
                <p:cNvSpPr>
                  <a:spLocks/>
                </p:cNvSpPr>
                <p:nvPr/>
              </p:nvSpPr>
              <p:spPr bwMode="auto">
                <a:xfrm>
                  <a:off x="3172" y="1970"/>
                  <a:ext cx="128" cy="371"/>
                </a:xfrm>
                <a:custGeom>
                  <a:avLst/>
                  <a:gdLst>
                    <a:gd name="T0" fmla="*/ 19 w 128"/>
                    <a:gd name="T1" fmla="*/ 0 h 371"/>
                    <a:gd name="T2" fmla="*/ 25 w 128"/>
                    <a:gd name="T3" fmla="*/ 3 h 371"/>
                    <a:gd name="T4" fmla="*/ 32 w 128"/>
                    <a:gd name="T5" fmla="*/ 8 h 371"/>
                    <a:gd name="T6" fmla="*/ 40 w 128"/>
                    <a:gd name="T7" fmla="*/ 13 h 371"/>
                    <a:gd name="T8" fmla="*/ 51 w 128"/>
                    <a:gd name="T9" fmla="*/ 19 h 371"/>
                    <a:gd name="T10" fmla="*/ 77 w 128"/>
                    <a:gd name="T11" fmla="*/ 35 h 371"/>
                    <a:gd name="T12" fmla="*/ 88 w 128"/>
                    <a:gd name="T13" fmla="*/ 40 h 371"/>
                    <a:gd name="T14" fmla="*/ 93 w 128"/>
                    <a:gd name="T15" fmla="*/ 42 h 371"/>
                    <a:gd name="T16" fmla="*/ 99 w 128"/>
                    <a:gd name="T17" fmla="*/ 47 h 371"/>
                    <a:gd name="T18" fmla="*/ 113 w 128"/>
                    <a:gd name="T19" fmla="*/ 109 h 371"/>
                    <a:gd name="T20" fmla="*/ 115 w 128"/>
                    <a:gd name="T21" fmla="*/ 133 h 371"/>
                    <a:gd name="T22" fmla="*/ 112 w 128"/>
                    <a:gd name="T23" fmla="*/ 140 h 371"/>
                    <a:gd name="T24" fmla="*/ 118 w 128"/>
                    <a:gd name="T25" fmla="*/ 166 h 371"/>
                    <a:gd name="T26" fmla="*/ 120 w 128"/>
                    <a:gd name="T27" fmla="*/ 210 h 371"/>
                    <a:gd name="T28" fmla="*/ 123 w 128"/>
                    <a:gd name="T29" fmla="*/ 229 h 371"/>
                    <a:gd name="T30" fmla="*/ 125 w 128"/>
                    <a:gd name="T31" fmla="*/ 243 h 371"/>
                    <a:gd name="T32" fmla="*/ 127 w 128"/>
                    <a:gd name="T33" fmla="*/ 241 h 371"/>
                    <a:gd name="T34" fmla="*/ 128 w 128"/>
                    <a:gd name="T35" fmla="*/ 254 h 371"/>
                    <a:gd name="T36" fmla="*/ 122 w 128"/>
                    <a:gd name="T37" fmla="*/ 258 h 371"/>
                    <a:gd name="T38" fmla="*/ 114 w 128"/>
                    <a:gd name="T39" fmla="*/ 262 h 371"/>
                    <a:gd name="T40" fmla="*/ 106 w 128"/>
                    <a:gd name="T41" fmla="*/ 265 h 371"/>
                    <a:gd name="T42" fmla="*/ 98 w 128"/>
                    <a:gd name="T43" fmla="*/ 268 h 371"/>
                    <a:gd name="T44" fmla="*/ 92 w 128"/>
                    <a:gd name="T45" fmla="*/ 270 h 371"/>
                    <a:gd name="T46" fmla="*/ 84 w 128"/>
                    <a:gd name="T47" fmla="*/ 270 h 371"/>
                    <a:gd name="T48" fmla="*/ 79 w 128"/>
                    <a:gd name="T49" fmla="*/ 269 h 371"/>
                    <a:gd name="T50" fmla="*/ 76 w 128"/>
                    <a:gd name="T51" fmla="*/ 266 h 371"/>
                    <a:gd name="T52" fmla="*/ 75 w 128"/>
                    <a:gd name="T53" fmla="*/ 255 h 371"/>
                    <a:gd name="T54" fmla="*/ 83 w 128"/>
                    <a:gd name="T55" fmla="*/ 257 h 371"/>
                    <a:gd name="T56" fmla="*/ 81 w 128"/>
                    <a:gd name="T57" fmla="*/ 249 h 371"/>
                    <a:gd name="T58" fmla="*/ 81 w 128"/>
                    <a:gd name="T59" fmla="*/ 234 h 371"/>
                    <a:gd name="T60" fmla="*/ 79 w 128"/>
                    <a:gd name="T61" fmla="*/ 225 h 371"/>
                    <a:gd name="T62" fmla="*/ 77 w 128"/>
                    <a:gd name="T63" fmla="*/ 215 h 371"/>
                    <a:gd name="T64" fmla="*/ 75 w 128"/>
                    <a:gd name="T65" fmla="*/ 201 h 371"/>
                    <a:gd name="T66" fmla="*/ 70 w 128"/>
                    <a:gd name="T67" fmla="*/ 185 h 371"/>
                    <a:gd name="T68" fmla="*/ 66 w 128"/>
                    <a:gd name="T69" fmla="*/ 147 h 371"/>
                    <a:gd name="T70" fmla="*/ 58 w 128"/>
                    <a:gd name="T71" fmla="*/ 202 h 371"/>
                    <a:gd name="T72" fmla="*/ 61 w 128"/>
                    <a:gd name="T73" fmla="*/ 236 h 371"/>
                    <a:gd name="T74" fmla="*/ 71 w 128"/>
                    <a:gd name="T75" fmla="*/ 271 h 371"/>
                    <a:gd name="T76" fmla="*/ 94 w 128"/>
                    <a:gd name="T77" fmla="*/ 338 h 371"/>
                    <a:gd name="T78" fmla="*/ 76 w 128"/>
                    <a:gd name="T79" fmla="*/ 350 h 371"/>
                    <a:gd name="T80" fmla="*/ 64 w 128"/>
                    <a:gd name="T81" fmla="*/ 357 h 371"/>
                    <a:gd name="T82" fmla="*/ 55 w 128"/>
                    <a:gd name="T83" fmla="*/ 362 h 371"/>
                    <a:gd name="T84" fmla="*/ 49 w 128"/>
                    <a:gd name="T85" fmla="*/ 363 h 371"/>
                    <a:gd name="T86" fmla="*/ 42 w 128"/>
                    <a:gd name="T87" fmla="*/ 366 h 371"/>
                    <a:gd name="T88" fmla="*/ 34 w 128"/>
                    <a:gd name="T89" fmla="*/ 368 h 371"/>
                    <a:gd name="T90" fmla="*/ 25 w 128"/>
                    <a:gd name="T91" fmla="*/ 371 h 371"/>
                    <a:gd name="T92" fmla="*/ 13 w 128"/>
                    <a:gd name="T93" fmla="*/ 302 h 371"/>
                    <a:gd name="T94" fmla="*/ 6 w 128"/>
                    <a:gd name="T95" fmla="*/ 254 h 371"/>
                    <a:gd name="T96" fmla="*/ 2 w 128"/>
                    <a:gd name="T97" fmla="*/ 209 h 371"/>
                    <a:gd name="T98" fmla="*/ 0 w 128"/>
                    <a:gd name="T99" fmla="*/ 147 h 371"/>
                    <a:gd name="T100" fmla="*/ 0 w 128"/>
                    <a:gd name="T101" fmla="*/ 122 h 371"/>
                    <a:gd name="T102" fmla="*/ 2 w 128"/>
                    <a:gd name="T103" fmla="*/ 97 h 371"/>
                    <a:gd name="T104" fmla="*/ 7 w 128"/>
                    <a:gd name="T105" fmla="*/ 61 h 371"/>
                    <a:gd name="T106" fmla="*/ 10 w 128"/>
                    <a:gd name="T107" fmla="*/ 53 h 371"/>
                    <a:gd name="T108" fmla="*/ 13 w 128"/>
                    <a:gd name="T109" fmla="*/ 43 h 371"/>
                    <a:gd name="T110" fmla="*/ 16 w 128"/>
                    <a:gd name="T111" fmla="*/ 32 h 371"/>
                    <a:gd name="T112" fmla="*/ 18 w 128"/>
                    <a:gd name="T113" fmla="*/ 25 h 371"/>
                    <a:gd name="T114" fmla="*/ 19 w 128"/>
                    <a:gd name="T115" fmla="*/ 14 h 371"/>
                    <a:gd name="T116" fmla="*/ 19 w 128"/>
                    <a:gd name="T117" fmla="*/ 0 h 3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8" h="371">
                      <a:moveTo>
                        <a:pt x="19" y="0"/>
                      </a:moveTo>
                      <a:lnTo>
                        <a:pt x="25" y="3"/>
                      </a:lnTo>
                      <a:lnTo>
                        <a:pt x="32" y="8"/>
                      </a:lnTo>
                      <a:lnTo>
                        <a:pt x="40" y="13"/>
                      </a:lnTo>
                      <a:lnTo>
                        <a:pt x="51" y="19"/>
                      </a:lnTo>
                      <a:lnTo>
                        <a:pt x="77" y="35"/>
                      </a:lnTo>
                      <a:lnTo>
                        <a:pt x="88" y="40"/>
                      </a:lnTo>
                      <a:lnTo>
                        <a:pt x="93" y="42"/>
                      </a:lnTo>
                      <a:lnTo>
                        <a:pt x="99" y="47"/>
                      </a:lnTo>
                      <a:lnTo>
                        <a:pt x="113" y="109"/>
                      </a:lnTo>
                      <a:lnTo>
                        <a:pt x="115" y="133"/>
                      </a:lnTo>
                      <a:lnTo>
                        <a:pt x="112" y="140"/>
                      </a:lnTo>
                      <a:lnTo>
                        <a:pt x="118" y="166"/>
                      </a:lnTo>
                      <a:lnTo>
                        <a:pt x="120" y="210"/>
                      </a:lnTo>
                      <a:lnTo>
                        <a:pt x="123" y="229"/>
                      </a:lnTo>
                      <a:lnTo>
                        <a:pt x="125" y="243"/>
                      </a:lnTo>
                      <a:lnTo>
                        <a:pt x="127" y="241"/>
                      </a:lnTo>
                      <a:lnTo>
                        <a:pt x="128" y="254"/>
                      </a:lnTo>
                      <a:lnTo>
                        <a:pt x="122" y="258"/>
                      </a:lnTo>
                      <a:lnTo>
                        <a:pt x="114" y="262"/>
                      </a:lnTo>
                      <a:lnTo>
                        <a:pt x="106" y="265"/>
                      </a:lnTo>
                      <a:lnTo>
                        <a:pt x="98" y="268"/>
                      </a:lnTo>
                      <a:lnTo>
                        <a:pt x="92" y="270"/>
                      </a:lnTo>
                      <a:lnTo>
                        <a:pt x="84" y="270"/>
                      </a:lnTo>
                      <a:lnTo>
                        <a:pt x="79" y="269"/>
                      </a:lnTo>
                      <a:lnTo>
                        <a:pt x="76" y="266"/>
                      </a:lnTo>
                      <a:lnTo>
                        <a:pt x="75" y="255"/>
                      </a:lnTo>
                      <a:lnTo>
                        <a:pt x="83" y="257"/>
                      </a:lnTo>
                      <a:lnTo>
                        <a:pt x="81" y="249"/>
                      </a:lnTo>
                      <a:lnTo>
                        <a:pt x="81" y="234"/>
                      </a:lnTo>
                      <a:lnTo>
                        <a:pt x="79" y="225"/>
                      </a:lnTo>
                      <a:lnTo>
                        <a:pt x="77" y="215"/>
                      </a:lnTo>
                      <a:lnTo>
                        <a:pt x="75" y="201"/>
                      </a:lnTo>
                      <a:lnTo>
                        <a:pt x="70" y="185"/>
                      </a:lnTo>
                      <a:lnTo>
                        <a:pt x="66" y="147"/>
                      </a:lnTo>
                      <a:lnTo>
                        <a:pt x="58" y="202"/>
                      </a:lnTo>
                      <a:lnTo>
                        <a:pt x="61" y="236"/>
                      </a:lnTo>
                      <a:lnTo>
                        <a:pt x="71" y="271"/>
                      </a:lnTo>
                      <a:lnTo>
                        <a:pt x="94" y="338"/>
                      </a:lnTo>
                      <a:lnTo>
                        <a:pt x="76" y="350"/>
                      </a:lnTo>
                      <a:lnTo>
                        <a:pt x="64" y="357"/>
                      </a:lnTo>
                      <a:lnTo>
                        <a:pt x="55" y="362"/>
                      </a:lnTo>
                      <a:lnTo>
                        <a:pt x="49" y="363"/>
                      </a:lnTo>
                      <a:lnTo>
                        <a:pt x="42" y="366"/>
                      </a:lnTo>
                      <a:lnTo>
                        <a:pt x="34" y="368"/>
                      </a:lnTo>
                      <a:lnTo>
                        <a:pt x="25" y="371"/>
                      </a:lnTo>
                      <a:lnTo>
                        <a:pt x="13" y="302"/>
                      </a:lnTo>
                      <a:lnTo>
                        <a:pt x="6" y="254"/>
                      </a:lnTo>
                      <a:lnTo>
                        <a:pt x="2" y="209"/>
                      </a:lnTo>
                      <a:lnTo>
                        <a:pt x="0" y="147"/>
                      </a:lnTo>
                      <a:lnTo>
                        <a:pt x="0" y="122"/>
                      </a:lnTo>
                      <a:lnTo>
                        <a:pt x="2" y="97"/>
                      </a:lnTo>
                      <a:lnTo>
                        <a:pt x="7" y="61"/>
                      </a:lnTo>
                      <a:lnTo>
                        <a:pt x="10" y="53"/>
                      </a:lnTo>
                      <a:lnTo>
                        <a:pt x="13" y="43"/>
                      </a:lnTo>
                      <a:lnTo>
                        <a:pt x="16" y="32"/>
                      </a:lnTo>
                      <a:lnTo>
                        <a:pt x="18" y="25"/>
                      </a:lnTo>
                      <a:lnTo>
                        <a:pt x="19" y="14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D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40" name="Freeform 1356"/>
                <p:cNvSpPr>
                  <a:spLocks/>
                </p:cNvSpPr>
                <p:nvPr/>
              </p:nvSpPr>
              <p:spPr bwMode="auto">
                <a:xfrm>
                  <a:off x="2921" y="1970"/>
                  <a:ext cx="218" cy="344"/>
                </a:xfrm>
                <a:custGeom>
                  <a:avLst/>
                  <a:gdLst>
                    <a:gd name="T0" fmla="*/ 213 w 218"/>
                    <a:gd name="T1" fmla="*/ 4 h 344"/>
                    <a:gd name="T2" fmla="*/ 194 w 218"/>
                    <a:gd name="T3" fmla="*/ 4 h 344"/>
                    <a:gd name="T4" fmla="*/ 174 w 218"/>
                    <a:gd name="T5" fmla="*/ 7 h 344"/>
                    <a:gd name="T6" fmla="*/ 168 w 218"/>
                    <a:gd name="T7" fmla="*/ 7 h 344"/>
                    <a:gd name="T8" fmla="*/ 161 w 218"/>
                    <a:gd name="T9" fmla="*/ 10 h 344"/>
                    <a:gd name="T10" fmla="*/ 157 w 218"/>
                    <a:gd name="T11" fmla="*/ 14 h 344"/>
                    <a:gd name="T12" fmla="*/ 152 w 218"/>
                    <a:gd name="T13" fmla="*/ 23 h 344"/>
                    <a:gd name="T14" fmla="*/ 133 w 218"/>
                    <a:gd name="T15" fmla="*/ 44 h 344"/>
                    <a:gd name="T16" fmla="*/ 125 w 218"/>
                    <a:gd name="T17" fmla="*/ 52 h 344"/>
                    <a:gd name="T18" fmla="*/ 87 w 218"/>
                    <a:gd name="T19" fmla="*/ 97 h 344"/>
                    <a:gd name="T20" fmla="*/ 85 w 218"/>
                    <a:gd name="T21" fmla="*/ 101 h 344"/>
                    <a:gd name="T22" fmla="*/ 53 w 218"/>
                    <a:gd name="T23" fmla="*/ 113 h 344"/>
                    <a:gd name="T24" fmla="*/ 13 w 218"/>
                    <a:gd name="T25" fmla="*/ 133 h 344"/>
                    <a:gd name="T26" fmla="*/ 0 w 218"/>
                    <a:gd name="T27" fmla="*/ 138 h 344"/>
                    <a:gd name="T28" fmla="*/ 11 w 218"/>
                    <a:gd name="T29" fmla="*/ 149 h 344"/>
                    <a:gd name="T30" fmla="*/ 20 w 218"/>
                    <a:gd name="T31" fmla="*/ 162 h 344"/>
                    <a:gd name="T32" fmla="*/ 24 w 218"/>
                    <a:gd name="T33" fmla="*/ 178 h 344"/>
                    <a:gd name="T34" fmla="*/ 35 w 218"/>
                    <a:gd name="T35" fmla="*/ 168 h 344"/>
                    <a:gd name="T36" fmla="*/ 91 w 218"/>
                    <a:gd name="T37" fmla="*/ 147 h 344"/>
                    <a:gd name="T38" fmla="*/ 155 w 218"/>
                    <a:gd name="T39" fmla="*/ 100 h 344"/>
                    <a:gd name="T40" fmla="*/ 162 w 218"/>
                    <a:gd name="T41" fmla="*/ 138 h 344"/>
                    <a:gd name="T42" fmla="*/ 177 w 218"/>
                    <a:gd name="T43" fmla="*/ 181 h 344"/>
                    <a:gd name="T44" fmla="*/ 165 w 218"/>
                    <a:gd name="T45" fmla="*/ 218 h 344"/>
                    <a:gd name="T46" fmla="*/ 146 w 218"/>
                    <a:gd name="T47" fmla="*/ 258 h 344"/>
                    <a:gd name="T48" fmla="*/ 129 w 218"/>
                    <a:gd name="T49" fmla="*/ 299 h 344"/>
                    <a:gd name="T50" fmla="*/ 129 w 218"/>
                    <a:gd name="T51" fmla="*/ 311 h 344"/>
                    <a:gd name="T52" fmla="*/ 156 w 218"/>
                    <a:gd name="T53" fmla="*/ 344 h 344"/>
                    <a:gd name="T54" fmla="*/ 174 w 218"/>
                    <a:gd name="T55" fmla="*/ 304 h 344"/>
                    <a:gd name="T56" fmla="*/ 180 w 218"/>
                    <a:gd name="T57" fmla="*/ 278 h 344"/>
                    <a:gd name="T58" fmla="*/ 185 w 218"/>
                    <a:gd name="T59" fmla="*/ 227 h 344"/>
                    <a:gd name="T60" fmla="*/ 190 w 218"/>
                    <a:gd name="T61" fmla="*/ 114 h 344"/>
                    <a:gd name="T62" fmla="*/ 206 w 218"/>
                    <a:gd name="T63" fmla="*/ 33 h 344"/>
                    <a:gd name="T64" fmla="*/ 210 w 218"/>
                    <a:gd name="T65" fmla="*/ 21 h 344"/>
                    <a:gd name="T66" fmla="*/ 215 w 218"/>
                    <a:gd name="T67" fmla="*/ 8 h 344"/>
                    <a:gd name="T68" fmla="*/ 218 w 218"/>
                    <a:gd name="T69" fmla="*/ 0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8" h="344">
                      <a:moveTo>
                        <a:pt x="218" y="0"/>
                      </a:moveTo>
                      <a:lnTo>
                        <a:pt x="213" y="4"/>
                      </a:lnTo>
                      <a:lnTo>
                        <a:pt x="202" y="4"/>
                      </a:lnTo>
                      <a:lnTo>
                        <a:pt x="194" y="4"/>
                      </a:lnTo>
                      <a:lnTo>
                        <a:pt x="185" y="5"/>
                      </a:lnTo>
                      <a:lnTo>
                        <a:pt x="174" y="7"/>
                      </a:lnTo>
                      <a:lnTo>
                        <a:pt x="171" y="6"/>
                      </a:lnTo>
                      <a:lnTo>
                        <a:pt x="168" y="7"/>
                      </a:lnTo>
                      <a:lnTo>
                        <a:pt x="165" y="8"/>
                      </a:lnTo>
                      <a:lnTo>
                        <a:pt x="161" y="10"/>
                      </a:lnTo>
                      <a:lnTo>
                        <a:pt x="160" y="12"/>
                      </a:lnTo>
                      <a:lnTo>
                        <a:pt x="157" y="14"/>
                      </a:lnTo>
                      <a:lnTo>
                        <a:pt x="154" y="18"/>
                      </a:lnTo>
                      <a:lnTo>
                        <a:pt x="152" y="23"/>
                      </a:lnTo>
                      <a:lnTo>
                        <a:pt x="149" y="27"/>
                      </a:lnTo>
                      <a:lnTo>
                        <a:pt x="133" y="44"/>
                      </a:lnTo>
                      <a:lnTo>
                        <a:pt x="129" y="45"/>
                      </a:lnTo>
                      <a:lnTo>
                        <a:pt x="125" y="52"/>
                      </a:lnTo>
                      <a:lnTo>
                        <a:pt x="87" y="95"/>
                      </a:lnTo>
                      <a:lnTo>
                        <a:pt x="87" y="97"/>
                      </a:lnTo>
                      <a:lnTo>
                        <a:pt x="83" y="99"/>
                      </a:lnTo>
                      <a:lnTo>
                        <a:pt x="85" y="101"/>
                      </a:lnTo>
                      <a:lnTo>
                        <a:pt x="71" y="107"/>
                      </a:lnTo>
                      <a:lnTo>
                        <a:pt x="53" y="113"/>
                      </a:lnTo>
                      <a:lnTo>
                        <a:pt x="43" y="119"/>
                      </a:lnTo>
                      <a:lnTo>
                        <a:pt x="13" y="133"/>
                      </a:lnTo>
                      <a:lnTo>
                        <a:pt x="9" y="132"/>
                      </a:lnTo>
                      <a:lnTo>
                        <a:pt x="0" y="138"/>
                      </a:lnTo>
                      <a:lnTo>
                        <a:pt x="5" y="142"/>
                      </a:lnTo>
                      <a:lnTo>
                        <a:pt x="11" y="149"/>
                      </a:lnTo>
                      <a:lnTo>
                        <a:pt x="16" y="155"/>
                      </a:lnTo>
                      <a:lnTo>
                        <a:pt x="20" y="162"/>
                      </a:lnTo>
                      <a:lnTo>
                        <a:pt x="22" y="172"/>
                      </a:lnTo>
                      <a:lnTo>
                        <a:pt x="24" y="178"/>
                      </a:lnTo>
                      <a:lnTo>
                        <a:pt x="35" y="175"/>
                      </a:lnTo>
                      <a:lnTo>
                        <a:pt x="35" y="168"/>
                      </a:lnTo>
                      <a:lnTo>
                        <a:pt x="73" y="156"/>
                      </a:lnTo>
                      <a:lnTo>
                        <a:pt x="91" y="147"/>
                      </a:lnTo>
                      <a:lnTo>
                        <a:pt x="114" y="135"/>
                      </a:lnTo>
                      <a:lnTo>
                        <a:pt x="155" y="100"/>
                      </a:lnTo>
                      <a:lnTo>
                        <a:pt x="160" y="125"/>
                      </a:lnTo>
                      <a:lnTo>
                        <a:pt x="162" y="138"/>
                      </a:lnTo>
                      <a:lnTo>
                        <a:pt x="166" y="152"/>
                      </a:lnTo>
                      <a:lnTo>
                        <a:pt x="177" y="181"/>
                      </a:lnTo>
                      <a:lnTo>
                        <a:pt x="172" y="199"/>
                      </a:lnTo>
                      <a:lnTo>
                        <a:pt x="165" y="218"/>
                      </a:lnTo>
                      <a:lnTo>
                        <a:pt x="155" y="240"/>
                      </a:lnTo>
                      <a:lnTo>
                        <a:pt x="146" y="258"/>
                      </a:lnTo>
                      <a:lnTo>
                        <a:pt x="129" y="291"/>
                      </a:lnTo>
                      <a:lnTo>
                        <a:pt x="129" y="299"/>
                      </a:lnTo>
                      <a:lnTo>
                        <a:pt x="129" y="305"/>
                      </a:lnTo>
                      <a:lnTo>
                        <a:pt x="129" y="311"/>
                      </a:lnTo>
                      <a:lnTo>
                        <a:pt x="146" y="336"/>
                      </a:lnTo>
                      <a:lnTo>
                        <a:pt x="156" y="344"/>
                      </a:lnTo>
                      <a:lnTo>
                        <a:pt x="171" y="321"/>
                      </a:lnTo>
                      <a:lnTo>
                        <a:pt x="174" y="304"/>
                      </a:lnTo>
                      <a:lnTo>
                        <a:pt x="178" y="290"/>
                      </a:lnTo>
                      <a:lnTo>
                        <a:pt x="180" y="278"/>
                      </a:lnTo>
                      <a:lnTo>
                        <a:pt x="183" y="257"/>
                      </a:lnTo>
                      <a:lnTo>
                        <a:pt x="185" y="227"/>
                      </a:lnTo>
                      <a:lnTo>
                        <a:pt x="188" y="177"/>
                      </a:lnTo>
                      <a:lnTo>
                        <a:pt x="190" y="114"/>
                      </a:lnTo>
                      <a:lnTo>
                        <a:pt x="203" y="41"/>
                      </a:lnTo>
                      <a:lnTo>
                        <a:pt x="206" y="33"/>
                      </a:lnTo>
                      <a:lnTo>
                        <a:pt x="207" y="29"/>
                      </a:lnTo>
                      <a:lnTo>
                        <a:pt x="210" y="21"/>
                      </a:lnTo>
                      <a:lnTo>
                        <a:pt x="212" y="15"/>
                      </a:lnTo>
                      <a:lnTo>
                        <a:pt x="215" y="8"/>
                      </a:lnTo>
                      <a:lnTo>
                        <a:pt x="218" y="3"/>
                      </a:lnTo>
                      <a:lnTo>
                        <a:pt x="218" y="0"/>
                      </a:lnTo>
                      <a:close/>
                    </a:path>
                  </a:pathLst>
                </a:custGeom>
                <a:solidFill>
                  <a:srgbClr val="00D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41" name="Freeform 1357"/>
                <p:cNvSpPr>
                  <a:spLocks/>
                </p:cNvSpPr>
                <p:nvPr/>
              </p:nvSpPr>
              <p:spPr bwMode="auto">
                <a:xfrm>
                  <a:off x="3174" y="1973"/>
                  <a:ext cx="43" cy="302"/>
                </a:xfrm>
                <a:custGeom>
                  <a:avLst/>
                  <a:gdLst>
                    <a:gd name="T0" fmla="*/ 19 w 43"/>
                    <a:gd name="T1" fmla="*/ 0 h 302"/>
                    <a:gd name="T2" fmla="*/ 25 w 43"/>
                    <a:gd name="T3" fmla="*/ 4 h 302"/>
                    <a:gd name="T4" fmla="*/ 32 w 43"/>
                    <a:gd name="T5" fmla="*/ 9 h 302"/>
                    <a:gd name="T6" fmla="*/ 34 w 43"/>
                    <a:gd name="T7" fmla="*/ 12 h 302"/>
                    <a:gd name="T8" fmla="*/ 37 w 43"/>
                    <a:gd name="T9" fmla="*/ 20 h 302"/>
                    <a:gd name="T10" fmla="*/ 38 w 43"/>
                    <a:gd name="T11" fmla="*/ 27 h 302"/>
                    <a:gd name="T12" fmla="*/ 39 w 43"/>
                    <a:gd name="T13" fmla="*/ 34 h 302"/>
                    <a:gd name="T14" fmla="*/ 40 w 43"/>
                    <a:gd name="T15" fmla="*/ 41 h 302"/>
                    <a:gd name="T16" fmla="*/ 41 w 43"/>
                    <a:gd name="T17" fmla="*/ 48 h 302"/>
                    <a:gd name="T18" fmla="*/ 42 w 43"/>
                    <a:gd name="T19" fmla="*/ 55 h 302"/>
                    <a:gd name="T20" fmla="*/ 42 w 43"/>
                    <a:gd name="T21" fmla="*/ 61 h 302"/>
                    <a:gd name="T22" fmla="*/ 43 w 43"/>
                    <a:gd name="T23" fmla="*/ 65 h 302"/>
                    <a:gd name="T24" fmla="*/ 43 w 43"/>
                    <a:gd name="T25" fmla="*/ 68 h 302"/>
                    <a:gd name="T26" fmla="*/ 43 w 43"/>
                    <a:gd name="T27" fmla="*/ 71 h 302"/>
                    <a:gd name="T28" fmla="*/ 42 w 43"/>
                    <a:gd name="T29" fmla="*/ 73 h 302"/>
                    <a:gd name="T30" fmla="*/ 40 w 43"/>
                    <a:gd name="T31" fmla="*/ 75 h 302"/>
                    <a:gd name="T32" fmla="*/ 35 w 43"/>
                    <a:gd name="T33" fmla="*/ 77 h 302"/>
                    <a:gd name="T34" fmla="*/ 14 w 43"/>
                    <a:gd name="T35" fmla="*/ 87 h 302"/>
                    <a:gd name="T36" fmla="*/ 31 w 43"/>
                    <a:gd name="T37" fmla="*/ 107 h 302"/>
                    <a:gd name="T38" fmla="*/ 39 w 43"/>
                    <a:gd name="T39" fmla="*/ 115 h 302"/>
                    <a:gd name="T40" fmla="*/ 41 w 43"/>
                    <a:gd name="T41" fmla="*/ 120 h 302"/>
                    <a:gd name="T42" fmla="*/ 38 w 43"/>
                    <a:gd name="T43" fmla="*/ 128 h 302"/>
                    <a:gd name="T44" fmla="*/ 29 w 43"/>
                    <a:gd name="T45" fmla="*/ 146 h 302"/>
                    <a:gd name="T46" fmla="*/ 21 w 43"/>
                    <a:gd name="T47" fmla="*/ 160 h 302"/>
                    <a:gd name="T48" fmla="*/ 14 w 43"/>
                    <a:gd name="T49" fmla="*/ 175 h 302"/>
                    <a:gd name="T50" fmla="*/ 11 w 43"/>
                    <a:gd name="T51" fmla="*/ 186 h 302"/>
                    <a:gd name="T52" fmla="*/ 6 w 43"/>
                    <a:gd name="T53" fmla="*/ 198 h 302"/>
                    <a:gd name="T54" fmla="*/ 4 w 43"/>
                    <a:gd name="T55" fmla="*/ 206 h 302"/>
                    <a:gd name="T56" fmla="*/ 4 w 43"/>
                    <a:gd name="T57" fmla="*/ 218 h 302"/>
                    <a:gd name="T58" fmla="*/ 14 w 43"/>
                    <a:gd name="T59" fmla="*/ 302 h 302"/>
                    <a:gd name="T60" fmla="*/ 6 w 43"/>
                    <a:gd name="T61" fmla="*/ 255 h 302"/>
                    <a:gd name="T62" fmla="*/ 2 w 43"/>
                    <a:gd name="T63" fmla="*/ 209 h 302"/>
                    <a:gd name="T64" fmla="*/ 0 w 43"/>
                    <a:gd name="T65" fmla="*/ 148 h 302"/>
                    <a:gd name="T66" fmla="*/ 0 w 43"/>
                    <a:gd name="T67" fmla="*/ 123 h 302"/>
                    <a:gd name="T68" fmla="*/ 2 w 43"/>
                    <a:gd name="T69" fmla="*/ 98 h 302"/>
                    <a:gd name="T70" fmla="*/ 7 w 43"/>
                    <a:gd name="T71" fmla="*/ 62 h 302"/>
                    <a:gd name="T72" fmla="*/ 9 w 43"/>
                    <a:gd name="T73" fmla="*/ 54 h 302"/>
                    <a:gd name="T74" fmla="*/ 14 w 43"/>
                    <a:gd name="T75" fmla="*/ 43 h 302"/>
                    <a:gd name="T76" fmla="*/ 16 w 43"/>
                    <a:gd name="T77" fmla="*/ 33 h 302"/>
                    <a:gd name="T78" fmla="*/ 18 w 43"/>
                    <a:gd name="T79" fmla="*/ 25 h 302"/>
                    <a:gd name="T80" fmla="*/ 19 w 43"/>
                    <a:gd name="T81" fmla="*/ 15 h 302"/>
                    <a:gd name="T82" fmla="*/ 19 w 43"/>
                    <a:gd name="T83" fmla="*/ 0 h 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3" h="302">
                      <a:moveTo>
                        <a:pt x="19" y="0"/>
                      </a:moveTo>
                      <a:lnTo>
                        <a:pt x="25" y="4"/>
                      </a:lnTo>
                      <a:lnTo>
                        <a:pt x="32" y="9"/>
                      </a:lnTo>
                      <a:lnTo>
                        <a:pt x="34" y="12"/>
                      </a:lnTo>
                      <a:lnTo>
                        <a:pt x="37" y="20"/>
                      </a:lnTo>
                      <a:lnTo>
                        <a:pt x="38" y="27"/>
                      </a:lnTo>
                      <a:lnTo>
                        <a:pt x="39" y="34"/>
                      </a:lnTo>
                      <a:lnTo>
                        <a:pt x="40" y="41"/>
                      </a:lnTo>
                      <a:lnTo>
                        <a:pt x="41" y="48"/>
                      </a:lnTo>
                      <a:lnTo>
                        <a:pt x="42" y="55"/>
                      </a:lnTo>
                      <a:lnTo>
                        <a:pt x="42" y="61"/>
                      </a:lnTo>
                      <a:lnTo>
                        <a:pt x="43" y="65"/>
                      </a:lnTo>
                      <a:lnTo>
                        <a:pt x="43" y="68"/>
                      </a:lnTo>
                      <a:lnTo>
                        <a:pt x="43" y="71"/>
                      </a:lnTo>
                      <a:lnTo>
                        <a:pt x="42" y="73"/>
                      </a:lnTo>
                      <a:lnTo>
                        <a:pt x="40" y="75"/>
                      </a:lnTo>
                      <a:lnTo>
                        <a:pt x="35" y="77"/>
                      </a:lnTo>
                      <a:lnTo>
                        <a:pt x="14" y="87"/>
                      </a:lnTo>
                      <a:lnTo>
                        <a:pt x="31" y="107"/>
                      </a:lnTo>
                      <a:lnTo>
                        <a:pt x="39" y="115"/>
                      </a:lnTo>
                      <a:lnTo>
                        <a:pt x="41" y="120"/>
                      </a:lnTo>
                      <a:lnTo>
                        <a:pt x="38" y="128"/>
                      </a:lnTo>
                      <a:lnTo>
                        <a:pt x="29" y="146"/>
                      </a:lnTo>
                      <a:lnTo>
                        <a:pt x="21" y="160"/>
                      </a:lnTo>
                      <a:lnTo>
                        <a:pt x="14" y="175"/>
                      </a:lnTo>
                      <a:lnTo>
                        <a:pt x="11" y="186"/>
                      </a:lnTo>
                      <a:lnTo>
                        <a:pt x="6" y="198"/>
                      </a:lnTo>
                      <a:lnTo>
                        <a:pt x="4" y="206"/>
                      </a:lnTo>
                      <a:lnTo>
                        <a:pt x="4" y="218"/>
                      </a:lnTo>
                      <a:lnTo>
                        <a:pt x="14" y="302"/>
                      </a:lnTo>
                      <a:lnTo>
                        <a:pt x="6" y="255"/>
                      </a:lnTo>
                      <a:lnTo>
                        <a:pt x="2" y="209"/>
                      </a:lnTo>
                      <a:lnTo>
                        <a:pt x="0" y="148"/>
                      </a:lnTo>
                      <a:lnTo>
                        <a:pt x="0" y="123"/>
                      </a:lnTo>
                      <a:lnTo>
                        <a:pt x="2" y="98"/>
                      </a:lnTo>
                      <a:lnTo>
                        <a:pt x="7" y="62"/>
                      </a:lnTo>
                      <a:lnTo>
                        <a:pt x="9" y="54"/>
                      </a:lnTo>
                      <a:lnTo>
                        <a:pt x="14" y="43"/>
                      </a:lnTo>
                      <a:lnTo>
                        <a:pt x="16" y="33"/>
                      </a:lnTo>
                      <a:lnTo>
                        <a:pt x="18" y="25"/>
                      </a:lnTo>
                      <a:lnTo>
                        <a:pt x="19" y="15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9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42" name="Freeform 1358"/>
                <p:cNvSpPr>
                  <a:spLocks/>
                </p:cNvSpPr>
                <p:nvPr/>
              </p:nvSpPr>
              <p:spPr bwMode="auto">
                <a:xfrm>
                  <a:off x="3172" y="1970"/>
                  <a:ext cx="44" cy="302"/>
                </a:xfrm>
                <a:custGeom>
                  <a:avLst/>
                  <a:gdLst>
                    <a:gd name="T0" fmla="*/ 19 w 44"/>
                    <a:gd name="T1" fmla="*/ 0 h 302"/>
                    <a:gd name="T2" fmla="*/ 25 w 44"/>
                    <a:gd name="T3" fmla="*/ 4 h 302"/>
                    <a:gd name="T4" fmla="*/ 32 w 44"/>
                    <a:gd name="T5" fmla="*/ 9 h 302"/>
                    <a:gd name="T6" fmla="*/ 34 w 44"/>
                    <a:gd name="T7" fmla="*/ 11 h 302"/>
                    <a:gd name="T8" fmla="*/ 38 w 44"/>
                    <a:gd name="T9" fmla="*/ 19 h 302"/>
                    <a:gd name="T10" fmla="*/ 39 w 44"/>
                    <a:gd name="T11" fmla="*/ 26 h 302"/>
                    <a:gd name="T12" fmla="*/ 39 w 44"/>
                    <a:gd name="T13" fmla="*/ 34 h 302"/>
                    <a:gd name="T14" fmla="*/ 40 w 44"/>
                    <a:gd name="T15" fmla="*/ 41 h 302"/>
                    <a:gd name="T16" fmla="*/ 41 w 44"/>
                    <a:gd name="T17" fmla="*/ 48 h 302"/>
                    <a:gd name="T18" fmla="*/ 42 w 44"/>
                    <a:gd name="T19" fmla="*/ 54 h 302"/>
                    <a:gd name="T20" fmla="*/ 43 w 44"/>
                    <a:gd name="T21" fmla="*/ 60 h 302"/>
                    <a:gd name="T22" fmla="*/ 44 w 44"/>
                    <a:gd name="T23" fmla="*/ 64 h 302"/>
                    <a:gd name="T24" fmla="*/ 43 w 44"/>
                    <a:gd name="T25" fmla="*/ 67 h 302"/>
                    <a:gd name="T26" fmla="*/ 43 w 44"/>
                    <a:gd name="T27" fmla="*/ 70 h 302"/>
                    <a:gd name="T28" fmla="*/ 42 w 44"/>
                    <a:gd name="T29" fmla="*/ 72 h 302"/>
                    <a:gd name="T30" fmla="*/ 40 w 44"/>
                    <a:gd name="T31" fmla="*/ 74 h 302"/>
                    <a:gd name="T32" fmla="*/ 35 w 44"/>
                    <a:gd name="T33" fmla="*/ 77 h 302"/>
                    <a:gd name="T34" fmla="*/ 14 w 44"/>
                    <a:gd name="T35" fmla="*/ 87 h 302"/>
                    <a:gd name="T36" fmla="*/ 32 w 44"/>
                    <a:gd name="T37" fmla="*/ 106 h 302"/>
                    <a:gd name="T38" fmla="*/ 39 w 44"/>
                    <a:gd name="T39" fmla="*/ 114 h 302"/>
                    <a:gd name="T40" fmla="*/ 41 w 44"/>
                    <a:gd name="T41" fmla="*/ 119 h 302"/>
                    <a:gd name="T42" fmla="*/ 38 w 44"/>
                    <a:gd name="T43" fmla="*/ 127 h 302"/>
                    <a:gd name="T44" fmla="*/ 30 w 44"/>
                    <a:gd name="T45" fmla="*/ 146 h 302"/>
                    <a:gd name="T46" fmla="*/ 21 w 44"/>
                    <a:gd name="T47" fmla="*/ 159 h 302"/>
                    <a:gd name="T48" fmla="*/ 15 w 44"/>
                    <a:gd name="T49" fmla="*/ 174 h 302"/>
                    <a:gd name="T50" fmla="*/ 11 w 44"/>
                    <a:gd name="T51" fmla="*/ 186 h 302"/>
                    <a:gd name="T52" fmla="*/ 6 w 44"/>
                    <a:gd name="T53" fmla="*/ 197 h 302"/>
                    <a:gd name="T54" fmla="*/ 5 w 44"/>
                    <a:gd name="T55" fmla="*/ 206 h 302"/>
                    <a:gd name="T56" fmla="*/ 5 w 44"/>
                    <a:gd name="T57" fmla="*/ 217 h 302"/>
                    <a:gd name="T58" fmla="*/ 14 w 44"/>
                    <a:gd name="T59" fmla="*/ 302 h 302"/>
                    <a:gd name="T60" fmla="*/ 6 w 44"/>
                    <a:gd name="T61" fmla="*/ 254 h 302"/>
                    <a:gd name="T62" fmla="*/ 2 w 44"/>
                    <a:gd name="T63" fmla="*/ 209 h 302"/>
                    <a:gd name="T64" fmla="*/ 0 w 44"/>
                    <a:gd name="T65" fmla="*/ 147 h 302"/>
                    <a:gd name="T66" fmla="*/ 0 w 44"/>
                    <a:gd name="T67" fmla="*/ 122 h 302"/>
                    <a:gd name="T68" fmla="*/ 2 w 44"/>
                    <a:gd name="T69" fmla="*/ 97 h 302"/>
                    <a:gd name="T70" fmla="*/ 7 w 44"/>
                    <a:gd name="T71" fmla="*/ 62 h 302"/>
                    <a:gd name="T72" fmla="*/ 10 w 44"/>
                    <a:gd name="T73" fmla="*/ 53 h 302"/>
                    <a:gd name="T74" fmla="*/ 14 w 44"/>
                    <a:gd name="T75" fmla="*/ 43 h 302"/>
                    <a:gd name="T76" fmla="*/ 16 w 44"/>
                    <a:gd name="T77" fmla="*/ 32 h 302"/>
                    <a:gd name="T78" fmla="*/ 18 w 44"/>
                    <a:gd name="T79" fmla="*/ 25 h 302"/>
                    <a:gd name="T80" fmla="*/ 20 w 44"/>
                    <a:gd name="T81" fmla="*/ 14 h 302"/>
                    <a:gd name="T82" fmla="*/ 19 w 44"/>
                    <a:gd name="T83" fmla="*/ 0 h 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4" h="302">
                      <a:moveTo>
                        <a:pt x="19" y="0"/>
                      </a:moveTo>
                      <a:lnTo>
                        <a:pt x="25" y="4"/>
                      </a:lnTo>
                      <a:lnTo>
                        <a:pt x="32" y="9"/>
                      </a:lnTo>
                      <a:lnTo>
                        <a:pt x="34" y="11"/>
                      </a:lnTo>
                      <a:lnTo>
                        <a:pt x="38" y="19"/>
                      </a:lnTo>
                      <a:lnTo>
                        <a:pt x="39" y="26"/>
                      </a:lnTo>
                      <a:lnTo>
                        <a:pt x="39" y="34"/>
                      </a:lnTo>
                      <a:lnTo>
                        <a:pt x="40" y="41"/>
                      </a:lnTo>
                      <a:lnTo>
                        <a:pt x="41" y="48"/>
                      </a:lnTo>
                      <a:lnTo>
                        <a:pt x="42" y="54"/>
                      </a:lnTo>
                      <a:lnTo>
                        <a:pt x="43" y="60"/>
                      </a:lnTo>
                      <a:lnTo>
                        <a:pt x="44" y="64"/>
                      </a:lnTo>
                      <a:lnTo>
                        <a:pt x="43" y="67"/>
                      </a:lnTo>
                      <a:lnTo>
                        <a:pt x="43" y="70"/>
                      </a:lnTo>
                      <a:lnTo>
                        <a:pt x="42" y="72"/>
                      </a:lnTo>
                      <a:lnTo>
                        <a:pt x="40" y="74"/>
                      </a:lnTo>
                      <a:lnTo>
                        <a:pt x="35" y="77"/>
                      </a:lnTo>
                      <a:lnTo>
                        <a:pt x="14" y="87"/>
                      </a:lnTo>
                      <a:lnTo>
                        <a:pt x="32" y="106"/>
                      </a:lnTo>
                      <a:lnTo>
                        <a:pt x="39" y="114"/>
                      </a:lnTo>
                      <a:lnTo>
                        <a:pt x="41" y="119"/>
                      </a:lnTo>
                      <a:lnTo>
                        <a:pt x="38" y="127"/>
                      </a:lnTo>
                      <a:lnTo>
                        <a:pt x="30" y="146"/>
                      </a:lnTo>
                      <a:lnTo>
                        <a:pt x="21" y="159"/>
                      </a:lnTo>
                      <a:lnTo>
                        <a:pt x="15" y="174"/>
                      </a:lnTo>
                      <a:lnTo>
                        <a:pt x="11" y="186"/>
                      </a:lnTo>
                      <a:lnTo>
                        <a:pt x="6" y="197"/>
                      </a:lnTo>
                      <a:lnTo>
                        <a:pt x="5" y="206"/>
                      </a:lnTo>
                      <a:lnTo>
                        <a:pt x="5" y="217"/>
                      </a:lnTo>
                      <a:lnTo>
                        <a:pt x="14" y="302"/>
                      </a:lnTo>
                      <a:lnTo>
                        <a:pt x="6" y="254"/>
                      </a:lnTo>
                      <a:lnTo>
                        <a:pt x="2" y="209"/>
                      </a:lnTo>
                      <a:lnTo>
                        <a:pt x="0" y="147"/>
                      </a:lnTo>
                      <a:lnTo>
                        <a:pt x="0" y="122"/>
                      </a:lnTo>
                      <a:lnTo>
                        <a:pt x="2" y="97"/>
                      </a:lnTo>
                      <a:lnTo>
                        <a:pt x="7" y="62"/>
                      </a:lnTo>
                      <a:lnTo>
                        <a:pt x="10" y="53"/>
                      </a:lnTo>
                      <a:lnTo>
                        <a:pt x="14" y="43"/>
                      </a:lnTo>
                      <a:lnTo>
                        <a:pt x="16" y="32"/>
                      </a:lnTo>
                      <a:lnTo>
                        <a:pt x="18" y="25"/>
                      </a:lnTo>
                      <a:lnTo>
                        <a:pt x="20" y="14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00BFD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43" name="Freeform 1359"/>
                <p:cNvSpPr>
                  <a:spLocks/>
                </p:cNvSpPr>
                <p:nvPr/>
              </p:nvSpPr>
              <p:spPr bwMode="auto">
                <a:xfrm>
                  <a:off x="3081" y="1974"/>
                  <a:ext cx="59" cy="290"/>
                </a:xfrm>
                <a:custGeom>
                  <a:avLst/>
                  <a:gdLst>
                    <a:gd name="T0" fmla="*/ 59 w 59"/>
                    <a:gd name="T1" fmla="*/ 0 h 290"/>
                    <a:gd name="T2" fmla="*/ 53 w 59"/>
                    <a:gd name="T3" fmla="*/ 4 h 290"/>
                    <a:gd name="T4" fmla="*/ 50 w 59"/>
                    <a:gd name="T5" fmla="*/ 7 h 290"/>
                    <a:gd name="T6" fmla="*/ 46 w 59"/>
                    <a:gd name="T7" fmla="*/ 10 h 290"/>
                    <a:gd name="T8" fmla="*/ 43 w 59"/>
                    <a:gd name="T9" fmla="*/ 13 h 290"/>
                    <a:gd name="T10" fmla="*/ 39 w 59"/>
                    <a:gd name="T11" fmla="*/ 16 h 290"/>
                    <a:gd name="T12" fmla="*/ 36 w 59"/>
                    <a:gd name="T13" fmla="*/ 18 h 290"/>
                    <a:gd name="T14" fmla="*/ 32 w 59"/>
                    <a:gd name="T15" fmla="*/ 22 h 290"/>
                    <a:gd name="T16" fmla="*/ 29 w 59"/>
                    <a:gd name="T17" fmla="*/ 27 h 290"/>
                    <a:gd name="T18" fmla="*/ 26 w 59"/>
                    <a:gd name="T19" fmla="*/ 31 h 290"/>
                    <a:gd name="T20" fmla="*/ 23 w 59"/>
                    <a:gd name="T21" fmla="*/ 35 h 290"/>
                    <a:gd name="T22" fmla="*/ 21 w 59"/>
                    <a:gd name="T23" fmla="*/ 39 h 290"/>
                    <a:gd name="T24" fmla="*/ 17 w 59"/>
                    <a:gd name="T25" fmla="*/ 47 h 290"/>
                    <a:gd name="T26" fmla="*/ 13 w 59"/>
                    <a:gd name="T27" fmla="*/ 54 h 290"/>
                    <a:gd name="T28" fmla="*/ 16 w 59"/>
                    <a:gd name="T29" fmla="*/ 59 h 290"/>
                    <a:gd name="T30" fmla="*/ 21 w 59"/>
                    <a:gd name="T31" fmla="*/ 62 h 290"/>
                    <a:gd name="T32" fmla="*/ 30 w 59"/>
                    <a:gd name="T33" fmla="*/ 74 h 290"/>
                    <a:gd name="T34" fmla="*/ 8 w 59"/>
                    <a:gd name="T35" fmla="*/ 83 h 290"/>
                    <a:gd name="T36" fmla="*/ 3 w 59"/>
                    <a:gd name="T37" fmla="*/ 84 h 290"/>
                    <a:gd name="T38" fmla="*/ 1 w 59"/>
                    <a:gd name="T39" fmla="*/ 86 h 290"/>
                    <a:gd name="T40" fmla="*/ 0 w 59"/>
                    <a:gd name="T41" fmla="*/ 92 h 290"/>
                    <a:gd name="T42" fmla="*/ 3 w 59"/>
                    <a:gd name="T43" fmla="*/ 112 h 290"/>
                    <a:gd name="T44" fmla="*/ 8 w 59"/>
                    <a:gd name="T45" fmla="*/ 135 h 290"/>
                    <a:gd name="T46" fmla="*/ 11 w 59"/>
                    <a:gd name="T47" fmla="*/ 150 h 290"/>
                    <a:gd name="T48" fmla="*/ 19 w 59"/>
                    <a:gd name="T49" fmla="*/ 183 h 290"/>
                    <a:gd name="T50" fmla="*/ 20 w 59"/>
                    <a:gd name="T51" fmla="*/ 195 h 290"/>
                    <a:gd name="T52" fmla="*/ 22 w 59"/>
                    <a:gd name="T53" fmla="*/ 205 h 290"/>
                    <a:gd name="T54" fmla="*/ 23 w 59"/>
                    <a:gd name="T55" fmla="*/ 218 h 290"/>
                    <a:gd name="T56" fmla="*/ 18 w 59"/>
                    <a:gd name="T57" fmla="*/ 290 h 290"/>
                    <a:gd name="T58" fmla="*/ 20 w 59"/>
                    <a:gd name="T59" fmla="*/ 278 h 290"/>
                    <a:gd name="T60" fmla="*/ 23 w 59"/>
                    <a:gd name="T61" fmla="*/ 258 h 290"/>
                    <a:gd name="T62" fmla="*/ 25 w 59"/>
                    <a:gd name="T63" fmla="*/ 228 h 290"/>
                    <a:gd name="T64" fmla="*/ 28 w 59"/>
                    <a:gd name="T65" fmla="*/ 177 h 290"/>
                    <a:gd name="T66" fmla="*/ 30 w 59"/>
                    <a:gd name="T67" fmla="*/ 114 h 290"/>
                    <a:gd name="T68" fmla="*/ 43 w 59"/>
                    <a:gd name="T69" fmla="*/ 41 h 290"/>
                    <a:gd name="T70" fmla="*/ 46 w 59"/>
                    <a:gd name="T71" fmla="*/ 33 h 290"/>
                    <a:gd name="T72" fmla="*/ 48 w 59"/>
                    <a:gd name="T73" fmla="*/ 29 h 290"/>
                    <a:gd name="T74" fmla="*/ 50 w 59"/>
                    <a:gd name="T75" fmla="*/ 22 h 290"/>
                    <a:gd name="T76" fmla="*/ 52 w 59"/>
                    <a:gd name="T77" fmla="*/ 15 h 290"/>
                    <a:gd name="T78" fmla="*/ 55 w 59"/>
                    <a:gd name="T79" fmla="*/ 8 h 290"/>
                    <a:gd name="T80" fmla="*/ 58 w 59"/>
                    <a:gd name="T81" fmla="*/ 3 h 290"/>
                    <a:gd name="T82" fmla="*/ 59 w 59"/>
                    <a:gd name="T83" fmla="*/ 0 h 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9" h="290">
                      <a:moveTo>
                        <a:pt x="59" y="0"/>
                      </a:moveTo>
                      <a:lnTo>
                        <a:pt x="53" y="4"/>
                      </a:lnTo>
                      <a:lnTo>
                        <a:pt x="50" y="7"/>
                      </a:lnTo>
                      <a:lnTo>
                        <a:pt x="46" y="10"/>
                      </a:lnTo>
                      <a:lnTo>
                        <a:pt x="43" y="13"/>
                      </a:lnTo>
                      <a:lnTo>
                        <a:pt x="39" y="16"/>
                      </a:lnTo>
                      <a:lnTo>
                        <a:pt x="36" y="18"/>
                      </a:lnTo>
                      <a:lnTo>
                        <a:pt x="32" y="22"/>
                      </a:lnTo>
                      <a:lnTo>
                        <a:pt x="29" y="27"/>
                      </a:lnTo>
                      <a:lnTo>
                        <a:pt x="26" y="31"/>
                      </a:lnTo>
                      <a:lnTo>
                        <a:pt x="23" y="35"/>
                      </a:lnTo>
                      <a:lnTo>
                        <a:pt x="21" y="39"/>
                      </a:lnTo>
                      <a:lnTo>
                        <a:pt x="17" y="47"/>
                      </a:lnTo>
                      <a:lnTo>
                        <a:pt x="13" y="54"/>
                      </a:lnTo>
                      <a:lnTo>
                        <a:pt x="16" y="59"/>
                      </a:lnTo>
                      <a:lnTo>
                        <a:pt x="21" y="62"/>
                      </a:lnTo>
                      <a:lnTo>
                        <a:pt x="30" y="74"/>
                      </a:lnTo>
                      <a:lnTo>
                        <a:pt x="8" y="83"/>
                      </a:lnTo>
                      <a:lnTo>
                        <a:pt x="3" y="84"/>
                      </a:lnTo>
                      <a:lnTo>
                        <a:pt x="1" y="86"/>
                      </a:lnTo>
                      <a:lnTo>
                        <a:pt x="0" y="92"/>
                      </a:lnTo>
                      <a:lnTo>
                        <a:pt x="3" y="112"/>
                      </a:lnTo>
                      <a:lnTo>
                        <a:pt x="8" y="135"/>
                      </a:lnTo>
                      <a:lnTo>
                        <a:pt x="11" y="150"/>
                      </a:lnTo>
                      <a:lnTo>
                        <a:pt x="19" y="183"/>
                      </a:lnTo>
                      <a:lnTo>
                        <a:pt x="20" y="195"/>
                      </a:lnTo>
                      <a:lnTo>
                        <a:pt x="22" y="205"/>
                      </a:lnTo>
                      <a:lnTo>
                        <a:pt x="23" y="218"/>
                      </a:lnTo>
                      <a:lnTo>
                        <a:pt x="18" y="290"/>
                      </a:lnTo>
                      <a:lnTo>
                        <a:pt x="20" y="278"/>
                      </a:lnTo>
                      <a:lnTo>
                        <a:pt x="23" y="258"/>
                      </a:lnTo>
                      <a:lnTo>
                        <a:pt x="25" y="228"/>
                      </a:lnTo>
                      <a:lnTo>
                        <a:pt x="28" y="177"/>
                      </a:lnTo>
                      <a:lnTo>
                        <a:pt x="30" y="114"/>
                      </a:lnTo>
                      <a:lnTo>
                        <a:pt x="43" y="41"/>
                      </a:lnTo>
                      <a:lnTo>
                        <a:pt x="46" y="33"/>
                      </a:lnTo>
                      <a:lnTo>
                        <a:pt x="48" y="29"/>
                      </a:lnTo>
                      <a:lnTo>
                        <a:pt x="50" y="22"/>
                      </a:lnTo>
                      <a:lnTo>
                        <a:pt x="52" y="15"/>
                      </a:lnTo>
                      <a:lnTo>
                        <a:pt x="55" y="8"/>
                      </a:lnTo>
                      <a:lnTo>
                        <a:pt x="58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9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44" name="Freeform 1360"/>
                <p:cNvSpPr>
                  <a:spLocks/>
                </p:cNvSpPr>
                <p:nvPr/>
              </p:nvSpPr>
              <p:spPr bwMode="auto">
                <a:xfrm>
                  <a:off x="3081" y="1970"/>
                  <a:ext cx="58" cy="290"/>
                </a:xfrm>
                <a:custGeom>
                  <a:avLst/>
                  <a:gdLst>
                    <a:gd name="T0" fmla="*/ 58 w 58"/>
                    <a:gd name="T1" fmla="*/ 0 h 290"/>
                    <a:gd name="T2" fmla="*/ 53 w 58"/>
                    <a:gd name="T3" fmla="*/ 4 h 290"/>
                    <a:gd name="T4" fmla="*/ 50 w 58"/>
                    <a:gd name="T5" fmla="*/ 7 h 290"/>
                    <a:gd name="T6" fmla="*/ 46 w 58"/>
                    <a:gd name="T7" fmla="*/ 10 h 290"/>
                    <a:gd name="T8" fmla="*/ 42 w 58"/>
                    <a:gd name="T9" fmla="*/ 13 h 290"/>
                    <a:gd name="T10" fmla="*/ 39 w 58"/>
                    <a:gd name="T11" fmla="*/ 16 h 290"/>
                    <a:gd name="T12" fmla="*/ 35 w 58"/>
                    <a:gd name="T13" fmla="*/ 18 h 290"/>
                    <a:gd name="T14" fmla="*/ 32 w 58"/>
                    <a:gd name="T15" fmla="*/ 22 h 290"/>
                    <a:gd name="T16" fmla="*/ 28 w 58"/>
                    <a:gd name="T17" fmla="*/ 27 h 290"/>
                    <a:gd name="T18" fmla="*/ 26 w 58"/>
                    <a:gd name="T19" fmla="*/ 30 h 290"/>
                    <a:gd name="T20" fmla="*/ 23 w 58"/>
                    <a:gd name="T21" fmla="*/ 35 h 290"/>
                    <a:gd name="T22" fmla="*/ 20 w 58"/>
                    <a:gd name="T23" fmla="*/ 39 h 290"/>
                    <a:gd name="T24" fmla="*/ 16 w 58"/>
                    <a:gd name="T25" fmla="*/ 46 h 290"/>
                    <a:gd name="T26" fmla="*/ 13 w 58"/>
                    <a:gd name="T27" fmla="*/ 54 h 290"/>
                    <a:gd name="T28" fmla="*/ 15 w 58"/>
                    <a:gd name="T29" fmla="*/ 59 h 290"/>
                    <a:gd name="T30" fmla="*/ 20 w 58"/>
                    <a:gd name="T31" fmla="*/ 62 h 290"/>
                    <a:gd name="T32" fmla="*/ 30 w 58"/>
                    <a:gd name="T33" fmla="*/ 74 h 290"/>
                    <a:gd name="T34" fmla="*/ 7 w 58"/>
                    <a:gd name="T35" fmla="*/ 83 h 290"/>
                    <a:gd name="T36" fmla="*/ 3 w 58"/>
                    <a:gd name="T37" fmla="*/ 84 h 290"/>
                    <a:gd name="T38" fmla="*/ 1 w 58"/>
                    <a:gd name="T39" fmla="*/ 86 h 290"/>
                    <a:gd name="T40" fmla="*/ 0 w 58"/>
                    <a:gd name="T41" fmla="*/ 90 h 290"/>
                    <a:gd name="T42" fmla="*/ 2 w 58"/>
                    <a:gd name="T43" fmla="*/ 112 h 290"/>
                    <a:gd name="T44" fmla="*/ 7 w 58"/>
                    <a:gd name="T45" fmla="*/ 135 h 290"/>
                    <a:gd name="T46" fmla="*/ 11 w 58"/>
                    <a:gd name="T47" fmla="*/ 150 h 290"/>
                    <a:gd name="T48" fmla="*/ 19 w 58"/>
                    <a:gd name="T49" fmla="*/ 183 h 290"/>
                    <a:gd name="T50" fmla="*/ 20 w 58"/>
                    <a:gd name="T51" fmla="*/ 195 h 290"/>
                    <a:gd name="T52" fmla="*/ 21 w 58"/>
                    <a:gd name="T53" fmla="*/ 205 h 290"/>
                    <a:gd name="T54" fmla="*/ 22 w 58"/>
                    <a:gd name="T55" fmla="*/ 218 h 290"/>
                    <a:gd name="T56" fmla="*/ 18 w 58"/>
                    <a:gd name="T57" fmla="*/ 290 h 290"/>
                    <a:gd name="T58" fmla="*/ 19 w 58"/>
                    <a:gd name="T59" fmla="*/ 278 h 290"/>
                    <a:gd name="T60" fmla="*/ 23 w 58"/>
                    <a:gd name="T61" fmla="*/ 258 h 290"/>
                    <a:gd name="T62" fmla="*/ 25 w 58"/>
                    <a:gd name="T63" fmla="*/ 228 h 290"/>
                    <a:gd name="T64" fmla="*/ 28 w 58"/>
                    <a:gd name="T65" fmla="*/ 177 h 290"/>
                    <a:gd name="T66" fmla="*/ 30 w 58"/>
                    <a:gd name="T67" fmla="*/ 114 h 290"/>
                    <a:gd name="T68" fmla="*/ 43 w 58"/>
                    <a:gd name="T69" fmla="*/ 41 h 290"/>
                    <a:gd name="T70" fmla="*/ 46 w 58"/>
                    <a:gd name="T71" fmla="*/ 33 h 290"/>
                    <a:gd name="T72" fmla="*/ 47 w 58"/>
                    <a:gd name="T73" fmla="*/ 29 h 290"/>
                    <a:gd name="T74" fmla="*/ 50 w 58"/>
                    <a:gd name="T75" fmla="*/ 21 h 290"/>
                    <a:gd name="T76" fmla="*/ 52 w 58"/>
                    <a:gd name="T77" fmla="*/ 15 h 290"/>
                    <a:gd name="T78" fmla="*/ 55 w 58"/>
                    <a:gd name="T79" fmla="*/ 8 h 290"/>
                    <a:gd name="T80" fmla="*/ 58 w 58"/>
                    <a:gd name="T81" fmla="*/ 3 h 290"/>
                    <a:gd name="T82" fmla="*/ 58 w 58"/>
                    <a:gd name="T83" fmla="*/ 0 h 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8" h="290">
                      <a:moveTo>
                        <a:pt x="58" y="0"/>
                      </a:moveTo>
                      <a:lnTo>
                        <a:pt x="53" y="4"/>
                      </a:lnTo>
                      <a:lnTo>
                        <a:pt x="50" y="7"/>
                      </a:lnTo>
                      <a:lnTo>
                        <a:pt x="46" y="10"/>
                      </a:lnTo>
                      <a:lnTo>
                        <a:pt x="42" y="13"/>
                      </a:lnTo>
                      <a:lnTo>
                        <a:pt x="39" y="16"/>
                      </a:lnTo>
                      <a:lnTo>
                        <a:pt x="35" y="18"/>
                      </a:lnTo>
                      <a:lnTo>
                        <a:pt x="32" y="22"/>
                      </a:lnTo>
                      <a:lnTo>
                        <a:pt x="28" y="27"/>
                      </a:lnTo>
                      <a:lnTo>
                        <a:pt x="26" y="30"/>
                      </a:lnTo>
                      <a:lnTo>
                        <a:pt x="23" y="35"/>
                      </a:lnTo>
                      <a:lnTo>
                        <a:pt x="20" y="39"/>
                      </a:lnTo>
                      <a:lnTo>
                        <a:pt x="16" y="46"/>
                      </a:lnTo>
                      <a:lnTo>
                        <a:pt x="13" y="54"/>
                      </a:lnTo>
                      <a:lnTo>
                        <a:pt x="15" y="59"/>
                      </a:lnTo>
                      <a:lnTo>
                        <a:pt x="20" y="62"/>
                      </a:lnTo>
                      <a:lnTo>
                        <a:pt x="30" y="74"/>
                      </a:lnTo>
                      <a:lnTo>
                        <a:pt x="7" y="83"/>
                      </a:lnTo>
                      <a:lnTo>
                        <a:pt x="3" y="84"/>
                      </a:lnTo>
                      <a:lnTo>
                        <a:pt x="1" y="86"/>
                      </a:lnTo>
                      <a:lnTo>
                        <a:pt x="0" y="90"/>
                      </a:lnTo>
                      <a:lnTo>
                        <a:pt x="2" y="112"/>
                      </a:lnTo>
                      <a:lnTo>
                        <a:pt x="7" y="135"/>
                      </a:lnTo>
                      <a:lnTo>
                        <a:pt x="11" y="150"/>
                      </a:lnTo>
                      <a:lnTo>
                        <a:pt x="19" y="183"/>
                      </a:lnTo>
                      <a:lnTo>
                        <a:pt x="20" y="195"/>
                      </a:lnTo>
                      <a:lnTo>
                        <a:pt x="21" y="205"/>
                      </a:lnTo>
                      <a:lnTo>
                        <a:pt x="22" y="218"/>
                      </a:lnTo>
                      <a:lnTo>
                        <a:pt x="18" y="290"/>
                      </a:lnTo>
                      <a:lnTo>
                        <a:pt x="19" y="278"/>
                      </a:lnTo>
                      <a:lnTo>
                        <a:pt x="23" y="258"/>
                      </a:lnTo>
                      <a:lnTo>
                        <a:pt x="25" y="228"/>
                      </a:lnTo>
                      <a:lnTo>
                        <a:pt x="28" y="177"/>
                      </a:lnTo>
                      <a:lnTo>
                        <a:pt x="30" y="114"/>
                      </a:lnTo>
                      <a:lnTo>
                        <a:pt x="43" y="41"/>
                      </a:lnTo>
                      <a:lnTo>
                        <a:pt x="46" y="33"/>
                      </a:lnTo>
                      <a:lnTo>
                        <a:pt x="47" y="29"/>
                      </a:lnTo>
                      <a:lnTo>
                        <a:pt x="50" y="21"/>
                      </a:lnTo>
                      <a:lnTo>
                        <a:pt x="52" y="15"/>
                      </a:lnTo>
                      <a:lnTo>
                        <a:pt x="55" y="8"/>
                      </a:lnTo>
                      <a:lnTo>
                        <a:pt x="58" y="3"/>
                      </a:lnTo>
                      <a:lnTo>
                        <a:pt x="58" y="0"/>
                      </a:lnTo>
                      <a:close/>
                    </a:path>
                  </a:pathLst>
                </a:custGeom>
                <a:solidFill>
                  <a:srgbClr val="00BFD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45" name="Freeform 1361"/>
                <p:cNvSpPr>
                  <a:spLocks/>
                </p:cNvSpPr>
                <p:nvPr/>
              </p:nvSpPr>
              <p:spPr bwMode="auto">
                <a:xfrm>
                  <a:off x="3018" y="2022"/>
                  <a:ext cx="65" cy="61"/>
                </a:xfrm>
                <a:custGeom>
                  <a:avLst/>
                  <a:gdLst>
                    <a:gd name="T0" fmla="*/ 58 w 65"/>
                    <a:gd name="T1" fmla="*/ 48 h 61"/>
                    <a:gd name="T2" fmla="*/ 0 w 65"/>
                    <a:gd name="T3" fmla="*/ 61 h 61"/>
                    <a:gd name="T4" fmla="*/ 57 w 65"/>
                    <a:gd name="T5" fmla="*/ 45 h 61"/>
                    <a:gd name="T6" fmla="*/ 20 w 65"/>
                    <a:gd name="T7" fmla="*/ 44 h 61"/>
                    <a:gd name="T8" fmla="*/ 58 w 65"/>
                    <a:gd name="T9" fmla="*/ 39 h 61"/>
                    <a:gd name="T10" fmla="*/ 58 w 65"/>
                    <a:gd name="T11" fmla="*/ 32 h 61"/>
                    <a:gd name="T12" fmla="*/ 56 w 65"/>
                    <a:gd name="T13" fmla="*/ 25 h 61"/>
                    <a:gd name="T14" fmla="*/ 51 w 65"/>
                    <a:gd name="T15" fmla="*/ 16 h 61"/>
                    <a:gd name="T16" fmla="*/ 44 w 65"/>
                    <a:gd name="T17" fmla="*/ 6 h 61"/>
                    <a:gd name="T18" fmla="*/ 41 w 65"/>
                    <a:gd name="T19" fmla="*/ 0 h 61"/>
                    <a:gd name="T20" fmla="*/ 46 w 65"/>
                    <a:gd name="T21" fmla="*/ 3 h 61"/>
                    <a:gd name="T22" fmla="*/ 51 w 65"/>
                    <a:gd name="T23" fmla="*/ 10 h 61"/>
                    <a:gd name="T24" fmla="*/ 56 w 65"/>
                    <a:gd name="T25" fmla="*/ 18 h 61"/>
                    <a:gd name="T26" fmla="*/ 58 w 65"/>
                    <a:gd name="T27" fmla="*/ 24 h 61"/>
                    <a:gd name="T28" fmla="*/ 59 w 65"/>
                    <a:gd name="T29" fmla="*/ 33 h 61"/>
                    <a:gd name="T30" fmla="*/ 65 w 65"/>
                    <a:gd name="T31" fmla="*/ 20 h 61"/>
                    <a:gd name="T32" fmla="*/ 59 w 65"/>
                    <a:gd name="T33" fmla="*/ 39 h 61"/>
                    <a:gd name="T34" fmla="*/ 58 w 65"/>
                    <a:gd name="T35" fmla="*/ 4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5" h="61">
                      <a:moveTo>
                        <a:pt x="58" y="48"/>
                      </a:moveTo>
                      <a:lnTo>
                        <a:pt x="0" y="61"/>
                      </a:lnTo>
                      <a:lnTo>
                        <a:pt x="57" y="45"/>
                      </a:lnTo>
                      <a:lnTo>
                        <a:pt x="20" y="44"/>
                      </a:lnTo>
                      <a:lnTo>
                        <a:pt x="58" y="39"/>
                      </a:lnTo>
                      <a:lnTo>
                        <a:pt x="58" y="32"/>
                      </a:lnTo>
                      <a:lnTo>
                        <a:pt x="56" y="25"/>
                      </a:lnTo>
                      <a:lnTo>
                        <a:pt x="51" y="16"/>
                      </a:lnTo>
                      <a:lnTo>
                        <a:pt x="44" y="6"/>
                      </a:lnTo>
                      <a:lnTo>
                        <a:pt x="41" y="0"/>
                      </a:lnTo>
                      <a:lnTo>
                        <a:pt x="46" y="3"/>
                      </a:lnTo>
                      <a:lnTo>
                        <a:pt x="51" y="10"/>
                      </a:lnTo>
                      <a:lnTo>
                        <a:pt x="56" y="18"/>
                      </a:lnTo>
                      <a:lnTo>
                        <a:pt x="58" y="24"/>
                      </a:lnTo>
                      <a:lnTo>
                        <a:pt x="59" y="33"/>
                      </a:lnTo>
                      <a:lnTo>
                        <a:pt x="65" y="20"/>
                      </a:lnTo>
                      <a:lnTo>
                        <a:pt x="59" y="39"/>
                      </a:lnTo>
                      <a:lnTo>
                        <a:pt x="58" y="48"/>
                      </a:lnTo>
                      <a:close/>
                    </a:path>
                  </a:pathLst>
                </a:custGeom>
                <a:solidFill>
                  <a:srgbClr val="007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46" name="Freeform 1362"/>
                <p:cNvSpPr>
                  <a:spLocks/>
                </p:cNvSpPr>
                <p:nvPr/>
              </p:nvSpPr>
              <p:spPr bwMode="auto">
                <a:xfrm>
                  <a:off x="3005" y="2072"/>
                  <a:ext cx="8" cy="27"/>
                </a:xfrm>
                <a:custGeom>
                  <a:avLst/>
                  <a:gdLst>
                    <a:gd name="T0" fmla="*/ 4 w 8"/>
                    <a:gd name="T1" fmla="*/ 0 h 27"/>
                    <a:gd name="T2" fmla="*/ 5 w 8"/>
                    <a:gd name="T3" fmla="*/ 6 h 27"/>
                    <a:gd name="T4" fmla="*/ 8 w 8"/>
                    <a:gd name="T5" fmla="*/ 12 h 27"/>
                    <a:gd name="T6" fmla="*/ 8 w 8"/>
                    <a:gd name="T7" fmla="*/ 18 h 27"/>
                    <a:gd name="T8" fmla="*/ 7 w 8"/>
                    <a:gd name="T9" fmla="*/ 23 h 27"/>
                    <a:gd name="T10" fmla="*/ 2 w 8"/>
                    <a:gd name="T11" fmla="*/ 27 h 27"/>
                    <a:gd name="T12" fmla="*/ 2 w 8"/>
                    <a:gd name="T13" fmla="*/ 11 h 27"/>
                    <a:gd name="T14" fmla="*/ 0 w 8"/>
                    <a:gd name="T15" fmla="*/ 9 h 27"/>
                    <a:gd name="T16" fmla="*/ 0 w 8"/>
                    <a:gd name="T17" fmla="*/ 5 h 27"/>
                    <a:gd name="T18" fmla="*/ 4 w 8"/>
                    <a:gd name="T1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27">
                      <a:moveTo>
                        <a:pt x="4" y="0"/>
                      </a:moveTo>
                      <a:lnTo>
                        <a:pt x="5" y="6"/>
                      </a:lnTo>
                      <a:lnTo>
                        <a:pt x="8" y="12"/>
                      </a:lnTo>
                      <a:lnTo>
                        <a:pt x="8" y="18"/>
                      </a:lnTo>
                      <a:lnTo>
                        <a:pt x="7" y="23"/>
                      </a:lnTo>
                      <a:lnTo>
                        <a:pt x="2" y="27"/>
                      </a:lnTo>
                      <a:lnTo>
                        <a:pt x="2" y="11"/>
                      </a:ln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7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47" name="Freeform 1363"/>
                <p:cNvSpPr>
                  <a:spLocks/>
                </p:cNvSpPr>
                <p:nvPr/>
              </p:nvSpPr>
              <p:spPr bwMode="auto">
                <a:xfrm>
                  <a:off x="3237" y="2083"/>
                  <a:ext cx="33" cy="31"/>
                </a:xfrm>
                <a:custGeom>
                  <a:avLst/>
                  <a:gdLst>
                    <a:gd name="T0" fmla="*/ 0 w 33"/>
                    <a:gd name="T1" fmla="*/ 31 h 31"/>
                    <a:gd name="T2" fmla="*/ 12 w 33"/>
                    <a:gd name="T3" fmla="*/ 22 h 31"/>
                    <a:gd name="T4" fmla="*/ 23 w 33"/>
                    <a:gd name="T5" fmla="*/ 14 h 31"/>
                    <a:gd name="T6" fmla="*/ 30 w 33"/>
                    <a:gd name="T7" fmla="*/ 5 h 31"/>
                    <a:gd name="T8" fmla="*/ 33 w 33"/>
                    <a:gd name="T9" fmla="*/ 0 h 31"/>
                    <a:gd name="T10" fmla="*/ 23 w 33"/>
                    <a:gd name="T11" fmla="*/ 6 h 31"/>
                    <a:gd name="T12" fmla="*/ 17 w 33"/>
                    <a:gd name="T13" fmla="*/ 11 h 31"/>
                    <a:gd name="T14" fmla="*/ 12 w 33"/>
                    <a:gd name="T15" fmla="*/ 15 h 31"/>
                    <a:gd name="T16" fmla="*/ 7 w 33"/>
                    <a:gd name="T17" fmla="*/ 20 h 31"/>
                    <a:gd name="T18" fmla="*/ 0 w 33"/>
                    <a:gd name="T1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3" h="31">
                      <a:moveTo>
                        <a:pt x="0" y="31"/>
                      </a:moveTo>
                      <a:lnTo>
                        <a:pt x="12" y="22"/>
                      </a:lnTo>
                      <a:lnTo>
                        <a:pt x="23" y="14"/>
                      </a:lnTo>
                      <a:lnTo>
                        <a:pt x="30" y="5"/>
                      </a:lnTo>
                      <a:lnTo>
                        <a:pt x="33" y="0"/>
                      </a:lnTo>
                      <a:lnTo>
                        <a:pt x="23" y="6"/>
                      </a:lnTo>
                      <a:lnTo>
                        <a:pt x="17" y="11"/>
                      </a:lnTo>
                      <a:lnTo>
                        <a:pt x="12" y="15"/>
                      </a:lnTo>
                      <a:lnTo>
                        <a:pt x="7" y="20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007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48" name="Freeform 1364"/>
                <p:cNvSpPr>
                  <a:spLocks/>
                </p:cNvSpPr>
                <p:nvPr/>
              </p:nvSpPr>
              <p:spPr bwMode="auto">
                <a:xfrm>
                  <a:off x="3253" y="2095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18 w 18"/>
                    <a:gd name="T3" fmla="*/ 0 h 18"/>
                    <a:gd name="T4" fmla="*/ 13 w 18"/>
                    <a:gd name="T5" fmla="*/ 11 h 18"/>
                    <a:gd name="T6" fmla="*/ 0 w 18"/>
                    <a:gd name="T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18" y="0"/>
                      </a:lnTo>
                      <a:lnTo>
                        <a:pt x="13" y="11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7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49" name="Freeform 1365"/>
                <p:cNvSpPr>
                  <a:spLocks/>
                </p:cNvSpPr>
                <p:nvPr/>
              </p:nvSpPr>
              <p:spPr bwMode="auto">
                <a:xfrm>
                  <a:off x="3239" y="2049"/>
                  <a:ext cx="16" cy="53"/>
                </a:xfrm>
                <a:custGeom>
                  <a:avLst/>
                  <a:gdLst>
                    <a:gd name="T0" fmla="*/ 0 w 16"/>
                    <a:gd name="T1" fmla="*/ 53 h 53"/>
                    <a:gd name="T2" fmla="*/ 1 w 16"/>
                    <a:gd name="T3" fmla="*/ 31 h 53"/>
                    <a:gd name="T4" fmla="*/ 6 w 16"/>
                    <a:gd name="T5" fmla="*/ 9 h 53"/>
                    <a:gd name="T6" fmla="*/ 9 w 16"/>
                    <a:gd name="T7" fmla="*/ 0 h 53"/>
                    <a:gd name="T8" fmla="*/ 4 w 16"/>
                    <a:gd name="T9" fmla="*/ 29 h 53"/>
                    <a:gd name="T10" fmla="*/ 3 w 16"/>
                    <a:gd name="T11" fmla="*/ 44 h 53"/>
                    <a:gd name="T12" fmla="*/ 16 w 16"/>
                    <a:gd name="T13" fmla="*/ 30 h 53"/>
                    <a:gd name="T14" fmla="*/ 0 w 16"/>
                    <a:gd name="T15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53">
                      <a:moveTo>
                        <a:pt x="0" y="53"/>
                      </a:moveTo>
                      <a:lnTo>
                        <a:pt x="1" y="31"/>
                      </a:lnTo>
                      <a:lnTo>
                        <a:pt x="6" y="9"/>
                      </a:lnTo>
                      <a:lnTo>
                        <a:pt x="9" y="0"/>
                      </a:lnTo>
                      <a:lnTo>
                        <a:pt x="4" y="29"/>
                      </a:lnTo>
                      <a:lnTo>
                        <a:pt x="3" y="44"/>
                      </a:lnTo>
                      <a:lnTo>
                        <a:pt x="16" y="30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solidFill>
                  <a:srgbClr val="007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50" name="Freeform 1366"/>
                <p:cNvSpPr>
                  <a:spLocks/>
                </p:cNvSpPr>
                <p:nvPr/>
              </p:nvSpPr>
              <p:spPr bwMode="auto">
                <a:xfrm>
                  <a:off x="2755" y="2143"/>
                  <a:ext cx="44" cy="52"/>
                </a:xfrm>
                <a:custGeom>
                  <a:avLst/>
                  <a:gdLst>
                    <a:gd name="T0" fmla="*/ 16 w 44"/>
                    <a:gd name="T1" fmla="*/ 0 h 52"/>
                    <a:gd name="T2" fmla="*/ 44 w 44"/>
                    <a:gd name="T3" fmla="*/ 2 h 52"/>
                    <a:gd name="T4" fmla="*/ 40 w 44"/>
                    <a:gd name="T5" fmla="*/ 41 h 52"/>
                    <a:gd name="T6" fmla="*/ 39 w 44"/>
                    <a:gd name="T7" fmla="*/ 52 h 52"/>
                    <a:gd name="T8" fmla="*/ 0 w 44"/>
                    <a:gd name="T9" fmla="*/ 49 h 52"/>
                    <a:gd name="T10" fmla="*/ 16 w 44"/>
                    <a:gd name="T11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52">
                      <a:moveTo>
                        <a:pt x="16" y="0"/>
                      </a:moveTo>
                      <a:lnTo>
                        <a:pt x="44" y="2"/>
                      </a:lnTo>
                      <a:lnTo>
                        <a:pt x="40" y="41"/>
                      </a:lnTo>
                      <a:lnTo>
                        <a:pt x="39" y="52"/>
                      </a:lnTo>
                      <a:lnTo>
                        <a:pt x="0" y="4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9F9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51" name="Freeform 1367"/>
                <p:cNvSpPr>
                  <a:spLocks/>
                </p:cNvSpPr>
                <p:nvPr/>
              </p:nvSpPr>
              <p:spPr bwMode="auto">
                <a:xfrm>
                  <a:off x="2568" y="1899"/>
                  <a:ext cx="76" cy="189"/>
                </a:xfrm>
                <a:custGeom>
                  <a:avLst/>
                  <a:gdLst>
                    <a:gd name="T0" fmla="*/ 0 w 76"/>
                    <a:gd name="T1" fmla="*/ 0 h 189"/>
                    <a:gd name="T2" fmla="*/ 26 w 76"/>
                    <a:gd name="T3" fmla="*/ 96 h 189"/>
                    <a:gd name="T4" fmla="*/ 46 w 76"/>
                    <a:gd name="T5" fmla="*/ 189 h 189"/>
                    <a:gd name="T6" fmla="*/ 76 w 76"/>
                    <a:gd name="T7" fmla="*/ 187 h 189"/>
                    <a:gd name="T8" fmla="*/ 72 w 76"/>
                    <a:gd name="T9" fmla="*/ 105 h 189"/>
                    <a:gd name="T10" fmla="*/ 60 w 76"/>
                    <a:gd name="T11" fmla="*/ 40 h 189"/>
                    <a:gd name="T12" fmla="*/ 0 w 76"/>
                    <a:gd name="T13" fmla="*/ 0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6" h="189">
                      <a:moveTo>
                        <a:pt x="0" y="0"/>
                      </a:moveTo>
                      <a:lnTo>
                        <a:pt x="26" y="96"/>
                      </a:lnTo>
                      <a:lnTo>
                        <a:pt x="46" y="189"/>
                      </a:lnTo>
                      <a:lnTo>
                        <a:pt x="76" y="187"/>
                      </a:lnTo>
                      <a:lnTo>
                        <a:pt x="72" y="105"/>
                      </a:lnTo>
                      <a:lnTo>
                        <a:pt x="60" y="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52" name="Freeform 1368"/>
                <p:cNvSpPr>
                  <a:spLocks/>
                </p:cNvSpPr>
                <p:nvPr/>
              </p:nvSpPr>
              <p:spPr bwMode="auto">
                <a:xfrm>
                  <a:off x="2661" y="2341"/>
                  <a:ext cx="24" cy="38"/>
                </a:xfrm>
                <a:custGeom>
                  <a:avLst/>
                  <a:gdLst>
                    <a:gd name="T0" fmla="*/ 0 w 24"/>
                    <a:gd name="T1" fmla="*/ 38 h 38"/>
                    <a:gd name="T2" fmla="*/ 24 w 24"/>
                    <a:gd name="T3" fmla="*/ 38 h 38"/>
                    <a:gd name="T4" fmla="*/ 19 w 24"/>
                    <a:gd name="T5" fmla="*/ 0 h 38"/>
                    <a:gd name="T6" fmla="*/ 0 w 24"/>
                    <a:gd name="T7" fmla="*/ 1 h 38"/>
                    <a:gd name="T8" fmla="*/ 0 w 24"/>
                    <a:gd name="T9" fmla="*/ 3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38">
                      <a:moveTo>
                        <a:pt x="0" y="38"/>
                      </a:moveTo>
                      <a:lnTo>
                        <a:pt x="24" y="38"/>
                      </a:lnTo>
                      <a:lnTo>
                        <a:pt x="19" y="0"/>
                      </a:lnTo>
                      <a:lnTo>
                        <a:pt x="0" y="1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solidFill>
                  <a:srgbClr val="F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53" name="Freeform 1369"/>
                <p:cNvSpPr>
                  <a:spLocks/>
                </p:cNvSpPr>
                <p:nvPr/>
              </p:nvSpPr>
              <p:spPr bwMode="auto">
                <a:xfrm>
                  <a:off x="2657" y="2327"/>
                  <a:ext cx="34" cy="21"/>
                </a:xfrm>
                <a:custGeom>
                  <a:avLst/>
                  <a:gdLst>
                    <a:gd name="T0" fmla="*/ 30 w 34"/>
                    <a:gd name="T1" fmla="*/ 0 h 21"/>
                    <a:gd name="T2" fmla="*/ 34 w 34"/>
                    <a:gd name="T3" fmla="*/ 18 h 21"/>
                    <a:gd name="T4" fmla="*/ 0 w 34"/>
                    <a:gd name="T5" fmla="*/ 21 h 21"/>
                    <a:gd name="T6" fmla="*/ 0 w 34"/>
                    <a:gd name="T7" fmla="*/ 3 h 21"/>
                    <a:gd name="T8" fmla="*/ 30 w 34"/>
                    <a:gd name="T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1">
                      <a:moveTo>
                        <a:pt x="30" y="0"/>
                      </a:moveTo>
                      <a:lnTo>
                        <a:pt x="34" y="18"/>
                      </a:lnTo>
                      <a:lnTo>
                        <a:pt x="0" y="21"/>
                      </a:lnTo>
                      <a:lnTo>
                        <a:pt x="0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54" name="Freeform 1370"/>
                <p:cNvSpPr>
                  <a:spLocks/>
                </p:cNvSpPr>
                <p:nvPr/>
              </p:nvSpPr>
              <p:spPr bwMode="auto">
                <a:xfrm>
                  <a:off x="2474" y="1887"/>
                  <a:ext cx="219" cy="494"/>
                </a:xfrm>
                <a:custGeom>
                  <a:avLst/>
                  <a:gdLst>
                    <a:gd name="T0" fmla="*/ 88 w 219"/>
                    <a:gd name="T1" fmla="*/ 8 h 494"/>
                    <a:gd name="T2" fmla="*/ 70 w 219"/>
                    <a:gd name="T3" fmla="*/ 30 h 494"/>
                    <a:gd name="T4" fmla="*/ 44 w 219"/>
                    <a:gd name="T5" fmla="*/ 54 h 494"/>
                    <a:gd name="T6" fmla="*/ 26 w 219"/>
                    <a:gd name="T7" fmla="*/ 87 h 494"/>
                    <a:gd name="T8" fmla="*/ 14 w 219"/>
                    <a:gd name="T9" fmla="*/ 130 h 494"/>
                    <a:gd name="T10" fmla="*/ 12 w 219"/>
                    <a:gd name="T11" fmla="*/ 152 h 494"/>
                    <a:gd name="T12" fmla="*/ 7 w 219"/>
                    <a:gd name="T13" fmla="*/ 196 h 494"/>
                    <a:gd name="T14" fmla="*/ 7 w 219"/>
                    <a:gd name="T15" fmla="*/ 232 h 494"/>
                    <a:gd name="T16" fmla="*/ 13 w 219"/>
                    <a:gd name="T17" fmla="*/ 263 h 494"/>
                    <a:gd name="T18" fmla="*/ 11 w 219"/>
                    <a:gd name="T19" fmla="*/ 339 h 494"/>
                    <a:gd name="T20" fmla="*/ 0 w 219"/>
                    <a:gd name="T21" fmla="*/ 494 h 494"/>
                    <a:gd name="T22" fmla="*/ 188 w 219"/>
                    <a:gd name="T23" fmla="*/ 445 h 494"/>
                    <a:gd name="T24" fmla="*/ 202 w 219"/>
                    <a:gd name="T25" fmla="*/ 300 h 494"/>
                    <a:gd name="T26" fmla="*/ 217 w 219"/>
                    <a:gd name="T27" fmla="*/ 170 h 494"/>
                    <a:gd name="T28" fmla="*/ 218 w 219"/>
                    <a:gd name="T29" fmla="*/ 137 h 494"/>
                    <a:gd name="T30" fmla="*/ 215 w 219"/>
                    <a:gd name="T31" fmla="*/ 120 h 494"/>
                    <a:gd name="T32" fmla="*/ 212 w 219"/>
                    <a:gd name="T33" fmla="*/ 110 h 494"/>
                    <a:gd name="T34" fmla="*/ 206 w 219"/>
                    <a:gd name="T35" fmla="*/ 101 h 494"/>
                    <a:gd name="T36" fmla="*/ 193 w 219"/>
                    <a:gd name="T37" fmla="*/ 88 h 494"/>
                    <a:gd name="T38" fmla="*/ 162 w 219"/>
                    <a:gd name="T39" fmla="*/ 62 h 494"/>
                    <a:gd name="T40" fmla="*/ 152 w 219"/>
                    <a:gd name="T41" fmla="*/ 60 h 494"/>
                    <a:gd name="T42" fmla="*/ 152 w 219"/>
                    <a:gd name="T43" fmla="*/ 78 h 494"/>
                    <a:gd name="T44" fmla="*/ 155 w 219"/>
                    <a:gd name="T45" fmla="*/ 115 h 494"/>
                    <a:gd name="T46" fmla="*/ 157 w 219"/>
                    <a:gd name="T47" fmla="*/ 204 h 494"/>
                    <a:gd name="T48" fmla="*/ 144 w 219"/>
                    <a:gd name="T49" fmla="*/ 174 h 494"/>
                    <a:gd name="T50" fmla="*/ 141 w 219"/>
                    <a:gd name="T51" fmla="*/ 157 h 494"/>
                    <a:gd name="T52" fmla="*/ 137 w 219"/>
                    <a:gd name="T53" fmla="*/ 134 h 494"/>
                    <a:gd name="T54" fmla="*/ 132 w 219"/>
                    <a:gd name="T55" fmla="*/ 111 h 494"/>
                    <a:gd name="T56" fmla="*/ 124 w 219"/>
                    <a:gd name="T57" fmla="*/ 90 h 494"/>
                    <a:gd name="T58" fmla="*/ 109 w 219"/>
                    <a:gd name="T59" fmla="*/ 58 h 494"/>
                    <a:gd name="T60" fmla="*/ 93 w 219"/>
                    <a:gd name="T61" fmla="*/ 22 h 494"/>
                    <a:gd name="T62" fmla="*/ 92 w 219"/>
                    <a:gd name="T63" fmla="*/ 10 h 494"/>
                    <a:gd name="T64" fmla="*/ 95 w 219"/>
                    <a:gd name="T65" fmla="*/ 0 h 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19" h="494">
                      <a:moveTo>
                        <a:pt x="95" y="0"/>
                      </a:moveTo>
                      <a:lnTo>
                        <a:pt x="88" y="8"/>
                      </a:lnTo>
                      <a:lnTo>
                        <a:pt x="79" y="19"/>
                      </a:lnTo>
                      <a:lnTo>
                        <a:pt x="70" y="30"/>
                      </a:lnTo>
                      <a:lnTo>
                        <a:pt x="51" y="48"/>
                      </a:lnTo>
                      <a:lnTo>
                        <a:pt x="44" y="54"/>
                      </a:lnTo>
                      <a:lnTo>
                        <a:pt x="40" y="61"/>
                      </a:lnTo>
                      <a:lnTo>
                        <a:pt x="26" y="87"/>
                      </a:lnTo>
                      <a:lnTo>
                        <a:pt x="19" y="104"/>
                      </a:lnTo>
                      <a:lnTo>
                        <a:pt x="14" y="130"/>
                      </a:lnTo>
                      <a:lnTo>
                        <a:pt x="12" y="144"/>
                      </a:lnTo>
                      <a:lnTo>
                        <a:pt x="12" y="152"/>
                      </a:lnTo>
                      <a:lnTo>
                        <a:pt x="8" y="182"/>
                      </a:lnTo>
                      <a:lnTo>
                        <a:pt x="7" y="196"/>
                      </a:lnTo>
                      <a:lnTo>
                        <a:pt x="7" y="211"/>
                      </a:lnTo>
                      <a:lnTo>
                        <a:pt x="7" y="232"/>
                      </a:lnTo>
                      <a:lnTo>
                        <a:pt x="12" y="256"/>
                      </a:lnTo>
                      <a:lnTo>
                        <a:pt x="13" y="263"/>
                      </a:lnTo>
                      <a:lnTo>
                        <a:pt x="13" y="284"/>
                      </a:lnTo>
                      <a:lnTo>
                        <a:pt x="11" y="339"/>
                      </a:lnTo>
                      <a:lnTo>
                        <a:pt x="7" y="412"/>
                      </a:lnTo>
                      <a:lnTo>
                        <a:pt x="0" y="494"/>
                      </a:lnTo>
                      <a:lnTo>
                        <a:pt x="188" y="492"/>
                      </a:lnTo>
                      <a:lnTo>
                        <a:pt x="188" y="445"/>
                      </a:lnTo>
                      <a:lnTo>
                        <a:pt x="219" y="441"/>
                      </a:lnTo>
                      <a:lnTo>
                        <a:pt x="202" y="300"/>
                      </a:lnTo>
                      <a:lnTo>
                        <a:pt x="212" y="193"/>
                      </a:lnTo>
                      <a:lnTo>
                        <a:pt x="217" y="170"/>
                      </a:lnTo>
                      <a:lnTo>
                        <a:pt x="218" y="145"/>
                      </a:lnTo>
                      <a:lnTo>
                        <a:pt x="218" y="137"/>
                      </a:lnTo>
                      <a:lnTo>
                        <a:pt x="217" y="129"/>
                      </a:lnTo>
                      <a:lnTo>
                        <a:pt x="215" y="120"/>
                      </a:lnTo>
                      <a:lnTo>
                        <a:pt x="214" y="115"/>
                      </a:lnTo>
                      <a:lnTo>
                        <a:pt x="212" y="110"/>
                      </a:lnTo>
                      <a:lnTo>
                        <a:pt x="210" y="106"/>
                      </a:lnTo>
                      <a:lnTo>
                        <a:pt x="206" y="101"/>
                      </a:lnTo>
                      <a:lnTo>
                        <a:pt x="197" y="95"/>
                      </a:lnTo>
                      <a:lnTo>
                        <a:pt x="193" y="88"/>
                      </a:lnTo>
                      <a:lnTo>
                        <a:pt x="169" y="63"/>
                      </a:lnTo>
                      <a:lnTo>
                        <a:pt x="162" y="62"/>
                      </a:lnTo>
                      <a:lnTo>
                        <a:pt x="157" y="61"/>
                      </a:lnTo>
                      <a:lnTo>
                        <a:pt x="152" y="60"/>
                      </a:lnTo>
                      <a:lnTo>
                        <a:pt x="148" y="59"/>
                      </a:lnTo>
                      <a:lnTo>
                        <a:pt x="152" y="78"/>
                      </a:lnTo>
                      <a:lnTo>
                        <a:pt x="155" y="96"/>
                      </a:lnTo>
                      <a:lnTo>
                        <a:pt x="155" y="115"/>
                      </a:lnTo>
                      <a:lnTo>
                        <a:pt x="159" y="150"/>
                      </a:lnTo>
                      <a:lnTo>
                        <a:pt x="157" y="204"/>
                      </a:lnTo>
                      <a:lnTo>
                        <a:pt x="147" y="185"/>
                      </a:lnTo>
                      <a:lnTo>
                        <a:pt x="144" y="174"/>
                      </a:lnTo>
                      <a:lnTo>
                        <a:pt x="143" y="164"/>
                      </a:lnTo>
                      <a:lnTo>
                        <a:pt x="141" y="157"/>
                      </a:lnTo>
                      <a:lnTo>
                        <a:pt x="139" y="145"/>
                      </a:lnTo>
                      <a:lnTo>
                        <a:pt x="137" y="134"/>
                      </a:lnTo>
                      <a:lnTo>
                        <a:pt x="135" y="122"/>
                      </a:lnTo>
                      <a:lnTo>
                        <a:pt x="132" y="111"/>
                      </a:lnTo>
                      <a:lnTo>
                        <a:pt x="129" y="102"/>
                      </a:lnTo>
                      <a:lnTo>
                        <a:pt x="124" y="90"/>
                      </a:lnTo>
                      <a:lnTo>
                        <a:pt x="115" y="72"/>
                      </a:lnTo>
                      <a:lnTo>
                        <a:pt x="109" y="58"/>
                      </a:lnTo>
                      <a:lnTo>
                        <a:pt x="101" y="40"/>
                      </a:lnTo>
                      <a:lnTo>
                        <a:pt x="93" y="22"/>
                      </a:lnTo>
                      <a:lnTo>
                        <a:pt x="90" y="15"/>
                      </a:lnTo>
                      <a:lnTo>
                        <a:pt x="92" y="10"/>
                      </a:lnTo>
                      <a:lnTo>
                        <a:pt x="96" y="3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55" name="Freeform 1371"/>
                <p:cNvSpPr>
                  <a:spLocks/>
                </p:cNvSpPr>
                <p:nvPr/>
              </p:nvSpPr>
              <p:spPr bwMode="auto">
                <a:xfrm>
                  <a:off x="2662" y="1975"/>
                  <a:ext cx="31" cy="357"/>
                </a:xfrm>
                <a:custGeom>
                  <a:avLst/>
                  <a:gdLst>
                    <a:gd name="T0" fmla="*/ 16 w 31"/>
                    <a:gd name="T1" fmla="*/ 34 h 357"/>
                    <a:gd name="T2" fmla="*/ 18 w 31"/>
                    <a:gd name="T3" fmla="*/ 73 h 357"/>
                    <a:gd name="T4" fmla="*/ 11 w 31"/>
                    <a:gd name="T5" fmla="*/ 162 h 357"/>
                    <a:gd name="T6" fmla="*/ 0 w 31"/>
                    <a:gd name="T7" fmla="*/ 249 h 357"/>
                    <a:gd name="T8" fmla="*/ 0 w 31"/>
                    <a:gd name="T9" fmla="*/ 357 h 357"/>
                    <a:gd name="T10" fmla="*/ 31 w 31"/>
                    <a:gd name="T11" fmla="*/ 353 h 357"/>
                    <a:gd name="T12" fmla="*/ 14 w 31"/>
                    <a:gd name="T13" fmla="*/ 212 h 357"/>
                    <a:gd name="T14" fmla="*/ 24 w 31"/>
                    <a:gd name="T15" fmla="*/ 105 h 357"/>
                    <a:gd name="T16" fmla="*/ 29 w 31"/>
                    <a:gd name="T17" fmla="*/ 82 h 357"/>
                    <a:gd name="T18" fmla="*/ 30 w 31"/>
                    <a:gd name="T19" fmla="*/ 57 h 357"/>
                    <a:gd name="T20" fmla="*/ 30 w 31"/>
                    <a:gd name="T21" fmla="*/ 49 h 357"/>
                    <a:gd name="T22" fmla="*/ 29 w 31"/>
                    <a:gd name="T23" fmla="*/ 41 h 357"/>
                    <a:gd name="T24" fmla="*/ 27 w 31"/>
                    <a:gd name="T25" fmla="*/ 32 h 357"/>
                    <a:gd name="T26" fmla="*/ 26 w 31"/>
                    <a:gd name="T27" fmla="*/ 27 h 357"/>
                    <a:gd name="T28" fmla="*/ 24 w 31"/>
                    <a:gd name="T29" fmla="*/ 22 h 357"/>
                    <a:gd name="T30" fmla="*/ 21 w 31"/>
                    <a:gd name="T31" fmla="*/ 18 h 357"/>
                    <a:gd name="T32" fmla="*/ 17 w 31"/>
                    <a:gd name="T33" fmla="*/ 13 h 357"/>
                    <a:gd name="T34" fmla="*/ 9 w 31"/>
                    <a:gd name="T35" fmla="*/ 7 h 357"/>
                    <a:gd name="T36" fmla="*/ 5 w 31"/>
                    <a:gd name="T37" fmla="*/ 0 h 357"/>
                    <a:gd name="T38" fmla="*/ 16 w 31"/>
                    <a:gd name="T39" fmla="*/ 34 h 3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1" h="357">
                      <a:moveTo>
                        <a:pt x="16" y="34"/>
                      </a:moveTo>
                      <a:lnTo>
                        <a:pt x="18" y="73"/>
                      </a:lnTo>
                      <a:lnTo>
                        <a:pt x="11" y="162"/>
                      </a:lnTo>
                      <a:lnTo>
                        <a:pt x="0" y="249"/>
                      </a:lnTo>
                      <a:lnTo>
                        <a:pt x="0" y="357"/>
                      </a:lnTo>
                      <a:lnTo>
                        <a:pt x="31" y="353"/>
                      </a:lnTo>
                      <a:lnTo>
                        <a:pt x="14" y="212"/>
                      </a:lnTo>
                      <a:lnTo>
                        <a:pt x="24" y="105"/>
                      </a:lnTo>
                      <a:lnTo>
                        <a:pt x="29" y="82"/>
                      </a:lnTo>
                      <a:lnTo>
                        <a:pt x="30" y="57"/>
                      </a:lnTo>
                      <a:lnTo>
                        <a:pt x="30" y="49"/>
                      </a:lnTo>
                      <a:lnTo>
                        <a:pt x="29" y="41"/>
                      </a:lnTo>
                      <a:lnTo>
                        <a:pt x="27" y="32"/>
                      </a:lnTo>
                      <a:lnTo>
                        <a:pt x="26" y="27"/>
                      </a:lnTo>
                      <a:lnTo>
                        <a:pt x="24" y="22"/>
                      </a:lnTo>
                      <a:lnTo>
                        <a:pt x="21" y="18"/>
                      </a:lnTo>
                      <a:lnTo>
                        <a:pt x="17" y="13"/>
                      </a:lnTo>
                      <a:lnTo>
                        <a:pt x="9" y="7"/>
                      </a:lnTo>
                      <a:lnTo>
                        <a:pt x="5" y="0"/>
                      </a:lnTo>
                      <a:lnTo>
                        <a:pt x="16" y="3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56" name="Freeform 1372"/>
                <p:cNvSpPr>
                  <a:spLocks/>
                </p:cNvSpPr>
                <p:nvPr/>
              </p:nvSpPr>
              <p:spPr bwMode="auto">
                <a:xfrm>
                  <a:off x="2518" y="2060"/>
                  <a:ext cx="128" cy="247"/>
                </a:xfrm>
                <a:custGeom>
                  <a:avLst/>
                  <a:gdLst>
                    <a:gd name="T0" fmla="*/ 0 w 128"/>
                    <a:gd name="T1" fmla="*/ 0 h 247"/>
                    <a:gd name="T2" fmla="*/ 12 w 128"/>
                    <a:gd name="T3" fmla="*/ 32 h 247"/>
                    <a:gd name="T4" fmla="*/ 25 w 128"/>
                    <a:gd name="T5" fmla="*/ 57 h 247"/>
                    <a:gd name="T6" fmla="*/ 30 w 128"/>
                    <a:gd name="T7" fmla="*/ 70 h 247"/>
                    <a:gd name="T8" fmla="*/ 32 w 128"/>
                    <a:gd name="T9" fmla="*/ 83 h 247"/>
                    <a:gd name="T10" fmla="*/ 37 w 128"/>
                    <a:gd name="T11" fmla="*/ 88 h 247"/>
                    <a:gd name="T12" fmla="*/ 57 w 128"/>
                    <a:gd name="T13" fmla="*/ 131 h 247"/>
                    <a:gd name="T14" fmla="*/ 66 w 128"/>
                    <a:gd name="T15" fmla="*/ 146 h 247"/>
                    <a:gd name="T16" fmla="*/ 81 w 128"/>
                    <a:gd name="T17" fmla="*/ 176 h 247"/>
                    <a:gd name="T18" fmla="*/ 90 w 128"/>
                    <a:gd name="T19" fmla="*/ 193 h 247"/>
                    <a:gd name="T20" fmla="*/ 98 w 128"/>
                    <a:gd name="T21" fmla="*/ 214 h 247"/>
                    <a:gd name="T22" fmla="*/ 99 w 128"/>
                    <a:gd name="T23" fmla="*/ 224 h 247"/>
                    <a:gd name="T24" fmla="*/ 120 w 128"/>
                    <a:gd name="T25" fmla="*/ 247 h 247"/>
                    <a:gd name="T26" fmla="*/ 127 w 128"/>
                    <a:gd name="T27" fmla="*/ 194 h 247"/>
                    <a:gd name="T28" fmla="*/ 128 w 128"/>
                    <a:gd name="T29" fmla="*/ 167 h 247"/>
                    <a:gd name="T30" fmla="*/ 126 w 128"/>
                    <a:gd name="T31" fmla="*/ 134 h 247"/>
                    <a:gd name="T32" fmla="*/ 120 w 128"/>
                    <a:gd name="T33" fmla="*/ 96 h 247"/>
                    <a:gd name="T34" fmla="*/ 113 w 128"/>
                    <a:gd name="T35" fmla="*/ 93 h 247"/>
                    <a:gd name="T36" fmla="*/ 113 w 128"/>
                    <a:gd name="T37" fmla="*/ 115 h 247"/>
                    <a:gd name="T38" fmla="*/ 117 w 128"/>
                    <a:gd name="T39" fmla="*/ 135 h 247"/>
                    <a:gd name="T40" fmla="*/ 120 w 128"/>
                    <a:gd name="T41" fmla="*/ 157 h 247"/>
                    <a:gd name="T42" fmla="*/ 119 w 128"/>
                    <a:gd name="T43" fmla="*/ 169 h 247"/>
                    <a:gd name="T44" fmla="*/ 111 w 128"/>
                    <a:gd name="T45" fmla="*/ 133 h 247"/>
                    <a:gd name="T46" fmla="*/ 105 w 128"/>
                    <a:gd name="T47" fmla="*/ 107 h 247"/>
                    <a:gd name="T48" fmla="*/ 94 w 128"/>
                    <a:gd name="T49" fmla="*/ 90 h 247"/>
                    <a:gd name="T50" fmla="*/ 27 w 128"/>
                    <a:gd name="T51" fmla="*/ 19 h 247"/>
                    <a:gd name="T52" fmla="*/ 0 w 128"/>
                    <a:gd name="T53" fmla="*/ 0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28" h="247">
                      <a:moveTo>
                        <a:pt x="0" y="0"/>
                      </a:moveTo>
                      <a:lnTo>
                        <a:pt x="12" y="32"/>
                      </a:lnTo>
                      <a:lnTo>
                        <a:pt x="25" y="57"/>
                      </a:lnTo>
                      <a:lnTo>
                        <a:pt x="30" y="70"/>
                      </a:lnTo>
                      <a:lnTo>
                        <a:pt x="32" y="83"/>
                      </a:lnTo>
                      <a:lnTo>
                        <a:pt x="37" y="88"/>
                      </a:lnTo>
                      <a:lnTo>
                        <a:pt x="57" y="131"/>
                      </a:lnTo>
                      <a:lnTo>
                        <a:pt x="66" y="146"/>
                      </a:lnTo>
                      <a:lnTo>
                        <a:pt x="81" y="176"/>
                      </a:lnTo>
                      <a:lnTo>
                        <a:pt x="90" y="193"/>
                      </a:lnTo>
                      <a:lnTo>
                        <a:pt x="98" y="214"/>
                      </a:lnTo>
                      <a:lnTo>
                        <a:pt x="99" y="224"/>
                      </a:lnTo>
                      <a:lnTo>
                        <a:pt x="120" y="247"/>
                      </a:lnTo>
                      <a:lnTo>
                        <a:pt x="127" y="194"/>
                      </a:lnTo>
                      <a:lnTo>
                        <a:pt x="128" y="167"/>
                      </a:lnTo>
                      <a:lnTo>
                        <a:pt x="126" y="134"/>
                      </a:lnTo>
                      <a:lnTo>
                        <a:pt x="120" y="96"/>
                      </a:lnTo>
                      <a:lnTo>
                        <a:pt x="113" y="93"/>
                      </a:lnTo>
                      <a:lnTo>
                        <a:pt x="113" y="115"/>
                      </a:lnTo>
                      <a:lnTo>
                        <a:pt x="117" y="135"/>
                      </a:lnTo>
                      <a:lnTo>
                        <a:pt x="120" y="157"/>
                      </a:lnTo>
                      <a:lnTo>
                        <a:pt x="119" y="169"/>
                      </a:lnTo>
                      <a:lnTo>
                        <a:pt x="111" y="133"/>
                      </a:lnTo>
                      <a:lnTo>
                        <a:pt x="105" y="107"/>
                      </a:lnTo>
                      <a:lnTo>
                        <a:pt x="94" y="90"/>
                      </a:lnTo>
                      <a:lnTo>
                        <a:pt x="27" y="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57" name="Freeform 1373"/>
                <p:cNvSpPr>
                  <a:spLocks/>
                </p:cNvSpPr>
                <p:nvPr/>
              </p:nvSpPr>
              <p:spPr bwMode="auto">
                <a:xfrm>
                  <a:off x="2490" y="1944"/>
                  <a:ext cx="292" cy="262"/>
                </a:xfrm>
                <a:custGeom>
                  <a:avLst/>
                  <a:gdLst>
                    <a:gd name="T0" fmla="*/ 87 w 292"/>
                    <a:gd name="T1" fmla="*/ 20 h 262"/>
                    <a:gd name="T2" fmla="*/ 75 w 292"/>
                    <a:gd name="T3" fmla="*/ 10 h 262"/>
                    <a:gd name="T4" fmla="*/ 64 w 292"/>
                    <a:gd name="T5" fmla="*/ 4 h 262"/>
                    <a:gd name="T6" fmla="*/ 51 w 292"/>
                    <a:gd name="T7" fmla="*/ 1 h 262"/>
                    <a:gd name="T8" fmla="*/ 41 w 292"/>
                    <a:gd name="T9" fmla="*/ 0 h 262"/>
                    <a:gd name="T10" fmla="*/ 36 w 292"/>
                    <a:gd name="T11" fmla="*/ 2 h 262"/>
                    <a:gd name="T12" fmla="*/ 27 w 292"/>
                    <a:gd name="T13" fmla="*/ 10 h 262"/>
                    <a:gd name="T14" fmla="*/ 17 w 292"/>
                    <a:gd name="T15" fmla="*/ 22 h 262"/>
                    <a:gd name="T16" fmla="*/ 13 w 292"/>
                    <a:gd name="T17" fmla="*/ 28 h 262"/>
                    <a:gd name="T18" fmla="*/ 11 w 292"/>
                    <a:gd name="T19" fmla="*/ 39 h 262"/>
                    <a:gd name="T20" fmla="*/ 13 w 292"/>
                    <a:gd name="T21" fmla="*/ 55 h 262"/>
                    <a:gd name="T22" fmla="*/ 16 w 292"/>
                    <a:gd name="T23" fmla="*/ 72 h 262"/>
                    <a:gd name="T24" fmla="*/ 24 w 292"/>
                    <a:gd name="T25" fmla="*/ 86 h 262"/>
                    <a:gd name="T26" fmla="*/ 28 w 292"/>
                    <a:gd name="T27" fmla="*/ 99 h 262"/>
                    <a:gd name="T28" fmla="*/ 0 w 292"/>
                    <a:gd name="T29" fmla="*/ 103 h 262"/>
                    <a:gd name="T30" fmla="*/ 24 w 292"/>
                    <a:gd name="T31" fmla="*/ 103 h 262"/>
                    <a:gd name="T32" fmla="*/ 4 w 292"/>
                    <a:gd name="T33" fmla="*/ 135 h 262"/>
                    <a:gd name="T34" fmla="*/ 26 w 292"/>
                    <a:gd name="T35" fmla="*/ 109 h 262"/>
                    <a:gd name="T36" fmla="*/ 27 w 292"/>
                    <a:gd name="T37" fmla="*/ 117 h 262"/>
                    <a:gd name="T38" fmla="*/ 11 w 292"/>
                    <a:gd name="T39" fmla="*/ 178 h 262"/>
                    <a:gd name="T40" fmla="*/ 31 w 292"/>
                    <a:gd name="T41" fmla="*/ 123 h 262"/>
                    <a:gd name="T42" fmla="*/ 43 w 292"/>
                    <a:gd name="T43" fmla="*/ 132 h 262"/>
                    <a:gd name="T44" fmla="*/ 60 w 292"/>
                    <a:gd name="T45" fmla="*/ 157 h 262"/>
                    <a:gd name="T46" fmla="*/ 74 w 292"/>
                    <a:gd name="T47" fmla="*/ 171 h 262"/>
                    <a:gd name="T48" fmla="*/ 80 w 292"/>
                    <a:gd name="T49" fmla="*/ 178 h 262"/>
                    <a:gd name="T50" fmla="*/ 88 w 292"/>
                    <a:gd name="T51" fmla="*/ 186 h 262"/>
                    <a:gd name="T52" fmla="*/ 91 w 292"/>
                    <a:gd name="T53" fmla="*/ 189 h 262"/>
                    <a:gd name="T54" fmla="*/ 92 w 292"/>
                    <a:gd name="T55" fmla="*/ 195 h 262"/>
                    <a:gd name="T56" fmla="*/ 97 w 292"/>
                    <a:gd name="T57" fmla="*/ 198 h 262"/>
                    <a:gd name="T58" fmla="*/ 104 w 292"/>
                    <a:gd name="T59" fmla="*/ 200 h 262"/>
                    <a:gd name="T60" fmla="*/ 112 w 292"/>
                    <a:gd name="T61" fmla="*/ 201 h 262"/>
                    <a:gd name="T62" fmla="*/ 121 w 292"/>
                    <a:gd name="T63" fmla="*/ 205 h 262"/>
                    <a:gd name="T64" fmla="*/ 135 w 292"/>
                    <a:gd name="T65" fmla="*/ 215 h 262"/>
                    <a:gd name="T66" fmla="*/ 151 w 292"/>
                    <a:gd name="T67" fmla="*/ 225 h 262"/>
                    <a:gd name="T68" fmla="*/ 175 w 292"/>
                    <a:gd name="T69" fmla="*/ 235 h 262"/>
                    <a:gd name="T70" fmla="*/ 199 w 292"/>
                    <a:gd name="T71" fmla="*/ 243 h 262"/>
                    <a:gd name="T72" fmla="*/ 220 w 292"/>
                    <a:gd name="T73" fmla="*/ 248 h 262"/>
                    <a:gd name="T74" fmla="*/ 249 w 292"/>
                    <a:gd name="T75" fmla="*/ 256 h 262"/>
                    <a:gd name="T76" fmla="*/ 278 w 292"/>
                    <a:gd name="T77" fmla="*/ 262 h 262"/>
                    <a:gd name="T78" fmla="*/ 283 w 292"/>
                    <a:gd name="T79" fmla="*/ 262 h 262"/>
                    <a:gd name="T80" fmla="*/ 282 w 292"/>
                    <a:gd name="T81" fmla="*/ 241 h 262"/>
                    <a:gd name="T82" fmla="*/ 285 w 292"/>
                    <a:gd name="T83" fmla="*/ 232 h 262"/>
                    <a:gd name="T84" fmla="*/ 286 w 292"/>
                    <a:gd name="T85" fmla="*/ 218 h 262"/>
                    <a:gd name="T86" fmla="*/ 291 w 292"/>
                    <a:gd name="T87" fmla="*/ 200 h 262"/>
                    <a:gd name="T88" fmla="*/ 292 w 292"/>
                    <a:gd name="T89" fmla="*/ 196 h 262"/>
                    <a:gd name="T90" fmla="*/ 268 w 292"/>
                    <a:gd name="T91" fmla="*/ 191 h 262"/>
                    <a:gd name="T92" fmla="*/ 247 w 292"/>
                    <a:gd name="T93" fmla="*/ 182 h 262"/>
                    <a:gd name="T94" fmla="*/ 225 w 292"/>
                    <a:gd name="T95" fmla="*/ 174 h 262"/>
                    <a:gd name="T96" fmla="*/ 220 w 292"/>
                    <a:gd name="T97" fmla="*/ 168 h 262"/>
                    <a:gd name="T98" fmla="*/ 210 w 292"/>
                    <a:gd name="T99" fmla="*/ 165 h 262"/>
                    <a:gd name="T100" fmla="*/ 198 w 292"/>
                    <a:gd name="T101" fmla="*/ 164 h 262"/>
                    <a:gd name="T102" fmla="*/ 176 w 292"/>
                    <a:gd name="T103" fmla="*/ 158 h 262"/>
                    <a:gd name="T104" fmla="*/ 163 w 292"/>
                    <a:gd name="T105" fmla="*/ 147 h 262"/>
                    <a:gd name="T106" fmla="*/ 142 w 292"/>
                    <a:gd name="T107" fmla="*/ 126 h 262"/>
                    <a:gd name="T108" fmla="*/ 128 w 292"/>
                    <a:gd name="T109" fmla="*/ 103 h 262"/>
                    <a:gd name="T110" fmla="*/ 120 w 292"/>
                    <a:gd name="T111" fmla="*/ 96 h 262"/>
                    <a:gd name="T112" fmla="*/ 105 w 292"/>
                    <a:gd name="T113" fmla="*/ 72 h 262"/>
                    <a:gd name="T114" fmla="*/ 104 w 292"/>
                    <a:gd name="T115" fmla="*/ 61 h 262"/>
                    <a:gd name="T116" fmla="*/ 101 w 292"/>
                    <a:gd name="T117" fmla="*/ 52 h 262"/>
                    <a:gd name="T118" fmla="*/ 97 w 292"/>
                    <a:gd name="T119" fmla="*/ 45 h 262"/>
                    <a:gd name="T120" fmla="*/ 93 w 292"/>
                    <a:gd name="T121" fmla="*/ 32 h 262"/>
                    <a:gd name="T122" fmla="*/ 87 w 292"/>
                    <a:gd name="T123" fmla="*/ 2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92" h="262">
                      <a:moveTo>
                        <a:pt x="87" y="20"/>
                      </a:moveTo>
                      <a:lnTo>
                        <a:pt x="75" y="10"/>
                      </a:lnTo>
                      <a:lnTo>
                        <a:pt x="64" y="4"/>
                      </a:lnTo>
                      <a:lnTo>
                        <a:pt x="51" y="1"/>
                      </a:lnTo>
                      <a:lnTo>
                        <a:pt x="41" y="0"/>
                      </a:lnTo>
                      <a:lnTo>
                        <a:pt x="36" y="2"/>
                      </a:lnTo>
                      <a:lnTo>
                        <a:pt x="27" y="10"/>
                      </a:lnTo>
                      <a:lnTo>
                        <a:pt x="17" y="22"/>
                      </a:lnTo>
                      <a:lnTo>
                        <a:pt x="13" y="28"/>
                      </a:lnTo>
                      <a:lnTo>
                        <a:pt x="11" y="39"/>
                      </a:lnTo>
                      <a:lnTo>
                        <a:pt x="13" y="55"/>
                      </a:lnTo>
                      <a:lnTo>
                        <a:pt x="16" y="72"/>
                      </a:lnTo>
                      <a:lnTo>
                        <a:pt x="24" y="86"/>
                      </a:lnTo>
                      <a:lnTo>
                        <a:pt x="28" y="99"/>
                      </a:lnTo>
                      <a:lnTo>
                        <a:pt x="0" y="103"/>
                      </a:lnTo>
                      <a:lnTo>
                        <a:pt x="24" y="103"/>
                      </a:lnTo>
                      <a:lnTo>
                        <a:pt x="4" y="135"/>
                      </a:lnTo>
                      <a:lnTo>
                        <a:pt x="26" y="109"/>
                      </a:lnTo>
                      <a:lnTo>
                        <a:pt x="27" y="117"/>
                      </a:lnTo>
                      <a:lnTo>
                        <a:pt x="11" y="178"/>
                      </a:lnTo>
                      <a:lnTo>
                        <a:pt x="31" y="123"/>
                      </a:lnTo>
                      <a:lnTo>
                        <a:pt x="43" y="132"/>
                      </a:lnTo>
                      <a:lnTo>
                        <a:pt x="60" y="157"/>
                      </a:lnTo>
                      <a:lnTo>
                        <a:pt x="74" y="171"/>
                      </a:lnTo>
                      <a:lnTo>
                        <a:pt x="80" y="178"/>
                      </a:lnTo>
                      <a:lnTo>
                        <a:pt x="88" y="186"/>
                      </a:lnTo>
                      <a:lnTo>
                        <a:pt x="91" y="189"/>
                      </a:lnTo>
                      <a:lnTo>
                        <a:pt x="92" y="195"/>
                      </a:lnTo>
                      <a:lnTo>
                        <a:pt x="97" y="198"/>
                      </a:lnTo>
                      <a:lnTo>
                        <a:pt x="104" y="200"/>
                      </a:lnTo>
                      <a:lnTo>
                        <a:pt x="112" y="201"/>
                      </a:lnTo>
                      <a:lnTo>
                        <a:pt x="121" y="205"/>
                      </a:lnTo>
                      <a:lnTo>
                        <a:pt x="135" y="215"/>
                      </a:lnTo>
                      <a:lnTo>
                        <a:pt x="151" y="225"/>
                      </a:lnTo>
                      <a:lnTo>
                        <a:pt x="175" y="235"/>
                      </a:lnTo>
                      <a:lnTo>
                        <a:pt x="199" y="243"/>
                      </a:lnTo>
                      <a:lnTo>
                        <a:pt x="220" y="248"/>
                      </a:lnTo>
                      <a:lnTo>
                        <a:pt x="249" y="256"/>
                      </a:lnTo>
                      <a:lnTo>
                        <a:pt x="278" y="262"/>
                      </a:lnTo>
                      <a:lnTo>
                        <a:pt x="283" y="262"/>
                      </a:lnTo>
                      <a:lnTo>
                        <a:pt x="282" y="241"/>
                      </a:lnTo>
                      <a:lnTo>
                        <a:pt x="285" y="232"/>
                      </a:lnTo>
                      <a:lnTo>
                        <a:pt x="286" y="218"/>
                      </a:lnTo>
                      <a:lnTo>
                        <a:pt x="291" y="200"/>
                      </a:lnTo>
                      <a:lnTo>
                        <a:pt x="292" y="196"/>
                      </a:lnTo>
                      <a:lnTo>
                        <a:pt x="268" y="191"/>
                      </a:lnTo>
                      <a:lnTo>
                        <a:pt x="247" y="182"/>
                      </a:lnTo>
                      <a:lnTo>
                        <a:pt x="225" y="174"/>
                      </a:lnTo>
                      <a:lnTo>
                        <a:pt x="220" y="168"/>
                      </a:lnTo>
                      <a:lnTo>
                        <a:pt x="210" y="165"/>
                      </a:lnTo>
                      <a:lnTo>
                        <a:pt x="198" y="164"/>
                      </a:lnTo>
                      <a:lnTo>
                        <a:pt x="176" y="158"/>
                      </a:lnTo>
                      <a:lnTo>
                        <a:pt x="163" y="147"/>
                      </a:lnTo>
                      <a:lnTo>
                        <a:pt x="142" y="126"/>
                      </a:lnTo>
                      <a:lnTo>
                        <a:pt x="128" y="103"/>
                      </a:lnTo>
                      <a:lnTo>
                        <a:pt x="120" y="96"/>
                      </a:lnTo>
                      <a:lnTo>
                        <a:pt x="105" y="72"/>
                      </a:lnTo>
                      <a:lnTo>
                        <a:pt x="104" y="61"/>
                      </a:lnTo>
                      <a:lnTo>
                        <a:pt x="101" y="52"/>
                      </a:lnTo>
                      <a:lnTo>
                        <a:pt x="97" y="45"/>
                      </a:lnTo>
                      <a:lnTo>
                        <a:pt x="93" y="32"/>
                      </a:lnTo>
                      <a:lnTo>
                        <a:pt x="87" y="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58" name="Freeform 1374"/>
                <p:cNvSpPr>
                  <a:spLocks/>
                </p:cNvSpPr>
                <p:nvPr/>
              </p:nvSpPr>
              <p:spPr bwMode="auto">
                <a:xfrm>
                  <a:off x="2519" y="1981"/>
                  <a:ext cx="71" cy="59"/>
                </a:xfrm>
                <a:custGeom>
                  <a:avLst/>
                  <a:gdLst>
                    <a:gd name="T0" fmla="*/ 20 w 71"/>
                    <a:gd name="T1" fmla="*/ 39 h 59"/>
                    <a:gd name="T2" fmla="*/ 58 w 71"/>
                    <a:gd name="T3" fmla="*/ 1 h 59"/>
                    <a:gd name="T4" fmla="*/ 52 w 71"/>
                    <a:gd name="T5" fmla="*/ 1 h 59"/>
                    <a:gd name="T6" fmla="*/ 42 w 71"/>
                    <a:gd name="T7" fmla="*/ 3 h 59"/>
                    <a:gd name="T8" fmla="*/ 35 w 71"/>
                    <a:gd name="T9" fmla="*/ 8 h 59"/>
                    <a:gd name="T10" fmla="*/ 26 w 71"/>
                    <a:gd name="T11" fmla="*/ 17 h 59"/>
                    <a:gd name="T12" fmla="*/ 17 w 71"/>
                    <a:gd name="T13" fmla="*/ 25 h 59"/>
                    <a:gd name="T14" fmla="*/ 12 w 71"/>
                    <a:gd name="T15" fmla="*/ 33 h 59"/>
                    <a:gd name="T16" fmla="*/ 9 w 71"/>
                    <a:gd name="T17" fmla="*/ 41 h 59"/>
                    <a:gd name="T18" fmla="*/ 3 w 71"/>
                    <a:gd name="T19" fmla="*/ 49 h 59"/>
                    <a:gd name="T20" fmla="*/ 14 w 71"/>
                    <a:gd name="T21" fmla="*/ 50 h 59"/>
                    <a:gd name="T22" fmla="*/ 24 w 71"/>
                    <a:gd name="T23" fmla="*/ 49 h 59"/>
                    <a:gd name="T24" fmla="*/ 32 w 71"/>
                    <a:gd name="T25" fmla="*/ 46 h 59"/>
                    <a:gd name="T26" fmla="*/ 43 w 71"/>
                    <a:gd name="T27" fmla="*/ 39 h 59"/>
                    <a:gd name="T28" fmla="*/ 51 w 71"/>
                    <a:gd name="T29" fmla="*/ 31 h 59"/>
                    <a:gd name="T30" fmla="*/ 57 w 71"/>
                    <a:gd name="T31" fmla="*/ 28 h 59"/>
                    <a:gd name="T32" fmla="*/ 63 w 71"/>
                    <a:gd name="T33" fmla="*/ 24 h 59"/>
                    <a:gd name="T34" fmla="*/ 68 w 71"/>
                    <a:gd name="T35" fmla="*/ 23 h 59"/>
                    <a:gd name="T36" fmla="*/ 71 w 71"/>
                    <a:gd name="T37" fmla="*/ 25 h 59"/>
                    <a:gd name="T38" fmla="*/ 71 w 71"/>
                    <a:gd name="T39" fmla="*/ 30 h 59"/>
                    <a:gd name="T40" fmla="*/ 68 w 71"/>
                    <a:gd name="T41" fmla="*/ 38 h 59"/>
                    <a:gd name="T42" fmla="*/ 63 w 71"/>
                    <a:gd name="T43" fmla="*/ 43 h 59"/>
                    <a:gd name="T44" fmla="*/ 58 w 71"/>
                    <a:gd name="T45" fmla="*/ 47 h 59"/>
                    <a:gd name="T46" fmla="*/ 52 w 71"/>
                    <a:gd name="T47" fmla="*/ 50 h 59"/>
                    <a:gd name="T48" fmla="*/ 42 w 71"/>
                    <a:gd name="T49" fmla="*/ 54 h 59"/>
                    <a:gd name="T50" fmla="*/ 31 w 71"/>
                    <a:gd name="T51" fmla="*/ 58 h 59"/>
                    <a:gd name="T52" fmla="*/ 25 w 71"/>
                    <a:gd name="T53" fmla="*/ 59 h 59"/>
                    <a:gd name="T54" fmla="*/ 19 w 71"/>
                    <a:gd name="T55" fmla="*/ 58 h 59"/>
                    <a:gd name="T56" fmla="*/ 9 w 71"/>
                    <a:gd name="T57" fmla="*/ 54 h 59"/>
                    <a:gd name="T58" fmla="*/ 3 w 71"/>
                    <a:gd name="T59" fmla="*/ 52 h 59"/>
                    <a:gd name="T60" fmla="*/ 0 w 71"/>
                    <a:gd name="T61" fmla="*/ 49 h 59"/>
                    <a:gd name="T62" fmla="*/ 1 w 71"/>
                    <a:gd name="T63" fmla="*/ 39 h 59"/>
                    <a:gd name="T64" fmla="*/ 5 w 71"/>
                    <a:gd name="T65" fmla="*/ 31 h 59"/>
                    <a:gd name="T66" fmla="*/ 10 w 71"/>
                    <a:gd name="T67" fmla="*/ 24 h 59"/>
                    <a:gd name="T68" fmla="*/ 16 w 71"/>
                    <a:gd name="T69" fmla="*/ 17 h 59"/>
                    <a:gd name="T70" fmla="*/ 24 w 71"/>
                    <a:gd name="T71" fmla="*/ 11 h 59"/>
                    <a:gd name="T72" fmla="*/ 31 w 71"/>
                    <a:gd name="T73" fmla="*/ 7 h 59"/>
                    <a:gd name="T74" fmla="*/ 40 w 71"/>
                    <a:gd name="T75" fmla="*/ 3 h 59"/>
                    <a:gd name="T76" fmla="*/ 54 w 71"/>
                    <a:gd name="T77" fmla="*/ 0 h 59"/>
                    <a:gd name="T78" fmla="*/ 66 w 71"/>
                    <a:gd name="T79" fmla="*/ 0 h 59"/>
                    <a:gd name="T80" fmla="*/ 20 w 71"/>
                    <a:gd name="T81" fmla="*/ 3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1" h="59">
                      <a:moveTo>
                        <a:pt x="20" y="39"/>
                      </a:moveTo>
                      <a:lnTo>
                        <a:pt x="58" y="1"/>
                      </a:lnTo>
                      <a:lnTo>
                        <a:pt x="52" y="1"/>
                      </a:lnTo>
                      <a:lnTo>
                        <a:pt x="42" y="3"/>
                      </a:lnTo>
                      <a:lnTo>
                        <a:pt x="35" y="8"/>
                      </a:lnTo>
                      <a:lnTo>
                        <a:pt x="26" y="17"/>
                      </a:lnTo>
                      <a:lnTo>
                        <a:pt x="17" y="25"/>
                      </a:lnTo>
                      <a:lnTo>
                        <a:pt x="12" y="33"/>
                      </a:lnTo>
                      <a:lnTo>
                        <a:pt x="9" y="41"/>
                      </a:lnTo>
                      <a:lnTo>
                        <a:pt x="3" y="49"/>
                      </a:lnTo>
                      <a:lnTo>
                        <a:pt x="14" y="50"/>
                      </a:lnTo>
                      <a:lnTo>
                        <a:pt x="24" y="49"/>
                      </a:lnTo>
                      <a:lnTo>
                        <a:pt x="32" y="46"/>
                      </a:lnTo>
                      <a:lnTo>
                        <a:pt x="43" y="39"/>
                      </a:lnTo>
                      <a:lnTo>
                        <a:pt x="51" y="31"/>
                      </a:lnTo>
                      <a:lnTo>
                        <a:pt x="57" y="28"/>
                      </a:lnTo>
                      <a:lnTo>
                        <a:pt x="63" y="24"/>
                      </a:lnTo>
                      <a:lnTo>
                        <a:pt x="68" y="23"/>
                      </a:lnTo>
                      <a:lnTo>
                        <a:pt x="71" y="25"/>
                      </a:lnTo>
                      <a:lnTo>
                        <a:pt x="71" y="30"/>
                      </a:lnTo>
                      <a:lnTo>
                        <a:pt x="68" y="38"/>
                      </a:lnTo>
                      <a:lnTo>
                        <a:pt x="63" y="43"/>
                      </a:lnTo>
                      <a:lnTo>
                        <a:pt x="58" y="47"/>
                      </a:lnTo>
                      <a:lnTo>
                        <a:pt x="52" y="50"/>
                      </a:lnTo>
                      <a:lnTo>
                        <a:pt x="42" y="54"/>
                      </a:lnTo>
                      <a:lnTo>
                        <a:pt x="31" y="58"/>
                      </a:lnTo>
                      <a:lnTo>
                        <a:pt x="25" y="59"/>
                      </a:lnTo>
                      <a:lnTo>
                        <a:pt x="19" y="58"/>
                      </a:lnTo>
                      <a:lnTo>
                        <a:pt x="9" y="54"/>
                      </a:lnTo>
                      <a:lnTo>
                        <a:pt x="3" y="52"/>
                      </a:lnTo>
                      <a:lnTo>
                        <a:pt x="0" y="49"/>
                      </a:lnTo>
                      <a:lnTo>
                        <a:pt x="1" y="39"/>
                      </a:lnTo>
                      <a:lnTo>
                        <a:pt x="5" y="31"/>
                      </a:lnTo>
                      <a:lnTo>
                        <a:pt x="10" y="24"/>
                      </a:lnTo>
                      <a:lnTo>
                        <a:pt x="16" y="17"/>
                      </a:lnTo>
                      <a:lnTo>
                        <a:pt x="24" y="11"/>
                      </a:lnTo>
                      <a:lnTo>
                        <a:pt x="31" y="7"/>
                      </a:lnTo>
                      <a:lnTo>
                        <a:pt x="40" y="3"/>
                      </a:lnTo>
                      <a:lnTo>
                        <a:pt x="54" y="0"/>
                      </a:lnTo>
                      <a:lnTo>
                        <a:pt x="66" y="0"/>
                      </a:lnTo>
                      <a:lnTo>
                        <a:pt x="20" y="39"/>
                      </a:lnTo>
                      <a:close/>
                    </a:path>
                  </a:pathLst>
                </a:cu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59" name="Freeform 1375"/>
                <p:cNvSpPr>
                  <a:spLocks/>
                </p:cNvSpPr>
                <p:nvPr/>
              </p:nvSpPr>
              <p:spPr bwMode="auto">
                <a:xfrm>
                  <a:off x="2490" y="1984"/>
                  <a:ext cx="283" cy="223"/>
                </a:xfrm>
                <a:custGeom>
                  <a:avLst/>
                  <a:gdLst>
                    <a:gd name="T0" fmla="*/ 13 w 283"/>
                    <a:gd name="T1" fmla="*/ 16 h 223"/>
                    <a:gd name="T2" fmla="*/ 24 w 283"/>
                    <a:gd name="T3" fmla="*/ 46 h 223"/>
                    <a:gd name="T4" fmla="*/ 0 w 283"/>
                    <a:gd name="T5" fmla="*/ 64 h 223"/>
                    <a:gd name="T6" fmla="*/ 4 w 283"/>
                    <a:gd name="T7" fmla="*/ 96 h 223"/>
                    <a:gd name="T8" fmla="*/ 27 w 283"/>
                    <a:gd name="T9" fmla="*/ 80 h 223"/>
                    <a:gd name="T10" fmla="*/ 31 w 283"/>
                    <a:gd name="T11" fmla="*/ 83 h 223"/>
                    <a:gd name="T12" fmla="*/ 60 w 283"/>
                    <a:gd name="T13" fmla="*/ 117 h 223"/>
                    <a:gd name="T14" fmla="*/ 80 w 283"/>
                    <a:gd name="T15" fmla="*/ 139 h 223"/>
                    <a:gd name="T16" fmla="*/ 91 w 283"/>
                    <a:gd name="T17" fmla="*/ 149 h 223"/>
                    <a:gd name="T18" fmla="*/ 97 w 283"/>
                    <a:gd name="T19" fmla="*/ 159 h 223"/>
                    <a:gd name="T20" fmla="*/ 112 w 283"/>
                    <a:gd name="T21" fmla="*/ 162 h 223"/>
                    <a:gd name="T22" fmla="*/ 135 w 283"/>
                    <a:gd name="T23" fmla="*/ 176 h 223"/>
                    <a:gd name="T24" fmla="*/ 175 w 283"/>
                    <a:gd name="T25" fmla="*/ 196 h 223"/>
                    <a:gd name="T26" fmla="*/ 220 w 283"/>
                    <a:gd name="T27" fmla="*/ 209 h 223"/>
                    <a:gd name="T28" fmla="*/ 278 w 283"/>
                    <a:gd name="T29" fmla="*/ 223 h 223"/>
                    <a:gd name="T30" fmla="*/ 272 w 283"/>
                    <a:gd name="T31" fmla="*/ 217 h 223"/>
                    <a:gd name="T32" fmla="*/ 252 w 283"/>
                    <a:gd name="T33" fmla="*/ 207 h 223"/>
                    <a:gd name="T34" fmla="*/ 221 w 283"/>
                    <a:gd name="T35" fmla="*/ 199 h 223"/>
                    <a:gd name="T36" fmla="*/ 205 w 283"/>
                    <a:gd name="T37" fmla="*/ 190 h 223"/>
                    <a:gd name="T38" fmla="*/ 194 w 283"/>
                    <a:gd name="T39" fmla="*/ 183 h 223"/>
                    <a:gd name="T40" fmla="*/ 175 w 283"/>
                    <a:gd name="T41" fmla="*/ 179 h 223"/>
                    <a:gd name="T42" fmla="*/ 169 w 283"/>
                    <a:gd name="T43" fmla="*/ 172 h 223"/>
                    <a:gd name="T44" fmla="*/ 152 w 283"/>
                    <a:gd name="T45" fmla="*/ 168 h 223"/>
                    <a:gd name="T46" fmla="*/ 144 w 283"/>
                    <a:gd name="T47" fmla="*/ 158 h 223"/>
                    <a:gd name="T48" fmla="*/ 135 w 283"/>
                    <a:gd name="T49" fmla="*/ 154 h 223"/>
                    <a:gd name="T50" fmla="*/ 129 w 283"/>
                    <a:gd name="T51" fmla="*/ 147 h 223"/>
                    <a:gd name="T52" fmla="*/ 116 w 283"/>
                    <a:gd name="T53" fmla="*/ 144 h 223"/>
                    <a:gd name="T54" fmla="*/ 114 w 283"/>
                    <a:gd name="T55" fmla="*/ 131 h 223"/>
                    <a:gd name="T56" fmla="*/ 97 w 283"/>
                    <a:gd name="T57" fmla="*/ 131 h 223"/>
                    <a:gd name="T58" fmla="*/ 90 w 283"/>
                    <a:gd name="T59" fmla="*/ 118 h 223"/>
                    <a:gd name="T60" fmla="*/ 76 w 283"/>
                    <a:gd name="T61" fmla="*/ 113 h 223"/>
                    <a:gd name="T62" fmla="*/ 61 w 283"/>
                    <a:gd name="T63" fmla="*/ 101 h 223"/>
                    <a:gd name="T64" fmla="*/ 55 w 283"/>
                    <a:gd name="T65" fmla="*/ 88 h 223"/>
                    <a:gd name="T66" fmla="*/ 47 w 283"/>
                    <a:gd name="T67" fmla="*/ 76 h 223"/>
                    <a:gd name="T68" fmla="*/ 33 w 283"/>
                    <a:gd name="T69" fmla="*/ 63 h 223"/>
                    <a:gd name="T70" fmla="*/ 28 w 283"/>
                    <a:gd name="T71" fmla="*/ 46 h 223"/>
                    <a:gd name="T72" fmla="*/ 20 w 283"/>
                    <a:gd name="T73" fmla="*/ 26 h 223"/>
                    <a:gd name="T74" fmla="*/ 11 w 283"/>
                    <a:gd name="T75" fmla="*/ 0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83" h="223">
                      <a:moveTo>
                        <a:pt x="11" y="0"/>
                      </a:moveTo>
                      <a:lnTo>
                        <a:pt x="13" y="16"/>
                      </a:lnTo>
                      <a:lnTo>
                        <a:pt x="16" y="32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0" y="64"/>
                      </a:lnTo>
                      <a:lnTo>
                        <a:pt x="24" y="64"/>
                      </a:lnTo>
                      <a:lnTo>
                        <a:pt x="4" y="96"/>
                      </a:lnTo>
                      <a:lnTo>
                        <a:pt x="26" y="70"/>
                      </a:lnTo>
                      <a:lnTo>
                        <a:pt x="27" y="80"/>
                      </a:lnTo>
                      <a:lnTo>
                        <a:pt x="11" y="139"/>
                      </a:lnTo>
                      <a:lnTo>
                        <a:pt x="31" y="83"/>
                      </a:lnTo>
                      <a:lnTo>
                        <a:pt x="43" y="93"/>
                      </a:lnTo>
                      <a:lnTo>
                        <a:pt x="60" y="117"/>
                      </a:lnTo>
                      <a:lnTo>
                        <a:pt x="74" y="132"/>
                      </a:lnTo>
                      <a:lnTo>
                        <a:pt x="80" y="139"/>
                      </a:lnTo>
                      <a:lnTo>
                        <a:pt x="88" y="147"/>
                      </a:lnTo>
                      <a:lnTo>
                        <a:pt x="91" y="149"/>
                      </a:lnTo>
                      <a:lnTo>
                        <a:pt x="92" y="156"/>
                      </a:lnTo>
                      <a:lnTo>
                        <a:pt x="97" y="159"/>
                      </a:lnTo>
                      <a:lnTo>
                        <a:pt x="104" y="161"/>
                      </a:lnTo>
                      <a:lnTo>
                        <a:pt x="112" y="162"/>
                      </a:lnTo>
                      <a:lnTo>
                        <a:pt x="121" y="166"/>
                      </a:lnTo>
                      <a:lnTo>
                        <a:pt x="135" y="176"/>
                      </a:lnTo>
                      <a:lnTo>
                        <a:pt x="151" y="185"/>
                      </a:lnTo>
                      <a:lnTo>
                        <a:pt x="175" y="196"/>
                      </a:lnTo>
                      <a:lnTo>
                        <a:pt x="199" y="204"/>
                      </a:lnTo>
                      <a:lnTo>
                        <a:pt x="220" y="209"/>
                      </a:lnTo>
                      <a:lnTo>
                        <a:pt x="249" y="217"/>
                      </a:lnTo>
                      <a:lnTo>
                        <a:pt x="278" y="223"/>
                      </a:lnTo>
                      <a:lnTo>
                        <a:pt x="283" y="223"/>
                      </a:lnTo>
                      <a:lnTo>
                        <a:pt x="272" y="217"/>
                      </a:lnTo>
                      <a:lnTo>
                        <a:pt x="262" y="212"/>
                      </a:lnTo>
                      <a:lnTo>
                        <a:pt x="252" y="207"/>
                      </a:lnTo>
                      <a:lnTo>
                        <a:pt x="242" y="199"/>
                      </a:lnTo>
                      <a:lnTo>
                        <a:pt x="221" y="199"/>
                      </a:lnTo>
                      <a:lnTo>
                        <a:pt x="210" y="194"/>
                      </a:lnTo>
                      <a:lnTo>
                        <a:pt x="205" y="190"/>
                      </a:lnTo>
                      <a:lnTo>
                        <a:pt x="204" y="183"/>
                      </a:lnTo>
                      <a:lnTo>
                        <a:pt x="194" y="183"/>
                      </a:lnTo>
                      <a:lnTo>
                        <a:pt x="188" y="182"/>
                      </a:lnTo>
                      <a:lnTo>
                        <a:pt x="175" y="179"/>
                      </a:lnTo>
                      <a:lnTo>
                        <a:pt x="172" y="178"/>
                      </a:lnTo>
                      <a:lnTo>
                        <a:pt x="169" y="172"/>
                      </a:lnTo>
                      <a:lnTo>
                        <a:pt x="160" y="171"/>
                      </a:lnTo>
                      <a:lnTo>
                        <a:pt x="152" y="168"/>
                      </a:lnTo>
                      <a:lnTo>
                        <a:pt x="146" y="164"/>
                      </a:lnTo>
                      <a:lnTo>
                        <a:pt x="144" y="158"/>
                      </a:lnTo>
                      <a:lnTo>
                        <a:pt x="131" y="161"/>
                      </a:lnTo>
                      <a:lnTo>
                        <a:pt x="135" y="154"/>
                      </a:lnTo>
                      <a:lnTo>
                        <a:pt x="132" y="149"/>
                      </a:lnTo>
                      <a:lnTo>
                        <a:pt x="129" y="147"/>
                      </a:lnTo>
                      <a:lnTo>
                        <a:pt x="122" y="146"/>
                      </a:lnTo>
                      <a:lnTo>
                        <a:pt x="116" y="144"/>
                      </a:lnTo>
                      <a:lnTo>
                        <a:pt x="117" y="135"/>
                      </a:lnTo>
                      <a:lnTo>
                        <a:pt x="114" y="131"/>
                      </a:lnTo>
                      <a:lnTo>
                        <a:pt x="104" y="131"/>
                      </a:lnTo>
                      <a:lnTo>
                        <a:pt x="97" y="131"/>
                      </a:lnTo>
                      <a:lnTo>
                        <a:pt x="94" y="124"/>
                      </a:lnTo>
                      <a:lnTo>
                        <a:pt x="90" y="118"/>
                      </a:lnTo>
                      <a:lnTo>
                        <a:pt x="83" y="117"/>
                      </a:lnTo>
                      <a:lnTo>
                        <a:pt x="76" y="113"/>
                      </a:lnTo>
                      <a:lnTo>
                        <a:pt x="68" y="108"/>
                      </a:lnTo>
                      <a:lnTo>
                        <a:pt x="61" y="101"/>
                      </a:lnTo>
                      <a:lnTo>
                        <a:pt x="58" y="94"/>
                      </a:lnTo>
                      <a:lnTo>
                        <a:pt x="55" y="88"/>
                      </a:lnTo>
                      <a:lnTo>
                        <a:pt x="50" y="83"/>
                      </a:lnTo>
                      <a:lnTo>
                        <a:pt x="47" y="76"/>
                      </a:lnTo>
                      <a:lnTo>
                        <a:pt x="39" y="70"/>
                      </a:lnTo>
                      <a:lnTo>
                        <a:pt x="33" y="63"/>
                      </a:lnTo>
                      <a:lnTo>
                        <a:pt x="31" y="54"/>
                      </a:lnTo>
                      <a:lnTo>
                        <a:pt x="28" y="46"/>
                      </a:lnTo>
                      <a:lnTo>
                        <a:pt x="23" y="37"/>
                      </a:lnTo>
                      <a:lnTo>
                        <a:pt x="20" y="26"/>
                      </a:lnTo>
                      <a:lnTo>
                        <a:pt x="17" y="16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60" name="Freeform 1376"/>
                <p:cNvSpPr>
                  <a:spLocks/>
                </p:cNvSpPr>
                <p:nvPr/>
              </p:nvSpPr>
              <p:spPr bwMode="auto">
                <a:xfrm>
                  <a:off x="2607" y="2088"/>
                  <a:ext cx="49" cy="54"/>
                </a:xfrm>
                <a:custGeom>
                  <a:avLst/>
                  <a:gdLst>
                    <a:gd name="T0" fmla="*/ 45 w 49"/>
                    <a:gd name="T1" fmla="*/ 16 h 54"/>
                    <a:gd name="T2" fmla="*/ 31 w 49"/>
                    <a:gd name="T3" fmla="*/ 40 h 54"/>
                    <a:gd name="T4" fmla="*/ 26 w 49"/>
                    <a:gd name="T5" fmla="*/ 51 h 54"/>
                    <a:gd name="T6" fmla="*/ 24 w 49"/>
                    <a:gd name="T7" fmla="*/ 54 h 54"/>
                    <a:gd name="T8" fmla="*/ 23 w 49"/>
                    <a:gd name="T9" fmla="*/ 54 h 54"/>
                    <a:gd name="T10" fmla="*/ 23 w 49"/>
                    <a:gd name="T11" fmla="*/ 43 h 54"/>
                    <a:gd name="T12" fmla="*/ 26 w 49"/>
                    <a:gd name="T13" fmla="*/ 27 h 54"/>
                    <a:gd name="T14" fmla="*/ 33 w 49"/>
                    <a:gd name="T15" fmla="*/ 17 h 54"/>
                    <a:gd name="T16" fmla="*/ 39 w 49"/>
                    <a:gd name="T17" fmla="*/ 9 h 54"/>
                    <a:gd name="T18" fmla="*/ 45 w 49"/>
                    <a:gd name="T19" fmla="*/ 8 h 54"/>
                    <a:gd name="T20" fmla="*/ 47 w 49"/>
                    <a:gd name="T21" fmla="*/ 6 h 54"/>
                    <a:gd name="T22" fmla="*/ 34 w 49"/>
                    <a:gd name="T23" fmla="*/ 6 h 54"/>
                    <a:gd name="T24" fmla="*/ 26 w 49"/>
                    <a:gd name="T25" fmla="*/ 12 h 54"/>
                    <a:gd name="T26" fmla="*/ 13 w 49"/>
                    <a:gd name="T27" fmla="*/ 21 h 54"/>
                    <a:gd name="T28" fmla="*/ 7 w 49"/>
                    <a:gd name="T29" fmla="*/ 30 h 54"/>
                    <a:gd name="T30" fmla="*/ 2 w 49"/>
                    <a:gd name="T31" fmla="*/ 38 h 54"/>
                    <a:gd name="T32" fmla="*/ 0 w 49"/>
                    <a:gd name="T33" fmla="*/ 42 h 54"/>
                    <a:gd name="T34" fmla="*/ 7 w 49"/>
                    <a:gd name="T35" fmla="*/ 28 h 54"/>
                    <a:gd name="T36" fmla="*/ 15 w 49"/>
                    <a:gd name="T37" fmla="*/ 14 h 54"/>
                    <a:gd name="T38" fmla="*/ 26 w 49"/>
                    <a:gd name="T39" fmla="*/ 4 h 54"/>
                    <a:gd name="T40" fmla="*/ 31 w 49"/>
                    <a:gd name="T41" fmla="*/ 1 h 54"/>
                    <a:gd name="T42" fmla="*/ 39 w 49"/>
                    <a:gd name="T43" fmla="*/ 0 h 54"/>
                    <a:gd name="T44" fmla="*/ 44 w 49"/>
                    <a:gd name="T45" fmla="*/ 1 h 54"/>
                    <a:gd name="T46" fmla="*/ 49 w 49"/>
                    <a:gd name="T47" fmla="*/ 4 h 54"/>
                    <a:gd name="T48" fmla="*/ 45 w 49"/>
                    <a:gd name="T49" fmla="*/ 16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9" h="54">
                      <a:moveTo>
                        <a:pt x="45" y="16"/>
                      </a:moveTo>
                      <a:lnTo>
                        <a:pt x="31" y="40"/>
                      </a:lnTo>
                      <a:lnTo>
                        <a:pt x="26" y="51"/>
                      </a:lnTo>
                      <a:lnTo>
                        <a:pt x="24" y="54"/>
                      </a:lnTo>
                      <a:lnTo>
                        <a:pt x="23" y="54"/>
                      </a:lnTo>
                      <a:lnTo>
                        <a:pt x="23" y="43"/>
                      </a:lnTo>
                      <a:lnTo>
                        <a:pt x="26" y="27"/>
                      </a:lnTo>
                      <a:lnTo>
                        <a:pt x="33" y="17"/>
                      </a:lnTo>
                      <a:lnTo>
                        <a:pt x="39" y="9"/>
                      </a:lnTo>
                      <a:lnTo>
                        <a:pt x="45" y="8"/>
                      </a:lnTo>
                      <a:lnTo>
                        <a:pt x="47" y="6"/>
                      </a:lnTo>
                      <a:lnTo>
                        <a:pt x="34" y="6"/>
                      </a:lnTo>
                      <a:lnTo>
                        <a:pt x="26" y="12"/>
                      </a:lnTo>
                      <a:lnTo>
                        <a:pt x="13" y="21"/>
                      </a:lnTo>
                      <a:lnTo>
                        <a:pt x="7" y="30"/>
                      </a:lnTo>
                      <a:lnTo>
                        <a:pt x="2" y="38"/>
                      </a:lnTo>
                      <a:lnTo>
                        <a:pt x="0" y="42"/>
                      </a:lnTo>
                      <a:lnTo>
                        <a:pt x="7" y="28"/>
                      </a:lnTo>
                      <a:lnTo>
                        <a:pt x="15" y="14"/>
                      </a:lnTo>
                      <a:lnTo>
                        <a:pt x="26" y="4"/>
                      </a:lnTo>
                      <a:lnTo>
                        <a:pt x="31" y="1"/>
                      </a:lnTo>
                      <a:lnTo>
                        <a:pt x="39" y="0"/>
                      </a:lnTo>
                      <a:lnTo>
                        <a:pt x="44" y="1"/>
                      </a:lnTo>
                      <a:lnTo>
                        <a:pt x="49" y="4"/>
                      </a:lnTo>
                      <a:lnTo>
                        <a:pt x="45" y="16"/>
                      </a:lnTo>
                      <a:close/>
                    </a:path>
                  </a:pathLst>
                </a:custGeom>
                <a:solidFill>
                  <a:srgbClr val="5F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61" name="Freeform 1377"/>
                <p:cNvSpPr>
                  <a:spLocks/>
                </p:cNvSpPr>
                <p:nvPr/>
              </p:nvSpPr>
              <p:spPr bwMode="auto">
                <a:xfrm>
                  <a:off x="2596" y="1949"/>
                  <a:ext cx="37" cy="126"/>
                </a:xfrm>
                <a:custGeom>
                  <a:avLst/>
                  <a:gdLst>
                    <a:gd name="T0" fmla="*/ 0 w 37"/>
                    <a:gd name="T1" fmla="*/ 26 h 126"/>
                    <a:gd name="T2" fmla="*/ 11 w 37"/>
                    <a:gd name="T3" fmla="*/ 15 h 126"/>
                    <a:gd name="T4" fmla="*/ 14 w 37"/>
                    <a:gd name="T5" fmla="*/ 22 h 126"/>
                    <a:gd name="T6" fmla="*/ 18 w 37"/>
                    <a:gd name="T7" fmla="*/ 31 h 126"/>
                    <a:gd name="T8" fmla="*/ 24 w 37"/>
                    <a:gd name="T9" fmla="*/ 95 h 126"/>
                    <a:gd name="T10" fmla="*/ 23 w 37"/>
                    <a:gd name="T11" fmla="*/ 107 h 126"/>
                    <a:gd name="T12" fmla="*/ 35 w 37"/>
                    <a:gd name="T13" fmla="*/ 126 h 126"/>
                    <a:gd name="T14" fmla="*/ 37 w 37"/>
                    <a:gd name="T15" fmla="*/ 86 h 126"/>
                    <a:gd name="T16" fmla="*/ 33 w 37"/>
                    <a:gd name="T17" fmla="*/ 71 h 126"/>
                    <a:gd name="T18" fmla="*/ 27 w 37"/>
                    <a:gd name="T19" fmla="*/ 45 h 126"/>
                    <a:gd name="T20" fmla="*/ 23 w 37"/>
                    <a:gd name="T21" fmla="*/ 25 h 126"/>
                    <a:gd name="T22" fmla="*/ 24 w 37"/>
                    <a:gd name="T23" fmla="*/ 10 h 126"/>
                    <a:gd name="T24" fmla="*/ 18 w 37"/>
                    <a:gd name="T25" fmla="*/ 0 h 126"/>
                    <a:gd name="T26" fmla="*/ 0 w 37"/>
                    <a:gd name="T27" fmla="*/ 21 h 126"/>
                    <a:gd name="T28" fmla="*/ 0 w 37"/>
                    <a:gd name="T29" fmla="*/ 26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7" h="126">
                      <a:moveTo>
                        <a:pt x="0" y="26"/>
                      </a:moveTo>
                      <a:lnTo>
                        <a:pt x="11" y="15"/>
                      </a:lnTo>
                      <a:lnTo>
                        <a:pt x="14" y="22"/>
                      </a:lnTo>
                      <a:lnTo>
                        <a:pt x="18" y="31"/>
                      </a:lnTo>
                      <a:lnTo>
                        <a:pt x="24" y="95"/>
                      </a:lnTo>
                      <a:lnTo>
                        <a:pt x="23" y="107"/>
                      </a:lnTo>
                      <a:lnTo>
                        <a:pt x="35" y="126"/>
                      </a:lnTo>
                      <a:lnTo>
                        <a:pt x="37" y="86"/>
                      </a:lnTo>
                      <a:lnTo>
                        <a:pt x="33" y="71"/>
                      </a:lnTo>
                      <a:lnTo>
                        <a:pt x="27" y="45"/>
                      </a:lnTo>
                      <a:lnTo>
                        <a:pt x="23" y="25"/>
                      </a:lnTo>
                      <a:lnTo>
                        <a:pt x="24" y="10"/>
                      </a:lnTo>
                      <a:lnTo>
                        <a:pt x="18" y="0"/>
                      </a:lnTo>
                      <a:lnTo>
                        <a:pt x="0" y="21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0000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62" name="Freeform 1378"/>
                <p:cNvSpPr>
                  <a:spLocks/>
                </p:cNvSpPr>
                <p:nvPr/>
              </p:nvSpPr>
              <p:spPr bwMode="auto">
                <a:xfrm>
                  <a:off x="2565" y="1889"/>
                  <a:ext cx="62" cy="84"/>
                </a:xfrm>
                <a:custGeom>
                  <a:avLst/>
                  <a:gdLst>
                    <a:gd name="T0" fmla="*/ 4 w 62"/>
                    <a:gd name="T1" fmla="*/ 0 h 84"/>
                    <a:gd name="T2" fmla="*/ 8 w 62"/>
                    <a:gd name="T3" fmla="*/ 13 h 84"/>
                    <a:gd name="T4" fmla="*/ 13 w 62"/>
                    <a:gd name="T5" fmla="*/ 21 h 84"/>
                    <a:gd name="T6" fmla="*/ 17 w 62"/>
                    <a:gd name="T7" fmla="*/ 28 h 84"/>
                    <a:gd name="T8" fmla="*/ 23 w 62"/>
                    <a:gd name="T9" fmla="*/ 37 h 84"/>
                    <a:gd name="T10" fmla="*/ 30 w 62"/>
                    <a:gd name="T11" fmla="*/ 47 h 84"/>
                    <a:gd name="T12" fmla="*/ 37 w 62"/>
                    <a:gd name="T13" fmla="*/ 53 h 84"/>
                    <a:gd name="T14" fmla="*/ 44 w 62"/>
                    <a:gd name="T15" fmla="*/ 58 h 84"/>
                    <a:gd name="T16" fmla="*/ 56 w 62"/>
                    <a:gd name="T17" fmla="*/ 57 h 84"/>
                    <a:gd name="T18" fmla="*/ 62 w 62"/>
                    <a:gd name="T19" fmla="*/ 79 h 84"/>
                    <a:gd name="T20" fmla="*/ 50 w 62"/>
                    <a:gd name="T21" fmla="*/ 61 h 84"/>
                    <a:gd name="T22" fmla="*/ 31 w 62"/>
                    <a:gd name="T23" fmla="*/ 84 h 84"/>
                    <a:gd name="T24" fmla="*/ 24 w 62"/>
                    <a:gd name="T25" fmla="*/ 71 h 84"/>
                    <a:gd name="T26" fmla="*/ 18 w 62"/>
                    <a:gd name="T27" fmla="*/ 60 h 84"/>
                    <a:gd name="T28" fmla="*/ 15 w 62"/>
                    <a:gd name="T29" fmla="*/ 54 h 84"/>
                    <a:gd name="T30" fmla="*/ 12 w 62"/>
                    <a:gd name="T31" fmla="*/ 45 h 84"/>
                    <a:gd name="T32" fmla="*/ 9 w 62"/>
                    <a:gd name="T33" fmla="*/ 38 h 84"/>
                    <a:gd name="T34" fmla="*/ 7 w 62"/>
                    <a:gd name="T35" fmla="*/ 31 h 84"/>
                    <a:gd name="T36" fmla="*/ 2 w 62"/>
                    <a:gd name="T37" fmla="*/ 22 h 84"/>
                    <a:gd name="T38" fmla="*/ 1 w 62"/>
                    <a:gd name="T39" fmla="*/ 15 h 84"/>
                    <a:gd name="T40" fmla="*/ 0 w 62"/>
                    <a:gd name="T41" fmla="*/ 10 h 84"/>
                    <a:gd name="T42" fmla="*/ 4 w 62"/>
                    <a:gd name="T43" fmla="*/ 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2" h="84">
                      <a:moveTo>
                        <a:pt x="4" y="0"/>
                      </a:moveTo>
                      <a:lnTo>
                        <a:pt x="8" y="13"/>
                      </a:lnTo>
                      <a:lnTo>
                        <a:pt x="13" y="21"/>
                      </a:lnTo>
                      <a:lnTo>
                        <a:pt x="17" y="28"/>
                      </a:lnTo>
                      <a:lnTo>
                        <a:pt x="23" y="37"/>
                      </a:lnTo>
                      <a:lnTo>
                        <a:pt x="30" y="47"/>
                      </a:lnTo>
                      <a:lnTo>
                        <a:pt x="37" y="53"/>
                      </a:lnTo>
                      <a:lnTo>
                        <a:pt x="44" y="58"/>
                      </a:lnTo>
                      <a:lnTo>
                        <a:pt x="56" y="57"/>
                      </a:lnTo>
                      <a:lnTo>
                        <a:pt x="62" y="79"/>
                      </a:lnTo>
                      <a:lnTo>
                        <a:pt x="50" y="61"/>
                      </a:lnTo>
                      <a:lnTo>
                        <a:pt x="31" y="84"/>
                      </a:lnTo>
                      <a:lnTo>
                        <a:pt x="24" y="71"/>
                      </a:lnTo>
                      <a:lnTo>
                        <a:pt x="18" y="60"/>
                      </a:lnTo>
                      <a:lnTo>
                        <a:pt x="15" y="54"/>
                      </a:lnTo>
                      <a:lnTo>
                        <a:pt x="12" y="45"/>
                      </a:lnTo>
                      <a:lnTo>
                        <a:pt x="9" y="38"/>
                      </a:lnTo>
                      <a:lnTo>
                        <a:pt x="7" y="31"/>
                      </a:lnTo>
                      <a:lnTo>
                        <a:pt x="2" y="22"/>
                      </a:lnTo>
                      <a:lnTo>
                        <a:pt x="1" y="15"/>
                      </a:lnTo>
                      <a:lnTo>
                        <a:pt x="0" y="1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63" name="Freeform 1379"/>
                <p:cNvSpPr>
                  <a:spLocks/>
                </p:cNvSpPr>
                <p:nvPr/>
              </p:nvSpPr>
              <p:spPr bwMode="auto">
                <a:xfrm>
                  <a:off x="2565" y="1791"/>
                  <a:ext cx="122" cy="163"/>
                </a:xfrm>
                <a:custGeom>
                  <a:avLst/>
                  <a:gdLst>
                    <a:gd name="T0" fmla="*/ 49 w 122"/>
                    <a:gd name="T1" fmla="*/ 160 h 163"/>
                    <a:gd name="T2" fmla="*/ 54 w 122"/>
                    <a:gd name="T3" fmla="*/ 158 h 163"/>
                    <a:gd name="T4" fmla="*/ 66 w 122"/>
                    <a:gd name="T5" fmla="*/ 161 h 163"/>
                    <a:gd name="T6" fmla="*/ 74 w 122"/>
                    <a:gd name="T7" fmla="*/ 162 h 163"/>
                    <a:gd name="T8" fmla="*/ 77 w 122"/>
                    <a:gd name="T9" fmla="*/ 162 h 163"/>
                    <a:gd name="T10" fmla="*/ 82 w 122"/>
                    <a:gd name="T11" fmla="*/ 163 h 163"/>
                    <a:gd name="T12" fmla="*/ 87 w 122"/>
                    <a:gd name="T13" fmla="*/ 163 h 163"/>
                    <a:gd name="T14" fmla="*/ 90 w 122"/>
                    <a:gd name="T15" fmla="*/ 161 h 163"/>
                    <a:gd name="T16" fmla="*/ 93 w 122"/>
                    <a:gd name="T17" fmla="*/ 158 h 163"/>
                    <a:gd name="T18" fmla="*/ 95 w 122"/>
                    <a:gd name="T19" fmla="*/ 155 h 163"/>
                    <a:gd name="T20" fmla="*/ 96 w 122"/>
                    <a:gd name="T21" fmla="*/ 151 h 163"/>
                    <a:gd name="T22" fmla="*/ 98 w 122"/>
                    <a:gd name="T23" fmla="*/ 145 h 163"/>
                    <a:gd name="T24" fmla="*/ 99 w 122"/>
                    <a:gd name="T25" fmla="*/ 142 h 163"/>
                    <a:gd name="T26" fmla="*/ 103 w 122"/>
                    <a:gd name="T27" fmla="*/ 134 h 163"/>
                    <a:gd name="T28" fmla="*/ 106 w 122"/>
                    <a:gd name="T29" fmla="*/ 126 h 163"/>
                    <a:gd name="T30" fmla="*/ 108 w 122"/>
                    <a:gd name="T31" fmla="*/ 118 h 163"/>
                    <a:gd name="T32" fmla="*/ 109 w 122"/>
                    <a:gd name="T33" fmla="*/ 113 h 163"/>
                    <a:gd name="T34" fmla="*/ 113 w 122"/>
                    <a:gd name="T35" fmla="*/ 106 h 163"/>
                    <a:gd name="T36" fmla="*/ 115 w 122"/>
                    <a:gd name="T37" fmla="*/ 99 h 163"/>
                    <a:gd name="T38" fmla="*/ 116 w 122"/>
                    <a:gd name="T39" fmla="*/ 91 h 163"/>
                    <a:gd name="T40" fmla="*/ 116 w 122"/>
                    <a:gd name="T41" fmla="*/ 86 h 163"/>
                    <a:gd name="T42" fmla="*/ 122 w 122"/>
                    <a:gd name="T43" fmla="*/ 81 h 163"/>
                    <a:gd name="T44" fmla="*/ 122 w 122"/>
                    <a:gd name="T45" fmla="*/ 70 h 163"/>
                    <a:gd name="T46" fmla="*/ 122 w 122"/>
                    <a:gd name="T47" fmla="*/ 51 h 163"/>
                    <a:gd name="T48" fmla="*/ 122 w 122"/>
                    <a:gd name="T49" fmla="*/ 42 h 163"/>
                    <a:gd name="T50" fmla="*/ 119 w 122"/>
                    <a:gd name="T51" fmla="*/ 31 h 163"/>
                    <a:gd name="T52" fmla="*/ 115 w 122"/>
                    <a:gd name="T53" fmla="*/ 26 h 163"/>
                    <a:gd name="T54" fmla="*/ 110 w 122"/>
                    <a:gd name="T55" fmla="*/ 19 h 163"/>
                    <a:gd name="T56" fmla="*/ 99 w 122"/>
                    <a:gd name="T57" fmla="*/ 11 h 163"/>
                    <a:gd name="T58" fmla="*/ 85 w 122"/>
                    <a:gd name="T59" fmla="*/ 4 h 163"/>
                    <a:gd name="T60" fmla="*/ 73 w 122"/>
                    <a:gd name="T61" fmla="*/ 1 h 163"/>
                    <a:gd name="T62" fmla="*/ 60 w 122"/>
                    <a:gd name="T63" fmla="*/ 0 h 163"/>
                    <a:gd name="T64" fmla="*/ 47 w 122"/>
                    <a:gd name="T65" fmla="*/ 0 h 163"/>
                    <a:gd name="T66" fmla="*/ 37 w 122"/>
                    <a:gd name="T67" fmla="*/ 1 h 163"/>
                    <a:gd name="T68" fmla="*/ 29 w 122"/>
                    <a:gd name="T69" fmla="*/ 3 h 163"/>
                    <a:gd name="T70" fmla="*/ 20 w 122"/>
                    <a:gd name="T71" fmla="*/ 8 h 163"/>
                    <a:gd name="T72" fmla="*/ 15 w 122"/>
                    <a:gd name="T73" fmla="*/ 13 h 163"/>
                    <a:gd name="T74" fmla="*/ 9 w 122"/>
                    <a:gd name="T75" fmla="*/ 19 h 163"/>
                    <a:gd name="T76" fmla="*/ 6 w 122"/>
                    <a:gd name="T77" fmla="*/ 27 h 163"/>
                    <a:gd name="T78" fmla="*/ 3 w 122"/>
                    <a:gd name="T79" fmla="*/ 36 h 163"/>
                    <a:gd name="T80" fmla="*/ 1 w 122"/>
                    <a:gd name="T81" fmla="*/ 49 h 163"/>
                    <a:gd name="T82" fmla="*/ 0 w 122"/>
                    <a:gd name="T83" fmla="*/ 61 h 163"/>
                    <a:gd name="T84" fmla="*/ 1 w 122"/>
                    <a:gd name="T85" fmla="*/ 77 h 163"/>
                    <a:gd name="T86" fmla="*/ 2 w 122"/>
                    <a:gd name="T87" fmla="*/ 89 h 163"/>
                    <a:gd name="T88" fmla="*/ 4 w 122"/>
                    <a:gd name="T89" fmla="*/ 95 h 163"/>
                    <a:gd name="T90" fmla="*/ 7 w 122"/>
                    <a:gd name="T91" fmla="*/ 101 h 163"/>
                    <a:gd name="T92" fmla="*/ 10 w 122"/>
                    <a:gd name="T93" fmla="*/ 111 h 163"/>
                    <a:gd name="T94" fmla="*/ 15 w 122"/>
                    <a:gd name="T95" fmla="*/ 121 h 163"/>
                    <a:gd name="T96" fmla="*/ 22 w 122"/>
                    <a:gd name="T97" fmla="*/ 132 h 163"/>
                    <a:gd name="T98" fmla="*/ 26 w 122"/>
                    <a:gd name="T99" fmla="*/ 140 h 163"/>
                    <a:gd name="T100" fmla="*/ 31 w 122"/>
                    <a:gd name="T101" fmla="*/ 147 h 163"/>
                    <a:gd name="T102" fmla="*/ 36 w 122"/>
                    <a:gd name="T103" fmla="*/ 151 h 163"/>
                    <a:gd name="T104" fmla="*/ 40 w 122"/>
                    <a:gd name="T105" fmla="*/ 155 h 163"/>
                    <a:gd name="T106" fmla="*/ 44 w 122"/>
                    <a:gd name="T107" fmla="*/ 158 h 163"/>
                    <a:gd name="T108" fmla="*/ 49 w 122"/>
                    <a:gd name="T109" fmla="*/ 160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22" h="163">
                      <a:moveTo>
                        <a:pt x="49" y="160"/>
                      </a:moveTo>
                      <a:lnTo>
                        <a:pt x="54" y="158"/>
                      </a:lnTo>
                      <a:lnTo>
                        <a:pt x="66" y="161"/>
                      </a:lnTo>
                      <a:lnTo>
                        <a:pt x="74" y="162"/>
                      </a:lnTo>
                      <a:lnTo>
                        <a:pt x="77" y="162"/>
                      </a:lnTo>
                      <a:lnTo>
                        <a:pt x="82" y="163"/>
                      </a:lnTo>
                      <a:lnTo>
                        <a:pt x="87" y="163"/>
                      </a:lnTo>
                      <a:lnTo>
                        <a:pt x="90" y="161"/>
                      </a:lnTo>
                      <a:lnTo>
                        <a:pt x="93" y="158"/>
                      </a:lnTo>
                      <a:lnTo>
                        <a:pt x="95" y="155"/>
                      </a:lnTo>
                      <a:lnTo>
                        <a:pt x="96" y="151"/>
                      </a:lnTo>
                      <a:lnTo>
                        <a:pt x="98" y="145"/>
                      </a:lnTo>
                      <a:lnTo>
                        <a:pt x="99" y="142"/>
                      </a:lnTo>
                      <a:lnTo>
                        <a:pt x="103" y="134"/>
                      </a:lnTo>
                      <a:lnTo>
                        <a:pt x="106" y="126"/>
                      </a:lnTo>
                      <a:lnTo>
                        <a:pt x="108" y="118"/>
                      </a:lnTo>
                      <a:lnTo>
                        <a:pt x="109" y="113"/>
                      </a:lnTo>
                      <a:lnTo>
                        <a:pt x="113" y="106"/>
                      </a:lnTo>
                      <a:lnTo>
                        <a:pt x="115" y="99"/>
                      </a:lnTo>
                      <a:lnTo>
                        <a:pt x="116" y="91"/>
                      </a:lnTo>
                      <a:lnTo>
                        <a:pt x="116" y="86"/>
                      </a:lnTo>
                      <a:lnTo>
                        <a:pt x="122" y="81"/>
                      </a:lnTo>
                      <a:lnTo>
                        <a:pt x="122" y="70"/>
                      </a:lnTo>
                      <a:lnTo>
                        <a:pt x="122" y="51"/>
                      </a:lnTo>
                      <a:lnTo>
                        <a:pt x="122" y="42"/>
                      </a:lnTo>
                      <a:lnTo>
                        <a:pt x="119" y="31"/>
                      </a:lnTo>
                      <a:lnTo>
                        <a:pt x="115" y="26"/>
                      </a:lnTo>
                      <a:lnTo>
                        <a:pt x="110" y="19"/>
                      </a:lnTo>
                      <a:lnTo>
                        <a:pt x="99" y="11"/>
                      </a:lnTo>
                      <a:lnTo>
                        <a:pt x="85" y="4"/>
                      </a:lnTo>
                      <a:lnTo>
                        <a:pt x="73" y="1"/>
                      </a:lnTo>
                      <a:lnTo>
                        <a:pt x="60" y="0"/>
                      </a:lnTo>
                      <a:lnTo>
                        <a:pt x="47" y="0"/>
                      </a:lnTo>
                      <a:lnTo>
                        <a:pt x="37" y="1"/>
                      </a:lnTo>
                      <a:lnTo>
                        <a:pt x="29" y="3"/>
                      </a:lnTo>
                      <a:lnTo>
                        <a:pt x="20" y="8"/>
                      </a:lnTo>
                      <a:lnTo>
                        <a:pt x="15" y="13"/>
                      </a:lnTo>
                      <a:lnTo>
                        <a:pt x="9" y="19"/>
                      </a:lnTo>
                      <a:lnTo>
                        <a:pt x="6" y="27"/>
                      </a:lnTo>
                      <a:lnTo>
                        <a:pt x="3" y="36"/>
                      </a:lnTo>
                      <a:lnTo>
                        <a:pt x="1" y="49"/>
                      </a:lnTo>
                      <a:lnTo>
                        <a:pt x="0" y="61"/>
                      </a:lnTo>
                      <a:lnTo>
                        <a:pt x="1" y="77"/>
                      </a:lnTo>
                      <a:lnTo>
                        <a:pt x="2" y="89"/>
                      </a:lnTo>
                      <a:lnTo>
                        <a:pt x="4" y="95"/>
                      </a:lnTo>
                      <a:lnTo>
                        <a:pt x="7" y="101"/>
                      </a:lnTo>
                      <a:lnTo>
                        <a:pt x="10" y="111"/>
                      </a:lnTo>
                      <a:lnTo>
                        <a:pt x="15" y="121"/>
                      </a:lnTo>
                      <a:lnTo>
                        <a:pt x="22" y="132"/>
                      </a:lnTo>
                      <a:lnTo>
                        <a:pt x="26" y="140"/>
                      </a:lnTo>
                      <a:lnTo>
                        <a:pt x="31" y="147"/>
                      </a:lnTo>
                      <a:lnTo>
                        <a:pt x="36" y="151"/>
                      </a:lnTo>
                      <a:lnTo>
                        <a:pt x="40" y="155"/>
                      </a:lnTo>
                      <a:lnTo>
                        <a:pt x="44" y="158"/>
                      </a:lnTo>
                      <a:lnTo>
                        <a:pt x="49" y="160"/>
                      </a:lnTo>
                      <a:close/>
                    </a:path>
                  </a:pathLst>
                </a:custGeom>
                <a:solidFill>
                  <a:srgbClr val="F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64" name="Freeform 1380"/>
                <p:cNvSpPr>
                  <a:spLocks/>
                </p:cNvSpPr>
                <p:nvPr/>
              </p:nvSpPr>
              <p:spPr bwMode="auto">
                <a:xfrm>
                  <a:off x="2565" y="1791"/>
                  <a:ext cx="90" cy="163"/>
                </a:xfrm>
                <a:custGeom>
                  <a:avLst/>
                  <a:gdLst>
                    <a:gd name="T0" fmla="*/ 54 w 90"/>
                    <a:gd name="T1" fmla="*/ 158 h 163"/>
                    <a:gd name="T2" fmla="*/ 74 w 90"/>
                    <a:gd name="T3" fmla="*/ 162 h 163"/>
                    <a:gd name="T4" fmla="*/ 80 w 90"/>
                    <a:gd name="T5" fmla="*/ 162 h 163"/>
                    <a:gd name="T6" fmla="*/ 87 w 90"/>
                    <a:gd name="T7" fmla="*/ 162 h 163"/>
                    <a:gd name="T8" fmla="*/ 87 w 90"/>
                    <a:gd name="T9" fmla="*/ 160 h 163"/>
                    <a:gd name="T10" fmla="*/ 83 w 90"/>
                    <a:gd name="T11" fmla="*/ 160 h 163"/>
                    <a:gd name="T12" fmla="*/ 76 w 90"/>
                    <a:gd name="T13" fmla="*/ 159 h 163"/>
                    <a:gd name="T14" fmla="*/ 71 w 90"/>
                    <a:gd name="T15" fmla="*/ 157 h 163"/>
                    <a:gd name="T16" fmla="*/ 65 w 90"/>
                    <a:gd name="T17" fmla="*/ 152 h 163"/>
                    <a:gd name="T18" fmla="*/ 61 w 90"/>
                    <a:gd name="T19" fmla="*/ 146 h 163"/>
                    <a:gd name="T20" fmla="*/ 64 w 90"/>
                    <a:gd name="T21" fmla="*/ 143 h 163"/>
                    <a:gd name="T22" fmla="*/ 63 w 90"/>
                    <a:gd name="T23" fmla="*/ 140 h 163"/>
                    <a:gd name="T24" fmla="*/ 64 w 90"/>
                    <a:gd name="T25" fmla="*/ 129 h 163"/>
                    <a:gd name="T26" fmla="*/ 60 w 90"/>
                    <a:gd name="T27" fmla="*/ 120 h 163"/>
                    <a:gd name="T28" fmla="*/ 54 w 90"/>
                    <a:gd name="T29" fmla="*/ 110 h 163"/>
                    <a:gd name="T30" fmla="*/ 57 w 90"/>
                    <a:gd name="T31" fmla="*/ 104 h 163"/>
                    <a:gd name="T32" fmla="*/ 61 w 90"/>
                    <a:gd name="T33" fmla="*/ 100 h 163"/>
                    <a:gd name="T34" fmla="*/ 57 w 90"/>
                    <a:gd name="T35" fmla="*/ 97 h 163"/>
                    <a:gd name="T36" fmla="*/ 53 w 90"/>
                    <a:gd name="T37" fmla="*/ 93 h 163"/>
                    <a:gd name="T38" fmla="*/ 49 w 90"/>
                    <a:gd name="T39" fmla="*/ 88 h 163"/>
                    <a:gd name="T40" fmla="*/ 46 w 90"/>
                    <a:gd name="T41" fmla="*/ 79 h 163"/>
                    <a:gd name="T42" fmla="*/ 49 w 90"/>
                    <a:gd name="T43" fmla="*/ 72 h 163"/>
                    <a:gd name="T44" fmla="*/ 53 w 90"/>
                    <a:gd name="T45" fmla="*/ 70 h 163"/>
                    <a:gd name="T46" fmla="*/ 59 w 90"/>
                    <a:gd name="T47" fmla="*/ 74 h 163"/>
                    <a:gd name="T48" fmla="*/ 62 w 90"/>
                    <a:gd name="T49" fmla="*/ 79 h 163"/>
                    <a:gd name="T50" fmla="*/ 65 w 90"/>
                    <a:gd name="T51" fmla="*/ 74 h 163"/>
                    <a:gd name="T52" fmla="*/ 64 w 90"/>
                    <a:gd name="T53" fmla="*/ 67 h 163"/>
                    <a:gd name="T54" fmla="*/ 65 w 90"/>
                    <a:gd name="T55" fmla="*/ 55 h 163"/>
                    <a:gd name="T56" fmla="*/ 68 w 90"/>
                    <a:gd name="T57" fmla="*/ 41 h 163"/>
                    <a:gd name="T58" fmla="*/ 66 w 90"/>
                    <a:gd name="T59" fmla="*/ 26 h 163"/>
                    <a:gd name="T60" fmla="*/ 70 w 90"/>
                    <a:gd name="T61" fmla="*/ 13 h 163"/>
                    <a:gd name="T62" fmla="*/ 85 w 90"/>
                    <a:gd name="T63" fmla="*/ 4 h 163"/>
                    <a:gd name="T64" fmla="*/ 60 w 90"/>
                    <a:gd name="T65" fmla="*/ 0 h 163"/>
                    <a:gd name="T66" fmla="*/ 37 w 90"/>
                    <a:gd name="T67" fmla="*/ 1 h 163"/>
                    <a:gd name="T68" fmla="*/ 20 w 90"/>
                    <a:gd name="T69" fmla="*/ 8 h 163"/>
                    <a:gd name="T70" fmla="*/ 9 w 90"/>
                    <a:gd name="T71" fmla="*/ 19 h 163"/>
                    <a:gd name="T72" fmla="*/ 3 w 90"/>
                    <a:gd name="T73" fmla="*/ 36 h 163"/>
                    <a:gd name="T74" fmla="*/ 0 w 90"/>
                    <a:gd name="T75" fmla="*/ 61 h 163"/>
                    <a:gd name="T76" fmla="*/ 2 w 90"/>
                    <a:gd name="T77" fmla="*/ 89 h 163"/>
                    <a:gd name="T78" fmla="*/ 7 w 90"/>
                    <a:gd name="T79" fmla="*/ 101 h 163"/>
                    <a:gd name="T80" fmla="*/ 15 w 90"/>
                    <a:gd name="T81" fmla="*/ 121 h 163"/>
                    <a:gd name="T82" fmla="*/ 26 w 90"/>
                    <a:gd name="T83" fmla="*/ 140 h 163"/>
                    <a:gd name="T84" fmla="*/ 36 w 90"/>
                    <a:gd name="T85" fmla="*/ 151 h 163"/>
                    <a:gd name="T86" fmla="*/ 44 w 90"/>
                    <a:gd name="T87" fmla="*/ 158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0" h="163">
                      <a:moveTo>
                        <a:pt x="49" y="160"/>
                      </a:moveTo>
                      <a:lnTo>
                        <a:pt x="54" y="158"/>
                      </a:lnTo>
                      <a:lnTo>
                        <a:pt x="66" y="161"/>
                      </a:lnTo>
                      <a:lnTo>
                        <a:pt x="74" y="162"/>
                      </a:lnTo>
                      <a:lnTo>
                        <a:pt x="78" y="162"/>
                      </a:lnTo>
                      <a:lnTo>
                        <a:pt x="80" y="162"/>
                      </a:lnTo>
                      <a:lnTo>
                        <a:pt x="84" y="163"/>
                      </a:lnTo>
                      <a:lnTo>
                        <a:pt x="87" y="162"/>
                      </a:lnTo>
                      <a:lnTo>
                        <a:pt x="90" y="160"/>
                      </a:lnTo>
                      <a:lnTo>
                        <a:pt x="87" y="160"/>
                      </a:lnTo>
                      <a:lnTo>
                        <a:pt x="85" y="159"/>
                      </a:lnTo>
                      <a:lnTo>
                        <a:pt x="83" y="160"/>
                      </a:lnTo>
                      <a:lnTo>
                        <a:pt x="79" y="160"/>
                      </a:lnTo>
                      <a:lnTo>
                        <a:pt x="76" y="159"/>
                      </a:lnTo>
                      <a:lnTo>
                        <a:pt x="73" y="158"/>
                      </a:lnTo>
                      <a:lnTo>
                        <a:pt x="71" y="157"/>
                      </a:lnTo>
                      <a:lnTo>
                        <a:pt x="68" y="154"/>
                      </a:lnTo>
                      <a:lnTo>
                        <a:pt x="65" y="152"/>
                      </a:lnTo>
                      <a:lnTo>
                        <a:pt x="63" y="149"/>
                      </a:lnTo>
                      <a:lnTo>
                        <a:pt x="61" y="146"/>
                      </a:lnTo>
                      <a:lnTo>
                        <a:pt x="63" y="144"/>
                      </a:lnTo>
                      <a:lnTo>
                        <a:pt x="64" y="143"/>
                      </a:lnTo>
                      <a:lnTo>
                        <a:pt x="64" y="141"/>
                      </a:lnTo>
                      <a:lnTo>
                        <a:pt x="63" y="140"/>
                      </a:lnTo>
                      <a:lnTo>
                        <a:pt x="66" y="134"/>
                      </a:lnTo>
                      <a:lnTo>
                        <a:pt x="64" y="129"/>
                      </a:lnTo>
                      <a:lnTo>
                        <a:pt x="62" y="124"/>
                      </a:lnTo>
                      <a:lnTo>
                        <a:pt x="60" y="120"/>
                      </a:lnTo>
                      <a:lnTo>
                        <a:pt x="56" y="114"/>
                      </a:lnTo>
                      <a:lnTo>
                        <a:pt x="54" y="110"/>
                      </a:lnTo>
                      <a:lnTo>
                        <a:pt x="55" y="107"/>
                      </a:lnTo>
                      <a:lnTo>
                        <a:pt x="57" y="104"/>
                      </a:lnTo>
                      <a:lnTo>
                        <a:pt x="59" y="102"/>
                      </a:lnTo>
                      <a:lnTo>
                        <a:pt x="61" y="100"/>
                      </a:lnTo>
                      <a:lnTo>
                        <a:pt x="59" y="98"/>
                      </a:lnTo>
                      <a:lnTo>
                        <a:pt x="57" y="97"/>
                      </a:lnTo>
                      <a:lnTo>
                        <a:pt x="55" y="95"/>
                      </a:lnTo>
                      <a:lnTo>
                        <a:pt x="53" y="93"/>
                      </a:lnTo>
                      <a:lnTo>
                        <a:pt x="51" y="91"/>
                      </a:lnTo>
                      <a:lnTo>
                        <a:pt x="49" y="88"/>
                      </a:lnTo>
                      <a:lnTo>
                        <a:pt x="48" y="85"/>
                      </a:lnTo>
                      <a:lnTo>
                        <a:pt x="46" y="79"/>
                      </a:lnTo>
                      <a:lnTo>
                        <a:pt x="48" y="74"/>
                      </a:lnTo>
                      <a:lnTo>
                        <a:pt x="49" y="72"/>
                      </a:lnTo>
                      <a:lnTo>
                        <a:pt x="51" y="70"/>
                      </a:lnTo>
                      <a:lnTo>
                        <a:pt x="53" y="70"/>
                      </a:lnTo>
                      <a:lnTo>
                        <a:pt x="56" y="72"/>
                      </a:lnTo>
                      <a:lnTo>
                        <a:pt x="59" y="74"/>
                      </a:lnTo>
                      <a:lnTo>
                        <a:pt x="60" y="77"/>
                      </a:lnTo>
                      <a:lnTo>
                        <a:pt x="62" y="79"/>
                      </a:lnTo>
                      <a:lnTo>
                        <a:pt x="64" y="77"/>
                      </a:lnTo>
                      <a:lnTo>
                        <a:pt x="65" y="74"/>
                      </a:lnTo>
                      <a:lnTo>
                        <a:pt x="65" y="71"/>
                      </a:lnTo>
                      <a:lnTo>
                        <a:pt x="64" y="67"/>
                      </a:lnTo>
                      <a:lnTo>
                        <a:pt x="63" y="63"/>
                      </a:lnTo>
                      <a:lnTo>
                        <a:pt x="65" y="55"/>
                      </a:lnTo>
                      <a:lnTo>
                        <a:pt x="66" y="47"/>
                      </a:lnTo>
                      <a:lnTo>
                        <a:pt x="68" y="41"/>
                      </a:lnTo>
                      <a:lnTo>
                        <a:pt x="66" y="33"/>
                      </a:lnTo>
                      <a:lnTo>
                        <a:pt x="66" y="26"/>
                      </a:lnTo>
                      <a:lnTo>
                        <a:pt x="66" y="19"/>
                      </a:lnTo>
                      <a:lnTo>
                        <a:pt x="70" y="13"/>
                      </a:lnTo>
                      <a:lnTo>
                        <a:pt x="77" y="8"/>
                      </a:lnTo>
                      <a:lnTo>
                        <a:pt x="85" y="4"/>
                      </a:lnTo>
                      <a:lnTo>
                        <a:pt x="73" y="1"/>
                      </a:lnTo>
                      <a:lnTo>
                        <a:pt x="60" y="0"/>
                      </a:lnTo>
                      <a:lnTo>
                        <a:pt x="47" y="0"/>
                      </a:lnTo>
                      <a:lnTo>
                        <a:pt x="37" y="1"/>
                      </a:lnTo>
                      <a:lnTo>
                        <a:pt x="29" y="3"/>
                      </a:lnTo>
                      <a:lnTo>
                        <a:pt x="20" y="8"/>
                      </a:lnTo>
                      <a:lnTo>
                        <a:pt x="15" y="13"/>
                      </a:lnTo>
                      <a:lnTo>
                        <a:pt x="9" y="19"/>
                      </a:lnTo>
                      <a:lnTo>
                        <a:pt x="6" y="27"/>
                      </a:lnTo>
                      <a:lnTo>
                        <a:pt x="3" y="36"/>
                      </a:lnTo>
                      <a:lnTo>
                        <a:pt x="1" y="49"/>
                      </a:lnTo>
                      <a:lnTo>
                        <a:pt x="0" y="61"/>
                      </a:lnTo>
                      <a:lnTo>
                        <a:pt x="1" y="77"/>
                      </a:lnTo>
                      <a:lnTo>
                        <a:pt x="2" y="89"/>
                      </a:lnTo>
                      <a:lnTo>
                        <a:pt x="4" y="95"/>
                      </a:lnTo>
                      <a:lnTo>
                        <a:pt x="7" y="101"/>
                      </a:lnTo>
                      <a:lnTo>
                        <a:pt x="10" y="111"/>
                      </a:lnTo>
                      <a:lnTo>
                        <a:pt x="15" y="121"/>
                      </a:lnTo>
                      <a:lnTo>
                        <a:pt x="22" y="132"/>
                      </a:lnTo>
                      <a:lnTo>
                        <a:pt x="26" y="140"/>
                      </a:lnTo>
                      <a:lnTo>
                        <a:pt x="31" y="147"/>
                      </a:lnTo>
                      <a:lnTo>
                        <a:pt x="36" y="151"/>
                      </a:lnTo>
                      <a:lnTo>
                        <a:pt x="40" y="155"/>
                      </a:lnTo>
                      <a:lnTo>
                        <a:pt x="44" y="158"/>
                      </a:lnTo>
                      <a:lnTo>
                        <a:pt x="49" y="160"/>
                      </a:lnTo>
                      <a:close/>
                    </a:path>
                  </a:pathLst>
                </a:custGeom>
                <a:solidFill>
                  <a:srgbClr val="F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65" name="Freeform 1381"/>
                <p:cNvSpPr>
                  <a:spLocks/>
                </p:cNvSpPr>
                <p:nvPr/>
              </p:nvSpPr>
              <p:spPr bwMode="auto">
                <a:xfrm>
                  <a:off x="2624" y="1868"/>
                  <a:ext cx="21" cy="18"/>
                </a:xfrm>
                <a:custGeom>
                  <a:avLst/>
                  <a:gdLst>
                    <a:gd name="T0" fmla="*/ 21 w 21"/>
                    <a:gd name="T1" fmla="*/ 1 h 18"/>
                    <a:gd name="T2" fmla="*/ 19 w 21"/>
                    <a:gd name="T3" fmla="*/ 2 h 18"/>
                    <a:gd name="T4" fmla="*/ 15 w 21"/>
                    <a:gd name="T5" fmla="*/ 4 h 18"/>
                    <a:gd name="T6" fmla="*/ 12 w 21"/>
                    <a:gd name="T7" fmla="*/ 5 h 18"/>
                    <a:gd name="T8" fmla="*/ 8 w 21"/>
                    <a:gd name="T9" fmla="*/ 6 h 18"/>
                    <a:gd name="T10" fmla="*/ 6 w 21"/>
                    <a:gd name="T11" fmla="*/ 7 h 18"/>
                    <a:gd name="T12" fmla="*/ 7 w 21"/>
                    <a:gd name="T13" fmla="*/ 9 h 18"/>
                    <a:gd name="T14" fmla="*/ 6 w 21"/>
                    <a:gd name="T15" fmla="*/ 9 h 18"/>
                    <a:gd name="T16" fmla="*/ 8 w 21"/>
                    <a:gd name="T17" fmla="*/ 13 h 18"/>
                    <a:gd name="T18" fmla="*/ 10 w 21"/>
                    <a:gd name="T19" fmla="*/ 15 h 18"/>
                    <a:gd name="T20" fmla="*/ 12 w 21"/>
                    <a:gd name="T21" fmla="*/ 16 h 18"/>
                    <a:gd name="T22" fmla="*/ 15 w 21"/>
                    <a:gd name="T23" fmla="*/ 18 h 18"/>
                    <a:gd name="T24" fmla="*/ 8 w 21"/>
                    <a:gd name="T25" fmla="*/ 15 h 18"/>
                    <a:gd name="T26" fmla="*/ 5 w 21"/>
                    <a:gd name="T27" fmla="*/ 13 h 18"/>
                    <a:gd name="T28" fmla="*/ 3 w 21"/>
                    <a:gd name="T29" fmla="*/ 11 h 18"/>
                    <a:gd name="T30" fmla="*/ 2 w 21"/>
                    <a:gd name="T31" fmla="*/ 9 h 18"/>
                    <a:gd name="T32" fmla="*/ 2 w 21"/>
                    <a:gd name="T33" fmla="*/ 7 h 18"/>
                    <a:gd name="T34" fmla="*/ 0 w 21"/>
                    <a:gd name="T35" fmla="*/ 6 h 18"/>
                    <a:gd name="T36" fmla="*/ 4 w 21"/>
                    <a:gd name="T37" fmla="*/ 3 h 18"/>
                    <a:gd name="T38" fmla="*/ 10 w 21"/>
                    <a:gd name="T39" fmla="*/ 0 h 18"/>
                    <a:gd name="T40" fmla="*/ 13 w 21"/>
                    <a:gd name="T41" fmla="*/ 0 h 18"/>
                    <a:gd name="T42" fmla="*/ 16 w 21"/>
                    <a:gd name="T43" fmla="*/ 0 h 18"/>
                    <a:gd name="T44" fmla="*/ 21 w 21"/>
                    <a:gd name="T45" fmla="*/ 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1" h="18">
                      <a:moveTo>
                        <a:pt x="21" y="1"/>
                      </a:moveTo>
                      <a:lnTo>
                        <a:pt x="19" y="2"/>
                      </a:lnTo>
                      <a:lnTo>
                        <a:pt x="15" y="4"/>
                      </a:lnTo>
                      <a:lnTo>
                        <a:pt x="12" y="5"/>
                      </a:lnTo>
                      <a:lnTo>
                        <a:pt x="8" y="6"/>
                      </a:lnTo>
                      <a:lnTo>
                        <a:pt x="6" y="7"/>
                      </a:lnTo>
                      <a:lnTo>
                        <a:pt x="7" y="9"/>
                      </a:lnTo>
                      <a:lnTo>
                        <a:pt x="6" y="9"/>
                      </a:lnTo>
                      <a:lnTo>
                        <a:pt x="8" y="13"/>
                      </a:lnTo>
                      <a:lnTo>
                        <a:pt x="10" y="15"/>
                      </a:lnTo>
                      <a:lnTo>
                        <a:pt x="12" y="16"/>
                      </a:lnTo>
                      <a:lnTo>
                        <a:pt x="15" y="18"/>
                      </a:lnTo>
                      <a:lnTo>
                        <a:pt x="8" y="15"/>
                      </a:lnTo>
                      <a:lnTo>
                        <a:pt x="5" y="13"/>
                      </a:lnTo>
                      <a:lnTo>
                        <a:pt x="3" y="11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6"/>
                      </a:lnTo>
                      <a:lnTo>
                        <a:pt x="4" y="3"/>
                      </a:lnTo>
                      <a:lnTo>
                        <a:pt x="10" y="0"/>
                      </a:lnTo>
                      <a:lnTo>
                        <a:pt x="13" y="0"/>
                      </a:lnTo>
                      <a:lnTo>
                        <a:pt x="16" y="0"/>
                      </a:lnTo>
                      <a:lnTo>
                        <a:pt x="21" y="1"/>
                      </a:lnTo>
                      <a:close/>
                    </a:path>
                  </a:pathLst>
                </a:custGeom>
                <a:solidFill>
                  <a:srgbClr val="F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66" name="Freeform 1382"/>
                <p:cNvSpPr>
                  <a:spLocks/>
                </p:cNvSpPr>
                <p:nvPr/>
              </p:nvSpPr>
              <p:spPr bwMode="auto">
                <a:xfrm>
                  <a:off x="2633" y="1874"/>
                  <a:ext cx="16" cy="12"/>
                </a:xfrm>
                <a:custGeom>
                  <a:avLst/>
                  <a:gdLst>
                    <a:gd name="T0" fmla="*/ 3 w 16"/>
                    <a:gd name="T1" fmla="*/ 1 h 12"/>
                    <a:gd name="T2" fmla="*/ 6 w 16"/>
                    <a:gd name="T3" fmla="*/ 4 h 12"/>
                    <a:gd name="T4" fmla="*/ 9 w 16"/>
                    <a:gd name="T5" fmla="*/ 5 h 12"/>
                    <a:gd name="T6" fmla="*/ 11 w 16"/>
                    <a:gd name="T7" fmla="*/ 5 h 12"/>
                    <a:gd name="T8" fmla="*/ 13 w 16"/>
                    <a:gd name="T9" fmla="*/ 5 h 12"/>
                    <a:gd name="T10" fmla="*/ 16 w 16"/>
                    <a:gd name="T11" fmla="*/ 5 h 12"/>
                    <a:gd name="T12" fmla="*/ 16 w 16"/>
                    <a:gd name="T13" fmla="*/ 6 h 12"/>
                    <a:gd name="T14" fmla="*/ 16 w 16"/>
                    <a:gd name="T15" fmla="*/ 7 h 12"/>
                    <a:gd name="T16" fmla="*/ 15 w 16"/>
                    <a:gd name="T17" fmla="*/ 9 h 12"/>
                    <a:gd name="T18" fmla="*/ 13 w 16"/>
                    <a:gd name="T19" fmla="*/ 11 h 12"/>
                    <a:gd name="T20" fmla="*/ 10 w 16"/>
                    <a:gd name="T21" fmla="*/ 12 h 12"/>
                    <a:gd name="T22" fmla="*/ 8 w 16"/>
                    <a:gd name="T23" fmla="*/ 12 h 12"/>
                    <a:gd name="T24" fmla="*/ 12 w 16"/>
                    <a:gd name="T25" fmla="*/ 10 h 12"/>
                    <a:gd name="T26" fmla="*/ 14 w 16"/>
                    <a:gd name="T27" fmla="*/ 8 h 12"/>
                    <a:gd name="T28" fmla="*/ 10 w 16"/>
                    <a:gd name="T29" fmla="*/ 8 h 12"/>
                    <a:gd name="T30" fmla="*/ 8 w 16"/>
                    <a:gd name="T31" fmla="*/ 9 h 12"/>
                    <a:gd name="T32" fmla="*/ 5 w 16"/>
                    <a:gd name="T33" fmla="*/ 7 h 12"/>
                    <a:gd name="T34" fmla="*/ 2 w 16"/>
                    <a:gd name="T35" fmla="*/ 5 h 12"/>
                    <a:gd name="T36" fmla="*/ 0 w 16"/>
                    <a:gd name="T37" fmla="*/ 3 h 12"/>
                    <a:gd name="T38" fmla="*/ 0 w 16"/>
                    <a:gd name="T39" fmla="*/ 1 h 12"/>
                    <a:gd name="T40" fmla="*/ 1 w 16"/>
                    <a:gd name="T41" fmla="*/ 0 h 12"/>
                    <a:gd name="T42" fmla="*/ 3 w 16"/>
                    <a:gd name="T43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" h="12">
                      <a:moveTo>
                        <a:pt x="3" y="1"/>
                      </a:move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1" y="5"/>
                      </a:lnTo>
                      <a:lnTo>
                        <a:pt x="13" y="5"/>
                      </a:lnTo>
                      <a:lnTo>
                        <a:pt x="16" y="5"/>
                      </a:lnTo>
                      <a:lnTo>
                        <a:pt x="16" y="6"/>
                      </a:lnTo>
                      <a:lnTo>
                        <a:pt x="16" y="7"/>
                      </a:lnTo>
                      <a:lnTo>
                        <a:pt x="15" y="9"/>
                      </a:lnTo>
                      <a:lnTo>
                        <a:pt x="13" y="11"/>
                      </a:lnTo>
                      <a:lnTo>
                        <a:pt x="10" y="12"/>
                      </a:lnTo>
                      <a:lnTo>
                        <a:pt x="8" y="12"/>
                      </a:lnTo>
                      <a:lnTo>
                        <a:pt x="12" y="10"/>
                      </a:lnTo>
                      <a:lnTo>
                        <a:pt x="14" y="8"/>
                      </a:lnTo>
                      <a:lnTo>
                        <a:pt x="10" y="8"/>
                      </a:lnTo>
                      <a:lnTo>
                        <a:pt x="8" y="9"/>
                      </a:lnTo>
                      <a:lnTo>
                        <a:pt x="5" y="7"/>
                      </a:lnTo>
                      <a:lnTo>
                        <a:pt x="2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F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67" name="Freeform 1383"/>
                <p:cNvSpPr>
                  <a:spLocks/>
                </p:cNvSpPr>
                <p:nvPr/>
              </p:nvSpPr>
              <p:spPr bwMode="auto">
                <a:xfrm>
                  <a:off x="2667" y="1879"/>
                  <a:ext cx="10" cy="12"/>
                </a:xfrm>
                <a:custGeom>
                  <a:avLst/>
                  <a:gdLst>
                    <a:gd name="T0" fmla="*/ 0 w 10"/>
                    <a:gd name="T1" fmla="*/ 0 h 12"/>
                    <a:gd name="T2" fmla="*/ 3 w 10"/>
                    <a:gd name="T3" fmla="*/ 3 h 12"/>
                    <a:gd name="T4" fmla="*/ 5 w 10"/>
                    <a:gd name="T5" fmla="*/ 3 h 12"/>
                    <a:gd name="T6" fmla="*/ 8 w 10"/>
                    <a:gd name="T7" fmla="*/ 3 h 12"/>
                    <a:gd name="T8" fmla="*/ 10 w 10"/>
                    <a:gd name="T9" fmla="*/ 3 h 12"/>
                    <a:gd name="T10" fmla="*/ 8 w 10"/>
                    <a:gd name="T11" fmla="*/ 6 h 12"/>
                    <a:gd name="T12" fmla="*/ 7 w 10"/>
                    <a:gd name="T13" fmla="*/ 7 h 12"/>
                    <a:gd name="T14" fmla="*/ 5 w 10"/>
                    <a:gd name="T15" fmla="*/ 7 h 12"/>
                    <a:gd name="T16" fmla="*/ 3 w 10"/>
                    <a:gd name="T17" fmla="*/ 8 h 12"/>
                    <a:gd name="T18" fmla="*/ 4 w 10"/>
                    <a:gd name="T19" fmla="*/ 9 h 12"/>
                    <a:gd name="T20" fmla="*/ 6 w 10"/>
                    <a:gd name="T21" fmla="*/ 9 h 12"/>
                    <a:gd name="T22" fmla="*/ 6 w 10"/>
                    <a:gd name="T23" fmla="*/ 11 h 12"/>
                    <a:gd name="T24" fmla="*/ 4 w 10"/>
                    <a:gd name="T25" fmla="*/ 12 h 12"/>
                    <a:gd name="T26" fmla="*/ 2 w 10"/>
                    <a:gd name="T27" fmla="*/ 12 h 12"/>
                    <a:gd name="T28" fmla="*/ 1 w 10"/>
                    <a:gd name="T29" fmla="*/ 9 h 12"/>
                    <a:gd name="T30" fmla="*/ 0 w 10"/>
                    <a:gd name="T31" fmla="*/ 5 h 12"/>
                    <a:gd name="T32" fmla="*/ 0 w 10"/>
                    <a:gd name="T3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" h="12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5" y="3"/>
                      </a:lnTo>
                      <a:lnTo>
                        <a:pt x="8" y="3"/>
                      </a:lnTo>
                      <a:lnTo>
                        <a:pt x="10" y="3"/>
                      </a:lnTo>
                      <a:lnTo>
                        <a:pt x="8" y="6"/>
                      </a:lnTo>
                      <a:lnTo>
                        <a:pt x="7" y="7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4" y="9"/>
                      </a:lnTo>
                      <a:lnTo>
                        <a:pt x="6" y="9"/>
                      </a:lnTo>
                      <a:lnTo>
                        <a:pt x="6" y="11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1" y="9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68" name="Freeform 1384"/>
                <p:cNvSpPr>
                  <a:spLocks/>
                </p:cNvSpPr>
                <p:nvPr/>
              </p:nvSpPr>
              <p:spPr bwMode="auto">
                <a:xfrm>
                  <a:off x="2636" y="1928"/>
                  <a:ext cx="23" cy="15"/>
                </a:xfrm>
                <a:custGeom>
                  <a:avLst/>
                  <a:gdLst>
                    <a:gd name="T0" fmla="*/ 1 w 23"/>
                    <a:gd name="T1" fmla="*/ 0 h 15"/>
                    <a:gd name="T2" fmla="*/ 5 w 23"/>
                    <a:gd name="T3" fmla="*/ 1 h 15"/>
                    <a:gd name="T4" fmla="*/ 9 w 23"/>
                    <a:gd name="T5" fmla="*/ 3 h 15"/>
                    <a:gd name="T6" fmla="*/ 12 w 23"/>
                    <a:gd name="T7" fmla="*/ 3 h 15"/>
                    <a:gd name="T8" fmla="*/ 14 w 23"/>
                    <a:gd name="T9" fmla="*/ 3 h 15"/>
                    <a:gd name="T10" fmla="*/ 18 w 23"/>
                    <a:gd name="T11" fmla="*/ 2 h 15"/>
                    <a:gd name="T12" fmla="*/ 21 w 23"/>
                    <a:gd name="T13" fmla="*/ 1 h 15"/>
                    <a:gd name="T14" fmla="*/ 23 w 23"/>
                    <a:gd name="T15" fmla="*/ 0 h 15"/>
                    <a:gd name="T16" fmla="*/ 19 w 23"/>
                    <a:gd name="T17" fmla="*/ 5 h 15"/>
                    <a:gd name="T18" fmla="*/ 21 w 23"/>
                    <a:gd name="T19" fmla="*/ 8 h 15"/>
                    <a:gd name="T20" fmla="*/ 21 w 23"/>
                    <a:gd name="T21" fmla="*/ 10 h 15"/>
                    <a:gd name="T22" fmla="*/ 19 w 23"/>
                    <a:gd name="T23" fmla="*/ 8 h 15"/>
                    <a:gd name="T24" fmla="*/ 18 w 23"/>
                    <a:gd name="T25" fmla="*/ 9 h 15"/>
                    <a:gd name="T26" fmla="*/ 16 w 23"/>
                    <a:gd name="T27" fmla="*/ 13 h 15"/>
                    <a:gd name="T28" fmla="*/ 15 w 23"/>
                    <a:gd name="T29" fmla="*/ 15 h 15"/>
                    <a:gd name="T30" fmla="*/ 15 w 23"/>
                    <a:gd name="T31" fmla="*/ 11 h 15"/>
                    <a:gd name="T32" fmla="*/ 14 w 23"/>
                    <a:gd name="T33" fmla="*/ 9 h 15"/>
                    <a:gd name="T34" fmla="*/ 12 w 23"/>
                    <a:gd name="T35" fmla="*/ 7 h 15"/>
                    <a:gd name="T36" fmla="*/ 9 w 23"/>
                    <a:gd name="T37" fmla="*/ 7 h 15"/>
                    <a:gd name="T38" fmla="*/ 4 w 23"/>
                    <a:gd name="T39" fmla="*/ 7 h 15"/>
                    <a:gd name="T40" fmla="*/ 0 w 23"/>
                    <a:gd name="T41" fmla="*/ 8 h 15"/>
                    <a:gd name="T42" fmla="*/ 4 w 23"/>
                    <a:gd name="T43" fmla="*/ 5 h 15"/>
                    <a:gd name="T44" fmla="*/ 1 w 23"/>
                    <a:gd name="T4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3" h="15">
                      <a:moveTo>
                        <a:pt x="1" y="0"/>
                      </a:moveTo>
                      <a:lnTo>
                        <a:pt x="5" y="1"/>
                      </a:lnTo>
                      <a:lnTo>
                        <a:pt x="9" y="3"/>
                      </a:lnTo>
                      <a:lnTo>
                        <a:pt x="12" y="3"/>
                      </a:lnTo>
                      <a:lnTo>
                        <a:pt x="14" y="3"/>
                      </a:lnTo>
                      <a:lnTo>
                        <a:pt x="18" y="2"/>
                      </a:lnTo>
                      <a:lnTo>
                        <a:pt x="21" y="1"/>
                      </a:lnTo>
                      <a:lnTo>
                        <a:pt x="23" y="0"/>
                      </a:lnTo>
                      <a:lnTo>
                        <a:pt x="19" y="5"/>
                      </a:lnTo>
                      <a:lnTo>
                        <a:pt x="21" y="8"/>
                      </a:lnTo>
                      <a:lnTo>
                        <a:pt x="21" y="10"/>
                      </a:lnTo>
                      <a:lnTo>
                        <a:pt x="19" y="8"/>
                      </a:lnTo>
                      <a:lnTo>
                        <a:pt x="18" y="9"/>
                      </a:lnTo>
                      <a:lnTo>
                        <a:pt x="16" y="13"/>
                      </a:lnTo>
                      <a:lnTo>
                        <a:pt x="15" y="15"/>
                      </a:lnTo>
                      <a:lnTo>
                        <a:pt x="15" y="11"/>
                      </a:lnTo>
                      <a:lnTo>
                        <a:pt x="14" y="9"/>
                      </a:lnTo>
                      <a:lnTo>
                        <a:pt x="12" y="7"/>
                      </a:lnTo>
                      <a:lnTo>
                        <a:pt x="9" y="7"/>
                      </a:lnTo>
                      <a:lnTo>
                        <a:pt x="4" y="7"/>
                      </a:lnTo>
                      <a:lnTo>
                        <a:pt x="0" y="8"/>
                      </a:lnTo>
                      <a:lnTo>
                        <a:pt x="4" y="5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69" name="Freeform 1385"/>
                <p:cNvSpPr>
                  <a:spLocks/>
                </p:cNvSpPr>
                <p:nvPr/>
              </p:nvSpPr>
              <p:spPr bwMode="auto">
                <a:xfrm>
                  <a:off x="2629" y="1914"/>
                  <a:ext cx="34" cy="13"/>
                </a:xfrm>
                <a:custGeom>
                  <a:avLst/>
                  <a:gdLst>
                    <a:gd name="T0" fmla="*/ 6 w 34"/>
                    <a:gd name="T1" fmla="*/ 0 h 13"/>
                    <a:gd name="T2" fmla="*/ 2 w 34"/>
                    <a:gd name="T3" fmla="*/ 3 h 13"/>
                    <a:gd name="T4" fmla="*/ 0 w 34"/>
                    <a:gd name="T5" fmla="*/ 5 h 13"/>
                    <a:gd name="T6" fmla="*/ 0 w 34"/>
                    <a:gd name="T7" fmla="*/ 8 h 13"/>
                    <a:gd name="T8" fmla="*/ 2 w 34"/>
                    <a:gd name="T9" fmla="*/ 10 h 13"/>
                    <a:gd name="T10" fmla="*/ 2 w 34"/>
                    <a:gd name="T11" fmla="*/ 7 h 13"/>
                    <a:gd name="T12" fmla="*/ 4 w 34"/>
                    <a:gd name="T13" fmla="*/ 6 h 13"/>
                    <a:gd name="T14" fmla="*/ 7 w 34"/>
                    <a:gd name="T15" fmla="*/ 6 h 13"/>
                    <a:gd name="T16" fmla="*/ 12 w 34"/>
                    <a:gd name="T17" fmla="*/ 8 h 13"/>
                    <a:gd name="T18" fmla="*/ 16 w 34"/>
                    <a:gd name="T19" fmla="*/ 9 h 13"/>
                    <a:gd name="T20" fmla="*/ 20 w 34"/>
                    <a:gd name="T21" fmla="*/ 11 h 13"/>
                    <a:gd name="T22" fmla="*/ 23 w 34"/>
                    <a:gd name="T23" fmla="*/ 11 h 13"/>
                    <a:gd name="T24" fmla="*/ 25 w 34"/>
                    <a:gd name="T25" fmla="*/ 11 h 13"/>
                    <a:gd name="T26" fmla="*/ 25 w 34"/>
                    <a:gd name="T27" fmla="*/ 13 h 13"/>
                    <a:gd name="T28" fmla="*/ 27 w 34"/>
                    <a:gd name="T29" fmla="*/ 11 h 13"/>
                    <a:gd name="T30" fmla="*/ 30 w 34"/>
                    <a:gd name="T31" fmla="*/ 10 h 13"/>
                    <a:gd name="T32" fmla="*/ 30 w 34"/>
                    <a:gd name="T33" fmla="*/ 10 h 13"/>
                    <a:gd name="T34" fmla="*/ 31 w 34"/>
                    <a:gd name="T35" fmla="*/ 9 h 13"/>
                    <a:gd name="T36" fmla="*/ 34 w 34"/>
                    <a:gd name="T37" fmla="*/ 7 h 13"/>
                    <a:gd name="T38" fmla="*/ 32 w 34"/>
                    <a:gd name="T39" fmla="*/ 5 h 13"/>
                    <a:gd name="T40" fmla="*/ 30 w 34"/>
                    <a:gd name="T41" fmla="*/ 5 h 13"/>
                    <a:gd name="T42" fmla="*/ 26 w 34"/>
                    <a:gd name="T43" fmla="*/ 6 h 13"/>
                    <a:gd name="T44" fmla="*/ 23 w 34"/>
                    <a:gd name="T45" fmla="*/ 6 h 13"/>
                    <a:gd name="T46" fmla="*/ 21 w 34"/>
                    <a:gd name="T47" fmla="*/ 6 h 13"/>
                    <a:gd name="T48" fmla="*/ 20 w 34"/>
                    <a:gd name="T49" fmla="*/ 5 h 13"/>
                    <a:gd name="T50" fmla="*/ 17 w 34"/>
                    <a:gd name="T51" fmla="*/ 5 h 13"/>
                    <a:gd name="T52" fmla="*/ 13 w 34"/>
                    <a:gd name="T53" fmla="*/ 5 h 13"/>
                    <a:gd name="T54" fmla="*/ 10 w 34"/>
                    <a:gd name="T55" fmla="*/ 4 h 13"/>
                    <a:gd name="T56" fmla="*/ 7 w 34"/>
                    <a:gd name="T57" fmla="*/ 4 h 13"/>
                    <a:gd name="T58" fmla="*/ 5 w 34"/>
                    <a:gd name="T59" fmla="*/ 2 h 13"/>
                    <a:gd name="T60" fmla="*/ 6 w 34"/>
                    <a:gd name="T6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4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2" y="7"/>
                      </a:lnTo>
                      <a:lnTo>
                        <a:pt x="4" y="6"/>
                      </a:lnTo>
                      <a:lnTo>
                        <a:pt x="7" y="6"/>
                      </a:lnTo>
                      <a:lnTo>
                        <a:pt x="12" y="8"/>
                      </a:lnTo>
                      <a:lnTo>
                        <a:pt x="16" y="9"/>
                      </a:lnTo>
                      <a:lnTo>
                        <a:pt x="20" y="11"/>
                      </a:lnTo>
                      <a:lnTo>
                        <a:pt x="23" y="11"/>
                      </a:lnTo>
                      <a:lnTo>
                        <a:pt x="25" y="11"/>
                      </a:lnTo>
                      <a:lnTo>
                        <a:pt x="25" y="13"/>
                      </a:lnTo>
                      <a:lnTo>
                        <a:pt x="27" y="11"/>
                      </a:lnTo>
                      <a:lnTo>
                        <a:pt x="30" y="10"/>
                      </a:lnTo>
                      <a:lnTo>
                        <a:pt x="31" y="9"/>
                      </a:lnTo>
                      <a:lnTo>
                        <a:pt x="34" y="7"/>
                      </a:lnTo>
                      <a:lnTo>
                        <a:pt x="32" y="5"/>
                      </a:lnTo>
                      <a:lnTo>
                        <a:pt x="30" y="5"/>
                      </a:lnTo>
                      <a:lnTo>
                        <a:pt x="26" y="6"/>
                      </a:lnTo>
                      <a:lnTo>
                        <a:pt x="23" y="6"/>
                      </a:lnTo>
                      <a:lnTo>
                        <a:pt x="21" y="6"/>
                      </a:lnTo>
                      <a:lnTo>
                        <a:pt x="20" y="5"/>
                      </a:lnTo>
                      <a:lnTo>
                        <a:pt x="17" y="5"/>
                      </a:lnTo>
                      <a:lnTo>
                        <a:pt x="13" y="5"/>
                      </a:lnTo>
                      <a:lnTo>
                        <a:pt x="10" y="4"/>
                      </a:lnTo>
                      <a:lnTo>
                        <a:pt x="7" y="4"/>
                      </a:lnTo>
                      <a:lnTo>
                        <a:pt x="5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5F3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70" name="Freeform 1386"/>
                <p:cNvSpPr>
                  <a:spLocks/>
                </p:cNvSpPr>
                <p:nvPr/>
              </p:nvSpPr>
              <p:spPr bwMode="auto">
                <a:xfrm>
                  <a:off x="2640" y="1896"/>
                  <a:ext cx="29" cy="19"/>
                </a:xfrm>
                <a:custGeom>
                  <a:avLst/>
                  <a:gdLst>
                    <a:gd name="T0" fmla="*/ 7 w 29"/>
                    <a:gd name="T1" fmla="*/ 0 h 19"/>
                    <a:gd name="T2" fmla="*/ 3 w 29"/>
                    <a:gd name="T3" fmla="*/ 7 h 19"/>
                    <a:gd name="T4" fmla="*/ 0 w 29"/>
                    <a:gd name="T5" fmla="*/ 8 h 19"/>
                    <a:gd name="T6" fmla="*/ 4 w 29"/>
                    <a:gd name="T7" fmla="*/ 9 h 19"/>
                    <a:gd name="T8" fmla="*/ 7 w 29"/>
                    <a:gd name="T9" fmla="*/ 10 h 19"/>
                    <a:gd name="T10" fmla="*/ 10 w 29"/>
                    <a:gd name="T11" fmla="*/ 12 h 19"/>
                    <a:gd name="T12" fmla="*/ 13 w 29"/>
                    <a:gd name="T13" fmla="*/ 19 h 19"/>
                    <a:gd name="T14" fmla="*/ 12 w 29"/>
                    <a:gd name="T15" fmla="*/ 14 h 19"/>
                    <a:gd name="T16" fmla="*/ 13 w 29"/>
                    <a:gd name="T17" fmla="*/ 13 h 19"/>
                    <a:gd name="T18" fmla="*/ 15 w 29"/>
                    <a:gd name="T19" fmla="*/ 13 h 19"/>
                    <a:gd name="T20" fmla="*/ 19 w 29"/>
                    <a:gd name="T21" fmla="*/ 14 h 19"/>
                    <a:gd name="T22" fmla="*/ 21 w 29"/>
                    <a:gd name="T23" fmla="*/ 11 h 19"/>
                    <a:gd name="T24" fmla="*/ 25 w 29"/>
                    <a:gd name="T25" fmla="*/ 11 h 19"/>
                    <a:gd name="T26" fmla="*/ 29 w 29"/>
                    <a:gd name="T27" fmla="*/ 9 h 19"/>
                    <a:gd name="T28" fmla="*/ 25 w 29"/>
                    <a:gd name="T29" fmla="*/ 9 h 19"/>
                    <a:gd name="T30" fmla="*/ 22 w 29"/>
                    <a:gd name="T31" fmla="*/ 9 h 19"/>
                    <a:gd name="T32" fmla="*/ 19 w 29"/>
                    <a:gd name="T33" fmla="*/ 7 h 19"/>
                    <a:gd name="T34" fmla="*/ 13 w 29"/>
                    <a:gd name="T35" fmla="*/ 7 h 19"/>
                    <a:gd name="T36" fmla="*/ 10 w 29"/>
                    <a:gd name="T37" fmla="*/ 8 h 19"/>
                    <a:gd name="T38" fmla="*/ 8 w 29"/>
                    <a:gd name="T39" fmla="*/ 7 h 19"/>
                    <a:gd name="T40" fmla="*/ 6 w 29"/>
                    <a:gd name="T41" fmla="*/ 6 h 19"/>
                    <a:gd name="T42" fmla="*/ 6 w 29"/>
                    <a:gd name="T43" fmla="*/ 4 h 19"/>
                    <a:gd name="T44" fmla="*/ 7 w 29"/>
                    <a:gd name="T4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9" h="19">
                      <a:moveTo>
                        <a:pt x="7" y="0"/>
                      </a:moveTo>
                      <a:lnTo>
                        <a:pt x="3" y="7"/>
                      </a:lnTo>
                      <a:lnTo>
                        <a:pt x="0" y="8"/>
                      </a:lnTo>
                      <a:lnTo>
                        <a:pt x="4" y="9"/>
                      </a:lnTo>
                      <a:lnTo>
                        <a:pt x="7" y="10"/>
                      </a:lnTo>
                      <a:lnTo>
                        <a:pt x="10" y="12"/>
                      </a:lnTo>
                      <a:lnTo>
                        <a:pt x="13" y="19"/>
                      </a:lnTo>
                      <a:lnTo>
                        <a:pt x="12" y="14"/>
                      </a:lnTo>
                      <a:lnTo>
                        <a:pt x="13" y="13"/>
                      </a:lnTo>
                      <a:lnTo>
                        <a:pt x="15" y="13"/>
                      </a:lnTo>
                      <a:lnTo>
                        <a:pt x="19" y="14"/>
                      </a:lnTo>
                      <a:lnTo>
                        <a:pt x="21" y="11"/>
                      </a:lnTo>
                      <a:lnTo>
                        <a:pt x="25" y="11"/>
                      </a:lnTo>
                      <a:lnTo>
                        <a:pt x="29" y="9"/>
                      </a:lnTo>
                      <a:lnTo>
                        <a:pt x="25" y="9"/>
                      </a:lnTo>
                      <a:lnTo>
                        <a:pt x="22" y="9"/>
                      </a:lnTo>
                      <a:lnTo>
                        <a:pt x="19" y="7"/>
                      </a:lnTo>
                      <a:lnTo>
                        <a:pt x="13" y="7"/>
                      </a:lnTo>
                      <a:lnTo>
                        <a:pt x="10" y="8"/>
                      </a:lnTo>
                      <a:lnTo>
                        <a:pt x="8" y="7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5F3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71" name="Freeform 1387"/>
                <p:cNvSpPr>
                  <a:spLocks/>
                </p:cNvSpPr>
                <p:nvPr/>
              </p:nvSpPr>
              <p:spPr bwMode="auto">
                <a:xfrm>
                  <a:off x="2634" y="1920"/>
                  <a:ext cx="27" cy="11"/>
                </a:xfrm>
                <a:custGeom>
                  <a:avLst/>
                  <a:gdLst>
                    <a:gd name="T0" fmla="*/ 0 w 27"/>
                    <a:gd name="T1" fmla="*/ 0 h 11"/>
                    <a:gd name="T2" fmla="*/ 3 w 27"/>
                    <a:gd name="T3" fmla="*/ 0 h 11"/>
                    <a:gd name="T4" fmla="*/ 6 w 27"/>
                    <a:gd name="T5" fmla="*/ 1 h 11"/>
                    <a:gd name="T6" fmla="*/ 10 w 27"/>
                    <a:gd name="T7" fmla="*/ 2 h 11"/>
                    <a:gd name="T8" fmla="*/ 12 w 27"/>
                    <a:gd name="T9" fmla="*/ 3 h 11"/>
                    <a:gd name="T10" fmla="*/ 15 w 27"/>
                    <a:gd name="T11" fmla="*/ 4 h 11"/>
                    <a:gd name="T12" fmla="*/ 18 w 27"/>
                    <a:gd name="T13" fmla="*/ 4 h 11"/>
                    <a:gd name="T14" fmla="*/ 20 w 27"/>
                    <a:gd name="T15" fmla="*/ 5 h 11"/>
                    <a:gd name="T16" fmla="*/ 24 w 27"/>
                    <a:gd name="T17" fmla="*/ 4 h 11"/>
                    <a:gd name="T18" fmla="*/ 26 w 27"/>
                    <a:gd name="T19" fmla="*/ 3 h 11"/>
                    <a:gd name="T20" fmla="*/ 27 w 27"/>
                    <a:gd name="T21" fmla="*/ 2 h 11"/>
                    <a:gd name="T22" fmla="*/ 26 w 27"/>
                    <a:gd name="T23" fmla="*/ 6 h 11"/>
                    <a:gd name="T24" fmla="*/ 24 w 27"/>
                    <a:gd name="T25" fmla="*/ 9 h 11"/>
                    <a:gd name="T26" fmla="*/ 21 w 27"/>
                    <a:gd name="T27" fmla="*/ 10 h 11"/>
                    <a:gd name="T28" fmla="*/ 18 w 27"/>
                    <a:gd name="T29" fmla="*/ 11 h 11"/>
                    <a:gd name="T30" fmla="*/ 14 w 27"/>
                    <a:gd name="T31" fmla="*/ 10 h 11"/>
                    <a:gd name="T32" fmla="*/ 11 w 27"/>
                    <a:gd name="T33" fmla="*/ 9 h 11"/>
                    <a:gd name="T34" fmla="*/ 9 w 27"/>
                    <a:gd name="T35" fmla="*/ 7 h 11"/>
                    <a:gd name="T36" fmla="*/ 7 w 27"/>
                    <a:gd name="T37" fmla="*/ 6 h 11"/>
                    <a:gd name="T38" fmla="*/ 4 w 27"/>
                    <a:gd name="T39" fmla="*/ 4 h 11"/>
                    <a:gd name="T40" fmla="*/ 0 w 27"/>
                    <a:gd name="T4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7" h="11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5" y="4"/>
                      </a:lnTo>
                      <a:lnTo>
                        <a:pt x="18" y="4"/>
                      </a:lnTo>
                      <a:lnTo>
                        <a:pt x="20" y="5"/>
                      </a:lnTo>
                      <a:lnTo>
                        <a:pt x="24" y="4"/>
                      </a:lnTo>
                      <a:lnTo>
                        <a:pt x="26" y="3"/>
                      </a:lnTo>
                      <a:lnTo>
                        <a:pt x="27" y="2"/>
                      </a:lnTo>
                      <a:lnTo>
                        <a:pt x="26" y="6"/>
                      </a:lnTo>
                      <a:lnTo>
                        <a:pt x="24" y="9"/>
                      </a:lnTo>
                      <a:lnTo>
                        <a:pt x="21" y="10"/>
                      </a:lnTo>
                      <a:lnTo>
                        <a:pt x="18" y="11"/>
                      </a:lnTo>
                      <a:lnTo>
                        <a:pt x="14" y="10"/>
                      </a:lnTo>
                      <a:lnTo>
                        <a:pt x="11" y="9"/>
                      </a:lnTo>
                      <a:lnTo>
                        <a:pt x="9" y="7"/>
                      </a:lnTo>
                      <a:lnTo>
                        <a:pt x="7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F7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72" name="Freeform 1388"/>
                <p:cNvSpPr>
                  <a:spLocks/>
                </p:cNvSpPr>
                <p:nvPr/>
              </p:nvSpPr>
              <p:spPr bwMode="auto">
                <a:xfrm>
                  <a:off x="2636" y="1919"/>
                  <a:ext cx="23" cy="5"/>
                </a:xfrm>
                <a:custGeom>
                  <a:avLst/>
                  <a:gdLst>
                    <a:gd name="T0" fmla="*/ 0 w 23"/>
                    <a:gd name="T1" fmla="*/ 0 h 5"/>
                    <a:gd name="T2" fmla="*/ 4 w 23"/>
                    <a:gd name="T3" fmla="*/ 1 h 5"/>
                    <a:gd name="T4" fmla="*/ 8 w 23"/>
                    <a:gd name="T5" fmla="*/ 1 h 5"/>
                    <a:gd name="T6" fmla="*/ 11 w 23"/>
                    <a:gd name="T7" fmla="*/ 1 h 5"/>
                    <a:gd name="T8" fmla="*/ 14 w 23"/>
                    <a:gd name="T9" fmla="*/ 3 h 5"/>
                    <a:gd name="T10" fmla="*/ 16 w 23"/>
                    <a:gd name="T11" fmla="*/ 3 h 5"/>
                    <a:gd name="T12" fmla="*/ 20 w 23"/>
                    <a:gd name="T13" fmla="*/ 2 h 5"/>
                    <a:gd name="T14" fmla="*/ 23 w 23"/>
                    <a:gd name="T15" fmla="*/ 2 h 5"/>
                    <a:gd name="T16" fmla="*/ 23 w 23"/>
                    <a:gd name="T17" fmla="*/ 5 h 5"/>
                    <a:gd name="T18" fmla="*/ 21 w 23"/>
                    <a:gd name="T19" fmla="*/ 5 h 5"/>
                    <a:gd name="T20" fmla="*/ 18 w 23"/>
                    <a:gd name="T21" fmla="*/ 5 h 5"/>
                    <a:gd name="T22" fmla="*/ 15 w 23"/>
                    <a:gd name="T23" fmla="*/ 5 h 5"/>
                    <a:gd name="T24" fmla="*/ 14 w 23"/>
                    <a:gd name="T25" fmla="*/ 5 h 5"/>
                    <a:gd name="T26" fmla="*/ 11 w 23"/>
                    <a:gd name="T27" fmla="*/ 3 h 5"/>
                    <a:gd name="T28" fmla="*/ 10 w 23"/>
                    <a:gd name="T29" fmla="*/ 2 h 5"/>
                    <a:gd name="T30" fmla="*/ 7 w 23"/>
                    <a:gd name="T31" fmla="*/ 2 h 5"/>
                    <a:gd name="T32" fmla="*/ 3 w 23"/>
                    <a:gd name="T33" fmla="*/ 1 h 5"/>
                    <a:gd name="T34" fmla="*/ 0 w 23"/>
                    <a:gd name="T3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3" h="5">
                      <a:moveTo>
                        <a:pt x="0" y="0"/>
                      </a:moveTo>
                      <a:lnTo>
                        <a:pt x="4" y="1"/>
                      </a:lnTo>
                      <a:lnTo>
                        <a:pt x="8" y="1"/>
                      </a:lnTo>
                      <a:lnTo>
                        <a:pt x="11" y="1"/>
                      </a:lnTo>
                      <a:lnTo>
                        <a:pt x="14" y="3"/>
                      </a:lnTo>
                      <a:lnTo>
                        <a:pt x="16" y="3"/>
                      </a:lnTo>
                      <a:lnTo>
                        <a:pt x="20" y="2"/>
                      </a:lnTo>
                      <a:lnTo>
                        <a:pt x="23" y="2"/>
                      </a:lnTo>
                      <a:lnTo>
                        <a:pt x="23" y="5"/>
                      </a:lnTo>
                      <a:lnTo>
                        <a:pt x="21" y="5"/>
                      </a:lnTo>
                      <a:lnTo>
                        <a:pt x="18" y="5"/>
                      </a:lnTo>
                      <a:lnTo>
                        <a:pt x="15" y="5"/>
                      </a:lnTo>
                      <a:lnTo>
                        <a:pt x="14" y="5"/>
                      </a:lnTo>
                      <a:lnTo>
                        <a:pt x="11" y="3"/>
                      </a:lnTo>
                      <a:lnTo>
                        <a:pt x="10" y="2"/>
                      </a:lnTo>
                      <a:lnTo>
                        <a:pt x="7" y="2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73" name="Freeform 1389"/>
                <p:cNvSpPr>
                  <a:spLocks/>
                </p:cNvSpPr>
                <p:nvPr/>
              </p:nvSpPr>
              <p:spPr bwMode="auto">
                <a:xfrm>
                  <a:off x="2562" y="1788"/>
                  <a:ext cx="127" cy="109"/>
                </a:xfrm>
                <a:custGeom>
                  <a:avLst/>
                  <a:gdLst>
                    <a:gd name="T0" fmla="*/ 5 w 127"/>
                    <a:gd name="T1" fmla="*/ 109 h 109"/>
                    <a:gd name="T2" fmla="*/ 2 w 127"/>
                    <a:gd name="T3" fmla="*/ 76 h 109"/>
                    <a:gd name="T4" fmla="*/ 0 w 127"/>
                    <a:gd name="T5" fmla="*/ 58 h 109"/>
                    <a:gd name="T6" fmla="*/ 2 w 127"/>
                    <a:gd name="T7" fmla="*/ 38 h 109"/>
                    <a:gd name="T8" fmla="*/ 5 w 127"/>
                    <a:gd name="T9" fmla="*/ 21 h 109"/>
                    <a:gd name="T10" fmla="*/ 14 w 127"/>
                    <a:gd name="T11" fmla="*/ 12 h 109"/>
                    <a:gd name="T12" fmla="*/ 29 w 127"/>
                    <a:gd name="T13" fmla="*/ 4 h 109"/>
                    <a:gd name="T14" fmla="*/ 39 w 127"/>
                    <a:gd name="T15" fmla="*/ 1 h 109"/>
                    <a:gd name="T16" fmla="*/ 46 w 127"/>
                    <a:gd name="T17" fmla="*/ 0 h 109"/>
                    <a:gd name="T18" fmla="*/ 66 w 127"/>
                    <a:gd name="T19" fmla="*/ 0 h 109"/>
                    <a:gd name="T20" fmla="*/ 79 w 127"/>
                    <a:gd name="T21" fmla="*/ 2 h 109"/>
                    <a:gd name="T22" fmla="*/ 92 w 127"/>
                    <a:gd name="T23" fmla="*/ 5 h 109"/>
                    <a:gd name="T24" fmla="*/ 103 w 127"/>
                    <a:gd name="T25" fmla="*/ 9 h 109"/>
                    <a:gd name="T26" fmla="*/ 116 w 127"/>
                    <a:gd name="T27" fmla="*/ 16 h 109"/>
                    <a:gd name="T28" fmla="*/ 124 w 127"/>
                    <a:gd name="T29" fmla="*/ 22 h 109"/>
                    <a:gd name="T30" fmla="*/ 127 w 127"/>
                    <a:gd name="T31" fmla="*/ 34 h 109"/>
                    <a:gd name="T32" fmla="*/ 125 w 127"/>
                    <a:gd name="T33" fmla="*/ 49 h 109"/>
                    <a:gd name="T34" fmla="*/ 115 w 127"/>
                    <a:gd name="T35" fmla="*/ 39 h 109"/>
                    <a:gd name="T36" fmla="*/ 101 w 127"/>
                    <a:gd name="T37" fmla="*/ 35 h 109"/>
                    <a:gd name="T38" fmla="*/ 94 w 127"/>
                    <a:gd name="T39" fmla="*/ 32 h 109"/>
                    <a:gd name="T40" fmla="*/ 87 w 127"/>
                    <a:gd name="T41" fmla="*/ 31 h 109"/>
                    <a:gd name="T42" fmla="*/ 80 w 127"/>
                    <a:gd name="T43" fmla="*/ 27 h 109"/>
                    <a:gd name="T44" fmla="*/ 73 w 127"/>
                    <a:gd name="T45" fmla="*/ 22 h 109"/>
                    <a:gd name="T46" fmla="*/ 59 w 127"/>
                    <a:gd name="T47" fmla="*/ 14 h 109"/>
                    <a:gd name="T48" fmla="*/ 64 w 127"/>
                    <a:gd name="T49" fmla="*/ 21 h 109"/>
                    <a:gd name="T50" fmla="*/ 64 w 127"/>
                    <a:gd name="T51" fmla="*/ 32 h 109"/>
                    <a:gd name="T52" fmla="*/ 62 w 127"/>
                    <a:gd name="T53" fmla="*/ 44 h 109"/>
                    <a:gd name="T54" fmla="*/ 57 w 127"/>
                    <a:gd name="T55" fmla="*/ 53 h 109"/>
                    <a:gd name="T56" fmla="*/ 51 w 127"/>
                    <a:gd name="T57" fmla="*/ 60 h 109"/>
                    <a:gd name="T58" fmla="*/ 45 w 127"/>
                    <a:gd name="T59" fmla="*/ 69 h 109"/>
                    <a:gd name="T60" fmla="*/ 43 w 127"/>
                    <a:gd name="T61" fmla="*/ 75 h 109"/>
                    <a:gd name="T62" fmla="*/ 39 w 127"/>
                    <a:gd name="T63" fmla="*/ 83 h 109"/>
                    <a:gd name="T64" fmla="*/ 39 w 127"/>
                    <a:gd name="T65" fmla="*/ 92 h 109"/>
                    <a:gd name="T66" fmla="*/ 30 w 127"/>
                    <a:gd name="T67" fmla="*/ 95 h 109"/>
                    <a:gd name="T68" fmla="*/ 28 w 127"/>
                    <a:gd name="T69" fmla="*/ 87 h 109"/>
                    <a:gd name="T70" fmla="*/ 27 w 127"/>
                    <a:gd name="T71" fmla="*/ 79 h 109"/>
                    <a:gd name="T72" fmla="*/ 25 w 127"/>
                    <a:gd name="T73" fmla="*/ 67 h 109"/>
                    <a:gd name="T74" fmla="*/ 21 w 127"/>
                    <a:gd name="T75" fmla="*/ 61 h 109"/>
                    <a:gd name="T76" fmla="*/ 15 w 127"/>
                    <a:gd name="T77" fmla="*/ 59 h 109"/>
                    <a:gd name="T78" fmla="*/ 9 w 127"/>
                    <a:gd name="T79" fmla="*/ 64 h 109"/>
                    <a:gd name="T80" fmla="*/ 6 w 127"/>
                    <a:gd name="T81" fmla="*/ 73 h 109"/>
                    <a:gd name="T82" fmla="*/ 5 w 127"/>
                    <a:gd name="T83" fmla="*/ 82 h 109"/>
                    <a:gd name="T84" fmla="*/ 7 w 127"/>
                    <a:gd name="T85" fmla="*/ 96 h 109"/>
                    <a:gd name="T86" fmla="*/ 11 w 127"/>
                    <a:gd name="T87" fmla="*/ 103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27" h="109">
                      <a:moveTo>
                        <a:pt x="11" y="103"/>
                      </a:moveTo>
                      <a:lnTo>
                        <a:pt x="5" y="109"/>
                      </a:lnTo>
                      <a:lnTo>
                        <a:pt x="2" y="100"/>
                      </a:lnTo>
                      <a:lnTo>
                        <a:pt x="2" y="76"/>
                      </a:lnTo>
                      <a:lnTo>
                        <a:pt x="1" y="66"/>
                      </a:lnTo>
                      <a:lnTo>
                        <a:pt x="0" y="58"/>
                      </a:lnTo>
                      <a:lnTo>
                        <a:pt x="1" y="48"/>
                      </a:lnTo>
                      <a:lnTo>
                        <a:pt x="2" y="38"/>
                      </a:lnTo>
                      <a:lnTo>
                        <a:pt x="3" y="25"/>
                      </a:lnTo>
                      <a:lnTo>
                        <a:pt x="5" y="21"/>
                      </a:lnTo>
                      <a:lnTo>
                        <a:pt x="9" y="17"/>
                      </a:lnTo>
                      <a:lnTo>
                        <a:pt x="14" y="12"/>
                      </a:lnTo>
                      <a:lnTo>
                        <a:pt x="20" y="8"/>
                      </a:lnTo>
                      <a:lnTo>
                        <a:pt x="29" y="4"/>
                      </a:lnTo>
                      <a:lnTo>
                        <a:pt x="35" y="2"/>
                      </a:lnTo>
                      <a:lnTo>
                        <a:pt x="39" y="1"/>
                      </a:lnTo>
                      <a:lnTo>
                        <a:pt x="43" y="1"/>
                      </a:lnTo>
                      <a:lnTo>
                        <a:pt x="46" y="0"/>
                      </a:lnTo>
                      <a:lnTo>
                        <a:pt x="57" y="0"/>
                      </a:lnTo>
                      <a:lnTo>
                        <a:pt x="66" y="0"/>
                      </a:lnTo>
                      <a:lnTo>
                        <a:pt x="74" y="1"/>
                      </a:lnTo>
                      <a:lnTo>
                        <a:pt x="79" y="2"/>
                      </a:lnTo>
                      <a:lnTo>
                        <a:pt x="85" y="3"/>
                      </a:lnTo>
                      <a:lnTo>
                        <a:pt x="92" y="5"/>
                      </a:lnTo>
                      <a:lnTo>
                        <a:pt x="97" y="7"/>
                      </a:lnTo>
                      <a:lnTo>
                        <a:pt x="103" y="9"/>
                      </a:lnTo>
                      <a:lnTo>
                        <a:pt x="109" y="11"/>
                      </a:lnTo>
                      <a:lnTo>
                        <a:pt x="116" y="16"/>
                      </a:lnTo>
                      <a:lnTo>
                        <a:pt x="121" y="19"/>
                      </a:lnTo>
                      <a:lnTo>
                        <a:pt x="124" y="22"/>
                      </a:lnTo>
                      <a:lnTo>
                        <a:pt x="126" y="28"/>
                      </a:lnTo>
                      <a:lnTo>
                        <a:pt x="127" y="34"/>
                      </a:lnTo>
                      <a:lnTo>
                        <a:pt x="126" y="45"/>
                      </a:lnTo>
                      <a:lnTo>
                        <a:pt x="125" y="49"/>
                      </a:lnTo>
                      <a:lnTo>
                        <a:pt x="122" y="43"/>
                      </a:lnTo>
                      <a:lnTo>
                        <a:pt x="115" y="39"/>
                      </a:lnTo>
                      <a:lnTo>
                        <a:pt x="106" y="37"/>
                      </a:lnTo>
                      <a:lnTo>
                        <a:pt x="101" y="35"/>
                      </a:lnTo>
                      <a:lnTo>
                        <a:pt x="97" y="33"/>
                      </a:lnTo>
                      <a:lnTo>
                        <a:pt x="94" y="32"/>
                      </a:lnTo>
                      <a:lnTo>
                        <a:pt x="91" y="32"/>
                      </a:lnTo>
                      <a:lnTo>
                        <a:pt x="87" y="31"/>
                      </a:lnTo>
                      <a:lnTo>
                        <a:pt x="84" y="30"/>
                      </a:lnTo>
                      <a:lnTo>
                        <a:pt x="80" y="27"/>
                      </a:lnTo>
                      <a:lnTo>
                        <a:pt x="78" y="25"/>
                      </a:lnTo>
                      <a:lnTo>
                        <a:pt x="73" y="22"/>
                      </a:lnTo>
                      <a:lnTo>
                        <a:pt x="68" y="18"/>
                      </a:lnTo>
                      <a:lnTo>
                        <a:pt x="59" y="14"/>
                      </a:lnTo>
                      <a:lnTo>
                        <a:pt x="62" y="17"/>
                      </a:lnTo>
                      <a:lnTo>
                        <a:pt x="64" y="21"/>
                      </a:lnTo>
                      <a:lnTo>
                        <a:pt x="64" y="25"/>
                      </a:lnTo>
                      <a:lnTo>
                        <a:pt x="64" y="32"/>
                      </a:lnTo>
                      <a:lnTo>
                        <a:pt x="63" y="38"/>
                      </a:lnTo>
                      <a:lnTo>
                        <a:pt x="62" y="44"/>
                      </a:lnTo>
                      <a:lnTo>
                        <a:pt x="60" y="50"/>
                      </a:lnTo>
                      <a:lnTo>
                        <a:pt x="57" y="53"/>
                      </a:lnTo>
                      <a:lnTo>
                        <a:pt x="55" y="57"/>
                      </a:lnTo>
                      <a:lnTo>
                        <a:pt x="51" y="60"/>
                      </a:lnTo>
                      <a:lnTo>
                        <a:pt x="49" y="63"/>
                      </a:lnTo>
                      <a:lnTo>
                        <a:pt x="45" y="69"/>
                      </a:lnTo>
                      <a:lnTo>
                        <a:pt x="44" y="73"/>
                      </a:lnTo>
                      <a:lnTo>
                        <a:pt x="43" y="75"/>
                      </a:lnTo>
                      <a:lnTo>
                        <a:pt x="41" y="80"/>
                      </a:lnTo>
                      <a:lnTo>
                        <a:pt x="39" y="83"/>
                      </a:lnTo>
                      <a:lnTo>
                        <a:pt x="40" y="88"/>
                      </a:lnTo>
                      <a:lnTo>
                        <a:pt x="39" y="92"/>
                      </a:lnTo>
                      <a:lnTo>
                        <a:pt x="37" y="96"/>
                      </a:lnTo>
                      <a:lnTo>
                        <a:pt x="30" y="95"/>
                      </a:lnTo>
                      <a:lnTo>
                        <a:pt x="29" y="91"/>
                      </a:lnTo>
                      <a:lnTo>
                        <a:pt x="28" y="87"/>
                      </a:lnTo>
                      <a:lnTo>
                        <a:pt x="27" y="83"/>
                      </a:lnTo>
                      <a:lnTo>
                        <a:pt x="27" y="79"/>
                      </a:lnTo>
                      <a:lnTo>
                        <a:pt x="27" y="75"/>
                      </a:lnTo>
                      <a:lnTo>
                        <a:pt x="25" y="67"/>
                      </a:lnTo>
                      <a:lnTo>
                        <a:pt x="23" y="64"/>
                      </a:lnTo>
                      <a:lnTo>
                        <a:pt x="21" y="61"/>
                      </a:lnTo>
                      <a:lnTo>
                        <a:pt x="17" y="59"/>
                      </a:lnTo>
                      <a:lnTo>
                        <a:pt x="15" y="59"/>
                      </a:lnTo>
                      <a:lnTo>
                        <a:pt x="11" y="61"/>
                      </a:lnTo>
                      <a:lnTo>
                        <a:pt x="9" y="64"/>
                      </a:lnTo>
                      <a:lnTo>
                        <a:pt x="7" y="68"/>
                      </a:lnTo>
                      <a:lnTo>
                        <a:pt x="6" y="73"/>
                      </a:lnTo>
                      <a:lnTo>
                        <a:pt x="6" y="76"/>
                      </a:lnTo>
                      <a:lnTo>
                        <a:pt x="5" y="82"/>
                      </a:lnTo>
                      <a:lnTo>
                        <a:pt x="6" y="90"/>
                      </a:lnTo>
                      <a:lnTo>
                        <a:pt x="7" y="96"/>
                      </a:lnTo>
                      <a:lnTo>
                        <a:pt x="10" y="100"/>
                      </a:lnTo>
                      <a:lnTo>
                        <a:pt x="11" y="103"/>
                      </a:lnTo>
                      <a:close/>
                    </a:path>
                  </a:pathLst>
                </a:custGeom>
                <a:solidFill>
                  <a:srgbClr val="3F1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74" name="Freeform 1390"/>
                <p:cNvSpPr>
                  <a:spLocks/>
                </p:cNvSpPr>
                <p:nvPr/>
              </p:nvSpPr>
              <p:spPr bwMode="auto">
                <a:xfrm>
                  <a:off x="2592" y="1791"/>
                  <a:ext cx="95" cy="79"/>
                </a:xfrm>
                <a:custGeom>
                  <a:avLst/>
                  <a:gdLst>
                    <a:gd name="T0" fmla="*/ 9 w 95"/>
                    <a:gd name="T1" fmla="*/ 73 h 79"/>
                    <a:gd name="T2" fmla="*/ 4 w 95"/>
                    <a:gd name="T3" fmla="*/ 79 h 79"/>
                    <a:gd name="T4" fmla="*/ 4 w 95"/>
                    <a:gd name="T5" fmla="*/ 70 h 79"/>
                    <a:gd name="T6" fmla="*/ 3 w 95"/>
                    <a:gd name="T7" fmla="*/ 66 h 79"/>
                    <a:gd name="T8" fmla="*/ 5 w 95"/>
                    <a:gd name="T9" fmla="*/ 51 h 79"/>
                    <a:gd name="T10" fmla="*/ 5 w 95"/>
                    <a:gd name="T11" fmla="*/ 44 h 79"/>
                    <a:gd name="T12" fmla="*/ 8 w 95"/>
                    <a:gd name="T13" fmla="*/ 45 h 79"/>
                    <a:gd name="T14" fmla="*/ 9 w 95"/>
                    <a:gd name="T15" fmla="*/ 50 h 79"/>
                    <a:gd name="T16" fmla="*/ 6 w 95"/>
                    <a:gd name="T17" fmla="*/ 57 h 79"/>
                    <a:gd name="T18" fmla="*/ 9 w 95"/>
                    <a:gd name="T19" fmla="*/ 60 h 79"/>
                    <a:gd name="T20" fmla="*/ 15 w 95"/>
                    <a:gd name="T21" fmla="*/ 61 h 79"/>
                    <a:gd name="T22" fmla="*/ 24 w 95"/>
                    <a:gd name="T23" fmla="*/ 46 h 79"/>
                    <a:gd name="T24" fmla="*/ 18 w 95"/>
                    <a:gd name="T25" fmla="*/ 46 h 79"/>
                    <a:gd name="T26" fmla="*/ 19 w 95"/>
                    <a:gd name="T27" fmla="*/ 42 h 79"/>
                    <a:gd name="T28" fmla="*/ 20 w 95"/>
                    <a:gd name="T29" fmla="*/ 45 h 79"/>
                    <a:gd name="T30" fmla="*/ 25 w 95"/>
                    <a:gd name="T31" fmla="*/ 38 h 79"/>
                    <a:gd name="T32" fmla="*/ 28 w 95"/>
                    <a:gd name="T33" fmla="*/ 30 h 79"/>
                    <a:gd name="T34" fmla="*/ 30 w 95"/>
                    <a:gd name="T35" fmla="*/ 29 h 79"/>
                    <a:gd name="T36" fmla="*/ 31 w 95"/>
                    <a:gd name="T37" fmla="*/ 19 h 79"/>
                    <a:gd name="T38" fmla="*/ 31 w 95"/>
                    <a:gd name="T39" fmla="*/ 13 h 79"/>
                    <a:gd name="T40" fmla="*/ 26 w 95"/>
                    <a:gd name="T41" fmla="*/ 10 h 79"/>
                    <a:gd name="T42" fmla="*/ 18 w 95"/>
                    <a:gd name="T43" fmla="*/ 6 h 79"/>
                    <a:gd name="T44" fmla="*/ 10 w 95"/>
                    <a:gd name="T45" fmla="*/ 2 h 79"/>
                    <a:gd name="T46" fmla="*/ 12 w 95"/>
                    <a:gd name="T47" fmla="*/ 0 h 79"/>
                    <a:gd name="T48" fmla="*/ 22 w 95"/>
                    <a:gd name="T49" fmla="*/ 1 h 79"/>
                    <a:gd name="T50" fmla="*/ 30 w 95"/>
                    <a:gd name="T51" fmla="*/ 3 h 79"/>
                    <a:gd name="T52" fmla="*/ 26 w 95"/>
                    <a:gd name="T53" fmla="*/ 4 h 79"/>
                    <a:gd name="T54" fmla="*/ 35 w 95"/>
                    <a:gd name="T55" fmla="*/ 4 h 79"/>
                    <a:gd name="T56" fmla="*/ 42 w 95"/>
                    <a:gd name="T57" fmla="*/ 5 h 79"/>
                    <a:gd name="T58" fmla="*/ 36 w 95"/>
                    <a:gd name="T59" fmla="*/ 7 h 79"/>
                    <a:gd name="T60" fmla="*/ 43 w 95"/>
                    <a:gd name="T61" fmla="*/ 7 h 79"/>
                    <a:gd name="T62" fmla="*/ 32 w 95"/>
                    <a:gd name="T63" fmla="*/ 9 h 79"/>
                    <a:gd name="T64" fmla="*/ 40 w 95"/>
                    <a:gd name="T65" fmla="*/ 11 h 79"/>
                    <a:gd name="T66" fmla="*/ 53 w 95"/>
                    <a:gd name="T67" fmla="*/ 14 h 79"/>
                    <a:gd name="T68" fmla="*/ 50 w 95"/>
                    <a:gd name="T69" fmla="*/ 10 h 79"/>
                    <a:gd name="T70" fmla="*/ 60 w 95"/>
                    <a:gd name="T71" fmla="*/ 13 h 79"/>
                    <a:gd name="T72" fmla="*/ 67 w 95"/>
                    <a:gd name="T73" fmla="*/ 16 h 79"/>
                    <a:gd name="T74" fmla="*/ 76 w 95"/>
                    <a:gd name="T75" fmla="*/ 22 h 79"/>
                    <a:gd name="T76" fmla="*/ 76 w 95"/>
                    <a:gd name="T77" fmla="*/ 24 h 79"/>
                    <a:gd name="T78" fmla="*/ 85 w 95"/>
                    <a:gd name="T79" fmla="*/ 29 h 79"/>
                    <a:gd name="T80" fmla="*/ 91 w 95"/>
                    <a:gd name="T81" fmla="*/ 35 h 79"/>
                    <a:gd name="T82" fmla="*/ 95 w 95"/>
                    <a:gd name="T83" fmla="*/ 46 h 79"/>
                    <a:gd name="T84" fmla="*/ 85 w 95"/>
                    <a:gd name="T85" fmla="*/ 36 h 79"/>
                    <a:gd name="T86" fmla="*/ 70 w 95"/>
                    <a:gd name="T87" fmla="*/ 32 h 79"/>
                    <a:gd name="T88" fmla="*/ 64 w 95"/>
                    <a:gd name="T89" fmla="*/ 29 h 79"/>
                    <a:gd name="T90" fmla="*/ 57 w 95"/>
                    <a:gd name="T91" fmla="*/ 28 h 79"/>
                    <a:gd name="T92" fmla="*/ 50 w 95"/>
                    <a:gd name="T93" fmla="*/ 24 h 79"/>
                    <a:gd name="T94" fmla="*/ 43 w 95"/>
                    <a:gd name="T95" fmla="*/ 19 h 79"/>
                    <a:gd name="T96" fmla="*/ 29 w 95"/>
                    <a:gd name="T97" fmla="*/ 11 h 79"/>
                    <a:gd name="T98" fmla="*/ 34 w 95"/>
                    <a:gd name="T99" fmla="*/ 18 h 79"/>
                    <a:gd name="T100" fmla="*/ 34 w 95"/>
                    <a:gd name="T101" fmla="*/ 29 h 79"/>
                    <a:gd name="T102" fmla="*/ 32 w 95"/>
                    <a:gd name="T103" fmla="*/ 41 h 79"/>
                    <a:gd name="T104" fmla="*/ 27 w 95"/>
                    <a:gd name="T105" fmla="*/ 50 h 79"/>
                    <a:gd name="T106" fmla="*/ 21 w 95"/>
                    <a:gd name="T107" fmla="*/ 57 h 79"/>
                    <a:gd name="T108" fmla="*/ 15 w 95"/>
                    <a:gd name="T109" fmla="*/ 66 h 79"/>
                    <a:gd name="T110" fmla="*/ 12 w 95"/>
                    <a:gd name="T111" fmla="*/ 73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95" h="79">
                      <a:moveTo>
                        <a:pt x="12" y="70"/>
                      </a:moveTo>
                      <a:lnTo>
                        <a:pt x="9" y="73"/>
                      </a:lnTo>
                      <a:lnTo>
                        <a:pt x="11" y="67"/>
                      </a:lnTo>
                      <a:lnTo>
                        <a:pt x="4" y="79"/>
                      </a:lnTo>
                      <a:lnTo>
                        <a:pt x="9" y="65"/>
                      </a:lnTo>
                      <a:lnTo>
                        <a:pt x="4" y="70"/>
                      </a:lnTo>
                      <a:lnTo>
                        <a:pt x="6" y="61"/>
                      </a:lnTo>
                      <a:lnTo>
                        <a:pt x="3" y="66"/>
                      </a:lnTo>
                      <a:lnTo>
                        <a:pt x="4" y="57"/>
                      </a:lnTo>
                      <a:lnTo>
                        <a:pt x="5" y="51"/>
                      </a:lnTo>
                      <a:lnTo>
                        <a:pt x="0" y="58"/>
                      </a:lnTo>
                      <a:lnTo>
                        <a:pt x="5" y="44"/>
                      </a:lnTo>
                      <a:lnTo>
                        <a:pt x="13" y="36"/>
                      </a:lnTo>
                      <a:lnTo>
                        <a:pt x="8" y="45"/>
                      </a:lnTo>
                      <a:lnTo>
                        <a:pt x="17" y="35"/>
                      </a:lnTo>
                      <a:lnTo>
                        <a:pt x="9" y="50"/>
                      </a:lnTo>
                      <a:lnTo>
                        <a:pt x="15" y="44"/>
                      </a:lnTo>
                      <a:lnTo>
                        <a:pt x="6" y="57"/>
                      </a:lnTo>
                      <a:lnTo>
                        <a:pt x="15" y="50"/>
                      </a:lnTo>
                      <a:lnTo>
                        <a:pt x="9" y="60"/>
                      </a:lnTo>
                      <a:lnTo>
                        <a:pt x="17" y="52"/>
                      </a:lnTo>
                      <a:lnTo>
                        <a:pt x="15" y="61"/>
                      </a:lnTo>
                      <a:lnTo>
                        <a:pt x="20" y="52"/>
                      </a:lnTo>
                      <a:lnTo>
                        <a:pt x="24" y="46"/>
                      </a:lnTo>
                      <a:lnTo>
                        <a:pt x="18" y="50"/>
                      </a:lnTo>
                      <a:lnTo>
                        <a:pt x="18" y="46"/>
                      </a:lnTo>
                      <a:lnTo>
                        <a:pt x="14" y="49"/>
                      </a:lnTo>
                      <a:lnTo>
                        <a:pt x="19" y="42"/>
                      </a:lnTo>
                      <a:lnTo>
                        <a:pt x="21" y="40"/>
                      </a:lnTo>
                      <a:lnTo>
                        <a:pt x="20" y="45"/>
                      </a:lnTo>
                      <a:lnTo>
                        <a:pt x="23" y="41"/>
                      </a:lnTo>
                      <a:lnTo>
                        <a:pt x="25" y="38"/>
                      </a:lnTo>
                      <a:lnTo>
                        <a:pt x="27" y="33"/>
                      </a:lnTo>
                      <a:lnTo>
                        <a:pt x="28" y="30"/>
                      </a:lnTo>
                      <a:lnTo>
                        <a:pt x="30" y="25"/>
                      </a:lnTo>
                      <a:lnTo>
                        <a:pt x="30" y="29"/>
                      </a:lnTo>
                      <a:lnTo>
                        <a:pt x="31" y="23"/>
                      </a:lnTo>
                      <a:lnTo>
                        <a:pt x="31" y="19"/>
                      </a:lnTo>
                      <a:lnTo>
                        <a:pt x="31" y="16"/>
                      </a:lnTo>
                      <a:lnTo>
                        <a:pt x="31" y="13"/>
                      </a:lnTo>
                      <a:lnTo>
                        <a:pt x="29" y="12"/>
                      </a:lnTo>
                      <a:lnTo>
                        <a:pt x="26" y="10"/>
                      </a:lnTo>
                      <a:lnTo>
                        <a:pt x="22" y="8"/>
                      </a:lnTo>
                      <a:lnTo>
                        <a:pt x="18" y="6"/>
                      </a:lnTo>
                      <a:lnTo>
                        <a:pt x="14" y="5"/>
                      </a:lnTo>
                      <a:lnTo>
                        <a:pt x="10" y="2"/>
                      </a:lnTo>
                      <a:lnTo>
                        <a:pt x="15" y="4"/>
                      </a:lnTo>
                      <a:lnTo>
                        <a:pt x="12" y="0"/>
                      </a:lnTo>
                      <a:lnTo>
                        <a:pt x="16" y="1"/>
                      </a:lnTo>
                      <a:lnTo>
                        <a:pt x="22" y="1"/>
                      </a:lnTo>
                      <a:lnTo>
                        <a:pt x="26" y="2"/>
                      </a:lnTo>
                      <a:lnTo>
                        <a:pt x="30" y="3"/>
                      </a:lnTo>
                      <a:lnTo>
                        <a:pt x="24" y="4"/>
                      </a:lnTo>
                      <a:lnTo>
                        <a:pt x="26" y="4"/>
                      </a:lnTo>
                      <a:lnTo>
                        <a:pt x="30" y="4"/>
                      </a:lnTo>
                      <a:lnTo>
                        <a:pt x="35" y="4"/>
                      </a:lnTo>
                      <a:lnTo>
                        <a:pt x="39" y="4"/>
                      </a:lnTo>
                      <a:lnTo>
                        <a:pt x="42" y="5"/>
                      </a:lnTo>
                      <a:lnTo>
                        <a:pt x="32" y="6"/>
                      </a:lnTo>
                      <a:lnTo>
                        <a:pt x="36" y="7"/>
                      </a:lnTo>
                      <a:lnTo>
                        <a:pt x="39" y="7"/>
                      </a:lnTo>
                      <a:lnTo>
                        <a:pt x="43" y="7"/>
                      </a:lnTo>
                      <a:lnTo>
                        <a:pt x="36" y="8"/>
                      </a:lnTo>
                      <a:lnTo>
                        <a:pt x="32" y="9"/>
                      </a:lnTo>
                      <a:lnTo>
                        <a:pt x="37" y="10"/>
                      </a:lnTo>
                      <a:lnTo>
                        <a:pt x="40" y="11"/>
                      </a:lnTo>
                      <a:lnTo>
                        <a:pt x="44" y="12"/>
                      </a:lnTo>
                      <a:lnTo>
                        <a:pt x="53" y="14"/>
                      </a:lnTo>
                      <a:lnTo>
                        <a:pt x="43" y="10"/>
                      </a:lnTo>
                      <a:lnTo>
                        <a:pt x="50" y="10"/>
                      </a:lnTo>
                      <a:lnTo>
                        <a:pt x="55" y="11"/>
                      </a:lnTo>
                      <a:lnTo>
                        <a:pt x="60" y="13"/>
                      </a:lnTo>
                      <a:lnTo>
                        <a:pt x="64" y="15"/>
                      </a:lnTo>
                      <a:lnTo>
                        <a:pt x="67" y="16"/>
                      </a:lnTo>
                      <a:lnTo>
                        <a:pt x="72" y="19"/>
                      </a:lnTo>
                      <a:lnTo>
                        <a:pt x="76" y="22"/>
                      </a:lnTo>
                      <a:lnTo>
                        <a:pt x="65" y="19"/>
                      </a:lnTo>
                      <a:lnTo>
                        <a:pt x="76" y="24"/>
                      </a:lnTo>
                      <a:lnTo>
                        <a:pt x="82" y="26"/>
                      </a:lnTo>
                      <a:lnTo>
                        <a:pt x="85" y="29"/>
                      </a:lnTo>
                      <a:lnTo>
                        <a:pt x="88" y="32"/>
                      </a:lnTo>
                      <a:lnTo>
                        <a:pt x="91" y="35"/>
                      </a:lnTo>
                      <a:lnTo>
                        <a:pt x="93" y="39"/>
                      </a:lnTo>
                      <a:lnTo>
                        <a:pt x="95" y="46"/>
                      </a:lnTo>
                      <a:lnTo>
                        <a:pt x="92" y="40"/>
                      </a:lnTo>
                      <a:lnTo>
                        <a:pt x="85" y="36"/>
                      </a:lnTo>
                      <a:lnTo>
                        <a:pt x="76" y="34"/>
                      </a:lnTo>
                      <a:lnTo>
                        <a:pt x="70" y="32"/>
                      </a:lnTo>
                      <a:lnTo>
                        <a:pt x="67" y="30"/>
                      </a:lnTo>
                      <a:lnTo>
                        <a:pt x="64" y="29"/>
                      </a:lnTo>
                      <a:lnTo>
                        <a:pt x="61" y="29"/>
                      </a:lnTo>
                      <a:lnTo>
                        <a:pt x="57" y="28"/>
                      </a:lnTo>
                      <a:lnTo>
                        <a:pt x="54" y="27"/>
                      </a:lnTo>
                      <a:lnTo>
                        <a:pt x="50" y="24"/>
                      </a:lnTo>
                      <a:lnTo>
                        <a:pt x="48" y="22"/>
                      </a:lnTo>
                      <a:lnTo>
                        <a:pt x="43" y="19"/>
                      </a:lnTo>
                      <a:lnTo>
                        <a:pt x="38" y="15"/>
                      </a:lnTo>
                      <a:lnTo>
                        <a:pt x="29" y="11"/>
                      </a:lnTo>
                      <a:lnTo>
                        <a:pt x="32" y="14"/>
                      </a:lnTo>
                      <a:lnTo>
                        <a:pt x="34" y="18"/>
                      </a:lnTo>
                      <a:lnTo>
                        <a:pt x="34" y="23"/>
                      </a:lnTo>
                      <a:lnTo>
                        <a:pt x="34" y="29"/>
                      </a:lnTo>
                      <a:lnTo>
                        <a:pt x="33" y="35"/>
                      </a:lnTo>
                      <a:lnTo>
                        <a:pt x="32" y="41"/>
                      </a:lnTo>
                      <a:lnTo>
                        <a:pt x="30" y="47"/>
                      </a:lnTo>
                      <a:lnTo>
                        <a:pt x="27" y="50"/>
                      </a:lnTo>
                      <a:lnTo>
                        <a:pt x="25" y="54"/>
                      </a:lnTo>
                      <a:lnTo>
                        <a:pt x="21" y="57"/>
                      </a:lnTo>
                      <a:lnTo>
                        <a:pt x="18" y="60"/>
                      </a:lnTo>
                      <a:lnTo>
                        <a:pt x="15" y="66"/>
                      </a:lnTo>
                      <a:lnTo>
                        <a:pt x="13" y="70"/>
                      </a:lnTo>
                      <a:lnTo>
                        <a:pt x="12" y="73"/>
                      </a:lnTo>
                      <a:lnTo>
                        <a:pt x="12" y="70"/>
                      </a:lnTo>
                      <a:close/>
                    </a:path>
                  </a:pathLst>
                </a:custGeom>
                <a:solidFill>
                  <a:srgbClr val="7F3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75" name="Freeform 1391"/>
                <p:cNvSpPr>
                  <a:spLocks/>
                </p:cNvSpPr>
                <p:nvPr/>
              </p:nvSpPr>
              <p:spPr bwMode="auto">
                <a:xfrm>
                  <a:off x="2574" y="1892"/>
                  <a:ext cx="48" cy="52"/>
                </a:xfrm>
                <a:custGeom>
                  <a:avLst/>
                  <a:gdLst>
                    <a:gd name="T0" fmla="*/ 0 w 48"/>
                    <a:gd name="T1" fmla="*/ 0 h 52"/>
                    <a:gd name="T2" fmla="*/ 3 w 48"/>
                    <a:gd name="T3" fmla="*/ 3 h 52"/>
                    <a:gd name="T4" fmla="*/ 5 w 48"/>
                    <a:gd name="T5" fmla="*/ 4 h 52"/>
                    <a:gd name="T6" fmla="*/ 8 w 48"/>
                    <a:gd name="T7" fmla="*/ 4 h 52"/>
                    <a:gd name="T8" fmla="*/ 10 w 48"/>
                    <a:gd name="T9" fmla="*/ 2 h 52"/>
                    <a:gd name="T10" fmla="*/ 11 w 48"/>
                    <a:gd name="T11" fmla="*/ 0 h 52"/>
                    <a:gd name="T12" fmla="*/ 11 w 48"/>
                    <a:gd name="T13" fmla="*/ 5 h 52"/>
                    <a:gd name="T14" fmla="*/ 13 w 48"/>
                    <a:gd name="T15" fmla="*/ 8 h 52"/>
                    <a:gd name="T16" fmla="*/ 14 w 48"/>
                    <a:gd name="T17" fmla="*/ 11 h 52"/>
                    <a:gd name="T18" fmla="*/ 17 w 48"/>
                    <a:gd name="T19" fmla="*/ 16 h 52"/>
                    <a:gd name="T20" fmla="*/ 19 w 48"/>
                    <a:gd name="T21" fmla="*/ 19 h 52"/>
                    <a:gd name="T22" fmla="*/ 20 w 48"/>
                    <a:gd name="T23" fmla="*/ 22 h 52"/>
                    <a:gd name="T24" fmla="*/ 22 w 48"/>
                    <a:gd name="T25" fmla="*/ 25 h 52"/>
                    <a:gd name="T26" fmla="*/ 27 w 48"/>
                    <a:gd name="T27" fmla="*/ 29 h 52"/>
                    <a:gd name="T28" fmla="*/ 29 w 48"/>
                    <a:gd name="T29" fmla="*/ 32 h 52"/>
                    <a:gd name="T30" fmla="*/ 32 w 48"/>
                    <a:gd name="T31" fmla="*/ 34 h 52"/>
                    <a:gd name="T32" fmla="*/ 33 w 48"/>
                    <a:gd name="T33" fmla="*/ 35 h 52"/>
                    <a:gd name="T34" fmla="*/ 34 w 48"/>
                    <a:gd name="T35" fmla="*/ 39 h 52"/>
                    <a:gd name="T36" fmla="*/ 36 w 48"/>
                    <a:gd name="T37" fmla="*/ 42 h 52"/>
                    <a:gd name="T38" fmla="*/ 38 w 48"/>
                    <a:gd name="T39" fmla="*/ 44 h 52"/>
                    <a:gd name="T40" fmla="*/ 40 w 48"/>
                    <a:gd name="T41" fmla="*/ 47 h 52"/>
                    <a:gd name="T42" fmla="*/ 42 w 48"/>
                    <a:gd name="T43" fmla="*/ 49 h 52"/>
                    <a:gd name="T44" fmla="*/ 45 w 48"/>
                    <a:gd name="T45" fmla="*/ 51 h 52"/>
                    <a:gd name="T46" fmla="*/ 48 w 48"/>
                    <a:gd name="T47" fmla="*/ 52 h 52"/>
                    <a:gd name="T48" fmla="*/ 43 w 48"/>
                    <a:gd name="T49" fmla="*/ 52 h 52"/>
                    <a:gd name="T50" fmla="*/ 39 w 48"/>
                    <a:gd name="T51" fmla="*/ 51 h 52"/>
                    <a:gd name="T52" fmla="*/ 36 w 48"/>
                    <a:gd name="T53" fmla="*/ 50 h 52"/>
                    <a:gd name="T54" fmla="*/ 34 w 48"/>
                    <a:gd name="T55" fmla="*/ 48 h 52"/>
                    <a:gd name="T56" fmla="*/ 32 w 48"/>
                    <a:gd name="T57" fmla="*/ 46 h 52"/>
                    <a:gd name="T58" fmla="*/ 30 w 48"/>
                    <a:gd name="T59" fmla="*/ 44 h 52"/>
                    <a:gd name="T60" fmla="*/ 29 w 48"/>
                    <a:gd name="T61" fmla="*/ 42 h 52"/>
                    <a:gd name="T62" fmla="*/ 28 w 48"/>
                    <a:gd name="T63" fmla="*/ 42 h 52"/>
                    <a:gd name="T64" fmla="*/ 26 w 48"/>
                    <a:gd name="T65" fmla="*/ 42 h 52"/>
                    <a:gd name="T66" fmla="*/ 23 w 48"/>
                    <a:gd name="T67" fmla="*/ 40 h 52"/>
                    <a:gd name="T68" fmla="*/ 20 w 48"/>
                    <a:gd name="T69" fmla="*/ 37 h 52"/>
                    <a:gd name="T70" fmla="*/ 17 w 48"/>
                    <a:gd name="T71" fmla="*/ 34 h 52"/>
                    <a:gd name="T72" fmla="*/ 13 w 48"/>
                    <a:gd name="T73" fmla="*/ 29 h 52"/>
                    <a:gd name="T74" fmla="*/ 11 w 48"/>
                    <a:gd name="T75" fmla="*/ 25 h 52"/>
                    <a:gd name="T76" fmla="*/ 8 w 48"/>
                    <a:gd name="T77" fmla="*/ 21 h 52"/>
                    <a:gd name="T78" fmla="*/ 6 w 48"/>
                    <a:gd name="T79" fmla="*/ 17 h 52"/>
                    <a:gd name="T80" fmla="*/ 4 w 48"/>
                    <a:gd name="T81" fmla="*/ 14 h 52"/>
                    <a:gd name="T82" fmla="*/ 4 w 48"/>
                    <a:gd name="T83" fmla="*/ 10 h 52"/>
                    <a:gd name="T84" fmla="*/ 2 w 48"/>
                    <a:gd name="T85" fmla="*/ 6 h 52"/>
                    <a:gd name="T86" fmla="*/ 0 w 48"/>
                    <a:gd name="T87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8" h="52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5" y="4"/>
                      </a:lnTo>
                      <a:lnTo>
                        <a:pt x="8" y="4"/>
                      </a:lnTo>
                      <a:lnTo>
                        <a:pt x="10" y="2"/>
                      </a:lnTo>
                      <a:lnTo>
                        <a:pt x="11" y="0"/>
                      </a:lnTo>
                      <a:lnTo>
                        <a:pt x="11" y="5"/>
                      </a:lnTo>
                      <a:lnTo>
                        <a:pt x="13" y="8"/>
                      </a:lnTo>
                      <a:lnTo>
                        <a:pt x="14" y="11"/>
                      </a:lnTo>
                      <a:lnTo>
                        <a:pt x="17" y="16"/>
                      </a:lnTo>
                      <a:lnTo>
                        <a:pt x="19" y="19"/>
                      </a:lnTo>
                      <a:lnTo>
                        <a:pt x="20" y="22"/>
                      </a:lnTo>
                      <a:lnTo>
                        <a:pt x="22" y="25"/>
                      </a:lnTo>
                      <a:lnTo>
                        <a:pt x="27" y="29"/>
                      </a:lnTo>
                      <a:lnTo>
                        <a:pt x="29" y="32"/>
                      </a:lnTo>
                      <a:lnTo>
                        <a:pt x="32" y="34"/>
                      </a:lnTo>
                      <a:lnTo>
                        <a:pt x="33" y="35"/>
                      </a:lnTo>
                      <a:lnTo>
                        <a:pt x="34" y="39"/>
                      </a:lnTo>
                      <a:lnTo>
                        <a:pt x="36" y="42"/>
                      </a:lnTo>
                      <a:lnTo>
                        <a:pt x="38" y="44"/>
                      </a:lnTo>
                      <a:lnTo>
                        <a:pt x="40" y="47"/>
                      </a:lnTo>
                      <a:lnTo>
                        <a:pt x="42" y="49"/>
                      </a:lnTo>
                      <a:lnTo>
                        <a:pt x="45" y="51"/>
                      </a:lnTo>
                      <a:lnTo>
                        <a:pt x="48" y="52"/>
                      </a:lnTo>
                      <a:lnTo>
                        <a:pt x="43" y="52"/>
                      </a:lnTo>
                      <a:lnTo>
                        <a:pt x="39" y="51"/>
                      </a:lnTo>
                      <a:lnTo>
                        <a:pt x="36" y="50"/>
                      </a:lnTo>
                      <a:lnTo>
                        <a:pt x="34" y="48"/>
                      </a:lnTo>
                      <a:lnTo>
                        <a:pt x="32" y="46"/>
                      </a:lnTo>
                      <a:lnTo>
                        <a:pt x="30" y="44"/>
                      </a:lnTo>
                      <a:lnTo>
                        <a:pt x="29" y="42"/>
                      </a:lnTo>
                      <a:lnTo>
                        <a:pt x="28" y="42"/>
                      </a:lnTo>
                      <a:lnTo>
                        <a:pt x="26" y="42"/>
                      </a:lnTo>
                      <a:lnTo>
                        <a:pt x="23" y="40"/>
                      </a:lnTo>
                      <a:lnTo>
                        <a:pt x="20" y="37"/>
                      </a:lnTo>
                      <a:lnTo>
                        <a:pt x="17" y="34"/>
                      </a:lnTo>
                      <a:lnTo>
                        <a:pt x="13" y="29"/>
                      </a:lnTo>
                      <a:lnTo>
                        <a:pt x="11" y="25"/>
                      </a:lnTo>
                      <a:lnTo>
                        <a:pt x="8" y="21"/>
                      </a:lnTo>
                      <a:lnTo>
                        <a:pt x="6" y="17"/>
                      </a:lnTo>
                      <a:lnTo>
                        <a:pt x="4" y="14"/>
                      </a:lnTo>
                      <a:lnTo>
                        <a:pt x="4" y="10"/>
                      </a:lnTo>
                      <a:lnTo>
                        <a:pt x="2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F3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76" name="Freeform 1392"/>
                <p:cNvSpPr>
                  <a:spLocks/>
                </p:cNvSpPr>
                <p:nvPr/>
              </p:nvSpPr>
              <p:spPr bwMode="auto">
                <a:xfrm>
                  <a:off x="2569" y="1854"/>
                  <a:ext cx="15" cy="32"/>
                </a:xfrm>
                <a:custGeom>
                  <a:avLst/>
                  <a:gdLst>
                    <a:gd name="T0" fmla="*/ 6 w 15"/>
                    <a:gd name="T1" fmla="*/ 30 h 32"/>
                    <a:gd name="T2" fmla="*/ 4 w 15"/>
                    <a:gd name="T3" fmla="*/ 27 h 32"/>
                    <a:gd name="T4" fmla="*/ 3 w 15"/>
                    <a:gd name="T5" fmla="*/ 25 h 32"/>
                    <a:gd name="T6" fmla="*/ 2 w 15"/>
                    <a:gd name="T7" fmla="*/ 23 h 32"/>
                    <a:gd name="T8" fmla="*/ 2 w 15"/>
                    <a:gd name="T9" fmla="*/ 21 h 32"/>
                    <a:gd name="T10" fmla="*/ 3 w 15"/>
                    <a:gd name="T11" fmla="*/ 19 h 32"/>
                    <a:gd name="T12" fmla="*/ 3 w 15"/>
                    <a:gd name="T13" fmla="*/ 18 h 32"/>
                    <a:gd name="T14" fmla="*/ 2 w 15"/>
                    <a:gd name="T15" fmla="*/ 17 h 32"/>
                    <a:gd name="T16" fmla="*/ 3 w 15"/>
                    <a:gd name="T17" fmla="*/ 15 h 32"/>
                    <a:gd name="T18" fmla="*/ 4 w 15"/>
                    <a:gd name="T19" fmla="*/ 14 h 32"/>
                    <a:gd name="T20" fmla="*/ 4 w 15"/>
                    <a:gd name="T21" fmla="*/ 13 h 32"/>
                    <a:gd name="T22" fmla="*/ 4 w 15"/>
                    <a:gd name="T23" fmla="*/ 10 h 32"/>
                    <a:gd name="T24" fmla="*/ 5 w 15"/>
                    <a:gd name="T25" fmla="*/ 8 h 32"/>
                    <a:gd name="T26" fmla="*/ 6 w 15"/>
                    <a:gd name="T27" fmla="*/ 6 h 32"/>
                    <a:gd name="T28" fmla="*/ 6 w 15"/>
                    <a:gd name="T29" fmla="*/ 4 h 32"/>
                    <a:gd name="T30" fmla="*/ 7 w 15"/>
                    <a:gd name="T31" fmla="*/ 3 h 32"/>
                    <a:gd name="T32" fmla="*/ 8 w 15"/>
                    <a:gd name="T33" fmla="*/ 2 h 32"/>
                    <a:gd name="T34" fmla="*/ 9 w 15"/>
                    <a:gd name="T35" fmla="*/ 2 h 32"/>
                    <a:gd name="T36" fmla="*/ 11 w 15"/>
                    <a:gd name="T37" fmla="*/ 3 h 32"/>
                    <a:gd name="T38" fmla="*/ 13 w 15"/>
                    <a:gd name="T39" fmla="*/ 5 h 32"/>
                    <a:gd name="T40" fmla="*/ 13 w 15"/>
                    <a:gd name="T41" fmla="*/ 7 h 32"/>
                    <a:gd name="T42" fmla="*/ 14 w 15"/>
                    <a:gd name="T43" fmla="*/ 11 h 32"/>
                    <a:gd name="T44" fmla="*/ 13 w 15"/>
                    <a:gd name="T45" fmla="*/ 14 h 32"/>
                    <a:gd name="T46" fmla="*/ 12 w 15"/>
                    <a:gd name="T47" fmla="*/ 15 h 32"/>
                    <a:gd name="T48" fmla="*/ 10 w 15"/>
                    <a:gd name="T49" fmla="*/ 16 h 32"/>
                    <a:gd name="T50" fmla="*/ 9 w 15"/>
                    <a:gd name="T51" fmla="*/ 16 h 32"/>
                    <a:gd name="T52" fmla="*/ 7 w 15"/>
                    <a:gd name="T53" fmla="*/ 18 h 32"/>
                    <a:gd name="T54" fmla="*/ 6 w 15"/>
                    <a:gd name="T55" fmla="*/ 19 h 32"/>
                    <a:gd name="T56" fmla="*/ 6 w 15"/>
                    <a:gd name="T57" fmla="*/ 22 h 32"/>
                    <a:gd name="T58" fmla="*/ 6 w 15"/>
                    <a:gd name="T59" fmla="*/ 25 h 32"/>
                    <a:gd name="T60" fmla="*/ 6 w 15"/>
                    <a:gd name="T61" fmla="*/ 27 h 32"/>
                    <a:gd name="T62" fmla="*/ 8 w 15"/>
                    <a:gd name="T63" fmla="*/ 29 h 32"/>
                    <a:gd name="T64" fmla="*/ 10 w 15"/>
                    <a:gd name="T65" fmla="*/ 28 h 32"/>
                    <a:gd name="T66" fmla="*/ 10 w 15"/>
                    <a:gd name="T67" fmla="*/ 22 h 32"/>
                    <a:gd name="T68" fmla="*/ 11 w 15"/>
                    <a:gd name="T69" fmla="*/ 20 h 32"/>
                    <a:gd name="T70" fmla="*/ 13 w 15"/>
                    <a:gd name="T71" fmla="*/ 19 h 32"/>
                    <a:gd name="T72" fmla="*/ 14 w 15"/>
                    <a:gd name="T73" fmla="*/ 17 h 32"/>
                    <a:gd name="T74" fmla="*/ 15 w 15"/>
                    <a:gd name="T75" fmla="*/ 14 h 32"/>
                    <a:gd name="T76" fmla="*/ 15 w 15"/>
                    <a:gd name="T77" fmla="*/ 11 h 32"/>
                    <a:gd name="T78" fmla="*/ 14 w 15"/>
                    <a:gd name="T79" fmla="*/ 6 h 32"/>
                    <a:gd name="T80" fmla="*/ 12 w 15"/>
                    <a:gd name="T81" fmla="*/ 3 h 32"/>
                    <a:gd name="T82" fmla="*/ 10 w 15"/>
                    <a:gd name="T83" fmla="*/ 1 h 32"/>
                    <a:gd name="T84" fmla="*/ 8 w 15"/>
                    <a:gd name="T85" fmla="*/ 0 h 32"/>
                    <a:gd name="T86" fmla="*/ 6 w 15"/>
                    <a:gd name="T87" fmla="*/ 0 h 32"/>
                    <a:gd name="T88" fmla="*/ 5 w 15"/>
                    <a:gd name="T89" fmla="*/ 2 h 32"/>
                    <a:gd name="T90" fmla="*/ 3 w 15"/>
                    <a:gd name="T91" fmla="*/ 4 h 32"/>
                    <a:gd name="T92" fmla="*/ 2 w 15"/>
                    <a:gd name="T93" fmla="*/ 7 h 32"/>
                    <a:gd name="T94" fmla="*/ 1 w 15"/>
                    <a:gd name="T95" fmla="*/ 10 h 32"/>
                    <a:gd name="T96" fmla="*/ 1 w 15"/>
                    <a:gd name="T97" fmla="*/ 13 h 32"/>
                    <a:gd name="T98" fmla="*/ 0 w 15"/>
                    <a:gd name="T99" fmla="*/ 16 h 32"/>
                    <a:gd name="T100" fmla="*/ 1 w 15"/>
                    <a:gd name="T101" fmla="*/ 19 h 32"/>
                    <a:gd name="T102" fmla="*/ 1 w 15"/>
                    <a:gd name="T103" fmla="*/ 22 h 32"/>
                    <a:gd name="T104" fmla="*/ 2 w 15"/>
                    <a:gd name="T105" fmla="*/ 27 h 32"/>
                    <a:gd name="T106" fmla="*/ 3 w 15"/>
                    <a:gd name="T107" fmla="*/ 30 h 32"/>
                    <a:gd name="T108" fmla="*/ 6 w 15"/>
                    <a:gd name="T109" fmla="*/ 32 h 32"/>
                    <a:gd name="T110" fmla="*/ 6 w 15"/>
                    <a:gd name="T111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5" h="32">
                      <a:moveTo>
                        <a:pt x="6" y="30"/>
                      </a:moveTo>
                      <a:lnTo>
                        <a:pt x="4" y="27"/>
                      </a:lnTo>
                      <a:lnTo>
                        <a:pt x="3" y="25"/>
                      </a:lnTo>
                      <a:lnTo>
                        <a:pt x="2" y="23"/>
                      </a:lnTo>
                      <a:lnTo>
                        <a:pt x="2" y="21"/>
                      </a:lnTo>
                      <a:lnTo>
                        <a:pt x="3" y="19"/>
                      </a:lnTo>
                      <a:lnTo>
                        <a:pt x="3" y="18"/>
                      </a:lnTo>
                      <a:lnTo>
                        <a:pt x="2" y="17"/>
                      </a:lnTo>
                      <a:lnTo>
                        <a:pt x="3" y="15"/>
                      </a:lnTo>
                      <a:lnTo>
                        <a:pt x="4" y="14"/>
                      </a:lnTo>
                      <a:lnTo>
                        <a:pt x="4" y="13"/>
                      </a:lnTo>
                      <a:lnTo>
                        <a:pt x="4" y="10"/>
                      </a:lnTo>
                      <a:lnTo>
                        <a:pt x="5" y="8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7" y="3"/>
                      </a:lnTo>
                      <a:lnTo>
                        <a:pt x="8" y="2"/>
                      </a:lnTo>
                      <a:lnTo>
                        <a:pt x="9" y="2"/>
                      </a:lnTo>
                      <a:lnTo>
                        <a:pt x="11" y="3"/>
                      </a:lnTo>
                      <a:lnTo>
                        <a:pt x="13" y="5"/>
                      </a:lnTo>
                      <a:lnTo>
                        <a:pt x="13" y="7"/>
                      </a:lnTo>
                      <a:lnTo>
                        <a:pt x="14" y="11"/>
                      </a:lnTo>
                      <a:lnTo>
                        <a:pt x="13" y="14"/>
                      </a:lnTo>
                      <a:lnTo>
                        <a:pt x="12" y="15"/>
                      </a:lnTo>
                      <a:lnTo>
                        <a:pt x="10" y="16"/>
                      </a:lnTo>
                      <a:lnTo>
                        <a:pt x="9" y="16"/>
                      </a:lnTo>
                      <a:lnTo>
                        <a:pt x="7" y="18"/>
                      </a:lnTo>
                      <a:lnTo>
                        <a:pt x="6" y="19"/>
                      </a:lnTo>
                      <a:lnTo>
                        <a:pt x="6" y="22"/>
                      </a:lnTo>
                      <a:lnTo>
                        <a:pt x="6" y="25"/>
                      </a:lnTo>
                      <a:lnTo>
                        <a:pt x="6" y="27"/>
                      </a:lnTo>
                      <a:lnTo>
                        <a:pt x="8" y="29"/>
                      </a:lnTo>
                      <a:lnTo>
                        <a:pt x="10" y="28"/>
                      </a:lnTo>
                      <a:lnTo>
                        <a:pt x="10" y="22"/>
                      </a:lnTo>
                      <a:lnTo>
                        <a:pt x="11" y="20"/>
                      </a:lnTo>
                      <a:lnTo>
                        <a:pt x="13" y="19"/>
                      </a:lnTo>
                      <a:lnTo>
                        <a:pt x="14" y="17"/>
                      </a:lnTo>
                      <a:lnTo>
                        <a:pt x="15" y="14"/>
                      </a:lnTo>
                      <a:lnTo>
                        <a:pt x="15" y="11"/>
                      </a:lnTo>
                      <a:lnTo>
                        <a:pt x="14" y="6"/>
                      </a:lnTo>
                      <a:lnTo>
                        <a:pt x="12" y="3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1" y="22"/>
                      </a:lnTo>
                      <a:lnTo>
                        <a:pt x="2" y="27"/>
                      </a:lnTo>
                      <a:lnTo>
                        <a:pt x="3" y="30"/>
                      </a:lnTo>
                      <a:lnTo>
                        <a:pt x="6" y="32"/>
                      </a:lnTo>
                      <a:lnTo>
                        <a:pt x="6" y="30"/>
                      </a:lnTo>
                      <a:close/>
                    </a:path>
                  </a:pathLst>
                </a:custGeom>
                <a:solidFill>
                  <a:srgbClr val="5F3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77" name="Freeform 1393"/>
                <p:cNvSpPr>
                  <a:spLocks/>
                </p:cNvSpPr>
                <p:nvPr/>
              </p:nvSpPr>
              <p:spPr bwMode="auto">
                <a:xfrm>
                  <a:off x="2669" y="1870"/>
                  <a:ext cx="19" cy="4"/>
                </a:xfrm>
                <a:custGeom>
                  <a:avLst/>
                  <a:gdLst>
                    <a:gd name="T0" fmla="*/ 0 w 19"/>
                    <a:gd name="T1" fmla="*/ 3 h 4"/>
                    <a:gd name="T2" fmla="*/ 4 w 19"/>
                    <a:gd name="T3" fmla="*/ 0 h 4"/>
                    <a:gd name="T4" fmla="*/ 6 w 19"/>
                    <a:gd name="T5" fmla="*/ 0 h 4"/>
                    <a:gd name="T6" fmla="*/ 9 w 19"/>
                    <a:gd name="T7" fmla="*/ 0 h 4"/>
                    <a:gd name="T8" fmla="*/ 11 w 19"/>
                    <a:gd name="T9" fmla="*/ 0 h 4"/>
                    <a:gd name="T10" fmla="*/ 11 w 19"/>
                    <a:gd name="T11" fmla="*/ 2 h 4"/>
                    <a:gd name="T12" fmla="*/ 13 w 19"/>
                    <a:gd name="T13" fmla="*/ 0 h 4"/>
                    <a:gd name="T14" fmla="*/ 16 w 19"/>
                    <a:gd name="T15" fmla="*/ 0 h 4"/>
                    <a:gd name="T16" fmla="*/ 13 w 19"/>
                    <a:gd name="T17" fmla="*/ 2 h 4"/>
                    <a:gd name="T18" fmla="*/ 18 w 19"/>
                    <a:gd name="T19" fmla="*/ 0 h 4"/>
                    <a:gd name="T20" fmla="*/ 17 w 19"/>
                    <a:gd name="T21" fmla="*/ 1 h 4"/>
                    <a:gd name="T22" fmla="*/ 19 w 19"/>
                    <a:gd name="T23" fmla="*/ 0 h 4"/>
                    <a:gd name="T24" fmla="*/ 18 w 19"/>
                    <a:gd name="T25" fmla="*/ 2 h 4"/>
                    <a:gd name="T26" fmla="*/ 17 w 19"/>
                    <a:gd name="T27" fmla="*/ 4 h 4"/>
                    <a:gd name="T28" fmla="*/ 15 w 19"/>
                    <a:gd name="T29" fmla="*/ 4 h 4"/>
                    <a:gd name="T30" fmla="*/ 12 w 19"/>
                    <a:gd name="T31" fmla="*/ 4 h 4"/>
                    <a:gd name="T32" fmla="*/ 10 w 19"/>
                    <a:gd name="T33" fmla="*/ 4 h 4"/>
                    <a:gd name="T34" fmla="*/ 9 w 19"/>
                    <a:gd name="T35" fmla="*/ 4 h 4"/>
                    <a:gd name="T36" fmla="*/ 7 w 19"/>
                    <a:gd name="T37" fmla="*/ 3 h 4"/>
                    <a:gd name="T38" fmla="*/ 5 w 19"/>
                    <a:gd name="T39" fmla="*/ 2 h 4"/>
                    <a:gd name="T40" fmla="*/ 3 w 19"/>
                    <a:gd name="T41" fmla="*/ 2 h 4"/>
                    <a:gd name="T42" fmla="*/ 0 w 19"/>
                    <a:gd name="T4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4">
                      <a:moveTo>
                        <a:pt x="0" y="3"/>
                      </a:move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1" y="2"/>
                      </a:lnTo>
                      <a:lnTo>
                        <a:pt x="13" y="0"/>
                      </a:lnTo>
                      <a:lnTo>
                        <a:pt x="16" y="0"/>
                      </a:lnTo>
                      <a:lnTo>
                        <a:pt x="13" y="2"/>
                      </a:lnTo>
                      <a:lnTo>
                        <a:pt x="18" y="0"/>
                      </a:lnTo>
                      <a:lnTo>
                        <a:pt x="17" y="1"/>
                      </a:lnTo>
                      <a:lnTo>
                        <a:pt x="19" y="0"/>
                      </a:lnTo>
                      <a:lnTo>
                        <a:pt x="18" y="2"/>
                      </a:lnTo>
                      <a:lnTo>
                        <a:pt x="17" y="4"/>
                      </a:lnTo>
                      <a:lnTo>
                        <a:pt x="15" y="4"/>
                      </a:lnTo>
                      <a:lnTo>
                        <a:pt x="12" y="4"/>
                      </a:lnTo>
                      <a:lnTo>
                        <a:pt x="10" y="4"/>
                      </a:lnTo>
                      <a:lnTo>
                        <a:pt x="9" y="4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3F1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78" name="Freeform 1394"/>
                <p:cNvSpPr>
                  <a:spLocks/>
                </p:cNvSpPr>
                <p:nvPr/>
              </p:nvSpPr>
              <p:spPr bwMode="auto">
                <a:xfrm>
                  <a:off x="2631" y="1865"/>
                  <a:ext cx="27" cy="6"/>
                </a:xfrm>
                <a:custGeom>
                  <a:avLst/>
                  <a:gdLst>
                    <a:gd name="T0" fmla="*/ 0 w 27"/>
                    <a:gd name="T1" fmla="*/ 5 h 6"/>
                    <a:gd name="T2" fmla="*/ 2 w 27"/>
                    <a:gd name="T3" fmla="*/ 3 h 6"/>
                    <a:gd name="T4" fmla="*/ 5 w 27"/>
                    <a:gd name="T5" fmla="*/ 2 h 6"/>
                    <a:gd name="T6" fmla="*/ 8 w 27"/>
                    <a:gd name="T7" fmla="*/ 1 h 6"/>
                    <a:gd name="T8" fmla="*/ 12 w 27"/>
                    <a:gd name="T9" fmla="*/ 1 h 6"/>
                    <a:gd name="T10" fmla="*/ 15 w 27"/>
                    <a:gd name="T11" fmla="*/ 2 h 6"/>
                    <a:gd name="T12" fmla="*/ 17 w 27"/>
                    <a:gd name="T13" fmla="*/ 0 h 6"/>
                    <a:gd name="T14" fmla="*/ 18 w 27"/>
                    <a:gd name="T15" fmla="*/ 2 h 6"/>
                    <a:gd name="T16" fmla="*/ 22 w 27"/>
                    <a:gd name="T17" fmla="*/ 1 h 6"/>
                    <a:gd name="T18" fmla="*/ 21 w 27"/>
                    <a:gd name="T19" fmla="*/ 3 h 6"/>
                    <a:gd name="T20" fmla="*/ 23 w 27"/>
                    <a:gd name="T21" fmla="*/ 3 h 6"/>
                    <a:gd name="T22" fmla="*/ 26 w 27"/>
                    <a:gd name="T23" fmla="*/ 1 h 6"/>
                    <a:gd name="T24" fmla="*/ 24 w 27"/>
                    <a:gd name="T25" fmla="*/ 5 h 6"/>
                    <a:gd name="T26" fmla="*/ 27 w 27"/>
                    <a:gd name="T27" fmla="*/ 4 h 6"/>
                    <a:gd name="T28" fmla="*/ 27 w 27"/>
                    <a:gd name="T29" fmla="*/ 5 h 6"/>
                    <a:gd name="T30" fmla="*/ 23 w 27"/>
                    <a:gd name="T31" fmla="*/ 6 h 6"/>
                    <a:gd name="T32" fmla="*/ 20 w 27"/>
                    <a:gd name="T33" fmla="*/ 5 h 6"/>
                    <a:gd name="T34" fmla="*/ 18 w 27"/>
                    <a:gd name="T35" fmla="*/ 4 h 6"/>
                    <a:gd name="T36" fmla="*/ 14 w 27"/>
                    <a:gd name="T37" fmla="*/ 4 h 6"/>
                    <a:gd name="T38" fmla="*/ 12 w 27"/>
                    <a:gd name="T39" fmla="*/ 4 h 6"/>
                    <a:gd name="T40" fmla="*/ 8 w 27"/>
                    <a:gd name="T41" fmla="*/ 4 h 6"/>
                    <a:gd name="T42" fmla="*/ 6 w 27"/>
                    <a:gd name="T43" fmla="*/ 3 h 6"/>
                    <a:gd name="T44" fmla="*/ 4 w 27"/>
                    <a:gd name="T45" fmla="*/ 3 h 6"/>
                    <a:gd name="T46" fmla="*/ 0 w 27"/>
                    <a:gd name="T4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6">
                      <a:moveTo>
                        <a:pt x="0" y="5"/>
                      </a:moveTo>
                      <a:lnTo>
                        <a:pt x="2" y="3"/>
                      </a:lnTo>
                      <a:lnTo>
                        <a:pt x="5" y="2"/>
                      </a:lnTo>
                      <a:lnTo>
                        <a:pt x="8" y="1"/>
                      </a:lnTo>
                      <a:lnTo>
                        <a:pt x="12" y="1"/>
                      </a:lnTo>
                      <a:lnTo>
                        <a:pt x="15" y="2"/>
                      </a:lnTo>
                      <a:lnTo>
                        <a:pt x="17" y="0"/>
                      </a:lnTo>
                      <a:lnTo>
                        <a:pt x="18" y="2"/>
                      </a:lnTo>
                      <a:lnTo>
                        <a:pt x="22" y="1"/>
                      </a:lnTo>
                      <a:lnTo>
                        <a:pt x="21" y="3"/>
                      </a:lnTo>
                      <a:lnTo>
                        <a:pt x="23" y="3"/>
                      </a:lnTo>
                      <a:lnTo>
                        <a:pt x="26" y="1"/>
                      </a:lnTo>
                      <a:lnTo>
                        <a:pt x="24" y="5"/>
                      </a:lnTo>
                      <a:lnTo>
                        <a:pt x="27" y="4"/>
                      </a:lnTo>
                      <a:lnTo>
                        <a:pt x="27" y="5"/>
                      </a:lnTo>
                      <a:lnTo>
                        <a:pt x="23" y="6"/>
                      </a:lnTo>
                      <a:lnTo>
                        <a:pt x="20" y="5"/>
                      </a:lnTo>
                      <a:lnTo>
                        <a:pt x="18" y="4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3F1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79" name="Freeform 1395"/>
                <p:cNvSpPr>
                  <a:spLocks/>
                </p:cNvSpPr>
                <p:nvPr/>
              </p:nvSpPr>
              <p:spPr bwMode="auto">
                <a:xfrm>
                  <a:off x="2635" y="1874"/>
                  <a:ext cx="16" cy="5"/>
                </a:xfrm>
                <a:custGeom>
                  <a:avLst/>
                  <a:gdLst>
                    <a:gd name="T0" fmla="*/ 0 w 16"/>
                    <a:gd name="T1" fmla="*/ 0 h 5"/>
                    <a:gd name="T2" fmla="*/ 3 w 16"/>
                    <a:gd name="T3" fmla="*/ 2 h 5"/>
                    <a:gd name="T4" fmla="*/ 6 w 16"/>
                    <a:gd name="T5" fmla="*/ 5 h 5"/>
                    <a:gd name="T6" fmla="*/ 11 w 16"/>
                    <a:gd name="T7" fmla="*/ 5 h 5"/>
                    <a:gd name="T8" fmla="*/ 14 w 16"/>
                    <a:gd name="T9" fmla="*/ 2 h 5"/>
                    <a:gd name="T10" fmla="*/ 16 w 16"/>
                    <a:gd name="T11" fmla="*/ 2 h 5"/>
                    <a:gd name="T12" fmla="*/ 15 w 16"/>
                    <a:gd name="T13" fmla="*/ 0 h 5"/>
                    <a:gd name="T14" fmla="*/ 0 w 16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5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6" y="5"/>
                      </a:lnTo>
                      <a:lnTo>
                        <a:pt x="11" y="5"/>
                      </a:lnTo>
                      <a:lnTo>
                        <a:pt x="14" y="2"/>
                      </a:lnTo>
                      <a:lnTo>
                        <a:pt x="16" y="2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80" name="Freeform 1396"/>
                <p:cNvSpPr>
                  <a:spLocks/>
                </p:cNvSpPr>
                <p:nvPr/>
              </p:nvSpPr>
              <p:spPr bwMode="auto">
                <a:xfrm>
                  <a:off x="2635" y="1868"/>
                  <a:ext cx="24" cy="13"/>
                </a:xfrm>
                <a:custGeom>
                  <a:avLst/>
                  <a:gdLst>
                    <a:gd name="T0" fmla="*/ 6 w 24"/>
                    <a:gd name="T1" fmla="*/ 0 h 13"/>
                    <a:gd name="T2" fmla="*/ 10 w 24"/>
                    <a:gd name="T3" fmla="*/ 1 h 13"/>
                    <a:gd name="T4" fmla="*/ 13 w 24"/>
                    <a:gd name="T5" fmla="*/ 1 h 13"/>
                    <a:gd name="T6" fmla="*/ 16 w 24"/>
                    <a:gd name="T7" fmla="*/ 2 h 13"/>
                    <a:gd name="T8" fmla="*/ 18 w 24"/>
                    <a:gd name="T9" fmla="*/ 3 h 13"/>
                    <a:gd name="T10" fmla="*/ 19 w 24"/>
                    <a:gd name="T11" fmla="*/ 4 h 13"/>
                    <a:gd name="T12" fmla="*/ 22 w 24"/>
                    <a:gd name="T13" fmla="*/ 4 h 13"/>
                    <a:gd name="T14" fmla="*/ 24 w 24"/>
                    <a:gd name="T15" fmla="*/ 4 h 13"/>
                    <a:gd name="T16" fmla="*/ 24 w 24"/>
                    <a:gd name="T17" fmla="*/ 8 h 13"/>
                    <a:gd name="T18" fmla="*/ 22 w 24"/>
                    <a:gd name="T19" fmla="*/ 9 h 13"/>
                    <a:gd name="T20" fmla="*/ 22 w 24"/>
                    <a:gd name="T21" fmla="*/ 11 h 13"/>
                    <a:gd name="T22" fmla="*/ 21 w 24"/>
                    <a:gd name="T23" fmla="*/ 12 h 13"/>
                    <a:gd name="T24" fmla="*/ 19 w 24"/>
                    <a:gd name="T25" fmla="*/ 13 h 13"/>
                    <a:gd name="T26" fmla="*/ 17 w 24"/>
                    <a:gd name="T27" fmla="*/ 13 h 13"/>
                    <a:gd name="T28" fmla="*/ 15 w 24"/>
                    <a:gd name="T29" fmla="*/ 12 h 13"/>
                    <a:gd name="T30" fmla="*/ 15 w 24"/>
                    <a:gd name="T31" fmla="*/ 11 h 13"/>
                    <a:gd name="T32" fmla="*/ 15 w 24"/>
                    <a:gd name="T33" fmla="*/ 9 h 13"/>
                    <a:gd name="T34" fmla="*/ 14 w 24"/>
                    <a:gd name="T35" fmla="*/ 9 h 13"/>
                    <a:gd name="T36" fmla="*/ 12 w 24"/>
                    <a:gd name="T37" fmla="*/ 7 h 13"/>
                    <a:gd name="T38" fmla="*/ 12 w 24"/>
                    <a:gd name="T39" fmla="*/ 9 h 13"/>
                    <a:gd name="T40" fmla="*/ 11 w 24"/>
                    <a:gd name="T41" fmla="*/ 11 h 13"/>
                    <a:gd name="T42" fmla="*/ 8 w 24"/>
                    <a:gd name="T43" fmla="*/ 11 h 13"/>
                    <a:gd name="T44" fmla="*/ 5 w 24"/>
                    <a:gd name="T45" fmla="*/ 11 h 13"/>
                    <a:gd name="T46" fmla="*/ 4 w 24"/>
                    <a:gd name="T47" fmla="*/ 9 h 13"/>
                    <a:gd name="T48" fmla="*/ 4 w 24"/>
                    <a:gd name="T49" fmla="*/ 7 h 13"/>
                    <a:gd name="T50" fmla="*/ 4 w 24"/>
                    <a:gd name="T51" fmla="*/ 6 h 13"/>
                    <a:gd name="T52" fmla="*/ 0 w 24"/>
                    <a:gd name="T53" fmla="*/ 6 h 13"/>
                    <a:gd name="T54" fmla="*/ 1 w 24"/>
                    <a:gd name="T55" fmla="*/ 5 h 13"/>
                    <a:gd name="T56" fmla="*/ 13 w 24"/>
                    <a:gd name="T57" fmla="*/ 5 h 13"/>
                    <a:gd name="T58" fmla="*/ 13 w 24"/>
                    <a:gd name="T59" fmla="*/ 2 h 13"/>
                    <a:gd name="T60" fmla="*/ 11 w 24"/>
                    <a:gd name="T61" fmla="*/ 2 h 13"/>
                    <a:gd name="T62" fmla="*/ 6 w 24"/>
                    <a:gd name="T63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4" h="13">
                      <a:moveTo>
                        <a:pt x="6" y="0"/>
                      </a:moveTo>
                      <a:lnTo>
                        <a:pt x="10" y="1"/>
                      </a:lnTo>
                      <a:lnTo>
                        <a:pt x="13" y="1"/>
                      </a:lnTo>
                      <a:lnTo>
                        <a:pt x="16" y="2"/>
                      </a:lnTo>
                      <a:lnTo>
                        <a:pt x="18" y="3"/>
                      </a:lnTo>
                      <a:lnTo>
                        <a:pt x="19" y="4"/>
                      </a:lnTo>
                      <a:lnTo>
                        <a:pt x="22" y="4"/>
                      </a:lnTo>
                      <a:lnTo>
                        <a:pt x="24" y="4"/>
                      </a:lnTo>
                      <a:lnTo>
                        <a:pt x="24" y="8"/>
                      </a:lnTo>
                      <a:lnTo>
                        <a:pt x="22" y="9"/>
                      </a:lnTo>
                      <a:lnTo>
                        <a:pt x="22" y="11"/>
                      </a:lnTo>
                      <a:lnTo>
                        <a:pt x="21" y="12"/>
                      </a:lnTo>
                      <a:lnTo>
                        <a:pt x="19" y="13"/>
                      </a:lnTo>
                      <a:lnTo>
                        <a:pt x="17" y="13"/>
                      </a:lnTo>
                      <a:lnTo>
                        <a:pt x="15" y="12"/>
                      </a:lnTo>
                      <a:lnTo>
                        <a:pt x="15" y="11"/>
                      </a:lnTo>
                      <a:lnTo>
                        <a:pt x="15" y="9"/>
                      </a:lnTo>
                      <a:lnTo>
                        <a:pt x="14" y="9"/>
                      </a:lnTo>
                      <a:lnTo>
                        <a:pt x="12" y="7"/>
                      </a:lnTo>
                      <a:lnTo>
                        <a:pt x="12" y="9"/>
                      </a:lnTo>
                      <a:lnTo>
                        <a:pt x="11" y="11"/>
                      </a:lnTo>
                      <a:lnTo>
                        <a:pt x="8" y="11"/>
                      </a:lnTo>
                      <a:lnTo>
                        <a:pt x="5" y="11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4" y="6"/>
                      </a:ln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13" y="5"/>
                      </a:lnTo>
                      <a:lnTo>
                        <a:pt x="13" y="2"/>
                      </a:lnTo>
                      <a:lnTo>
                        <a:pt x="11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5F3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81" name="Oval 1397"/>
                <p:cNvSpPr>
                  <a:spLocks noChangeArrowheads="1"/>
                </p:cNvSpPr>
                <p:nvPr/>
              </p:nvSpPr>
              <p:spPr bwMode="auto">
                <a:xfrm>
                  <a:off x="2641" y="1873"/>
                  <a:ext cx="4" cy="6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82" name="Oval 1398"/>
                <p:cNvSpPr>
                  <a:spLocks noChangeArrowheads="1"/>
                </p:cNvSpPr>
                <p:nvPr/>
              </p:nvSpPr>
              <p:spPr bwMode="auto">
                <a:xfrm>
                  <a:off x="2645" y="1873"/>
                  <a:ext cx="1" cy="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83" name="Freeform 1399"/>
                <p:cNvSpPr>
                  <a:spLocks/>
                </p:cNvSpPr>
                <p:nvPr/>
              </p:nvSpPr>
              <p:spPr bwMode="auto">
                <a:xfrm>
                  <a:off x="2668" y="1876"/>
                  <a:ext cx="12" cy="5"/>
                </a:xfrm>
                <a:custGeom>
                  <a:avLst/>
                  <a:gdLst>
                    <a:gd name="T0" fmla="*/ 12 w 12"/>
                    <a:gd name="T1" fmla="*/ 0 h 5"/>
                    <a:gd name="T2" fmla="*/ 12 w 12"/>
                    <a:gd name="T3" fmla="*/ 3 h 5"/>
                    <a:gd name="T4" fmla="*/ 10 w 12"/>
                    <a:gd name="T5" fmla="*/ 5 h 5"/>
                    <a:gd name="T6" fmla="*/ 5 w 12"/>
                    <a:gd name="T7" fmla="*/ 5 h 5"/>
                    <a:gd name="T8" fmla="*/ 1 w 12"/>
                    <a:gd name="T9" fmla="*/ 2 h 5"/>
                    <a:gd name="T10" fmla="*/ 0 w 12"/>
                    <a:gd name="T11" fmla="*/ 2 h 5"/>
                    <a:gd name="T12" fmla="*/ 1 w 12"/>
                    <a:gd name="T13" fmla="*/ 0 h 5"/>
                    <a:gd name="T14" fmla="*/ 12 w 12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5">
                      <a:moveTo>
                        <a:pt x="12" y="0"/>
                      </a:moveTo>
                      <a:lnTo>
                        <a:pt x="12" y="3"/>
                      </a:lnTo>
                      <a:lnTo>
                        <a:pt x="10" y="5"/>
                      </a:lnTo>
                      <a:lnTo>
                        <a:pt x="5" y="5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84" name="Freeform 1400"/>
                <p:cNvSpPr>
                  <a:spLocks/>
                </p:cNvSpPr>
                <p:nvPr/>
              </p:nvSpPr>
              <p:spPr bwMode="auto">
                <a:xfrm>
                  <a:off x="2665" y="1872"/>
                  <a:ext cx="17" cy="10"/>
                </a:xfrm>
                <a:custGeom>
                  <a:avLst/>
                  <a:gdLst>
                    <a:gd name="T0" fmla="*/ 12 w 17"/>
                    <a:gd name="T1" fmla="*/ 0 h 10"/>
                    <a:gd name="T2" fmla="*/ 7 w 17"/>
                    <a:gd name="T3" fmla="*/ 0 h 10"/>
                    <a:gd name="T4" fmla="*/ 5 w 17"/>
                    <a:gd name="T5" fmla="*/ 1 h 10"/>
                    <a:gd name="T6" fmla="*/ 2 w 17"/>
                    <a:gd name="T7" fmla="*/ 2 h 10"/>
                    <a:gd name="T8" fmla="*/ 0 w 17"/>
                    <a:gd name="T9" fmla="*/ 4 h 10"/>
                    <a:gd name="T10" fmla="*/ 1 w 17"/>
                    <a:gd name="T11" fmla="*/ 9 h 10"/>
                    <a:gd name="T12" fmla="*/ 4 w 17"/>
                    <a:gd name="T13" fmla="*/ 8 h 10"/>
                    <a:gd name="T14" fmla="*/ 6 w 17"/>
                    <a:gd name="T15" fmla="*/ 6 h 10"/>
                    <a:gd name="T16" fmla="*/ 7 w 17"/>
                    <a:gd name="T17" fmla="*/ 5 h 10"/>
                    <a:gd name="T18" fmla="*/ 6 w 17"/>
                    <a:gd name="T19" fmla="*/ 7 h 10"/>
                    <a:gd name="T20" fmla="*/ 7 w 17"/>
                    <a:gd name="T21" fmla="*/ 9 h 10"/>
                    <a:gd name="T22" fmla="*/ 9 w 17"/>
                    <a:gd name="T23" fmla="*/ 10 h 10"/>
                    <a:gd name="T24" fmla="*/ 11 w 17"/>
                    <a:gd name="T25" fmla="*/ 10 h 10"/>
                    <a:gd name="T26" fmla="*/ 13 w 17"/>
                    <a:gd name="T27" fmla="*/ 8 h 10"/>
                    <a:gd name="T28" fmla="*/ 13 w 17"/>
                    <a:gd name="T29" fmla="*/ 7 h 10"/>
                    <a:gd name="T30" fmla="*/ 15 w 17"/>
                    <a:gd name="T31" fmla="*/ 6 h 10"/>
                    <a:gd name="T32" fmla="*/ 17 w 17"/>
                    <a:gd name="T33" fmla="*/ 5 h 10"/>
                    <a:gd name="T34" fmla="*/ 15 w 17"/>
                    <a:gd name="T35" fmla="*/ 5 h 10"/>
                    <a:gd name="T36" fmla="*/ 14 w 17"/>
                    <a:gd name="T37" fmla="*/ 4 h 10"/>
                    <a:gd name="T38" fmla="*/ 10 w 17"/>
                    <a:gd name="T39" fmla="*/ 4 h 10"/>
                    <a:gd name="T40" fmla="*/ 9 w 17"/>
                    <a:gd name="T41" fmla="*/ 4 h 10"/>
                    <a:gd name="T42" fmla="*/ 12 w 17"/>
                    <a:gd name="T4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10">
                      <a:moveTo>
                        <a:pt x="12" y="0"/>
                      </a:move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1" y="9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7" y="5"/>
                      </a:lnTo>
                      <a:lnTo>
                        <a:pt x="6" y="7"/>
                      </a:lnTo>
                      <a:lnTo>
                        <a:pt x="7" y="9"/>
                      </a:lnTo>
                      <a:lnTo>
                        <a:pt x="9" y="10"/>
                      </a:lnTo>
                      <a:lnTo>
                        <a:pt x="11" y="10"/>
                      </a:lnTo>
                      <a:lnTo>
                        <a:pt x="13" y="8"/>
                      </a:lnTo>
                      <a:lnTo>
                        <a:pt x="13" y="7"/>
                      </a:lnTo>
                      <a:lnTo>
                        <a:pt x="15" y="6"/>
                      </a:lnTo>
                      <a:lnTo>
                        <a:pt x="17" y="5"/>
                      </a:lnTo>
                      <a:lnTo>
                        <a:pt x="15" y="5"/>
                      </a:lnTo>
                      <a:lnTo>
                        <a:pt x="14" y="4"/>
                      </a:lnTo>
                      <a:lnTo>
                        <a:pt x="10" y="4"/>
                      </a:lnTo>
                      <a:lnTo>
                        <a:pt x="9" y="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F3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85" name="Oval 1401"/>
                <p:cNvSpPr>
                  <a:spLocks noChangeArrowheads="1"/>
                </p:cNvSpPr>
                <p:nvPr/>
              </p:nvSpPr>
              <p:spPr bwMode="auto">
                <a:xfrm>
                  <a:off x="2673" y="1877"/>
                  <a:ext cx="4" cy="3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86" name="Oval 1402"/>
                <p:cNvSpPr>
                  <a:spLocks noChangeArrowheads="1"/>
                </p:cNvSpPr>
                <p:nvPr/>
              </p:nvSpPr>
              <p:spPr bwMode="auto">
                <a:xfrm>
                  <a:off x="2675" y="1877"/>
                  <a:ext cx="2" cy="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87" name="Freeform 1403"/>
                <p:cNvSpPr>
                  <a:spLocks/>
                </p:cNvSpPr>
                <p:nvPr/>
              </p:nvSpPr>
              <p:spPr bwMode="auto">
                <a:xfrm>
                  <a:off x="2842" y="2111"/>
                  <a:ext cx="102" cy="70"/>
                </a:xfrm>
                <a:custGeom>
                  <a:avLst/>
                  <a:gdLst>
                    <a:gd name="T0" fmla="*/ 86 w 102"/>
                    <a:gd name="T1" fmla="*/ 0 h 70"/>
                    <a:gd name="T2" fmla="*/ 36 w 102"/>
                    <a:gd name="T3" fmla="*/ 24 h 70"/>
                    <a:gd name="T4" fmla="*/ 27 w 102"/>
                    <a:gd name="T5" fmla="*/ 27 h 70"/>
                    <a:gd name="T6" fmla="*/ 12 w 102"/>
                    <a:gd name="T7" fmla="*/ 30 h 70"/>
                    <a:gd name="T8" fmla="*/ 6 w 102"/>
                    <a:gd name="T9" fmla="*/ 31 h 70"/>
                    <a:gd name="T10" fmla="*/ 0 w 102"/>
                    <a:gd name="T11" fmla="*/ 37 h 70"/>
                    <a:gd name="T12" fmla="*/ 0 w 102"/>
                    <a:gd name="T13" fmla="*/ 70 h 70"/>
                    <a:gd name="T14" fmla="*/ 8 w 102"/>
                    <a:gd name="T15" fmla="*/ 69 h 70"/>
                    <a:gd name="T16" fmla="*/ 13 w 102"/>
                    <a:gd name="T17" fmla="*/ 69 h 70"/>
                    <a:gd name="T18" fmla="*/ 27 w 102"/>
                    <a:gd name="T19" fmla="*/ 58 h 70"/>
                    <a:gd name="T20" fmla="*/ 37 w 102"/>
                    <a:gd name="T21" fmla="*/ 44 h 70"/>
                    <a:gd name="T22" fmla="*/ 57 w 102"/>
                    <a:gd name="T23" fmla="*/ 40 h 70"/>
                    <a:gd name="T24" fmla="*/ 102 w 102"/>
                    <a:gd name="T25" fmla="*/ 30 h 70"/>
                    <a:gd name="T26" fmla="*/ 100 w 102"/>
                    <a:gd name="T27" fmla="*/ 15 h 70"/>
                    <a:gd name="T28" fmla="*/ 93 w 102"/>
                    <a:gd name="T29" fmla="*/ 4 h 70"/>
                    <a:gd name="T30" fmla="*/ 86 w 102"/>
                    <a:gd name="T31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2" h="70">
                      <a:moveTo>
                        <a:pt x="86" y="0"/>
                      </a:moveTo>
                      <a:lnTo>
                        <a:pt x="36" y="24"/>
                      </a:lnTo>
                      <a:lnTo>
                        <a:pt x="27" y="27"/>
                      </a:lnTo>
                      <a:lnTo>
                        <a:pt x="12" y="30"/>
                      </a:lnTo>
                      <a:lnTo>
                        <a:pt x="6" y="31"/>
                      </a:lnTo>
                      <a:lnTo>
                        <a:pt x="0" y="37"/>
                      </a:lnTo>
                      <a:lnTo>
                        <a:pt x="0" y="70"/>
                      </a:lnTo>
                      <a:lnTo>
                        <a:pt x="8" y="69"/>
                      </a:lnTo>
                      <a:lnTo>
                        <a:pt x="13" y="69"/>
                      </a:lnTo>
                      <a:lnTo>
                        <a:pt x="27" y="58"/>
                      </a:lnTo>
                      <a:lnTo>
                        <a:pt x="37" y="44"/>
                      </a:lnTo>
                      <a:lnTo>
                        <a:pt x="57" y="40"/>
                      </a:lnTo>
                      <a:lnTo>
                        <a:pt x="102" y="30"/>
                      </a:lnTo>
                      <a:lnTo>
                        <a:pt x="100" y="15"/>
                      </a:lnTo>
                      <a:lnTo>
                        <a:pt x="93" y="4"/>
                      </a:lnTo>
                      <a:lnTo>
                        <a:pt x="86" y="0"/>
                      </a:lnTo>
                      <a:close/>
                    </a:path>
                  </a:pathLst>
                </a:custGeom>
                <a:solidFill>
                  <a:srgbClr val="FF9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88" name="Freeform 1404"/>
                <p:cNvSpPr>
                  <a:spLocks/>
                </p:cNvSpPr>
                <p:nvPr/>
              </p:nvSpPr>
              <p:spPr bwMode="auto">
                <a:xfrm>
                  <a:off x="2789" y="2131"/>
                  <a:ext cx="99" cy="65"/>
                </a:xfrm>
                <a:custGeom>
                  <a:avLst/>
                  <a:gdLst>
                    <a:gd name="T0" fmla="*/ 7 w 99"/>
                    <a:gd name="T1" fmla="*/ 15 h 65"/>
                    <a:gd name="T2" fmla="*/ 24 w 99"/>
                    <a:gd name="T3" fmla="*/ 15 h 65"/>
                    <a:gd name="T4" fmla="*/ 54 w 99"/>
                    <a:gd name="T5" fmla="*/ 0 h 65"/>
                    <a:gd name="T6" fmla="*/ 61 w 99"/>
                    <a:gd name="T7" fmla="*/ 2 h 65"/>
                    <a:gd name="T8" fmla="*/ 73 w 99"/>
                    <a:gd name="T9" fmla="*/ 9 h 65"/>
                    <a:gd name="T10" fmla="*/ 84 w 99"/>
                    <a:gd name="T11" fmla="*/ 19 h 65"/>
                    <a:gd name="T12" fmla="*/ 94 w 99"/>
                    <a:gd name="T13" fmla="*/ 30 h 65"/>
                    <a:gd name="T14" fmla="*/ 99 w 99"/>
                    <a:gd name="T15" fmla="*/ 39 h 65"/>
                    <a:gd name="T16" fmla="*/ 98 w 99"/>
                    <a:gd name="T17" fmla="*/ 43 h 65"/>
                    <a:gd name="T18" fmla="*/ 95 w 99"/>
                    <a:gd name="T19" fmla="*/ 45 h 65"/>
                    <a:gd name="T20" fmla="*/ 91 w 99"/>
                    <a:gd name="T21" fmla="*/ 44 h 65"/>
                    <a:gd name="T22" fmla="*/ 87 w 99"/>
                    <a:gd name="T23" fmla="*/ 41 h 65"/>
                    <a:gd name="T24" fmla="*/ 93 w 99"/>
                    <a:gd name="T25" fmla="*/ 48 h 65"/>
                    <a:gd name="T26" fmla="*/ 92 w 99"/>
                    <a:gd name="T27" fmla="*/ 54 h 65"/>
                    <a:gd name="T28" fmla="*/ 87 w 99"/>
                    <a:gd name="T29" fmla="*/ 56 h 65"/>
                    <a:gd name="T30" fmla="*/ 81 w 99"/>
                    <a:gd name="T31" fmla="*/ 54 h 65"/>
                    <a:gd name="T32" fmla="*/ 76 w 99"/>
                    <a:gd name="T33" fmla="*/ 52 h 65"/>
                    <a:gd name="T34" fmla="*/ 71 w 99"/>
                    <a:gd name="T35" fmla="*/ 49 h 65"/>
                    <a:gd name="T36" fmla="*/ 76 w 99"/>
                    <a:gd name="T37" fmla="*/ 55 h 65"/>
                    <a:gd name="T38" fmla="*/ 76 w 99"/>
                    <a:gd name="T39" fmla="*/ 60 h 65"/>
                    <a:gd name="T40" fmla="*/ 73 w 99"/>
                    <a:gd name="T41" fmla="*/ 62 h 65"/>
                    <a:gd name="T42" fmla="*/ 69 w 99"/>
                    <a:gd name="T43" fmla="*/ 63 h 65"/>
                    <a:gd name="T44" fmla="*/ 66 w 99"/>
                    <a:gd name="T45" fmla="*/ 61 h 65"/>
                    <a:gd name="T46" fmla="*/ 63 w 99"/>
                    <a:gd name="T47" fmla="*/ 59 h 65"/>
                    <a:gd name="T48" fmla="*/ 62 w 99"/>
                    <a:gd name="T49" fmla="*/ 63 h 65"/>
                    <a:gd name="T50" fmla="*/ 59 w 99"/>
                    <a:gd name="T51" fmla="*/ 65 h 65"/>
                    <a:gd name="T52" fmla="*/ 54 w 99"/>
                    <a:gd name="T53" fmla="*/ 65 h 65"/>
                    <a:gd name="T54" fmla="*/ 50 w 99"/>
                    <a:gd name="T55" fmla="*/ 62 h 65"/>
                    <a:gd name="T56" fmla="*/ 47 w 99"/>
                    <a:gd name="T57" fmla="*/ 61 h 65"/>
                    <a:gd name="T58" fmla="*/ 41 w 99"/>
                    <a:gd name="T59" fmla="*/ 61 h 65"/>
                    <a:gd name="T60" fmla="*/ 36 w 99"/>
                    <a:gd name="T61" fmla="*/ 59 h 65"/>
                    <a:gd name="T62" fmla="*/ 28 w 99"/>
                    <a:gd name="T63" fmla="*/ 58 h 65"/>
                    <a:gd name="T64" fmla="*/ 20 w 99"/>
                    <a:gd name="T65" fmla="*/ 55 h 65"/>
                    <a:gd name="T66" fmla="*/ 15 w 99"/>
                    <a:gd name="T67" fmla="*/ 54 h 65"/>
                    <a:gd name="T68" fmla="*/ 7 w 99"/>
                    <a:gd name="T69" fmla="*/ 54 h 65"/>
                    <a:gd name="T70" fmla="*/ 0 w 99"/>
                    <a:gd name="T71" fmla="*/ 53 h 65"/>
                    <a:gd name="T72" fmla="*/ 7 w 99"/>
                    <a:gd name="T73" fmla="*/ 15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9" h="65">
                      <a:moveTo>
                        <a:pt x="7" y="15"/>
                      </a:moveTo>
                      <a:lnTo>
                        <a:pt x="24" y="15"/>
                      </a:lnTo>
                      <a:lnTo>
                        <a:pt x="54" y="0"/>
                      </a:lnTo>
                      <a:lnTo>
                        <a:pt x="61" y="2"/>
                      </a:lnTo>
                      <a:lnTo>
                        <a:pt x="73" y="9"/>
                      </a:lnTo>
                      <a:lnTo>
                        <a:pt x="84" y="19"/>
                      </a:lnTo>
                      <a:lnTo>
                        <a:pt x="94" y="30"/>
                      </a:lnTo>
                      <a:lnTo>
                        <a:pt x="99" y="39"/>
                      </a:lnTo>
                      <a:lnTo>
                        <a:pt x="98" y="43"/>
                      </a:lnTo>
                      <a:lnTo>
                        <a:pt x="95" y="45"/>
                      </a:lnTo>
                      <a:lnTo>
                        <a:pt x="91" y="44"/>
                      </a:lnTo>
                      <a:lnTo>
                        <a:pt x="87" y="41"/>
                      </a:lnTo>
                      <a:lnTo>
                        <a:pt x="93" y="48"/>
                      </a:lnTo>
                      <a:lnTo>
                        <a:pt x="92" y="54"/>
                      </a:lnTo>
                      <a:lnTo>
                        <a:pt x="87" y="56"/>
                      </a:lnTo>
                      <a:lnTo>
                        <a:pt x="81" y="54"/>
                      </a:lnTo>
                      <a:lnTo>
                        <a:pt x="76" y="52"/>
                      </a:lnTo>
                      <a:lnTo>
                        <a:pt x="71" y="49"/>
                      </a:lnTo>
                      <a:lnTo>
                        <a:pt x="76" y="55"/>
                      </a:lnTo>
                      <a:lnTo>
                        <a:pt x="76" y="60"/>
                      </a:lnTo>
                      <a:lnTo>
                        <a:pt x="73" y="62"/>
                      </a:lnTo>
                      <a:lnTo>
                        <a:pt x="69" y="63"/>
                      </a:lnTo>
                      <a:lnTo>
                        <a:pt x="66" y="61"/>
                      </a:lnTo>
                      <a:lnTo>
                        <a:pt x="63" y="59"/>
                      </a:lnTo>
                      <a:lnTo>
                        <a:pt x="62" y="63"/>
                      </a:lnTo>
                      <a:lnTo>
                        <a:pt x="59" y="65"/>
                      </a:lnTo>
                      <a:lnTo>
                        <a:pt x="54" y="65"/>
                      </a:lnTo>
                      <a:lnTo>
                        <a:pt x="50" y="62"/>
                      </a:lnTo>
                      <a:lnTo>
                        <a:pt x="47" y="61"/>
                      </a:lnTo>
                      <a:lnTo>
                        <a:pt x="41" y="61"/>
                      </a:lnTo>
                      <a:lnTo>
                        <a:pt x="36" y="59"/>
                      </a:lnTo>
                      <a:lnTo>
                        <a:pt x="28" y="58"/>
                      </a:lnTo>
                      <a:lnTo>
                        <a:pt x="20" y="55"/>
                      </a:lnTo>
                      <a:lnTo>
                        <a:pt x="15" y="54"/>
                      </a:lnTo>
                      <a:lnTo>
                        <a:pt x="7" y="54"/>
                      </a:lnTo>
                      <a:lnTo>
                        <a:pt x="0" y="53"/>
                      </a:lnTo>
                      <a:lnTo>
                        <a:pt x="7" y="15"/>
                      </a:lnTo>
                      <a:close/>
                    </a:path>
                  </a:pathLst>
                </a:custGeom>
                <a:solidFill>
                  <a:srgbClr val="FF9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89" name="Freeform 1405"/>
                <p:cNvSpPr>
                  <a:spLocks/>
                </p:cNvSpPr>
                <p:nvPr/>
              </p:nvSpPr>
              <p:spPr bwMode="auto">
                <a:xfrm>
                  <a:off x="2773" y="2144"/>
                  <a:ext cx="27" cy="48"/>
                </a:xfrm>
                <a:custGeom>
                  <a:avLst/>
                  <a:gdLst>
                    <a:gd name="T0" fmla="*/ 8 w 27"/>
                    <a:gd name="T1" fmla="*/ 0 h 48"/>
                    <a:gd name="T2" fmla="*/ 27 w 27"/>
                    <a:gd name="T3" fmla="*/ 3 h 48"/>
                    <a:gd name="T4" fmla="*/ 23 w 27"/>
                    <a:gd name="T5" fmla="*/ 41 h 48"/>
                    <a:gd name="T6" fmla="*/ 0 w 27"/>
                    <a:gd name="T7" fmla="*/ 48 h 48"/>
                    <a:gd name="T8" fmla="*/ 8 w 27"/>
                    <a:gd name="T9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48">
                      <a:moveTo>
                        <a:pt x="8" y="0"/>
                      </a:moveTo>
                      <a:lnTo>
                        <a:pt x="27" y="3"/>
                      </a:lnTo>
                      <a:lnTo>
                        <a:pt x="23" y="41"/>
                      </a:lnTo>
                      <a:lnTo>
                        <a:pt x="0" y="48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90" name="Freeform 1406"/>
                <p:cNvSpPr>
                  <a:spLocks/>
                </p:cNvSpPr>
                <p:nvPr/>
              </p:nvSpPr>
              <p:spPr bwMode="auto">
                <a:xfrm>
                  <a:off x="2769" y="2143"/>
                  <a:ext cx="30" cy="52"/>
                </a:xfrm>
                <a:custGeom>
                  <a:avLst/>
                  <a:gdLst>
                    <a:gd name="T0" fmla="*/ 10 w 30"/>
                    <a:gd name="T1" fmla="*/ 0 h 52"/>
                    <a:gd name="T2" fmla="*/ 30 w 30"/>
                    <a:gd name="T3" fmla="*/ 2 h 52"/>
                    <a:gd name="T4" fmla="*/ 25 w 30"/>
                    <a:gd name="T5" fmla="*/ 52 h 52"/>
                    <a:gd name="T6" fmla="*/ 0 w 30"/>
                    <a:gd name="T7" fmla="*/ 50 h 52"/>
                    <a:gd name="T8" fmla="*/ 10 w 30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52">
                      <a:moveTo>
                        <a:pt x="10" y="0"/>
                      </a:moveTo>
                      <a:lnTo>
                        <a:pt x="30" y="2"/>
                      </a:lnTo>
                      <a:lnTo>
                        <a:pt x="25" y="52"/>
                      </a:lnTo>
                      <a:lnTo>
                        <a:pt x="0" y="50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91" name="Freeform 1407"/>
                <p:cNvSpPr>
                  <a:spLocks/>
                </p:cNvSpPr>
                <p:nvPr/>
              </p:nvSpPr>
              <p:spPr bwMode="auto">
                <a:xfrm>
                  <a:off x="2863" y="2159"/>
                  <a:ext cx="12" cy="13"/>
                </a:xfrm>
                <a:custGeom>
                  <a:avLst/>
                  <a:gdLst>
                    <a:gd name="T0" fmla="*/ 12 w 12"/>
                    <a:gd name="T1" fmla="*/ 13 h 13"/>
                    <a:gd name="T2" fmla="*/ 0 w 12"/>
                    <a:gd name="T3" fmla="*/ 0 h 13"/>
                    <a:gd name="T4" fmla="*/ 10 w 12"/>
                    <a:gd name="T5" fmla="*/ 13 h 13"/>
                    <a:gd name="T6" fmla="*/ 12 w 12"/>
                    <a:gd name="T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13">
                      <a:moveTo>
                        <a:pt x="12" y="13"/>
                      </a:moveTo>
                      <a:lnTo>
                        <a:pt x="0" y="0"/>
                      </a:lnTo>
                      <a:lnTo>
                        <a:pt x="10" y="13"/>
                      </a:lnTo>
                      <a:lnTo>
                        <a:pt x="12" y="13"/>
                      </a:lnTo>
                      <a:close/>
                    </a:path>
                  </a:pathLst>
                </a:custGeom>
                <a:solidFill>
                  <a:srgbClr val="BF7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92" name="Freeform 1408"/>
                <p:cNvSpPr>
                  <a:spLocks/>
                </p:cNvSpPr>
                <p:nvPr/>
              </p:nvSpPr>
              <p:spPr bwMode="auto">
                <a:xfrm>
                  <a:off x="2847" y="2168"/>
                  <a:ext cx="17" cy="13"/>
                </a:xfrm>
                <a:custGeom>
                  <a:avLst/>
                  <a:gdLst>
                    <a:gd name="T0" fmla="*/ 0 w 17"/>
                    <a:gd name="T1" fmla="*/ 0 h 13"/>
                    <a:gd name="T2" fmla="*/ 10 w 17"/>
                    <a:gd name="T3" fmla="*/ 7 h 13"/>
                    <a:gd name="T4" fmla="*/ 17 w 17"/>
                    <a:gd name="T5" fmla="*/ 13 h 13"/>
                    <a:gd name="T6" fmla="*/ 14 w 17"/>
                    <a:gd name="T7" fmla="*/ 13 h 13"/>
                    <a:gd name="T8" fmla="*/ 7 w 17"/>
                    <a:gd name="T9" fmla="*/ 8 h 13"/>
                    <a:gd name="T10" fmla="*/ 0 w 17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13">
                      <a:moveTo>
                        <a:pt x="0" y="0"/>
                      </a:moveTo>
                      <a:lnTo>
                        <a:pt x="10" y="7"/>
                      </a:lnTo>
                      <a:lnTo>
                        <a:pt x="17" y="13"/>
                      </a:lnTo>
                      <a:lnTo>
                        <a:pt x="14" y="13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F7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93" name="Freeform 1409"/>
                <p:cNvSpPr>
                  <a:spLocks/>
                </p:cNvSpPr>
                <p:nvPr/>
              </p:nvSpPr>
              <p:spPr bwMode="auto">
                <a:xfrm>
                  <a:off x="2840" y="2183"/>
                  <a:ext cx="12" cy="7"/>
                </a:xfrm>
                <a:custGeom>
                  <a:avLst/>
                  <a:gdLst>
                    <a:gd name="T0" fmla="*/ 12 w 12"/>
                    <a:gd name="T1" fmla="*/ 7 h 7"/>
                    <a:gd name="T2" fmla="*/ 0 w 12"/>
                    <a:gd name="T3" fmla="*/ 1 h 7"/>
                    <a:gd name="T4" fmla="*/ 3 w 12"/>
                    <a:gd name="T5" fmla="*/ 0 h 7"/>
                    <a:gd name="T6" fmla="*/ 12 w 12"/>
                    <a:gd name="T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7">
                      <a:moveTo>
                        <a:pt x="12" y="7"/>
                      </a:move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12" y="7"/>
                      </a:lnTo>
                      <a:close/>
                    </a:path>
                  </a:pathLst>
                </a:custGeom>
                <a:solidFill>
                  <a:srgbClr val="BF7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94" name="Freeform 1410"/>
                <p:cNvSpPr>
                  <a:spLocks/>
                </p:cNvSpPr>
                <p:nvPr/>
              </p:nvSpPr>
              <p:spPr bwMode="auto">
                <a:xfrm>
                  <a:off x="2820" y="2114"/>
                  <a:ext cx="64" cy="58"/>
                </a:xfrm>
                <a:custGeom>
                  <a:avLst/>
                  <a:gdLst>
                    <a:gd name="T0" fmla="*/ 26 w 64"/>
                    <a:gd name="T1" fmla="*/ 4 h 58"/>
                    <a:gd name="T2" fmla="*/ 29 w 64"/>
                    <a:gd name="T3" fmla="*/ 3 h 58"/>
                    <a:gd name="T4" fmla="*/ 34 w 64"/>
                    <a:gd name="T5" fmla="*/ 4 h 58"/>
                    <a:gd name="T6" fmla="*/ 41 w 64"/>
                    <a:gd name="T7" fmla="*/ 0 h 58"/>
                    <a:gd name="T8" fmla="*/ 44 w 64"/>
                    <a:gd name="T9" fmla="*/ 1 h 58"/>
                    <a:gd name="T10" fmla="*/ 47 w 64"/>
                    <a:gd name="T11" fmla="*/ 6 h 58"/>
                    <a:gd name="T12" fmla="*/ 52 w 64"/>
                    <a:gd name="T13" fmla="*/ 7 h 58"/>
                    <a:gd name="T14" fmla="*/ 56 w 64"/>
                    <a:gd name="T15" fmla="*/ 9 h 58"/>
                    <a:gd name="T16" fmla="*/ 60 w 64"/>
                    <a:gd name="T17" fmla="*/ 20 h 58"/>
                    <a:gd name="T18" fmla="*/ 63 w 64"/>
                    <a:gd name="T19" fmla="*/ 37 h 58"/>
                    <a:gd name="T20" fmla="*/ 60 w 64"/>
                    <a:gd name="T21" fmla="*/ 42 h 58"/>
                    <a:gd name="T22" fmla="*/ 56 w 64"/>
                    <a:gd name="T23" fmla="*/ 38 h 58"/>
                    <a:gd name="T24" fmla="*/ 54 w 64"/>
                    <a:gd name="T25" fmla="*/ 33 h 58"/>
                    <a:gd name="T26" fmla="*/ 50 w 64"/>
                    <a:gd name="T27" fmla="*/ 24 h 58"/>
                    <a:gd name="T28" fmla="*/ 48 w 64"/>
                    <a:gd name="T29" fmla="*/ 17 h 58"/>
                    <a:gd name="T30" fmla="*/ 46 w 64"/>
                    <a:gd name="T31" fmla="*/ 36 h 58"/>
                    <a:gd name="T32" fmla="*/ 46 w 64"/>
                    <a:gd name="T33" fmla="*/ 54 h 58"/>
                    <a:gd name="T34" fmla="*/ 42 w 64"/>
                    <a:gd name="T35" fmla="*/ 58 h 58"/>
                    <a:gd name="T36" fmla="*/ 37 w 64"/>
                    <a:gd name="T37" fmla="*/ 56 h 58"/>
                    <a:gd name="T38" fmla="*/ 35 w 64"/>
                    <a:gd name="T39" fmla="*/ 49 h 58"/>
                    <a:gd name="T40" fmla="*/ 34 w 64"/>
                    <a:gd name="T41" fmla="*/ 25 h 58"/>
                    <a:gd name="T42" fmla="*/ 32 w 64"/>
                    <a:gd name="T43" fmla="*/ 21 h 58"/>
                    <a:gd name="T44" fmla="*/ 28 w 64"/>
                    <a:gd name="T45" fmla="*/ 29 h 58"/>
                    <a:gd name="T46" fmla="*/ 29 w 64"/>
                    <a:gd name="T47" fmla="*/ 39 h 58"/>
                    <a:gd name="T48" fmla="*/ 30 w 64"/>
                    <a:gd name="T49" fmla="*/ 50 h 58"/>
                    <a:gd name="T50" fmla="*/ 27 w 64"/>
                    <a:gd name="T51" fmla="*/ 54 h 58"/>
                    <a:gd name="T52" fmla="*/ 22 w 64"/>
                    <a:gd name="T53" fmla="*/ 55 h 58"/>
                    <a:gd name="T54" fmla="*/ 18 w 64"/>
                    <a:gd name="T55" fmla="*/ 47 h 58"/>
                    <a:gd name="T56" fmla="*/ 18 w 64"/>
                    <a:gd name="T57" fmla="*/ 23 h 58"/>
                    <a:gd name="T58" fmla="*/ 14 w 64"/>
                    <a:gd name="T59" fmla="*/ 27 h 58"/>
                    <a:gd name="T60" fmla="*/ 12 w 64"/>
                    <a:gd name="T61" fmla="*/ 34 h 58"/>
                    <a:gd name="T62" fmla="*/ 10 w 64"/>
                    <a:gd name="T63" fmla="*/ 44 h 58"/>
                    <a:gd name="T64" fmla="*/ 7 w 64"/>
                    <a:gd name="T65" fmla="*/ 48 h 58"/>
                    <a:gd name="T66" fmla="*/ 2 w 64"/>
                    <a:gd name="T67" fmla="*/ 47 h 58"/>
                    <a:gd name="T68" fmla="*/ 1 w 64"/>
                    <a:gd name="T69" fmla="*/ 38 h 58"/>
                    <a:gd name="T70" fmla="*/ 4 w 64"/>
                    <a:gd name="T71" fmla="*/ 24 h 58"/>
                    <a:gd name="T72" fmla="*/ 14 w 64"/>
                    <a:gd name="T73" fmla="*/ 6 h 58"/>
                    <a:gd name="T74" fmla="*/ 18 w 64"/>
                    <a:gd name="T75" fmla="*/ 6 h 58"/>
                    <a:gd name="T76" fmla="*/ 23 w 64"/>
                    <a:gd name="T77" fmla="*/ 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64" h="58">
                      <a:moveTo>
                        <a:pt x="23" y="8"/>
                      </a:moveTo>
                      <a:lnTo>
                        <a:pt x="26" y="4"/>
                      </a:lnTo>
                      <a:lnTo>
                        <a:pt x="27" y="3"/>
                      </a:lnTo>
                      <a:lnTo>
                        <a:pt x="29" y="3"/>
                      </a:lnTo>
                      <a:lnTo>
                        <a:pt x="31" y="4"/>
                      </a:lnTo>
                      <a:lnTo>
                        <a:pt x="34" y="4"/>
                      </a:lnTo>
                      <a:lnTo>
                        <a:pt x="39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44" y="1"/>
                      </a:lnTo>
                      <a:lnTo>
                        <a:pt x="46" y="3"/>
                      </a:lnTo>
                      <a:lnTo>
                        <a:pt x="47" y="6"/>
                      </a:lnTo>
                      <a:lnTo>
                        <a:pt x="49" y="7"/>
                      </a:lnTo>
                      <a:lnTo>
                        <a:pt x="52" y="7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4"/>
                      </a:lnTo>
                      <a:lnTo>
                        <a:pt x="60" y="20"/>
                      </a:lnTo>
                      <a:lnTo>
                        <a:pt x="64" y="27"/>
                      </a:lnTo>
                      <a:lnTo>
                        <a:pt x="63" y="37"/>
                      </a:lnTo>
                      <a:lnTo>
                        <a:pt x="63" y="41"/>
                      </a:lnTo>
                      <a:lnTo>
                        <a:pt x="60" y="42"/>
                      </a:lnTo>
                      <a:lnTo>
                        <a:pt x="58" y="40"/>
                      </a:lnTo>
                      <a:lnTo>
                        <a:pt x="56" y="38"/>
                      </a:lnTo>
                      <a:lnTo>
                        <a:pt x="55" y="36"/>
                      </a:lnTo>
                      <a:lnTo>
                        <a:pt x="54" y="33"/>
                      </a:lnTo>
                      <a:lnTo>
                        <a:pt x="54" y="30"/>
                      </a:lnTo>
                      <a:lnTo>
                        <a:pt x="50" y="24"/>
                      </a:lnTo>
                      <a:lnTo>
                        <a:pt x="49" y="22"/>
                      </a:lnTo>
                      <a:lnTo>
                        <a:pt x="48" y="17"/>
                      </a:lnTo>
                      <a:lnTo>
                        <a:pt x="46" y="27"/>
                      </a:lnTo>
                      <a:lnTo>
                        <a:pt x="46" y="36"/>
                      </a:lnTo>
                      <a:lnTo>
                        <a:pt x="46" y="50"/>
                      </a:lnTo>
                      <a:lnTo>
                        <a:pt x="46" y="54"/>
                      </a:lnTo>
                      <a:lnTo>
                        <a:pt x="45" y="57"/>
                      </a:lnTo>
                      <a:lnTo>
                        <a:pt x="42" y="58"/>
                      </a:lnTo>
                      <a:lnTo>
                        <a:pt x="39" y="57"/>
                      </a:lnTo>
                      <a:lnTo>
                        <a:pt x="37" y="56"/>
                      </a:lnTo>
                      <a:lnTo>
                        <a:pt x="36" y="53"/>
                      </a:lnTo>
                      <a:lnTo>
                        <a:pt x="35" y="49"/>
                      </a:lnTo>
                      <a:lnTo>
                        <a:pt x="35" y="34"/>
                      </a:lnTo>
                      <a:lnTo>
                        <a:pt x="34" y="25"/>
                      </a:lnTo>
                      <a:lnTo>
                        <a:pt x="34" y="16"/>
                      </a:lnTo>
                      <a:lnTo>
                        <a:pt x="32" y="21"/>
                      </a:lnTo>
                      <a:lnTo>
                        <a:pt x="29" y="26"/>
                      </a:lnTo>
                      <a:lnTo>
                        <a:pt x="28" y="29"/>
                      </a:lnTo>
                      <a:lnTo>
                        <a:pt x="28" y="33"/>
                      </a:lnTo>
                      <a:lnTo>
                        <a:pt x="29" y="39"/>
                      </a:lnTo>
                      <a:lnTo>
                        <a:pt x="30" y="48"/>
                      </a:lnTo>
                      <a:lnTo>
                        <a:pt x="30" y="50"/>
                      </a:lnTo>
                      <a:lnTo>
                        <a:pt x="29" y="52"/>
                      </a:lnTo>
                      <a:lnTo>
                        <a:pt x="27" y="54"/>
                      </a:lnTo>
                      <a:lnTo>
                        <a:pt x="24" y="55"/>
                      </a:lnTo>
                      <a:lnTo>
                        <a:pt x="22" y="55"/>
                      </a:lnTo>
                      <a:lnTo>
                        <a:pt x="20" y="52"/>
                      </a:lnTo>
                      <a:lnTo>
                        <a:pt x="18" y="47"/>
                      </a:lnTo>
                      <a:lnTo>
                        <a:pt x="17" y="30"/>
                      </a:lnTo>
                      <a:lnTo>
                        <a:pt x="18" y="23"/>
                      </a:lnTo>
                      <a:lnTo>
                        <a:pt x="16" y="25"/>
                      </a:lnTo>
                      <a:lnTo>
                        <a:pt x="14" y="27"/>
                      </a:lnTo>
                      <a:lnTo>
                        <a:pt x="13" y="31"/>
                      </a:lnTo>
                      <a:lnTo>
                        <a:pt x="12" y="34"/>
                      </a:lnTo>
                      <a:lnTo>
                        <a:pt x="11" y="39"/>
                      </a:lnTo>
                      <a:lnTo>
                        <a:pt x="10" y="44"/>
                      </a:lnTo>
                      <a:lnTo>
                        <a:pt x="9" y="46"/>
                      </a:lnTo>
                      <a:lnTo>
                        <a:pt x="7" y="48"/>
                      </a:lnTo>
                      <a:lnTo>
                        <a:pt x="4" y="48"/>
                      </a:lnTo>
                      <a:lnTo>
                        <a:pt x="2" y="47"/>
                      </a:lnTo>
                      <a:lnTo>
                        <a:pt x="0" y="45"/>
                      </a:lnTo>
                      <a:lnTo>
                        <a:pt x="1" y="38"/>
                      </a:lnTo>
                      <a:lnTo>
                        <a:pt x="2" y="30"/>
                      </a:lnTo>
                      <a:lnTo>
                        <a:pt x="4" y="24"/>
                      </a:lnTo>
                      <a:lnTo>
                        <a:pt x="8" y="16"/>
                      </a:lnTo>
                      <a:lnTo>
                        <a:pt x="14" y="6"/>
                      </a:lnTo>
                      <a:lnTo>
                        <a:pt x="16" y="6"/>
                      </a:lnTo>
                      <a:lnTo>
                        <a:pt x="18" y="6"/>
                      </a:lnTo>
                      <a:lnTo>
                        <a:pt x="20" y="7"/>
                      </a:lnTo>
                      <a:lnTo>
                        <a:pt x="23" y="8"/>
                      </a:lnTo>
                      <a:close/>
                    </a:path>
                  </a:pathLst>
                </a:custGeom>
                <a:solidFill>
                  <a:srgbClr val="FF9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95" name="Freeform 1411"/>
                <p:cNvSpPr>
                  <a:spLocks/>
                </p:cNvSpPr>
                <p:nvPr/>
              </p:nvSpPr>
              <p:spPr bwMode="auto">
                <a:xfrm>
                  <a:off x="2876" y="2121"/>
                  <a:ext cx="15" cy="17"/>
                </a:xfrm>
                <a:custGeom>
                  <a:avLst/>
                  <a:gdLst>
                    <a:gd name="T0" fmla="*/ 0 w 15"/>
                    <a:gd name="T1" fmla="*/ 6 h 17"/>
                    <a:gd name="T2" fmla="*/ 1 w 15"/>
                    <a:gd name="T3" fmla="*/ 4 h 17"/>
                    <a:gd name="T4" fmla="*/ 4 w 15"/>
                    <a:gd name="T5" fmla="*/ 1 h 17"/>
                    <a:gd name="T6" fmla="*/ 6 w 15"/>
                    <a:gd name="T7" fmla="*/ 0 h 17"/>
                    <a:gd name="T8" fmla="*/ 9 w 15"/>
                    <a:gd name="T9" fmla="*/ 0 h 17"/>
                    <a:gd name="T10" fmla="*/ 11 w 15"/>
                    <a:gd name="T11" fmla="*/ 1 h 17"/>
                    <a:gd name="T12" fmla="*/ 14 w 15"/>
                    <a:gd name="T13" fmla="*/ 3 h 17"/>
                    <a:gd name="T14" fmla="*/ 15 w 15"/>
                    <a:gd name="T15" fmla="*/ 5 h 17"/>
                    <a:gd name="T16" fmla="*/ 15 w 15"/>
                    <a:gd name="T17" fmla="*/ 8 h 17"/>
                    <a:gd name="T18" fmla="*/ 14 w 15"/>
                    <a:gd name="T19" fmla="*/ 10 h 17"/>
                    <a:gd name="T20" fmla="*/ 14 w 15"/>
                    <a:gd name="T21" fmla="*/ 13 h 17"/>
                    <a:gd name="T22" fmla="*/ 10 w 15"/>
                    <a:gd name="T23" fmla="*/ 14 h 17"/>
                    <a:gd name="T24" fmla="*/ 4 w 15"/>
                    <a:gd name="T25" fmla="*/ 17 h 17"/>
                    <a:gd name="T26" fmla="*/ 0 w 15"/>
                    <a:gd name="T27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" h="17">
                      <a:moveTo>
                        <a:pt x="0" y="6"/>
                      </a:moveTo>
                      <a:lnTo>
                        <a:pt x="1" y="4"/>
                      </a:lnTo>
                      <a:lnTo>
                        <a:pt x="4" y="1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1" y="1"/>
                      </a:lnTo>
                      <a:lnTo>
                        <a:pt x="14" y="3"/>
                      </a:lnTo>
                      <a:lnTo>
                        <a:pt x="15" y="5"/>
                      </a:lnTo>
                      <a:lnTo>
                        <a:pt x="15" y="8"/>
                      </a:lnTo>
                      <a:lnTo>
                        <a:pt x="14" y="10"/>
                      </a:lnTo>
                      <a:lnTo>
                        <a:pt x="14" y="13"/>
                      </a:lnTo>
                      <a:lnTo>
                        <a:pt x="10" y="14"/>
                      </a:lnTo>
                      <a:lnTo>
                        <a:pt x="4" y="17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F9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96" name="Freeform 1412"/>
                <p:cNvSpPr>
                  <a:spLocks/>
                </p:cNvSpPr>
                <p:nvPr/>
              </p:nvSpPr>
              <p:spPr bwMode="auto">
                <a:xfrm>
                  <a:off x="2820" y="2113"/>
                  <a:ext cx="64" cy="58"/>
                </a:xfrm>
                <a:custGeom>
                  <a:avLst/>
                  <a:gdLst>
                    <a:gd name="T0" fmla="*/ 25 w 64"/>
                    <a:gd name="T1" fmla="*/ 4 h 58"/>
                    <a:gd name="T2" fmla="*/ 29 w 64"/>
                    <a:gd name="T3" fmla="*/ 3 h 58"/>
                    <a:gd name="T4" fmla="*/ 33 w 64"/>
                    <a:gd name="T5" fmla="*/ 4 h 58"/>
                    <a:gd name="T6" fmla="*/ 40 w 64"/>
                    <a:gd name="T7" fmla="*/ 0 h 58"/>
                    <a:gd name="T8" fmla="*/ 44 w 64"/>
                    <a:gd name="T9" fmla="*/ 2 h 58"/>
                    <a:gd name="T10" fmla="*/ 47 w 64"/>
                    <a:gd name="T11" fmla="*/ 6 h 58"/>
                    <a:gd name="T12" fmla="*/ 51 w 64"/>
                    <a:gd name="T13" fmla="*/ 7 h 58"/>
                    <a:gd name="T14" fmla="*/ 56 w 64"/>
                    <a:gd name="T15" fmla="*/ 9 h 58"/>
                    <a:gd name="T16" fmla="*/ 60 w 64"/>
                    <a:gd name="T17" fmla="*/ 20 h 58"/>
                    <a:gd name="T18" fmla="*/ 63 w 64"/>
                    <a:gd name="T19" fmla="*/ 37 h 58"/>
                    <a:gd name="T20" fmla="*/ 60 w 64"/>
                    <a:gd name="T21" fmla="*/ 42 h 58"/>
                    <a:gd name="T22" fmla="*/ 55 w 64"/>
                    <a:gd name="T23" fmla="*/ 38 h 58"/>
                    <a:gd name="T24" fmla="*/ 54 w 64"/>
                    <a:gd name="T25" fmla="*/ 34 h 58"/>
                    <a:gd name="T26" fmla="*/ 50 w 64"/>
                    <a:gd name="T27" fmla="*/ 24 h 58"/>
                    <a:gd name="T28" fmla="*/ 47 w 64"/>
                    <a:gd name="T29" fmla="*/ 18 h 58"/>
                    <a:gd name="T30" fmla="*/ 46 w 64"/>
                    <a:gd name="T31" fmla="*/ 36 h 58"/>
                    <a:gd name="T32" fmla="*/ 46 w 64"/>
                    <a:gd name="T33" fmla="*/ 54 h 58"/>
                    <a:gd name="T34" fmla="*/ 41 w 64"/>
                    <a:gd name="T35" fmla="*/ 58 h 58"/>
                    <a:gd name="T36" fmla="*/ 37 w 64"/>
                    <a:gd name="T37" fmla="*/ 56 h 58"/>
                    <a:gd name="T38" fmla="*/ 34 w 64"/>
                    <a:gd name="T39" fmla="*/ 49 h 58"/>
                    <a:gd name="T40" fmla="*/ 33 w 64"/>
                    <a:gd name="T41" fmla="*/ 25 h 58"/>
                    <a:gd name="T42" fmla="*/ 31 w 64"/>
                    <a:gd name="T43" fmla="*/ 22 h 58"/>
                    <a:gd name="T44" fmla="*/ 28 w 64"/>
                    <a:gd name="T45" fmla="*/ 29 h 58"/>
                    <a:gd name="T46" fmla="*/ 28 w 64"/>
                    <a:gd name="T47" fmla="*/ 40 h 58"/>
                    <a:gd name="T48" fmla="*/ 29 w 64"/>
                    <a:gd name="T49" fmla="*/ 50 h 58"/>
                    <a:gd name="T50" fmla="*/ 26 w 64"/>
                    <a:gd name="T51" fmla="*/ 54 h 58"/>
                    <a:gd name="T52" fmla="*/ 21 w 64"/>
                    <a:gd name="T53" fmla="*/ 55 h 58"/>
                    <a:gd name="T54" fmla="*/ 18 w 64"/>
                    <a:gd name="T55" fmla="*/ 47 h 58"/>
                    <a:gd name="T56" fmla="*/ 18 w 64"/>
                    <a:gd name="T57" fmla="*/ 23 h 58"/>
                    <a:gd name="T58" fmla="*/ 14 w 64"/>
                    <a:gd name="T59" fmla="*/ 27 h 58"/>
                    <a:gd name="T60" fmla="*/ 11 w 64"/>
                    <a:gd name="T61" fmla="*/ 34 h 58"/>
                    <a:gd name="T62" fmla="*/ 10 w 64"/>
                    <a:gd name="T63" fmla="*/ 45 h 58"/>
                    <a:gd name="T64" fmla="*/ 7 w 64"/>
                    <a:gd name="T65" fmla="*/ 48 h 58"/>
                    <a:gd name="T66" fmla="*/ 1 w 64"/>
                    <a:gd name="T67" fmla="*/ 47 h 58"/>
                    <a:gd name="T68" fmla="*/ 0 w 64"/>
                    <a:gd name="T69" fmla="*/ 38 h 58"/>
                    <a:gd name="T70" fmla="*/ 3 w 64"/>
                    <a:gd name="T71" fmla="*/ 24 h 58"/>
                    <a:gd name="T72" fmla="*/ 13 w 64"/>
                    <a:gd name="T73" fmla="*/ 6 h 58"/>
                    <a:gd name="T74" fmla="*/ 17 w 64"/>
                    <a:gd name="T75" fmla="*/ 6 h 58"/>
                    <a:gd name="T76" fmla="*/ 22 w 64"/>
                    <a:gd name="T77" fmla="*/ 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64" h="58">
                      <a:moveTo>
                        <a:pt x="22" y="8"/>
                      </a:moveTo>
                      <a:lnTo>
                        <a:pt x="25" y="4"/>
                      </a:lnTo>
                      <a:lnTo>
                        <a:pt x="27" y="3"/>
                      </a:lnTo>
                      <a:lnTo>
                        <a:pt x="29" y="3"/>
                      </a:lnTo>
                      <a:lnTo>
                        <a:pt x="31" y="4"/>
                      </a:lnTo>
                      <a:lnTo>
                        <a:pt x="33" y="4"/>
                      </a:lnTo>
                      <a:lnTo>
                        <a:pt x="39" y="1"/>
                      </a:lnTo>
                      <a:lnTo>
                        <a:pt x="40" y="0"/>
                      </a:lnTo>
                      <a:lnTo>
                        <a:pt x="42" y="1"/>
                      </a:lnTo>
                      <a:lnTo>
                        <a:pt x="44" y="2"/>
                      </a:lnTo>
                      <a:lnTo>
                        <a:pt x="45" y="3"/>
                      </a:lnTo>
                      <a:lnTo>
                        <a:pt x="47" y="6"/>
                      </a:lnTo>
                      <a:lnTo>
                        <a:pt x="49" y="7"/>
                      </a:lnTo>
                      <a:lnTo>
                        <a:pt x="51" y="7"/>
                      </a:lnTo>
                      <a:lnTo>
                        <a:pt x="54" y="8"/>
                      </a:lnTo>
                      <a:lnTo>
                        <a:pt x="56" y="9"/>
                      </a:lnTo>
                      <a:lnTo>
                        <a:pt x="58" y="14"/>
                      </a:lnTo>
                      <a:lnTo>
                        <a:pt x="60" y="20"/>
                      </a:lnTo>
                      <a:lnTo>
                        <a:pt x="64" y="27"/>
                      </a:lnTo>
                      <a:lnTo>
                        <a:pt x="63" y="37"/>
                      </a:lnTo>
                      <a:lnTo>
                        <a:pt x="63" y="41"/>
                      </a:lnTo>
                      <a:lnTo>
                        <a:pt x="60" y="42"/>
                      </a:lnTo>
                      <a:lnTo>
                        <a:pt x="57" y="40"/>
                      </a:lnTo>
                      <a:lnTo>
                        <a:pt x="55" y="38"/>
                      </a:lnTo>
                      <a:lnTo>
                        <a:pt x="54" y="36"/>
                      </a:lnTo>
                      <a:lnTo>
                        <a:pt x="54" y="34"/>
                      </a:lnTo>
                      <a:lnTo>
                        <a:pt x="53" y="30"/>
                      </a:lnTo>
                      <a:lnTo>
                        <a:pt x="50" y="24"/>
                      </a:lnTo>
                      <a:lnTo>
                        <a:pt x="49" y="22"/>
                      </a:lnTo>
                      <a:lnTo>
                        <a:pt x="47" y="18"/>
                      </a:lnTo>
                      <a:lnTo>
                        <a:pt x="45" y="27"/>
                      </a:lnTo>
                      <a:lnTo>
                        <a:pt x="46" y="36"/>
                      </a:lnTo>
                      <a:lnTo>
                        <a:pt x="46" y="50"/>
                      </a:lnTo>
                      <a:lnTo>
                        <a:pt x="46" y="54"/>
                      </a:lnTo>
                      <a:lnTo>
                        <a:pt x="44" y="57"/>
                      </a:lnTo>
                      <a:lnTo>
                        <a:pt x="41" y="58"/>
                      </a:lnTo>
                      <a:lnTo>
                        <a:pt x="39" y="57"/>
                      </a:lnTo>
                      <a:lnTo>
                        <a:pt x="37" y="56"/>
                      </a:lnTo>
                      <a:lnTo>
                        <a:pt x="35" y="53"/>
                      </a:lnTo>
                      <a:lnTo>
                        <a:pt x="34" y="49"/>
                      </a:lnTo>
                      <a:lnTo>
                        <a:pt x="34" y="34"/>
                      </a:lnTo>
                      <a:lnTo>
                        <a:pt x="33" y="25"/>
                      </a:lnTo>
                      <a:lnTo>
                        <a:pt x="34" y="16"/>
                      </a:lnTo>
                      <a:lnTo>
                        <a:pt x="31" y="22"/>
                      </a:lnTo>
                      <a:lnTo>
                        <a:pt x="29" y="26"/>
                      </a:lnTo>
                      <a:lnTo>
                        <a:pt x="28" y="29"/>
                      </a:lnTo>
                      <a:lnTo>
                        <a:pt x="28" y="34"/>
                      </a:lnTo>
                      <a:lnTo>
                        <a:pt x="28" y="40"/>
                      </a:lnTo>
                      <a:lnTo>
                        <a:pt x="29" y="48"/>
                      </a:lnTo>
                      <a:lnTo>
                        <a:pt x="29" y="50"/>
                      </a:lnTo>
                      <a:lnTo>
                        <a:pt x="28" y="52"/>
                      </a:lnTo>
                      <a:lnTo>
                        <a:pt x="26" y="54"/>
                      </a:lnTo>
                      <a:lnTo>
                        <a:pt x="24" y="55"/>
                      </a:lnTo>
                      <a:lnTo>
                        <a:pt x="21" y="55"/>
                      </a:lnTo>
                      <a:lnTo>
                        <a:pt x="20" y="52"/>
                      </a:lnTo>
                      <a:lnTo>
                        <a:pt x="18" y="47"/>
                      </a:lnTo>
                      <a:lnTo>
                        <a:pt x="17" y="30"/>
                      </a:lnTo>
                      <a:lnTo>
                        <a:pt x="18" y="23"/>
                      </a:lnTo>
                      <a:lnTo>
                        <a:pt x="15" y="25"/>
                      </a:lnTo>
                      <a:lnTo>
                        <a:pt x="14" y="27"/>
                      </a:lnTo>
                      <a:lnTo>
                        <a:pt x="12" y="31"/>
                      </a:lnTo>
                      <a:lnTo>
                        <a:pt x="11" y="34"/>
                      </a:lnTo>
                      <a:lnTo>
                        <a:pt x="11" y="39"/>
                      </a:lnTo>
                      <a:lnTo>
                        <a:pt x="10" y="45"/>
                      </a:lnTo>
                      <a:lnTo>
                        <a:pt x="9" y="47"/>
                      </a:lnTo>
                      <a:lnTo>
                        <a:pt x="7" y="48"/>
                      </a:lnTo>
                      <a:lnTo>
                        <a:pt x="4" y="48"/>
                      </a:lnTo>
                      <a:lnTo>
                        <a:pt x="1" y="47"/>
                      </a:lnTo>
                      <a:lnTo>
                        <a:pt x="0" y="45"/>
                      </a:lnTo>
                      <a:lnTo>
                        <a:pt x="0" y="38"/>
                      </a:lnTo>
                      <a:lnTo>
                        <a:pt x="2" y="30"/>
                      </a:lnTo>
                      <a:lnTo>
                        <a:pt x="3" y="24"/>
                      </a:lnTo>
                      <a:lnTo>
                        <a:pt x="7" y="16"/>
                      </a:lnTo>
                      <a:lnTo>
                        <a:pt x="13" y="6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9" y="7"/>
                      </a:lnTo>
                      <a:lnTo>
                        <a:pt x="22" y="8"/>
                      </a:lnTo>
                      <a:close/>
                    </a:path>
                  </a:pathLst>
                </a:custGeom>
                <a:solidFill>
                  <a:srgbClr val="FF9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4997" name="Freeform 1413"/>
                <p:cNvSpPr>
                  <a:spLocks/>
                </p:cNvSpPr>
                <p:nvPr/>
              </p:nvSpPr>
              <p:spPr bwMode="auto">
                <a:xfrm>
                  <a:off x="2876" y="2120"/>
                  <a:ext cx="14" cy="17"/>
                </a:xfrm>
                <a:custGeom>
                  <a:avLst/>
                  <a:gdLst>
                    <a:gd name="T0" fmla="*/ 0 w 14"/>
                    <a:gd name="T1" fmla="*/ 6 h 17"/>
                    <a:gd name="T2" fmla="*/ 1 w 14"/>
                    <a:gd name="T3" fmla="*/ 4 h 17"/>
                    <a:gd name="T4" fmla="*/ 3 w 14"/>
                    <a:gd name="T5" fmla="*/ 1 h 17"/>
                    <a:gd name="T6" fmla="*/ 6 w 14"/>
                    <a:gd name="T7" fmla="*/ 0 h 17"/>
                    <a:gd name="T8" fmla="*/ 9 w 14"/>
                    <a:gd name="T9" fmla="*/ 0 h 17"/>
                    <a:gd name="T10" fmla="*/ 11 w 14"/>
                    <a:gd name="T11" fmla="*/ 1 h 17"/>
                    <a:gd name="T12" fmla="*/ 14 w 14"/>
                    <a:gd name="T13" fmla="*/ 3 h 17"/>
                    <a:gd name="T14" fmla="*/ 14 w 14"/>
                    <a:gd name="T15" fmla="*/ 5 h 17"/>
                    <a:gd name="T16" fmla="*/ 14 w 14"/>
                    <a:gd name="T17" fmla="*/ 8 h 17"/>
                    <a:gd name="T18" fmla="*/ 14 w 14"/>
                    <a:gd name="T19" fmla="*/ 11 h 17"/>
                    <a:gd name="T20" fmla="*/ 13 w 14"/>
                    <a:gd name="T21" fmla="*/ 13 h 17"/>
                    <a:gd name="T22" fmla="*/ 10 w 14"/>
                    <a:gd name="T23" fmla="*/ 14 h 17"/>
                    <a:gd name="T24" fmla="*/ 4 w 14"/>
                    <a:gd name="T25" fmla="*/ 17 h 17"/>
                    <a:gd name="T26" fmla="*/ 0 w 14"/>
                    <a:gd name="T27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" h="17">
                      <a:moveTo>
                        <a:pt x="0" y="6"/>
                      </a:moveTo>
                      <a:lnTo>
                        <a:pt x="1" y="4"/>
                      </a:lnTo>
                      <a:lnTo>
                        <a:pt x="3" y="1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1" y="1"/>
                      </a:lnTo>
                      <a:lnTo>
                        <a:pt x="14" y="3"/>
                      </a:lnTo>
                      <a:lnTo>
                        <a:pt x="14" y="5"/>
                      </a:lnTo>
                      <a:lnTo>
                        <a:pt x="14" y="8"/>
                      </a:lnTo>
                      <a:lnTo>
                        <a:pt x="14" y="11"/>
                      </a:lnTo>
                      <a:lnTo>
                        <a:pt x="13" y="13"/>
                      </a:lnTo>
                      <a:lnTo>
                        <a:pt x="10" y="14"/>
                      </a:lnTo>
                      <a:lnTo>
                        <a:pt x="4" y="17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F9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23" name="Group 2082"/>
          <p:cNvGrpSpPr>
            <a:grpSpLocks/>
          </p:cNvGrpSpPr>
          <p:nvPr/>
        </p:nvGrpSpPr>
        <p:grpSpPr bwMode="auto">
          <a:xfrm>
            <a:off x="149848" y="1338264"/>
            <a:ext cx="2170510" cy="1298972"/>
            <a:chOff x="286" y="1704"/>
            <a:chExt cx="1823" cy="1091"/>
          </a:xfrm>
        </p:grpSpPr>
        <p:sp>
          <p:nvSpPr>
            <p:cNvPr id="1603588" name="Text Box 4"/>
            <p:cNvSpPr txBox="1">
              <a:spLocks noChangeArrowheads="1"/>
            </p:cNvSpPr>
            <p:nvPr/>
          </p:nvSpPr>
          <p:spPr bwMode="auto">
            <a:xfrm>
              <a:off x="286" y="2243"/>
              <a:ext cx="1823" cy="5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/>
              <a:r>
                <a:rPr lang="ru-RU" altLang="ru-RU" sz="1200" b="1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Работник</a:t>
              </a:r>
              <a:endParaRPr lang="en-US" altLang="ru-RU" sz="12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/>
              <a:r>
                <a:rPr lang="ru-RU" altLang="ru-RU" sz="1200" dirty="0">
                  <a:latin typeface="Arial" panose="020B0604020202020204" pitchFamily="34" charset="0"/>
                </a:rPr>
                <a:t>Рабочая </a:t>
              </a:r>
              <a:r>
                <a:rPr lang="ru-RU" altLang="ru-RU" sz="1200" dirty="0" smtClean="0">
                  <a:latin typeface="Arial" panose="020B0604020202020204" pitchFamily="34" charset="0"/>
                </a:rPr>
                <a:t>пчелка</a:t>
              </a:r>
              <a:endParaRPr lang="ru-RU" altLang="ru-RU" sz="1200" dirty="0">
                <a:latin typeface="Arial" panose="020B0604020202020204" pitchFamily="34" charset="0"/>
              </a:endParaRPr>
            </a:p>
            <a:p>
              <a:pPr algn="ctr"/>
              <a:endParaRPr lang="ru-RU" altLang="ru-RU" sz="1200" dirty="0">
                <a:latin typeface="Arial" panose="020B0604020202020204" pitchFamily="34" charset="0"/>
              </a:endParaRPr>
            </a:p>
          </p:txBody>
        </p:sp>
        <p:grpSp>
          <p:nvGrpSpPr>
            <p:cNvPr id="24" name="Group 1414"/>
            <p:cNvGrpSpPr>
              <a:grpSpLocks noChangeAspect="1"/>
            </p:cNvGrpSpPr>
            <p:nvPr/>
          </p:nvGrpSpPr>
          <p:grpSpPr bwMode="auto">
            <a:xfrm>
              <a:off x="286" y="1704"/>
              <a:ext cx="1193" cy="531"/>
              <a:chOff x="304" y="1831"/>
              <a:chExt cx="1193" cy="531"/>
            </a:xfrm>
          </p:grpSpPr>
          <p:sp>
            <p:nvSpPr>
              <p:cNvPr id="1604999" name="AutoShape 1415"/>
              <p:cNvSpPr>
                <a:spLocks noChangeAspect="1" noChangeArrowheads="1" noTextEdit="1"/>
              </p:cNvSpPr>
              <p:nvPr/>
            </p:nvSpPr>
            <p:spPr bwMode="auto">
              <a:xfrm>
                <a:off x="304" y="1831"/>
                <a:ext cx="1193" cy="53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5" name="Group 1416"/>
              <p:cNvGrpSpPr>
                <a:grpSpLocks/>
              </p:cNvGrpSpPr>
              <p:nvPr/>
            </p:nvGrpSpPr>
            <p:grpSpPr bwMode="auto">
              <a:xfrm>
                <a:off x="318" y="1832"/>
                <a:ext cx="1052" cy="526"/>
                <a:chOff x="318" y="1832"/>
                <a:chExt cx="1052" cy="526"/>
              </a:xfrm>
            </p:grpSpPr>
            <p:sp>
              <p:nvSpPr>
                <p:cNvPr id="1605001" name="Freeform 1417"/>
                <p:cNvSpPr>
                  <a:spLocks noEditPoints="1"/>
                </p:cNvSpPr>
                <p:nvPr/>
              </p:nvSpPr>
              <p:spPr bwMode="auto">
                <a:xfrm>
                  <a:off x="360" y="2240"/>
                  <a:ext cx="1010" cy="118"/>
                </a:xfrm>
                <a:custGeom>
                  <a:avLst/>
                  <a:gdLst>
                    <a:gd name="T0" fmla="*/ 222 w 7072"/>
                    <a:gd name="T1" fmla="*/ 349 h 822"/>
                    <a:gd name="T2" fmla="*/ 72 w 7072"/>
                    <a:gd name="T3" fmla="*/ 575 h 822"/>
                    <a:gd name="T4" fmla="*/ 191 w 7072"/>
                    <a:gd name="T5" fmla="*/ 721 h 822"/>
                    <a:gd name="T6" fmla="*/ 515 w 7072"/>
                    <a:gd name="T7" fmla="*/ 773 h 822"/>
                    <a:gd name="T8" fmla="*/ 834 w 7072"/>
                    <a:gd name="T9" fmla="*/ 797 h 822"/>
                    <a:gd name="T10" fmla="*/ 1155 w 7072"/>
                    <a:gd name="T11" fmla="*/ 808 h 822"/>
                    <a:gd name="T12" fmla="*/ 1486 w 7072"/>
                    <a:gd name="T13" fmla="*/ 822 h 822"/>
                    <a:gd name="T14" fmla="*/ 1787 w 7072"/>
                    <a:gd name="T15" fmla="*/ 805 h 822"/>
                    <a:gd name="T16" fmla="*/ 2096 w 7072"/>
                    <a:gd name="T17" fmla="*/ 784 h 822"/>
                    <a:gd name="T18" fmla="*/ 2408 w 7072"/>
                    <a:gd name="T19" fmla="*/ 762 h 822"/>
                    <a:gd name="T20" fmla="*/ 2714 w 7072"/>
                    <a:gd name="T21" fmla="*/ 742 h 822"/>
                    <a:gd name="T22" fmla="*/ 3029 w 7072"/>
                    <a:gd name="T23" fmla="*/ 729 h 822"/>
                    <a:gd name="T24" fmla="*/ 3477 w 7072"/>
                    <a:gd name="T25" fmla="*/ 686 h 822"/>
                    <a:gd name="T26" fmla="*/ 4023 w 7072"/>
                    <a:gd name="T27" fmla="*/ 616 h 822"/>
                    <a:gd name="T28" fmla="*/ 4604 w 7072"/>
                    <a:gd name="T29" fmla="*/ 540 h 822"/>
                    <a:gd name="T30" fmla="*/ 5150 w 7072"/>
                    <a:gd name="T31" fmla="*/ 474 h 822"/>
                    <a:gd name="T32" fmla="*/ 5424 w 7072"/>
                    <a:gd name="T33" fmla="*/ 493 h 822"/>
                    <a:gd name="T34" fmla="*/ 5644 w 7072"/>
                    <a:gd name="T35" fmla="*/ 524 h 822"/>
                    <a:gd name="T36" fmla="*/ 5858 w 7072"/>
                    <a:gd name="T37" fmla="*/ 551 h 822"/>
                    <a:gd name="T38" fmla="*/ 6081 w 7072"/>
                    <a:gd name="T39" fmla="*/ 568 h 822"/>
                    <a:gd name="T40" fmla="*/ 6308 w 7072"/>
                    <a:gd name="T41" fmla="*/ 569 h 822"/>
                    <a:gd name="T42" fmla="*/ 6517 w 7072"/>
                    <a:gd name="T43" fmla="*/ 560 h 822"/>
                    <a:gd name="T44" fmla="*/ 6722 w 7072"/>
                    <a:gd name="T45" fmla="*/ 541 h 822"/>
                    <a:gd name="T46" fmla="*/ 6898 w 7072"/>
                    <a:gd name="T47" fmla="*/ 508 h 822"/>
                    <a:gd name="T48" fmla="*/ 7023 w 7072"/>
                    <a:gd name="T49" fmla="*/ 456 h 822"/>
                    <a:gd name="T50" fmla="*/ 7049 w 7072"/>
                    <a:gd name="T51" fmla="*/ 355 h 822"/>
                    <a:gd name="T52" fmla="*/ 6825 w 7072"/>
                    <a:gd name="T53" fmla="*/ 309 h 822"/>
                    <a:gd name="T54" fmla="*/ 6579 w 7072"/>
                    <a:gd name="T55" fmla="*/ 272 h 822"/>
                    <a:gd name="T56" fmla="*/ 6350 w 7072"/>
                    <a:gd name="T57" fmla="*/ 241 h 822"/>
                    <a:gd name="T58" fmla="*/ 6117 w 7072"/>
                    <a:gd name="T59" fmla="*/ 219 h 822"/>
                    <a:gd name="T60" fmla="*/ 5884 w 7072"/>
                    <a:gd name="T61" fmla="*/ 202 h 822"/>
                    <a:gd name="T62" fmla="*/ 5652 w 7072"/>
                    <a:gd name="T63" fmla="*/ 188 h 822"/>
                    <a:gd name="T64" fmla="*/ 5044 w 7072"/>
                    <a:gd name="T65" fmla="*/ 140 h 822"/>
                    <a:gd name="T66" fmla="*/ 4350 w 7072"/>
                    <a:gd name="T67" fmla="*/ 79 h 822"/>
                    <a:gd name="T68" fmla="*/ 3667 w 7072"/>
                    <a:gd name="T69" fmla="*/ 27 h 822"/>
                    <a:gd name="T70" fmla="*/ 3029 w 7072"/>
                    <a:gd name="T71" fmla="*/ 1 h 822"/>
                    <a:gd name="T72" fmla="*/ 2544 w 7072"/>
                    <a:gd name="T73" fmla="*/ 16 h 822"/>
                    <a:gd name="T74" fmla="*/ 2287 w 7072"/>
                    <a:gd name="T75" fmla="*/ 42 h 822"/>
                    <a:gd name="T76" fmla="*/ 2030 w 7072"/>
                    <a:gd name="T77" fmla="*/ 68 h 822"/>
                    <a:gd name="T78" fmla="*/ 1679 w 7072"/>
                    <a:gd name="T79" fmla="*/ 84 h 822"/>
                    <a:gd name="T80" fmla="*/ 1328 w 7072"/>
                    <a:gd name="T81" fmla="*/ 100 h 822"/>
                    <a:gd name="T82" fmla="*/ 977 w 7072"/>
                    <a:gd name="T83" fmla="*/ 116 h 822"/>
                    <a:gd name="T84" fmla="*/ 627 w 7072"/>
                    <a:gd name="T85" fmla="*/ 132 h 822"/>
                    <a:gd name="T86" fmla="*/ 4888 w 7072"/>
                    <a:gd name="T87" fmla="*/ 253 h 822"/>
                    <a:gd name="T88" fmla="*/ 4503 w 7072"/>
                    <a:gd name="T89" fmla="*/ 221 h 822"/>
                    <a:gd name="T90" fmla="*/ 4127 w 7072"/>
                    <a:gd name="T91" fmla="*/ 182 h 822"/>
                    <a:gd name="T92" fmla="*/ 3743 w 7072"/>
                    <a:gd name="T93" fmla="*/ 153 h 822"/>
                    <a:gd name="T94" fmla="*/ 3341 w 7072"/>
                    <a:gd name="T95" fmla="*/ 151 h 822"/>
                    <a:gd name="T96" fmla="*/ 3157 w 7072"/>
                    <a:gd name="T97" fmla="*/ 278 h 822"/>
                    <a:gd name="T98" fmla="*/ 3050 w 7072"/>
                    <a:gd name="T99" fmla="*/ 459 h 822"/>
                    <a:gd name="T100" fmla="*/ 3183 w 7072"/>
                    <a:gd name="T101" fmla="*/ 560 h 822"/>
                    <a:gd name="T102" fmla="*/ 3604 w 7072"/>
                    <a:gd name="T103" fmla="*/ 540 h 822"/>
                    <a:gd name="T104" fmla="*/ 4022 w 7072"/>
                    <a:gd name="T105" fmla="*/ 492 h 822"/>
                    <a:gd name="T106" fmla="*/ 4438 w 7072"/>
                    <a:gd name="T107" fmla="*/ 435 h 822"/>
                    <a:gd name="T108" fmla="*/ 4854 w 7072"/>
                    <a:gd name="T109" fmla="*/ 384 h 822"/>
                    <a:gd name="T110" fmla="*/ 4978 w 7072"/>
                    <a:gd name="T111" fmla="*/ 289 h 8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072" h="822">
                      <a:moveTo>
                        <a:pt x="427" y="141"/>
                      </a:moveTo>
                      <a:lnTo>
                        <a:pt x="383" y="178"/>
                      </a:lnTo>
                      <a:lnTo>
                        <a:pt x="344" y="213"/>
                      </a:lnTo>
                      <a:lnTo>
                        <a:pt x="309" y="248"/>
                      </a:lnTo>
                      <a:lnTo>
                        <a:pt x="277" y="282"/>
                      </a:lnTo>
                      <a:lnTo>
                        <a:pt x="249" y="316"/>
                      </a:lnTo>
                      <a:lnTo>
                        <a:pt x="222" y="349"/>
                      </a:lnTo>
                      <a:lnTo>
                        <a:pt x="198" y="382"/>
                      </a:lnTo>
                      <a:lnTo>
                        <a:pt x="175" y="414"/>
                      </a:lnTo>
                      <a:lnTo>
                        <a:pt x="154" y="446"/>
                      </a:lnTo>
                      <a:lnTo>
                        <a:pt x="134" y="478"/>
                      </a:lnTo>
                      <a:lnTo>
                        <a:pt x="113" y="511"/>
                      </a:lnTo>
                      <a:lnTo>
                        <a:pt x="92" y="543"/>
                      </a:lnTo>
                      <a:lnTo>
                        <a:pt x="72" y="575"/>
                      </a:lnTo>
                      <a:lnTo>
                        <a:pt x="50" y="608"/>
                      </a:lnTo>
                      <a:lnTo>
                        <a:pt x="26" y="640"/>
                      </a:lnTo>
                      <a:lnTo>
                        <a:pt x="0" y="674"/>
                      </a:lnTo>
                      <a:lnTo>
                        <a:pt x="48" y="687"/>
                      </a:lnTo>
                      <a:lnTo>
                        <a:pt x="96" y="699"/>
                      </a:lnTo>
                      <a:lnTo>
                        <a:pt x="143" y="711"/>
                      </a:lnTo>
                      <a:lnTo>
                        <a:pt x="191" y="721"/>
                      </a:lnTo>
                      <a:lnTo>
                        <a:pt x="237" y="731"/>
                      </a:lnTo>
                      <a:lnTo>
                        <a:pt x="284" y="740"/>
                      </a:lnTo>
                      <a:lnTo>
                        <a:pt x="330" y="748"/>
                      </a:lnTo>
                      <a:lnTo>
                        <a:pt x="377" y="756"/>
                      </a:lnTo>
                      <a:lnTo>
                        <a:pt x="424" y="762"/>
                      </a:lnTo>
                      <a:lnTo>
                        <a:pt x="469" y="768"/>
                      </a:lnTo>
                      <a:lnTo>
                        <a:pt x="515" y="773"/>
                      </a:lnTo>
                      <a:lnTo>
                        <a:pt x="560" y="778"/>
                      </a:lnTo>
                      <a:lnTo>
                        <a:pt x="607" y="783"/>
                      </a:lnTo>
                      <a:lnTo>
                        <a:pt x="652" y="787"/>
                      </a:lnTo>
                      <a:lnTo>
                        <a:pt x="698" y="790"/>
                      </a:lnTo>
                      <a:lnTo>
                        <a:pt x="743" y="793"/>
                      </a:lnTo>
                      <a:lnTo>
                        <a:pt x="789" y="795"/>
                      </a:lnTo>
                      <a:lnTo>
                        <a:pt x="834" y="797"/>
                      </a:lnTo>
                      <a:lnTo>
                        <a:pt x="880" y="799"/>
                      </a:lnTo>
                      <a:lnTo>
                        <a:pt x="925" y="801"/>
                      </a:lnTo>
                      <a:lnTo>
                        <a:pt x="971" y="803"/>
                      </a:lnTo>
                      <a:lnTo>
                        <a:pt x="1017" y="804"/>
                      </a:lnTo>
                      <a:lnTo>
                        <a:pt x="1063" y="806"/>
                      </a:lnTo>
                      <a:lnTo>
                        <a:pt x="1109" y="807"/>
                      </a:lnTo>
                      <a:lnTo>
                        <a:pt x="1155" y="808"/>
                      </a:lnTo>
                      <a:lnTo>
                        <a:pt x="1202" y="811"/>
                      </a:lnTo>
                      <a:lnTo>
                        <a:pt x="1248" y="812"/>
                      </a:lnTo>
                      <a:lnTo>
                        <a:pt x="1296" y="814"/>
                      </a:lnTo>
                      <a:lnTo>
                        <a:pt x="1343" y="815"/>
                      </a:lnTo>
                      <a:lnTo>
                        <a:pt x="1390" y="817"/>
                      </a:lnTo>
                      <a:lnTo>
                        <a:pt x="1438" y="820"/>
                      </a:lnTo>
                      <a:lnTo>
                        <a:pt x="1486" y="822"/>
                      </a:lnTo>
                      <a:lnTo>
                        <a:pt x="1529" y="820"/>
                      </a:lnTo>
                      <a:lnTo>
                        <a:pt x="1570" y="818"/>
                      </a:lnTo>
                      <a:lnTo>
                        <a:pt x="1614" y="816"/>
                      </a:lnTo>
                      <a:lnTo>
                        <a:pt x="1656" y="814"/>
                      </a:lnTo>
                      <a:lnTo>
                        <a:pt x="1700" y="811"/>
                      </a:lnTo>
                      <a:lnTo>
                        <a:pt x="1743" y="808"/>
                      </a:lnTo>
                      <a:lnTo>
                        <a:pt x="1787" y="805"/>
                      </a:lnTo>
                      <a:lnTo>
                        <a:pt x="1830" y="802"/>
                      </a:lnTo>
                      <a:lnTo>
                        <a:pt x="1874" y="799"/>
                      </a:lnTo>
                      <a:lnTo>
                        <a:pt x="1918" y="796"/>
                      </a:lnTo>
                      <a:lnTo>
                        <a:pt x="1963" y="794"/>
                      </a:lnTo>
                      <a:lnTo>
                        <a:pt x="2007" y="791"/>
                      </a:lnTo>
                      <a:lnTo>
                        <a:pt x="2052" y="787"/>
                      </a:lnTo>
                      <a:lnTo>
                        <a:pt x="2096" y="784"/>
                      </a:lnTo>
                      <a:lnTo>
                        <a:pt x="2141" y="780"/>
                      </a:lnTo>
                      <a:lnTo>
                        <a:pt x="2185" y="777"/>
                      </a:lnTo>
                      <a:lnTo>
                        <a:pt x="2230" y="774"/>
                      </a:lnTo>
                      <a:lnTo>
                        <a:pt x="2274" y="771"/>
                      </a:lnTo>
                      <a:lnTo>
                        <a:pt x="2319" y="768"/>
                      </a:lnTo>
                      <a:lnTo>
                        <a:pt x="2363" y="765"/>
                      </a:lnTo>
                      <a:lnTo>
                        <a:pt x="2408" y="762"/>
                      </a:lnTo>
                      <a:lnTo>
                        <a:pt x="2451" y="759"/>
                      </a:lnTo>
                      <a:lnTo>
                        <a:pt x="2496" y="756"/>
                      </a:lnTo>
                      <a:lnTo>
                        <a:pt x="2539" y="752"/>
                      </a:lnTo>
                      <a:lnTo>
                        <a:pt x="2583" y="750"/>
                      </a:lnTo>
                      <a:lnTo>
                        <a:pt x="2627" y="747"/>
                      </a:lnTo>
                      <a:lnTo>
                        <a:pt x="2670" y="744"/>
                      </a:lnTo>
                      <a:lnTo>
                        <a:pt x="2714" y="742"/>
                      </a:lnTo>
                      <a:lnTo>
                        <a:pt x="2756" y="740"/>
                      </a:lnTo>
                      <a:lnTo>
                        <a:pt x="2799" y="738"/>
                      </a:lnTo>
                      <a:lnTo>
                        <a:pt x="2841" y="736"/>
                      </a:lnTo>
                      <a:lnTo>
                        <a:pt x="2884" y="734"/>
                      </a:lnTo>
                      <a:lnTo>
                        <a:pt x="2928" y="733"/>
                      </a:lnTo>
                      <a:lnTo>
                        <a:pt x="2977" y="732"/>
                      </a:lnTo>
                      <a:lnTo>
                        <a:pt x="3029" y="729"/>
                      </a:lnTo>
                      <a:lnTo>
                        <a:pt x="3084" y="725"/>
                      </a:lnTo>
                      <a:lnTo>
                        <a:pt x="3142" y="720"/>
                      </a:lnTo>
                      <a:lnTo>
                        <a:pt x="3204" y="715"/>
                      </a:lnTo>
                      <a:lnTo>
                        <a:pt x="3269" y="709"/>
                      </a:lnTo>
                      <a:lnTo>
                        <a:pt x="3336" y="703"/>
                      </a:lnTo>
                      <a:lnTo>
                        <a:pt x="3405" y="694"/>
                      </a:lnTo>
                      <a:lnTo>
                        <a:pt x="3477" y="686"/>
                      </a:lnTo>
                      <a:lnTo>
                        <a:pt x="3550" y="678"/>
                      </a:lnTo>
                      <a:lnTo>
                        <a:pt x="3626" y="668"/>
                      </a:lnTo>
                      <a:lnTo>
                        <a:pt x="3702" y="659"/>
                      </a:lnTo>
                      <a:lnTo>
                        <a:pt x="3781" y="649"/>
                      </a:lnTo>
                      <a:lnTo>
                        <a:pt x="3861" y="638"/>
                      </a:lnTo>
                      <a:lnTo>
                        <a:pt x="3941" y="628"/>
                      </a:lnTo>
                      <a:lnTo>
                        <a:pt x="4023" y="616"/>
                      </a:lnTo>
                      <a:lnTo>
                        <a:pt x="4106" y="606"/>
                      </a:lnTo>
                      <a:lnTo>
                        <a:pt x="4189" y="595"/>
                      </a:lnTo>
                      <a:lnTo>
                        <a:pt x="4272" y="583"/>
                      </a:lnTo>
                      <a:lnTo>
                        <a:pt x="4355" y="572"/>
                      </a:lnTo>
                      <a:lnTo>
                        <a:pt x="4438" y="561"/>
                      </a:lnTo>
                      <a:lnTo>
                        <a:pt x="4521" y="550"/>
                      </a:lnTo>
                      <a:lnTo>
                        <a:pt x="4604" y="540"/>
                      </a:lnTo>
                      <a:lnTo>
                        <a:pt x="4685" y="529"/>
                      </a:lnTo>
                      <a:lnTo>
                        <a:pt x="4766" y="519"/>
                      </a:lnTo>
                      <a:lnTo>
                        <a:pt x="4846" y="509"/>
                      </a:lnTo>
                      <a:lnTo>
                        <a:pt x="4925" y="499"/>
                      </a:lnTo>
                      <a:lnTo>
                        <a:pt x="5001" y="491"/>
                      </a:lnTo>
                      <a:lnTo>
                        <a:pt x="5077" y="482"/>
                      </a:lnTo>
                      <a:lnTo>
                        <a:pt x="5150" y="474"/>
                      </a:lnTo>
                      <a:lnTo>
                        <a:pt x="5222" y="467"/>
                      </a:lnTo>
                      <a:lnTo>
                        <a:pt x="5257" y="471"/>
                      </a:lnTo>
                      <a:lnTo>
                        <a:pt x="5291" y="475"/>
                      </a:lnTo>
                      <a:lnTo>
                        <a:pt x="5325" y="480"/>
                      </a:lnTo>
                      <a:lnTo>
                        <a:pt x="5358" y="485"/>
                      </a:lnTo>
                      <a:lnTo>
                        <a:pt x="5391" y="489"/>
                      </a:lnTo>
                      <a:lnTo>
                        <a:pt x="5424" y="493"/>
                      </a:lnTo>
                      <a:lnTo>
                        <a:pt x="5457" y="498"/>
                      </a:lnTo>
                      <a:lnTo>
                        <a:pt x="5488" y="502"/>
                      </a:lnTo>
                      <a:lnTo>
                        <a:pt x="5520" y="506"/>
                      </a:lnTo>
                      <a:lnTo>
                        <a:pt x="5551" y="512"/>
                      </a:lnTo>
                      <a:lnTo>
                        <a:pt x="5582" y="516"/>
                      </a:lnTo>
                      <a:lnTo>
                        <a:pt x="5613" y="520"/>
                      </a:lnTo>
                      <a:lnTo>
                        <a:pt x="5644" y="524"/>
                      </a:lnTo>
                      <a:lnTo>
                        <a:pt x="5674" y="528"/>
                      </a:lnTo>
                      <a:lnTo>
                        <a:pt x="5705" y="532"/>
                      </a:lnTo>
                      <a:lnTo>
                        <a:pt x="5735" y="537"/>
                      </a:lnTo>
                      <a:lnTo>
                        <a:pt x="5766" y="541"/>
                      </a:lnTo>
                      <a:lnTo>
                        <a:pt x="5796" y="544"/>
                      </a:lnTo>
                      <a:lnTo>
                        <a:pt x="5827" y="548"/>
                      </a:lnTo>
                      <a:lnTo>
                        <a:pt x="5858" y="551"/>
                      </a:lnTo>
                      <a:lnTo>
                        <a:pt x="5889" y="554"/>
                      </a:lnTo>
                      <a:lnTo>
                        <a:pt x="5920" y="557"/>
                      </a:lnTo>
                      <a:lnTo>
                        <a:pt x="5951" y="559"/>
                      </a:lnTo>
                      <a:lnTo>
                        <a:pt x="5983" y="563"/>
                      </a:lnTo>
                      <a:lnTo>
                        <a:pt x="6015" y="565"/>
                      </a:lnTo>
                      <a:lnTo>
                        <a:pt x="6047" y="566"/>
                      </a:lnTo>
                      <a:lnTo>
                        <a:pt x="6081" y="568"/>
                      </a:lnTo>
                      <a:lnTo>
                        <a:pt x="6114" y="569"/>
                      </a:lnTo>
                      <a:lnTo>
                        <a:pt x="6147" y="570"/>
                      </a:lnTo>
                      <a:lnTo>
                        <a:pt x="6181" y="570"/>
                      </a:lnTo>
                      <a:lnTo>
                        <a:pt x="6216" y="570"/>
                      </a:lnTo>
                      <a:lnTo>
                        <a:pt x="6251" y="570"/>
                      </a:lnTo>
                      <a:lnTo>
                        <a:pt x="6279" y="570"/>
                      </a:lnTo>
                      <a:lnTo>
                        <a:pt x="6308" y="569"/>
                      </a:lnTo>
                      <a:lnTo>
                        <a:pt x="6337" y="569"/>
                      </a:lnTo>
                      <a:lnTo>
                        <a:pt x="6367" y="568"/>
                      </a:lnTo>
                      <a:lnTo>
                        <a:pt x="6396" y="567"/>
                      </a:lnTo>
                      <a:lnTo>
                        <a:pt x="6426" y="566"/>
                      </a:lnTo>
                      <a:lnTo>
                        <a:pt x="6456" y="564"/>
                      </a:lnTo>
                      <a:lnTo>
                        <a:pt x="6486" y="563"/>
                      </a:lnTo>
                      <a:lnTo>
                        <a:pt x="6517" y="560"/>
                      </a:lnTo>
                      <a:lnTo>
                        <a:pt x="6547" y="558"/>
                      </a:lnTo>
                      <a:lnTo>
                        <a:pt x="6577" y="556"/>
                      </a:lnTo>
                      <a:lnTo>
                        <a:pt x="6606" y="554"/>
                      </a:lnTo>
                      <a:lnTo>
                        <a:pt x="6636" y="551"/>
                      </a:lnTo>
                      <a:lnTo>
                        <a:pt x="6665" y="548"/>
                      </a:lnTo>
                      <a:lnTo>
                        <a:pt x="6693" y="545"/>
                      </a:lnTo>
                      <a:lnTo>
                        <a:pt x="6722" y="541"/>
                      </a:lnTo>
                      <a:lnTo>
                        <a:pt x="6749" y="538"/>
                      </a:lnTo>
                      <a:lnTo>
                        <a:pt x="6776" y="533"/>
                      </a:lnTo>
                      <a:lnTo>
                        <a:pt x="6802" y="528"/>
                      </a:lnTo>
                      <a:lnTo>
                        <a:pt x="6828" y="524"/>
                      </a:lnTo>
                      <a:lnTo>
                        <a:pt x="6853" y="519"/>
                      </a:lnTo>
                      <a:lnTo>
                        <a:pt x="6876" y="513"/>
                      </a:lnTo>
                      <a:lnTo>
                        <a:pt x="6898" y="508"/>
                      </a:lnTo>
                      <a:lnTo>
                        <a:pt x="6920" y="501"/>
                      </a:lnTo>
                      <a:lnTo>
                        <a:pt x="6941" y="494"/>
                      </a:lnTo>
                      <a:lnTo>
                        <a:pt x="6960" y="488"/>
                      </a:lnTo>
                      <a:lnTo>
                        <a:pt x="6978" y="481"/>
                      </a:lnTo>
                      <a:lnTo>
                        <a:pt x="6994" y="472"/>
                      </a:lnTo>
                      <a:lnTo>
                        <a:pt x="7010" y="464"/>
                      </a:lnTo>
                      <a:lnTo>
                        <a:pt x="7023" y="456"/>
                      </a:lnTo>
                      <a:lnTo>
                        <a:pt x="7036" y="446"/>
                      </a:lnTo>
                      <a:lnTo>
                        <a:pt x="7046" y="437"/>
                      </a:lnTo>
                      <a:lnTo>
                        <a:pt x="7064" y="415"/>
                      </a:lnTo>
                      <a:lnTo>
                        <a:pt x="7072" y="396"/>
                      </a:lnTo>
                      <a:lnTo>
                        <a:pt x="7072" y="381"/>
                      </a:lnTo>
                      <a:lnTo>
                        <a:pt x="7064" y="366"/>
                      </a:lnTo>
                      <a:lnTo>
                        <a:pt x="7049" y="355"/>
                      </a:lnTo>
                      <a:lnTo>
                        <a:pt x="7029" y="345"/>
                      </a:lnTo>
                      <a:lnTo>
                        <a:pt x="7002" y="336"/>
                      </a:lnTo>
                      <a:lnTo>
                        <a:pt x="6972" y="329"/>
                      </a:lnTo>
                      <a:lnTo>
                        <a:pt x="6938" y="324"/>
                      </a:lnTo>
                      <a:lnTo>
                        <a:pt x="6901" y="318"/>
                      </a:lnTo>
                      <a:lnTo>
                        <a:pt x="6863" y="313"/>
                      </a:lnTo>
                      <a:lnTo>
                        <a:pt x="6825" y="309"/>
                      </a:lnTo>
                      <a:lnTo>
                        <a:pt x="6785" y="305"/>
                      </a:lnTo>
                      <a:lnTo>
                        <a:pt x="6748" y="300"/>
                      </a:lnTo>
                      <a:lnTo>
                        <a:pt x="6711" y="295"/>
                      </a:lnTo>
                      <a:lnTo>
                        <a:pt x="6678" y="290"/>
                      </a:lnTo>
                      <a:lnTo>
                        <a:pt x="6645" y="283"/>
                      </a:lnTo>
                      <a:lnTo>
                        <a:pt x="6613" y="278"/>
                      </a:lnTo>
                      <a:lnTo>
                        <a:pt x="6579" y="272"/>
                      </a:lnTo>
                      <a:lnTo>
                        <a:pt x="6547" y="267"/>
                      </a:lnTo>
                      <a:lnTo>
                        <a:pt x="6514" y="263"/>
                      </a:lnTo>
                      <a:lnTo>
                        <a:pt x="6481" y="257"/>
                      </a:lnTo>
                      <a:lnTo>
                        <a:pt x="6448" y="253"/>
                      </a:lnTo>
                      <a:lnTo>
                        <a:pt x="6415" y="249"/>
                      </a:lnTo>
                      <a:lnTo>
                        <a:pt x="6382" y="245"/>
                      </a:lnTo>
                      <a:lnTo>
                        <a:pt x="6350" y="241"/>
                      </a:lnTo>
                      <a:lnTo>
                        <a:pt x="6317" y="238"/>
                      </a:lnTo>
                      <a:lnTo>
                        <a:pt x="6283" y="234"/>
                      </a:lnTo>
                      <a:lnTo>
                        <a:pt x="6250" y="230"/>
                      </a:lnTo>
                      <a:lnTo>
                        <a:pt x="6217" y="227"/>
                      </a:lnTo>
                      <a:lnTo>
                        <a:pt x="6183" y="224"/>
                      </a:lnTo>
                      <a:lnTo>
                        <a:pt x="6150" y="222"/>
                      </a:lnTo>
                      <a:lnTo>
                        <a:pt x="6117" y="219"/>
                      </a:lnTo>
                      <a:lnTo>
                        <a:pt x="6084" y="217"/>
                      </a:lnTo>
                      <a:lnTo>
                        <a:pt x="6051" y="214"/>
                      </a:lnTo>
                      <a:lnTo>
                        <a:pt x="6017" y="212"/>
                      </a:lnTo>
                      <a:lnTo>
                        <a:pt x="5984" y="210"/>
                      </a:lnTo>
                      <a:lnTo>
                        <a:pt x="5951" y="207"/>
                      </a:lnTo>
                      <a:lnTo>
                        <a:pt x="5918" y="205"/>
                      </a:lnTo>
                      <a:lnTo>
                        <a:pt x="5884" y="202"/>
                      </a:lnTo>
                      <a:lnTo>
                        <a:pt x="5851" y="200"/>
                      </a:lnTo>
                      <a:lnTo>
                        <a:pt x="5818" y="198"/>
                      </a:lnTo>
                      <a:lnTo>
                        <a:pt x="5785" y="196"/>
                      </a:lnTo>
                      <a:lnTo>
                        <a:pt x="5751" y="194"/>
                      </a:lnTo>
                      <a:lnTo>
                        <a:pt x="5718" y="192"/>
                      </a:lnTo>
                      <a:lnTo>
                        <a:pt x="5685" y="190"/>
                      </a:lnTo>
                      <a:lnTo>
                        <a:pt x="5652" y="188"/>
                      </a:lnTo>
                      <a:lnTo>
                        <a:pt x="5619" y="186"/>
                      </a:lnTo>
                      <a:lnTo>
                        <a:pt x="5525" y="180"/>
                      </a:lnTo>
                      <a:lnTo>
                        <a:pt x="5431" y="172"/>
                      </a:lnTo>
                      <a:lnTo>
                        <a:pt x="5334" y="165"/>
                      </a:lnTo>
                      <a:lnTo>
                        <a:pt x="5238" y="157"/>
                      </a:lnTo>
                      <a:lnTo>
                        <a:pt x="5141" y="148"/>
                      </a:lnTo>
                      <a:lnTo>
                        <a:pt x="5044" y="140"/>
                      </a:lnTo>
                      <a:lnTo>
                        <a:pt x="4945" y="132"/>
                      </a:lnTo>
                      <a:lnTo>
                        <a:pt x="4847" y="123"/>
                      </a:lnTo>
                      <a:lnTo>
                        <a:pt x="4748" y="114"/>
                      </a:lnTo>
                      <a:lnTo>
                        <a:pt x="4648" y="105"/>
                      </a:lnTo>
                      <a:lnTo>
                        <a:pt x="4549" y="97"/>
                      </a:lnTo>
                      <a:lnTo>
                        <a:pt x="4450" y="88"/>
                      </a:lnTo>
                      <a:lnTo>
                        <a:pt x="4350" y="79"/>
                      </a:lnTo>
                      <a:lnTo>
                        <a:pt x="4252" y="71"/>
                      </a:lnTo>
                      <a:lnTo>
                        <a:pt x="4152" y="62"/>
                      </a:lnTo>
                      <a:lnTo>
                        <a:pt x="4055" y="55"/>
                      </a:lnTo>
                      <a:lnTo>
                        <a:pt x="3957" y="47"/>
                      </a:lnTo>
                      <a:lnTo>
                        <a:pt x="3860" y="40"/>
                      </a:lnTo>
                      <a:lnTo>
                        <a:pt x="3763" y="33"/>
                      </a:lnTo>
                      <a:lnTo>
                        <a:pt x="3667" y="27"/>
                      </a:lnTo>
                      <a:lnTo>
                        <a:pt x="3573" y="21"/>
                      </a:lnTo>
                      <a:lnTo>
                        <a:pt x="3479" y="16"/>
                      </a:lnTo>
                      <a:lnTo>
                        <a:pt x="3387" y="12"/>
                      </a:lnTo>
                      <a:lnTo>
                        <a:pt x="3295" y="7"/>
                      </a:lnTo>
                      <a:lnTo>
                        <a:pt x="3204" y="4"/>
                      </a:lnTo>
                      <a:lnTo>
                        <a:pt x="3115" y="2"/>
                      </a:lnTo>
                      <a:lnTo>
                        <a:pt x="3029" y="1"/>
                      </a:lnTo>
                      <a:lnTo>
                        <a:pt x="2943" y="0"/>
                      </a:lnTo>
                      <a:lnTo>
                        <a:pt x="2859" y="1"/>
                      </a:lnTo>
                      <a:lnTo>
                        <a:pt x="2776" y="2"/>
                      </a:lnTo>
                      <a:lnTo>
                        <a:pt x="2696" y="5"/>
                      </a:lnTo>
                      <a:lnTo>
                        <a:pt x="2618" y="8"/>
                      </a:lnTo>
                      <a:lnTo>
                        <a:pt x="2581" y="13"/>
                      </a:lnTo>
                      <a:lnTo>
                        <a:pt x="2544" y="16"/>
                      </a:lnTo>
                      <a:lnTo>
                        <a:pt x="2508" y="20"/>
                      </a:lnTo>
                      <a:lnTo>
                        <a:pt x="2471" y="23"/>
                      </a:lnTo>
                      <a:lnTo>
                        <a:pt x="2434" y="27"/>
                      </a:lnTo>
                      <a:lnTo>
                        <a:pt x="2397" y="31"/>
                      </a:lnTo>
                      <a:lnTo>
                        <a:pt x="2361" y="34"/>
                      </a:lnTo>
                      <a:lnTo>
                        <a:pt x="2324" y="38"/>
                      </a:lnTo>
                      <a:lnTo>
                        <a:pt x="2287" y="42"/>
                      </a:lnTo>
                      <a:lnTo>
                        <a:pt x="2250" y="46"/>
                      </a:lnTo>
                      <a:lnTo>
                        <a:pt x="2214" y="50"/>
                      </a:lnTo>
                      <a:lnTo>
                        <a:pt x="2177" y="53"/>
                      </a:lnTo>
                      <a:lnTo>
                        <a:pt x="2141" y="57"/>
                      </a:lnTo>
                      <a:lnTo>
                        <a:pt x="2103" y="60"/>
                      </a:lnTo>
                      <a:lnTo>
                        <a:pt x="2067" y="64"/>
                      </a:lnTo>
                      <a:lnTo>
                        <a:pt x="2030" y="68"/>
                      </a:lnTo>
                      <a:lnTo>
                        <a:pt x="1980" y="70"/>
                      </a:lnTo>
                      <a:lnTo>
                        <a:pt x="1929" y="72"/>
                      </a:lnTo>
                      <a:lnTo>
                        <a:pt x="1880" y="75"/>
                      </a:lnTo>
                      <a:lnTo>
                        <a:pt x="1829" y="77"/>
                      </a:lnTo>
                      <a:lnTo>
                        <a:pt x="1779" y="79"/>
                      </a:lnTo>
                      <a:lnTo>
                        <a:pt x="1729" y="81"/>
                      </a:lnTo>
                      <a:lnTo>
                        <a:pt x="1679" y="84"/>
                      </a:lnTo>
                      <a:lnTo>
                        <a:pt x="1628" y="86"/>
                      </a:lnTo>
                      <a:lnTo>
                        <a:pt x="1579" y="88"/>
                      </a:lnTo>
                      <a:lnTo>
                        <a:pt x="1529" y="90"/>
                      </a:lnTo>
                      <a:lnTo>
                        <a:pt x="1478" y="93"/>
                      </a:lnTo>
                      <a:lnTo>
                        <a:pt x="1428" y="96"/>
                      </a:lnTo>
                      <a:lnTo>
                        <a:pt x="1378" y="98"/>
                      </a:lnTo>
                      <a:lnTo>
                        <a:pt x="1328" y="100"/>
                      </a:lnTo>
                      <a:lnTo>
                        <a:pt x="1278" y="103"/>
                      </a:lnTo>
                      <a:lnTo>
                        <a:pt x="1228" y="105"/>
                      </a:lnTo>
                      <a:lnTo>
                        <a:pt x="1178" y="107"/>
                      </a:lnTo>
                      <a:lnTo>
                        <a:pt x="1127" y="109"/>
                      </a:lnTo>
                      <a:lnTo>
                        <a:pt x="1078" y="112"/>
                      </a:lnTo>
                      <a:lnTo>
                        <a:pt x="1028" y="114"/>
                      </a:lnTo>
                      <a:lnTo>
                        <a:pt x="977" y="116"/>
                      </a:lnTo>
                      <a:lnTo>
                        <a:pt x="928" y="118"/>
                      </a:lnTo>
                      <a:lnTo>
                        <a:pt x="877" y="120"/>
                      </a:lnTo>
                      <a:lnTo>
                        <a:pt x="827" y="124"/>
                      </a:lnTo>
                      <a:lnTo>
                        <a:pt x="777" y="126"/>
                      </a:lnTo>
                      <a:lnTo>
                        <a:pt x="727" y="128"/>
                      </a:lnTo>
                      <a:lnTo>
                        <a:pt x="677" y="130"/>
                      </a:lnTo>
                      <a:lnTo>
                        <a:pt x="627" y="132"/>
                      </a:lnTo>
                      <a:lnTo>
                        <a:pt x="577" y="135"/>
                      </a:lnTo>
                      <a:lnTo>
                        <a:pt x="527" y="137"/>
                      </a:lnTo>
                      <a:lnTo>
                        <a:pt x="476" y="139"/>
                      </a:lnTo>
                      <a:lnTo>
                        <a:pt x="427" y="141"/>
                      </a:lnTo>
                      <a:close/>
                      <a:moveTo>
                        <a:pt x="5001" y="260"/>
                      </a:moveTo>
                      <a:lnTo>
                        <a:pt x="4944" y="256"/>
                      </a:lnTo>
                      <a:lnTo>
                        <a:pt x="4888" y="253"/>
                      </a:lnTo>
                      <a:lnTo>
                        <a:pt x="4832" y="250"/>
                      </a:lnTo>
                      <a:lnTo>
                        <a:pt x="4777" y="246"/>
                      </a:lnTo>
                      <a:lnTo>
                        <a:pt x="4722" y="242"/>
                      </a:lnTo>
                      <a:lnTo>
                        <a:pt x="4667" y="237"/>
                      </a:lnTo>
                      <a:lnTo>
                        <a:pt x="4612" y="232"/>
                      </a:lnTo>
                      <a:lnTo>
                        <a:pt x="4558" y="226"/>
                      </a:lnTo>
                      <a:lnTo>
                        <a:pt x="4503" y="221"/>
                      </a:lnTo>
                      <a:lnTo>
                        <a:pt x="4450" y="216"/>
                      </a:lnTo>
                      <a:lnTo>
                        <a:pt x="4396" y="210"/>
                      </a:lnTo>
                      <a:lnTo>
                        <a:pt x="4342" y="205"/>
                      </a:lnTo>
                      <a:lnTo>
                        <a:pt x="4288" y="198"/>
                      </a:lnTo>
                      <a:lnTo>
                        <a:pt x="4234" y="193"/>
                      </a:lnTo>
                      <a:lnTo>
                        <a:pt x="4180" y="188"/>
                      </a:lnTo>
                      <a:lnTo>
                        <a:pt x="4127" y="182"/>
                      </a:lnTo>
                      <a:lnTo>
                        <a:pt x="4072" y="177"/>
                      </a:lnTo>
                      <a:lnTo>
                        <a:pt x="4018" y="172"/>
                      </a:lnTo>
                      <a:lnTo>
                        <a:pt x="3963" y="167"/>
                      </a:lnTo>
                      <a:lnTo>
                        <a:pt x="3909" y="163"/>
                      </a:lnTo>
                      <a:lnTo>
                        <a:pt x="3853" y="159"/>
                      </a:lnTo>
                      <a:lnTo>
                        <a:pt x="3799" y="156"/>
                      </a:lnTo>
                      <a:lnTo>
                        <a:pt x="3743" y="153"/>
                      </a:lnTo>
                      <a:lnTo>
                        <a:pt x="3687" y="151"/>
                      </a:lnTo>
                      <a:lnTo>
                        <a:pt x="3631" y="148"/>
                      </a:lnTo>
                      <a:lnTo>
                        <a:pt x="3574" y="147"/>
                      </a:lnTo>
                      <a:lnTo>
                        <a:pt x="3516" y="147"/>
                      </a:lnTo>
                      <a:lnTo>
                        <a:pt x="3459" y="147"/>
                      </a:lnTo>
                      <a:lnTo>
                        <a:pt x="3400" y="148"/>
                      </a:lnTo>
                      <a:lnTo>
                        <a:pt x="3341" y="151"/>
                      </a:lnTo>
                      <a:lnTo>
                        <a:pt x="3281" y="153"/>
                      </a:lnTo>
                      <a:lnTo>
                        <a:pt x="3221" y="157"/>
                      </a:lnTo>
                      <a:lnTo>
                        <a:pt x="3211" y="180"/>
                      </a:lnTo>
                      <a:lnTo>
                        <a:pt x="3198" y="203"/>
                      </a:lnTo>
                      <a:lnTo>
                        <a:pt x="3185" y="228"/>
                      </a:lnTo>
                      <a:lnTo>
                        <a:pt x="3171" y="253"/>
                      </a:lnTo>
                      <a:lnTo>
                        <a:pt x="3157" y="278"/>
                      </a:lnTo>
                      <a:lnTo>
                        <a:pt x="3141" y="304"/>
                      </a:lnTo>
                      <a:lnTo>
                        <a:pt x="3127" y="330"/>
                      </a:lnTo>
                      <a:lnTo>
                        <a:pt x="3111" y="356"/>
                      </a:lnTo>
                      <a:lnTo>
                        <a:pt x="3095" y="382"/>
                      </a:lnTo>
                      <a:lnTo>
                        <a:pt x="3080" y="408"/>
                      </a:lnTo>
                      <a:lnTo>
                        <a:pt x="3065" y="433"/>
                      </a:lnTo>
                      <a:lnTo>
                        <a:pt x="3050" y="459"/>
                      </a:lnTo>
                      <a:lnTo>
                        <a:pt x="3037" y="484"/>
                      </a:lnTo>
                      <a:lnTo>
                        <a:pt x="3023" y="509"/>
                      </a:lnTo>
                      <a:lnTo>
                        <a:pt x="3011" y="532"/>
                      </a:lnTo>
                      <a:lnTo>
                        <a:pt x="3001" y="556"/>
                      </a:lnTo>
                      <a:lnTo>
                        <a:pt x="3062" y="558"/>
                      </a:lnTo>
                      <a:lnTo>
                        <a:pt x="3122" y="559"/>
                      </a:lnTo>
                      <a:lnTo>
                        <a:pt x="3183" y="560"/>
                      </a:lnTo>
                      <a:lnTo>
                        <a:pt x="3243" y="559"/>
                      </a:lnTo>
                      <a:lnTo>
                        <a:pt x="3303" y="558"/>
                      </a:lnTo>
                      <a:lnTo>
                        <a:pt x="3364" y="555"/>
                      </a:lnTo>
                      <a:lnTo>
                        <a:pt x="3424" y="553"/>
                      </a:lnTo>
                      <a:lnTo>
                        <a:pt x="3484" y="549"/>
                      </a:lnTo>
                      <a:lnTo>
                        <a:pt x="3544" y="545"/>
                      </a:lnTo>
                      <a:lnTo>
                        <a:pt x="3604" y="540"/>
                      </a:lnTo>
                      <a:lnTo>
                        <a:pt x="3664" y="535"/>
                      </a:lnTo>
                      <a:lnTo>
                        <a:pt x="3723" y="528"/>
                      </a:lnTo>
                      <a:lnTo>
                        <a:pt x="3783" y="522"/>
                      </a:lnTo>
                      <a:lnTo>
                        <a:pt x="3843" y="515"/>
                      </a:lnTo>
                      <a:lnTo>
                        <a:pt x="3903" y="508"/>
                      </a:lnTo>
                      <a:lnTo>
                        <a:pt x="3962" y="500"/>
                      </a:lnTo>
                      <a:lnTo>
                        <a:pt x="4022" y="492"/>
                      </a:lnTo>
                      <a:lnTo>
                        <a:pt x="4081" y="485"/>
                      </a:lnTo>
                      <a:lnTo>
                        <a:pt x="4141" y="476"/>
                      </a:lnTo>
                      <a:lnTo>
                        <a:pt x="4200" y="468"/>
                      </a:lnTo>
                      <a:lnTo>
                        <a:pt x="4260" y="460"/>
                      </a:lnTo>
                      <a:lnTo>
                        <a:pt x="4319" y="451"/>
                      </a:lnTo>
                      <a:lnTo>
                        <a:pt x="4379" y="443"/>
                      </a:lnTo>
                      <a:lnTo>
                        <a:pt x="4438" y="435"/>
                      </a:lnTo>
                      <a:lnTo>
                        <a:pt x="4497" y="427"/>
                      </a:lnTo>
                      <a:lnTo>
                        <a:pt x="4557" y="418"/>
                      </a:lnTo>
                      <a:lnTo>
                        <a:pt x="4616" y="411"/>
                      </a:lnTo>
                      <a:lnTo>
                        <a:pt x="4676" y="404"/>
                      </a:lnTo>
                      <a:lnTo>
                        <a:pt x="4735" y="396"/>
                      </a:lnTo>
                      <a:lnTo>
                        <a:pt x="4794" y="390"/>
                      </a:lnTo>
                      <a:lnTo>
                        <a:pt x="4854" y="384"/>
                      </a:lnTo>
                      <a:lnTo>
                        <a:pt x="4913" y="378"/>
                      </a:lnTo>
                      <a:lnTo>
                        <a:pt x="4925" y="363"/>
                      </a:lnTo>
                      <a:lnTo>
                        <a:pt x="4935" y="348"/>
                      </a:lnTo>
                      <a:lnTo>
                        <a:pt x="4946" y="333"/>
                      </a:lnTo>
                      <a:lnTo>
                        <a:pt x="4957" y="319"/>
                      </a:lnTo>
                      <a:lnTo>
                        <a:pt x="4968" y="304"/>
                      </a:lnTo>
                      <a:lnTo>
                        <a:pt x="4978" y="289"/>
                      </a:lnTo>
                      <a:lnTo>
                        <a:pt x="4990" y="274"/>
                      </a:lnTo>
                      <a:lnTo>
                        <a:pt x="5001" y="26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02" name="Freeform 1418"/>
                <p:cNvSpPr>
                  <a:spLocks/>
                </p:cNvSpPr>
                <p:nvPr/>
              </p:nvSpPr>
              <p:spPr bwMode="auto">
                <a:xfrm>
                  <a:off x="746" y="2153"/>
                  <a:ext cx="1" cy="1"/>
                </a:xfrm>
                <a:custGeom>
                  <a:avLst/>
                  <a:gdLst>
                    <a:gd name="T0" fmla="*/ 0 w 6"/>
                    <a:gd name="T1" fmla="*/ 8 h 8"/>
                    <a:gd name="T2" fmla="*/ 4 w 6"/>
                    <a:gd name="T3" fmla="*/ 7 h 8"/>
                    <a:gd name="T4" fmla="*/ 6 w 6"/>
                    <a:gd name="T5" fmla="*/ 5 h 8"/>
                    <a:gd name="T6" fmla="*/ 6 w 6"/>
                    <a:gd name="T7" fmla="*/ 2 h 8"/>
                    <a:gd name="T8" fmla="*/ 3 w 6"/>
                    <a:gd name="T9" fmla="*/ 0 h 8"/>
                    <a:gd name="T10" fmla="*/ 0 w 6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8">
                      <a:moveTo>
                        <a:pt x="0" y="8"/>
                      </a:moveTo>
                      <a:lnTo>
                        <a:pt x="4" y="7"/>
                      </a:lnTo>
                      <a:lnTo>
                        <a:pt x="6" y="5"/>
                      </a:lnTo>
                      <a:lnTo>
                        <a:pt x="6" y="2"/>
                      </a:lnTo>
                      <a:lnTo>
                        <a:pt x="3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03" name="Freeform 1419"/>
                <p:cNvSpPr>
                  <a:spLocks/>
                </p:cNvSpPr>
                <p:nvPr/>
              </p:nvSpPr>
              <p:spPr bwMode="auto">
                <a:xfrm>
                  <a:off x="668" y="2135"/>
                  <a:ext cx="78" cy="19"/>
                </a:xfrm>
                <a:custGeom>
                  <a:avLst/>
                  <a:gdLst>
                    <a:gd name="T0" fmla="*/ 1 w 545"/>
                    <a:gd name="T1" fmla="*/ 5 h 130"/>
                    <a:gd name="T2" fmla="*/ 0 w 545"/>
                    <a:gd name="T3" fmla="*/ 9 h 130"/>
                    <a:gd name="T4" fmla="*/ 542 w 545"/>
                    <a:gd name="T5" fmla="*/ 130 h 130"/>
                    <a:gd name="T6" fmla="*/ 545 w 545"/>
                    <a:gd name="T7" fmla="*/ 122 h 130"/>
                    <a:gd name="T8" fmla="*/ 2 w 545"/>
                    <a:gd name="T9" fmla="*/ 0 h 130"/>
                    <a:gd name="T10" fmla="*/ 1 w 545"/>
                    <a:gd name="T11" fmla="*/ 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45" h="130">
                      <a:moveTo>
                        <a:pt x="1" y="5"/>
                      </a:moveTo>
                      <a:lnTo>
                        <a:pt x="0" y="9"/>
                      </a:lnTo>
                      <a:lnTo>
                        <a:pt x="542" y="130"/>
                      </a:lnTo>
                      <a:lnTo>
                        <a:pt x="545" y="122"/>
                      </a:lnTo>
                      <a:lnTo>
                        <a:pt x="2" y="0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04" name="Freeform 1420"/>
                <p:cNvSpPr>
                  <a:spLocks/>
                </p:cNvSpPr>
                <p:nvPr/>
              </p:nvSpPr>
              <p:spPr bwMode="auto">
                <a:xfrm>
                  <a:off x="668" y="2135"/>
                  <a:ext cx="1" cy="2"/>
                </a:xfrm>
                <a:custGeom>
                  <a:avLst/>
                  <a:gdLst>
                    <a:gd name="T0" fmla="*/ 5 w 5"/>
                    <a:gd name="T1" fmla="*/ 0 h 9"/>
                    <a:gd name="T2" fmla="*/ 2 w 5"/>
                    <a:gd name="T3" fmla="*/ 1 h 9"/>
                    <a:gd name="T4" fmla="*/ 0 w 5"/>
                    <a:gd name="T5" fmla="*/ 4 h 9"/>
                    <a:gd name="T6" fmla="*/ 1 w 5"/>
                    <a:gd name="T7" fmla="*/ 7 h 9"/>
                    <a:gd name="T8" fmla="*/ 3 w 5"/>
                    <a:gd name="T9" fmla="*/ 9 h 9"/>
                    <a:gd name="T10" fmla="*/ 5 w 5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9">
                      <a:moveTo>
                        <a:pt x="5" y="0"/>
                      </a:moveTo>
                      <a:lnTo>
                        <a:pt x="2" y="1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3" y="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05" name="Freeform 1421"/>
                <p:cNvSpPr>
                  <a:spLocks/>
                </p:cNvSpPr>
                <p:nvPr/>
              </p:nvSpPr>
              <p:spPr bwMode="auto">
                <a:xfrm>
                  <a:off x="708" y="2141"/>
                  <a:ext cx="1" cy="1"/>
                </a:xfrm>
                <a:custGeom>
                  <a:avLst/>
                  <a:gdLst>
                    <a:gd name="T0" fmla="*/ 2 w 5"/>
                    <a:gd name="T1" fmla="*/ 8 h 8"/>
                    <a:gd name="T2" fmla="*/ 5 w 5"/>
                    <a:gd name="T3" fmla="*/ 6 h 8"/>
                    <a:gd name="T4" fmla="*/ 5 w 5"/>
                    <a:gd name="T5" fmla="*/ 3 h 8"/>
                    <a:gd name="T6" fmla="*/ 3 w 5"/>
                    <a:gd name="T7" fmla="*/ 1 h 8"/>
                    <a:gd name="T8" fmla="*/ 0 w 5"/>
                    <a:gd name="T9" fmla="*/ 0 h 8"/>
                    <a:gd name="T10" fmla="*/ 2 w 5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8">
                      <a:moveTo>
                        <a:pt x="2" y="8"/>
                      </a:move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06" name="Freeform 1422"/>
                <p:cNvSpPr>
                  <a:spLocks/>
                </p:cNvSpPr>
                <p:nvPr/>
              </p:nvSpPr>
              <p:spPr bwMode="auto">
                <a:xfrm>
                  <a:off x="654" y="2141"/>
                  <a:ext cx="54" cy="12"/>
                </a:xfrm>
                <a:custGeom>
                  <a:avLst/>
                  <a:gdLst>
                    <a:gd name="T0" fmla="*/ 1 w 382"/>
                    <a:gd name="T1" fmla="*/ 77 h 81"/>
                    <a:gd name="T2" fmla="*/ 2 w 382"/>
                    <a:gd name="T3" fmla="*/ 81 h 81"/>
                    <a:gd name="T4" fmla="*/ 382 w 382"/>
                    <a:gd name="T5" fmla="*/ 8 h 81"/>
                    <a:gd name="T6" fmla="*/ 380 w 382"/>
                    <a:gd name="T7" fmla="*/ 0 h 81"/>
                    <a:gd name="T8" fmla="*/ 0 w 382"/>
                    <a:gd name="T9" fmla="*/ 73 h 81"/>
                    <a:gd name="T10" fmla="*/ 1 w 382"/>
                    <a:gd name="T11" fmla="*/ 77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82" h="81">
                      <a:moveTo>
                        <a:pt x="1" y="77"/>
                      </a:moveTo>
                      <a:lnTo>
                        <a:pt x="2" y="81"/>
                      </a:lnTo>
                      <a:lnTo>
                        <a:pt x="382" y="8"/>
                      </a:lnTo>
                      <a:lnTo>
                        <a:pt x="380" y="0"/>
                      </a:lnTo>
                      <a:lnTo>
                        <a:pt x="0" y="73"/>
                      </a:lnTo>
                      <a:lnTo>
                        <a:pt x="1" y="7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07" name="Freeform 1423"/>
                <p:cNvSpPr>
                  <a:spLocks/>
                </p:cNvSpPr>
                <p:nvPr/>
              </p:nvSpPr>
              <p:spPr bwMode="auto">
                <a:xfrm>
                  <a:off x="653" y="2152"/>
                  <a:ext cx="1" cy="1"/>
                </a:xfrm>
                <a:custGeom>
                  <a:avLst/>
                  <a:gdLst>
                    <a:gd name="T0" fmla="*/ 3 w 5"/>
                    <a:gd name="T1" fmla="*/ 0 h 8"/>
                    <a:gd name="T2" fmla="*/ 1 w 5"/>
                    <a:gd name="T3" fmla="*/ 2 h 8"/>
                    <a:gd name="T4" fmla="*/ 0 w 5"/>
                    <a:gd name="T5" fmla="*/ 5 h 8"/>
                    <a:gd name="T6" fmla="*/ 2 w 5"/>
                    <a:gd name="T7" fmla="*/ 7 h 8"/>
                    <a:gd name="T8" fmla="*/ 5 w 5"/>
                    <a:gd name="T9" fmla="*/ 8 h 8"/>
                    <a:gd name="T10" fmla="*/ 3 w 5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8">
                      <a:moveTo>
                        <a:pt x="3" y="0"/>
                      </a:moveTo>
                      <a:lnTo>
                        <a:pt x="1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8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08" name="Freeform 1424"/>
                <p:cNvSpPr>
                  <a:spLocks/>
                </p:cNvSpPr>
                <p:nvPr/>
              </p:nvSpPr>
              <p:spPr bwMode="auto">
                <a:xfrm>
                  <a:off x="735" y="2187"/>
                  <a:ext cx="1" cy="1"/>
                </a:xfrm>
                <a:custGeom>
                  <a:avLst/>
                  <a:gdLst>
                    <a:gd name="T0" fmla="*/ 0 w 6"/>
                    <a:gd name="T1" fmla="*/ 6 h 6"/>
                    <a:gd name="T2" fmla="*/ 3 w 6"/>
                    <a:gd name="T3" fmla="*/ 6 h 6"/>
                    <a:gd name="T4" fmla="*/ 5 w 6"/>
                    <a:gd name="T5" fmla="*/ 4 h 6"/>
                    <a:gd name="T6" fmla="*/ 6 w 6"/>
                    <a:gd name="T7" fmla="*/ 2 h 6"/>
                    <a:gd name="T8" fmla="*/ 4 w 6"/>
                    <a:gd name="T9" fmla="*/ 0 h 6"/>
                    <a:gd name="T10" fmla="*/ 0 w 6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0" y="6"/>
                      </a:moveTo>
                      <a:lnTo>
                        <a:pt x="3" y="6"/>
                      </a:lnTo>
                      <a:lnTo>
                        <a:pt x="5" y="4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09" name="Freeform 1425"/>
                <p:cNvSpPr>
                  <a:spLocks/>
                </p:cNvSpPr>
                <p:nvPr/>
              </p:nvSpPr>
              <p:spPr bwMode="auto">
                <a:xfrm>
                  <a:off x="663" y="2138"/>
                  <a:ext cx="72" cy="50"/>
                </a:xfrm>
                <a:custGeom>
                  <a:avLst/>
                  <a:gdLst>
                    <a:gd name="T0" fmla="*/ 2 w 505"/>
                    <a:gd name="T1" fmla="*/ 3 h 351"/>
                    <a:gd name="T2" fmla="*/ 0 w 505"/>
                    <a:gd name="T3" fmla="*/ 6 h 351"/>
                    <a:gd name="T4" fmla="*/ 501 w 505"/>
                    <a:gd name="T5" fmla="*/ 351 h 351"/>
                    <a:gd name="T6" fmla="*/ 505 w 505"/>
                    <a:gd name="T7" fmla="*/ 345 h 351"/>
                    <a:gd name="T8" fmla="*/ 4 w 505"/>
                    <a:gd name="T9" fmla="*/ 0 h 351"/>
                    <a:gd name="T10" fmla="*/ 2 w 505"/>
                    <a:gd name="T11" fmla="*/ 3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05" h="351">
                      <a:moveTo>
                        <a:pt x="2" y="3"/>
                      </a:moveTo>
                      <a:lnTo>
                        <a:pt x="0" y="6"/>
                      </a:lnTo>
                      <a:lnTo>
                        <a:pt x="501" y="351"/>
                      </a:lnTo>
                      <a:lnTo>
                        <a:pt x="505" y="345"/>
                      </a:lnTo>
                      <a:lnTo>
                        <a:pt x="4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10" name="Freeform 1426"/>
                <p:cNvSpPr>
                  <a:spLocks/>
                </p:cNvSpPr>
                <p:nvPr/>
              </p:nvSpPr>
              <p:spPr bwMode="auto">
                <a:xfrm>
                  <a:off x="663" y="2138"/>
                  <a:ext cx="1" cy="1"/>
                </a:xfrm>
                <a:custGeom>
                  <a:avLst/>
                  <a:gdLst>
                    <a:gd name="T0" fmla="*/ 6 w 6"/>
                    <a:gd name="T1" fmla="*/ 0 h 6"/>
                    <a:gd name="T2" fmla="*/ 3 w 6"/>
                    <a:gd name="T3" fmla="*/ 0 h 6"/>
                    <a:gd name="T4" fmla="*/ 1 w 6"/>
                    <a:gd name="T5" fmla="*/ 1 h 6"/>
                    <a:gd name="T6" fmla="*/ 0 w 6"/>
                    <a:gd name="T7" fmla="*/ 4 h 6"/>
                    <a:gd name="T8" fmla="*/ 2 w 6"/>
                    <a:gd name="T9" fmla="*/ 6 h 6"/>
                    <a:gd name="T10" fmla="*/ 6 w 6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6" y="0"/>
                      </a:move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11" name="Freeform 1427"/>
                <p:cNvSpPr>
                  <a:spLocks/>
                </p:cNvSpPr>
                <p:nvPr/>
              </p:nvSpPr>
              <p:spPr bwMode="auto">
                <a:xfrm>
                  <a:off x="742" y="2170"/>
                  <a:ext cx="1" cy="1"/>
                </a:xfrm>
                <a:custGeom>
                  <a:avLst/>
                  <a:gdLst>
                    <a:gd name="T0" fmla="*/ 0 w 5"/>
                    <a:gd name="T1" fmla="*/ 9 h 9"/>
                    <a:gd name="T2" fmla="*/ 3 w 5"/>
                    <a:gd name="T3" fmla="*/ 7 h 9"/>
                    <a:gd name="T4" fmla="*/ 5 w 5"/>
                    <a:gd name="T5" fmla="*/ 5 h 9"/>
                    <a:gd name="T6" fmla="*/ 5 w 5"/>
                    <a:gd name="T7" fmla="*/ 2 h 9"/>
                    <a:gd name="T8" fmla="*/ 2 w 5"/>
                    <a:gd name="T9" fmla="*/ 0 h 9"/>
                    <a:gd name="T10" fmla="*/ 0 w 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9">
                      <a:moveTo>
                        <a:pt x="0" y="9"/>
                      </a:moveTo>
                      <a:lnTo>
                        <a:pt x="3" y="7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2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12" name="Freeform 1428"/>
                <p:cNvSpPr>
                  <a:spLocks/>
                </p:cNvSpPr>
                <p:nvPr/>
              </p:nvSpPr>
              <p:spPr bwMode="auto">
                <a:xfrm>
                  <a:off x="650" y="2151"/>
                  <a:ext cx="92" cy="20"/>
                </a:xfrm>
                <a:custGeom>
                  <a:avLst/>
                  <a:gdLst>
                    <a:gd name="T0" fmla="*/ 1 w 647"/>
                    <a:gd name="T1" fmla="*/ 4 h 144"/>
                    <a:gd name="T2" fmla="*/ 0 w 647"/>
                    <a:gd name="T3" fmla="*/ 9 h 144"/>
                    <a:gd name="T4" fmla="*/ 645 w 647"/>
                    <a:gd name="T5" fmla="*/ 144 h 144"/>
                    <a:gd name="T6" fmla="*/ 647 w 647"/>
                    <a:gd name="T7" fmla="*/ 135 h 144"/>
                    <a:gd name="T8" fmla="*/ 2 w 647"/>
                    <a:gd name="T9" fmla="*/ 0 h 144"/>
                    <a:gd name="T10" fmla="*/ 1 w 647"/>
                    <a:gd name="T11" fmla="*/ 4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47" h="144">
                      <a:moveTo>
                        <a:pt x="1" y="4"/>
                      </a:moveTo>
                      <a:lnTo>
                        <a:pt x="0" y="9"/>
                      </a:lnTo>
                      <a:lnTo>
                        <a:pt x="645" y="144"/>
                      </a:lnTo>
                      <a:lnTo>
                        <a:pt x="647" y="135"/>
                      </a:lnTo>
                      <a:lnTo>
                        <a:pt x="2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13" name="Freeform 1429"/>
                <p:cNvSpPr>
                  <a:spLocks/>
                </p:cNvSpPr>
                <p:nvPr/>
              </p:nvSpPr>
              <p:spPr bwMode="auto">
                <a:xfrm>
                  <a:off x="650" y="2151"/>
                  <a:ext cx="1" cy="1"/>
                </a:xfrm>
                <a:custGeom>
                  <a:avLst/>
                  <a:gdLst>
                    <a:gd name="T0" fmla="*/ 5 w 5"/>
                    <a:gd name="T1" fmla="*/ 0 h 9"/>
                    <a:gd name="T2" fmla="*/ 2 w 5"/>
                    <a:gd name="T3" fmla="*/ 1 h 9"/>
                    <a:gd name="T4" fmla="*/ 0 w 5"/>
                    <a:gd name="T5" fmla="*/ 3 h 9"/>
                    <a:gd name="T6" fmla="*/ 1 w 5"/>
                    <a:gd name="T7" fmla="*/ 7 h 9"/>
                    <a:gd name="T8" fmla="*/ 3 w 5"/>
                    <a:gd name="T9" fmla="*/ 9 h 9"/>
                    <a:gd name="T10" fmla="*/ 5 w 5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9">
                      <a:moveTo>
                        <a:pt x="5" y="0"/>
                      </a:move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1" y="7"/>
                      </a:lnTo>
                      <a:lnTo>
                        <a:pt x="3" y="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14" name="Freeform 1430"/>
                <p:cNvSpPr>
                  <a:spLocks/>
                </p:cNvSpPr>
                <p:nvPr/>
              </p:nvSpPr>
              <p:spPr bwMode="auto">
                <a:xfrm>
                  <a:off x="711" y="2215"/>
                  <a:ext cx="1" cy="1"/>
                </a:xfrm>
                <a:custGeom>
                  <a:avLst/>
                  <a:gdLst>
                    <a:gd name="T0" fmla="*/ 0 w 6"/>
                    <a:gd name="T1" fmla="*/ 4 h 6"/>
                    <a:gd name="T2" fmla="*/ 2 w 6"/>
                    <a:gd name="T3" fmla="*/ 6 h 6"/>
                    <a:gd name="T4" fmla="*/ 5 w 6"/>
                    <a:gd name="T5" fmla="*/ 5 h 6"/>
                    <a:gd name="T6" fmla="*/ 6 w 6"/>
                    <a:gd name="T7" fmla="*/ 3 h 6"/>
                    <a:gd name="T8" fmla="*/ 6 w 6"/>
                    <a:gd name="T9" fmla="*/ 0 h 6"/>
                    <a:gd name="T10" fmla="*/ 0 w 6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0" y="4"/>
                      </a:moveTo>
                      <a:lnTo>
                        <a:pt x="2" y="6"/>
                      </a:lnTo>
                      <a:lnTo>
                        <a:pt x="5" y="5"/>
                      </a:lnTo>
                      <a:lnTo>
                        <a:pt x="6" y="3"/>
                      </a:lnTo>
                      <a:lnTo>
                        <a:pt x="6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15" name="Freeform 1431"/>
                <p:cNvSpPr>
                  <a:spLocks/>
                </p:cNvSpPr>
                <p:nvPr/>
              </p:nvSpPr>
              <p:spPr bwMode="auto">
                <a:xfrm>
                  <a:off x="663" y="2138"/>
                  <a:ext cx="49" cy="77"/>
                </a:xfrm>
                <a:custGeom>
                  <a:avLst/>
                  <a:gdLst>
                    <a:gd name="T0" fmla="*/ 3 w 343"/>
                    <a:gd name="T1" fmla="*/ 2 h 541"/>
                    <a:gd name="T2" fmla="*/ 0 w 343"/>
                    <a:gd name="T3" fmla="*/ 4 h 541"/>
                    <a:gd name="T4" fmla="*/ 337 w 343"/>
                    <a:gd name="T5" fmla="*/ 541 h 541"/>
                    <a:gd name="T6" fmla="*/ 343 w 343"/>
                    <a:gd name="T7" fmla="*/ 537 h 541"/>
                    <a:gd name="T8" fmla="*/ 6 w 343"/>
                    <a:gd name="T9" fmla="*/ 0 h 541"/>
                    <a:gd name="T10" fmla="*/ 3 w 343"/>
                    <a:gd name="T11" fmla="*/ 2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43" h="541">
                      <a:moveTo>
                        <a:pt x="3" y="2"/>
                      </a:moveTo>
                      <a:lnTo>
                        <a:pt x="0" y="4"/>
                      </a:lnTo>
                      <a:lnTo>
                        <a:pt x="337" y="541"/>
                      </a:lnTo>
                      <a:lnTo>
                        <a:pt x="343" y="537"/>
                      </a:lnTo>
                      <a:lnTo>
                        <a:pt x="6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16" name="Freeform 1432"/>
                <p:cNvSpPr>
                  <a:spLocks/>
                </p:cNvSpPr>
                <p:nvPr/>
              </p:nvSpPr>
              <p:spPr bwMode="auto">
                <a:xfrm>
                  <a:off x="663" y="2138"/>
                  <a:ext cx="1" cy="1"/>
                </a:xfrm>
                <a:custGeom>
                  <a:avLst/>
                  <a:gdLst>
                    <a:gd name="T0" fmla="*/ 6 w 6"/>
                    <a:gd name="T1" fmla="*/ 2 h 6"/>
                    <a:gd name="T2" fmla="*/ 4 w 6"/>
                    <a:gd name="T3" fmla="*/ 0 h 6"/>
                    <a:gd name="T4" fmla="*/ 2 w 6"/>
                    <a:gd name="T5" fmla="*/ 1 h 6"/>
                    <a:gd name="T6" fmla="*/ 0 w 6"/>
                    <a:gd name="T7" fmla="*/ 3 h 6"/>
                    <a:gd name="T8" fmla="*/ 0 w 6"/>
                    <a:gd name="T9" fmla="*/ 6 h 6"/>
                    <a:gd name="T10" fmla="*/ 6 w 6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6" y="2"/>
                      </a:move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17" name="Freeform 1433"/>
                <p:cNvSpPr>
                  <a:spLocks/>
                </p:cNvSpPr>
                <p:nvPr/>
              </p:nvSpPr>
              <p:spPr bwMode="auto">
                <a:xfrm>
                  <a:off x="724" y="2202"/>
                  <a:ext cx="1" cy="1"/>
                </a:xfrm>
                <a:custGeom>
                  <a:avLst/>
                  <a:gdLst>
                    <a:gd name="T0" fmla="*/ 0 w 7"/>
                    <a:gd name="T1" fmla="*/ 6 h 6"/>
                    <a:gd name="T2" fmla="*/ 3 w 7"/>
                    <a:gd name="T3" fmla="*/ 6 h 6"/>
                    <a:gd name="T4" fmla="*/ 6 w 7"/>
                    <a:gd name="T5" fmla="*/ 4 h 6"/>
                    <a:gd name="T6" fmla="*/ 7 w 7"/>
                    <a:gd name="T7" fmla="*/ 2 h 6"/>
                    <a:gd name="T8" fmla="*/ 5 w 7"/>
                    <a:gd name="T9" fmla="*/ 0 h 6"/>
                    <a:gd name="T10" fmla="*/ 0 w 7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6">
                      <a:moveTo>
                        <a:pt x="0" y="6"/>
                      </a:moveTo>
                      <a:lnTo>
                        <a:pt x="3" y="6"/>
                      </a:lnTo>
                      <a:lnTo>
                        <a:pt x="6" y="4"/>
                      </a:lnTo>
                      <a:lnTo>
                        <a:pt x="7" y="2"/>
                      </a:lnTo>
                      <a:lnTo>
                        <a:pt x="5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18" name="Freeform 1434"/>
                <p:cNvSpPr>
                  <a:spLocks/>
                </p:cNvSpPr>
                <p:nvPr/>
              </p:nvSpPr>
              <p:spPr bwMode="auto">
                <a:xfrm>
                  <a:off x="647" y="2149"/>
                  <a:ext cx="78" cy="54"/>
                </a:xfrm>
                <a:custGeom>
                  <a:avLst/>
                  <a:gdLst>
                    <a:gd name="T0" fmla="*/ 2 w 549"/>
                    <a:gd name="T1" fmla="*/ 3 h 377"/>
                    <a:gd name="T2" fmla="*/ 0 w 549"/>
                    <a:gd name="T3" fmla="*/ 6 h 377"/>
                    <a:gd name="T4" fmla="*/ 544 w 549"/>
                    <a:gd name="T5" fmla="*/ 377 h 377"/>
                    <a:gd name="T6" fmla="*/ 549 w 549"/>
                    <a:gd name="T7" fmla="*/ 371 h 377"/>
                    <a:gd name="T8" fmla="*/ 4 w 549"/>
                    <a:gd name="T9" fmla="*/ 0 h 377"/>
                    <a:gd name="T10" fmla="*/ 2 w 549"/>
                    <a:gd name="T11" fmla="*/ 3 h 3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49" h="377">
                      <a:moveTo>
                        <a:pt x="2" y="3"/>
                      </a:moveTo>
                      <a:lnTo>
                        <a:pt x="0" y="6"/>
                      </a:lnTo>
                      <a:lnTo>
                        <a:pt x="544" y="377"/>
                      </a:lnTo>
                      <a:lnTo>
                        <a:pt x="549" y="371"/>
                      </a:lnTo>
                      <a:lnTo>
                        <a:pt x="4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19" name="Freeform 1435"/>
                <p:cNvSpPr>
                  <a:spLocks/>
                </p:cNvSpPr>
                <p:nvPr/>
              </p:nvSpPr>
              <p:spPr bwMode="auto">
                <a:xfrm>
                  <a:off x="646" y="2149"/>
                  <a:ext cx="1" cy="1"/>
                </a:xfrm>
                <a:custGeom>
                  <a:avLst/>
                  <a:gdLst>
                    <a:gd name="T0" fmla="*/ 6 w 6"/>
                    <a:gd name="T1" fmla="*/ 0 h 6"/>
                    <a:gd name="T2" fmla="*/ 3 w 6"/>
                    <a:gd name="T3" fmla="*/ 0 h 6"/>
                    <a:gd name="T4" fmla="*/ 1 w 6"/>
                    <a:gd name="T5" fmla="*/ 1 h 6"/>
                    <a:gd name="T6" fmla="*/ 0 w 6"/>
                    <a:gd name="T7" fmla="*/ 4 h 6"/>
                    <a:gd name="T8" fmla="*/ 2 w 6"/>
                    <a:gd name="T9" fmla="*/ 6 h 6"/>
                    <a:gd name="T10" fmla="*/ 6 w 6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6" y="0"/>
                      </a:move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20" name="Freeform 1436"/>
                <p:cNvSpPr>
                  <a:spLocks/>
                </p:cNvSpPr>
                <p:nvPr/>
              </p:nvSpPr>
              <p:spPr bwMode="auto">
                <a:xfrm>
                  <a:off x="679" y="2231"/>
                  <a:ext cx="1" cy="1"/>
                </a:xfrm>
                <a:custGeom>
                  <a:avLst/>
                  <a:gdLst>
                    <a:gd name="T0" fmla="*/ 0 w 8"/>
                    <a:gd name="T1" fmla="*/ 2 h 5"/>
                    <a:gd name="T2" fmla="*/ 2 w 8"/>
                    <a:gd name="T3" fmla="*/ 4 h 5"/>
                    <a:gd name="T4" fmla="*/ 5 w 8"/>
                    <a:gd name="T5" fmla="*/ 5 h 5"/>
                    <a:gd name="T6" fmla="*/ 7 w 8"/>
                    <a:gd name="T7" fmla="*/ 3 h 5"/>
                    <a:gd name="T8" fmla="*/ 8 w 8"/>
                    <a:gd name="T9" fmla="*/ 0 h 5"/>
                    <a:gd name="T10" fmla="*/ 0 w 8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5">
                      <a:moveTo>
                        <a:pt x="0" y="2"/>
                      </a:moveTo>
                      <a:lnTo>
                        <a:pt x="2" y="4"/>
                      </a:lnTo>
                      <a:lnTo>
                        <a:pt x="5" y="5"/>
                      </a:lnTo>
                      <a:lnTo>
                        <a:pt x="7" y="3"/>
                      </a:lnTo>
                      <a:lnTo>
                        <a:pt x="8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21" name="Freeform 1437"/>
                <p:cNvSpPr>
                  <a:spLocks/>
                </p:cNvSpPr>
                <p:nvPr/>
              </p:nvSpPr>
              <p:spPr bwMode="auto">
                <a:xfrm>
                  <a:off x="663" y="2138"/>
                  <a:ext cx="17" cy="94"/>
                </a:xfrm>
                <a:custGeom>
                  <a:avLst/>
                  <a:gdLst>
                    <a:gd name="T0" fmla="*/ 4 w 121"/>
                    <a:gd name="T1" fmla="*/ 1 h 654"/>
                    <a:gd name="T2" fmla="*/ 0 w 121"/>
                    <a:gd name="T3" fmla="*/ 2 h 654"/>
                    <a:gd name="T4" fmla="*/ 113 w 121"/>
                    <a:gd name="T5" fmla="*/ 654 h 654"/>
                    <a:gd name="T6" fmla="*/ 121 w 121"/>
                    <a:gd name="T7" fmla="*/ 652 h 654"/>
                    <a:gd name="T8" fmla="*/ 8 w 121"/>
                    <a:gd name="T9" fmla="*/ 0 h 654"/>
                    <a:gd name="T10" fmla="*/ 4 w 121"/>
                    <a:gd name="T11" fmla="*/ 1 h 6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1" h="654">
                      <a:moveTo>
                        <a:pt x="4" y="1"/>
                      </a:moveTo>
                      <a:lnTo>
                        <a:pt x="0" y="2"/>
                      </a:lnTo>
                      <a:lnTo>
                        <a:pt x="113" y="654"/>
                      </a:lnTo>
                      <a:lnTo>
                        <a:pt x="121" y="652"/>
                      </a:lnTo>
                      <a:lnTo>
                        <a:pt x="8" y="0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22" name="Freeform 1438"/>
                <p:cNvSpPr>
                  <a:spLocks/>
                </p:cNvSpPr>
                <p:nvPr/>
              </p:nvSpPr>
              <p:spPr bwMode="auto">
                <a:xfrm>
                  <a:off x="663" y="2138"/>
                  <a:ext cx="1" cy="1"/>
                </a:xfrm>
                <a:custGeom>
                  <a:avLst/>
                  <a:gdLst>
                    <a:gd name="T0" fmla="*/ 8 w 8"/>
                    <a:gd name="T1" fmla="*/ 3 h 5"/>
                    <a:gd name="T2" fmla="*/ 6 w 8"/>
                    <a:gd name="T3" fmla="*/ 0 h 5"/>
                    <a:gd name="T4" fmla="*/ 3 w 8"/>
                    <a:gd name="T5" fmla="*/ 0 h 5"/>
                    <a:gd name="T6" fmla="*/ 1 w 8"/>
                    <a:gd name="T7" fmla="*/ 2 h 5"/>
                    <a:gd name="T8" fmla="*/ 0 w 8"/>
                    <a:gd name="T9" fmla="*/ 5 h 5"/>
                    <a:gd name="T10" fmla="*/ 8 w 8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5">
                      <a:moveTo>
                        <a:pt x="8" y="3"/>
                      </a:move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5"/>
                      </a:ln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23" name="Freeform 1439"/>
                <p:cNvSpPr>
                  <a:spLocks/>
                </p:cNvSpPr>
                <p:nvPr/>
              </p:nvSpPr>
              <p:spPr bwMode="auto">
                <a:xfrm>
                  <a:off x="696" y="2224"/>
                  <a:ext cx="1" cy="1"/>
                </a:xfrm>
                <a:custGeom>
                  <a:avLst/>
                  <a:gdLst>
                    <a:gd name="T0" fmla="*/ 0 w 6"/>
                    <a:gd name="T1" fmla="*/ 4 h 6"/>
                    <a:gd name="T2" fmla="*/ 2 w 6"/>
                    <a:gd name="T3" fmla="*/ 6 h 6"/>
                    <a:gd name="T4" fmla="*/ 5 w 6"/>
                    <a:gd name="T5" fmla="*/ 5 h 6"/>
                    <a:gd name="T6" fmla="*/ 6 w 6"/>
                    <a:gd name="T7" fmla="*/ 3 h 6"/>
                    <a:gd name="T8" fmla="*/ 6 w 6"/>
                    <a:gd name="T9" fmla="*/ 0 h 6"/>
                    <a:gd name="T10" fmla="*/ 0 w 6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0" y="4"/>
                      </a:moveTo>
                      <a:lnTo>
                        <a:pt x="2" y="6"/>
                      </a:lnTo>
                      <a:lnTo>
                        <a:pt x="5" y="5"/>
                      </a:lnTo>
                      <a:lnTo>
                        <a:pt x="6" y="3"/>
                      </a:lnTo>
                      <a:lnTo>
                        <a:pt x="6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24" name="Freeform 1440"/>
                <p:cNvSpPr>
                  <a:spLocks/>
                </p:cNvSpPr>
                <p:nvPr/>
              </p:nvSpPr>
              <p:spPr bwMode="auto">
                <a:xfrm>
                  <a:off x="644" y="2146"/>
                  <a:ext cx="53" cy="79"/>
                </a:xfrm>
                <a:custGeom>
                  <a:avLst/>
                  <a:gdLst>
                    <a:gd name="T0" fmla="*/ 4 w 370"/>
                    <a:gd name="T1" fmla="*/ 2 h 555"/>
                    <a:gd name="T2" fmla="*/ 0 w 370"/>
                    <a:gd name="T3" fmla="*/ 4 h 555"/>
                    <a:gd name="T4" fmla="*/ 364 w 370"/>
                    <a:gd name="T5" fmla="*/ 555 h 555"/>
                    <a:gd name="T6" fmla="*/ 370 w 370"/>
                    <a:gd name="T7" fmla="*/ 551 h 555"/>
                    <a:gd name="T8" fmla="*/ 7 w 370"/>
                    <a:gd name="T9" fmla="*/ 0 h 555"/>
                    <a:gd name="T10" fmla="*/ 4 w 370"/>
                    <a:gd name="T11" fmla="*/ 2 h 5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70" h="555">
                      <a:moveTo>
                        <a:pt x="4" y="2"/>
                      </a:moveTo>
                      <a:lnTo>
                        <a:pt x="0" y="4"/>
                      </a:lnTo>
                      <a:lnTo>
                        <a:pt x="364" y="555"/>
                      </a:lnTo>
                      <a:lnTo>
                        <a:pt x="370" y="551"/>
                      </a:lnTo>
                      <a:lnTo>
                        <a:pt x="7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25" name="Freeform 1441"/>
                <p:cNvSpPr>
                  <a:spLocks/>
                </p:cNvSpPr>
                <p:nvPr/>
              </p:nvSpPr>
              <p:spPr bwMode="auto">
                <a:xfrm>
                  <a:off x="644" y="2145"/>
                  <a:ext cx="1" cy="1"/>
                </a:xfrm>
                <a:custGeom>
                  <a:avLst/>
                  <a:gdLst>
                    <a:gd name="T0" fmla="*/ 7 w 7"/>
                    <a:gd name="T1" fmla="*/ 2 h 6"/>
                    <a:gd name="T2" fmla="*/ 5 w 7"/>
                    <a:gd name="T3" fmla="*/ 0 h 6"/>
                    <a:gd name="T4" fmla="*/ 3 w 7"/>
                    <a:gd name="T5" fmla="*/ 1 h 6"/>
                    <a:gd name="T6" fmla="*/ 0 w 7"/>
                    <a:gd name="T7" fmla="*/ 3 h 6"/>
                    <a:gd name="T8" fmla="*/ 0 w 7"/>
                    <a:gd name="T9" fmla="*/ 6 h 6"/>
                    <a:gd name="T10" fmla="*/ 7 w 7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6">
                      <a:moveTo>
                        <a:pt x="7" y="2"/>
                      </a:move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26" name="Freeform 1442"/>
                <p:cNvSpPr>
                  <a:spLocks/>
                </p:cNvSpPr>
                <p:nvPr/>
              </p:nvSpPr>
              <p:spPr bwMode="auto">
                <a:xfrm>
                  <a:off x="643" y="2235"/>
                  <a:ext cx="1" cy="1"/>
                </a:xfrm>
                <a:custGeom>
                  <a:avLst/>
                  <a:gdLst>
                    <a:gd name="T0" fmla="*/ 0 w 8"/>
                    <a:gd name="T1" fmla="*/ 0 h 5"/>
                    <a:gd name="T2" fmla="*/ 1 w 8"/>
                    <a:gd name="T3" fmla="*/ 3 h 5"/>
                    <a:gd name="T4" fmla="*/ 3 w 8"/>
                    <a:gd name="T5" fmla="*/ 5 h 5"/>
                    <a:gd name="T6" fmla="*/ 6 w 8"/>
                    <a:gd name="T7" fmla="*/ 4 h 5"/>
                    <a:gd name="T8" fmla="*/ 8 w 8"/>
                    <a:gd name="T9" fmla="*/ 2 h 5"/>
                    <a:gd name="T10" fmla="*/ 0 w 8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5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5"/>
                      </a:lnTo>
                      <a:lnTo>
                        <a:pt x="6" y="4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27" name="Freeform 1443"/>
                <p:cNvSpPr>
                  <a:spLocks/>
                </p:cNvSpPr>
                <p:nvPr/>
              </p:nvSpPr>
              <p:spPr bwMode="auto">
                <a:xfrm>
                  <a:off x="643" y="2142"/>
                  <a:ext cx="22" cy="93"/>
                </a:xfrm>
                <a:custGeom>
                  <a:avLst/>
                  <a:gdLst>
                    <a:gd name="T0" fmla="*/ 148 w 152"/>
                    <a:gd name="T1" fmla="*/ 1 h 649"/>
                    <a:gd name="T2" fmla="*/ 144 w 152"/>
                    <a:gd name="T3" fmla="*/ 0 h 649"/>
                    <a:gd name="T4" fmla="*/ 0 w 152"/>
                    <a:gd name="T5" fmla="*/ 647 h 649"/>
                    <a:gd name="T6" fmla="*/ 8 w 152"/>
                    <a:gd name="T7" fmla="*/ 649 h 649"/>
                    <a:gd name="T8" fmla="*/ 152 w 152"/>
                    <a:gd name="T9" fmla="*/ 2 h 649"/>
                    <a:gd name="T10" fmla="*/ 148 w 152"/>
                    <a:gd name="T11" fmla="*/ 1 h 6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2" h="649">
                      <a:moveTo>
                        <a:pt x="148" y="1"/>
                      </a:moveTo>
                      <a:lnTo>
                        <a:pt x="144" y="0"/>
                      </a:lnTo>
                      <a:lnTo>
                        <a:pt x="0" y="647"/>
                      </a:lnTo>
                      <a:lnTo>
                        <a:pt x="8" y="649"/>
                      </a:lnTo>
                      <a:lnTo>
                        <a:pt x="152" y="2"/>
                      </a:lnTo>
                      <a:lnTo>
                        <a:pt x="148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28" name="Freeform 1444"/>
                <p:cNvSpPr>
                  <a:spLocks/>
                </p:cNvSpPr>
                <p:nvPr/>
              </p:nvSpPr>
              <p:spPr bwMode="auto">
                <a:xfrm>
                  <a:off x="664" y="2142"/>
                  <a:ext cx="1" cy="1"/>
                </a:xfrm>
                <a:custGeom>
                  <a:avLst/>
                  <a:gdLst>
                    <a:gd name="T0" fmla="*/ 8 w 8"/>
                    <a:gd name="T1" fmla="*/ 5 h 5"/>
                    <a:gd name="T2" fmla="*/ 7 w 8"/>
                    <a:gd name="T3" fmla="*/ 2 h 5"/>
                    <a:gd name="T4" fmla="*/ 5 w 8"/>
                    <a:gd name="T5" fmla="*/ 0 h 5"/>
                    <a:gd name="T6" fmla="*/ 2 w 8"/>
                    <a:gd name="T7" fmla="*/ 0 h 5"/>
                    <a:gd name="T8" fmla="*/ 0 w 8"/>
                    <a:gd name="T9" fmla="*/ 3 h 5"/>
                    <a:gd name="T10" fmla="*/ 8 w 8"/>
                    <a:gd name="T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5">
                      <a:moveTo>
                        <a:pt x="8" y="5"/>
                      </a:moveTo>
                      <a:lnTo>
                        <a:pt x="7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29" name="Freeform 1445"/>
                <p:cNvSpPr>
                  <a:spLocks/>
                </p:cNvSpPr>
                <p:nvPr/>
              </p:nvSpPr>
              <p:spPr bwMode="auto">
                <a:xfrm>
                  <a:off x="661" y="2235"/>
                  <a:ext cx="2" cy="1"/>
                </a:xfrm>
                <a:custGeom>
                  <a:avLst/>
                  <a:gdLst>
                    <a:gd name="T0" fmla="*/ 0 w 9"/>
                    <a:gd name="T1" fmla="*/ 2 h 5"/>
                    <a:gd name="T2" fmla="*/ 3 w 9"/>
                    <a:gd name="T3" fmla="*/ 4 h 5"/>
                    <a:gd name="T4" fmla="*/ 6 w 9"/>
                    <a:gd name="T5" fmla="*/ 5 h 5"/>
                    <a:gd name="T6" fmla="*/ 8 w 9"/>
                    <a:gd name="T7" fmla="*/ 3 h 5"/>
                    <a:gd name="T8" fmla="*/ 9 w 9"/>
                    <a:gd name="T9" fmla="*/ 0 h 5"/>
                    <a:gd name="T10" fmla="*/ 0 w 9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5">
                      <a:moveTo>
                        <a:pt x="0" y="2"/>
                      </a:moveTo>
                      <a:lnTo>
                        <a:pt x="3" y="4"/>
                      </a:lnTo>
                      <a:lnTo>
                        <a:pt x="6" y="5"/>
                      </a:lnTo>
                      <a:lnTo>
                        <a:pt x="8" y="3"/>
                      </a:lnTo>
                      <a:lnTo>
                        <a:pt x="9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30" name="Freeform 1446"/>
                <p:cNvSpPr>
                  <a:spLocks/>
                </p:cNvSpPr>
                <p:nvPr/>
              </p:nvSpPr>
              <p:spPr bwMode="auto">
                <a:xfrm>
                  <a:off x="643" y="2142"/>
                  <a:ext cx="20" cy="93"/>
                </a:xfrm>
                <a:custGeom>
                  <a:avLst/>
                  <a:gdLst>
                    <a:gd name="T0" fmla="*/ 4 w 134"/>
                    <a:gd name="T1" fmla="*/ 1 h 652"/>
                    <a:gd name="T2" fmla="*/ 0 w 134"/>
                    <a:gd name="T3" fmla="*/ 2 h 652"/>
                    <a:gd name="T4" fmla="*/ 125 w 134"/>
                    <a:gd name="T5" fmla="*/ 652 h 652"/>
                    <a:gd name="T6" fmla="*/ 134 w 134"/>
                    <a:gd name="T7" fmla="*/ 650 h 652"/>
                    <a:gd name="T8" fmla="*/ 9 w 134"/>
                    <a:gd name="T9" fmla="*/ 0 h 652"/>
                    <a:gd name="T10" fmla="*/ 4 w 134"/>
                    <a:gd name="T11" fmla="*/ 1 h 6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4" h="652">
                      <a:moveTo>
                        <a:pt x="4" y="1"/>
                      </a:moveTo>
                      <a:lnTo>
                        <a:pt x="0" y="2"/>
                      </a:lnTo>
                      <a:lnTo>
                        <a:pt x="125" y="652"/>
                      </a:lnTo>
                      <a:lnTo>
                        <a:pt x="134" y="650"/>
                      </a:lnTo>
                      <a:lnTo>
                        <a:pt x="9" y="0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31" name="Freeform 1447"/>
                <p:cNvSpPr>
                  <a:spLocks/>
                </p:cNvSpPr>
                <p:nvPr/>
              </p:nvSpPr>
              <p:spPr bwMode="auto">
                <a:xfrm>
                  <a:off x="643" y="2141"/>
                  <a:ext cx="2" cy="1"/>
                </a:xfrm>
                <a:custGeom>
                  <a:avLst/>
                  <a:gdLst>
                    <a:gd name="T0" fmla="*/ 9 w 9"/>
                    <a:gd name="T1" fmla="*/ 3 h 5"/>
                    <a:gd name="T2" fmla="*/ 6 w 9"/>
                    <a:gd name="T3" fmla="*/ 0 h 5"/>
                    <a:gd name="T4" fmla="*/ 3 w 9"/>
                    <a:gd name="T5" fmla="*/ 0 h 5"/>
                    <a:gd name="T6" fmla="*/ 1 w 9"/>
                    <a:gd name="T7" fmla="*/ 2 h 5"/>
                    <a:gd name="T8" fmla="*/ 0 w 9"/>
                    <a:gd name="T9" fmla="*/ 5 h 5"/>
                    <a:gd name="T10" fmla="*/ 9 w 9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5">
                      <a:moveTo>
                        <a:pt x="9" y="3"/>
                      </a:move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5"/>
                      </a:lnTo>
                      <a:lnTo>
                        <a:pt x="9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32" name="Freeform 1448"/>
                <p:cNvSpPr>
                  <a:spLocks/>
                </p:cNvSpPr>
                <p:nvPr/>
              </p:nvSpPr>
              <p:spPr bwMode="auto">
                <a:xfrm>
                  <a:off x="609" y="2223"/>
                  <a:ext cx="1" cy="1"/>
                </a:xfrm>
                <a:custGeom>
                  <a:avLst/>
                  <a:gdLst>
                    <a:gd name="T0" fmla="*/ 0 w 6"/>
                    <a:gd name="T1" fmla="*/ 0 h 6"/>
                    <a:gd name="T2" fmla="*/ 0 w 6"/>
                    <a:gd name="T3" fmla="*/ 3 h 6"/>
                    <a:gd name="T4" fmla="*/ 2 w 6"/>
                    <a:gd name="T5" fmla="*/ 5 h 6"/>
                    <a:gd name="T6" fmla="*/ 4 w 6"/>
                    <a:gd name="T7" fmla="*/ 6 h 6"/>
                    <a:gd name="T8" fmla="*/ 6 w 6"/>
                    <a:gd name="T9" fmla="*/ 4 h 6"/>
                    <a:gd name="T10" fmla="*/ 0 w 6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33" name="Freeform 1449"/>
                <p:cNvSpPr>
                  <a:spLocks/>
                </p:cNvSpPr>
                <p:nvPr/>
              </p:nvSpPr>
              <p:spPr bwMode="auto">
                <a:xfrm>
                  <a:off x="609" y="2146"/>
                  <a:ext cx="55" cy="78"/>
                </a:xfrm>
                <a:custGeom>
                  <a:avLst/>
                  <a:gdLst>
                    <a:gd name="T0" fmla="*/ 381 w 384"/>
                    <a:gd name="T1" fmla="*/ 2 h 547"/>
                    <a:gd name="T2" fmla="*/ 378 w 384"/>
                    <a:gd name="T3" fmla="*/ 0 h 547"/>
                    <a:gd name="T4" fmla="*/ 0 w 384"/>
                    <a:gd name="T5" fmla="*/ 543 h 547"/>
                    <a:gd name="T6" fmla="*/ 6 w 384"/>
                    <a:gd name="T7" fmla="*/ 547 h 547"/>
                    <a:gd name="T8" fmla="*/ 384 w 384"/>
                    <a:gd name="T9" fmla="*/ 4 h 547"/>
                    <a:gd name="T10" fmla="*/ 381 w 384"/>
                    <a:gd name="T11" fmla="*/ 2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84" h="547">
                      <a:moveTo>
                        <a:pt x="381" y="2"/>
                      </a:moveTo>
                      <a:lnTo>
                        <a:pt x="378" y="0"/>
                      </a:lnTo>
                      <a:lnTo>
                        <a:pt x="0" y="543"/>
                      </a:lnTo>
                      <a:lnTo>
                        <a:pt x="6" y="547"/>
                      </a:lnTo>
                      <a:lnTo>
                        <a:pt x="384" y="4"/>
                      </a:lnTo>
                      <a:lnTo>
                        <a:pt x="38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34" name="Freeform 1450"/>
                <p:cNvSpPr>
                  <a:spLocks/>
                </p:cNvSpPr>
                <p:nvPr/>
              </p:nvSpPr>
              <p:spPr bwMode="auto">
                <a:xfrm>
                  <a:off x="663" y="2146"/>
                  <a:ext cx="1" cy="1"/>
                </a:xfrm>
                <a:custGeom>
                  <a:avLst/>
                  <a:gdLst>
                    <a:gd name="T0" fmla="*/ 6 w 6"/>
                    <a:gd name="T1" fmla="*/ 6 h 6"/>
                    <a:gd name="T2" fmla="*/ 6 w 6"/>
                    <a:gd name="T3" fmla="*/ 3 h 6"/>
                    <a:gd name="T4" fmla="*/ 5 w 6"/>
                    <a:gd name="T5" fmla="*/ 1 h 6"/>
                    <a:gd name="T6" fmla="*/ 2 w 6"/>
                    <a:gd name="T7" fmla="*/ 0 h 6"/>
                    <a:gd name="T8" fmla="*/ 0 w 6"/>
                    <a:gd name="T9" fmla="*/ 2 h 6"/>
                    <a:gd name="T10" fmla="*/ 6 w 6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6" y="6"/>
                      </a:moveTo>
                      <a:lnTo>
                        <a:pt x="6" y="3"/>
                      </a:ln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35" name="Freeform 1451"/>
                <p:cNvSpPr>
                  <a:spLocks/>
                </p:cNvSpPr>
                <p:nvPr/>
              </p:nvSpPr>
              <p:spPr bwMode="auto">
                <a:xfrm>
                  <a:off x="626" y="2230"/>
                  <a:ext cx="1" cy="1"/>
                </a:xfrm>
                <a:custGeom>
                  <a:avLst/>
                  <a:gdLst>
                    <a:gd name="T0" fmla="*/ 0 w 8"/>
                    <a:gd name="T1" fmla="*/ 0 h 5"/>
                    <a:gd name="T2" fmla="*/ 1 w 8"/>
                    <a:gd name="T3" fmla="*/ 3 h 5"/>
                    <a:gd name="T4" fmla="*/ 3 w 8"/>
                    <a:gd name="T5" fmla="*/ 5 h 5"/>
                    <a:gd name="T6" fmla="*/ 6 w 8"/>
                    <a:gd name="T7" fmla="*/ 4 h 5"/>
                    <a:gd name="T8" fmla="*/ 8 w 8"/>
                    <a:gd name="T9" fmla="*/ 2 h 5"/>
                    <a:gd name="T10" fmla="*/ 0 w 8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5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5"/>
                      </a:lnTo>
                      <a:lnTo>
                        <a:pt x="6" y="4"/>
                      </a:lnTo>
                      <a:lnTo>
                        <a:pt x="8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36" name="Freeform 1452"/>
                <p:cNvSpPr>
                  <a:spLocks/>
                </p:cNvSpPr>
                <p:nvPr/>
              </p:nvSpPr>
              <p:spPr bwMode="auto">
                <a:xfrm>
                  <a:off x="626" y="2138"/>
                  <a:ext cx="19" cy="93"/>
                </a:xfrm>
                <a:custGeom>
                  <a:avLst/>
                  <a:gdLst>
                    <a:gd name="T0" fmla="*/ 134 w 138"/>
                    <a:gd name="T1" fmla="*/ 1 h 649"/>
                    <a:gd name="T2" fmla="*/ 129 w 138"/>
                    <a:gd name="T3" fmla="*/ 0 h 649"/>
                    <a:gd name="T4" fmla="*/ 0 w 138"/>
                    <a:gd name="T5" fmla="*/ 647 h 649"/>
                    <a:gd name="T6" fmla="*/ 8 w 138"/>
                    <a:gd name="T7" fmla="*/ 649 h 649"/>
                    <a:gd name="T8" fmla="*/ 138 w 138"/>
                    <a:gd name="T9" fmla="*/ 2 h 649"/>
                    <a:gd name="T10" fmla="*/ 134 w 138"/>
                    <a:gd name="T11" fmla="*/ 1 h 6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8" h="649">
                      <a:moveTo>
                        <a:pt x="134" y="1"/>
                      </a:moveTo>
                      <a:lnTo>
                        <a:pt x="129" y="0"/>
                      </a:lnTo>
                      <a:lnTo>
                        <a:pt x="0" y="647"/>
                      </a:lnTo>
                      <a:lnTo>
                        <a:pt x="8" y="649"/>
                      </a:lnTo>
                      <a:lnTo>
                        <a:pt x="138" y="2"/>
                      </a:lnTo>
                      <a:lnTo>
                        <a:pt x="134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37" name="Freeform 1453"/>
                <p:cNvSpPr>
                  <a:spLocks/>
                </p:cNvSpPr>
                <p:nvPr/>
              </p:nvSpPr>
              <p:spPr bwMode="auto">
                <a:xfrm>
                  <a:off x="644" y="2138"/>
                  <a:ext cx="1" cy="1"/>
                </a:xfrm>
                <a:custGeom>
                  <a:avLst/>
                  <a:gdLst>
                    <a:gd name="T0" fmla="*/ 9 w 9"/>
                    <a:gd name="T1" fmla="*/ 5 h 5"/>
                    <a:gd name="T2" fmla="*/ 8 w 9"/>
                    <a:gd name="T3" fmla="*/ 2 h 5"/>
                    <a:gd name="T4" fmla="*/ 6 w 9"/>
                    <a:gd name="T5" fmla="*/ 0 h 5"/>
                    <a:gd name="T6" fmla="*/ 3 w 9"/>
                    <a:gd name="T7" fmla="*/ 0 h 5"/>
                    <a:gd name="T8" fmla="*/ 0 w 9"/>
                    <a:gd name="T9" fmla="*/ 3 h 5"/>
                    <a:gd name="T10" fmla="*/ 9 w 9"/>
                    <a:gd name="T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5">
                      <a:moveTo>
                        <a:pt x="9" y="5"/>
                      </a:move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9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38" name="Freeform 1454"/>
                <p:cNvSpPr>
                  <a:spLocks/>
                </p:cNvSpPr>
                <p:nvPr/>
              </p:nvSpPr>
              <p:spPr bwMode="auto">
                <a:xfrm>
                  <a:off x="581" y="2200"/>
                  <a:ext cx="1" cy="1"/>
                </a:xfrm>
                <a:custGeom>
                  <a:avLst/>
                  <a:gdLst>
                    <a:gd name="T0" fmla="*/ 2 w 6"/>
                    <a:gd name="T1" fmla="*/ 0 h 6"/>
                    <a:gd name="T2" fmla="*/ 0 w 6"/>
                    <a:gd name="T3" fmla="*/ 2 h 6"/>
                    <a:gd name="T4" fmla="*/ 1 w 6"/>
                    <a:gd name="T5" fmla="*/ 4 h 6"/>
                    <a:gd name="T6" fmla="*/ 3 w 6"/>
                    <a:gd name="T7" fmla="*/ 6 h 6"/>
                    <a:gd name="T8" fmla="*/ 6 w 6"/>
                    <a:gd name="T9" fmla="*/ 6 h 6"/>
                    <a:gd name="T10" fmla="*/ 2 w 6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6"/>
                      </a:lnTo>
                      <a:lnTo>
                        <a:pt x="6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39" name="Freeform 1455"/>
                <p:cNvSpPr>
                  <a:spLocks/>
                </p:cNvSpPr>
                <p:nvPr/>
              </p:nvSpPr>
              <p:spPr bwMode="auto">
                <a:xfrm>
                  <a:off x="582" y="2149"/>
                  <a:ext cx="80" cy="52"/>
                </a:xfrm>
                <a:custGeom>
                  <a:avLst/>
                  <a:gdLst>
                    <a:gd name="T0" fmla="*/ 557 w 560"/>
                    <a:gd name="T1" fmla="*/ 3 h 362"/>
                    <a:gd name="T2" fmla="*/ 555 w 560"/>
                    <a:gd name="T3" fmla="*/ 0 h 362"/>
                    <a:gd name="T4" fmla="*/ 0 w 560"/>
                    <a:gd name="T5" fmla="*/ 356 h 362"/>
                    <a:gd name="T6" fmla="*/ 4 w 560"/>
                    <a:gd name="T7" fmla="*/ 362 h 362"/>
                    <a:gd name="T8" fmla="*/ 560 w 560"/>
                    <a:gd name="T9" fmla="*/ 6 h 362"/>
                    <a:gd name="T10" fmla="*/ 557 w 560"/>
                    <a:gd name="T11" fmla="*/ 3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60" h="362">
                      <a:moveTo>
                        <a:pt x="557" y="3"/>
                      </a:moveTo>
                      <a:lnTo>
                        <a:pt x="555" y="0"/>
                      </a:lnTo>
                      <a:lnTo>
                        <a:pt x="0" y="356"/>
                      </a:lnTo>
                      <a:lnTo>
                        <a:pt x="4" y="362"/>
                      </a:lnTo>
                      <a:lnTo>
                        <a:pt x="560" y="6"/>
                      </a:lnTo>
                      <a:lnTo>
                        <a:pt x="557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40" name="Freeform 1456"/>
                <p:cNvSpPr>
                  <a:spLocks/>
                </p:cNvSpPr>
                <p:nvPr/>
              </p:nvSpPr>
              <p:spPr bwMode="auto">
                <a:xfrm>
                  <a:off x="661" y="2149"/>
                  <a:ext cx="1" cy="1"/>
                </a:xfrm>
                <a:custGeom>
                  <a:avLst/>
                  <a:gdLst>
                    <a:gd name="T0" fmla="*/ 5 w 7"/>
                    <a:gd name="T1" fmla="*/ 6 h 6"/>
                    <a:gd name="T2" fmla="*/ 7 w 7"/>
                    <a:gd name="T3" fmla="*/ 4 h 6"/>
                    <a:gd name="T4" fmla="*/ 6 w 7"/>
                    <a:gd name="T5" fmla="*/ 1 h 6"/>
                    <a:gd name="T6" fmla="*/ 3 w 7"/>
                    <a:gd name="T7" fmla="*/ 0 h 6"/>
                    <a:gd name="T8" fmla="*/ 0 w 7"/>
                    <a:gd name="T9" fmla="*/ 0 h 6"/>
                    <a:gd name="T10" fmla="*/ 5 w 7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6">
                      <a:moveTo>
                        <a:pt x="5" y="6"/>
                      </a:moveTo>
                      <a:lnTo>
                        <a:pt x="7" y="4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5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41" name="Freeform 1457"/>
                <p:cNvSpPr>
                  <a:spLocks/>
                </p:cNvSpPr>
                <p:nvPr/>
              </p:nvSpPr>
              <p:spPr bwMode="auto">
                <a:xfrm>
                  <a:off x="594" y="2213"/>
                  <a:ext cx="1" cy="1"/>
                </a:xfrm>
                <a:custGeom>
                  <a:avLst/>
                  <a:gdLst>
                    <a:gd name="T0" fmla="*/ 0 w 6"/>
                    <a:gd name="T1" fmla="*/ 0 h 6"/>
                    <a:gd name="T2" fmla="*/ 0 w 6"/>
                    <a:gd name="T3" fmla="*/ 3 h 6"/>
                    <a:gd name="T4" fmla="*/ 2 w 6"/>
                    <a:gd name="T5" fmla="*/ 5 h 6"/>
                    <a:gd name="T6" fmla="*/ 4 w 6"/>
                    <a:gd name="T7" fmla="*/ 6 h 6"/>
                    <a:gd name="T8" fmla="*/ 6 w 6"/>
                    <a:gd name="T9" fmla="*/ 4 h 6"/>
                    <a:gd name="T10" fmla="*/ 0 w 6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42" name="Freeform 1458"/>
                <p:cNvSpPr>
                  <a:spLocks/>
                </p:cNvSpPr>
                <p:nvPr/>
              </p:nvSpPr>
              <p:spPr bwMode="auto">
                <a:xfrm>
                  <a:off x="594" y="2138"/>
                  <a:ext cx="51" cy="76"/>
                </a:xfrm>
                <a:custGeom>
                  <a:avLst/>
                  <a:gdLst>
                    <a:gd name="T0" fmla="*/ 353 w 356"/>
                    <a:gd name="T1" fmla="*/ 2 h 530"/>
                    <a:gd name="T2" fmla="*/ 349 w 356"/>
                    <a:gd name="T3" fmla="*/ 0 h 530"/>
                    <a:gd name="T4" fmla="*/ 0 w 356"/>
                    <a:gd name="T5" fmla="*/ 526 h 530"/>
                    <a:gd name="T6" fmla="*/ 6 w 356"/>
                    <a:gd name="T7" fmla="*/ 530 h 530"/>
                    <a:gd name="T8" fmla="*/ 356 w 356"/>
                    <a:gd name="T9" fmla="*/ 4 h 530"/>
                    <a:gd name="T10" fmla="*/ 353 w 356"/>
                    <a:gd name="T11" fmla="*/ 2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6" h="530">
                      <a:moveTo>
                        <a:pt x="353" y="2"/>
                      </a:moveTo>
                      <a:lnTo>
                        <a:pt x="349" y="0"/>
                      </a:lnTo>
                      <a:lnTo>
                        <a:pt x="0" y="526"/>
                      </a:lnTo>
                      <a:lnTo>
                        <a:pt x="6" y="530"/>
                      </a:lnTo>
                      <a:lnTo>
                        <a:pt x="356" y="4"/>
                      </a:lnTo>
                      <a:lnTo>
                        <a:pt x="353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43" name="Freeform 1459"/>
                <p:cNvSpPr>
                  <a:spLocks/>
                </p:cNvSpPr>
                <p:nvPr/>
              </p:nvSpPr>
              <p:spPr bwMode="auto">
                <a:xfrm>
                  <a:off x="644" y="2138"/>
                  <a:ext cx="1" cy="1"/>
                </a:xfrm>
                <a:custGeom>
                  <a:avLst/>
                  <a:gdLst>
                    <a:gd name="T0" fmla="*/ 7 w 7"/>
                    <a:gd name="T1" fmla="*/ 6 h 6"/>
                    <a:gd name="T2" fmla="*/ 7 w 7"/>
                    <a:gd name="T3" fmla="*/ 3 h 6"/>
                    <a:gd name="T4" fmla="*/ 6 w 7"/>
                    <a:gd name="T5" fmla="*/ 1 h 6"/>
                    <a:gd name="T6" fmla="*/ 3 w 7"/>
                    <a:gd name="T7" fmla="*/ 0 h 6"/>
                    <a:gd name="T8" fmla="*/ 0 w 7"/>
                    <a:gd name="T9" fmla="*/ 2 h 6"/>
                    <a:gd name="T10" fmla="*/ 7 w 7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6">
                      <a:moveTo>
                        <a:pt x="7" y="6"/>
                      </a:moveTo>
                      <a:lnTo>
                        <a:pt x="7" y="3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44" name="Freeform 1460"/>
                <p:cNvSpPr>
                  <a:spLocks/>
                </p:cNvSpPr>
                <p:nvPr/>
              </p:nvSpPr>
              <p:spPr bwMode="auto">
                <a:xfrm>
                  <a:off x="565" y="2168"/>
                  <a:ext cx="1" cy="1"/>
                </a:xfrm>
                <a:custGeom>
                  <a:avLst/>
                  <a:gdLst>
                    <a:gd name="T0" fmla="*/ 3 w 5"/>
                    <a:gd name="T1" fmla="*/ 0 h 8"/>
                    <a:gd name="T2" fmla="*/ 1 w 5"/>
                    <a:gd name="T3" fmla="*/ 2 h 8"/>
                    <a:gd name="T4" fmla="*/ 0 w 5"/>
                    <a:gd name="T5" fmla="*/ 5 h 8"/>
                    <a:gd name="T6" fmla="*/ 2 w 5"/>
                    <a:gd name="T7" fmla="*/ 7 h 8"/>
                    <a:gd name="T8" fmla="*/ 5 w 5"/>
                    <a:gd name="T9" fmla="*/ 8 h 8"/>
                    <a:gd name="T10" fmla="*/ 3 w 5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8">
                      <a:moveTo>
                        <a:pt x="3" y="0"/>
                      </a:moveTo>
                      <a:lnTo>
                        <a:pt x="1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8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45" name="Freeform 1461"/>
                <p:cNvSpPr>
                  <a:spLocks/>
                </p:cNvSpPr>
                <p:nvPr/>
              </p:nvSpPr>
              <p:spPr bwMode="auto">
                <a:xfrm>
                  <a:off x="565" y="2151"/>
                  <a:ext cx="93" cy="18"/>
                </a:xfrm>
                <a:custGeom>
                  <a:avLst/>
                  <a:gdLst>
                    <a:gd name="T0" fmla="*/ 652 w 653"/>
                    <a:gd name="T1" fmla="*/ 5 h 125"/>
                    <a:gd name="T2" fmla="*/ 651 w 653"/>
                    <a:gd name="T3" fmla="*/ 0 h 125"/>
                    <a:gd name="T4" fmla="*/ 0 w 653"/>
                    <a:gd name="T5" fmla="*/ 117 h 125"/>
                    <a:gd name="T6" fmla="*/ 2 w 653"/>
                    <a:gd name="T7" fmla="*/ 125 h 125"/>
                    <a:gd name="T8" fmla="*/ 653 w 653"/>
                    <a:gd name="T9" fmla="*/ 9 h 125"/>
                    <a:gd name="T10" fmla="*/ 652 w 653"/>
                    <a:gd name="T11" fmla="*/ 5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53" h="125">
                      <a:moveTo>
                        <a:pt x="652" y="5"/>
                      </a:moveTo>
                      <a:lnTo>
                        <a:pt x="651" y="0"/>
                      </a:lnTo>
                      <a:lnTo>
                        <a:pt x="0" y="117"/>
                      </a:lnTo>
                      <a:lnTo>
                        <a:pt x="2" y="125"/>
                      </a:lnTo>
                      <a:lnTo>
                        <a:pt x="653" y="9"/>
                      </a:lnTo>
                      <a:lnTo>
                        <a:pt x="65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46" name="Freeform 1462"/>
                <p:cNvSpPr>
                  <a:spLocks/>
                </p:cNvSpPr>
                <p:nvPr/>
              </p:nvSpPr>
              <p:spPr bwMode="auto">
                <a:xfrm>
                  <a:off x="658" y="2151"/>
                  <a:ext cx="1" cy="1"/>
                </a:xfrm>
                <a:custGeom>
                  <a:avLst/>
                  <a:gdLst>
                    <a:gd name="T0" fmla="*/ 2 w 5"/>
                    <a:gd name="T1" fmla="*/ 9 h 9"/>
                    <a:gd name="T2" fmla="*/ 5 w 5"/>
                    <a:gd name="T3" fmla="*/ 7 h 9"/>
                    <a:gd name="T4" fmla="*/ 5 w 5"/>
                    <a:gd name="T5" fmla="*/ 3 h 9"/>
                    <a:gd name="T6" fmla="*/ 3 w 5"/>
                    <a:gd name="T7" fmla="*/ 1 h 9"/>
                    <a:gd name="T8" fmla="*/ 0 w 5"/>
                    <a:gd name="T9" fmla="*/ 0 h 9"/>
                    <a:gd name="T10" fmla="*/ 2 w 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9">
                      <a:moveTo>
                        <a:pt x="2" y="9"/>
                      </a:moveTo>
                      <a:lnTo>
                        <a:pt x="5" y="7"/>
                      </a:lnTo>
                      <a:lnTo>
                        <a:pt x="5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2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47" name="Freeform 1463"/>
                <p:cNvSpPr>
                  <a:spLocks/>
                </p:cNvSpPr>
                <p:nvPr/>
              </p:nvSpPr>
              <p:spPr bwMode="auto">
                <a:xfrm>
                  <a:off x="572" y="2185"/>
                  <a:ext cx="1" cy="1"/>
                </a:xfrm>
                <a:custGeom>
                  <a:avLst/>
                  <a:gdLst>
                    <a:gd name="T0" fmla="*/ 2 w 7"/>
                    <a:gd name="T1" fmla="*/ 0 h 6"/>
                    <a:gd name="T2" fmla="*/ 0 w 7"/>
                    <a:gd name="T3" fmla="*/ 2 h 6"/>
                    <a:gd name="T4" fmla="*/ 1 w 7"/>
                    <a:gd name="T5" fmla="*/ 4 h 6"/>
                    <a:gd name="T6" fmla="*/ 3 w 7"/>
                    <a:gd name="T7" fmla="*/ 6 h 6"/>
                    <a:gd name="T8" fmla="*/ 7 w 7"/>
                    <a:gd name="T9" fmla="*/ 6 h 6"/>
                    <a:gd name="T10" fmla="*/ 2 w 7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6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6"/>
                      </a:lnTo>
                      <a:lnTo>
                        <a:pt x="7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48" name="Freeform 1464"/>
                <p:cNvSpPr>
                  <a:spLocks/>
                </p:cNvSpPr>
                <p:nvPr/>
              </p:nvSpPr>
              <p:spPr bwMode="auto">
                <a:xfrm>
                  <a:off x="572" y="2138"/>
                  <a:ext cx="73" cy="48"/>
                </a:xfrm>
                <a:custGeom>
                  <a:avLst/>
                  <a:gdLst>
                    <a:gd name="T0" fmla="*/ 510 w 512"/>
                    <a:gd name="T1" fmla="*/ 3 h 337"/>
                    <a:gd name="T2" fmla="*/ 508 w 512"/>
                    <a:gd name="T3" fmla="*/ 0 h 337"/>
                    <a:gd name="T4" fmla="*/ 0 w 512"/>
                    <a:gd name="T5" fmla="*/ 331 h 337"/>
                    <a:gd name="T6" fmla="*/ 5 w 512"/>
                    <a:gd name="T7" fmla="*/ 337 h 337"/>
                    <a:gd name="T8" fmla="*/ 512 w 512"/>
                    <a:gd name="T9" fmla="*/ 6 h 337"/>
                    <a:gd name="T10" fmla="*/ 510 w 512"/>
                    <a:gd name="T11" fmla="*/ 3 h 3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12" h="337">
                      <a:moveTo>
                        <a:pt x="510" y="3"/>
                      </a:moveTo>
                      <a:lnTo>
                        <a:pt x="508" y="0"/>
                      </a:lnTo>
                      <a:lnTo>
                        <a:pt x="0" y="331"/>
                      </a:lnTo>
                      <a:lnTo>
                        <a:pt x="5" y="337"/>
                      </a:lnTo>
                      <a:lnTo>
                        <a:pt x="512" y="6"/>
                      </a:lnTo>
                      <a:lnTo>
                        <a:pt x="51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49" name="Freeform 1465"/>
                <p:cNvSpPr>
                  <a:spLocks/>
                </p:cNvSpPr>
                <p:nvPr/>
              </p:nvSpPr>
              <p:spPr bwMode="auto">
                <a:xfrm>
                  <a:off x="645" y="2138"/>
                  <a:ext cx="1" cy="1"/>
                </a:xfrm>
                <a:custGeom>
                  <a:avLst/>
                  <a:gdLst>
                    <a:gd name="T0" fmla="*/ 4 w 6"/>
                    <a:gd name="T1" fmla="*/ 6 h 6"/>
                    <a:gd name="T2" fmla="*/ 6 w 6"/>
                    <a:gd name="T3" fmla="*/ 4 h 6"/>
                    <a:gd name="T4" fmla="*/ 5 w 6"/>
                    <a:gd name="T5" fmla="*/ 1 h 6"/>
                    <a:gd name="T6" fmla="*/ 3 w 6"/>
                    <a:gd name="T7" fmla="*/ 0 h 6"/>
                    <a:gd name="T8" fmla="*/ 0 w 6"/>
                    <a:gd name="T9" fmla="*/ 0 h 6"/>
                    <a:gd name="T10" fmla="*/ 4 w 6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4" y="6"/>
                      </a:moveTo>
                      <a:lnTo>
                        <a:pt x="6" y="4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50" name="Freeform 1466"/>
                <p:cNvSpPr>
                  <a:spLocks/>
                </p:cNvSpPr>
                <p:nvPr/>
              </p:nvSpPr>
              <p:spPr bwMode="auto">
                <a:xfrm>
                  <a:off x="596" y="2139"/>
                  <a:ext cx="1" cy="1"/>
                </a:xfrm>
                <a:custGeom>
                  <a:avLst/>
                  <a:gdLst>
                    <a:gd name="T0" fmla="*/ 5 w 5"/>
                    <a:gd name="T1" fmla="*/ 0 h 9"/>
                    <a:gd name="T2" fmla="*/ 2 w 5"/>
                    <a:gd name="T3" fmla="*/ 1 h 9"/>
                    <a:gd name="T4" fmla="*/ 0 w 5"/>
                    <a:gd name="T5" fmla="*/ 3 h 9"/>
                    <a:gd name="T6" fmla="*/ 1 w 5"/>
                    <a:gd name="T7" fmla="*/ 7 h 9"/>
                    <a:gd name="T8" fmla="*/ 3 w 5"/>
                    <a:gd name="T9" fmla="*/ 9 h 9"/>
                    <a:gd name="T10" fmla="*/ 5 w 5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9">
                      <a:moveTo>
                        <a:pt x="5" y="0"/>
                      </a:move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1" y="7"/>
                      </a:lnTo>
                      <a:lnTo>
                        <a:pt x="3" y="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51" name="Freeform 1467"/>
                <p:cNvSpPr>
                  <a:spLocks/>
                </p:cNvSpPr>
                <p:nvPr/>
              </p:nvSpPr>
              <p:spPr bwMode="auto">
                <a:xfrm>
                  <a:off x="596" y="2139"/>
                  <a:ext cx="58" cy="14"/>
                </a:xfrm>
                <a:custGeom>
                  <a:avLst/>
                  <a:gdLst>
                    <a:gd name="T0" fmla="*/ 405 w 406"/>
                    <a:gd name="T1" fmla="*/ 94 h 98"/>
                    <a:gd name="T2" fmla="*/ 406 w 406"/>
                    <a:gd name="T3" fmla="*/ 90 h 98"/>
                    <a:gd name="T4" fmla="*/ 2 w 406"/>
                    <a:gd name="T5" fmla="*/ 0 h 98"/>
                    <a:gd name="T6" fmla="*/ 0 w 406"/>
                    <a:gd name="T7" fmla="*/ 9 h 98"/>
                    <a:gd name="T8" fmla="*/ 404 w 406"/>
                    <a:gd name="T9" fmla="*/ 98 h 98"/>
                    <a:gd name="T10" fmla="*/ 405 w 406"/>
                    <a:gd name="T11" fmla="*/ 94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06" h="98">
                      <a:moveTo>
                        <a:pt x="405" y="94"/>
                      </a:moveTo>
                      <a:lnTo>
                        <a:pt x="406" y="90"/>
                      </a:lnTo>
                      <a:lnTo>
                        <a:pt x="2" y="0"/>
                      </a:lnTo>
                      <a:lnTo>
                        <a:pt x="0" y="9"/>
                      </a:lnTo>
                      <a:lnTo>
                        <a:pt x="404" y="98"/>
                      </a:lnTo>
                      <a:lnTo>
                        <a:pt x="405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52" name="Freeform 1468"/>
                <p:cNvSpPr>
                  <a:spLocks/>
                </p:cNvSpPr>
                <p:nvPr/>
              </p:nvSpPr>
              <p:spPr bwMode="auto">
                <a:xfrm>
                  <a:off x="654" y="2152"/>
                  <a:ext cx="1" cy="1"/>
                </a:xfrm>
                <a:custGeom>
                  <a:avLst/>
                  <a:gdLst>
                    <a:gd name="T0" fmla="*/ 0 w 5"/>
                    <a:gd name="T1" fmla="*/ 8 h 8"/>
                    <a:gd name="T2" fmla="*/ 3 w 5"/>
                    <a:gd name="T3" fmla="*/ 7 h 8"/>
                    <a:gd name="T4" fmla="*/ 5 w 5"/>
                    <a:gd name="T5" fmla="*/ 5 h 8"/>
                    <a:gd name="T6" fmla="*/ 5 w 5"/>
                    <a:gd name="T7" fmla="*/ 2 h 8"/>
                    <a:gd name="T8" fmla="*/ 2 w 5"/>
                    <a:gd name="T9" fmla="*/ 0 h 8"/>
                    <a:gd name="T10" fmla="*/ 0 w 5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8">
                      <a:moveTo>
                        <a:pt x="0" y="8"/>
                      </a:moveTo>
                      <a:lnTo>
                        <a:pt x="3" y="7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2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53" name="Freeform 1469"/>
                <p:cNvSpPr>
                  <a:spLocks/>
                </p:cNvSpPr>
                <p:nvPr/>
              </p:nvSpPr>
              <p:spPr bwMode="auto">
                <a:xfrm>
                  <a:off x="562" y="2150"/>
                  <a:ext cx="1" cy="2"/>
                </a:xfrm>
                <a:custGeom>
                  <a:avLst/>
                  <a:gdLst>
                    <a:gd name="T0" fmla="*/ 3 w 5"/>
                    <a:gd name="T1" fmla="*/ 0 h 9"/>
                    <a:gd name="T2" fmla="*/ 1 w 5"/>
                    <a:gd name="T3" fmla="*/ 2 h 9"/>
                    <a:gd name="T4" fmla="*/ 0 w 5"/>
                    <a:gd name="T5" fmla="*/ 5 h 9"/>
                    <a:gd name="T6" fmla="*/ 2 w 5"/>
                    <a:gd name="T7" fmla="*/ 7 h 9"/>
                    <a:gd name="T8" fmla="*/ 5 w 5"/>
                    <a:gd name="T9" fmla="*/ 9 h 9"/>
                    <a:gd name="T10" fmla="*/ 3 w 5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9">
                      <a:moveTo>
                        <a:pt x="3" y="0"/>
                      </a:moveTo>
                      <a:lnTo>
                        <a:pt x="1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9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54" name="Freeform 1470"/>
                <p:cNvSpPr>
                  <a:spLocks/>
                </p:cNvSpPr>
                <p:nvPr/>
              </p:nvSpPr>
              <p:spPr bwMode="auto">
                <a:xfrm>
                  <a:off x="562" y="2138"/>
                  <a:ext cx="63" cy="14"/>
                </a:xfrm>
                <a:custGeom>
                  <a:avLst/>
                  <a:gdLst>
                    <a:gd name="T0" fmla="*/ 441 w 442"/>
                    <a:gd name="T1" fmla="*/ 4 h 99"/>
                    <a:gd name="T2" fmla="*/ 440 w 442"/>
                    <a:gd name="T3" fmla="*/ 0 h 99"/>
                    <a:gd name="T4" fmla="*/ 0 w 442"/>
                    <a:gd name="T5" fmla="*/ 90 h 99"/>
                    <a:gd name="T6" fmla="*/ 2 w 442"/>
                    <a:gd name="T7" fmla="*/ 99 h 99"/>
                    <a:gd name="T8" fmla="*/ 442 w 442"/>
                    <a:gd name="T9" fmla="*/ 8 h 99"/>
                    <a:gd name="T10" fmla="*/ 441 w 442"/>
                    <a:gd name="T11" fmla="*/ 4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2" h="99">
                      <a:moveTo>
                        <a:pt x="441" y="4"/>
                      </a:moveTo>
                      <a:lnTo>
                        <a:pt x="440" y="0"/>
                      </a:lnTo>
                      <a:lnTo>
                        <a:pt x="0" y="90"/>
                      </a:lnTo>
                      <a:lnTo>
                        <a:pt x="2" y="99"/>
                      </a:lnTo>
                      <a:lnTo>
                        <a:pt x="442" y="8"/>
                      </a:lnTo>
                      <a:lnTo>
                        <a:pt x="441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55" name="Freeform 1471"/>
                <p:cNvSpPr>
                  <a:spLocks/>
                </p:cNvSpPr>
                <p:nvPr/>
              </p:nvSpPr>
              <p:spPr bwMode="auto">
                <a:xfrm>
                  <a:off x="625" y="2138"/>
                  <a:ext cx="1" cy="1"/>
                </a:xfrm>
                <a:custGeom>
                  <a:avLst/>
                  <a:gdLst>
                    <a:gd name="T0" fmla="*/ 2 w 5"/>
                    <a:gd name="T1" fmla="*/ 8 h 8"/>
                    <a:gd name="T2" fmla="*/ 5 w 5"/>
                    <a:gd name="T3" fmla="*/ 6 h 8"/>
                    <a:gd name="T4" fmla="*/ 5 w 5"/>
                    <a:gd name="T5" fmla="*/ 3 h 8"/>
                    <a:gd name="T6" fmla="*/ 3 w 5"/>
                    <a:gd name="T7" fmla="*/ 1 h 8"/>
                    <a:gd name="T8" fmla="*/ 0 w 5"/>
                    <a:gd name="T9" fmla="*/ 0 h 8"/>
                    <a:gd name="T10" fmla="*/ 2 w 5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8">
                      <a:moveTo>
                        <a:pt x="2" y="8"/>
                      </a:move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56" name="Freeform 1472"/>
                <p:cNvSpPr>
                  <a:spLocks noEditPoints="1"/>
                </p:cNvSpPr>
                <p:nvPr/>
              </p:nvSpPr>
              <p:spPr bwMode="auto">
                <a:xfrm>
                  <a:off x="543" y="2131"/>
                  <a:ext cx="222" cy="122"/>
                </a:xfrm>
                <a:custGeom>
                  <a:avLst/>
                  <a:gdLst>
                    <a:gd name="T0" fmla="*/ 736 w 1554"/>
                    <a:gd name="T1" fmla="*/ 856 h 857"/>
                    <a:gd name="T2" fmla="*/ 659 w 1554"/>
                    <a:gd name="T3" fmla="*/ 848 h 857"/>
                    <a:gd name="T4" fmla="*/ 583 w 1554"/>
                    <a:gd name="T5" fmla="*/ 832 h 857"/>
                    <a:gd name="T6" fmla="*/ 510 w 1554"/>
                    <a:gd name="T7" fmla="*/ 810 h 857"/>
                    <a:gd name="T8" fmla="*/ 440 w 1554"/>
                    <a:gd name="T9" fmla="*/ 781 h 857"/>
                    <a:gd name="T10" fmla="*/ 374 w 1554"/>
                    <a:gd name="T11" fmla="*/ 744 h 857"/>
                    <a:gd name="T12" fmla="*/ 312 w 1554"/>
                    <a:gd name="T13" fmla="*/ 703 h 857"/>
                    <a:gd name="T14" fmla="*/ 254 w 1554"/>
                    <a:gd name="T15" fmla="*/ 655 h 857"/>
                    <a:gd name="T16" fmla="*/ 201 w 1554"/>
                    <a:gd name="T17" fmla="*/ 602 h 857"/>
                    <a:gd name="T18" fmla="*/ 154 w 1554"/>
                    <a:gd name="T19" fmla="*/ 544 h 857"/>
                    <a:gd name="T20" fmla="*/ 112 w 1554"/>
                    <a:gd name="T21" fmla="*/ 482 h 857"/>
                    <a:gd name="T22" fmla="*/ 76 w 1554"/>
                    <a:gd name="T23" fmla="*/ 416 h 857"/>
                    <a:gd name="T24" fmla="*/ 47 w 1554"/>
                    <a:gd name="T25" fmla="*/ 346 h 857"/>
                    <a:gd name="T26" fmla="*/ 24 w 1554"/>
                    <a:gd name="T27" fmla="*/ 273 h 857"/>
                    <a:gd name="T28" fmla="*/ 9 w 1554"/>
                    <a:gd name="T29" fmla="*/ 197 h 857"/>
                    <a:gd name="T30" fmla="*/ 1 w 1554"/>
                    <a:gd name="T31" fmla="*/ 119 h 857"/>
                    <a:gd name="T32" fmla="*/ 1549 w 1554"/>
                    <a:gd name="T33" fmla="*/ 0 h 857"/>
                    <a:gd name="T34" fmla="*/ 1551 w 1554"/>
                    <a:gd name="T35" fmla="*/ 19 h 857"/>
                    <a:gd name="T36" fmla="*/ 1552 w 1554"/>
                    <a:gd name="T37" fmla="*/ 39 h 857"/>
                    <a:gd name="T38" fmla="*/ 1554 w 1554"/>
                    <a:gd name="T39" fmla="*/ 59 h 857"/>
                    <a:gd name="T40" fmla="*/ 1554 w 1554"/>
                    <a:gd name="T41" fmla="*/ 79 h 857"/>
                    <a:gd name="T42" fmla="*/ 1550 w 1554"/>
                    <a:gd name="T43" fmla="*/ 158 h 857"/>
                    <a:gd name="T44" fmla="*/ 1539 w 1554"/>
                    <a:gd name="T45" fmla="*/ 236 h 857"/>
                    <a:gd name="T46" fmla="*/ 1519 w 1554"/>
                    <a:gd name="T47" fmla="*/ 311 h 857"/>
                    <a:gd name="T48" fmla="*/ 1493 w 1554"/>
                    <a:gd name="T49" fmla="*/ 381 h 857"/>
                    <a:gd name="T50" fmla="*/ 1460 w 1554"/>
                    <a:gd name="T51" fmla="*/ 450 h 857"/>
                    <a:gd name="T52" fmla="*/ 1422 w 1554"/>
                    <a:gd name="T53" fmla="*/ 514 h 857"/>
                    <a:gd name="T54" fmla="*/ 1376 w 1554"/>
                    <a:gd name="T55" fmla="*/ 574 h 857"/>
                    <a:gd name="T56" fmla="*/ 1326 w 1554"/>
                    <a:gd name="T57" fmla="*/ 629 h 857"/>
                    <a:gd name="T58" fmla="*/ 1270 w 1554"/>
                    <a:gd name="T59" fmla="*/ 679 h 857"/>
                    <a:gd name="T60" fmla="*/ 1211 w 1554"/>
                    <a:gd name="T61" fmla="*/ 725 h 857"/>
                    <a:gd name="T62" fmla="*/ 1147 w 1554"/>
                    <a:gd name="T63" fmla="*/ 763 h 857"/>
                    <a:gd name="T64" fmla="*/ 1079 w 1554"/>
                    <a:gd name="T65" fmla="*/ 796 h 857"/>
                    <a:gd name="T66" fmla="*/ 1008 w 1554"/>
                    <a:gd name="T67" fmla="*/ 822 h 857"/>
                    <a:gd name="T68" fmla="*/ 933 w 1554"/>
                    <a:gd name="T69" fmla="*/ 842 h 857"/>
                    <a:gd name="T70" fmla="*/ 857 w 1554"/>
                    <a:gd name="T71" fmla="*/ 853 h 857"/>
                    <a:gd name="T72" fmla="*/ 777 w 1554"/>
                    <a:gd name="T73" fmla="*/ 857 h 857"/>
                    <a:gd name="T74" fmla="*/ 713 w 1554"/>
                    <a:gd name="T75" fmla="*/ 705 h 857"/>
                    <a:gd name="T76" fmla="*/ 589 w 1554"/>
                    <a:gd name="T77" fmla="*/ 680 h 857"/>
                    <a:gd name="T78" fmla="*/ 478 w 1554"/>
                    <a:gd name="T79" fmla="*/ 631 h 857"/>
                    <a:gd name="T80" fmla="*/ 377 w 1554"/>
                    <a:gd name="T81" fmla="*/ 564 h 857"/>
                    <a:gd name="T82" fmla="*/ 291 w 1554"/>
                    <a:gd name="T83" fmla="*/ 479 h 857"/>
                    <a:gd name="T84" fmla="*/ 224 w 1554"/>
                    <a:gd name="T85" fmla="*/ 378 h 857"/>
                    <a:gd name="T86" fmla="*/ 176 w 1554"/>
                    <a:gd name="T87" fmla="*/ 265 h 857"/>
                    <a:gd name="T88" fmla="*/ 151 w 1554"/>
                    <a:gd name="T89" fmla="*/ 142 h 857"/>
                    <a:gd name="T90" fmla="*/ 1405 w 1554"/>
                    <a:gd name="T91" fmla="*/ 78 h 857"/>
                    <a:gd name="T92" fmla="*/ 1393 w 1554"/>
                    <a:gd name="T93" fmla="*/ 205 h 857"/>
                    <a:gd name="T94" fmla="*/ 1355 w 1554"/>
                    <a:gd name="T95" fmla="*/ 323 h 857"/>
                    <a:gd name="T96" fmla="*/ 1297 w 1554"/>
                    <a:gd name="T97" fmla="*/ 430 h 857"/>
                    <a:gd name="T98" fmla="*/ 1221 w 1554"/>
                    <a:gd name="T99" fmla="*/ 523 h 857"/>
                    <a:gd name="T100" fmla="*/ 1128 w 1554"/>
                    <a:gd name="T101" fmla="*/ 600 h 857"/>
                    <a:gd name="T102" fmla="*/ 1021 w 1554"/>
                    <a:gd name="T103" fmla="*/ 658 h 857"/>
                    <a:gd name="T104" fmla="*/ 903 w 1554"/>
                    <a:gd name="T105" fmla="*/ 695 h 857"/>
                    <a:gd name="T106" fmla="*/ 777 w 1554"/>
                    <a:gd name="T107" fmla="*/ 708 h 8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554" h="857">
                      <a:moveTo>
                        <a:pt x="777" y="857"/>
                      </a:moveTo>
                      <a:lnTo>
                        <a:pt x="736" y="856"/>
                      </a:lnTo>
                      <a:lnTo>
                        <a:pt x="697" y="853"/>
                      </a:lnTo>
                      <a:lnTo>
                        <a:pt x="659" y="848"/>
                      </a:lnTo>
                      <a:lnTo>
                        <a:pt x="621" y="842"/>
                      </a:lnTo>
                      <a:lnTo>
                        <a:pt x="583" y="832"/>
                      </a:lnTo>
                      <a:lnTo>
                        <a:pt x="546" y="822"/>
                      </a:lnTo>
                      <a:lnTo>
                        <a:pt x="510" y="810"/>
                      </a:lnTo>
                      <a:lnTo>
                        <a:pt x="475" y="796"/>
                      </a:lnTo>
                      <a:lnTo>
                        <a:pt x="440" y="781"/>
                      </a:lnTo>
                      <a:lnTo>
                        <a:pt x="406" y="763"/>
                      </a:lnTo>
                      <a:lnTo>
                        <a:pt x="374" y="744"/>
                      </a:lnTo>
                      <a:lnTo>
                        <a:pt x="342" y="725"/>
                      </a:lnTo>
                      <a:lnTo>
                        <a:pt x="312" y="703"/>
                      </a:lnTo>
                      <a:lnTo>
                        <a:pt x="283" y="679"/>
                      </a:lnTo>
                      <a:lnTo>
                        <a:pt x="254" y="655"/>
                      </a:lnTo>
                      <a:lnTo>
                        <a:pt x="227" y="629"/>
                      </a:lnTo>
                      <a:lnTo>
                        <a:pt x="201" y="602"/>
                      </a:lnTo>
                      <a:lnTo>
                        <a:pt x="178" y="574"/>
                      </a:lnTo>
                      <a:lnTo>
                        <a:pt x="154" y="544"/>
                      </a:lnTo>
                      <a:lnTo>
                        <a:pt x="132" y="514"/>
                      </a:lnTo>
                      <a:lnTo>
                        <a:pt x="112" y="482"/>
                      </a:lnTo>
                      <a:lnTo>
                        <a:pt x="94" y="450"/>
                      </a:lnTo>
                      <a:lnTo>
                        <a:pt x="76" y="416"/>
                      </a:lnTo>
                      <a:lnTo>
                        <a:pt x="61" y="381"/>
                      </a:lnTo>
                      <a:lnTo>
                        <a:pt x="47" y="346"/>
                      </a:lnTo>
                      <a:lnTo>
                        <a:pt x="35" y="311"/>
                      </a:lnTo>
                      <a:lnTo>
                        <a:pt x="24" y="273"/>
                      </a:lnTo>
                      <a:lnTo>
                        <a:pt x="15" y="236"/>
                      </a:lnTo>
                      <a:lnTo>
                        <a:pt x="9" y="197"/>
                      </a:lnTo>
                      <a:lnTo>
                        <a:pt x="4" y="158"/>
                      </a:lnTo>
                      <a:lnTo>
                        <a:pt x="1" y="119"/>
                      </a:lnTo>
                      <a:lnTo>
                        <a:pt x="0" y="79"/>
                      </a:lnTo>
                      <a:lnTo>
                        <a:pt x="1549" y="0"/>
                      </a:lnTo>
                      <a:lnTo>
                        <a:pt x="1550" y="10"/>
                      </a:lnTo>
                      <a:lnTo>
                        <a:pt x="1551" y="19"/>
                      </a:lnTo>
                      <a:lnTo>
                        <a:pt x="1551" y="29"/>
                      </a:lnTo>
                      <a:lnTo>
                        <a:pt x="1552" y="39"/>
                      </a:lnTo>
                      <a:lnTo>
                        <a:pt x="1553" y="49"/>
                      </a:lnTo>
                      <a:lnTo>
                        <a:pt x="1554" y="59"/>
                      </a:lnTo>
                      <a:lnTo>
                        <a:pt x="1554" y="69"/>
                      </a:lnTo>
                      <a:lnTo>
                        <a:pt x="1554" y="79"/>
                      </a:lnTo>
                      <a:lnTo>
                        <a:pt x="1553" y="119"/>
                      </a:lnTo>
                      <a:lnTo>
                        <a:pt x="1550" y="158"/>
                      </a:lnTo>
                      <a:lnTo>
                        <a:pt x="1545" y="197"/>
                      </a:lnTo>
                      <a:lnTo>
                        <a:pt x="1539" y="236"/>
                      </a:lnTo>
                      <a:lnTo>
                        <a:pt x="1529" y="273"/>
                      </a:lnTo>
                      <a:lnTo>
                        <a:pt x="1519" y="311"/>
                      </a:lnTo>
                      <a:lnTo>
                        <a:pt x="1506" y="346"/>
                      </a:lnTo>
                      <a:lnTo>
                        <a:pt x="1493" y="381"/>
                      </a:lnTo>
                      <a:lnTo>
                        <a:pt x="1477" y="416"/>
                      </a:lnTo>
                      <a:lnTo>
                        <a:pt x="1460" y="450"/>
                      </a:lnTo>
                      <a:lnTo>
                        <a:pt x="1441" y="482"/>
                      </a:lnTo>
                      <a:lnTo>
                        <a:pt x="1422" y="514"/>
                      </a:lnTo>
                      <a:lnTo>
                        <a:pt x="1400" y="544"/>
                      </a:lnTo>
                      <a:lnTo>
                        <a:pt x="1376" y="574"/>
                      </a:lnTo>
                      <a:lnTo>
                        <a:pt x="1352" y="602"/>
                      </a:lnTo>
                      <a:lnTo>
                        <a:pt x="1326" y="629"/>
                      </a:lnTo>
                      <a:lnTo>
                        <a:pt x="1299" y="655"/>
                      </a:lnTo>
                      <a:lnTo>
                        <a:pt x="1270" y="679"/>
                      </a:lnTo>
                      <a:lnTo>
                        <a:pt x="1242" y="703"/>
                      </a:lnTo>
                      <a:lnTo>
                        <a:pt x="1211" y="725"/>
                      </a:lnTo>
                      <a:lnTo>
                        <a:pt x="1179" y="744"/>
                      </a:lnTo>
                      <a:lnTo>
                        <a:pt x="1147" y="763"/>
                      </a:lnTo>
                      <a:lnTo>
                        <a:pt x="1113" y="781"/>
                      </a:lnTo>
                      <a:lnTo>
                        <a:pt x="1079" y="796"/>
                      </a:lnTo>
                      <a:lnTo>
                        <a:pt x="1044" y="810"/>
                      </a:lnTo>
                      <a:lnTo>
                        <a:pt x="1008" y="822"/>
                      </a:lnTo>
                      <a:lnTo>
                        <a:pt x="970" y="832"/>
                      </a:lnTo>
                      <a:lnTo>
                        <a:pt x="933" y="842"/>
                      </a:lnTo>
                      <a:lnTo>
                        <a:pt x="895" y="848"/>
                      </a:lnTo>
                      <a:lnTo>
                        <a:pt x="857" y="853"/>
                      </a:lnTo>
                      <a:lnTo>
                        <a:pt x="817" y="856"/>
                      </a:lnTo>
                      <a:lnTo>
                        <a:pt x="777" y="857"/>
                      </a:lnTo>
                      <a:close/>
                      <a:moveTo>
                        <a:pt x="777" y="708"/>
                      </a:moveTo>
                      <a:lnTo>
                        <a:pt x="713" y="705"/>
                      </a:lnTo>
                      <a:lnTo>
                        <a:pt x="651" y="695"/>
                      </a:lnTo>
                      <a:lnTo>
                        <a:pt x="589" y="680"/>
                      </a:lnTo>
                      <a:lnTo>
                        <a:pt x="533" y="658"/>
                      </a:lnTo>
                      <a:lnTo>
                        <a:pt x="478" y="631"/>
                      </a:lnTo>
                      <a:lnTo>
                        <a:pt x="425" y="600"/>
                      </a:lnTo>
                      <a:lnTo>
                        <a:pt x="377" y="564"/>
                      </a:lnTo>
                      <a:lnTo>
                        <a:pt x="332" y="523"/>
                      </a:lnTo>
                      <a:lnTo>
                        <a:pt x="291" y="479"/>
                      </a:lnTo>
                      <a:lnTo>
                        <a:pt x="255" y="430"/>
                      </a:lnTo>
                      <a:lnTo>
                        <a:pt x="224" y="378"/>
                      </a:lnTo>
                      <a:lnTo>
                        <a:pt x="197" y="323"/>
                      </a:lnTo>
                      <a:lnTo>
                        <a:pt x="176" y="265"/>
                      </a:lnTo>
                      <a:lnTo>
                        <a:pt x="160" y="205"/>
                      </a:lnTo>
                      <a:lnTo>
                        <a:pt x="151" y="142"/>
                      </a:lnTo>
                      <a:lnTo>
                        <a:pt x="148" y="78"/>
                      </a:lnTo>
                      <a:lnTo>
                        <a:pt x="1405" y="78"/>
                      </a:lnTo>
                      <a:lnTo>
                        <a:pt x="1402" y="142"/>
                      </a:lnTo>
                      <a:lnTo>
                        <a:pt x="1393" y="205"/>
                      </a:lnTo>
                      <a:lnTo>
                        <a:pt x="1377" y="265"/>
                      </a:lnTo>
                      <a:lnTo>
                        <a:pt x="1355" y="323"/>
                      </a:lnTo>
                      <a:lnTo>
                        <a:pt x="1329" y="378"/>
                      </a:lnTo>
                      <a:lnTo>
                        <a:pt x="1297" y="430"/>
                      </a:lnTo>
                      <a:lnTo>
                        <a:pt x="1261" y="479"/>
                      </a:lnTo>
                      <a:lnTo>
                        <a:pt x="1221" y="523"/>
                      </a:lnTo>
                      <a:lnTo>
                        <a:pt x="1176" y="564"/>
                      </a:lnTo>
                      <a:lnTo>
                        <a:pt x="1128" y="600"/>
                      </a:lnTo>
                      <a:lnTo>
                        <a:pt x="1076" y="631"/>
                      </a:lnTo>
                      <a:lnTo>
                        <a:pt x="1021" y="658"/>
                      </a:lnTo>
                      <a:lnTo>
                        <a:pt x="963" y="680"/>
                      </a:lnTo>
                      <a:lnTo>
                        <a:pt x="903" y="695"/>
                      </a:lnTo>
                      <a:lnTo>
                        <a:pt x="841" y="705"/>
                      </a:lnTo>
                      <a:lnTo>
                        <a:pt x="777" y="70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57" name="Freeform 1473"/>
                <p:cNvSpPr>
                  <a:spLocks/>
                </p:cNvSpPr>
                <p:nvPr/>
              </p:nvSpPr>
              <p:spPr bwMode="auto">
                <a:xfrm>
                  <a:off x="557" y="2188"/>
                  <a:ext cx="198" cy="65"/>
                </a:xfrm>
                <a:custGeom>
                  <a:avLst/>
                  <a:gdLst>
                    <a:gd name="T0" fmla="*/ 628 w 1391"/>
                    <a:gd name="T1" fmla="*/ 456 h 458"/>
                    <a:gd name="T2" fmla="*/ 548 w 1391"/>
                    <a:gd name="T3" fmla="*/ 447 h 458"/>
                    <a:gd name="T4" fmla="*/ 471 w 1391"/>
                    <a:gd name="T5" fmla="*/ 428 h 458"/>
                    <a:gd name="T6" fmla="*/ 396 w 1391"/>
                    <a:gd name="T7" fmla="*/ 403 h 458"/>
                    <a:gd name="T8" fmla="*/ 326 w 1391"/>
                    <a:gd name="T9" fmla="*/ 370 h 458"/>
                    <a:gd name="T10" fmla="*/ 258 w 1391"/>
                    <a:gd name="T11" fmla="*/ 332 h 458"/>
                    <a:gd name="T12" fmla="*/ 196 w 1391"/>
                    <a:gd name="T13" fmla="*/ 286 h 458"/>
                    <a:gd name="T14" fmla="*/ 138 w 1391"/>
                    <a:gd name="T15" fmla="*/ 234 h 458"/>
                    <a:gd name="T16" fmla="*/ 87 w 1391"/>
                    <a:gd name="T17" fmla="*/ 178 h 458"/>
                    <a:gd name="T18" fmla="*/ 40 w 1391"/>
                    <a:gd name="T19" fmla="*/ 117 h 458"/>
                    <a:gd name="T20" fmla="*/ 0 w 1391"/>
                    <a:gd name="T21" fmla="*/ 51 h 458"/>
                    <a:gd name="T22" fmla="*/ 68 w 1391"/>
                    <a:gd name="T23" fmla="*/ 132 h 458"/>
                    <a:gd name="T24" fmla="*/ 134 w 1391"/>
                    <a:gd name="T25" fmla="*/ 200 h 458"/>
                    <a:gd name="T26" fmla="*/ 199 w 1391"/>
                    <a:gd name="T27" fmla="*/ 257 h 458"/>
                    <a:gd name="T28" fmla="*/ 264 w 1391"/>
                    <a:gd name="T29" fmla="*/ 303 h 458"/>
                    <a:gd name="T30" fmla="*/ 327 w 1391"/>
                    <a:gd name="T31" fmla="*/ 339 h 458"/>
                    <a:gd name="T32" fmla="*/ 391 w 1391"/>
                    <a:gd name="T33" fmla="*/ 367 h 458"/>
                    <a:gd name="T34" fmla="*/ 456 w 1391"/>
                    <a:gd name="T35" fmla="*/ 387 h 458"/>
                    <a:gd name="T36" fmla="*/ 521 w 1391"/>
                    <a:gd name="T37" fmla="*/ 400 h 458"/>
                    <a:gd name="T38" fmla="*/ 589 w 1391"/>
                    <a:gd name="T39" fmla="*/ 409 h 458"/>
                    <a:gd name="T40" fmla="*/ 659 w 1391"/>
                    <a:gd name="T41" fmla="*/ 411 h 458"/>
                    <a:gd name="T42" fmla="*/ 728 w 1391"/>
                    <a:gd name="T43" fmla="*/ 410 h 458"/>
                    <a:gd name="T44" fmla="*/ 796 w 1391"/>
                    <a:gd name="T45" fmla="*/ 404 h 458"/>
                    <a:gd name="T46" fmla="*/ 862 w 1391"/>
                    <a:gd name="T47" fmla="*/ 392 h 458"/>
                    <a:gd name="T48" fmla="*/ 928 w 1391"/>
                    <a:gd name="T49" fmla="*/ 373 h 458"/>
                    <a:gd name="T50" fmla="*/ 993 w 1391"/>
                    <a:gd name="T51" fmla="*/ 348 h 458"/>
                    <a:gd name="T52" fmla="*/ 1058 w 1391"/>
                    <a:gd name="T53" fmla="*/ 315 h 458"/>
                    <a:gd name="T54" fmla="*/ 1123 w 1391"/>
                    <a:gd name="T55" fmla="*/ 275 h 458"/>
                    <a:gd name="T56" fmla="*/ 1186 w 1391"/>
                    <a:gd name="T57" fmla="*/ 226 h 458"/>
                    <a:gd name="T58" fmla="*/ 1249 w 1391"/>
                    <a:gd name="T59" fmla="*/ 169 h 458"/>
                    <a:gd name="T60" fmla="*/ 1310 w 1391"/>
                    <a:gd name="T61" fmla="*/ 102 h 458"/>
                    <a:gd name="T62" fmla="*/ 1371 w 1391"/>
                    <a:gd name="T63" fmla="*/ 27 h 458"/>
                    <a:gd name="T64" fmla="*/ 1366 w 1391"/>
                    <a:gd name="T65" fmla="*/ 50 h 458"/>
                    <a:gd name="T66" fmla="*/ 1322 w 1391"/>
                    <a:gd name="T67" fmla="*/ 120 h 458"/>
                    <a:gd name="T68" fmla="*/ 1273 w 1391"/>
                    <a:gd name="T69" fmla="*/ 185 h 458"/>
                    <a:gd name="T70" fmla="*/ 1216 w 1391"/>
                    <a:gd name="T71" fmla="*/ 245 h 458"/>
                    <a:gd name="T72" fmla="*/ 1154 w 1391"/>
                    <a:gd name="T73" fmla="*/ 299 h 458"/>
                    <a:gd name="T74" fmla="*/ 1085 w 1391"/>
                    <a:gd name="T75" fmla="*/ 345 h 458"/>
                    <a:gd name="T76" fmla="*/ 1012 w 1391"/>
                    <a:gd name="T77" fmla="*/ 385 h 458"/>
                    <a:gd name="T78" fmla="*/ 935 w 1391"/>
                    <a:gd name="T79" fmla="*/ 416 h 458"/>
                    <a:gd name="T80" fmla="*/ 855 w 1391"/>
                    <a:gd name="T81" fmla="*/ 439 h 458"/>
                    <a:gd name="T82" fmla="*/ 770 w 1391"/>
                    <a:gd name="T83" fmla="*/ 453 h 458"/>
                    <a:gd name="T84" fmla="*/ 683 w 1391"/>
                    <a:gd name="T85" fmla="*/ 458 h 4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391" h="458">
                      <a:moveTo>
                        <a:pt x="683" y="458"/>
                      </a:moveTo>
                      <a:lnTo>
                        <a:pt x="655" y="458"/>
                      </a:lnTo>
                      <a:lnTo>
                        <a:pt x="628" y="456"/>
                      </a:lnTo>
                      <a:lnTo>
                        <a:pt x="601" y="454"/>
                      </a:lnTo>
                      <a:lnTo>
                        <a:pt x="574" y="451"/>
                      </a:lnTo>
                      <a:lnTo>
                        <a:pt x="548" y="447"/>
                      </a:lnTo>
                      <a:lnTo>
                        <a:pt x="522" y="442"/>
                      </a:lnTo>
                      <a:lnTo>
                        <a:pt x="497" y="436"/>
                      </a:lnTo>
                      <a:lnTo>
                        <a:pt x="471" y="428"/>
                      </a:lnTo>
                      <a:lnTo>
                        <a:pt x="446" y="421"/>
                      </a:lnTo>
                      <a:lnTo>
                        <a:pt x="421" y="413"/>
                      </a:lnTo>
                      <a:lnTo>
                        <a:pt x="396" y="403"/>
                      </a:lnTo>
                      <a:lnTo>
                        <a:pt x="372" y="393"/>
                      </a:lnTo>
                      <a:lnTo>
                        <a:pt x="349" y="383"/>
                      </a:lnTo>
                      <a:lnTo>
                        <a:pt x="326" y="370"/>
                      </a:lnTo>
                      <a:lnTo>
                        <a:pt x="303" y="358"/>
                      </a:lnTo>
                      <a:lnTo>
                        <a:pt x="280" y="345"/>
                      </a:lnTo>
                      <a:lnTo>
                        <a:pt x="258" y="332"/>
                      </a:lnTo>
                      <a:lnTo>
                        <a:pt x="237" y="317"/>
                      </a:lnTo>
                      <a:lnTo>
                        <a:pt x="216" y="302"/>
                      </a:lnTo>
                      <a:lnTo>
                        <a:pt x="196" y="286"/>
                      </a:lnTo>
                      <a:lnTo>
                        <a:pt x="177" y="270"/>
                      </a:lnTo>
                      <a:lnTo>
                        <a:pt x="157" y="252"/>
                      </a:lnTo>
                      <a:lnTo>
                        <a:pt x="138" y="234"/>
                      </a:lnTo>
                      <a:lnTo>
                        <a:pt x="121" y="217"/>
                      </a:lnTo>
                      <a:lnTo>
                        <a:pt x="103" y="198"/>
                      </a:lnTo>
                      <a:lnTo>
                        <a:pt x="87" y="178"/>
                      </a:lnTo>
                      <a:lnTo>
                        <a:pt x="70" y="158"/>
                      </a:lnTo>
                      <a:lnTo>
                        <a:pt x="55" y="138"/>
                      </a:lnTo>
                      <a:lnTo>
                        <a:pt x="40" y="117"/>
                      </a:lnTo>
                      <a:lnTo>
                        <a:pt x="26" y="95"/>
                      </a:lnTo>
                      <a:lnTo>
                        <a:pt x="12" y="73"/>
                      </a:lnTo>
                      <a:lnTo>
                        <a:pt x="0" y="51"/>
                      </a:lnTo>
                      <a:lnTo>
                        <a:pt x="23" y="79"/>
                      </a:lnTo>
                      <a:lnTo>
                        <a:pt x="45" y="107"/>
                      </a:lnTo>
                      <a:lnTo>
                        <a:pt x="68" y="132"/>
                      </a:lnTo>
                      <a:lnTo>
                        <a:pt x="90" y="156"/>
                      </a:lnTo>
                      <a:lnTo>
                        <a:pt x="113" y="179"/>
                      </a:lnTo>
                      <a:lnTo>
                        <a:pt x="134" y="200"/>
                      </a:lnTo>
                      <a:lnTo>
                        <a:pt x="156" y="221"/>
                      </a:lnTo>
                      <a:lnTo>
                        <a:pt x="178" y="239"/>
                      </a:lnTo>
                      <a:lnTo>
                        <a:pt x="199" y="257"/>
                      </a:lnTo>
                      <a:lnTo>
                        <a:pt x="221" y="274"/>
                      </a:lnTo>
                      <a:lnTo>
                        <a:pt x="242" y="289"/>
                      </a:lnTo>
                      <a:lnTo>
                        <a:pt x="264" y="303"/>
                      </a:lnTo>
                      <a:lnTo>
                        <a:pt x="284" y="316"/>
                      </a:lnTo>
                      <a:lnTo>
                        <a:pt x="306" y="329"/>
                      </a:lnTo>
                      <a:lnTo>
                        <a:pt x="327" y="339"/>
                      </a:lnTo>
                      <a:lnTo>
                        <a:pt x="349" y="349"/>
                      </a:lnTo>
                      <a:lnTo>
                        <a:pt x="370" y="359"/>
                      </a:lnTo>
                      <a:lnTo>
                        <a:pt x="391" y="367"/>
                      </a:lnTo>
                      <a:lnTo>
                        <a:pt x="413" y="374"/>
                      </a:lnTo>
                      <a:lnTo>
                        <a:pt x="434" y="382"/>
                      </a:lnTo>
                      <a:lnTo>
                        <a:pt x="456" y="387"/>
                      </a:lnTo>
                      <a:lnTo>
                        <a:pt x="478" y="392"/>
                      </a:lnTo>
                      <a:lnTo>
                        <a:pt x="500" y="397"/>
                      </a:lnTo>
                      <a:lnTo>
                        <a:pt x="521" y="400"/>
                      </a:lnTo>
                      <a:lnTo>
                        <a:pt x="544" y="403"/>
                      </a:lnTo>
                      <a:lnTo>
                        <a:pt x="567" y="406"/>
                      </a:lnTo>
                      <a:lnTo>
                        <a:pt x="589" y="409"/>
                      </a:lnTo>
                      <a:lnTo>
                        <a:pt x="612" y="410"/>
                      </a:lnTo>
                      <a:lnTo>
                        <a:pt x="635" y="411"/>
                      </a:lnTo>
                      <a:lnTo>
                        <a:pt x="659" y="411"/>
                      </a:lnTo>
                      <a:lnTo>
                        <a:pt x="683" y="411"/>
                      </a:lnTo>
                      <a:lnTo>
                        <a:pt x="707" y="411"/>
                      </a:lnTo>
                      <a:lnTo>
                        <a:pt x="728" y="410"/>
                      </a:lnTo>
                      <a:lnTo>
                        <a:pt x="751" y="409"/>
                      </a:lnTo>
                      <a:lnTo>
                        <a:pt x="773" y="406"/>
                      </a:lnTo>
                      <a:lnTo>
                        <a:pt x="796" y="404"/>
                      </a:lnTo>
                      <a:lnTo>
                        <a:pt x="817" y="400"/>
                      </a:lnTo>
                      <a:lnTo>
                        <a:pt x="840" y="397"/>
                      </a:lnTo>
                      <a:lnTo>
                        <a:pt x="862" y="392"/>
                      </a:lnTo>
                      <a:lnTo>
                        <a:pt x="884" y="387"/>
                      </a:lnTo>
                      <a:lnTo>
                        <a:pt x="905" y="381"/>
                      </a:lnTo>
                      <a:lnTo>
                        <a:pt x="928" y="373"/>
                      </a:lnTo>
                      <a:lnTo>
                        <a:pt x="950" y="366"/>
                      </a:lnTo>
                      <a:lnTo>
                        <a:pt x="972" y="358"/>
                      </a:lnTo>
                      <a:lnTo>
                        <a:pt x="993" y="348"/>
                      </a:lnTo>
                      <a:lnTo>
                        <a:pt x="1015" y="338"/>
                      </a:lnTo>
                      <a:lnTo>
                        <a:pt x="1037" y="327"/>
                      </a:lnTo>
                      <a:lnTo>
                        <a:pt x="1058" y="315"/>
                      </a:lnTo>
                      <a:lnTo>
                        <a:pt x="1080" y="303"/>
                      </a:lnTo>
                      <a:lnTo>
                        <a:pt x="1101" y="289"/>
                      </a:lnTo>
                      <a:lnTo>
                        <a:pt x="1123" y="275"/>
                      </a:lnTo>
                      <a:lnTo>
                        <a:pt x="1144" y="259"/>
                      </a:lnTo>
                      <a:lnTo>
                        <a:pt x="1165" y="244"/>
                      </a:lnTo>
                      <a:lnTo>
                        <a:pt x="1186" y="226"/>
                      </a:lnTo>
                      <a:lnTo>
                        <a:pt x="1208" y="208"/>
                      </a:lnTo>
                      <a:lnTo>
                        <a:pt x="1228" y="189"/>
                      </a:lnTo>
                      <a:lnTo>
                        <a:pt x="1249" y="169"/>
                      </a:lnTo>
                      <a:lnTo>
                        <a:pt x="1270" y="148"/>
                      </a:lnTo>
                      <a:lnTo>
                        <a:pt x="1290" y="126"/>
                      </a:lnTo>
                      <a:lnTo>
                        <a:pt x="1310" y="102"/>
                      </a:lnTo>
                      <a:lnTo>
                        <a:pt x="1331" y="79"/>
                      </a:lnTo>
                      <a:lnTo>
                        <a:pt x="1350" y="54"/>
                      </a:lnTo>
                      <a:lnTo>
                        <a:pt x="1371" y="27"/>
                      </a:lnTo>
                      <a:lnTo>
                        <a:pt x="1391" y="0"/>
                      </a:lnTo>
                      <a:lnTo>
                        <a:pt x="1379" y="25"/>
                      </a:lnTo>
                      <a:lnTo>
                        <a:pt x="1366" y="50"/>
                      </a:lnTo>
                      <a:lnTo>
                        <a:pt x="1352" y="73"/>
                      </a:lnTo>
                      <a:lnTo>
                        <a:pt x="1338" y="97"/>
                      </a:lnTo>
                      <a:lnTo>
                        <a:pt x="1322" y="120"/>
                      </a:lnTo>
                      <a:lnTo>
                        <a:pt x="1307" y="142"/>
                      </a:lnTo>
                      <a:lnTo>
                        <a:pt x="1290" y="164"/>
                      </a:lnTo>
                      <a:lnTo>
                        <a:pt x="1273" y="185"/>
                      </a:lnTo>
                      <a:lnTo>
                        <a:pt x="1254" y="206"/>
                      </a:lnTo>
                      <a:lnTo>
                        <a:pt x="1235" y="226"/>
                      </a:lnTo>
                      <a:lnTo>
                        <a:pt x="1216" y="245"/>
                      </a:lnTo>
                      <a:lnTo>
                        <a:pt x="1196" y="263"/>
                      </a:lnTo>
                      <a:lnTo>
                        <a:pt x="1174" y="281"/>
                      </a:lnTo>
                      <a:lnTo>
                        <a:pt x="1154" y="299"/>
                      </a:lnTo>
                      <a:lnTo>
                        <a:pt x="1131" y="314"/>
                      </a:lnTo>
                      <a:lnTo>
                        <a:pt x="1108" y="330"/>
                      </a:lnTo>
                      <a:lnTo>
                        <a:pt x="1085" y="345"/>
                      </a:lnTo>
                      <a:lnTo>
                        <a:pt x="1062" y="359"/>
                      </a:lnTo>
                      <a:lnTo>
                        <a:pt x="1037" y="372"/>
                      </a:lnTo>
                      <a:lnTo>
                        <a:pt x="1012" y="385"/>
                      </a:lnTo>
                      <a:lnTo>
                        <a:pt x="987" y="396"/>
                      </a:lnTo>
                      <a:lnTo>
                        <a:pt x="961" y="406"/>
                      </a:lnTo>
                      <a:lnTo>
                        <a:pt x="935" y="416"/>
                      </a:lnTo>
                      <a:lnTo>
                        <a:pt x="908" y="424"/>
                      </a:lnTo>
                      <a:lnTo>
                        <a:pt x="882" y="432"/>
                      </a:lnTo>
                      <a:lnTo>
                        <a:pt x="855" y="439"/>
                      </a:lnTo>
                      <a:lnTo>
                        <a:pt x="827" y="445"/>
                      </a:lnTo>
                      <a:lnTo>
                        <a:pt x="799" y="450"/>
                      </a:lnTo>
                      <a:lnTo>
                        <a:pt x="770" y="453"/>
                      </a:lnTo>
                      <a:lnTo>
                        <a:pt x="741" y="456"/>
                      </a:lnTo>
                      <a:lnTo>
                        <a:pt x="712" y="457"/>
                      </a:lnTo>
                      <a:lnTo>
                        <a:pt x="683" y="458"/>
                      </a:ln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58" name="Freeform 1474"/>
                <p:cNvSpPr>
                  <a:spLocks noEditPoints="1"/>
                </p:cNvSpPr>
                <p:nvPr/>
              </p:nvSpPr>
              <p:spPr bwMode="auto">
                <a:xfrm>
                  <a:off x="561" y="2142"/>
                  <a:ext cx="186" cy="93"/>
                </a:xfrm>
                <a:custGeom>
                  <a:avLst/>
                  <a:gdLst>
                    <a:gd name="T0" fmla="*/ 584 w 1300"/>
                    <a:gd name="T1" fmla="*/ 649 h 652"/>
                    <a:gd name="T2" fmla="*/ 457 w 1300"/>
                    <a:gd name="T3" fmla="*/ 623 h 652"/>
                    <a:gd name="T4" fmla="*/ 340 w 1300"/>
                    <a:gd name="T5" fmla="*/ 573 h 652"/>
                    <a:gd name="T6" fmla="*/ 237 w 1300"/>
                    <a:gd name="T7" fmla="*/ 502 h 652"/>
                    <a:gd name="T8" fmla="*/ 149 w 1300"/>
                    <a:gd name="T9" fmla="*/ 414 h 652"/>
                    <a:gd name="T10" fmla="*/ 79 w 1300"/>
                    <a:gd name="T11" fmla="*/ 310 h 652"/>
                    <a:gd name="T12" fmla="*/ 29 w 1300"/>
                    <a:gd name="T13" fmla="*/ 193 h 652"/>
                    <a:gd name="T14" fmla="*/ 3 w 1300"/>
                    <a:gd name="T15" fmla="*/ 66 h 652"/>
                    <a:gd name="T16" fmla="*/ 1300 w 1300"/>
                    <a:gd name="T17" fmla="*/ 0 h 652"/>
                    <a:gd name="T18" fmla="*/ 1286 w 1300"/>
                    <a:gd name="T19" fmla="*/ 131 h 652"/>
                    <a:gd name="T20" fmla="*/ 1249 w 1300"/>
                    <a:gd name="T21" fmla="*/ 253 h 652"/>
                    <a:gd name="T22" fmla="*/ 1189 w 1300"/>
                    <a:gd name="T23" fmla="*/ 364 h 652"/>
                    <a:gd name="T24" fmla="*/ 1109 w 1300"/>
                    <a:gd name="T25" fmla="*/ 461 h 652"/>
                    <a:gd name="T26" fmla="*/ 1013 w 1300"/>
                    <a:gd name="T27" fmla="*/ 541 h 652"/>
                    <a:gd name="T28" fmla="*/ 902 w 1300"/>
                    <a:gd name="T29" fmla="*/ 601 h 652"/>
                    <a:gd name="T30" fmla="*/ 780 w 1300"/>
                    <a:gd name="T31" fmla="*/ 638 h 652"/>
                    <a:gd name="T32" fmla="*/ 650 w 1300"/>
                    <a:gd name="T33" fmla="*/ 652 h 652"/>
                    <a:gd name="T34" fmla="*/ 586 w 1300"/>
                    <a:gd name="T35" fmla="*/ 628 h 652"/>
                    <a:gd name="T36" fmla="*/ 462 w 1300"/>
                    <a:gd name="T37" fmla="*/ 603 h 652"/>
                    <a:gd name="T38" fmla="*/ 351 w 1300"/>
                    <a:gd name="T39" fmla="*/ 554 h 652"/>
                    <a:gd name="T40" fmla="*/ 250 w 1300"/>
                    <a:gd name="T41" fmla="*/ 487 h 652"/>
                    <a:gd name="T42" fmla="*/ 164 w 1300"/>
                    <a:gd name="T43" fmla="*/ 401 h 652"/>
                    <a:gd name="T44" fmla="*/ 97 w 1300"/>
                    <a:gd name="T45" fmla="*/ 300 h 652"/>
                    <a:gd name="T46" fmla="*/ 49 w 1300"/>
                    <a:gd name="T47" fmla="*/ 187 h 652"/>
                    <a:gd name="T48" fmla="*/ 24 w 1300"/>
                    <a:gd name="T49" fmla="*/ 64 h 652"/>
                    <a:gd name="T50" fmla="*/ 1278 w 1300"/>
                    <a:gd name="T51" fmla="*/ 0 h 652"/>
                    <a:gd name="T52" fmla="*/ 1266 w 1300"/>
                    <a:gd name="T53" fmla="*/ 127 h 652"/>
                    <a:gd name="T54" fmla="*/ 1228 w 1300"/>
                    <a:gd name="T55" fmla="*/ 245 h 652"/>
                    <a:gd name="T56" fmla="*/ 1170 w 1300"/>
                    <a:gd name="T57" fmla="*/ 352 h 652"/>
                    <a:gd name="T58" fmla="*/ 1094 w 1300"/>
                    <a:gd name="T59" fmla="*/ 445 h 652"/>
                    <a:gd name="T60" fmla="*/ 1001 w 1300"/>
                    <a:gd name="T61" fmla="*/ 523 h 652"/>
                    <a:gd name="T62" fmla="*/ 894 w 1300"/>
                    <a:gd name="T63" fmla="*/ 581 h 652"/>
                    <a:gd name="T64" fmla="*/ 776 w 1300"/>
                    <a:gd name="T65" fmla="*/ 619 h 652"/>
                    <a:gd name="T66" fmla="*/ 650 w 1300"/>
                    <a:gd name="T67" fmla="*/ 631 h 6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300" h="652">
                      <a:moveTo>
                        <a:pt x="650" y="652"/>
                      </a:moveTo>
                      <a:lnTo>
                        <a:pt x="584" y="649"/>
                      </a:lnTo>
                      <a:lnTo>
                        <a:pt x="519" y="638"/>
                      </a:lnTo>
                      <a:lnTo>
                        <a:pt x="457" y="623"/>
                      </a:lnTo>
                      <a:lnTo>
                        <a:pt x="397" y="601"/>
                      </a:lnTo>
                      <a:lnTo>
                        <a:pt x="340" y="573"/>
                      </a:lnTo>
                      <a:lnTo>
                        <a:pt x="287" y="541"/>
                      </a:lnTo>
                      <a:lnTo>
                        <a:pt x="237" y="502"/>
                      </a:lnTo>
                      <a:lnTo>
                        <a:pt x="190" y="461"/>
                      </a:lnTo>
                      <a:lnTo>
                        <a:pt x="149" y="414"/>
                      </a:lnTo>
                      <a:lnTo>
                        <a:pt x="111" y="364"/>
                      </a:lnTo>
                      <a:lnTo>
                        <a:pt x="79" y="310"/>
                      </a:lnTo>
                      <a:lnTo>
                        <a:pt x="51" y="253"/>
                      </a:lnTo>
                      <a:lnTo>
                        <a:pt x="29" y="193"/>
                      </a:lnTo>
                      <a:lnTo>
                        <a:pt x="13" y="131"/>
                      </a:lnTo>
                      <a:lnTo>
                        <a:pt x="3" y="66"/>
                      </a:lnTo>
                      <a:lnTo>
                        <a:pt x="0" y="0"/>
                      </a:lnTo>
                      <a:lnTo>
                        <a:pt x="1300" y="0"/>
                      </a:lnTo>
                      <a:lnTo>
                        <a:pt x="1297" y="66"/>
                      </a:lnTo>
                      <a:lnTo>
                        <a:pt x="1286" y="131"/>
                      </a:lnTo>
                      <a:lnTo>
                        <a:pt x="1271" y="193"/>
                      </a:lnTo>
                      <a:lnTo>
                        <a:pt x="1249" y="253"/>
                      </a:lnTo>
                      <a:lnTo>
                        <a:pt x="1221" y="310"/>
                      </a:lnTo>
                      <a:lnTo>
                        <a:pt x="1189" y="364"/>
                      </a:lnTo>
                      <a:lnTo>
                        <a:pt x="1151" y="414"/>
                      </a:lnTo>
                      <a:lnTo>
                        <a:pt x="1109" y="461"/>
                      </a:lnTo>
                      <a:lnTo>
                        <a:pt x="1063" y="502"/>
                      </a:lnTo>
                      <a:lnTo>
                        <a:pt x="1013" y="541"/>
                      </a:lnTo>
                      <a:lnTo>
                        <a:pt x="959" y="573"/>
                      </a:lnTo>
                      <a:lnTo>
                        <a:pt x="902" y="601"/>
                      </a:lnTo>
                      <a:lnTo>
                        <a:pt x="842" y="623"/>
                      </a:lnTo>
                      <a:lnTo>
                        <a:pt x="780" y="638"/>
                      </a:lnTo>
                      <a:lnTo>
                        <a:pt x="716" y="649"/>
                      </a:lnTo>
                      <a:lnTo>
                        <a:pt x="650" y="652"/>
                      </a:lnTo>
                      <a:close/>
                      <a:moveTo>
                        <a:pt x="650" y="631"/>
                      </a:moveTo>
                      <a:lnTo>
                        <a:pt x="586" y="628"/>
                      </a:lnTo>
                      <a:lnTo>
                        <a:pt x="524" y="619"/>
                      </a:lnTo>
                      <a:lnTo>
                        <a:pt x="462" y="603"/>
                      </a:lnTo>
                      <a:lnTo>
                        <a:pt x="406" y="581"/>
                      </a:lnTo>
                      <a:lnTo>
                        <a:pt x="351" y="554"/>
                      </a:lnTo>
                      <a:lnTo>
                        <a:pt x="298" y="523"/>
                      </a:lnTo>
                      <a:lnTo>
                        <a:pt x="250" y="487"/>
                      </a:lnTo>
                      <a:lnTo>
                        <a:pt x="205" y="445"/>
                      </a:lnTo>
                      <a:lnTo>
                        <a:pt x="164" y="401"/>
                      </a:lnTo>
                      <a:lnTo>
                        <a:pt x="128" y="352"/>
                      </a:lnTo>
                      <a:lnTo>
                        <a:pt x="97" y="300"/>
                      </a:lnTo>
                      <a:lnTo>
                        <a:pt x="70" y="245"/>
                      </a:lnTo>
                      <a:lnTo>
                        <a:pt x="49" y="187"/>
                      </a:lnTo>
                      <a:lnTo>
                        <a:pt x="33" y="127"/>
                      </a:lnTo>
                      <a:lnTo>
                        <a:pt x="24" y="64"/>
                      </a:lnTo>
                      <a:lnTo>
                        <a:pt x="21" y="0"/>
                      </a:lnTo>
                      <a:lnTo>
                        <a:pt x="1278" y="0"/>
                      </a:lnTo>
                      <a:lnTo>
                        <a:pt x="1275" y="64"/>
                      </a:lnTo>
                      <a:lnTo>
                        <a:pt x="1266" y="127"/>
                      </a:lnTo>
                      <a:lnTo>
                        <a:pt x="1250" y="187"/>
                      </a:lnTo>
                      <a:lnTo>
                        <a:pt x="1228" y="245"/>
                      </a:lnTo>
                      <a:lnTo>
                        <a:pt x="1202" y="300"/>
                      </a:lnTo>
                      <a:lnTo>
                        <a:pt x="1170" y="352"/>
                      </a:lnTo>
                      <a:lnTo>
                        <a:pt x="1134" y="401"/>
                      </a:lnTo>
                      <a:lnTo>
                        <a:pt x="1094" y="445"/>
                      </a:lnTo>
                      <a:lnTo>
                        <a:pt x="1049" y="487"/>
                      </a:lnTo>
                      <a:lnTo>
                        <a:pt x="1001" y="523"/>
                      </a:lnTo>
                      <a:lnTo>
                        <a:pt x="949" y="554"/>
                      </a:lnTo>
                      <a:lnTo>
                        <a:pt x="894" y="581"/>
                      </a:lnTo>
                      <a:lnTo>
                        <a:pt x="836" y="603"/>
                      </a:lnTo>
                      <a:lnTo>
                        <a:pt x="776" y="619"/>
                      </a:lnTo>
                      <a:lnTo>
                        <a:pt x="714" y="628"/>
                      </a:lnTo>
                      <a:lnTo>
                        <a:pt x="650" y="631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59" name="Freeform 1475"/>
                <p:cNvSpPr>
                  <a:spLocks/>
                </p:cNvSpPr>
                <p:nvPr/>
              </p:nvSpPr>
              <p:spPr bwMode="auto">
                <a:xfrm>
                  <a:off x="561" y="2141"/>
                  <a:ext cx="93" cy="95"/>
                </a:xfrm>
                <a:custGeom>
                  <a:avLst/>
                  <a:gdLst>
                    <a:gd name="T0" fmla="*/ 4 w 654"/>
                    <a:gd name="T1" fmla="*/ 0 h 660"/>
                    <a:gd name="T2" fmla="*/ 0 w 654"/>
                    <a:gd name="T3" fmla="*/ 4 h 660"/>
                    <a:gd name="T4" fmla="*/ 3 w 654"/>
                    <a:gd name="T5" fmla="*/ 70 h 660"/>
                    <a:gd name="T6" fmla="*/ 13 w 654"/>
                    <a:gd name="T7" fmla="*/ 136 h 660"/>
                    <a:gd name="T8" fmla="*/ 29 w 654"/>
                    <a:gd name="T9" fmla="*/ 198 h 660"/>
                    <a:gd name="T10" fmla="*/ 50 w 654"/>
                    <a:gd name="T11" fmla="*/ 259 h 660"/>
                    <a:gd name="T12" fmla="*/ 78 w 654"/>
                    <a:gd name="T13" fmla="*/ 316 h 660"/>
                    <a:gd name="T14" fmla="*/ 111 w 654"/>
                    <a:gd name="T15" fmla="*/ 370 h 660"/>
                    <a:gd name="T16" fmla="*/ 150 w 654"/>
                    <a:gd name="T17" fmla="*/ 421 h 660"/>
                    <a:gd name="T18" fmla="*/ 191 w 654"/>
                    <a:gd name="T19" fmla="*/ 468 h 660"/>
                    <a:gd name="T20" fmla="*/ 238 w 654"/>
                    <a:gd name="T21" fmla="*/ 509 h 660"/>
                    <a:gd name="T22" fmla="*/ 288 w 654"/>
                    <a:gd name="T23" fmla="*/ 548 h 660"/>
                    <a:gd name="T24" fmla="*/ 342 w 654"/>
                    <a:gd name="T25" fmla="*/ 581 h 660"/>
                    <a:gd name="T26" fmla="*/ 399 w 654"/>
                    <a:gd name="T27" fmla="*/ 609 h 660"/>
                    <a:gd name="T28" fmla="*/ 460 w 654"/>
                    <a:gd name="T29" fmla="*/ 631 h 660"/>
                    <a:gd name="T30" fmla="*/ 522 w 654"/>
                    <a:gd name="T31" fmla="*/ 646 h 660"/>
                    <a:gd name="T32" fmla="*/ 588 w 654"/>
                    <a:gd name="T33" fmla="*/ 657 h 660"/>
                    <a:gd name="T34" fmla="*/ 654 w 654"/>
                    <a:gd name="T35" fmla="*/ 660 h 660"/>
                    <a:gd name="T36" fmla="*/ 654 w 654"/>
                    <a:gd name="T37" fmla="*/ 652 h 660"/>
                    <a:gd name="T38" fmla="*/ 588 w 654"/>
                    <a:gd name="T39" fmla="*/ 648 h 660"/>
                    <a:gd name="T40" fmla="*/ 524 w 654"/>
                    <a:gd name="T41" fmla="*/ 638 h 660"/>
                    <a:gd name="T42" fmla="*/ 462 w 654"/>
                    <a:gd name="T43" fmla="*/ 623 h 660"/>
                    <a:gd name="T44" fmla="*/ 403 w 654"/>
                    <a:gd name="T45" fmla="*/ 601 h 660"/>
                    <a:gd name="T46" fmla="*/ 346 w 654"/>
                    <a:gd name="T47" fmla="*/ 573 h 660"/>
                    <a:gd name="T48" fmla="*/ 293 w 654"/>
                    <a:gd name="T49" fmla="*/ 542 h 660"/>
                    <a:gd name="T50" fmla="*/ 244 w 654"/>
                    <a:gd name="T51" fmla="*/ 503 h 660"/>
                    <a:gd name="T52" fmla="*/ 197 w 654"/>
                    <a:gd name="T53" fmla="*/ 462 h 660"/>
                    <a:gd name="T54" fmla="*/ 156 w 654"/>
                    <a:gd name="T55" fmla="*/ 415 h 660"/>
                    <a:gd name="T56" fmla="*/ 118 w 654"/>
                    <a:gd name="T57" fmla="*/ 366 h 660"/>
                    <a:gd name="T58" fmla="*/ 87 w 654"/>
                    <a:gd name="T59" fmla="*/ 312 h 660"/>
                    <a:gd name="T60" fmla="*/ 59 w 654"/>
                    <a:gd name="T61" fmla="*/ 255 h 660"/>
                    <a:gd name="T62" fmla="*/ 37 w 654"/>
                    <a:gd name="T63" fmla="*/ 196 h 660"/>
                    <a:gd name="T64" fmla="*/ 21 w 654"/>
                    <a:gd name="T65" fmla="*/ 134 h 660"/>
                    <a:gd name="T66" fmla="*/ 11 w 654"/>
                    <a:gd name="T67" fmla="*/ 70 h 660"/>
                    <a:gd name="T68" fmla="*/ 8 w 654"/>
                    <a:gd name="T69" fmla="*/ 4 h 660"/>
                    <a:gd name="T70" fmla="*/ 4 w 654"/>
                    <a:gd name="T71" fmla="*/ 8 h 660"/>
                    <a:gd name="T72" fmla="*/ 8 w 654"/>
                    <a:gd name="T73" fmla="*/ 4 h 660"/>
                    <a:gd name="T74" fmla="*/ 7 w 654"/>
                    <a:gd name="T75" fmla="*/ 1 h 660"/>
                    <a:gd name="T76" fmla="*/ 4 w 654"/>
                    <a:gd name="T77" fmla="*/ 0 h 660"/>
                    <a:gd name="T78" fmla="*/ 1 w 654"/>
                    <a:gd name="T79" fmla="*/ 1 h 660"/>
                    <a:gd name="T80" fmla="*/ 0 w 654"/>
                    <a:gd name="T81" fmla="*/ 4 h 660"/>
                    <a:gd name="T82" fmla="*/ 4 w 654"/>
                    <a:gd name="T83" fmla="*/ 0 h 6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54" h="660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3" y="70"/>
                      </a:lnTo>
                      <a:lnTo>
                        <a:pt x="13" y="136"/>
                      </a:lnTo>
                      <a:lnTo>
                        <a:pt x="29" y="198"/>
                      </a:lnTo>
                      <a:lnTo>
                        <a:pt x="50" y="259"/>
                      </a:lnTo>
                      <a:lnTo>
                        <a:pt x="78" y="316"/>
                      </a:lnTo>
                      <a:lnTo>
                        <a:pt x="111" y="370"/>
                      </a:lnTo>
                      <a:lnTo>
                        <a:pt x="150" y="421"/>
                      </a:lnTo>
                      <a:lnTo>
                        <a:pt x="191" y="468"/>
                      </a:lnTo>
                      <a:lnTo>
                        <a:pt x="238" y="509"/>
                      </a:lnTo>
                      <a:lnTo>
                        <a:pt x="288" y="548"/>
                      </a:lnTo>
                      <a:lnTo>
                        <a:pt x="342" y="581"/>
                      </a:lnTo>
                      <a:lnTo>
                        <a:pt x="399" y="609"/>
                      </a:lnTo>
                      <a:lnTo>
                        <a:pt x="460" y="631"/>
                      </a:lnTo>
                      <a:lnTo>
                        <a:pt x="522" y="646"/>
                      </a:lnTo>
                      <a:lnTo>
                        <a:pt x="588" y="657"/>
                      </a:lnTo>
                      <a:lnTo>
                        <a:pt x="654" y="660"/>
                      </a:lnTo>
                      <a:lnTo>
                        <a:pt x="654" y="652"/>
                      </a:lnTo>
                      <a:lnTo>
                        <a:pt x="588" y="648"/>
                      </a:lnTo>
                      <a:lnTo>
                        <a:pt x="524" y="638"/>
                      </a:lnTo>
                      <a:lnTo>
                        <a:pt x="462" y="623"/>
                      </a:lnTo>
                      <a:lnTo>
                        <a:pt x="403" y="601"/>
                      </a:lnTo>
                      <a:lnTo>
                        <a:pt x="346" y="573"/>
                      </a:lnTo>
                      <a:lnTo>
                        <a:pt x="293" y="542"/>
                      </a:lnTo>
                      <a:lnTo>
                        <a:pt x="244" y="503"/>
                      </a:lnTo>
                      <a:lnTo>
                        <a:pt x="197" y="462"/>
                      </a:lnTo>
                      <a:lnTo>
                        <a:pt x="156" y="415"/>
                      </a:lnTo>
                      <a:lnTo>
                        <a:pt x="118" y="366"/>
                      </a:lnTo>
                      <a:lnTo>
                        <a:pt x="87" y="312"/>
                      </a:lnTo>
                      <a:lnTo>
                        <a:pt x="59" y="255"/>
                      </a:lnTo>
                      <a:lnTo>
                        <a:pt x="37" y="196"/>
                      </a:lnTo>
                      <a:lnTo>
                        <a:pt x="21" y="134"/>
                      </a:lnTo>
                      <a:lnTo>
                        <a:pt x="11" y="70"/>
                      </a:lnTo>
                      <a:lnTo>
                        <a:pt x="8" y="4"/>
                      </a:lnTo>
                      <a:lnTo>
                        <a:pt x="4" y="8"/>
                      </a:lnTo>
                      <a:lnTo>
                        <a:pt x="8" y="4"/>
                      </a:lnTo>
                      <a:lnTo>
                        <a:pt x="7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60" name="Freeform 1476"/>
                <p:cNvSpPr>
                  <a:spLocks/>
                </p:cNvSpPr>
                <p:nvPr/>
              </p:nvSpPr>
              <p:spPr bwMode="auto">
                <a:xfrm>
                  <a:off x="561" y="2141"/>
                  <a:ext cx="187" cy="2"/>
                </a:xfrm>
                <a:custGeom>
                  <a:avLst/>
                  <a:gdLst>
                    <a:gd name="T0" fmla="*/ 1304 w 1304"/>
                    <a:gd name="T1" fmla="*/ 4 h 8"/>
                    <a:gd name="T2" fmla="*/ 1300 w 1304"/>
                    <a:gd name="T3" fmla="*/ 0 h 8"/>
                    <a:gd name="T4" fmla="*/ 0 w 1304"/>
                    <a:gd name="T5" fmla="*/ 0 h 8"/>
                    <a:gd name="T6" fmla="*/ 0 w 1304"/>
                    <a:gd name="T7" fmla="*/ 8 h 8"/>
                    <a:gd name="T8" fmla="*/ 1300 w 1304"/>
                    <a:gd name="T9" fmla="*/ 8 h 8"/>
                    <a:gd name="T10" fmla="*/ 1296 w 1304"/>
                    <a:gd name="T11" fmla="*/ 4 h 8"/>
                    <a:gd name="T12" fmla="*/ 1300 w 1304"/>
                    <a:gd name="T13" fmla="*/ 8 h 8"/>
                    <a:gd name="T14" fmla="*/ 1303 w 1304"/>
                    <a:gd name="T15" fmla="*/ 7 h 8"/>
                    <a:gd name="T16" fmla="*/ 1304 w 1304"/>
                    <a:gd name="T17" fmla="*/ 4 h 8"/>
                    <a:gd name="T18" fmla="*/ 1303 w 1304"/>
                    <a:gd name="T19" fmla="*/ 1 h 8"/>
                    <a:gd name="T20" fmla="*/ 1300 w 1304"/>
                    <a:gd name="T21" fmla="*/ 0 h 8"/>
                    <a:gd name="T22" fmla="*/ 1304 w 1304"/>
                    <a:gd name="T23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04" h="8">
                      <a:moveTo>
                        <a:pt x="1304" y="4"/>
                      </a:moveTo>
                      <a:lnTo>
                        <a:pt x="1300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1300" y="8"/>
                      </a:lnTo>
                      <a:lnTo>
                        <a:pt x="1296" y="4"/>
                      </a:lnTo>
                      <a:lnTo>
                        <a:pt x="1300" y="8"/>
                      </a:lnTo>
                      <a:lnTo>
                        <a:pt x="1303" y="7"/>
                      </a:lnTo>
                      <a:lnTo>
                        <a:pt x="1304" y="4"/>
                      </a:lnTo>
                      <a:lnTo>
                        <a:pt x="1303" y="1"/>
                      </a:lnTo>
                      <a:lnTo>
                        <a:pt x="1300" y="0"/>
                      </a:lnTo>
                      <a:lnTo>
                        <a:pt x="1304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61" name="Freeform 1477"/>
                <p:cNvSpPr>
                  <a:spLocks/>
                </p:cNvSpPr>
                <p:nvPr/>
              </p:nvSpPr>
              <p:spPr bwMode="auto">
                <a:xfrm>
                  <a:off x="654" y="2142"/>
                  <a:ext cx="94" cy="94"/>
                </a:xfrm>
                <a:custGeom>
                  <a:avLst/>
                  <a:gdLst>
                    <a:gd name="T0" fmla="*/ 4 w 658"/>
                    <a:gd name="T1" fmla="*/ 656 h 656"/>
                    <a:gd name="T2" fmla="*/ 4 w 658"/>
                    <a:gd name="T3" fmla="*/ 656 h 656"/>
                    <a:gd name="T4" fmla="*/ 70 w 658"/>
                    <a:gd name="T5" fmla="*/ 653 h 656"/>
                    <a:gd name="T6" fmla="*/ 135 w 658"/>
                    <a:gd name="T7" fmla="*/ 642 h 656"/>
                    <a:gd name="T8" fmla="*/ 197 w 658"/>
                    <a:gd name="T9" fmla="*/ 627 h 656"/>
                    <a:gd name="T10" fmla="*/ 258 w 658"/>
                    <a:gd name="T11" fmla="*/ 605 h 656"/>
                    <a:gd name="T12" fmla="*/ 315 w 658"/>
                    <a:gd name="T13" fmla="*/ 577 h 656"/>
                    <a:gd name="T14" fmla="*/ 369 w 658"/>
                    <a:gd name="T15" fmla="*/ 544 h 656"/>
                    <a:gd name="T16" fmla="*/ 420 w 658"/>
                    <a:gd name="T17" fmla="*/ 505 h 656"/>
                    <a:gd name="T18" fmla="*/ 466 w 658"/>
                    <a:gd name="T19" fmla="*/ 464 h 656"/>
                    <a:gd name="T20" fmla="*/ 508 w 658"/>
                    <a:gd name="T21" fmla="*/ 417 h 656"/>
                    <a:gd name="T22" fmla="*/ 546 w 658"/>
                    <a:gd name="T23" fmla="*/ 366 h 656"/>
                    <a:gd name="T24" fmla="*/ 579 w 658"/>
                    <a:gd name="T25" fmla="*/ 312 h 656"/>
                    <a:gd name="T26" fmla="*/ 607 w 658"/>
                    <a:gd name="T27" fmla="*/ 255 h 656"/>
                    <a:gd name="T28" fmla="*/ 629 w 658"/>
                    <a:gd name="T29" fmla="*/ 194 h 656"/>
                    <a:gd name="T30" fmla="*/ 644 w 658"/>
                    <a:gd name="T31" fmla="*/ 132 h 656"/>
                    <a:gd name="T32" fmla="*/ 655 w 658"/>
                    <a:gd name="T33" fmla="*/ 66 h 656"/>
                    <a:gd name="T34" fmla="*/ 658 w 658"/>
                    <a:gd name="T35" fmla="*/ 0 h 656"/>
                    <a:gd name="T36" fmla="*/ 650 w 658"/>
                    <a:gd name="T37" fmla="*/ 0 h 656"/>
                    <a:gd name="T38" fmla="*/ 647 w 658"/>
                    <a:gd name="T39" fmla="*/ 66 h 656"/>
                    <a:gd name="T40" fmla="*/ 636 w 658"/>
                    <a:gd name="T41" fmla="*/ 130 h 656"/>
                    <a:gd name="T42" fmla="*/ 621 w 658"/>
                    <a:gd name="T43" fmla="*/ 192 h 656"/>
                    <a:gd name="T44" fmla="*/ 599 w 658"/>
                    <a:gd name="T45" fmla="*/ 251 h 656"/>
                    <a:gd name="T46" fmla="*/ 571 w 658"/>
                    <a:gd name="T47" fmla="*/ 308 h 656"/>
                    <a:gd name="T48" fmla="*/ 540 w 658"/>
                    <a:gd name="T49" fmla="*/ 362 h 656"/>
                    <a:gd name="T50" fmla="*/ 502 w 658"/>
                    <a:gd name="T51" fmla="*/ 411 h 656"/>
                    <a:gd name="T52" fmla="*/ 460 w 658"/>
                    <a:gd name="T53" fmla="*/ 458 h 656"/>
                    <a:gd name="T54" fmla="*/ 414 w 658"/>
                    <a:gd name="T55" fmla="*/ 499 h 656"/>
                    <a:gd name="T56" fmla="*/ 365 w 658"/>
                    <a:gd name="T57" fmla="*/ 538 h 656"/>
                    <a:gd name="T58" fmla="*/ 311 w 658"/>
                    <a:gd name="T59" fmla="*/ 569 h 656"/>
                    <a:gd name="T60" fmla="*/ 254 w 658"/>
                    <a:gd name="T61" fmla="*/ 597 h 656"/>
                    <a:gd name="T62" fmla="*/ 195 w 658"/>
                    <a:gd name="T63" fmla="*/ 619 h 656"/>
                    <a:gd name="T64" fmla="*/ 133 w 658"/>
                    <a:gd name="T65" fmla="*/ 634 h 656"/>
                    <a:gd name="T66" fmla="*/ 70 w 658"/>
                    <a:gd name="T67" fmla="*/ 644 h 656"/>
                    <a:gd name="T68" fmla="*/ 4 w 658"/>
                    <a:gd name="T69" fmla="*/ 648 h 656"/>
                    <a:gd name="T70" fmla="*/ 4 w 658"/>
                    <a:gd name="T71" fmla="*/ 648 h 656"/>
                    <a:gd name="T72" fmla="*/ 4 w 658"/>
                    <a:gd name="T73" fmla="*/ 648 h 656"/>
                    <a:gd name="T74" fmla="*/ 1 w 658"/>
                    <a:gd name="T75" fmla="*/ 649 h 656"/>
                    <a:gd name="T76" fmla="*/ 0 w 658"/>
                    <a:gd name="T77" fmla="*/ 652 h 656"/>
                    <a:gd name="T78" fmla="*/ 1 w 658"/>
                    <a:gd name="T79" fmla="*/ 655 h 656"/>
                    <a:gd name="T80" fmla="*/ 4 w 658"/>
                    <a:gd name="T81" fmla="*/ 656 h 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658" h="656">
                      <a:moveTo>
                        <a:pt x="4" y="656"/>
                      </a:moveTo>
                      <a:lnTo>
                        <a:pt x="4" y="656"/>
                      </a:lnTo>
                      <a:lnTo>
                        <a:pt x="70" y="653"/>
                      </a:lnTo>
                      <a:lnTo>
                        <a:pt x="135" y="642"/>
                      </a:lnTo>
                      <a:lnTo>
                        <a:pt x="197" y="627"/>
                      </a:lnTo>
                      <a:lnTo>
                        <a:pt x="258" y="605"/>
                      </a:lnTo>
                      <a:lnTo>
                        <a:pt x="315" y="577"/>
                      </a:lnTo>
                      <a:lnTo>
                        <a:pt x="369" y="544"/>
                      </a:lnTo>
                      <a:lnTo>
                        <a:pt x="420" y="505"/>
                      </a:lnTo>
                      <a:lnTo>
                        <a:pt x="466" y="464"/>
                      </a:lnTo>
                      <a:lnTo>
                        <a:pt x="508" y="417"/>
                      </a:lnTo>
                      <a:lnTo>
                        <a:pt x="546" y="366"/>
                      </a:lnTo>
                      <a:lnTo>
                        <a:pt x="579" y="312"/>
                      </a:lnTo>
                      <a:lnTo>
                        <a:pt x="607" y="255"/>
                      </a:lnTo>
                      <a:lnTo>
                        <a:pt x="629" y="194"/>
                      </a:lnTo>
                      <a:lnTo>
                        <a:pt x="644" y="132"/>
                      </a:lnTo>
                      <a:lnTo>
                        <a:pt x="655" y="66"/>
                      </a:lnTo>
                      <a:lnTo>
                        <a:pt x="658" y="0"/>
                      </a:lnTo>
                      <a:lnTo>
                        <a:pt x="650" y="0"/>
                      </a:lnTo>
                      <a:lnTo>
                        <a:pt x="647" y="66"/>
                      </a:lnTo>
                      <a:lnTo>
                        <a:pt x="636" y="130"/>
                      </a:lnTo>
                      <a:lnTo>
                        <a:pt x="621" y="192"/>
                      </a:lnTo>
                      <a:lnTo>
                        <a:pt x="599" y="251"/>
                      </a:lnTo>
                      <a:lnTo>
                        <a:pt x="571" y="308"/>
                      </a:lnTo>
                      <a:lnTo>
                        <a:pt x="540" y="362"/>
                      </a:lnTo>
                      <a:lnTo>
                        <a:pt x="502" y="411"/>
                      </a:lnTo>
                      <a:lnTo>
                        <a:pt x="460" y="458"/>
                      </a:lnTo>
                      <a:lnTo>
                        <a:pt x="414" y="499"/>
                      </a:lnTo>
                      <a:lnTo>
                        <a:pt x="365" y="538"/>
                      </a:lnTo>
                      <a:lnTo>
                        <a:pt x="311" y="569"/>
                      </a:lnTo>
                      <a:lnTo>
                        <a:pt x="254" y="597"/>
                      </a:lnTo>
                      <a:lnTo>
                        <a:pt x="195" y="619"/>
                      </a:lnTo>
                      <a:lnTo>
                        <a:pt x="133" y="634"/>
                      </a:lnTo>
                      <a:lnTo>
                        <a:pt x="70" y="644"/>
                      </a:lnTo>
                      <a:lnTo>
                        <a:pt x="4" y="648"/>
                      </a:lnTo>
                      <a:lnTo>
                        <a:pt x="1" y="649"/>
                      </a:lnTo>
                      <a:lnTo>
                        <a:pt x="0" y="652"/>
                      </a:lnTo>
                      <a:lnTo>
                        <a:pt x="1" y="655"/>
                      </a:lnTo>
                      <a:lnTo>
                        <a:pt x="4" y="6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62" name="Freeform 1478"/>
                <p:cNvSpPr>
                  <a:spLocks/>
                </p:cNvSpPr>
                <p:nvPr/>
              </p:nvSpPr>
              <p:spPr bwMode="auto">
                <a:xfrm>
                  <a:off x="564" y="2141"/>
                  <a:ext cx="90" cy="92"/>
                </a:xfrm>
                <a:custGeom>
                  <a:avLst/>
                  <a:gdLst>
                    <a:gd name="T0" fmla="*/ 5 w 634"/>
                    <a:gd name="T1" fmla="*/ 0 h 639"/>
                    <a:gd name="T2" fmla="*/ 0 w 634"/>
                    <a:gd name="T3" fmla="*/ 4 h 639"/>
                    <a:gd name="T4" fmla="*/ 4 w 634"/>
                    <a:gd name="T5" fmla="*/ 68 h 639"/>
                    <a:gd name="T6" fmla="*/ 13 w 634"/>
                    <a:gd name="T7" fmla="*/ 132 h 639"/>
                    <a:gd name="T8" fmla="*/ 28 w 634"/>
                    <a:gd name="T9" fmla="*/ 192 h 639"/>
                    <a:gd name="T10" fmla="*/ 50 w 634"/>
                    <a:gd name="T11" fmla="*/ 251 h 639"/>
                    <a:gd name="T12" fmla="*/ 77 w 634"/>
                    <a:gd name="T13" fmla="*/ 306 h 639"/>
                    <a:gd name="T14" fmla="*/ 109 w 634"/>
                    <a:gd name="T15" fmla="*/ 358 h 639"/>
                    <a:gd name="T16" fmla="*/ 145 w 634"/>
                    <a:gd name="T17" fmla="*/ 408 h 639"/>
                    <a:gd name="T18" fmla="*/ 186 w 634"/>
                    <a:gd name="T19" fmla="*/ 452 h 639"/>
                    <a:gd name="T20" fmla="*/ 231 w 634"/>
                    <a:gd name="T21" fmla="*/ 494 h 639"/>
                    <a:gd name="T22" fmla="*/ 280 w 634"/>
                    <a:gd name="T23" fmla="*/ 530 h 639"/>
                    <a:gd name="T24" fmla="*/ 333 w 634"/>
                    <a:gd name="T25" fmla="*/ 562 h 639"/>
                    <a:gd name="T26" fmla="*/ 387 w 634"/>
                    <a:gd name="T27" fmla="*/ 589 h 639"/>
                    <a:gd name="T28" fmla="*/ 445 w 634"/>
                    <a:gd name="T29" fmla="*/ 611 h 639"/>
                    <a:gd name="T30" fmla="*/ 507 w 634"/>
                    <a:gd name="T31" fmla="*/ 627 h 639"/>
                    <a:gd name="T32" fmla="*/ 570 w 634"/>
                    <a:gd name="T33" fmla="*/ 636 h 639"/>
                    <a:gd name="T34" fmla="*/ 634 w 634"/>
                    <a:gd name="T35" fmla="*/ 639 h 639"/>
                    <a:gd name="T36" fmla="*/ 634 w 634"/>
                    <a:gd name="T37" fmla="*/ 631 h 639"/>
                    <a:gd name="T38" fmla="*/ 570 w 634"/>
                    <a:gd name="T39" fmla="*/ 628 h 639"/>
                    <a:gd name="T40" fmla="*/ 509 w 634"/>
                    <a:gd name="T41" fmla="*/ 618 h 639"/>
                    <a:gd name="T42" fmla="*/ 448 w 634"/>
                    <a:gd name="T43" fmla="*/ 603 h 639"/>
                    <a:gd name="T44" fmla="*/ 392 w 634"/>
                    <a:gd name="T45" fmla="*/ 581 h 639"/>
                    <a:gd name="T46" fmla="*/ 337 w 634"/>
                    <a:gd name="T47" fmla="*/ 554 h 639"/>
                    <a:gd name="T48" fmla="*/ 284 w 634"/>
                    <a:gd name="T49" fmla="*/ 524 h 639"/>
                    <a:gd name="T50" fmla="*/ 237 w 634"/>
                    <a:gd name="T51" fmla="*/ 488 h 639"/>
                    <a:gd name="T52" fmla="*/ 192 w 634"/>
                    <a:gd name="T53" fmla="*/ 446 h 639"/>
                    <a:gd name="T54" fmla="*/ 152 w 634"/>
                    <a:gd name="T55" fmla="*/ 402 h 639"/>
                    <a:gd name="T56" fmla="*/ 115 w 634"/>
                    <a:gd name="T57" fmla="*/ 354 h 639"/>
                    <a:gd name="T58" fmla="*/ 85 w 634"/>
                    <a:gd name="T59" fmla="*/ 302 h 639"/>
                    <a:gd name="T60" fmla="*/ 58 w 634"/>
                    <a:gd name="T61" fmla="*/ 247 h 639"/>
                    <a:gd name="T62" fmla="*/ 37 w 634"/>
                    <a:gd name="T63" fmla="*/ 190 h 639"/>
                    <a:gd name="T64" fmla="*/ 21 w 634"/>
                    <a:gd name="T65" fmla="*/ 130 h 639"/>
                    <a:gd name="T66" fmla="*/ 12 w 634"/>
                    <a:gd name="T67" fmla="*/ 68 h 639"/>
                    <a:gd name="T68" fmla="*/ 9 w 634"/>
                    <a:gd name="T69" fmla="*/ 4 h 639"/>
                    <a:gd name="T70" fmla="*/ 5 w 634"/>
                    <a:gd name="T71" fmla="*/ 8 h 639"/>
                    <a:gd name="T72" fmla="*/ 9 w 634"/>
                    <a:gd name="T73" fmla="*/ 4 h 639"/>
                    <a:gd name="T74" fmla="*/ 8 w 634"/>
                    <a:gd name="T75" fmla="*/ 1 h 639"/>
                    <a:gd name="T76" fmla="*/ 5 w 634"/>
                    <a:gd name="T77" fmla="*/ 0 h 639"/>
                    <a:gd name="T78" fmla="*/ 1 w 634"/>
                    <a:gd name="T79" fmla="*/ 1 h 639"/>
                    <a:gd name="T80" fmla="*/ 0 w 634"/>
                    <a:gd name="T81" fmla="*/ 4 h 639"/>
                    <a:gd name="T82" fmla="*/ 5 w 634"/>
                    <a:gd name="T83" fmla="*/ 0 h 6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34" h="639">
                      <a:moveTo>
                        <a:pt x="5" y="0"/>
                      </a:moveTo>
                      <a:lnTo>
                        <a:pt x="0" y="4"/>
                      </a:lnTo>
                      <a:lnTo>
                        <a:pt x="4" y="68"/>
                      </a:lnTo>
                      <a:lnTo>
                        <a:pt x="13" y="132"/>
                      </a:lnTo>
                      <a:lnTo>
                        <a:pt x="28" y="192"/>
                      </a:lnTo>
                      <a:lnTo>
                        <a:pt x="50" y="251"/>
                      </a:lnTo>
                      <a:lnTo>
                        <a:pt x="77" y="306"/>
                      </a:lnTo>
                      <a:lnTo>
                        <a:pt x="109" y="358"/>
                      </a:lnTo>
                      <a:lnTo>
                        <a:pt x="145" y="408"/>
                      </a:lnTo>
                      <a:lnTo>
                        <a:pt x="186" y="452"/>
                      </a:lnTo>
                      <a:lnTo>
                        <a:pt x="231" y="494"/>
                      </a:lnTo>
                      <a:lnTo>
                        <a:pt x="280" y="530"/>
                      </a:lnTo>
                      <a:lnTo>
                        <a:pt x="333" y="562"/>
                      </a:lnTo>
                      <a:lnTo>
                        <a:pt x="387" y="589"/>
                      </a:lnTo>
                      <a:lnTo>
                        <a:pt x="445" y="611"/>
                      </a:lnTo>
                      <a:lnTo>
                        <a:pt x="507" y="627"/>
                      </a:lnTo>
                      <a:lnTo>
                        <a:pt x="570" y="636"/>
                      </a:lnTo>
                      <a:lnTo>
                        <a:pt x="634" y="639"/>
                      </a:lnTo>
                      <a:lnTo>
                        <a:pt x="634" y="631"/>
                      </a:lnTo>
                      <a:lnTo>
                        <a:pt x="570" y="628"/>
                      </a:lnTo>
                      <a:lnTo>
                        <a:pt x="509" y="618"/>
                      </a:lnTo>
                      <a:lnTo>
                        <a:pt x="448" y="603"/>
                      </a:lnTo>
                      <a:lnTo>
                        <a:pt x="392" y="581"/>
                      </a:lnTo>
                      <a:lnTo>
                        <a:pt x="337" y="554"/>
                      </a:lnTo>
                      <a:lnTo>
                        <a:pt x="284" y="524"/>
                      </a:lnTo>
                      <a:lnTo>
                        <a:pt x="237" y="488"/>
                      </a:lnTo>
                      <a:lnTo>
                        <a:pt x="192" y="446"/>
                      </a:lnTo>
                      <a:lnTo>
                        <a:pt x="152" y="402"/>
                      </a:lnTo>
                      <a:lnTo>
                        <a:pt x="115" y="354"/>
                      </a:lnTo>
                      <a:lnTo>
                        <a:pt x="85" y="302"/>
                      </a:lnTo>
                      <a:lnTo>
                        <a:pt x="58" y="247"/>
                      </a:lnTo>
                      <a:lnTo>
                        <a:pt x="37" y="190"/>
                      </a:lnTo>
                      <a:lnTo>
                        <a:pt x="21" y="130"/>
                      </a:lnTo>
                      <a:lnTo>
                        <a:pt x="12" y="68"/>
                      </a:lnTo>
                      <a:lnTo>
                        <a:pt x="9" y="4"/>
                      </a:lnTo>
                      <a:lnTo>
                        <a:pt x="5" y="8"/>
                      </a:lnTo>
                      <a:lnTo>
                        <a:pt x="9" y="4"/>
                      </a:lnTo>
                      <a:lnTo>
                        <a:pt x="8" y="1"/>
                      </a:lnTo>
                      <a:lnTo>
                        <a:pt x="5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63" name="Freeform 1479"/>
                <p:cNvSpPr>
                  <a:spLocks/>
                </p:cNvSpPr>
                <p:nvPr/>
              </p:nvSpPr>
              <p:spPr bwMode="auto">
                <a:xfrm>
                  <a:off x="564" y="2141"/>
                  <a:ext cx="181" cy="2"/>
                </a:xfrm>
                <a:custGeom>
                  <a:avLst/>
                  <a:gdLst>
                    <a:gd name="T0" fmla="*/ 1261 w 1261"/>
                    <a:gd name="T1" fmla="*/ 4 h 8"/>
                    <a:gd name="T2" fmla="*/ 1257 w 1261"/>
                    <a:gd name="T3" fmla="*/ 0 h 8"/>
                    <a:gd name="T4" fmla="*/ 0 w 1261"/>
                    <a:gd name="T5" fmla="*/ 0 h 8"/>
                    <a:gd name="T6" fmla="*/ 0 w 1261"/>
                    <a:gd name="T7" fmla="*/ 8 h 8"/>
                    <a:gd name="T8" fmla="*/ 1257 w 1261"/>
                    <a:gd name="T9" fmla="*/ 8 h 8"/>
                    <a:gd name="T10" fmla="*/ 1253 w 1261"/>
                    <a:gd name="T11" fmla="*/ 4 h 8"/>
                    <a:gd name="T12" fmla="*/ 1257 w 1261"/>
                    <a:gd name="T13" fmla="*/ 8 h 8"/>
                    <a:gd name="T14" fmla="*/ 1260 w 1261"/>
                    <a:gd name="T15" fmla="*/ 7 h 8"/>
                    <a:gd name="T16" fmla="*/ 1261 w 1261"/>
                    <a:gd name="T17" fmla="*/ 4 h 8"/>
                    <a:gd name="T18" fmla="*/ 1260 w 1261"/>
                    <a:gd name="T19" fmla="*/ 1 h 8"/>
                    <a:gd name="T20" fmla="*/ 1257 w 1261"/>
                    <a:gd name="T21" fmla="*/ 0 h 8"/>
                    <a:gd name="T22" fmla="*/ 1261 w 1261"/>
                    <a:gd name="T23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61" h="8">
                      <a:moveTo>
                        <a:pt x="1261" y="4"/>
                      </a:moveTo>
                      <a:lnTo>
                        <a:pt x="1257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1257" y="8"/>
                      </a:lnTo>
                      <a:lnTo>
                        <a:pt x="1253" y="4"/>
                      </a:lnTo>
                      <a:lnTo>
                        <a:pt x="1257" y="8"/>
                      </a:lnTo>
                      <a:lnTo>
                        <a:pt x="1260" y="7"/>
                      </a:lnTo>
                      <a:lnTo>
                        <a:pt x="1261" y="4"/>
                      </a:lnTo>
                      <a:lnTo>
                        <a:pt x="1260" y="1"/>
                      </a:lnTo>
                      <a:lnTo>
                        <a:pt x="1257" y="0"/>
                      </a:lnTo>
                      <a:lnTo>
                        <a:pt x="1261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64" name="Freeform 1480"/>
                <p:cNvSpPr>
                  <a:spLocks/>
                </p:cNvSpPr>
                <p:nvPr/>
              </p:nvSpPr>
              <p:spPr bwMode="auto">
                <a:xfrm>
                  <a:off x="654" y="2142"/>
                  <a:ext cx="91" cy="91"/>
                </a:xfrm>
                <a:custGeom>
                  <a:avLst/>
                  <a:gdLst>
                    <a:gd name="T0" fmla="*/ 4 w 636"/>
                    <a:gd name="T1" fmla="*/ 635 h 635"/>
                    <a:gd name="T2" fmla="*/ 4 w 636"/>
                    <a:gd name="T3" fmla="*/ 635 h 635"/>
                    <a:gd name="T4" fmla="*/ 68 w 636"/>
                    <a:gd name="T5" fmla="*/ 632 h 635"/>
                    <a:gd name="T6" fmla="*/ 131 w 636"/>
                    <a:gd name="T7" fmla="*/ 623 h 635"/>
                    <a:gd name="T8" fmla="*/ 191 w 636"/>
                    <a:gd name="T9" fmla="*/ 607 h 635"/>
                    <a:gd name="T10" fmla="*/ 250 w 636"/>
                    <a:gd name="T11" fmla="*/ 585 h 635"/>
                    <a:gd name="T12" fmla="*/ 305 w 636"/>
                    <a:gd name="T13" fmla="*/ 558 h 635"/>
                    <a:gd name="T14" fmla="*/ 357 w 636"/>
                    <a:gd name="T15" fmla="*/ 526 h 635"/>
                    <a:gd name="T16" fmla="*/ 406 w 636"/>
                    <a:gd name="T17" fmla="*/ 490 h 635"/>
                    <a:gd name="T18" fmla="*/ 451 w 636"/>
                    <a:gd name="T19" fmla="*/ 448 h 635"/>
                    <a:gd name="T20" fmla="*/ 491 w 636"/>
                    <a:gd name="T21" fmla="*/ 404 h 635"/>
                    <a:gd name="T22" fmla="*/ 527 w 636"/>
                    <a:gd name="T23" fmla="*/ 354 h 635"/>
                    <a:gd name="T24" fmla="*/ 561 w 636"/>
                    <a:gd name="T25" fmla="*/ 302 h 635"/>
                    <a:gd name="T26" fmla="*/ 586 w 636"/>
                    <a:gd name="T27" fmla="*/ 247 h 635"/>
                    <a:gd name="T28" fmla="*/ 608 w 636"/>
                    <a:gd name="T29" fmla="*/ 188 h 635"/>
                    <a:gd name="T30" fmla="*/ 624 w 636"/>
                    <a:gd name="T31" fmla="*/ 128 h 635"/>
                    <a:gd name="T32" fmla="*/ 633 w 636"/>
                    <a:gd name="T33" fmla="*/ 64 h 635"/>
                    <a:gd name="T34" fmla="*/ 636 w 636"/>
                    <a:gd name="T35" fmla="*/ 0 h 635"/>
                    <a:gd name="T36" fmla="*/ 628 w 636"/>
                    <a:gd name="T37" fmla="*/ 0 h 635"/>
                    <a:gd name="T38" fmla="*/ 625 w 636"/>
                    <a:gd name="T39" fmla="*/ 64 h 635"/>
                    <a:gd name="T40" fmla="*/ 615 w 636"/>
                    <a:gd name="T41" fmla="*/ 126 h 635"/>
                    <a:gd name="T42" fmla="*/ 600 w 636"/>
                    <a:gd name="T43" fmla="*/ 186 h 635"/>
                    <a:gd name="T44" fmla="*/ 578 w 636"/>
                    <a:gd name="T45" fmla="*/ 243 h 635"/>
                    <a:gd name="T46" fmla="*/ 552 w 636"/>
                    <a:gd name="T47" fmla="*/ 298 h 635"/>
                    <a:gd name="T48" fmla="*/ 521 w 636"/>
                    <a:gd name="T49" fmla="*/ 350 h 635"/>
                    <a:gd name="T50" fmla="*/ 485 w 636"/>
                    <a:gd name="T51" fmla="*/ 398 h 635"/>
                    <a:gd name="T52" fmla="*/ 445 w 636"/>
                    <a:gd name="T53" fmla="*/ 442 h 635"/>
                    <a:gd name="T54" fmla="*/ 400 w 636"/>
                    <a:gd name="T55" fmla="*/ 484 h 635"/>
                    <a:gd name="T56" fmla="*/ 353 w 636"/>
                    <a:gd name="T57" fmla="*/ 520 h 635"/>
                    <a:gd name="T58" fmla="*/ 301 w 636"/>
                    <a:gd name="T59" fmla="*/ 550 h 635"/>
                    <a:gd name="T60" fmla="*/ 246 w 636"/>
                    <a:gd name="T61" fmla="*/ 577 h 635"/>
                    <a:gd name="T62" fmla="*/ 189 w 636"/>
                    <a:gd name="T63" fmla="*/ 599 h 635"/>
                    <a:gd name="T64" fmla="*/ 129 w 636"/>
                    <a:gd name="T65" fmla="*/ 614 h 635"/>
                    <a:gd name="T66" fmla="*/ 68 w 636"/>
                    <a:gd name="T67" fmla="*/ 624 h 635"/>
                    <a:gd name="T68" fmla="*/ 4 w 636"/>
                    <a:gd name="T69" fmla="*/ 627 h 635"/>
                    <a:gd name="T70" fmla="*/ 4 w 636"/>
                    <a:gd name="T71" fmla="*/ 627 h 635"/>
                    <a:gd name="T72" fmla="*/ 4 w 636"/>
                    <a:gd name="T73" fmla="*/ 627 h 635"/>
                    <a:gd name="T74" fmla="*/ 1 w 636"/>
                    <a:gd name="T75" fmla="*/ 628 h 635"/>
                    <a:gd name="T76" fmla="*/ 0 w 636"/>
                    <a:gd name="T77" fmla="*/ 631 h 635"/>
                    <a:gd name="T78" fmla="*/ 1 w 636"/>
                    <a:gd name="T79" fmla="*/ 634 h 635"/>
                    <a:gd name="T80" fmla="*/ 4 w 636"/>
                    <a:gd name="T81" fmla="*/ 635 h 6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636" h="635">
                      <a:moveTo>
                        <a:pt x="4" y="635"/>
                      </a:moveTo>
                      <a:lnTo>
                        <a:pt x="4" y="635"/>
                      </a:lnTo>
                      <a:lnTo>
                        <a:pt x="68" y="632"/>
                      </a:lnTo>
                      <a:lnTo>
                        <a:pt x="131" y="623"/>
                      </a:lnTo>
                      <a:lnTo>
                        <a:pt x="191" y="607"/>
                      </a:lnTo>
                      <a:lnTo>
                        <a:pt x="250" y="585"/>
                      </a:lnTo>
                      <a:lnTo>
                        <a:pt x="305" y="558"/>
                      </a:lnTo>
                      <a:lnTo>
                        <a:pt x="357" y="526"/>
                      </a:lnTo>
                      <a:lnTo>
                        <a:pt x="406" y="490"/>
                      </a:lnTo>
                      <a:lnTo>
                        <a:pt x="451" y="448"/>
                      </a:lnTo>
                      <a:lnTo>
                        <a:pt x="491" y="404"/>
                      </a:lnTo>
                      <a:lnTo>
                        <a:pt x="527" y="354"/>
                      </a:lnTo>
                      <a:lnTo>
                        <a:pt x="561" y="302"/>
                      </a:lnTo>
                      <a:lnTo>
                        <a:pt x="586" y="247"/>
                      </a:lnTo>
                      <a:lnTo>
                        <a:pt x="608" y="188"/>
                      </a:lnTo>
                      <a:lnTo>
                        <a:pt x="624" y="128"/>
                      </a:lnTo>
                      <a:lnTo>
                        <a:pt x="633" y="64"/>
                      </a:lnTo>
                      <a:lnTo>
                        <a:pt x="636" y="0"/>
                      </a:lnTo>
                      <a:lnTo>
                        <a:pt x="628" y="0"/>
                      </a:lnTo>
                      <a:lnTo>
                        <a:pt x="625" y="64"/>
                      </a:lnTo>
                      <a:lnTo>
                        <a:pt x="615" y="126"/>
                      </a:lnTo>
                      <a:lnTo>
                        <a:pt x="600" y="186"/>
                      </a:lnTo>
                      <a:lnTo>
                        <a:pt x="578" y="243"/>
                      </a:lnTo>
                      <a:lnTo>
                        <a:pt x="552" y="298"/>
                      </a:lnTo>
                      <a:lnTo>
                        <a:pt x="521" y="350"/>
                      </a:lnTo>
                      <a:lnTo>
                        <a:pt x="485" y="398"/>
                      </a:lnTo>
                      <a:lnTo>
                        <a:pt x="445" y="442"/>
                      </a:lnTo>
                      <a:lnTo>
                        <a:pt x="400" y="484"/>
                      </a:lnTo>
                      <a:lnTo>
                        <a:pt x="353" y="520"/>
                      </a:lnTo>
                      <a:lnTo>
                        <a:pt x="301" y="550"/>
                      </a:lnTo>
                      <a:lnTo>
                        <a:pt x="246" y="577"/>
                      </a:lnTo>
                      <a:lnTo>
                        <a:pt x="189" y="599"/>
                      </a:lnTo>
                      <a:lnTo>
                        <a:pt x="129" y="614"/>
                      </a:lnTo>
                      <a:lnTo>
                        <a:pt x="68" y="624"/>
                      </a:lnTo>
                      <a:lnTo>
                        <a:pt x="4" y="627"/>
                      </a:lnTo>
                      <a:lnTo>
                        <a:pt x="1" y="628"/>
                      </a:lnTo>
                      <a:lnTo>
                        <a:pt x="0" y="631"/>
                      </a:lnTo>
                      <a:lnTo>
                        <a:pt x="1" y="634"/>
                      </a:lnTo>
                      <a:lnTo>
                        <a:pt x="4" y="6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65" name="Freeform 1481"/>
                <p:cNvSpPr>
                  <a:spLocks/>
                </p:cNvSpPr>
                <p:nvPr/>
              </p:nvSpPr>
              <p:spPr bwMode="auto">
                <a:xfrm>
                  <a:off x="334" y="1968"/>
                  <a:ext cx="8" cy="3"/>
                </a:xfrm>
                <a:custGeom>
                  <a:avLst/>
                  <a:gdLst>
                    <a:gd name="T0" fmla="*/ 0 w 55"/>
                    <a:gd name="T1" fmla="*/ 16 h 16"/>
                    <a:gd name="T2" fmla="*/ 17 w 55"/>
                    <a:gd name="T3" fmla="*/ 4 h 16"/>
                    <a:gd name="T4" fmla="*/ 55 w 55"/>
                    <a:gd name="T5" fmla="*/ 0 h 16"/>
                    <a:gd name="T6" fmla="*/ 39 w 55"/>
                    <a:gd name="T7" fmla="*/ 11 h 16"/>
                    <a:gd name="T8" fmla="*/ 0 w 55"/>
                    <a:gd name="T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16">
                      <a:moveTo>
                        <a:pt x="0" y="16"/>
                      </a:moveTo>
                      <a:lnTo>
                        <a:pt x="17" y="4"/>
                      </a:lnTo>
                      <a:lnTo>
                        <a:pt x="55" y="0"/>
                      </a:lnTo>
                      <a:lnTo>
                        <a:pt x="39" y="11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66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66" name="Freeform 1482"/>
                <p:cNvSpPr>
                  <a:spLocks/>
                </p:cNvSpPr>
                <p:nvPr/>
              </p:nvSpPr>
              <p:spPr bwMode="auto">
                <a:xfrm>
                  <a:off x="339" y="1968"/>
                  <a:ext cx="30" cy="60"/>
                </a:xfrm>
                <a:custGeom>
                  <a:avLst/>
                  <a:gdLst>
                    <a:gd name="T0" fmla="*/ 0 w 206"/>
                    <a:gd name="T1" fmla="*/ 11 h 420"/>
                    <a:gd name="T2" fmla="*/ 16 w 206"/>
                    <a:gd name="T3" fmla="*/ 0 h 420"/>
                    <a:gd name="T4" fmla="*/ 206 w 206"/>
                    <a:gd name="T5" fmla="*/ 405 h 420"/>
                    <a:gd name="T6" fmla="*/ 193 w 206"/>
                    <a:gd name="T7" fmla="*/ 420 h 420"/>
                    <a:gd name="T8" fmla="*/ 0 w 206"/>
                    <a:gd name="T9" fmla="*/ 11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6" h="420">
                      <a:moveTo>
                        <a:pt x="0" y="11"/>
                      </a:moveTo>
                      <a:lnTo>
                        <a:pt x="16" y="0"/>
                      </a:lnTo>
                      <a:lnTo>
                        <a:pt x="206" y="405"/>
                      </a:lnTo>
                      <a:lnTo>
                        <a:pt x="193" y="42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AD7A1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67" name="Freeform 1483"/>
                <p:cNvSpPr>
                  <a:spLocks/>
                </p:cNvSpPr>
                <p:nvPr/>
              </p:nvSpPr>
              <p:spPr bwMode="auto">
                <a:xfrm>
                  <a:off x="334" y="1970"/>
                  <a:ext cx="33" cy="63"/>
                </a:xfrm>
                <a:custGeom>
                  <a:avLst/>
                  <a:gdLst>
                    <a:gd name="T0" fmla="*/ 204 w 232"/>
                    <a:gd name="T1" fmla="*/ 444 h 444"/>
                    <a:gd name="T2" fmla="*/ 0 w 232"/>
                    <a:gd name="T3" fmla="*/ 5 h 444"/>
                    <a:gd name="T4" fmla="*/ 39 w 232"/>
                    <a:gd name="T5" fmla="*/ 0 h 444"/>
                    <a:gd name="T6" fmla="*/ 232 w 232"/>
                    <a:gd name="T7" fmla="*/ 409 h 444"/>
                    <a:gd name="T8" fmla="*/ 204 w 232"/>
                    <a:gd name="T9" fmla="*/ 444 h 4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2" h="444">
                      <a:moveTo>
                        <a:pt x="204" y="444"/>
                      </a:moveTo>
                      <a:lnTo>
                        <a:pt x="0" y="5"/>
                      </a:lnTo>
                      <a:lnTo>
                        <a:pt x="39" y="0"/>
                      </a:lnTo>
                      <a:lnTo>
                        <a:pt x="232" y="409"/>
                      </a:lnTo>
                      <a:lnTo>
                        <a:pt x="204" y="444"/>
                      </a:lnTo>
                      <a:close/>
                    </a:path>
                  </a:pathLst>
                </a:custGeom>
                <a:solidFill>
                  <a:srgbClr val="CC99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68" name="Freeform 1484"/>
                <p:cNvSpPr>
                  <a:spLocks/>
                </p:cNvSpPr>
                <p:nvPr/>
              </p:nvSpPr>
              <p:spPr bwMode="auto">
                <a:xfrm>
                  <a:off x="349" y="1947"/>
                  <a:ext cx="8" cy="2"/>
                </a:xfrm>
                <a:custGeom>
                  <a:avLst/>
                  <a:gdLst>
                    <a:gd name="T0" fmla="*/ 0 w 54"/>
                    <a:gd name="T1" fmla="*/ 15 h 15"/>
                    <a:gd name="T2" fmla="*/ 16 w 54"/>
                    <a:gd name="T3" fmla="*/ 4 h 15"/>
                    <a:gd name="T4" fmla="*/ 54 w 54"/>
                    <a:gd name="T5" fmla="*/ 0 h 15"/>
                    <a:gd name="T6" fmla="*/ 39 w 54"/>
                    <a:gd name="T7" fmla="*/ 11 h 15"/>
                    <a:gd name="T8" fmla="*/ 0 w 54"/>
                    <a:gd name="T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15">
                      <a:moveTo>
                        <a:pt x="0" y="15"/>
                      </a:moveTo>
                      <a:lnTo>
                        <a:pt x="16" y="4"/>
                      </a:lnTo>
                      <a:lnTo>
                        <a:pt x="54" y="0"/>
                      </a:lnTo>
                      <a:lnTo>
                        <a:pt x="39" y="11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66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69" name="Freeform 1485"/>
                <p:cNvSpPr>
                  <a:spLocks/>
                </p:cNvSpPr>
                <p:nvPr/>
              </p:nvSpPr>
              <p:spPr bwMode="auto">
                <a:xfrm>
                  <a:off x="355" y="1947"/>
                  <a:ext cx="29" cy="60"/>
                </a:xfrm>
                <a:custGeom>
                  <a:avLst/>
                  <a:gdLst>
                    <a:gd name="T0" fmla="*/ 0 w 206"/>
                    <a:gd name="T1" fmla="*/ 11 h 420"/>
                    <a:gd name="T2" fmla="*/ 15 w 206"/>
                    <a:gd name="T3" fmla="*/ 0 h 420"/>
                    <a:gd name="T4" fmla="*/ 206 w 206"/>
                    <a:gd name="T5" fmla="*/ 404 h 420"/>
                    <a:gd name="T6" fmla="*/ 192 w 206"/>
                    <a:gd name="T7" fmla="*/ 420 h 420"/>
                    <a:gd name="T8" fmla="*/ 0 w 206"/>
                    <a:gd name="T9" fmla="*/ 11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6" h="420">
                      <a:moveTo>
                        <a:pt x="0" y="11"/>
                      </a:moveTo>
                      <a:lnTo>
                        <a:pt x="15" y="0"/>
                      </a:lnTo>
                      <a:lnTo>
                        <a:pt x="206" y="404"/>
                      </a:lnTo>
                      <a:lnTo>
                        <a:pt x="192" y="42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AD7A1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70" name="Freeform 1486"/>
                <p:cNvSpPr>
                  <a:spLocks/>
                </p:cNvSpPr>
                <p:nvPr/>
              </p:nvSpPr>
              <p:spPr bwMode="auto">
                <a:xfrm>
                  <a:off x="349" y="1949"/>
                  <a:ext cx="33" cy="63"/>
                </a:xfrm>
                <a:custGeom>
                  <a:avLst/>
                  <a:gdLst>
                    <a:gd name="T0" fmla="*/ 204 w 231"/>
                    <a:gd name="T1" fmla="*/ 444 h 444"/>
                    <a:gd name="T2" fmla="*/ 0 w 231"/>
                    <a:gd name="T3" fmla="*/ 4 h 444"/>
                    <a:gd name="T4" fmla="*/ 39 w 231"/>
                    <a:gd name="T5" fmla="*/ 0 h 444"/>
                    <a:gd name="T6" fmla="*/ 231 w 231"/>
                    <a:gd name="T7" fmla="*/ 409 h 444"/>
                    <a:gd name="T8" fmla="*/ 204 w 231"/>
                    <a:gd name="T9" fmla="*/ 444 h 4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1" h="444">
                      <a:moveTo>
                        <a:pt x="204" y="444"/>
                      </a:moveTo>
                      <a:lnTo>
                        <a:pt x="0" y="4"/>
                      </a:lnTo>
                      <a:lnTo>
                        <a:pt x="39" y="0"/>
                      </a:lnTo>
                      <a:lnTo>
                        <a:pt x="231" y="409"/>
                      </a:lnTo>
                      <a:lnTo>
                        <a:pt x="204" y="444"/>
                      </a:lnTo>
                      <a:close/>
                    </a:path>
                  </a:pathLst>
                </a:custGeom>
                <a:solidFill>
                  <a:srgbClr val="CC99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71" name="Freeform 1487"/>
                <p:cNvSpPr>
                  <a:spLocks/>
                </p:cNvSpPr>
                <p:nvPr/>
              </p:nvSpPr>
              <p:spPr bwMode="auto">
                <a:xfrm>
                  <a:off x="318" y="1899"/>
                  <a:ext cx="537" cy="316"/>
                </a:xfrm>
                <a:custGeom>
                  <a:avLst/>
                  <a:gdLst>
                    <a:gd name="T0" fmla="*/ 3459 w 3754"/>
                    <a:gd name="T1" fmla="*/ 72 h 2215"/>
                    <a:gd name="T2" fmla="*/ 3491 w 3754"/>
                    <a:gd name="T3" fmla="*/ 181 h 2215"/>
                    <a:gd name="T4" fmla="*/ 3521 w 3754"/>
                    <a:gd name="T5" fmla="*/ 290 h 2215"/>
                    <a:gd name="T6" fmla="*/ 3549 w 3754"/>
                    <a:gd name="T7" fmla="*/ 399 h 2215"/>
                    <a:gd name="T8" fmla="*/ 3577 w 3754"/>
                    <a:gd name="T9" fmla="*/ 509 h 2215"/>
                    <a:gd name="T10" fmla="*/ 3604 w 3754"/>
                    <a:gd name="T11" fmla="*/ 618 h 2215"/>
                    <a:gd name="T12" fmla="*/ 3632 w 3754"/>
                    <a:gd name="T13" fmla="*/ 728 h 2215"/>
                    <a:gd name="T14" fmla="*/ 3660 w 3754"/>
                    <a:gd name="T15" fmla="*/ 837 h 2215"/>
                    <a:gd name="T16" fmla="*/ 3689 w 3754"/>
                    <a:gd name="T17" fmla="*/ 946 h 2215"/>
                    <a:gd name="T18" fmla="*/ 3720 w 3754"/>
                    <a:gd name="T19" fmla="*/ 1055 h 2215"/>
                    <a:gd name="T20" fmla="*/ 3754 w 3754"/>
                    <a:gd name="T21" fmla="*/ 1162 h 2215"/>
                    <a:gd name="T22" fmla="*/ 3711 w 3754"/>
                    <a:gd name="T23" fmla="*/ 1250 h 2215"/>
                    <a:gd name="T24" fmla="*/ 3667 w 3754"/>
                    <a:gd name="T25" fmla="*/ 1337 h 2215"/>
                    <a:gd name="T26" fmla="*/ 3624 w 3754"/>
                    <a:gd name="T27" fmla="*/ 1425 h 2215"/>
                    <a:gd name="T28" fmla="*/ 3581 w 3754"/>
                    <a:gd name="T29" fmla="*/ 1512 h 2215"/>
                    <a:gd name="T30" fmla="*/ 3538 w 3754"/>
                    <a:gd name="T31" fmla="*/ 1599 h 2215"/>
                    <a:gd name="T32" fmla="*/ 3326 w 3754"/>
                    <a:gd name="T33" fmla="*/ 1665 h 2215"/>
                    <a:gd name="T34" fmla="*/ 3028 w 3754"/>
                    <a:gd name="T35" fmla="*/ 1720 h 2215"/>
                    <a:gd name="T36" fmla="*/ 2731 w 3754"/>
                    <a:gd name="T37" fmla="*/ 1775 h 2215"/>
                    <a:gd name="T38" fmla="*/ 2434 w 3754"/>
                    <a:gd name="T39" fmla="*/ 1830 h 2215"/>
                    <a:gd name="T40" fmla="*/ 2137 w 3754"/>
                    <a:gd name="T41" fmla="*/ 1885 h 2215"/>
                    <a:gd name="T42" fmla="*/ 1840 w 3754"/>
                    <a:gd name="T43" fmla="*/ 1940 h 2215"/>
                    <a:gd name="T44" fmla="*/ 1541 w 3754"/>
                    <a:gd name="T45" fmla="*/ 1995 h 2215"/>
                    <a:gd name="T46" fmla="*/ 1244 w 3754"/>
                    <a:gd name="T47" fmla="*/ 2050 h 2215"/>
                    <a:gd name="T48" fmla="*/ 947 w 3754"/>
                    <a:gd name="T49" fmla="*/ 2105 h 2215"/>
                    <a:gd name="T50" fmla="*/ 649 w 3754"/>
                    <a:gd name="T51" fmla="*/ 2160 h 2215"/>
                    <a:gd name="T52" fmla="*/ 352 w 3754"/>
                    <a:gd name="T53" fmla="*/ 2215 h 2215"/>
                    <a:gd name="T54" fmla="*/ 319 w 3754"/>
                    <a:gd name="T55" fmla="*/ 2117 h 2215"/>
                    <a:gd name="T56" fmla="*/ 286 w 3754"/>
                    <a:gd name="T57" fmla="*/ 2020 h 2215"/>
                    <a:gd name="T58" fmla="*/ 253 w 3754"/>
                    <a:gd name="T59" fmla="*/ 1922 h 2215"/>
                    <a:gd name="T60" fmla="*/ 221 w 3754"/>
                    <a:gd name="T61" fmla="*/ 1825 h 2215"/>
                    <a:gd name="T62" fmla="*/ 188 w 3754"/>
                    <a:gd name="T63" fmla="*/ 1727 h 2215"/>
                    <a:gd name="T64" fmla="*/ 155 w 3754"/>
                    <a:gd name="T65" fmla="*/ 1630 h 2215"/>
                    <a:gd name="T66" fmla="*/ 121 w 3754"/>
                    <a:gd name="T67" fmla="*/ 1533 h 2215"/>
                    <a:gd name="T68" fmla="*/ 88 w 3754"/>
                    <a:gd name="T69" fmla="*/ 1435 h 2215"/>
                    <a:gd name="T70" fmla="*/ 55 w 3754"/>
                    <a:gd name="T71" fmla="*/ 1338 h 2215"/>
                    <a:gd name="T72" fmla="*/ 22 w 3754"/>
                    <a:gd name="T73" fmla="*/ 1240 h 2215"/>
                    <a:gd name="T74" fmla="*/ 22 w 3754"/>
                    <a:gd name="T75" fmla="*/ 1152 h 2215"/>
                    <a:gd name="T76" fmla="*/ 85 w 3754"/>
                    <a:gd name="T77" fmla="*/ 1084 h 2215"/>
                    <a:gd name="T78" fmla="*/ 147 w 3754"/>
                    <a:gd name="T79" fmla="*/ 1016 h 2215"/>
                    <a:gd name="T80" fmla="*/ 208 w 3754"/>
                    <a:gd name="T81" fmla="*/ 950 h 2215"/>
                    <a:gd name="T82" fmla="*/ 268 w 3754"/>
                    <a:gd name="T83" fmla="*/ 885 h 2215"/>
                    <a:gd name="T84" fmla="*/ 328 w 3754"/>
                    <a:gd name="T85" fmla="*/ 821 h 2215"/>
                    <a:gd name="T86" fmla="*/ 388 w 3754"/>
                    <a:gd name="T87" fmla="*/ 757 h 2215"/>
                    <a:gd name="T88" fmla="*/ 449 w 3754"/>
                    <a:gd name="T89" fmla="*/ 691 h 2215"/>
                    <a:gd name="T90" fmla="*/ 509 w 3754"/>
                    <a:gd name="T91" fmla="*/ 626 h 2215"/>
                    <a:gd name="T92" fmla="*/ 571 w 3754"/>
                    <a:gd name="T93" fmla="*/ 559 h 2215"/>
                    <a:gd name="T94" fmla="*/ 634 w 3754"/>
                    <a:gd name="T95" fmla="*/ 490 h 2215"/>
                    <a:gd name="T96" fmla="*/ 824 w 3754"/>
                    <a:gd name="T97" fmla="*/ 440 h 2215"/>
                    <a:gd name="T98" fmla="*/ 1082 w 3754"/>
                    <a:gd name="T99" fmla="*/ 399 h 2215"/>
                    <a:gd name="T100" fmla="*/ 1342 w 3754"/>
                    <a:gd name="T101" fmla="*/ 355 h 2215"/>
                    <a:gd name="T102" fmla="*/ 1605 w 3754"/>
                    <a:gd name="T103" fmla="*/ 311 h 2215"/>
                    <a:gd name="T104" fmla="*/ 1870 w 3754"/>
                    <a:gd name="T105" fmla="*/ 264 h 2215"/>
                    <a:gd name="T106" fmla="*/ 2134 w 3754"/>
                    <a:gd name="T107" fmla="*/ 218 h 2215"/>
                    <a:gd name="T108" fmla="*/ 2399 w 3754"/>
                    <a:gd name="T109" fmla="*/ 171 h 2215"/>
                    <a:gd name="T110" fmla="*/ 2662 w 3754"/>
                    <a:gd name="T111" fmla="*/ 126 h 2215"/>
                    <a:gd name="T112" fmla="*/ 2924 w 3754"/>
                    <a:gd name="T113" fmla="*/ 82 h 2215"/>
                    <a:gd name="T114" fmla="*/ 3182 w 3754"/>
                    <a:gd name="T115" fmla="*/ 40 h 2215"/>
                    <a:gd name="T116" fmla="*/ 3436 w 3754"/>
                    <a:gd name="T117" fmla="*/ 0 h 2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754" h="2215">
                      <a:moveTo>
                        <a:pt x="3436" y="0"/>
                      </a:moveTo>
                      <a:lnTo>
                        <a:pt x="3448" y="37"/>
                      </a:lnTo>
                      <a:lnTo>
                        <a:pt x="3459" y="72"/>
                      </a:lnTo>
                      <a:lnTo>
                        <a:pt x="3471" y="108"/>
                      </a:lnTo>
                      <a:lnTo>
                        <a:pt x="3481" y="145"/>
                      </a:lnTo>
                      <a:lnTo>
                        <a:pt x="3491" y="181"/>
                      </a:lnTo>
                      <a:lnTo>
                        <a:pt x="3502" y="217"/>
                      </a:lnTo>
                      <a:lnTo>
                        <a:pt x="3512" y="253"/>
                      </a:lnTo>
                      <a:lnTo>
                        <a:pt x="3521" y="290"/>
                      </a:lnTo>
                      <a:lnTo>
                        <a:pt x="3531" y="326"/>
                      </a:lnTo>
                      <a:lnTo>
                        <a:pt x="3540" y="362"/>
                      </a:lnTo>
                      <a:lnTo>
                        <a:pt x="3549" y="399"/>
                      </a:lnTo>
                      <a:lnTo>
                        <a:pt x="3559" y="435"/>
                      </a:lnTo>
                      <a:lnTo>
                        <a:pt x="3568" y="471"/>
                      </a:lnTo>
                      <a:lnTo>
                        <a:pt x="3577" y="509"/>
                      </a:lnTo>
                      <a:lnTo>
                        <a:pt x="3587" y="545"/>
                      </a:lnTo>
                      <a:lnTo>
                        <a:pt x="3596" y="581"/>
                      </a:lnTo>
                      <a:lnTo>
                        <a:pt x="3604" y="618"/>
                      </a:lnTo>
                      <a:lnTo>
                        <a:pt x="3613" y="654"/>
                      </a:lnTo>
                      <a:lnTo>
                        <a:pt x="3623" y="691"/>
                      </a:lnTo>
                      <a:lnTo>
                        <a:pt x="3632" y="728"/>
                      </a:lnTo>
                      <a:lnTo>
                        <a:pt x="3641" y="764"/>
                      </a:lnTo>
                      <a:lnTo>
                        <a:pt x="3651" y="800"/>
                      </a:lnTo>
                      <a:lnTo>
                        <a:pt x="3660" y="837"/>
                      </a:lnTo>
                      <a:lnTo>
                        <a:pt x="3669" y="873"/>
                      </a:lnTo>
                      <a:lnTo>
                        <a:pt x="3679" y="909"/>
                      </a:lnTo>
                      <a:lnTo>
                        <a:pt x="3689" y="946"/>
                      </a:lnTo>
                      <a:lnTo>
                        <a:pt x="3699" y="982"/>
                      </a:lnTo>
                      <a:lnTo>
                        <a:pt x="3710" y="1018"/>
                      </a:lnTo>
                      <a:lnTo>
                        <a:pt x="3720" y="1055"/>
                      </a:lnTo>
                      <a:lnTo>
                        <a:pt x="3731" y="1091"/>
                      </a:lnTo>
                      <a:lnTo>
                        <a:pt x="3743" y="1126"/>
                      </a:lnTo>
                      <a:lnTo>
                        <a:pt x="3754" y="1162"/>
                      </a:lnTo>
                      <a:lnTo>
                        <a:pt x="3740" y="1192"/>
                      </a:lnTo>
                      <a:lnTo>
                        <a:pt x="3725" y="1221"/>
                      </a:lnTo>
                      <a:lnTo>
                        <a:pt x="3711" y="1250"/>
                      </a:lnTo>
                      <a:lnTo>
                        <a:pt x="3696" y="1279"/>
                      </a:lnTo>
                      <a:lnTo>
                        <a:pt x="3682" y="1308"/>
                      </a:lnTo>
                      <a:lnTo>
                        <a:pt x="3667" y="1337"/>
                      </a:lnTo>
                      <a:lnTo>
                        <a:pt x="3653" y="1366"/>
                      </a:lnTo>
                      <a:lnTo>
                        <a:pt x="3638" y="1395"/>
                      </a:lnTo>
                      <a:lnTo>
                        <a:pt x="3624" y="1425"/>
                      </a:lnTo>
                      <a:lnTo>
                        <a:pt x="3609" y="1454"/>
                      </a:lnTo>
                      <a:lnTo>
                        <a:pt x="3595" y="1483"/>
                      </a:lnTo>
                      <a:lnTo>
                        <a:pt x="3581" y="1512"/>
                      </a:lnTo>
                      <a:lnTo>
                        <a:pt x="3567" y="1541"/>
                      </a:lnTo>
                      <a:lnTo>
                        <a:pt x="3552" y="1570"/>
                      </a:lnTo>
                      <a:lnTo>
                        <a:pt x="3538" y="1599"/>
                      </a:lnTo>
                      <a:lnTo>
                        <a:pt x="3523" y="1628"/>
                      </a:lnTo>
                      <a:lnTo>
                        <a:pt x="3424" y="1647"/>
                      </a:lnTo>
                      <a:lnTo>
                        <a:pt x="3326" y="1665"/>
                      </a:lnTo>
                      <a:lnTo>
                        <a:pt x="3226" y="1683"/>
                      </a:lnTo>
                      <a:lnTo>
                        <a:pt x="3127" y="1702"/>
                      </a:lnTo>
                      <a:lnTo>
                        <a:pt x="3028" y="1720"/>
                      </a:lnTo>
                      <a:lnTo>
                        <a:pt x="2929" y="1738"/>
                      </a:lnTo>
                      <a:lnTo>
                        <a:pt x="2830" y="1756"/>
                      </a:lnTo>
                      <a:lnTo>
                        <a:pt x="2731" y="1775"/>
                      </a:lnTo>
                      <a:lnTo>
                        <a:pt x="2632" y="1793"/>
                      </a:lnTo>
                      <a:lnTo>
                        <a:pt x="2533" y="1811"/>
                      </a:lnTo>
                      <a:lnTo>
                        <a:pt x="2434" y="1830"/>
                      </a:lnTo>
                      <a:lnTo>
                        <a:pt x="2334" y="1848"/>
                      </a:lnTo>
                      <a:lnTo>
                        <a:pt x="2236" y="1866"/>
                      </a:lnTo>
                      <a:lnTo>
                        <a:pt x="2137" y="1885"/>
                      </a:lnTo>
                      <a:lnTo>
                        <a:pt x="2037" y="1903"/>
                      </a:lnTo>
                      <a:lnTo>
                        <a:pt x="1938" y="1921"/>
                      </a:lnTo>
                      <a:lnTo>
                        <a:pt x="1840" y="1940"/>
                      </a:lnTo>
                      <a:lnTo>
                        <a:pt x="1740" y="1958"/>
                      </a:lnTo>
                      <a:lnTo>
                        <a:pt x="1641" y="1977"/>
                      </a:lnTo>
                      <a:lnTo>
                        <a:pt x="1541" y="1995"/>
                      </a:lnTo>
                      <a:lnTo>
                        <a:pt x="1443" y="2013"/>
                      </a:lnTo>
                      <a:lnTo>
                        <a:pt x="1344" y="2032"/>
                      </a:lnTo>
                      <a:lnTo>
                        <a:pt x="1244" y="2050"/>
                      </a:lnTo>
                      <a:lnTo>
                        <a:pt x="1145" y="2068"/>
                      </a:lnTo>
                      <a:lnTo>
                        <a:pt x="1047" y="2087"/>
                      </a:lnTo>
                      <a:lnTo>
                        <a:pt x="947" y="2105"/>
                      </a:lnTo>
                      <a:lnTo>
                        <a:pt x="848" y="2123"/>
                      </a:lnTo>
                      <a:lnTo>
                        <a:pt x="749" y="2141"/>
                      </a:lnTo>
                      <a:lnTo>
                        <a:pt x="649" y="2160"/>
                      </a:lnTo>
                      <a:lnTo>
                        <a:pt x="551" y="2178"/>
                      </a:lnTo>
                      <a:lnTo>
                        <a:pt x="452" y="2196"/>
                      </a:lnTo>
                      <a:lnTo>
                        <a:pt x="352" y="2215"/>
                      </a:lnTo>
                      <a:lnTo>
                        <a:pt x="341" y="2183"/>
                      </a:lnTo>
                      <a:lnTo>
                        <a:pt x="331" y="2149"/>
                      </a:lnTo>
                      <a:lnTo>
                        <a:pt x="319" y="2117"/>
                      </a:lnTo>
                      <a:lnTo>
                        <a:pt x="309" y="2085"/>
                      </a:lnTo>
                      <a:lnTo>
                        <a:pt x="297" y="2052"/>
                      </a:lnTo>
                      <a:lnTo>
                        <a:pt x="286" y="2020"/>
                      </a:lnTo>
                      <a:lnTo>
                        <a:pt x="276" y="1987"/>
                      </a:lnTo>
                      <a:lnTo>
                        <a:pt x="264" y="1955"/>
                      </a:lnTo>
                      <a:lnTo>
                        <a:pt x="253" y="1922"/>
                      </a:lnTo>
                      <a:lnTo>
                        <a:pt x="243" y="1890"/>
                      </a:lnTo>
                      <a:lnTo>
                        <a:pt x="231" y="1858"/>
                      </a:lnTo>
                      <a:lnTo>
                        <a:pt x="221" y="1825"/>
                      </a:lnTo>
                      <a:lnTo>
                        <a:pt x="209" y="1792"/>
                      </a:lnTo>
                      <a:lnTo>
                        <a:pt x="198" y="1760"/>
                      </a:lnTo>
                      <a:lnTo>
                        <a:pt x="188" y="1727"/>
                      </a:lnTo>
                      <a:lnTo>
                        <a:pt x="176" y="1695"/>
                      </a:lnTo>
                      <a:lnTo>
                        <a:pt x="165" y="1663"/>
                      </a:lnTo>
                      <a:lnTo>
                        <a:pt x="155" y="1630"/>
                      </a:lnTo>
                      <a:lnTo>
                        <a:pt x="143" y="1597"/>
                      </a:lnTo>
                      <a:lnTo>
                        <a:pt x="132" y="1565"/>
                      </a:lnTo>
                      <a:lnTo>
                        <a:pt x="121" y="1533"/>
                      </a:lnTo>
                      <a:lnTo>
                        <a:pt x="110" y="1500"/>
                      </a:lnTo>
                      <a:lnTo>
                        <a:pt x="100" y="1468"/>
                      </a:lnTo>
                      <a:lnTo>
                        <a:pt x="88" y="1435"/>
                      </a:lnTo>
                      <a:lnTo>
                        <a:pt x="77" y="1403"/>
                      </a:lnTo>
                      <a:lnTo>
                        <a:pt x="67" y="1370"/>
                      </a:lnTo>
                      <a:lnTo>
                        <a:pt x="55" y="1338"/>
                      </a:lnTo>
                      <a:lnTo>
                        <a:pt x="44" y="1306"/>
                      </a:lnTo>
                      <a:lnTo>
                        <a:pt x="34" y="1274"/>
                      </a:lnTo>
                      <a:lnTo>
                        <a:pt x="22" y="1240"/>
                      </a:lnTo>
                      <a:lnTo>
                        <a:pt x="12" y="1208"/>
                      </a:lnTo>
                      <a:lnTo>
                        <a:pt x="0" y="1176"/>
                      </a:lnTo>
                      <a:lnTo>
                        <a:pt x="22" y="1152"/>
                      </a:lnTo>
                      <a:lnTo>
                        <a:pt x="43" y="1129"/>
                      </a:lnTo>
                      <a:lnTo>
                        <a:pt x="65" y="1106"/>
                      </a:lnTo>
                      <a:lnTo>
                        <a:pt x="85" y="1084"/>
                      </a:lnTo>
                      <a:lnTo>
                        <a:pt x="106" y="1061"/>
                      </a:lnTo>
                      <a:lnTo>
                        <a:pt x="127" y="1038"/>
                      </a:lnTo>
                      <a:lnTo>
                        <a:pt x="147" y="1016"/>
                      </a:lnTo>
                      <a:lnTo>
                        <a:pt x="168" y="993"/>
                      </a:lnTo>
                      <a:lnTo>
                        <a:pt x="188" y="972"/>
                      </a:lnTo>
                      <a:lnTo>
                        <a:pt x="208" y="950"/>
                      </a:lnTo>
                      <a:lnTo>
                        <a:pt x="228" y="928"/>
                      </a:lnTo>
                      <a:lnTo>
                        <a:pt x="249" y="906"/>
                      </a:lnTo>
                      <a:lnTo>
                        <a:pt x="268" y="885"/>
                      </a:lnTo>
                      <a:lnTo>
                        <a:pt x="288" y="864"/>
                      </a:lnTo>
                      <a:lnTo>
                        <a:pt x="309" y="842"/>
                      </a:lnTo>
                      <a:lnTo>
                        <a:pt x="328" y="821"/>
                      </a:lnTo>
                      <a:lnTo>
                        <a:pt x="348" y="799"/>
                      </a:lnTo>
                      <a:lnTo>
                        <a:pt x="368" y="777"/>
                      </a:lnTo>
                      <a:lnTo>
                        <a:pt x="388" y="757"/>
                      </a:lnTo>
                      <a:lnTo>
                        <a:pt x="408" y="735"/>
                      </a:lnTo>
                      <a:lnTo>
                        <a:pt x="428" y="713"/>
                      </a:lnTo>
                      <a:lnTo>
                        <a:pt x="449" y="691"/>
                      </a:lnTo>
                      <a:lnTo>
                        <a:pt x="468" y="670"/>
                      </a:lnTo>
                      <a:lnTo>
                        <a:pt x="489" y="648"/>
                      </a:lnTo>
                      <a:lnTo>
                        <a:pt x="509" y="626"/>
                      </a:lnTo>
                      <a:lnTo>
                        <a:pt x="529" y="603"/>
                      </a:lnTo>
                      <a:lnTo>
                        <a:pt x="550" y="581"/>
                      </a:lnTo>
                      <a:lnTo>
                        <a:pt x="571" y="559"/>
                      </a:lnTo>
                      <a:lnTo>
                        <a:pt x="591" y="536"/>
                      </a:lnTo>
                      <a:lnTo>
                        <a:pt x="613" y="513"/>
                      </a:lnTo>
                      <a:lnTo>
                        <a:pt x="634" y="490"/>
                      </a:lnTo>
                      <a:lnTo>
                        <a:pt x="656" y="466"/>
                      </a:lnTo>
                      <a:lnTo>
                        <a:pt x="739" y="454"/>
                      </a:lnTo>
                      <a:lnTo>
                        <a:pt x="824" y="440"/>
                      </a:lnTo>
                      <a:lnTo>
                        <a:pt x="910" y="427"/>
                      </a:lnTo>
                      <a:lnTo>
                        <a:pt x="995" y="413"/>
                      </a:lnTo>
                      <a:lnTo>
                        <a:pt x="1082" y="399"/>
                      </a:lnTo>
                      <a:lnTo>
                        <a:pt x="1168" y="384"/>
                      </a:lnTo>
                      <a:lnTo>
                        <a:pt x="1255" y="370"/>
                      </a:lnTo>
                      <a:lnTo>
                        <a:pt x="1342" y="355"/>
                      </a:lnTo>
                      <a:lnTo>
                        <a:pt x="1430" y="341"/>
                      </a:lnTo>
                      <a:lnTo>
                        <a:pt x="1517" y="325"/>
                      </a:lnTo>
                      <a:lnTo>
                        <a:pt x="1605" y="311"/>
                      </a:lnTo>
                      <a:lnTo>
                        <a:pt x="1693" y="295"/>
                      </a:lnTo>
                      <a:lnTo>
                        <a:pt x="1781" y="279"/>
                      </a:lnTo>
                      <a:lnTo>
                        <a:pt x="1870" y="264"/>
                      </a:lnTo>
                      <a:lnTo>
                        <a:pt x="1957" y="248"/>
                      </a:lnTo>
                      <a:lnTo>
                        <a:pt x="2046" y="233"/>
                      </a:lnTo>
                      <a:lnTo>
                        <a:pt x="2134" y="218"/>
                      </a:lnTo>
                      <a:lnTo>
                        <a:pt x="2222" y="203"/>
                      </a:lnTo>
                      <a:lnTo>
                        <a:pt x="2311" y="187"/>
                      </a:lnTo>
                      <a:lnTo>
                        <a:pt x="2399" y="171"/>
                      </a:lnTo>
                      <a:lnTo>
                        <a:pt x="2487" y="156"/>
                      </a:lnTo>
                      <a:lnTo>
                        <a:pt x="2575" y="141"/>
                      </a:lnTo>
                      <a:lnTo>
                        <a:pt x="2662" y="126"/>
                      </a:lnTo>
                      <a:lnTo>
                        <a:pt x="2750" y="111"/>
                      </a:lnTo>
                      <a:lnTo>
                        <a:pt x="2837" y="97"/>
                      </a:lnTo>
                      <a:lnTo>
                        <a:pt x="2924" y="82"/>
                      </a:lnTo>
                      <a:lnTo>
                        <a:pt x="3010" y="68"/>
                      </a:lnTo>
                      <a:lnTo>
                        <a:pt x="3097" y="53"/>
                      </a:lnTo>
                      <a:lnTo>
                        <a:pt x="3182" y="40"/>
                      </a:lnTo>
                      <a:lnTo>
                        <a:pt x="3268" y="26"/>
                      </a:lnTo>
                      <a:lnTo>
                        <a:pt x="3353" y="13"/>
                      </a:lnTo>
                      <a:lnTo>
                        <a:pt x="3436" y="0"/>
                      </a:lnTo>
                      <a:close/>
                    </a:path>
                  </a:pathLst>
                </a:custGeom>
                <a:solidFill>
                  <a:srgbClr val="CC99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72" name="Freeform 1488"/>
                <p:cNvSpPr>
                  <a:spLocks/>
                </p:cNvSpPr>
                <p:nvPr/>
              </p:nvSpPr>
              <p:spPr bwMode="auto">
                <a:xfrm>
                  <a:off x="369" y="2055"/>
                  <a:ext cx="484" cy="202"/>
                </a:xfrm>
                <a:custGeom>
                  <a:avLst/>
                  <a:gdLst>
                    <a:gd name="T0" fmla="*/ 3153 w 3394"/>
                    <a:gd name="T1" fmla="*/ 525 h 1415"/>
                    <a:gd name="T2" fmla="*/ 3335 w 3394"/>
                    <a:gd name="T3" fmla="*/ 0 h 1415"/>
                    <a:gd name="T4" fmla="*/ 3054 w 3394"/>
                    <a:gd name="T5" fmla="*/ 347 h 1415"/>
                    <a:gd name="T6" fmla="*/ 2965 w 3394"/>
                    <a:gd name="T7" fmla="*/ 364 h 1415"/>
                    <a:gd name="T8" fmla="*/ 2876 w 3394"/>
                    <a:gd name="T9" fmla="*/ 382 h 1415"/>
                    <a:gd name="T10" fmla="*/ 2787 w 3394"/>
                    <a:gd name="T11" fmla="*/ 398 h 1415"/>
                    <a:gd name="T12" fmla="*/ 2699 w 3394"/>
                    <a:gd name="T13" fmla="*/ 415 h 1415"/>
                    <a:gd name="T14" fmla="*/ 2610 w 3394"/>
                    <a:gd name="T15" fmla="*/ 432 h 1415"/>
                    <a:gd name="T16" fmla="*/ 2522 w 3394"/>
                    <a:gd name="T17" fmla="*/ 448 h 1415"/>
                    <a:gd name="T18" fmla="*/ 2434 w 3394"/>
                    <a:gd name="T19" fmla="*/ 465 h 1415"/>
                    <a:gd name="T20" fmla="*/ 2348 w 3394"/>
                    <a:gd name="T21" fmla="*/ 481 h 1415"/>
                    <a:gd name="T22" fmla="*/ 2260 w 3394"/>
                    <a:gd name="T23" fmla="*/ 498 h 1415"/>
                    <a:gd name="T24" fmla="*/ 2172 w 3394"/>
                    <a:gd name="T25" fmla="*/ 515 h 1415"/>
                    <a:gd name="T26" fmla="*/ 2083 w 3394"/>
                    <a:gd name="T27" fmla="*/ 531 h 1415"/>
                    <a:gd name="T28" fmla="*/ 1995 w 3394"/>
                    <a:gd name="T29" fmla="*/ 549 h 1415"/>
                    <a:gd name="T30" fmla="*/ 1906 w 3394"/>
                    <a:gd name="T31" fmla="*/ 566 h 1415"/>
                    <a:gd name="T32" fmla="*/ 1817 w 3394"/>
                    <a:gd name="T33" fmla="*/ 582 h 1415"/>
                    <a:gd name="T34" fmla="*/ 1728 w 3394"/>
                    <a:gd name="T35" fmla="*/ 600 h 1415"/>
                    <a:gd name="T36" fmla="*/ 1632 w 3394"/>
                    <a:gd name="T37" fmla="*/ 618 h 1415"/>
                    <a:gd name="T38" fmla="*/ 1531 w 3394"/>
                    <a:gd name="T39" fmla="*/ 639 h 1415"/>
                    <a:gd name="T40" fmla="*/ 1429 w 3394"/>
                    <a:gd name="T41" fmla="*/ 659 h 1415"/>
                    <a:gd name="T42" fmla="*/ 1325 w 3394"/>
                    <a:gd name="T43" fmla="*/ 679 h 1415"/>
                    <a:gd name="T44" fmla="*/ 1220 w 3394"/>
                    <a:gd name="T45" fmla="*/ 698 h 1415"/>
                    <a:gd name="T46" fmla="*/ 1116 w 3394"/>
                    <a:gd name="T47" fmla="*/ 718 h 1415"/>
                    <a:gd name="T48" fmla="*/ 1010 w 3394"/>
                    <a:gd name="T49" fmla="*/ 737 h 1415"/>
                    <a:gd name="T50" fmla="*/ 904 w 3394"/>
                    <a:gd name="T51" fmla="*/ 755 h 1415"/>
                    <a:gd name="T52" fmla="*/ 798 w 3394"/>
                    <a:gd name="T53" fmla="*/ 775 h 1415"/>
                    <a:gd name="T54" fmla="*/ 692 w 3394"/>
                    <a:gd name="T55" fmla="*/ 794 h 1415"/>
                    <a:gd name="T56" fmla="*/ 585 w 3394"/>
                    <a:gd name="T57" fmla="*/ 812 h 1415"/>
                    <a:gd name="T58" fmla="*/ 477 w 3394"/>
                    <a:gd name="T59" fmla="*/ 831 h 1415"/>
                    <a:gd name="T60" fmla="*/ 371 w 3394"/>
                    <a:gd name="T61" fmla="*/ 850 h 1415"/>
                    <a:gd name="T62" fmla="*/ 265 w 3394"/>
                    <a:gd name="T63" fmla="*/ 869 h 1415"/>
                    <a:gd name="T64" fmla="*/ 159 w 3394"/>
                    <a:gd name="T65" fmla="*/ 887 h 1415"/>
                    <a:gd name="T66" fmla="*/ 53 w 3394"/>
                    <a:gd name="T67" fmla="*/ 907 h 1415"/>
                    <a:gd name="T68" fmla="*/ 12 w 3394"/>
                    <a:gd name="T69" fmla="*/ 998 h 1415"/>
                    <a:gd name="T70" fmla="*/ 440 w 3394"/>
                    <a:gd name="T71" fmla="*/ 1069 h 1415"/>
                    <a:gd name="T72" fmla="*/ 2227 w 3394"/>
                    <a:gd name="T73" fmla="*/ 1136 h 1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394" h="1415">
                      <a:moveTo>
                        <a:pt x="2327" y="710"/>
                      </a:moveTo>
                      <a:lnTo>
                        <a:pt x="3153" y="525"/>
                      </a:lnTo>
                      <a:lnTo>
                        <a:pt x="3394" y="270"/>
                      </a:lnTo>
                      <a:lnTo>
                        <a:pt x="3335" y="0"/>
                      </a:lnTo>
                      <a:lnTo>
                        <a:pt x="3099" y="338"/>
                      </a:lnTo>
                      <a:lnTo>
                        <a:pt x="3054" y="347"/>
                      </a:lnTo>
                      <a:lnTo>
                        <a:pt x="3010" y="356"/>
                      </a:lnTo>
                      <a:lnTo>
                        <a:pt x="2965" y="364"/>
                      </a:lnTo>
                      <a:lnTo>
                        <a:pt x="2921" y="373"/>
                      </a:lnTo>
                      <a:lnTo>
                        <a:pt x="2876" y="382"/>
                      </a:lnTo>
                      <a:lnTo>
                        <a:pt x="2832" y="390"/>
                      </a:lnTo>
                      <a:lnTo>
                        <a:pt x="2787" y="398"/>
                      </a:lnTo>
                      <a:lnTo>
                        <a:pt x="2743" y="407"/>
                      </a:lnTo>
                      <a:lnTo>
                        <a:pt x="2699" y="415"/>
                      </a:lnTo>
                      <a:lnTo>
                        <a:pt x="2655" y="423"/>
                      </a:lnTo>
                      <a:lnTo>
                        <a:pt x="2610" y="432"/>
                      </a:lnTo>
                      <a:lnTo>
                        <a:pt x="2567" y="440"/>
                      </a:lnTo>
                      <a:lnTo>
                        <a:pt x="2522" y="448"/>
                      </a:lnTo>
                      <a:lnTo>
                        <a:pt x="2479" y="457"/>
                      </a:lnTo>
                      <a:lnTo>
                        <a:pt x="2434" y="465"/>
                      </a:lnTo>
                      <a:lnTo>
                        <a:pt x="2391" y="473"/>
                      </a:lnTo>
                      <a:lnTo>
                        <a:pt x="2348" y="481"/>
                      </a:lnTo>
                      <a:lnTo>
                        <a:pt x="2303" y="490"/>
                      </a:lnTo>
                      <a:lnTo>
                        <a:pt x="2260" y="498"/>
                      </a:lnTo>
                      <a:lnTo>
                        <a:pt x="2215" y="506"/>
                      </a:lnTo>
                      <a:lnTo>
                        <a:pt x="2172" y="515"/>
                      </a:lnTo>
                      <a:lnTo>
                        <a:pt x="2127" y="523"/>
                      </a:lnTo>
                      <a:lnTo>
                        <a:pt x="2083" y="531"/>
                      </a:lnTo>
                      <a:lnTo>
                        <a:pt x="2039" y="540"/>
                      </a:lnTo>
                      <a:lnTo>
                        <a:pt x="1995" y="549"/>
                      </a:lnTo>
                      <a:lnTo>
                        <a:pt x="1950" y="557"/>
                      </a:lnTo>
                      <a:lnTo>
                        <a:pt x="1906" y="566"/>
                      </a:lnTo>
                      <a:lnTo>
                        <a:pt x="1861" y="574"/>
                      </a:lnTo>
                      <a:lnTo>
                        <a:pt x="1817" y="582"/>
                      </a:lnTo>
                      <a:lnTo>
                        <a:pt x="1772" y="590"/>
                      </a:lnTo>
                      <a:lnTo>
                        <a:pt x="1728" y="600"/>
                      </a:lnTo>
                      <a:lnTo>
                        <a:pt x="1683" y="608"/>
                      </a:lnTo>
                      <a:lnTo>
                        <a:pt x="1632" y="618"/>
                      </a:lnTo>
                      <a:lnTo>
                        <a:pt x="1582" y="629"/>
                      </a:lnTo>
                      <a:lnTo>
                        <a:pt x="1531" y="639"/>
                      </a:lnTo>
                      <a:lnTo>
                        <a:pt x="1480" y="650"/>
                      </a:lnTo>
                      <a:lnTo>
                        <a:pt x="1429" y="659"/>
                      </a:lnTo>
                      <a:lnTo>
                        <a:pt x="1377" y="669"/>
                      </a:lnTo>
                      <a:lnTo>
                        <a:pt x="1325" y="679"/>
                      </a:lnTo>
                      <a:lnTo>
                        <a:pt x="1273" y="689"/>
                      </a:lnTo>
                      <a:lnTo>
                        <a:pt x="1220" y="698"/>
                      </a:lnTo>
                      <a:lnTo>
                        <a:pt x="1169" y="709"/>
                      </a:lnTo>
                      <a:lnTo>
                        <a:pt x="1116" y="718"/>
                      </a:lnTo>
                      <a:lnTo>
                        <a:pt x="1063" y="727"/>
                      </a:lnTo>
                      <a:lnTo>
                        <a:pt x="1010" y="737"/>
                      </a:lnTo>
                      <a:lnTo>
                        <a:pt x="958" y="746"/>
                      </a:lnTo>
                      <a:lnTo>
                        <a:pt x="904" y="755"/>
                      </a:lnTo>
                      <a:lnTo>
                        <a:pt x="851" y="765"/>
                      </a:lnTo>
                      <a:lnTo>
                        <a:pt x="798" y="775"/>
                      </a:lnTo>
                      <a:lnTo>
                        <a:pt x="744" y="784"/>
                      </a:lnTo>
                      <a:lnTo>
                        <a:pt x="692" y="794"/>
                      </a:lnTo>
                      <a:lnTo>
                        <a:pt x="638" y="803"/>
                      </a:lnTo>
                      <a:lnTo>
                        <a:pt x="585" y="812"/>
                      </a:lnTo>
                      <a:lnTo>
                        <a:pt x="531" y="822"/>
                      </a:lnTo>
                      <a:lnTo>
                        <a:pt x="477" y="831"/>
                      </a:lnTo>
                      <a:lnTo>
                        <a:pt x="425" y="841"/>
                      </a:lnTo>
                      <a:lnTo>
                        <a:pt x="371" y="850"/>
                      </a:lnTo>
                      <a:lnTo>
                        <a:pt x="318" y="859"/>
                      </a:lnTo>
                      <a:lnTo>
                        <a:pt x="265" y="869"/>
                      </a:lnTo>
                      <a:lnTo>
                        <a:pt x="211" y="878"/>
                      </a:lnTo>
                      <a:lnTo>
                        <a:pt x="159" y="887"/>
                      </a:lnTo>
                      <a:lnTo>
                        <a:pt x="106" y="897"/>
                      </a:lnTo>
                      <a:lnTo>
                        <a:pt x="53" y="907"/>
                      </a:lnTo>
                      <a:lnTo>
                        <a:pt x="0" y="916"/>
                      </a:lnTo>
                      <a:lnTo>
                        <a:pt x="12" y="998"/>
                      </a:lnTo>
                      <a:lnTo>
                        <a:pt x="412" y="963"/>
                      </a:lnTo>
                      <a:lnTo>
                        <a:pt x="440" y="1069"/>
                      </a:lnTo>
                      <a:lnTo>
                        <a:pt x="505" y="1415"/>
                      </a:lnTo>
                      <a:lnTo>
                        <a:pt x="2227" y="1136"/>
                      </a:lnTo>
                      <a:lnTo>
                        <a:pt x="2327" y="710"/>
                      </a:lnTo>
                      <a:close/>
                    </a:path>
                  </a:pathLst>
                </a:custGeom>
                <a:solidFill>
                  <a:srgbClr val="66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73" name="Freeform 1489"/>
                <p:cNvSpPr>
                  <a:spLocks/>
                </p:cNvSpPr>
                <p:nvPr/>
              </p:nvSpPr>
              <p:spPr bwMode="auto">
                <a:xfrm>
                  <a:off x="701" y="2129"/>
                  <a:ext cx="119" cy="28"/>
                </a:xfrm>
                <a:custGeom>
                  <a:avLst/>
                  <a:gdLst>
                    <a:gd name="T0" fmla="*/ 823 w 833"/>
                    <a:gd name="T1" fmla="*/ 2 h 197"/>
                    <a:gd name="T2" fmla="*/ 826 w 833"/>
                    <a:gd name="T3" fmla="*/ 0 h 197"/>
                    <a:gd name="T4" fmla="*/ 0 w 833"/>
                    <a:gd name="T5" fmla="*/ 185 h 197"/>
                    <a:gd name="T6" fmla="*/ 2 w 833"/>
                    <a:gd name="T7" fmla="*/ 197 h 197"/>
                    <a:gd name="T8" fmla="*/ 828 w 833"/>
                    <a:gd name="T9" fmla="*/ 12 h 197"/>
                    <a:gd name="T10" fmla="*/ 831 w 833"/>
                    <a:gd name="T11" fmla="*/ 10 h 197"/>
                    <a:gd name="T12" fmla="*/ 828 w 833"/>
                    <a:gd name="T13" fmla="*/ 12 h 197"/>
                    <a:gd name="T14" fmla="*/ 832 w 833"/>
                    <a:gd name="T15" fmla="*/ 10 h 197"/>
                    <a:gd name="T16" fmla="*/ 833 w 833"/>
                    <a:gd name="T17" fmla="*/ 5 h 197"/>
                    <a:gd name="T18" fmla="*/ 831 w 833"/>
                    <a:gd name="T19" fmla="*/ 1 h 197"/>
                    <a:gd name="T20" fmla="*/ 826 w 833"/>
                    <a:gd name="T21" fmla="*/ 0 h 197"/>
                    <a:gd name="T22" fmla="*/ 823 w 833"/>
                    <a:gd name="T23" fmla="*/ 2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33" h="197">
                      <a:moveTo>
                        <a:pt x="823" y="2"/>
                      </a:moveTo>
                      <a:lnTo>
                        <a:pt x="826" y="0"/>
                      </a:lnTo>
                      <a:lnTo>
                        <a:pt x="0" y="185"/>
                      </a:lnTo>
                      <a:lnTo>
                        <a:pt x="2" y="197"/>
                      </a:lnTo>
                      <a:lnTo>
                        <a:pt x="828" y="12"/>
                      </a:lnTo>
                      <a:lnTo>
                        <a:pt x="831" y="10"/>
                      </a:lnTo>
                      <a:lnTo>
                        <a:pt x="828" y="12"/>
                      </a:lnTo>
                      <a:lnTo>
                        <a:pt x="832" y="10"/>
                      </a:lnTo>
                      <a:lnTo>
                        <a:pt x="833" y="5"/>
                      </a:lnTo>
                      <a:lnTo>
                        <a:pt x="831" y="1"/>
                      </a:lnTo>
                      <a:lnTo>
                        <a:pt x="826" y="0"/>
                      </a:lnTo>
                      <a:lnTo>
                        <a:pt x="823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74" name="Freeform 1490"/>
                <p:cNvSpPr>
                  <a:spLocks/>
                </p:cNvSpPr>
                <p:nvPr/>
              </p:nvSpPr>
              <p:spPr bwMode="auto">
                <a:xfrm>
                  <a:off x="818" y="2093"/>
                  <a:ext cx="36" cy="38"/>
                </a:xfrm>
                <a:custGeom>
                  <a:avLst/>
                  <a:gdLst>
                    <a:gd name="T0" fmla="*/ 239 w 251"/>
                    <a:gd name="T1" fmla="*/ 7 h 265"/>
                    <a:gd name="T2" fmla="*/ 241 w 251"/>
                    <a:gd name="T3" fmla="*/ 2 h 265"/>
                    <a:gd name="T4" fmla="*/ 0 w 251"/>
                    <a:gd name="T5" fmla="*/ 257 h 265"/>
                    <a:gd name="T6" fmla="*/ 8 w 251"/>
                    <a:gd name="T7" fmla="*/ 265 h 265"/>
                    <a:gd name="T8" fmla="*/ 249 w 251"/>
                    <a:gd name="T9" fmla="*/ 10 h 265"/>
                    <a:gd name="T10" fmla="*/ 251 w 251"/>
                    <a:gd name="T11" fmla="*/ 5 h 265"/>
                    <a:gd name="T12" fmla="*/ 249 w 251"/>
                    <a:gd name="T13" fmla="*/ 10 h 265"/>
                    <a:gd name="T14" fmla="*/ 251 w 251"/>
                    <a:gd name="T15" fmla="*/ 6 h 265"/>
                    <a:gd name="T16" fmla="*/ 249 w 251"/>
                    <a:gd name="T17" fmla="*/ 2 h 265"/>
                    <a:gd name="T18" fmla="*/ 245 w 251"/>
                    <a:gd name="T19" fmla="*/ 0 h 265"/>
                    <a:gd name="T20" fmla="*/ 241 w 251"/>
                    <a:gd name="T21" fmla="*/ 2 h 265"/>
                    <a:gd name="T22" fmla="*/ 239 w 251"/>
                    <a:gd name="T23" fmla="*/ 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51" h="265">
                      <a:moveTo>
                        <a:pt x="239" y="7"/>
                      </a:moveTo>
                      <a:lnTo>
                        <a:pt x="241" y="2"/>
                      </a:lnTo>
                      <a:lnTo>
                        <a:pt x="0" y="257"/>
                      </a:lnTo>
                      <a:lnTo>
                        <a:pt x="8" y="265"/>
                      </a:lnTo>
                      <a:lnTo>
                        <a:pt x="249" y="10"/>
                      </a:lnTo>
                      <a:lnTo>
                        <a:pt x="251" y="5"/>
                      </a:lnTo>
                      <a:lnTo>
                        <a:pt x="249" y="10"/>
                      </a:lnTo>
                      <a:lnTo>
                        <a:pt x="251" y="6"/>
                      </a:lnTo>
                      <a:lnTo>
                        <a:pt x="249" y="2"/>
                      </a:lnTo>
                      <a:lnTo>
                        <a:pt x="245" y="0"/>
                      </a:lnTo>
                      <a:lnTo>
                        <a:pt x="241" y="2"/>
                      </a:lnTo>
                      <a:lnTo>
                        <a:pt x="239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75" name="Freeform 1491"/>
                <p:cNvSpPr>
                  <a:spLocks/>
                </p:cNvSpPr>
                <p:nvPr/>
              </p:nvSpPr>
              <p:spPr bwMode="auto">
                <a:xfrm>
                  <a:off x="844" y="2054"/>
                  <a:ext cx="10" cy="40"/>
                </a:xfrm>
                <a:custGeom>
                  <a:avLst/>
                  <a:gdLst>
                    <a:gd name="T0" fmla="*/ 11 w 71"/>
                    <a:gd name="T1" fmla="*/ 9 h 277"/>
                    <a:gd name="T2" fmla="*/ 0 w 71"/>
                    <a:gd name="T3" fmla="*/ 7 h 277"/>
                    <a:gd name="T4" fmla="*/ 59 w 71"/>
                    <a:gd name="T5" fmla="*/ 277 h 277"/>
                    <a:gd name="T6" fmla="*/ 71 w 71"/>
                    <a:gd name="T7" fmla="*/ 275 h 277"/>
                    <a:gd name="T8" fmla="*/ 12 w 71"/>
                    <a:gd name="T9" fmla="*/ 5 h 277"/>
                    <a:gd name="T10" fmla="*/ 1 w 71"/>
                    <a:gd name="T11" fmla="*/ 3 h 277"/>
                    <a:gd name="T12" fmla="*/ 12 w 71"/>
                    <a:gd name="T13" fmla="*/ 5 h 277"/>
                    <a:gd name="T14" fmla="*/ 10 w 71"/>
                    <a:gd name="T15" fmla="*/ 1 h 277"/>
                    <a:gd name="T16" fmla="*/ 5 w 71"/>
                    <a:gd name="T17" fmla="*/ 0 h 277"/>
                    <a:gd name="T18" fmla="*/ 1 w 71"/>
                    <a:gd name="T19" fmla="*/ 2 h 277"/>
                    <a:gd name="T20" fmla="*/ 0 w 71"/>
                    <a:gd name="T21" fmla="*/ 7 h 277"/>
                    <a:gd name="T22" fmla="*/ 11 w 71"/>
                    <a:gd name="T23" fmla="*/ 9 h 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1" h="277">
                      <a:moveTo>
                        <a:pt x="11" y="9"/>
                      </a:moveTo>
                      <a:lnTo>
                        <a:pt x="0" y="7"/>
                      </a:lnTo>
                      <a:lnTo>
                        <a:pt x="59" y="277"/>
                      </a:lnTo>
                      <a:lnTo>
                        <a:pt x="71" y="275"/>
                      </a:lnTo>
                      <a:lnTo>
                        <a:pt x="12" y="5"/>
                      </a:lnTo>
                      <a:lnTo>
                        <a:pt x="1" y="3"/>
                      </a:lnTo>
                      <a:lnTo>
                        <a:pt x="12" y="5"/>
                      </a:lnTo>
                      <a:lnTo>
                        <a:pt x="10" y="1"/>
                      </a:lnTo>
                      <a:lnTo>
                        <a:pt x="5" y="0"/>
                      </a:lnTo>
                      <a:lnTo>
                        <a:pt x="1" y="2"/>
                      </a:lnTo>
                      <a:lnTo>
                        <a:pt x="0" y="7"/>
                      </a:lnTo>
                      <a:lnTo>
                        <a:pt x="11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76" name="Freeform 1492"/>
                <p:cNvSpPr>
                  <a:spLocks/>
                </p:cNvSpPr>
                <p:nvPr/>
              </p:nvSpPr>
              <p:spPr bwMode="auto">
                <a:xfrm>
                  <a:off x="810" y="2055"/>
                  <a:ext cx="36" cy="49"/>
                </a:xfrm>
                <a:custGeom>
                  <a:avLst/>
                  <a:gdLst>
                    <a:gd name="T0" fmla="*/ 7 w 247"/>
                    <a:gd name="T1" fmla="*/ 347 h 347"/>
                    <a:gd name="T2" fmla="*/ 11 w 247"/>
                    <a:gd name="T3" fmla="*/ 344 h 347"/>
                    <a:gd name="T4" fmla="*/ 247 w 247"/>
                    <a:gd name="T5" fmla="*/ 6 h 347"/>
                    <a:gd name="T6" fmla="*/ 237 w 247"/>
                    <a:gd name="T7" fmla="*/ 0 h 347"/>
                    <a:gd name="T8" fmla="*/ 1 w 247"/>
                    <a:gd name="T9" fmla="*/ 338 h 347"/>
                    <a:gd name="T10" fmla="*/ 5 w 247"/>
                    <a:gd name="T11" fmla="*/ 335 h 347"/>
                    <a:gd name="T12" fmla="*/ 1 w 247"/>
                    <a:gd name="T13" fmla="*/ 338 h 347"/>
                    <a:gd name="T14" fmla="*/ 0 w 247"/>
                    <a:gd name="T15" fmla="*/ 342 h 347"/>
                    <a:gd name="T16" fmla="*/ 3 w 247"/>
                    <a:gd name="T17" fmla="*/ 345 h 347"/>
                    <a:gd name="T18" fmla="*/ 7 w 247"/>
                    <a:gd name="T19" fmla="*/ 346 h 347"/>
                    <a:gd name="T20" fmla="*/ 11 w 247"/>
                    <a:gd name="T21" fmla="*/ 344 h 347"/>
                    <a:gd name="T22" fmla="*/ 7 w 247"/>
                    <a:gd name="T23" fmla="*/ 347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7" h="347">
                      <a:moveTo>
                        <a:pt x="7" y="347"/>
                      </a:moveTo>
                      <a:lnTo>
                        <a:pt x="11" y="344"/>
                      </a:lnTo>
                      <a:lnTo>
                        <a:pt x="247" y="6"/>
                      </a:lnTo>
                      <a:lnTo>
                        <a:pt x="237" y="0"/>
                      </a:lnTo>
                      <a:lnTo>
                        <a:pt x="1" y="338"/>
                      </a:lnTo>
                      <a:lnTo>
                        <a:pt x="5" y="335"/>
                      </a:lnTo>
                      <a:lnTo>
                        <a:pt x="1" y="338"/>
                      </a:lnTo>
                      <a:lnTo>
                        <a:pt x="0" y="342"/>
                      </a:lnTo>
                      <a:lnTo>
                        <a:pt x="3" y="345"/>
                      </a:lnTo>
                      <a:lnTo>
                        <a:pt x="7" y="346"/>
                      </a:lnTo>
                      <a:lnTo>
                        <a:pt x="11" y="344"/>
                      </a:lnTo>
                      <a:lnTo>
                        <a:pt x="7" y="3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77" name="Freeform 1493"/>
                <p:cNvSpPr>
                  <a:spLocks/>
                </p:cNvSpPr>
                <p:nvPr/>
              </p:nvSpPr>
              <p:spPr bwMode="auto">
                <a:xfrm>
                  <a:off x="608" y="2103"/>
                  <a:ext cx="203" cy="40"/>
                </a:xfrm>
                <a:custGeom>
                  <a:avLst/>
                  <a:gdLst>
                    <a:gd name="T0" fmla="*/ 7 w 1423"/>
                    <a:gd name="T1" fmla="*/ 282 h 282"/>
                    <a:gd name="T2" fmla="*/ 96 w 1423"/>
                    <a:gd name="T3" fmla="*/ 265 h 282"/>
                    <a:gd name="T4" fmla="*/ 185 w 1423"/>
                    <a:gd name="T5" fmla="*/ 248 h 282"/>
                    <a:gd name="T6" fmla="*/ 274 w 1423"/>
                    <a:gd name="T7" fmla="*/ 231 h 282"/>
                    <a:gd name="T8" fmla="*/ 363 w 1423"/>
                    <a:gd name="T9" fmla="*/ 214 h 282"/>
                    <a:gd name="T10" fmla="*/ 451 w 1423"/>
                    <a:gd name="T11" fmla="*/ 197 h 282"/>
                    <a:gd name="T12" fmla="*/ 539 w 1423"/>
                    <a:gd name="T13" fmla="*/ 181 h 282"/>
                    <a:gd name="T14" fmla="*/ 627 w 1423"/>
                    <a:gd name="T15" fmla="*/ 164 h 282"/>
                    <a:gd name="T16" fmla="*/ 715 w 1423"/>
                    <a:gd name="T17" fmla="*/ 147 h 282"/>
                    <a:gd name="T18" fmla="*/ 803 w 1423"/>
                    <a:gd name="T19" fmla="*/ 131 h 282"/>
                    <a:gd name="T20" fmla="*/ 891 w 1423"/>
                    <a:gd name="T21" fmla="*/ 114 h 282"/>
                    <a:gd name="T22" fmla="*/ 979 w 1423"/>
                    <a:gd name="T23" fmla="*/ 98 h 282"/>
                    <a:gd name="T24" fmla="*/ 1067 w 1423"/>
                    <a:gd name="T25" fmla="*/ 81 h 282"/>
                    <a:gd name="T26" fmla="*/ 1156 w 1423"/>
                    <a:gd name="T27" fmla="*/ 64 h 282"/>
                    <a:gd name="T28" fmla="*/ 1245 w 1423"/>
                    <a:gd name="T29" fmla="*/ 47 h 282"/>
                    <a:gd name="T30" fmla="*/ 1334 w 1423"/>
                    <a:gd name="T31" fmla="*/ 30 h 282"/>
                    <a:gd name="T32" fmla="*/ 1423 w 1423"/>
                    <a:gd name="T33" fmla="*/ 12 h 282"/>
                    <a:gd name="T34" fmla="*/ 1376 w 1423"/>
                    <a:gd name="T35" fmla="*/ 8 h 282"/>
                    <a:gd name="T36" fmla="*/ 1287 w 1423"/>
                    <a:gd name="T37" fmla="*/ 26 h 282"/>
                    <a:gd name="T38" fmla="*/ 1198 w 1423"/>
                    <a:gd name="T39" fmla="*/ 44 h 282"/>
                    <a:gd name="T40" fmla="*/ 1109 w 1423"/>
                    <a:gd name="T41" fmla="*/ 60 h 282"/>
                    <a:gd name="T42" fmla="*/ 1021 w 1423"/>
                    <a:gd name="T43" fmla="*/ 77 h 282"/>
                    <a:gd name="T44" fmla="*/ 932 w 1423"/>
                    <a:gd name="T45" fmla="*/ 93 h 282"/>
                    <a:gd name="T46" fmla="*/ 844 w 1423"/>
                    <a:gd name="T47" fmla="*/ 110 h 282"/>
                    <a:gd name="T48" fmla="*/ 756 w 1423"/>
                    <a:gd name="T49" fmla="*/ 127 h 282"/>
                    <a:gd name="T50" fmla="*/ 670 w 1423"/>
                    <a:gd name="T51" fmla="*/ 143 h 282"/>
                    <a:gd name="T52" fmla="*/ 582 w 1423"/>
                    <a:gd name="T53" fmla="*/ 160 h 282"/>
                    <a:gd name="T54" fmla="*/ 494 w 1423"/>
                    <a:gd name="T55" fmla="*/ 176 h 282"/>
                    <a:gd name="T56" fmla="*/ 405 w 1423"/>
                    <a:gd name="T57" fmla="*/ 193 h 282"/>
                    <a:gd name="T58" fmla="*/ 317 w 1423"/>
                    <a:gd name="T59" fmla="*/ 211 h 282"/>
                    <a:gd name="T60" fmla="*/ 228 w 1423"/>
                    <a:gd name="T61" fmla="*/ 227 h 282"/>
                    <a:gd name="T62" fmla="*/ 139 w 1423"/>
                    <a:gd name="T63" fmla="*/ 244 h 282"/>
                    <a:gd name="T64" fmla="*/ 50 w 1423"/>
                    <a:gd name="T65" fmla="*/ 262 h 282"/>
                    <a:gd name="T66" fmla="*/ 5 w 1423"/>
                    <a:gd name="T67" fmla="*/ 270 h 282"/>
                    <a:gd name="T68" fmla="*/ 1 w 1423"/>
                    <a:gd name="T69" fmla="*/ 272 h 282"/>
                    <a:gd name="T70" fmla="*/ 2 w 1423"/>
                    <a:gd name="T71" fmla="*/ 281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423" h="282">
                      <a:moveTo>
                        <a:pt x="7" y="282"/>
                      </a:moveTo>
                      <a:lnTo>
                        <a:pt x="7" y="282"/>
                      </a:lnTo>
                      <a:lnTo>
                        <a:pt x="52" y="274"/>
                      </a:lnTo>
                      <a:lnTo>
                        <a:pt x="96" y="265"/>
                      </a:lnTo>
                      <a:lnTo>
                        <a:pt x="141" y="256"/>
                      </a:lnTo>
                      <a:lnTo>
                        <a:pt x="185" y="248"/>
                      </a:lnTo>
                      <a:lnTo>
                        <a:pt x="230" y="240"/>
                      </a:lnTo>
                      <a:lnTo>
                        <a:pt x="274" y="231"/>
                      </a:lnTo>
                      <a:lnTo>
                        <a:pt x="319" y="223"/>
                      </a:lnTo>
                      <a:lnTo>
                        <a:pt x="363" y="214"/>
                      </a:lnTo>
                      <a:lnTo>
                        <a:pt x="407" y="206"/>
                      </a:lnTo>
                      <a:lnTo>
                        <a:pt x="451" y="197"/>
                      </a:lnTo>
                      <a:lnTo>
                        <a:pt x="496" y="189"/>
                      </a:lnTo>
                      <a:lnTo>
                        <a:pt x="539" y="181"/>
                      </a:lnTo>
                      <a:lnTo>
                        <a:pt x="584" y="172"/>
                      </a:lnTo>
                      <a:lnTo>
                        <a:pt x="627" y="164"/>
                      </a:lnTo>
                      <a:lnTo>
                        <a:pt x="672" y="156"/>
                      </a:lnTo>
                      <a:lnTo>
                        <a:pt x="715" y="147"/>
                      </a:lnTo>
                      <a:lnTo>
                        <a:pt x="759" y="139"/>
                      </a:lnTo>
                      <a:lnTo>
                        <a:pt x="803" y="131"/>
                      </a:lnTo>
                      <a:lnTo>
                        <a:pt x="846" y="122"/>
                      </a:lnTo>
                      <a:lnTo>
                        <a:pt x="891" y="114"/>
                      </a:lnTo>
                      <a:lnTo>
                        <a:pt x="934" y="106"/>
                      </a:lnTo>
                      <a:lnTo>
                        <a:pt x="979" y="98"/>
                      </a:lnTo>
                      <a:lnTo>
                        <a:pt x="1023" y="89"/>
                      </a:lnTo>
                      <a:lnTo>
                        <a:pt x="1067" y="81"/>
                      </a:lnTo>
                      <a:lnTo>
                        <a:pt x="1111" y="73"/>
                      </a:lnTo>
                      <a:lnTo>
                        <a:pt x="1156" y="64"/>
                      </a:lnTo>
                      <a:lnTo>
                        <a:pt x="1200" y="56"/>
                      </a:lnTo>
                      <a:lnTo>
                        <a:pt x="1245" y="47"/>
                      </a:lnTo>
                      <a:lnTo>
                        <a:pt x="1289" y="38"/>
                      </a:lnTo>
                      <a:lnTo>
                        <a:pt x="1334" y="30"/>
                      </a:lnTo>
                      <a:lnTo>
                        <a:pt x="1378" y="21"/>
                      </a:lnTo>
                      <a:lnTo>
                        <a:pt x="1423" y="12"/>
                      </a:lnTo>
                      <a:lnTo>
                        <a:pt x="1421" y="0"/>
                      </a:lnTo>
                      <a:lnTo>
                        <a:pt x="1376" y="8"/>
                      </a:lnTo>
                      <a:lnTo>
                        <a:pt x="1332" y="18"/>
                      </a:lnTo>
                      <a:lnTo>
                        <a:pt x="1287" y="26"/>
                      </a:lnTo>
                      <a:lnTo>
                        <a:pt x="1243" y="34"/>
                      </a:lnTo>
                      <a:lnTo>
                        <a:pt x="1198" y="44"/>
                      </a:lnTo>
                      <a:lnTo>
                        <a:pt x="1154" y="52"/>
                      </a:lnTo>
                      <a:lnTo>
                        <a:pt x="1109" y="60"/>
                      </a:lnTo>
                      <a:lnTo>
                        <a:pt x="1065" y="69"/>
                      </a:lnTo>
                      <a:lnTo>
                        <a:pt x="1021" y="77"/>
                      </a:lnTo>
                      <a:lnTo>
                        <a:pt x="977" y="85"/>
                      </a:lnTo>
                      <a:lnTo>
                        <a:pt x="932" y="93"/>
                      </a:lnTo>
                      <a:lnTo>
                        <a:pt x="889" y="102"/>
                      </a:lnTo>
                      <a:lnTo>
                        <a:pt x="844" y="110"/>
                      </a:lnTo>
                      <a:lnTo>
                        <a:pt x="801" y="118"/>
                      </a:lnTo>
                      <a:lnTo>
                        <a:pt x="756" y="127"/>
                      </a:lnTo>
                      <a:lnTo>
                        <a:pt x="713" y="135"/>
                      </a:lnTo>
                      <a:lnTo>
                        <a:pt x="670" y="143"/>
                      </a:lnTo>
                      <a:lnTo>
                        <a:pt x="625" y="152"/>
                      </a:lnTo>
                      <a:lnTo>
                        <a:pt x="582" y="160"/>
                      </a:lnTo>
                      <a:lnTo>
                        <a:pt x="537" y="168"/>
                      </a:lnTo>
                      <a:lnTo>
                        <a:pt x="494" y="176"/>
                      </a:lnTo>
                      <a:lnTo>
                        <a:pt x="449" y="185"/>
                      </a:lnTo>
                      <a:lnTo>
                        <a:pt x="405" y="193"/>
                      </a:lnTo>
                      <a:lnTo>
                        <a:pt x="361" y="201"/>
                      </a:lnTo>
                      <a:lnTo>
                        <a:pt x="317" y="211"/>
                      </a:lnTo>
                      <a:lnTo>
                        <a:pt x="272" y="219"/>
                      </a:lnTo>
                      <a:lnTo>
                        <a:pt x="228" y="227"/>
                      </a:lnTo>
                      <a:lnTo>
                        <a:pt x="183" y="236"/>
                      </a:lnTo>
                      <a:lnTo>
                        <a:pt x="139" y="244"/>
                      </a:lnTo>
                      <a:lnTo>
                        <a:pt x="94" y="252"/>
                      </a:lnTo>
                      <a:lnTo>
                        <a:pt x="50" y="262"/>
                      </a:lnTo>
                      <a:lnTo>
                        <a:pt x="5" y="270"/>
                      </a:lnTo>
                      <a:lnTo>
                        <a:pt x="1" y="272"/>
                      </a:lnTo>
                      <a:lnTo>
                        <a:pt x="0" y="277"/>
                      </a:lnTo>
                      <a:lnTo>
                        <a:pt x="2" y="281"/>
                      </a:lnTo>
                      <a:lnTo>
                        <a:pt x="7" y="2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78" name="Freeform 1494"/>
                <p:cNvSpPr>
                  <a:spLocks/>
                </p:cNvSpPr>
                <p:nvPr/>
              </p:nvSpPr>
              <p:spPr bwMode="auto">
                <a:xfrm>
                  <a:off x="368" y="2141"/>
                  <a:ext cx="241" cy="46"/>
                </a:xfrm>
                <a:custGeom>
                  <a:avLst/>
                  <a:gdLst>
                    <a:gd name="T0" fmla="*/ 7 w 1690"/>
                    <a:gd name="T1" fmla="*/ 320 h 320"/>
                    <a:gd name="T2" fmla="*/ 113 w 1690"/>
                    <a:gd name="T3" fmla="*/ 301 h 320"/>
                    <a:gd name="T4" fmla="*/ 218 w 1690"/>
                    <a:gd name="T5" fmla="*/ 282 h 320"/>
                    <a:gd name="T6" fmla="*/ 325 w 1690"/>
                    <a:gd name="T7" fmla="*/ 263 h 320"/>
                    <a:gd name="T8" fmla="*/ 432 w 1690"/>
                    <a:gd name="T9" fmla="*/ 245 h 320"/>
                    <a:gd name="T10" fmla="*/ 538 w 1690"/>
                    <a:gd name="T11" fmla="*/ 226 h 320"/>
                    <a:gd name="T12" fmla="*/ 645 w 1690"/>
                    <a:gd name="T13" fmla="*/ 207 h 320"/>
                    <a:gd name="T14" fmla="*/ 751 w 1690"/>
                    <a:gd name="T15" fmla="*/ 189 h 320"/>
                    <a:gd name="T16" fmla="*/ 858 w 1690"/>
                    <a:gd name="T17" fmla="*/ 169 h 320"/>
                    <a:gd name="T18" fmla="*/ 965 w 1690"/>
                    <a:gd name="T19" fmla="*/ 150 h 320"/>
                    <a:gd name="T20" fmla="*/ 1070 w 1690"/>
                    <a:gd name="T21" fmla="*/ 132 h 320"/>
                    <a:gd name="T22" fmla="*/ 1176 w 1690"/>
                    <a:gd name="T23" fmla="*/ 113 h 320"/>
                    <a:gd name="T24" fmla="*/ 1280 w 1690"/>
                    <a:gd name="T25" fmla="*/ 93 h 320"/>
                    <a:gd name="T26" fmla="*/ 1384 w 1690"/>
                    <a:gd name="T27" fmla="*/ 74 h 320"/>
                    <a:gd name="T28" fmla="*/ 1487 w 1690"/>
                    <a:gd name="T29" fmla="*/ 54 h 320"/>
                    <a:gd name="T30" fmla="*/ 1589 w 1690"/>
                    <a:gd name="T31" fmla="*/ 33 h 320"/>
                    <a:gd name="T32" fmla="*/ 1690 w 1690"/>
                    <a:gd name="T33" fmla="*/ 12 h 320"/>
                    <a:gd name="T34" fmla="*/ 1637 w 1690"/>
                    <a:gd name="T35" fmla="*/ 10 h 320"/>
                    <a:gd name="T36" fmla="*/ 1536 w 1690"/>
                    <a:gd name="T37" fmla="*/ 31 h 320"/>
                    <a:gd name="T38" fmla="*/ 1433 w 1690"/>
                    <a:gd name="T39" fmla="*/ 51 h 320"/>
                    <a:gd name="T40" fmla="*/ 1330 w 1690"/>
                    <a:gd name="T41" fmla="*/ 70 h 320"/>
                    <a:gd name="T42" fmla="*/ 1225 w 1690"/>
                    <a:gd name="T43" fmla="*/ 90 h 320"/>
                    <a:gd name="T44" fmla="*/ 1121 w 1690"/>
                    <a:gd name="T45" fmla="*/ 110 h 320"/>
                    <a:gd name="T46" fmla="*/ 1015 w 1690"/>
                    <a:gd name="T47" fmla="*/ 129 h 320"/>
                    <a:gd name="T48" fmla="*/ 909 w 1690"/>
                    <a:gd name="T49" fmla="*/ 147 h 320"/>
                    <a:gd name="T50" fmla="*/ 803 w 1690"/>
                    <a:gd name="T51" fmla="*/ 167 h 320"/>
                    <a:gd name="T52" fmla="*/ 697 w 1690"/>
                    <a:gd name="T53" fmla="*/ 186 h 320"/>
                    <a:gd name="T54" fmla="*/ 590 w 1690"/>
                    <a:gd name="T55" fmla="*/ 204 h 320"/>
                    <a:gd name="T56" fmla="*/ 482 w 1690"/>
                    <a:gd name="T57" fmla="*/ 223 h 320"/>
                    <a:gd name="T58" fmla="*/ 376 w 1690"/>
                    <a:gd name="T59" fmla="*/ 242 h 320"/>
                    <a:gd name="T60" fmla="*/ 270 w 1690"/>
                    <a:gd name="T61" fmla="*/ 260 h 320"/>
                    <a:gd name="T62" fmla="*/ 164 w 1690"/>
                    <a:gd name="T63" fmla="*/ 279 h 320"/>
                    <a:gd name="T64" fmla="*/ 58 w 1690"/>
                    <a:gd name="T65" fmla="*/ 299 h 320"/>
                    <a:gd name="T66" fmla="*/ 0 w 1690"/>
                    <a:gd name="T67" fmla="*/ 315 h 320"/>
                    <a:gd name="T68" fmla="*/ 1 w 1690"/>
                    <a:gd name="T69" fmla="*/ 310 h 320"/>
                    <a:gd name="T70" fmla="*/ 2 w 1690"/>
                    <a:gd name="T71" fmla="*/ 319 h 320"/>
                    <a:gd name="T72" fmla="*/ 12 w 1690"/>
                    <a:gd name="T73" fmla="*/ 313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690" h="320">
                      <a:moveTo>
                        <a:pt x="12" y="313"/>
                      </a:moveTo>
                      <a:lnTo>
                        <a:pt x="7" y="320"/>
                      </a:lnTo>
                      <a:lnTo>
                        <a:pt x="60" y="311"/>
                      </a:lnTo>
                      <a:lnTo>
                        <a:pt x="113" y="301"/>
                      </a:lnTo>
                      <a:lnTo>
                        <a:pt x="166" y="291"/>
                      </a:lnTo>
                      <a:lnTo>
                        <a:pt x="218" y="282"/>
                      </a:lnTo>
                      <a:lnTo>
                        <a:pt x="272" y="273"/>
                      </a:lnTo>
                      <a:lnTo>
                        <a:pt x="325" y="263"/>
                      </a:lnTo>
                      <a:lnTo>
                        <a:pt x="378" y="254"/>
                      </a:lnTo>
                      <a:lnTo>
                        <a:pt x="432" y="245"/>
                      </a:lnTo>
                      <a:lnTo>
                        <a:pt x="484" y="235"/>
                      </a:lnTo>
                      <a:lnTo>
                        <a:pt x="538" y="226"/>
                      </a:lnTo>
                      <a:lnTo>
                        <a:pt x="592" y="217"/>
                      </a:lnTo>
                      <a:lnTo>
                        <a:pt x="645" y="207"/>
                      </a:lnTo>
                      <a:lnTo>
                        <a:pt x="699" y="198"/>
                      </a:lnTo>
                      <a:lnTo>
                        <a:pt x="751" y="189"/>
                      </a:lnTo>
                      <a:lnTo>
                        <a:pt x="805" y="179"/>
                      </a:lnTo>
                      <a:lnTo>
                        <a:pt x="858" y="169"/>
                      </a:lnTo>
                      <a:lnTo>
                        <a:pt x="911" y="160"/>
                      </a:lnTo>
                      <a:lnTo>
                        <a:pt x="965" y="150"/>
                      </a:lnTo>
                      <a:lnTo>
                        <a:pt x="1017" y="141"/>
                      </a:lnTo>
                      <a:lnTo>
                        <a:pt x="1070" y="132"/>
                      </a:lnTo>
                      <a:lnTo>
                        <a:pt x="1123" y="122"/>
                      </a:lnTo>
                      <a:lnTo>
                        <a:pt x="1176" y="113"/>
                      </a:lnTo>
                      <a:lnTo>
                        <a:pt x="1228" y="103"/>
                      </a:lnTo>
                      <a:lnTo>
                        <a:pt x="1280" y="93"/>
                      </a:lnTo>
                      <a:lnTo>
                        <a:pt x="1332" y="83"/>
                      </a:lnTo>
                      <a:lnTo>
                        <a:pt x="1384" y="74"/>
                      </a:lnTo>
                      <a:lnTo>
                        <a:pt x="1436" y="63"/>
                      </a:lnTo>
                      <a:lnTo>
                        <a:pt x="1487" y="54"/>
                      </a:lnTo>
                      <a:lnTo>
                        <a:pt x="1538" y="43"/>
                      </a:lnTo>
                      <a:lnTo>
                        <a:pt x="1589" y="33"/>
                      </a:lnTo>
                      <a:lnTo>
                        <a:pt x="1639" y="23"/>
                      </a:lnTo>
                      <a:lnTo>
                        <a:pt x="1690" y="12"/>
                      </a:lnTo>
                      <a:lnTo>
                        <a:pt x="1688" y="0"/>
                      </a:lnTo>
                      <a:lnTo>
                        <a:pt x="1637" y="10"/>
                      </a:lnTo>
                      <a:lnTo>
                        <a:pt x="1587" y="21"/>
                      </a:lnTo>
                      <a:lnTo>
                        <a:pt x="1536" y="31"/>
                      </a:lnTo>
                      <a:lnTo>
                        <a:pt x="1485" y="41"/>
                      </a:lnTo>
                      <a:lnTo>
                        <a:pt x="1433" y="51"/>
                      </a:lnTo>
                      <a:lnTo>
                        <a:pt x="1382" y="61"/>
                      </a:lnTo>
                      <a:lnTo>
                        <a:pt x="1330" y="70"/>
                      </a:lnTo>
                      <a:lnTo>
                        <a:pt x="1278" y="81"/>
                      </a:lnTo>
                      <a:lnTo>
                        <a:pt x="1225" y="90"/>
                      </a:lnTo>
                      <a:lnTo>
                        <a:pt x="1174" y="101"/>
                      </a:lnTo>
                      <a:lnTo>
                        <a:pt x="1121" y="110"/>
                      </a:lnTo>
                      <a:lnTo>
                        <a:pt x="1068" y="119"/>
                      </a:lnTo>
                      <a:lnTo>
                        <a:pt x="1015" y="129"/>
                      </a:lnTo>
                      <a:lnTo>
                        <a:pt x="963" y="138"/>
                      </a:lnTo>
                      <a:lnTo>
                        <a:pt x="909" y="147"/>
                      </a:lnTo>
                      <a:lnTo>
                        <a:pt x="856" y="157"/>
                      </a:lnTo>
                      <a:lnTo>
                        <a:pt x="803" y="167"/>
                      </a:lnTo>
                      <a:lnTo>
                        <a:pt x="749" y="176"/>
                      </a:lnTo>
                      <a:lnTo>
                        <a:pt x="697" y="186"/>
                      </a:lnTo>
                      <a:lnTo>
                        <a:pt x="643" y="195"/>
                      </a:lnTo>
                      <a:lnTo>
                        <a:pt x="590" y="204"/>
                      </a:lnTo>
                      <a:lnTo>
                        <a:pt x="536" y="214"/>
                      </a:lnTo>
                      <a:lnTo>
                        <a:pt x="482" y="223"/>
                      </a:lnTo>
                      <a:lnTo>
                        <a:pt x="430" y="232"/>
                      </a:lnTo>
                      <a:lnTo>
                        <a:pt x="376" y="242"/>
                      </a:lnTo>
                      <a:lnTo>
                        <a:pt x="323" y="251"/>
                      </a:lnTo>
                      <a:lnTo>
                        <a:pt x="270" y="260"/>
                      </a:lnTo>
                      <a:lnTo>
                        <a:pt x="216" y="270"/>
                      </a:lnTo>
                      <a:lnTo>
                        <a:pt x="164" y="279"/>
                      </a:lnTo>
                      <a:lnTo>
                        <a:pt x="111" y="288"/>
                      </a:lnTo>
                      <a:lnTo>
                        <a:pt x="58" y="299"/>
                      </a:lnTo>
                      <a:lnTo>
                        <a:pt x="5" y="308"/>
                      </a:lnTo>
                      <a:lnTo>
                        <a:pt x="0" y="315"/>
                      </a:lnTo>
                      <a:lnTo>
                        <a:pt x="5" y="308"/>
                      </a:lnTo>
                      <a:lnTo>
                        <a:pt x="1" y="310"/>
                      </a:lnTo>
                      <a:lnTo>
                        <a:pt x="0" y="315"/>
                      </a:lnTo>
                      <a:lnTo>
                        <a:pt x="2" y="319"/>
                      </a:lnTo>
                      <a:lnTo>
                        <a:pt x="7" y="320"/>
                      </a:lnTo>
                      <a:lnTo>
                        <a:pt x="12" y="3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79" name="Freeform 1495"/>
                <p:cNvSpPr>
                  <a:spLocks/>
                </p:cNvSpPr>
                <p:nvPr/>
              </p:nvSpPr>
              <p:spPr bwMode="auto">
                <a:xfrm>
                  <a:off x="368" y="2186"/>
                  <a:ext cx="3" cy="13"/>
                </a:xfrm>
                <a:custGeom>
                  <a:avLst/>
                  <a:gdLst>
                    <a:gd name="T0" fmla="*/ 17 w 24"/>
                    <a:gd name="T1" fmla="*/ 77 h 89"/>
                    <a:gd name="T2" fmla="*/ 24 w 24"/>
                    <a:gd name="T3" fmla="*/ 82 h 89"/>
                    <a:gd name="T4" fmla="*/ 12 w 24"/>
                    <a:gd name="T5" fmla="*/ 0 h 89"/>
                    <a:gd name="T6" fmla="*/ 0 w 24"/>
                    <a:gd name="T7" fmla="*/ 2 h 89"/>
                    <a:gd name="T8" fmla="*/ 11 w 24"/>
                    <a:gd name="T9" fmla="*/ 84 h 89"/>
                    <a:gd name="T10" fmla="*/ 19 w 24"/>
                    <a:gd name="T11" fmla="*/ 89 h 89"/>
                    <a:gd name="T12" fmla="*/ 11 w 24"/>
                    <a:gd name="T13" fmla="*/ 84 h 89"/>
                    <a:gd name="T14" fmla="*/ 14 w 24"/>
                    <a:gd name="T15" fmla="*/ 88 h 89"/>
                    <a:gd name="T16" fmla="*/ 19 w 24"/>
                    <a:gd name="T17" fmla="*/ 89 h 89"/>
                    <a:gd name="T18" fmla="*/ 23 w 24"/>
                    <a:gd name="T19" fmla="*/ 87 h 89"/>
                    <a:gd name="T20" fmla="*/ 24 w 24"/>
                    <a:gd name="T21" fmla="*/ 82 h 89"/>
                    <a:gd name="T22" fmla="*/ 17 w 24"/>
                    <a:gd name="T23" fmla="*/ 77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89">
                      <a:moveTo>
                        <a:pt x="17" y="77"/>
                      </a:moveTo>
                      <a:lnTo>
                        <a:pt x="24" y="82"/>
                      </a:lnTo>
                      <a:lnTo>
                        <a:pt x="12" y="0"/>
                      </a:lnTo>
                      <a:lnTo>
                        <a:pt x="0" y="2"/>
                      </a:lnTo>
                      <a:lnTo>
                        <a:pt x="11" y="84"/>
                      </a:lnTo>
                      <a:lnTo>
                        <a:pt x="19" y="89"/>
                      </a:lnTo>
                      <a:lnTo>
                        <a:pt x="11" y="84"/>
                      </a:lnTo>
                      <a:lnTo>
                        <a:pt x="14" y="88"/>
                      </a:lnTo>
                      <a:lnTo>
                        <a:pt x="19" y="89"/>
                      </a:lnTo>
                      <a:lnTo>
                        <a:pt x="23" y="87"/>
                      </a:lnTo>
                      <a:lnTo>
                        <a:pt x="24" y="82"/>
                      </a:lnTo>
                      <a:lnTo>
                        <a:pt x="17" y="7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80" name="Freeform 1496"/>
                <p:cNvSpPr>
                  <a:spLocks/>
                </p:cNvSpPr>
                <p:nvPr/>
              </p:nvSpPr>
              <p:spPr bwMode="auto">
                <a:xfrm>
                  <a:off x="370" y="2192"/>
                  <a:ext cx="58" cy="7"/>
                </a:xfrm>
                <a:custGeom>
                  <a:avLst/>
                  <a:gdLst>
                    <a:gd name="T0" fmla="*/ 407 w 407"/>
                    <a:gd name="T1" fmla="*/ 4 h 47"/>
                    <a:gd name="T2" fmla="*/ 400 w 407"/>
                    <a:gd name="T3" fmla="*/ 0 h 47"/>
                    <a:gd name="T4" fmla="*/ 0 w 407"/>
                    <a:gd name="T5" fmla="*/ 35 h 47"/>
                    <a:gd name="T6" fmla="*/ 2 w 407"/>
                    <a:gd name="T7" fmla="*/ 47 h 47"/>
                    <a:gd name="T8" fmla="*/ 402 w 407"/>
                    <a:gd name="T9" fmla="*/ 12 h 47"/>
                    <a:gd name="T10" fmla="*/ 395 w 407"/>
                    <a:gd name="T11" fmla="*/ 8 h 47"/>
                    <a:gd name="T12" fmla="*/ 402 w 407"/>
                    <a:gd name="T13" fmla="*/ 12 h 47"/>
                    <a:gd name="T14" fmla="*/ 406 w 407"/>
                    <a:gd name="T15" fmla="*/ 10 h 47"/>
                    <a:gd name="T16" fmla="*/ 407 w 407"/>
                    <a:gd name="T17" fmla="*/ 5 h 47"/>
                    <a:gd name="T18" fmla="*/ 405 w 407"/>
                    <a:gd name="T19" fmla="*/ 1 h 47"/>
                    <a:gd name="T20" fmla="*/ 400 w 407"/>
                    <a:gd name="T21" fmla="*/ 0 h 47"/>
                    <a:gd name="T22" fmla="*/ 407 w 407"/>
                    <a:gd name="T23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7" h="47">
                      <a:moveTo>
                        <a:pt x="407" y="4"/>
                      </a:moveTo>
                      <a:lnTo>
                        <a:pt x="400" y="0"/>
                      </a:lnTo>
                      <a:lnTo>
                        <a:pt x="0" y="35"/>
                      </a:lnTo>
                      <a:lnTo>
                        <a:pt x="2" y="47"/>
                      </a:lnTo>
                      <a:lnTo>
                        <a:pt x="402" y="12"/>
                      </a:lnTo>
                      <a:lnTo>
                        <a:pt x="395" y="8"/>
                      </a:lnTo>
                      <a:lnTo>
                        <a:pt x="402" y="12"/>
                      </a:lnTo>
                      <a:lnTo>
                        <a:pt x="406" y="10"/>
                      </a:lnTo>
                      <a:lnTo>
                        <a:pt x="407" y="5"/>
                      </a:lnTo>
                      <a:lnTo>
                        <a:pt x="405" y="1"/>
                      </a:lnTo>
                      <a:lnTo>
                        <a:pt x="400" y="0"/>
                      </a:lnTo>
                      <a:lnTo>
                        <a:pt x="407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81" name="Freeform 1497"/>
                <p:cNvSpPr>
                  <a:spLocks/>
                </p:cNvSpPr>
                <p:nvPr/>
              </p:nvSpPr>
              <p:spPr bwMode="auto">
                <a:xfrm>
                  <a:off x="427" y="2192"/>
                  <a:ext cx="5" cy="17"/>
                </a:xfrm>
                <a:custGeom>
                  <a:avLst/>
                  <a:gdLst>
                    <a:gd name="T0" fmla="*/ 40 w 40"/>
                    <a:gd name="T1" fmla="*/ 107 h 114"/>
                    <a:gd name="T2" fmla="*/ 40 w 40"/>
                    <a:gd name="T3" fmla="*/ 106 h 114"/>
                    <a:gd name="T4" fmla="*/ 12 w 40"/>
                    <a:gd name="T5" fmla="*/ 0 h 114"/>
                    <a:gd name="T6" fmla="*/ 0 w 40"/>
                    <a:gd name="T7" fmla="*/ 4 h 114"/>
                    <a:gd name="T8" fmla="*/ 28 w 40"/>
                    <a:gd name="T9" fmla="*/ 110 h 114"/>
                    <a:gd name="T10" fmla="*/ 28 w 40"/>
                    <a:gd name="T11" fmla="*/ 109 h 114"/>
                    <a:gd name="T12" fmla="*/ 28 w 40"/>
                    <a:gd name="T13" fmla="*/ 110 h 114"/>
                    <a:gd name="T14" fmla="*/ 31 w 40"/>
                    <a:gd name="T15" fmla="*/ 114 h 114"/>
                    <a:gd name="T16" fmla="*/ 36 w 40"/>
                    <a:gd name="T17" fmla="*/ 114 h 114"/>
                    <a:gd name="T18" fmla="*/ 39 w 40"/>
                    <a:gd name="T19" fmla="*/ 111 h 114"/>
                    <a:gd name="T20" fmla="*/ 40 w 40"/>
                    <a:gd name="T21" fmla="*/ 106 h 114"/>
                    <a:gd name="T22" fmla="*/ 40 w 40"/>
                    <a:gd name="T23" fmla="*/ 107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114">
                      <a:moveTo>
                        <a:pt x="40" y="107"/>
                      </a:moveTo>
                      <a:lnTo>
                        <a:pt x="40" y="106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28" y="110"/>
                      </a:lnTo>
                      <a:lnTo>
                        <a:pt x="28" y="109"/>
                      </a:lnTo>
                      <a:lnTo>
                        <a:pt x="28" y="110"/>
                      </a:lnTo>
                      <a:lnTo>
                        <a:pt x="31" y="114"/>
                      </a:lnTo>
                      <a:lnTo>
                        <a:pt x="36" y="114"/>
                      </a:lnTo>
                      <a:lnTo>
                        <a:pt x="39" y="111"/>
                      </a:lnTo>
                      <a:lnTo>
                        <a:pt x="40" y="106"/>
                      </a:lnTo>
                      <a:lnTo>
                        <a:pt x="40" y="1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82" name="Freeform 1498"/>
                <p:cNvSpPr>
                  <a:spLocks/>
                </p:cNvSpPr>
                <p:nvPr/>
              </p:nvSpPr>
              <p:spPr bwMode="auto">
                <a:xfrm>
                  <a:off x="431" y="2208"/>
                  <a:ext cx="11" cy="50"/>
                </a:xfrm>
                <a:custGeom>
                  <a:avLst/>
                  <a:gdLst>
                    <a:gd name="T0" fmla="*/ 70 w 78"/>
                    <a:gd name="T1" fmla="*/ 341 h 354"/>
                    <a:gd name="T2" fmla="*/ 78 w 78"/>
                    <a:gd name="T3" fmla="*/ 346 h 354"/>
                    <a:gd name="T4" fmla="*/ 12 w 78"/>
                    <a:gd name="T5" fmla="*/ 0 h 354"/>
                    <a:gd name="T6" fmla="*/ 0 w 78"/>
                    <a:gd name="T7" fmla="*/ 2 h 354"/>
                    <a:gd name="T8" fmla="*/ 65 w 78"/>
                    <a:gd name="T9" fmla="*/ 348 h 354"/>
                    <a:gd name="T10" fmla="*/ 72 w 78"/>
                    <a:gd name="T11" fmla="*/ 354 h 354"/>
                    <a:gd name="T12" fmla="*/ 65 w 78"/>
                    <a:gd name="T13" fmla="*/ 348 h 354"/>
                    <a:gd name="T14" fmla="*/ 67 w 78"/>
                    <a:gd name="T15" fmla="*/ 353 h 354"/>
                    <a:gd name="T16" fmla="*/ 72 w 78"/>
                    <a:gd name="T17" fmla="*/ 354 h 354"/>
                    <a:gd name="T18" fmla="*/ 77 w 78"/>
                    <a:gd name="T19" fmla="*/ 352 h 354"/>
                    <a:gd name="T20" fmla="*/ 78 w 78"/>
                    <a:gd name="T21" fmla="*/ 346 h 354"/>
                    <a:gd name="T22" fmla="*/ 70 w 78"/>
                    <a:gd name="T23" fmla="*/ 341 h 3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8" h="354">
                      <a:moveTo>
                        <a:pt x="70" y="341"/>
                      </a:moveTo>
                      <a:lnTo>
                        <a:pt x="78" y="346"/>
                      </a:lnTo>
                      <a:lnTo>
                        <a:pt x="12" y="0"/>
                      </a:lnTo>
                      <a:lnTo>
                        <a:pt x="0" y="2"/>
                      </a:lnTo>
                      <a:lnTo>
                        <a:pt x="65" y="348"/>
                      </a:lnTo>
                      <a:lnTo>
                        <a:pt x="72" y="354"/>
                      </a:lnTo>
                      <a:lnTo>
                        <a:pt x="65" y="348"/>
                      </a:lnTo>
                      <a:lnTo>
                        <a:pt x="67" y="353"/>
                      </a:lnTo>
                      <a:lnTo>
                        <a:pt x="72" y="354"/>
                      </a:lnTo>
                      <a:lnTo>
                        <a:pt x="77" y="352"/>
                      </a:lnTo>
                      <a:lnTo>
                        <a:pt x="78" y="346"/>
                      </a:lnTo>
                      <a:lnTo>
                        <a:pt x="70" y="3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83" name="Freeform 1499"/>
                <p:cNvSpPr>
                  <a:spLocks/>
                </p:cNvSpPr>
                <p:nvPr/>
              </p:nvSpPr>
              <p:spPr bwMode="auto">
                <a:xfrm>
                  <a:off x="441" y="2217"/>
                  <a:ext cx="247" cy="41"/>
                </a:xfrm>
                <a:custGeom>
                  <a:avLst/>
                  <a:gdLst>
                    <a:gd name="T0" fmla="*/ 1717 w 1730"/>
                    <a:gd name="T1" fmla="*/ 5 h 292"/>
                    <a:gd name="T2" fmla="*/ 1722 w 1730"/>
                    <a:gd name="T3" fmla="*/ 0 h 292"/>
                    <a:gd name="T4" fmla="*/ 0 w 1730"/>
                    <a:gd name="T5" fmla="*/ 279 h 292"/>
                    <a:gd name="T6" fmla="*/ 2 w 1730"/>
                    <a:gd name="T7" fmla="*/ 292 h 292"/>
                    <a:gd name="T8" fmla="*/ 1725 w 1730"/>
                    <a:gd name="T9" fmla="*/ 12 h 292"/>
                    <a:gd name="T10" fmla="*/ 1730 w 1730"/>
                    <a:gd name="T11" fmla="*/ 7 h 292"/>
                    <a:gd name="T12" fmla="*/ 1725 w 1730"/>
                    <a:gd name="T13" fmla="*/ 12 h 292"/>
                    <a:gd name="T14" fmla="*/ 1729 w 1730"/>
                    <a:gd name="T15" fmla="*/ 10 h 292"/>
                    <a:gd name="T16" fmla="*/ 1730 w 1730"/>
                    <a:gd name="T17" fmla="*/ 5 h 292"/>
                    <a:gd name="T18" fmla="*/ 1728 w 1730"/>
                    <a:gd name="T19" fmla="*/ 1 h 292"/>
                    <a:gd name="T20" fmla="*/ 1722 w 1730"/>
                    <a:gd name="T21" fmla="*/ 0 h 292"/>
                    <a:gd name="T22" fmla="*/ 1717 w 1730"/>
                    <a:gd name="T23" fmla="*/ 5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30" h="292">
                      <a:moveTo>
                        <a:pt x="1717" y="5"/>
                      </a:moveTo>
                      <a:lnTo>
                        <a:pt x="1722" y="0"/>
                      </a:lnTo>
                      <a:lnTo>
                        <a:pt x="0" y="279"/>
                      </a:lnTo>
                      <a:lnTo>
                        <a:pt x="2" y="292"/>
                      </a:lnTo>
                      <a:lnTo>
                        <a:pt x="1725" y="12"/>
                      </a:lnTo>
                      <a:lnTo>
                        <a:pt x="1730" y="7"/>
                      </a:lnTo>
                      <a:lnTo>
                        <a:pt x="1725" y="12"/>
                      </a:lnTo>
                      <a:lnTo>
                        <a:pt x="1729" y="10"/>
                      </a:lnTo>
                      <a:lnTo>
                        <a:pt x="1730" y="5"/>
                      </a:lnTo>
                      <a:lnTo>
                        <a:pt x="1728" y="1"/>
                      </a:lnTo>
                      <a:lnTo>
                        <a:pt x="1722" y="0"/>
                      </a:lnTo>
                      <a:lnTo>
                        <a:pt x="1717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84" name="Freeform 1500"/>
                <p:cNvSpPr>
                  <a:spLocks/>
                </p:cNvSpPr>
                <p:nvPr/>
              </p:nvSpPr>
              <p:spPr bwMode="auto">
                <a:xfrm>
                  <a:off x="686" y="2156"/>
                  <a:ext cx="16" cy="62"/>
                </a:xfrm>
                <a:custGeom>
                  <a:avLst/>
                  <a:gdLst>
                    <a:gd name="T0" fmla="*/ 105 w 112"/>
                    <a:gd name="T1" fmla="*/ 0 h 433"/>
                    <a:gd name="T2" fmla="*/ 100 w 112"/>
                    <a:gd name="T3" fmla="*/ 5 h 433"/>
                    <a:gd name="T4" fmla="*/ 0 w 112"/>
                    <a:gd name="T5" fmla="*/ 431 h 433"/>
                    <a:gd name="T6" fmla="*/ 13 w 112"/>
                    <a:gd name="T7" fmla="*/ 433 h 433"/>
                    <a:gd name="T8" fmla="*/ 112 w 112"/>
                    <a:gd name="T9" fmla="*/ 7 h 433"/>
                    <a:gd name="T10" fmla="*/ 107 w 112"/>
                    <a:gd name="T11" fmla="*/ 12 h 433"/>
                    <a:gd name="T12" fmla="*/ 112 w 112"/>
                    <a:gd name="T13" fmla="*/ 7 h 433"/>
                    <a:gd name="T14" fmla="*/ 111 w 112"/>
                    <a:gd name="T15" fmla="*/ 2 h 433"/>
                    <a:gd name="T16" fmla="*/ 107 w 112"/>
                    <a:gd name="T17" fmla="*/ 0 h 433"/>
                    <a:gd name="T18" fmla="*/ 102 w 112"/>
                    <a:gd name="T19" fmla="*/ 1 h 433"/>
                    <a:gd name="T20" fmla="*/ 100 w 112"/>
                    <a:gd name="T21" fmla="*/ 5 h 433"/>
                    <a:gd name="T22" fmla="*/ 105 w 112"/>
                    <a:gd name="T23" fmla="*/ 0 h 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2" h="433">
                      <a:moveTo>
                        <a:pt x="105" y="0"/>
                      </a:moveTo>
                      <a:lnTo>
                        <a:pt x="100" y="5"/>
                      </a:lnTo>
                      <a:lnTo>
                        <a:pt x="0" y="431"/>
                      </a:lnTo>
                      <a:lnTo>
                        <a:pt x="13" y="433"/>
                      </a:lnTo>
                      <a:lnTo>
                        <a:pt x="112" y="7"/>
                      </a:lnTo>
                      <a:lnTo>
                        <a:pt x="107" y="12"/>
                      </a:lnTo>
                      <a:lnTo>
                        <a:pt x="112" y="7"/>
                      </a:lnTo>
                      <a:lnTo>
                        <a:pt x="111" y="2"/>
                      </a:lnTo>
                      <a:lnTo>
                        <a:pt x="107" y="0"/>
                      </a:lnTo>
                      <a:lnTo>
                        <a:pt x="102" y="1"/>
                      </a:lnTo>
                      <a:lnTo>
                        <a:pt x="100" y="5"/>
                      </a:lnTo>
                      <a:lnTo>
                        <a:pt x="10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85" name="Freeform 1501"/>
                <p:cNvSpPr>
                  <a:spLocks/>
                </p:cNvSpPr>
                <p:nvPr/>
              </p:nvSpPr>
              <p:spPr bwMode="auto">
                <a:xfrm>
                  <a:off x="327" y="1972"/>
                  <a:ext cx="113" cy="107"/>
                </a:xfrm>
                <a:custGeom>
                  <a:avLst/>
                  <a:gdLst>
                    <a:gd name="T0" fmla="*/ 583 w 789"/>
                    <a:gd name="T1" fmla="*/ 0 h 745"/>
                    <a:gd name="T2" fmla="*/ 0 w 789"/>
                    <a:gd name="T3" fmla="*/ 684 h 745"/>
                    <a:gd name="T4" fmla="*/ 36 w 789"/>
                    <a:gd name="T5" fmla="*/ 745 h 745"/>
                    <a:gd name="T6" fmla="*/ 789 w 789"/>
                    <a:gd name="T7" fmla="*/ 575 h 745"/>
                    <a:gd name="T8" fmla="*/ 583 w 789"/>
                    <a:gd name="T9" fmla="*/ 0 h 7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9" h="745">
                      <a:moveTo>
                        <a:pt x="583" y="0"/>
                      </a:moveTo>
                      <a:lnTo>
                        <a:pt x="0" y="684"/>
                      </a:lnTo>
                      <a:lnTo>
                        <a:pt x="36" y="745"/>
                      </a:lnTo>
                      <a:lnTo>
                        <a:pt x="789" y="575"/>
                      </a:lnTo>
                      <a:lnTo>
                        <a:pt x="583" y="0"/>
                      </a:lnTo>
                      <a:close/>
                    </a:path>
                  </a:pathLst>
                </a:custGeom>
                <a:solidFill>
                  <a:srgbClr val="A17B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86" name="Freeform 1502"/>
                <p:cNvSpPr>
                  <a:spLocks/>
                </p:cNvSpPr>
                <p:nvPr/>
              </p:nvSpPr>
              <p:spPr bwMode="auto">
                <a:xfrm>
                  <a:off x="414" y="1906"/>
                  <a:ext cx="397" cy="147"/>
                </a:xfrm>
                <a:custGeom>
                  <a:avLst/>
                  <a:gdLst>
                    <a:gd name="T0" fmla="*/ 0 w 2783"/>
                    <a:gd name="T1" fmla="*/ 465 h 1027"/>
                    <a:gd name="T2" fmla="*/ 231 w 2783"/>
                    <a:gd name="T3" fmla="*/ 1027 h 1027"/>
                    <a:gd name="T4" fmla="*/ 2600 w 2783"/>
                    <a:gd name="T5" fmla="*/ 465 h 1027"/>
                    <a:gd name="T6" fmla="*/ 2783 w 2783"/>
                    <a:gd name="T7" fmla="*/ 86 h 1027"/>
                    <a:gd name="T8" fmla="*/ 2783 w 2783"/>
                    <a:gd name="T9" fmla="*/ 0 h 1027"/>
                    <a:gd name="T10" fmla="*/ 0 w 2783"/>
                    <a:gd name="T11" fmla="*/ 465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83" h="1027">
                      <a:moveTo>
                        <a:pt x="0" y="465"/>
                      </a:moveTo>
                      <a:lnTo>
                        <a:pt x="231" y="1027"/>
                      </a:lnTo>
                      <a:lnTo>
                        <a:pt x="2600" y="465"/>
                      </a:lnTo>
                      <a:lnTo>
                        <a:pt x="2783" y="86"/>
                      </a:lnTo>
                      <a:lnTo>
                        <a:pt x="2783" y="0"/>
                      </a:lnTo>
                      <a:lnTo>
                        <a:pt x="0" y="465"/>
                      </a:lnTo>
                      <a:close/>
                    </a:path>
                  </a:pathLst>
                </a:custGeom>
                <a:solidFill>
                  <a:srgbClr val="631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87" name="Freeform 1503"/>
                <p:cNvSpPr>
                  <a:spLocks/>
                </p:cNvSpPr>
                <p:nvPr/>
              </p:nvSpPr>
              <p:spPr bwMode="auto">
                <a:xfrm>
                  <a:off x="398" y="1943"/>
                  <a:ext cx="54" cy="103"/>
                </a:xfrm>
                <a:custGeom>
                  <a:avLst/>
                  <a:gdLst>
                    <a:gd name="T0" fmla="*/ 378 w 378"/>
                    <a:gd name="T1" fmla="*/ 685 h 723"/>
                    <a:gd name="T2" fmla="*/ 220 w 378"/>
                    <a:gd name="T3" fmla="*/ 723 h 723"/>
                    <a:gd name="T4" fmla="*/ 199 w 378"/>
                    <a:gd name="T5" fmla="*/ 650 h 723"/>
                    <a:gd name="T6" fmla="*/ 181 w 378"/>
                    <a:gd name="T7" fmla="*/ 591 h 723"/>
                    <a:gd name="T8" fmla="*/ 167 w 378"/>
                    <a:gd name="T9" fmla="*/ 544 h 723"/>
                    <a:gd name="T10" fmla="*/ 153 w 378"/>
                    <a:gd name="T11" fmla="*/ 507 h 723"/>
                    <a:gd name="T12" fmla="*/ 141 w 378"/>
                    <a:gd name="T13" fmla="*/ 478 h 723"/>
                    <a:gd name="T14" fmla="*/ 131 w 378"/>
                    <a:gd name="T15" fmla="*/ 454 h 723"/>
                    <a:gd name="T16" fmla="*/ 120 w 378"/>
                    <a:gd name="T17" fmla="*/ 434 h 723"/>
                    <a:gd name="T18" fmla="*/ 111 w 378"/>
                    <a:gd name="T19" fmla="*/ 416 h 723"/>
                    <a:gd name="T20" fmla="*/ 101 w 378"/>
                    <a:gd name="T21" fmla="*/ 399 h 723"/>
                    <a:gd name="T22" fmla="*/ 91 w 378"/>
                    <a:gd name="T23" fmla="*/ 380 h 723"/>
                    <a:gd name="T24" fmla="*/ 80 w 378"/>
                    <a:gd name="T25" fmla="*/ 356 h 723"/>
                    <a:gd name="T26" fmla="*/ 68 w 378"/>
                    <a:gd name="T27" fmla="*/ 326 h 723"/>
                    <a:gd name="T28" fmla="*/ 54 w 378"/>
                    <a:gd name="T29" fmla="*/ 290 h 723"/>
                    <a:gd name="T30" fmla="*/ 39 w 378"/>
                    <a:gd name="T31" fmla="*/ 242 h 723"/>
                    <a:gd name="T32" fmla="*/ 21 w 378"/>
                    <a:gd name="T33" fmla="*/ 183 h 723"/>
                    <a:gd name="T34" fmla="*/ 0 w 378"/>
                    <a:gd name="T35" fmla="*/ 110 h 723"/>
                    <a:gd name="T36" fmla="*/ 4 w 378"/>
                    <a:gd name="T37" fmla="*/ 62 h 723"/>
                    <a:gd name="T38" fmla="*/ 20 w 378"/>
                    <a:gd name="T39" fmla="*/ 28 h 723"/>
                    <a:gd name="T40" fmla="*/ 43 w 378"/>
                    <a:gd name="T41" fmla="*/ 9 h 723"/>
                    <a:gd name="T42" fmla="*/ 70 w 378"/>
                    <a:gd name="T43" fmla="*/ 0 h 723"/>
                    <a:gd name="T44" fmla="*/ 98 w 378"/>
                    <a:gd name="T45" fmla="*/ 5 h 723"/>
                    <a:gd name="T46" fmla="*/ 121 w 378"/>
                    <a:gd name="T47" fmla="*/ 18 h 723"/>
                    <a:gd name="T48" fmla="*/ 139 w 378"/>
                    <a:gd name="T49" fmla="*/ 40 h 723"/>
                    <a:gd name="T50" fmla="*/ 145 w 378"/>
                    <a:gd name="T51" fmla="*/ 69 h 723"/>
                    <a:gd name="T52" fmla="*/ 167 w 378"/>
                    <a:gd name="T53" fmla="*/ 145 h 723"/>
                    <a:gd name="T54" fmla="*/ 187 w 378"/>
                    <a:gd name="T55" fmla="*/ 205 h 723"/>
                    <a:gd name="T56" fmla="*/ 203 w 378"/>
                    <a:gd name="T57" fmla="*/ 253 h 723"/>
                    <a:gd name="T58" fmla="*/ 218 w 378"/>
                    <a:gd name="T59" fmla="*/ 290 h 723"/>
                    <a:gd name="T60" fmla="*/ 230 w 378"/>
                    <a:gd name="T61" fmla="*/ 319 h 723"/>
                    <a:gd name="T62" fmla="*/ 241 w 378"/>
                    <a:gd name="T63" fmla="*/ 342 h 723"/>
                    <a:gd name="T64" fmla="*/ 252 w 378"/>
                    <a:gd name="T65" fmla="*/ 360 h 723"/>
                    <a:gd name="T66" fmla="*/ 262 w 378"/>
                    <a:gd name="T67" fmla="*/ 377 h 723"/>
                    <a:gd name="T68" fmla="*/ 272 w 378"/>
                    <a:gd name="T69" fmla="*/ 394 h 723"/>
                    <a:gd name="T70" fmla="*/ 283 w 378"/>
                    <a:gd name="T71" fmla="*/ 412 h 723"/>
                    <a:gd name="T72" fmla="*/ 294 w 378"/>
                    <a:gd name="T73" fmla="*/ 435 h 723"/>
                    <a:gd name="T74" fmla="*/ 307 w 378"/>
                    <a:gd name="T75" fmla="*/ 464 h 723"/>
                    <a:gd name="T76" fmla="*/ 321 w 378"/>
                    <a:gd name="T77" fmla="*/ 502 h 723"/>
                    <a:gd name="T78" fmla="*/ 338 w 378"/>
                    <a:gd name="T79" fmla="*/ 549 h 723"/>
                    <a:gd name="T80" fmla="*/ 356 w 378"/>
                    <a:gd name="T81" fmla="*/ 610 h 723"/>
                    <a:gd name="T82" fmla="*/ 378 w 378"/>
                    <a:gd name="T83" fmla="*/ 685 h 7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78" h="723">
                      <a:moveTo>
                        <a:pt x="378" y="685"/>
                      </a:moveTo>
                      <a:lnTo>
                        <a:pt x="220" y="723"/>
                      </a:lnTo>
                      <a:lnTo>
                        <a:pt x="199" y="650"/>
                      </a:lnTo>
                      <a:lnTo>
                        <a:pt x="181" y="591"/>
                      </a:lnTo>
                      <a:lnTo>
                        <a:pt x="167" y="544"/>
                      </a:lnTo>
                      <a:lnTo>
                        <a:pt x="153" y="507"/>
                      </a:lnTo>
                      <a:lnTo>
                        <a:pt x="141" y="478"/>
                      </a:lnTo>
                      <a:lnTo>
                        <a:pt x="131" y="454"/>
                      </a:lnTo>
                      <a:lnTo>
                        <a:pt x="120" y="434"/>
                      </a:lnTo>
                      <a:lnTo>
                        <a:pt x="111" y="416"/>
                      </a:lnTo>
                      <a:lnTo>
                        <a:pt x="101" y="399"/>
                      </a:lnTo>
                      <a:lnTo>
                        <a:pt x="91" y="380"/>
                      </a:lnTo>
                      <a:lnTo>
                        <a:pt x="80" y="356"/>
                      </a:lnTo>
                      <a:lnTo>
                        <a:pt x="68" y="326"/>
                      </a:lnTo>
                      <a:lnTo>
                        <a:pt x="54" y="290"/>
                      </a:lnTo>
                      <a:lnTo>
                        <a:pt x="39" y="242"/>
                      </a:lnTo>
                      <a:lnTo>
                        <a:pt x="21" y="183"/>
                      </a:lnTo>
                      <a:lnTo>
                        <a:pt x="0" y="110"/>
                      </a:lnTo>
                      <a:lnTo>
                        <a:pt x="4" y="62"/>
                      </a:lnTo>
                      <a:lnTo>
                        <a:pt x="20" y="28"/>
                      </a:lnTo>
                      <a:lnTo>
                        <a:pt x="43" y="9"/>
                      </a:lnTo>
                      <a:lnTo>
                        <a:pt x="70" y="0"/>
                      </a:lnTo>
                      <a:lnTo>
                        <a:pt x="98" y="5"/>
                      </a:lnTo>
                      <a:lnTo>
                        <a:pt x="121" y="18"/>
                      </a:lnTo>
                      <a:lnTo>
                        <a:pt x="139" y="40"/>
                      </a:lnTo>
                      <a:lnTo>
                        <a:pt x="145" y="69"/>
                      </a:lnTo>
                      <a:lnTo>
                        <a:pt x="167" y="145"/>
                      </a:lnTo>
                      <a:lnTo>
                        <a:pt x="187" y="205"/>
                      </a:lnTo>
                      <a:lnTo>
                        <a:pt x="203" y="253"/>
                      </a:lnTo>
                      <a:lnTo>
                        <a:pt x="218" y="290"/>
                      </a:lnTo>
                      <a:lnTo>
                        <a:pt x="230" y="319"/>
                      </a:lnTo>
                      <a:lnTo>
                        <a:pt x="241" y="342"/>
                      </a:lnTo>
                      <a:lnTo>
                        <a:pt x="252" y="360"/>
                      </a:lnTo>
                      <a:lnTo>
                        <a:pt x="262" y="377"/>
                      </a:lnTo>
                      <a:lnTo>
                        <a:pt x="272" y="394"/>
                      </a:lnTo>
                      <a:lnTo>
                        <a:pt x="283" y="412"/>
                      </a:lnTo>
                      <a:lnTo>
                        <a:pt x="294" y="435"/>
                      </a:lnTo>
                      <a:lnTo>
                        <a:pt x="307" y="464"/>
                      </a:lnTo>
                      <a:lnTo>
                        <a:pt x="321" y="502"/>
                      </a:lnTo>
                      <a:lnTo>
                        <a:pt x="338" y="549"/>
                      </a:lnTo>
                      <a:lnTo>
                        <a:pt x="356" y="610"/>
                      </a:lnTo>
                      <a:lnTo>
                        <a:pt x="378" y="685"/>
                      </a:lnTo>
                      <a:close/>
                    </a:path>
                  </a:pathLst>
                </a:custGeom>
                <a:solidFill>
                  <a:srgbClr val="7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88" name="Freeform 1504"/>
                <p:cNvSpPr>
                  <a:spLocks/>
                </p:cNvSpPr>
                <p:nvPr/>
              </p:nvSpPr>
              <p:spPr bwMode="auto">
                <a:xfrm>
                  <a:off x="428" y="2040"/>
                  <a:ext cx="24" cy="7"/>
                </a:xfrm>
                <a:custGeom>
                  <a:avLst/>
                  <a:gdLst>
                    <a:gd name="T0" fmla="*/ 0 w 166"/>
                    <a:gd name="T1" fmla="*/ 46 h 50"/>
                    <a:gd name="T2" fmla="*/ 8 w 166"/>
                    <a:gd name="T3" fmla="*/ 50 h 50"/>
                    <a:gd name="T4" fmla="*/ 166 w 166"/>
                    <a:gd name="T5" fmla="*/ 12 h 50"/>
                    <a:gd name="T6" fmla="*/ 164 w 166"/>
                    <a:gd name="T7" fmla="*/ 0 h 50"/>
                    <a:gd name="T8" fmla="*/ 6 w 166"/>
                    <a:gd name="T9" fmla="*/ 37 h 50"/>
                    <a:gd name="T10" fmla="*/ 13 w 166"/>
                    <a:gd name="T11" fmla="*/ 42 h 50"/>
                    <a:gd name="T12" fmla="*/ 6 w 166"/>
                    <a:gd name="T13" fmla="*/ 37 h 50"/>
                    <a:gd name="T14" fmla="*/ 1 w 166"/>
                    <a:gd name="T15" fmla="*/ 39 h 50"/>
                    <a:gd name="T16" fmla="*/ 0 w 166"/>
                    <a:gd name="T17" fmla="*/ 45 h 50"/>
                    <a:gd name="T18" fmla="*/ 3 w 166"/>
                    <a:gd name="T19" fmla="*/ 49 h 50"/>
                    <a:gd name="T20" fmla="*/ 8 w 166"/>
                    <a:gd name="T21" fmla="*/ 50 h 50"/>
                    <a:gd name="T22" fmla="*/ 0 w 166"/>
                    <a:gd name="T23" fmla="*/ 46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6" h="50">
                      <a:moveTo>
                        <a:pt x="0" y="46"/>
                      </a:moveTo>
                      <a:lnTo>
                        <a:pt x="8" y="50"/>
                      </a:lnTo>
                      <a:lnTo>
                        <a:pt x="166" y="12"/>
                      </a:lnTo>
                      <a:lnTo>
                        <a:pt x="164" y="0"/>
                      </a:lnTo>
                      <a:lnTo>
                        <a:pt x="6" y="37"/>
                      </a:lnTo>
                      <a:lnTo>
                        <a:pt x="13" y="42"/>
                      </a:lnTo>
                      <a:lnTo>
                        <a:pt x="6" y="37"/>
                      </a:lnTo>
                      <a:lnTo>
                        <a:pt x="1" y="39"/>
                      </a:lnTo>
                      <a:lnTo>
                        <a:pt x="0" y="45"/>
                      </a:lnTo>
                      <a:lnTo>
                        <a:pt x="3" y="49"/>
                      </a:lnTo>
                      <a:lnTo>
                        <a:pt x="8" y="50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89" name="Freeform 1505"/>
                <p:cNvSpPr>
                  <a:spLocks/>
                </p:cNvSpPr>
                <p:nvPr/>
              </p:nvSpPr>
              <p:spPr bwMode="auto">
                <a:xfrm>
                  <a:off x="397" y="1957"/>
                  <a:ext cx="33" cy="89"/>
                </a:xfrm>
                <a:custGeom>
                  <a:avLst/>
                  <a:gdLst>
                    <a:gd name="T0" fmla="*/ 0 w 232"/>
                    <a:gd name="T1" fmla="*/ 6 h 621"/>
                    <a:gd name="T2" fmla="*/ 0 w 232"/>
                    <a:gd name="T3" fmla="*/ 8 h 621"/>
                    <a:gd name="T4" fmla="*/ 21 w 232"/>
                    <a:gd name="T5" fmla="*/ 81 h 621"/>
                    <a:gd name="T6" fmla="*/ 38 w 232"/>
                    <a:gd name="T7" fmla="*/ 140 h 621"/>
                    <a:gd name="T8" fmla="*/ 54 w 232"/>
                    <a:gd name="T9" fmla="*/ 188 h 621"/>
                    <a:gd name="T10" fmla="*/ 67 w 232"/>
                    <a:gd name="T11" fmla="*/ 224 h 621"/>
                    <a:gd name="T12" fmla="*/ 81 w 232"/>
                    <a:gd name="T13" fmla="*/ 254 h 621"/>
                    <a:gd name="T14" fmla="*/ 92 w 232"/>
                    <a:gd name="T15" fmla="*/ 279 h 621"/>
                    <a:gd name="T16" fmla="*/ 101 w 232"/>
                    <a:gd name="T17" fmla="*/ 298 h 621"/>
                    <a:gd name="T18" fmla="*/ 112 w 232"/>
                    <a:gd name="T19" fmla="*/ 316 h 621"/>
                    <a:gd name="T20" fmla="*/ 121 w 232"/>
                    <a:gd name="T21" fmla="*/ 333 h 621"/>
                    <a:gd name="T22" fmla="*/ 131 w 232"/>
                    <a:gd name="T23" fmla="*/ 353 h 621"/>
                    <a:gd name="T24" fmla="*/ 142 w 232"/>
                    <a:gd name="T25" fmla="*/ 376 h 621"/>
                    <a:gd name="T26" fmla="*/ 153 w 232"/>
                    <a:gd name="T27" fmla="*/ 405 h 621"/>
                    <a:gd name="T28" fmla="*/ 167 w 232"/>
                    <a:gd name="T29" fmla="*/ 442 h 621"/>
                    <a:gd name="T30" fmla="*/ 181 w 232"/>
                    <a:gd name="T31" fmla="*/ 489 h 621"/>
                    <a:gd name="T32" fmla="*/ 199 w 232"/>
                    <a:gd name="T33" fmla="*/ 548 h 621"/>
                    <a:gd name="T34" fmla="*/ 219 w 232"/>
                    <a:gd name="T35" fmla="*/ 621 h 621"/>
                    <a:gd name="T36" fmla="*/ 232 w 232"/>
                    <a:gd name="T37" fmla="*/ 617 h 621"/>
                    <a:gd name="T38" fmla="*/ 211 w 232"/>
                    <a:gd name="T39" fmla="*/ 544 h 621"/>
                    <a:gd name="T40" fmla="*/ 194 w 232"/>
                    <a:gd name="T41" fmla="*/ 485 h 621"/>
                    <a:gd name="T42" fmla="*/ 179 w 232"/>
                    <a:gd name="T43" fmla="*/ 438 h 621"/>
                    <a:gd name="T44" fmla="*/ 166 w 232"/>
                    <a:gd name="T45" fmla="*/ 401 h 621"/>
                    <a:gd name="T46" fmla="*/ 152 w 232"/>
                    <a:gd name="T47" fmla="*/ 372 h 621"/>
                    <a:gd name="T48" fmla="*/ 142 w 232"/>
                    <a:gd name="T49" fmla="*/ 347 h 621"/>
                    <a:gd name="T50" fmla="*/ 131 w 232"/>
                    <a:gd name="T51" fmla="*/ 327 h 621"/>
                    <a:gd name="T52" fmla="*/ 122 w 232"/>
                    <a:gd name="T53" fmla="*/ 309 h 621"/>
                    <a:gd name="T54" fmla="*/ 112 w 232"/>
                    <a:gd name="T55" fmla="*/ 292 h 621"/>
                    <a:gd name="T56" fmla="*/ 102 w 232"/>
                    <a:gd name="T57" fmla="*/ 273 h 621"/>
                    <a:gd name="T58" fmla="*/ 91 w 232"/>
                    <a:gd name="T59" fmla="*/ 250 h 621"/>
                    <a:gd name="T60" fmla="*/ 80 w 232"/>
                    <a:gd name="T61" fmla="*/ 220 h 621"/>
                    <a:gd name="T62" fmla="*/ 66 w 232"/>
                    <a:gd name="T63" fmla="*/ 184 h 621"/>
                    <a:gd name="T64" fmla="*/ 51 w 232"/>
                    <a:gd name="T65" fmla="*/ 136 h 621"/>
                    <a:gd name="T66" fmla="*/ 33 w 232"/>
                    <a:gd name="T67" fmla="*/ 77 h 621"/>
                    <a:gd name="T68" fmla="*/ 12 w 232"/>
                    <a:gd name="T69" fmla="*/ 4 h 621"/>
                    <a:gd name="T70" fmla="*/ 12 w 232"/>
                    <a:gd name="T71" fmla="*/ 6 h 621"/>
                    <a:gd name="T72" fmla="*/ 12 w 232"/>
                    <a:gd name="T73" fmla="*/ 4 h 621"/>
                    <a:gd name="T74" fmla="*/ 9 w 232"/>
                    <a:gd name="T75" fmla="*/ 0 h 621"/>
                    <a:gd name="T76" fmla="*/ 5 w 232"/>
                    <a:gd name="T77" fmla="*/ 0 h 621"/>
                    <a:gd name="T78" fmla="*/ 1 w 232"/>
                    <a:gd name="T79" fmla="*/ 3 h 621"/>
                    <a:gd name="T80" fmla="*/ 0 w 232"/>
                    <a:gd name="T81" fmla="*/ 8 h 621"/>
                    <a:gd name="T82" fmla="*/ 0 w 232"/>
                    <a:gd name="T83" fmla="*/ 6 h 6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32" h="621">
                      <a:moveTo>
                        <a:pt x="0" y="6"/>
                      </a:moveTo>
                      <a:lnTo>
                        <a:pt x="0" y="8"/>
                      </a:lnTo>
                      <a:lnTo>
                        <a:pt x="21" y="81"/>
                      </a:lnTo>
                      <a:lnTo>
                        <a:pt x="38" y="140"/>
                      </a:lnTo>
                      <a:lnTo>
                        <a:pt x="54" y="188"/>
                      </a:lnTo>
                      <a:lnTo>
                        <a:pt x="67" y="224"/>
                      </a:lnTo>
                      <a:lnTo>
                        <a:pt x="81" y="254"/>
                      </a:lnTo>
                      <a:lnTo>
                        <a:pt x="92" y="279"/>
                      </a:lnTo>
                      <a:lnTo>
                        <a:pt x="101" y="298"/>
                      </a:lnTo>
                      <a:lnTo>
                        <a:pt x="112" y="316"/>
                      </a:lnTo>
                      <a:lnTo>
                        <a:pt x="121" y="333"/>
                      </a:lnTo>
                      <a:lnTo>
                        <a:pt x="131" y="353"/>
                      </a:lnTo>
                      <a:lnTo>
                        <a:pt x="142" y="376"/>
                      </a:lnTo>
                      <a:lnTo>
                        <a:pt x="153" y="405"/>
                      </a:lnTo>
                      <a:lnTo>
                        <a:pt x="167" y="442"/>
                      </a:lnTo>
                      <a:lnTo>
                        <a:pt x="181" y="489"/>
                      </a:lnTo>
                      <a:lnTo>
                        <a:pt x="199" y="548"/>
                      </a:lnTo>
                      <a:lnTo>
                        <a:pt x="219" y="621"/>
                      </a:lnTo>
                      <a:lnTo>
                        <a:pt x="232" y="617"/>
                      </a:lnTo>
                      <a:lnTo>
                        <a:pt x="211" y="544"/>
                      </a:lnTo>
                      <a:lnTo>
                        <a:pt x="194" y="485"/>
                      </a:lnTo>
                      <a:lnTo>
                        <a:pt x="179" y="438"/>
                      </a:lnTo>
                      <a:lnTo>
                        <a:pt x="166" y="401"/>
                      </a:lnTo>
                      <a:lnTo>
                        <a:pt x="152" y="372"/>
                      </a:lnTo>
                      <a:lnTo>
                        <a:pt x="142" y="347"/>
                      </a:lnTo>
                      <a:lnTo>
                        <a:pt x="131" y="327"/>
                      </a:lnTo>
                      <a:lnTo>
                        <a:pt x="122" y="309"/>
                      </a:lnTo>
                      <a:lnTo>
                        <a:pt x="112" y="292"/>
                      </a:lnTo>
                      <a:lnTo>
                        <a:pt x="102" y="273"/>
                      </a:lnTo>
                      <a:lnTo>
                        <a:pt x="91" y="250"/>
                      </a:lnTo>
                      <a:lnTo>
                        <a:pt x="80" y="220"/>
                      </a:lnTo>
                      <a:lnTo>
                        <a:pt x="66" y="184"/>
                      </a:lnTo>
                      <a:lnTo>
                        <a:pt x="51" y="136"/>
                      </a:lnTo>
                      <a:lnTo>
                        <a:pt x="33" y="77"/>
                      </a:lnTo>
                      <a:lnTo>
                        <a:pt x="12" y="4"/>
                      </a:lnTo>
                      <a:lnTo>
                        <a:pt x="12" y="6"/>
                      </a:lnTo>
                      <a:lnTo>
                        <a:pt x="12" y="4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90" name="Freeform 1506"/>
                <p:cNvSpPr>
                  <a:spLocks/>
                </p:cNvSpPr>
                <p:nvPr/>
              </p:nvSpPr>
              <p:spPr bwMode="auto">
                <a:xfrm>
                  <a:off x="397" y="1942"/>
                  <a:ext cx="23" cy="16"/>
                </a:xfrm>
                <a:custGeom>
                  <a:avLst/>
                  <a:gdLst>
                    <a:gd name="T0" fmla="*/ 157 w 157"/>
                    <a:gd name="T1" fmla="*/ 73 h 116"/>
                    <a:gd name="T2" fmla="*/ 157 w 157"/>
                    <a:gd name="T3" fmla="*/ 75 h 116"/>
                    <a:gd name="T4" fmla="*/ 150 w 157"/>
                    <a:gd name="T5" fmla="*/ 43 h 116"/>
                    <a:gd name="T6" fmla="*/ 131 w 157"/>
                    <a:gd name="T7" fmla="*/ 19 h 116"/>
                    <a:gd name="T8" fmla="*/ 106 w 157"/>
                    <a:gd name="T9" fmla="*/ 4 h 116"/>
                    <a:gd name="T10" fmla="*/ 76 w 157"/>
                    <a:gd name="T11" fmla="*/ 0 h 116"/>
                    <a:gd name="T12" fmla="*/ 46 w 157"/>
                    <a:gd name="T13" fmla="*/ 9 h 116"/>
                    <a:gd name="T14" fmla="*/ 21 w 157"/>
                    <a:gd name="T15" fmla="*/ 30 h 116"/>
                    <a:gd name="T16" fmla="*/ 4 w 157"/>
                    <a:gd name="T17" fmla="*/ 67 h 116"/>
                    <a:gd name="T18" fmla="*/ 0 w 157"/>
                    <a:gd name="T19" fmla="*/ 116 h 116"/>
                    <a:gd name="T20" fmla="*/ 12 w 157"/>
                    <a:gd name="T21" fmla="*/ 116 h 116"/>
                    <a:gd name="T22" fmla="*/ 17 w 157"/>
                    <a:gd name="T23" fmla="*/ 69 h 116"/>
                    <a:gd name="T24" fmla="*/ 31 w 157"/>
                    <a:gd name="T25" fmla="*/ 39 h 116"/>
                    <a:gd name="T26" fmla="*/ 52 w 157"/>
                    <a:gd name="T27" fmla="*/ 20 h 116"/>
                    <a:gd name="T28" fmla="*/ 76 w 157"/>
                    <a:gd name="T29" fmla="*/ 13 h 116"/>
                    <a:gd name="T30" fmla="*/ 101 w 157"/>
                    <a:gd name="T31" fmla="*/ 17 h 116"/>
                    <a:gd name="T32" fmla="*/ 123 w 157"/>
                    <a:gd name="T33" fmla="*/ 29 h 116"/>
                    <a:gd name="T34" fmla="*/ 140 w 157"/>
                    <a:gd name="T35" fmla="*/ 49 h 116"/>
                    <a:gd name="T36" fmla="*/ 145 w 157"/>
                    <a:gd name="T37" fmla="*/ 75 h 116"/>
                    <a:gd name="T38" fmla="*/ 145 w 157"/>
                    <a:gd name="T39" fmla="*/ 77 h 116"/>
                    <a:gd name="T40" fmla="*/ 145 w 157"/>
                    <a:gd name="T41" fmla="*/ 75 h 116"/>
                    <a:gd name="T42" fmla="*/ 147 w 157"/>
                    <a:gd name="T43" fmla="*/ 79 h 116"/>
                    <a:gd name="T44" fmla="*/ 151 w 157"/>
                    <a:gd name="T45" fmla="*/ 81 h 116"/>
                    <a:gd name="T46" fmla="*/ 155 w 157"/>
                    <a:gd name="T47" fmla="*/ 79 h 116"/>
                    <a:gd name="T48" fmla="*/ 157 w 157"/>
                    <a:gd name="T49" fmla="*/ 75 h 116"/>
                    <a:gd name="T50" fmla="*/ 157 w 157"/>
                    <a:gd name="T51" fmla="*/ 7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57" h="116">
                      <a:moveTo>
                        <a:pt x="157" y="73"/>
                      </a:moveTo>
                      <a:lnTo>
                        <a:pt x="157" y="75"/>
                      </a:lnTo>
                      <a:lnTo>
                        <a:pt x="150" y="43"/>
                      </a:lnTo>
                      <a:lnTo>
                        <a:pt x="131" y="19"/>
                      </a:lnTo>
                      <a:lnTo>
                        <a:pt x="106" y="4"/>
                      </a:lnTo>
                      <a:lnTo>
                        <a:pt x="76" y="0"/>
                      </a:lnTo>
                      <a:lnTo>
                        <a:pt x="46" y="9"/>
                      </a:lnTo>
                      <a:lnTo>
                        <a:pt x="21" y="30"/>
                      </a:lnTo>
                      <a:lnTo>
                        <a:pt x="4" y="67"/>
                      </a:lnTo>
                      <a:lnTo>
                        <a:pt x="0" y="116"/>
                      </a:lnTo>
                      <a:lnTo>
                        <a:pt x="12" y="116"/>
                      </a:lnTo>
                      <a:lnTo>
                        <a:pt x="17" y="69"/>
                      </a:lnTo>
                      <a:lnTo>
                        <a:pt x="31" y="39"/>
                      </a:lnTo>
                      <a:lnTo>
                        <a:pt x="52" y="20"/>
                      </a:lnTo>
                      <a:lnTo>
                        <a:pt x="76" y="13"/>
                      </a:lnTo>
                      <a:lnTo>
                        <a:pt x="101" y="17"/>
                      </a:lnTo>
                      <a:lnTo>
                        <a:pt x="123" y="29"/>
                      </a:lnTo>
                      <a:lnTo>
                        <a:pt x="140" y="49"/>
                      </a:lnTo>
                      <a:lnTo>
                        <a:pt x="145" y="75"/>
                      </a:lnTo>
                      <a:lnTo>
                        <a:pt x="145" y="77"/>
                      </a:lnTo>
                      <a:lnTo>
                        <a:pt x="145" y="75"/>
                      </a:lnTo>
                      <a:lnTo>
                        <a:pt x="147" y="79"/>
                      </a:lnTo>
                      <a:lnTo>
                        <a:pt x="151" y="81"/>
                      </a:lnTo>
                      <a:lnTo>
                        <a:pt x="155" y="79"/>
                      </a:lnTo>
                      <a:lnTo>
                        <a:pt x="157" y="75"/>
                      </a:lnTo>
                      <a:lnTo>
                        <a:pt x="157" y="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91" name="Freeform 1507"/>
                <p:cNvSpPr>
                  <a:spLocks/>
                </p:cNvSpPr>
                <p:nvPr/>
              </p:nvSpPr>
              <p:spPr bwMode="auto">
                <a:xfrm>
                  <a:off x="418" y="1952"/>
                  <a:ext cx="35" cy="89"/>
                </a:xfrm>
                <a:custGeom>
                  <a:avLst/>
                  <a:gdLst>
                    <a:gd name="T0" fmla="*/ 240 w 245"/>
                    <a:gd name="T1" fmla="*/ 624 h 624"/>
                    <a:gd name="T2" fmla="*/ 245 w 245"/>
                    <a:gd name="T3" fmla="*/ 616 h 624"/>
                    <a:gd name="T4" fmla="*/ 223 w 245"/>
                    <a:gd name="T5" fmla="*/ 540 h 624"/>
                    <a:gd name="T6" fmla="*/ 205 w 245"/>
                    <a:gd name="T7" fmla="*/ 480 h 624"/>
                    <a:gd name="T8" fmla="*/ 188 w 245"/>
                    <a:gd name="T9" fmla="*/ 433 h 624"/>
                    <a:gd name="T10" fmla="*/ 174 w 245"/>
                    <a:gd name="T11" fmla="*/ 395 h 624"/>
                    <a:gd name="T12" fmla="*/ 160 w 245"/>
                    <a:gd name="T13" fmla="*/ 366 h 624"/>
                    <a:gd name="T14" fmla="*/ 149 w 245"/>
                    <a:gd name="T15" fmla="*/ 342 h 624"/>
                    <a:gd name="T16" fmla="*/ 139 w 245"/>
                    <a:gd name="T17" fmla="*/ 324 h 624"/>
                    <a:gd name="T18" fmla="*/ 128 w 245"/>
                    <a:gd name="T19" fmla="*/ 307 h 624"/>
                    <a:gd name="T20" fmla="*/ 118 w 245"/>
                    <a:gd name="T21" fmla="*/ 290 h 624"/>
                    <a:gd name="T22" fmla="*/ 108 w 245"/>
                    <a:gd name="T23" fmla="*/ 272 h 624"/>
                    <a:gd name="T24" fmla="*/ 96 w 245"/>
                    <a:gd name="T25" fmla="*/ 250 h 624"/>
                    <a:gd name="T26" fmla="*/ 85 w 245"/>
                    <a:gd name="T27" fmla="*/ 221 h 624"/>
                    <a:gd name="T28" fmla="*/ 70 w 245"/>
                    <a:gd name="T29" fmla="*/ 183 h 624"/>
                    <a:gd name="T30" fmla="*/ 54 w 245"/>
                    <a:gd name="T31" fmla="*/ 136 h 624"/>
                    <a:gd name="T32" fmla="*/ 34 w 245"/>
                    <a:gd name="T33" fmla="*/ 76 h 624"/>
                    <a:gd name="T34" fmla="*/ 12 w 245"/>
                    <a:gd name="T35" fmla="*/ 0 h 624"/>
                    <a:gd name="T36" fmla="*/ 0 w 245"/>
                    <a:gd name="T37" fmla="*/ 4 h 624"/>
                    <a:gd name="T38" fmla="*/ 22 w 245"/>
                    <a:gd name="T39" fmla="*/ 80 h 624"/>
                    <a:gd name="T40" fmla="*/ 41 w 245"/>
                    <a:gd name="T41" fmla="*/ 140 h 624"/>
                    <a:gd name="T42" fmla="*/ 58 w 245"/>
                    <a:gd name="T43" fmla="*/ 188 h 624"/>
                    <a:gd name="T44" fmla="*/ 72 w 245"/>
                    <a:gd name="T45" fmla="*/ 225 h 624"/>
                    <a:gd name="T46" fmla="*/ 86 w 245"/>
                    <a:gd name="T47" fmla="*/ 254 h 624"/>
                    <a:gd name="T48" fmla="*/ 97 w 245"/>
                    <a:gd name="T49" fmla="*/ 278 h 624"/>
                    <a:gd name="T50" fmla="*/ 108 w 245"/>
                    <a:gd name="T51" fmla="*/ 297 h 624"/>
                    <a:gd name="T52" fmla="*/ 118 w 245"/>
                    <a:gd name="T53" fmla="*/ 313 h 624"/>
                    <a:gd name="T54" fmla="*/ 128 w 245"/>
                    <a:gd name="T55" fmla="*/ 330 h 624"/>
                    <a:gd name="T56" fmla="*/ 139 w 245"/>
                    <a:gd name="T57" fmla="*/ 348 h 624"/>
                    <a:gd name="T58" fmla="*/ 150 w 245"/>
                    <a:gd name="T59" fmla="*/ 370 h 624"/>
                    <a:gd name="T60" fmla="*/ 161 w 245"/>
                    <a:gd name="T61" fmla="*/ 399 h 624"/>
                    <a:gd name="T62" fmla="*/ 176 w 245"/>
                    <a:gd name="T63" fmla="*/ 437 h 624"/>
                    <a:gd name="T64" fmla="*/ 192 w 245"/>
                    <a:gd name="T65" fmla="*/ 484 h 624"/>
                    <a:gd name="T66" fmla="*/ 211 w 245"/>
                    <a:gd name="T67" fmla="*/ 545 h 624"/>
                    <a:gd name="T68" fmla="*/ 233 w 245"/>
                    <a:gd name="T69" fmla="*/ 620 h 624"/>
                    <a:gd name="T70" fmla="*/ 238 w 245"/>
                    <a:gd name="T71" fmla="*/ 612 h 624"/>
                    <a:gd name="T72" fmla="*/ 233 w 245"/>
                    <a:gd name="T73" fmla="*/ 620 h 624"/>
                    <a:gd name="T74" fmla="*/ 236 w 245"/>
                    <a:gd name="T75" fmla="*/ 624 h 624"/>
                    <a:gd name="T76" fmla="*/ 241 w 245"/>
                    <a:gd name="T77" fmla="*/ 624 h 624"/>
                    <a:gd name="T78" fmla="*/ 244 w 245"/>
                    <a:gd name="T79" fmla="*/ 621 h 624"/>
                    <a:gd name="T80" fmla="*/ 245 w 245"/>
                    <a:gd name="T81" fmla="*/ 616 h 624"/>
                    <a:gd name="T82" fmla="*/ 240 w 245"/>
                    <a:gd name="T83" fmla="*/ 624 h 6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45" h="624">
                      <a:moveTo>
                        <a:pt x="240" y="624"/>
                      </a:moveTo>
                      <a:lnTo>
                        <a:pt x="245" y="616"/>
                      </a:lnTo>
                      <a:lnTo>
                        <a:pt x="223" y="540"/>
                      </a:lnTo>
                      <a:lnTo>
                        <a:pt x="205" y="480"/>
                      </a:lnTo>
                      <a:lnTo>
                        <a:pt x="188" y="433"/>
                      </a:lnTo>
                      <a:lnTo>
                        <a:pt x="174" y="395"/>
                      </a:lnTo>
                      <a:lnTo>
                        <a:pt x="160" y="366"/>
                      </a:lnTo>
                      <a:lnTo>
                        <a:pt x="149" y="342"/>
                      </a:lnTo>
                      <a:lnTo>
                        <a:pt x="139" y="324"/>
                      </a:lnTo>
                      <a:lnTo>
                        <a:pt x="128" y="307"/>
                      </a:lnTo>
                      <a:lnTo>
                        <a:pt x="118" y="290"/>
                      </a:lnTo>
                      <a:lnTo>
                        <a:pt x="108" y="272"/>
                      </a:lnTo>
                      <a:lnTo>
                        <a:pt x="96" y="250"/>
                      </a:lnTo>
                      <a:lnTo>
                        <a:pt x="85" y="221"/>
                      </a:lnTo>
                      <a:lnTo>
                        <a:pt x="70" y="183"/>
                      </a:lnTo>
                      <a:lnTo>
                        <a:pt x="54" y="136"/>
                      </a:lnTo>
                      <a:lnTo>
                        <a:pt x="34" y="76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22" y="80"/>
                      </a:lnTo>
                      <a:lnTo>
                        <a:pt x="41" y="140"/>
                      </a:lnTo>
                      <a:lnTo>
                        <a:pt x="58" y="188"/>
                      </a:lnTo>
                      <a:lnTo>
                        <a:pt x="72" y="225"/>
                      </a:lnTo>
                      <a:lnTo>
                        <a:pt x="86" y="254"/>
                      </a:lnTo>
                      <a:lnTo>
                        <a:pt x="97" y="278"/>
                      </a:lnTo>
                      <a:lnTo>
                        <a:pt x="108" y="297"/>
                      </a:lnTo>
                      <a:lnTo>
                        <a:pt x="118" y="313"/>
                      </a:lnTo>
                      <a:lnTo>
                        <a:pt x="128" y="330"/>
                      </a:lnTo>
                      <a:lnTo>
                        <a:pt x="139" y="348"/>
                      </a:lnTo>
                      <a:lnTo>
                        <a:pt x="150" y="370"/>
                      </a:lnTo>
                      <a:lnTo>
                        <a:pt x="161" y="399"/>
                      </a:lnTo>
                      <a:lnTo>
                        <a:pt x="176" y="437"/>
                      </a:lnTo>
                      <a:lnTo>
                        <a:pt x="192" y="484"/>
                      </a:lnTo>
                      <a:lnTo>
                        <a:pt x="211" y="545"/>
                      </a:lnTo>
                      <a:lnTo>
                        <a:pt x="233" y="620"/>
                      </a:lnTo>
                      <a:lnTo>
                        <a:pt x="238" y="612"/>
                      </a:lnTo>
                      <a:lnTo>
                        <a:pt x="233" y="620"/>
                      </a:lnTo>
                      <a:lnTo>
                        <a:pt x="236" y="624"/>
                      </a:lnTo>
                      <a:lnTo>
                        <a:pt x="241" y="624"/>
                      </a:lnTo>
                      <a:lnTo>
                        <a:pt x="244" y="621"/>
                      </a:lnTo>
                      <a:lnTo>
                        <a:pt x="245" y="616"/>
                      </a:lnTo>
                      <a:lnTo>
                        <a:pt x="240" y="6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92" name="Freeform 1508"/>
                <p:cNvSpPr>
                  <a:spLocks/>
                </p:cNvSpPr>
                <p:nvPr/>
              </p:nvSpPr>
              <p:spPr bwMode="auto">
                <a:xfrm>
                  <a:off x="340" y="2102"/>
                  <a:ext cx="1" cy="2"/>
                </a:xfrm>
                <a:custGeom>
                  <a:avLst/>
                  <a:gdLst>
                    <a:gd name="T0" fmla="*/ 6 w 8"/>
                    <a:gd name="T1" fmla="*/ 0 h 12"/>
                    <a:gd name="T2" fmla="*/ 2 w 8"/>
                    <a:gd name="T3" fmla="*/ 2 h 12"/>
                    <a:gd name="T4" fmla="*/ 0 w 8"/>
                    <a:gd name="T5" fmla="*/ 7 h 12"/>
                    <a:gd name="T6" fmla="*/ 3 w 8"/>
                    <a:gd name="T7" fmla="*/ 11 h 12"/>
                    <a:gd name="T8" fmla="*/ 8 w 8"/>
                    <a:gd name="T9" fmla="*/ 12 h 12"/>
                    <a:gd name="T10" fmla="*/ 6 w 8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3" y="11"/>
                      </a:lnTo>
                      <a:lnTo>
                        <a:pt x="8" y="1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93" name="Freeform 1509"/>
                <p:cNvSpPr>
                  <a:spLocks/>
                </p:cNvSpPr>
                <p:nvPr/>
              </p:nvSpPr>
              <p:spPr bwMode="auto">
                <a:xfrm>
                  <a:off x="341" y="2002"/>
                  <a:ext cx="439" cy="102"/>
                </a:xfrm>
                <a:custGeom>
                  <a:avLst/>
                  <a:gdLst>
                    <a:gd name="T0" fmla="*/ 3065 w 3073"/>
                    <a:gd name="T1" fmla="*/ 0 h 712"/>
                    <a:gd name="T2" fmla="*/ 2886 w 3073"/>
                    <a:gd name="T3" fmla="*/ 47 h 712"/>
                    <a:gd name="T4" fmla="*/ 2704 w 3073"/>
                    <a:gd name="T5" fmla="*/ 94 h 712"/>
                    <a:gd name="T6" fmla="*/ 2519 w 3073"/>
                    <a:gd name="T7" fmla="*/ 140 h 712"/>
                    <a:gd name="T8" fmla="*/ 2331 w 3073"/>
                    <a:gd name="T9" fmla="*/ 185 h 712"/>
                    <a:gd name="T10" fmla="*/ 2141 w 3073"/>
                    <a:gd name="T11" fmla="*/ 229 h 712"/>
                    <a:gd name="T12" fmla="*/ 1950 w 3073"/>
                    <a:gd name="T13" fmla="*/ 272 h 712"/>
                    <a:gd name="T14" fmla="*/ 1756 w 3073"/>
                    <a:gd name="T15" fmla="*/ 316 h 712"/>
                    <a:gd name="T16" fmla="*/ 1561 w 3073"/>
                    <a:gd name="T17" fmla="*/ 359 h 712"/>
                    <a:gd name="T18" fmla="*/ 1366 w 3073"/>
                    <a:gd name="T19" fmla="*/ 402 h 712"/>
                    <a:gd name="T20" fmla="*/ 1170 w 3073"/>
                    <a:gd name="T21" fmla="*/ 444 h 712"/>
                    <a:gd name="T22" fmla="*/ 974 w 3073"/>
                    <a:gd name="T23" fmla="*/ 486 h 712"/>
                    <a:gd name="T24" fmla="*/ 778 w 3073"/>
                    <a:gd name="T25" fmla="*/ 529 h 712"/>
                    <a:gd name="T26" fmla="*/ 582 w 3073"/>
                    <a:gd name="T27" fmla="*/ 571 h 712"/>
                    <a:gd name="T28" fmla="*/ 387 w 3073"/>
                    <a:gd name="T29" fmla="*/ 614 h 712"/>
                    <a:gd name="T30" fmla="*/ 192 w 3073"/>
                    <a:gd name="T31" fmla="*/ 656 h 712"/>
                    <a:gd name="T32" fmla="*/ 0 w 3073"/>
                    <a:gd name="T33" fmla="*/ 700 h 712"/>
                    <a:gd name="T34" fmla="*/ 98 w 3073"/>
                    <a:gd name="T35" fmla="*/ 691 h 712"/>
                    <a:gd name="T36" fmla="*/ 292 w 3073"/>
                    <a:gd name="T37" fmla="*/ 647 h 712"/>
                    <a:gd name="T38" fmla="*/ 486 w 3073"/>
                    <a:gd name="T39" fmla="*/ 605 h 712"/>
                    <a:gd name="T40" fmla="*/ 682 w 3073"/>
                    <a:gd name="T41" fmla="*/ 562 h 712"/>
                    <a:gd name="T42" fmla="*/ 878 w 3073"/>
                    <a:gd name="T43" fmla="*/ 520 h 712"/>
                    <a:gd name="T44" fmla="*/ 1074 w 3073"/>
                    <a:gd name="T45" fmla="*/ 478 h 712"/>
                    <a:gd name="T46" fmla="*/ 1271 w 3073"/>
                    <a:gd name="T47" fmla="*/ 435 h 712"/>
                    <a:gd name="T48" fmla="*/ 1466 w 3073"/>
                    <a:gd name="T49" fmla="*/ 393 h 712"/>
                    <a:gd name="T50" fmla="*/ 1661 w 3073"/>
                    <a:gd name="T51" fmla="*/ 350 h 712"/>
                    <a:gd name="T52" fmla="*/ 1855 w 3073"/>
                    <a:gd name="T53" fmla="*/ 307 h 712"/>
                    <a:gd name="T54" fmla="*/ 2048 w 3073"/>
                    <a:gd name="T55" fmla="*/ 263 h 712"/>
                    <a:gd name="T56" fmla="*/ 2238 w 3073"/>
                    <a:gd name="T57" fmla="*/ 220 h 712"/>
                    <a:gd name="T58" fmla="*/ 2428 w 3073"/>
                    <a:gd name="T59" fmla="*/ 175 h 712"/>
                    <a:gd name="T60" fmla="*/ 2614 w 3073"/>
                    <a:gd name="T61" fmla="*/ 129 h 712"/>
                    <a:gd name="T62" fmla="*/ 2798 w 3073"/>
                    <a:gd name="T63" fmla="*/ 84 h 712"/>
                    <a:gd name="T64" fmla="*/ 2980 w 3073"/>
                    <a:gd name="T65" fmla="*/ 36 h 712"/>
                    <a:gd name="T66" fmla="*/ 3072 w 3073"/>
                    <a:gd name="T67" fmla="*/ 9 h 712"/>
                    <a:gd name="T68" fmla="*/ 3073 w 3073"/>
                    <a:gd name="T69" fmla="*/ 9 h 712"/>
                    <a:gd name="T70" fmla="*/ 3070 w 3073"/>
                    <a:gd name="T71" fmla="*/ 1 h 712"/>
                    <a:gd name="T72" fmla="*/ 3062 w 3073"/>
                    <a:gd name="T73" fmla="*/ 3 h 7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073" h="712">
                      <a:moveTo>
                        <a:pt x="3062" y="3"/>
                      </a:moveTo>
                      <a:lnTo>
                        <a:pt x="3065" y="0"/>
                      </a:lnTo>
                      <a:lnTo>
                        <a:pt x="2976" y="23"/>
                      </a:lnTo>
                      <a:lnTo>
                        <a:pt x="2886" y="47"/>
                      </a:lnTo>
                      <a:lnTo>
                        <a:pt x="2796" y="71"/>
                      </a:lnTo>
                      <a:lnTo>
                        <a:pt x="2704" y="94"/>
                      </a:lnTo>
                      <a:lnTo>
                        <a:pt x="2612" y="117"/>
                      </a:lnTo>
                      <a:lnTo>
                        <a:pt x="2519" y="140"/>
                      </a:lnTo>
                      <a:lnTo>
                        <a:pt x="2426" y="162"/>
                      </a:lnTo>
                      <a:lnTo>
                        <a:pt x="2331" y="185"/>
                      </a:lnTo>
                      <a:lnTo>
                        <a:pt x="2236" y="207"/>
                      </a:lnTo>
                      <a:lnTo>
                        <a:pt x="2141" y="229"/>
                      </a:lnTo>
                      <a:lnTo>
                        <a:pt x="2046" y="251"/>
                      </a:lnTo>
                      <a:lnTo>
                        <a:pt x="1950" y="272"/>
                      </a:lnTo>
                      <a:lnTo>
                        <a:pt x="1853" y="294"/>
                      </a:lnTo>
                      <a:lnTo>
                        <a:pt x="1756" y="316"/>
                      </a:lnTo>
                      <a:lnTo>
                        <a:pt x="1659" y="338"/>
                      </a:lnTo>
                      <a:lnTo>
                        <a:pt x="1561" y="359"/>
                      </a:lnTo>
                      <a:lnTo>
                        <a:pt x="1464" y="380"/>
                      </a:lnTo>
                      <a:lnTo>
                        <a:pt x="1366" y="402"/>
                      </a:lnTo>
                      <a:lnTo>
                        <a:pt x="1269" y="423"/>
                      </a:lnTo>
                      <a:lnTo>
                        <a:pt x="1170" y="444"/>
                      </a:lnTo>
                      <a:lnTo>
                        <a:pt x="1072" y="465"/>
                      </a:lnTo>
                      <a:lnTo>
                        <a:pt x="974" y="486"/>
                      </a:lnTo>
                      <a:lnTo>
                        <a:pt x="876" y="508"/>
                      </a:lnTo>
                      <a:lnTo>
                        <a:pt x="778" y="529"/>
                      </a:lnTo>
                      <a:lnTo>
                        <a:pt x="680" y="550"/>
                      </a:lnTo>
                      <a:lnTo>
                        <a:pt x="582" y="571"/>
                      </a:lnTo>
                      <a:lnTo>
                        <a:pt x="484" y="592"/>
                      </a:lnTo>
                      <a:lnTo>
                        <a:pt x="387" y="614"/>
                      </a:lnTo>
                      <a:lnTo>
                        <a:pt x="289" y="635"/>
                      </a:lnTo>
                      <a:lnTo>
                        <a:pt x="192" y="656"/>
                      </a:lnTo>
                      <a:lnTo>
                        <a:pt x="96" y="678"/>
                      </a:lnTo>
                      <a:lnTo>
                        <a:pt x="0" y="700"/>
                      </a:lnTo>
                      <a:lnTo>
                        <a:pt x="2" y="712"/>
                      </a:lnTo>
                      <a:lnTo>
                        <a:pt x="98" y="691"/>
                      </a:lnTo>
                      <a:lnTo>
                        <a:pt x="194" y="669"/>
                      </a:lnTo>
                      <a:lnTo>
                        <a:pt x="292" y="647"/>
                      </a:lnTo>
                      <a:lnTo>
                        <a:pt x="389" y="626"/>
                      </a:lnTo>
                      <a:lnTo>
                        <a:pt x="486" y="605"/>
                      </a:lnTo>
                      <a:lnTo>
                        <a:pt x="584" y="584"/>
                      </a:lnTo>
                      <a:lnTo>
                        <a:pt x="682" y="562"/>
                      </a:lnTo>
                      <a:lnTo>
                        <a:pt x="780" y="541"/>
                      </a:lnTo>
                      <a:lnTo>
                        <a:pt x="878" y="520"/>
                      </a:lnTo>
                      <a:lnTo>
                        <a:pt x="976" y="499"/>
                      </a:lnTo>
                      <a:lnTo>
                        <a:pt x="1074" y="478"/>
                      </a:lnTo>
                      <a:lnTo>
                        <a:pt x="1172" y="456"/>
                      </a:lnTo>
                      <a:lnTo>
                        <a:pt x="1271" y="435"/>
                      </a:lnTo>
                      <a:lnTo>
                        <a:pt x="1368" y="415"/>
                      </a:lnTo>
                      <a:lnTo>
                        <a:pt x="1466" y="393"/>
                      </a:lnTo>
                      <a:lnTo>
                        <a:pt x="1563" y="371"/>
                      </a:lnTo>
                      <a:lnTo>
                        <a:pt x="1661" y="350"/>
                      </a:lnTo>
                      <a:lnTo>
                        <a:pt x="1758" y="329"/>
                      </a:lnTo>
                      <a:lnTo>
                        <a:pt x="1855" y="307"/>
                      </a:lnTo>
                      <a:lnTo>
                        <a:pt x="1952" y="285"/>
                      </a:lnTo>
                      <a:lnTo>
                        <a:pt x="2048" y="263"/>
                      </a:lnTo>
                      <a:lnTo>
                        <a:pt x="2143" y="241"/>
                      </a:lnTo>
                      <a:lnTo>
                        <a:pt x="2238" y="220"/>
                      </a:lnTo>
                      <a:lnTo>
                        <a:pt x="2333" y="198"/>
                      </a:lnTo>
                      <a:lnTo>
                        <a:pt x="2428" y="175"/>
                      </a:lnTo>
                      <a:lnTo>
                        <a:pt x="2521" y="152"/>
                      </a:lnTo>
                      <a:lnTo>
                        <a:pt x="2614" y="129"/>
                      </a:lnTo>
                      <a:lnTo>
                        <a:pt x="2706" y="106"/>
                      </a:lnTo>
                      <a:lnTo>
                        <a:pt x="2798" y="84"/>
                      </a:lnTo>
                      <a:lnTo>
                        <a:pt x="2890" y="60"/>
                      </a:lnTo>
                      <a:lnTo>
                        <a:pt x="2980" y="36"/>
                      </a:lnTo>
                      <a:lnTo>
                        <a:pt x="3069" y="12"/>
                      </a:lnTo>
                      <a:lnTo>
                        <a:pt x="3072" y="9"/>
                      </a:lnTo>
                      <a:lnTo>
                        <a:pt x="3069" y="12"/>
                      </a:lnTo>
                      <a:lnTo>
                        <a:pt x="3073" y="9"/>
                      </a:lnTo>
                      <a:lnTo>
                        <a:pt x="3073" y="4"/>
                      </a:lnTo>
                      <a:lnTo>
                        <a:pt x="3070" y="1"/>
                      </a:lnTo>
                      <a:lnTo>
                        <a:pt x="3065" y="0"/>
                      </a:lnTo>
                      <a:lnTo>
                        <a:pt x="3062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94" name="Freeform 1510"/>
                <p:cNvSpPr>
                  <a:spLocks/>
                </p:cNvSpPr>
                <p:nvPr/>
              </p:nvSpPr>
              <p:spPr bwMode="auto">
                <a:xfrm>
                  <a:off x="778" y="1944"/>
                  <a:ext cx="41" cy="60"/>
                </a:xfrm>
                <a:custGeom>
                  <a:avLst/>
                  <a:gdLst>
                    <a:gd name="T0" fmla="*/ 282 w 287"/>
                    <a:gd name="T1" fmla="*/ 3 h 417"/>
                    <a:gd name="T2" fmla="*/ 276 w 287"/>
                    <a:gd name="T3" fmla="*/ 0 h 417"/>
                    <a:gd name="T4" fmla="*/ 0 w 287"/>
                    <a:gd name="T5" fmla="*/ 411 h 417"/>
                    <a:gd name="T6" fmla="*/ 10 w 287"/>
                    <a:gd name="T7" fmla="*/ 417 h 417"/>
                    <a:gd name="T8" fmla="*/ 287 w 287"/>
                    <a:gd name="T9" fmla="*/ 6 h 417"/>
                    <a:gd name="T10" fmla="*/ 282 w 287"/>
                    <a:gd name="T11" fmla="*/ 3 h 4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7" h="417">
                      <a:moveTo>
                        <a:pt x="282" y="3"/>
                      </a:moveTo>
                      <a:lnTo>
                        <a:pt x="276" y="0"/>
                      </a:lnTo>
                      <a:lnTo>
                        <a:pt x="0" y="411"/>
                      </a:lnTo>
                      <a:lnTo>
                        <a:pt x="10" y="417"/>
                      </a:lnTo>
                      <a:lnTo>
                        <a:pt x="287" y="6"/>
                      </a:lnTo>
                      <a:lnTo>
                        <a:pt x="282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95" name="Freeform 1511"/>
                <p:cNvSpPr>
                  <a:spLocks/>
                </p:cNvSpPr>
                <p:nvPr/>
              </p:nvSpPr>
              <p:spPr bwMode="auto">
                <a:xfrm>
                  <a:off x="818" y="1944"/>
                  <a:ext cx="1" cy="1"/>
                </a:xfrm>
                <a:custGeom>
                  <a:avLst/>
                  <a:gdLst>
                    <a:gd name="T0" fmla="*/ 11 w 12"/>
                    <a:gd name="T1" fmla="*/ 8 h 8"/>
                    <a:gd name="T2" fmla="*/ 12 w 12"/>
                    <a:gd name="T3" fmla="*/ 4 h 8"/>
                    <a:gd name="T4" fmla="*/ 9 w 12"/>
                    <a:gd name="T5" fmla="*/ 0 h 8"/>
                    <a:gd name="T6" fmla="*/ 5 w 12"/>
                    <a:gd name="T7" fmla="*/ 0 h 8"/>
                    <a:gd name="T8" fmla="*/ 0 w 12"/>
                    <a:gd name="T9" fmla="*/ 2 h 8"/>
                    <a:gd name="T10" fmla="*/ 11 w 12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8">
                      <a:moveTo>
                        <a:pt x="11" y="8"/>
                      </a:moveTo>
                      <a:lnTo>
                        <a:pt x="12" y="4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96" name="Freeform 1512"/>
                <p:cNvSpPr>
                  <a:spLocks/>
                </p:cNvSpPr>
                <p:nvPr/>
              </p:nvSpPr>
              <p:spPr bwMode="auto">
                <a:xfrm>
                  <a:off x="838" y="2037"/>
                  <a:ext cx="2" cy="1"/>
                </a:xfrm>
                <a:custGeom>
                  <a:avLst/>
                  <a:gdLst>
                    <a:gd name="T0" fmla="*/ 11 w 12"/>
                    <a:gd name="T1" fmla="*/ 9 h 9"/>
                    <a:gd name="T2" fmla="*/ 12 w 12"/>
                    <a:gd name="T3" fmla="*/ 5 h 9"/>
                    <a:gd name="T4" fmla="*/ 9 w 12"/>
                    <a:gd name="T5" fmla="*/ 0 h 9"/>
                    <a:gd name="T6" fmla="*/ 4 w 12"/>
                    <a:gd name="T7" fmla="*/ 0 h 9"/>
                    <a:gd name="T8" fmla="*/ 0 w 12"/>
                    <a:gd name="T9" fmla="*/ 2 h 9"/>
                    <a:gd name="T10" fmla="*/ 11 w 12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9">
                      <a:moveTo>
                        <a:pt x="11" y="9"/>
                      </a:moveTo>
                      <a:lnTo>
                        <a:pt x="12" y="5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11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97" name="Freeform 1513"/>
                <p:cNvSpPr>
                  <a:spLocks/>
                </p:cNvSpPr>
                <p:nvPr/>
              </p:nvSpPr>
              <p:spPr bwMode="auto">
                <a:xfrm>
                  <a:off x="803" y="2037"/>
                  <a:ext cx="37" cy="61"/>
                </a:xfrm>
                <a:custGeom>
                  <a:avLst/>
                  <a:gdLst>
                    <a:gd name="T0" fmla="*/ 8 w 255"/>
                    <a:gd name="T1" fmla="*/ 426 h 426"/>
                    <a:gd name="T2" fmla="*/ 11 w 255"/>
                    <a:gd name="T3" fmla="*/ 423 h 426"/>
                    <a:gd name="T4" fmla="*/ 255 w 255"/>
                    <a:gd name="T5" fmla="*/ 7 h 426"/>
                    <a:gd name="T6" fmla="*/ 244 w 255"/>
                    <a:gd name="T7" fmla="*/ 0 h 426"/>
                    <a:gd name="T8" fmla="*/ 1 w 255"/>
                    <a:gd name="T9" fmla="*/ 417 h 426"/>
                    <a:gd name="T10" fmla="*/ 4 w 255"/>
                    <a:gd name="T11" fmla="*/ 413 h 426"/>
                    <a:gd name="T12" fmla="*/ 1 w 255"/>
                    <a:gd name="T13" fmla="*/ 417 h 426"/>
                    <a:gd name="T14" fmla="*/ 0 w 255"/>
                    <a:gd name="T15" fmla="*/ 421 h 426"/>
                    <a:gd name="T16" fmla="*/ 3 w 255"/>
                    <a:gd name="T17" fmla="*/ 424 h 426"/>
                    <a:gd name="T18" fmla="*/ 7 w 255"/>
                    <a:gd name="T19" fmla="*/ 425 h 426"/>
                    <a:gd name="T20" fmla="*/ 11 w 255"/>
                    <a:gd name="T21" fmla="*/ 423 h 426"/>
                    <a:gd name="T22" fmla="*/ 8 w 255"/>
                    <a:gd name="T23" fmla="*/ 426 h 4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55" h="426">
                      <a:moveTo>
                        <a:pt x="8" y="426"/>
                      </a:moveTo>
                      <a:lnTo>
                        <a:pt x="11" y="423"/>
                      </a:lnTo>
                      <a:lnTo>
                        <a:pt x="255" y="7"/>
                      </a:lnTo>
                      <a:lnTo>
                        <a:pt x="244" y="0"/>
                      </a:lnTo>
                      <a:lnTo>
                        <a:pt x="1" y="417"/>
                      </a:lnTo>
                      <a:lnTo>
                        <a:pt x="4" y="413"/>
                      </a:lnTo>
                      <a:lnTo>
                        <a:pt x="1" y="417"/>
                      </a:lnTo>
                      <a:lnTo>
                        <a:pt x="0" y="421"/>
                      </a:lnTo>
                      <a:lnTo>
                        <a:pt x="3" y="424"/>
                      </a:lnTo>
                      <a:lnTo>
                        <a:pt x="7" y="425"/>
                      </a:lnTo>
                      <a:lnTo>
                        <a:pt x="11" y="423"/>
                      </a:lnTo>
                      <a:lnTo>
                        <a:pt x="8" y="4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98" name="Freeform 1514"/>
                <p:cNvSpPr>
                  <a:spLocks/>
                </p:cNvSpPr>
                <p:nvPr/>
              </p:nvSpPr>
              <p:spPr bwMode="auto">
                <a:xfrm>
                  <a:off x="368" y="2096"/>
                  <a:ext cx="436" cy="85"/>
                </a:xfrm>
                <a:custGeom>
                  <a:avLst/>
                  <a:gdLst>
                    <a:gd name="T0" fmla="*/ 99 w 3051"/>
                    <a:gd name="T1" fmla="*/ 571 h 593"/>
                    <a:gd name="T2" fmla="*/ 292 w 3051"/>
                    <a:gd name="T3" fmla="*/ 531 h 593"/>
                    <a:gd name="T4" fmla="*/ 487 w 3051"/>
                    <a:gd name="T5" fmla="*/ 493 h 593"/>
                    <a:gd name="T6" fmla="*/ 681 w 3051"/>
                    <a:gd name="T7" fmla="*/ 457 h 593"/>
                    <a:gd name="T8" fmla="*/ 877 w 3051"/>
                    <a:gd name="T9" fmla="*/ 423 h 593"/>
                    <a:gd name="T10" fmla="*/ 1072 w 3051"/>
                    <a:gd name="T11" fmla="*/ 390 h 593"/>
                    <a:gd name="T12" fmla="*/ 1268 w 3051"/>
                    <a:gd name="T13" fmla="*/ 357 h 593"/>
                    <a:gd name="T14" fmla="*/ 1463 w 3051"/>
                    <a:gd name="T15" fmla="*/ 326 h 593"/>
                    <a:gd name="T16" fmla="*/ 1657 w 3051"/>
                    <a:gd name="T17" fmla="*/ 294 h 593"/>
                    <a:gd name="T18" fmla="*/ 1850 w 3051"/>
                    <a:gd name="T19" fmla="*/ 262 h 593"/>
                    <a:gd name="T20" fmla="*/ 2041 w 3051"/>
                    <a:gd name="T21" fmla="*/ 229 h 593"/>
                    <a:gd name="T22" fmla="*/ 2230 w 3051"/>
                    <a:gd name="T23" fmla="*/ 195 h 593"/>
                    <a:gd name="T24" fmla="*/ 2417 w 3051"/>
                    <a:gd name="T25" fmla="*/ 158 h 593"/>
                    <a:gd name="T26" fmla="*/ 2602 w 3051"/>
                    <a:gd name="T27" fmla="*/ 120 h 593"/>
                    <a:gd name="T28" fmla="*/ 2783 w 3051"/>
                    <a:gd name="T29" fmla="*/ 79 h 593"/>
                    <a:gd name="T30" fmla="*/ 2962 w 3051"/>
                    <a:gd name="T31" fmla="*/ 36 h 593"/>
                    <a:gd name="T32" fmla="*/ 3047 w 3051"/>
                    <a:gd name="T33" fmla="*/ 0 h 593"/>
                    <a:gd name="T34" fmla="*/ 2871 w 3051"/>
                    <a:gd name="T35" fmla="*/ 46 h 593"/>
                    <a:gd name="T36" fmla="*/ 2691 w 3051"/>
                    <a:gd name="T37" fmla="*/ 88 h 593"/>
                    <a:gd name="T38" fmla="*/ 2508 w 3051"/>
                    <a:gd name="T39" fmla="*/ 127 h 593"/>
                    <a:gd name="T40" fmla="*/ 2322 w 3051"/>
                    <a:gd name="T41" fmla="*/ 164 h 593"/>
                    <a:gd name="T42" fmla="*/ 2133 w 3051"/>
                    <a:gd name="T43" fmla="*/ 200 h 593"/>
                    <a:gd name="T44" fmla="*/ 1943 w 3051"/>
                    <a:gd name="T45" fmla="*/ 233 h 593"/>
                    <a:gd name="T46" fmla="*/ 1751 w 3051"/>
                    <a:gd name="T47" fmla="*/ 265 h 593"/>
                    <a:gd name="T48" fmla="*/ 1558 w 3051"/>
                    <a:gd name="T49" fmla="*/ 297 h 593"/>
                    <a:gd name="T50" fmla="*/ 1363 w 3051"/>
                    <a:gd name="T51" fmla="*/ 329 h 593"/>
                    <a:gd name="T52" fmla="*/ 1169 w 3051"/>
                    <a:gd name="T53" fmla="*/ 362 h 593"/>
                    <a:gd name="T54" fmla="*/ 973 w 3051"/>
                    <a:gd name="T55" fmla="*/ 394 h 593"/>
                    <a:gd name="T56" fmla="*/ 777 w 3051"/>
                    <a:gd name="T57" fmla="*/ 427 h 593"/>
                    <a:gd name="T58" fmla="*/ 582 w 3051"/>
                    <a:gd name="T59" fmla="*/ 462 h 593"/>
                    <a:gd name="T60" fmla="*/ 387 w 3051"/>
                    <a:gd name="T61" fmla="*/ 500 h 593"/>
                    <a:gd name="T62" fmla="*/ 193 w 3051"/>
                    <a:gd name="T63" fmla="*/ 539 h 593"/>
                    <a:gd name="T64" fmla="*/ 0 w 3051"/>
                    <a:gd name="T65" fmla="*/ 581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051" h="593">
                      <a:moveTo>
                        <a:pt x="2" y="593"/>
                      </a:moveTo>
                      <a:lnTo>
                        <a:pt x="99" y="571"/>
                      </a:lnTo>
                      <a:lnTo>
                        <a:pt x="195" y="551"/>
                      </a:lnTo>
                      <a:lnTo>
                        <a:pt x="292" y="531"/>
                      </a:lnTo>
                      <a:lnTo>
                        <a:pt x="389" y="512"/>
                      </a:lnTo>
                      <a:lnTo>
                        <a:pt x="487" y="493"/>
                      </a:lnTo>
                      <a:lnTo>
                        <a:pt x="584" y="475"/>
                      </a:lnTo>
                      <a:lnTo>
                        <a:pt x="681" y="457"/>
                      </a:lnTo>
                      <a:lnTo>
                        <a:pt x="780" y="439"/>
                      </a:lnTo>
                      <a:lnTo>
                        <a:pt x="877" y="423"/>
                      </a:lnTo>
                      <a:lnTo>
                        <a:pt x="975" y="406"/>
                      </a:lnTo>
                      <a:lnTo>
                        <a:pt x="1072" y="390"/>
                      </a:lnTo>
                      <a:lnTo>
                        <a:pt x="1171" y="374"/>
                      </a:lnTo>
                      <a:lnTo>
                        <a:pt x="1268" y="357"/>
                      </a:lnTo>
                      <a:lnTo>
                        <a:pt x="1365" y="342"/>
                      </a:lnTo>
                      <a:lnTo>
                        <a:pt x="1463" y="326"/>
                      </a:lnTo>
                      <a:lnTo>
                        <a:pt x="1560" y="310"/>
                      </a:lnTo>
                      <a:lnTo>
                        <a:pt x="1657" y="294"/>
                      </a:lnTo>
                      <a:lnTo>
                        <a:pt x="1753" y="278"/>
                      </a:lnTo>
                      <a:lnTo>
                        <a:pt x="1850" y="262"/>
                      </a:lnTo>
                      <a:lnTo>
                        <a:pt x="1945" y="245"/>
                      </a:lnTo>
                      <a:lnTo>
                        <a:pt x="2041" y="229"/>
                      </a:lnTo>
                      <a:lnTo>
                        <a:pt x="2135" y="212"/>
                      </a:lnTo>
                      <a:lnTo>
                        <a:pt x="2230" y="195"/>
                      </a:lnTo>
                      <a:lnTo>
                        <a:pt x="2324" y="177"/>
                      </a:lnTo>
                      <a:lnTo>
                        <a:pt x="2417" y="158"/>
                      </a:lnTo>
                      <a:lnTo>
                        <a:pt x="2510" y="140"/>
                      </a:lnTo>
                      <a:lnTo>
                        <a:pt x="2602" y="120"/>
                      </a:lnTo>
                      <a:lnTo>
                        <a:pt x="2693" y="100"/>
                      </a:lnTo>
                      <a:lnTo>
                        <a:pt x="2783" y="79"/>
                      </a:lnTo>
                      <a:lnTo>
                        <a:pt x="2873" y="59"/>
                      </a:lnTo>
                      <a:lnTo>
                        <a:pt x="2962" y="36"/>
                      </a:lnTo>
                      <a:lnTo>
                        <a:pt x="3051" y="13"/>
                      </a:lnTo>
                      <a:lnTo>
                        <a:pt x="3047" y="0"/>
                      </a:lnTo>
                      <a:lnTo>
                        <a:pt x="2960" y="23"/>
                      </a:lnTo>
                      <a:lnTo>
                        <a:pt x="2871" y="46"/>
                      </a:lnTo>
                      <a:lnTo>
                        <a:pt x="2781" y="67"/>
                      </a:lnTo>
                      <a:lnTo>
                        <a:pt x="2691" y="88"/>
                      </a:lnTo>
                      <a:lnTo>
                        <a:pt x="2600" y="107"/>
                      </a:lnTo>
                      <a:lnTo>
                        <a:pt x="2508" y="127"/>
                      </a:lnTo>
                      <a:lnTo>
                        <a:pt x="2415" y="146"/>
                      </a:lnTo>
                      <a:lnTo>
                        <a:pt x="2322" y="164"/>
                      </a:lnTo>
                      <a:lnTo>
                        <a:pt x="2227" y="182"/>
                      </a:lnTo>
                      <a:lnTo>
                        <a:pt x="2133" y="200"/>
                      </a:lnTo>
                      <a:lnTo>
                        <a:pt x="2039" y="216"/>
                      </a:lnTo>
                      <a:lnTo>
                        <a:pt x="1943" y="233"/>
                      </a:lnTo>
                      <a:lnTo>
                        <a:pt x="1848" y="250"/>
                      </a:lnTo>
                      <a:lnTo>
                        <a:pt x="1751" y="265"/>
                      </a:lnTo>
                      <a:lnTo>
                        <a:pt x="1655" y="282"/>
                      </a:lnTo>
                      <a:lnTo>
                        <a:pt x="1558" y="297"/>
                      </a:lnTo>
                      <a:lnTo>
                        <a:pt x="1461" y="314"/>
                      </a:lnTo>
                      <a:lnTo>
                        <a:pt x="1363" y="329"/>
                      </a:lnTo>
                      <a:lnTo>
                        <a:pt x="1266" y="345"/>
                      </a:lnTo>
                      <a:lnTo>
                        <a:pt x="1169" y="362"/>
                      </a:lnTo>
                      <a:lnTo>
                        <a:pt x="1070" y="377"/>
                      </a:lnTo>
                      <a:lnTo>
                        <a:pt x="973" y="394"/>
                      </a:lnTo>
                      <a:lnTo>
                        <a:pt x="875" y="410"/>
                      </a:lnTo>
                      <a:lnTo>
                        <a:pt x="777" y="427"/>
                      </a:lnTo>
                      <a:lnTo>
                        <a:pt x="679" y="445"/>
                      </a:lnTo>
                      <a:lnTo>
                        <a:pt x="582" y="462"/>
                      </a:lnTo>
                      <a:lnTo>
                        <a:pt x="485" y="481"/>
                      </a:lnTo>
                      <a:lnTo>
                        <a:pt x="387" y="500"/>
                      </a:lnTo>
                      <a:lnTo>
                        <a:pt x="290" y="518"/>
                      </a:lnTo>
                      <a:lnTo>
                        <a:pt x="193" y="539"/>
                      </a:lnTo>
                      <a:lnTo>
                        <a:pt x="96" y="559"/>
                      </a:lnTo>
                      <a:lnTo>
                        <a:pt x="0" y="581"/>
                      </a:lnTo>
                      <a:lnTo>
                        <a:pt x="2" y="5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099" name="Freeform 1515"/>
                <p:cNvSpPr>
                  <a:spLocks/>
                </p:cNvSpPr>
                <p:nvPr/>
              </p:nvSpPr>
              <p:spPr bwMode="auto">
                <a:xfrm>
                  <a:off x="368" y="2179"/>
                  <a:ext cx="1" cy="2"/>
                </a:xfrm>
                <a:custGeom>
                  <a:avLst/>
                  <a:gdLst>
                    <a:gd name="T0" fmla="*/ 5 w 7"/>
                    <a:gd name="T1" fmla="*/ 0 h 12"/>
                    <a:gd name="T2" fmla="*/ 1 w 7"/>
                    <a:gd name="T3" fmla="*/ 2 h 12"/>
                    <a:gd name="T4" fmla="*/ 0 w 7"/>
                    <a:gd name="T5" fmla="*/ 7 h 12"/>
                    <a:gd name="T6" fmla="*/ 2 w 7"/>
                    <a:gd name="T7" fmla="*/ 11 h 12"/>
                    <a:gd name="T8" fmla="*/ 7 w 7"/>
                    <a:gd name="T9" fmla="*/ 12 h 12"/>
                    <a:gd name="T10" fmla="*/ 5 w 7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2">
                      <a:moveTo>
                        <a:pt x="5" y="0"/>
                      </a:moveTo>
                      <a:lnTo>
                        <a:pt x="1" y="2"/>
                      </a:lnTo>
                      <a:lnTo>
                        <a:pt x="0" y="7"/>
                      </a:lnTo>
                      <a:lnTo>
                        <a:pt x="2" y="11"/>
                      </a:lnTo>
                      <a:lnTo>
                        <a:pt x="7" y="1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00" name="Freeform 1516"/>
                <p:cNvSpPr>
                  <a:spLocks/>
                </p:cNvSpPr>
                <p:nvPr/>
              </p:nvSpPr>
              <p:spPr bwMode="auto">
                <a:xfrm>
                  <a:off x="837" y="2020"/>
                  <a:ext cx="1" cy="1"/>
                </a:xfrm>
                <a:custGeom>
                  <a:avLst/>
                  <a:gdLst>
                    <a:gd name="T0" fmla="*/ 10 w 11"/>
                    <a:gd name="T1" fmla="*/ 8 h 8"/>
                    <a:gd name="T2" fmla="*/ 11 w 11"/>
                    <a:gd name="T3" fmla="*/ 4 h 8"/>
                    <a:gd name="T4" fmla="*/ 8 w 11"/>
                    <a:gd name="T5" fmla="*/ 0 h 8"/>
                    <a:gd name="T6" fmla="*/ 4 w 11"/>
                    <a:gd name="T7" fmla="*/ 0 h 8"/>
                    <a:gd name="T8" fmla="*/ 0 w 11"/>
                    <a:gd name="T9" fmla="*/ 2 h 8"/>
                    <a:gd name="T10" fmla="*/ 10 w 11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8">
                      <a:moveTo>
                        <a:pt x="10" y="8"/>
                      </a:moveTo>
                      <a:lnTo>
                        <a:pt x="11" y="4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1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01" name="Freeform 1517"/>
                <p:cNvSpPr>
                  <a:spLocks/>
                </p:cNvSpPr>
                <p:nvPr/>
              </p:nvSpPr>
              <p:spPr bwMode="auto">
                <a:xfrm>
                  <a:off x="800" y="2020"/>
                  <a:ext cx="38" cy="62"/>
                </a:xfrm>
                <a:custGeom>
                  <a:avLst/>
                  <a:gdLst>
                    <a:gd name="T0" fmla="*/ 9 w 264"/>
                    <a:gd name="T1" fmla="*/ 430 h 430"/>
                    <a:gd name="T2" fmla="*/ 12 w 264"/>
                    <a:gd name="T3" fmla="*/ 427 h 430"/>
                    <a:gd name="T4" fmla="*/ 264 w 264"/>
                    <a:gd name="T5" fmla="*/ 6 h 430"/>
                    <a:gd name="T6" fmla="*/ 254 w 264"/>
                    <a:gd name="T7" fmla="*/ 0 h 430"/>
                    <a:gd name="T8" fmla="*/ 1 w 264"/>
                    <a:gd name="T9" fmla="*/ 420 h 430"/>
                    <a:gd name="T10" fmla="*/ 4 w 264"/>
                    <a:gd name="T11" fmla="*/ 417 h 430"/>
                    <a:gd name="T12" fmla="*/ 1 w 264"/>
                    <a:gd name="T13" fmla="*/ 420 h 430"/>
                    <a:gd name="T14" fmla="*/ 0 w 264"/>
                    <a:gd name="T15" fmla="*/ 425 h 430"/>
                    <a:gd name="T16" fmla="*/ 3 w 264"/>
                    <a:gd name="T17" fmla="*/ 428 h 430"/>
                    <a:gd name="T18" fmla="*/ 8 w 264"/>
                    <a:gd name="T19" fmla="*/ 429 h 430"/>
                    <a:gd name="T20" fmla="*/ 12 w 264"/>
                    <a:gd name="T21" fmla="*/ 427 h 430"/>
                    <a:gd name="T22" fmla="*/ 9 w 264"/>
                    <a:gd name="T23" fmla="*/ 430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64" h="430">
                      <a:moveTo>
                        <a:pt x="9" y="430"/>
                      </a:moveTo>
                      <a:lnTo>
                        <a:pt x="12" y="427"/>
                      </a:lnTo>
                      <a:lnTo>
                        <a:pt x="264" y="6"/>
                      </a:lnTo>
                      <a:lnTo>
                        <a:pt x="254" y="0"/>
                      </a:lnTo>
                      <a:lnTo>
                        <a:pt x="1" y="420"/>
                      </a:lnTo>
                      <a:lnTo>
                        <a:pt x="4" y="417"/>
                      </a:lnTo>
                      <a:lnTo>
                        <a:pt x="1" y="420"/>
                      </a:lnTo>
                      <a:lnTo>
                        <a:pt x="0" y="425"/>
                      </a:lnTo>
                      <a:lnTo>
                        <a:pt x="3" y="428"/>
                      </a:lnTo>
                      <a:lnTo>
                        <a:pt x="8" y="429"/>
                      </a:lnTo>
                      <a:lnTo>
                        <a:pt x="12" y="427"/>
                      </a:lnTo>
                      <a:lnTo>
                        <a:pt x="9" y="4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02" name="Freeform 1518"/>
                <p:cNvSpPr>
                  <a:spLocks/>
                </p:cNvSpPr>
                <p:nvPr/>
              </p:nvSpPr>
              <p:spPr bwMode="auto">
                <a:xfrm>
                  <a:off x="364" y="2080"/>
                  <a:ext cx="438" cy="88"/>
                </a:xfrm>
                <a:custGeom>
                  <a:avLst/>
                  <a:gdLst>
                    <a:gd name="T0" fmla="*/ 98 w 3064"/>
                    <a:gd name="T1" fmla="*/ 596 h 618"/>
                    <a:gd name="T2" fmla="*/ 292 w 3064"/>
                    <a:gd name="T3" fmla="*/ 555 h 618"/>
                    <a:gd name="T4" fmla="*/ 487 w 3064"/>
                    <a:gd name="T5" fmla="*/ 516 h 618"/>
                    <a:gd name="T6" fmla="*/ 681 w 3064"/>
                    <a:gd name="T7" fmla="*/ 479 h 618"/>
                    <a:gd name="T8" fmla="*/ 878 w 3064"/>
                    <a:gd name="T9" fmla="*/ 443 h 618"/>
                    <a:gd name="T10" fmla="*/ 1073 w 3064"/>
                    <a:gd name="T11" fmla="*/ 409 h 618"/>
                    <a:gd name="T12" fmla="*/ 1269 w 3064"/>
                    <a:gd name="T13" fmla="*/ 375 h 618"/>
                    <a:gd name="T14" fmla="*/ 1465 w 3064"/>
                    <a:gd name="T15" fmla="*/ 341 h 618"/>
                    <a:gd name="T16" fmla="*/ 1659 w 3064"/>
                    <a:gd name="T17" fmla="*/ 307 h 618"/>
                    <a:gd name="T18" fmla="*/ 1853 w 3064"/>
                    <a:gd name="T19" fmla="*/ 273 h 618"/>
                    <a:gd name="T20" fmla="*/ 2045 w 3064"/>
                    <a:gd name="T21" fmla="*/ 238 h 618"/>
                    <a:gd name="T22" fmla="*/ 2236 w 3064"/>
                    <a:gd name="T23" fmla="*/ 202 h 618"/>
                    <a:gd name="T24" fmla="*/ 2424 w 3064"/>
                    <a:gd name="T25" fmla="*/ 163 h 618"/>
                    <a:gd name="T26" fmla="*/ 2609 w 3064"/>
                    <a:gd name="T27" fmla="*/ 124 h 618"/>
                    <a:gd name="T28" fmla="*/ 2794 w 3064"/>
                    <a:gd name="T29" fmla="*/ 81 h 618"/>
                    <a:gd name="T30" fmla="*/ 2975 w 3064"/>
                    <a:gd name="T31" fmla="*/ 37 h 618"/>
                    <a:gd name="T32" fmla="*/ 3059 w 3064"/>
                    <a:gd name="T33" fmla="*/ 0 h 618"/>
                    <a:gd name="T34" fmla="*/ 2881 w 3064"/>
                    <a:gd name="T35" fmla="*/ 47 h 618"/>
                    <a:gd name="T36" fmla="*/ 2699 w 3064"/>
                    <a:gd name="T37" fmla="*/ 91 h 618"/>
                    <a:gd name="T38" fmla="*/ 2515 w 3064"/>
                    <a:gd name="T39" fmla="*/ 131 h 618"/>
                    <a:gd name="T40" fmla="*/ 2328 w 3064"/>
                    <a:gd name="T41" fmla="*/ 170 h 618"/>
                    <a:gd name="T42" fmla="*/ 2138 w 3064"/>
                    <a:gd name="T43" fmla="*/ 208 h 618"/>
                    <a:gd name="T44" fmla="*/ 1947 w 3064"/>
                    <a:gd name="T45" fmla="*/ 243 h 618"/>
                    <a:gd name="T46" fmla="*/ 1754 w 3064"/>
                    <a:gd name="T47" fmla="*/ 277 h 618"/>
                    <a:gd name="T48" fmla="*/ 1560 w 3064"/>
                    <a:gd name="T49" fmla="*/ 312 h 618"/>
                    <a:gd name="T50" fmla="*/ 1365 w 3064"/>
                    <a:gd name="T51" fmla="*/ 346 h 618"/>
                    <a:gd name="T52" fmla="*/ 1170 w 3064"/>
                    <a:gd name="T53" fmla="*/ 379 h 618"/>
                    <a:gd name="T54" fmla="*/ 973 w 3064"/>
                    <a:gd name="T55" fmla="*/ 413 h 618"/>
                    <a:gd name="T56" fmla="*/ 777 w 3064"/>
                    <a:gd name="T57" fmla="*/ 449 h 618"/>
                    <a:gd name="T58" fmla="*/ 582 w 3064"/>
                    <a:gd name="T59" fmla="*/ 485 h 618"/>
                    <a:gd name="T60" fmla="*/ 387 w 3064"/>
                    <a:gd name="T61" fmla="*/ 523 h 618"/>
                    <a:gd name="T62" fmla="*/ 193 w 3064"/>
                    <a:gd name="T63" fmla="*/ 563 h 618"/>
                    <a:gd name="T64" fmla="*/ 0 w 3064"/>
                    <a:gd name="T65" fmla="*/ 605 h 6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064" h="618">
                      <a:moveTo>
                        <a:pt x="2" y="618"/>
                      </a:moveTo>
                      <a:lnTo>
                        <a:pt x="98" y="596"/>
                      </a:lnTo>
                      <a:lnTo>
                        <a:pt x="195" y="575"/>
                      </a:lnTo>
                      <a:lnTo>
                        <a:pt x="292" y="555"/>
                      </a:lnTo>
                      <a:lnTo>
                        <a:pt x="389" y="536"/>
                      </a:lnTo>
                      <a:lnTo>
                        <a:pt x="487" y="516"/>
                      </a:lnTo>
                      <a:lnTo>
                        <a:pt x="584" y="497"/>
                      </a:lnTo>
                      <a:lnTo>
                        <a:pt x="681" y="479"/>
                      </a:lnTo>
                      <a:lnTo>
                        <a:pt x="779" y="461"/>
                      </a:lnTo>
                      <a:lnTo>
                        <a:pt x="878" y="443"/>
                      </a:lnTo>
                      <a:lnTo>
                        <a:pt x="975" y="426"/>
                      </a:lnTo>
                      <a:lnTo>
                        <a:pt x="1073" y="409"/>
                      </a:lnTo>
                      <a:lnTo>
                        <a:pt x="1172" y="392"/>
                      </a:lnTo>
                      <a:lnTo>
                        <a:pt x="1269" y="375"/>
                      </a:lnTo>
                      <a:lnTo>
                        <a:pt x="1367" y="358"/>
                      </a:lnTo>
                      <a:lnTo>
                        <a:pt x="1465" y="341"/>
                      </a:lnTo>
                      <a:lnTo>
                        <a:pt x="1562" y="324"/>
                      </a:lnTo>
                      <a:lnTo>
                        <a:pt x="1659" y="307"/>
                      </a:lnTo>
                      <a:lnTo>
                        <a:pt x="1756" y="290"/>
                      </a:lnTo>
                      <a:lnTo>
                        <a:pt x="1853" y="273"/>
                      </a:lnTo>
                      <a:lnTo>
                        <a:pt x="1949" y="256"/>
                      </a:lnTo>
                      <a:lnTo>
                        <a:pt x="2045" y="238"/>
                      </a:lnTo>
                      <a:lnTo>
                        <a:pt x="2140" y="220"/>
                      </a:lnTo>
                      <a:lnTo>
                        <a:pt x="2236" y="202"/>
                      </a:lnTo>
                      <a:lnTo>
                        <a:pt x="2330" y="183"/>
                      </a:lnTo>
                      <a:lnTo>
                        <a:pt x="2424" y="163"/>
                      </a:lnTo>
                      <a:lnTo>
                        <a:pt x="2517" y="144"/>
                      </a:lnTo>
                      <a:lnTo>
                        <a:pt x="2609" y="124"/>
                      </a:lnTo>
                      <a:lnTo>
                        <a:pt x="2701" y="103"/>
                      </a:lnTo>
                      <a:lnTo>
                        <a:pt x="2794" y="81"/>
                      </a:lnTo>
                      <a:lnTo>
                        <a:pt x="2884" y="59"/>
                      </a:lnTo>
                      <a:lnTo>
                        <a:pt x="2975" y="37"/>
                      </a:lnTo>
                      <a:lnTo>
                        <a:pt x="3064" y="13"/>
                      </a:lnTo>
                      <a:lnTo>
                        <a:pt x="3059" y="0"/>
                      </a:lnTo>
                      <a:lnTo>
                        <a:pt x="2970" y="24"/>
                      </a:lnTo>
                      <a:lnTo>
                        <a:pt x="2881" y="47"/>
                      </a:lnTo>
                      <a:lnTo>
                        <a:pt x="2791" y="69"/>
                      </a:lnTo>
                      <a:lnTo>
                        <a:pt x="2699" y="91"/>
                      </a:lnTo>
                      <a:lnTo>
                        <a:pt x="2607" y="111"/>
                      </a:lnTo>
                      <a:lnTo>
                        <a:pt x="2515" y="131"/>
                      </a:lnTo>
                      <a:lnTo>
                        <a:pt x="2422" y="151"/>
                      </a:lnTo>
                      <a:lnTo>
                        <a:pt x="2328" y="170"/>
                      </a:lnTo>
                      <a:lnTo>
                        <a:pt x="2234" y="189"/>
                      </a:lnTo>
                      <a:lnTo>
                        <a:pt x="2138" y="208"/>
                      </a:lnTo>
                      <a:lnTo>
                        <a:pt x="2043" y="225"/>
                      </a:lnTo>
                      <a:lnTo>
                        <a:pt x="1947" y="243"/>
                      </a:lnTo>
                      <a:lnTo>
                        <a:pt x="1851" y="261"/>
                      </a:lnTo>
                      <a:lnTo>
                        <a:pt x="1754" y="277"/>
                      </a:lnTo>
                      <a:lnTo>
                        <a:pt x="1657" y="295"/>
                      </a:lnTo>
                      <a:lnTo>
                        <a:pt x="1560" y="312"/>
                      </a:lnTo>
                      <a:lnTo>
                        <a:pt x="1463" y="328"/>
                      </a:lnTo>
                      <a:lnTo>
                        <a:pt x="1365" y="346"/>
                      </a:lnTo>
                      <a:lnTo>
                        <a:pt x="1267" y="362"/>
                      </a:lnTo>
                      <a:lnTo>
                        <a:pt x="1170" y="379"/>
                      </a:lnTo>
                      <a:lnTo>
                        <a:pt x="1071" y="397"/>
                      </a:lnTo>
                      <a:lnTo>
                        <a:pt x="973" y="413"/>
                      </a:lnTo>
                      <a:lnTo>
                        <a:pt x="876" y="431"/>
                      </a:lnTo>
                      <a:lnTo>
                        <a:pt x="777" y="449"/>
                      </a:lnTo>
                      <a:lnTo>
                        <a:pt x="679" y="466"/>
                      </a:lnTo>
                      <a:lnTo>
                        <a:pt x="582" y="485"/>
                      </a:lnTo>
                      <a:lnTo>
                        <a:pt x="485" y="504"/>
                      </a:lnTo>
                      <a:lnTo>
                        <a:pt x="387" y="523"/>
                      </a:lnTo>
                      <a:lnTo>
                        <a:pt x="290" y="543"/>
                      </a:lnTo>
                      <a:lnTo>
                        <a:pt x="193" y="563"/>
                      </a:lnTo>
                      <a:lnTo>
                        <a:pt x="96" y="583"/>
                      </a:lnTo>
                      <a:lnTo>
                        <a:pt x="0" y="605"/>
                      </a:lnTo>
                      <a:lnTo>
                        <a:pt x="2" y="6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03" name="Freeform 1519"/>
                <p:cNvSpPr>
                  <a:spLocks/>
                </p:cNvSpPr>
                <p:nvPr/>
              </p:nvSpPr>
              <p:spPr bwMode="auto">
                <a:xfrm>
                  <a:off x="363" y="2166"/>
                  <a:ext cx="1" cy="2"/>
                </a:xfrm>
                <a:custGeom>
                  <a:avLst/>
                  <a:gdLst>
                    <a:gd name="T0" fmla="*/ 5 w 7"/>
                    <a:gd name="T1" fmla="*/ 0 h 13"/>
                    <a:gd name="T2" fmla="*/ 1 w 7"/>
                    <a:gd name="T3" fmla="*/ 2 h 13"/>
                    <a:gd name="T4" fmla="*/ 0 w 7"/>
                    <a:gd name="T5" fmla="*/ 8 h 13"/>
                    <a:gd name="T6" fmla="*/ 2 w 7"/>
                    <a:gd name="T7" fmla="*/ 12 h 13"/>
                    <a:gd name="T8" fmla="*/ 7 w 7"/>
                    <a:gd name="T9" fmla="*/ 13 h 13"/>
                    <a:gd name="T10" fmla="*/ 5 w 7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3">
                      <a:moveTo>
                        <a:pt x="5" y="0"/>
                      </a:moveTo>
                      <a:lnTo>
                        <a:pt x="1" y="2"/>
                      </a:lnTo>
                      <a:lnTo>
                        <a:pt x="0" y="8"/>
                      </a:lnTo>
                      <a:lnTo>
                        <a:pt x="2" y="12"/>
                      </a:lnTo>
                      <a:lnTo>
                        <a:pt x="7" y="1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04" name="Freeform 1520"/>
                <p:cNvSpPr>
                  <a:spLocks/>
                </p:cNvSpPr>
                <p:nvPr/>
              </p:nvSpPr>
              <p:spPr bwMode="auto">
                <a:xfrm>
                  <a:off x="832" y="2005"/>
                  <a:ext cx="1" cy="1"/>
                </a:xfrm>
                <a:custGeom>
                  <a:avLst/>
                  <a:gdLst>
                    <a:gd name="T0" fmla="*/ 10 w 11"/>
                    <a:gd name="T1" fmla="*/ 8 h 8"/>
                    <a:gd name="T2" fmla="*/ 11 w 11"/>
                    <a:gd name="T3" fmla="*/ 4 h 8"/>
                    <a:gd name="T4" fmla="*/ 8 w 11"/>
                    <a:gd name="T5" fmla="*/ 0 h 8"/>
                    <a:gd name="T6" fmla="*/ 4 w 11"/>
                    <a:gd name="T7" fmla="*/ 0 h 8"/>
                    <a:gd name="T8" fmla="*/ 0 w 11"/>
                    <a:gd name="T9" fmla="*/ 2 h 8"/>
                    <a:gd name="T10" fmla="*/ 10 w 11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8">
                      <a:moveTo>
                        <a:pt x="10" y="8"/>
                      </a:moveTo>
                      <a:lnTo>
                        <a:pt x="11" y="4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1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05" name="Freeform 1521"/>
                <p:cNvSpPr>
                  <a:spLocks/>
                </p:cNvSpPr>
                <p:nvPr/>
              </p:nvSpPr>
              <p:spPr bwMode="auto">
                <a:xfrm>
                  <a:off x="796" y="2005"/>
                  <a:ext cx="37" cy="61"/>
                </a:xfrm>
                <a:custGeom>
                  <a:avLst/>
                  <a:gdLst>
                    <a:gd name="T0" fmla="*/ 9 w 263"/>
                    <a:gd name="T1" fmla="*/ 431 h 431"/>
                    <a:gd name="T2" fmla="*/ 12 w 263"/>
                    <a:gd name="T3" fmla="*/ 428 h 431"/>
                    <a:gd name="T4" fmla="*/ 263 w 263"/>
                    <a:gd name="T5" fmla="*/ 6 h 431"/>
                    <a:gd name="T6" fmla="*/ 253 w 263"/>
                    <a:gd name="T7" fmla="*/ 0 h 431"/>
                    <a:gd name="T8" fmla="*/ 1 w 263"/>
                    <a:gd name="T9" fmla="*/ 422 h 431"/>
                    <a:gd name="T10" fmla="*/ 4 w 263"/>
                    <a:gd name="T11" fmla="*/ 418 h 431"/>
                    <a:gd name="T12" fmla="*/ 1 w 263"/>
                    <a:gd name="T13" fmla="*/ 422 h 431"/>
                    <a:gd name="T14" fmla="*/ 0 w 263"/>
                    <a:gd name="T15" fmla="*/ 426 h 431"/>
                    <a:gd name="T16" fmla="*/ 3 w 263"/>
                    <a:gd name="T17" fmla="*/ 429 h 431"/>
                    <a:gd name="T18" fmla="*/ 7 w 263"/>
                    <a:gd name="T19" fmla="*/ 430 h 431"/>
                    <a:gd name="T20" fmla="*/ 12 w 263"/>
                    <a:gd name="T21" fmla="*/ 428 h 431"/>
                    <a:gd name="T22" fmla="*/ 9 w 263"/>
                    <a:gd name="T23" fmla="*/ 431 h 4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63" h="431">
                      <a:moveTo>
                        <a:pt x="9" y="431"/>
                      </a:moveTo>
                      <a:lnTo>
                        <a:pt x="12" y="428"/>
                      </a:lnTo>
                      <a:lnTo>
                        <a:pt x="263" y="6"/>
                      </a:lnTo>
                      <a:lnTo>
                        <a:pt x="253" y="0"/>
                      </a:lnTo>
                      <a:lnTo>
                        <a:pt x="1" y="422"/>
                      </a:lnTo>
                      <a:lnTo>
                        <a:pt x="4" y="418"/>
                      </a:lnTo>
                      <a:lnTo>
                        <a:pt x="1" y="422"/>
                      </a:lnTo>
                      <a:lnTo>
                        <a:pt x="0" y="426"/>
                      </a:lnTo>
                      <a:lnTo>
                        <a:pt x="3" y="429"/>
                      </a:lnTo>
                      <a:lnTo>
                        <a:pt x="7" y="430"/>
                      </a:lnTo>
                      <a:lnTo>
                        <a:pt x="12" y="428"/>
                      </a:lnTo>
                      <a:lnTo>
                        <a:pt x="9" y="4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06" name="Freeform 1522"/>
                <p:cNvSpPr>
                  <a:spLocks/>
                </p:cNvSpPr>
                <p:nvPr/>
              </p:nvSpPr>
              <p:spPr bwMode="auto">
                <a:xfrm>
                  <a:off x="359" y="2065"/>
                  <a:ext cx="438" cy="91"/>
                </a:xfrm>
                <a:custGeom>
                  <a:avLst/>
                  <a:gdLst>
                    <a:gd name="T0" fmla="*/ 98 w 3064"/>
                    <a:gd name="T1" fmla="*/ 615 h 637"/>
                    <a:gd name="T2" fmla="*/ 292 w 3064"/>
                    <a:gd name="T3" fmla="*/ 573 h 637"/>
                    <a:gd name="T4" fmla="*/ 486 w 3064"/>
                    <a:gd name="T5" fmla="*/ 534 h 637"/>
                    <a:gd name="T6" fmla="*/ 682 w 3064"/>
                    <a:gd name="T7" fmla="*/ 495 h 637"/>
                    <a:gd name="T8" fmla="*/ 878 w 3064"/>
                    <a:gd name="T9" fmla="*/ 459 h 637"/>
                    <a:gd name="T10" fmla="*/ 1074 w 3064"/>
                    <a:gd name="T11" fmla="*/ 423 h 637"/>
                    <a:gd name="T12" fmla="*/ 1270 w 3064"/>
                    <a:gd name="T13" fmla="*/ 386 h 637"/>
                    <a:gd name="T14" fmla="*/ 1466 w 3064"/>
                    <a:gd name="T15" fmla="*/ 351 h 637"/>
                    <a:gd name="T16" fmla="*/ 1660 w 3064"/>
                    <a:gd name="T17" fmla="*/ 316 h 637"/>
                    <a:gd name="T18" fmla="*/ 1855 w 3064"/>
                    <a:gd name="T19" fmla="*/ 280 h 637"/>
                    <a:gd name="T20" fmla="*/ 2046 w 3064"/>
                    <a:gd name="T21" fmla="*/ 243 h 637"/>
                    <a:gd name="T22" fmla="*/ 2237 w 3064"/>
                    <a:gd name="T23" fmla="*/ 205 h 637"/>
                    <a:gd name="T24" fmla="*/ 2425 w 3064"/>
                    <a:gd name="T25" fmla="*/ 166 h 637"/>
                    <a:gd name="T26" fmla="*/ 2610 w 3064"/>
                    <a:gd name="T27" fmla="*/ 125 h 637"/>
                    <a:gd name="T28" fmla="*/ 2793 w 3064"/>
                    <a:gd name="T29" fmla="*/ 82 h 637"/>
                    <a:gd name="T30" fmla="*/ 2975 w 3064"/>
                    <a:gd name="T31" fmla="*/ 37 h 637"/>
                    <a:gd name="T32" fmla="*/ 3059 w 3064"/>
                    <a:gd name="T33" fmla="*/ 0 h 637"/>
                    <a:gd name="T34" fmla="*/ 2882 w 3064"/>
                    <a:gd name="T35" fmla="*/ 47 h 637"/>
                    <a:gd name="T36" fmla="*/ 2700 w 3064"/>
                    <a:gd name="T37" fmla="*/ 92 h 637"/>
                    <a:gd name="T38" fmla="*/ 2516 w 3064"/>
                    <a:gd name="T39" fmla="*/ 133 h 637"/>
                    <a:gd name="T40" fmla="*/ 2329 w 3064"/>
                    <a:gd name="T41" fmla="*/ 174 h 637"/>
                    <a:gd name="T42" fmla="*/ 2139 w 3064"/>
                    <a:gd name="T43" fmla="*/ 212 h 637"/>
                    <a:gd name="T44" fmla="*/ 1949 w 3064"/>
                    <a:gd name="T45" fmla="*/ 249 h 637"/>
                    <a:gd name="T46" fmla="*/ 1755 w 3064"/>
                    <a:gd name="T47" fmla="*/ 286 h 637"/>
                    <a:gd name="T48" fmla="*/ 1562 w 3064"/>
                    <a:gd name="T49" fmla="*/ 321 h 637"/>
                    <a:gd name="T50" fmla="*/ 1366 w 3064"/>
                    <a:gd name="T51" fmla="*/ 356 h 637"/>
                    <a:gd name="T52" fmla="*/ 1171 w 3064"/>
                    <a:gd name="T53" fmla="*/ 393 h 637"/>
                    <a:gd name="T54" fmla="*/ 974 w 3064"/>
                    <a:gd name="T55" fmla="*/ 428 h 637"/>
                    <a:gd name="T56" fmla="*/ 778 w 3064"/>
                    <a:gd name="T57" fmla="*/ 464 h 637"/>
                    <a:gd name="T58" fmla="*/ 583 w 3064"/>
                    <a:gd name="T59" fmla="*/ 503 h 637"/>
                    <a:gd name="T60" fmla="*/ 387 w 3064"/>
                    <a:gd name="T61" fmla="*/ 541 h 637"/>
                    <a:gd name="T62" fmla="*/ 193 w 3064"/>
                    <a:gd name="T63" fmla="*/ 582 h 637"/>
                    <a:gd name="T64" fmla="*/ 0 w 3064"/>
                    <a:gd name="T65" fmla="*/ 624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064" h="637">
                      <a:moveTo>
                        <a:pt x="2" y="637"/>
                      </a:moveTo>
                      <a:lnTo>
                        <a:pt x="98" y="615"/>
                      </a:lnTo>
                      <a:lnTo>
                        <a:pt x="195" y="594"/>
                      </a:lnTo>
                      <a:lnTo>
                        <a:pt x="292" y="573"/>
                      </a:lnTo>
                      <a:lnTo>
                        <a:pt x="389" y="553"/>
                      </a:lnTo>
                      <a:lnTo>
                        <a:pt x="486" y="534"/>
                      </a:lnTo>
                      <a:lnTo>
                        <a:pt x="585" y="515"/>
                      </a:lnTo>
                      <a:lnTo>
                        <a:pt x="682" y="495"/>
                      </a:lnTo>
                      <a:lnTo>
                        <a:pt x="780" y="477"/>
                      </a:lnTo>
                      <a:lnTo>
                        <a:pt x="878" y="459"/>
                      </a:lnTo>
                      <a:lnTo>
                        <a:pt x="976" y="440"/>
                      </a:lnTo>
                      <a:lnTo>
                        <a:pt x="1074" y="423"/>
                      </a:lnTo>
                      <a:lnTo>
                        <a:pt x="1173" y="405"/>
                      </a:lnTo>
                      <a:lnTo>
                        <a:pt x="1270" y="386"/>
                      </a:lnTo>
                      <a:lnTo>
                        <a:pt x="1368" y="369"/>
                      </a:lnTo>
                      <a:lnTo>
                        <a:pt x="1466" y="351"/>
                      </a:lnTo>
                      <a:lnTo>
                        <a:pt x="1564" y="333"/>
                      </a:lnTo>
                      <a:lnTo>
                        <a:pt x="1660" y="316"/>
                      </a:lnTo>
                      <a:lnTo>
                        <a:pt x="1757" y="298"/>
                      </a:lnTo>
                      <a:lnTo>
                        <a:pt x="1855" y="280"/>
                      </a:lnTo>
                      <a:lnTo>
                        <a:pt x="1951" y="262"/>
                      </a:lnTo>
                      <a:lnTo>
                        <a:pt x="2046" y="243"/>
                      </a:lnTo>
                      <a:lnTo>
                        <a:pt x="2141" y="225"/>
                      </a:lnTo>
                      <a:lnTo>
                        <a:pt x="2237" y="205"/>
                      </a:lnTo>
                      <a:lnTo>
                        <a:pt x="2331" y="186"/>
                      </a:lnTo>
                      <a:lnTo>
                        <a:pt x="2425" y="166"/>
                      </a:lnTo>
                      <a:lnTo>
                        <a:pt x="2518" y="146"/>
                      </a:lnTo>
                      <a:lnTo>
                        <a:pt x="2610" y="125"/>
                      </a:lnTo>
                      <a:lnTo>
                        <a:pt x="2702" y="104"/>
                      </a:lnTo>
                      <a:lnTo>
                        <a:pt x="2793" y="82"/>
                      </a:lnTo>
                      <a:lnTo>
                        <a:pt x="2884" y="60"/>
                      </a:lnTo>
                      <a:lnTo>
                        <a:pt x="2975" y="37"/>
                      </a:lnTo>
                      <a:lnTo>
                        <a:pt x="3064" y="13"/>
                      </a:lnTo>
                      <a:lnTo>
                        <a:pt x="3059" y="0"/>
                      </a:lnTo>
                      <a:lnTo>
                        <a:pt x="2970" y="24"/>
                      </a:lnTo>
                      <a:lnTo>
                        <a:pt x="2882" y="47"/>
                      </a:lnTo>
                      <a:lnTo>
                        <a:pt x="2791" y="70"/>
                      </a:lnTo>
                      <a:lnTo>
                        <a:pt x="2700" y="92"/>
                      </a:lnTo>
                      <a:lnTo>
                        <a:pt x="2608" y="112"/>
                      </a:lnTo>
                      <a:lnTo>
                        <a:pt x="2516" y="133"/>
                      </a:lnTo>
                      <a:lnTo>
                        <a:pt x="2423" y="154"/>
                      </a:lnTo>
                      <a:lnTo>
                        <a:pt x="2329" y="174"/>
                      </a:lnTo>
                      <a:lnTo>
                        <a:pt x="2235" y="192"/>
                      </a:lnTo>
                      <a:lnTo>
                        <a:pt x="2139" y="212"/>
                      </a:lnTo>
                      <a:lnTo>
                        <a:pt x="2044" y="231"/>
                      </a:lnTo>
                      <a:lnTo>
                        <a:pt x="1949" y="249"/>
                      </a:lnTo>
                      <a:lnTo>
                        <a:pt x="1853" y="267"/>
                      </a:lnTo>
                      <a:lnTo>
                        <a:pt x="1755" y="286"/>
                      </a:lnTo>
                      <a:lnTo>
                        <a:pt x="1658" y="303"/>
                      </a:lnTo>
                      <a:lnTo>
                        <a:pt x="1562" y="321"/>
                      </a:lnTo>
                      <a:lnTo>
                        <a:pt x="1463" y="339"/>
                      </a:lnTo>
                      <a:lnTo>
                        <a:pt x="1366" y="356"/>
                      </a:lnTo>
                      <a:lnTo>
                        <a:pt x="1268" y="374"/>
                      </a:lnTo>
                      <a:lnTo>
                        <a:pt x="1171" y="393"/>
                      </a:lnTo>
                      <a:lnTo>
                        <a:pt x="1072" y="410"/>
                      </a:lnTo>
                      <a:lnTo>
                        <a:pt x="974" y="428"/>
                      </a:lnTo>
                      <a:lnTo>
                        <a:pt x="876" y="447"/>
                      </a:lnTo>
                      <a:lnTo>
                        <a:pt x="778" y="464"/>
                      </a:lnTo>
                      <a:lnTo>
                        <a:pt x="680" y="483"/>
                      </a:lnTo>
                      <a:lnTo>
                        <a:pt x="583" y="503"/>
                      </a:lnTo>
                      <a:lnTo>
                        <a:pt x="484" y="521"/>
                      </a:lnTo>
                      <a:lnTo>
                        <a:pt x="387" y="541"/>
                      </a:lnTo>
                      <a:lnTo>
                        <a:pt x="290" y="561"/>
                      </a:lnTo>
                      <a:lnTo>
                        <a:pt x="193" y="582"/>
                      </a:lnTo>
                      <a:lnTo>
                        <a:pt x="96" y="602"/>
                      </a:lnTo>
                      <a:lnTo>
                        <a:pt x="0" y="624"/>
                      </a:lnTo>
                      <a:lnTo>
                        <a:pt x="2" y="6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07" name="Freeform 1523"/>
                <p:cNvSpPr>
                  <a:spLocks/>
                </p:cNvSpPr>
                <p:nvPr/>
              </p:nvSpPr>
              <p:spPr bwMode="auto">
                <a:xfrm>
                  <a:off x="358" y="2154"/>
                  <a:ext cx="1" cy="2"/>
                </a:xfrm>
                <a:custGeom>
                  <a:avLst/>
                  <a:gdLst>
                    <a:gd name="T0" fmla="*/ 5 w 7"/>
                    <a:gd name="T1" fmla="*/ 0 h 13"/>
                    <a:gd name="T2" fmla="*/ 1 w 7"/>
                    <a:gd name="T3" fmla="*/ 2 h 13"/>
                    <a:gd name="T4" fmla="*/ 0 w 7"/>
                    <a:gd name="T5" fmla="*/ 7 h 13"/>
                    <a:gd name="T6" fmla="*/ 2 w 7"/>
                    <a:gd name="T7" fmla="*/ 11 h 13"/>
                    <a:gd name="T8" fmla="*/ 7 w 7"/>
                    <a:gd name="T9" fmla="*/ 13 h 13"/>
                    <a:gd name="T10" fmla="*/ 5 w 7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3">
                      <a:moveTo>
                        <a:pt x="5" y="0"/>
                      </a:moveTo>
                      <a:lnTo>
                        <a:pt x="1" y="2"/>
                      </a:lnTo>
                      <a:lnTo>
                        <a:pt x="0" y="7"/>
                      </a:lnTo>
                      <a:lnTo>
                        <a:pt x="2" y="11"/>
                      </a:lnTo>
                      <a:lnTo>
                        <a:pt x="7" y="1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08" name="Freeform 1524"/>
                <p:cNvSpPr>
                  <a:spLocks/>
                </p:cNvSpPr>
                <p:nvPr/>
              </p:nvSpPr>
              <p:spPr bwMode="auto">
                <a:xfrm>
                  <a:off x="821" y="1958"/>
                  <a:ext cx="2" cy="1"/>
                </a:xfrm>
                <a:custGeom>
                  <a:avLst/>
                  <a:gdLst>
                    <a:gd name="T0" fmla="*/ 11 w 12"/>
                    <a:gd name="T1" fmla="*/ 9 h 9"/>
                    <a:gd name="T2" fmla="*/ 12 w 12"/>
                    <a:gd name="T3" fmla="*/ 4 h 9"/>
                    <a:gd name="T4" fmla="*/ 9 w 12"/>
                    <a:gd name="T5" fmla="*/ 0 h 9"/>
                    <a:gd name="T6" fmla="*/ 4 w 12"/>
                    <a:gd name="T7" fmla="*/ 0 h 9"/>
                    <a:gd name="T8" fmla="*/ 0 w 12"/>
                    <a:gd name="T9" fmla="*/ 2 h 9"/>
                    <a:gd name="T10" fmla="*/ 11 w 12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9">
                      <a:moveTo>
                        <a:pt x="11" y="9"/>
                      </a:moveTo>
                      <a:lnTo>
                        <a:pt x="12" y="4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11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09" name="Freeform 1525"/>
                <p:cNvSpPr>
                  <a:spLocks/>
                </p:cNvSpPr>
                <p:nvPr/>
              </p:nvSpPr>
              <p:spPr bwMode="auto">
                <a:xfrm>
                  <a:off x="784" y="1958"/>
                  <a:ext cx="39" cy="62"/>
                </a:xfrm>
                <a:custGeom>
                  <a:avLst/>
                  <a:gdLst>
                    <a:gd name="T0" fmla="*/ 9 w 271"/>
                    <a:gd name="T1" fmla="*/ 433 h 433"/>
                    <a:gd name="T2" fmla="*/ 12 w 271"/>
                    <a:gd name="T3" fmla="*/ 430 h 433"/>
                    <a:gd name="T4" fmla="*/ 271 w 271"/>
                    <a:gd name="T5" fmla="*/ 7 h 433"/>
                    <a:gd name="T6" fmla="*/ 260 w 271"/>
                    <a:gd name="T7" fmla="*/ 0 h 433"/>
                    <a:gd name="T8" fmla="*/ 2 w 271"/>
                    <a:gd name="T9" fmla="*/ 424 h 433"/>
                    <a:gd name="T10" fmla="*/ 5 w 271"/>
                    <a:gd name="T11" fmla="*/ 421 h 433"/>
                    <a:gd name="T12" fmla="*/ 2 w 271"/>
                    <a:gd name="T13" fmla="*/ 424 h 433"/>
                    <a:gd name="T14" fmla="*/ 0 w 271"/>
                    <a:gd name="T15" fmla="*/ 428 h 433"/>
                    <a:gd name="T16" fmla="*/ 4 w 271"/>
                    <a:gd name="T17" fmla="*/ 431 h 433"/>
                    <a:gd name="T18" fmla="*/ 8 w 271"/>
                    <a:gd name="T19" fmla="*/ 432 h 433"/>
                    <a:gd name="T20" fmla="*/ 12 w 271"/>
                    <a:gd name="T21" fmla="*/ 430 h 433"/>
                    <a:gd name="T22" fmla="*/ 9 w 271"/>
                    <a:gd name="T23" fmla="*/ 433 h 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71" h="433">
                      <a:moveTo>
                        <a:pt x="9" y="433"/>
                      </a:moveTo>
                      <a:lnTo>
                        <a:pt x="12" y="430"/>
                      </a:lnTo>
                      <a:lnTo>
                        <a:pt x="271" y="7"/>
                      </a:lnTo>
                      <a:lnTo>
                        <a:pt x="260" y="0"/>
                      </a:lnTo>
                      <a:lnTo>
                        <a:pt x="2" y="424"/>
                      </a:lnTo>
                      <a:lnTo>
                        <a:pt x="5" y="421"/>
                      </a:lnTo>
                      <a:lnTo>
                        <a:pt x="2" y="424"/>
                      </a:lnTo>
                      <a:lnTo>
                        <a:pt x="0" y="428"/>
                      </a:lnTo>
                      <a:lnTo>
                        <a:pt x="4" y="431"/>
                      </a:lnTo>
                      <a:lnTo>
                        <a:pt x="8" y="432"/>
                      </a:lnTo>
                      <a:lnTo>
                        <a:pt x="12" y="430"/>
                      </a:lnTo>
                      <a:lnTo>
                        <a:pt x="9" y="4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10" name="Freeform 1526"/>
                <p:cNvSpPr>
                  <a:spLocks/>
                </p:cNvSpPr>
                <p:nvPr/>
              </p:nvSpPr>
              <p:spPr bwMode="auto">
                <a:xfrm>
                  <a:off x="345" y="2018"/>
                  <a:ext cx="440" cy="99"/>
                </a:xfrm>
                <a:custGeom>
                  <a:avLst/>
                  <a:gdLst>
                    <a:gd name="T0" fmla="*/ 98 w 3078"/>
                    <a:gd name="T1" fmla="*/ 669 h 691"/>
                    <a:gd name="T2" fmla="*/ 292 w 3078"/>
                    <a:gd name="T3" fmla="*/ 626 h 691"/>
                    <a:gd name="T4" fmla="*/ 486 w 3078"/>
                    <a:gd name="T5" fmla="*/ 585 h 691"/>
                    <a:gd name="T6" fmla="*/ 682 w 3078"/>
                    <a:gd name="T7" fmla="*/ 543 h 691"/>
                    <a:gd name="T8" fmla="*/ 878 w 3078"/>
                    <a:gd name="T9" fmla="*/ 503 h 691"/>
                    <a:gd name="T10" fmla="*/ 1075 w 3078"/>
                    <a:gd name="T11" fmla="*/ 462 h 691"/>
                    <a:gd name="T12" fmla="*/ 1272 w 3078"/>
                    <a:gd name="T13" fmla="*/ 422 h 691"/>
                    <a:gd name="T14" fmla="*/ 1468 w 3078"/>
                    <a:gd name="T15" fmla="*/ 381 h 691"/>
                    <a:gd name="T16" fmla="*/ 1664 w 3078"/>
                    <a:gd name="T17" fmla="*/ 341 h 691"/>
                    <a:gd name="T18" fmla="*/ 1859 w 3078"/>
                    <a:gd name="T19" fmla="*/ 299 h 691"/>
                    <a:gd name="T20" fmla="*/ 2052 w 3078"/>
                    <a:gd name="T21" fmla="*/ 258 h 691"/>
                    <a:gd name="T22" fmla="*/ 2244 w 3078"/>
                    <a:gd name="T23" fmla="*/ 215 h 691"/>
                    <a:gd name="T24" fmla="*/ 2434 w 3078"/>
                    <a:gd name="T25" fmla="*/ 173 h 691"/>
                    <a:gd name="T26" fmla="*/ 2621 w 3078"/>
                    <a:gd name="T27" fmla="*/ 128 h 691"/>
                    <a:gd name="T28" fmla="*/ 2806 w 3078"/>
                    <a:gd name="T29" fmla="*/ 83 h 691"/>
                    <a:gd name="T30" fmla="*/ 2988 w 3078"/>
                    <a:gd name="T31" fmla="*/ 36 h 691"/>
                    <a:gd name="T32" fmla="*/ 3074 w 3078"/>
                    <a:gd name="T33" fmla="*/ 0 h 691"/>
                    <a:gd name="T34" fmla="*/ 2895 w 3078"/>
                    <a:gd name="T35" fmla="*/ 47 h 691"/>
                    <a:gd name="T36" fmla="*/ 2711 w 3078"/>
                    <a:gd name="T37" fmla="*/ 93 h 691"/>
                    <a:gd name="T38" fmla="*/ 2525 w 3078"/>
                    <a:gd name="T39" fmla="*/ 138 h 691"/>
                    <a:gd name="T40" fmla="*/ 2337 w 3078"/>
                    <a:gd name="T41" fmla="*/ 181 h 691"/>
                    <a:gd name="T42" fmla="*/ 2146 w 3078"/>
                    <a:gd name="T43" fmla="*/ 225 h 691"/>
                    <a:gd name="T44" fmla="*/ 1954 w 3078"/>
                    <a:gd name="T45" fmla="*/ 266 h 691"/>
                    <a:gd name="T46" fmla="*/ 1759 w 3078"/>
                    <a:gd name="T47" fmla="*/ 308 h 691"/>
                    <a:gd name="T48" fmla="*/ 1565 w 3078"/>
                    <a:gd name="T49" fmla="*/ 348 h 691"/>
                    <a:gd name="T50" fmla="*/ 1368 w 3078"/>
                    <a:gd name="T51" fmla="*/ 389 h 691"/>
                    <a:gd name="T52" fmla="*/ 1171 w 3078"/>
                    <a:gd name="T53" fmla="*/ 429 h 691"/>
                    <a:gd name="T54" fmla="*/ 975 w 3078"/>
                    <a:gd name="T55" fmla="*/ 470 h 691"/>
                    <a:gd name="T56" fmla="*/ 778 w 3078"/>
                    <a:gd name="T57" fmla="*/ 511 h 691"/>
                    <a:gd name="T58" fmla="*/ 582 w 3078"/>
                    <a:gd name="T59" fmla="*/ 552 h 691"/>
                    <a:gd name="T60" fmla="*/ 387 w 3078"/>
                    <a:gd name="T61" fmla="*/ 593 h 691"/>
                    <a:gd name="T62" fmla="*/ 192 w 3078"/>
                    <a:gd name="T63" fmla="*/ 636 h 691"/>
                    <a:gd name="T64" fmla="*/ 0 w 3078"/>
                    <a:gd name="T65" fmla="*/ 678 h 6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078" h="691">
                      <a:moveTo>
                        <a:pt x="2" y="691"/>
                      </a:moveTo>
                      <a:lnTo>
                        <a:pt x="98" y="669"/>
                      </a:lnTo>
                      <a:lnTo>
                        <a:pt x="194" y="648"/>
                      </a:lnTo>
                      <a:lnTo>
                        <a:pt x="292" y="626"/>
                      </a:lnTo>
                      <a:lnTo>
                        <a:pt x="389" y="606"/>
                      </a:lnTo>
                      <a:lnTo>
                        <a:pt x="486" y="585"/>
                      </a:lnTo>
                      <a:lnTo>
                        <a:pt x="585" y="564"/>
                      </a:lnTo>
                      <a:lnTo>
                        <a:pt x="682" y="543"/>
                      </a:lnTo>
                      <a:lnTo>
                        <a:pt x="780" y="524"/>
                      </a:lnTo>
                      <a:lnTo>
                        <a:pt x="878" y="503"/>
                      </a:lnTo>
                      <a:lnTo>
                        <a:pt x="977" y="482"/>
                      </a:lnTo>
                      <a:lnTo>
                        <a:pt x="1075" y="462"/>
                      </a:lnTo>
                      <a:lnTo>
                        <a:pt x="1173" y="442"/>
                      </a:lnTo>
                      <a:lnTo>
                        <a:pt x="1272" y="422"/>
                      </a:lnTo>
                      <a:lnTo>
                        <a:pt x="1370" y="401"/>
                      </a:lnTo>
                      <a:lnTo>
                        <a:pt x="1468" y="381"/>
                      </a:lnTo>
                      <a:lnTo>
                        <a:pt x="1567" y="361"/>
                      </a:lnTo>
                      <a:lnTo>
                        <a:pt x="1664" y="341"/>
                      </a:lnTo>
                      <a:lnTo>
                        <a:pt x="1761" y="320"/>
                      </a:lnTo>
                      <a:lnTo>
                        <a:pt x="1859" y="299"/>
                      </a:lnTo>
                      <a:lnTo>
                        <a:pt x="1956" y="279"/>
                      </a:lnTo>
                      <a:lnTo>
                        <a:pt x="2052" y="258"/>
                      </a:lnTo>
                      <a:lnTo>
                        <a:pt x="2148" y="237"/>
                      </a:lnTo>
                      <a:lnTo>
                        <a:pt x="2244" y="215"/>
                      </a:lnTo>
                      <a:lnTo>
                        <a:pt x="2339" y="194"/>
                      </a:lnTo>
                      <a:lnTo>
                        <a:pt x="2434" y="173"/>
                      </a:lnTo>
                      <a:lnTo>
                        <a:pt x="2527" y="150"/>
                      </a:lnTo>
                      <a:lnTo>
                        <a:pt x="2621" y="128"/>
                      </a:lnTo>
                      <a:lnTo>
                        <a:pt x="2713" y="105"/>
                      </a:lnTo>
                      <a:lnTo>
                        <a:pt x="2806" y="83"/>
                      </a:lnTo>
                      <a:lnTo>
                        <a:pt x="2897" y="60"/>
                      </a:lnTo>
                      <a:lnTo>
                        <a:pt x="2988" y="36"/>
                      </a:lnTo>
                      <a:lnTo>
                        <a:pt x="3078" y="12"/>
                      </a:lnTo>
                      <a:lnTo>
                        <a:pt x="3074" y="0"/>
                      </a:lnTo>
                      <a:lnTo>
                        <a:pt x="2984" y="23"/>
                      </a:lnTo>
                      <a:lnTo>
                        <a:pt x="2895" y="47"/>
                      </a:lnTo>
                      <a:lnTo>
                        <a:pt x="2803" y="70"/>
                      </a:lnTo>
                      <a:lnTo>
                        <a:pt x="2711" y="93"/>
                      </a:lnTo>
                      <a:lnTo>
                        <a:pt x="2619" y="116"/>
                      </a:lnTo>
                      <a:lnTo>
                        <a:pt x="2525" y="138"/>
                      </a:lnTo>
                      <a:lnTo>
                        <a:pt x="2432" y="160"/>
                      </a:lnTo>
                      <a:lnTo>
                        <a:pt x="2337" y="181"/>
                      </a:lnTo>
                      <a:lnTo>
                        <a:pt x="2242" y="203"/>
                      </a:lnTo>
                      <a:lnTo>
                        <a:pt x="2146" y="225"/>
                      </a:lnTo>
                      <a:lnTo>
                        <a:pt x="2050" y="246"/>
                      </a:lnTo>
                      <a:lnTo>
                        <a:pt x="1954" y="266"/>
                      </a:lnTo>
                      <a:lnTo>
                        <a:pt x="1856" y="287"/>
                      </a:lnTo>
                      <a:lnTo>
                        <a:pt x="1759" y="308"/>
                      </a:lnTo>
                      <a:lnTo>
                        <a:pt x="1662" y="329"/>
                      </a:lnTo>
                      <a:lnTo>
                        <a:pt x="1565" y="348"/>
                      </a:lnTo>
                      <a:lnTo>
                        <a:pt x="1466" y="369"/>
                      </a:lnTo>
                      <a:lnTo>
                        <a:pt x="1368" y="389"/>
                      </a:lnTo>
                      <a:lnTo>
                        <a:pt x="1270" y="409"/>
                      </a:lnTo>
                      <a:lnTo>
                        <a:pt x="1171" y="429"/>
                      </a:lnTo>
                      <a:lnTo>
                        <a:pt x="1073" y="450"/>
                      </a:lnTo>
                      <a:lnTo>
                        <a:pt x="975" y="470"/>
                      </a:lnTo>
                      <a:lnTo>
                        <a:pt x="876" y="490"/>
                      </a:lnTo>
                      <a:lnTo>
                        <a:pt x="778" y="511"/>
                      </a:lnTo>
                      <a:lnTo>
                        <a:pt x="680" y="531"/>
                      </a:lnTo>
                      <a:lnTo>
                        <a:pt x="582" y="552"/>
                      </a:lnTo>
                      <a:lnTo>
                        <a:pt x="484" y="572"/>
                      </a:lnTo>
                      <a:lnTo>
                        <a:pt x="387" y="593"/>
                      </a:lnTo>
                      <a:lnTo>
                        <a:pt x="290" y="614"/>
                      </a:lnTo>
                      <a:lnTo>
                        <a:pt x="192" y="636"/>
                      </a:lnTo>
                      <a:lnTo>
                        <a:pt x="96" y="656"/>
                      </a:lnTo>
                      <a:lnTo>
                        <a:pt x="0" y="678"/>
                      </a:lnTo>
                      <a:lnTo>
                        <a:pt x="2" y="69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11" name="Freeform 1527"/>
                <p:cNvSpPr>
                  <a:spLocks/>
                </p:cNvSpPr>
                <p:nvPr/>
              </p:nvSpPr>
              <p:spPr bwMode="auto">
                <a:xfrm>
                  <a:off x="345" y="2115"/>
                  <a:ext cx="1" cy="2"/>
                </a:xfrm>
                <a:custGeom>
                  <a:avLst/>
                  <a:gdLst>
                    <a:gd name="T0" fmla="*/ 5 w 7"/>
                    <a:gd name="T1" fmla="*/ 0 h 13"/>
                    <a:gd name="T2" fmla="*/ 1 w 7"/>
                    <a:gd name="T3" fmla="*/ 2 h 13"/>
                    <a:gd name="T4" fmla="*/ 0 w 7"/>
                    <a:gd name="T5" fmla="*/ 8 h 13"/>
                    <a:gd name="T6" fmla="*/ 2 w 7"/>
                    <a:gd name="T7" fmla="*/ 12 h 13"/>
                    <a:gd name="T8" fmla="*/ 7 w 7"/>
                    <a:gd name="T9" fmla="*/ 13 h 13"/>
                    <a:gd name="T10" fmla="*/ 5 w 7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3">
                      <a:moveTo>
                        <a:pt x="5" y="0"/>
                      </a:moveTo>
                      <a:lnTo>
                        <a:pt x="1" y="2"/>
                      </a:lnTo>
                      <a:lnTo>
                        <a:pt x="0" y="8"/>
                      </a:lnTo>
                      <a:lnTo>
                        <a:pt x="2" y="12"/>
                      </a:lnTo>
                      <a:lnTo>
                        <a:pt x="7" y="1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12" name="Freeform 1528"/>
                <p:cNvSpPr>
                  <a:spLocks/>
                </p:cNvSpPr>
                <p:nvPr/>
              </p:nvSpPr>
              <p:spPr bwMode="auto">
                <a:xfrm>
                  <a:off x="825" y="1973"/>
                  <a:ext cx="1" cy="2"/>
                </a:xfrm>
                <a:custGeom>
                  <a:avLst/>
                  <a:gdLst>
                    <a:gd name="T0" fmla="*/ 10 w 11"/>
                    <a:gd name="T1" fmla="*/ 9 h 9"/>
                    <a:gd name="T2" fmla="*/ 11 w 11"/>
                    <a:gd name="T3" fmla="*/ 4 h 9"/>
                    <a:gd name="T4" fmla="*/ 8 w 11"/>
                    <a:gd name="T5" fmla="*/ 0 h 9"/>
                    <a:gd name="T6" fmla="*/ 4 w 11"/>
                    <a:gd name="T7" fmla="*/ 0 h 9"/>
                    <a:gd name="T8" fmla="*/ 0 w 11"/>
                    <a:gd name="T9" fmla="*/ 2 h 9"/>
                    <a:gd name="T10" fmla="*/ 10 w 11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9">
                      <a:moveTo>
                        <a:pt x="10" y="9"/>
                      </a:moveTo>
                      <a:lnTo>
                        <a:pt x="11" y="4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1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13" name="Freeform 1529"/>
                <p:cNvSpPr>
                  <a:spLocks/>
                </p:cNvSpPr>
                <p:nvPr/>
              </p:nvSpPr>
              <p:spPr bwMode="auto">
                <a:xfrm>
                  <a:off x="788" y="1974"/>
                  <a:ext cx="38" cy="61"/>
                </a:xfrm>
                <a:custGeom>
                  <a:avLst/>
                  <a:gdLst>
                    <a:gd name="T0" fmla="*/ 9 w 267"/>
                    <a:gd name="T1" fmla="*/ 431 h 431"/>
                    <a:gd name="T2" fmla="*/ 12 w 267"/>
                    <a:gd name="T3" fmla="*/ 428 h 431"/>
                    <a:gd name="T4" fmla="*/ 267 w 267"/>
                    <a:gd name="T5" fmla="*/ 7 h 431"/>
                    <a:gd name="T6" fmla="*/ 257 w 267"/>
                    <a:gd name="T7" fmla="*/ 0 h 431"/>
                    <a:gd name="T8" fmla="*/ 1 w 267"/>
                    <a:gd name="T9" fmla="*/ 422 h 431"/>
                    <a:gd name="T10" fmla="*/ 5 w 267"/>
                    <a:gd name="T11" fmla="*/ 418 h 431"/>
                    <a:gd name="T12" fmla="*/ 1 w 267"/>
                    <a:gd name="T13" fmla="*/ 422 h 431"/>
                    <a:gd name="T14" fmla="*/ 0 w 267"/>
                    <a:gd name="T15" fmla="*/ 426 h 431"/>
                    <a:gd name="T16" fmla="*/ 4 w 267"/>
                    <a:gd name="T17" fmla="*/ 429 h 431"/>
                    <a:gd name="T18" fmla="*/ 8 w 267"/>
                    <a:gd name="T19" fmla="*/ 430 h 431"/>
                    <a:gd name="T20" fmla="*/ 12 w 267"/>
                    <a:gd name="T21" fmla="*/ 428 h 431"/>
                    <a:gd name="T22" fmla="*/ 9 w 267"/>
                    <a:gd name="T23" fmla="*/ 431 h 4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67" h="431">
                      <a:moveTo>
                        <a:pt x="9" y="431"/>
                      </a:moveTo>
                      <a:lnTo>
                        <a:pt x="12" y="428"/>
                      </a:lnTo>
                      <a:lnTo>
                        <a:pt x="267" y="7"/>
                      </a:lnTo>
                      <a:lnTo>
                        <a:pt x="257" y="0"/>
                      </a:lnTo>
                      <a:lnTo>
                        <a:pt x="1" y="422"/>
                      </a:lnTo>
                      <a:lnTo>
                        <a:pt x="5" y="418"/>
                      </a:lnTo>
                      <a:lnTo>
                        <a:pt x="1" y="422"/>
                      </a:lnTo>
                      <a:lnTo>
                        <a:pt x="0" y="426"/>
                      </a:lnTo>
                      <a:lnTo>
                        <a:pt x="4" y="429"/>
                      </a:lnTo>
                      <a:lnTo>
                        <a:pt x="8" y="430"/>
                      </a:lnTo>
                      <a:lnTo>
                        <a:pt x="12" y="428"/>
                      </a:lnTo>
                      <a:lnTo>
                        <a:pt x="9" y="4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14" name="Freeform 1530"/>
                <p:cNvSpPr>
                  <a:spLocks/>
                </p:cNvSpPr>
                <p:nvPr/>
              </p:nvSpPr>
              <p:spPr bwMode="auto">
                <a:xfrm>
                  <a:off x="350" y="2033"/>
                  <a:ext cx="439" cy="97"/>
                </a:xfrm>
                <a:custGeom>
                  <a:avLst/>
                  <a:gdLst>
                    <a:gd name="T0" fmla="*/ 98 w 3074"/>
                    <a:gd name="T1" fmla="*/ 652 h 674"/>
                    <a:gd name="T2" fmla="*/ 292 w 3074"/>
                    <a:gd name="T3" fmla="*/ 611 h 674"/>
                    <a:gd name="T4" fmla="*/ 486 w 3074"/>
                    <a:gd name="T5" fmla="*/ 569 h 674"/>
                    <a:gd name="T6" fmla="*/ 683 w 3074"/>
                    <a:gd name="T7" fmla="*/ 529 h 674"/>
                    <a:gd name="T8" fmla="*/ 879 w 3074"/>
                    <a:gd name="T9" fmla="*/ 489 h 674"/>
                    <a:gd name="T10" fmla="*/ 1075 w 3074"/>
                    <a:gd name="T11" fmla="*/ 451 h 674"/>
                    <a:gd name="T12" fmla="*/ 1272 w 3074"/>
                    <a:gd name="T13" fmla="*/ 411 h 674"/>
                    <a:gd name="T14" fmla="*/ 1468 w 3074"/>
                    <a:gd name="T15" fmla="*/ 373 h 674"/>
                    <a:gd name="T16" fmla="*/ 1664 w 3074"/>
                    <a:gd name="T17" fmla="*/ 334 h 674"/>
                    <a:gd name="T18" fmla="*/ 1858 w 3074"/>
                    <a:gd name="T19" fmla="*/ 294 h 674"/>
                    <a:gd name="T20" fmla="*/ 2051 w 3074"/>
                    <a:gd name="T21" fmla="*/ 255 h 674"/>
                    <a:gd name="T22" fmla="*/ 2243 w 3074"/>
                    <a:gd name="T23" fmla="*/ 213 h 674"/>
                    <a:gd name="T24" fmla="*/ 2431 w 3074"/>
                    <a:gd name="T25" fmla="*/ 172 h 674"/>
                    <a:gd name="T26" fmla="*/ 2618 w 3074"/>
                    <a:gd name="T27" fmla="*/ 128 h 674"/>
                    <a:gd name="T28" fmla="*/ 2803 w 3074"/>
                    <a:gd name="T29" fmla="*/ 83 h 674"/>
                    <a:gd name="T30" fmla="*/ 2985 w 3074"/>
                    <a:gd name="T31" fmla="*/ 37 h 674"/>
                    <a:gd name="T32" fmla="*/ 3070 w 3074"/>
                    <a:gd name="T33" fmla="*/ 0 h 674"/>
                    <a:gd name="T34" fmla="*/ 2892 w 3074"/>
                    <a:gd name="T35" fmla="*/ 48 h 674"/>
                    <a:gd name="T36" fmla="*/ 2708 w 3074"/>
                    <a:gd name="T37" fmla="*/ 94 h 674"/>
                    <a:gd name="T38" fmla="*/ 2523 w 3074"/>
                    <a:gd name="T39" fmla="*/ 137 h 674"/>
                    <a:gd name="T40" fmla="*/ 2335 w 3074"/>
                    <a:gd name="T41" fmla="*/ 180 h 674"/>
                    <a:gd name="T42" fmla="*/ 2144 w 3074"/>
                    <a:gd name="T43" fmla="*/ 222 h 674"/>
                    <a:gd name="T44" fmla="*/ 1953 w 3074"/>
                    <a:gd name="T45" fmla="*/ 262 h 674"/>
                    <a:gd name="T46" fmla="*/ 1759 w 3074"/>
                    <a:gd name="T47" fmla="*/ 301 h 674"/>
                    <a:gd name="T48" fmla="*/ 1564 w 3074"/>
                    <a:gd name="T49" fmla="*/ 341 h 674"/>
                    <a:gd name="T50" fmla="*/ 1368 w 3074"/>
                    <a:gd name="T51" fmla="*/ 380 h 674"/>
                    <a:gd name="T52" fmla="*/ 1171 w 3074"/>
                    <a:gd name="T53" fmla="*/ 419 h 674"/>
                    <a:gd name="T54" fmla="*/ 975 w 3074"/>
                    <a:gd name="T55" fmla="*/ 458 h 674"/>
                    <a:gd name="T56" fmla="*/ 778 w 3074"/>
                    <a:gd name="T57" fmla="*/ 496 h 674"/>
                    <a:gd name="T58" fmla="*/ 583 w 3074"/>
                    <a:gd name="T59" fmla="*/ 537 h 674"/>
                    <a:gd name="T60" fmla="*/ 387 w 3074"/>
                    <a:gd name="T61" fmla="*/ 577 h 674"/>
                    <a:gd name="T62" fmla="*/ 192 w 3074"/>
                    <a:gd name="T63" fmla="*/ 619 h 674"/>
                    <a:gd name="T64" fmla="*/ 0 w 3074"/>
                    <a:gd name="T65" fmla="*/ 661 h 6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074" h="674">
                      <a:moveTo>
                        <a:pt x="2" y="674"/>
                      </a:moveTo>
                      <a:lnTo>
                        <a:pt x="98" y="652"/>
                      </a:lnTo>
                      <a:lnTo>
                        <a:pt x="194" y="631"/>
                      </a:lnTo>
                      <a:lnTo>
                        <a:pt x="292" y="611"/>
                      </a:lnTo>
                      <a:lnTo>
                        <a:pt x="389" y="590"/>
                      </a:lnTo>
                      <a:lnTo>
                        <a:pt x="486" y="569"/>
                      </a:lnTo>
                      <a:lnTo>
                        <a:pt x="585" y="549"/>
                      </a:lnTo>
                      <a:lnTo>
                        <a:pt x="683" y="529"/>
                      </a:lnTo>
                      <a:lnTo>
                        <a:pt x="780" y="509"/>
                      </a:lnTo>
                      <a:lnTo>
                        <a:pt x="879" y="489"/>
                      </a:lnTo>
                      <a:lnTo>
                        <a:pt x="977" y="471"/>
                      </a:lnTo>
                      <a:lnTo>
                        <a:pt x="1075" y="451"/>
                      </a:lnTo>
                      <a:lnTo>
                        <a:pt x="1174" y="431"/>
                      </a:lnTo>
                      <a:lnTo>
                        <a:pt x="1272" y="411"/>
                      </a:lnTo>
                      <a:lnTo>
                        <a:pt x="1370" y="393"/>
                      </a:lnTo>
                      <a:lnTo>
                        <a:pt x="1468" y="373"/>
                      </a:lnTo>
                      <a:lnTo>
                        <a:pt x="1566" y="353"/>
                      </a:lnTo>
                      <a:lnTo>
                        <a:pt x="1664" y="334"/>
                      </a:lnTo>
                      <a:lnTo>
                        <a:pt x="1761" y="314"/>
                      </a:lnTo>
                      <a:lnTo>
                        <a:pt x="1858" y="294"/>
                      </a:lnTo>
                      <a:lnTo>
                        <a:pt x="1955" y="274"/>
                      </a:lnTo>
                      <a:lnTo>
                        <a:pt x="2051" y="255"/>
                      </a:lnTo>
                      <a:lnTo>
                        <a:pt x="2146" y="234"/>
                      </a:lnTo>
                      <a:lnTo>
                        <a:pt x="2243" y="213"/>
                      </a:lnTo>
                      <a:lnTo>
                        <a:pt x="2337" y="192"/>
                      </a:lnTo>
                      <a:lnTo>
                        <a:pt x="2431" y="172"/>
                      </a:lnTo>
                      <a:lnTo>
                        <a:pt x="2525" y="150"/>
                      </a:lnTo>
                      <a:lnTo>
                        <a:pt x="2618" y="128"/>
                      </a:lnTo>
                      <a:lnTo>
                        <a:pt x="2710" y="106"/>
                      </a:lnTo>
                      <a:lnTo>
                        <a:pt x="2803" y="83"/>
                      </a:lnTo>
                      <a:lnTo>
                        <a:pt x="2894" y="61"/>
                      </a:lnTo>
                      <a:lnTo>
                        <a:pt x="2985" y="37"/>
                      </a:lnTo>
                      <a:lnTo>
                        <a:pt x="3074" y="13"/>
                      </a:lnTo>
                      <a:lnTo>
                        <a:pt x="3070" y="0"/>
                      </a:lnTo>
                      <a:lnTo>
                        <a:pt x="2981" y="24"/>
                      </a:lnTo>
                      <a:lnTo>
                        <a:pt x="2892" y="48"/>
                      </a:lnTo>
                      <a:lnTo>
                        <a:pt x="2800" y="71"/>
                      </a:lnTo>
                      <a:lnTo>
                        <a:pt x="2708" y="94"/>
                      </a:lnTo>
                      <a:lnTo>
                        <a:pt x="2616" y="116"/>
                      </a:lnTo>
                      <a:lnTo>
                        <a:pt x="2523" y="137"/>
                      </a:lnTo>
                      <a:lnTo>
                        <a:pt x="2429" y="159"/>
                      </a:lnTo>
                      <a:lnTo>
                        <a:pt x="2335" y="180"/>
                      </a:lnTo>
                      <a:lnTo>
                        <a:pt x="2241" y="201"/>
                      </a:lnTo>
                      <a:lnTo>
                        <a:pt x="2144" y="222"/>
                      </a:lnTo>
                      <a:lnTo>
                        <a:pt x="2049" y="242"/>
                      </a:lnTo>
                      <a:lnTo>
                        <a:pt x="1953" y="262"/>
                      </a:lnTo>
                      <a:lnTo>
                        <a:pt x="1856" y="282"/>
                      </a:lnTo>
                      <a:lnTo>
                        <a:pt x="1759" y="301"/>
                      </a:lnTo>
                      <a:lnTo>
                        <a:pt x="1662" y="321"/>
                      </a:lnTo>
                      <a:lnTo>
                        <a:pt x="1564" y="341"/>
                      </a:lnTo>
                      <a:lnTo>
                        <a:pt x="1466" y="361"/>
                      </a:lnTo>
                      <a:lnTo>
                        <a:pt x="1368" y="380"/>
                      </a:lnTo>
                      <a:lnTo>
                        <a:pt x="1270" y="399"/>
                      </a:lnTo>
                      <a:lnTo>
                        <a:pt x="1171" y="419"/>
                      </a:lnTo>
                      <a:lnTo>
                        <a:pt x="1073" y="438"/>
                      </a:lnTo>
                      <a:lnTo>
                        <a:pt x="975" y="458"/>
                      </a:lnTo>
                      <a:lnTo>
                        <a:pt x="876" y="477"/>
                      </a:lnTo>
                      <a:lnTo>
                        <a:pt x="778" y="496"/>
                      </a:lnTo>
                      <a:lnTo>
                        <a:pt x="681" y="516"/>
                      </a:lnTo>
                      <a:lnTo>
                        <a:pt x="583" y="537"/>
                      </a:lnTo>
                      <a:lnTo>
                        <a:pt x="484" y="557"/>
                      </a:lnTo>
                      <a:lnTo>
                        <a:pt x="387" y="577"/>
                      </a:lnTo>
                      <a:lnTo>
                        <a:pt x="290" y="598"/>
                      </a:lnTo>
                      <a:lnTo>
                        <a:pt x="192" y="619"/>
                      </a:lnTo>
                      <a:lnTo>
                        <a:pt x="96" y="640"/>
                      </a:lnTo>
                      <a:lnTo>
                        <a:pt x="0" y="661"/>
                      </a:lnTo>
                      <a:lnTo>
                        <a:pt x="2" y="6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15" name="Freeform 1531"/>
                <p:cNvSpPr>
                  <a:spLocks/>
                </p:cNvSpPr>
                <p:nvPr/>
              </p:nvSpPr>
              <p:spPr bwMode="auto">
                <a:xfrm>
                  <a:off x="349" y="2128"/>
                  <a:ext cx="1" cy="2"/>
                </a:xfrm>
                <a:custGeom>
                  <a:avLst/>
                  <a:gdLst>
                    <a:gd name="T0" fmla="*/ 5 w 7"/>
                    <a:gd name="T1" fmla="*/ 0 h 13"/>
                    <a:gd name="T2" fmla="*/ 1 w 7"/>
                    <a:gd name="T3" fmla="*/ 3 h 13"/>
                    <a:gd name="T4" fmla="*/ 0 w 7"/>
                    <a:gd name="T5" fmla="*/ 8 h 13"/>
                    <a:gd name="T6" fmla="*/ 2 w 7"/>
                    <a:gd name="T7" fmla="*/ 12 h 13"/>
                    <a:gd name="T8" fmla="*/ 7 w 7"/>
                    <a:gd name="T9" fmla="*/ 13 h 13"/>
                    <a:gd name="T10" fmla="*/ 5 w 7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3">
                      <a:moveTo>
                        <a:pt x="5" y="0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2" y="12"/>
                      </a:lnTo>
                      <a:lnTo>
                        <a:pt x="7" y="1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16" name="Freeform 1532"/>
                <p:cNvSpPr>
                  <a:spLocks/>
                </p:cNvSpPr>
                <p:nvPr/>
              </p:nvSpPr>
              <p:spPr bwMode="auto">
                <a:xfrm>
                  <a:off x="829" y="1989"/>
                  <a:ext cx="2" cy="1"/>
                </a:xfrm>
                <a:custGeom>
                  <a:avLst/>
                  <a:gdLst>
                    <a:gd name="T0" fmla="*/ 11 w 12"/>
                    <a:gd name="T1" fmla="*/ 8 h 8"/>
                    <a:gd name="T2" fmla="*/ 12 w 12"/>
                    <a:gd name="T3" fmla="*/ 4 h 8"/>
                    <a:gd name="T4" fmla="*/ 9 w 12"/>
                    <a:gd name="T5" fmla="*/ 0 h 8"/>
                    <a:gd name="T6" fmla="*/ 4 w 12"/>
                    <a:gd name="T7" fmla="*/ 0 h 8"/>
                    <a:gd name="T8" fmla="*/ 0 w 12"/>
                    <a:gd name="T9" fmla="*/ 2 h 8"/>
                    <a:gd name="T10" fmla="*/ 11 w 12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8">
                      <a:moveTo>
                        <a:pt x="11" y="8"/>
                      </a:moveTo>
                      <a:lnTo>
                        <a:pt x="12" y="4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17" name="Freeform 1533"/>
                <p:cNvSpPr>
                  <a:spLocks/>
                </p:cNvSpPr>
                <p:nvPr/>
              </p:nvSpPr>
              <p:spPr bwMode="auto">
                <a:xfrm>
                  <a:off x="792" y="1989"/>
                  <a:ext cx="39" cy="62"/>
                </a:xfrm>
                <a:custGeom>
                  <a:avLst/>
                  <a:gdLst>
                    <a:gd name="T0" fmla="*/ 9 w 270"/>
                    <a:gd name="T1" fmla="*/ 431 h 431"/>
                    <a:gd name="T2" fmla="*/ 12 w 270"/>
                    <a:gd name="T3" fmla="*/ 428 h 431"/>
                    <a:gd name="T4" fmla="*/ 270 w 270"/>
                    <a:gd name="T5" fmla="*/ 6 h 431"/>
                    <a:gd name="T6" fmla="*/ 259 w 270"/>
                    <a:gd name="T7" fmla="*/ 0 h 431"/>
                    <a:gd name="T8" fmla="*/ 2 w 270"/>
                    <a:gd name="T9" fmla="*/ 422 h 431"/>
                    <a:gd name="T10" fmla="*/ 5 w 270"/>
                    <a:gd name="T11" fmla="*/ 418 h 431"/>
                    <a:gd name="T12" fmla="*/ 2 w 270"/>
                    <a:gd name="T13" fmla="*/ 422 h 431"/>
                    <a:gd name="T14" fmla="*/ 0 w 270"/>
                    <a:gd name="T15" fmla="*/ 426 h 431"/>
                    <a:gd name="T16" fmla="*/ 4 w 270"/>
                    <a:gd name="T17" fmla="*/ 429 h 431"/>
                    <a:gd name="T18" fmla="*/ 8 w 270"/>
                    <a:gd name="T19" fmla="*/ 430 h 431"/>
                    <a:gd name="T20" fmla="*/ 12 w 270"/>
                    <a:gd name="T21" fmla="*/ 428 h 431"/>
                    <a:gd name="T22" fmla="*/ 9 w 270"/>
                    <a:gd name="T23" fmla="*/ 431 h 4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70" h="431">
                      <a:moveTo>
                        <a:pt x="9" y="431"/>
                      </a:moveTo>
                      <a:lnTo>
                        <a:pt x="12" y="428"/>
                      </a:lnTo>
                      <a:lnTo>
                        <a:pt x="270" y="6"/>
                      </a:lnTo>
                      <a:lnTo>
                        <a:pt x="259" y="0"/>
                      </a:lnTo>
                      <a:lnTo>
                        <a:pt x="2" y="422"/>
                      </a:lnTo>
                      <a:lnTo>
                        <a:pt x="5" y="418"/>
                      </a:lnTo>
                      <a:lnTo>
                        <a:pt x="2" y="422"/>
                      </a:lnTo>
                      <a:lnTo>
                        <a:pt x="0" y="426"/>
                      </a:lnTo>
                      <a:lnTo>
                        <a:pt x="4" y="429"/>
                      </a:lnTo>
                      <a:lnTo>
                        <a:pt x="8" y="430"/>
                      </a:lnTo>
                      <a:lnTo>
                        <a:pt x="12" y="428"/>
                      </a:lnTo>
                      <a:lnTo>
                        <a:pt x="9" y="4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18" name="Freeform 1534"/>
                <p:cNvSpPr>
                  <a:spLocks/>
                </p:cNvSpPr>
                <p:nvPr/>
              </p:nvSpPr>
              <p:spPr bwMode="auto">
                <a:xfrm>
                  <a:off x="355" y="2049"/>
                  <a:ext cx="439" cy="93"/>
                </a:xfrm>
                <a:custGeom>
                  <a:avLst/>
                  <a:gdLst>
                    <a:gd name="T0" fmla="*/ 98 w 3073"/>
                    <a:gd name="T1" fmla="*/ 632 h 654"/>
                    <a:gd name="T2" fmla="*/ 292 w 3073"/>
                    <a:gd name="T3" fmla="*/ 591 h 654"/>
                    <a:gd name="T4" fmla="*/ 486 w 3073"/>
                    <a:gd name="T5" fmla="*/ 550 h 654"/>
                    <a:gd name="T6" fmla="*/ 682 w 3073"/>
                    <a:gd name="T7" fmla="*/ 512 h 654"/>
                    <a:gd name="T8" fmla="*/ 878 w 3073"/>
                    <a:gd name="T9" fmla="*/ 474 h 654"/>
                    <a:gd name="T10" fmla="*/ 1074 w 3073"/>
                    <a:gd name="T11" fmla="*/ 436 h 654"/>
                    <a:gd name="T12" fmla="*/ 1271 w 3073"/>
                    <a:gd name="T13" fmla="*/ 399 h 654"/>
                    <a:gd name="T14" fmla="*/ 1467 w 3073"/>
                    <a:gd name="T15" fmla="*/ 362 h 654"/>
                    <a:gd name="T16" fmla="*/ 1662 w 3073"/>
                    <a:gd name="T17" fmla="*/ 324 h 654"/>
                    <a:gd name="T18" fmla="*/ 1857 w 3073"/>
                    <a:gd name="T19" fmla="*/ 287 h 654"/>
                    <a:gd name="T20" fmla="*/ 2049 w 3073"/>
                    <a:gd name="T21" fmla="*/ 248 h 654"/>
                    <a:gd name="T22" fmla="*/ 2241 w 3073"/>
                    <a:gd name="T23" fmla="*/ 209 h 654"/>
                    <a:gd name="T24" fmla="*/ 2430 w 3073"/>
                    <a:gd name="T25" fmla="*/ 169 h 654"/>
                    <a:gd name="T26" fmla="*/ 2616 w 3073"/>
                    <a:gd name="T27" fmla="*/ 127 h 654"/>
                    <a:gd name="T28" fmla="*/ 2801 w 3073"/>
                    <a:gd name="T29" fmla="*/ 82 h 654"/>
                    <a:gd name="T30" fmla="*/ 2984 w 3073"/>
                    <a:gd name="T31" fmla="*/ 37 h 654"/>
                    <a:gd name="T32" fmla="*/ 3069 w 3073"/>
                    <a:gd name="T33" fmla="*/ 0 h 654"/>
                    <a:gd name="T34" fmla="*/ 2890 w 3073"/>
                    <a:gd name="T35" fmla="*/ 47 h 654"/>
                    <a:gd name="T36" fmla="*/ 2707 w 3073"/>
                    <a:gd name="T37" fmla="*/ 93 h 654"/>
                    <a:gd name="T38" fmla="*/ 2521 w 3073"/>
                    <a:gd name="T39" fmla="*/ 135 h 654"/>
                    <a:gd name="T40" fmla="*/ 2333 w 3073"/>
                    <a:gd name="T41" fmla="*/ 177 h 654"/>
                    <a:gd name="T42" fmla="*/ 2143 w 3073"/>
                    <a:gd name="T43" fmla="*/ 216 h 654"/>
                    <a:gd name="T44" fmla="*/ 1951 w 3073"/>
                    <a:gd name="T45" fmla="*/ 256 h 654"/>
                    <a:gd name="T46" fmla="*/ 1757 w 3073"/>
                    <a:gd name="T47" fmla="*/ 293 h 654"/>
                    <a:gd name="T48" fmla="*/ 1563 w 3073"/>
                    <a:gd name="T49" fmla="*/ 330 h 654"/>
                    <a:gd name="T50" fmla="*/ 1367 w 3073"/>
                    <a:gd name="T51" fmla="*/ 368 h 654"/>
                    <a:gd name="T52" fmla="*/ 1171 w 3073"/>
                    <a:gd name="T53" fmla="*/ 405 h 654"/>
                    <a:gd name="T54" fmla="*/ 974 w 3073"/>
                    <a:gd name="T55" fmla="*/ 442 h 654"/>
                    <a:gd name="T56" fmla="*/ 778 w 3073"/>
                    <a:gd name="T57" fmla="*/ 480 h 654"/>
                    <a:gd name="T58" fmla="*/ 582 w 3073"/>
                    <a:gd name="T59" fmla="*/ 518 h 654"/>
                    <a:gd name="T60" fmla="*/ 387 w 3073"/>
                    <a:gd name="T61" fmla="*/ 559 h 654"/>
                    <a:gd name="T62" fmla="*/ 192 w 3073"/>
                    <a:gd name="T63" fmla="*/ 599 h 654"/>
                    <a:gd name="T64" fmla="*/ 0 w 3073"/>
                    <a:gd name="T65" fmla="*/ 642 h 6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073" h="654">
                      <a:moveTo>
                        <a:pt x="2" y="654"/>
                      </a:moveTo>
                      <a:lnTo>
                        <a:pt x="98" y="632"/>
                      </a:lnTo>
                      <a:lnTo>
                        <a:pt x="195" y="612"/>
                      </a:lnTo>
                      <a:lnTo>
                        <a:pt x="292" y="591"/>
                      </a:lnTo>
                      <a:lnTo>
                        <a:pt x="389" y="571"/>
                      </a:lnTo>
                      <a:lnTo>
                        <a:pt x="486" y="550"/>
                      </a:lnTo>
                      <a:lnTo>
                        <a:pt x="584" y="531"/>
                      </a:lnTo>
                      <a:lnTo>
                        <a:pt x="682" y="512"/>
                      </a:lnTo>
                      <a:lnTo>
                        <a:pt x="780" y="492"/>
                      </a:lnTo>
                      <a:lnTo>
                        <a:pt x="878" y="474"/>
                      </a:lnTo>
                      <a:lnTo>
                        <a:pt x="976" y="455"/>
                      </a:lnTo>
                      <a:lnTo>
                        <a:pt x="1074" y="436"/>
                      </a:lnTo>
                      <a:lnTo>
                        <a:pt x="1173" y="418"/>
                      </a:lnTo>
                      <a:lnTo>
                        <a:pt x="1271" y="399"/>
                      </a:lnTo>
                      <a:lnTo>
                        <a:pt x="1369" y="380"/>
                      </a:lnTo>
                      <a:lnTo>
                        <a:pt x="1467" y="362"/>
                      </a:lnTo>
                      <a:lnTo>
                        <a:pt x="1565" y="343"/>
                      </a:lnTo>
                      <a:lnTo>
                        <a:pt x="1662" y="324"/>
                      </a:lnTo>
                      <a:lnTo>
                        <a:pt x="1759" y="306"/>
                      </a:lnTo>
                      <a:lnTo>
                        <a:pt x="1857" y="287"/>
                      </a:lnTo>
                      <a:lnTo>
                        <a:pt x="1953" y="268"/>
                      </a:lnTo>
                      <a:lnTo>
                        <a:pt x="2049" y="248"/>
                      </a:lnTo>
                      <a:lnTo>
                        <a:pt x="2145" y="229"/>
                      </a:lnTo>
                      <a:lnTo>
                        <a:pt x="2241" y="209"/>
                      </a:lnTo>
                      <a:lnTo>
                        <a:pt x="2335" y="189"/>
                      </a:lnTo>
                      <a:lnTo>
                        <a:pt x="2430" y="169"/>
                      </a:lnTo>
                      <a:lnTo>
                        <a:pt x="2523" y="148"/>
                      </a:lnTo>
                      <a:lnTo>
                        <a:pt x="2616" y="127"/>
                      </a:lnTo>
                      <a:lnTo>
                        <a:pt x="2710" y="105"/>
                      </a:lnTo>
                      <a:lnTo>
                        <a:pt x="2801" y="82"/>
                      </a:lnTo>
                      <a:lnTo>
                        <a:pt x="2892" y="60"/>
                      </a:lnTo>
                      <a:lnTo>
                        <a:pt x="2984" y="37"/>
                      </a:lnTo>
                      <a:lnTo>
                        <a:pt x="3073" y="13"/>
                      </a:lnTo>
                      <a:lnTo>
                        <a:pt x="3069" y="0"/>
                      </a:lnTo>
                      <a:lnTo>
                        <a:pt x="2980" y="24"/>
                      </a:lnTo>
                      <a:lnTo>
                        <a:pt x="2890" y="47"/>
                      </a:lnTo>
                      <a:lnTo>
                        <a:pt x="2799" y="70"/>
                      </a:lnTo>
                      <a:lnTo>
                        <a:pt x="2707" y="93"/>
                      </a:lnTo>
                      <a:lnTo>
                        <a:pt x="2614" y="115"/>
                      </a:lnTo>
                      <a:lnTo>
                        <a:pt x="2521" y="135"/>
                      </a:lnTo>
                      <a:lnTo>
                        <a:pt x="2428" y="156"/>
                      </a:lnTo>
                      <a:lnTo>
                        <a:pt x="2333" y="177"/>
                      </a:lnTo>
                      <a:lnTo>
                        <a:pt x="2239" y="197"/>
                      </a:lnTo>
                      <a:lnTo>
                        <a:pt x="2143" y="216"/>
                      </a:lnTo>
                      <a:lnTo>
                        <a:pt x="2047" y="236"/>
                      </a:lnTo>
                      <a:lnTo>
                        <a:pt x="1951" y="256"/>
                      </a:lnTo>
                      <a:lnTo>
                        <a:pt x="1855" y="274"/>
                      </a:lnTo>
                      <a:lnTo>
                        <a:pt x="1757" y="293"/>
                      </a:lnTo>
                      <a:lnTo>
                        <a:pt x="1660" y="312"/>
                      </a:lnTo>
                      <a:lnTo>
                        <a:pt x="1563" y="330"/>
                      </a:lnTo>
                      <a:lnTo>
                        <a:pt x="1464" y="349"/>
                      </a:lnTo>
                      <a:lnTo>
                        <a:pt x="1367" y="368"/>
                      </a:lnTo>
                      <a:lnTo>
                        <a:pt x="1269" y="386"/>
                      </a:lnTo>
                      <a:lnTo>
                        <a:pt x="1171" y="405"/>
                      </a:lnTo>
                      <a:lnTo>
                        <a:pt x="1072" y="424"/>
                      </a:lnTo>
                      <a:lnTo>
                        <a:pt x="974" y="442"/>
                      </a:lnTo>
                      <a:lnTo>
                        <a:pt x="876" y="461"/>
                      </a:lnTo>
                      <a:lnTo>
                        <a:pt x="778" y="480"/>
                      </a:lnTo>
                      <a:lnTo>
                        <a:pt x="680" y="500"/>
                      </a:lnTo>
                      <a:lnTo>
                        <a:pt x="582" y="518"/>
                      </a:lnTo>
                      <a:lnTo>
                        <a:pt x="484" y="538"/>
                      </a:lnTo>
                      <a:lnTo>
                        <a:pt x="387" y="559"/>
                      </a:lnTo>
                      <a:lnTo>
                        <a:pt x="290" y="578"/>
                      </a:lnTo>
                      <a:lnTo>
                        <a:pt x="192" y="599"/>
                      </a:lnTo>
                      <a:lnTo>
                        <a:pt x="96" y="620"/>
                      </a:lnTo>
                      <a:lnTo>
                        <a:pt x="0" y="642"/>
                      </a:lnTo>
                      <a:lnTo>
                        <a:pt x="2" y="6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19" name="Freeform 1535"/>
                <p:cNvSpPr>
                  <a:spLocks/>
                </p:cNvSpPr>
                <p:nvPr/>
              </p:nvSpPr>
              <p:spPr bwMode="auto">
                <a:xfrm>
                  <a:off x="354" y="2141"/>
                  <a:ext cx="1" cy="1"/>
                </a:xfrm>
                <a:custGeom>
                  <a:avLst/>
                  <a:gdLst>
                    <a:gd name="T0" fmla="*/ 5 w 7"/>
                    <a:gd name="T1" fmla="*/ 0 h 12"/>
                    <a:gd name="T2" fmla="*/ 1 w 7"/>
                    <a:gd name="T3" fmla="*/ 2 h 12"/>
                    <a:gd name="T4" fmla="*/ 0 w 7"/>
                    <a:gd name="T5" fmla="*/ 7 h 12"/>
                    <a:gd name="T6" fmla="*/ 2 w 7"/>
                    <a:gd name="T7" fmla="*/ 11 h 12"/>
                    <a:gd name="T8" fmla="*/ 7 w 7"/>
                    <a:gd name="T9" fmla="*/ 12 h 12"/>
                    <a:gd name="T10" fmla="*/ 5 w 7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2">
                      <a:moveTo>
                        <a:pt x="5" y="0"/>
                      </a:moveTo>
                      <a:lnTo>
                        <a:pt x="1" y="2"/>
                      </a:lnTo>
                      <a:lnTo>
                        <a:pt x="0" y="7"/>
                      </a:lnTo>
                      <a:lnTo>
                        <a:pt x="2" y="11"/>
                      </a:lnTo>
                      <a:lnTo>
                        <a:pt x="7" y="1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20" name="Freeform 1536"/>
                <p:cNvSpPr>
                  <a:spLocks/>
                </p:cNvSpPr>
                <p:nvPr/>
              </p:nvSpPr>
              <p:spPr bwMode="auto">
                <a:xfrm>
                  <a:off x="806" y="1873"/>
                  <a:ext cx="56" cy="229"/>
                </a:xfrm>
                <a:custGeom>
                  <a:avLst/>
                  <a:gdLst>
                    <a:gd name="T0" fmla="*/ 384 w 391"/>
                    <a:gd name="T1" fmla="*/ 1474 h 1603"/>
                    <a:gd name="T2" fmla="*/ 369 w 391"/>
                    <a:gd name="T3" fmla="*/ 1392 h 1603"/>
                    <a:gd name="T4" fmla="*/ 355 w 391"/>
                    <a:gd name="T5" fmla="*/ 1310 h 1603"/>
                    <a:gd name="T6" fmla="*/ 340 w 391"/>
                    <a:gd name="T7" fmla="*/ 1227 h 1603"/>
                    <a:gd name="T8" fmla="*/ 326 w 391"/>
                    <a:gd name="T9" fmla="*/ 1145 h 1603"/>
                    <a:gd name="T10" fmla="*/ 311 w 391"/>
                    <a:gd name="T11" fmla="*/ 1063 h 1603"/>
                    <a:gd name="T12" fmla="*/ 297 w 391"/>
                    <a:gd name="T13" fmla="*/ 980 h 1603"/>
                    <a:gd name="T14" fmla="*/ 282 w 391"/>
                    <a:gd name="T15" fmla="*/ 898 h 1603"/>
                    <a:gd name="T16" fmla="*/ 268 w 391"/>
                    <a:gd name="T17" fmla="*/ 816 h 1603"/>
                    <a:gd name="T18" fmla="*/ 253 w 391"/>
                    <a:gd name="T19" fmla="*/ 734 h 1603"/>
                    <a:gd name="T20" fmla="*/ 239 w 391"/>
                    <a:gd name="T21" fmla="*/ 651 h 1603"/>
                    <a:gd name="T22" fmla="*/ 224 w 391"/>
                    <a:gd name="T23" fmla="*/ 569 h 1603"/>
                    <a:gd name="T24" fmla="*/ 210 w 391"/>
                    <a:gd name="T25" fmla="*/ 487 h 1603"/>
                    <a:gd name="T26" fmla="*/ 195 w 391"/>
                    <a:gd name="T27" fmla="*/ 404 h 1603"/>
                    <a:gd name="T28" fmla="*/ 181 w 391"/>
                    <a:gd name="T29" fmla="*/ 323 h 1603"/>
                    <a:gd name="T30" fmla="*/ 166 w 391"/>
                    <a:gd name="T31" fmla="*/ 241 h 1603"/>
                    <a:gd name="T32" fmla="*/ 159 w 391"/>
                    <a:gd name="T33" fmla="*/ 179 h 1603"/>
                    <a:gd name="T34" fmla="*/ 159 w 391"/>
                    <a:gd name="T35" fmla="*/ 140 h 1603"/>
                    <a:gd name="T36" fmla="*/ 159 w 391"/>
                    <a:gd name="T37" fmla="*/ 99 h 1603"/>
                    <a:gd name="T38" fmla="*/ 159 w 391"/>
                    <a:gd name="T39" fmla="*/ 59 h 1603"/>
                    <a:gd name="T40" fmla="*/ 150 w 391"/>
                    <a:gd name="T41" fmla="*/ 17 h 1603"/>
                    <a:gd name="T42" fmla="*/ 112 w 391"/>
                    <a:gd name="T43" fmla="*/ 0 h 1603"/>
                    <a:gd name="T44" fmla="*/ 63 w 391"/>
                    <a:gd name="T45" fmla="*/ 13 h 1603"/>
                    <a:gd name="T46" fmla="*/ 17 w 391"/>
                    <a:gd name="T47" fmla="*/ 55 h 1603"/>
                    <a:gd name="T48" fmla="*/ 0 w 391"/>
                    <a:gd name="T49" fmla="*/ 97 h 1603"/>
                    <a:gd name="T50" fmla="*/ 1 w 391"/>
                    <a:gd name="T51" fmla="*/ 120 h 1603"/>
                    <a:gd name="T52" fmla="*/ 2 w 391"/>
                    <a:gd name="T53" fmla="*/ 142 h 1603"/>
                    <a:gd name="T54" fmla="*/ 3 w 391"/>
                    <a:gd name="T55" fmla="*/ 165 h 1603"/>
                    <a:gd name="T56" fmla="*/ 4 w 391"/>
                    <a:gd name="T57" fmla="*/ 188 h 1603"/>
                    <a:gd name="T58" fmla="*/ 5 w 391"/>
                    <a:gd name="T59" fmla="*/ 210 h 1603"/>
                    <a:gd name="T60" fmla="*/ 6 w 391"/>
                    <a:gd name="T61" fmla="*/ 233 h 1603"/>
                    <a:gd name="T62" fmla="*/ 7 w 391"/>
                    <a:gd name="T63" fmla="*/ 256 h 1603"/>
                    <a:gd name="T64" fmla="*/ 15 w 391"/>
                    <a:gd name="T65" fmla="*/ 308 h 1603"/>
                    <a:gd name="T66" fmla="*/ 33 w 391"/>
                    <a:gd name="T67" fmla="*/ 389 h 1603"/>
                    <a:gd name="T68" fmla="*/ 50 w 391"/>
                    <a:gd name="T69" fmla="*/ 470 h 1603"/>
                    <a:gd name="T70" fmla="*/ 68 w 391"/>
                    <a:gd name="T71" fmla="*/ 551 h 1603"/>
                    <a:gd name="T72" fmla="*/ 86 w 391"/>
                    <a:gd name="T73" fmla="*/ 632 h 1603"/>
                    <a:gd name="T74" fmla="*/ 103 w 391"/>
                    <a:gd name="T75" fmla="*/ 713 h 1603"/>
                    <a:gd name="T76" fmla="*/ 121 w 391"/>
                    <a:gd name="T77" fmla="*/ 794 h 1603"/>
                    <a:gd name="T78" fmla="*/ 138 w 391"/>
                    <a:gd name="T79" fmla="*/ 875 h 1603"/>
                    <a:gd name="T80" fmla="*/ 156 w 391"/>
                    <a:gd name="T81" fmla="*/ 955 h 1603"/>
                    <a:gd name="T82" fmla="*/ 173 w 391"/>
                    <a:gd name="T83" fmla="*/ 1036 h 1603"/>
                    <a:gd name="T84" fmla="*/ 191 w 391"/>
                    <a:gd name="T85" fmla="*/ 1117 h 1603"/>
                    <a:gd name="T86" fmla="*/ 209 w 391"/>
                    <a:gd name="T87" fmla="*/ 1198 h 1603"/>
                    <a:gd name="T88" fmla="*/ 226 w 391"/>
                    <a:gd name="T89" fmla="*/ 1279 h 1603"/>
                    <a:gd name="T90" fmla="*/ 244 w 391"/>
                    <a:gd name="T91" fmla="*/ 1359 h 1603"/>
                    <a:gd name="T92" fmla="*/ 261 w 391"/>
                    <a:gd name="T93" fmla="*/ 1440 h 1603"/>
                    <a:gd name="T94" fmla="*/ 279 w 391"/>
                    <a:gd name="T95" fmla="*/ 1521 h 1603"/>
                    <a:gd name="T96" fmla="*/ 305 w 391"/>
                    <a:gd name="T97" fmla="*/ 1585 h 1603"/>
                    <a:gd name="T98" fmla="*/ 339 w 391"/>
                    <a:gd name="T99" fmla="*/ 1603 h 1603"/>
                    <a:gd name="T100" fmla="*/ 367 w 391"/>
                    <a:gd name="T101" fmla="*/ 1586 h 1603"/>
                    <a:gd name="T102" fmla="*/ 387 w 391"/>
                    <a:gd name="T103" fmla="*/ 1544 h 1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1" h="1603">
                      <a:moveTo>
                        <a:pt x="391" y="1516"/>
                      </a:moveTo>
                      <a:lnTo>
                        <a:pt x="384" y="1474"/>
                      </a:lnTo>
                      <a:lnTo>
                        <a:pt x="376" y="1434"/>
                      </a:lnTo>
                      <a:lnTo>
                        <a:pt x="369" y="1392"/>
                      </a:lnTo>
                      <a:lnTo>
                        <a:pt x="362" y="1351"/>
                      </a:lnTo>
                      <a:lnTo>
                        <a:pt x="355" y="1310"/>
                      </a:lnTo>
                      <a:lnTo>
                        <a:pt x="347" y="1269"/>
                      </a:lnTo>
                      <a:lnTo>
                        <a:pt x="340" y="1227"/>
                      </a:lnTo>
                      <a:lnTo>
                        <a:pt x="333" y="1187"/>
                      </a:lnTo>
                      <a:lnTo>
                        <a:pt x="326" y="1145"/>
                      </a:lnTo>
                      <a:lnTo>
                        <a:pt x="318" y="1104"/>
                      </a:lnTo>
                      <a:lnTo>
                        <a:pt x="311" y="1063"/>
                      </a:lnTo>
                      <a:lnTo>
                        <a:pt x="304" y="1022"/>
                      </a:lnTo>
                      <a:lnTo>
                        <a:pt x="297" y="980"/>
                      </a:lnTo>
                      <a:lnTo>
                        <a:pt x="289" y="940"/>
                      </a:lnTo>
                      <a:lnTo>
                        <a:pt x="282" y="898"/>
                      </a:lnTo>
                      <a:lnTo>
                        <a:pt x="275" y="857"/>
                      </a:lnTo>
                      <a:lnTo>
                        <a:pt x="268" y="816"/>
                      </a:lnTo>
                      <a:lnTo>
                        <a:pt x="260" y="775"/>
                      </a:lnTo>
                      <a:lnTo>
                        <a:pt x="253" y="734"/>
                      </a:lnTo>
                      <a:lnTo>
                        <a:pt x="246" y="693"/>
                      </a:lnTo>
                      <a:lnTo>
                        <a:pt x="239" y="651"/>
                      </a:lnTo>
                      <a:lnTo>
                        <a:pt x="231" y="611"/>
                      </a:lnTo>
                      <a:lnTo>
                        <a:pt x="224" y="569"/>
                      </a:lnTo>
                      <a:lnTo>
                        <a:pt x="217" y="528"/>
                      </a:lnTo>
                      <a:lnTo>
                        <a:pt x="210" y="487"/>
                      </a:lnTo>
                      <a:lnTo>
                        <a:pt x="202" y="446"/>
                      </a:lnTo>
                      <a:lnTo>
                        <a:pt x="195" y="404"/>
                      </a:lnTo>
                      <a:lnTo>
                        <a:pt x="188" y="364"/>
                      </a:lnTo>
                      <a:lnTo>
                        <a:pt x="181" y="323"/>
                      </a:lnTo>
                      <a:lnTo>
                        <a:pt x="173" y="281"/>
                      </a:lnTo>
                      <a:lnTo>
                        <a:pt x="166" y="241"/>
                      </a:lnTo>
                      <a:lnTo>
                        <a:pt x="159" y="199"/>
                      </a:lnTo>
                      <a:lnTo>
                        <a:pt x="159" y="179"/>
                      </a:lnTo>
                      <a:lnTo>
                        <a:pt x="159" y="160"/>
                      </a:lnTo>
                      <a:lnTo>
                        <a:pt x="159" y="140"/>
                      </a:lnTo>
                      <a:lnTo>
                        <a:pt x="159" y="119"/>
                      </a:lnTo>
                      <a:lnTo>
                        <a:pt x="159" y="99"/>
                      </a:lnTo>
                      <a:lnTo>
                        <a:pt x="159" y="80"/>
                      </a:lnTo>
                      <a:lnTo>
                        <a:pt x="159" y="59"/>
                      </a:lnTo>
                      <a:lnTo>
                        <a:pt x="159" y="39"/>
                      </a:lnTo>
                      <a:lnTo>
                        <a:pt x="150" y="17"/>
                      </a:lnTo>
                      <a:lnTo>
                        <a:pt x="133" y="5"/>
                      </a:lnTo>
                      <a:lnTo>
                        <a:pt x="112" y="0"/>
                      </a:lnTo>
                      <a:lnTo>
                        <a:pt x="89" y="3"/>
                      </a:lnTo>
                      <a:lnTo>
                        <a:pt x="63" y="13"/>
                      </a:lnTo>
                      <a:lnTo>
                        <a:pt x="39" y="31"/>
                      </a:lnTo>
                      <a:lnTo>
                        <a:pt x="17" y="55"/>
                      </a:lnTo>
                      <a:lnTo>
                        <a:pt x="0" y="86"/>
                      </a:lnTo>
                      <a:lnTo>
                        <a:pt x="0" y="97"/>
                      </a:lnTo>
                      <a:lnTo>
                        <a:pt x="1" y="109"/>
                      </a:lnTo>
                      <a:lnTo>
                        <a:pt x="1" y="120"/>
                      </a:lnTo>
                      <a:lnTo>
                        <a:pt x="2" y="132"/>
                      </a:lnTo>
                      <a:lnTo>
                        <a:pt x="2" y="142"/>
                      </a:lnTo>
                      <a:lnTo>
                        <a:pt x="3" y="153"/>
                      </a:lnTo>
                      <a:lnTo>
                        <a:pt x="3" y="165"/>
                      </a:lnTo>
                      <a:lnTo>
                        <a:pt x="4" y="176"/>
                      </a:lnTo>
                      <a:lnTo>
                        <a:pt x="4" y="188"/>
                      </a:lnTo>
                      <a:lnTo>
                        <a:pt x="4" y="199"/>
                      </a:lnTo>
                      <a:lnTo>
                        <a:pt x="5" y="210"/>
                      </a:lnTo>
                      <a:lnTo>
                        <a:pt x="5" y="222"/>
                      </a:lnTo>
                      <a:lnTo>
                        <a:pt x="6" y="233"/>
                      </a:lnTo>
                      <a:lnTo>
                        <a:pt x="6" y="245"/>
                      </a:lnTo>
                      <a:lnTo>
                        <a:pt x="7" y="256"/>
                      </a:lnTo>
                      <a:lnTo>
                        <a:pt x="7" y="268"/>
                      </a:lnTo>
                      <a:lnTo>
                        <a:pt x="15" y="308"/>
                      </a:lnTo>
                      <a:lnTo>
                        <a:pt x="24" y="348"/>
                      </a:lnTo>
                      <a:lnTo>
                        <a:pt x="33" y="389"/>
                      </a:lnTo>
                      <a:lnTo>
                        <a:pt x="42" y="429"/>
                      </a:lnTo>
                      <a:lnTo>
                        <a:pt x="50" y="470"/>
                      </a:lnTo>
                      <a:lnTo>
                        <a:pt x="60" y="510"/>
                      </a:lnTo>
                      <a:lnTo>
                        <a:pt x="68" y="551"/>
                      </a:lnTo>
                      <a:lnTo>
                        <a:pt x="77" y="591"/>
                      </a:lnTo>
                      <a:lnTo>
                        <a:pt x="86" y="632"/>
                      </a:lnTo>
                      <a:lnTo>
                        <a:pt x="95" y="672"/>
                      </a:lnTo>
                      <a:lnTo>
                        <a:pt x="103" y="713"/>
                      </a:lnTo>
                      <a:lnTo>
                        <a:pt x="112" y="753"/>
                      </a:lnTo>
                      <a:lnTo>
                        <a:pt x="121" y="794"/>
                      </a:lnTo>
                      <a:lnTo>
                        <a:pt x="130" y="834"/>
                      </a:lnTo>
                      <a:lnTo>
                        <a:pt x="138" y="875"/>
                      </a:lnTo>
                      <a:lnTo>
                        <a:pt x="148" y="915"/>
                      </a:lnTo>
                      <a:lnTo>
                        <a:pt x="156" y="955"/>
                      </a:lnTo>
                      <a:lnTo>
                        <a:pt x="164" y="996"/>
                      </a:lnTo>
                      <a:lnTo>
                        <a:pt x="173" y="1036"/>
                      </a:lnTo>
                      <a:lnTo>
                        <a:pt x="182" y="1077"/>
                      </a:lnTo>
                      <a:lnTo>
                        <a:pt x="191" y="1117"/>
                      </a:lnTo>
                      <a:lnTo>
                        <a:pt x="199" y="1158"/>
                      </a:lnTo>
                      <a:lnTo>
                        <a:pt x="209" y="1198"/>
                      </a:lnTo>
                      <a:lnTo>
                        <a:pt x="217" y="1239"/>
                      </a:lnTo>
                      <a:lnTo>
                        <a:pt x="226" y="1279"/>
                      </a:lnTo>
                      <a:lnTo>
                        <a:pt x="235" y="1319"/>
                      </a:lnTo>
                      <a:lnTo>
                        <a:pt x="244" y="1359"/>
                      </a:lnTo>
                      <a:lnTo>
                        <a:pt x="252" y="1400"/>
                      </a:lnTo>
                      <a:lnTo>
                        <a:pt x="261" y="1440"/>
                      </a:lnTo>
                      <a:lnTo>
                        <a:pt x="270" y="1481"/>
                      </a:lnTo>
                      <a:lnTo>
                        <a:pt x="279" y="1521"/>
                      </a:lnTo>
                      <a:lnTo>
                        <a:pt x="287" y="1562"/>
                      </a:lnTo>
                      <a:lnTo>
                        <a:pt x="305" y="1585"/>
                      </a:lnTo>
                      <a:lnTo>
                        <a:pt x="323" y="1599"/>
                      </a:lnTo>
                      <a:lnTo>
                        <a:pt x="339" y="1603"/>
                      </a:lnTo>
                      <a:lnTo>
                        <a:pt x="355" y="1599"/>
                      </a:lnTo>
                      <a:lnTo>
                        <a:pt x="367" y="1586"/>
                      </a:lnTo>
                      <a:lnTo>
                        <a:pt x="378" y="1568"/>
                      </a:lnTo>
                      <a:lnTo>
                        <a:pt x="387" y="1544"/>
                      </a:lnTo>
                      <a:lnTo>
                        <a:pt x="391" y="1516"/>
                      </a:lnTo>
                      <a:close/>
                    </a:path>
                  </a:pathLst>
                </a:custGeom>
                <a:solidFill>
                  <a:srgbClr val="7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21" name="Freeform 1537"/>
                <p:cNvSpPr>
                  <a:spLocks/>
                </p:cNvSpPr>
                <p:nvPr/>
              </p:nvSpPr>
              <p:spPr bwMode="auto">
                <a:xfrm>
                  <a:off x="827" y="1901"/>
                  <a:ext cx="36" cy="189"/>
                </a:xfrm>
                <a:custGeom>
                  <a:avLst/>
                  <a:gdLst>
                    <a:gd name="T0" fmla="*/ 0 w 250"/>
                    <a:gd name="T1" fmla="*/ 7 h 1324"/>
                    <a:gd name="T2" fmla="*/ 14 w 250"/>
                    <a:gd name="T3" fmla="*/ 89 h 1324"/>
                    <a:gd name="T4" fmla="*/ 29 w 250"/>
                    <a:gd name="T5" fmla="*/ 172 h 1324"/>
                    <a:gd name="T6" fmla="*/ 43 w 250"/>
                    <a:gd name="T7" fmla="*/ 254 h 1324"/>
                    <a:gd name="T8" fmla="*/ 58 w 250"/>
                    <a:gd name="T9" fmla="*/ 336 h 1324"/>
                    <a:gd name="T10" fmla="*/ 72 w 250"/>
                    <a:gd name="T11" fmla="*/ 419 h 1324"/>
                    <a:gd name="T12" fmla="*/ 87 w 250"/>
                    <a:gd name="T13" fmla="*/ 501 h 1324"/>
                    <a:gd name="T14" fmla="*/ 101 w 250"/>
                    <a:gd name="T15" fmla="*/ 583 h 1324"/>
                    <a:gd name="T16" fmla="*/ 116 w 250"/>
                    <a:gd name="T17" fmla="*/ 665 h 1324"/>
                    <a:gd name="T18" fmla="*/ 130 w 250"/>
                    <a:gd name="T19" fmla="*/ 748 h 1324"/>
                    <a:gd name="T20" fmla="*/ 145 w 250"/>
                    <a:gd name="T21" fmla="*/ 830 h 1324"/>
                    <a:gd name="T22" fmla="*/ 159 w 250"/>
                    <a:gd name="T23" fmla="*/ 912 h 1324"/>
                    <a:gd name="T24" fmla="*/ 174 w 250"/>
                    <a:gd name="T25" fmla="*/ 995 h 1324"/>
                    <a:gd name="T26" fmla="*/ 188 w 250"/>
                    <a:gd name="T27" fmla="*/ 1077 h 1324"/>
                    <a:gd name="T28" fmla="*/ 203 w 250"/>
                    <a:gd name="T29" fmla="*/ 1159 h 1324"/>
                    <a:gd name="T30" fmla="*/ 217 w 250"/>
                    <a:gd name="T31" fmla="*/ 1242 h 1324"/>
                    <a:gd name="T32" fmla="*/ 232 w 250"/>
                    <a:gd name="T33" fmla="*/ 1324 h 1324"/>
                    <a:gd name="T34" fmla="*/ 243 w 250"/>
                    <a:gd name="T35" fmla="*/ 1280 h 1324"/>
                    <a:gd name="T36" fmla="*/ 228 w 250"/>
                    <a:gd name="T37" fmla="*/ 1198 h 1324"/>
                    <a:gd name="T38" fmla="*/ 214 w 250"/>
                    <a:gd name="T39" fmla="*/ 1116 h 1324"/>
                    <a:gd name="T40" fmla="*/ 199 w 250"/>
                    <a:gd name="T41" fmla="*/ 1033 h 1324"/>
                    <a:gd name="T42" fmla="*/ 185 w 250"/>
                    <a:gd name="T43" fmla="*/ 951 h 1324"/>
                    <a:gd name="T44" fmla="*/ 170 w 250"/>
                    <a:gd name="T45" fmla="*/ 869 h 1324"/>
                    <a:gd name="T46" fmla="*/ 156 w 250"/>
                    <a:gd name="T47" fmla="*/ 786 h 1324"/>
                    <a:gd name="T48" fmla="*/ 141 w 250"/>
                    <a:gd name="T49" fmla="*/ 704 h 1324"/>
                    <a:gd name="T50" fmla="*/ 127 w 250"/>
                    <a:gd name="T51" fmla="*/ 622 h 1324"/>
                    <a:gd name="T52" fmla="*/ 112 w 250"/>
                    <a:gd name="T53" fmla="*/ 540 h 1324"/>
                    <a:gd name="T54" fmla="*/ 98 w 250"/>
                    <a:gd name="T55" fmla="*/ 457 h 1324"/>
                    <a:gd name="T56" fmla="*/ 84 w 250"/>
                    <a:gd name="T57" fmla="*/ 375 h 1324"/>
                    <a:gd name="T58" fmla="*/ 69 w 250"/>
                    <a:gd name="T59" fmla="*/ 293 h 1324"/>
                    <a:gd name="T60" fmla="*/ 55 w 250"/>
                    <a:gd name="T61" fmla="*/ 210 h 1324"/>
                    <a:gd name="T62" fmla="*/ 40 w 250"/>
                    <a:gd name="T63" fmla="*/ 128 h 1324"/>
                    <a:gd name="T64" fmla="*/ 26 w 250"/>
                    <a:gd name="T65" fmla="*/ 46 h 1324"/>
                    <a:gd name="T66" fmla="*/ 18 w 250"/>
                    <a:gd name="T67" fmla="*/ 6 h 1324"/>
                    <a:gd name="T68" fmla="*/ 15 w 250"/>
                    <a:gd name="T69" fmla="*/ 1 h 1324"/>
                    <a:gd name="T70" fmla="*/ 2 w 250"/>
                    <a:gd name="T71" fmla="*/ 2 h 1324"/>
                    <a:gd name="T72" fmla="*/ 0 w 250"/>
                    <a:gd name="T73" fmla="*/ 6 h 1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0" h="1324">
                      <a:moveTo>
                        <a:pt x="0" y="6"/>
                      </a:moveTo>
                      <a:lnTo>
                        <a:pt x="0" y="7"/>
                      </a:lnTo>
                      <a:lnTo>
                        <a:pt x="7" y="49"/>
                      </a:lnTo>
                      <a:lnTo>
                        <a:pt x="14" y="89"/>
                      </a:lnTo>
                      <a:lnTo>
                        <a:pt x="21" y="131"/>
                      </a:lnTo>
                      <a:lnTo>
                        <a:pt x="29" y="172"/>
                      </a:lnTo>
                      <a:lnTo>
                        <a:pt x="36" y="213"/>
                      </a:lnTo>
                      <a:lnTo>
                        <a:pt x="43" y="254"/>
                      </a:lnTo>
                      <a:lnTo>
                        <a:pt x="50" y="296"/>
                      </a:lnTo>
                      <a:lnTo>
                        <a:pt x="58" y="336"/>
                      </a:lnTo>
                      <a:lnTo>
                        <a:pt x="65" y="378"/>
                      </a:lnTo>
                      <a:lnTo>
                        <a:pt x="72" y="419"/>
                      </a:lnTo>
                      <a:lnTo>
                        <a:pt x="79" y="459"/>
                      </a:lnTo>
                      <a:lnTo>
                        <a:pt x="87" y="501"/>
                      </a:lnTo>
                      <a:lnTo>
                        <a:pt x="94" y="543"/>
                      </a:lnTo>
                      <a:lnTo>
                        <a:pt x="101" y="583"/>
                      </a:lnTo>
                      <a:lnTo>
                        <a:pt x="108" y="624"/>
                      </a:lnTo>
                      <a:lnTo>
                        <a:pt x="116" y="665"/>
                      </a:lnTo>
                      <a:lnTo>
                        <a:pt x="123" y="706"/>
                      </a:lnTo>
                      <a:lnTo>
                        <a:pt x="130" y="748"/>
                      </a:lnTo>
                      <a:lnTo>
                        <a:pt x="137" y="788"/>
                      </a:lnTo>
                      <a:lnTo>
                        <a:pt x="145" y="830"/>
                      </a:lnTo>
                      <a:lnTo>
                        <a:pt x="152" y="871"/>
                      </a:lnTo>
                      <a:lnTo>
                        <a:pt x="159" y="912"/>
                      </a:lnTo>
                      <a:lnTo>
                        <a:pt x="166" y="953"/>
                      </a:lnTo>
                      <a:lnTo>
                        <a:pt x="174" y="995"/>
                      </a:lnTo>
                      <a:lnTo>
                        <a:pt x="181" y="1035"/>
                      </a:lnTo>
                      <a:lnTo>
                        <a:pt x="188" y="1077"/>
                      </a:lnTo>
                      <a:lnTo>
                        <a:pt x="195" y="1118"/>
                      </a:lnTo>
                      <a:lnTo>
                        <a:pt x="203" y="1159"/>
                      </a:lnTo>
                      <a:lnTo>
                        <a:pt x="210" y="1200"/>
                      </a:lnTo>
                      <a:lnTo>
                        <a:pt x="217" y="1242"/>
                      </a:lnTo>
                      <a:lnTo>
                        <a:pt x="224" y="1282"/>
                      </a:lnTo>
                      <a:lnTo>
                        <a:pt x="232" y="1324"/>
                      </a:lnTo>
                      <a:lnTo>
                        <a:pt x="250" y="1322"/>
                      </a:lnTo>
                      <a:lnTo>
                        <a:pt x="243" y="1280"/>
                      </a:lnTo>
                      <a:lnTo>
                        <a:pt x="236" y="1240"/>
                      </a:lnTo>
                      <a:lnTo>
                        <a:pt x="228" y="1198"/>
                      </a:lnTo>
                      <a:lnTo>
                        <a:pt x="221" y="1157"/>
                      </a:lnTo>
                      <a:lnTo>
                        <a:pt x="214" y="1116"/>
                      </a:lnTo>
                      <a:lnTo>
                        <a:pt x="207" y="1075"/>
                      </a:lnTo>
                      <a:lnTo>
                        <a:pt x="199" y="1033"/>
                      </a:lnTo>
                      <a:lnTo>
                        <a:pt x="192" y="993"/>
                      </a:lnTo>
                      <a:lnTo>
                        <a:pt x="185" y="951"/>
                      </a:lnTo>
                      <a:lnTo>
                        <a:pt x="178" y="910"/>
                      </a:lnTo>
                      <a:lnTo>
                        <a:pt x="170" y="869"/>
                      </a:lnTo>
                      <a:lnTo>
                        <a:pt x="163" y="828"/>
                      </a:lnTo>
                      <a:lnTo>
                        <a:pt x="156" y="786"/>
                      </a:lnTo>
                      <a:lnTo>
                        <a:pt x="149" y="746"/>
                      </a:lnTo>
                      <a:lnTo>
                        <a:pt x="141" y="704"/>
                      </a:lnTo>
                      <a:lnTo>
                        <a:pt x="134" y="663"/>
                      </a:lnTo>
                      <a:lnTo>
                        <a:pt x="127" y="622"/>
                      </a:lnTo>
                      <a:lnTo>
                        <a:pt x="120" y="581"/>
                      </a:lnTo>
                      <a:lnTo>
                        <a:pt x="112" y="540"/>
                      </a:lnTo>
                      <a:lnTo>
                        <a:pt x="105" y="499"/>
                      </a:lnTo>
                      <a:lnTo>
                        <a:pt x="98" y="457"/>
                      </a:lnTo>
                      <a:lnTo>
                        <a:pt x="91" y="417"/>
                      </a:lnTo>
                      <a:lnTo>
                        <a:pt x="84" y="375"/>
                      </a:lnTo>
                      <a:lnTo>
                        <a:pt x="76" y="334"/>
                      </a:lnTo>
                      <a:lnTo>
                        <a:pt x="69" y="293"/>
                      </a:lnTo>
                      <a:lnTo>
                        <a:pt x="62" y="252"/>
                      </a:lnTo>
                      <a:lnTo>
                        <a:pt x="55" y="210"/>
                      </a:lnTo>
                      <a:lnTo>
                        <a:pt x="47" y="170"/>
                      </a:lnTo>
                      <a:lnTo>
                        <a:pt x="40" y="128"/>
                      </a:lnTo>
                      <a:lnTo>
                        <a:pt x="33" y="87"/>
                      </a:lnTo>
                      <a:lnTo>
                        <a:pt x="26" y="46"/>
                      </a:lnTo>
                      <a:lnTo>
                        <a:pt x="18" y="5"/>
                      </a:lnTo>
                      <a:lnTo>
                        <a:pt x="18" y="6"/>
                      </a:lnTo>
                      <a:lnTo>
                        <a:pt x="18" y="5"/>
                      </a:lnTo>
                      <a:lnTo>
                        <a:pt x="15" y="1"/>
                      </a:lnTo>
                      <a:lnTo>
                        <a:pt x="8" y="0"/>
                      </a:ln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22" name="Freeform 1538"/>
                <p:cNvSpPr>
                  <a:spLocks/>
                </p:cNvSpPr>
                <p:nvPr/>
              </p:nvSpPr>
              <p:spPr bwMode="auto">
                <a:xfrm>
                  <a:off x="827" y="1878"/>
                  <a:ext cx="3" cy="24"/>
                </a:xfrm>
                <a:custGeom>
                  <a:avLst/>
                  <a:gdLst>
                    <a:gd name="T0" fmla="*/ 0 w 18"/>
                    <a:gd name="T1" fmla="*/ 7 h 166"/>
                    <a:gd name="T2" fmla="*/ 0 w 18"/>
                    <a:gd name="T3" fmla="*/ 6 h 166"/>
                    <a:gd name="T4" fmla="*/ 0 w 18"/>
                    <a:gd name="T5" fmla="*/ 26 h 166"/>
                    <a:gd name="T6" fmla="*/ 0 w 18"/>
                    <a:gd name="T7" fmla="*/ 47 h 166"/>
                    <a:gd name="T8" fmla="*/ 0 w 18"/>
                    <a:gd name="T9" fmla="*/ 66 h 166"/>
                    <a:gd name="T10" fmla="*/ 0 w 18"/>
                    <a:gd name="T11" fmla="*/ 86 h 166"/>
                    <a:gd name="T12" fmla="*/ 0 w 18"/>
                    <a:gd name="T13" fmla="*/ 107 h 166"/>
                    <a:gd name="T14" fmla="*/ 0 w 18"/>
                    <a:gd name="T15" fmla="*/ 127 h 166"/>
                    <a:gd name="T16" fmla="*/ 0 w 18"/>
                    <a:gd name="T17" fmla="*/ 146 h 166"/>
                    <a:gd name="T18" fmla="*/ 0 w 18"/>
                    <a:gd name="T19" fmla="*/ 166 h 166"/>
                    <a:gd name="T20" fmla="*/ 18 w 18"/>
                    <a:gd name="T21" fmla="*/ 166 h 166"/>
                    <a:gd name="T22" fmla="*/ 18 w 18"/>
                    <a:gd name="T23" fmla="*/ 146 h 166"/>
                    <a:gd name="T24" fmla="*/ 18 w 18"/>
                    <a:gd name="T25" fmla="*/ 127 h 166"/>
                    <a:gd name="T26" fmla="*/ 18 w 18"/>
                    <a:gd name="T27" fmla="*/ 107 h 166"/>
                    <a:gd name="T28" fmla="*/ 18 w 18"/>
                    <a:gd name="T29" fmla="*/ 86 h 166"/>
                    <a:gd name="T30" fmla="*/ 18 w 18"/>
                    <a:gd name="T31" fmla="*/ 66 h 166"/>
                    <a:gd name="T32" fmla="*/ 18 w 18"/>
                    <a:gd name="T33" fmla="*/ 47 h 166"/>
                    <a:gd name="T34" fmla="*/ 18 w 18"/>
                    <a:gd name="T35" fmla="*/ 26 h 166"/>
                    <a:gd name="T36" fmla="*/ 18 w 18"/>
                    <a:gd name="T37" fmla="*/ 6 h 166"/>
                    <a:gd name="T38" fmla="*/ 18 w 18"/>
                    <a:gd name="T39" fmla="*/ 5 h 166"/>
                    <a:gd name="T40" fmla="*/ 18 w 18"/>
                    <a:gd name="T41" fmla="*/ 6 h 166"/>
                    <a:gd name="T42" fmla="*/ 15 w 18"/>
                    <a:gd name="T43" fmla="*/ 1 h 166"/>
                    <a:gd name="T44" fmla="*/ 9 w 18"/>
                    <a:gd name="T45" fmla="*/ 0 h 166"/>
                    <a:gd name="T46" fmla="*/ 3 w 18"/>
                    <a:gd name="T47" fmla="*/ 1 h 166"/>
                    <a:gd name="T48" fmla="*/ 0 w 18"/>
                    <a:gd name="T49" fmla="*/ 6 h 166"/>
                    <a:gd name="T50" fmla="*/ 0 w 18"/>
                    <a:gd name="T51" fmla="*/ 7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8" h="166">
                      <a:moveTo>
                        <a:pt x="0" y="7"/>
                      </a:moveTo>
                      <a:lnTo>
                        <a:pt x="0" y="6"/>
                      </a:lnTo>
                      <a:lnTo>
                        <a:pt x="0" y="26"/>
                      </a:lnTo>
                      <a:lnTo>
                        <a:pt x="0" y="47"/>
                      </a:lnTo>
                      <a:lnTo>
                        <a:pt x="0" y="66"/>
                      </a:lnTo>
                      <a:lnTo>
                        <a:pt x="0" y="86"/>
                      </a:lnTo>
                      <a:lnTo>
                        <a:pt x="0" y="107"/>
                      </a:lnTo>
                      <a:lnTo>
                        <a:pt x="0" y="127"/>
                      </a:lnTo>
                      <a:lnTo>
                        <a:pt x="0" y="146"/>
                      </a:lnTo>
                      <a:lnTo>
                        <a:pt x="0" y="166"/>
                      </a:lnTo>
                      <a:lnTo>
                        <a:pt x="18" y="166"/>
                      </a:lnTo>
                      <a:lnTo>
                        <a:pt x="18" y="146"/>
                      </a:lnTo>
                      <a:lnTo>
                        <a:pt x="18" y="127"/>
                      </a:lnTo>
                      <a:lnTo>
                        <a:pt x="18" y="107"/>
                      </a:lnTo>
                      <a:lnTo>
                        <a:pt x="18" y="86"/>
                      </a:lnTo>
                      <a:lnTo>
                        <a:pt x="18" y="66"/>
                      </a:lnTo>
                      <a:lnTo>
                        <a:pt x="18" y="47"/>
                      </a:lnTo>
                      <a:lnTo>
                        <a:pt x="18" y="26"/>
                      </a:lnTo>
                      <a:lnTo>
                        <a:pt x="18" y="6"/>
                      </a:lnTo>
                      <a:lnTo>
                        <a:pt x="18" y="5"/>
                      </a:lnTo>
                      <a:lnTo>
                        <a:pt x="18" y="6"/>
                      </a:lnTo>
                      <a:lnTo>
                        <a:pt x="15" y="1"/>
                      </a:lnTo>
                      <a:lnTo>
                        <a:pt x="9" y="0"/>
                      </a:lnTo>
                      <a:lnTo>
                        <a:pt x="3" y="1"/>
                      </a:lnTo>
                      <a:lnTo>
                        <a:pt x="0" y="6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23" name="Freeform 1539"/>
                <p:cNvSpPr>
                  <a:spLocks/>
                </p:cNvSpPr>
                <p:nvPr/>
              </p:nvSpPr>
              <p:spPr bwMode="auto">
                <a:xfrm>
                  <a:off x="804" y="1873"/>
                  <a:ext cx="26" cy="14"/>
                </a:xfrm>
                <a:custGeom>
                  <a:avLst/>
                  <a:gdLst>
                    <a:gd name="T0" fmla="*/ 19 w 178"/>
                    <a:gd name="T1" fmla="*/ 92 h 98"/>
                    <a:gd name="T2" fmla="*/ 19 w 178"/>
                    <a:gd name="T3" fmla="*/ 94 h 98"/>
                    <a:gd name="T4" fmla="*/ 35 w 178"/>
                    <a:gd name="T5" fmla="*/ 64 h 98"/>
                    <a:gd name="T6" fmla="*/ 56 w 178"/>
                    <a:gd name="T7" fmla="*/ 41 h 98"/>
                    <a:gd name="T8" fmla="*/ 79 w 178"/>
                    <a:gd name="T9" fmla="*/ 24 h 98"/>
                    <a:gd name="T10" fmla="*/ 102 w 178"/>
                    <a:gd name="T11" fmla="*/ 15 h 98"/>
                    <a:gd name="T12" fmla="*/ 121 w 178"/>
                    <a:gd name="T13" fmla="*/ 12 h 98"/>
                    <a:gd name="T14" fmla="*/ 138 w 178"/>
                    <a:gd name="T15" fmla="*/ 16 h 98"/>
                    <a:gd name="T16" fmla="*/ 151 w 178"/>
                    <a:gd name="T17" fmla="*/ 27 h 98"/>
                    <a:gd name="T18" fmla="*/ 160 w 178"/>
                    <a:gd name="T19" fmla="*/ 46 h 98"/>
                    <a:gd name="T20" fmla="*/ 178 w 178"/>
                    <a:gd name="T21" fmla="*/ 44 h 98"/>
                    <a:gd name="T22" fmla="*/ 168 w 178"/>
                    <a:gd name="T23" fmla="*/ 20 h 98"/>
                    <a:gd name="T24" fmla="*/ 148 w 178"/>
                    <a:gd name="T25" fmla="*/ 6 h 98"/>
                    <a:gd name="T26" fmla="*/ 123 w 178"/>
                    <a:gd name="T27" fmla="*/ 0 h 98"/>
                    <a:gd name="T28" fmla="*/ 96 w 178"/>
                    <a:gd name="T29" fmla="*/ 3 h 98"/>
                    <a:gd name="T30" fmla="*/ 67 w 178"/>
                    <a:gd name="T31" fmla="*/ 14 h 98"/>
                    <a:gd name="T32" fmla="*/ 42 w 178"/>
                    <a:gd name="T33" fmla="*/ 33 h 98"/>
                    <a:gd name="T34" fmla="*/ 19 w 178"/>
                    <a:gd name="T35" fmla="*/ 58 h 98"/>
                    <a:gd name="T36" fmla="*/ 0 w 178"/>
                    <a:gd name="T37" fmla="*/ 90 h 98"/>
                    <a:gd name="T38" fmla="*/ 0 w 178"/>
                    <a:gd name="T39" fmla="*/ 92 h 98"/>
                    <a:gd name="T40" fmla="*/ 0 w 178"/>
                    <a:gd name="T41" fmla="*/ 90 h 98"/>
                    <a:gd name="T42" fmla="*/ 1 w 178"/>
                    <a:gd name="T43" fmla="*/ 95 h 98"/>
                    <a:gd name="T44" fmla="*/ 6 w 178"/>
                    <a:gd name="T45" fmla="*/ 98 h 98"/>
                    <a:gd name="T46" fmla="*/ 14 w 178"/>
                    <a:gd name="T47" fmla="*/ 98 h 98"/>
                    <a:gd name="T48" fmla="*/ 19 w 178"/>
                    <a:gd name="T49" fmla="*/ 94 h 98"/>
                    <a:gd name="T50" fmla="*/ 19 w 178"/>
                    <a:gd name="T51" fmla="*/ 9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8" h="98">
                      <a:moveTo>
                        <a:pt x="19" y="92"/>
                      </a:moveTo>
                      <a:lnTo>
                        <a:pt x="19" y="94"/>
                      </a:lnTo>
                      <a:lnTo>
                        <a:pt x="35" y="64"/>
                      </a:lnTo>
                      <a:lnTo>
                        <a:pt x="56" y="41"/>
                      </a:lnTo>
                      <a:lnTo>
                        <a:pt x="79" y="24"/>
                      </a:lnTo>
                      <a:lnTo>
                        <a:pt x="102" y="15"/>
                      </a:lnTo>
                      <a:lnTo>
                        <a:pt x="121" y="12"/>
                      </a:lnTo>
                      <a:lnTo>
                        <a:pt x="138" y="16"/>
                      </a:lnTo>
                      <a:lnTo>
                        <a:pt x="151" y="27"/>
                      </a:lnTo>
                      <a:lnTo>
                        <a:pt x="160" y="46"/>
                      </a:lnTo>
                      <a:lnTo>
                        <a:pt x="178" y="44"/>
                      </a:lnTo>
                      <a:lnTo>
                        <a:pt x="168" y="20"/>
                      </a:lnTo>
                      <a:lnTo>
                        <a:pt x="148" y="6"/>
                      </a:lnTo>
                      <a:lnTo>
                        <a:pt x="123" y="0"/>
                      </a:lnTo>
                      <a:lnTo>
                        <a:pt x="96" y="3"/>
                      </a:lnTo>
                      <a:lnTo>
                        <a:pt x="67" y="14"/>
                      </a:lnTo>
                      <a:lnTo>
                        <a:pt x="42" y="33"/>
                      </a:lnTo>
                      <a:lnTo>
                        <a:pt x="19" y="58"/>
                      </a:lnTo>
                      <a:lnTo>
                        <a:pt x="0" y="90"/>
                      </a:lnTo>
                      <a:lnTo>
                        <a:pt x="0" y="92"/>
                      </a:lnTo>
                      <a:lnTo>
                        <a:pt x="0" y="90"/>
                      </a:lnTo>
                      <a:lnTo>
                        <a:pt x="1" y="95"/>
                      </a:lnTo>
                      <a:lnTo>
                        <a:pt x="6" y="98"/>
                      </a:lnTo>
                      <a:lnTo>
                        <a:pt x="14" y="98"/>
                      </a:lnTo>
                      <a:lnTo>
                        <a:pt x="19" y="94"/>
                      </a:lnTo>
                      <a:lnTo>
                        <a:pt x="19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24" name="Freeform 1540"/>
                <p:cNvSpPr>
                  <a:spLocks/>
                </p:cNvSpPr>
                <p:nvPr/>
              </p:nvSpPr>
              <p:spPr bwMode="auto">
                <a:xfrm>
                  <a:off x="804" y="1886"/>
                  <a:ext cx="4" cy="27"/>
                </a:xfrm>
                <a:custGeom>
                  <a:avLst/>
                  <a:gdLst>
                    <a:gd name="T0" fmla="*/ 26 w 26"/>
                    <a:gd name="T1" fmla="*/ 180 h 188"/>
                    <a:gd name="T2" fmla="*/ 26 w 26"/>
                    <a:gd name="T3" fmla="*/ 182 h 188"/>
                    <a:gd name="T4" fmla="*/ 26 w 26"/>
                    <a:gd name="T5" fmla="*/ 170 h 188"/>
                    <a:gd name="T6" fmla="*/ 25 w 26"/>
                    <a:gd name="T7" fmla="*/ 159 h 188"/>
                    <a:gd name="T8" fmla="*/ 25 w 26"/>
                    <a:gd name="T9" fmla="*/ 147 h 188"/>
                    <a:gd name="T10" fmla="*/ 24 w 26"/>
                    <a:gd name="T11" fmla="*/ 136 h 188"/>
                    <a:gd name="T12" fmla="*/ 24 w 26"/>
                    <a:gd name="T13" fmla="*/ 124 h 188"/>
                    <a:gd name="T14" fmla="*/ 23 w 26"/>
                    <a:gd name="T15" fmla="*/ 113 h 188"/>
                    <a:gd name="T16" fmla="*/ 23 w 26"/>
                    <a:gd name="T17" fmla="*/ 102 h 188"/>
                    <a:gd name="T18" fmla="*/ 23 w 26"/>
                    <a:gd name="T19" fmla="*/ 90 h 188"/>
                    <a:gd name="T20" fmla="*/ 22 w 26"/>
                    <a:gd name="T21" fmla="*/ 79 h 188"/>
                    <a:gd name="T22" fmla="*/ 22 w 26"/>
                    <a:gd name="T23" fmla="*/ 67 h 188"/>
                    <a:gd name="T24" fmla="*/ 21 w 26"/>
                    <a:gd name="T25" fmla="*/ 56 h 188"/>
                    <a:gd name="T26" fmla="*/ 21 w 26"/>
                    <a:gd name="T27" fmla="*/ 46 h 188"/>
                    <a:gd name="T28" fmla="*/ 20 w 26"/>
                    <a:gd name="T29" fmla="*/ 34 h 188"/>
                    <a:gd name="T30" fmla="*/ 20 w 26"/>
                    <a:gd name="T31" fmla="*/ 23 h 188"/>
                    <a:gd name="T32" fmla="*/ 19 w 26"/>
                    <a:gd name="T33" fmla="*/ 11 h 188"/>
                    <a:gd name="T34" fmla="*/ 19 w 26"/>
                    <a:gd name="T35" fmla="*/ 0 h 188"/>
                    <a:gd name="T36" fmla="*/ 0 w 26"/>
                    <a:gd name="T37" fmla="*/ 0 h 188"/>
                    <a:gd name="T38" fmla="*/ 0 w 26"/>
                    <a:gd name="T39" fmla="*/ 11 h 188"/>
                    <a:gd name="T40" fmla="*/ 1 w 26"/>
                    <a:gd name="T41" fmla="*/ 23 h 188"/>
                    <a:gd name="T42" fmla="*/ 1 w 26"/>
                    <a:gd name="T43" fmla="*/ 34 h 188"/>
                    <a:gd name="T44" fmla="*/ 2 w 26"/>
                    <a:gd name="T45" fmla="*/ 46 h 188"/>
                    <a:gd name="T46" fmla="*/ 2 w 26"/>
                    <a:gd name="T47" fmla="*/ 56 h 188"/>
                    <a:gd name="T48" fmla="*/ 3 w 26"/>
                    <a:gd name="T49" fmla="*/ 67 h 188"/>
                    <a:gd name="T50" fmla="*/ 3 w 26"/>
                    <a:gd name="T51" fmla="*/ 79 h 188"/>
                    <a:gd name="T52" fmla="*/ 4 w 26"/>
                    <a:gd name="T53" fmla="*/ 90 h 188"/>
                    <a:gd name="T54" fmla="*/ 4 w 26"/>
                    <a:gd name="T55" fmla="*/ 102 h 188"/>
                    <a:gd name="T56" fmla="*/ 4 w 26"/>
                    <a:gd name="T57" fmla="*/ 113 h 188"/>
                    <a:gd name="T58" fmla="*/ 5 w 26"/>
                    <a:gd name="T59" fmla="*/ 124 h 188"/>
                    <a:gd name="T60" fmla="*/ 5 w 26"/>
                    <a:gd name="T61" fmla="*/ 136 h 188"/>
                    <a:gd name="T62" fmla="*/ 6 w 26"/>
                    <a:gd name="T63" fmla="*/ 147 h 188"/>
                    <a:gd name="T64" fmla="*/ 6 w 26"/>
                    <a:gd name="T65" fmla="*/ 159 h 188"/>
                    <a:gd name="T66" fmla="*/ 8 w 26"/>
                    <a:gd name="T67" fmla="*/ 170 h 188"/>
                    <a:gd name="T68" fmla="*/ 8 w 26"/>
                    <a:gd name="T69" fmla="*/ 182 h 188"/>
                    <a:gd name="T70" fmla="*/ 8 w 26"/>
                    <a:gd name="T71" fmla="*/ 183 h 188"/>
                    <a:gd name="T72" fmla="*/ 8 w 26"/>
                    <a:gd name="T73" fmla="*/ 182 h 188"/>
                    <a:gd name="T74" fmla="*/ 11 w 26"/>
                    <a:gd name="T75" fmla="*/ 186 h 188"/>
                    <a:gd name="T76" fmla="*/ 17 w 26"/>
                    <a:gd name="T77" fmla="*/ 188 h 188"/>
                    <a:gd name="T78" fmla="*/ 23 w 26"/>
                    <a:gd name="T79" fmla="*/ 186 h 188"/>
                    <a:gd name="T80" fmla="*/ 26 w 26"/>
                    <a:gd name="T81" fmla="*/ 182 h 188"/>
                    <a:gd name="T82" fmla="*/ 26 w 26"/>
                    <a:gd name="T83" fmla="*/ 180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6" h="188">
                      <a:moveTo>
                        <a:pt x="26" y="180"/>
                      </a:moveTo>
                      <a:lnTo>
                        <a:pt x="26" y="182"/>
                      </a:lnTo>
                      <a:lnTo>
                        <a:pt x="26" y="170"/>
                      </a:lnTo>
                      <a:lnTo>
                        <a:pt x="25" y="159"/>
                      </a:lnTo>
                      <a:lnTo>
                        <a:pt x="25" y="147"/>
                      </a:lnTo>
                      <a:lnTo>
                        <a:pt x="24" y="136"/>
                      </a:lnTo>
                      <a:lnTo>
                        <a:pt x="24" y="124"/>
                      </a:lnTo>
                      <a:lnTo>
                        <a:pt x="23" y="113"/>
                      </a:lnTo>
                      <a:lnTo>
                        <a:pt x="23" y="102"/>
                      </a:lnTo>
                      <a:lnTo>
                        <a:pt x="23" y="90"/>
                      </a:lnTo>
                      <a:lnTo>
                        <a:pt x="22" y="79"/>
                      </a:lnTo>
                      <a:lnTo>
                        <a:pt x="22" y="67"/>
                      </a:lnTo>
                      <a:lnTo>
                        <a:pt x="21" y="56"/>
                      </a:lnTo>
                      <a:lnTo>
                        <a:pt x="21" y="46"/>
                      </a:lnTo>
                      <a:lnTo>
                        <a:pt x="20" y="34"/>
                      </a:lnTo>
                      <a:lnTo>
                        <a:pt x="20" y="23"/>
                      </a:lnTo>
                      <a:lnTo>
                        <a:pt x="19" y="11"/>
                      </a:lnTo>
                      <a:lnTo>
                        <a:pt x="19" y="0"/>
                      </a:ln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1" y="23"/>
                      </a:lnTo>
                      <a:lnTo>
                        <a:pt x="1" y="34"/>
                      </a:lnTo>
                      <a:lnTo>
                        <a:pt x="2" y="46"/>
                      </a:lnTo>
                      <a:lnTo>
                        <a:pt x="2" y="56"/>
                      </a:lnTo>
                      <a:lnTo>
                        <a:pt x="3" y="67"/>
                      </a:lnTo>
                      <a:lnTo>
                        <a:pt x="3" y="79"/>
                      </a:lnTo>
                      <a:lnTo>
                        <a:pt x="4" y="90"/>
                      </a:lnTo>
                      <a:lnTo>
                        <a:pt x="4" y="102"/>
                      </a:lnTo>
                      <a:lnTo>
                        <a:pt x="4" y="113"/>
                      </a:lnTo>
                      <a:lnTo>
                        <a:pt x="5" y="124"/>
                      </a:lnTo>
                      <a:lnTo>
                        <a:pt x="5" y="136"/>
                      </a:lnTo>
                      <a:lnTo>
                        <a:pt x="6" y="147"/>
                      </a:lnTo>
                      <a:lnTo>
                        <a:pt x="6" y="159"/>
                      </a:lnTo>
                      <a:lnTo>
                        <a:pt x="8" y="170"/>
                      </a:lnTo>
                      <a:lnTo>
                        <a:pt x="8" y="182"/>
                      </a:lnTo>
                      <a:lnTo>
                        <a:pt x="8" y="183"/>
                      </a:lnTo>
                      <a:lnTo>
                        <a:pt x="8" y="182"/>
                      </a:lnTo>
                      <a:lnTo>
                        <a:pt x="11" y="186"/>
                      </a:lnTo>
                      <a:lnTo>
                        <a:pt x="17" y="188"/>
                      </a:lnTo>
                      <a:lnTo>
                        <a:pt x="23" y="186"/>
                      </a:lnTo>
                      <a:lnTo>
                        <a:pt x="26" y="182"/>
                      </a:lnTo>
                      <a:lnTo>
                        <a:pt x="26" y="1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25" name="Freeform 1541"/>
                <p:cNvSpPr>
                  <a:spLocks/>
                </p:cNvSpPr>
                <p:nvPr/>
              </p:nvSpPr>
              <p:spPr bwMode="auto">
                <a:xfrm>
                  <a:off x="805" y="1911"/>
                  <a:ext cx="43" cy="186"/>
                </a:xfrm>
                <a:custGeom>
                  <a:avLst/>
                  <a:gdLst>
                    <a:gd name="T0" fmla="*/ 299 w 299"/>
                    <a:gd name="T1" fmla="*/ 1294 h 1302"/>
                    <a:gd name="T2" fmla="*/ 281 w 299"/>
                    <a:gd name="T3" fmla="*/ 1214 h 1302"/>
                    <a:gd name="T4" fmla="*/ 263 w 299"/>
                    <a:gd name="T5" fmla="*/ 1133 h 1302"/>
                    <a:gd name="T6" fmla="*/ 246 w 299"/>
                    <a:gd name="T7" fmla="*/ 1052 h 1302"/>
                    <a:gd name="T8" fmla="*/ 228 w 299"/>
                    <a:gd name="T9" fmla="*/ 972 h 1302"/>
                    <a:gd name="T10" fmla="*/ 211 w 299"/>
                    <a:gd name="T11" fmla="*/ 891 h 1302"/>
                    <a:gd name="T12" fmla="*/ 193 w 299"/>
                    <a:gd name="T13" fmla="*/ 810 h 1302"/>
                    <a:gd name="T14" fmla="*/ 175 w 299"/>
                    <a:gd name="T15" fmla="*/ 729 h 1302"/>
                    <a:gd name="T16" fmla="*/ 159 w 299"/>
                    <a:gd name="T17" fmla="*/ 648 h 1302"/>
                    <a:gd name="T18" fmla="*/ 141 w 299"/>
                    <a:gd name="T19" fmla="*/ 567 h 1302"/>
                    <a:gd name="T20" fmla="*/ 124 w 299"/>
                    <a:gd name="T21" fmla="*/ 486 h 1302"/>
                    <a:gd name="T22" fmla="*/ 106 w 299"/>
                    <a:gd name="T23" fmla="*/ 405 h 1302"/>
                    <a:gd name="T24" fmla="*/ 89 w 299"/>
                    <a:gd name="T25" fmla="*/ 324 h 1302"/>
                    <a:gd name="T26" fmla="*/ 71 w 299"/>
                    <a:gd name="T27" fmla="*/ 243 h 1302"/>
                    <a:gd name="T28" fmla="*/ 53 w 299"/>
                    <a:gd name="T29" fmla="*/ 162 h 1302"/>
                    <a:gd name="T30" fmla="*/ 36 w 299"/>
                    <a:gd name="T31" fmla="*/ 81 h 1302"/>
                    <a:gd name="T32" fmla="*/ 18 w 299"/>
                    <a:gd name="T33" fmla="*/ 0 h 1302"/>
                    <a:gd name="T34" fmla="*/ 8 w 299"/>
                    <a:gd name="T35" fmla="*/ 43 h 1302"/>
                    <a:gd name="T36" fmla="*/ 25 w 299"/>
                    <a:gd name="T37" fmla="*/ 124 h 1302"/>
                    <a:gd name="T38" fmla="*/ 43 w 299"/>
                    <a:gd name="T39" fmla="*/ 205 h 1302"/>
                    <a:gd name="T40" fmla="*/ 61 w 299"/>
                    <a:gd name="T41" fmla="*/ 286 h 1302"/>
                    <a:gd name="T42" fmla="*/ 78 w 299"/>
                    <a:gd name="T43" fmla="*/ 367 h 1302"/>
                    <a:gd name="T44" fmla="*/ 96 w 299"/>
                    <a:gd name="T45" fmla="*/ 448 h 1302"/>
                    <a:gd name="T46" fmla="*/ 113 w 299"/>
                    <a:gd name="T47" fmla="*/ 529 h 1302"/>
                    <a:gd name="T48" fmla="*/ 131 w 299"/>
                    <a:gd name="T49" fmla="*/ 610 h 1302"/>
                    <a:gd name="T50" fmla="*/ 149 w 299"/>
                    <a:gd name="T51" fmla="*/ 691 h 1302"/>
                    <a:gd name="T52" fmla="*/ 166 w 299"/>
                    <a:gd name="T53" fmla="*/ 771 h 1302"/>
                    <a:gd name="T54" fmla="*/ 184 w 299"/>
                    <a:gd name="T55" fmla="*/ 852 h 1302"/>
                    <a:gd name="T56" fmla="*/ 201 w 299"/>
                    <a:gd name="T57" fmla="*/ 933 h 1302"/>
                    <a:gd name="T58" fmla="*/ 219 w 299"/>
                    <a:gd name="T59" fmla="*/ 1014 h 1302"/>
                    <a:gd name="T60" fmla="*/ 237 w 299"/>
                    <a:gd name="T61" fmla="*/ 1094 h 1302"/>
                    <a:gd name="T62" fmla="*/ 254 w 299"/>
                    <a:gd name="T63" fmla="*/ 1175 h 1302"/>
                    <a:gd name="T64" fmla="*/ 272 w 299"/>
                    <a:gd name="T65" fmla="*/ 1256 h 1302"/>
                    <a:gd name="T66" fmla="*/ 281 w 299"/>
                    <a:gd name="T67" fmla="*/ 1298 h 1302"/>
                    <a:gd name="T68" fmla="*/ 283 w 299"/>
                    <a:gd name="T69" fmla="*/ 1301 h 1302"/>
                    <a:gd name="T70" fmla="*/ 297 w 299"/>
                    <a:gd name="T71" fmla="*/ 1300 h 1302"/>
                    <a:gd name="T72" fmla="*/ 298 w 299"/>
                    <a:gd name="T73" fmla="*/ 1293 h 1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99" h="1302">
                      <a:moveTo>
                        <a:pt x="298" y="1293"/>
                      </a:moveTo>
                      <a:lnTo>
                        <a:pt x="299" y="1294"/>
                      </a:lnTo>
                      <a:lnTo>
                        <a:pt x="290" y="1254"/>
                      </a:lnTo>
                      <a:lnTo>
                        <a:pt x="281" y="1214"/>
                      </a:lnTo>
                      <a:lnTo>
                        <a:pt x="273" y="1173"/>
                      </a:lnTo>
                      <a:lnTo>
                        <a:pt x="263" y="1133"/>
                      </a:lnTo>
                      <a:lnTo>
                        <a:pt x="255" y="1092"/>
                      </a:lnTo>
                      <a:lnTo>
                        <a:pt x="246" y="1052"/>
                      </a:lnTo>
                      <a:lnTo>
                        <a:pt x="238" y="1012"/>
                      </a:lnTo>
                      <a:lnTo>
                        <a:pt x="228" y="972"/>
                      </a:lnTo>
                      <a:lnTo>
                        <a:pt x="220" y="931"/>
                      </a:lnTo>
                      <a:lnTo>
                        <a:pt x="211" y="891"/>
                      </a:lnTo>
                      <a:lnTo>
                        <a:pt x="202" y="850"/>
                      </a:lnTo>
                      <a:lnTo>
                        <a:pt x="193" y="810"/>
                      </a:lnTo>
                      <a:lnTo>
                        <a:pt x="185" y="769"/>
                      </a:lnTo>
                      <a:lnTo>
                        <a:pt x="175" y="729"/>
                      </a:lnTo>
                      <a:lnTo>
                        <a:pt x="167" y="688"/>
                      </a:lnTo>
                      <a:lnTo>
                        <a:pt x="159" y="648"/>
                      </a:lnTo>
                      <a:lnTo>
                        <a:pt x="150" y="608"/>
                      </a:lnTo>
                      <a:lnTo>
                        <a:pt x="141" y="567"/>
                      </a:lnTo>
                      <a:lnTo>
                        <a:pt x="132" y="527"/>
                      </a:lnTo>
                      <a:lnTo>
                        <a:pt x="124" y="486"/>
                      </a:lnTo>
                      <a:lnTo>
                        <a:pt x="114" y="446"/>
                      </a:lnTo>
                      <a:lnTo>
                        <a:pt x="106" y="405"/>
                      </a:lnTo>
                      <a:lnTo>
                        <a:pt x="97" y="365"/>
                      </a:lnTo>
                      <a:lnTo>
                        <a:pt x="89" y="324"/>
                      </a:lnTo>
                      <a:lnTo>
                        <a:pt x="79" y="284"/>
                      </a:lnTo>
                      <a:lnTo>
                        <a:pt x="71" y="243"/>
                      </a:lnTo>
                      <a:lnTo>
                        <a:pt x="62" y="203"/>
                      </a:lnTo>
                      <a:lnTo>
                        <a:pt x="53" y="162"/>
                      </a:lnTo>
                      <a:lnTo>
                        <a:pt x="44" y="122"/>
                      </a:lnTo>
                      <a:lnTo>
                        <a:pt x="36" y="81"/>
                      </a:lnTo>
                      <a:lnTo>
                        <a:pt x="26" y="41"/>
                      </a:lnTo>
                      <a:lnTo>
                        <a:pt x="18" y="0"/>
                      </a:lnTo>
                      <a:lnTo>
                        <a:pt x="0" y="3"/>
                      </a:lnTo>
                      <a:lnTo>
                        <a:pt x="8" y="43"/>
                      </a:lnTo>
                      <a:lnTo>
                        <a:pt x="17" y="83"/>
                      </a:lnTo>
                      <a:lnTo>
                        <a:pt x="25" y="124"/>
                      </a:lnTo>
                      <a:lnTo>
                        <a:pt x="35" y="164"/>
                      </a:lnTo>
                      <a:lnTo>
                        <a:pt x="43" y="205"/>
                      </a:lnTo>
                      <a:lnTo>
                        <a:pt x="52" y="245"/>
                      </a:lnTo>
                      <a:lnTo>
                        <a:pt x="61" y="286"/>
                      </a:lnTo>
                      <a:lnTo>
                        <a:pt x="70" y="326"/>
                      </a:lnTo>
                      <a:lnTo>
                        <a:pt x="78" y="367"/>
                      </a:lnTo>
                      <a:lnTo>
                        <a:pt x="88" y="407"/>
                      </a:lnTo>
                      <a:lnTo>
                        <a:pt x="96" y="448"/>
                      </a:lnTo>
                      <a:lnTo>
                        <a:pt x="105" y="488"/>
                      </a:lnTo>
                      <a:lnTo>
                        <a:pt x="113" y="529"/>
                      </a:lnTo>
                      <a:lnTo>
                        <a:pt x="123" y="569"/>
                      </a:lnTo>
                      <a:lnTo>
                        <a:pt x="131" y="610"/>
                      </a:lnTo>
                      <a:lnTo>
                        <a:pt x="140" y="650"/>
                      </a:lnTo>
                      <a:lnTo>
                        <a:pt x="149" y="691"/>
                      </a:lnTo>
                      <a:lnTo>
                        <a:pt x="157" y="731"/>
                      </a:lnTo>
                      <a:lnTo>
                        <a:pt x="166" y="771"/>
                      </a:lnTo>
                      <a:lnTo>
                        <a:pt x="174" y="812"/>
                      </a:lnTo>
                      <a:lnTo>
                        <a:pt x="184" y="852"/>
                      </a:lnTo>
                      <a:lnTo>
                        <a:pt x="192" y="893"/>
                      </a:lnTo>
                      <a:lnTo>
                        <a:pt x="201" y="933"/>
                      </a:lnTo>
                      <a:lnTo>
                        <a:pt x="210" y="974"/>
                      </a:lnTo>
                      <a:lnTo>
                        <a:pt x="219" y="1014"/>
                      </a:lnTo>
                      <a:lnTo>
                        <a:pt x="227" y="1054"/>
                      </a:lnTo>
                      <a:lnTo>
                        <a:pt x="237" y="1094"/>
                      </a:lnTo>
                      <a:lnTo>
                        <a:pt x="245" y="1135"/>
                      </a:lnTo>
                      <a:lnTo>
                        <a:pt x="254" y="1175"/>
                      </a:lnTo>
                      <a:lnTo>
                        <a:pt x="262" y="1216"/>
                      </a:lnTo>
                      <a:lnTo>
                        <a:pt x="272" y="1256"/>
                      </a:lnTo>
                      <a:lnTo>
                        <a:pt x="280" y="1297"/>
                      </a:lnTo>
                      <a:lnTo>
                        <a:pt x="281" y="1298"/>
                      </a:lnTo>
                      <a:lnTo>
                        <a:pt x="280" y="1297"/>
                      </a:lnTo>
                      <a:lnTo>
                        <a:pt x="283" y="1301"/>
                      </a:lnTo>
                      <a:lnTo>
                        <a:pt x="290" y="1302"/>
                      </a:lnTo>
                      <a:lnTo>
                        <a:pt x="297" y="1300"/>
                      </a:lnTo>
                      <a:lnTo>
                        <a:pt x="299" y="1294"/>
                      </a:lnTo>
                      <a:lnTo>
                        <a:pt x="298" y="12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26" name="Freeform 1542"/>
                <p:cNvSpPr>
                  <a:spLocks/>
                </p:cNvSpPr>
                <p:nvPr/>
              </p:nvSpPr>
              <p:spPr bwMode="auto">
                <a:xfrm>
                  <a:off x="846" y="2089"/>
                  <a:ext cx="17" cy="14"/>
                </a:xfrm>
                <a:custGeom>
                  <a:avLst/>
                  <a:gdLst>
                    <a:gd name="T0" fmla="*/ 103 w 121"/>
                    <a:gd name="T1" fmla="*/ 7 h 99"/>
                    <a:gd name="T2" fmla="*/ 103 w 121"/>
                    <a:gd name="T3" fmla="*/ 6 h 99"/>
                    <a:gd name="T4" fmla="*/ 98 w 121"/>
                    <a:gd name="T5" fmla="*/ 33 h 99"/>
                    <a:gd name="T6" fmla="*/ 90 w 121"/>
                    <a:gd name="T7" fmla="*/ 56 h 99"/>
                    <a:gd name="T8" fmla="*/ 80 w 121"/>
                    <a:gd name="T9" fmla="*/ 73 h 99"/>
                    <a:gd name="T10" fmla="*/ 69 w 121"/>
                    <a:gd name="T11" fmla="*/ 84 h 99"/>
                    <a:gd name="T12" fmla="*/ 60 w 121"/>
                    <a:gd name="T13" fmla="*/ 87 h 99"/>
                    <a:gd name="T14" fmla="*/ 49 w 121"/>
                    <a:gd name="T15" fmla="*/ 84 h 99"/>
                    <a:gd name="T16" fmla="*/ 33 w 121"/>
                    <a:gd name="T17" fmla="*/ 71 h 99"/>
                    <a:gd name="T18" fmla="*/ 17 w 121"/>
                    <a:gd name="T19" fmla="*/ 49 h 99"/>
                    <a:gd name="T20" fmla="*/ 0 w 121"/>
                    <a:gd name="T21" fmla="*/ 54 h 99"/>
                    <a:gd name="T22" fmla="*/ 19 w 121"/>
                    <a:gd name="T23" fmla="*/ 80 h 99"/>
                    <a:gd name="T24" fmla="*/ 38 w 121"/>
                    <a:gd name="T25" fmla="*/ 94 h 99"/>
                    <a:gd name="T26" fmla="*/ 60 w 121"/>
                    <a:gd name="T27" fmla="*/ 99 h 99"/>
                    <a:gd name="T28" fmla="*/ 82 w 121"/>
                    <a:gd name="T29" fmla="*/ 94 h 99"/>
                    <a:gd name="T30" fmla="*/ 96 w 121"/>
                    <a:gd name="T31" fmla="*/ 80 h 99"/>
                    <a:gd name="T32" fmla="*/ 109 w 121"/>
                    <a:gd name="T33" fmla="*/ 60 h 99"/>
                    <a:gd name="T34" fmla="*/ 117 w 121"/>
                    <a:gd name="T35" fmla="*/ 35 h 99"/>
                    <a:gd name="T36" fmla="*/ 121 w 121"/>
                    <a:gd name="T37" fmla="*/ 6 h 99"/>
                    <a:gd name="T38" fmla="*/ 121 w 121"/>
                    <a:gd name="T39" fmla="*/ 5 h 99"/>
                    <a:gd name="T40" fmla="*/ 121 w 121"/>
                    <a:gd name="T41" fmla="*/ 6 h 99"/>
                    <a:gd name="T42" fmla="*/ 119 w 121"/>
                    <a:gd name="T43" fmla="*/ 1 h 99"/>
                    <a:gd name="T44" fmla="*/ 113 w 121"/>
                    <a:gd name="T45" fmla="*/ 0 h 99"/>
                    <a:gd name="T46" fmla="*/ 106 w 121"/>
                    <a:gd name="T47" fmla="*/ 1 h 99"/>
                    <a:gd name="T48" fmla="*/ 103 w 121"/>
                    <a:gd name="T49" fmla="*/ 6 h 99"/>
                    <a:gd name="T50" fmla="*/ 103 w 121"/>
                    <a:gd name="T51" fmla="*/ 7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21" h="99">
                      <a:moveTo>
                        <a:pt x="103" y="7"/>
                      </a:moveTo>
                      <a:lnTo>
                        <a:pt x="103" y="6"/>
                      </a:lnTo>
                      <a:lnTo>
                        <a:pt x="98" y="33"/>
                      </a:lnTo>
                      <a:lnTo>
                        <a:pt x="90" y="56"/>
                      </a:lnTo>
                      <a:lnTo>
                        <a:pt x="80" y="73"/>
                      </a:lnTo>
                      <a:lnTo>
                        <a:pt x="69" y="84"/>
                      </a:lnTo>
                      <a:lnTo>
                        <a:pt x="60" y="87"/>
                      </a:lnTo>
                      <a:lnTo>
                        <a:pt x="49" y="84"/>
                      </a:lnTo>
                      <a:lnTo>
                        <a:pt x="33" y="71"/>
                      </a:lnTo>
                      <a:lnTo>
                        <a:pt x="17" y="49"/>
                      </a:lnTo>
                      <a:lnTo>
                        <a:pt x="0" y="54"/>
                      </a:lnTo>
                      <a:lnTo>
                        <a:pt x="19" y="80"/>
                      </a:lnTo>
                      <a:lnTo>
                        <a:pt x="38" y="94"/>
                      </a:lnTo>
                      <a:lnTo>
                        <a:pt x="60" y="99"/>
                      </a:lnTo>
                      <a:lnTo>
                        <a:pt x="82" y="94"/>
                      </a:lnTo>
                      <a:lnTo>
                        <a:pt x="96" y="80"/>
                      </a:lnTo>
                      <a:lnTo>
                        <a:pt x="109" y="60"/>
                      </a:lnTo>
                      <a:lnTo>
                        <a:pt x="117" y="35"/>
                      </a:lnTo>
                      <a:lnTo>
                        <a:pt x="121" y="6"/>
                      </a:lnTo>
                      <a:lnTo>
                        <a:pt x="121" y="5"/>
                      </a:lnTo>
                      <a:lnTo>
                        <a:pt x="121" y="6"/>
                      </a:lnTo>
                      <a:lnTo>
                        <a:pt x="119" y="1"/>
                      </a:lnTo>
                      <a:lnTo>
                        <a:pt x="113" y="0"/>
                      </a:lnTo>
                      <a:lnTo>
                        <a:pt x="106" y="1"/>
                      </a:lnTo>
                      <a:lnTo>
                        <a:pt x="103" y="6"/>
                      </a:lnTo>
                      <a:lnTo>
                        <a:pt x="103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27" name="Freeform 1543"/>
                <p:cNvSpPr>
                  <a:spLocks noEditPoints="1"/>
                </p:cNvSpPr>
                <p:nvPr/>
              </p:nvSpPr>
              <p:spPr bwMode="auto">
                <a:xfrm>
                  <a:off x="480" y="2009"/>
                  <a:ext cx="199" cy="161"/>
                </a:xfrm>
                <a:custGeom>
                  <a:avLst/>
                  <a:gdLst>
                    <a:gd name="T0" fmla="*/ 0 w 1397"/>
                    <a:gd name="T1" fmla="*/ 281 h 1124"/>
                    <a:gd name="T2" fmla="*/ 194 w 1397"/>
                    <a:gd name="T3" fmla="*/ 1124 h 1124"/>
                    <a:gd name="T4" fmla="*/ 303 w 1397"/>
                    <a:gd name="T5" fmla="*/ 1089 h 1124"/>
                    <a:gd name="T6" fmla="*/ 109 w 1397"/>
                    <a:gd name="T7" fmla="*/ 269 h 1124"/>
                    <a:gd name="T8" fmla="*/ 0 w 1397"/>
                    <a:gd name="T9" fmla="*/ 281 h 1124"/>
                    <a:gd name="T10" fmla="*/ 1094 w 1397"/>
                    <a:gd name="T11" fmla="*/ 25 h 1124"/>
                    <a:gd name="T12" fmla="*/ 1287 w 1397"/>
                    <a:gd name="T13" fmla="*/ 918 h 1124"/>
                    <a:gd name="T14" fmla="*/ 1397 w 1397"/>
                    <a:gd name="T15" fmla="*/ 880 h 1124"/>
                    <a:gd name="T16" fmla="*/ 1202 w 1397"/>
                    <a:gd name="T17" fmla="*/ 0 h 1124"/>
                    <a:gd name="T18" fmla="*/ 1094 w 1397"/>
                    <a:gd name="T19" fmla="*/ 25 h 1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97" h="1124">
                      <a:moveTo>
                        <a:pt x="0" y="281"/>
                      </a:moveTo>
                      <a:lnTo>
                        <a:pt x="194" y="1124"/>
                      </a:lnTo>
                      <a:lnTo>
                        <a:pt x="303" y="1089"/>
                      </a:lnTo>
                      <a:lnTo>
                        <a:pt x="109" y="269"/>
                      </a:lnTo>
                      <a:lnTo>
                        <a:pt x="0" y="281"/>
                      </a:lnTo>
                      <a:close/>
                      <a:moveTo>
                        <a:pt x="1094" y="25"/>
                      </a:moveTo>
                      <a:lnTo>
                        <a:pt x="1287" y="918"/>
                      </a:lnTo>
                      <a:lnTo>
                        <a:pt x="1397" y="880"/>
                      </a:lnTo>
                      <a:lnTo>
                        <a:pt x="1202" y="0"/>
                      </a:lnTo>
                      <a:lnTo>
                        <a:pt x="1094" y="25"/>
                      </a:lnTo>
                      <a:close/>
                    </a:path>
                  </a:pathLst>
                </a:custGeom>
                <a:solidFill>
                  <a:srgbClr val="66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28" name="Freeform 1544"/>
                <p:cNvSpPr>
                  <a:spLocks/>
                </p:cNvSpPr>
                <p:nvPr/>
              </p:nvSpPr>
              <p:spPr bwMode="auto">
                <a:xfrm>
                  <a:off x="479" y="2049"/>
                  <a:ext cx="29" cy="121"/>
                </a:xfrm>
                <a:custGeom>
                  <a:avLst/>
                  <a:gdLst>
                    <a:gd name="T0" fmla="*/ 199 w 207"/>
                    <a:gd name="T1" fmla="*/ 838 h 850"/>
                    <a:gd name="T2" fmla="*/ 207 w 207"/>
                    <a:gd name="T3" fmla="*/ 843 h 850"/>
                    <a:gd name="T4" fmla="*/ 13 w 207"/>
                    <a:gd name="T5" fmla="*/ 0 h 850"/>
                    <a:gd name="T6" fmla="*/ 0 w 207"/>
                    <a:gd name="T7" fmla="*/ 3 h 850"/>
                    <a:gd name="T8" fmla="*/ 195 w 207"/>
                    <a:gd name="T9" fmla="*/ 845 h 850"/>
                    <a:gd name="T10" fmla="*/ 203 w 207"/>
                    <a:gd name="T11" fmla="*/ 850 h 850"/>
                    <a:gd name="T12" fmla="*/ 195 w 207"/>
                    <a:gd name="T13" fmla="*/ 845 h 850"/>
                    <a:gd name="T14" fmla="*/ 197 w 207"/>
                    <a:gd name="T15" fmla="*/ 849 h 850"/>
                    <a:gd name="T16" fmla="*/ 202 w 207"/>
                    <a:gd name="T17" fmla="*/ 850 h 850"/>
                    <a:gd name="T18" fmla="*/ 206 w 207"/>
                    <a:gd name="T19" fmla="*/ 848 h 850"/>
                    <a:gd name="T20" fmla="*/ 207 w 207"/>
                    <a:gd name="T21" fmla="*/ 843 h 850"/>
                    <a:gd name="T22" fmla="*/ 199 w 207"/>
                    <a:gd name="T23" fmla="*/ 838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7" h="850">
                      <a:moveTo>
                        <a:pt x="199" y="838"/>
                      </a:moveTo>
                      <a:lnTo>
                        <a:pt x="207" y="843"/>
                      </a:lnTo>
                      <a:lnTo>
                        <a:pt x="13" y="0"/>
                      </a:lnTo>
                      <a:lnTo>
                        <a:pt x="0" y="3"/>
                      </a:lnTo>
                      <a:lnTo>
                        <a:pt x="195" y="845"/>
                      </a:lnTo>
                      <a:lnTo>
                        <a:pt x="203" y="850"/>
                      </a:lnTo>
                      <a:lnTo>
                        <a:pt x="195" y="845"/>
                      </a:lnTo>
                      <a:lnTo>
                        <a:pt x="197" y="849"/>
                      </a:lnTo>
                      <a:lnTo>
                        <a:pt x="202" y="850"/>
                      </a:lnTo>
                      <a:lnTo>
                        <a:pt x="206" y="848"/>
                      </a:lnTo>
                      <a:lnTo>
                        <a:pt x="207" y="843"/>
                      </a:lnTo>
                      <a:lnTo>
                        <a:pt x="199" y="8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29" name="Freeform 1545"/>
                <p:cNvSpPr>
                  <a:spLocks/>
                </p:cNvSpPr>
                <p:nvPr/>
              </p:nvSpPr>
              <p:spPr bwMode="auto">
                <a:xfrm>
                  <a:off x="507" y="2164"/>
                  <a:ext cx="17" cy="6"/>
                </a:xfrm>
                <a:custGeom>
                  <a:avLst/>
                  <a:gdLst>
                    <a:gd name="T0" fmla="*/ 105 w 117"/>
                    <a:gd name="T1" fmla="*/ 7 h 47"/>
                    <a:gd name="T2" fmla="*/ 109 w 117"/>
                    <a:gd name="T3" fmla="*/ 0 h 47"/>
                    <a:gd name="T4" fmla="*/ 0 w 117"/>
                    <a:gd name="T5" fmla="*/ 35 h 47"/>
                    <a:gd name="T6" fmla="*/ 4 w 117"/>
                    <a:gd name="T7" fmla="*/ 47 h 47"/>
                    <a:gd name="T8" fmla="*/ 113 w 117"/>
                    <a:gd name="T9" fmla="*/ 12 h 47"/>
                    <a:gd name="T10" fmla="*/ 117 w 117"/>
                    <a:gd name="T11" fmla="*/ 5 h 47"/>
                    <a:gd name="T12" fmla="*/ 113 w 117"/>
                    <a:gd name="T13" fmla="*/ 12 h 47"/>
                    <a:gd name="T14" fmla="*/ 117 w 117"/>
                    <a:gd name="T15" fmla="*/ 9 h 47"/>
                    <a:gd name="T16" fmla="*/ 117 w 117"/>
                    <a:gd name="T17" fmla="*/ 4 h 47"/>
                    <a:gd name="T18" fmla="*/ 114 w 117"/>
                    <a:gd name="T19" fmla="*/ 1 h 47"/>
                    <a:gd name="T20" fmla="*/ 109 w 117"/>
                    <a:gd name="T21" fmla="*/ 0 h 47"/>
                    <a:gd name="T22" fmla="*/ 105 w 117"/>
                    <a:gd name="T23" fmla="*/ 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7" h="47">
                      <a:moveTo>
                        <a:pt x="105" y="7"/>
                      </a:moveTo>
                      <a:lnTo>
                        <a:pt x="109" y="0"/>
                      </a:lnTo>
                      <a:lnTo>
                        <a:pt x="0" y="35"/>
                      </a:lnTo>
                      <a:lnTo>
                        <a:pt x="4" y="47"/>
                      </a:lnTo>
                      <a:lnTo>
                        <a:pt x="113" y="12"/>
                      </a:lnTo>
                      <a:lnTo>
                        <a:pt x="117" y="5"/>
                      </a:lnTo>
                      <a:lnTo>
                        <a:pt x="113" y="12"/>
                      </a:lnTo>
                      <a:lnTo>
                        <a:pt x="117" y="9"/>
                      </a:lnTo>
                      <a:lnTo>
                        <a:pt x="117" y="4"/>
                      </a:lnTo>
                      <a:lnTo>
                        <a:pt x="114" y="1"/>
                      </a:lnTo>
                      <a:lnTo>
                        <a:pt x="109" y="0"/>
                      </a:lnTo>
                      <a:lnTo>
                        <a:pt x="105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30" name="Freeform 1546"/>
                <p:cNvSpPr>
                  <a:spLocks/>
                </p:cNvSpPr>
                <p:nvPr/>
              </p:nvSpPr>
              <p:spPr bwMode="auto">
                <a:xfrm>
                  <a:off x="495" y="2047"/>
                  <a:ext cx="29" cy="118"/>
                </a:xfrm>
                <a:custGeom>
                  <a:avLst/>
                  <a:gdLst>
                    <a:gd name="T0" fmla="*/ 7 w 206"/>
                    <a:gd name="T1" fmla="*/ 12 h 827"/>
                    <a:gd name="T2" fmla="*/ 0 w 206"/>
                    <a:gd name="T3" fmla="*/ 7 h 827"/>
                    <a:gd name="T4" fmla="*/ 194 w 206"/>
                    <a:gd name="T5" fmla="*/ 827 h 827"/>
                    <a:gd name="T6" fmla="*/ 206 w 206"/>
                    <a:gd name="T7" fmla="*/ 825 h 827"/>
                    <a:gd name="T8" fmla="*/ 12 w 206"/>
                    <a:gd name="T9" fmla="*/ 5 h 827"/>
                    <a:gd name="T10" fmla="*/ 5 w 206"/>
                    <a:gd name="T11" fmla="*/ 0 h 827"/>
                    <a:gd name="T12" fmla="*/ 12 w 206"/>
                    <a:gd name="T13" fmla="*/ 5 h 827"/>
                    <a:gd name="T14" fmla="*/ 10 w 206"/>
                    <a:gd name="T15" fmla="*/ 1 h 827"/>
                    <a:gd name="T16" fmla="*/ 5 w 206"/>
                    <a:gd name="T17" fmla="*/ 0 h 827"/>
                    <a:gd name="T18" fmla="*/ 1 w 206"/>
                    <a:gd name="T19" fmla="*/ 2 h 827"/>
                    <a:gd name="T20" fmla="*/ 0 w 206"/>
                    <a:gd name="T21" fmla="*/ 7 h 827"/>
                    <a:gd name="T22" fmla="*/ 7 w 206"/>
                    <a:gd name="T23" fmla="*/ 12 h 8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6" h="827">
                      <a:moveTo>
                        <a:pt x="7" y="12"/>
                      </a:moveTo>
                      <a:lnTo>
                        <a:pt x="0" y="7"/>
                      </a:lnTo>
                      <a:lnTo>
                        <a:pt x="194" y="827"/>
                      </a:lnTo>
                      <a:lnTo>
                        <a:pt x="206" y="825"/>
                      </a:lnTo>
                      <a:lnTo>
                        <a:pt x="12" y="5"/>
                      </a:lnTo>
                      <a:lnTo>
                        <a:pt x="5" y="0"/>
                      </a:lnTo>
                      <a:lnTo>
                        <a:pt x="12" y="5"/>
                      </a:lnTo>
                      <a:lnTo>
                        <a:pt x="10" y="1"/>
                      </a:lnTo>
                      <a:lnTo>
                        <a:pt x="5" y="0"/>
                      </a:lnTo>
                      <a:lnTo>
                        <a:pt x="1" y="2"/>
                      </a:lnTo>
                      <a:lnTo>
                        <a:pt x="0" y="7"/>
                      </a:lnTo>
                      <a:lnTo>
                        <a:pt x="7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31" name="Freeform 1547"/>
                <p:cNvSpPr>
                  <a:spLocks/>
                </p:cNvSpPr>
                <p:nvPr/>
              </p:nvSpPr>
              <p:spPr bwMode="auto">
                <a:xfrm>
                  <a:off x="479" y="2047"/>
                  <a:ext cx="17" cy="3"/>
                </a:xfrm>
                <a:custGeom>
                  <a:avLst/>
                  <a:gdLst>
                    <a:gd name="T0" fmla="*/ 13 w 117"/>
                    <a:gd name="T1" fmla="*/ 17 h 25"/>
                    <a:gd name="T2" fmla="*/ 8 w 117"/>
                    <a:gd name="T3" fmla="*/ 25 h 25"/>
                    <a:gd name="T4" fmla="*/ 117 w 117"/>
                    <a:gd name="T5" fmla="*/ 12 h 25"/>
                    <a:gd name="T6" fmla="*/ 115 w 117"/>
                    <a:gd name="T7" fmla="*/ 0 h 25"/>
                    <a:gd name="T8" fmla="*/ 6 w 117"/>
                    <a:gd name="T9" fmla="*/ 12 h 25"/>
                    <a:gd name="T10" fmla="*/ 0 w 117"/>
                    <a:gd name="T11" fmla="*/ 20 h 25"/>
                    <a:gd name="T12" fmla="*/ 6 w 117"/>
                    <a:gd name="T13" fmla="*/ 12 h 25"/>
                    <a:gd name="T14" fmla="*/ 1 w 117"/>
                    <a:gd name="T15" fmla="*/ 14 h 25"/>
                    <a:gd name="T16" fmla="*/ 0 w 117"/>
                    <a:gd name="T17" fmla="*/ 20 h 25"/>
                    <a:gd name="T18" fmla="*/ 2 w 117"/>
                    <a:gd name="T19" fmla="*/ 24 h 25"/>
                    <a:gd name="T20" fmla="*/ 8 w 117"/>
                    <a:gd name="T21" fmla="*/ 25 h 25"/>
                    <a:gd name="T22" fmla="*/ 13 w 117"/>
                    <a:gd name="T23" fmla="*/ 17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7" h="25">
                      <a:moveTo>
                        <a:pt x="13" y="17"/>
                      </a:moveTo>
                      <a:lnTo>
                        <a:pt x="8" y="25"/>
                      </a:lnTo>
                      <a:lnTo>
                        <a:pt x="117" y="12"/>
                      </a:lnTo>
                      <a:lnTo>
                        <a:pt x="115" y="0"/>
                      </a:lnTo>
                      <a:lnTo>
                        <a:pt x="6" y="12"/>
                      </a:lnTo>
                      <a:lnTo>
                        <a:pt x="0" y="20"/>
                      </a:lnTo>
                      <a:lnTo>
                        <a:pt x="6" y="12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8" y="25"/>
                      </a:lnTo>
                      <a:lnTo>
                        <a:pt x="13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32" name="Freeform 1548"/>
                <p:cNvSpPr>
                  <a:spLocks/>
                </p:cNvSpPr>
                <p:nvPr/>
              </p:nvSpPr>
              <p:spPr bwMode="auto">
                <a:xfrm>
                  <a:off x="635" y="2012"/>
                  <a:ext cx="30" cy="129"/>
                </a:xfrm>
                <a:custGeom>
                  <a:avLst/>
                  <a:gdLst>
                    <a:gd name="T0" fmla="*/ 198 w 206"/>
                    <a:gd name="T1" fmla="*/ 887 h 900"/>
                    <a:gd name="T2" fmla="*/ 206 w 206"/>
                    <a:gd name="T3" fmla="*/ 893 h 900"/>
                    <a:gd name="T4" fmla="*/ 13 w 206"/>
                    <a:gd name="T5" fmla="*/ 0 h 900"/>
                    <a:gd name="T6" fmla="*/ 0 w 206"/>
                    <a:gd name="T7" fmla="*/ 2 h 900"/>
                    <a:gd name="T8" fmla="*/ 194 w 206"/>
                    <a:gd name="T9" fmla="*/ 895 h 900"/>
                    <a:gd name="T10" fmla="*/ 202 w 206"/>
                    <a:gd name="T11" fmla="*/ 900 h 900"/>
                    <a:gd name="T12" fmla="*/ 194 w 206"/>
                    <a:gd name="T13" fmla="*/ 895 h 900"/>
                    <a:gd name="T14" fmla="*/ 196 w 206"/>
                    <a:gd name="T15" fmla="*/ 899 h 900"/>
                    <a:gd name="T16" fmla="*/ 201 w 206"/>
                    <a:gd name="T17" fmla="*/ 900 h 900"/>
                    <a:gd name="T18" fmla="*/ 205 w 206"/>
                    <a:gd name="T19" fmla="*/ 898 h 900"/>
                    <a:gd name="T20" fmla="*/ 206 w 206"/>
                    <a:gd name="T21" fmla="*/ 893 h 900"/>
                    <a:gd name="T22" fmla="*/ 198 w 206"/>
                    <a:gd name="T23" fmla="*/ 887 h 9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6" h="900">
                      <a:moveTo>
                        <a:pt x="198" y="887"/>
                      </a:moveTo>
                      <a:lnTo>
                        <a:pt x="206" y="893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194" y="895"/>
                      </a:lnTo>
                      <a:lnTo>
                        <a:pt x="202" y="900"/>
                      </a:lnTo>
                      <a:lnTo>
                        <a:pt x="194" y="895"/>
                      </a:lnTo>
                      <a:lnTo>
                        <a:pt x="196" y="899"/>
                      </a:lnTo>
                      <a:lnTo>
                        <a:pt x="201" y="900"/>
                      </a:lnTo>
                      <a:lnTo>
                        <a:pt x="205" y="898"/>
                      </a:lnTo>
                      <a:lnTo>
                        <a:pt x="206" y="893"/>
                      </a:lnTo>
                      <a:lnTo>
                        <a:pt x="198" y="88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33" name="Freeform 1549"/>
                <p:cNvSpPr>
                  <a:spLocks/>
                </p:cNvSpPr>
                <p:nvPr/>
              </p:nvSpPr>
              <p:spPr bwMode="auto">
                <a:xfrm>
                  <a:off x="663" y="2134"/>
                  <a:ext cx="17" cy="7"/>
                </a:xfrm>
                <a:custGeom>
                  <a:avLst/>
                  <a:gdLst>
                    <a:gd name="T0" fmla="*/ 106 w 118"/>
                    <a:gd name="T1" fmla="*/ 7 h 50"/>
                    <a:gd name="T2" fmla="*/ 110 w 118"/>
                    <a:gd name="T3" fmla="*/ 0 h 50"/>
                    <a:gd name="T4" fmla="*/ 0 w 118"/>
                    <a:gd name="T5" fmla="*/ 37 h 50"/>
                    <a:gd name="T6" fmla="*/ 4 w 118"/>
                    <a:gd name="T7" fmla="*/ 50 h 50"/>
                    <a:gd name="T8" fmla="*/ 114 w 118"/>
                    <a:gd name="T9" fmla="*/ 12 h 50"/>
                    <a:gd name="T10" fmla="*/ 118 w 118"/>
                    <a:gd name="T11" fmla="*/ 5 h 50"/>
                    <a:gd name="T12" fmla="*/ 114 w 118"/>
                    <a:gd name="T13" fmla="*/ 12 h 50"/>
                    <a:gd name="T14" fmla="*/ 118 w 118"/>
                    <a:gd name="T15" fmla="*/ 9 h 50"/>
                    <a:gd name="T16" fmla="*/ 118 w 118"/>
                    <a:gd name="T17" fmla="*/ 4 h 50"/>
                    <a:gd name="T18" fmla="*/ 115 w 118"/>
                    <a:gd name="T19" fmla="*/ 1 h 50"/>
                    <a:gd name="T20" fmla="*/ 110 w 118"/>
                    <a:gd name="T21" fmla="*/ 0 h 50"/>
                    <a:gd name="T22" fmla="*/ 106 w 118"/>
                    <a:gd name="T23" fmla="*/ 7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8" h="50">
                      <a:moveTo>
                        <a:pt x="106" y="7"/>
                      </a:moveTo>
                      <a:lnTo>
                        <a:pt x="110" y="0"/>
                      </a:lnTo>
                      <a:lnTo>
                        <a:pt x="0" y="37"/>
                      </a:lnTo>
                      <a:lnTo>
                        <a:pt x="4" y="50"/>
                      </a:lnTo>
                      <a:lnTo>
                        <a:pt x="114" y="12"/>
                      </a:lnTo>
                      <a:lnTo>
                        <a:pt x="118" y="5"/>
                      </a:lnTo>
                      <a:lnTo>
                        <a:pt x="114" y="12"/>
                      </a:lnTo>
                      <a:lnTo>
                        <a:pt x="118" y="9"/>
                      </a:lnTo>
                      <a:lnTo>
                        <a:pt x="118" y="4"/>
                      </a:lnTo>
                      <a:lnTo>
                        <a:pt x="115" y="1"/>
                      </a:lnTo>
                      <a:lnTo>
                        <a:pt x="110" y="0"/>
                      </a:lnTo>
                      <a:lnTo>
                        <a:pt x="106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34" name="Freeform 1550"/>
                <p:cNvSpPr>
                  <a:spLocks/>
                </p:cNvSpPr>
                <p:nvPr/>
              </p:nvSpPr>
              <p:spPr bwMode="auto">
                <a:xfrm>
                  <a:off x="651" y="2008"/>
                  <a:ext cx="29" cy="127"/>
                </a:xfrm>
                <a:custGeom>
                  <a:avLst/>
                  <a:gdLst>
                    <a:gd name="T0" fmla="*/ 7 w 207"/>
                    <a:gd name="T1" fmla="*/ 12 h 887"/>
                    <a:gd name="T2" fmla="*/ 0 w 207"/>
                    <a:gd name="T3" fmla="*/ 7 h 887"/>
                    <a:gd name="T4" fmla="*/ 195 w 207"/>
                    <a:gd name="T5" fmla="*/ 887 h 887"/>
                    <a:gd name="T6" fmla="*/ 207 w 207"/>
                    <a:gd name="T7" fmla="*/ 885 h 887"/>
                    <a:gd name="T8" fmla="*/ 12 w 207"/>
                    <a:gd name="T9" fmla="*/ 5 h 887"/>
                    <a:gd name="T10" fmla="*/ 5 w 207"/>
                    <a:gd name="T11" fmla="*/ 0 h 887"/>
                    <a:gd name="T12" fmla="*/ 12 w 207"/>
                    <a:gd name="T13" fmla="*/ 5 h 887"/>
                    <a:gd name="T14" fmla="*/ 10 w 207"/>
                    <a:gd name="T15" fmla="*/ 1 h 887"/>
                    <a:gd name="T16" fmla="*/ 5 w 207"/>
                    <a:gd name="T17" fmla="*/ 0 h 887"/>
                    <a:gd name="T18" fmla="*/ 1 w 207"/>
                    <a:gd name="T19" fmla="*/ 2 h 887"/>
                    <a:gd name="T20" fmla="*/ 0 w 207"/>
                    <a:gd name="T21" fmla="*/ 7 h 887"/>
                    <a:gd name="T22" fmla="*/ 7 w 207"/>
                    <a:gd name="T23" fmla="*/ 12 h 8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7" h="887">
                      <a:moveTo>
                        <a:pt x="7" y="12"/>
                      </a:moveTo>
                      <a:lnTo>
                        <a:pt x="0" y="7"/>
                      </a:lnTo>
                      <a:lnTo>
                        <a:pt x="195" y="887"/>
                      </a:lnTo>
                      <a:lnTo>
                        <a:pt x="207" y="885"/>
                      </a:lnTo>
                      <a:lnTo>
                        <a:pt x="12" y="5"/>
                      </a:lnTo>
                      <a:lnTo>
                        <a:pt x="5" y="0"/>
                      </a:lnTo>
                      <a:lnTo>
                        <a:pt x="12" y="5"/>
                      </a:lnTo>
                      <a:lnTo>
                        <a:pt x="10" y="1"/>
                      </a:lnTo>
                      <a:lnTo>
                        <a:pt x="5" y="0"/>
                      </a:lnTo>
                      <a:lnTo>
                        <a:pt x="1" y="2"/>
                      </a:lnTo>
                      <a:lnTo>
                        <a:pt x="0" y="7"/>
                      </a:lnTo>
                      <a:lnTo>
                        <a:pt x="7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35" name="Freeform 1551"/>
                <p:cNvSpPr>
                  <a:spLocks/>
                </p:cNvSpPr>
                <p:nvPr/>
              </p:nvSpPr>
              <p:spPr bwMode="auto">
                <a:xfrm>
                  <a:off x="635" y="2008"/>
                  <a:ext cx="17" cy="5"/>
                </a:xfrm>
                <a:custGeom>
                  <a:avLst/>
                  <a:gdLst>
                    <a:gd name="T0" fmla="*/ 13 w 116"/>
                    <a:gd name="T1" fmla="*/ 30 h 37"/>
                    <a:gd name="T2" fmla="*/ 8 w 116"/>
                    <a:gd name="T3" fmla="*/ 37 h 37"/>
                    <a:gd name="T4" fmla="*/ 116 w 116"/>
                    <a:gd name="T5" fmla="*/ 12 h 37"/>
                    <a:gd name="T6" fmla="*/ 114 w 116"/>
                    <a:gd name="T7" fmla="*/ 0 h 37"/>
                    <a:gd name="T8" fmla="*/ 5 w 116"/>
                    <a:gd name="T9" fmla="*/ 25 h 37"/>
                    <a:gd name="T10" fmla="*/ 0 w 116"/>
                    <a:gd name="T11" fmla="*/ 32 h 37"/>
                    <a:gd name="T12" fmla="*/ 5 w 116"/>
                    <a:gd name="T13" fmla="*/ 25 h 37"/>
                    <a:gd name="T14" fmla="*/ 1 w 116"/>
                    <a:gd name="T15" fmla="*/ 27 h 37"/>
                    <a:gd name="T16" fmla="*/ 0 w 116"/>
                    <a:gd name="T17" fmla="*/ 32 h 37"/>
                    <a:gd name="T18" fmla="*/ 2 w 116"/>
                    <a:gd name="T19" fmla="*/ 36 h 37"/>
                    <a:gd name="T20" fmla="*/ 8 w 116"/>
                    <a:gd name="T21" fmla="*/ 37 h 37"/>
                    <a:gd name="T22" fmla="*/ 13 w 116"/>
                    <a:gd name="T23" fmla="*/ 3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6" h="37">
                      <a:moveTo>
                        <a:pt x="13" y="30"/>
                      </a:moveTo>
                      <a:lnTo>
                        <a:pt x="8" y="37"/>
                      </a:lnTo>
                      <a:lnTo>
                        <a:pt x="116" y="12"/>
                      </a:lnTo>
                      <a:lnTo>
                        <a:pt x="114" y="0"/>
                      </a:lnTo>
                      <a:lnTo>
                        <a:pt x="5" y="25"/>
                      </a:lnTo>
                      <a:lnTo>
                        <a:pt x="0" y="32"/>
                      </a:lnTo>
                      <a:lnTo>
                        <a:pt x="5" y="25"/>
                      </a:lnTo>
                      <a:lnTo>
                        <a:pt x="1" y="27"/>
                      </a:lnTo>
                      <a:lnTo>
                        <a:pt x="0" y="32"/>
                      </a:lnTo>
                      <a:lnTo>
                        <a:pt x="2" y="36"/>
                      </a:lnTo>
                      <a:lnTo>
                        <a:pt x="8" y="37"/>
                      </a:lnTo>
                      <a:lnTo>
                        <a:pt x="13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36" name="Freeform 1552"/>
                <p:cNvSpPr>
                  <a:spLocks/>
                </p:cNvSpPr>
                <p:nvPr/>
              </p:nvSpPr>
              <p:spPr bwMode="auto">
                <a:xfrm>
                  <a:off x="322" y="1892"/>
                  <a:ext cx="498" cy="185"/>
                </a:xfrm>
                <a:custGeom>
                  <a:avLst/>
                  <a:gdLst>
                    <a:gd name="T0" fmla="*/ 3488 w 3488"/>
                    <a:gd name="T1" fmla="*/ 0 h 1296"/>
                    <a:gd name="T2" fmla="*/ 620 w 3488"/>
                    <a:gd name="T3" fmla="*/ 476 h 1296"/>
                    <a:gd name="T4" fmla="*/ 0 w 3488"/>
                    <a:gd name="T5" fmla="*/ 1148 h 1296"/>
                    <a:gd name="T6" fmla="*/ 61 w 3488"/>
                    <a:gd name="T7" fmla="*/ 1296 h 1296"/>
                    <a:gd name="T8" fmla="*/ 668 w 3488"/>
                    <a:gd name="T9" fmla="*/ 611 h 1296"/>
                    <a:gd name="T10" fmla="*/ 3395 w 3488"/>
                    <a:gd name="T11" fmla="*/ 137 h 1296"/>
                    <a:gd name="T12" fmla="*/ 3244 w 3488"/>
                    <a:gd name="T13" fmla="*/ 403 h 1296"/>
                    <a:gd name="T14" fmla="*/ 3269 w 3488"/>
                    <a:gd name="T15" fmla="*/ 501 h 1296"/>
                    <a:gd name="T16" fmla="*/ 3457 w 3488"/>
                    <a:gd name="T17" fmla="*/ 221 h 1296"/>
                    <a:gd name="T18" fmla="*/ 3488 w 3488"/>
                    <a:gd name="T19" fmla="*/ 0 h 1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488" h="1296">
                      <a:moveTo>
                        <a:pt x="3488" y="0"/>
                      </a:moveTo>
                      <a:lnTo>
                        <a:pt x="620" y="476"/>
                      </a:lnTo>
                      <a:lnTo>
                        <a:pt x="0" y="1148"/>
                      </a:lnTo>
                      <a:lnTo>
                        <a:pt x="61" y="1296"/>
                      </a:lnTo>
                      <a:lnTo>
                        <a:pt x="668" y="611"/>
                      </a:lnTo>
                      <a:lnTo>
                        <a:pt x="3395" y="137"/>
                      </a:lnTo>
                      <a:lnTo>
                        <a:pt x="3244" y="403"/>
                      </a:lnTo>
                      <a:lnTo>
                        <a:pt x="3269" y="501"/>
                      </a:lnTo>
                      <a:lnTo>
                        <a:pt x="3457" y="221"/>
                      </a:lnTo>
                      <a:lnTo>
                        <a:pt x="3488" y="0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37" name="Freeform 1553"/>
                <p:cNvSpPr>
                  <a:spLocks/>
                </p:cNvSpPr>
                <p:nvPr/>
              </p:nvSpPr>
              <p:spPr bwMode="auto">
                <a:xfrm>
                  <a:off x="764" y="1876"/>
                  <a:ext cx="6" cy="2"/>
                </a:xfrm>
                <a:custGeom>
                  <a:avLst/>
                  <a:gdLst>
                    <a:gd name="T0" fmla="*/ 0 w 42"/>
                    <a:gd name="T1" fmla="*/ 16 h 16"/>
                    <a:gd name="T2" fmla="*/ 12 w 42"/>
                    <a:gd name="T3" fmla="*/ 5 h 16"/>
                    <a:gd name="T4" fmla="*/ 42 w 42"/>
                    <a:gd name="T5" fmla="*/ 0 h 16"/>
                    <a:gd name="T6" fmla="*/ 30 w 42"/>
                    <a:gd name="T7" fmla="*/ 12 h 16"/>
                    <a:gd name="T8" fmla="*/ 0 w 42"/>
                    <a:gd name="T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16">
                      <a:moveTo>
                        <a:pt x="0" y="16"/>
                      </a:moveTo>
                      <a:lnTo>
                        <a:pt x="12" y="5"/>
                      </a:lnTo>
                      <a:lnTo>
                        <a:pt x="42" y="0"/>
                      </a:lnTo>
                      <a:lnTo>
                        <a:pt x="30" y="12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66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38" name="Freeform 1554"/>
                <p:cNvSpPr>
                  <a:spLocks/>
                </p:cNvSpPr>
                <p:nvPr/>
              </p:nvSpPr>
              <p:spPr bwMode="auto">
                <a:xfrm>
                  <a:off x="768" y="1876"/>
                  <a:ext cx="23" cy="60"/>
                </a:xfrm>
                <a:custGeom>
                  <a:avLst/>
                  <a:gdLst>
                    <a:gd name="T0" fmla="*/ 0 w 161"/>
                    <a:gd name="T1" fmla="*/ 12 h 421"/>
                    <a:gd name="T2" fmla="*/ 12 w 161"/>
                    <a:gd name="T3" fmla="*/ 0 h 421"/>
                    <a:gd name="T4" fmla="*/ 161 w 161"/>
                    <a:gd name="T5" fmla="*/ 405 h 421"/>
                    <a:gd name="T6" fmla="*/ 150 w 161"/>
                    <a:gd name="T7" fmla="*/ 421 h 421"/>
                    <a:gd name="T8" fmla="*/ 0 w 161"/>
                    <a:gd name="T9" fmla="*/ 12 h 4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1" h="421">
                      <a:moveTo>
                        <a:pt x="0" y="12"/>
                      </a:moveTo>
                      <a:lnTo>
                        <a:pt x="12" y="0"/>
                      </a:lnTo>
                      <a:lnTo>
                        <a:pt x="161" y="405"/>
                      </a:lnTo>
                      <a:lnTo>
                        <a:pt x="150" y="421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AD7A1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39" name="Freeform 1555"/>
                <p:cNvSpPr>
                  <a:spLocks/>
                </p:cNvSpPr>
                <p:nvPr/>
              </p:nvSpPr>
              <p:spPr bwMode="auto">
                <a:xfrm>
                  <a:off x="764" y="1878"/>
                  <a:ext cx="25" cy="63"/>
                </a:xfrm>
                <a:custGeom>
                  <a:avLst/>
                  <a:gdLst>
                    <a:gd name="T0" fmla="*/ 158 w 180"/>
                    <a:gd name="T1" fmla="*/ 444 h 444"/>
                    <a:gd name="T2" fmla="*/ 0 w 180"/>
                    <a:gd name="T3" fmla="*/ 4 h 444"/>
                    <a:gd name="T4" fmla="*/ 30 w 180"/>
                    <a:gd name="T5" fmla="*/ 0 h 444"/>
                    <a:gd name="T6" fmla="*/ 180 w 180"/>
                    <a:gd name="T7" fmla="*/ 409 h 444"/>
                    <a:gd name="T8" fmla="*/ 158 w 180"/>
                    <a:gd name="T9" fmla="*/ 444 h 4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0" h="444">
                      <a:moveTo>
                        <a:pt x="158" y="444"/>
                      </a:moveTo>
                      <a:lnTo>
                        <a:pt x="0" y="4"/>
                      </a:lnTo>
                      <a:lnTo>
                        <a:pt x="30" y="0"/>
                      </a:lnTo>
                      <a:lnTo>
                        <a:pt x="180" y="409"/>
                      </a:lnTo>
                      <a:lnTo>
                        <a:pt x="158" y="444"/>
                      </a:lnTo>
                      <a:close/>
                    </a:path>
                  </a:pathLst>
                </a:custGeom>
                <a:solidFill>
                  <a:srgbClr val="CC99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40" name="Freeform 1556"/>
                <p:cNvSpPr>
                  <a:spLocks/>
                </p:cNvSpPr>
                <p:nvPr/>
              </p:nvSpPr>
              <p:spPr bwMode="auto">
                <a:xfrm>
                  <a:off x="426" y="1867"/>
                  <a:ext cx="347" cy="114"/>
                </a:xfrm>
                <a:custGeom>
                  <a:avLst/>
                  <a:gdLst>
                    <a:gd name="T0" fmla="*/ 2398 w 2429"/>
                    <a:gd name="T1" fmla="*/ 473 h 804"/>
                    <a:gd name="T2" fmla="*/ 2360 w 2429"/>
                    <a:gd name="T3" fmla="*/ 279 h 804"/>
                    <a:gd name="T4" fmla="*/ 2321 w 2429"/>
                    <a:gd name="T5" fmla="*/ 83 h 804"/>
                    <a:gd name="T6" fmla="*/ 2261 w 2429"/>
                    <a:gd name="T7" fmla="*/ 5 h 804"/>
                    <a:gd name="T8" fmla="*/ 2186 w 2429"/>
                    <a:gd name="T9" fmla="*/ 1 h 804"/>
                    <a:gd name="T10" fmla="*/ 2110 w 2429"/>
                    <a:gd name="T11" fmla="*/ 4 h 804"/>
                    <a:gd name="T12" fmla="*/ 2078 w 2429"/>
                    <a:gd name="T13" fmla="*/ 98 h 804"/>
                    <a:gd name="T14" fmla="*/ 2123 w 2429"/>
                    <a:gd name="T15" fmla="*/ 295 h 804"/>
                    <a:gd name="T16" fmla="*/ 2173 w 2429"/>
                    <a:gd name="T17" fmla="*/ 491 h 804"/>
                    <a:gd name="T18" fmla="*/ 2199 w 2429"/>
                    <a:gd name="T19" fmla="*/ 639 h 804"/>
                    <a:gd name="T20" fmla="*/ 2137 w 2429"/>
                    <a:gd name="T21" fmla="*/ 590 h 804"/>
                    <a:gd name="T22" fmla="*/ 2099 w 2429"/>
                    <a:gd name="T23" fmla="*/ 506 h 804"/>
                    <a:gd name="T24" fmla="*/ 2077 w 2429"/>
                    <a:gd name="T25" fmla="*/ 400 h 804"/>
                    <a:gd name="T26" fmla="*/ 2055 w 2429"/>
                    <a:gd name="T27" fmla="*/ 293 h 804"/>
                    <a:gd name="T28" fmla="*/ 2023 w 2429"/>
                    <a:gd name="T29" fmla="*/ 219 h 804"/>
                    <a:gd name="T30" fmla="*/ 1965 w 2429"/>
                    <a:gd name="T31" fmla="*/ 211 h 804"/>
                    <a:gd name="T32" fmla="*/ 1899 w 2429"/>
                    <a:gd name="T33" fmla="*/ 213 h 804"/>
                    <a:gd name="T34" fmla="*/ 1848 w 2429"/>
                    <a:gd name="T35" fmla="*/ 227 h 804"/>
                    <a:gd name="T36" fmla="*/ 1845 w 2429"/>
                    <a:gd name="T37" fmla="*/ 298 h 804"/>
                    <a:gd name="T38" fmla="*/ 1843 w 2429"/>
                    <a:gd name="T39" fmla="*/ 367 h 804"/>
                    <a:gd name="T40" fmla="*/ 1841 w 2429"/>
                    <a:gd name="T41" fmla="*/ 438 h 804"/>
                    <a:gd name="T42" fmla="*/ 1672 w 2429"/>
                    <a:gd name="T43" fmla="*/ 456 h 804"/>
                    <a:gd name="T44" fmla="*/ 1504 w 2429"/>
                    <a:gd name="T45" fmla="*/ 473 h 804"/>
                    <a:gd name="T46" fmla="*/ 1334 w 2429"/>
                    <a:gd name="T47" fmla="*/ 490 h 804"/>
                    <a:gd name="T48" fmla="*/ 1295 w 2429"/>
                    <a:gd name="T49" fmla="*/ 410 h 804"/>
                    <a:gd name="T50" fmla="*/ 1279 w 2429"/>
                    <a:gd name="T51" fmla="*/ 314 h 804"/>
                    <a:gd name="T52" fmla="*/ 1259 w 2429"/>
                    <a:gd name="T53" fmla="*/ 220 h 804"/>
                    <a:gd name="T54" fmla="*/ 1215 w 2429"/>
                    <a:gd name="T55" fmla="*/ 193 h 804"/>
                    <a:gd name="T56" fmla="*/ 1155 w 2429"/>
                    <a:gd name="T57" fmla="*/ 206 h 804"/>
                    <a:gd name="T58" fmla="*/ 1096 w 2429"/>
                    <a:gd name="T59" fmla="*/ 215 h 804"/>
                    <a:gd name="T60" fmla="*/ 1068 w 2429"/>
                    <a:gd name="T61" fmla="*/ 257 h 804"/>
                    <a:gd name="T62" fmla="*/ 1087 w 2429"/>
                    <a:gd name="T63" fmla="*/ 347 h 804"/>
                    <a:gd name="T64" fmla="*/ 1106 w 2429"/>
                    <a:gd name="T65" fmla="*/ 437 h 804"/>
                    <a:gd name="T66" fmla="*/ 1097 w 2429"/>
                    <a:gd name="T67" fmla="*/ 513 h 804"/>
                    <a:gd name="T68" fmla="*/ 973 w 2429"/>
                    <a:gd name="T69" fmla="*/ 532 h 804"/>
                    <a:gd name="T70" fmla="*/ 849 w 2429"/>
                    <a:gd name="T71" fmla="*/ 551 h 804"/>
                    <a:gd name="T72" fmla="*/ 723 w 2429"/>
                    <a:gd name="T73" fmla="*/ 571 h 804"/>
                    <a:gd name="T74" fmla="*/ 599 w 2429"/>
                    <a:gd name="T75" fmla="*/ 590 h 804"/>
                    <a:gd name="T76" fmla="*/ 474 w 2429"/>
                    <a:gd name="T77" fmla="*/ 610 h 804"/>
                    <a:gd name="T78" fmla="*/ 349 w 2429"/>
                    <a:gd name="T79" fmla="*/ 629 h 804"/>
                    <a:gd name="T80" fmla="*/ 290 w 2429"/>
                    <a:gd name="T81" fmla="*/ 553 h 804"/>
                    <a:gd name="T82" fmla="*/ 246 w 2429"/>
                    <a:gd name="T83" fmla="*/ 454 h 804"/>
                    <a:gd name="T84" fmla="*/ 203 w 2429"/>
                    <a:gd name="T85" fmla="*/ 354 h 804"/>
                    <a:gd name="T86" fmla="*/ 151 w 2429"/>
                    <a:gd name="T87" fmla="*/ 321 h 804"/>
                    <a:gd name="T88" fmla="*/ 95 w 2429"/>
                    <a:gd name="T89" fmla="*/ 326 h 804"/>
                    <a:gd name="T90" fmla="*/ 37 w 2429"/>
                    <a:gd name="T91" fmla="*/ 340 h 804"/>
                    <a:gd name="T92" fmla="*/ 4 w 2429"/>
                    <a:gd name="T93" fmla="*/ 414 h 804"/>
                    <a:gd name="T94" fmla="*/ 39 w 2429"/>
                    <a:gd name="T95" fmla="*/ 552 h 804"/>
                    <a:gd name="T96" fmla="*/ 92 w 2429"/>
                    <a:gd name="T97" fmla="*/ 692 h 804"/>
                    <a:gd name="T98" fmla="*/ 194 w 2429"/>
                    <a:gd name="T99" fmla="*/ 802 h 804"/>
                    <a:gd name="T100" fmla="*/ 516 w 2429"/>
                    <a:gd name="T101" fmla="*/ 793 h 804"/>
                    <a:gd name="T102" fmla="*/ 838 w 2429"/>
                    <a:gd name="T103" fmla="*/ 782 h 804"/>
                    <a:gd name="T104" fmla="*/ 1160 w 2429"/>
                    <a:gd name="T105" fmla="*/ 773 h 804"/>
                    <a:gd name="T106" fmla="*/ 1482 w 2429"/>
                    <a:gd name="T107" fmla="*/ 764 h 804"/>
                    <a:gd name="T108" fmla="*/ 1803 w 2429"/>
                    <a:gd name="T109" fmla="*/ 753 h 804"/>
                    <a:gd name="T110" fmla="*/ 2125 w 2429"/>
                    <a:gd name="T111" fmla="*/ 744 h 804"/>
                    <a:gd name="T112" fmla="*/ 2249 w 2429"/>
                    <a:gd name="T113" fmla="*/ 714 h 804"/>
                    <a:gd name="T114" fmla="*/ 2324 w 2429"/>
                    <a:gd name="T115" fmla="*/ 681 h 804"/>
                    <a:gd name="T116" fmla="*/ 2399 w 2429"/>
                    <a:gd name="T117" fmla="*/ 647 h 8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429" h="804">
                      <a:moveTo>
                        <a:pt x="2429" y="633"/>
                      </a:moveTo>
                      <a:lnTo>
                        <a:pt x="2421" y="593"/>
                      </a:lnTo>
                      <a:lnTo>
                        <a:pt x="2413" y="552"/>
                      </a:lnTo>
                      <a:lnTo>
                        <a:pt x="2405" y="513"/>
                      </a:lnTo>
                      <a:lnTo>
                        <a:pt x="2398" y="473"/>
                      </a:lnTo>
                      <a:lnTo>
                        <a:pt x="2390" y="434"/>
                      </a:lnTo>
                      <a:lnTo>
                        <a:pt x="2382" y="395"/>
                      </a:lnTo>
                      <a:lnTo>
                        <a:pt x="2375" y="357"/>
                      </a:lnTo>
                      <a:lnTo>
                        <a:pt x="2367" y="318"/>
                      </a:lnTo>
                      <a:lnTo>
                        <a:pt x="2360" y="279"/>
                      </a:lnTo>
                      <a:lnTo>
                        <a:pt x="2352" y="241"/>
                      </a:lnTo>
                      <a:lnTo>
                        <a:pt x="2344" y="201"/>
                      </a:lnTo>
                      <a:lnTo>
                        <a:pt x="2337" y="162"/>
                      </a:lnTo>
                      <a:lnTo>
                        <a:pt x="2329" y="122"/>
                      </a:lnTo>
                      <a:lnTo>
                        <a:pt x="2321" y="83"/>
                      </a:lnTo>
                      <a:lnTo>
                        <a:pt x="2313" y="43"/>
                      </a:lnTo>
                      <a:lnTo>
                        <a:pt x="2305" y="2"/>
                      </a:lnTo>
                      <a:lnTo>
                        <a:pt x="2290" y="4"/>
                      </a:lnTo>
                      <a:lnTo>
                        <a:pt x="2276" y="5"/>
                      </a:lnTo>
                      <a:lnTo>
                        <a:pt x="2261" y="5"/>
                      </a:lnTo>
                      <a:lnTo>
                        <a:pt x="2246" y="5"/>
                      </a:lnTo>
                      <a:lnTo>
                        <a:pt x="2231" y="4"/>
                      </a:lnTo>
                      <a:lnTo>
                        <a:pt x="2216" y="3"/>
                      </a:lnTo>
                      <a:lnTo>
                        <a:pt x="2201" y="2"/>
                      </a:lnTo>
                      <a:lnTo>
                        <a:pt x="2186" y="1"/>
                      </a:lnTo>
                      <a:lnTo>
                        <a:pt x="2170" y="0"/>
                      </a:lnTo>
                      <a:lnTo>
                        <a:pt x="2156" y="0"/>
                      </a:lnTo>
                      <a:lnTo>
                        <a:pt x="2140" y="0"/>
                      </a:lnTo>
                      <a:lnTo>
                        <a:pt x="2125" y="1"/>
                      </a:lnTo>
                      <a:lnTo>
                        <a:pt x="2110" y="4"/>
                      </a:lnTo>
                      <a:lnTo>
                        <a:pt x="2095" y="7"/>
                      </a:lnTo>
                      <a:lnTo>
                        <a:pt x="2080" y="12"/>
                      </a:lnTo>
                      <a:lnTo>
                        <a:pt x="2066" y="19"/>
                      </a:lnTo>
                      <a:lnTo>
                        <a:pt x="2072" y="58"/>
                      </a:lnTo>
                      <a:lnTo>
                        <a:pt x="2078" y="98"/>
                      </a:lnTo>
                      <a:lnTo>
                        <a:pt x="2086" y="137"/>
                      </a:lnTo>
                      <a:lnTo>
                        <a:pt x="2095" y="176"/>
                      </a:lnTo>
                      <a:lnTo>
                        <a:pt x="2103" y="216"/>
                      </a:lnTo>
                      <a:lnTo>
                        <a:pt x="2112" y="255"/>
                      </a:lnTo>
                      <a:lnTo>
                        <a:pt x="2123" y="295"/>
                      </a:lnTo>
                      <a:lnTo>
                        <a:pt x="2132" y="333"/>
                      </a:lnTo>
                      <a:lnTo>
                        <a:pt x="2142" y="373"/>
                      </a:lnTo>
                      <a:lnTo>
                        <a:pt x="2153" y="412"/>
                      </a:lnTo>
                      <a:lnTo>
                        <a:pt x="2163" y="451"/>
                      </a:lnTo>
                      <a:lnTo>
                        <a:pt x="2173" y="491"/>
                      </a:lnTo>
                      <a:lnTo>
                        <a:pt x="2183" y="530"/>
                      </a:lnTo>
                      <a:lnTo>
                        <a:pt x="2193" y="570"/>
                      </a:lnTo>
                      <a:lnTo>
                        <a:pt x="2202" y="609"/>
                      </a:lnTo>
                      <a:lnTo>
                        <a:pt x="2212" y="649"/>
                      </a:lnTo>
                      <a:lnTo>
                        <a:pt x="2199" y="639"/>
                      </a:lnTo>
                      <a:lnTo>
                        <a:pt x="2187" y="629"/>
                      </a:lnTo>
                      <a:lnTo>
                        <a:pt x="2174" y="620"/>
                      </a:lnTo>
                      <a:lnTo>
                        <a:pt x="2162" y="609"/>
                      </a:lnTo>
                      <a:lnTo>
                        <a:pt x="2149" y="600"/>
                      </a:lnTo>
                      <a:lnTo>
                        <a:pt x="2137" y="590"/>
                      </a:lnTo>
                      <a:lnTo>
                        <a:pt x="2125" y="580"/>
                      </a:lnTo>
                      <a:lnTo>
                        <a:pt x="2112" y="571"/>
                      </a:lnTo>
                      <a:lnTo>
                        <a:pt x="2108" y="550"/>
                      </a:lnTo>
                      <a:lnTo>
                        <a:pt x="2103" y="528"/>
                      </a:lnTo>
                      <a:lnTo>
                        <a:pt x="2099" y="506"/>
                      </a:lnTo>
                      <a:lnTo>
                        <a:pt x="2095" y="486"/>
                      </a:lnTo>
                      <a:lnTo>
                        <a:pt x="2090" y="464"/>
                      </a:lnTo>
                      <a:lnTo>
                        <a:pt x="2085" y="443"/>
                      </a:lnTo>
                      <a:lnTo>
                        <a:pt x="2081" y="421"/>
                      </a:lnTo>
                      <a:lnTo>
                        <a:pt x="2077" y="400"/>
                      </a:lnTo>
                      <a:lnTo>
                        <a:pt x="2073" y="379"/>
                      </a:lnTo>
                      <a:lnTo>
                        <a:pt x="2069" y="357"/>
                      </a:lnTo>
                      <a:lnTo>
                        <a:pt x="2064" y="335"/>
                      </a:lnTo>
                      <a:lnTo>
                        <a:pt x="2059" y="314"/>
                      </a:lnTo>
                      <a:lnTo>
                        <a:pt x="2055" y="293"/>
                      </a:lnTo>
                      <a:lnTo>
                        <a:pt x="2051" y="271"/>
                      </a:lnTo>
                      <a:lnTo>
                        <a:pt x="2046" y="250"/>
                      </a:lnTo>
                      <a:lnTo>
                        <a:pt x="2042" y="228"/>
                      </a:lnTo>
                      <a:lnTo>
                        <a:pt x="2033" y="223"/>
                      </a:lnTo>
                      <a:lnTo>
                        <a:pt x="2023" y="219"/>
                      </a:lnTo>
                      <a:lnTo>
                        <a:pt x="2012" y="216"/>
                      </a:lnTo>
                      <a:lnTo>
                        <a:pt x="2001" y="214"/>
                      </a:lnTo>
                      <a:lnTo>
                        <a:pt x="1989" y="212"/>
                      </a:lnTo>
                      <a:lnTo>
                        <a:pt x="1978" y="211"/>
                      </a:lnTo>
                      <a:lnTo>
                        <a:pt x="1965" y="211"/>
                      </a:lnTo>
                      <a:lnTo>
                        <a:pt x="1952" y="211"/>
                      </a:lnTo>
                      <a:lnTo>
                        <a:pt x="1939" y="211"/>
                      </a:lnTo>
                      <a:lnTo>
                        <a:pt x="1926" y="212"/>
                      </a:lnTo>
                      <a:lnTo>
                        <a:pt x="1912" y="213"/>
                      </a:lnTo>
                      <a:lnTo>
                        <a:pt x="1899" y="213"/>
                      </a:lnTo>
                      <a:lnTo>
                        <a:pt x="1887" y="214"/>
                      </a:lnTo>
                      <a:lnTo>
                        <a:pt x="1873" y="214"/>
                      </a:lnTo>
                      <a:lnTo>
                        <a:pt x="1861" y="214"/>
                      </a:lnTo>
                      <a:lnTo>
                        <a:pt x="1848" y="213"/>
                      </a:lnTo>
                      <a:lnTo>
                        <a:pt x="1848" y="227"/>
                      </a:lnTo>
                      <a:lnTo>
                        <a:pt x="1847" y="241"/>
                      </a:lnTo>
                      <a:lnTo>
                        <a:pt x="1847" y="255"/>
                      </a:lnTo>
                      <a:lnTo>
                        <a:pt x="1846" y="270"/>
                      </a:lnTo>
                      <a:lnTo>
                        <a:pt x="1846" y="283"/>
                      </a:lnTo>
                      <a:lnTo>
                        <a:pt x="1845" y="298"/>
                      </a:lnTo>
                      <a:lnTo>
                        <a:pt x="1845" y="311"/>
                      </a:lnTo>
                      <a:lnTo>
                        <a:pt x="1845" y="326"/>
                      </a:lnTo>
                      <a:lnTo>
                        <a:pt x="1844" y="339"/>
                      </a:lnTo>
                      <a:lnTo>
                        <a:pt x="1844" y="354"/>
                      </a:lnTo>
                      <a:lnTo>
                        <a:pt x="1843" y="367"/>
                      </a:lnTo>
                      <a:lnTo>
                        <a:pt x="1843" y="382"/>
                      </a:lnTo>
                      <a:lnTo>
                        <a:pt x="1842" y="395"/>
                      </a:lnTo>
                      <a:lnTo>
                        <a:pt x="1842" y="410"/>
                      </a:lnTo>
                      <a:lnTo>
                        <a:pt x="1841" y="423"/>
                      </a:lnTo>
                      <a:lnTo>
                        <a:pt x="1841" y="438"/>
                      </a:lnTo>
                      <a:lnTo>
                        <a:pt x="1807" y="441"/>
                      </a:lnTo>
                      <a:lnTo>
                        <a:pt x="1774" y="445"/>
                      </a:lnTo>
                      <a:lnTo>
                        <a:pt x="1740" y="448"/>
                      </a:lnTo>
                      <a:lnTo>
                        <a:pt x="1705" y="451"/>
                      </a:lnTo>
                      <a:lnTo>
                        <a:pt x="1672" y="456"/>
                      </a:lnTo>
                      <a:lnTo>
                        <a:pt x="1638" y="459"/>
                      </a:lnTo>
                      <a:lnTo>
                        <a:pt x="1605" y="463"/>
                      </a:lnTo>
                      <a:lnTo>
                        <a:pt x="1571" y="466"/>
                      </a:lnTo>
                      <a:lnTo>
                        <a:pt x="1537" y="469"/>
                      </a:lnTo>
                      <a:lnTo>
                        <a:pt x="1504" y="473"/>
                      </a:lnTo>
                      <a:lnTo>
                        <a:pt x="1470" y="476"/>
                      </a:lnTo>
                      <a:lnTo>
                        <a:pt x="1435" y="479"/>
                      </a:lnTo>
                      <a:lnTo>
                        <a:pt x="1401" y="483"/>
                      </a:lnTo>
                      <a:lnTo>
                        <a:pt x="1368" y="487"/>
                      </a:lnTo>
                      <a:lnTo>
                        <a:pt x="1334" y="490"/>
                      </a:lnTo>
                      <a:lnTo>
                        <a:pt x="1300" y="493"/>
                      </a:lnTo>
                      <a:lnTo>
                        <a:pt x="1300" y="471"/>
                      </a:lnTo>
                      <a:lnTo>
                        <a:pt x="1299" y="450"/>
                      </a:lnTo>
                      <a:lnTo>
                        <a:pt x="1297" y="430"/>
                      </a:lnTo>
                      <a:lnTo>
                        <a:pt x="1295" y="410"/>
                      </a:lnTo>
                      <a:lnTo>
                        <a:pt x="1293" y="390"/>
                      </a:lnTo>
                      <a:lnTo>
                        <a:pt x="1289" y="371"/>
                      </a:lnTo>
                      <a:lnTo>
                        <a:pt x="1286" y="352"/>
                      </a:lnTo>
                      <a:lnTo>
                        <a:pt x="1282" y="333"/>
                      </a:lnTo>
                      <a:lnTo>
                        <a:pt x="1279" y="314"/>
                      </a:lnTo>
                      <a:lnTo>
                        <a:pt x="1275" y="296"/>
                      </a:lnTo>
                      <a:lnTo>
                        <a:pt x="1271" y="277"/>
                      </a:lnTo>
                      <a:lnTo>
                        <a:pt x="1267" y="258"/>
                      </a:lnTo>
                      <a:lnTo>
                        <a:pt x="1264" y="240"/>
                      </a:lnTo>
                      <a:lnTo>
                        <a:pt x="1259" y="220"/>
                      </a:lnTo>
                      <a:lnTo>
                        <a:pt x="1256" y="201"/>
                      </a:lnTo>
                      <a:lnTo>
                        <a:pt x="1253" y="182"/>
                      </a:lnTo>
                      <a:lnTo>
                        <a:pt x="1241" y="186"/>
                      </a:lnTo>
                      <a:lnTo>
                        <a:pt x="1227" y="189"/>
                      </a:lnTo>
                      <a:lnTo>
                        <a:pt x="1215" y="193"/>
                      </a:lnTo>
                      <a:lnTo>
                        <a:pt x="1202" y="196"/>
                      </a:lnTo>
                      <a:lnTo>
                        <a:pt x="1190" y="198"/>
                      </a:lnTo>
                      <a:lnTo>
                        <a:pt x="1179" y="201"/>
                      </a:lnTo>
                      <a:lnTo>
                        <a:pt x="1166" y="203"/>
                      </a:lnTo>
                      <a:lnTo>
                        <a:pt x="1155" y="206"/>
                      </a:lnTo>
                      <a:lnTo>
                        <a:pt x="1142" y="208"/>
                      </a:lnTo>
                      <a:lnTo>
                        <a:pt x="1131" y="210"/>
                      </a:lnTo>
                      <a:lnTo>
                        <a:pt x="1119" y="211"/>
                      </a:lnTo>
                      <a:lnTo>
                        <a:pt x="1107" y="213"/>
                      </a:lnTo>
                      <a:lnTo>
                        <a:pt x="1096" y="215"/>
                      </a:lnTo>
                      <a:lnTo>
                        <a:pt x="1083" y="217"/>
                      </a:lnTo>
                      <a:lnTo>
                        <a:pt x="1072" y="219"/>
                      </a:lnTo>
                      <a:lnTo>
                        <a:pt x="1060" y="221"/>
                      </a:lnTo>
                      <a:lnTo>
                        <a:pt x="1064" y="239"/>
                      </a:lnTo>
                      <a:lnTo>
                        <a:pt x="1068" y="257"/>
                      </a:lnTo>
                      <a:lnTo>
                        <a:pt x="1071" y="275"/>
                      </a:lnTo>
                      <a:lnTo>
                        <a:pt x="1075" y="293"/>
                      </a:lnTo>
                      <a:lnTo>
                        <a:pt x="1079" y="310"/>
                      </a:lnTo>
                      <a:lnTo>
                        <a:pt x="1083" y="329"/>
                      </a:lnTo>
                      <a:lnTo>
                        <a:pt x="1087" y="347"/>
                      </a:lnTo>
                      <a:lnTo>
                        <a:pt x="1091" y="364"/>
                      </a:lnTo>
                      <a:lnTo>
                        <a:pt x="1095" y="383"/>
                      </a:lnTo>
                      <a:lnTo>
                        <a:pt x="1099" y="401"/>
                      </a:lnTo>
                      <a:lnTo>
                        <a:pt x="1102" y="419"/>
                      </a:lnTo>
                      <a:lnTo>
                        <a:pt x="1106" y="437"/>
                      </a:lnTo>
                      <a:lnTo>
                        <a:pt x="1110" y="455"/>
                      </a:lnTo>
                      <a:lnTo>
                        <a:pt x="1115" y="472"/>
                      </a:lnTo>
                      <a:lnTo>
                        <a:pt x="1118" y="491"/>
                      </a:lnTo>
                      <a:lnTo>
                        <a:pt x="1122" y="509"/>
                      </a:lnTo>
                      <a:lnTo>
                        <a:pt x="1097" y="513"/>
                      </a:lnTo>
                      <a:lnTo>
                        <a:pt x="1072" y="517"/>
                      </a:lnTo>
                      <a:lnTo>
                        <a:pt x="1047" y="520"/>
                      </a:lnTo>
                      <a:lnTo>
                        <a:pt x="1022" y="524"/>
                      </a:lnTo>
                      <a:lnTo>
                        <a:pt x="998" y="528"/>
                      </a:lnTo>
                      <a:lnTo>
                        <a:pt x="973" y="532"/>
                      </a:lnTo>
                      <a:lnTo>
                        <a:pt x="948" y="535"/>
                      </a:lnTo>
                      <a:lnTo>
                        <a:pt x="923" y="540"/>
                      </a:lnTo>
                      <a:lnTo>
                        <a:pt x="898" y="544"/>
                      </a:lnTo>
                      <a:lnTo>
                        <a:pt x="873" y="548"/>
                      </a:lnTo>
                      <a:lnTo>
                        <a:pt x="849" y="551"/>
                      </a:lnTo>
                      <a:lnTo>
                        <a:pt x="824" y="555"/>
                      </a:lnTo>
                      <a:lnTo>
                        <a:pt x="799" y="559"/>
                      </a:lnTo>
                      <a:lnTo>
                        <a:pt x="773" y="564"/>
                      </a:lnTo>
                      <a:lnTo>
                        <a:pt x="748" y="568"/>
                      </a:lnTo>
                      <a:lnTo>
                        <a:pt x="723" y="571"/>
                      </a:lnTo>
                      <a:lnTo>
                        <a:pt x="698" y="575"/>
                      </a:lnTo>
                      <a:lnTo>
                        <a:pt x="674" y="579"/>
                      </a:lnTo>
                      <a:lnTo>
                        <a:pt x="649" y="583"/>
                      </a:lnTo>
                      <a:lnTo>
                        <a:pt x="624" y="586"/>
                      </a:lnTo>
                      <a:lnTo>
                        <a:pt x="599" y="590"/>
                      </a:lnTo>
                      <a:lnTo>
                        <a:pt x="574" y="595"/>
                      </a:lnTo>
                      <a:lnTo>
                        <a:pt x="548" y="599"/>
                      </a:lnTo>
                      <a:lnTo>
                        <a:pt x="524" y="602"/>
                      </a:lnTo>
                      <a:lnTo>
                        <a:pt x="499" y="606"/>
                      </a:lnTo>
                      <a:lnTo>
                        <a:pt x="474" y="610"/>
                      </a:lnTo>
                      <a:lnTo>
                        <a:pt x="449" y="614"/>
                      </a:lnTo>
                      <a:lnTo>
                        <a:pt x="424" y="617"/>
                      </a:lnTo>
                      <a:lnTo>
                        <a:pt x="399" y="622"/>
                      </a:lnTo>
                      <a:lnTo>
                        <a:pt x="373" y="626"/>
                      </a:lnTo>
                      <a:lnTo>
                        <a:pt x="349" y="629"/>
                      </a:lnTo>
                      <a:lnTo>
                        <a:pt x="324" y="633"/>
                      </a:lnTo>
                      <a:lnTo>
                        <a:pt x="316" y="613"/>
                      </a:lnTo>
                      <a:lnTo>
                        <a:pt x="306" y="594"/>
                      </a:lnTo>
                      <a:lnTo>
                        <a:pt x="298" y="574"/>
                      </a:lnTo>
                      <a:lnTo>
                        <a:pt x="290" y="553"/>
                      </a:lnTo>
                      <a:lnTo>
                        <a:pt x="280" y="533"/>
                      </a:lnTo>
                      <a:lnTo>
                        <a:pt x="272" y="514"/>
                      </a:lnTo>
                      <a:lnTo>
                        <a:pt x="264" y="494"/>
                      </a:lnTo>
                      <a:lnTo>
                        <a:pt x="254" y="473"/>
                      </a:lnTo>
                      <a:lnTo>
                        <a:pt x="246" y="454"/>
                      </a:lnTo>
                      <a:lnTo>
                        <a:pt x="238" y="434"/>
                      </a:lnTo>
                      <a:lnTo>
                        <a:pt x="229" y="414"/>
                      </a:lnTo>
                      <a:lnTo>
                        <a:pt x="220" y="394"/>
                      </a:lnTo>
                      <a:lnTo>
                        <a:pt x="211" y="374"/>
                      </a:lnTo>
                      <a:lnTo>
                        <a:pt x="203" y="354"/>
                      </a:lnTo>
                      <a:lnTo>
                        <a:pt x="193" y="334"/>
                      </a:lnTo>
                      <a:lnTo>
                        <a:pt x="185" y="314"/>
                      </a:lnTo>
                      <a:lnTo>
                        <a:pt x="174" y="317"/>
                      </a:lnTo>
                      <a:lnTo>
                        <a:pt x="162" y="319"/>
                      </a:lnTo>
                      <a:lnTo>
                        <a:pt x="151" y="321"/>
                      </a:lnTo>
                      <a:lnTo>
                        <a:pt x="140" y="322"/>
                      </a:lnTo>
                      <a:lnTo>
                        <a:pt x="128" y="323"/>
                      </a:lnTo>
                      <a:lnTo>
                        <a:pt x="118" y="324"/>
                      </a:lnTo>
                      <a:lnTo>
                        <a:pt x="106" y="325"/>
                      </a:lnTo>
                      <a:lnTo>
                        <a:pt x="95" y="326"/>
                      </a:lnTo>
                      <a:lnTo>
                        <a:pt x="84" y="328"/>
                      </a:lnTo>
                      <a:lnTo>
                        <a:pt x="72" y="330"/>
                      </a:lnTo>
                      <a:lnTo>
                        <a:pt x="61" y="332"/>
                      </a:lnTo>
                      <a:lnTo>
                        <a:pt x="50" y="336"/>
                      </a:lnTo>
                      <a:lnTo>
                        <a:pt x="37" y="340"/>
                      </a:lnTo>
                      <a:lnTo>
                        <a:pt x="25" y="346"/>
                      </a:lnTo>
                      <a:lnTo>
                        <a:pt x="12" y="352"/>
                      </a:lnTo>
                      <a:lnTo>
                        <a:pt x="0" y="360"/>
                      </a:lnTo>
                      <a:lnTo>
                        <a:pt x="1" y="387"/>
                      </a:lnTo>
                      <a:lnTo>
                        <a:pt x="4" y="414"/>
                      </a:lnTo>
                      <a:lnTo>
                        <a:pt x="8" y="441"/>
                      </a:lnTo>
                      <a:lnTo>
                        <a:pt x="14" y="468"/>
                      </a:lnTo>
                      <a:lnTo>
                        <a:pt x="22" y="496"/>
                      </a:lnTo>
                      <a:lnTo>
                        <a:pt x="30" y="524"/>
                      </a:lnTo>
                      <a:lnTo>
                        <a:pt x="39" y="552"/>
                      </a:lnTo>
                      <a:lnTo>
                        <a:pt x="50" y="580"/>
                      </a:lnTo>
                      <a:lnTo>
                        <a:pt x="60" y="608"/>
                      </a:lnTo>
                      <a:lnTo>
                        <a:pt x="70" y="636"/>
                      </a:lnTo>
                      <a:lnTo>
                        <a:pt x="82" y="664"/>
                      </a:lnTo>
                      <a:lnTo>
                        <a:pt x="92" y="692"/>
                      </a:lnTo>
                      <a:lnTo>
                        <a:pt x="102" y="720"/>
                      </a:lnTo>
                      <a:lnTo>
                        <a:pt x="113" y="748"/>
                      </a:lnTo>
                      <a:lnTo>
                        <a:pt x="122" y="776"/>
                      </a:lnTo>
                      <a:lnTo>
                        <a:pt x="130" y="804"/>
                      </a:lnTo>
                      <a:lnTo>
                        <a:pt x="194" y="802"/>
                      </a:lnTo>
                      <a:lnTo>
                        <a:pt x="259" y="800"/>
                      </a:lnTo>
                      <a:lnTo>
                        <a:pt x="324" y="798"/>
                      </a:lnTo>
                      <a:lnTo>
                        <a:pt x="388" y="796"/>
                      </a:lnTo>
                      <a:lnTo>
                        <a:pt x="452" y="795"/>
                      </a:lnTo>
                      <a:lnTo>
                        <a:pt x="516" y="793"/>
                      </a:lnTo>
                      <a:lnTo>
                        <a:pt x="580" y="791"/>
                      </a:lnTo>
                      <a:lnTo>
                        <a:pt x="646" y="789"/>
                      </a:lnTo>
                      <a:lnTo>
                        <a:pt x="710" y="787"/>
                      </a:lnTo>
                      <a:lnTo>
                        <a:pt x="774" y="785"/>
                      </a:lnTo>
                      <a:lnTo>
                        <a:pt x="838" y="782"/>
                      </a:lnTo>
                      <a:lnTo>
                        <a:pt x="902" y="780"/>
                      </a:lnTo>
                      <a:lnTo>
                        <a:pt x="967" y="779"/>
                      </a:lnTo>
                      <a:lnTo>
                        <a:pt x="1032" y="777"/>
                      </a:lnTo>
                      <a:lnTo>
                        <a:pt x="1096" y="775"/>
                      </a:lnTo>
                      <a:lnTo>
                        <a:pt x="1160" y="773"/>
                      </a:lnTo>
                      <a:lnTo>
                        <a:pt x="1224" y="771"/>
                      </a:lnTo>
                      <a:lnTo>
                        <a:pt x="1288" y="769"/>
                      </a:lnTo>
                      <a:lnTo>
                        <a:pt x="1353" y="767"/>
                      </a:lnTo>
                      <a:lnTo>
                        <a:pt x="1417" y="765"/>
                      </a:lnTo>
                      <a:lnTo>
                        <a:pt x="1482" y="764"/>
                      </a:lnTo>
                      <a:lnTo>
                        <a:pt x="1546" y="762"/>
                      </a:lnTo>
                      <a:lnTo>
                        <a:pt x="1610" y="760"/>
                      </a:lnTo>
                      <a:lnTo>
                        <a:pt x="1674" y="758"/>
                      </a:lnTo>
                      <a:lnTo>
                        <a:pt x="1739" y="755"/>
                      </a:lnTo>
                      <a:lnTo>
                        <a:pt x="1803" y="753"/>
                      </a:lnTo>
                      <a:lnTo>
                        <a:pt x="1867" y="751"/>
                      </a:lnTo>
                      <a:lnTo>
                        <a:pt x="1931" y="749"/>
                      </a:lnTo>
                      <a:lnTo>
                        <a:pt x="1996" y="748"/>
                      </a:lnTo>
                      <a:lnTo>
                        <a:pt x="2060" y="746"/>
                      </a:lnTo>
                      <a:lnTo>
                        <a:pt x="2125" y="744"/>
                      </a:lnTo>
                      <a:lnTo>
                        <a:pt x="2189" y="742"/>
                      </a:lnTo>
                      <a:lnTo>
                        <a:pt x="2203" y="735"/>
                      </a:lnTo>
                      <a:lnTo>
                        <a:pt x="2219" y="729"/>
                      </a:lnTo>
                      <a:lnTo>
                        <a:pt x="2233" y="721"/>
                      </a:lnTo>
                      <a:lnTo>
                        <a:pt x="2249" y="714"/>
                      </a:lnTo>
                      <a:lnTo>
                        <a:pt x="2263" y="708"/>
                      </a:lnTo>
                      <a:lnTo>
                        <a:pt x="2279" y="700"/>
                      </a:lnTo>
                      <a:lnTo>
                        <a:pt x="2293" y="694"/>
                      </a:lnTo>
                      <a:lnTo>
                        <a:pt x="2309" y="687"/>
                      </a:lnTo>
                      <a:lnTo>
                        <a:pt x="2324" y="681"/>
                      </a:lnTo>
                      <a:lnTo>
                        <a:pt x="2339" y="674"/>
                      </a:lnTo>
                      <a:lnTo>
                        <a:pt x="2354" y="667"/>
                      </a:lnTo>
                      <a:lnTo>
                        <a:pt x="2369" y="660"/>
                      </a:lnTo>
                      <a:lnTo>
                        <a:pt x="2384" y="654"/>
                      </a:lnTo>
                      <a:lnTo>
                        <a:pt x="2399" y="647"/>
                      </a:lnTo>
                      <a:lnTo>
                        <a:pt x="2414" y="640"/>
                      </a:lnTo>
                      <a:lnTo>
                        <a:pt x="2429" y="633"/>
                      </a:lnTo>
                      <a:close/>
                    </a:path>
                  </a:pathLst>
                </a:custGeom>
                <a:solidFill>
                  <a:srgbClr val="C491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41" name="Freeform 1557"/>
                <p:cNvSpPr>
                  <a:spLocks/>
                </p:cNvSpPr>
                <p:nvPr/>
              </p:nvSpPr>
              <p:spPr bwMode="auto">
                <a:xfrm>
                  <a:off x="755" y="1866"/>
                  <a:ext cx="19" cy="91"/>
                </a:xfrm>
                <a:custGeom>
                  <a:avLst/>
                  <a:gdLst>
                    <a:gd name="T0" fmla="*/ 7 w 136"/>
                    <a:gd name="T1" fmla="*/ 12 h 638"/>
                    <a:gd name="T2" fmla="*/ 0 w 136"/>
                    <a:gd name="T3" fmla="*/ 7 h 638"/>
                    <a:gd name="T4" fmla="*/ 8 w 136"/>
                    <a:gd name="T5" fmla="*/ 48 h 638"/>
                    <a:gd name="T6" fmla="*/ 16 w 136"/>
                    <a:gd name="T7" fmla="*/ 88 h 638"/>
                    <a:gd name="T8" fmla="*/ 23 w 136"/>
                    <a:gd name="T9" fmla="*/ 128 h 638"/>
                    <a:gd name="T10" fmla="*/ 32 w 136"/>
                    <a:gd name="T11" fmla="*/ 167 h 638"/>
                    <a:gd name="T12" fmla="*/ 39 w 136"/>
                    <a:gd name="T13" fmla="*/ 206 h 638"/>
                    <a:gd name="T14" fmla="*/ 47 w 136"/>
                    <a:gd name="T15" fmla="*/ 246 h 638"/>
                    <a:gd name="T16" fmla="*/ 54 w 136"/>
                    <a:gd name="T17" fmla="*/ 284 h 638"/>
                    <a:gd name="T18" fmla="*/ 62 w 136"/>
                    <a:gd name="T19" fmla="*/ 323 h 638"/>
                    <a:gd name="T20" fmla="*/ 70 w 136"/>
                    <a:gd name="T21" fmla="*/ 362 h 638"/>
                    <a:gd name="T22" fmla="*/ 77 w 136"/>
                    <a:gd name="T23" fmla="*/ 400 h 638"/>
                    <a:gd name="T24" fmla="*/ 84 w 136"/>
                    <a:gd name="T25" fmla="*/ 439 h 638"/>
                    <a:gd name="T26" fmla="*/ 93 w 136"/>
                    <a:gd name="T27" fmla="*/ 478 h 638"/>
                    <a:gd name="T28" fmla="*/ 100 w 136"/>
                    <a:gd name="T29" fmla="*/ 518 h 638"/>
                    <a:gd name="T30" fmla="*/ 108 w 136"/>
                    <a:gd name="T31" fmla="*/ 557 h 638"/>
                    <a:gd name="T32" fmla="*/ 115 w 136"/>
                    <a:gd name="T33" fmla="*/ 598 h 638"/>
                    <a:gd name="T34" fmla="*/ 124 w 136"/>
                    <a:gd name="T35" fmla="*/ 638 h 638"/>
                    <a:gd name="T36" fmla="*/ 136 w 136"/>
                    <a:gd name="T37" fmla="*/ 636 h 638"/>
                    <a:gd name="T38" fmla="*/ 128 w 136"/>
                    <a:gd name="T39" fmla="*/ 596 h 638"/>
                    <a:gd name="T40" fmla="*/ 121 w 136"/>
                    <a:gd name="T41" fmla="*/ 555 h 638"/>
                    <a:gd name="T42" fmla="*/ 112 w 136"/>
                    <a:gd name="T43" fmla="*/ 516 h 638"/>
                    <a:gd name="T44" fmla="*/ 105 w 136"/>
                    <a:gd name="T45" fmla="*/ 476 h 638"/>
                    <a:gd name="T46" fmla="*/ 97 w 136"/>
                    <a:gd name="T47" fmla="*/ 437 h 638"/>
                    <a:gd name="T48" fmla="*/ 90 w 136"/>
                    <a:gd name="T49" fmla="*/ 398 h 638"/>
                    <a:gd name="T50" fmla="*/ 82 w 136"/>
                    <a:gd name="T51" fmla="*/ 360 h 638"/>
                    <a:gd name="T52" fmla="*/ 74 w 136"/>
                    <a:gd name="T53" fmla="*/ 321 h 638"/>
                    <a:gd name="T54" fmla="*/ 67 w 136"/>
                    <a:gd name="T55" fmla="*/ 282 h 638"/>
                    <a:gd name="T56" fmla="*/ 60 w 136"/>
                    <a:gd name="T57" fmla="*/ 244 h 638"/>
                    <a:gd name="T58" fmla="*/ 51 w 136"/>
                    <a:gd name="T59" fmla="*/ 204 h 638"/>
                    <a:gd name="T60" fmla="*/ 44 w 136"/>
                    <a:gd name="T61" fmla="*/ 165 h 638"/>
                    <a:gd name="T62" fmla="*/ 36 w 136"/>
                    <a:gd name="T63" fmla="*/ 125 h 638"/>
                    <a:gd name="T64" fmla="*/ 28 w 136"/>
                    <a:gd name="T65" fmla="*/ 86 h 638"/>
                    <a:gd name="T66" fmla="*/ 20 w 136"/>
                    <a:gd name="T67" fmla="*/ 46 h 638"/>
                    <a:gd name="T68" fmla="*/ 12 w 136"/>
                    <a:gd name="T69" fmla="*/ 5 h 638"/>
                    <a:gd name="T70" fmla="*/ 5 w 136"/>
                    <a:gd name="T71" fmla="*/ 0 h 638"/>
                    <a:gd name="T72" fmla="*/ 12 w 136"/>
                    <a:gd name="T73" fmla="*/ 5 h 638"/>
                    <a:gd name="T74" fmla="*/ 10 w 136"/>
                    <a:gd name="T75" fmla="*/ 1 h 638"/>
                    <a:gd name="T76" fmla="*/ 5 w 136"/>
                    <a:gd name="T77" fmla="*/ 0 h 638"/>
                    <a:gd name="T78" fmla="*/ 1 w 136"/>
                    <a:gd name="T79" fmla="*/ 2 h 638"/>
                    <a:gd name="T80" fmla="*/ 0 w 136"/>
                    <a:gd name="T81" fmla="*/ 7 h 638"/>
                    <a:gd name="T82" fmla="*/ 7 w 136"/>
                    <a:gd name="T83" fmla="*/ 12 h 6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36" h="638">
                      <a:moveTo>
                        <a:pt x="7" y="12"/>
                      </a:moveTo>
                      <a:lnTo>
                        <a:pt x="0" y="7"/>
                      </a:lnTo>
                      <a:lnTo>
                        <a:pt x="8" y="48"/>
                      </a:lnTo>
                      <a:lnTo>
                        <a:pt x="16" y="88"/>
                      </a:lnTo>
                      <a:lnTo>
                        <a:pt x="23" y="128"/>
                      </a:lnTo>
                      <a:lnTo>
                        <a:pt x="32" y="167"/>
                      </a:lnTo>
                      <a:lnTo>
                        <a:pt x="39" y="206"/>
                      </a:lnTo>
                      <a:lnTo>
                        <a:pt x="47" y="246"/>
                      </a:lnTo>
                      <a:lnTo>
                        <a:pt x="54" y="284"/>
                      </a:lnTo>
                      <a:lnTo>
                        <a:pt x="62" y="323"/>
                      </a:lnTo>
                      <a:lnTo>
                        <a:pt x="70" y="362"/>
                      </a:lnTo>
                      <a:lnTo>
                        <a:pt x="77" y="400"/>
                      </a:lnTo>
                      <a:lnTo>
                        <a:pt x="84" y="439"/>
                      </a:lnTo>
                      <a:lnTo>
                        <a:pt x="93" y="478"/>
                      </a:lnTo>
                      <a:lnTo>
                        <a:pt x="100" y="518"/>
                      </a:lnTo>
                      <a:lnTo>
                        <a:pt x="108" y="557"/>
                      </a:lnTo>
                      <a:lnTo>
                        <a:pt x="115" y="598"/>
                      </a:lnTo>
                      <a:lnTo>
                        <a:pt x="124" y="638"/>
                      </a:lnTo>
                      <a:lnTo>
                        <a:pt x="136" y="636"/>
                      </a:lnTo>
                      <a:lnTo>
                        <a:pt x="128" y="596"/>
                      </a:lnTo>
                      <a:lnTo>
                        <a:pt x="121" y="555"/>
                      </a:lnTo>
                      <a:lnTo>
                        <a:pt x="112" y="516"/>
                      </a:lnTo>
                      <a:lnTo>
                        <a:pt x="105" y="476"/>
                      </a:lnTo>
                      <a:lnTo>
                        <a:pt x="97" y="437"/>
                      </a:lnTo>
                      <a:lnTo>
                        <a:pt x="90" y="398"/>
                      </a:lnTo>
                      <a:lnTo>
                        <a:pt x="82" y="360"/>
                      </a:lnTo>
                      <a:lnTo>
                        <a:pt x="74" y="321"/>
                      </a:lnTo>
                      <a:lnTo>
                        <a:pt x="67" y="282"/>
                      </a:lnTo>
                      <a:lnTo>
                        <a:pt x="60" y="244"/>
                      </a:lnTo>
                      <a:lnTo>
                        <a:pt x="51" y="204"/>
                      </a:lnTo>
                      <a:lnTo>
                        <a:pt x="44" y="165"/>
                      </a:lnTo>
                      <a:lnTo>
                        <a:pt x="36" y="125"/>
                      </a:lnTo>
                      <a:lnTo>
                        <a:pt x="28" y="86"/>
                      </a:lnTo>
                      <a:lnTo>
                        <a:pt x="20" y="46"/>
                      </a:lnTo>
                      <a:lnTo>
                        <a:pt x="12" y="5"/>
                      </a:lnTo>
                      <a:lnTo>
                        <a:pt x="5" y="0"/>
                      </a:lnTo>
                      <a:lnTo>
                        <a:pt x="12" y="5"/>
                      </a:lnTo>
                      <a:lnTo>
                        <a:pt x="10" y="1"/>
                      </a:lnTo>
                      <a:lnTo>
                        <a:pt x="5" y="0"/>
                      </a:lnTo>
                      <a:lnTo>
                        <a:pt x="1" y="2"/>
                      </a:lnTo>
                      <a:lnTo>
                        <a:pt x="0" y="7"/>
                      </a:lnTo>
                      <a:lnTo>
                        <a:pt x="7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42" name="Freeform 1558"/>
                <p:cNvSpPr>
                  <a:spLocks/>
                </p:cNvSpPr>
                <p:nvPr/>
              </p:nvSpPr>
              <p:spPr bwMode="auto">
                <a:xfrm>
                  <a:off x="720" y="1866"/>
                  <a:ext cx="36" cy="4"/>
                </a:xfrm>
                <a:custGeom>
                  <a:avLst/>
                  <a:gdLst>
                    <a:gd name="T0" fmla="*/ 13 w 247"/>
                    <a:gd name="T1" fmla="*/ 24 h 31"/>
                    <a:gd name="T2" fmla="*/ 10 w 247"/>
                    <a:gd name="T3" fmla="*/ 30 h 31"/>
                    <a:gd name="T4" fmla="*/ 23 w 247"/>
                    <a:gd name="T5" fmla="*/ 25 h 31"/>
                    <a:gd name="T6" fmla="*/ 38 w 247"/>
                    <a:gd name="T7" fmla="*/ 20 h 31"/>
                    <a:gd name="T8" fmla="*/ 52 w 247"/>
                    <a:gd name="T9" fmla="*/ 16 h 31"/>
                    <a:gd name="T10" fmla="*/ 67 w 247"/>
                    <a:gd name="T11" fmla="*/ 13 h 31"/>
                    <a:gd name="T12" fmla="*/ 81 w 247"/>
                    <a:gd name="T13" fmla="*/ 12 h 31"/>
                    <a:gd name="T14" fmla="*/ 97 w 247"/>
                    <a:gd name="T15" fmla="*/ 12 h 31"/>
                    <a:gd name="T16" fmla="*/ 111 w 247"/>
                    <a:gd name="T17" fmla="*/ 12 h 31"/>
                    <a:gd name="T18" fmla="*/ 127 w 247"/>
                    <a:gd name="T19" fmla="*/ 13 h 31"/>
                    <a:gd name="T20" fmla="*/ 142 w 247"/>
                    <a:gd name="T21" fmla="*/ 14 h 31"/>
                    <a:gd name="T22" fmla="*/ 157 w 247"/>
                    <a:gd name="T23" fmla="*/ 15 h 31"/>
                    <a:gd name="T24" fmla="*/ 172 w 247"/>
                    <a:gd name="T25" fmla="*/ 16 h 31"/>
                    <a:gd name="T26" fmla="*/ 187 w 247"/>
                    <a:gd name="T27" fmla="*/ 17 h 31"/>
                    <a:gd name="T28" fmla="*/ 202 w 247"/>
                    <a:gd name="T29" fmla="*/ 17 h 31"/>
                    <a:gd name="T30" fmla="*/ 217 w 247"/>
                    <a:gd name="T31" fmla="*/ 17 h 31"/>
                    <a:gd name="T32" fmla="*/ 232 w 247"/>
                    <a:gd name="T33" fmla="*/ 16 h 31"/>
                    <a:gd name="T34" fmla="*/ 247 w 247"/>
                    <a:gd name="T35" fmla="*/ 14 h 31"/>
                    <a:gd name="T36" fmla="*/ 245 w 247"/>
                    <a:gd name="T37" fmla="*/ 2 h 31"/>
                    <a:gd name="T38" fmla="*/ 230 w 247"/>
                    <a:gd name="T39" fmla="*/ 4 h 31"/>
                    <a:gd name="T40" fmla="*/ 217 w 247"/>
                    <a:gd name="T41" fmla="*/ 5 h 31"/>
                    <a:gd name="T42" fmla="*/ 202 w 247"/>
                    <a:gd name="T43" fmla="*/ 5 h 31"/>
                    <a:gd name="T44" fmla="*/ 187 w 247"/>
                    <a:gd name="T45" fmla="*/ 5 h 31"/>
                    <a:gd name="T46" fmla="*/ 172 w 247"/>
                    <a:gd name="T47" fmla="*/ 4 h 31"/>
                    <a:gd name="T48" fmla="*/ 157 w 247"/>
                    <a:gd name="T49" fmla="*/ 3 h 31"/>
                    <a:gd name="T50" fmla="*/ 142 w 247"/>
                    <a:gd name="T51" fmla="*/ 2 h 31"/>
                    <a:gd name="T52" fmla="*/ 127 w 247"/>
                    <a:gd name="T53" fmla="*/ 1 h 31"/>
                    <a:gd name="T54" fmla="*/ 111 w 247"/>
                    <a:gd name="T55" fmla="*/ 0 h 31"/>
                    <a:gd name="T56" fmla="*/ 97 w 247"/>
                    <a:gd name="T57" fmla="*/ 0 h 31"/>
                    <a:gd name="T58" fmla="*/ 81 w 247"/>
                    <a:gd name="T59" fmla="*/ 0 h 31"/>
                    <a:gd name="T60" fmla="*/ 65 w 247"/>
                    <a:gd name="T61" fmla="*/ 1 h 31"/>
                    <a:gd name="T62" fmla="*/ 50 w 247"/>
                    <a:gd name="T63" fmla="*/ 4 h 31"/>
                    <a:gd name="T64" fmla="*/ 34 w 247"/>
                    <a:gd name="T65" fmla="*/ 7 h 31"/>
                    <a:gd name="T66" fmla="*/ 19 w 247"/>
                    <a:gd name="T67" fmla="*/ 12 h 31"/>
                    <a:gd name="T68" fmla="*/ 4 w 247"/>
                    <a:gd name="T69" fmla="*/ 20 h 31"/>
                    <a:gd name="T70" fmla="*/ 0 w 247"/>
                    <a:gd name="T71" fmla="*/ 26 h 31"/>
                    <a:gd name="T72" fmla="*/ 4 w 247"/>
                    <a:gd name="T73" fmla="*/ 20 h 31"/>
                    <a:gd name="T74" fmla="*/ 1 w 247"/>
                    <a:gd name="T75" fmla="*/ 24 h 31"/>
                    <a:gd name="T76" fmla="*/ 3 w 247"/>
                    <a:gd name="T77" fmla="*/ 28 h 31"/>
                    <a:gd name="T78" fmla="*/ 6 w 247"/>
                    <a:gd name="T79" fmla="*/ 31 h 31"/>
                    <a:gd name="T80" fmla="*/ 10 w 247"/>
                    <a:gd name="T81" fmla="*/ 30 h 31"/>
                    <a:gd name="T82" fmla="*/ 13 w 247"/>
                    <a:gd name="T83" fmla="*/ 2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47" h="31">
                      <a:moveTo>
                        <a:pt x="13" y="24"/>
                      </a:moveTo>
                      <a:lnTo>
                        <a:pt x="10" y="30"/>
                      </a:lnTo>
                      <a:lnTo>
                        <a:pt x="23" y="25"/>
                      </a:lnTo>
                      <a:lnTo>
                        <a:pt x="38" y="20"/>
                      </a:lnTo>
                      <a:lnTo>
                        <a:pt x="52" y="16"/>
                      </a:lnTo>
                      <a:lnTo>
                        <a:pt x="67" y="13"/>
                      </a:lnTo>
                      <a:lnTo>
                        <a:pt x="81" y="12"/>
                      </a:lnTo>
                      <a:lnTo>
                        <a:pt x="97" y="12"/>
                      </a:lnTo>
                      <a:lnTo>
                        <a:pt x="111" y="12"/>
                      </a:lnTo>
                      <a:lnTo>
                        <a:pt x="127" y="13"/>
                      </a:lnTo>
                      <a:lnTo>
                        <a:pt x="142" y="14"/>
                      </a:lnTo>
                      <a:lnTo>
                        <a:pt x="157" y="15"/>
                      </a:lnTo>
                      <a:lnTo>
                        <a:pt x="172" y="16"/>
                      </a:lnTo>
                      <a:lnTo>
                        <a:pt x="187" y="17"/>
                      </a:lnTo>
                      <a:lnTo>
                        <a:pt x="202" y="17"/>
                      </a:lnTo>
                      <a:lnTo>
                        <a:pt x="217" y="17"/>
                      </a:lnTo>
                      <a:lnTo>
                        <a:pt x="232" y="16"/>
                      </a:lnTo>
                      <a:lnTo>
                        <a:pt x="247" y="14"/>
                      </a:lnTo>
                      <a:lnTo>
                        <a:pt x="245" y="2"/>
                      </a:lnTo>
                      <a:lnTo>
                        <a:pt x="230" y="4"/>
                      </a:lnTo>
                      <a:lnTo>
                        <a:pt x="217" y="5"/>
                      </a:lnTo>
                      <a:lnTo>
                        <a:pt x="202" y="5"/>
                      </a:lnTo>
                      <a:lnTo>
                        <a:pt x="187" y="5"/>
                      </a:lnTo>
                      <a:lnTo>
                        <a:pt x="172" y="4"/>
                      </a:lnTo>
                      <a:lnTo>
                        <a:pt x="157" y="3"/>
                      </a:lnTo>
                      <a:lnTo>
                        <a:pt x="142" y="2"/>
                      </a:lnTo>
                      <a:lnTo>
                        <a:pt x="127" y="1"/>
                      </a:lnTo>
                      <a:lnTo>
                        <a:pt x="111" y="0"/>
                      </a:lnTo>
                      <a:lnTo>
                        <a:pt x="97" y="0"/>
                      </a:lnTo>
                      <a:lnTo>
                        <a:pt x="81" y="0"/>
                      </a:lnTo>
                      <a:lnTo>
                        <a:pt x="65" y="1"/>
                      </a:lnTo>
                      <a:lnTo>
                        <a:pt x="50" y="4"/>
                      </a:lnTo>
                      <a:lnTo>
                        <a:pt x="34" y="7"/>
                      </a:lnTo>
                      <a:lnTo>
                        <a:pt x="19" y="12"/>
                      </a:lnTo>
                      <a:lnTo>
                        <a:pt x="4" y="20"/>
                      </a:lnTo>
                      <a:lnTo>
                        <a:pt x="0" y="26"/>
                      </a:lnTo>
                      <a:lnTo>
                        <a:pt x="4" y="20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6" y="31"/>
                      </a:lnTo>
                      <a:lnTo>
                        <a:pt x="10" y="30"/>
                      </a:lnTo>
                      <a:lnTo>
                        <a:pt x="13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43" name="Freeform 1559"/>
                <p:cNvSpPr>
                  <a:spLocks/>
                </p:cNvSpPr>
                <p:nvPr/>
              </p:nvSpPr>
              <p:spPr bwMode="auto">
                <a:xfrm>
                  <a:off x="720" y="1869"/>
                  <a:ext cx="23" cy="91"/>
                </a:xfrm>
                <a:custGeom>
                  <a:avLst/>
                  <a:gdLst>
                    <a:gd name="T0" fmla="*/ 148 w 159"/>
                    <a:gd name="T1" fmla="*/ 636 h 637"/>
                    <a:gd name="T2" fmla="*/ 159 w 159"/>
                    <a:gd name="T3" fmla="*/ 630 h 637"/>
                    <a:gd name="T4" fmla="*/ 149 w 159"/>
                    <a:gd name="T5" fmla="*/ 590 h 637"/>
                    <a:gd name="T6" fmla="*/ 140 w 159"/>
                    <a:gd name="T7" fmla="*/ 551 h 637"/>
                    <a:gd name="T8" fmla="*/ 130 w 159"/>
                    <a:gd name="T9" fmla="*/ 511 h 637"/>
                    <a:gd name="T10" fmla="*/ 120 w 159"/>
                    <a:gd name="T11" fmla="*/ 472 h 637"/>
                    <a:gd name="T12" fmla="*/ 110 w 159"/>
                    <a:gd name="T13" fmla="*/ 431 h 637"/>
                    <a:gd name="T14" fmla="*/ 100 w 159"/>
                    <a:gd name="T15" fmla="*/ 392 h 637"/>
                    <a:gd name="T16" fmla="*/ 89 w 159"/>
                    <a:gd name="T17" fmla="*/ 353 h 637"/>
                    <a:gd name="T18" fmla="*/ 79 w 159"/>
                    <a:gd name="T19" fmla="*/ 314 h 637"/>
                    <a:gd name="T20" fmla="*/ 70 w 159"/>
                    <a:gd name="T21" fmla="*/ 276 h 637"/>
                    <a:gd name="T22" fmla="*/ 59 w 159"/>
                    <a:gd name="T23" fmla="*/ 236 h 637"/>
                    <a:gd name="T24" fmla="*/ 50 w 159"/>
                    <a:gd name="T25" fmla="*/ 197 h 637"/>
                    <a:gd name="T26" fmla="*/ 42 w 159"/>
                    <a:gd name="T27" fmla="*/ 157 h 637"/>
                    <a:gd name="T28" fmla="*/ 34 w 159"/>
                    <a:gd name="T29" fmla="*/ 118 h 637"/>
                    <a:gd name="T30" fmla="*/ 25 w 159"/>
                    <a:gd name="T31" fmla="*/ 79 h 637"/>
                    <a:gd name="T32" fmla="*/ 19 w 159"/>
                    <a:gd name="T33" fmla="*/ 39 h 637"/>
                    <a:gd name="T34" fmla="*/ 13 w 159"/>
                    <a:gd name="T35" fmla="*/ 0 h 637"/>
                    <a:gd name="T36" fmla="*/ 0 w 159"/>
                    <a:gd name="T37" fmla="*/ 2 h 637"/>
                    <a:gd name="T38" fmla="*/ 7 w 159"/>
                    <a:gd name="T39" fmla="*/ 41 h 637"/>
                    <a:gd name="T40" fmla="*/ 13 w 159"/>
                    <a:gd name="T41" fmla="*/ 81 h 637"/>
                    <a:gd name="T42" fmla="*/ 21 w 159"/>
                    <a:gd name="T43" fmla="*/ 120 h 637"/>
                    <a:gd name="T44" fmla="*/ 29 w 159"/>
                    <a:gd name="T45" fmla="*/ 159 h 637"/>
                    <a:gd name="T46" fmla="*/ 38 w 159"/>
                    <a:gd name="T47" fmla="*/ 199 h 637"/>
                    <a:gd name="T48" fmla="*/ 47 w 159"/>
                    <a:gd name="T49" fmla="*/ 238 h 637"/>
                    <a:gd name="T50" fmla="*/ 57 w 159"/>
                    <a:gd name="T51" fmla="*/ 278 h 637"/>
                    <a:gd name="T52" fmla="*/ 67 w 159"/>
                    <a:gd name="T53" fmla="*/ 316 h 637"/>
                    <a:gd name="T54" fmla="*/ 77 w 159"/>
                    <a:gd name="T55" fmla="*/ 357 h 637"/>
                    <a:gd name="T56" fmla="*/ 87 w 159"/>
                    <a:gd name="T57" fmla="*/ 396 h 637"/>
                    <a:gd name="T58" fmla="*/ 98 w 159"/>
                    <a:gd name="T59" fmla="*/ 436 h 637"/>
                    <a:gd name="T60" fmla="*/ 108 w 159"/>
                    <a:gd name="T61" fmla="*/ 474 h 637"/>
                    <a:gd name="T62" fmla="*/ 117 w 159"/>
                    <a:gd name="T63" fmla="*/ 513 h 637"/>
                    <a:gd name="T64" fmla="*/ 128 w 159"/>
                    <a:gd name="T65" fmla="*/ 553 h 637"/>
                    <a:gd name="T66" fmla="*/ 137 w 159"/>
                    <a:gd name="T67" fmla="*/ 592 h 637"/>
                    <a:gd name="T68" fmla="*/ 146 w 159"/>
                    <a:gd name="T69" fmla="*/ 632 h 637"/>
                    <a:gd name="T70" fmla="*/ 157 w 159"/>
                    <a:gd name="T71" fmla="*/ 625 h 637"/>
                    <a:gd name="T72" fmla="*/ 146 w 159"/>
                    <a:gd name="T73" fmla="*/ 632 h 637"/>
                    <a:gd name="T74" fmla="*/ 148 w 159"/>
                    <a:gd name="T75" fmla="*/ 636 h 637"/>
                    <a:gd name="T76" fmla="*/ 154 w 159"/>
                    <a:gd name="T77" fmla="*/ 637 h 637"/>
                    <a:gd name="T78" fmla="*/ 158 w 159"/>
                    <a:gd name="T79" fmla="*/ 635 h 637"/>
                    <a:gd name="T80" fmla="*/ 159 w 159"/>
                    <a:gd name="T81" fmla="*/ 630 h 637"/>
                    <a:gd name="T82" fmla="*/ 148 w 159"/>
                    <a:gd name="T83" fmla="*/ 636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59" h="637">
                      <a:moveTo>
                        <a:pt x="148" y="636"/>
                      </a:moveTo>
                      <a:lnTo>
                        <a:pt x="159" y="630"/>
                      </a:lnTo>
                      <a:lnTo>
                        <a:pt x="149" y="590"/>
                      </a:lnTo>
                      <a:lnTo>
                        <a:pt x="140" y="551"/>
                      </a:lnTo>
                      <a:lnTo>
                        <a:pt x="130" y="511"/>
                      </a:lnTo>
                      <a:lnTo>
                        <a:pt x="120" y="472"/>
                      </a:lnTo>
                      <a:lnTo>
                        <a:pt x="110" y="431"/>
                      </a:lnTo>
                      <a:lnTo>
                        <a:pt x="100" y="392"/>
                      </a:lnTo>
                      <a:lnTo>
                        <a:pt x="89" y="353"/>
                      </a:lnTo>
                      <a:lnTo>
                        <a:pt x="79" y="314"/>
                      </a:lnTo>
                      <a:lnTo>
                        <a:pt x="70" y="276"/>
                      </a:lnTo>
                      <a:lnTo>
                        <a:pt x="59" y="236"/>
                      </a:lnTo>
                      <a:lnTo>
                        <a:pt x="50" y="197"/>
                      </a:lnTo>
                      <a:lnTo>
                        <a:pt x="42" y="157"/>
                      </a:lnTo>
                      <a:lnTo>
                        <a:pt x="34" y="118"/>
                      </a:lnTo>
                      <a:lnTo>
                        <a:pt x="25" y="79"/>
                      </a:lnTo>
                      <a:lnTo>
                        <a:pt x="19" y="39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7" y="41"/>
                      </a:lnTo>
                      <a:lnTo>
                        <a:pt x="13" y="81"/>
                      </a:lnTo>
                      <a:lnTo>
                        <a:pt x="21" y="120"/>
                      </a:lnTo>
                      <a:lnTo>
                        <a:pt x="29" y="159"/>
                      </a:lnTo>
                      <a:lnTo>
                        <a:pt x="38" y="199"/>
                      </a:lnTo>
                      <a:lnTo>
                        <a:pt x="47" y="238"/>
                      </a:lnTo>
                      <a:lnTo>
                        <a:pt x="57" y="278"/>
                      </a:lnTo>
                      <a:lnTo>
                        <a:pt x="67" y="316"/>
                      </a:lnTo>
                      <a:lnTo>
                        <a:pt x="77" y="357"/>
                      </a:lnTo>
                      <a:lnTo>
                        <a:pt x="87" y="396"/>
                      </a:lnTo>
                      <a:lnTo>
                        <a:pt x="98" y="436"/>
                      </a:lnTo>
                      <a:lnTo>
                        <a:pt x="108" y="474"/>
                      </a:lnTo>
                      <a:lnTo>
                        <a:pt x="117" y="513"/>
                      </a:lnTo>
                      <a:lnTo>
                        <a:pt x="128" y="553"/>
                      </a:lnTo>
                      <a:lnTo>
                        <a:pt x="137" y="592"/>
                      </a:lnTo>
                      <a:lnTo>
                        <a:pt x="146" y="632"/>
                      </a:lnTo>
                      <a:lnTo>
                        <a:pt x="157" y="625"/>
                      </a:lnTo>
                      <a:lnTo>
                        <a:pt x="146" y="632"/>
                      </a:lnTo>
                      <a:lnTo>
                        <a:pt x="148" y="636"/>
                      </a:lnTo>
                      <a:lnTo>
                        <a:pt x="154" y="637"/>
                      </a:lnTo>
                      <a:lnTo>
                        <a:pt x="158" y="635"/>
                      </a:lnTo>
                      <a:lnTo>
                        <a:pt x="159" y="630"/>
                      </a:lnTo>
                      <a:lnTo>
                        <a:pt x="148" y="6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44" name="Freeform 1560"/>
                <p:cNvSpPr>
                  <a:spLocks/>
                </p:cNvSpPr>
                <p:nvPr/>
              </p:nvSpPr>
              <p:spPr bwMode="auto">
                <a:xfrm>
                  <a:off x="727" y="1947"/>
                  <a:ext cx="16" cy="13"/>
                </a:xfrm>
                <a:custGeom>
                  <a:avLst/>
                  <a:gdLst>
                    <a:gd name="T0" fmla="*/ 0 w 110"/>
                    <a:gd name="T1" fmla="*/ 7 h 89"/>
                    <a:gd name="T2" fmla="*/ 2 w 110"/>
                    <a:gd name="T3" fmla="*/ 11 h 89"/>
                    <a:gd name="T4" fmla="*/ 14 w 110"/>
                    <a:gd name="T5" fmla="*/ 20 h 89"/>
                    <a:gd name="T6" fmla="*/ 27 w 110"/>
                    <a:gd name="T7" fmla="*/ 31 h 89"/>
                    <a:gd name="T8" fmla="*/ 39 w 110"/>
                    <a:gd name="T9" fmla="*/ 40 h 89"/>
                    <a:gd name="T10" fmla="*/ 52 w 110"/>
                    <a:gd name="T11" fmla="*/ 49 h 89"/>
                    <a:gd name="T12" fmla="*/ 64 w 110"/>
                    <a:gd name="T13" fmla="*/ 60 h 89"/>
                    <a:gd name="T14" fmla="*/ 77 w 110"/>
                    <a:gd name="T15" fmla="*/ 69 h 89"/>
                    <a:gd name="T16" fmla="*/ 89 w 110"/>
                    <a:gd name="T17" fmla="*/ 79 h 89"/>
                    <a:gd name="T18" fmla="*/ 101 w 110"/>
                    <a:gd name="T19" fmla="*/ 89 h 89"/>
                    <a:gd name="T20" fmla="*/ 110 w 110"/>
                    <a:gd name="T21" fmla="*/ 78 h 89"/>
                    <a:gd name="T22" fmla="*/ 97 w 110"/>
                    <a:gd name="T23" fmla="*/ 69 h 89"/>
                    <a:gd name="T24" fmla="*/ 85 w 110"/>
                    <a:gd name="T25" fmla="*/ 59 h 89"/>
                    <a:gd name="T26" fmla="*/ 72 w 110"/>
                    <a:gd name="T27" fmla="*/ 49 h 89"/>
                    <a:gd name="T28" fmla="*/ 60 w 110"/>
                    <a:gd name="T29" fmla="*/ 39 h 89"/>
                    <a:gd name="T30" fmla="*/ 48 w 110"/>
                    <a:gd name="T31" fmla="*/ 30 h 89"/>
                    <a:gd name="T32" fmla="*/ 35 w 110"/>
                    <a:gd name="T33" fmla="*/ 20 h 89"/>
                    <a:gd name="T34" fmla="*/ 23 w 110"/>
                    <a:gd name="T35" fmla="*/ 10 h 89"/>
                    <a:gd name="T36" fmla="*/ 10 w 110"/>
                    <a:gd name="T37" fmla="*/ 1 h 89"/>
                    <a:gd name="T38" fmla="*/ 12 w 110"/>
                    <a:gd name="T39" fmla="*/ 5 h 89"/>
                    <a:gd name="T40" fmla="*/ 10 w 110"/>
                    <a:gd name="T41" fmla="*/ 1 h 89"/>
                    <a:gd name="T42" fmla="*/ 5 w 110"/>
                    <a:gd name="T43" fmla="*/ 0 h 89"/>
                    <a:gd name="T44" fmla="*/ 2 w 110"/>
                    <a:gd name="T45" fmla="*/ 2 h 89"/>
                    <a:gd name="T46" fmla="*/ 0 w 110"/>
                    <a:gd name="T47" fmla="*/ 7 h 89"/>
                    <a:gd name="T48" fmla="*/ 2 w 110"/>
                    <a:gd name="T49" fmla="*/ 11 h 89"/>
                    <a:gd name="T50" fmla="*/ 0 w 110"/>
                    <a:gd name="T51" fmla="*/ 7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0" h="89">
                      <a:moveTo>
                        <a:pt x="0" y="7"/>
                      </a:moveTo>
                      <a:lnTo>
                        <a:pt x="2" y="11"/>
                      </a:lnTo>
                      <a:lnTo>
                        <a:pt x="14" y="20"/>
                      </a:lnTo>
                      <a:lnTo>
                        <a:pt x="27" y="31"/>
                      </a:lnTo>
                      <a:lnTo>
                        <a:pt x="39" y="40"/>
                      </a:lnTo>
                      <a:lnTo>
                        <a:pt x="52" y="49"/>
                      </a:lnTo>
                      <a:lnTo>
                        <a:pt x="64" y="60"/>
                      </a:lnTo>
                      <a:lnTo>
                        <a:pt x="77" y="69"/>
                      </a:lnTo>
                      <a:lnTo>
                        <a:pt x="89" y="79"/>
                      </a:lnTo>
                      <a:lnTo>
                        <a:pt x="101" y="89"/>
                      </a:lnTo>
                      <a:lnTo>
                        <a:pt x="110" y="78"/>
                      </a:lnTo>
                      <a:lnTo>
                        <a:pt x="97" y="69"/>
                      </a:lnTo>
                      <a:lnTo>
                        <a:pt x="85" y="59"/>
                      </a:lnTo>
                      <a:lnTo>
                        <a:pt x="72" y="49"/>
                      </a:lnTo>
                      <a:lnTo>
                        <a:pt x="60" y="39"/>
                      </a:lnTo>
                      <a:lnTo>
                        <a:pt x="48" y="30"/>
                      </a:lnTo>
                      <a:lnTo>
                        <a:pt x="35" y="20"/>
                      </a:lnTo>
                      <a:lnTo>
                        <a:pt x="23" y="10"/>
                      </a:lnTo>
                      <a:lnTo>
                        <a:pt x="10" y="1"/>
                      </a:lnTo>
                      <a:lnTo>
                        <a:pt x="12" y="5"/>
                      </a:lnTo>
                      <a:lnTo>
                        <a:pt x="10" y="1"/>
                      </a:lnTo>
                      <a:lnTo>
                        <a:pt x="5" y="0"/>
                      </a:ln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1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45" name="Freeform 1561"/>
                <p:cNvSpPr>
                  <a:spLocks/>
                </p:cNvSpPr>
                <p:nvPr/>
              </p:nvSpPr>
              <p:spPr bwMode="auto">
                <a:xfrm>
                  <a:off x="717" y="1898"/>
                  <a:ext cx="12" cy="50"/>
                </a:xfrm>
                <a:custGeom>
                  <a:avLst/>
                  <a:gdLst>
                    <a:gd name="T0" fmla="*/ 3 w 82"/>
                    <a:gd name="T1" fmla="*/ 12 h 350"/>
                    <a:gd name="T2" fmla="*/ 0 w 82"/>
                    <a:gd name="T3" fmla="*/ 7 h 350"/>
                    <a:gd name="T4" fmla="*/ 4 w 82"/>
                    <a:gd name="T5" fmla="*/ 29 h 350"/>
                    <a:gd name="T6" fmla="*/ 9 w 82"/>
                    <a:gd name="T7" fmla="*/ 50 h 350"/>
                    <a:gd name="T8" fmla="*/ 13 w 82"/>
                    <a:gd name="T9" fmla="*/ 72 h 350"/>
                    <a:gd name="T10" fmla="*/ 17 w 82"/>
                    <a:gd name="T11" fmla="*/ 94 h 350"/>
                    <a:gd name="T12" fmla="*/ 21 w 82"/>
                    <a:gd name="T13" fmla="*/ 114 h 350"/>
                    <a:gd name="T14" fmla="*/ 27 w 82"/>
                    <a:gd name="T15" fmla="*/ 136 h 350"/>
                    <a:gd name="T16" fmla="*/ 31 w 82"/>
                    <a:gd name="T17" fmla="*/ 158 h 350"/>
                    <a:gd name="T18" fmla="*/ 35 w 82"/>
                    <a:gd name="T19" fmla="*/ 179 h 350"/>
                    <a:gd name="T20" fmla="*/ 39 w 82"/>
                    <a:gd name="T21" fmla="*/ 200 h 350"/>
                    <a:gd name="T22" fmla="*/ 43 w 82"/>
                    <a:gd name="T23" fmla="*/ 222 h 350"/>
                    <a:gd name="T24" fmla="*/ 48 w 82"/>
                    <a:gd name="T25" fmla="*/ 243 h 350"/>
                    <a:gd name="T26" fmla="*/ 52 w 82"/>
                    <a:gd name="T27" fmla="*/ 265 h 350"/>
                    <a:gd name="T28" fmla="*/ 57 w 82"/>
                    <a:gd name="T29" fmla="*/ 285 h 350"/>
                    <a:gd name="T30" fmla="*/ 61 w 82"/>
                    <a:gd name="T31" fmla="*/ 307 h 350"/>
                    <a:gd name="T32" fmla="*/ 66 w 82"/>
                    <a:gd name="T33" fmla="*/ 329 h 350"/>
                    <a:gd name="T34" fmla="*/ 70 w 82"/>
                    <a:gd name="T35" fmla="*/ 350 h 350"/>
                    <a:gd name="T36" fmla="*/ 82 w 82"/>
                    <a:gd name="T37" fmla="*/ 348 h 350"/>
                    <a:gd name="T38" fmla="*/ 78 w 82"/>
                    <a:gd name="T39" fmla="*/ 327 h 350"/>
                    <a:gd name="T40" fmla="*/ 73 w 82"/>
                    <a:gd name="T41" fmla="*/ 305 h 350"/>
                    <a:gd name="T42" fmla="*/ 69 w 82"/>
                    <a:gd name="T43" fmla="*/ 283 h 350"/>
                    <a:gd name="T44" fmla="*/ 65 w 82"/>
                    <a:gd name="T45" fmla="*/ 263 h 350"/>
                    <a:gd name="T46" fmla="*/ 61 w 82"/>
                    <a:gd name="T47" fmla="*/ 241 h 350"/>
                    <a:gd name="T48" fmla="*/ 56 w 82"/>
                    <a:gd name="T49" fmla="*/ 220 h 350"/>
                    <a:gd name="T50" fmla="*/ 51 w 82"/>
                    <a:gd name="T51" fmla="*/ 198 h 350"/>
                    <a:gd name="T52" fmla="*/ 47 w 82"/>
                    <a:gd name="T53" fmla="*/ 177 h 350"/>
                    <a:gd name="T54" fmla="*/ 43 w 82"/>
                    <a:gd name="T55" fmla="*/ 156 h 350"/>
                    <a:gd name="T56" fmla="*/ 39 w 82"/>
                    <a:gd name="T57" fmla="*/ 134 h 350"/>
                    <a:gd name="T58" fmla="*/ 34 w 82"/>
                    <a:gd name="T59" fmla="*/ 112 h 350"/>
                    <a:gd name="T60" fmla="*/ 30 w 82"/>
                    <a:gd name="T61" fmla="*/ 91 h 350"/>
                    <a:gd name="T62" fmla="*/ 26 w 82"/>
                    <a:gd name="T63" fmla="*/ 70 h 350"/>
                    <a:gd name="T64" fmla="*/ 21 w 82"/>
                    <a:gd name="T65" fmla="*/ 48 h 350"/>
                    <a:gd name="T66" fmla="*/ 16 w 82"/>
                    <a:gd name="T67" fmla="*/ 27 h 350"/>
                    <a:gd name="T68" fmla="*/ 12 w 82"/>
                    <a:gd name="T69" fmla="*/ 5 h 350"/>
                    <a:gd name="T70" fmla="*/ 9 w 82"/>
                    <a:gd name="T71" fmla="*/ 1 h 350"/>
                    <a:gd name="T72" fmla="*/ 12 w 82"/>
                    <a:gd name="T73" fmla="*/ 5 h 350"/>
                    <a:gd name="T74" fmla="*/ 10 w 82"/>
                    <a:gd name="T75" fmla="*/ 1 h 350"/>
                    <a:gd name="T76" fmla="*/ 5 w 82"/>
                    <a:gd name="T77" fmla="*/ 0 h 350"/>
                    <a:gd name="T78" fmla="*/ 1 w 82"/>
                    <a:gd name="T79" fmla="*/ 2 h 350"/>
                    <a:gd name="T80" fmla="*/ 0 w 82"/>
                    <a:gd name="T81" fmla="*/ 7 h 350"/>
                    <a:gd name="T82" fmla="*/ 3 w 82"/>
                    <a:gd name="T83" fmla="*/ 12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82" h="350">
                      <a:moveTo>
                        <a:pt x="3" y="12"/>
                      </a:moveTo>
                      <a:lnTo>
                        <a:pt x="0" y="7"/>
                      </a:lnTo>
                      <a:lnTo>
                        <a:pt x="4" y="29"/>
                      </a:lnTo>
                      <a:lnTo>
                        <a:pt x="9" y="50"/>
                      </a:lnTo>
                      <a:lnTo>
                        <a:pt x="13" y="72"/>
                      </a:lnTo>
                      <a:lnTo>
                        <a:pt x="17" y="94"/>
                      </a:lnTo>
                      <a:lnTo>
                        <a:pt x="21" y="114"/>
                      </a:lnTo>
                      <a:lnTo>
                        <a:pt x="27" y="136"/>
                      </a:lnTo>
                      <a:lnTo>
                        <a:pt x="31" y="158"/>
                      </a:lnTo>
                      <a:lnTo>
                        <a:pt x="35" y="179"/>
                      </a:lnTo>
                      <a:lnTo>
                        <a:pt x="39" y="200"/>
                      </a:lnTo>
                      <a:lnTo>
                        <a:pt x="43" y="222"/>
                      </a:lnTo>
                      <a:lnTo>
                        <a:pt x="48" y="243"/>
                      </a:lnTo>
                      <a:lnTo>
                        <a:pt x="52" y="265"/>
                      </a:lnTo>
                      <a:lnTo>
                        <a:pt x="57" y="285"/>
                      </a:lnTo>
                      <a:lnTo>
                        <a:pt x="61" y="307"/>
                      </a:lnTo>
                      <a:lnTo>
                        <a:pt x="66" y="329"/>
                      </a:lnTo>
                      <a:lnTo>
                        <a:pt x="70" y="350"/>
                      </a:lnTo>
                      <a:lnTo>
                        <a:pt x="82" y="348"/>
                      </a:lnTo>
                      <a:lnTo>
                        <a:pt x="78" y="327"/>
                      </a:lnTo>
                      <a:lnTo>
                        <a:pt x="73" y="305"/>
                      </a:lnTo>
                      <a:lnTo>
                        <a:pt x="69" y="283"/>
                      </a:lnTo>
                      <a:lnTo>
                        <a:pt x="65" y="263"/>
                      </a:lnTo>
                      <a:lnTo>
                        <a:pt x="61" y="241"/>
                      </a:lnTo>
                      <a:lnTo>
                        <a:pt x="56" y="220"/>
                      </a:lnTo>
                      <a:lnTo>
                        <a:pt x="51" y="198"/>
                      </a:lnTo>
                      <a:lnTo>
                        <a:pt x="47" y="177"/>
                      </a:lnTo>
                      <a:lnTo>
                        <a:pt x="43" y="156"/>
                      </a:lnTo>
                      <a:lnTo>
                        <a:pt x="39" y="134"/>
                      </a:lnTo>
                      <a:lnTo>
                        <a:pt x="34" y="112"/>
                      </a:lnTo>
                      <a:lnTo>
                        <a:pt x="30" y="91"/>
                      </a:lnTo>
                      <a:lnTo>
                        <a:pt x="26" y="70"/>
                      </a:lnTo>
                      <a:lnTo>
                        <a:pt x="21" y="48"/>
                      </a:lnTo>
                      <a:lnTo>
                        <a:pt x="16" y="27"/>
                      </a:lnTo>
                      <a:lnTo>
                        <a:pt x="12" y="5"/>
                      </a:lnTo>
                      <a:lnTo>
                        <a:pt x="9" y="1"/>
                      </a:lnTo>
                      <a:lnTo>
                        <a:pt x="12" y="5"/>
                      </a:lnTo>
                      <a:lnTo>
                        <a:pt x="10" y="1"/>
                      </a:lnTo>
                      <a:lnTo>
                        <a:pt x="5" y="0"/>
                      </a:lnTo>
                      <a:lnTo>
                        <a:pt x="1" y="2"/>
                      </a:lnTo>
                      <a:lnTo>
                        <a:pt x="0" y="7"/>
                      </a:lnTo>
                      <a:lnTo>
                        <a:pt x="3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46" name="Freeform 1562"/>
                <p:cNvSpPr>
                  <a:spLocks/>
                </p:cNvSpPr>
                <p:nvPr/>
              </p:nvSpPr>
              <p:spPr bwMode="auto">
                <a:xfrm>
                  <a:off x="689" y="1896"/>
                  <a:ext cx="29" cy="4"/>
                </a:xfrm>
                <a:custGeom>
                  <a:avLst/>
                  <a:gdLst>
                    <a:gd name="T0" fmla="*/ 13 w 203"/>
                    <a:gd name="T1" fmla="*/ 9 h 30"/>
                    <a:gd name="T2" fmla="*/ 6 w 203"/>
                    <a:gd name="T3" fmla="*/ 15 h 30"/>
                    <a:gd name="T4" fmla="*/ 19 w 203"/>
                    <a:gd name="T5" fmla="*/ 16 h 30"/>
                    <a:gd name="T6" fmla="*/ 31 w 203"/>
                    <a:gd name="T7" fmla="*/ 16 h 30"/>
                    <a:gd name="T8" fmla="*/ 45 w 203"/>
                    <a:gd name="T9" fmla="*/ 16 h 30"/>
                    <a:gd name="T10" fmla="*/ 57 w 203"/>
                    <a:gd name="T11" fmla="*/ 15 h 30"/>
                    <a:gd name="T12" fmla="*/ 70 w 203"/>
                    <a:gd name="T13" fmla="*/ 15 h 30"/>
                    <a:gd name="T14" fmla="*/ 84 w 203"/>
                    <a:gd name="T15" fmla="*/ 14 h 30"/>
                    <a:gd name="T16" fmla="*/ 97 w 203"/>
                    <a:gd name="T17" fmla="*/ 13 h 30"/>
                    <a:gd name="T18" fmla="*/ 110 w 203"/>
                    <a:gd name="T19" fmla="*/ 13 h 30"/>
                    <a:gd name="T20" fmla="*/ 123 w 203"/>
                    <a:gd name="T21" fmla="*/ 13 h 30"/>
                    <a:gd name="T22" fmla="*/ 136 w 203"/>
                    <a:gd name="T23" fmla="*/ 13 h 30"/>
                    <a:gd name="T24" fmla="*/ 146 w 203"/>
                    <a:gd name="T25" fmla="*/ 14 h 30"/>
                    <a:gd name="T26" fmla="*/ 158 w 203"/>
                    <a:gd name="T27" fmla="*/ 16 h 30"/>
                    <a:gd name="T28" fmla="*/ 169 w 203"/>
                    <a:gd name="T29" fmla="*/ 18 h 30"/>
                    <a:gd name="T30" fmla="*/ 179 w 203"/>
                    <a:gd name="T31" fmla="*/ 21 h 30"/>
                    <a:gd name="T32" fmla="*/ 187 w 203"/>
                    <a:gd name="T33" fmla="*/ 24 h 30"/>
                    <a:gd name="T34" fmla="*/ 197 w 203"/>
                    <a:gd name="T35" fmla="*/ 30 h 30"/>
                    <a:gd name="T36" fmla="*/ 203 w 203"/>
                    <a:gd name="T37" fmla="*/ 19 h 30"/>
                    <a:gd name="T38" fmla="*/ 194 w 203"/>
                    <a:gd name="T39" fmla="*/ 14 h 30"/>
                    <a:gd name="T40" fmla="*/ 183 w 203"/>
                    <a:gd name="T41" fmla="*/ 9 h 30"/>
                    <a:gd name="T42" fmla="*/ 171 w 203"/>
                    <a:gd name="T43" fmla="*/ 6 h 30"/>
                    <a:gd name="T44" fmla="*/ 161 w 203"/>
                    <a:gd name="T45" fmla="*/ 4 h 30"/>
                    <a:gd name="T46" fmla="*/ 148 w 203"/>
                    <a:gd name="T47" fmla="*/ 2 h 30"/>
                    <a:gd name="T48" fmla="*/ 136 w 203"/>
                    <a:gd name="T49" fmla="*/ 0 h 30"/>
                    <a:gd name="T50" fmla="*/ 123 w 203"/>
                    <a:gd name="T51" fmla="*/ 0 h 30"/>
                    <a:gd name="T52" fmla="*/ 110 w 203"/>
                    <a:gd name="T53" fmla="*/ 0 h 30"/>
                    <a:gd name="T54" fmla="*/ 97 w 203"/>
                    <a:gd name="T55" fmla="*/ 0 h 30"/>
                    <a:gd name="T56" fmla="*/ 84 w 203"/>
                    <a:gd name="T57" fmla="*/ 2 h 30"/>
                    <a:gd name="T58" fmla="*/ 70 w 203"/>
                    <a:gd name="T59" fmla="*/ 3 h 30"/>
                    <a:gd name="T60" fmla="*/ 57 w 203"/>
                    <a:gd name="T61" fmla="*/ 3 h 30"/>
                    <a:gd name="T62" fmla="*/ 45 w 203"/>
                    <a:gd name="T63" fmla="*/ 4 h 30"/>
                    <a:gd name="T64" fmla="*/ 31 w 203"/>
                    <a:gd name="T65" fmla="*/ 4 h 30"/>
                    <a:gd name="T66" fmla="*/ 19 w 203"/>
                    <a:gd name="T67" fmla="*/ 4 h 30"/>
                    <a:gd name="T68" fmla="*/ 6 w 203"/>
                    <a:gd name="T69" fmla="*/ 3 h 30"/>
                    <a:gd name="T70" fmla="*/ 0 w 203"/>
                    <a:gd name="T71" fmla="*/ 9 h 30"/>
                    <a:gd name="T72" fmla="*/ 6 w 203"/>
                    <a:gd name="T73" fmla="*/ 3 h 30"/>
                    <a:gd name="T74" fmla="*/ 2 w 203"/>
                    <a:gd name="T75" fmla="*/ 5 h 30"/>
                    <a:gd name="T76" fmla="*/ 0 w 203"/>
                    <a:gd name="T77" fmla="*/ 9 h 30"/>
                    <a:gd name="T78" fmla="*/ 2 w 203"/>
                    <a:gd name="T79" fmla="*/ 13 h 30"/>
                    <a:gd name="T80" fmla="*/ 6 w 203"/>
                    <a:gd name="T81" fmla="*/ 15 h 30"/>
                    <a:gd name="T82" fmla="*/ 13 w 203"/>
                    <a:gd name="T83" fmla="*/ 9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03" h="30">
                      <a:moveTo>
                        <a:pt x="13" y="9"/>
                      </a:moveTo>
                      <a:lnTo>
                        <a:pt x="6" y="15"/>
                      </a:lnTo>
                      <a:lnTo>
                        <a:pt x="19" y="16"/>
                      </a:lnTo>
                      <a:lnTo>
                        <a:pt x="31" y="16"/>
                      </a:lnTo>
                      <a:lnTo>
                        <a:pt x="45" y="16"/>
                      </a:lnTo>
                      <a:lnTo>
                        <a:pt x="57" y="15"/>
                      </a:lnTo>
                      <a:lnTo>
                        <a:pt x="70" y="15"/>
                      </a:lnTo>
                      <a:lnTo>
                        <a:pt x="84" y="14"/>
                      </a:lnTo>
                      <a:lnTo>
                        <a:pt x="97" y="13"/>
                      </a:lnTo>
                      <a:lnTo>
                        <a:pt x="110" y="13"/>
                      </a:lnTo>
                      <a:lnTo>
                        <a:pt x="123" y="13"/>
                      </a:lnTo>
                      <a:lnTo>
                        <a:pt x="136" y="13"/>
                      </a:lnTo>
                      <a:lnTo>
                        <a:pt x="146" y="14"/>
                      </a:lnTo>
                      <a:lnTo>
                        <a:pt x="158" y="16"/>
                      </a:lnTo>
                      <a:lnTo>
                        <a:pt x="169" y="18"/>
                      </a:lnTo>
                      <a:lnTo>
                        <a:pt x="179" y="21"/>
                      </a:lnTo>
                      <a:lnTo>
                        <a:pt x="187" y="24"/>
                      </a:lnTo>
                      <a:lnTo>
                        <a:pt x="197" y="30"/>
                      </a:lnTo>
                      <a:lnTo>
                        <a:pt x="203" y="19"/>
                      </a:lnTo>
                      <a:lnTo>
                        <a:pt x="194" y="14"/>
                      </a:lnTo>
                      <a:lnTo>
                        <a:pt x="183" y="9"/>
                      </a:lnTo>
                      <a:lnTo>
                        <a:pt x="171" y="6"/>
                      </a:lnTo>
                      <a:lnTo>
                        <a:pt x="161" y="4"/>
                      </a:lnTo>
                      <a:lnTo>
                        <a:pt x="148" y="2"/>
                      </a:lnTo>
                      <a:lnTo>
                        <a:pt x="136" y="0"/>
                      </a:lnTo>
                      <a:lnTo>
                        <a:pt x="123" y="0"/>
                      </a:lnTo>
                      <a:lnTo>
                        <a:pt x="110" y="0"/>
                      </a:lnTo>
                      <a:lnTo>
                        <a:pt x="97" y="0"/>
                      </a:lnTo>
                      <a:lnTo>
                        <a:pt x="84" y="2"/>
                      </a:lnTo>
                      <a:lnTo>
                        <a:pt x="70" y="3"/>
                      </a:lnTo>
                      <a:lnTo>
                        <a:pt x="57" y="3"/>
                      </a:lnTo>
                      <a:lnTo>
                        <a:pt x="45" y="4"/>
                      </a:lnTo>
                      <a:lnTo>
                        <a:pt x="31" y="4"/>
                      </a:lnTo>
                      <a:lnTo>
                        <a:pt x="19" y="4"/>
                      </a:lnTo>
                      <a:lnTo>
                        <a:pt x="6" y="3"/>
                      </a:lnTo>
                      <a:lnTo>
                        <a:pt x="0" y="9"/>
                      </a:lnTo>
                      <a:lnTo>
                        <a:pt x="6" y="3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2" y="13"/>
                      </a:lnTo>
                      <a:lnTo>
                        <a:pt x="6" y="15"/>
                      </a:lnTo>
                      <a:lnTo>
                        <a:pt x="1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47" name="Freeform 1563"/>
                <p:cNvSpPr>
                  <a:spLocks/>
                </p:cNvSpPr>
                <p:nvPr/>
              </p:nvSpPr>
              <p:spPr bwMode="auto">
                <a:xfrm>
                  <a:off x="688" y="1897"/>
                  <a:ext cx="3" cy="33"/>
                </a:xfrm>
                <a:custGeom>
                  <a:avLst/>
                  <a:gdLst>
                    <a:gd name="T0" fmla="*/ 7 w 20"/>
                    <a:gd name="T1" fmla="*/ 231 h 231"/>
                    <a:gd name="T2" fmla="*/ 12 w 20"/>
                    <a:gd name="T3" fmla="*/ 225 h 231"/>
                    <a:gd name="T4" fmla="*/ 12 w 20"/>
                    <a:gd name="T5" fmla="*/ 210 h 231"/>
                    <a:gd name="T6" fmla="*/ 13 w 20"/>
                    <a:gd name="T7" fmla="*/ 197 h 231"/>
                    <a:gd name="T8" fmla="*/ 13 w 20"/>
                    <a:gd name="T9" fmla="*/ 182 h 231"/>
                    <a:gd name="T10" fmla="*/ 14 w 20"/>
                    <a:gd name="T11" fmla="*/ 169 h 231"/>
                    <a:gd name="T12" fmla="*/ 14 w 20"/>
                    <a:gd name="T13" fmla="*/ 154 h 231"/>
                    <a:gd name="T14" fmla="*/ 15 w 20"/>
                    <a:gd name="T15" fmla="*/ 141 h 231"/>
                    <a:gd name="T16" fmla="*/ 15 w 20"/>
                    <a:gd name="T17" fmla="*/ 126 h 231"/>
                    <a:gd name="T18" fmla="*/ 16 w 20"/>
                    <a:gd name="T19" fmla="*/ 113 h 231"/>
                    <a:gd name="T20" fmla="*/ 16 w 20"/>
                    <a:gd name="T21" fmla="*/ 98 h 231"/>
                    <a:gd name="T22" fmla="*/ 16 w 20"/>
                    <a:gd name="T23" fmla="*/ 85 h 231"/>
                    <a:gd name="T24" fmla="*/ 17 w 20"/>
                    <a:gd name="T25" fmla="*/ 70 h 231"/>
                    <a:gd name="T26" fmla="*/ 17 w 20"/>
                    <a:gd name="T27" fmla="*/ 57 h 231"/>
                    <a:gd name="T28" fmla="*/ 18 w 20"/>
                    <a:gd name="T29" fmla="*/ 42 h 231"/>
                    <a:gd name="T30" fmla="*/ 18 w 20"/>
                    <a:gd name="T31" fmla="*/ 28 h 231"/>
                    <a:gd name="T32" fmla="*/ 20 w 20"/>
                    <a:gd name="T33" fmla="*/ 14 h 231"/>
                    <a:gd name="T34" fmla="*/ 20 w 20"/>
                    <a:gd name="T35" fmla="*/ 0 h 231"/>
                    <a:gd name="T36" fmla="*/ 7 w 20"/>
                    <a:gd name="T37" fmla="*/ 0 h 231"/>
                    <a:gd name="T38" fmla="*/ 7 w 20"/>
                    <a:gd name="T39" fmla="*/ 14 h 231"/>
                    <a:gd name="T40" fmla="*/ 6 w 20"/>
                    <a:gd name="T41" fmla="*/ 28 h 231"/>
                    <a:gd name="T42" fmla="*/ 6 w 20"/>
                    <a:gd name="T43" fmla="*/ 42 h 231"/>
                    <a:gd name="T44" fmla="*/ 5 w 20"/>
                    <a:gd name="T45" fmla="*/ 57 h 231"/>
                    <a:gd name="T46" fmla="*/ 5 w 20"/>
                    <a:gd name="T47" fmla="*/ 70 h 231"/>
                    <a:gd name="T48" fmla="*/ 4 w 20"/>
                    <a:gd name="T49" fmla="*/ 85 h 231"/>
                    <a:gd name="T50" fmla="*/ 4 w 20"/>
                    <a:gd name="T51" fmla="*/ 98 h 231"/>
                    <a:gd name="T52" fmla="*/ 4 w 20"/>
                    <a:gd name="T53" fmla="*/ 113 h 231"/>
                    <a:gd name="T54" fmla="*/ 3 w 20"/>
                    <a:gd name="T55" fmla="*/ 126 h 231"/>
                    <a:gd name="T56" fmla="*/ 3 w 20"/>
                    <a:gd name="T57" fmla="*/ 141 h 231"/>
                    <a:gd name="T58" fmla="*/ 2 w 20"/>
                    <a:gd name="T59" fmla="*/ 154 h 231"/>
                    <a:gd name="T60" fmla="*/ 2 w 20"/>
                    <a:gd name="T61" fmla="*/ 169 h 231"/>
                    <a:gd name="T62" fmla="*/ 1 w 20"/>
                    <a:gd name="T63" fmla="*/ 182 h 231"/>
                    <a:gd name="T64" fmla="*/ 1 w 20"/>
                    <a:gd name="T65" fmla="*/ 197 h 231"/>
                    <a:gd name="T66" fmla="*/ 0 w 20"/>
                    <a:gd name="T67" fmla="*/ 210 h 231"/>
                    <a:gd name="T68" fmla="*/ 0 w 20"/>
                    <a:gd name="T69" fmla="*/ 225 h 231"/>
                    <a:gd name="T70" fmla="*/ 5 w 20"/>
                    <a:gd name="T71" fmla="*/ 219 h 231"/>
                    <a:gd name="T72" fmla="*/ 0 w 20"/>
                    <a:gd name="T73" fmla="*/ 225 h 231"/>
                    <a:gd name="T74" fmla="*/ 2 w 20"/>
                    <a:gd name="T75" fmla="*/ 229 h 231"/>
                    <a:gd name="T76" fmla="*/ 6 w 20"/>
                    <a:gd name="T77" fmla="*/ 231 h 231"/>
                    <a:gd name="T78" fmla="*/ 10 w 20"/>
                    <a:gd name="T79" fmla="*/ 229 h 231"/>
                    <a:gd name="T80" fmla="*/ 12 w 20"/>
                    <a:gd name="T81" fmla="*/ 225 h 231"/>
                    <a:gd name="T82" fmla="*/ 7 w 20"/>
                    <a:gd name="T83" fmla="*/ 231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0" h="231">
                      <a:moveTo>
                        <a:pt x="7" y="231"/>
                      </a:moveTo>
                      <a:lnTo>
                        <a:pt x="12" y="225"/>
                      </a:lnTo>
                      <a:lnTo>
                        <a:pt x="12" y="210"/>
                      </a:lnTo>
                      <a:lnTo>
                        <a:pt x="13" y="197"/>
                      </a:lnTo>
                      <a:lnTo>
                        <a:pt x="13" y="182"/>
                      </a:lnTo>
                      <a:lnTo>
                        <a:pt x="14" y="169"/>
                      </a:lnTo>
                      <a:lnTo>
                        <a:pt x="14" y="154"/>
                      </a:lnTo>
                      <a:lnTo>
                        <a:pt x="15" y="141"/>
                      </a:lnTo>
                      <a:lnTo>
                        <a:pt x="15" y="126"/>
                      </a:lnTo>
                      <a:lnTo>
                        <a:pt x="16" y="113"/>
                      </a:lnTo>
                      <a:lnTo>
                        <a:pt x="16" y="98"/>
                      </a:lnTo>
                      <a:lnTo>
                        <a:pt x="16" y="85"/>
                      </a:lnTo>
                      <a:lnTo>
                        <a:pt x="17" y="70"/>
                      </a:lnTo>
                      <a:lnTo>
                        <a:pt x="17" y="57"/>
                      </a:lnTo>
                      <a:lnTo>
                        <a:pt x="18" y="42"/>
                      </a:lnTo>
                      <a:lnTo>
                        <a:pt x="18" y="28"/>
                      </a:lnTo>
                      <a:lnTo>
                        <a:pt x="20" y="14"/>
                      </a:lnTo>
                      <a:lnTo>
                        <a:pt x="20" y="0"/>
                      </a:lnTo>
                      <a:lnTo>
                        <a:pt x="7" y="0"/>
                      </a:lnTo>
                      <a:lnTo>
                        <a:pt x="7" y="14"/>
                      </a:lnTo>
                      <a:lnTo>
                        <a:pt x="6" y="28"/>
                      </a:lnTo>
                      <a:lnTo>
                        <a:pt x="6" y="42"/>
                      </a:lnTo>
                      <a:lnTo>
                        <a:pt x="5" y="57"/>
                      </a:lnTo>
                      <a:lnTo>
                        <a:pt x="5" y="70"/>
                      </a:lnTo>
                      <a:lnTo>
                        <a:pt x="4" y="85"/>
                      </a:lnTo>
                      <a:lnTo>
                        <a:pt x="4" y="98"/>
                      </a:lnTo>
                      <a:lnTo>
                        <a:pt x="4" y="113"/>
                      </a:lnTo>
                      <a:lnTo>
                        <a:pt x="3" y="126"/>
                      </a:lnTo>
                      <a:lnTo>
                        <a:pt x="3" y="141"/>
                      </a:lnTo>
                      <a:lnTo>
                        <a:pt x="2" y="154"/>
                      </a:lnTo>
                      <a:lnTo>
                        <a:pt x="2" y="169"/>
                      </a:lnTo>
                      <a:lnTo>
                        <a:pt x="1" y="182"/>
                      </a:lnTo>
                      <a:lnTo>
                        <a:pt x="1" y="197"/>
                      </a:lnTo>
                      <a:lnTo>
                        <a:pt x="0" y="210"/>
                      </a:lnTo>
                      <a:lnTo>
                        <a:pt x="0" y="225"/>
                      </a:lnTo>
                      <a:lnTo>
                        <a:pt x="5" y="219"/>
                      </a:lnTo>
                      <a:lnTo>
                        <a:pt x="0" y="225"/>
                      </a:lnTo>
                      <a:lnTo>
                        <a:pt x="2" y="229"/>
                      </a:lnTo>
                      <a:lnTo>
                        <a:pt x="6" y="231"/>
                      </a:lnTo>
                      <a:lnTo>
                        <a:pt x="10" y="229"/>
                      </a:lnTo>
                      <a:lnTo>
                        <a:pt x="12" y="225"/>
                      </a:lnTo>
                      <a:lnTo>
                        <a:pt x="7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48" name="Freeform 1564"/>
                <p:cNvSpPr>
                  <a:spLocks/>
                </p:cNvSpPr>
                <p:nvPr/>
              </p:nvSpPr>
              <p:spPr bwMode="auto">
                <a:xfrm>
                  <a:off x="611" y="1928"/>
                  <a:ext cx="78" cy="10"/>
                </a:xfrm>
                <a:custGeom>
                  <a:avLst/>
                  <a:gdLst>
                    <a:gd name="T0" fmla="*/ 0 w 548"/>
                    <a:gd name="T1" fmla="*/ 61 h 67"/>
                    <a:gd name="T2" fmla="*/ 7 w 548"/>
                    <a:gd name="T3" fmla="*/ 67 h 67"/>
                    <a:gd name="T4" fmla="*/ 41 w 548"/>
                    <a:gd name="T5" fmla="*/ 64 h 67"/>
                    <a:gd name="T6" fmla="*/ 75 w 548"/>
                    <a:gd name="T7" fmla="*/ 61 h 67"/>
                    <a:gd name="T8" fmla="*/ 108 w 548"/>
                    <a:gd name="T9" fmla="*/ 57 h 67"/>
                    <a:gd name="T10" fmla="*/ 142 w 548"/>
                    <a:gd name="T11" fmla="*/ 54 h 67"/>
                    <a:gd name="T12" fmla="*/ 177 w 548"/>
                    <a:gd name="T13" fmla="*/ 51 h 67"/>
                    <a:gd name="T14" fmla="*/ 211 w 548"/>
                    <a:gd name="T15" fmla="*/ 47 h 67"/>
                    <a:gd name="T16" fmla="*/ 244 w 548"/>
                    <a:gd name="T17" fmla="*/ 43 h 67"/>
                    <a:gd name="T18" fmla="*/ 278 w 548"/>
                    <a:gd name="T19" fmla="*/ 40 h 67"/>
                    <a:gd name="T20" fmla="*/ 312 w 548"/>
                    <a:gd name="T21" fmla="*/ 37 h 67"/>
                    <a:gd name="T22" fmla="*/ 345 w 548"/>
                    <a:gd name="T23" fmla="*/ 33 h 67"/>
                    <a:gd name="T24" fmla="*/ 379 w 548"/>
                    <a:gd name="T25" fmla="*/ 30 h 67"/>
                    <a:gd name="T26" fmla="*/ 413 w 548"/>
                    <a:gd name="T27" fmla="*/ 26 h 67"/>
                    <a:gd name="T28" fmla="*/ 447 w 548"/>
                    <a:gd name="T29" fmla="*/ 23 h 67"/>
                    <a:gd name="T30" fmla="*/ 481 w 548"/>
                    <a:gd name="T31" fmla="*/ 19 h 67"/>
                    <a:gd name="T32" fmla="*/ 514 w 548"/>
                    <a:gd name="T33" fmla="*/ 15 h 67"/>
                    <a:gd name="T34" fmla="*/ 548 w 548"/>
                    <a:gd name="T35" fmla="*/ 12 h 67"/>
                    <a:gd name="T36" fmla="*/ 546 w 548"/>
                    <a:gd name="T37" fmla="*/ 0 h 67"/>
                    <a:gd name="T38" fmla="*/ 512 w 548"/>
                    <a:gd name="T39" fmla="*/ 3 h 67"/>
                    <a:gd name="T40" fmla="*/ 479 w 548"/>
                    <a:gd name="T41" fmla="*/ 7 h 67"/>
                    <a:gd name="T42" fmla="*/ 445 w 548"/>
                    <a:gd name="T43" fmla="*/ 10 h 67"/>
                    <a:gd name="T44" fmla="*/ 410 w 548"/>
                    <a:gd name="T45" fmla="*/ 13 h 67"/>
                    <a:gd name="T46" fmla="*/ 377 w 548"/>
                    <a:gd name="T47" fmla="*/ 17 h 67"/>
                    <a:gd name="T48" fmla="*/ 343 w 548"/>
                    <a:gd name="T49" fmla="*/ 20 h 67"/>
                    <a:gd name="T50" fmla="*/ 310 w 548"/>
                    <a:gd name="T51" fmla="*/ 25 h 67"/>
                    <a:gd name="T52" fmla="*/ 276 w 548"/>
                    <a:gd name="T53" fmla="*/ 28 h 67"/>
                    <a:gd name="T54" fmla="*/ 242 w 548"/>
                    <a:gd name="T55" fmla="*/ 31 h 67"/>
                    <a:gd name="T56" fmla="*/ 209 w 548"/>
                    <a:gd name="T57" fmla="*/ 35 h 67"/>
                    <a:gd name="T58" fmla="*/ 174 w 548"/>
                    <a:gd name="T59" fmla="*/ 38 h 67"/>
                    <a:gd name="T60" fmla="*/ 140 w 548"/>
                    <a:gd name="T61" fmla="*/ 41 h 67"/>
                    <a:gd name="T62" fmla="*/ 106 w 548"/>
                    <a:gd name="T63" fmla="*/ 44 h 67"/>
                    <a:gd name="T64" fmla="*/ 73 w 548"/>
                    <a:gd name="T65" fmla="*/ 48 h 67"/>
                    <a:gd name="T66" fmla="*/ 39 w 548"/>
                    <a:gd name="T67" fmla="*/ 52 h 67"/>
                    <a:gd name="T68" fmla="*/ 5 w 548"/>
                    <a:gd name="T69" fmla="*/ 55 h 67"/>
                    <a:gd name="T70" fmla="*/ 12 w 548"/>
                    <a:gd name="T71" fmla="*/ 61 h 67"/>
                    <a:gd name="T72" fmla="*/ 5 w 548"/>
                    <a:gd name="T73" fmla="*/ 55 h 67"/>
                    <a:gd name="T74" fmla="*/ 1 w 548"/>
                    <a:gd name="T75" fmla="*/ 57 h 67"/>
                    <a:gd name="T76" fmla="*/ 0 w 548"/>
                    <a:gd name="T77" fmla="*/ 62 h 67"/>
                    <a:gd name="T78" fmla="*/ 2 w 548"/>
                    <a:gd name="T79" fmla="*/ 66 h 67"/>
                    <a:gd name="T80" fmla="*/ 7 w 548"/>
                    <a:gd name="T81" fmla="*/ 67 h 67"/>
                    <a:gd name="T82" fmla="*/ 0 w 548"/>
                    <a:gd name="T83" fmla="*/ 6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48" h="67">
                      <a:moveTo>
                        <a:pt x="0" y="61"/>
                      </a:moveTo>
                      <a:lnTo>
                        <a:pt x="7" y="67"/>
                      </a:lnTo>
                      <a:lnTo>
                        <a:pt x="41" y="64"/>
                      </a:lnTo>
                      <a:lnTo>
                        <a:pt x="75" y="61"/>
                      </a:lnTo>
                      <a:lnTo>
                        <a:pt x="108" y="57"/>
                      </a:lnTo>
                      <a:lnTo>
                        <a:pt x="142" y="54"/>
                      </a:lnTo>
                      <a:lnTo>
                        <a:pt x="177" y="51"/>
                      </a:lnTo>
                      <a:lnTo>
                        <a:pt x="211" y="47"/>
                      </a:lnTo>
                      <a:lnTo>
                        <a:pt x="244" y="43"/>
                      </a:lnTo>
                      <a:lnTo>
                        <a:pt x="278" y="40"/>
                      </a:lnTo>
                      <a:lnTo>
                        <a:pt x="312" y="37"/>
                      </a:lnTo>
                      <a:lnTo>
                        <a:pt x="345" y="33"/>
                      </a:lnTo>
                      <a:lnTo>
                        <a:pt x="379" y="30"/>
                      </a:lnTo>
                      <a:lnTo>
                        <a:pt x="413" y="26"/>
                      </a:lnTo>
                      <a:lnTo>
                        <a:pt x="447" y="23"/>
                      </a:lnTo>
                      <a:lnTo>
                        <a:pt x="481" y="19"/>
                      </a:lnTo>
                      <a:lnTo>
                        <a:pt x="514" y="15"/>
                      </a:lnTo>
                      <a:lnTo>
                        <a:pt x="548" y="12"/>
                      </a:lnTo>
                      <a:lnTo>
                        <a:pt x="546" y="0"/>
                      </a:lnTo>
                      <a:lnTo>
                        <a:pt x="512" y="3"/>
                      </a:lnTo>
                      <a:lnTo>
                        <a:pt x="479" y="7"/>
                      </a:lnTo>
                      <a:lnTo>
                        <a:pt x="445" y="10"/>
                      </a:lnTo>
                      <a:lnTo>
                        <a:pt x="410" y="13"/>
                      </a:lnTo>
                      <a:lnTo>
                        <a:pt x="377" y="17"/>
                      </a:lnTo>
                      <a:lnTo>
                        <a:pt x="343" y="20"/>
                      </a:lnTo>
                      <a:lnTo>
                        <a:pt x="310" y="25"/>
                      </a:lnTo>
                      <a:lnTo>
                        <a:pt x="276" y="28"/>
                      </a:lnTo>
                      <a:lnTo>
                        <a:pt x="242" y="31"/>
                      </a:lnTo>
                      <a:lnTo>
                        <a:pt x="209" y="35"/>
                      </a:lnTo>
                      <a:lnTo>
                        <a:pt x="174" y="38"/>
                      </a:lnTo>
                      <a:lnTo>
                        <a:pt x="140" y="41"/>
                      </a:lnTo>
                      <a:lnTo>
                        <a:pt x="106" y="44"/>
                      </a:lnTo>
                      <a:lnTo>
                        <a:pt x="73" y="48"/>
                      </a:lnTo>
                      <a:lnTo>
                        <a:pt x="39" y="52"/>
                      </a:lnTo>
                      <a:lnTo>
                        <a:pt x="5" y="55"/>
                      </a:lnTo>
                      <a:lnTo>
                        <a:pt x="12" y="61"/>
                      </a:lnTo>
                      <a:lnTo>
                        <a:pt x="5" y="55"/>
                      </a:lnTo>
                      <a:lnTo>
                        <a:pt x="1" y="57"/>
                      </a:lnTo>
                      <a:lnTo>
                        <a:pt x="0" y="62"/>
                      </a:lnTo>
                      <a:lnTo>
                        <a:pt x="2" y="66"/>
                      </a:lnTo>
                      <a:lnTo>
                        <a:pt x="7" y="67"/>
                      </a:lnTo>
                      <a:lnTo>
                        <a:pt x="0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49" name="Freeform 1565"/>
                <p:cNvSpPr>
                  <a:spLocks/>
                </p:cNvSpPr>
                <p:nvPr/>
              </p:nvSpPr>
              <p:spPr bwMode="auto">
                <a:xfrm>
                  <a:off x="604" y="1892"/>
                  <a:ext cx="9" cy="45"/>
                </a:xfrm>
                <a:custGeom>
                  <a:avLst/>
                  <a:gdLst>
                    <a:gd name="T0" fmla="*/ 8 w 59"/>
                    <a:gd name="T1" fmla="*/ 13 h 318"/>
                    <a:gd name="T2" fmla="*/ 0 w 59"/>
                    <a:gd name="T3" fmla="*/ 8 h 318"/>
                    <a:gd name="T4" fmla="*/ 3 w 59"/>
                    <a:gd name="T5" fmla="*/ 27 h 318"/>
                    <a:gd name="T6" fmla="*/ 6 w 59"/>
                    <a:gd name="T7" fmla="*/ 46 h 318"/>
                    <a:gd name="T8" fmla="*/ 10 w 59"/>
                    <a:gd name="T9" fmla="*/ 66 h 318"/>
                    <a:gd name="T10" fmla="*/ 13 w 59"/>
                    <a:gd name="T11" fmla="*/ 84 h 318"/>
                    <a:gd name="T12" fmla="*/ 18 w 59"/>
                    <a:gd name="T13" fmla="*/ 103 h 318"/>
                    <a:gd name="T14" fmla="*/ 22 w 59"/>
                    <a:gd name="T15" fmla="*/ 122 h 318"/>
                    <a:gd name="T16" fmla="*/ 26 w 59"/>
                    <a:gd name="T17" fmla="*/ 141 h 318"/>
                    <a:gd name="T18" fmla="*/ 29 w 59"/>
                    <a:gd name="T19" fmla="*/ 159 h 318"/>
                    <a:gd name="T20" fmla="*/ 33 w 59"/>
                    <a:gd name="T21" fmla="*/ 178 h 318"/>
                    <a:gd name="T22" fmla="*/ 36 w 59"/>
                    <a:gd name="T23" fmla="*/ 197 h 318"/>
                    <a:gd name="T24" fmla="*/ 39 w 59"/>
                    <a:gd name="T25" fmla="*/ 216 h 318"/>
                    <a:gd name="T26" fmla="*/ 41 w 59"/>
                    <a:gd name="T27" fmla="*/ 236 h 318"/>
                    <a:gd name="T28" fmla="*/ 43 w 59"/>
                    <a:gd name="T29" fmla="*/ 256 h 318"/>
                    <a:gd name="T30" fmla="*/ 46 w 59"/>
                    <a:gd name="T31" fmla="*/ 275 h 318"/>
                    <a:gd name="T32" fmla="*/ 47 w 59"/>
                    <a:gd name="T33" fmla="*/ 296 h 318"/>
                    <a:gd name="T34" fmla="*/ 47 w 59"/>
                    <a:gd name="T35" fmla="*/ 318 h 318"/>
                    <a:gd name="T36" fmla="*/ 59 w 59"/>
                    <a:gd name="T37" fmla="*/ 318 h 318"/>
                    <a:gd name="T38" fmla="*/ 59 w 59"/>
                    <a:gd name="T39" fmla="*/ 296 h 318"/>
                    <a:gd name="T40" fmla="*/ 58 w 59"/>
                    <a:gd name="T41" fmla="*/ 275 h 318"/>
                    <a:gd name="T42" fmla="*/ 56 w 59"/>
                    <a:gd name="T43" fmla="*/ 254 h 318"/>
                    <a:gd name="T44" fmla="*/ 54 w 59"/>
                    <a:gd name="T45" fmla="*/ 234 h 318"/>
                    <a:gd name="T46" fmla="*/ 52 w 59"/>
                    <a:gd name="T47" fmla="*/ 214 h 318"/>
                    <a:gd name="T48" fmla="*/ 49 w 59"/>
                    <a:gd name="T49" fmla="*/ 194 h 318"/>
                    <a:gd name="T50" fmla="*/ 46 w 59"/>
                    <a:gd name="T51" fmla="*/ 176 h 318"/>
                    <a:gd name="T52" fmla="*/ 41 w 59"/>
                    <a:gd name="T53" fmla="*/ 157 h 318"/>
                    <a:gd name="T54" fmla="*/ 38 w 59"/>
                    <a:gd name="T55" fmla="*/ 138 h 318"/>
                    <a:gd name="T56" fmla="*/ 34 w 59"/>
                    <a:gd name="T57" fmla="*/ 120 h 318"/>
                    <a:gd name="T58" fmla="*/ 30 w 59"/>
                    <a:gd name="T59" fmla="*/ 101 h 318"/>
                    <a:gd name="T60" fmla="*/ 26 w 59"/>
                    <a:gd name="T61" fmla="*/ 82 h 318"/>
                    <a:gd name="T62" fmla="*/ 23 w 59"/>
                    <a:gd name="T63" fmla="*/ 64 h 318"/>
                    <a:gd name="T64" fmla="*/ 19 w 59"/>
                    <a:gd name="T65" fmla="*/ 44 h 318"/>
                    <a:gd name="T66" fmla="*/ 16 w 59"/>
                    <a:gd name="T67" fmla="*/ 25 h 318"/>
                    <a:gd name="T68" fmla="*/ 12 w 59"/>
                    <a:gd name="T69" fmla="*/ 6 h 318"/>
                    <a:gd name="T70" fmla="*/ 4 w 59"/>
                    <a:gd name="T71" fmla="*/ 0 h 318"/>
                    <a:gd name="T72" fmla="*/ 12 w 59"/>
                    <a:gd name="T73" fmla="*/ 6 h 318"/>
                    <a:gd name="T74" fmla="*/ 10 w 59"/>
                    <a:gd name="T75" fmla="*/ 1 h 318"/>
                    <a:gd name="T76" fmla="*/ 5 w 59"/>
                    <a:gd name="T77" fmla="*/ 0 h 318"/>
                    <a:gd name="T78" fmla="*/ 1 w 59"/>
                    <a:gd name="T79" fmla="*/ 2 h 318"/>
                    <a:gd name="T80" fmla="*/ 0 w 59"/>
                    <a:gd name="T81" fmla="*/ 8 h 318"/>
                    <a:gd name="T82" fmla="*/ 8 w 59"/>
                    <a:gd name="T83" fmla="*/ 13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9" h="318">
                      <a:moveTo>
                        <a:pt x="8" y="13"/>
                      </a:moveTo>
                      <a:lnTo>
                        <a:pt x="0" y="8"/>
                      </a:lnTo>
                      <a:lnTo>
                        <a:pt x="3" y="27"/>
                      </a:lnTo>
                      <a:lnTo>
                        <a:pt x="6" y="46"/>
                      </a:lnTo>
                      <a:lnTo>
                        <a:pt x="10" y="66"/>
                      </a:lnTo>
                      <a:lnTo>
                        <a:pt x="13" y="84"/>
                      </a:lnTo>
                      <a:lnTo>
                        <a:pt x="18" y="103"/>
                      </a:lnTo>
                      <a:lnTo>
                        <a:pt x="22" y="122"/>
                      </a:lnTo>
                      <a:lnTo>
                        <a:pt x="26" y="141"/>
                      </a:lnTo>
                      <a:lnTo>
                        <a:pt x="29" y="159"/>
                      </a:lnTo>
                      <a:lnTo>
                        <a:pt x="33" y="178"/>
                      </a:lnTo>
                      <a:lnTo>
                        <a:pt x="36" y="197"/>
                      </a:lnTo>
                      <a:lnTo>
                        <a:pt x="39" y="216"/>
                      </a:lnTo>
                      <a:lnTo>
                        <a:pt x="41" y="236"/>
                      </a:lnTo>
                      <a:lnTo>
                        <a:pt x="43" y="256"/>
                      </a:lnTo>
                      <a:lnTo>
                        <a:pt x="46" y="275"/>
                      </a:lnTo>
                      <a:lnTo>
                        <a:pt x="47" y="296"/>
                      </a:lnTo>
                      <a:lnTo>
                        <a:pt x="47" y="318"/>
                      </a:lnTo>
                      <a:lnTo>
                        <a:pt x="59" y="318"/>
                      </a:lnTo>
                      <a:lnTo>
                        <a:pt x="59" y="296"/>
                      </a:lnTo>
                      <a:lnTo>
                        <a:pt x="58" y="275"/>
                      </a:lnTo>
                      <a:lnTo>
                        <a:pt x="56" y="254"/>
                      </a:lnTo>
                      <a:lnTo>
                        <a:pt x="54" y="234"/>
                      </a:lnTo>
                      <a:lnTo>
                        <a:pt x="52" y="214"/>
                      </a:lnTo>
                      <a:lnTo>
                        <a:pt x="49" y="194"/>
                      </a:lnTo>
                      <a:lnTo>
                        <a:pt x="46" y="176"/>
                      </a:lnTo>
                      <a:lnTo>
                        <a:pt x="41" y="157"/>
                      </a:lnTo>
                      <a:lnTo>
                        <a:pt x="38" y="138"/>
                      </a:lnTo>
                      <a:lnTo>
                        <a:pt x="34" y="120"/>
                      </a:lnTo>
                      <a:lnTo>
                        <a:pt x="30" y="101"/>
                      </a:lnTo>
                      <a:lnTo>
                        <a:pt x="26" y="82"/>
                      </a:lnTo>
                      <a:lnTo>
                        <a:pt x="23" y="64"/>
                      </a:lnTo>
                      <a:lnTo>
                        <a:pt x="19" y="44"/>
                      </a:lnTo>
                      <a:lnTo>
                        <a:pt x="16" y="25"/>
                      </a:lnTo>
                      <a:lnTo>
                        <a:pt x="12" y="6"/>
                      </a:lnTo>
                      <a:lnTo>
                        <a:pt x="4" y="0"/>
                      </a:lnTo>
                      <a:lnTo>
                        <a:pt x="12" y="6"/>
                      </a:lnTo>
                      <a:lnTo>
                        <a:pt x="10" y="1"/>
                      </a:lnTo>
                      <a:lnTo>
                        <a:pt x="5" y="0"/>
                      </a:lnTo>
                      <a:lnTo>
                        <a:pt x="1" y="2"/>
                      </a:lnTo>
                      <a:lnTo>
                        <a:pt x="0" y="8"/>
                      </a:lnTo>
                      <a:lnTo>
                        <a:pt x="8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50" name="Freeform 1566"/>
                <p:cNvSpPr>
                  <a:spLocks/>
                </p:cNvSpPr>
                <p:nvPr/>
              </p:nvSpPr>
              <p:spPr bwMode="auto">
                <a:xfrm>
                  <a:off x="577" y="1892"/>
                  <a:ext cx="28" cy="7"/>
                </a:xfrm>
                <a:custGeom>
                  <a:avLst/>
                  <a:gdLst>
                    <a:gd name="T0" fmla="*/ 13 w 202"/>
                    <a:gd name="T1" fmla="*/ 45 h 52"/>
                    <a:gd name="T2" fmla="*/ 8 w 202"/>
                    <a:gd name="T3" fmla="*/ 52 h 52"/>
                    <a:gd name="T4" fmla="*/ 20 w 202"/>
                    <a:gd name="T5" fmla="*/ 50 h 52"/>
                    <a:gd name="T6" fmla="*/ 32 w 202"/>
                    <a:gd name="T7" fmla="*/ 48 h 52"/>
                    <a:gd name="T8" fmla="*/ 44 w 202"/>
                    <a:gd name="T9" fmla="*/ 46 h 52"/>
                    <a:gd name="T10" fmla="*/ 55 w 202"/>
                    <a:gd name="T11" fmla="*/ 44 h 52"/>
                    <a:gd name="T12" fmla="*/ 67 w 202"/>
                    <a:gd name="T13" fmla="*/ 42 h 52"/>
                    <a:gd name="T14" fmla="*/ 79 w 202"/>
                    <a:gd name="T15" fmla="*/ 41 h 52"/>
                    <a:gd name="T16" fmla="*/ 90 w 202"/>
                    <a:gd name="T17" fmla="*/ 39 h 52"/>
                    <a:gd name="T18" fmla="*/ 103 w 202"/>
                    <a:gd name="T19" fmla="*/ 37 h 52"/>
                    <a:gd name="T20" fmla="*/ 114 w 202"/>
                    <a:gd name="T21" fmla="*/ 35 h 52"/>
                    <a:gd name="T22" fmla="*/ 127 w 202"/>
                    <a:gd name="T23" fmla="*/ 33 h 52"/>
                    <a:gd name="T24" fmla="*/ 138 w 202"/>
                    <a:gd name="T25" fmla="*/ 29 h 52"/>
                    <a:gd name="T26" fmla="*/ 151 w 202"/>
                    <a:gd name="T27" fmla="*/ 27 h 52"/>
                    <a:gd name="T28" fmla="*/ 164 w 202"/>
                    <a:gd name="T29" fmla="*/ 24 h 52"/>
                    <a:gd name="T30" fmla="*/ 176 w 202"/>
                    <a:gd name="T31" fmla="*/ 20 h 52"/>
                    <a:gd name="T32" fmla="*/ 190 w 202"/>
                    <a:gd name="T33" fmla="*/ 17 h 52"/>
                    <a:gd name="T34" fmla="*/ 202 w 202"/>
                    <a:gd name="T35" fmla="*/ 13 h 52"/>
                    <a:gd name="T36" fmla="*/ 198 w 202"/>
                    <a:gd name="T37" fmla="*/ 0 h 52"/>
                    <a:gd name="T38" fmla="*/ 186 w 202"/>
                    <a:gd name="T39" fmla="*/ 5 h 52"/>
                    <a:gd name="T40" fmla="*/ 172 w 202"/>
                    <a:gd name="T41" fmla="*/ 8 h 52"/>
                    <a:gd name="T42" fmla="*/ 160 w 202"/>
                    <a:gd name="T43" fmla="*/ 12 h 52"/>
                    <a:gd name="T44" fmla="*/ 148 w 202"/>
                    <a:gd name="T45" fmla="*/ 15 h 52"/>
                    <a:gd name="T46" fmla="*/ 136 w 202"/>
                    <a:gd name="T47" fmla="*/ 17 h 52"/>
                    <a:gd name="T48" fmla="*/ 125 w 202"/>
                    <a:gd name="T49" fmla="*/ 20 h 52"/>
                    <a:gd name="T50" fmla="*/ 112 w 202"/>
                    <a:gd name="T51" fmla="*/ 22 h 52"/>
                    <a:gd name="T52" fmla="*/ 101 w 202"/>
                    <a:gd name="T53" fmla="*/ 24 h 52"/>
                    <a:gd name="T54" fmla="*/ 88 w 202"/>
                    <a:gd name="T55" fmla="*/ 26 h 52"/>
                    <a:gd name="T56" fmla="*/ 77 w 202"/>
                    <a:gd name="T57" fmla="*/ 28 h 52"/>
                    <a:gd name="T58" fmla="*/ 65 w 202"/>
                    <a:gd name="T59" fmla="*/ 29 h 52"/>
                    <a:gd name="T60" fmla="*/ 53 w 202"/>
                    <a:gd name="T61" fmla="*/ 32 h 52"/>
                    <a:gd name="T62" fmla="*/ 42 w 202"/>
                    <a:gd name="T63" fmla="*/ 34 h 52"/>
                    <a:gd name="T64" fmla="*/ 29 w 202"/>
                    <a:gd name="T65" fmla="*/ 36 h 52"/>
                    <a:gd name="T66" fmla="*/ 18 w 202"/>
                    <a:gd name="T67" fmla="*/ 38 h 52"/>
                    <a:gd name="T68" fmla="*/ 6 w 202"/>
                    <a:gd name="T69" fmla="*/ 40 h 52"/>
                    <a:gd name="T70" fmla="*/ 0 w 202"/>
                    <a:gd name="T71" fmla="*/ 47 h 52"/>
                    <a:gd name="T72" fmla="*/ 6 w 202"/>
                    <a:gd name="T73" fmla="*/ 40 h 52"/>
                    <a:gd name="T74" fmla="*/ 1 w 202"/>
                    <a:gd name="T75" fmla="*/ 42 h 52"/>
                    <a:gd name="T76" fmla="*/ 0 w 202"/>
                    <a:gd name="T77" fmla="*/ 47 h 52"/>
                    <a:gd name="T78" fmla="*/ 3 w 202"/>
                    <a:gd name="T79" fmla="*/ 51 h 52"/>
                    <a:gd name="T80" fmla="*/ 8 w 202"/>
                    <a:gd name="T81" fmla="*/ 52 h 52"/>
                    <a:gd name="T82" fmla="*/ 13 w 202"/>
                    <a:gd name="T83" fmla="*/ 45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02" h="52">
                      <a:moveTo>
                        <a:pt x="13" y="45"/>
                      </a:moveTo>
                      <a:lnTo>
                        <a:pt x="8" y="52"/>
                      </a:lnTo>
                      <a:lnTo>
                        <a:pt x="20" y="50"/>
                      </a:lnTo>
                      <a:lnTo>
                        <a:pt x="32" y="48"/>
                      </a:lnTo>
                      <a:lnTo>
                        <a:pt x="44" y="46"/>
                      </a:lnTo>
                      <a:lnTo>
                        <a:pt x="55" y="44"/>
                      </a:lnTo>
                      <a:lnTo>
                        <a:pt x="67" y="42"/>
                      </a:lnTo>
                      <a:lnTo>
                        <a:pt x="79" y="41"/>
                      </a:lnTo>
                      <a:lnTo>
                        <a:pt x="90" y="39"/>
                      </a:lnTo>
                      <a:lnTo>
                        <a:pt x="103" y="37"/>
                      </a:lnTo>
                      <a:lnTo>
                        <a:pt x="114" y="35"/>
                      </a:lnTo>
                      <a:lnTo>
                        <a:pt x="127" y="33"/>
                      </a:lnTo>
                      <a:lnTo>
                        <a:pt x="138" y="29"/>
                      </a:lnTo>
                      <a:lnTo>
                        <a:pt x="151" y="27"/>
                      </a:lnTo>
                      <a:lnTo>
                        <a:pt x="164" y="24"/>
                      </a:lnTo>
                      <a:lnTo>
                        <a:pt x="176" y="20"/>
                      </a:lnTo>
                      <a:lnTo>
                        <a:pt x="190" y="17"/>
                      </a:lnTo>
                      <a:lnTo>
                        <a:pt x="202" y="13"/>
                      </a:lnTo>
                      <a:lnTo>
                        <a:pt x="198" y="0"/>
                      </a:lnTo>
                      <a:lnTo>
                        <a:pt x="186" y="5"/>
                      </a:lnTo>
                      <a:lnTo>
                        <a:pt x="172" y="8"/>
                      </a:lnTo>
                      <a:lnTo>
                        <a:pt x="160" y="12"/>
                      </a:lnTo>
                      <a:lnTo>
                        <a:pt x="148" y="15"/>
                      </a:lnTo>
                      <a:lnTo>
                        <a:pt x="136" y="17"/>
                      </a:lnTo>
                      <a:lnTo>
                        <a:pt x="125" y="20"/>
                      </a:lnTo>
                      <a:lnTo>
                        <a:pt x="112" y="22"/>
                      </a:lnTo>
                      <a:lnTo>
                        <a:pt x="101" y="24"/>
                      </a:lnTo>
                      <a:lnTo>
                        <a:pt x="88" y="26"/>
                      </a:lnTo>
                      <a:lnTo>
                        <a:pt x="77" y="28"/>
                      </a:lnTo>
                      <a:lnTo>
                        <a:pt x="65" y="29"/>
                      </a:lnTo>
                      <a:lnTo>
                        <a:pt x="53" y="32"/>
                      </a:lnTo>
                      <a:lnTo>
                        <a:pt x="42" y="34"/>
                      </a:lnTo>
                      <a:lnTo>
                        <a:pt x="29" y="36"/>
                      </a:lnTo>
                      <a:lnTo>
                        <a:pt x="18" y="38"/>
                      </a:lnTo>
                      <a:lnTo>
                        <a:pt x="6" y="40"/>
                      </a:lnTo>
                      <a:lnTo>
                        <a:pt x="0" y="47"/>
                      </a:lnTo>
                      <a:lnTo>
                        <a:pt x="6" y="40"/>
                      </a:lnTo>
                      <a:lnTo>
                        <a:pt x="1" y="42"/>
                      </a:lnTo>
                      <a:lnTo>
                        <a:pt x="0" y="47"/>
                      </a:lnTo>
                      <a:lnTo>
                        <a:pt x="3" y="51"/>
                      </a:lnTo>
                      <a:lnTo>
                        <a:pt x="8" y="52"/>
                      </a:lnTo>
                      <a:lnTo>
                        <a:pt x="13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51" name="Freeform 1567"/>
                <p:cNvSpPr>
                  <a:spLocks/>
                </p:cNvSpPr>
                <p:nvPr/>
              </p:nvSpPr>
              <p:spPr bwMode="auto">
                <a:xfrm>
                  <a:off x="577" y="1898"/>
                  <a:ext cx="10" cy="42"/>
                </a:xfrm>
                <a:custGeom>
                  <a:avLst/>
                  <a:gdLst>
                    <a:gd name="T0" fmla="*/ 70 w 75"/>
                    <a:gd name="T1" fmla="*/ 295 h 295"/>
                    <a:gd name="T2" fmla="*/ 75 w 75"/>
                    <a:gd name="T3" fmla="*/ 287 h 295"/>
                    <a:gd name="T4" fmla="*/ 71 w 75"/>
                    <a:gd name="T5" fmla="*/ 270 h 295"/>
                    <a:gd name="T6" fmla="*/ 68 w 75"/>
                    <a:gd name="T7" fmla="*/ 251 h 295"/>
                    <a:gd name="T8" fmla="*/ 64 w 75"/>
                    <a:gd name="T9" fmla="*/ 234 h 295"/>
                    <a:gd name="T10" fmla="*/ 59 w 75"/>
                    <a:gd name="T11" fmla="*/ 216 h 295"/>
                    <a:gd name="T12" fmla="*/ 55 w 75"/>
                    <a:gd name="T13" fmla="*/ 198 h 295"/>
                    <a:gd name="T14" fmla="*/ 52 w 75"/>
                    <a:gd name="T15" fmla="*/ 180 h 295"/>
                    <a:gd name="T16" fmla="*/ 48 w 75"/>
                    <a:gd name="T17" fmla="*/ 162 h 295"/>
                    <a:gd name="T18" fmla="*/ 44 w 75"/>
                    <a:gd name="T19" fmla="*/ 143 h 295"/>
                    <a:gd name="T20" fmla="*/ 40 w 75"/>
                    <a:gd name="T21" fmla="*/ 126 h 295"/>
                    <a:gd name="T22" fmla="*/ 37 w 75"/>
                    <a:gd name="T23" fmla="*/ 108 h 295"/>
                    <a:gd name="T24" fmla="*/ 33 w 75"/>
                    <a:gd name="T25" fmla="*/ 89 h 295"/>
                    <a:gd name="T26" fmla="*/ 28 w 75"/>
                    <a:gd name="T27" fmla="*/ 72 h 295"/>
                    <a:gd name="T28" fmla="*/ 24 w 75"/>
                    <a:gd name="T29" fmla="*/ 54 h 295"/>
                    <a:gd name="T30" fmla="*/ 21 w 75"/>
                    <a:gd name="T31" fmla="*/ 36 h 295"/>
                    <a:gd name="T32" fmla="*/ 17 w 75"/>
                    <a:gd name="T33" fmla="*/ 18 h 295"/>
                    <a:gd name="T34" fmla="*/ 13 w 75"/>
                    <a:gd name="T35" fmla="*/ 0 h 295"/>
                    <a:gd name="T36" fmla="*/ 0 w 75"/>
                    <a:gd name="T37" fmla="*/ 2 h 295"/>
                    <a:gd name="T38" fmla="*/ 5 w 75"/>
                    <a:gd name="T39" fmla="*/ 20 h 295"/>
                    <a:gd name="T40" fmla="*/ 9 w 75"/>
                    <a:gd name="T41" fmla="*/ 38 h 295"/>
                    <a:gd name="T42" fmla="*/ 12 w 75"/>
                    <a:gd name="T43" fmla="*/ 56 h 295"/>
                    <a:gd name="T44" fmla="*/ 16 w 75"/>
                    <a:gd name="T45" fmla="*/ 74 h 295"/>
                    <a:gd name="T46" fmla="*/ 20 w 75"/>
                    <a:gd name="T47" fmla="*/ 91 h 295"/>
                    <a:gd name="T48" fmla="*/ 24 w 75"/>
                    <a:gd name="T49" fmla="*/ 110 h 295"/>
                    <a:gd name="T50" fmla="*/ 27 w 75"/>
                    <a:gd name="T51" fmla="*/ 128 h 295"/>
                    <a:gd name="T52" fmla="*/ 32 w 75"/>
                    <a:gd name="T53" fmla="*/ 145 h 295"/>
                    <a:gd name="T54" fmla="*/ 36 w 75"/>
                    <a:gd name="T55" fmla="*/ 164 h 295"/>
                    <a:gd name="T56" fmla="*/ 40 w 75"/>
                    <a:gd name="T57" fmla="*/ 182 h 295"/>
                    <a:gd name="T58" fmla="*/ 43 w 75"/>
                    <a:gd name="T59" fmla="*/ 200 h 295"/>
                    <a:gd name="T60" fmla="*/ 47 w 75"/>
                    <a:gd name="T61" fmla="*/ 218 h 295"/>
                    <a:gd name="T62" fmla="*/ 51 w 75"/>
                    <a:gd name="T63" fmla="*/ 236 h 295"/>
                    <a:gd name="T64" fmla="*/ 55 w 75"/>
                    <a:gd name="T65" fmla="*/ 253 h 295"/>
                    <a:gd name="T66" fmla="*/ 58 w 75"/>
                    <a:gd name="T67" fmla="*/ 272 h 295"/>
                    <a:gd name="T68" fmla="*/ 63 w 75"/>
                    <a:gd name="T69" fmla="*/ 290 h 295"/>
                    <a:gd name="T70" fmla="*/ 68 w 75"/>
                    <a:gd name="T71" fmla="*/ 282 h 295"/>
                    <a:gd name="T72" fmla="*/ 63 w 75"/>
                    <a:gd name="T73" fmla="*/ 290 h 295"/>
                    <a:gd name="T74" fmla="*/ 65 w 75"/>
                    <a:gd name="T75" fmla="*/ 294 h 295"/>
                    <a:gd name="T76" fmla="*/ 70 w 75"/>
                    <a:gd name="T77" fmla="*/ 295 h 295"/>
                    <a:gd name="T78" fmla="*/ 74 w 75"/>
                    <a:gd name="T79" fmla="*/ 293 h 295"/>
                    <a:gd name="T80" fmla="*/ 75 w 75"/>
                    <a:gd name="T81" fmla="*/ 287 h 295"/>
                    <a:gd name="T82" fmla="*/ 70 w 75"/>
                    <a:gd name="T83" fmla="*/ 295 h 2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5" h="295">
                      <a:moveTo>
                        <a:pt x="70" y="295"/>
                      </a:moveTo>
                      <a:lnTo>
                        <a:pt x="75" y="287"/>
                      </a:lnTo>
                      <a:lnTo>
                        <a:pt x="71" y="270"/>
                      </a:lnTo>
                      <a:lnTo>
                        <a:pt x="68" y="251"/>
                      </a:lnTo>
                      <a:lnTo>
                        <a:pt x="64" y="234"/>
                      </a:lnTo>
                      <a:lnTo>
                        <a:pt x="59" y="216"/>
                      </a:lnTo>
                      <a:lnTo>
                        <a:pt x="55" y="198"/>
                      </a:lnTo>
                      <a:lnTo>
                        <a:pt x="52" y="180"/>
                      </a:lnTo>
                      <a:lnTo>
                        <a:pt x="48" y="162"/>
                      </a:lnTo>
                      <a:lnTo>
                        <a:pt x="44" y="143"/>
                      </a:lnTo>
                      <a:lnTo>
                        <a:pt x="40" y="126"/>
                      </a:lnTo>
                      <a:lnTo>
                        <a:pt x="37" y="108"/>
                      </a:lnTo>
                      <a:lnTo>
                        <a:pt x="33" y="89"/>
                      </a:lnTo>
                      <a:lnTo>
                        <a:pt x="28" y="72"/>
                      </a:lnTo>
                      <a:lnTo>
                        <a:pt x="24" y="54"/>
                      </a:lnTo>
                      <a:lnTo>
                        <a:pt x="21" y="36"/>
                      </a:lnTo>
                      <a:lnTo>
                        <a:pt x="17" y="18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5" y="20"/>
                      </a:lnTo>
                      <a:lnTo>
                        <a:pt x="9" y="38"/>
                      </a:lnTo>
                      <a:lnTo>
                        <a:pt x="12" y="56"/>
                      </a:lnTo>
                      <a:lnTo>
                        <a:pt x="16" y="74"/>
                      </a:lnTo>
                      <a:lnTo>
                        <a:pt x="20" y="91"/>
                      </a:lnTo>
                      <a:lnTo>
                        <a:pt x="24" y="110"/>
                      </a:lnTo>
                      <a:lnTo>
                        <a:pt x="27" y="128"/>
                      </a:lnTo>
                      <a:lnTo>
                        <a:pt x="32" y="145"/>
                      </a:lnTo>
                      <a:lnTo>
                        <a:pt x="36" y="164"/>
                      </a:lnTo>
                      <a:lnTo>
                        <a:pt x="40" y="182"/>
                      </a:lnTo>
                      <a:lnTo>
                        <a:pt x="43" y="200"/>
                      </a:lnTo>
                      <a:lnTo>
                        <a:pt x="47" y="218"/>
                      </a:lnTo>
                      <a:lnTo>
                        <a:pt x="51" y="236"/>
                      </a:lnTo>
                      <a:lnTo>
                        <a:pt x="55" y="253"/>
                      </a:lnTo>
                      <a:lnTo>
                        <a:pt x="58" y="272"/>
                      </a:lnTo>
                      <a:lnTo>
                        <a:pt x="63" y="290"/>
                      </a:lnTo>
                      <a:lnTo>
                        <a:pt x="68" y="282"/>
                      </a:lnTo>
                      <a:lnTo>
                        <a:pt x="63" y="290"/>
                      </a:lnTo>
                      <a:lnTo>
                        <a:pt x="65" y="294"/>
                      </a:lnTo>
                      <a:lnTo>
                        <a:pt x="70" y="295"/>
                      </a:lnTo>
                      <a:lnTo>
                        <a:pt x="74" y="293"/>
                      </a:lnTo>
                      <a:lnTo>
                        <a:pt x="75" y="287"/>
                      </a:lnTo>
                      <a:lnTo>
                        <a:pt x="70" y="2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52" name="Freeform 1568"/>
                <p:cNvSpPr>
                  <a:spLocks/>
                </p:cNvSpPr>
                <p:nvPr/>
              </p:nvSpPr>
              <p:spPr bwMode="auto">
                <a:xfrm>
                  <a:off x="472" y="1938"/>
                  <a:ext cx="115" cy="20"/>
                </a:xfrm>
                <a:custGeom>
                  <a:avLst/>
                  <a:gdLst>
                    <a:gd name="T0" fmla="*/ 7 w 805"/>
                    <a:gd name="T1" fmla="*/ 137 h 137"/>
                    <a:gd name="T2" fmla="*/ 57 w 805"/>
                    <a:gd name="T3" fmla="*/ 130 h 137"/>
                    <a:gd name="T4" fmla="*/ 107 w 805"/>
                    <a:gd name="T5" fmla="*/ 122 h 137"/>
                    <a:gd name="T6" fmla="*/ 157 w 805"/>
                    <a:gd name="T7" fmla="*/ 114 h 137"/>
                    <a:gd name="T8" fmla="*/ 207 w 805"/>
                    <a:gd name="T9" fmla="*/ 106 h 137"/>
                    <a:gd name="T10" fmla="*/ 257 w 805"/>
                    <a:gd name="T11" fmla="*/ 99 h 137"/>
                    <a:gd name="T12" fmla="*/ 307 w 805"/>
                    <a:gd name="T13" fmla="*/ 91 h 137"/>
                    <a:gd name="T14" fmla="*/ 357 w 805"/>
                    <a:gd name="T15" fmla="*/ 83 h 137"/>
                    <a:gd name="T16" fmla="*/ 406 w 805"/>
                    <a:gd name="T17" fmla="*/ 75 h 137"/>
                    <a:gd name="T18" fmla="*/ 456 w 805"/>
                    <a:gd name="T19" fmla="*/ 68 h 137"/>
                    <a:gd name="T20" fmla="*/ 507 w 805"/>
                    <a:gd name="T21" fmla="*/ 59 h 137"/>
                    <a:gd name="T22" fmla="*/ 556 w 805"/>
                    <a:gd name="T23" fmla="*/ 52 h 137"/>
                    <a:gd name="T24" fmla="*/ 606 w 805"/>
                    <a:gd name="T25" fmla="*/ 44 h 137"/>
                    <a:gd name="T26" fmla="*/ 656 w 805"/>
                    <a:gd name="T27" fmla="*/ 37 h 137"/>
                    <a:gd name="T28" fmla="*/ 705 w 805"/>
                    <a:gd name="T29" fmla="*/ 28 h 137"/>
                    <a:gd name="T30" fmla="*/ 755 w 805"/>
                    <a:gd name="T31" fmla="*/ 21 h 137"/>
                    <a:gd name="T32" fmla="*/ 805 w 805"/>
                    <a:gd name="T33" fmla="*/ 13 h 137"/>
                    <a:gd name="T34" fmla="*/ 778 w 805"/>
                    <a:gd name="T35" fmla="*/ 4 h 137"/>
                    <a:gd name="T36" fmla="*/ 728 w 805"/>
                    <a:gd name="T37" fmla="*/ 12 h 137"/>
                    <a:gd name="T38" fmla="*/ 679 w 805"/>
                    <a:gd name="T39" fmla="*/ 20 h 137"/>
                    <a:gd name="T40" fmla="*/ 629 w 805"/>
                    <a:gd name="T41" fmla="*/ 27 h 137"/>
                    <a:gd name="T42" fmla="*/ 579 w 805"/>
                    <a:gd name="T43" fmla="*/ 36 h 137"/>
                    <a:gd name="T44" fmla="*/ 530 w 805"/>
                    <a:gd name="T45" fmla="*/ 43 h 137"/>
                    <a:gd name="T46" fmla="*/ 480 w 805"/>
                    <a:gd name="T47" fmla="*/ 51 h 137"/>
                    <a:gd name="T48" fmla="*/ 429 w 805"/>
                    <a:gd name="T49" fmla="*/ 59 h 137"/>
                    <a:gd name="T50" fmla="*/ 379 w 805"/>
                    <a:gd name="T51" fmla="*/ 67 h 137"/>
                    <a:gd name="T52" fmla="*/ 330 w 805"/>
                    <a:gd name="T53" fmla="*/ 75 h 137"/>
                    <a:gd name="T54" fmla="*/ 280 w 805"/>
                    <a:gd name="T55" fmla="*/ 82 h 137"/>
                    <a:gd name="T56" fmla="*/ 229 w 805"/>
                    <a:gd name="T57" fmla="*/ 91 h 137"/>
                    <a:gd name="T58" fmla="*/ 180 w 805"/>
                    <a:gd name="T59" fmla="*/ 98 h 137"/>
                    <a:gd name="T60" fmla="*/ 130 w 805"/>
                    <a:gd name="T61" fmla="*/ 106 h 137"/>
                    <a:gd name="T62" fmla="*/ 80 w 805"/>
                    <a:gd name="T63" fmla="*/ 113 h 137"/>
                    <a:gd name="T64" fmla="*/ 30 w 805"/>
                    <a:gd name="T65" fmla="*/ 121 h 137"/>
                    <a:gd name="T66" fmla="*/ 12 w 805"/>
                    <a:gd name="T67" fmla="*/ 129 h 137"/>
                    <a:gd name="T68" fmla="*/ 1 w 805"/>
                    <a:gd name="T69" fmla="*/ 127 h 137"/>
                    <a:gd name="T70" fmla="*/ 2 w 805"/>
                    <a:gd name="T71" fmla="*/ 136 h 137"/>
                    <a:gd name="T72" fmla="*/ 0 w 805"/>
                    <a:gd name="T73" fmla="*/ 133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05" h="137">
                      <a:moveTo>
                        <a:pt x="0" y="133"/>
                      </a:moveTo>
                      <a:lnTo>
                        <a:pt x="7" y="137"/>
                      </a:lnTo>
                      <a:lnTo>
                        <a:pt x="32" y="133"/>
                      </a:lnTo>
                      <a:lnTo>
                        <a:pt x="57" y="130"/>
                      </a:lnTo>
                      <a:lnTo>
                        <a:pt x="82" y="126"/>
                      </a:lnTo>
                      <a:lnTo>
                        <a:pt x="107" y="122"/>
                      </a:lnTo>
                      <a:lnTo>
                        <a:pt x="132" y="119"/>
                      </a:lnTo>
                      <a:lnTo>
                        <a:pt x="157" y="114"/>
                      </a:lnTo>
                      <a:lnTo>
                        <a:pt x="182" y="110"/>
                      </a:lnTo>
                      <a:lnTo>
                        <a:pt x="207" y="106"/>
                      </a:lnTo>
                      <a:lnTo>
                        <a:pt x="231" y="103"/>
                      </a:lnTo>
                      <a:lnTo>
                        <a:pt x="257" y="99"/>
                      </a:lnTo>
                      <a:lnTo>
                        <a:pt x="282" y="95"/>
                      </a:lnTo>
                      <a:lnTo>
                        <a:pt x="307" y="91"/>
                      </a:lnTo>
                      <a:lnTo>
                        <a:pt x="332" y="87"/>
                      </a:lnTo>
                      <a:lnTo>
                        <a:pt x="357" y="83"/>
                      </a:lnTo>
                      <a:lnTo>
                        <a:pt x="382" y="79"/>
                      </a:lnTo>
                      <a:lnTo>
                        <a:pt x="406" y="75"/>
                      </a:lnTo>
                      <a:lnTo>
                        <a:pt x="431" y="72"/>
                      </a:lnTo>
                      <a:lnTo>
                        <a:pt x="456" y="68"/>
                      </a:lnTo>
                      <a:lnTo>
                        <a:pt x="482" y="64"/>
                      </a:lnTo>
                      <a:lnTo>
                        <a:pt x="507" y="59"/>
                      </a:lnTo>
                      <a:lnTo>
                        <a:pt x="532" y="55"/>
                      </a:lnTo>
                      <a:lnTo>
                        <a:pt x="556" y="52"/>
                      </a:lnTo>
                      <a:lnTo>
                        <a:pt x="581" y="48"/>
                      </a:lnTo>
                      <a:lnTo>
                        <a:pt x="606" y="44"/>
                      </a:lnTo>
                      <a:lnTo>
                        <a:pt x="631" y="40"/>
                      </a:lnTo>
                      <a:lnTo>
                        <a:pt x="656" y="37"/>
                      </a:lnTo>
                      <a:lnTo>
                        <a:pt x="681" y="32"/>
                      </a:lnTo>
                      <a:lnTo>
                        <a:pt x="705" y="28"/>
                      </a:lnTo>
                      <a:lnTo>
                        <a:pt x="730" y="24"/>
                      </a:lnTo>
                      <a:lnTo>
                        <a:pt x="755" y="21"/>
                      </a:lnTo>
                      <a:lnTo>
                        <a:pt x="780" y="17"/>
                      </a:lnTo>
                      <a:lnTo>
                        <a:pt x="805" y="13"/>
                      </a:lnTo>
                      <a:lnTo>
                        <a:pt x="803" y="0"/>
                      </a:lnTo>
                      <a:lnTo>
                        <a:pt x="778" y="4"/>
                      </a:lnTo>
                      <a:lnTo>
                        <a:pt x="753" y="9"/>
                      </a:lnTo>
                      <a:lnTo>
                        <a:pt x="728" y="12"/>
                      </a:lnTo>
                      <a:lnTo>
                        <a:pt x="703" y="16"/>
                      </a:lnTo>
                      <a:lnTo>
                        <a:pt x="679" y="20"/>
                      </a:lnTo>
                      <a:lnTo>
                        <a:pt x="654" y="24"/>
                      </a:lnTo>
                      <a:lnTo>
                        <a:pt x="629" y="27"/>
                      </a:lnTo>
                      <a:lnTo>
                        <a:pt x="604" y="31"/>
                      </a:lnTo>
                      <a:lnTo>
                        <a:pt x="579" y="36"/>
                      </a:lnTo>
                      <a:lnTo>
                        <a:pt x="554" y="40"/>
                      </a:lnTo>
                      <a:lnTo>
                        <a:pt x="530" y="43"/>
                      </a:lnTo>
                      <a:lnTo>
                        <a:pt x="505" y="47"/>
                      </a:lnTo>
                      <a:lnTo>
                        <a:pt x="480" y="51"/>
                      </a:lnTo>
                      <a:lnTo>
                        <a:pt x="454" y="55"/>
                      </a:lnTo>
                      <a:lnTo>
                        <a:pt x="429" y="59"/>
                      </a:lnTo>
                      <a:lnTo>
                        <a:pt x="404" y="63"/>
                      </a:lnTo>
                      <a:lnTo>
                        <a:pt x="379" y="67"/>
                      </a:lnTo>
                      <a:lnTo>
                        <a:pt x="355" y="71"/>
                      </a:lnTo>
                      <a:lnTo>
                        <a:pt x="330" y="75"/>
                      </a:lnTo>
                      <a:lnTo>
                        <a:pt x="305" y="78"/>
                      </a:lnTo>
                      <a:lnTo>
                        <a:pt x="280" y="82"/>
                      </a:lnTo>
                      <a:lnTo>
                        <a:pt x="255" y="86"/>
                      </a:lnTo>
                      <a:lnTo>
                        <a:pt x="229" y="91"/>
                      </a:lnTo>
                      <a:lnTo>
                        <a:pt x="205" y="94"/>
                      </a:lnTo>
                      <a:lnTo>
                        <a:pt x="180" y="98"/>
                      </a:lnTo>
                      <a:lnTo>
                        <a:pt x="155" y="102"/>
                      </a:lnTo>
                      <a:lnTo>
                        <a:pt x="130" y="106"/>
                      </a:lnTo>
                      <a:lnTo>
                        <a:pt x="105" y="109"/>
                      </a:lnTo>
                      <a:lnTo>
                        <a:pt x="80" y="113"/>
                      </a:lnTo>
                      <a:lnTo>
                        <a:pt x="54" y="118"/>
                      </a:lnTo>
                      <a:lnTo>
                        <a:pt x="30" y="121"/>
                      </a:lnTo>
                      <a:lnTo>
                        <a:pt x="5" y="125"/>
                      </a:lnTo>
                      <a:lnTo>
                        <a:pt x="12" y="129"/>
                      </a:lnTo>
                      <a:lnTo>
                        <a:pt x="5" y="125"/>
                      </a:lnTo>
                      <a:lnTo>
                        <a:pt x="1" y="127"/>
                      </a:lnTo>
                      <a:lnTo>
                        <a:pt x="0" y="132"/>
                      </a:lnTo>
                      <a:lnTo>
                        <a:pt x="2" y="136"/>
                      </a:lnTo>
                      <a:lnTo>
                        <a:pt x="7" y="137"/>
                      </a:lnTo>
                      <a:lnTo>
                        <a:pt x="0" y="1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53" name="Freeform 1569"/>
                <p:cNvSpPr>
                  <a:spLocks/>
                </p:cNvSpPr>
                <p:nvPr/>
              </p:nvSpPr>
              <p:spPr bwMode="auto">
                <a:xfrm>
                  <a:off x="452" y="1911"/>
                  <a:ext cx="21" cy="46"/>
                </a:xfrm>
                <a:custGeom>
                  <a:avLst/>
                  <a:gdLst>
                    <a:gd name="T0" fmla="*/ 6 w 150"/>
                    <a:gd name="T1" fmla="*/ 13 h 327"/>
                    <a:gd name="T2" fmla="*/ 0 w 150"/>
                    <a:gd name="T3" fmla="*/ 9 h 327"/>
                    <a:gd name="T4" fmla="*/ 8 w 150"/>
                    <a:gd name="T5" fmla="*/ 28 h 327"/>
                    <a:gd name="T6" fmla="*/ 18 w 150"/>
                    <a:gd name="T7" fmla="*/ 48 h 327"/>
                    <a:gd name="T8" fmla="*/ 26 w 150"/>
                    <a:gd name="T9" fmla="*/ 68 h 327"/>
                    <a:gd name="T10" fmla="*/ 35 w 150"/>
                    <a:gd name="T11" fmla="*/ 88 h 327"/>
                    <a:gd name="T12" fmla="*/ 43 w 150"/>
                    <a:gd name="T13" fmla="*/ 108 h 327"/>
                    <a:gd name="T14" fmla="*/ 53 w 150"/>
                    <a:gd name="T15" fmla="*/ 128 h 327"/>
                    <a:gd name="T16" fmla="*/ 60 w 150"/>
                    <a:gd name="T17" fmla="*/ 148 h 327"/>
                    <a:gd name="T18" fmla="*/ 69 w 150"/>
                    <a:gd name="T19" fmla="*/ 167 h 327"/>
                    <a:gd name="T20" fmla="*/ 79 w 150"/>
                    <a:gd name="T21" fmla="*/ 188 h 327"/>
                    <a:gd name="T22" fmla="*/ 86 w 150"/>
                    <a:gd name="T23" fmla="*/ 208 h 327"/>
                    <a:gd name="T24" fmla="*/ 95 w 150"/>
                    <a:gd name="T25" fmla="*/ 227 h 327"/>
                    <a:gd name="T26" fmla="*/ 104 w 150"/>
                    <a:gd name="T27" fmla="*/ 247 h 327"/>
                    <a:gd name="T28" fmla="*/ 112 w 150"/>
                    <a:gd name="T29" fmla="*/ 268 h 327"/>
                    <a:gd name="T30" fmla="*/ 121 w 150"/>
                    <a:gd name="T31" fmla="*/ 288 h 327"/>
                    <a:gd name="T32" fmla="*/ 130 w 150"/>
                    <a:gd name="T33" fmla="*/ 307 h 327"/>
                    <a:gd name="T34" fmla="*/ 138 w 150"/>
                    <a:gd name="T35" fmla="*/ 327 h 327"/>
                    <a:gd name="T36" fmla="*/ 150 w 150"/>
                    <a:gd name="T37" fmla="*/ 323 h 327"/>
                    <a:gd name="T38" fmla="*/ 141 w 150"/>
                    <a:gd name="T39" fmla="*/ 303 h 327"/>
                    <a:gd name="T40" fmla="*/ 131 w 150"/>
                    <a:gd name="T41" fmla="*/ 284 h 327"/>
                    <a:gd name="T42" fmla="*/ 124 w 150"/>
                    <a:gd name="T43" fmla="*/ 264 h 327"/>
                    <a:gd name="T44" fmla="*/ 115 w 150"/>
                    <a:gd name="T45" fmla="*/ 243 h 327"/>
                    <a:gd name="T46" fmla="*/ 106 w 150"/>
                    <a:gd name="T47" fmla="*/ 223 h 327"/>
                    <a:gd name="T48" fmla="*/ 98 w 150"/>
                    <a:gd name="T49" fmla="*/ 204 h 327"/>
                    <a:gd name="T50" fmla="*/ 89 w 150"/>
                    <a:gd name="T51" fmla="*/ 184 h 327"/>
                    <a:gd name="T52" fmla="*/ 80 w 150"/>
                    <a:gd name="T53" fmla="*/ 163 h 327"/>
                    <a:gd name="T54" fmla="*/ 72 w 150"/>
                    <a:gd name="T55" fmla="*/ 143 h 327"/>
                    <a:gd name="T56" fmla="*/ 63 w 150"/>
                    <a:gd name="T57" fmla="*/ 124 h 327"/>
                    <a:gd name="T58" fmla="*/ 54 w 150"/>
                    <a:gd name="T59" fmla="*/ 104 h 327"/>
                    <a:gd name="T60" fmla="*/ 45 w 150"/>
                    <a:gd name="T61" fmla="*/ 84 h 327"/>
                    <a:gd name="T62" fmla="*/ 36 w 150"/>
                    <a:gd name="T63" fmla="*/ 64 h 327"/>
                    <a:gd name="T64" fmla="*/ 28 w 150"/>
                    <a:gd name="T65" fmla="*/ 44 h 327"/>
                    <a:gd name="T66" fmla="*/ 19 w 150"/>
                    <a:gd name="T67" fmla="*/ 24 h 327"/>
                    <a:gd name="T68" fmla="*/ 10 w 150"/>
                    <a:gd name="T69" fmla="*/ 4 h 327"/>
                    <a:gd name="T70" fmla="*/ 4 w 150"/>
                    <a:gd name="T71" fmla="*/ 0 h 327"/>
                    <a:gd name="T72" fmla="*/ 10 w 150"/>
                    <a:gd name="T73" fmla="*/ 4 h 327"/>
                    <a:gd name="T74" fmla="*/ 7 w 150"/>
                    <a:gd name="T75" fmla="*/ 1 h 327"/>
                    <a:gd name="T76" fmla="*/ 4 w 150"/>
                    <a:gd name="T77" fmla="*/ 1 h 327"/>
                    <a:gd name="T78" fmla="*/ 0 w 150"/>
                    <a:gd name="T79" fmla="*/ 4 h 327"/>
                    <a:gd name="T80" fmla="*/ 0 w 150"/>
                    <a:gd name="T81" fmla="*/ 9 h 327"/>
                    <a:gd name="T82" fmla="*/ 6 w 150"/>
                    <a:gd name="T83" fmla="*/ 13 h 3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50" h="327">
                      <a:moveTo>
                        <a:pt x="6" y="13"/>
                      </a:moveTo>
                      <a:lnTo>
                        <a:pt x="0" y="9"/>
                      </a:lnTo>
                      <a:lnTo>
                        <a:pt x="8" y="28"/>
                      </a:lnTo>
                      <a:lnTo>
                        <a:pt x="18" y="48"/>
                      </a:lnTo>
                      <a:lnTo>
                        <a:pt x="26" y="68"/>
                      </a:lnTo>
                      <a:lnTo>
                        <a:pt x="35" y="88"/>
                      </a:lnTo>
                      <a:lnTo>
                        <a:pt x="43" y="108"/>
                      </a:lnTo>
                      <a:lnTo>
                        <a:pt x="53" y="128"/>
                      </a:lnTo>
                      <a:lnTo>
                        <a:pt x="60" y="148"/>
                      </a:lnTo>
                      <a:lnTo>
                        <a:pt x="69" y="167"/>
                      </a:lnTo>
                      <a:lnTo>
                        <a:pt x="79" y="188"/>
                      </a:lnTo>
                      <a:lnTo>
                        <a:pt x="86" y="208"/>
                      </a:lnTo>
                      <a:lnTo>
                        <a:pt x="95" y="227"/>
                      </a:lnTo>
                      <a:lnTo>
                        <a:pt x="104" y="247"/>
                      </a:lnTo>
                      <a:lnTo>
                        <a:pt x="112" y="268"/>
                      </a:lnTo>
                      <a:lnTo>
                        <a:pt x="121" y="288"/>
                      </a:lnTo>
                      <a:lnTo>
                        <a:pt x="130" y="307"/>
                      </a:lnTo>
                      <a:lnTo>
                        <a:pt x="138" y="327"/>
                      </a:lnTo>
                      <a:lnTo>
                        <a:pt x="150" y="323"/>
                      </a:lnTo>
                      <a:lnTo>
                        <a:pt x="141" y="303"/>
                      </a:lnTo>
                      <a:lnTo>
                        <a:pt x="131" y="284"/>
                      </a:lnTo>
                      <a:lnTo>
                        <a:pt x="124" y="264"/>
                      </a:lnTo>
                      <a:lnTo>
                        <a:pt x="115" y="243"/>
                      </a:lnTo>
                      <a:lnTo>
                        <a:pt x="106" y="223"/>
                      </a:lnTo>
                      <a:lnTo>
                        <a:pt x="98" y="204"/>
                      </a:lnTo>
                      <a:lnTo>
                        <a:pt x="89" y="184"/>
                      </a:lnTo>
                      <a:lnTo>
                        <a:pt x="80" y="163"/>
                      </a:lnTo>
                      <a:lnTo>
                        <a:pt x="72" y="143"/>
                      </a:lnTo>
                      <a:lnTo>
                        <a:pt x="63" y="124"/>
                      </a:lnTo>
                      <a:lnTo>
                        <a:pt x="54" y="104"/>
                      </a:lnTo>
                      <a:lnTo>
                        <a:pt x="45" y="84"/>
                      </a:lnTo>
                      <a:lnTo>
                        <a:pt x="36" y="64"/>
                      </a:lnTo>
                      <a:lnTo>
                        <a:pt x="28" y="44"/>
                      </a:lnTo>
                      <a:lnTo>
                        <a:pt x="19" y="24"/>
                      </a:lnTo>
                      <a:lnTo>
                        <a:pt x="10" y="4"/>
                      </a:lnTo>
                      <a:lnTo>
                        <a:pt x="4" y="0"/>
                      </a:lnTo>
                      <a:lnTo>
                        <a:pt x="10" y="4"/>
                      </a:lnTo>
                      <a:lnTo>
                        <a:pt x="7" y="1"/>
                      </a:lnTo>
                      <a:lnTo>
                        <a:pt x="4" y="1"/>
                      </a:lnTo>
                      <a:lnTo>
                        <a:pt x="0" y="4"/>
                      </a:lnTo>
                      <a:lnTo>
                        <a:pt x="0" y="9"/>
                      </a:lnTo>
                      <a:lnTo>
                        <a:pt x="6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54" name="Freeform 1570"/>
                <p:cNvSpPr>
                  <a:spLocks/>
                </p:cNvSpPr>
                <p:nvPr/>
              </p:nvSpPr>
              <p:spPr bwMode="auto">
                <a:xfrm>
                  <a:off x="425" y="1911"/>
                  <a:ext cx="28" cy="8"/>
                </a:xfrm>
                <a:custGeom>
                  <a:avLst/>
                  <a:gdLst>
                    <a:gd name="T0" fmla="*/ 12 w 192"/>
                    <a:gd name="T1" fmla="*/ 52 h 58"/>
                    <a:gd name="T2" fmla="*/ 9 w 192"/>
                    <a:gd name="T3" fmla="*/ 57 h 58"/>
                    <a:gd name="T4" fmla="*/ 21 w 192"/>
                    <a:gd name="T5" fmla="*/ 49 h 58"/>
                    <a:gd name="T6" fmla="*/ 33 w 192"/>
                    <a:gd name="T7" fmla="*/ 43 h 58"/>
                    <a:gd name="T8" fmla="*/ 45 w 192"/>
                    <a:gd name="T9" fmla="*/ 39 h 58"/>
                    <a:gd name="T10" fmla="*/ 58 w 192"/>
                    <a:gd name="T11" fmla="*/ 34 h 58"/>
                    <a:gd name="T12" fmla="*/ 69 w 192"/>
                    <a:gd name="T13" fmla="*/ 30 h 58"/>
                    <a:gd name="T14" fmla="*/ 79 w 192"/>
                    <a:gd name="T15" fmla="*/ 28 h 58"/>
                    <a:gd name="T16" fmla="*/ 91 w 192"/>
                    <a:gd name="T17" fmla="*/ 26 h 58"/>
                    <a:gd name="T18" fmla="*/ 102 w 192"/>
                    <a:gd name="T19" fmla="*/ 24 h 58"/>
                    <a:gd name="T20" fmla="*/ 114 w 192"/>
                    <a:gd name="T21" fmla="*/ 23 h 58"/>
                    <a:gd name="T22" fmla="*/ 125 w 192"/>
                    <a:gd name="T23" fmla="*/ 22 h 58"/>
                    <a:gd name="T24" fmla="*/ 135 w 192"/>
                    <a:gd name="T25" fmla="*/ 21 h 58"/>
                    <a:gd name="T26" fmla="*/ 147 w 192"/>
                    <a:gd name="T27" fmla="*/ 20 h 58"/>
                    <a:gd name="T28" fmla="*/ 158 w 192"/>
                    <a:gd name="T29" fmla="*/ 19 h 58"/>
                    <a:gd name="T30" fmla="*/ 169 w 192"/>
                    <a:gd name="T31" fmla="*/ 17 h 58"/>
                    <a:gd name="T32" fmla="*/ 181 w 192"/>
                    <a:gd name="T33" fmla="*/ 15 h 58"/>
                    <a:gd name="T34" fmla="*/ 192 w 192"/>
                    <a:gd name="T35" fmla="*/ 13 h 58"/>
                    <a:gd name="T36" fmla="*/ 190 w 192"/>
                    <a:gd name="T37" fmla="*/ 0 h 58"/>
                    <a:gd name="T38" fmla="*/ 179 w 192"/>
                    <a:gd name="T39" fmla="*/ 2 h 58"/>
                    <a:gd name="T40" fmla="*/ 167 w 192"/>
                    <a:gd name="T41" fmla="*/ 4 h 58"/>
                    <a:gd name="T42" fmla="*/ 156 w 192"/>
                    <a:gd name="T43" fmla="*/ 6 h 58"/>
                    <a:gd name="T44" fmla="*/ 145 w 192"/>
                    <a:gd name="T45" fmla="*/ 8 h 58"/>
                    <a:gd name="T46" fmla="*/ 133 w 192"/>
                    <a:gd name="T47" fmla="*/ 9 h 58"/>
                    <a:gd name="T48" fmla="*/ 123 w 192"/>
                    <a:gd name="T49" fmla="*/ 10 h 58"/>
                    <a:gd name="T50" fmla="*/ 111 w 192"/>
                    <a:gd name="T51" fmla="*/ 11 h 58"/>
                    <a:gd name="T52" fmla="*/ 100 w 192"/>
                    <a:gd name="T53" fmla="*/ 12 h 58"/>
                    <a:gd name="T54" fmla="*/ 89 w 192"/>
                    <a:gd name="T55" fmla="*/ 14 h 58"/>
                    <a:gd name="T56" fmla="*/ 77 w 192"/>
                    <a:gd name="T57" fmla="*/ 16 h 58"/>
                    <a:gd name="T58" fmla="*/ 65 w 192"/>
                    <a:gd name="T59" fmla="*/ 18 h 58"/>
                    <a:gd name="T60" fmla="*/ 53 w 192"/>
                    <a:gd name="T61" fmla="*/ 22 h 58"/>
                    <a:gd name="T62" fmla="*/ 41 w 192"/>
                    <a:gd name="T63" fmla="*/ 26 h 58"/>
                    <a:gd name="T64" fmla="*/ 29 w 192"/>
                    <a:gd name="T65" fmla="*/ 32 h 58"/>
                    <a:gd name="T66" fmla="*/ 15 w 192"/>
                    <a:gd name="T67" fmla="*/ 39 h 58"/>
                    <a:gd name="T68" fmla="*/ 3 w 192"/>
                    <a:gd name="T69" fmla="*/ 47 h 58"/>
                    <a:gd name="T70" fmla="*/ 0 w 192"/>
                    <a:gd name="T71" fmla="*/ 52 h 58"/>
                    <a:gd name="T72" fmla="*/ 3 w 192"/>
                    <a:gd name="T73" fmla="*/ 47 h 58"/>
                    <a:gd name="T74" fmla="*/ 1 w 192"/>
                    <a:gd name="T75" fmla="*/ 51 h 58"/>
                    <a:gd name="T76" fmla="*/ 2 w 192"/>
                    <a:gd name="T77" fmla="*/ 55 h 58"/>
                    <a:gd name="T78" fmla="*/ 5 w 192"/>
                    <a:gd name="T79" fmla="*/ 58 h 58"/>
                    <a:gd name="T80" fmla="*/ 9 w 192"/>
                    <a:gd name="T81" fmla="*/ 57 h 58"/>
                    <a:gd name="T82" fmla="*/ 12 w 192"/>
                    <a:gd name="T83" fmla="*/ 5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92" h="58">
                      <a:moveTo>
                        <a:pt x="12" y="52"/>
                      </a:moveTo>
                      <a:lnTo>
                        <a:pt x="9" y="57"/>
                      </a:lnTo>
                      <a:lnTo>
                        <a:pt x="21" y="49"/>
                      </a:lnTo>
                      <a:lnTo>
                        <a:pt x="33" y="43"/>
                      </a:lnTo>
                      <a:lnTo>
                        <a:pt x="45" y="39"/>
                      </a:lnTo>
                      <a:lnTo>
                        <a:pt x="58" y="34"/>
                      </a:lnTo>
                      <a:lnTo>
                        <a:pt x="69" y="30"/>
                      </a:lnTo>
                      <a:lnTo>
                        <a:pt x="79" y="28"/>
                      </a:lnTo>
                      <a:lnTo>
                        <a:pt x="91" y="26"/>
                      </a:lnTo>
                      <a:lnTo>
                        <a:pt x="102" y="24"/>
                      </a:lnTo>
                      <a:lnTo>
                        <a:pt x="114" y="23"/>
                      </a:lnTo>
                      <a:lnTo>
                        <a:pt x="125" y="22"/>
                      </a:lnTo>
                      <a:lnTo>
                        <a:pt x="135" y="21"/>
                      </a:lnTo>
                      <a:lnTo>
                        <a:pt x="147" y="20"/>
                      </a:lnTo>
                      <a:lnTo>
                        <a:pt x="158" y="19"/>
                      </a:lnTo>
                      <a:lnTo>
                        <a:pt x="169" y="17"/>
                      </a:lnTo>
                      <a:lnTo>
                        <a:pt x="181" y="15"/>
                      </a:lnTo>
                      <a:lnTo>
                        <a:pt x="192" y="13"/>
                      </a:lnTo>
                      <a:lnTo>
                        <a:pt x="190" y="0"/>
                      </a:lnTo>
                      <a:lnTo>
                        <a:pt x="179" y="2"/>
                      </a:lnTo>
                      <a:lnTo>
                        <a:pt x="167" y="4"/>
                      </a:lnTo>
                      <a:lnTo>
                        <a:pt x="156" y="6"/>
                      </a:lnTo>
                      <a:lnTo>
                        <a:pt x="145" y="8"/>
                      </a:lnTo>
                      <a:lnTo>
                        <a:pt x="133" y="9"/>
                      </a:lnTo>
                      <a:lnTo>
                        <a:pt x="123" y="10"/>
                      </a:lnTo>
                      <a:lnTo>
                        <a:pt x="111" y="11"/>
                      </a:lnTo>
                      <a:lnTo>
                        <a:pt x="100" y="12"/>
                      </a:lnTo>
                      <a:lnTo>
                        <a:pt x="89" y="14"/>
                      </a:lnTo>
                      <a:lnTo>
                        <a:pt x="77" y="16"/>
                      </a:lnTo>
                      <a:lnTo>
                        <a:pt x="65" y="18"/>
                      </a:lnTo>
                      <a:lnTo>
                        <a:pt x="53" y="22"/>
                      </a:lnTo>
                      <a:lnTo>
                        <a:pt x="41" y="26"/>
                      </a:lnTo>
                      <a:lnTo>
                        <a:pt x="29" y="32"/>
                      </a:lnTo>
                      <a:lnTo>
                        <a:pt x="15" y="39"/>
                      </a:lnTo>
                      <a:lnTo>
                        <a:pt x="3" y="47"/>
                      </a:lnTo>
                      <a:lnTo>
                        <a:pt x="0" y="52"/>
                      </a:lnTo>
                      <a:lnTo>
                        <a:pt x="3" y="47"/>
                      </a:lnTo>
                      <a:lnTo>
                        <a:pt x="1" y="51"/>
                      </a:lnTo>
                      <a:lnTo>
                        <a:pt x="2" y="55"/>
                      </a:lnTo>
                      <a:lnTo>
                        <a:pt x="5" y="58"/>
                      </a:lnTo>
                      <a:lnTo>
                        <a:pt x="9" y="57"/>
                      </a:lnTo>
                      <a:lnTo>
                        <a:pt x="12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55" name="Freeform 1571"/>
                <p:cNvSpPr>
                  <a:spLocks/>
                </p:cNvSpPr>
                <p:nvPr/>
              </p:nvSpPr>
              <p:spPr bwMode="auto">
                <a:xfrm>
                  <a:off x="425" y="1918"/>
                  <a:ext cx="21" cy="64"/>
                </a:xfrm>
                <a:custGeom>
                  <a:avLst/>
                  <a:gdLst>
                    <a:gd name="T0" fmla="*/ 136 w 142"/>
                    <a:gd name="T1" fmla="*/ 438 h 450"/>
                    <a:gd name="T2" fmla="*/ 142 w 142"/>
                    <a:gd name="T3" fmla="*/ 442 h 450"/>
                    <a:gd name="T4" fmla="*/ 134 w 142"/>
                    <a:gd name="T5" fmla="*/ 414 h 450"/>
                    <a:gd name="T6" fmla="*/ 125 w 142"/>
                    <a:gd name="T7" fmla="*/ 386 h 450"/>
                    <a:gd name="T8" fmla="*/ 115 w 142"/>
                    <a:gd name="T9" fmla="*/ 358 h 450"/>
                    <a:gd name="T10" fmla="*/ 104 w 142"/>
                    <a:gd name="T11" fmla="*/ 330 h 450"/>
                    <a:gd name="T12" fmla="*/ 94 w 142"/>
                    <a:gd name="T13" fmla="*/ 302 h 450"/>
                    <a:gd name="T14" fmla="*/ 82 w 142"/>
                    <a:gd name="T15" fmla="*/ 274 h 450"/>
                    <a:gd name="T16" fmla="*/ 72 w 142"/>
                    <a:gd name="T17" fmla="*/ 246 h 450"/>
                    <a:gd name="T18" fmla="*/ 62 w 142"/>
                    <a:gd name="T19" fmla="*/ 218 h 450"/>
                    <a:gd name="T20" fmla="*/ 51 w 142"/>
                    <a:gd name="T21" fmla="*/ 190 h 450"/>
                    <a:gd name="T22" fmla="*/ 42 w 142"/>
                    <a:gd name="T23" fmla="*/ 162 h 450"/>
                    <a:gd name="T24" fmla="*/ 34 w 142"/>
                    <a:gd name="T25" fmla="*/ 134 h 450"/>
                    <a:gd name="T26" fmla="*/ 27 w 142"/>
                    <a:gd name="T27" fmla="*/ 107 h 450"/>
                    <a:gd name="T28" fmla="*/ 20 w 142"/>
                    <a:gd name="T29" fmla="*/ 80 h 450"/>
                    <a:gd name="T30" fmla="*/ 16 w 142"/>
                    <a:gd name="T31" fmla="*/ 53 h 450"/>
                    <a:gd name="T32" fmla="*/ 13 w 142"/>
                    <a:gd name="T33" fmla="*/ 27 h 450"/>
                    <a:gd name="T34" fmla="*/ 12 w 142"/>
                    <a:gd name="T35" fmla="*/ 0 h 450"/>
                    <a:gd name="T36" fmla="*/ 0 w 142"/>
                    <a:gd name="T37" fmla="*/ 0 h 450"/>
                    <a:gd name="T38" fmla="*/ 1 w 142"/>
                    <a:gd name="T39" fmla="*/ 27 h 450"/>
                    <a:gd name="T40" fmla="*/ 4 w 142"/>
                    <a:gd name="T41" fmla="*/ 55 h 450"/>
                    <a:gd name="T42" fmla="*/ 8 w 142"/>
                    <a:gd name="T43" fmla="*/ 82 h 450"/>
                    <a:gd name="T44" fmla="*/ 14 w 142"/>
                    <a:gd name="T45" fmla="*/ 109 h 450"/>
                    <a:gd name="T46" fmla="*/ 21 w 142"/>
                    <a:gd name="T47" fmla="*/ 138 h 450"/>
                    <a:gd name="T48" fmla="*/ 30 w 142"/>
                    <a:gd name="T49" fmla="*/ 166 h 450"/>
                    <a:gd name="T50" fmla="*/ 39 w 142"/>
                    <a:gd name="T51" fmla="*/ 194 h 450"/>
                    <a:gd name="T52" fmla="*/ 49 w 142"/>
                    <a:gd name="T53" fmla="*/ 222 h 450"/>
                    <a:gd name="T54" fmla="*/ 60 w 142"/>
                    <a:gd name="T55" fmla="*/ 250 h 450"/>
                    <a:gd name="T56" fmla="*/ 70 w 142"/>
                    <a:gd name="T57" fmla="*/ 278 h 450"/>
                    <a:gd name="T58" fmla="*/ 81 w 142"/>
                    <a:gd name="T59" fmla="*/ 306 h 450"/>
                    <a:gd name="T60" fmla="*/ 92 w 142"/>
                    <a:gd name="T61" fmla="*/ 334 h 450"/>
                    <a:gd name="T62" fmla="*/ 102 w 142"/>
                    <a:gd name="T63" fmla="*/ 362 h 450"/>
                    <a:gd name="T64" fmla="*/ 112 w 142"/>
                    <a:gd name="T65" fmla="*/ 390 h 450"/>
                    <a:gd name="T66" fmla="*/ 122 w 142"/>
                    <a:gd name="T67" fmla="*/ 418 h 450"/>
                    <a:gd name="T68" fmla="*/ 130 w 142"/>
                    <a:gd name="T69" fmla="*/ 446 h 450"/>
                    <a:gd name="T70" fmla="*/ 136 w 142"/>
                    <a:gd name="T71" fmla="*/ 450 h 450"/>
                    <a:gd name="T72" fmla="*/ 130 w 142"/>
                    <a:gd name="T73" fmla="*/ 446 h 450"/>
                    <a:gd name="T74" fmla="*/ 133 w 142"/>
                    <a:gd name="T75" fmla="*/ 450 h 450"/>
                    <a:gd name="T76" fmla="*/ 138 w 142"/>
                    <a:gd name="T77" fmla="*/ 450 h 450"/>
                    <a:gd name="T78" fmla="*/ 141 w 142"/>
                    <a:gd name="T79" fmla="*/ 447 h 450"/>
                    <a:gd name="T80" fmla="*/ 142 w 142"/>
                    <a:gd name="T81" fmla="*/ 442 h 450"/>
                    <a:gd name="T82" fmla="*/ 136 w 142"/>
                    <a:gd name="T83" fmla="*/ 43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42" h="450">
                      <a:moveTo>
                        <a:pt x="136" y="438"/>
                      </a:moveTo>
                      <a:lnTo>
                        <a:pt x="142" y="442"/>
                      </a:lnTo>
                      <a:lnTo>
                        <a:pt x="134" y="414"/>
                      </a:lnTo>
                      <a:lnTo>
                        <a:pt x="125" y="386"/>
                      </a:lnTo>
                      <a:lnTo>
                        <a:pt x="115" y="358"/>
                      </a:lnTo>
                      <a:lnTo>
                        <a:pt x="104" y="330"/>
                      </a:lnTo>
                      <a:lnTo>
                        <a:pt x="94" y="302"/>
                      </a:lnTo>
                      <a:lnTo>
                        <a:pt x="82" y="274"/>
                      </a:lnTo>
                      <a:lnTo>
                        <a:pt x="72" y="246"/>
                      </a:lnTo>
                      <a:lnTo>
                        <a:pt x="62" y="218"/>
                      </a:lnTo>
                      <a:lnTo>
                        <a:pt x="51" y="190"/>
                      </a:lnTo>
                      <a:lnTo>
                        <a:pt x="42" y="162"/>
                      </a:lnTo>
                      <a:lnTo>
                        <a:pt x="34" y="134"/>
                      </a:lnTo>
                      <a:lnTo>
                        <a:pt x="27" y="107"/>
                      </a:lnTo>
                      <a:lnTo>
                        <a:pt x="20" y="80"/>
                      </a:lnTo>
                      <a:lnTo>
                        <a:pt x="16" y="53"/>
                      </a:lnTo>
                      <a:lnTo>
                        <a:pt x="13" y="27"/>
                      </a:lnTo>
                      <a:lnTo>
                        <a:pt x="12" y="0"/>
                      </a:lnTo>
                      <a:lnTo>
                        <a:pt x="0" y="0"/>
                      </a:lnTo>
                      <a:lnTo>
                        <a:pt x="1" y="27"/>
                      </a:lnTo>
                      <a:lnTo>
                        <a:pt x="4" y="55"/>
                      </a:lnTo>
                      <a:lnTo>
                        <a:pt x="8" y="82"/>
                      </a:lnTo>
                      <a:lnTo>
                        <a:pt x="14" y="109"/>
                      </a:lnTo>
                      <a:lnTo>
                        <a:pt x="21" y="138"/>
                      </a:lnTo>
                      <a:lnTo>
                        <a:pt x="30" y="166"/>
                      </a:lnTo>
                      <a:lnTo>
                        <a:pt x="39" y="194"/>
                      </a:lnTo>
                      <a:lnTo>
                        <a:pt x="49" y="222"/>
                      </a:lnTo>
                      <a:lnTo>
                        <a:pt x="60" y="250"/>
                      </a:lnTo>
                      <a:lnTo>
                        <a:pt x="70" y="278"/>
                      </a:lnTo>
                      <a:lnTo>
                        <a:pt x="81" y="306"/>
                      </a:lnTo>
                      <a:lnTo>
                        <a:pt x="92" y="334"/>
                      </a:lnTo>
                      <a:lnTo>
                        <a:pt x="102" y="362"/>
                      </a:lnTo>
                      <a:lnTo>
                        <a:pt x="112" y="390"/>
                      </a:lnTo>
                      <a:lnTo>
                        <a:pt x="122" y="418"/>
                      </a:lnTo>
                      <a:lnTo>
                        <a:pt x="130" y="446"/>
                      </a:lnTo>
                      <a:lnTo>
                        <a:pt x="136" y="450"/>
                      </a:lnTo>
                      <a:lnTo>
                        <a:pt x="130" y="446"/>
                      </a:lnTo>
                      <a:lnTo>
                        <a:pt x="133" y="450"/>
                      </a:lnTo>
                      <a:lnTo>
                        <a:pt x="138" y="450"/>
                      </a:lnTo>
                      <a:lnTo>
                        <a:pt x="141" y="447"/>
                      </a:lnTo>
                      <a:lnTo>
                        <a:pt x="142" y="442"/>
                      </a:lnTo>
                      <a:lnTo>
                        <a:pt x="136" y="4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56" name="Freeform 1572"/>
                <p:cNvSpPr>
                  <a:spLocks/>
                </p:cNvSpPr>
                <p:nvPr/>
              </p:nvSpPr>
              <p:spPr bwMode="auto">
                <a:xfrm>
                  <a:off x="445" y="1972"/>
                  <a:ext cx="295" cy="10"/>
                </a:xfrm>
                <a:custGeom>
                  <a:avLst/>
                  <a:gdLst>
                    <a:gd name="T0" fmla="*/ 2059 w 2065"/>
                    <a:gd name="T1" fmla="*/ 0 h 74"/>
                    <a:gd name="T2" fmla="*/ 1930 w 2065"/>
                    <a:gd name="T3" fmla="*/ 4 h 74"/>
                    <a:gd name="T4" fmla="*/ 1801 w 2065"/>
                    <a:gd name="T5" fmla="*/ 7 h 74"/>
                    <a:gd name="T6" fmla="*/ 1673 w 2065"/>
                    <a:gd name="T7" fmla="*/ 11 h 74"/>
                    <a:gd name="T8" fmla="*/ 1544 w 2065"/>
                    <a:gd name="T9" fmla="*/ 15 h 74"/>
                    <a:gd name="T10" fmla="*/ 1416 w 2065"/>
                    <a:gd name="T11" fmla="*/ 19 h 74"/>
                    <a:gd name="T12" fmla="*/ 1287 w 2065"/>
                    <a:gd name="T13" fmla="*/ 23 h 74"/>
                    <a:gd name="T14" fmla="*/ 1158 w 2065"/>
                    <a:gd name="T15" fmla="*/ 27 h 74"/>
                    <a:gd name="T16" fmla="*/ 1030 w 2065"/>
                    <a:gd name="T17" fmla="*/ 31 h 74"/>
                    <a:gd name="T18" fmla="*/ 902 w 2065"/>
                    <a:gd name="T19" fmla="*/ 35 h 74"/>
                    <a:gd name="T20" fmla="*/ 772 w 2065"/>
                    <a:gd name="T21" fmla="*/ 38 h 74"/>
                    <a:gd name="T22" fmla="*/ 644 w 2065"/>
                    <a:gd name="T23" fmla="*/ 42 h 74"/>
                    <a:gd name="T24" fmla="*/ 516 w 2065"/>
                    <a:gd name="T25" fmla="*/ 46 h 74"/>
                    <a:gd name="T26" fmla="*/ 386 w 2065"/>
                    <a:gd name="T27" fmla="*/ 51 h 74"/>
                    <a:gd name="T28" fmla="*/ 258 w 2065"/>
                    <a:gd name="T29" fmla="*/ 54 h 74"/>
                    <a:gd name="T30" fmla="*/ 129 w 2065"/>
                    <a:gd name="T31" fmla="*/ 58 h 74"/>
                    <a:gd name="T32" fmla="*/ 0 w 2065"/>
                    <a:gd name="T33" fmla="*/ 62 h 74"/>
                    <a:gd name="T34" fmla="*/ 64 w 2065"/>
                    <a:gd name="T35" fmla="*/ 72 h 74"/>
                    <a:gd name="T36" fmla="*/ 194 w 2065"/>
                    <a:gd name="T37" fmla="*/ 68 h 74"/>
                    <a:gd name="T38" fmla="*/ 322 w 2065"/>
                    <a:gd name="T39" fmla="*/ 65 h 74"/>
                    <a:gd name="T40" fmla="*/ 450 w 2065"/>
                    <a:gd name="T41" fmla="*/ 61 h 74"/>
                    <a:gd name="T42" fmla="*/ 580 w 2065"/>
                    <a:gd name="T43" fmla="*/ 57 h 74"/>
                    <a:gd name="T44" fmla="*/ 708 w 2065"/>
                    <a:gd name="T45" fmla="*/ 53 h 74"/>
                    <a:gd name="T46" fmla="*/ 837 w 2065"/>
                    <a:gd name="T47" fmla="*/ 50 h 74"/>
                    <a:gd name="T48" fmla="*/ 966 w 2065"/>
                    <a:gd name="T49" fmla="*/ 45 h 74"/>
                    <a:gd name="T50" fmla="*/ 1094 w 2065"/>
                    <a:gd name="T51" fmla="*/ 41 h 74"/>
                    <a:gd name="T52" fmla="*/ 1223 w 2065"/>
                    <a:gd name="T53" fmla="*/ 37 h 74"/>
                    <a:gd name="T54" fmla="*/ 1352 w 2065"/>
                    <a:gd name="T55" fmla="*/ 34 h 74"/>
                    <a:gd name="T56" fmla="*/ 1480 w 2065"/>
                    <a:gd name="T57" fmla="*/ 30 h 74"/>
                    <a:gd name="T58" fmla="*/ 1609 w 2065"/>
                    <a:gd name="T59" fmla="*/ 26 h 74"/>
                    <a:gd name="T60" fmla="*/ 1737 w 2065"/>
                    <a:gd name="T61" fmla="*/ 22 h 74"/>
                    <a:gd name="T62" fmla="*/ 1866 w 2065"/>
                    <a:gd name="T63" fmla="*/ 18 h 74"/>
                    <a:gd name="T64" fmla="*/ 1995 w 2065"/>
                    <a:gd name="T65" fmla="*/ 14 h 74"/>
                    <a:gd name="T66" fmla="*/ 2062 w 2065"/>
                    <a:gd name="T67" fmla="*/ 11 h 74"/>
                    <a:gd name="T68" fmla="*/ 2064 w 2065"/>
                    <a:gd name="T69" fmla="*/ 10 h 74"/>
                    <a:gd name="T70" fmla="*/ 2064 w 2065"/>
                    <a:gd name="T71" fmla="*/ 2 h 74"/>
                    <a:gd name="T72" fmla="*/ 2056 w 2065"/>
                    <a:gd name="T73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65" h="74">
                      <a:moveTo>
                        <a:pt x="2056" y="1"/>
                      </a:moveTo>
                      <a:lnTo>
                        <a:pt x="2059" y="0"/>
                      </a:lnTo>
                      <a:lnTo>
                        <a:pt x="1995" y="2"/>
                      </a:lnTo>
                      <a:lnTo>
                        <a:pt x="1930" y="4"/>
                      </a:lnTo>
                      <a:lnTo>
                        <a:pt x="1866" y="6"/>
                      </a:lnTo>
                      <a:lnTo>
                        <a:pt x="1801" y="7"/>
                      </a:lnTo>
                      <a:lnTo>
                        <a:pt x="1737" y="9"/>
                      </a:lnTo>
                      <a:lnTo>
                        <a:pt x="1673" y="11"/>
                      </a:lnTo>
                      <a:lnTo>
                        <a:pt x="1609" y="13"/>
                      </a:lnTo>
                      <a:lnTo>
                        <a:pt x="1544" y="15"/>
                      </a:lnTo>
                      <a:lnTo>
                        <a:pt x="1480" y="17"/>
                      </a:lnTo>
                      <a:lnTo>
                        <a:pt x="1416" y="19"/>
                      </a:lnTo>
                      <a:lnTo>
                        <a:pt x="1352" y="22"/>
                      </a:lnTo>
                      <a:lnTo>
                        <a:pt x="1287" y="23"/>
                      </a:lnTo>
                      <a:lnTo>
                        <a:pt x="1223" y="25"/>
                      </a:lnTo>
                      <a:lnTo>
                        <a:pt x="1158" y="27"/>
                      </a:lnTo>
                      <a:lnTo>
                        <a:pt x="1094" y="29"/>
                      </a:lnTo>
                      <a:lnTo>
                        <a:pt x="1030" y="31"/>
                      </a:lnTo>
                      <a:lnTo>
                        <a:pt x="966" y="33"/>
                      </a:lnTo>
                      <a:lnTo>
                        <a:pt x="902" y="35"/>
                      </a:lnTo>
                      <a:lnTo>
                        <a:pt x="837" y="37"/>
                      </a:lnTo>
                      <a:lnTo>
                        <a:pt x="772" y="38"/>
                      </a:lnTo>
                      <a:lnTo>
                        <a:pt x="708" y="40"/>
                      </a:lnTo>
                      <a:lnTo>
                        <a:pt x="644" y="42"/>
                      </a:lnTo>
                      <a:lnTo>
                        <a:pt x="580" y="44"/>
                      </a:lnTo>
                      <a:lnTo>
                        <a:pt x="516" y="46"/>
                      </a:lnTo>
                      <a:lnTo>
                        <a:pt x="450" y="49"/>
                      </a:lnTo>
                      <a:lnTo>
                        <a:pt x="386" y="51"/>
                      </a:lnTo>
                      <a:lnTo>
                        <a:pt x="322" y="53"/>
                      </a:lnTo>
                      <a:lnTo>
                        <a:pt x="258" y="54"/>
                      </a:lnTo>
                      <a:lnTo>
                        <a:pt x="194" y="56"/>
                      </a:lnTo>
                      <a:lnTo>
                        <a:pt x="129" y="58"/>
                      </a:lnTo>
                      <a:lnTo>
                        <a:pt x="64" y="60"/>
                      </a:lnTo>
                      <a:lnTo>
                        <a:pt x="0" y="62"/>
                      </a:lnTo>
                      <a:lnTo>
                        <a:pt x="0" y="74"/>
                      </a:lnTo>
                      <a:lnTo>
                        <a:pt x="64" y="72"/>
                      </a:lnTo>
                      <a:lnTo>
                        <a:pt x="129" y="70"/>
                      </a:lnTo>
                      <a:lnTo>
                        <a:pt x="194" y="68"/>
                      </a:lnTo>
                      <a:lnTo>
                        <a:pt x="258" y="66"/>
                      </a:lnTo>
                      <a:lnTo>
                        <a:pt x="322" y="65"/>
                      </a:lnTo>
                      <a:lnTo>
                        <a:pt x="386" y="63"/>
                      </a:lnTo>
                      <a:lnTo>
                        <a:pt x="450" y="61"/>
                      </a:lnTo>
                      <a:lnTo>
                        <a:pt x="516" y="59"/>
                      </a:lnTo>
                      <a:lnTo>
                        <a:pt x="580" y="57"/>
                      </a:lnTo>
                      <a:lnTo>
                        <a:pt x="644" y="55"/>
                      </a:lnTo>
                      <a:lnTo>
                        <a:pt x="708" y="53"/>
                      </a:lnTo>
                      <a:lnTo>
                        <a:pt x="772" y="51"/>
                      </a:lnTo>
                      <a:lnTo>
                        <a:pt x="837" y="50"/>
                      </a:lnTo>
                      <a:lnTo>
                        <a:pt x="902" y="48"/>
                      </a:lnTo>
                      <a:lnTo>
                        <a:pt x="966" y="45"/>
                      </a:lnTo>
                      <a:lnTo>
                        <a:pt x="1030" y="43"/>
                      </a:lnTo>
                      <a:lnTo>
                        <a:pt x="1094" y="41"/>
                      </a:lnTo>
                      <a:lnTo>
                        <a:pt x="1158" y="39"/>
                      </a:lnTo>
                      <a:lnTo>
                        <a:pt x="1223" y="37"/>
                      </a:lnTo>
                      <a:lnTo>
                        <a:pt x="1287" y="35"/>
                      </a:lnTo>
                      <a:lnTo>
                        <a:pt x="1352" y="34"/>
                      </a:lnTo>
                      <a:lnTo>
                        <a:pt x="1416" y="32"/>
                      </a:lnTo>
                      <a:lnTo>
                        <a:pt x="1480" y="30"/>
                      </a:lnTo>
                      <a:lnTo>
                        <a:pt x="1544" y="28"/>
                      </a:lnTo>
                      <a:lnTo>
                        <a:pt x="1609" y="26"/>
                      </a:lnTo>
                      <a:lnTo>
                        <a:pt x="1673" y="24"/>
                      </a:lnTo>
                      <a:lnTo>
                        <a:pt x="1737" y="22"/>
                      </a:lnTo>
                      <a:lnTo>
                        <a:pt x="1801" y="19"/>
                      </a:lnTo>
                      <a:lnTo>
                        <a:pt x="1866" y="18"/>
                      </a:lnTo>
                      <a:lnTo>
                        <a:pt x="1930" y="16"/>
                      </a:lnTo>
                      <a:lnTo>
                        <a:pt x="1995" y="14"/>
                      </a:lnTo>
                      <a:lnTo>
                        <a:pt x="2059" y="12"/>
                      </a:lnTo>
                      <a:lnTo>
                        <a:pt x="2062" y="11"/>
                      </a:lnTo>
                      <a:lnTo>
                        <a:pt x="2059" y="12"/>
                      </a:lnTo>
                      <a:lnTo>
                        <a:pt x="2064" y="10"/>
                      </a:lnTo>
                      <a:lnTo>
                        <a:pt x="2065" y="6"/>
                      </a:lnTo>
                      <a:lnTo>
                        <a:pt x="2064" y="2"/>
                      </a:lnTo>
                      <a:lnTo>
                        <a:pt x="2059" y="0"/>
                      </a:lnTo>
                      <a:lnTo>
                        <a:pt x="2056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57" name="Freeform 1573"/>
                <p:cNvSpPr>
                  <a:spLocks/>
                </p:cNvSpPr>
                <p:nvPr/>
              </p:nvSpPr>
              <p:spPr bwMode="auto">
                <a:xfrm>
                  <a:off x="738" y="1956"/>
                  <a:ext cx="36" cy="17"/>
                </a:xfrm>
                <a:custGeom>
                  <a:avLst/>
                  <a:gdLst>
                    <a:gd name="T0" fmla="*/ 237 w 249"/>
                    <a:gd name="T1" fmla="*/ 6 h 119"/>
                    <a:gd name="T2" fmla="*/ 241 w 249"/>
                    <a:gd name="T3" fmla="*/ 0 h 119"/>
                    <a:gd name="T4" fmla="*/ 226 w 249"/>
                    <a:gd name="T5" fmla="*/ 7 h 119"/>
                    <a:gd name="T6" fmla="*/ 211 w 249"/>
                    <a:gd name="T7" fmla="*/ 13 h 119"/>
                    <a:gd name="T8" fmla="*/ 196 w 249"/>
                    <a:gd name="T9" fmla="*/ 21 h 119"/>
                    <a:gd name="T10" fmla="*/ 181 w 249"/>
                    <a:gd name="T11" fmla="*/ 27 h 119"/>
                    <a:gd name="T12" fmla="*/ 166 w 249"/>
                    <a:gd name="T13" fmla="*/ 34 h 119"/>
                    <a:gd name="T14" fmla="*/ 151 w 249"/>
                    <a:gd name="T15" fmla="*/ 40 h 119"/>
                    <a:gd name="T16" fmla="*/ 136 w 249"/>
                    <a:gd name="T17" fmla="*/ 48 h 119"/>
                    <a:gd name="T18" fmla="*/ 121 w 249"/>
                    <a:gd name="T19" fmla="*/ 54 h 119"/>
                    <a:gd name="T20" fmla="*/ 105 w 249"/>
                    <a:gd name="T21" fmla="*/ 61 h 119"/>
                    <a:gd name="T22" fmla="*/ 91 w 249"/>
                    <a:gd name="T23" fmla="*/ 67 h 119"/>
                    <a:gd name="T24" fmla="*/ 75 w 249"/>
                    <a:gd name="T25" fmla="*/ 75 h 119"/>
                    <a:gd name="T26" fmla="*/ 61 w 249"/>
                    <a:gd name="T27" fmla="*/ 81 h 119"/>
                    <a:gd name="T28" fmla="*/ 44 w 249"/>
                    <a:gd name="T29" fmla="*/ 88 h 119"/>
                    <a:gd name="T30" fmla="*/ 31 w 249"/>
                    <a:gd name="T31" fmla="*/ 95 h 119"/>
                    <a:gd name="T32" fmla="*/ 15 w 249"/>
                    <a:gd name="T33" fmla="*/ 102 h 119"/>
                    <a:gd name="T34" fmla="*/ 0 w 249"/>
                    <a:gd name="T35" fmla="*/ 109 h 119"/>
                    <a:gd name="T36" fmla="*/ 6 w 249"/>
                    <a:gd name="T37" fmla="*/ 119 h 119"/>
                    <a:gd name="T38" fmla="*/ 19 w 249"/>
                    <a:gd name="T39" fmla="*/ 112 h 119"/>
                    <a:gd name="T40" fmla="*/ 35 w 249"/>
                    <a:gd name="T41" fmla="*/ 106 h 119"/>
                    <a:gd name="T42" fmla="*/ 50 w 249"/>
                    <a:gd name="T43" fmla="*/ 98 h 119"/>
                    <a:gd name="T44" fmla="*/ 65 w 249"/>
                    <a:gd name="T45" fmla="*/ 91 h 119"/>
                    <a:gd name="T46" fmla="*/ 79 w 249"/>
                    <a:gd name="T47" fmla="*/ 85 h 119"/>
                    <a:gd name="T48" fmla="*/ 95 w 249"/>
                    <a:gd name="T49" fmla="*/ 78 h 119"/>
                    <a:gd name="T50" fmla="*/ 109 w 249"/>
                    <a:gd name="T51" fmla="*/ 71 h 119"/>
                    <a:gd name="T52" fmla="*/ 125 w 249"/>
                    <a:gd name="T53" fmla="*/ 64 h 119"/>
                    <a:gd name="T54" fmla="*/ 140 w 249"/>
                    <a:gd name="T55" fmla="*/ 58 h 119"/>
                    <a:gd name="T56" fmla="*/ 155 w 249"/>
                    <a:gd name="T57" fmla="*/ 51 h 119"/>
                    <a:gd name="T58" fmla="*/ 170 w 249"/>
                    <a:gd name="T59" fmla="*/ 44 h 119"/>
                    <a:gd name="T60" fmla="*/ 185 w 249"/>
                    <a:gd name="T61" fmla="*/ 37 h 119"/>
                    <a:gd name="T62" fmla="*/ 200 w 249"/>
                    <a:gd name="T63" fmla="*/ 31 h 119"/>
                    <a:gd name="T64" fmla="*/ 215 w 249"/>
                    <a:gd name="T65" fmla="*/ 24 h 119"/>
                    <a:gd name="T66" fmla="*/ 230 w 249"/>
                    <a:gd name="T67" fmla="*/ 17 h 119"/>
                    <a:gd name="T68" fmla="*/ 245 w 249"/>
                    <a:gd name="T69" fmla="*/ 10 h 119"/>
                    <a:gd name="T70" fmla="*/ 249 w 249"/>
                    <a:gd name="T71" fmla="*/ 4 h 119"/>
                    <a:gd name="T72" fmla="*/ 245 w 249"/>
                    <a:gd name="T73" fmla="*/ 10 h 119"/>
                    <a:gd name="T74" fmla="*/ 248 w 249"/>
                    <a:gd name="T75" fmla="*/ 7 h 119"/>
                    <a:gd name="T76" fmla="*/ 248 w 249"/>
                    <a:gd name="T77" fmla="*/ 3 h 119"/>
                    <a:gd name="T78" fmla="*/ 245 w 249"/>
                    <a:gd name="T79" fmla="*/ 0 h 119"/>
                    <a:gd name="T80" fmla="*/ 241 w 249"/>
                    <a:gd name="T81" fmla="*/ 0 h 119"/>
                    <a:gd name="T82" fmla="*/ 237 w 249"/>
                    <a:gd name="T83" fmla="*/ 6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49" h="119">
                      <a:moveTo>
                        <a:pt x="237" y="6"/>
                      </a:moveTo>
                      <a:lnTo>
                        <a:pt x="241" y="0"/>
                      </a:lnTo>
                      <a:lnTo>
                        <a:pt x="226" y="7"/>
                      </a:lnTo>
                      <a:lnTo>
                        <a:pt x="211" y="13"/>
                      </a:lnTo>
                      <a:lnTo>
                        <a:pt x="196" y="21"/>
                      </a:lnTo>
                      <a:lnTo>
                        <a:pt x="181" y="27"/>
                      </a:lnTo>
                      <a:lnTo>
                        <a:pt x="166" y="34"/>
                      </a:lnTo>
                      <a:lnTo>
                        <a:pt x="151" y="40"/>
                      </a:lnTo>
                      <a:lnTo>
                        <a:pt x="136" y="48"/>
                      </a:lnTo>
                      <a:lnTo>
                        <a:pt x="121" y="54"/>
                      </a:lnTo>
                      <a:lnTo>
                        <a:pt x="105" y="61"/>
                      </a:lnTo>
                      <a:lnTo>
                        <a:pt x="91" y="67"/>
                      </a:lnTo>
                      <a:lnTo>
                        <a:pt x="75" y="75"/>
                      </a:lnTo>
                      <a:lnTo>
                        <a:pt x="61" y="81"/>
                      </a:lnTo>
                      <a:lnTo>
                        <a:pt x="44" y="88"/>
                      </a:lnTo>
                      <a:lnTo>
                        <a:pt x="31" y="95"/>
                      </a:lnTo>
                      <a:lnTo>
                        <a:pt x="15" y="102"/>
                      </a:lnTo>
                      <a:lnTo>
                        <a:pt x="0" y="109"/>
                      </a:lnTo>
                      <a:lnTo>
                        <a:pt x="6" y="119"/>
                      </a:lnTo>
                      <a:lnTo>
                        <a:pt x="19" y="112"/>
                      </a:lnTo>
                      <a:lnTo>
                        <a:pt x="35" y="106"/>
                      </a:lnTo>
                      <a:lnTo>
                        <a:pt x="50" y="98"/>
                      </a:lnTo>
                      <a:lnTo>
                        <a:pt x="65" y="91"/>
                      </a:lnTo>
                      <a:lnTo>
                        <a:pt x="79" y="85"/>
                      </a:lnTo>
                      <a:lnTo>
                        <a:pt x="95" y="78"/>
                      </a:lnTo>
                      <a:lnTo>
                        <a:pt x="109" y="71"/>
                      </a:lnTo>
                      <a:lnTo>
                        <a:pt x="125" y="64"/>
                      </a:lnTo>
                      <a:lnTo>
                        <a:pt x="140" y="58"/>
                      </a:lnTo>
                      <a:lnTo>
                        <a:pt x="155" y="51"/>
                      </a:lnTo>
                      <a:lnTo>
                        <a:pt x="170" y="44"/>
                      </a:lnTo>
                      <a:lnTo>
                        <a:pt x="185" y="37"/>
                      </a:lnTo>
                      <a:lnTo>
                        <a:pt x="200" y="31"/>
                      </a:lnTo>
                      <a:lnTo>
                        <a:pt x="215" y="24"/>
                      </a:lnTo>
                      <a:lnTo>
                        <a:pt x="230" y="17"/>
                      </a:lnTo>
                      <a:lnTo>
                        <a:pt x="245" y="10"/>
                      </a:lnTo>
                      <a:lnTo>
                        <a:pt x="249" y="4"/>
                      </a:lnTo>
                      <a:lnTo>
                        <a:pt x="245" y="10"/>
                      </a:lnTo>
                      <a:lnTo>
                        <a:pt x="248" y="7"/>
                      </a:lnTo>
                      <a:lnTo>
                        <a:pt x="248" y="3"/>
                      </a:lnTo>
                      <a:lnTo>
                        <a:pt x="245" y="0"/>
                      </a:lnTo>
                      <a:lnTo>
                        <a:pt x="241" y="0"/>
                      </a:lnTo>
                      <a:lnTo>
                        <a:pt x="237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58" name="Freeform 1574"/>
                <p:cNvSpPr>
                  <a:spLocks/>
                </p:cNvSpPr>
                <p:nvPr/>
              </p:nvSpPr>
              <p:spPr bwMode="auto">
                <a:xfrm>
                  <a:off x="349" y="1904"/>
                  <a:ext cx="404" cy="167"/>
                </a:xfrm>
                <a:custGeom>
                  <a:avLst/>
                  <a:gdLst>
                    <a:gd name="T0" fmla="*/ 2 w 2828"/>
                    <a:gd name="T1" fmla="*/ 1134 h 1166"/>
                    <a:gd name="T2" fmla="*/ 4 w 2828"/>
                    <a:gd name="T3" fmla="*/ 1091 h 1166"/>
                    <a:gd name="T4" fmla="*/ 7 w 2828"/>
                    <a:gd name="T5" fmla="*/ 1049 h 1166"/>
                    <a:gd name="T6" fmla="*/ 10 w 2828"/>
                    <a:gd name="T7" fmla="*/ 1005 h 1166"/>
                    <a:gd name="T8" fmla="*/ 47 w 2828"/>
                    <a:gd name="T9" fmla="*/ 958 h 1166"/>
                    <a:gd name="T10" fmla="*/ 106 w 2828"/>
                    <a:gd name="T11" fmla="*/ 912 h 1166"/>
                    <a:gd name="T12" fmla="*/ 176 w 2828"/>
                    <a:gd name="T13" fmla="*/ 870 h 1166"/>
                    <a:gd name="T14" fmla="*/ 254 w 2828"/>
                    <a:gd name="T15" fmla="*/ 836 h 1166"/>
                    <a:gd name="T16" fmla="*/ 274 w 2828"/>
                    <a:gd name="T17" fmla="*/ 792 h 1166"/>
                    <a:gd name="T18" fmla="*/ 277 w 2828"/>
                    <a:gd name="T19" fmla="*/ 744 h 1166"/>
                    <a:gd name="T20" fmla="*/ 284 w 2828"/>
                    <a:gd name="T21" fmla="*/ 697 h 1166"/>
                    <a:gd name="T22" fmla="*/ 296 w 2828"/>
                    <a:gd name="T23" fmla="*/ 651 h 1166"/>
                    <a:gd name="T24" fmla="*/ 333 w 2828"/>
                    <a:gd name="T25" fmla="*/ 615 h 1166"/>
                    <a:gd name="T26" fmla="*/ 384 w 2828"/>
                    <a:gd name="T27" fmla="*/ 587 h 1166"/>
                    <a:gd name="T28" fmla="*/ 440 w 2828"/>
                    <a:gd name="T29" fmla="*/ 568 h 1166"/>
                    <a:gd name="T30" fmla="*/ 500 w 2828"/>
                    <a:gd name="T31" fmla="*/ 562 h 1166"/>
                    <a:gd name="T32" fmla="*/ 561 w 2828"/>
                    <a:gd name="T33" fmla="*/ 502 h 1166"/>
                    <a:gd name="T34" fmla="*/ 614 w 2828"/>
                    <a:gd name="T35" fmla="*/ 419 h 1166"/>
                    <a:gd name="T36" fmla="*/ 673 w 2828"/>
                    <a:gd name="T37" fmla="*/ 338 h 1166"/>
                    <a:gd name="T38" fmla="*/ 747 w 2828"/>
                    <a:gd name="T39" fmla="*/ 261 h 1166"/>
                    <a:gd name="T40" fmla="*/ 851 w 2828"/>
                    <a:gd name="T41" fmla="*/ 182 h 1166"/>
                    <a:gd name="T42" fmla="*/ 991 w 2828"/>
                    <a:gd name="T43" fmla="*/ 92 h 1166"/>
                    <a:gd name="T44" fmla="*/ 1156 w 2828"/>
                    <a:gd name="T45" fmla="*/ 21 h 1166"/>
                    <a:gd name="T46" fmla="*/ 1331 w 2828"/>
                    <a:gd name="T47" fmla="*/ 1 h 1166"/>
                    <a:gd name="T48" fmla="*/ 1455 w 2828"/>
                    <a:gd name="T49" fmla="*/ 2 h 1166"/>
                    <a:gd name="T50" fmla="*/ 1552 w 2828"/>
                    <a:gd name="T51" fmla="*/ 40 h 1166"/>
                    <a:gd name="T52" fmla="*/ 1645 w 2828"/>
                    <a:gd name="T53" fmla="*/ 104 h 1166"/>
                    <a:gd name="T54" fmla="*/ 1739 w 2828"/>
                    <a:gd name="T55" fmla="*/ 167 h 1166"/>
                    <a:gd name="T56" fmla="*/ 1837 w 2828"/>
                    <a:gd name="T57" fmla="*/ 131 h 1166"/>
                    <a:gd name="T58" fmla="*/ 1943 w 2828"/>
                    <a:gd name="T59" fmla="*/ 100 h 1166"/>
                    <a:gd name="T60" fmla="*/ 2055 w 2828"/>
                    <a:gd name="T61" fmla="*/ 86 h 1166"/>
                    <a:gd name="T62" fmla="*/ 2166 w 2828"/>
                    <a:gd name="T63" fmla="*/ 71 h 1166"/>
                    <a:gd name="T64" fmla="*/ 2302 w 2828"/>
                    <a:gd name="T65" fmla="*/ 72 h 1166"/>
                    <a:gd name="T66" fmla="*/ 2436 w 2828"/>
                    <a:gd name="T67" fmla="*/ 95 h 1166"/>
                    <a:gd name="T68" fmla="*/ 2554 w 2828"/>
                    <a:gd name="T69" fmla="*/ 130 h 1166"/>
                    <a:gd name="T70" fmla="*/ 2653 w 2828"/>
                    <a:gd name="T71" fmla="*/ 177 h 1166"/>
                    <a:gd name="T72" fmla="*/ 2741 w 2828"/>
                    <a:gd name="T73" fmla="*/ 242 h 1166"/>
                    <a:gd name="T74" fmla="*/ 2785 w 2828"/>
                    <a:gd name="T75" fmla="*/ 320 h 1166"/>
                    <a:gd name="T76" fmla="*/ 2800 w 2828"/>
                    <a:gd name="T77" fmla="*/ 402 h 1166"/>
                    <a:gd name="T78" fmla="*/ 2820 w 2828"/>
                    <a:gd name="T79" fmla="*/ 483 h 1166"/>
                    <a:gd name="T80" fmla="*/ 2563 w 2828"/>
                    <a:gd name="T81" fmla="*/ 565 h 1166"/>
                    <a:gd name="T82" fmla="*/ 2209 w 2828"/>
                    <a:gd name="T83" fmla="*/ 648 h 1166"/>
                    <a:gd name="T84" fmla="*/ 1855 w 2828"/>
                    <a:gd name="T85" fmla="*/ 731 h 1166"/>
                    <a:gd name="T86" fmla="*/ 1502 w 2828"/>
                    <a:gd name="T87" fmla="*/ 814 h 1166"/>
                    <a:gd name="T88" fmla="*/ 1148 w 2828"/>
                    <a:gd name="T89" fmla="*/ 896 h 1166"/>
                    <a:gd name="T90" fmla="*/ 795 w 2828"/>
                    <a:gd name="T91" fmla="*/ 979 h 1166"/>
                    <a:gd name="T92" fmla="*/ 442 w 2828"/>
                    <a:gd name="T93" fmla="*/ 1062 h 1166"/>
                    <a:gd name="T94" fmla="*/ 88 w 2828"/>
                    <a:gd name="T95" fmla="*/ 1145 h 1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828" h="1166">
                      <a:moveTo>
                        <a:pt x="0" y="1166"/>
                      </a:moveTo>
                      <a:lnTo>
                        <a:pt x="1" y="1156"/>
                      </a:lnTo>
                      <a:lnTo>
                        <a:pt x="1" y="1144"/>
                      </a:lnTo>
                      <a:lnTo>
                        <a:pt x="2" y="1134"/>
                      </a:lnTo>
                      <a:lnTo>
                        <a:pt x="2" y="1123"/>
                      </a:lnTo>
                      <a:lnTo>
                        <a:pt x="3" y="1112"/>
                      </a:lnTo>
                      <a:lnTo>
                        <a:pt x="4" y="1102"/>
                      </a:lnTo>
                      <a:lnTo>
                        <a:pt x="4" y="1091"/>
                      </a:lnTo>
                      <a:lnTo>
                        <a:pt x="5" y="1080"/>
                      </a:lnTo>
                      <a:lnTo>
                        <a:pt x="6" y="1069"/>
                      </a:lnTo>
                      <a:lnTo>
                        <a:pt x="7" y="1059"/>
                      </a:lnTo>
                      <a:lnTo>
                        <a:pt x="7" y="1049"/>
                      </a:lnTo>
                      <a:lnTo>
                        <a:pt x="8" y="1037"/>
                      </a:lnTo>
                      <a:lnTo>
                        <a:pt x="9" y="1027"/>
                      </a:lnTo>
                      <a:lnTo>
                        <a:pt x="10" y="1017"/>
                      </a:lnTo>
                      <a:lnTo>
                        <a:pt x="10" y="1005"/>
                      </a:lnTo>
                      <a:lnTo>
                        <a:pt x="11" y="995"/>
                      </a:lnTo>
                      <a:lnTo>
                        <a:pt x="22" y="982"/>
                      </a:lnTo>
                      <a:lnTo>
                        <a:pt x="35" y="970"/>
                      </a:lnTo>
                      <a:lnTo>
                        <a:pt x="47" y="958"/>
                      </a:lnTo>
                      <a:lnTo>
                        <a:pt x="61" y="946"/>
                      </a:lnTo>
                      <a:lnTo>
                        <a:pt x="75" y="935"/>
                      </a:lnTo>
                      <a:lnTo>
                        <a:pt x="91" y="923"/>
                      </a:lnTo>
                      <a:lnTo>
                        <a:pt x="106" y="912"/>
                      </a:lnTo>
                      <a:lnTo>
                        <a:pt x="123" y="900"/>
                      </a:lnTo>
                      <a:lnTo>
                        <a:pt x="140" y="890"/>
                      </a:lnTo>
                      <a:lnTo>
                        <a:pt x="158" y="880"/>
                      </a:lnTo>
                      <a:lnTo>
                        <a:pt x="176" y="870"/>
                      </a:lnTo>
                      <a:lnTo>
                        <a:pt x="194" y="861"/>
                      </a:lnTo>
                      <a:lnTo>
                        <a:pt x="214" y="852"/>
                      </a:lnTo>
                      <a:lnTo>
                        <a:pt x="234" y="843"/>
                      </a:lnTo>
                      <a:lnTo>
                        <a:pt x="254" y="836"/>
                      </a:lnTo>
                      <a:lnTo>
                        <a:pt x="275" y="829"/>
                      </a:lnTo>
                      <a:lnTo>
                        <a:pt x="274" y="816"/>
                      </a:lnTo>
                      <a:lnTo>
                        <a:pt x="274" y="804"/>
                      </a:lnTo>
                      <a:lnTo>
                        <a:pt x="274" y="792"/>
                      </a:lnTo>
                      <a:lnTo>
                        <a:pt x="274" y="780"/>
                      </a:lnTo>
                      <a:lnTo>
                        <a:pt x="275" y="768"/>
                      </a:lnTo>
                      <a:lnTo>
                        <a:pt x="276" y="756"/>
                      </a:lnTo>
                      <a:lnTo>
                        <a:pt x="277" y="744"/>
                      </a:lnTo>
                      <a:lnTo>
                        <a:pt x="278" y="732"/>
                      </a:lnTo>
                      <a:lnTo>
                        <a:pt x="280" y="720"/>
                      </a:lnTo>
                      <a:lnTo>
                        <a:pt x="282" y="708"/>
                      </a:lnTo>
                      <a:lnTo>
                        <a:pt x="284" y="697"/>
                      </a:lnTo>
                      <a:lnTo>
                        <a:pt x="287" y="686"/>
                      </a:lnTo>
                      <a:lnTo>
                        <a:pt x="289" y="674"/>
                      </a:lnTo>
                      <a:lnTo>
                        <a:pt x="293" y="663"/>
                      </a:lnTo>
                      <a:lnTo>
                        <a:pt x="296" y="651"/>
                      </a:lnTo>
                      <a:lnTo>
                        <a:pt x="299" y="640"/>
                      </a:lnTo>
                      <a:lnTo>
                        <a:pt x="310" y="632"/>
                      </a:lnTo>
                      <a:lnTo>
                        <a:pt x="322" y="622"/>
                      </a:lnTo>
                      <a:lnTo>
                        <a:pt x="333" y="615"/>
                      </a:lnTo>
                      <a:lnTo>
                        <a:pt x="345" y="607"/>
                      </a:lnTo>
                      <a:lnTo>
                        <a:pt x="358" y="599"/>
                      </a:lnTo>
                      <a:lnTo>
                        <a:pt x="370" y="593"/>
                      </a:lnTo>
                      <a:lnTo>
                        <a:pt x="384" y="587"/>
                      </a:lnTo>
                      <a:lnTo>
                        <a:pt x="397" y="581"/>
                      </a:lnTo>
                      <a:lnTo>
                        <a:pt x="411" y="577"/>
                      </a:lnTo>
                      <a:lnTo>
                        <a:pt x="425" y="572"/>
                      </a:lnTo>
                      <a:lnTo>
                        <a:pt x="440" y="568"/>
                      </a:lnTo>
                      <a:lnTo>
                        <a:pt x="454" y="566"/>
                      </a:lnTo>
                      <a:lnTo>
                        <a:pt x="469" y="564"/>
                      </a:lnTo>
                      <a:lnTo>
                        <a:pt x="484" y="563"/>
                      </a:lnTo>
                      <a:lnTo>
                        <a:pt x="500" y="562"/>
                      </a:lnTo>
                      <a:lnTo>
                        <a:pt x="516" y="563"/>
                      </a:lnTo>
                      <a:lnTo>
                        <a:pt x="532" y="543"/>
                      </a:lnTo>
                      <a:lnTo>
                        <a:pt x="546" y="523"/>
                      </a:lnTo>
                      <a:lnTo>
                        <a:pt x="561" y="502"/>
                      </a:lnTo>
                      <a:lnTo>
                        <a:pt x="574" y="481"/>
                      </a:lnTo>
                      <a:lnTo>
                        <a:pt x="588" y="460"/>
                      </a:lnTo>
                      <a:lnTo>
                        <a:pt x="601" y="440"/>
                      </a:lnTo>
                      <a:lnTo>
                        <a:pt x="614" y="419"/>
                      </a:lnTo>
                      <a:lnTo>
                        <a:pt x="628" y="398"/>
                      </a:lnTo>
                      <a:lnTo>
                        <a:pt x="642" y="378"/>
                      </a:lnTo>
                      <a:lnTo>
                        <a:pt x="657" y="358"/>
                      </a:lnTo>
                      <a:lnTo>
                        <a:pt x="673" y="338"/>
                      </a:lnTo>
                      <a:lnTo>
                        <a:pt x="690" y="318"/>
                      </a:lnTo>
                      <a:lnTo>
                        <a:pt x="708" y="298"/>
                      </a:lnTo>
                      <a:lnTo>
                        <a:pt x="726" y="280"/>
                      </a:lnTo>
                      <a:lnTo>
                        <a:pt x="747" y="261"/>
                      </a:lnTo>
                      <a:lnTo>
                        <a:pt x="770" y="243"/>
                      </a:lnTo>
                      <a:lnTo>
                        <a:pt x="795" y="225"/>
                      </a:lnTo>
                      <a:lnTo>
                        <a:pt x="821" y="204"/>
                      </a:lnTo>
                      <a:lnTo>
                        <a:pt x="851" y="182"/>
                      </a:lnTo>
                      <a:lnTo>
                        <a:pt x="884" y="159"/>
                      </a:lnTo>
                      <a:lnTo>
                        <a:pt x="918" y="137"/>
                      </a:lnTo>
                      <a:lnTo>
                        <a:pt x="954" y="114"/>
                      </a:lnTo>
                      <a:lnTo>
                        <a:pt x="991" y="92"/>
                      </a:lnTo>
                      <a:lnTo>
                        <a:pt x="1031" y="71"/>
                      </a:lnTo>
                      <a:lnTo>
                        <a:pt x="1072" y="53"/>
                      </a:lnTo>
                      <a:lnTo>
                        <a:pt x="1113" y="36"/>
                      </a:lnTo>
                      <a:lnTo>
                        <a:pt x="1156" y="21"/>
                      </a:lnTo>
                      <a:lnTo>
                        <a:pt x="1199" y="10"/>
                      </a:lnTo>
                      <a:lnTo>
                        <a:pt x="1243" y="3"/>
                      </a:lnTo>
                      <a:lnTo>
                        <a:pt x="1287" y="0"/>
                      </a:lnTo>
                      <a:lnTo>
                        <a:pt x="1331" y="1"/>
                      </a:lnTo>
                      <a:lnTo>
                        <a:pt x="1375" y="7"/>
                      </a:lnTo>
                      <a:lnTo>
                        <a:pt x="1402" y="1"/>
                      </a:lnTo>
                      <a:lnTo>
                        <a:pt x="1429" y="0"/>
                      </a:lnTo>
                      <a:lnTo>
                        <a:pt x="1455" y="2"/>
                      </a:lnTo>
                      <a:lnTo>
                        <a:pt x="1480" y="8"/>
                      </a:lnTo>
                      <a:lnTo>
                        <a:pt x="1505" y="16"/>
                      </a:lnTo>
                      <a:lnTo>
                        <a:pt x="1528" y="28"/>
                      </a:lnTo>
                      <a:lnTo>
                        <a:pt x="1552" y="40"/>
                      </a:lnTo>
                      <a:lnTo>
                        <a:pt x="1576" y="55"/>
                      </a:lnTo>
                      <a:lnTo>
                        <a:pt x="1599" y="71"/>
                      </a:lnTo>
                      <a:lnTo>
                        <a:pt x="1623" y="88"/>
                      </a:lnTo>
                      <a:lnTo>
                        <a:pt x="1645" y="104"/>
                      </a:lnTo>
                      <a:lnTo>
                        <a:pt x="1669" y="121"/>
                      </a:lnTo>
                      <a:lnTo>
                        <a:pt x="1692" y="138"/>
                      </a:lnTo>
                      <a:lnTo>
                        <a:pt x="1716" y="152"/>
                      </a:lnTo>
                      <a:lnTo>
                        <a:pt x="1739" y="167"/>
                      </a:lnTo>
                      <a:lnTo>
                        <a:pt x="1763" y="178"/>
                      </a:lnTo>
                      <a:lnTo>
                        <a:pt x="1787" y="159"/>
                      </a:lnTo>
                      <a:lnTo>
                        <a:pt x="1811" y="144"/>
                      </a:lnTo>
                      <a:lnTo>
                        <a:pt x="1837" y="131"/>
                      </a:lnTo>
                      <a:lnTo>
                        <a:pt x="1863" y="121"/>
                      </a:lnTo>
                      <a:lnTo>
                        <a:pt x="1888" y="112"/>
                      </a:lnTo>
                      <a:lnTo>
                        <a:pt x="1915" y="105"/>
                      </a:lnTo>
                      <a:lnTo>
                        <a:pt x="1943" y="100"/>
                      </a:lnTo>
                      <a:lnTo>
                        <a:pt x="1970" y="95"/>
                      </a:lnTo>
                      <a:lnTo>
                        <a:pt x="1998" y="92"/>
                      </a:lnTo>
                      <a:lnTo>
                        <a:pt x="2026" y="89"/>
                      </a:lnTo>
                      <a:lnTo>
                        <a:pt x="2055" y="86"/>
                      </a:lnTo>
                      <a:lnTo>
                        <a:pt x="2083" y="84"/>
                      </a:lnTo>
                      <a:lnTo>
                        <a:pt x="2111" y="81"/>
                      </a:lnTo>
                      <a:lnTo>
                        <a:pt x="2138" y="76"/>
                      </a:lnTo>
                      <a:lnTo>
                        <a:pt x="2166" y="71"/>
                      </a:lnTo>
                      <a:lnTo>
                        <a:pt x="2193" y="65"/>
                      </a:lnTo>
                      <a:lnTo>
                        <a:pt x="2230" y="67"/>
                      </a:lnTo>
                      <a:lnTo>
                        <a:pt x="2266" y="69"/>
                      </a:lnTo>
                      <a:lnTo>
                        <a:pt x="2302" y="72"/>
                      </a:lnTo>
                      <a:lnTo>
                        <a:pt x="2337" y="77"/>
                      </a:lnTo>
                      <a:lnTo>
                        <a:pt x="2371" y="83"/>
                      </a:lnTo>
                      <a:lnTo>
                        <a:pt x="2404" y="89"/>
                      </a:lnTo>
                      <a:lnTo>
                        <a:pt x="2436" y="95"/>
                      </a:lnTo>
                      <a:lnTo>
                        <a:pt x="2467" y="103"/>
                      </a:lnTo>
                      <a:lnTo>
                        <a:pt x="2497" y="112"/>
                      </a:lnTo>
                      <a:lnTo>
                        <a:pt x="2526" y="121"/>
                      </a:lnTo>
                      <a:lnTo>
                        <a:pt x="2554" y="130"/>
                      </a:lnTo>
                      <a:lnTo>
                        <a:pt x="2581" y="141"/>
                      </a:lnTo>
                      <a:lnTo>
                        <a:pt x="2607" y="152"/>
                      </a:lnTo>
                      <a:lnTo>
                        <a:pt x="2631" y="165"/>
                      </a:lnTo>
                      <a:lnTo>
                        <a:pt x="2653" y="177"/>
                      </a:lnTo>
                      <a:lnTo>
                        <a:pt x="2675" y="190"/>
                      </a:lnTo>
                      <a:lnTo>
                        <a:pt x="2702" y="206"/>
                      </a:lnTo>
                      <a:lnTo>
                        <a:pt x="2724" y="225"/>
                      </a:lnTo>
                      <a:lnTo>
                        <a:pt x="2741" y="242"/>
                      </a:lnTo>
                      <a:lnTo>
                        <a:pt x="2757" y="261"/>
                      </a:lnTo>
                      <a:lnTo>
                        <a:pt x="2768" y="281"/>
                      </a:lnTo>
                      <a:lnTo>
                        <a:pt x="2778" y="301"/>
                      </a:lnTo>
                      <a:lnTo>
                        <a:pt x="2785" y="320"/>
                      </a:lnTo>
                      <a:lnTo>
                        <a:pt x="2790" y="341"/>
                      </a:lnTo>
                      <a:lnTo>
                        <a:pt x="2794" y="361"/>
                      </a:lnTo>
                      <a:lnTo>
                        <a:pt x="2797" y="381"/>
                      </a:lnTo>
                      <a:lnTo>
                        <a:pt x="2800" y="402"/>
                      </a:lnTo>
                      <a:lnTo>
                        <a:pt x="2804" y="423"/>
                      </a:lnTo>
                      <a:lnTo>
                        <a:pt x="2808" y="443"/>
                      </a:lnTo>
                      <a:lnTo>
                        <a:pt x="2813" y="463"/>
                      </a:lnTo>
                      <a:lnTo>
                        <a:pt x="2820" y="483"/>
                      </a:lnTo>
                      <a:lnTo>
                        <a:pt x="2828" y="503"/>
                      </a:lnTo>
                      <a:lnTo>
                        <a:pt x="2740" y="524"/>
                      </a:lnTo>
                      <a:lnTo>
                        <a:pt x="2651" y="544"/>
                      </a:lnTo>
                      <a:lnTo>
                        <a:pt x="2563" y="565"/>
                      </a:lnTo>
                      <a:lnTo>
                        <a:pt x="2474" y="586"/>
                      </a:lnTo>
                      <a:lnTo>
                        <a:pt x="2386" y="607"/>
                      </a:lnTo>
                      <a:lnTo>
                        <a:pt x="2297" y="627"/>
                      </a:lnTo>
                      <a:lnTo>
                        <a:pt x="2209" y="648"/>
                      </a:lnTo>
                      <a:lnTo>
                        <a:pt x="2121" y="669"/>
                      </a:lnTo>
                      <a:lnTo>
                        <a:pt x="2032" y="690"/>
                      </a:lnTo>
                      <a:lnTo>
                        <a:pt x="1944" y="710"/>
                      </a:lnTo>
                      <a:lnTo>
                        <a:pt x="1855" y="731"/>
                      </a:lnTo>
                      <a:lnTo>
                        <a:pt x="1767" y="752"/>
                      </a:lnTo>
                      <a:lnTo>
                        <a:pt x="1678" y="773"/>
                      </a:lnTo>
                      <a:lnTo>
                        <a:pt x="1590" y="793"/>
                      </a:lnTo>
                      <a:lnTo>
                        <a:pt x="1502" y="814"/>
                      </a:lnTo>
                      <a:lnTo>
                        <a:pt x="1413" y="834"/>
                      </a:lnTo>
                      <a:lnTo>
                        <a:pt x="1325" y="855"/>
                      </a:lnTo>
                      <a:lnTo>
                        <a:pt x="1236" y="875"/>
                      </a:lnTo>
                      <a:lnTo>
                        <a:pt x="1148" y="896"/>
                      </a:lnTo>
                      <a:lnTo>
                        <a:pt x="1059" y="917"/>
                      </a:lnTo>
                      <a:lnTo>
                        <a:pt x="972" y="938"/>
                      </a:lnTo>
                      <a:lnTo>
                        <a:pt x="884" y="958"/>
                      </a:lnTo>
                      <a:lnTo>
                        <a:pt x="795" y="979"/>
                      </a:lnTo>
                      <a:lnTo>
                        <a:pt x="707" y="1000"/>
                      </a:lnTo>
                      <a:lnTo>
                        <a:pt x="618" y="1021"/>
                      </a:lnTo>
                      <a:lnTo>
                        <a:pt x="530" y="1041"/>
                      </a:lnTo>
                      <a:lnTo>
                        <a:pt x="442" y="1062"/>
                      </a:lnTo>
                      <a:lnTo>
                        <a:pt x="353" y="1083"/>
                      </a:lnTo>
                      <a:lnTo>
                        <a:pt x="265" y="1104"/>
                      </a:lnTo>
                      <a:lnTo>
                        <a:pt x="177" y="1124"/>
                      </a:lnTo>
                      <a:lnTo>
                        <a:pt x="88" y="1145"/>
                      </a:lnTo>
                      <a:lnTo>
                        <a:pt x="0" y="1166"/>
                      </a:lnTo>
                      <a:close/>
                    </a:path>
                  </a:pathLst>
                </a:custGeom>
                <a:solidFill>
                  <a:srgbClr val="009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59" name="Freeform 1575"/>
                <p:cNvSpPr>
                  <a:spLocks noEditPoints="1"/>
                </p:cNvSpPr>
                <p:nvPr/>
              </p:nvSpPr>
              <p:spPr bwMode="auto">
                <a:xfrm>
                  <a:off x="356" y="1913"/>
                  <a:ext cx="386" cy="133"/>
                </a:xfrm>
                <a:custGeom>
                  <a:avLst/>
                  <a:gdLst>
                    <a:gd name="T0" fmla="*/ 52 w 2700"/>
                    <a:gd name="T1" fmla="*/ 883 h 930"/>
                    <a:gd name="T2" fmla="*/ 138 w 2700"/>
                    <a:gd name="T3" fmla="*/ 834 h 930"/>
                    <a:gd name="T4" fmla="*/ 255 w 2700"/>
                    <a:gd name="T5" fmla="*/ 819 h 930"/>
                    <a:gd name="T6" fmla="*/ 345 w 2700"/>
                    <a:gd name="T7" fmla="*/ 819 h 930"/>
                    <a:gd name="T8" fmla="*/ 474 w 2700"/>
                    <a:gd name="T9" fmla="*/ 810 h 930"/>
                    <a:gd name="T10" fmla="*/ 457 w 2700"/>
                    <a:gd name="T11" fmla="*/ 825 h 930"/>
                    <a:gd name="T12" fmla="*/ 232 w 2700"/>
                    <a:gd name="T13" fmla="*/ 877 h 930"/>
                    <a:gd name="T14" fmla="*/ 25 w 2700"/>
                    <a:gd name="T15" fmla="*/ 923 h 930"/>
                    <a:gd name="T16" fmla="*/ 462 w 2700"/>
                    <a:gd name="T17" fmla="*/ 551 h 930"/>
                    <a:gd name="T18" fmla="*/ 363 w 2700"/>
                    <a:gd name="T19" fmla="*/ 561 h 930"/>
                    <a:gd name="T20" fmla="*/ 277 w 2700"/>
                    <a:gd name="T21" fmla="*/ 599 h 930"/>
                    <a:gd name="T22" fmla="*/ 257 w 2700"/>
                    <a:gd name="T23" fmla="*/ 666 h 930"/>
                    <a:gd name="T24" fmla="*/ 245 w 2700"/>
                    <a:gd name="T25" fmla="*/ 727 h 930"/>
                    <a:gd name="T26" fmla="*/ 309 w 2700"/>
                    <a:gd name="T27" fmla="*/ 757 h 930"/>
                    <a:gd name="T28" fmla="*/ 467 w 2700"/>
                    <a:gd name="T29" fmla="*/ 733 h 930"/>
                    <a:gd name="T30" fmla="*/ 612 w 2700"/>
                    <a:gd name="T31" fmla="*/ 727 h 930"/>
                    <a:gd name="T32" fmla="*/ 751 w 2700"/>
                    <a:gd name="T33" fmla="*/ 730 h 930"/>
                    <a:gd name="T34" fmla="*/ 887 w 2700"/>
                    <a:gd name="T35" fmla="*/ 735 h 930"/>
                    <a:gd name="T36" fmla="*/ 1029 w 2700"/>
                    <a:gd name="T37" fmla="*/ 734 h 930"/>
                    <a:gd name="T38" fmla="*/ 957 w 2700"/>
                    <a:gd name="T39" fmla="*/ 670 h 930"/>
                    <a:gd name="T40" fmla="*/ 813 w 2700"/>
                    <a:gd name="T41" fmla="*/ 618 h 930"/>
                    <a:gd name="T42" fmla="*/ 676 w 2700"/>
                    <a:gd name="T43" fmla="*/ 584 h 930"/>
                    <a:gd name="T44" fmla="*/ 524 w 2700"/>
                    <a:gd name="T45" fmla="*/ 545 h 930"/>
                    <a:gd name="T46" fmla="*/ 1543 w 2700"/>
                    <a:gd name="T47" fmla="*/ 42 h 930"/>
                    <a:gd name="T48" fmla="*/ 1603 w 2700"/>
                    <a:gd name="T49" fmla="*/ 93 h 930"/>
                    <a:gd name="T50" fmla="*/ 1644 w 2700"/>
                    <a:gd name="T51" fmla="*/ 142 h 930"/>
                    <a:gd name="T52" fmla="*/ 1565 w 2700"/>
                    <a:gd name="T53" fmla="*/ 199 h 930"/>
                    <a:gd name="T54" fmla="*/ 1443 w 2700"/>
                    <a:gd name="T55" fmla="*/ 244 h 930"/>
                    <a:gd name="T56" fmla="*/ 1403 w 2700"/>
                    <a:gd name="T57" fmla="*/ 311 h 930"/>
                    <a:gd name="T58" fmla="*/ 1366 w 2700"/>
                    <a:gd name="T59" fmla="*/ 384 h 930"/>
                    <a:gd name="T60" fmla="*/ 1279 w 2700"/>
                    <a:gd name="T61" fmla="*/ 335 h 930"/>
                    <a:gd name="T62" fmla="*/ 1152 w 2700"/>
                    <a:gd name="T63" fmla="*/ 379 h 930"/>
                    <a:gd name="T64" fmla="*/ 1030 w 2700"/>
                    <a:gd name="T65" fmla="*/ 422 h 930"/>
                    <a:gd name="T66" fmla="*/ 946 w 2700"/>
                    <a:gd name="T67" fmla="*/ 455 h 930"/>
                    <a:gd name="T68" fmla="*/ 1050 w 2700"/>
                    <a:gd name="T69" fmla="*/ 389 h 930"/>
                    <a:gd name="T70" fmla="*/ 1156 w 2700"/>
                    <a:gd name="T71" fmla="*/ 328 h 930"/>
                    <a:gd name="T72" fmla="*/ 1154 w 2700"/>
                    <a:gd name="T73" fmla="*/ 273 h 930"/>
                    <a:gd name="T74" fmla="*/ 1083 w 2700"/>
                    <a:gd name="T75" fmla="*/ 231 h 930"/>
                    <a:gd name="T76" fmla="*/ 1188 w 2700"/>
                    <a:gd name="T77" fmla="*/ 212 h 930"/>
                    <a:gd name="T78" fmla="*/ 1294 w 2700"/>
                    <a:gd name="T79" fmla="*/ 206 h 930"/>
                    <a:gd name="T80" fmla="*/ 1389 w 2700"/>
                    <a:gd name="T81" fmla="*/ 179 h 930"/>
                    <a:gd name="T82" fmla="*/ 1459 w 2700"/>
                    <a:gd name="T83" fmla="*/ 107 h 930"/>
                    <a:gd name="T84" fmla="*/ 1479 w 2700"/>
                    <a:gd name="T85" fmla="*/ 15 h 930"/>
                    <a:gd name="T86" fmla="*/ 1628 w 2700"/>
                    <a:gd name="T87" fmla="*/ 466 h 930"/>
                    <a:gd name="T88" fmla="*/ 1767 w 2700"/>
                    <a:gd name="T89" fmla="*/ 413 h 930"/>
                    <a:gd name="T90" fmla="*/ 1883 w 2700"/>
                    <a:gd name="T91" fmla="*/ 380 h 930"/>
                    <a:gd name="T92" fmla="*/ 2044 w 2700"/>
                    <a:gd name="T93" fmla="*/ 381 h 930"/>
                    <a:gd name="T94" fmla="*/ 2205 w 2700"/>
                    <a:gd name="T95" fmla="*/ 379 h 930"/>
                    <a:gd name="T96" fmla="*/ 2350 w 2700"/>
                    <a:gd name="T97" fmla="*/ 355 h 930"/>
                    <a:gd name="T98" fmla="*/ 2501 w 2700"/>
                    <a:gd name="T99" fmla="*/ 317 h 930"/>
                    <a:gd name="T100" fmla="*/ 2651 w 2700"/>
                    <a:gd name="T101" fmla="*/ 280 h 930"/>
                    <a:gd name="T102" fmla="*/ 2669 w 2700"/>
                    <a:gd name="T103" fmla="*/ 219 h 930"/>
                    <a:gd name="T104" fmla="*/ 2590 w 2700"/>
                    <a:gd name="T105" fmla="*/ 156 h 930"/>
                    <a:gd name="T106" fmla="*/ 2459 w 2700"/>
                    <a:gd name="T107" fmla="*/ 119 h 930"/>
                    <a:gd name="T108" fmla="*/ 2386 w 2700"/>
                    <a:gd name="T109" fmla="*/ 153 h 930"/>
                    <a:gd name="T110" fmla="*/ 2321 w 2700"/>
                    <a:gd name="T111" fmla="*/ 192 h 930"/>
                    <a:gd name="T112" fmla="*/ 2213 w 2700"/>
                    <a:gd name="T113" fmla="*/ 226 h 930"/>
                    <a:gd name="T114" fmla="*/ 2041 w 2700"/>
                    <a:gd name="T115" fmla="*/ 236 h 930"/>
                    <a:gd name="T116" fmla="*/ 1876 w 2700"/>
                    <a:gd name="T117" fmla="*/ 234 h 930"/>
                    <a:gd name="T118" fmla="*/ 1740 w 2700"/>
                    <a:gd name="T119" fmla="*/ 269 h 930"/>
                    <a:gd name="T120" fmla="*/ 1638 w 2700"/>
                    <a:gd name="T121" fmla="*/ 380 h 930"/>
                    <a:gd name="T122" fmla="*/ 1538 w 2700"/>
                    <a:gd name="T123" fmla="*/ 500 h 9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700" h="930">
                      <a:moveTo>
                        <a:pt x="0" y="930"/>
                      </a:moveTo>
                      <a:lnTo>
                        <a:pt x="11" y="920"/>
                      </a:lnTo>
                      <a:lnTo>
                        <a:pt x="20" y="911"/>
                      </a:lnTo>
                      <a:lnTo>
                        <a:pt x="30" y="902"/>
                      </a:lnTo>
                      <a:lnTo>
                        <a:pt x="42" y="892"/>
                      </a:lnTo>
                      <a:lnTo>
                        <a:pt x="52" y="883"/>
                      </a:lnTo>
                      <a:lnTo>
                        <a:pt x="64" y="874"/>
                      </a:lnTo>
                      <a:lnTo>
                        <a:pt x="77" y="864"/>
                      </a:lnTo>
                      <a:lnTo>
                        <a:pt x="90" y="856"/>
                      </a:lnTo>
                      <a:lnTo>
                        <a:pt x="105" y="848"/>
                      </a:lnTo>
                      <a:lnTo>
                        <a:pt x="120" y="840"/>
                      </a:lnTo>
                      <a:lnTo>
                        <a:pt x="138" y="834"/>
                      </a:lnTo>
                      <a:lnTo>
                        <a:pt x="157" y="829"/>
                      </a:lnTo>
                      <a:lnTo>
                        <a:pt x="176" y="824"/>
                      </a:lnTo>
                      <a:lnTo>
                        <a:pt x="198" y="821"/>
                      </a:lnTo>
                      <a:lnTo>
                        <a:pt x="221" y="819"/>
                      </a:lnTo>
                      <a:lnTo>
                        <a:pt x="247" y="817"/>
                      </a:lnTo>
                      <a:lnTo>
                        <a:pt x="255" y="819"/>
                      </a:lnTo>
                      <a:lnTo>
                        <a:pt x="265" y="820"/>
                      </a:lnTo>
                      <a:lnTo>
                        <a:pt x="279" y="821"/>
                      </a:lnTo>
                      <a:lnTo>
                        <a:pt x="293" y="821"/>
                      </a:lnTo>
                      <a:lnTo>
                        <a:pt x="309" y="820"/>
                      </a:lnTo>
                      <a:lnTo>
                        <a:pt x="326" y="820"/>
                      </a:lnTo>
                      <a:lnTo>
                        <a:pt x="345" y="819"/>
                      </a:lnTo>
                      <a:lnTo>
                        <a:pt x="365" y="817"/>
                      </a:lnTo>
                      <a:lnTo>
                        <a:pt x="385" y="815"/>
                      </a:lnTo>
                      <a:lnTo>
                        <a:pt x="407" y="814"/>
                      </a:lnTo>
                      <a:lnTo>
                        <a:pt x="429" y="813"/>
                      </a:lnTo>
                      <a:lnTo>
                        <a:pt x="452" y="811"/>
                      </a:lnTo>
                      <a:lnTo>
                        <a:pt x="474" y="810"/>
                      </a:lnTo>
                      <a:lnTo>
                        <a:pt x="497" y="808"/>
                      </a:lnTo>
                      <a:lnTo>
                        <a:pt x="519" y="807"/>
                      </a:lnTo>
                      <a:lnTo>
                        <a:pt x="542" y="806"/>
                      </a:lnTo>
                      <a:lnTo>
                        <a:pt x="517" y="811"/>
                      </a:lnTo>
                      <a:lnTo>
                        <a:pt x="489" y="817"/>
                      </a:lnTo>
                      <a:lnTo>
                        <a:pt x="457" y="825"/>
                      </a:lnTo>
                      <a:lnTo>
                        <a:pt x="423" y="833"/>
                      </a:lnTo>
                      <a:lnTo>
                        <a:pt x="386" y="841"/>
                      </a:lnTo>
                      <a:lnTo>
                        <a:pt x="349" y="850"/>
                      </a:lnTo>
                      <a:lnTo>
                        <a:pt x="310" y="858"/>
                      </a:lnTo>
                      <a:lnTo>
                        <a:pt x="271" y="867"/>
                      </a:lnTo>
                      <a:lnTo>
                        <a:pt x="232" y="877"/>
                      </a:lnTo>
                      <a:lnTo>
                        <a:pt x="193" y="885"/>
                      </a:lnTo>
                      <a:lnTo>
                        <a:pt x="156" y="894"/>
                      </a:lnTo>
                      <a:lnTo>
                        <a:pt x="119" y="903"/>
                      </a:lnTo>
                      <a:lnTo>
                        <a:pt x="85" y="910"/>
                      </a:lnTo>
                      <a:lnTo>
                        <a:pt x="53" y="917"/>
                      </a:lnTo>
                      <a:lnTo>
                        <a:pt x="25" y="923"/>
                      </a:lnTo>
                      <a:lnTo>
                        <a:pt x="0" y="930"/>
                      </a:lnTo>
                      <a:close/>
                      <a:moveTo>
                        <a:pt x="524" y="545"/>
                      </a:moveTo>
                      <a:lnTo>
                        <a:pt x="509" y="547"/>
                      </a:lnTo>
                      <a:lnTo>
                        <a:pt x="494" y="549"/>
                      </a:lnTo>
                      <a:lnTo>
                        <a:pt x="478" y="550"/>
                      </a:lnTo>
                      <a:lnTo>
                        <a:pt x="462" y="551"/>
                      </a:lnTo>
                      <a:lnTo>
                        <a:pt x="445" y="552"/>
                      </a:lnTo>
                      <a:lnTo>
                        <a:pt x="429" y="553"/>
                      </a:lnTo>
                      <a:lnTo>
                        <a:pt x="412" y="555"/>
                      </a:lnTo>
                      <a:lnTo>
                        <a:pt x="396" y="556"/>
                      </a:lnTo>
                      <a:lnTo>
                        <a:pt x="379" y="558"/>
                      </a:lnTo>
                      <a:lnTo>
                        <a:pt x="363" y="561"/>
                      </a:lnTo>
                      <a:lnTo>
                        <a:pt x="347" y="565"/>
                      </a:lnTo>
                      <a:lnTo>
                        <a:pt x="331" y="569"/>
                      </a:lnTo>
                      <a:lnTo>
                        <a:pt x="317" y="575"/>
                      </a:lnTo>
                      <a:lnTo>
                        <a:pt x="302" y="581"/>
                      </a:lnTo>
                      <a:lnTo>
                        <a:pt x="289" y="589"/>
                      </a:lnTo>
                      <a:lnTo>
                        <a:pt x="277" y="599"/>
                      </a:lnTo>
                      <a:lnTo>
                        <a:pt x="275" y="611"/>
                      </a:lnTo>
                      <a:lnTo>
                        <a:pt x="271" y="622"/>
                      </a:lnTo>
                      <a:lnTo>
                        <a:pt x="267" y="634"/>
                      </a:lnTo>
                      <a:lnTo>
                        <a:pt x="264" y="644"/>
                      </a:lnTo>
                      <a:lnTo>
                        <a:pt x="261" y="656"/>
                      </a:lnTo>
                      <a:lnTo>
                        <a:pt x="257" y="666"/>
                      </a:lnTo>
                      <a:lnTo>
                        <a:pt x="254" y="676"/>
                      </a:lnTo>
                      <a:lnTo>
                        <a:pt x="251" y="687"/>
                      </a:lnTo>
                      <a:lnTo>
                        <a:pt x="249" y="697"/>
                      </a:lnTo>
                      <a:lnTo>
                        <a:pt x="247" y="706"/>
                      </a:lnTo>
                      <a:lnTo>
                        <a:pt x="246" y="717"/>
                      </a:lnTo>
                      <a:lnTo>
                        <a:pt x="245" y="727"/>
                      </a:lnTo>
                      <a:lnTo>
                        <a:pt x="246" y="738"/>
                      </a:lnTo>
                      <a:lnTo>
                        <a:pt x="247" y="748"/>
                      </a:lnTo>
                      <a:lnTo>
                        <a:pt x="249" y="758"/>
                      </a:lnTo>
                      <a:lnTo>
                        <a:pt x="253" y="770"/>
                      </a:lnTo>
                      <a:lnTo>
                        <a:pt x="281" y="762"/>
                      </a:lnTo>
                      <a:lnTo>
                        <a:pt x="309" y="757"/>
                      </a:lnTo>
                      <a:lnTo>
                        <a:pt x="337" y="751"/>
                      </a:lnTo>
                      <a:lnTo>
                        <a:pt x="364" y="747"/>
                      </a:lnTo>
                      <a:lnTo>
                        <a:pt x="390" y="743"/>
                      </a:lnTo>
                      <a:lnTo>
                        <a:pt x="416" y="739"/>
                      </a:lnTo>
                      <a:lnTo>
                        <a:pt x="441" y="735"/>
                      </a:lnTo>
                      <a:lnTo>
                        <a:pt x="467" y="733"/>
                      </a:lnTo>
                      <a:lnTo>
                        <a:pt x="492" y="731"/>
                      </a:lnTo>
                      <a:lnTo>
                        <a:pt x="517" y="730"/>
                      </a:lnTo>
                      <a:lnTo>
                        <a:pt x="541" y="728"/>
                      </a:lnTo>
                      <a:lnTo>
                        <a:pt x="564" y="728"/>
                      </a:lnTo>
                      <a:lnTo>
                        <a:pt x="588" y="727"/>
                      </a:lnTo>
                      <a:lnTo>
                        <a:pt x="612" y="727"/>
                      </a:lnTo>
                      <a:lnTo>
                        <a:pt x="636" y="727"/>
                      </a:lnTo>
                      <a:lnTo>
                        <a:pt x="659" y="727"/>
                      </a:lnTo>
                      <a:lnTo>
                        <a:pt x="682" y="728"/>
                      </a:lnTo>
                      <a:lnTo>
                        <a:pt x="705" y="728"/>
                      </a:lnTo>
                      <a:lnTo>
                        <a:pt x="728" y="729"/>
                      </a:lnTo>
                      <a:lnTo>
                        <a:pt x="751" y="730"/>
                      </a:lnTo>
                      <a:lnTo>
                        <a:pt x="773" y="731"/>
                      </a:lnTo>
                      <a:lnTo>
                        <a:pt x="796" y="732"/>
                      </a:lnTo>
                      <a:lnTo>
                        <a:pt x="819" y="733"/>
                      </a:lnTo>
                      <a:lnTo>
                        <a:pt x="842" y="734"/>
                      </a:lnTo>
                      <a:lnTo>
                        <a:pt x="864" y="734"/>
                      </a:lnTo>
                      <a:lnTo>
                        <a:pt x="887" y="735"/>
                      </a:lnTo>
                      <a:lnTo>
                        <a:pt x="911" y="735"/>
                      </a:lnTo>
                      <a:lnTo>
                        <a:pt x="934" y="737"/>
                      </a:lnTo>
                      <a:lnTo>
                        <a:pt x="958" y="737"/>
                      </a:lnTo>
                      <a:lnTo>
                        <a:pt x="981" y="735"/>
                      </a:lnTo>
                      <a:lnTo>
                        <a:pt x="1005" y="735"/>
                      </a:lnTo>
                      <a:lnTo>
                        <a:pt x="1029" y="734"/>
                      </a:lnTo>
                      <a:lnTo>
                        <a:pt x="1022" y="726"/>
                      </a:lnTo>
                      <a:lnTo>
                        <a:pt x="1012" y="717"/>
                      </a:lnTo>
                      <a:lnTo>
                        <a:pt x="1001" y="706"/>
                      </a:lnTo>
                      <a:lnTo>
                        <a:pt x="989" y="694"/>
                      </a:lnTo>
                      <a:lnTo>
                        <a:pt x="973" y="682"/>
                      </a:lnTo>
                      <a:lnTo>
                        <a:pt x="957" y="670"/>
                      </a:lnTo>
                      <a:lnTo>
                        <a:pt x="938" y="658"/>
                      </a:lnTo>
                      <a:lnTo>
                        <a:pt x="917" y="646"/>
                      </a:lnTo>
                      <a:lnTo>
                        <a:pt x="889" y="639"/>
                      </a:lnTo>
                      <a:lnTo>
                        <a:pt x="862" y="632"/>
                      </a:lnTo>
                      <a:lnTo>
                        <a:pt x="837" y="624"/>
                      </a:lnTo>
                      <a:lnTo>
                        <a:pt x="813" y="618"/>
                      </a:lnTo>
                      <a:lnTo>
                        <a:pt x="789" y="612"/>
                      </a:lnTo>
                      <a:lnTo>
                        <a:pt x="766" y="607"/>
                      </a:lnTo>
                      <a:lnTo>
                        <a:pt x="743" y="601"/>
                      </a:lnTo>
                      <a:lnTo>
                        <a:pt x="721" y="595"/>
                      </a:lnTo>
                      <a:lnTo>
                        <a:pt x="699" y="589"/>
                      </a:lnTo>
                      <a:lnTo>
                        <a:pt x="676" y="584"/>
                      </a:lnTo>
                      <a:lnTo>
                        <a:pt x="653" y="578"/>
                      </a:lnTo>
                      <a:lnTo>
                        <a:pt x="630" y="572"/>
                      </a:lnTo>
                      <a:lnTo>
                        <a:pt x="605" y="565"/>
                      </a:lnTo>
                      <a:lnTo>
                        <a:pt x="579" y="559"/>
                      </a:lnTo>
                      <a:lnTo>
                        <a:pt x="552" y="552"/>
                      </a:lnTo>
                      <a:lnTo>
                        <a:pt x="524" y="545"/>
                      </a:lnTo>
                      <a:close/>
                      <a:moveTo>
                        <a:pt x="1476" y="0"/>
                      </a:moveTo>
                      <a:lnTo>
                        <a:pt x="1492" y="8"/>
                      </a:lnTo>
                      <a:lnTo>
                        <a:pt x="1505" y="16"/>
                      </a:lnTo>
                      <a:lnTo>
                        <a:pt x="1519" y="25"/>
                      </a:lnTo>
                      <a:lnTo>
                        <a:pt x="1531" y="33"/>
                      </a:lnTo>
                      <a:lnTo>
                        <a:pt x="1543" y="42"/>
                      </a:lnTo>
                      <a:lnTo>
                        <a:pt x="1555" y="51"/>
                      </a:lnTo>
                      <a:lnTo>
                        <a:pt x="1565" y="59"/>
                      </a:lnTo>
                      <a:lnTo>
                        <a:pt x="1575" y="68"/>
                      </a:lnTo>
                      <a:lnTo>
                        <a:pt x="1585" y="77"/>
                      </a:lnTo>
                      <a:lnTo>
                        <a:pt x="1594" y="85"/>
                      </a:lnTo>
                      <a:lnTo>
                        <a:pt x="1603" y="93"/>
                      </a:lnTo>
                      <a:lnTo>
                        <a:pt x="1613" y="101"/>
                      </a:lnTo>
                      <a:lnTo>
                        <a:pt x="1621" y="109"/>
                      </a:lnTo>
                      <a:lnTo>
                        <a:pt x="1630" y="117"/>
                      </a:lnTo>
                      <a:lnTo>
                        <a:pt x="1639" y="123"/>
                      </a:lnTo>
                      <a:lnTo>
                        <a:pt x="1648" y="131"/>
                      </a:lnTo>
                      <a:lnTo>
                        <a:pt x="1644" y="142"/>
                      </a:lnTo>
                      <a:lnTo>
                        <a:pt x="1637" y="153"/>
                      </a:lnTo>
                      <a:lnTo>
                        <a:pt x="1627" y="164"/>
                      </a:lnTo>
                      <a:lnTo>
                        <a:pt x="1615" y="173"/>
                      </a:lnTo>
                      <a:lnTo>
                        <a:pt x="1599" y="182"/>
                      </a:lnTo>
                      <a:lnTo>
                        <a:pt x="1583" y="191"/>
                      </a:lnTo>
                      <a:lnTo>
                        <a:pt x="1565" y="199"/>
                      </a:lnTo>
                      <a:lnTo>
                        <a:pt x="1546" y="206"/>
                      </a:lnTo>
                      <a:lnTo>
                        <a:pt x="1526" y="214"/>
                      </a:lnTo>
                      <a:lnTo>
                        <a:pt x="1505" y="222"/>
                      </a:lnTo>
                      <a:lnTo>
                        <a:pt x="1484" y="229"/>
                      </a:lnTo>
                      <a:lnTo>
                        <a:pt x="1464" y="236"/>
                      </a:lnTo>
                      <a:lnTo>
                        <a:pt x="1443" y="244"/>
                      </a:lnTo>
                      <a:lnTo>
                        <a:pt x="1423" y="251"/>
                      </a:lnTo>
                      <a:lnTo>
                        <a:pt x="1406" y="259"/>
                      </a:lnTo>
                      <a:lnTo>
                        <a:pt x="1388" y="267"/>
                      </a:lnTo>
                      <a:lnTo>
                        <a:pt x="1394" y="281"/>
                      </a:lnTo>
                      <a:lnTo>
                        <a:pt x="1400" y="296"/>
                      </a:lnTo>
                      <a:lnTo>
                        <a:pt x="1403" y="311"/>
                      </a:lnTo>
                      <a:lnTo>
                        <a:pt x="1404" y="327"/>
                      </a:lnTo>
                      <a:lnTo>
                        <a:pt x="1402" y="344"/>
                      </a:lnTo>
                      <a:lnTo>
                        <a:pt x="1398" y="361"/>
                      </a:lnTo>
                      <a:lnTo>
                        <a:pt x="1391" y="379"/>
                      </a:lnTo>
                      <a:lnTo>
                        <a:pt x="1382" y="396"/>
                      </a:lnTo>
                      <a:lnTo>
                        <a:pt x="1366" y="384"/>
                      </a:lnTo>
                      <a:lnTo>
                        <a:pt x="1354" y="372"/>
                      </a:lnTo>
                      <a:lnTo>
                        <a:pt x="1343" y="362"/>
                      </a:lnTo>
                      <a:lnTo>
                        <a:pt x="1331" y="354"/>
                      </a:lnTo>
                      <a:lnTo>
                        <a:pt x="1318" y="346"/>
                      </a:lnTo>
                      <a:lnTo>
                        <a:pt x="1301" y="340"/>
                      </a:lnTo>
                      <a:lnTo>
                        <a:pt x="1279" y="335"/>
                      </a:lnTo>
                      <a:lnTo>
                        <a:pt x="1253" y="332"/>
                      </a:lnTo>
                      <a:lnTo>
                        <a:pt x="1233" y="342"/>
                      </a:lnTo>
                      <a:lnTo>
                        <a:pt x="1213" y="353"/>
                      </a:lnTo>
                      <a:lnTo>
                        <a:pt x="1194" y="362"/>
                      </a:lnTo>
                      <a:lnTo>
                        <a:pt x="1173" y="370"/>
                      </a:lnTo>
                      <a:lnTo>
                        <a:pt x="1152" y="379"/>
                      </a:lnTo>
                      <a:lnTo>
                        <a:pt x="1133" y="386"/>
                      </a:lnTo>
                      <a:lnTo>
                        <a:pt x="1112" y="393"/>
                      </a:lnTo>
                      <a:lnTo>
                        <a:pt x="1091" y="400"/>
                      </a:lnTo>
                      <a:lnTo>
                        <a:pt x="1070" y="408"/>
                      </a:lnTo>
                      <a:lnTo>
                        <a:pt x="1050" y="415"/>
                      </a:lnTo>
                      <a:lnTo>
                        <a:pt x="1030" y="422"/>
                      </a:lnTo>
                      <a:lnTo>
                        <a:pt x="1009" y="430"/>
                      </a:lnTo>
                      <a:lnTo>
                        <a:pt x="989" y="439"/>
                      </a:lnTo>
                      <a:lnTo>
                        <a:pt x="969" y="448"/>
                      </a:lnTo>
                      <a:lnTo>
                        <a:pt x="949" y="457"/>
                      </a:lnTo>
                      <a:lnTo>
                        <a:pt x="930" y="468"/>
                      </a:lnTo>
                      <a:lnTo>
                        <a:pt x="946" y="455"/>
                      </a:lnTo>
                      <a:lnTo>
                        <a:pt x="963" y="443"/>
                      </a:lnTo>
                      <a:lnTo>
                        <a:pt x="979" y="431"/>
                      </a:lnTo>
                      <a:lnTo>
                        <a:pt x="997" y="420"/>
                      </a:lnTo>
                      <a:lnTo>
                        <a:pt x="1015" y="410"/>
                      </a:lnTo>
                      <a:lnTo>
                        <a:pt x="1032" y="399"/>
                      </a:lnTo>
                      <a:lnTo>
                        <a:pt x="1050" y="389"/>
                      </a:lnTo>
                      <a:lnTo>
                        <a:pt x="1068" y="380"/>
                      </a:lnTo>
                      <a:lnTo>
                        <a:pt x="1086" y="369"/>
                      </a:lnTo>
                      <a:lnTo>
                        <a:pt x="1105" y="359"/>
                      </a:lnTo>
                      <a:lnTo>
                        <a:pt x="1122" y="349"/>
                      </a:lnTo>
                      <a:lnTo>
                        <a:pt x="1140" y="338"/>
                      </a:lnTo>
                      <a:lnTo>
                        <a:pt x="1156" y="328"/>
                      </a:lnTo>
                      <a:lnTo>
                        <a:pt x="1174" y="315"/>
                      </a:lnTo>
                      <a:lnTo>
                        <a:pt x="1190" y="304"/>
                      </a:lnTo>
                      <a:lnTo>
                        <a:pt x="1206" y="290"/>
                      </a:lnTo>
                      <a:lnTo>
                        <a:pt x="1190" y="286"/>
                      </a:lnTo>
                      <a:lnTo>
                        <a:pt x="1173" y="280"/>
                      </a:lnTo>
                      <a:lnTo>
                        <a:pt x="1154" y="273"/>
                      </a:lnTo>
                      <a:lnTo>
                        <a:pt x="1136" y="263"/>
                      </a:lnTo>
                      <a:lnTo>
                        <a:pt x="1117" y="255"/>
                      </a:lnTo>
                      <a:lnTo>
                        <a:pt x="1098" y="248"/>
                      </a:lnTo>
                      <a:lnTo>
                        <a:pt x="1081" y="242"/>
                      </a:lnTo>
                      <a:lnTo>
                        <a:pt x="1065" y="237"/>
                      </a:lnTo>
                      <a:lnTo>
                        <a:pt x="1083" y="231"/>
                      </a:lnTo>
                      <a:lnTo>
                        <a:pt x="1100" y="226"/>
                      </a:lnTo>
                      <a:lnTo>
                        <a:pt x="1118" y="222"/>
                      </a:lnTo>
                      <a:lnTo>
                        <a:pt x="1136" y="219"/>
                      </a:lnTo>
                      <a:lnTo>
                        <a:pt x="1153" y="216"/>
                      </a:lnTo>
                      <a:lnTo>
                        <a:pt x="1171" y="214"/>
                      </a:lnTo>
                      <a:lnTo>
                        <a:pt x="1188" y="212"/>
                      </a:lnTo>
                      <a:lnTo>
                        <a:pt x="1206" y="210"/>
                      </a:lnTo>
                      <a:lnTo>
                        <a:pt x="1224" y="209"/>
                      </a:lnTo>
                      <a:lnTo>
                        <a:pt x="1241" y="209"/>
                      </a:lnTo>
                      <a:lnTo>
                        <a:pt x="1259" y="208"/>
                      </a:lnTo>
                      <a:lnTo>
                        <a:pt x="1276" y="207"/>
                      </a:lnTo>
                      <a:lnTo>
                        <a:pt x="1294" y="206"/>
                      </a:lnTo>
                      <a:lnTo>
                        <a:pt x="1312" y="205"/>
                      </a:lnTo>
                      <a:lnTo>
                        <a:pt x="1329" y="204"/>
                      </a:lnTo>
                      <a:lnTo>
                        <a:pt x="1347" y="202"/>
                      </a:lnTo>
                      <a:lnTo>
                        <a:pt x="1361" y="196"/>
                      </a:lnTo>
                      <a:lnTo>
                        <a:pt x="1376" y="189"/>
                      </a:lnTo>
                      <a:lnTo>
                        <a:pt x="1389" y="179"/>
                      </a:lnTo>
                      <a:lnTo>
                        <a:pt x="1403" y="170"/>
                      </a:lnTo>
                      <a:lnTo>
                        <a:pt x="1415" y="159"/>
                      </a:lnTo>
                      <a:lnTo>
                        <a:pt x="1427" y="147"/>
                      </a:lnTo>
                      <a:lnTo>
                        <a:pt x="1439" y="134"/>
                      </a:lnTo>
                      <a:lnTo>
                        <a:pt x="1449" y="121"/>
                      </a:lnTo>
                      <a:lnTo>
                        <a:pt x="1459" y="107"/>
                      </a:lnTo>
                      <a:lnTo>
                        <a:pt x="1466" y="92"/>
                      </a:lnTo>
                      <a:lnTo>
                        <a:pt x="1472" y="78"/>
                      </a:lnTo>
                      <a:lnTo>
                        <a:pt x="1477" y="62"/>
                      </a:lnTo>
                      <a:lnTo>
                        <a:pt x="1479" y="46"/>
                      </a:lnTo>
                      <a:lnTo>
                        <a:pt x="1480" y="31"/>
                      </a:lnTo>
                      <a:lnTo>
                        <a:pt x="1479" y="15"/>
                      </a:lnTo>
                      <a:lnTo>
                        <a:pt x="1476" y="0"/>
                      </a:lnTo>
                      <a:close/>
                      <a:moveTo>
                        <a:pt x="1538" y="500"/>
                      </a:moveTo>
                      <a:lnTo>
                        <a:pt x="1560" y="493"/>
                      </a:lnTo>
                      <a:lnTo>
                        <a:pt x="1583" y="484"/>
                      </a:lnTo>
                      <a:lnTo>
                        <a:pt x="1605" y="475"/>
                      </a:lnTo>
                      <a:lnTo>
                        <a:pt x="1628" y="466"/>
                      </a:lnTo>
                      <a:lnTo>
                        <a:pt x="1652" y="456"/>
                      </a:lnTo>
                      <a:lnTo>
                        <a:pt x="1676" y="447"/>
                      </a:lnTo>
                      <a:lnTo>
                        <a:pt x="1699" y="439"/>
                      </a:lnTo>
                      <a:lnTo>
                        <a:pt x="1722" y="429"/>
                      </a:lnTo>
                      <a:lnTo>
                        <a:pt x="1745" y="420"/>
                      </a:lnTo>
                      <a:lnTo>
                        <a:pt x="1767" y="413"/>
                      </a:lnTo>
                      <a:lnTo>
                        <a:pt x="1789" y="404"/>
                      </a:lnTo>
                      <a:lnTo>
                        <a:pt x="1810" y="397"/>
                      </a:lnTo>
                      <a:lnTo>
                        <a:pt x="1830" y="392"/>
                      </a:lnTo>
                      <a:lnTo>
                        <a:pt x="1849" y="387"/>
                      </a:lnTo>
                      <a:lnTo>
                        <a:pt x="1866" y="383"/>
                      </a:lnTo>
                      <a:lnTo>
                        <a:pt x="1883" y="380"/>
                      </a:lnTo>
                      <a:lnTo>
                        <a:pt x="1909" y="379"/>
                      </a:lnTo>
                      <a:lnTo>
                        <a:pt x="1936" y="379"/>
                      </a:lnTo>
                      <a:lnTo>
                        <a:pt x="1963" y="379"/>
                      </a:lnTo>
                      <a:lnTo>
                        <a:pt x="1989" y="380"/>
                      </a:lnTo>
                      <a:lnTo>
                        <a:pt x="2017" y="380"/>
                      </a:lnTo>
                      <a:lnTo>
                        <a:pt x="2044" y="381"/>
                      </a:lnTo>
                      <a:lnTo>
                        <a:pt x="2072" y="381"/>
                      </a:lnTo>
                      <a:lnTo>
                        <a:pt x="2099" y="381"/>
                      </a:lnTo>
                      <a:lnTo>
                        <a:pt x="2126" y="381"/>
                      </a:lnTo>
                      <a:lnTo>
                        <a:pt x="2153" y="381"/>
                      </a:lnTo>
                      <a:lnTo>
                        <a:pt x="2179" y="380"/>
                      </a:lnTo>
                      <a:lnTo>
                        <a:pt x="2205" y="379"/>
                      </a:lnTo>
                      <a:lnTo>
                        <a:pt x="2230" y="376"/>
                      </a:lnTo>
                      <a:lnTo>
                        <a:pt x="2253" y="374"/>
                      </a:lnTo>
                      <a:lnTo>
                        <a:pt x="2277" y="371"/>
                      </a:lnTo>
                      <a:lnTo>
                        <a:pt x="2300" y="367"/>
                      </a:lnTo>
                      <a:lnTo>
                        <a:pt x="2325" y="361"/>
                      </a:lnTo>
                      <a:lnTo>
                        <a:pt x="2350" y="355"/>
                      </a:lnTo>
                      <a:lnTo>
                        <a:pt x="2375" y="348"/>
                      </a:lnTo>
                      <a:lnTo>
                        <a:pt x="2400" y="342"/>
                      </a:lnTo>
                      <a:lnTo>
                        <a:pt x="2425" y="336"/>
                      </a:lnTo>
                      <a:lnTo>
                        <a:pt x="2450" y="330"/>
                      </a:lnTo>
                      <a:lnTo>
                        <a:pt x="2475" y="324"/>
                      </a:lnTo>
                      <a:lnTo>
                        <a:pt x="2501" y="317"/>
                      </a:lnTo>
                      <a:lnTo>
                        <a:pt x="2526" y="311"/>
                      </a:lnTo>
                      <a:lnTo>
                        <a:pt x="2550" y="305"/>
                      </a:lnTo>
                      <a:lnTo>
                        <a:pt x="2575" y="299"/>
                      </a:lnTo>
                      <a:lnTo>
                        <a:pt x="2600" y="292"/>
                      </a:lnTo>
                      <a:lnTo>
                        <a:pt x="2625" y="286"/>
                      </a:lnTo>
                      <a:lnTo>
                        <a:pt x="2651" y="280"/>
                      </a:lnTo>
                      <a:lnTo>
                        <a:pt x="2676" y="274"/>
                      </a:lnTo>
                      <a:lnTo>
                        <a:pt x="2700" y="267"/>
                      </a:lnTo>
                      <a:lnTo>
                        <a:pt x="2694" y="255"/>
                      </a:lnTo>
                      <a:lnTo>
                        <a:pt x="2687" y="243"/>
                      </a:lnTo>
                      <a:lnTo>
                        <a:pt x="2679" y="231"/>
                      </a:lnTo>
                      <a:lnTo>
                        <a:pt x="2669" y="219"/>
                      </a:lnTo>
                      <a:lnTo>
                        <a:pt x="2660" y="207"/>
                      </a:lnTo>
                      <a:lnTo>
                        <a:pt x="2648" y="197"/>
                      </a:lnTo>
                      <a:lnTo>
                        <a:pt x="2635" y="186"/>
                      </a:lnTo>
                      <a:lnTo>
                        <a:pt x="2622" y="175"/>
                      </a:lnTo>
                      <a:lnTo>
                        <a:pt x="2606" y="166"/>
                      </a:lnTo>
                      <a:lnTo>
                        <a:pt x="2590" y="156"/>
                      </a:lnTo>
                      <a:lnTo>
                        <a:pt x="2571" y="148"/>
                      </a:lnTo>
                      <a:lnTo>
                        <a:pt x="2552" y="141"/>
                      </a:lnTo>
                      <a:lnTo>
                        <a:pt x="2532" y="134"/>
                      </a:lnTo>
                      <a:lnTo>
                        <a:pt x="2509" y="127"/>
                      </a:lnTo>
                      <a:lnTo>
                        <a:pt x="2485" y="123"/>
                      </a:lnTo>
                      <a:lnTo>
                        <a:pt x="2459" y="119"/>
                      </a:lnTo>
                      <a:lnTo>
                        <a:pt x="2446" y="124"/>
                      </a:lnTo>
                      <a:lnTo>
                        <a:pt x="2432" y="129"/>
                      </a:lnTo>
                      <a:lnTo>
                        <a:pt x="2420" y="136"/>
                      </a:lnTo>
                      <a:lnTo>
                        <a:pt x="2409" y="141"/>
                      </a:lnTo>
                      <a:lnTo>
                        <a:pt x="2397" y="147"/>
                      </a:lnTo>
                      <a:lnTo>
                        <a:pt x="2386" y="153"/>
                      </a:lnTo>
                      <a:lnTo>
                        <a:pt x="2375" y="161"/>
                      </a:lnTo>
                      <a:lnTo>
                        <a:pt x="2364" y="167"/>
                      </a:lnTo>
                      <a:lnTo>
                        <a:pt x="2354" y="173"/>
                      </a:lnTo>
                      <a:lnTo>
                        <a:pt x="2343" y="179"/>
                      </a:lnTo>
                      <a:lnTo>
                        <a:pt x="2332" y="186"/>
                      </a:lnTo>
                      <a:lnTo>
                        <a:pt x="2321" y="192"/>
                      </a:lnTo>
                      <a:lnTo>
                        <a:pt x="2309" y="198"/>
                      </a:lnTo>
                      <a:lnTo>
                        <a:pt x="2297" y="203"/>
                      </a:lnTo>
                      <a:lnTo>
                        <a:pt x="2284" y="208"/>
                      </a:lnTo>
                      <a:lnTo>
                        <a:pt x="2271" y="214"/>
                      </a:lnTo>
                      <a:lnTo>
                        <a:pt x="2242" y="221"/>
                      </a:lnTo>
                      <a:lnTo>
                        <a:pt x="2213" y="226"/>
                      </a:lnTo>
                      <a:lnTo>
                        <a:pt x="2184" y="230"/>
                      </a:lnTo>
                      <a:lnTo>
                        <a:pt x="2156" y="233"/>
                      </a:lnTo>
                      <a:lnTo>
                        <a:pt x="2127" y="234"/>
                      </a:lnTo>
                      <a:lnTo>
                        <a:pt x="2098" y="235"/>
                      </a:lnTo>
                      <a:lnTo>
                        <a:pt x="2069" y="236"/>
                      </a:lnTo>
                      <a:lnTo>
                        <a:pt x="2041" y="236"/>
                      </a:lnTo>
                      <a:lnTo>
                        <a:pt x="2013" y="235"/>
                      </a:lnTo>
                      <a:lnTo>
                        <a:pt x="1985" y="235"/>
                      </a:lnTo>
                      <a:lnTo>
                        <a:pt x="1957" y="234"/>
                      </a:lnTo>
                      <a:lnTo>
                        <a:pt x="1929" y="234"/>
                      </a:lnTo>
                      <a:lnTo>
                        <a:pt x="1903" y="233"/>
                      </a:lnTo>
                      <a:lnTo>
                        <a:pt x="1876" y="234"/>
                      </a:lnTo>
                      <a:lnTo>
                        <a:pt x="1850" y="235"/>
                      </a:lnTo>
                      <a:lnTo>
                        <a:pt x="1824" y="237"/>
                      </a:lnTo>
                      <a:lnTo>
                        <a:pt x="1801" y="241"/>
                      </a:lnTo>
                      <a:lnTo>
                        <a:pt x="1779" y="247"/>
                      </a:lnTo>
                      <a:lnTo>
                        <a:pt x="1760" y="256"/>
                      </a:lnTo>
                      <a:lnTo>
                        <a:pt x="1740" y="269"/>
                      </a:lnTo>
                      <a:lnTo>
                        <a:pt x="1721" y="283"/>
                      </a:lnTo>
                      <a:lnTo>
                        <a:pt x="1704" y="300"/>
                      </a:lnTo>
                      <a:lnTo>
                        <a:pt x="1687" y="318"/>
                      </a:lnTo>
                      <a:lnTo>
                        <a:pt x="1671" y="338"/>
                      </a:lnTo>
                      <a:lnTo>
                        <a:pt x="1654" y="359"/>
                      </a:lnTo>
                      <a:lnTo>
                        <a:pt x="1638" y="380"/>
                      </a:lnTo>
                      <a:lnTo>
                        <a:pt x="1622" y="401"/>
                      </a:lnTo>
                      <a:lnTo>
                        <a:pt x="1605" y="423"/>
                      </a:lnTo>
                      <a:lnTo>
                        <a:pt x="1589" y="444"/>
                      </a:lnTo>
                      <a:lnTo>
                        <a:pt x="1572" y="464"/>
                      </a:lnTo>
                      <a:lnTo>
                        <a:pt x="1556" y="482"/>
                      </a:lnTo>
                      <a:lnTo>
                        <a:pt x="1538" y="500"/>
                      </a:lnTo>
                      <a:close/>
                    </a:path>
                  </a:pathLst>
                </a:custGeom>
                <a:solidFill>
                  <a:srgbClr val="00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60" name="Freeform 1576"/>
                <p:cNvSpPr>
                  <a:spLocks noEditPoints="1"/>
                </p:cNvSpPr>
                <p:nvPr/>
              </p:nvSpPr>
              <p:spPr bwMode="auto">
                <a:xfrm>
                  <a:off x="463" y="1909"/>
                  <a:ext cx="237" cy="40"/>
                </a:xfrm>
                <a:custGeom>
                  <a:avLst/>
                  <a:gdLst>
                    <a:gd name="T0" fmla="*/ 1627 w 1653"/>
                    <a:gd name="T1" fmla="*/ 92 h 278"/>
                    <a:gd name="T2" fmla="*/ 1581 w 1653"/>
                    <a:gd name="T3" fmla="*/ 68 h 278"/>
                    <a:gd name="T4" fmla="*/ 1530 w 1653"/>
                    <a:gd name="T5" fmla="*/ 55 h 278"/>
                    <a:gd name="T6" fmla="*/ 1474 w 1653"/>
                    <a:gd name="T7" fmla="*/ 51 h 278"/>
                    <a:gd name="T8" fmla="*/ 1417 w 1653"/>
                    <a:gd name="T9" fmla="*/ 56 h 278"/>
                    <a:gd name="T10" fmla="*/ 1351 w 1653"/>
                    <a:gd name="T11" fmla="*/ 71 h 278"/>
                    <a:gd name="T12" fmla="*/ 1285 w 1653"/>
                    <a:gd name="T13" fmla="*/ 82 h 278"/>
                    <a:gd name="T14" fmla="*/ 1225 w 1653"/>
                    <a:gd name="T15" fmla="*/ 91 h 278"/>
                    <a:gd name="T16" fmla="*/ 1168 w 1653"/>
                    <a:gd name="T17" fmla="*/ 101 h 278"/>
                    <a:gd name="T18" fmla="*/ 1106 w 1653"/>
                    <a:gd name="T19" fmla="*/ 111 h 278"/>
                    <a:gd name="T20" fmla="*/ 1036 w 1653"/>
                    <a:gd name="T21" fmla="*/ 124 h 278"/>
                    <a:gd name="T22" fmla="*/ 977 w 1653"/>
                    <a:gd name="T23" fmla="*/ 174 h 278"/>
                    <a:gd name="T24" fmla="*/ 941 w 1653"/>
                    <a:gd name="T25" fmla="*/ 240 h 278"/>
                    <a:gd name="T26" fmla="*/ 946 w 1653"/>
                    <a:gd name="T27" fmla="*/ 269 h 278"/>
                    <a:gd name="T28" fmla="*/ 1005 w 1653"/>
                    <a:gd name="T29" fmla="*/ 246 h 278"/>
                    <a:gd name="T30" fmla="*/ 1075 w 1653"/>
                    <a:gd name="T31" fmla="*/ 228 h 278"/>
                    <a:gd name="T32" fmla="*/ 1155 w 1653"/>
                    <a:gd name="T33" fmla="*/ 214 h 278"/>
                    <a:gd name="T34" fmla="*/ 1239 w 1653"/>
                    <a:gd name="T35" fmla="*/ 203 h 278"/>
                    <a:gd name="T36" fmla="*/ 1324 w 1653"/>
                    <a:gd name="T37" fmla="*/ 193 h 278"/>
                    <a:gd name="T38" fmla="*/ 1407 w 1653"/>
                    <a:gd name="T39" fmla="*/ 184 h 278"/>
                    <a:gd name="T40" fmla="*/ 1485 w 1653"/>
                    <a:gd name="T41" fmla="*/ 172 h 278"/>
                    <a:gd name="T42" fmla="*/ 1552 w 1653"/>
                    <a:gd name="T43" fmla="*/ 160 h 278"/>
                    <a:gd name="T44" fmla="*/ 1607 w 1653"/>
                    <a:gd name="T45" fmla="*/ 142 h 278"/>
                    <a:gd name="T46" fmla="*/ 1644 w 1653"/>
                    <a:gd name="T47" fmla="*/ 120 h 278"/>
                    <a:gd name="T48" fmla="*/ 654 w 1653"/>
                    <a:gd name="T49" fmla="*/ 30 h 278"/>
                    <a:gd name="T50" fmla="*/ 614 w 1653"/>
                    <a:gd name="T51" fmla="*/ 24 h 278"/>
                    <a:gd name="T52" fmla="*/ 574 w 1653"/>
                    <a:gd name="T53" fmla="*/ 18 h 278"/>
                    <a:gd name="T54" fmla="*/ 534 w 1653"/>
                    <a:gd name="T55" fmla="*/ 12 h 278"/>
                    <a:gd name="T56" fmla="*/ 493 w 1653"/>
                    <a:gd name="T57" fmla="*/ 6 h 278"/>
                    <a:gd name="T58" fmla="*/ 453 w 1653"/>
                    <a:gd name="T59" fmla="*/ 0 h 278"/>
                    <a:gd name="T60" fmla="*/ 418 w 1653"/>
                    <a:gd name="T61" fmla="*/ 6 h 278"/>
                    <a:gd name="T62" fmla="*/ 367 w 1653"/>
                    <a:gd name="T63" fmla="*/ 14 h 278"/>
                    <a:gd name="T64" fmla="*/ 332 w 1653"/>
                    <a:gd name="T65" fmla="*/ 24 h 278"/>
                    <a:gd name="T66" fmla="*/ 294 w 1653"/>
                    <a:gd name="T67" fmla="*/ 40 h 278"/>
                    <a:gd name="T68" fmla="*/ 263 w 1653"/>
                    <a:gd name="T69" fmla="*/ 57 h 278"/>
                    <a:gd name="T70" fmla="*/ 234 w 1653"/>
                    <a:gd name="T71" fmla="*/ 72 h 278"/>
                    <a:gd name="T72" fmla="*/ 201 w 1653"/>
                    <a:gd name="T73" fmla="*/ 88 h 278"/>
                    <a:gd name="T74" fmla="*/ 159 w 1653"/>
                    <a:gd name="T75" fmla="*/ 106 h 278"/>
                    <a:gd name="T76" fmla="*/ 53 w 1653"/>
                    <a:gd name="T77" fmla="*/ 228 h 278"/>
                    <a:gd name="T78" fmla="*/ 140 w 1653"/>
                    <a:gd name="T79" fmla="*/ 221 h 278"/>
                    <a:gd name="T80" fmla="*/ 229 w 1653"/>
                    <a:gd name="T81" fmla="*/ 215 h 278"/>
                    <a:gd name="T82" fmla="*/ 310 w 1653"/>
                    <a:gd name="T83" fmla="*/ 203 h 278"/>
                    <a:gd name="T84" fmla="*/ 375 w 1653"/>
                    <a:gd name="T85" fmla="*/ 183 h 278"/>
                    <a:gd name="T86" fmla="*/ 423 w 1653"/>
                    <a:gd name="T87" fmla="*/ 152 h 278"/>
                    <a:gd name="T88" fmla="*/ 482 w 1653"/>
                    <a:gd name="T89" fmla="*/ 133 h 278"/>
                    <a:gd name="T90" fmla="*/ 544 w 1653"/>
                    <a:gd name="T91" fmla="*/ 116 h 278"/>
                    <a:gd name="T92" fmla="*/ 602 w 1653"/>
                    <a:gd name="T93" fmla="*/ 96 h 278"/>
                    <a:gd name="T94" fmla="*/ 645 w 1653"/>
                    <a:gd name="T95" fmla="*/ 69 h 278"/>
                    <a:gd name="T96" fmla="*/ 667 w 1653"/>
                    <a:gd name="T97" fmla="*/ 32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53" h="278">
                      <a:moveTo>
                        <a:pt x="1653" y="112"/>
                      </a:moveTo>
                      <a:lnTo>
                        <a:pt x="1640" y="102"/>
                      </a:lnTo>
                      <a:lnTo>
                        <a:pt x="1627" y="92"/>
                      </a:lnTo>
                      <a:lnTo>
                        <a:pt x="1612" y="83"/>
                      </a:lnTo>
                      <a:lnTo>
                        <a:pt x="1598" y="76"/>
                      </a:lnTo>
                      <a:lnTo>
                        <a:pt x="1581" y="68"/>
                      </a:lnTo>
                      <a:lnTo>
                        <a:pt x="1565" y="63"/>
                      </a:lnTo>
                      <a:lnTo>
                        <a:pt x="1548" y="59"/>
                      </a:lnTo>
                      <a:lnTo>
                        <a:pt x="1530" y="55"/>
                      </a:lnTo>
                      <a:lnTo>
                        <a:pt x="1512" y="53"/>
                      </a:lnTo>
                      <a:lnTo>
                        <a:pt x="1493" y="51"/>
                      </a:lnTo>
                      <a:lnTo>
                        <a:pt x="1474" y="51"/>
                      </a:lnTo>
                      <a:lnTo>
                        <a:pt x="1455" y="52"/>
                      </a:lnTo>
                      <a:lnTo>
                        <a:pt x="1436" y="53"/>
                      </a:lnTo>
                      <a:lnTo>
                        <a:pt x="1417" y="56"/>
                      </a:lnTo>
                      <a:lnTo>
                        <a:pt x="1396" y="60"/>
                      </a:lnTo>
                      <a:lnTo>
                        <a:pt x="1376" y="65"/>
                      </a:lnTo>
                      <a:lnTo>
                        <a:pt x="1351" y="71"/>
                      </a:lnTo>
                      <a:lnTo>
                        <a:pt x="1328" y="75"/>
                      </a:lnTo>
                      <a:lnTo>
                        <a:pt x="1306" y="79"/>
                      </a:lnTo>
                      <a:lnTo>
                        <a:pt x="1285" y="82"/>
                      </a:lnTo>
                      <a:lnTo>
                        <a:pt x="1264" y="85"/>
                      </a:lnTo>
                      <a:lnTo>
                        <a:pt x="1245" y="88"/>
                      </a:lnTo>
                      <a:lnTo>
                        <a:pt x="1225" y="91"/>
                      </a:lnTo>
                      <a:lnTo>
                        <a:pt x="1206" y="94"/>
                      </a:lnTo>
                      <a:lnTo>
                        <a:pt x="1187" y="97"/>
                      </a:lnTo>
                      <a:lnTo>
                        <a:pt x="1168" y="101"/>
                      </a:lnTo>
                      <a:lnTo>
                        <a:pt x="1148" y="104"/>
                      </a:lnTo>
                      <a:lnTo>
                        <a:pt x="1128" y="107"/>
                      </a:lnTo>
                      <a:lnTo>
                        <a:pt x="1106" y="111"/>
                      </a:lnTo>
                      <a:lnTo>
                        <a:pt x="1084" y="115"/>
                      </a:lnTo>
                      <a:lnTo>
                        <a:pt x="1061" y="119"/>
                      </a:lnTo>
                      <a:lnTo>
                        <a:pt x="1036" y="124"/>
                      </a:lnTo>
                      <a:lnTo>
                        <a:pt x="1013" y="138"/>
                      </a:lnTo>
                      <a:lnTo>
                        <a:pt x="993" y="155"/>
                      </a:lnTo>
                      <a:lnTo>
                        <a:pt x="977" y="174"/>
                      </a:lnTo>
                      <a:lnTo>
                        <a:pt x="962" y="196"/>
                      </a:lnTo>
                      <a:lnTo>
                        <a:pt x="951" y="218"/>
                      </a:lnTo>
                      <a:lnTo>
                        <a:pt x="941" y="240"/>
                      </a:lnTo>
                      <a:lnTo>
                        <a:pt x="934" y="260"/>
                      </a:lnTo>
                      <a:lnTo>
                        <a:pt x="929" y="278"/>
                      </a:lnTo>
                      <a:lnTo>
                        <a:pt x="946" y="269"/>
                      </a:lnTo>
                      <a:lnTo>
                        <a:pt x="963" y="260"/>
                      </a:lnTo>
                      <a:lnTo>
                        <a:pt x="983" y="253"/>
                      </a:lnTo>
                      <a:lnTo>
                        <a:pt x="1005" y="246"/>
                      </a:lnTo>
                      <a:lnTo>
                        <a:pt x="1026" y="240"/>
                      </a:lnTo>
                      <a:lnTo>
                        <a:pt x="1050" y="233"/>
                      </a:lnTo>
                      <a:lnTo>
                        <a:pt x="1075" y="228"/>
                      </a:lnTo>
                      <a:lnTo>
                        <a:pt x="1101" y="223"/>
                      </a:lnTo>
                      <a:lnTo>
                        <a:pt x="1128" y="219"/>
                      </a:lnTo>
                      <a:lnTo>
                        <a:pt x="1155" y="214"/>
                      </a:lnTo>
                      <a:lnTo>
                        <a:pt x="1183" y="211"/>
                      </a:lnTo>
                      <a:lnTo>
                        <a:pt x="1211" y="206"/>
                      </a:lnTo>
                      <a:lnTo>
                        <a:pt x="1239" y="203"/>
                      </a:lnTo>
                      <a:lnTo>
                        <a:pt x="1268" y="199"/>
                      </a:lnTo>
                      <a:lnTo>
                        <a:pt x="1295" y="196"/>
                      </a:lnTo>
                      <a:lnTo>
                        <a:pt x="1324" y="193"/>
                      </a:lnTo>
                      <a:lnTo>
                        <a:pt x="1352" y="190"/>
                      </a:lnTo>
                      <a:lnTo>
                        <a:pt x="1380" y="187"/>
                      </a:lnTo>
                      <a:lnTo>
                        <a:pt x="1407" y="184"/>
                      </a:lnTo>
                      <a:lnTo>
                        <a:pt x="1434" y="179"/>
                      </a:lnTo>
                      <a:lnTo>
                        <a:pt x="1460" y="176"/>
                      </a:lnTo>
                      <a:lnTo>
                        <a:pt x="1485" y="172"/>
                      </a:lnTo>
                      <a:lnTo>
                        <a:pt x="1509" y="168"/>
                      </a:lnTo>
                      <a:lnTo>
                        <a:pt x="1530" y="164"/>
                      </a:lnTo>
                      <a:lnTo>
                        <a:pt x="1552" y="160"/>
                      </a:lnTo>
                      <a:lnTo>
                        <a:pt x="1572" y="155"/>
                      </a:lnTo>
                      <a:lnTo>
                        <a:pt x="1590" y="148"/>
                      </a:lnTo>
                      <a:lnTo>
                        <a:pt x="1607" y="142"/>
                      </a:lnTo>
                      <a:lnTo>
                        <a:pt x="1621" y="136"/>
                      </a:lnTo>
                      <a:lnTo>
                        <a:pt x="1634" y="129"/>
                      </a:lnTo>
                      <a:lnTo>
                        <a:pt x="1644" y="120"/>
                      </a:lnTo>
                      <a:lnTo>
                        <a:pt x="1653" y="112"/>
                      </a:lnTo>
                      <a:close/>
                      <a:moveTo>
                        <a:pt x="667" y="32"/>
                      </a:moveTo>
                      <a:lnTo>
                        <a:pt x="654" y="30"/>
                      </a:lnTo>
                      <a:lnTo>
                        <a:pt x="640" y="28"/>
                      </a:lnTo>
                      <a:lnTo>
                        <a:pt x="628" y="26"/>
                      </a:lnTo>
                      <a:lnTo>
                        <a:pt x="614" y="24"/>
                      </a:lnTo>
                      <a:lnTo>
                        <a:pt x="601" y="22"/>
                      </a:lnTo>
                      <a:lnTo>
                        <a:pt x="588" y="20"/>
                      </a:lnTo>
                      <a:lnTo>
                        <a:pt x="574" y="18"/>
                      </a:lnTo>
                      <a:lnTo>
                        <a:pt x="561" y="16"/>
                      </a:lnTo>
                      <a:lnTo>
                        <a:pt x="547" y="14"/>
                      </a:lnTo>
                      <a:lnTo>
                        <a:pt x="534" y="12"/>
                      </a:lnTo>
                      <a:lnTo>
                        <a:pt x="520" y="10"/>
                      </a:lnTo>
                      <a:lnTo>
                        <a:pt x="507" y="8"/>
                      </a:lnTo>
                      <a:lnTo>
                        <a:pt x="493" y="6"/>
                      </a:lnTo>
                      <a:lnTo>
                        <a:pt x="480" y="4"/>
                      </a:lnTo>
                      <a:lnTo>
                        <a:pt x="466" y="2"/>
                      </a:lnTo>
                      <a:lnTo>
                        <a:pt x="453" y="0"/>
                      </a:lnTo>
                      <a:lnTo>
                        <a:pt x="446" y="1"/>
                      </a:lnTo>
                      <a:lnTo>
                        <a:pt x="433" y="3"/>
                      </a:lnTo>
                      <a:lnTo>
                        <a:pt x="418" y="6"/>
                      </a:lnTo>
                      <a:lnTo>
                        <a:pt x="400" y="8"/>
                      </a:lnTo>
                      <a:lnTo>
                        <a:pt x="384" y="11"/>
                      </a:lnTo>
                      <a:lnTo>
                        <a:pt x="367" y="14"/>
                      </a:lnTo>
                      <a:lnTo>
                        <a:pt x="355" y="17"/>
                      </a:lnTo>
                      <a:lnTo>
                        <a:pt x="347" y="18"/>
                      </a:lnTo>
                      <a:lnTo>
                        <a:pt x="332" y="24"/>
                      </a:lnTo>
                      <a:lnTo>
                        <a:pt x="318" y="30"/>
                      </a:lnTo>
                      <a:lnTo>
                        <a:pt x="305" y="35"/>
                      </a:lnTo>
                      <a:lnTo>
                        <a:pt x="294" y="40"/>
                      </a:lnTo>
                      <a:lnTo>
                        <a:pt x="283" y="46"/>
                      </a:lnTo>
                      <a:lnTo>
                        <a:pt x="273" y="52"/>
                      </a:lnTo>
                      <a:lnTo>
                        <a:pt x="263" y="57"/>
                      </a:lnTo>
                      <a:lnTo>
                        <a:pt x="253" y="61"/>
                      </a:lnTo>
                      <a:lnTo>
                        <a:pt x="244" y="66"/>
                      </a:lnTo>
                      <a:lnTo>
                        <a:pt x="234" y="72"/>
                      </a:lnTo>
                      <a:lnTo>
                        <a:pt x="223" y="78"/>
                      </a:lnTo>
                      <a:lnTo>
                        <a:pt x="213" y="83"/>
                      </a:lnTo>
                      <a:lnTo>
                        <a:pt x="201" y="88"/>
                      </a:lnTo>
                      <a:lnTo>
                        <a:pt x="188" y="93"/>
                      </a:lnTo>
                      <a:lnTo>
                        <a:pt x="175" y="100"/>
                      </a:lnTo>
                      <a:lnTo>
                        <a:pt x="159" y="106"/>
                      </a:lnTo>
                      <a:lnTo>
                        <a:pt x="0" y="237"/>
                      </a:lnTo>
                      <a:lnTo>
                        <a:pt x="26" y="232"/>
                      </a:lnTo>
                      <a:lnTo>
                        <a:pt x="53" y="228"/>
                      </a:lnTo>
                      <a:lnTo>
                        <a:pt x="82" y="226"/>
                      </a:lnTo>
                      <a:lnTo>
                        <a:pt x="111" y="223"/>
                      </a:lnTo>
                      <a:lnTo>
                        <a:pt x="140" y="221"/>
                      </a:lnTo>
                      <a:lnTo>
                        <a:pt x="170" y="220"/>
                      </a:lnTo>
                      <a:lnTo>
                        <a:pt x="200" y="217"/>
                      </a:lnTo>
                      <a:lnTo>
                        <a:pt x="229" y="215"/>
                      </a:lnTo>
                      <a:lnTo>
                        <a:pt x="257" y="212"/>
                      </a:lnTo>
                      <a:lnTo>
                        <a:pt x="284" y="209"/>
                      </a:lnTo>
                      <a:lnTo>
                        <a:pt x="310" y="203"/>
                      </a:lnTo>
                      <a:lnTo>
                        <a:pt x="334" y="198"/>
                      </a:lnTo>
                      <a:lnTo>
                        <a:pt x="356" y="191"/>
                      </a:lnTo>
                      <a:lnTo>
                        <a:pt x="375" y="183"/>
                      </a:lnTo>
                      <a:lnTo>
                        <a:pt x="392" y="172"/>
                      </a:lnTo>
                      <a:lnTo>
                        <a:pt x="405" y="160"/>
                      </a:lnTo>
                      <a:lnTo>
                        <a:pt x="423" y="152"/>
                      </a:lnTo>
                      <a:lnTo>
                        <a:pt x="442" y="145"/>
                      </a:lnTo>
                      <a:lnTo>
                        <a:pt x="461" y="139"/>
                      </a:lnTo>
                      <a:lnTo>
                        <a:pt x="482" y="133"/>
                      </a:lnTo>
                      <a:lnTo>
                        <a:pt x="503" y="128"/>
                      </a:lnTo>
                      <a:lnTo>
                        <a:pt x="523" y="121"/>
                      </a:lnTo>
                      <a:lnTo>
                        <a:pt x="544" y="116"/>
                      </a:lnTo>
                      <a:lnTo>
                        <a:pt x="565" y="110"/>
                      </a:lnTo>
                      <a:lnTo>
                        <a:pt x="583" y="104"/>
                      </a:lnTo>
                      <a:lnTo>
                        <a:pt x="602" y="96"/>
                      </a:lnTo>
                      <a:lnTo>
                        <a:pt x="619" y="88"/>
                      </a:lnTo>
                      <a:lnTo>
                        <a:pt x="633" y="80"/>
                      </a:lnTo>
                      <a:lnTo>
                        <a:pt x="645" y="69"/>
                      </a:lnTo>
                      <a:lnTo>
                        <a:pt x="656" y="59"/>
                      </a:lnTo>
                      <a:lnTo>
                        <a:pt x="663" y="47"/>
                      </a:lnTo>
                      <a:lnTo>
                        <a:pt x="667" y="32"/>
                      </a:lnTo>
                      <a:close/>
                    </a:path>
                  </a:pathLst>
                </a:custGeom>
                <a:solidFill>
                  <a:srgbClr val="66CC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61" name="Freeform 1577"/>
                <p:cNvSpPr>
                  <a:spLocks/>
                </p:cNvSpPr>
                <p:nvPr/>
              </p:nvSpPr>
              <p:spPr bwMode="auto">
                <a:xfrm>
                  <a:off x="325" y="1960"/>
                  <a:ext cx="87" cy="88"/>
                </a:xfrm>
                <a:custGeom>
                  <a:avLst/>
                  <a:gdLst>
                    <a:gd name="T0" fmla="*/ 607 w 607"/>
                    <a:gd name="T1" fmla="*/ 0 h 611"/>
                    <a:gd name="T2" fmla="*/ 36 w 607"/>
                    <a:gd name="T3" fmla="*/ 608 h 611"/>
                    <a:gd name="T4" fmla="*/ 0 w 607"/>
                    <a:gd name="T5" fmla="*/ 611 h 611"/>
                    <a:gd name="T6" fmla="*/ 560 w 607"/>
                    <a:gd name="T7" fmla="*/ 5 h 611"/>
                    <a:gd name="T8" fmla="*/ 607 w 607"/>
                    <a:gd name="T9" fmla="*/ 0 h 6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7" h="611">
                      <a:moveTo>
                        <a:pt x="607" y="0"/>
                      </a:moveTo>
                      <a:lnTo>
                        <a:pt x="36" y="608"/>
                      </a:lnTo>
                      <a:lnTo>
                        <a:pt x="0" y="611"/>
                      </a:lnTo>
                      <a:lnTo>
                        <a:pt x="560" y="5"/>
                      </a:lnTo>
                      <a:lnTo>
                        <a:pt x="607" y="0"/>
                      </a:lnTo>
                      <a:close/>
                    </a:path>
                  </a:pathLst>
                </a:custGeom>
                <a:solidFill>
                  <a:srgbClr val="631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62" name="Freeform 1578"/>
                <p:cNvSpPr>
                  <a:spLocks/>
                </p:cNvSpPr>
                <p:nvPr/>
              </p:nvSpPr>
              <p:spPr bwMode="auto">
                <a:xfrm>
                  <a:off x="342" y="1939"/>
                  <a:ext cx="402" cy="141"/>
                </a:xfrm>
                <a:custGeom>
                  <a:avLst/>
                  <a:gdLst>
                    <a:gd name="T0" fmla="*/ 71 w 2818"/>
                    <a:gd name="T1" fmla="*/ 834 h 984"/>
                    <a:gd name="T2" fmla="*/ 28 w 2818"/>
                    <a:gd name="T3" fmla="*/ 653 h 984"/>
                    <a:gd name="T4" fmla="*/ 16 w 2818"/>
                    <a:gd name="T5" fmla="*/ 481 h 984"/>
                    <a:gd name="T6" fmla="*/ 131 w 2818"/>
                    <a:gd name="T7" fmla="*/ 413 h 984"/>
                    <a:gd name="T8" fmla="*/ 260 w 2818"/>
                    <a:gd name="T9" fmla="*/ 354 h 984"/>
                    <a:gd name="T10" fmla="*/ 353 w 2818"/>
                    <a:gd name="T11" fmla="*/ 422 h 984"/>
                    <a:gd name="T12" fmla="*/ 399 w 2818"/>
                    <a:gd name="T13" fmla="*/ 629 h 984"/>
                    <a:gd name="T14" fmla="*/ 440 w 2818"/>
                    <a:gd name="T15" fmla="*/ 841 h 984"/>
                    <a:gd name="T16" fmla="*/ 538 w 2818"/>
                    <a:gd name="T17" fmla="*/ 855 h 984"/>
                    <a:gd name="T18" fmla="*/ 649 w 2818"/>
                    <a:gd name="T19" fmla="*/ 829 h 984"/>
                    <a:gd name="T20" fmla="*/ 744 w 2818"/>
                    <a:gd name="T21" fmla="*/ 780 h 984"/>
                    <a:gd name="T22" fmla="*/ 753 w 2818"/>
                    <a:gd name="T23" fmla="*/ 612 h 984"/>
                    <a:gd name="T24" fmla="*/ 764 w 2818"/>
                    <a:gd name="T25" fmla="*/ 443 h 984"/>
                    <a:gd name="T26" fmla="*/ 826 w 2818"/>
                    <a:gd name="T27" fmla="*/ 349 h 984"/>
                    <a:gd name="T28" fmla="*/ 931 w 2818"/>
                    <a:gd name="T29" fmla="*/ 342 h 984"/>
                    <a:gd name="T30" fmla="*/ 1035 w 2818"/>
                    <a:gd name="T31" fmla="*/ 336 h 984"/>
                    <a:gd name="T32" fmla="*/ 1059 w 2818"/>
                    <a:gd name="T33" fmla="*/ 461 h 984"/>
                    <a:gd name="T34" fmla="*/ 1052 w 2818"/>
                    <a:gd name="T35" fmla="*/ 610 h 984"/>
                    <a:gd name="T36" fmla="*/ 1065 w 2818"/>
                    <a:gd name="T37" fmla="*/ 729 h 984"/>
                    <a:gd name="T38" fmla="*/ 1170 w 2818"/>
                    <a:gd name="T39" fmla="*/ 706 h 984"/>
                    <a:gd name="T40" fmla="*/ 1277 w 2818"/>
                    <a:gd name="T41" fmla="*/ 682 h 984"/>
                    <a:gd name="T42" fmla="*/ 1320 w 2818"/>
                    <a:gd name="T43" fmla="*/ 616 h 984"/>
                    <a:gd name="T44" fmla="*/ 1301 w 2818"/>
                    <a:gd name="T45" fmla="*/ 505 h 984"/>
                    <a:gd name="T46" fmla="*/ 1282 w 2818"/>
                    <a:gd name="T47" fmla="*/ 393 h 984"/>
                    <a:gd name="T48" fmla="*/ 1436 w 2818"/>
                    <a:gd name="T49" fmla="*/ 335 h 984"/>
                    <a:gd name="T50" fmla="*/ 1626 w 2818"/>
                    <a:gd name="T51" fmla="*/ 288 h 984"/>
                    <a:gd name="T52" fmla="*/ 1805 w 2818"/>
                    <a:gd name="T53" fmla="*/ 289 h 984"/>
                    <a:gd name="T54" fmla="*/ 1823 w 2818"/>
                    <a:gd name="T55" fmla="*/ 395 h 984"/>
                    <a:gd name="T56" fmla="*/ 1858 w 2818"/>
                    <a:gd name="T57" fmla="*/ 503 h 984"/>
                    <a:gd name="T58" fmla="*/ 1949 w 2818"/>
                    <a:gd name="T59" fmla="*/ 537 h 984"/>
                    <a:gd name="T60" fmla="*/ 2099 w 2818"/>
                    <a:gd name="T61" fmla="*/ 499 h 984"/>
                    <a:gd name="T62" fmla="*/ 2251 w 2818"/>
                    <a:gd name="T63" fmla="*/ 460 h 984"/>
                    <a:gd name="T64" fmla="*/ 2237 w 2818"/>
                    <a:gd name="T65" fmla="*/ 337 h 984"/>
                    <a:gd name="T66" fmla="*/ 2192 w 2818"/>
                    <a:gd name="T67" fmla="*/ 195 h 984"/>
                    <a:gd name="T68" fmla="*/ 2146 w 2818"/>
                    <a:gd name="T69" fmla="*/ 89 h 984"/>
                    <a:gd name="T70" fmla="*/ 2214 w 2818"/>
                    <a:gd name="T71" fmla="*/ 44 h 984"/>
                    <a:gd name="T72" fmla="*/ 2288 w 2818"/>
                    <a:gd name="T73" fmla="*/ 7 h 984"/>
                    <a:gd name="T74" fmla="*/ 2382 w 2818"/>
                    <a:gd name="T75" fmla="*/ 67 h 984"/>
                    <a:gd name="T76" fmla="*/ 2450 w 2818"/>
                    <a:gd name="T77" fmla="*/ 217 h 984"/>
                    <a:gd name="T78" fmla="*/ 2507 w 2818"/>
                    <a:gd name="T79" fmla="*/ 372 h 984"/>
                    <a:gd name="T80" fmla="*/ 2568 w 2818"/>
                    <a:gd name="T81" fmla="*/ 383 h 984"/>
                    <a:gd name="T82" fmla="*/ 2585 w 2818"/>
                    <a:gd name="T83" fmla="*/ 321 h 984"/>
                    <a:gd name="T84" fmla="*/ 2563 w 2818"/>
                    <a:gd name="T85" fmla="*/ 160 h 984"/>
                    <a:gd name="T86" fmla="*/ 2541 w 2818"/>
                    <a:gd name="T87" fmla="*/ 17 h 984"/>
                    <a:gd name="T88" fmla="*/ 2598 w 2818"/>
                    <a:gd name="T89" fmla="*/ 15 h 984"/>
                    <a:gd name="T90" fmla="*/ 2665 w 2818"/>
                    <a:gd name="T91" fmla="*/ 65 h 984"/>
                    <a:gd name="T92" fmla="*/ 2731 w 2818"/>
                    <a:gd name="T93" fmla="*/ 93 h 984"/>
                    <a:gd name="T94" fmla="*/ 2765 w 2818"/>
                    <a:gd name="T95" fmla="*/ 191 h 984"/>
                    <a:gd name="T96" fmla="*/ 2803 w 2818"/>
                    <a:gd name="T97" fmla="*/ 295 h 984"/>
                    <a:gd name="T98" fmla="*/ 2563 w 2818"/>
                    <a:gd name="T99" fmla="*/ 400 h 984"/>
                    <a:gd name="T100" fmla="*/ 2055 w 2818"/>
                    <a:gd name="T101" fmla="*/ 521 h 984"/>
                    <a:gd name="T102" fmla="*/ 1547 w 2818"/>
                    <a:gd name="T103" fmla="*/ 643 h 984"/>
                    <a:gd name="T104" fmla="*/ 1039 w 2818"/>
                    <a:gd name="T105" fmla="*/ 763 h 984"/>
                    <a:gd name="T106" fmla="*/ 531 w 2818"/>
                    <a:gd name="T107" fmla="*/ 884 h 9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818" h="984">
                      <a:moveTo>
                        <a:pt x="108" y="984"/>
                      </a:moveTo>
                      <a:lnTo>
                        <a:pt x="100" y="954"/>
                      </a:lnTo>
                      <a:lnTo>
                        <a:pt x="93" y="924"/>
                      </a:lnTo>
                      <a:lnTo>
                        <a:pt x="86" y="894"/>
                      </a:lnTo>
                      <a:lnTo>
                        <a:pt x="79" y="864"/>
                      </a:lnTo>
                      <a:lnTo>
                        <a:pt x="71" y="834"/>
                      </a:lnTo>
                      <a:lnTo>
                        <a:pt x="64" y="804"/>
                      </a:lnTo>
                      <a:lnTo>
                        <a:pt x="56" y="775"/>
                      </a:lnTo>
                      <a:lnTo>
                        <a:pt x="49" y="745"/>
                      </a:lnTo>
                      <a:lnTo>
                        <a:pt x="41" y="714"/>
                      </a:lnTo>
                      <a:lnTo>
                        <a:pt x="34" y="684"/>
                      </a:lnTo>
                      <a:lnTo>
                        <a:pt x="28" y="653"/>
                      </a:lnTo>
                      <a:lnTo>
                        <a:pt x="22" y="622"/>
                      </a:lnTo>
                      <a:lnTo>
                        <a:pt x="15" y="591"/>
                      </a:lnTo>
                      <a:lnTo>
                        <a:pt x="9" y="560"/>
                      </a:lnTo>
                      <a:lnTo>
                        <a:pt x="4" y="528"/>
                      </a:lnTo>
                      <a:lnTo>
                        <a:pt x="0" y="494"/>
                      </a:lnTo>
                      <a:lnTo>
                        <a:pt x="16" y="481"/>
                      </a:lnTo>
                      <a:lnTo>
                        <a:pt x="33" y="469"/>
                      </a:lnTo>
                      <a:lnTo>
                        <a:pt x="52" y="456"/>
                      </a:lnTo>
                      <a:lnTo>
                        <a:pt x="70" y="445"/>
                      </a:lnTo>
                      <a:lnTo>
                        <a:pt x="90" y="433"/>
                      </a:lnTo>
                      <a:lnTo>
                        <a:pt x="111" y="423"/>
                      </a:lnTo>
                      <a:lnTo>
                        <a:pt x="131" y="413"/>
                      </a:lnTo>
                      <a:lnTo>
                        <a:pt x="152" y="402"/>
                      </a:lnTo>
                      <a:lnTo>
                        <a:pt x="173" y="393"/>
                      </a:lnTo>
                      <a:lnTo>
                        <a:pt x="194" y="383"/>
                      </a:lnTo>
                      <a:lnTo>
                        <a:pt x="216" y="373"/>
                      </a:lnTo>
                      <a:lnTo>
                        <a:pt x="238" y="364"/>
                      </a:lnTo>
                      <a:lnTo>
                        <a:pt x="260" y="354"/>
                      </a:lnTo>
                      <a:lnTo>
                        <a:pt x="280" y="344"/>
                      </a:lnTo>
                      <a:lnTo>
                        <a:pt x="301" y="334"/>
                      </a:lnTo>
                      <a:lnTo>
                        <a:pt x="322" y="323"/>
                      </a:lnTo>
                      <a:lnTo>
                        <a:pt x="333" y="355"/>
                      </a:lnTo>
                      <a:lnTo>
                        <a:pt x="343" y="389"/>
                      </a:lnTo>
                      <a:lnTo>
                        <a:pt x="353" y="422"/>
                      </a:lnTo>
                      <a:lnTo>
                        <a:pt x="362" y="456"/>
                      </a:lnTo>
                      <a:lnTo>
                        <a:pt x="370" y="490"/>
                      </a:lnTo>
                      <a:lnTo>
                        <a:pt x="379" y="525"/>
                      </a:lnTo>
                      <a:lnTo>
                        <a:pt x="386" y="560"/>
                      </a:lnTo>
                      <a:lnTo>
                        <a:pt x="392" y="594"/>
                      </a:lnTo>
                      <a:lnTo>
                        <a:pt x="399" y="629"/>
                      </a:lnTo>
                      <a:lnTo>
                        <a:pt x="406" y="665"/>
                      </a:lnTo>
                      <a:lnTo>
                        <a:pt x="412" y="700"/>
                      </a:lnTo>
                      <a:lnTo>
                        <a:pt x="419" y="735"/>
                      </a:lnTo>
                      <a:lnTo>
                        <a:pt x="425" y="771"/>
                      </a:lnTo>
                      <a:lnTo>
                        <a:pt x="432" y="806"/>
                      </a:lnTo>
                      <a:lnTo>
                        <a:pt x="440" y="841"/>
                      </a:lnTo>
                      <a:lnTo>
                        <a:pt x="447" y="875"/>
                      </a:lnTo>
                      <a:lnTo>
                        <a:pt x="466" y="871"/>
                      </a:lnTo>
                      <a:lnTo>
                        <a:pt x="483" y="867"/>
                      </a:lnTo>
                      <a:lnTo>
                        <a:pt x="502" y="863"/>
                      </a:lnTo>
                      <a:lnTo>
                        <a:pt x="520" y="859"/>
                      </a:lnTo>
                      <a:lnTo>
                        <a:pt x="538" y="855"/>
                      </a:lnTo>
                      <a:lnTo>
                        <a:pt x="557" y="850"/>
                      </a:lnTo>
                      <a:lnTo>
                        <a:pt x="575" y="846"/>
                      </a:lnTo>
                      <a:lnTo>
                        <a:pt x="594" y="841"/>
                      </a:lnTo>
                      <a:lnTo>
                        <a:pt x="613" y="837"/>
                      </a:lnTo>
                      <a:lnTo>
                        <a:pt x="630" y="833"/>
                      </a:lnTo>
                      <a:lnTo>
                        <a:pt x="649" y="829"/>
                      </a:lnTo>
                      <a:lnTo>
                        <a:pt x="667" y="824"/>
                      </a:lnTo>
                      <a:lnTo>
                        <a:pt x="686" y="820"/>
                      </a:lnTo>
                      <a:lnTo>
                        <a:pt x="705" y="816"/>
                      </a:lnTo>
                      <a:lnTo>
                        <a:pt x="723" y="812"/>
                      </a:lnTo>
                      <a:lnTo>
                        <a:pt x="742" y="808"/>
                      </a:lnTo>
                      <a:lnTo>
                        <a:pt x="744" y="780"/>
                      </a:lnTo>
                      <a:lnTo>
                        <a:pt x="745" y="752"/>
                      </a:lnTo>
                      <a:lnTo>
                        <a:pt x="747" y="724"/>
                      </a:lnTo>
                      <a:lnTo>
                        <a:pt x="748" y="696"/>
                      </a:lnTo>
                      <a:lnTo>
                        <a:pt x="750" y="668"/>
                      </a:lnTo>
                      <a:lnTo>
                        <a:pt x="751" y="640"/>
                      </a:lnTo>
                      <a:lnTo>
                        <a:pt x="753" y="612"/>
                      </a:lnTo>
                      <a:lnTo>
                        <a:pt x="755" y="583"/>
                      </a:lnTo>
                      <a:lnTo>
                        <a:pt x="756" y="555"/>
                      </a:lnTo>
                      <a:lnTo>
                        <a:pt x="759" y="527"/>
                      </a:lnTo>
                      <a:lnTo>
                        <a:pt x="761" y="499"/>
                      </a:lnTo>
                      <a:lnTo>
                        <a:pt x="763" y="471"/>
                      </a:lnTo>
                      <a:lnTo>
                        <a:pt x="764" y="443"/>
                      </a:lnTo>
                      <a:lnTo>
                        <a:pt x="766" y="414"/>
                      </a:lnTo>
                      <a:lnTo>
                        <a:pt x="768" y="386"/>
                      </a:lnTo>
                      <a:lnTo>
                        <a:pt x="770" y="358"/>
                      </a:lnTo>
                      <a:lnTo>
                        <a:pt x="789" y="354"/>
                      </a:lnTo>
                      <a:lnTo>
                        <a:pt x="807" y="352"/>
                      </a:lnTo>
                      <a:lnTo>
                        <a:pt x="826" y="349"/>
                      </a:lnTo>
                      <a:lnTo>
                        <a:pt x="843" y="348"/>
                      </a:lnTo>
                      <a:lnTo>
                        <a:pt x="861" y="346"/>
                      </a:lnTo>
                      <a:lnTo>
                        <a:pt x="879" y="345"/>
                      </a:lnTo>
                      <a:lnTo>
                        <a:pt x="896" y="344"/>
                      </a:lnTo>
                      <a:lnTo>
                        <a:pt x="914" y="343"/>
                      </a:lnTo>
                      <a:lnTo>
                        <a:pt x="931" y="342"/>
                      </a:lnTo>
                      <a:lnTo>
                        <a:pt x="948" y="341"/>
                      </a:lnTo>
                      <a:lnTo>
                        <a:pt x="965" y="340"/>
                      </a:lnTo>
                      <a:lnTo>
                        <a:pt x="983" y="339"/>
                      </a:lnTo>
                      <a:lnTo>
                        <a:pt x="1000" y="339"/>
                      </a:lnTo>
                      <a:lnTo>
                        <a:pt x="1017" y="338"/>
                      </a:lnTo>
                      <a:lnTo>
                        <a:pt x="1035" y="336"/>
                      </a:lnTo>
                      <a:lnTo>
                        <a:pt x="1052" y="335"/>
                      </a:lnTo>
                      <a:lnTo>
                        <a:pt x="1056" y="361"/>
                      </a:lnTo>
                      <a:lnTo>
                        <a:pt x="1057" y="386"/>
                      </a:lnTo>
                      <a:lnTo>
                        <a:pt x="1059" y="410"/>
                      </a:lnTo>
                      <a:lnTo>
                        <a:pt x="1059" y="436"/>
                      </a:lnTo>
                      <a:lnTo>
                        <a:pt x="1059" y="461"/>
                      </a:lnTo>
                      <a:lnTo>
                        <a:pt x="1059" y="486"/>
                      </a:lnTo>
                      <a:lnTo>
                        <a:pt x="1058" y="511"/>
                      </a:lnTo>
                      <a:lnTo>
                        <a:pt x="1057" y="535"/>
                      </a:lnTo>
                      <a:lnTo>
                        <a:pt x="1056" y="560"/>
                      </a:lnTo>
                      <a:lnTo>
                        <a:pt x="1053" y="585"/>
                      </a:lnTo>
                      <a:lnTo>
                        <a:pt x="1052" y="610"/>
                      </a:lnTo>
                      <a:lnTo>
                        <a:pt x="1050" y="635"/>
                      </a:lnTo>
                      <a:lnTo>
                        <a:pt x="1049" y="658"/>
                      </a:lnTo>
                      <a:lnTo>
                        <a:pt x="1048" y="683"/>
                      </a:lnTo>
                      <a:lnTo>
                        <a:pt x="1047" y="708"/>
                      </a:lnTo>
                      <a:lnTo>
                        <a:pt x="1047" y="733"/>
                      </a:lnTo>
                      <a:lnTo>
                        <a:pt x="1065" y="729"/>
                      </a:lnTo>
                      <a:lnTo>
                        <a:pt x="1082" y="725"/>
                      </a:lnTo>
                      <a:lnTo>
                        <a:pt x="1100" y="722"/>
                      </a:lnTo>
                      <a:lnTo>
                        <a:pt x="1118" y="718"/>
                      </a:lnTo>
                      <a:lnTo>
                        <a:pt x="1135" y="713"/>
                      </a:lnTo>
                      <a:lnTo>
                        <a:pt x="1153" y="709"/>
                      </a:lnTo>
                      <a:lnTo>
                        <a:pt x="1170" y="706"/>
                      </a:lnTo>
                      <a:lnTo>
                        <a:pt x="1189" y="702"/>
                      </a:lnTo>
                      <a:lnTo>
                        <a:pt x="1207" y="698"/>
                      </a:lnTo>
                      <a:lnTo>
                        <a:pt x="1224" y="694"/>
                      </a:lnTo>
                      <a:lnTo>
                        <a:pt x="1242" y="691"/>
                      </a:lnTo>
                      <a:lnTo>
                        <a:pt x="1259" y="686"/>
                      </a:lnTo>
                      <a:lnTo>
                        <a:pt x="1277" y="682"/>
                      </a:lnTo>
                      <a:lnTo>
                        <a:pt x="1295" y="678"/>
                      </a:lnTo>
                      <a:lnTo>
                        <a:pt x="1312" y="675"/>
                      </a:lnTo>
                      <a:lnTo>
                        <a:pt x="1330" y="671"/>
                      </a:lnTo>
                      <a:lnTo>
                        <a:pt x="1327" y="652"/>
                      </a:lnTo>
                      <a:lnTo>
                        <a:pt x="1324" y="634"/>
                      </a:lnTo>
                      <a:lnTo>
                        <a:pt x="1320" y="616"/>
                      </a:lnTo>
                      <a:lnTo>
                        <a:pt x="1316" y="597"/>
                      </a:lnTo>
                      <a:lnTo>
                        <a:pt x="1313" y="579"/>
                      </a:lnTo>
                      <a:lnTo>
                        <a:pt x="1310" y="560"/>
                      </a:lnTo>
                      <a:lnTo>
                        <a:pt x="1307" y="541"/>
                      </a:lnTo>
                      <a:lnTo>
                        <a:pt x="1304" y="523"/>
                      </a:lnTo>
                      <a:lnTo>
                        <a:pt x="1301" y="505"/>
                      </a:lnTo>
                      <a:lnTo>
                        <a:pt x="1298" y="486"/>
                      </a:lnTo>
                      <a:lnTo>
                        <a:pt x="1295" y="468"/>
                      </a:lnTo>
                      <a:lnTo>
                        <a:pt x="1292" y="449"/>
                      </a:lnTo>
                      <a:lnTo>
                        <a:pt x="1288" y="430"/>
                      </a:lnTo>
                      <a:lnTo>
                        <a:pt x="1285" y="411"/>
                      </a:lnTo>
                      <a:lnTo>
                        <a:pt x="1282" y="393"/>
                      </a:lnTo>
                      <a:lnTo>
                        <a:pt x="1279" y="374"/>
                      </a:lnTo>
                      <a:lnTo>
                        <a:pt x="1311" y="367"/>
                      </a:lnTo>
                      <a:lnTo>
                        <a:pt x="1343" y="360"/>
                      </a:lnTo>
                      <a:lnTo>
                        <a:pt x="1374" y="352"/>
                      </a:lnTo>
                      <a:lnTo>
                        <a:pt x="1405" y="344"/>
                      </a:lnTo>
                      <a:lnTo>
                        <a:pt x="1436" y="335"/>
                      </a:lnTo>
                      <a:lnTo>
                        <a:pt x="1467" y="326"/>
                      </a:lnTo>
                      <a:lnTo>
                        <a:pt x="1498" y="318"/>
                      </a:lnTo>
                      <a:lnTo>
                        <a:pt x="1530" y="310"/>
                      </a:lnTo>
                      <a:lnTo>
                        <a:pt x="1561" y="303"/>
                      </a:lnTo>
                      <a:lnTo>
                        <a:pt x="1593" y="295"/>
                      </a:lnTo>
                      <a:lnTo>
                        <a:pt x="1626" y="288"/>
                      </a:lnTo>
                      <a:lnTo>
                        <a:pt x="1659" y="283"/>
                      </a:lnTo>
                      <a:lnTo>
                        <a:pt x="1694" y="278"/>
                      </a:lnTo>
                      <a:lnTo>
                        <a:pt x="1729" y="275"/>
                      </a:lnTo>
                      <a:lnTo>
                        <a:pt x="1767" y="272"/>
                      </a:lnTo>
                      <a:lnTo>
                        <a:pt x="1805" y="271"/>
                      </a:lnTo>
                      <a:lnTo>
                        <a:pt x="1805" y="289"/>
                      </a:lnTo>
                      <a:lnTo>
                        <a:pt x="1805" y="306"/>
                      </a:lnTo>
                      <a:lnTo>
                        <a:pt x="1807" y="323"/>
                      </a:lnTo>
                      <a:lnTo>
                        <a:pt x="1810" y="341"/>
                      </a:lnTo>
                      <a:lnTo>
                        <a:pt x="1814" y="359"/>
                      </a:lnTo>
                      <a:lnTo>
                        <a:pt x="1818" y="377"/>
                      </a:lnTo>
                      <a:lnTo>
                        <a:pt x="1823" y="395"/>
                      </a:lnTo>
                      <a:lnTo>
                        <a:pt x="1829" y="413"/>
                      </a:lnTo>
                      <a:lnTo>
                        <a:pt x="1834" y="431"/>
                      </a:lnTo>
                      <a:lnTo>
                        <a:pt x="1840" y="449"/>
                      </a:lnTo>
                      <a:lnTo>
                        <a:pt x="1846" y="468"/>
                      </a:lnTo>
                      <a:lnTo>
                        <a:pt x="1852" y="485"/>
                      </a:lnTo>
                      <a:lnTo>
                        <a:pt x="1858" y="503"/>
                      </a:lnTo>
                      <a:lnTo>
                        <a:pt x="1864" y="521"/>
                      </a:lnTo>
                      <a:lnTo>
                        <a:pt x="1869" y="539"/>
                      </a:lnTo>
                      <a:lnTo>
                        <a:pt x="1873" y="557"/>
                      </a:lnTo>
                      <a:lnTo>
                        <a:pt x="1898" y="551"/>
                      </a:lnTo>
                      <a:lnTo>
                        <a:pt x="1923" y="544"/>
                      </a:lnTo>
                      <a:lnTo>
                        <a:pt x="1949" y="537"/>
                      </a:lnTo>
                      <a:lnTo>
                        <a:pt x="1974" y="531"/>
                      </a:lnTo>
                      <a:lnTo>
                        <a:pt x="1998" y="525"/>
                      </a:lnTo>
                      <a:lnTo>
                        <a:pt x="2023" y="518"/>
                      </a:lnTo>
                      <a:lnTo>
                        <a:pt x="2049" y="512"/>
                      </a:lnTo>
                      <a:lnTo>
                        <a:pt x="2074" y="505"/>
                      </a:lnTo>
                      <a:lnTo>
                        <a:pt x="2099" y="499"/>
                      </a:lnTo>
                      <a:lnTo>
                        <a:pt x="2125" y="492"/>
                      </a:lnTo>
                      <a:lnTo>
                        <a:pt x="2149" y="486"/>
                      </a:lnTo>
                      <a:lnTo>
                        <a:pt x="2175" y="480"/>
                      </a:lnTo>
                      <a:lnTo>
                        <a:pt x="2200" y="474"/>
                      </a:lnTo>
                      <a:lnTo>
                        <a:pt x="2225" y="466"/>
                      </a:lnTo>
                      <a:lnTo>
                        <a:pt x="2251" y="460"/>
                      </a:lnTo>
                      <a:lnTo>
                        <a:pt x="2276" y="454"/>
                      </a:lnTo>
                      <a:lnTo>
                        <a:pt x="2267" y="431"/>
                      </a:lnTo>
                      <a:lnTo>
                        <a:pt x="2259" y="408"/>
                      </a:lnTo>
                      <a:lnTo>
                        <a:pt x="2252" y="384"/>
                      </a:lnTo>
                      <a:lnTo>
                        <a:pt x="2245" y="361"/>
                      </a:lnTo>
                      <a:lnTo>
                        <a:pt x="2237" y="337"/>
                      </a:lnTo>
                      <a:lnTo>
                        <a:pt x="2230" y="312"/>
                      </a:lnTo>
                      <a:lnTo>
                        <a:pt x="2224" y="288"/>
                      </a:lnTo>
                      <a:lnTo>
                        <a:pt x="2217" y="264"/>
                      </a:lnTo>
                      <a:lnTo>
                        <a:pt x="2208" y="240"/>
                      </a:lnTo>
                      <a:lnTo>
                        <a:pt x="2201" y="217"/>
                      </a:lnTo>
                      <a:lnTo>
                        <a:pt x="2192" y="195"/>
                      </a:lnTo>
                      <a:lnTo>
                        <a:pt x="2183" y="173"/>
                      </a:lnTo>
                      <a:lnTo>
                        <a:pt x="2172" y="152"/>
                      </a:lnTo>
                      <a:lnTo>
                        <a:pt x="2161" y="131"/>
                      </a:lnTo>
                      <a:lnTo>
                        <a:pt x="2148" y="113"/>
                      </a:lnTo>
                      <a:lnTo>
                        <a:pt x="2134" y="95"/>
                      </a:lnTo>
                      <a:lnTo>
                        <a:pt x="2146" y="89"/>
                      </a:lnTo>
                      <a:lnTo>
                        <a:pt x="2158" y="83"/>
                      </a:lnTo>
                      <a:lnTo>
                        <a:pt x="2169" y="75"/>
                      </a:lnTo>
                      <a:lnTo>
                        <a:pt x="2181" y="68"/>
                      </a:lnTo>
                      <a:lnTo>
                        <a:pt x="2192" y="60"/>
                      </a:lnTo>
                      <a:lnTo>
                        <a:pt x="2203" y="52"/>
                      </a:lnTo>
                      <a:lnTo>
                        <a:pt x="2214" y="44"/>
                      </a:lnTo>
                      <a:lnTo>
                        <a:pt x="2226" y="37"/>
                      </a:lnTo>
                      <a:lnTo>
                        <a:pt x="2237" y="30"/>
                      </a:lnTo>
                      <a:lnTo>
                        <a:pt x="2249" y="23"/>
                      </a:lnTo>
                      <a:lnTo>
                        <a:pt x="2261" y="17"/>
                      </a:lnTo>
                      <a:lnTo>
                        <a:pt x="2275" y="12"/>
                      </a:lnTo>
                      <a:lnTo>
                        <a:pt x="2288" y="7"/>
                      </a:lnTo>
                      <a:lnTo>
                        <a:pt x="2303" y="4"/>
                      </a:lnTo>
                      <a:lnTo>
                        <a:pt x="2317" y="1"/>
                      </a:lnTo>
                      <a:lnTo>
                        <a:pt x="2333" y="0"/>
                      </a:lnTo>
                      <a:lnTo>
                        <a:pt x="2351" y="21"/>
                      </a:lnTo>
                      <a:lnTo>
                        <a:pt x="2367" y="44"/>
                      </a:lnTo>
                      <a:lnTo>
                        <a:pt x="2382" y="67"/>
                      </a:lnTo>
                      <a:lnTo>
                        <a:pt x="2396" y="91"/>
                      </a:lnTo>
                      <a:lnTo>
                        <a:pt x="2408" y="116"/>
                      </a:lnTo>
                      <a:lnTo>
                        <a:pt x="2420" y="141"/>
                      </a:lnTo>
                      <a:lnTo>
                        <a:pt x="2430" y="166"/>
                      </a:lnTo>
                      <a:lnTo>
                        <a:pt x="2440" y="191"/>
                      </a:lnTo>
                      <a:lnTo>
                        <a:pt x="2450" y="217"/>
                      </a:lnTo>
                      <a:lnTo>
                        <a:pt x="2459" y="243"/>
                      </a:lnTo>
                      <a:lnTo>
                        <a:pt x="2468" y="269"/>
                      </a:lnTo>
                      <a:lnTo>
                        <a:pt x="2478" y="295"/>
                      </a:lnTo>
                      <a:lnTo>
                        <a:pt x="2487" y="321"/>
                      </a:lnTo>
                      <a:lnTo>
                        <a:pt x="2496" y="347"/>
                      </a:lnTo>
                      <a:lnTo>
                        <a:pt x="2507" y="372"/>
                      </a:lnTo>
                      <a:lnTo>
                        <a:pt x="2518" y="397"/>
                      </a:lnTo>
                      <a:lnTo>
                        <a:pt x="2527" y="394"/>
                      </a:lnTo>
                      <a:lnTo>
                        <a:pt x="2538" y="392"/>
                      </a:lnTo>
                      <a:lnTo>
                        <a:pt x="2547" y="389"/>
                      </a:lnTo>
                      <a:lnTo>
                        <a:pt x="2557" y="386"/>
                      </a:lnTo>
                      <a:lnTo>
                        <a:pt x="2568" y="383"/>
                      </a:lnTo>
                      <a:lnTo>
                        <a:pt x="2578" y="380"/>
                      </a:lnTo>
                      <a:lnTo>
                        <a:pt x="2587" y="377"/>
                      </a:lnTo>
                      <a:lnTo>
                        <a:pt x="2598" y="374"/>
                      </a:lnTo>
                      <a:lnTo>
                        <a:pt x="2593" y="360"/>
                      </a:lnTo>
                      <a:lnTo>
                        <a:pt x="2589" y="342"/>
                      </a:lnTo>
                      <a:lnTo>
                        <a:pt x="2585" y="321"/>
                      </a:lnTo>
                      <a:lnTo>
                        <a:pt x="2582" y="297"/>
                      </a:lnTo>
                      <a:lnTo>
                        <a:pt x="2578" y="272"/>
                      </a:lnTo>
                      <a:lnTo>
                        <a:pt x="2574" y="245"/>
                      </a:lnTo>
                      <a:lnTo>
                        <a:pt x="2571" y="217"/>
                      </a:lnTo>
                      <a:lnTo>
                        <a:pt x="2568" y="188"/>
                      </a:lnTo>
                      <a:lnTo>
                        <a:pt x="2563" y="160"/>
                      </a:lnTo>
                      <a:lnTo>
                        <a:pt x="2560" y="132"/>
                      </a:lnTo>
                      <a:lnTo>
                        <a:pt x="2556" y="105"/>
                      </a:lnTo>
                      <a:lnTo>
                        <a:pt x="2552" y="79"/>
                      </a:lnTo>
                      <a:lnTo>
                        <a:pt x="2549" y="56"/>
                      </a:lnTo>
                      <a:lnTo>
                        <a:pt x="2545" y="35"/>
                      </a:lnTo>
                      <a:lnTo>
                        <a:pt x="2541" y="17"/>
                      </a:lnTo>
                      <a:lnTo>
                        <a:pt x="2537" y="3"/>
                      </a:lnTo>
                      <a:lnTo>
                        <a:pt x="2550" y="1"/>
                      </a:lnTo>
                      <a:lnTo>
                        <a:pt x="2562" y="1"/>
                      </a:lnTo>
                      <a:lnTo>
                        <a:pt x="2575" y="4"/>
                      </a:lnTo>
                      <a:lnTo>
                        <a:pt x="2586" y="8"/>
                      </a:lnTo>
                      <a:lnTo>
                        <a:pt x="2598" y="15"/>
                      </a:lnTo>
                      <a:lnTo>
                        <a:pt x="2609" y="22"/>
                      </a:lnTo>
                      <a:lnTo>
                        <a:pt x="2620" y="31"/>
                      </a:lnTo>
                      <a:lnTo>
                        <a:pt x="2632" y="40"/>
                      </a:lnTo>
                      <a:lnTo>
                        <a:pt x="2642" y="48"/>
                      </a:lnTo>
                      <a:lnTo>
                        <a:pt x="2654" y="58"/>
                      </a:lnTo>
                      <a:lnTo>
                        <a:pt x="2665" y="65"/>
                      </a:lnTo>
                      <a:lnTo>
                        <a:pt x="2676" y="71"/>
                      </a:lnTo>
                      <a:lnTo>
                        <a:pt x="2688" y="76"/>
                      </a:lnTo>
                      <a:lnTo>
                        <a:pt x="2700" y="79"/>
                      </a:lnTo>
                      <a:lnTo>
                        <a:pt x="2712" y="80"/>
                      </a:lnTo>
                      <a:lnTo>
                        <a:pt x="2726" y="78"/>
                      </a:lnTo>
                      <a:lnTo>
                        <a:pt x="2731" y="93"/>
                      </a:lnTo>
                      <a:lnTo>
                        <a:pt x="2735" y="108"/>
                      </a:lnTo>
                      <a:lnTo>
                        <a:pt x="2741" y="124"/>
                      </a:lnTo>
                      <a:lnTo>
                        <a:pt x="2747" y="141"/>
                      </a:lnTo>
                      <a:lnTo>
                        <a:pt x="2753" y="157"/>
                      </a:lnTo>
                      <a:lnTo>
                        <a:pt x="2759" y="175"/>
                      </a:lnTo>
                      <a:lnTo>
                        <a:pt x="2765" y="191"/>
                      </a:lnTo>
                      <a:lnTo>
                        <a:pt x="2771" y="209"/>
                      </a:lnTo>
                      <a:lnTo>
                        <a:pt x="2778" y="227"/>
                      </a:lnTo>
                      <a:lnTo>
                        <a:pt x="2784" y="244"/>
                      </a:lnTo>
                      <a:lnTo>
                        <a:pt x="2790" y="262"/>
                      </a:lnTo>
                      <a:lnTo>
                        <a:pt x="2796" y="279"/>
                      </a:lnTo>
                      <a:lnTo>
                        <a:pt x="2803" y="295"/>
                      </a:lnTo>
                      <a:lnTo>
                        <a:pt x="2808" y="311"/>
                      </a:lnTo>
                      <a:lnTo>
                        <a:pt x="2813" y="325"/>
                      </a:lnTo>
                      <a:lnTo>
                        <a:pt x="2818" y="340"/>
                      </a:lnTo>
                      <a:lnTo>
                        <a:pt x="2733" y="360"/>
                      </a:lnTo>
                      <a:lnTo>
                        <a:pt x="2648" y="380"/>
                      </a:lnTo>
                      <a:lnTo>
                        <a:pt x="2563" y="400"/>
                      </a:lnTo>
                      <a:lnTo>
                        <a:pt x="2480" y="421"/>
                      </a:lnTo>
                      <a:lnTo>
                        <a:pt x="2395" y="441"/>
                      </a:lnTo>
                      <a:lnTo>
                        <a:pt x="2310" y="461"/>
                      </a:lnTo>
                      <a:lnTo>
                        <a:pt x="2225" y="481"/>
                      </a:lnTo>
                      <a:lnTo>
                        <a:pt x="2140" y="502"/>
                      </a:lnTo>
                      <a:lnTo>
                        <a:pt x="2055" y="521"/>
                      </a:lnTo>
                      <a:lnTo>
                        <a:pt x="1971" y="542"/>
                      </a:lnTo>
                      <a:lnTo>
                        <a:pt x="1887" y="562"/>
                      </a:lnTo>
                      <a:lnTo>
                        <a:pt x="1802" y="583"/>
                      </a:lnTo>
                      <a:lnTo>
                        <a:pt x="1717" y="602"/>
                      </a:lnTo>
                      <a:lnTo>
                        <a:pt x="1632" y="622"/>
                      </a:lnTo>
                      <a:lnTo>
                        <a:pt x="1547" y="643"/>
                      </a:lnTo>
                      <a:lnTo>
                        <a:pt x="1463" y="663"/>
                      </a:lnTo>
                      <a:lnTo>
                        <a:pt x="1378" y="683"/>
                      </a:lnTo>
                      <a:lnTo>
                        <a:pt x="1294" y="703"/>
                      </a:lnTo>
                      <a:lnTo>
                        <a:pt x="1209" y="723"/>
                      </a:lnTo>
                      <a:lnTo>
                        <a:pt x="1124" y="744"/>
                      </a:lnTo>
                      <a:lnTo>
                        <a:pt x="1039" y="763"/>
                      </a:lnTo>
                      <a:lnTo>
                        <a:pt x="954" y="784"/>
                      </a:lnTo>
                      <a:lnTo>
                        <a:pt x="870" y="804"/>
                      </a:lnTo>
                      <a:lnTo>
                        <a:pt x="785" y="823"/>
                      </a:lnTo>
                      <a:lnTo>
                        <a:pt x="701" y="844"/>
                      </a:lnTo>
                      <a:lnTo>
                        <a:pt x="616" y="864"/>
                      </a:lnTo>
                      <a:lnTo>
                        <a:pt x="531" y="884"/>
                      </a:lnTo>
                      <a:lnTo>
                        <a:pt x="446" y="904"/>
                      </a:lnTo>
                      <a:lnTo>
                        <a:pt x="362" y="924"/>
                      </a:lnTo>
                      <a:lnTo>
                        <a:pt x="277" y="944"/>
                      </a:lnTo>
                      <a:lnTo>
                        <a:pt x="192" y="965"/>
                      </a:lnTo>
                      <a:lnTo>
                        <a:pt x="108" y="984"/>
                      </a:lnTo>
                      <a:close/>
                    </a:path>
                  </a:pathLst>
                </a:custGeom>
                <a:solidFill>
                  <a:srgbClr val="C491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63" name="Freeform 1579"/>
                <p:cNvSpPr>
                  <a:spLocks/>
                </p:cNvSpPr>
                <p:nvPr/>
              </p:nvSpPr>
              <p:spPr bwMode="auto">
                <a:xfrm>
                  <a:off x="341" y="2009"/>
                  <a:ext cx="17" cy="71"/>
                </a:xfrm>
                <a:custGeom>
                  <a:avLst/>
                  <a:gdLst>
                    <a:gd name="T0" fmla="*/ 2 w 120"/>
                    <a:gd name="T1" fmla="*/ 1 h 497"/>
                    <a:gd name="T2" fmla="*/ 0 w 120"/>
                    <a:gd name="T3" fmla="*/ 8 h 497"/>
                    <a:gd name="T4" fmla="*/ 4 w 120"/>
                    <a:gd name="T5" fmla="*/ 41 h 497"/>
                    <a:gd name="T6" fmla="*/ 9 w 120"/>
                    <a:gd name="T7" fmla="*/ 73 h 497"/>
                    <a:gd name="T8" fmla="*/ 15 w 120"/>
                    <a:gd name="T9" fmla="*/ 104 h 497"/>
                    <a:gd name="T10" fmla="*/ 21 w 120"/>
                    <a:gd name="T11" fmla="*/ 135 h 497"/>
                    <a:gd name="T12" fmla="*/ 28 w 120"/>
                    <a:gd name="T13" fmla="*/ 166 h 497"/>
                    <a:gd name="T14" fmla="*/ 34 w 120"/>
                    <a:gd name="T15" fmla="*/ 197 h 497"/>
                    <a:gd name="T16" fmla="*/ 41 w 120"/>
                    <a:gd name="T17" fmla="*/ 228 h 497"/>
                    <a:gd name="T18" fmla="*/ 48 w 120"/>
                    <a:gd name="T19" fmla="*/ 258 h 497"/>
                    <a:gd name="T20" fmla="*/ 56 w 120"/>
                    <a:gd name="T21" fmla="*/ 289 h 497"/>
                    <a:gd name="T22" fmla="*/ 64 w 120"/>
                    <a:gd name="T23" fmla="*/ 318 h 497"/>
                    <a:gd name="T24" fmla="*/ 71 w 120"/>
                    <a:gd name="T25" fmla="*/ 347 h 497"/>
                    <a:gd name="T26" fmla="*/ 78 w 120"/>
                    <a:gd name="T27" fmla="*/ 377 h 497"/>
                    <a:gd name="T28" fmla="*/ 86 w 120"/>
                    <a:gd name="T29" fmla="*/ 407 h 497"/>
                    <a:gd name="T30" fmla="*/ 93 w 120"/>
                    <a:gd name="T31" fmla="*/ 437 h 497"/>
                    <a:gd name="T32" fmla="*/ 100 w 120"/>
                    <a:gd name="T33" fmla="*/ 467 h 497"/>
                    <a:gd name="T34" fmla="*/ 107 w 120"/>
                    <a:gd name="T35" fmla="*/ 497 h 497"/>
                    <a:gd name="T36" fmla="*/ 120 w 120"/>
                    <a:gd name="T37" fmla="*/ 495 h 497"/>
                    <a:gd name="T38" fmla="*/ 112 w 120"/>
                    <a:gd name="T39" fmla="*/ 465 h 497"/>
                    <a:gd name="T40" fmla="*/ 105 w 120"/>
                    <a:gd name="T41" fmla="*/ 435 h 497"/>
                    <a:gd name="T42" fmla="*/ 98 w 120"/>
                    <a:gd name="T43" fmla="*/ 405 h 497"/>
                    <a:gd name="T44" fmla="*/ 91 w 120"/>
                    <a:gd name="T45" fmla="*/ 375 h 497"/>
                    <a:gd name="T46" fmla="*/ 84 w 120"/>
                    <a:gd name="T47" fmla="*/ 345 h 497"/>
                    <a:gd name="T48" fmla="*/ 76 w 120"/>
                    <a:gd name="T49" fmla="*/ 314 h 497"/>
                    <a:gd name="T50" fmla="*/ 68 w 120"/>
                    <a:gd name="T51" fmla="*/ 285 h 497"/>
                    <a:gd name="T52" fmla="*/ 61 w 120"/>
                    <a:gd name="T53" fmla="*/ 256 h 497"/>
                    <a:gd name="T54" fmla="*/ 53 w 120"/>
                    <a:gd name="T55" fmla="*/ 225 h 497"/>
                    <a:gd name="T56" fmla="*/ 46 w 120"/>
                    <a:gd name="T57" fmla="*/ 195 h 497"/>
                    <a:gd name="T58" fmla="*/ 40 w 120"/>
                    <a:gd name="T59" fmla="*/ 164 h 497"/>
                    <a:gd name="T60" fmla="*/ 34 w 120"/>
                    <a:gd name="T61" fmla="*/ 133 h 497"/>
                    <a:gd name="T62" fmla="*/ 28 w 120"/>
                    <a:gd name="T63" fmla="*/ 102 h 497"/>
                    <a:gd name="T64" fmla="*/ 21 w 120"/>
                    <a:gd name="T65" fmla="*/ 71 h 497"/>
                    <a:gd name="T66" fmla="*/ 16 w 120"/>
                    <a:gd name="T67" fmla="*/ 39 h 497"/>
                    <a:gd name="T68" fmla="*/ 12 w 120"/>
                    <a:gd name="T69" fmla="*/ 5 h 497"/>
                    <a:gd name="T70" fmla="*/ 10 w 120"/>
                    <a:gd name="T71" fmla="*/ 12 h 497"/>
                    <a:gd name="T72" fmla="*/ 12 w 120"/>
                    <a:gd name="T73" fmla="*/ 5 h 497"/>
                    <a:gd name="T74" fmla="*/ 10 w 120"/>
                    <a:gd name="T75" fmla="*/ 1 h 497"/>
                    <a:gd name="T76" fmla="*/ 5 w 120"/>
                    <a:gd name="T77" fmla="*/ 0 h 497"/>
                    <a:gd name="T78" fmla="*/ 1 w 120"/>
                    <a:gd name="T79" fmla="*/ 2 h 497"/>
                    <a:gd name="T80" fmla="*/ 0 w 120"/>
                    <a:gd name="T81" fmla="*/ 8 h 497"/>
                    <a:gd name="T82" fmla="*/ 2 w 120"/>
                    <a:gd name="T83" fmla="*/ 1 h 4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0" h="497">
                      <a:moveTo>
                        <a:pt x="2" y="1"/>
                      </a:moveTo>
                      <a:lnTo>
                        <a:pt x="0" y="8"/>
                      </a:lnTo>
                      <a:lnTo>
                        <a:pt x="4" y="41"/>
                      </a:lnTo>
                      <a:lnTo>
                        <a:pt x="9" y="73"/>
                      </a:lnTo>
                      <a:lnTo>
                        <a:pt x="15" y="104"/>
                      </a:lnTo>
                      <a:lnTo>
                        <a:pt x="21" y="135"/>
                      </a:lnTo>
                      <a:lnTo>
                        <a:pt x="28" y="166"/>
                      </a:lnTo>
                      <a:lnTo>
                        <a:pt x="34" y="197"/>
                      </a:lnTo>
                      <a:lnTo>
                        <a:pt x="41" y="228"/>
                      </a:lnTo>
                      <a:lnTo>
                        <a:pt x="48" y="258"/>
                      </a:lnTo>
                      <a:lnTo>
                        <a:pt x="56" y="289"/>
                      </a:lnTo>
                      <a:lnTo>
                        <a:pt x="64" y="318"/>
                      </a:lnTo>
                      <a:lnTo>
                        <a:pt x="71" y="347"/>
                      </a:lnTo>
                      <a:lnTo>
                        <a:pt x="78" y="377"/>
                      </a:lnTo>
                      <a:lnTo>
                        <a:pt x="86" y="407"/>
                      </a:lnTo>
                      <a:lnTo>
                        <a:pt x="93" y="437"/>
                      </a:lnTo>
                      <a:lnTo>
                        <a:pt x="100" y="467"/>
                      </a:lnTo>
                      <a:lnTo>
                        <a:pt x="107" y="497"/>
                      </a:lnTo>
                      <a:lnTo>
                        <a:pt x="120" y="495"/>
                      </a:lnTo>
                      <a:lnTo>
                        <a:pt x="112" y="465"/>
                      </a:lnTo>
                      <a:lnTo>
                        <a:pt x="105" y="435"/>
                      </a:lnTo>
                      <a:lnTo>
                        <a:pt x="98" y="405"/>
                      </a:lnTo>
                      <a:lnTo>
                        <a:pt x="91" y="375"/>
                      </a:lnTo>
                      <a:lnTo>
                        <a:pt x="84" y="345"/>
                      </a:lnTo>
                      <a:lnTo>
                        <a:pt x="76" y="314"/>
                      </a:lnTo>
                      <a:lnTo>
                        <a:pt x="68" y="285"/>
                      </a:lnTo>
                      <a:lnTo>
                        <a:pt x="61" y="256"/>
                      </a:lnTo>
                      <a:lnTo>
                        <a:pt x="53" y="225"/>
                      </a:lnTo>
                      <a:lnTo>
                        <a:pt x="46" y="195"/>
                      </a:lnTo>
                      <a:lnTo>
                        <a:pt x="40" y="164"/>
                      </a:lnTo>
                      <a:lnTo>
                        <a:pt x="34" y="133"/>
                      </a:lnTo>
                      <a:lnTo>
                        <a:pt x="28" y="102"/>
                      </a:lnTo>
                      <a:lnTo>
                        <a:pt x="21" y="71"/>
                      </a:lnTo>
                      <a:lnTo>
                        <a:pt x="16" y="39"/>
                      </a:lnTo>
                      <a:lnTo>
                        <a:pt x="12" y="5"/>
                      </a:lnTo>
                      <a:lnTo>
                        <a:pt x="10" y="12"/>
                      </a:lnTo>
                      <a:lnTo>
                        <a:pt x="12" y="5"/>
                      </a:lnTo>
                      <a:lnTo>
                        <a:pt x="10" y="1"/>
                      </a:lnTo>
                      <a:lnTo>
                        <a:pt x="5" y="0"/>
                      </a:lnTo>
                      <a:lnTo>
                        <a:pt x="1" y="2"/>
                      </a:lnTo>
                      <a:lnTo>
                        <a:pt x="0" y="8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64" name="Freeform 1580"/>
                <p:cNvSpPr>
                  <a:spLocks/>
                </p:cNvSpPr>
                <p:nvPr/>
              </p:nvSpPr>
              <p:spPr bwMode="auto">
                <a:xfrm>
                  <a:off x="341" y="1985"/>
                  <a:ext cx="47" cy="26"/>
                </a:xfrm>
                <a:custGeom>
                  <a:avLst/>
                  <a:gdLst>
                    <a:gd name="T0" fmla="*/ 332 w 332"/>
                    <a:gd name="T1" fmla="*/ 4 h 183"/>
                    <a:gd name="T2" fmla="*/ 323 w 332"/>
                    <a:gd name="T3" fmla="*/ 1 h 183"/>
                    <a:gd name="T4" fmla="*/ 302 w 332"/>
                    <a:gd name="T5" fmla="*/ 11 h 183"/>
                    <a:gd name="T6" fmla="*/ 281 w 332"/>
                    <a:gd name="T7" fmla="*/ 22 h 183"/>
                    <a:gd name="T8" fmla="*/ 261 w 332"/>
                    <a:gd name="T9" fmla="*/ 32 h 183"/>
                    <a:gd name="T10" fmla="*/ 240 w 332"/>
                    <a:gd name="T11" fmla="*/ 41 h 183"/>
                    <a:gd name="T12" fmla="*/ 218 w 332"/>
                    <a:gd name="T13" fmla="*/ 51 h 183"/>
                    <a:gd name="T14" fmla="*/ 196 w 332"/>
                    <a:gd name="T15" fmla="*/ 61 h 183"/>
                    <a:gd name="T16" fmla="*/ 175 w 332"/>
                    <a:gd name="T17" fmla="*/ 71 h 183"/>
                    <a:gd name="T18" fmla="*/ 153 w 332"/>
                    <a:gd name="T19" fmla="*/ 80 h 183"/>
                    <a:gd name="T20" fmla="*/ 132 w 332"/>
                    <a:gd name="T21" fmla="*/ 90 h 183"/>
                    <a:gd name="T22" fmla="*/ 112 w 332"/>
                    <a:gd name="T23" fmla="*/ 101 h 183"/>
                    <a:gd name="T24" fmla="*/ 91 w 332"/>
                    <a:gd name="T25" fmla="*/ 111 h 183"/>
                    <a:gd name="T26" fmla="*/ 71 w 332"/>
                    <a:gd name="T27" fmla="*/ 122 h 183"/>
                    <a:gd name="T28" fmla="*/ 53 w 332"/>
                    <a:gd name="T29" fmla="*/ 134 h 183"/>
                    <a:gd name="T30" fmla="*/ 34 w 332"/>
                    <a:gd name="T31" fmla="*/ 146 h 183"/>
                    <a:gd name="T32" fmla="*/ 16 w 332"/>
                    <a:gd name="T33" fmla="*/ 159 h 183"/>
                    <a:gd name="T34" fmla="*/ 0 w 332"/>
                    <a:gd name="T35" fmla="*/ 172 h 183"/>
                    <a:gd name="T36" fmla="*/ 8 w 332"/>
                    <a:gd name="T37" fmla="*/ 183 h 183"/>
                    <a:gd name="T38" fmla="*/ 25 w 332"/>
                    <a:gd name="T39" fmla="*/ 169 h 183"/>
                    <a:gd name="T40" fmla="*/ 40 w 332"/>
                    <a:gd name="T41" fmla="*/ 157 h 183"/>
                    <a:gd name="T42" fmla="*/ 59 w 332"/>
                    <a:gd name="T43" fmla="*/ 144 h 183"/>
                    <a:gd name="T44" fmla="*/ 77 w 332"/>
                    <a:gd name="T45" fmla="*/ 133 h 183"/>
                    <a:gd name="T46" fmla="*/ 97 w 332"/>
                    <a:gd name="T47" fmla="*/ 121 h 183"/>
                    <a:gd name="T48" fmla="*/ 118 w 332"/>
                    <a:gd name="T49" fmla="*/ 111 h 183"/>
                    <a:gd name="T50" fmla="*/ 138 w 332"/>
                    <a:gd name="T51" fmla="*/ 101 h 183"/>
                    <a:gd name="T52" fmla="*/ 159 w 332"/>
                    <a:gd name="T53" fmla="*/ 90 h 183"/>
                    <a:gd name="T54" fmla="*/ 179 w 332"/>
                    <a:gd name="T55" fmla="*/ 81 h 183"/>
                    <a:gd name="T56" fmla="*/ 201 w 332"/>
                    <a:gd name="T57" fmla="*/ 72 h 183"/>
                    <a:gd name="T58" fmla="*/ 222 w 332"/>
                    <a:gd name="T59" fmla="*/ 61 h 183"/>
                    <a:gd name="T60" fmla="*/ 244 w 332"/>
                    <a:gd name="T61" fmla="*/ 53 h 183"/>
                    <a:gd name="T62" fmla="*/ 267 w 332"/>
                    <a:gd name="T63" fmla="*/ 43 h 183"/>
                    <a:gd name="T64" fmla="*/ 287 w 332"/>
                    <a:gd name="T65" fmla="*/ 32 h 183"/>
                    <a:gd name="T66" fmla="*/ 308 w 332"/>
                    <a:gd name="T67" fmla="*/ 22 h 183"/>
                    <a:gd name="T68" fmla="*/ 329 w 332"/>
                    <a:gd name="T69" fmla="*/ 11 h 183"/>
                    <a:gd name="T70" fmla="*/ 320 w 332"/>
                    <a:gd name="T71" fmla="*/ 8 h 183"/>
                    <a:gd name="T72" fmla="*/ 329 w 332"/>
                    <a:gd name="T73" fmla="*/ 11 h 183"/>
                    <a:gd name="T74" fmla="*/ 331 w 332"/>
                    <a:gd name="T75" fmla="*/ 7 h 183"/>
                    <a:gd name="T76" fmla="*/ 331 w 332"/>
                    <a:gd name="T77" fmla="*/ 3 h 183"/>
                    <a:gd name="T78" fmla="*/ 327 w 332"/>
                    <a:gd name="T79" fmla="*/ 0 h 183"/>
                    <a:gd name="T80" fmla="*/ 323 w 332"/>
                    <a:gd name="T81" fmla="*/ 1 h 183"/>
                    <a:gd name="T82" fmla="*/ 332 w 332"/>
                    <a:gd name="T83" fmla="*/ 4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32" h="183">
                      <a:moveTo>
                        <a:pt x="332" y="4"/>
                      </a:moveTo>
                      <a:lnTo>
                        <a:pt x="323" y="1"/>
                      </a:lnTo>
                      <a:lnTo>
                        <a:pt x="302" y="11"/>
                      </a:lnTo>
                      <a:lnTo>
                        <a:pt x="281" y="22"/>
                      </a:lnTo>
                      <a:lnTo>
                        <a:pt x="261" y="32"/>
                      </a:lnTo>
                      <a:lnTo>
                        <a:pt x="240" y="41"/>
                      </a:lnTo>
                      <a:lnTo>
                        <a:pt x="218" y="51"/>
                      </a:lnTo>
                      <a:lnTo>
                        <a:pt x="196" y="61"/>
                      </a:lnTo>
                      <a:lnTo>
                        <a:pt x="175" y="71"/>
                      </a:lnTo>
                      <a:lnTo>
                        <a:pt x="153" y="80"/>
                      </a:lnTo>
                      <a:lnTo>
                        <a:pt x="132" y="90"/>
                      </a:lnTo>
                      <a:lnTo>
                        <a:pt x="112" y="101"/>
                      </a:lnTo>
                      <a:lnTo>
                        <a:pt x="91" y="111"/>
                      </a:lnTo>
                      <a:lnTo>
                        <a:pt x="71" y="122"/>
                      </a:lnTo>
                      <a:lnTo>
                        <a:pt x="53" y="134"/>
                      </a:lnTo>
                      <a:lnTo>
                        <a:pt x="34" y="146"/>
                      </a:lnTo>
                      <a:lnTo>
                        <a:pt x="16" y="159"/>
                      </a:lnTo>
                      <a:lnTo>
                        <a:pt x="0" y="172"/>
                      </a:lnTo>
                      <a:lnTo>
                        <a:pt x="8" y="183"/>
                      </a:lnTo>
                      <a:lnTo>
                        <a:pt x="25" y="169"/>
                      </a:lnTo>
                      <a:lnTo>
                        <a:pt x="40" y="157"/>
                      </a:lnTo>
                      <a:lnTo>
                        <a:pt x="59" y="144"/>
                      </a:lnTo>
                      <a:lnTo>
                        <a:pt x="77" y="133"/>
                      </a:lnTo>
                      <a:lnTo>
                        <a:pt x="97" y="121"/>
                      </a:lnTo>
                      <a:lnTo>
                        <a:pt x="118" y="111"/>
                      </a:lnTo>
                      <a:lnTo>
                        <a:pt x="138" y="101"/>
                      </a:lnTo>
                      <a:lnTo>
                        <a:pt x="159" y="90"/>
                      </a:lnTo>
                      <a:lnTo>
                        <a:pt x="179" y="81"/>
                      </a:lnTo>
                      <a:lnTo>
                        <a:pt x="201" y="72"/>
                      </a:lnTo>
                      <a:lnTo>
                        <a:pt x="222" y="61"/>
                      </a:lnTo>
                      <a:lnTo>
                        <a:pt x="244" y="53"/>
                      </a:lnTo>
                      <a:lnTo>
                        <a:pt x="267" y="43"/>
                      </a:lnTo>
                      <a:lnTo>
                        <a:pt x="287" y="32"/>
                      </a:lnTo>
                      <a:lnTo>
                        <a:pt x="308" y="22"/>
                      </a:lnTo>
                      <a:lnTo>
                        <a:pt x="329" y="11"/>
                      </a:lnTo>
                      <a:lnTo>
                        <a:pt x="320" y="8"/>
                      </a:lnTo>
                      <a:lnTo>
                        <a:pt x="329" y="11"/>
                      </a:lnTo>
                      <a:lnTo>
                        <a:pt x="331" y="7"/>
                      </a:lnTo>
                      <a:lnTo>
                        <a:pt x="331" y="3"/>
                      </a:lnTo>
                      <a:lnTo>
                        <a:pt x="327" y="0"/>
                      </a:lnTo>
                      <a:lnTo>
                        <a:pt x="323" y="1"/>
                      </a:lnTo>
                      <a:lnTo>
                        <a:pt x="332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65" name="Freeform 1581"/>
                <p:cNvSpPr>
                  <a:spLocks/>
                </p:cNvSpPr>
                <p:nvPr/>
              </p:nvSpPr>
              <p:spPr bwMode="auto">
                <a:xfrm>
                  <a:off x="387" y="1985"/>
                  <a:ext cx="19" cy="80"/>
                </a:xfrm>
                <a:custGeom>
                  <a:avLst/>
                  <a:gdLst>
                    <a:gd name="T0" fmla="*/ 130 w 137"/>
                    <a:gd name="T1" fmla="*/ 548 h 561"/>
                    <a:gd name="T2" fmla="*/ 137 w 137"/>
                    <a:gd name="T3" fmla="*/ 553 h 561"/>
                    <a:gd name="T4" fmla="*/ 130 w 137"/>
                    <a:gd name="T5" fmla="*/ 519 h 561"/>
                    <a:gd name="T6" fmla="*/ 123 w 137"/>
                    <a:gd name="T7" fmla="*/ 484 h 561"/>
                    <a:gd name="T8" fmla="*/ 115 w 137"/>
                    <a:gd name="T9" fmla="*/ 448 h 561"/>
                    <a:gd name="T10" fmla="*/ 109 w 137"/>
                    <a:gd name="T11" fmla="*/ 413 h 561"/>
                    <a:gd name="T12" fmla="*/ 102 w 137"/>
                    <a:gd name="T13" fmla="*/ 378 h 561"/>
                    <a:gd name="T14" fmla="*/ 96 w 137"/>
                    <a:gd name="T15" fmla="*/ 343 h 561"/>
                    <a:gd name="T16" fmla="*/ 90 w 137"/>
                    <a:gd name="T17" fmla="*/ 307 h 561"/>
                    <a:gd name="T18" fmla="*/ 82 w 137"/>
                    <a:gd name="T19" fmla="*/ 272 h 561"/>
                    <a:gd name="T20" fmla="*/ 76 w 137"/>
                    <a:gd name="T21" fmla="*/ 238 h 561"/>
                    <a:gd name="T22" fmla="*/ 69 w 137"/>
                    <a:gd name="T23" fmla="*/ 203 h 561"/>
                    <a:gd name="T24" fmla="*/ 61 w 137"/>
                    <a:gd name="T25" fmla="*/ 168 h 561"/>
                    <a:gd name="T26" fmla="*/ 52 w 137"/>
                    <a:gd name="T27" fmla="*/ 134 h 561"/>
                    <a:gd name="T28" fmla="*/ 43 w 137"/>
                    <a:gd name="T29" fmla="*/ 99 h 561"/>
                    <a:gd name="T30" fmla="*/ 34 w 137"/>
                    <a:gd name="T31" fmla="*/ 66 h 561"/>
                    <a:gd name="T32" fmla="*/ 23 w 137"/>
                    <a:gd name="T33" fmla="*/ 32 h 561"/>
                    <a:gd name="T34" fmla="*/ 12 w 137"/>
                    <a:gd name="T35" fmla="*/ 0 h 561"/>
                    <a:gd name="T36" fmla="*/ 0 w 137"/>
                    <a:gd name="T37" fmla="*/ 4 h 561"/>
                    <a:gd name="T38" fmla="*/ 11 w 137"/>
                    <a:gd name="T39" fmla="*/ 37 h 561"/>
                    <a:gd name="T40" fmla="*/ 21 w 137"/>
                    <a:gd name="T41" fmla="*/ 70 h 561"/>
                    <a:gd name="T42" fmla="*/ 31 w 137"/>
                    <a:gd name="T43" fmla="*/ 103 h 561"/>
                    <a:gd name="T44" fmla="*/ 40 w 137"/>
                    <a:gd name="T45" fmla="*/ 136 h 561"/>
                    <a:gd name="T46" fmla="*/ 48 w 137"/>
                    <a:gd name="T47" fmla="*/ 170 h 561"/>
                    <a:gd name="T48" fmla="*/ 56 w 137"/>
                    <a:gd name="T49" fmla="*/ 205 h 561"/>
                    <a:gd name="T50" fmla="*/ 64 w 137"/>
                    <a:gd name="T51" fmla="*/ 240 h 561"/>
                    <a:gd name="T52" fmla="*/ 70 w 137"/>
                    <a:gd name="T53" fmla="*/ 274 h 561"/>
                    <a:gd name="T54" fmla="*/ 77 w 137"/>
                    <a:gd name="T55" fmla="*/ 309 h 561"/>
                    <a:gd name="T56" fmla="*/ 83 w 137"/>
                    <a:gd name="T57" fmla="*/ 345 h 561"/>
                    <a:gd name="T58" fmla="*/ 90 w 137"/>
                    <a:gd name="T59" fmla="*/ 380 h 561"/>
                    <a:gd name="T60" fmla="*/ 97 w 137"/>
                    <a:gd name="T61" fmla="*/ 415 h 561"/>
                    <a:gd name="T62" fmla="*/ 103 w 137"/>
                    <a:gd name="T63" fmla="*/ 451 h 561"/>
                    <a:gd name="T64" fmla="*/ 110 w 137"/>
                    <a:gd name="T65" fmla="*/ 486 h 561"/>
                    <a:gd name="T66" fmla="*/ 118 w 137"/>
                    <a:gd name="T67" fmla="*/ 521 h 561"/>
                    <a:gd name="T68" fmla="*/ 125 w 137"/>
                    <a:gd name="T69" fmla="*/ 555 h 561"/>
                    <a:gd name="T70" fmla="*/ 132 w 137"/>
                    <a:gd name="T71" fmla="*/ 561 h 561"/>
                    <a:gd name="T72" fmla="*/ 125 w 137"/>
                    <a:gd name="T73" fmla="*/ 555 h 561"/>
                    <a:gd name="T74" fmla="*/ 127 w 137"/>
                    <a:gd name="T75" fmla="*/ 560 h 561"/>
                    <a:gd name="T76" fmla="*/ 132 w 137"/>
                    <a:gd name="T77" fmla="*/ 561 h 561"/>
                    <a:gd name="T78" fmla="*/ 136 w 137"/>
                    <a:gd name="T79" fmla="*/ 558 h 561"/>
                    <a:gd name="T80" fmla="*/ 137 w 137"/>
                    <a:gd name="T81" fmla="*/ 553 h 561"/>
                    <a:gd name="T82" fmla="*/ 130 w 137"/>
                    <a:gd name="T83" fmla="*/ 548 h 5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37" h="561">
                      <a:moveTo>
                        <a:pt x="130" y="548"/>
                      </a:moveTo>
                      <a:lnTo>
                        <a:pt x="137" y="553"/>
                      </a:lnTo>
                      <a:lnTo>
                        <a:pt x="130" y="519"/>
                      </a:lnTo>
                      <a:lnTo>
                        <a:pt x="123" y="484"/>
                      </a:lnTo>
                      <a:lnTo>
                        <a:pt x="115" y="448"/>
                      </a:lnTo>
                      <a:lnTo>
                        <a:pt x="109" y="413"/>
                      </a:lnTo>
                      <a:lnTo>
                        <a:pt x="102" y="378"/>
                      </a:lnTo>
                      <a:lnTo>
                        <a:pt x="96" y="343"/>
                      </a:lnTo>
                      <a:lnTo>
                        <a:pt x="90" y="307"/>
                      </a:lnTo>
                      <a:lnTo>
                        <a:pt x="82" y="272"/>
                      </a:lnTo>
                      <a:lnTo>
                        <a:pt x="76" y="238"/>
                      </a:lnTo>
                      <a:lnTo>
                        <a:pt x="69" y="203"/>
                      </a:lnTo>
                      <a:lnTo>
                        <a:pt x="61" y="168"/>
                      </a:lnTo>
                      <a:lnTo>
                        <a:pt x="52" y="134"/>
                      </a:lnTo>
                      <a:lnTo>
                        <a:pt x="43" y="99"/>
                      </a:lnTo>
                      <a:lnTo>
                        <a:pt x="34" y="66"/>
                      </a:lnTo>
                      <a:lnTo>
                        <a:pt x="23" y="32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11" y="37"/>
                      </a:lnTo>
                      <a:lnTo>
                        <a:pt x="21" y="70"/>
                      </a:lnTo>
                      <a:lnTo>
                        <a:pt x="31" y="103"/>
                      </a:lnTo>
                      <a:lnTo>
                        <a:pt x="40" y="136"/>
                      </a:lnTo>
                      <a:lnTo>
                        <a:pt x="48" y="170"/>
                      </a:lnTo>
                      <a:lnTo>
                        <a:pt x="56" y="205"/>
                      </a:lnTo>
                      <a:lnTo>
                        <a:pt x="64" y="240"/>
                      </a:lnTo>
                      <a:lnTo>
                        <a:pt x="70" y="274"/>
                      </a:lnTo>
                      <a:lnTo>
                        <a:pt x="77" y="309"/>
                      </a:lnTo>
                      <a:lnTo>
                        <a:pt x="83" y="345"/>
                      </a:lnTo>
                      <a:lnTo>
                        <a:pt x="90" y="380"/>
                      </a:lnTo>
                      <a:lnTo>
                        <a:pt x="97" y="415"/>
                      </a:lnTo>
                      <a:lnTo>
                        <a:pt x="103" y="451"/>
                      </a:lnTo>
                      <a:lnTo>
                        <a:pt x="110" y="486"/>
                      </a:lnTo>
                      <a:lnTo>
                        <a:pt x="118" y="521"/>
                      </a:lnTo>
                      <a:lnTo>
                        <a:pt x="125" y="555"/>
                      </a:lnTo>
                      <a:lnTo>
                        <a:pt x="132" y="561"/>
                      </a:lnTo>
                      <a:lnTo>
                        <a:pt x="125" y="555"/>
                      </a:lnTo>
                      <a:lnTo>
                        <a:pt x="127" y="560"/>
                      </a:lnTo>
                      <a:lnTo>
                        <a:pt x="132" y="561"/>
                      </a:lnTo>
                      <a:lnTo>
                        <a:pt x="136" y="558"/>
                      </a:lnTo>
                      <a:lnTo>
                        <a:pt x="137" y="553"/>
                      </a:lnTo>
                      <a:lnTo>
                        <a:pt x="130" y="5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66" name="Freeform 1582"/>
                <p:cNvSpPr>
                  <a:spLocks/>
                </p:cNvSpPr>
                <p:nvPr/>
              </p:nvSpPr>
              <p:spPr bwMode="auto">
                <a:xfrm>
                  <a:off x="405" y="2054"/>
                  <a:ext cx="43" cy="11"/>
                </a:xfrm>
                <a:custGeom>
                  <a:avLst/>
                  <a:gdLst>
                    <a:gd name="T0" fmla="*/ 290 w 302"/>
                    <a:gd name="T1" fmla="*/ 6 h 80"/>
                    <a:gd name="T2" fmla="*/ 295 w 302"/>
                    <a:gd name="T3" fmla="*/ 0 h 80"/>
                    <a:gd name="T4" fmla="*/ 276 w 302"/>
                    <a:gd name="T5" fmla="*/ 4 h 80"/>
                    <a:gd name="T6" fmla="*/ 258 w 302"/>
                    <a:gd name="T7" fmla="*/ 8 h 80"/>
                    <a:gd name="T8" fmla="*/ 239 w 302"/>
                    <a:gd name="T9" fmla="*/ 12 h 80"/>
                    <a:gd name="T10" fmla="*/ 220 w 302"/>
                    <a:gd name="T11" fmla="*/ 16 h 80"/>
                    <a:gd name="T12" fmla="*/ 202 w 302"/>
                    <a:gd name="T13" fmla="*/ 20 h 80"/>
                    <a:gd name="T14" fmla="*/ 183 w 302"/>
                    <a:gd name="T15" fmla="*/ 25 h 80"/>
                    <a:gd name="T16" fmla="*/ 166 w 302"/>
                    <a:gd name="T17" fmla="*/ 29 h 80"/>
                    <a:gd name="T18" fmla="*/ 147 w 302"/>
                    <a:gd name="T19" fmla="*/ 33 h 80"/>
                    <a:gd name="T20" fmla="*/ 128 w 302"/>
                    <a:gd name="T21" fmla="*/ 38 h 80"/>
                    <a:gd name="T22" fmla="*/ 110 w 302"/>
                    <a:gd name="T23" fmla="*/ 42 h 80"/>
                    <a:gd name="T24" fmla="*/ 91 w 302"/>
                    <a:gd name="T25" fmla="*/ 46 h 80"/>
                    <a:gd name="T26" fmla="*/ 73 w 302"/>
                    <a:gd name="T27" fmla="*/ 50 h 80"/>
                    <a:gd name="T28" fmla="*/ 55 w 302"/>
                    <a:gd name="T29" fmla="*/ 55 h 80"/>
                    <a:gd name="T30" fmla="*/ 36 w 302"/>
                    <a:gd name="T31" fmla="*/ 59 h 80"/>
                    <a:gd name="T32" fmla="*/ 19 w 302"/>
                    <a:gd name="T33" fmla="*/ 63 h 80"/>
                    <a:gd name="T34" fmla="*/ 0 w 302"/>
                    <a:gd name="T35" fmla="*/ 67 h 80"/>
                    <a:gd name="T36" fmla="*/ 2 w 302"/>
                    <a:gd name="T37" fmla="*/ 80 h 80"/>
                    <a:gd name="T38" fmla="*/ 21 w 302"/>
                    <a:gd name="T39" fmla="*/ 75 h 80"/>
                    <a:gd name="T40" fmla="*/ 38 w 302"/>
                    <a:gd name="T41" fmla="*/ 71 h 80"/>
                    <a:gd name="T42" fmla="*/ 57 w 302"/>
                    <a:gd name="T43" fmla="*/ 67 h 80"/>
                    <a:gd name="T44" fmla="*/ 75 w 302"/>
                    <a:gd name="T45" fmla="*/ 63 h 80"/>
                    <a:gd name="T46" fmla="*/ 93 w 302"/>
                    <a:gd name="T47" fmla="*/ 59 h 80"/>
                    <a:gd name="T48" fmla="*/ 112 w 302"/>
                    <a:gd name="T49" fmla="*/ 55 h 80"/>
                    <a:gd name="T50" fmla="*/ 130 w 302"/>
                    <a:gd name="T51" fmla="*/ 50 h 80"/>
                    <a:gd name="T52" fmla="*/ 149 w 302"/>
                    <a:gd name="T53" fmla="*/ 45 h 80"/>
                    <a:gd name="T54" fmla="*/ 168 w 302"/>
                    <a:gd name="T55" fmla="*/ 41 h 80"/>
                    <a:gd name="T56" fmla="*/ 185 w 302"/>
                    <a:gd name="T57" fmla="*/ 37 h 80"/>
                    <a:gd name="T58" fmla="*/ 204 w 302"/>
                    <a:gd name="T59" fmla="*/ 33 h 80"/>
                    <a:gd name="T60" fmla="*/ 222 w 302"/>
                    <a:gd name="T61" fmla="*/ 29 h 80"/>
                    <a:gd name="T62" fmla="*/ 241 w 302"/>
                    <a:gd name="T63" fmla="*/ 25 h 80"/>
                    <a:gd name="T64" fmla="*/ 260 w 302"/>
                    <a:gd name="T65" fmla="*/ 20 h 80"/>
                    <a:gd name="T66" fmla="*/ 278 w 302"/>
                    <a:gd name="T67" fmla="*/ 16 h 80"/>
                    <a:gd name="T68" fmla="*/ 297 w 302"/>
                    <a:gd name="T69" fmla="*/ 12 h 80"/>
                    <a:gd name="T70" fmla="*/ 302 w 302"/>
                    <a:gd name="T71" fmla="*/ 6 h 80"/>
                    <a:gd name="T72" fmla="*/ 297 w 302"/>
                    <a:gd name="T73" fmla="*/ 12 h 80"/>
                    <a:gd name="T74" fmla="*/ 301 w 302"/>
                    <a:gd name="T75" fmla="*/ 10 h 80"/>
                    <a:gd name="T76" fmla="*/ 302 w 302"/>
                    <a:gd name="T77" fmla="*/ 5 h 80"/>
                    <a:gd name="T78" fmla="*/ 300 w 302"/>
                    <a:gd name="T79" fmla="*/ 1 h 80"/>
                    <a:gd name="T80" fmla="*/ 295 w 302"/>
                    <a:gd name="T81" fmla="*/ 0 h 80"/>
                    <a:gd name="T82" fmla="*/ 290 w 302"/>
                    <a:gd name="T83" fmla="*/ 6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02" h="80">
                      <a:moveTo>
                        <a:pt x="290" y="6"/>
                      </a:moveTo>
                      <a:lnTo>
                        <a:pt x="295" y="0"/>
                      </a:lnTo>
                      <a:lnTo>
                        <a:pt x="276" y="4"/>
                      </a:lnTo>
                      <a:lnTo>
                        <a:pt x="258" y="8"/>
                      </a:lnTo>
                      <a:lnTo>
                        <a:pt x="239" y="12"/>
                      </a:lnTo>
                      <a:lnTo>
                        <a:pt x="220" y="16"/>
                      </a:lnTo>
                      <a:lnTo>
                        <a:pt x="202" y="20"/>
                      </a:lnTo>
                      <a:lnTo>
                        <a:pt x="183" y="25"/>
                      </a:lnTo>
                      <a:lnTo>
                        <a:pt x="166" y="29"/>
                      </a:lnTo>
                      <a:lnTo>
                        <a:pt x="147" y="33"/>
                      </a:lnTo>
                      <a:lnTo>
                        <a:pt x="128" y="38"/>
                      </a:lnTo>
                      <a:lnTo>
                        <a:pt x="110" y="42"/>
                      </a:lnTo>
                      <a:lnTo>
                        <a:pt x="91" y="46"/>
                      </a:lnTo>
                      <a:lnTo>
                        <a:pt x="73" y="50"/>
                      </a:lnTo>
                      <a:lnTo>
                        <a:pt x="55" y="55"/>
                      </a:lnTo>
                      <a:lnTo>
                        <a:pt x="36" y="59"/>
                      </a:lnTo>
                      <a:lnTo>
                        <a:pt x="19" y="63"/>
                      </a:lnTo>
                      <a:lnTo>
                        <a:pt x="0" y="67"/>
                      </a:lnTo>
                      <a:lnTo>
                        <a:pt x="2" y="80"/>
                      </a:lnTo>
                      <a:lnTo>
                        <a:pt x="21" y="75"/>
                      </a:lnTo>
                      <a:lnTo>
                        <a:pt x="38" y="71"/>
                      </a:lnTo>
                      <a:lnTo>
                        <a:pt x="57" y="67"/>
                      </a:lnTo>
                      <a:lnTo>
                        <a:pt x="75" y="63"/>
                      </a:lnTo>
                      <a:lnTo>
                        <a:pt x="93" y="59"/>
                      </a:lnTo>
                      <a:lnTo>
                        <a:pt x="112" y="55"/>
                      </a:lnTo>
                      <a:lnTo>
                        <a:pt x="130" y="50"/>
                      </a:lnTo>
                      <a:lnTo>
                        <a:pt x="149" y="45"/>
                      </a:lnTo>
                      <a:lnTo>
                        <a:pt x="168" y="41"/>
                      </a:lnTo>
                      <a:lnTo>
                        <a:pt x="185" y="37"/>
                      </a:lnTo>
                      <a:lnTo>
                        <a:pt x="204" y="33"/>
                      </a:lnTo>
                      <a:lnTo>
                        <a:pt x="222" y="29"/>
                      </a:lnTo>
                      <a:lnTo>
                        <a:pt x="241" y="25"/>
                      </a:lnTo>
                      <a:lnTo>
                        <a:pt x="260" y="20"/>
                      </a:lnTo>
                      <a:lnTo>
                        <a:pt x="278" y="16"/>
                      </a:lnTo>
                      <a:lnTo>
                        <a:pt x="297" y="12"/>
                      </a:lnTo>
                      <a:lnTo>
                        <a:pt x="302" y="6"/>
                      </a:lnTo>
                      <a:lnTo>
                        <a:pt x="297" y="12"/>
                      </a:lnTo>
                      <a:lnTo>
                        <a:pt x="301" y="10"/>
                      </a:lnTo>
                      <a:lnTo>
                        <a:pt x="302" y="5"/>
                      </a:lnTo>
                      <a:lnTo>
                        <a:pt x="300" y="1"/>
                      </a:lnTo>
                      <a:lnTo>
                        <a:pt x="295" y="0"/>
                      </a:lnTo>
                      <a:lnTo>
                        <a:pt x="29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67" name="Freeform 1583"/>
                <p:cNvSpPr>
                  <a:spLocks/>
                </p:cNvSpPr>
                <p:nvPr/>
              </p:nvSpPr>
              <p:spPr bwMode="auto">
                <a:xfrm>
                  <a:off x="447" y="1989"/>
                  <a:ext cx="5" cy="66"/>
                </a:xfrm>
                <a:custGeom>
                  <a:avLst/>
                  <a:gdLst>
                    <a:gd name="T0" fmla="*/ 33 w 40"/>
                    <a:gd name="T1" fmla="*/ 0 h 457"/>
                    <a:gd name="T2" fmla="*/ 28 w 40"/>
                    <a:gd name="T3" fmla="*/ 7 h 457"/>
                    <a:gd name="T4" fmla="*/ 26 w 40"/>
                    <a:gd name="T5" fmla="*/ 35 h 457"/>
                    <a:gd name="T6" fmla="*/ 24 w 40"/>
                    <a:gd name="T7" fmla="*/ 63 h 457"/>
                    <a:gd name="T8" fmla="*/ 21 w 40"/>
                    <a:gd name="T9" fmla="*/ 92 h 457"/>
                    <a:gd name="T10" fmla="*/ 20 w 40"/>
                    <a:gd name="T11" fmla="*/ 120 h 457"/>
                    <a:gd name="T12" fmla="*/ 18 w 40"/>
                    <a:gd name="T13" fmla="*/ 148 h 457"/>
                    <a:gd name="T14" fmla="*/ 16 w 40"/>
                    <a:gd name="T15" fmla="*/ 176 h 457"/>
                    <a:gd name="T16" fmla="*/ 14 w 40"/>
                    <a:gd name="T17" fmla="*/ 204 h 457"/>
                    <a:gd name="T18" fmla="*/ 13 w 40"/>
                    <a:gd name="T19" fmla="*/ 232 h 457"/>
                    <a:gd name="T20" fmla="*/ 11 w 40"/>
                    <a:gd name="T21" fmla="*/ 261 h 457"/>
                    <a:gd name="T22" fmla="*/ 9 w 40"/>
                    <a:gd name="T23" fmla="*/ 289 h 457"/>
                    <a:gd name="T24" fmla="*/ 8 w 40"/>
                    <a:gd name="T25" fmla="*/ 317 h 457"/>
                    <a:gd name="T26" fmla="*/ 6 w 40"/>
                    <a:gd name="T27" fmla="*/ 345 h 457"/>
                    <a:gd name="T28" fmla="*/ 5 w 40"/>
                    <a:gd name="T29" fmla="*/ 373 h 457"/>
                    <a:gd name="T30" fmla="*/ 3 w 40"/>
                    <a:gd name="T31" fmla="*/ 401 h 457"/>
                    <a:gd name="T32" fmla="*/ 2 w 40"/>
                    <a:gd name="T33" fmla="*/ 429 h 457"/>
                    <a:gd name="T34" fmla="*/ 0 w 40"/>
                    <a:gd name="T35" fmla="*/ 457 h 457"/>
                    <a:gd name="T36" fmla="*/ 12 w 40"/>
                    <a:gd name="T37" fmla="*/ 457 h 457"/>
                    <a:gd name="T38" fmla="*/ 14 w 40"/>
                    <a:gd name="T39" fmla="*/ 429 h 457"/>
                    <a:gd name="T40" fmla="*/ 15 w 40"/>
                    <a:gd name="T41" fmla="*/ 401 h 457"/>
                    <a:gd name="T42" fmla="*/ 17 w 40"/>
                    <a:gd name="T43" fmla="*/ 373 h 457"/>
                    <a:gd name="T44" fmla="*/ 18 w 40"/>
                    <a:gd name="T45" fmla="*/ 345 h 457"/>
                    <a:gd name="T46" fmla="*/ 20 w 40"/>
                    <a:gd name="T47" fmla="*/ 317 h 457"/>
                    <a:gd name="T48" fmla="*/ 21 w 40"/>
                    <a:gd name="T49" fmla="*/ 289 h 457"/>
                    <a:gd name="T50" fmla="*/ 24 w 40"/>
                    <a:gd name="T51" fmla="*/ 261 h 457"/>
                    <a:gd name="T52" fmla="*/ 26 w 40"/>
                    <a:gd name="T53" fmla="*/ 232 h 457"/>
                    <a:gd name="T54" fmla="*/ 27 w 40"/>
                    <a:gd name="T55" fmla="*/ 204 h 457"/>
                    <a:gd name="T56" fmla="*/ 29 w 40"/>
                    <a:gd name="T57" fmla="*/ 176 h 457"/>
                    <a:gd name="T58" fmla="*/ 31 w 40"/>
                    <a:gd name="T59" fmla="*/ 148 h 457"/>
                    <a:gd name="T60" fmla="*/ 33 w 40"/>
                    <a:gd name="T61" fmla="*/ 120 h 457"/>
                    <a:gd name="T62" fmla="*/ 34 w 40"/>
                    <a:gd name="T63" fmla="*/ 92 h 457"/>
                    <a:gd name="T64" fmla="*/ 36 w 40"/>
                    <a:gd name="T65" fmla="*/ 63 h 457"/>
                    <a:gd name="T66" fmla="*/ 38 w 40"/>
                    <a:gd name="T67" fmla="*/ 35 h 457"/>
                    <a:gd name="T68" fmla="*/ 40 w 40"/>
                    <a:gd name="T69" fmla="*/ 7 h 457"/>
                    <a:gd name="T70" fmla="*/ 35 w 40"/>
                    <a:gd name="T71" fmla="*/ 13 h 457"/>
                    <a:gd name="T72" fmla="*/ 40 w 40"/>
                    <a:gd name="T73" fmla="*/ 7 h 457"/>
                    <a:gd name="T74" fmla="*/ 38 w 40"/>
                    <a:gd name="T75" fmla="*/ 1 h 457"/>
                    <a:gd name="T76" fmla="*/ 34 w 40"/>
                    <a:gd name="T77" fmla="*/ 0 h 457"/>
                    <a:gd name="T78" fmla="*/ 30 w 40"/>
                    <a:gd name="T79" fmla="*/ 1 h 457"/>
                    <a:gd name="T80" fmla="*/ 28 w 40"/>
                    <a:gd name="T81" fmla="*/ 7 h 457"/>
                    <a:gd name="T82" fmla="*/ 33 w 40"/>
                    <a:gd name="T83" fmla="*/ 0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0" h="457">
                      <a:moveTo>
                        <a:pt x="33" y="0"/>
                      </a:moveTo>
                      <a:lnTo>
                        <a:pt x="28" y="7"/>
                      </a:lnTo>
                      <a:lnTo>
                        <a:pt x="26" y="35"/>
                      </a:lnTo>
                      <a:lnTo>
                        <a:pt x="24" y="63"/>
                      </a:lnTo>
                      <a:lnTo>
                        <a:pt x="21" y="92"/>
                      </a:lnTo>
                      <a:lnTo>
                        <a:pt x="20" y="120"/>
                      </a:lnTo>
                      <a:lnTo>
                        <a:pt x="18" y="148"/>
                      </a:lnTo>
                      <a:lnTo>
                        <a:pt x="16" y="176"/>
                      </a:lnTo>
                      <a:lnTo>
                        <a:pt x="14" y="204"/>
                      </a:lnTo>
                      <a:lnTo>
                        <a:pt x="13" y="232"/>
                      </a:lnTo>
                      <a:lnTo>
                        <a:pt x="11" y="261"/>
                      </a:lnTo>
                      <a:lnTo>
                        <a:pt x="9" y="289"/>
                      </a:lnTo>
                      <a:lnTo>
                        <a:pt x="8" y="317"/>
                      </a:lnTo>
                      <a:lnTo>
                        <a:pt x="6" y="345"/>
                      </a:lnTo>
                      <a:lnTo>
                        <a:pt x="5" y="373"/>
                      </a:lnTo>
                      <a:lnTo>
                        <a:pt x="3" y="401"/>
                      </a:lnTo>
                      <a:lnTo>
                        <a:pt x="2" y="429"/>
                      </a:lnTo>
                      <a:lnTo>
                        <a:pt x="0" y="457"/>
                      </a:lnTo>
                      <a:lnTo>
                        <a:pt x="12" y="457"/>
                      </a:lnTo>
                      <a:lnTo>
                        <a:pt x="14" y="429"/>
                      </a:lnTo>
                      <a:lnTo>
                        <a:pt x="15" y="401"/>
                      </a:lnTo>
                      <a:lnTo>
                        <a:pt x="17" y="373"/>
                      </a:lnTo>
                      <a:lnTo>
                        <a:pt x="18" y="345"/>
                      </a:lnTo>
                      <a:lnTo>
                        <a:pt x="20" y="317"/>
                      </a:lnTo>
                      <a:lnTo>
                        <a:pt x="21" y="289"/>
                      </a:lnTo>
                      <a:lnTo>
                        <a:pt x="24" y="261"/>
                      </a:lnTo>
                      <a:lnTo>
                        <a:pt x="26" y="232"/>
                      </a:lnTo>
                      <a:lnTo>
                        <a:pt x="27" y="204"/>
                      </a:lnTo>
                      <a:lnTo>
                        <a:pt x="29" y="176"/>
                      </a:lnTo>
                      <a:lnTo>
                        <a:pt x="31" y="148"/>
                      </a:lnTo>
                      <a:lnTo>
                        <a:pt x="33" y="120"/>
                      </a:lnTo>
                      <a:lnTo>
                        <a:pt x="34" y="92"/>
                      </a:lnTo>
                      <a:lnTo>
                        <a:pt x="36" y="63"/>
                      </a:lnTo>
                      <a:lnTo>
                        <a:pt x="38" y="35"/>
                      </a:lnTo>
                      <a:lnTo>
                        <a:pt x="40" y="7"/>
                      </a:lnTo>
                      <a:lnTo>
                        <a:pt x="35" y="13"/>
                      </a:lnTo>
                      <a:lnTo>
                        <a:pt x="40" y="7"/>
                      </a:lnTo>
                      <a:lnTo>
                        <a:pt x="38" y="1"/>
                      </a:lnTo>
                      <a:lnTo>
                        <a:pt x="34" y="0"/>
                      </a:lnTo>
                      <a:lnTo>
                        <a:pt x="30" y="1"/>
                      </a:lnTo>
                      <a:lnTo>
                        <a:pt x="28" y="7"/>
                      </a:lnTo>
                      <a:lnTo>
                        <a:pt x="3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68" name="Freeform 1584"/>
                <p:cNvSpPr>
                  <a:spLocks/>
                </p:cNvSpPr>
                <p:nvPr/>
              </p:nvSpPr>
              <p:spPr bwMode="auto">
                <a:xfrm>
                  <a:off x="451" y="1986"/>
                  <a:ext cx="42" cy="5"/>
                </a:xfrm>
                <a:custGeom>
                  <a:avLst/>
                  <a:gdLst>
                    <a:gd name="T0" fmla="*/ 290 w 290"/>
                    <a:gd name="T1" fmla="*/ 6 h 36"/>
                    <a:gd name="T2" fmla="*/ 282 w 290"/>
                    <a:gd name="T3" fmla="*/ 0 h 36"/>
                    <a:gd name="T4" fmla="*/ 265 w 290"/>
                    <a:gd name="T5" fmla="*/ 1 h 36"/>
                    <a:gd name="T6" fmla="*/ 247 w 290"/>
                    <a:gd name="T7" fmla="*/ 4 h 36"/>
                    <a:gd name="T8" fmla="*/ 231 w 290"/>
                    <a:gd name="T9" fmla="*/ 5 h 36"/>
                    <a:gd name="T10" fmla="*/ 214 w 290"/>
                    <a:gd name="T11" fmla="*/ 5 h 36"/>
                    <a:gd name="T12" fmla="*/ 196 w 290"/>
                    <a:gd name="T13" fmla="*/ 6 h 36"/>
                    <a:gd name="T14" fmla="*/ 179 w 290"/>
                    <a:gd name="T15" fmla="*/ 7 h 36"/>
                    <a:gd name="T16" fmla="*/ 162 w 290"/>
                    <a:gd name="T17" fmla="*/ 8 h 36"/>
                    <a:gd name="T18" fmla="*/ 145 w 290"/>
                    <a:gd name="T19" fmla="*/ 9 h 36"/>
                    <a:gd name="T20" fmla="*/ 127 w 290"/>
                    <a:gd name="T21" fmla="*/ 10 h 36"/>
                    <a:gd name="T22" fmla="*/ 110 w 290"/>
                    <a:gd name="T23" fmla="*/ 11 h 36"/>
                    <a:gd name="T24" fmla="*/ 91 w 290"/>
                    <a:gd name="T25" fmla="*/ 12 h 36"/>
                    <a:gd name="T26" fmla="*/ 73 w 290"/>
                    <a:gd name="T27" fmla="*/ 14 h 36"/>
                    <a:gd name="T28" fmla="*/ 56 w 290"/>
                    <a:gd name="T29" fmla="*/ 15 h 36"/>
                    <a:gd name="T30" fmla="*/ 37 w 290"/>
                    <a:gd name="T31" fmla="*/ 18 h 36"/>
                    <a:gd name="T32" fmla="*/ 18 w 290"/>
                    <a:gd name="T33" fmla="*/ 20 h 36"/>
                    <a:gd name="T34" fmla="*/ 0 w 290"/>
                    <a:gd name="T35" fmla="*/ 23 h 36"/>
                    <a:gd name="T36" fmla="*/ 2 w 290"/>
                    <a:gd name="T37" fmla="*/ 36 h 36"/>
                    <a:gd name="T38" fmla="*/ 21 w 290"/>
                    <a:gd name="T39" fmla="*/ 33 h 36"/>
                    <a:gd name="T40" fmla="*/ 39 w 290"/>
                    <a:gd name="T41" fmla="*/ 31 h 36"/>
                    <a:gd name="T42" fmla="*/ 58 w 290"/>
                    <a:gd name="T43" fmla="*/ 27 h 36"/>
                    <a:gd name="T44" fmla="*/ 75 w 290"/>
                    <a:gd name="T45" fmla="*/ 26 h 36"/>
                    <a:gd name="T46" fmla="*/ 93 w 290"/>
                    <a:gd name="T47" fmla="*/ 24 h 36"/>
                    <a:gd name="T48" fmla="*/ 110 w 290"/>
                    <a:gd name="T49" fmla="*/ 23 h 36"/>
                    <a:gd name="T50" fmla="*/ 127 w 290"/>
                    <a:gd name="T51" fmla="*/ 22 h 36"/>
                    <a:gd name="T52" fmla="*/ 145 w 290"/>
                    <a:gd name="T53" fmla="*/ 21 h 36"/>
                    <a:gd name="T54" fmla="*/ 162 w 290"/>
                    <a:gd name="T55" fmla="*/ 20 h 36"/>
                    <a:gd name="T56" fmla="*/ 179 w 290"/>
                    <a:gd name="T57" fmla="*/ 19 h 36"/>
                    <a:gd name="T58" fmla="*/ 196 w 290"/>
                    <a:gd name="T59" fmla="*/ 18 h 36"/>
                    <a:gd name="T60" fmla="*/ 214 w 290"/>
                    <a:gd name="T61" fmla="*/ 17 h 36"/>
                    <a:gd name="T62" fmla="*/ 231 w 290"/>
                    <a:gd name="T63" fmla="*/ 17 h 36"/>
                    <a:gd name="T64" fmla="*/ 249 w 290"/>
                    <a:gd name="T65" fmla="*/ 16 h 36"/>
                    <a:gd name="T66" fmla="*/ 267 w 290"/>
                    <a:gd name="T67" fmla="*/ 14 h 36"/>
                    <a:gd name="T68" fmla="*/ 284 w 290"/>
                    <a:gd name="T69" fmla="*/ 13 h 36"/>
                    <a:gd name="T70" fmla="*/ 277 w 290"/>
                    <a:gd name="T71" fmla="*/ 8 h 36"/>
                    <a:gd name="T72" fmla="*/ 284 w 290"/>
                    <a:gd name="T73" fmla="*/ 13 h 36"/>
                    <a:gd name="T74" fmla="*/ 289 w 290"/>
                    <a:gd name="T75" fmla="*/ 11 h 36"/>
                    <a:gd name="T76" fmla="*/ 290 w 290"/>
                    <a:gd name="T77" fmla="*/ 6 h 36"/>
                    <a:gd name="T78" fmla="*/ 288 w 290"/>
                    <a:gd name="T79" fmla="*/ 1 h 36"/>
                    <a:gd name="T80" fmla="*/ 282 w 290"/>
                    <a:gd name="T81" fmla="*/ 0 h 36"/>
                    <a:gd name="T82" fmla="*/ 290 w 290"/>
                    <a:gd name="T83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90" h="36">
                      <a:moveTo>
                        <a:pt x="290" y="6"/>
                      </a:moveTo>
                      <a:lnTo>
                        <a:pt x="282" y="0"/>
                      </a:lnTo>
                      <a:lnTo>
                        <a:pt x="265" y="1"/>
                      </a:lnTo>
                      <a:lnTo>
                        <a:pt x="247" y="4"/>
                      </a:lnTo>
                      <a:lnTo>
                        <a:pt x="231" y="5"/>
                      </a:lnTo>
                      <a:lnTo>
                        <a:pt x="214" y="5"/>
                      </a:lnTo>
                      <a:lnTo>
                        <a:pt x="196" y="6"/>
                      </a:lnTo>
                      <a:lnTo>
                        <a:pt x="179" y="7"/>
                      </a:lnTo>
                      <a:lnTo>
                        <a:pt x="162" y="8"/>
                      </a:lnTo>
                      <a:lnTo>
                        <a:pt x="145" y="9"/>
                      </a:lnTo>
                      <a:lnTo>
                        <a:pt x="127" y="10"/>
                      </a:lnTo>
                      <a:lnTo>
                        <a:pt x="110" y="11"/>
                      </a:lnTo>
                      <a:lnTo>
                        <a:pt x="91" y="12"/>
                      </a:lnTo>
                      <a:lnTo>
                        <a:pt x="73" y="14"/>
                      </a:lnTo>
                      <a:lnTo>
                        <a:pt x="56" y="15"/>
                      </a:lnTo>
                      <a:lnTo>
                        <a:pt x="37" y="18"/>
                      </a:lnTo>
                      <a:lnTo>
                        <a:pt x="18" y="20"/>
                      </a:lnTo>
                      <a:lnTo>
                        <a:pt x="0" y="23"/>
                      </a:lnTo>
                      <a:lnTo>
                        <a:pt x="2" y="36"/>
                      </a:lnTo>
                      <a:lnTo>
                        <a:pt x="21" y="33"/>
                      </a:lnTo>
                      <a:lnTo>
                        <a:pt x="39" y="31"/>
                      </a:lnTo>
                      <a:lnTo>
                        <a:pt x="58" y="27"/>
                      </a:lnTo>
                      <a:lnTo>
                        <a:pt x="75" y="26"/>
                      </a:lnTo>
                      <a:lnTo>
                        <a:pt x="93" y="24"/>
                      </a:lnTo>
                      <a:lnTo>
                        <a:pt x="110" y="23"/>
                      </a:lnTo>
                      <a:lnTo>
                        <a:pt x="127" y="22"/>
                      </a:lnTo>
                      <a:lnTo>
                        <a:pt x="145" y="21"/>
                      </a:lnTo>
                      <a:lnTo>
                        <a:pt x="162" y="20"/>
                      </a:lnTo>
                      <a:lnTo>
                        <a:pt x="179" y="19"/>
                      </a:lnTo>
                      <a:lnTo>
                        <a:pt x="196" y="18"/>
                      </a:lnTo>
                      <a:lnTo>
                        <a:pt x="214" y="17"/>
                      </a:lnTo>
                      <a:lnTo>
                        <a:pt x="231" y="17"/>
                      </a:lnTo>
                      <a:lnTo>
                        <a:pt x="249" y="16"/>
                      </a:lnTo>
                      <a:lnTo>
                        <a:pt x="267" y="14"/>
                      </a:lnTo>
                      <a:lnTo>
                        <a:pt x="284" y="13"/>
                      </a:lnTo>
                      <a:lnTo>
                        <a:pt x="277" y="8"/>
                      </a:lnTo>
                      <a:lnTo>
                        <a:pt x="284" y="13"/>
                      </a:lnTo>
                      <a:lnTo>
                        <a:pt x="289" y="11"/>
                      </a:lnTo>
                      <a:lnTo>
                        <a:pt x="290" y="6"/>
                      </a:lnTo>
                      <a:lnTo>
                        <a:pt x="288" y="1"/>
                      </a:lnTo>
                      <a:lnTo>
                        <a:pt x="282" y="0"/>
                      </a:lnTo>
                      <a:lnTo>
                        <a:pt x="29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69" name="Freeform 1585"/>
                <p:cNvSpPr>
                  <a:spLocks/>
                </p:cNvSpPr>
                <p:nvPr/>
              </p:nvSpPr>
              <p:spPr bwMode="auto">
                <a:xfrm>
                  <a:off x="490" y="1987"/>
                  <a:ext cx="4" cy="58"/>
                </a:xfrm>
                <a:custGeom>
                  <a:avLst/>
                  <a:gdLst>
                    <a:gd name="T0" fmla="*/ 5 w 24"/>
                    <a:gd name="T1" fmla="*/ 393 h 405"/>
                    <a:gd name="T2" fmla="*/ 12 w 24"/>
                    <a:gd name="T3" fmla="*/ 399 h 405"/>
                    <a:gd name="T4" fmla="*/ 12 w 24"/>
                    <a:gd name="T5" fmla="*/ 374 h 405"/>
                    <a:gd name="T6" fmla="*/ 13 w 24"/>
                    <a:gd name="T7" fmla="*/ 349 h 405"/>
                    <a:gd name="T8" fmla="*/ 15 w 24"/>
                    <a:gd name="T9" fmla="*/ 324 h 405"/>
                    <a:gd name="T10" fmla="*/ 16 w 24"/>
                    <a:gd name="T11" fmla="*/ 301 h 405"/>
                    <a:gd name="T12" fmla="*/ 18 w 24"/>
                    <a:gd name="T13" fmla="*/ 276 h 405"/>
                    <a:gd name="T14" fmla="*/ 19 w 24"/>
                    <a:gd name="T15" fmla="*/ 251 h 405"/>
                    <a:gd name="T16" fmla="*/ 21 w 24"/>
                    <a:gd name="T17" fmla="*/ 226 h 405"/>
                    <a:gd name="T18" fmla="*/ 22 w 24"/>
                    <a:gd name="T19" fmla="*/ 201 h 405"/>
                    <a:gd name="T20" fmla="*/ 23 w 24"/>
                    <a:gd name="T21" fmla="*/ 177 h 405"/>
                    <a:gd name="T22" fmla="*/ 24 w 24"/>
                    <a:gd name="T23" fmla="*/ 152 h 405"/>
                    <a:gd name="T24" fmla="*/ 24 w 24"/>
                    <a:gd name="T25" fmla="*/ 127 h 405"/>
                    <a:gd name="T26" fmla="*/ 24 w 24"/>
                    <a:gd name="T27" fmla="*/ 102 h 405"/>
                    <a:gd name="T28" fmla="*/ 24 w 24"/>
                    <a:gd name="T29" fmla="*/ 76 h 405"/>
                    <a:gd name="T30" fmla="*/ 22 w 24"/>
                    <a:gd name="T31" fmla="*/ 52 h 405"/>
                    <a:gd name="T32" fmla="*/ 21 w 24"/>
                    <a:gd name="T33" fmla="*/ 27 h 405"/>
                    <a:gd name="T34" fmla="*/ 18 w 24"/>
                    <a:gd name="T35" fmla="*/ 0 h 405"/>
                    <a:gd name="T36" fmla="*/ 5 w 24"/>
                    <a:gd name="T37" fmla="*/ 2 h 405"/>
                    <a:gd name="T38" fmla="*/ 8 w 24"/>
                    <a:gd name="T39" fmla="*/ 27 h 405"/>
                    <a:gd name="T40" fmla="*/ 9 w 24"/>
                    <a:gd name="T41" fmla="*/ 52 h 405"/>
                    <a:gd name="T42" fmla="*/ 11 w 24"/>
                    <a:gd name="T43" fmla="*/ 76 h 405"/>
                    <a:gd name="T44" fmla="*/ 11 w 24"/>
                    <a:gd name="T45" fmla="*/ 102 h 405"/>
                    <a:gd name="T46" fmla="*/ 11 w 24"/>
                    <a:gd name="T47" fmla="*/ 127 h 405"/>
                    <a:gd name="T48" fmla="*/ 11 w 24"/>
                    <a:gd name="T49" fmla="*/ 152 h 405"/>
                    <a:gd name="T50" fmla="*/ 10 w 24"/>
                    <a:gd name="T51" fmla="*/ 177 h 405"/>
                    <a:gd name="T52" fmla="*/ 9 w 24"/>
                    <a:gd name="T53" fmla="*/ 201 h 405"/>
                    <a:gd name="T54" fmla="*/ 8 w 24"/>
                    <a:gd name="T55" fmla="*/ 226 h 405"/>
                    <a:gd name="T56" fmla="*/ 6 w 24"/>
                    <a:gd name="T57" fmla="*/ 251 h 405"/>
                    <a:gd name="T58" fmla="*/ 5 w 24"/>
                    <a:gd name="T59" fmla="*/ 276 h 405"/>
                    <a:gd name="T60" fmla="*/ 3 w 24"/>
                    <a:gd name="T61" fmla="*/ 301 h 405"/>
                    <a:gd name="T62" fmla="*/ 2 w 24"/>
                    <a:gd name="T63" fmla="*/ 324 h 405"/>
                    <a:gd name="T64" fmla="*/ 1 w 24"/>
                    <a:gd name="T65" fmla="*/ 349 h 405"/>
                    <a:gd name="T66" fmla="*/ 0 w 24"/>
                    <a:gd name="T67" fmla="*/ 374 h 405"/>
                    <a:gd name="T68" fmla="*/ 0 w 24"/>
                    <a:gd name="T69" fmla="*/ 399 h 405"/>
                    <a:gd name="T70" fmla="*/ 7 w 24"/>
                    <a:gd name="T71" fmla="*/ 405 h 405"/>
                    <a:gd name="T72" fmla="*/ 0 w 24"/>
                    <a:gd name="T73" fmla="*/ 399 h 405"/>
                    <a:gd name="T74" fmla="*/ 2 w 24"/>
                    <a:gd name="T75" fmla="*/ 403 h 405"/>
                    <a:gd name="T76" fmla="*/ 6 w 24"/>
                    <a:gd name="T77" fmla="*/ 405 h 405"/>
                    <a:gd name="T78" fmla="*/ 10 w 24"/>
                    <a:gd name="T79" fmla="*/ 403 h 405"/>
                    <a:gd name="T80" fmla="*/ 12 w 24"/>
                    <a:gd name="T81" fmla="*/ 399 h 405"/>
                    <a:gd name="T82" fmla="*/ 5 w 24"/>
                    <a:gd name="T83" fmla="*/ 393 h 4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4" h="405">
                      <a:moveTo>
                        <a:pt x="5" y="393"/>
                      </a:moveTo>
                      <a:lnTo>
                        <a:pt x="12" y="399"/>
                      </a:lnTo>
                      <a:lnTo>
                        <a:pt x="12" y="374"/>
                      </a:lnTo>
                      <a:lnTo>
                        <a:pt x="13" y="349"/>
                      </a:lnTo>
                      <a:lnTo>
                        <a:pt x="15" y="324"/>
                      </a:lnTo>
                      <a:lnTo>
                        <a:pt x="16" y="301"/>
                      </a:lnTo>
                      <a:lnTo>
                        <a:pt x="18" y="276"/>
                      </a:lnTo>
                      <a:lnTo>
                        <a:pt x="19" y="251"/>
                      </a:lnTo>
                      <a:lnTo>
                        <a:pt x="21" y="226"/>
                      </a:lnTo>
                      <a:lnTo>
                        <a:pt x="22" y="201"/>
                      </a:lnTo>
                      <a:lnTo>
                        <a:pt x="23" y="177"/>
                      </a:lnTo>
                      <a:lnTo>
                        <a:pt x="24" y="152"/>
                      </a:lnTo>
                      <a:lnTo>
                        <a:pt x="24" y="127"/>
                      </a:lnTo>
                      <a:lnTo>
                        <a:pt x="24" y="102"/>
                      </a:lnTo>
                      <a:lnTo>
                        <a:pt x="24" y="76"/>
                      </a:lnTo>
                      <a:lnTo>
                        <a:pt x="22" y="52"/>
                      </a:lnTo>
                      <a:lnTo>
                        <a:pt x="21" y="27"/>
                      </a:lnTo>
                      <a:lnTo>
                        <a:pt x="18" y="0"/>
                      </a:lnTo>
                      <a:lnTo>
                        <a:pt x="5" y="2"/>
                      </a:lnTo>
                      <a:lnTo>
                        <a:pt x="8" y="27"/>
                      </a:lnTo>
                      <a:lnTo>
                        <a:pt x="9" y="52"/>
                      </a:lnTo>
                      <a:lnTo>
                        <a:pt x="11" y="76"/>
                      </a:lnTo>
                      <a:lnTo>
                        <a:pt x="11" y="102"/>
                      </a:lnTo>
                      <a:lnTo>
                        <a:pt x="11" y="127"/>
                      </a:lnTo>
                      <a:lnTo>
                        <a:pt x="11" y="152"/>
                      </a:lnTo>
                      <a:lnTo>
                        <a:pt x="10" y="177"/>
                      </a:lnTo>
                      <a:lnTo>
                        <a:pt x="9" y="201"/>
                      </a:lnTo>
                      <a:lnTo>
                        <a:pt x="8" y="226"/>
                      </a:lnTo>
                      <a:lnTo>
                        <a:pt x="6" y="251"/>
                      </a:lnTo>
                      <a:lnTo>
                        <a:pt x="5" y="276"/>
                      </a:lnTo>
                      <a:lnTo>
                        <a:pt x="3" y="301"/>
                      </a:lnTo>
                      <a:lnTo>
                        <a:pt x="2" y="324"/>
                      </a:lnTo>
                      <a:lnTo>
                        <a:pt x="1" y="349"/>
                      </a:lnTo>
                      <a:lnTo>
                        <a:pt x="0" y="374"/>
                      </a:lnTo>
                      <a:lnTo>
                        <a:pt x="0" y="399"/>
                      </a:lnTo>
                      <a:lnTo>
                        <a:pt x="7" y="405"/>
                      </a:lnTo>
                      <a:lnTo>
                        <a:pt x="0" y="399"/>
                      </a:lnTo>
                      <a:lnTo>
                        <a:pt x="2" y="403"/>
                      </a:lnTo>
                      <a:lnTo>
                        <a:pt x="6" y="405"/>
                      </a:lnTo>
                      <a:lnTo>
                        <a:pt x="10" y="403"/>
                      </a:lnTo>
                      <a:lnTo>
                        <a:pt x="12" y="399"/>
                      </a:lnTo>
                      <a:lnTo>
                        <a:pt x="5" y="3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70" name="Freeform 1586"/>
                <p:cNvSpPr>
                  <a:spLocks/>
                </p:cNvSpPr>
                <p:nvPr/>
              </p:nvSpPr>
              <p:spPr bwMode="auto">
                <a:xfrm>
                  <a:off x="491" y="2034"/>
                  <a:ext cx="41" cy="11"/>
                </a:xfrm>
                <a:custGeom>
                  <a:avLst/>
                  <a:gdLst>
                    <a:gd name="T0" fmla="*/ 278 w 290"/>
                    <a:gd name="T1" fmla="*/ 7 h 74"/>
                    <a:gd name="T2" fmla="*/ 283 w 290"/>
                    <a:gd name="T3" fmla="*/ 0 h 74"/>
                    <a:gd name="T4" fmla="*/ 265 w 290"/>
                    <a:gd name="T5" fmla="*/ 4 h 74"/>
                    <a:gd name="T6" fmla="*/ 248 w 290"/>
                    <a:gd name="T7" fmla="*/ 7 h 74"/>
                    <a:gd name="T8" fmla="*/ 230 w 290"/>
                    <a:gd name="T9" fmla="*/ 11 h 74"/>
                    <a:gd name="T10" fmla="*/ 212 w 290"/>
                    <a:gd name="T11" fmla="*/ 15 h 74"/>
                    <a:gd name="T12" fmla="*/ 195 w 290"/>
                    <a:gd name="T13" fmla="*/ 19 h 74"/>
                    <a:gd name="T14" fmla="*/ 177 w 290"/>
                    <a:gd name="T15" fmla="*/ 23 h 74"/>
                    <a:gd name="T16" fmla="*/ 160 w 290"/>
                    <a:gd name="T17" fmla="*/ 27 h 74"/>
                    <a:gd name="T18" fmla="*/ 142 w 290"/>
                    <a:gd name="T19" fmla="*/ 31 h 74"/>
                    <a:gd name="T20" fmla="*/ 123 w 290"/>
                    <a:gd name="T21" fmla="*/ 35 h 74"/>
                    <a:gd name="T22" fmla="*/ 106 w 290"/>
                    <a:gd name="T23" fmla="*/ 38 h 74"/>
                    <a:gd name="T24" fmla="*/ 88 w 290"/>
                    <a:gd name="T25" fmla="*/ 42 h 74"/>
                    <a:gd name="T26" fmla="*/ 71 w 290"/>
                    <a:gd name="T27" fmla="*/ 46 h 74"/>
                    <a:gd name="T28" fmla="*/ 53 w 290"/>
                    <a:gd name="T29" fmla="*/ 51 h 74"/>
                    <a:gd name="T30" fmla="*/ 35 w 290"/>
                    <a:gd name="T31" fmla="*/ 54 h 74"/>
                    <a:gd name="T32" fmla="*/ 18 w 290"/>
                    <a:gd name="T33" fmla="*/ 58 h 74"/>
                    <a:gd name="T34" fmla="*/ 0 w 290"/>
                    <a:gd name="T35" fmla="*/ 62 h 74"/>
                    <a:gd name="T36" fmla="*/ 2 w 290"/>
                    <a:gd name="T37" fmla="*/ 74 h 74"/>
                    <a:gd name="T38" fmla="*/ 20 w 290"/>
                    <a:gd name="T39" fmla="*/ 70 h 74"/>
                    <a:gd name="T40" fmla="*/ 37 w 290"/>
                    <a:gd name="T41" fmla="*/ 66 h 74"/>
                    <a:gd name="T42" fmla="*/ 55 w 290"/>
                    <a:gd name="T43" fmla="*/ 63 h 74"/>
                    <a:gd name="T44" fmla="*/ 73 w 290"/>
                    <a:gd name="T45" fmla="*/ 59 h 74"/>
                    <a:gd name="T46" fmla="*/ 90 w 290"/>
                    <a:gd name="T47" fmla="*/ 55 h 74"/>
                    <a:gd name="T48" fmla="*/ 108 w 290"/>
                    <a:gd name="T49" fmla="*/ 51 h 74"/>
                    <a:gd name="T50" fmla="*/ 125 w 290"/>
                    <a:gd name="T51" fmla="*/ 47 h 74"/>
                    <a:gd name="T52" fmla="*/ 144 w 290"/>
                    <a:gd name="T53" fmla="*/ 43 h 74"/>
                    <a:gd name="T54" fmla="*/ 162 w 290"/>
                    <a:gd name="T55" fmla="*/ 39 h 74"/>
                    <a:gd name="T56" fmla="*/ 179 w 290"/>
                    <a:gd name="T57" fmla="*/ 35 h 74"/>
                    <a:gd name="T58" fmla="*/ 197 w 290"/>
                    <a:gd name="T59" fmla="*/ 32 h 74"/>
                    <a:gd name="T60" fmla="*/ 214 w 290"/>
                    <a:gd name="T61" fmla="*/ 28 h 74"/>
                    <a:gd name="T62" fmla="*/ 232 w 290"/>
                    <a:gd name="T63" fmla="*/ 24 h 74"/>
                    <a:gd name="T64" fmla="*/ 250 w 290"/>
                    <a:gd name="T65" fmla="*/ 19 h 74"/>
                    <a:gd name="T66" fmla="*/ 267 w 290"/>
                    <a:gd name="T67" fmla="*/ 16 h 74"/>
                    <a:gd name="T68" fmla="*/ 285 w 290"/>
                    <a:gd name="T69" fmla="*/ 12 h 74"/>
                    <a:gd name="T70" fmla="*/ 290 w 290"/>
                    <a:gd name="T71" fmla="*/ 5 h 74"/>
                    <a:gd name="T72" fmla="*/ 285 w 290"/>
                    <a:gd name="T73" fmla="*/ 12 h 74"/>
                    <a:gd name="T74" fmla="*/ 289 w 290"/>
                    <a:gd name="T75" fmla="*/ 10 h 74"/>
                    <a:gd name="T76" fmla="*/ 290 w 290"/>
                    <a:gd name="T77" fmla="*/ 5 h 74"/>
                    <a:gd name="T78" fmla="*/ 288 w 290"/>
                    <a:gd name="T79" fmla="*/ 1 h 74"/>
                    <a:gd name="T80" fmla="*/ 283 w 290"/>
                    <a:gd name="T81" fmla="*/ 0 h 74"/>
                    <a:gd name="T82" fmla="*/ 278 w 290"/>
                    <a:gd name="T83" fmla="*/ 7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90" h="74">
                      <a:moveTo>
                        <a:pt x="278" y="7"/>
                      </a:moveTo>
                      <a:lnTo>
                        <a:pt x="283" y="0"/>
                      </a:lnTo>
                      <a:lnTo>
                        <a:pt x="265" y="4"/>
                      </a:lnTo>
                      <a:lnTo>
                        <a:pt x="248" y="7"/>
                      </a:lnTo>
                      <a:lnTo>
                        <a:pt x="230" y="11"/>
                      </a:lnTo>
                      <a:lnTo>
                        <a:pt x="212" y="15"/>
                      </a:lnTo>
                      <a:lnTo>
                        <a:pt x="195" y="19"/>
                      </a:lnTo>
                      <a:lnTo>
                        <a:pt x="177" y="23"/>
                      </a:lnTo>
                      <a:lnTo>
                        <a:pt x="160" y="27"/>
                      </a:lnTo>
                      <a:lnTo>
                        <a:pt x="142" y="31"/>
                      </a:lnTo>
                      <a:lnTo>
                        <a:pt x="123" y="35"/>
                      </a:lnTo>
                      <a:lnTo>
                        <a:pt x="106" y="38"/>
                      </a:lnTo>
                      <a:lnTo>
                        <a:pt x="88" y="42"/>
                      </a:lnTo>
                      <a:lnTo>
                        <a:pt x="71" y="46"/>
                      </a:lnTo>
                      <a:lnTo>
                        <a:pt x="53" y="51"/>
                      </a:lnTo>
                      <a:lnTo>
                        <a:pt x="35" y="54"/>
                      </a:lnTo>
                      <a:lnTo>
                        <a:pt x="18" y="58"/>
                      </a:lnTo>
                      <a:lnTo>
                        <a:pt x="0" y="62"/>
                      </a:lnTo>
                      <a:lnTo>
                        <a:pt x="2" y="74"/>
                      </a:lnTo>
                      <a:lnTo>
                        <a:pt x="20" y="70"/>
                      </a:lnTo>
                      <a:lnTo>
                        <a:pt x="37" y="66"/>
                      </a:lnTo>
                      <a:lnTo>
                        <a:pt x="55" y="63"/>
                      </a:lnTo>
                      <a:lnTo>
                        <a:pt x="73" y="59"/>
                      </a:lnTo>
                      <a:lnTo>
                        <a:pt x="90" y="55"/>
                      </a:lnTo>
                      <a:lnTo>
                        <a:pt x="108" y="51"/>
                      </a:lnTo>
                      <a:lnTo>
                        <a:pt x="125" y="47"/>
                      </a:lnTo>
                      <a:lnTo>
                        <a:pt x="144" y="43"/>
                      </a:lnTo>
                      <a:lnTo>
                        <a:pt x="162" y="39"/>
                      </a:lnTo>
                      <a:lnTo>
                        <a:pt x="179" y="35"/>
                      </a:lnTo>
                      <a:lnTo>
                        <a:pt x="197" y="32"/>
                      </a:lnTo>
                      <a:lnTo>
                        <a:pt x="214" y="28"/>
                      </a:lnTo>
                      <a:lnTo>
                        <a:pt x="232" y="24"/>
                      </a:lnTo>
                      <a:lnTo>
                        <a:pt x="250" y="19"/>
                      </a:lnTo>
                      <a:lnTo>
                        <a:pt x="267" y="16"/>
                      </a:lnTo>
                      <a:lnTo>
                        <a:pt x="285" y="12"/>
                      </a:lnTo>
                      <a:lnTo>
                        <a:pt x="290" y="5"/>
                      </a:lnTo>
                      <a:lnTo>
                        <a:pt x="285" y="12"/>
                      </a:lnTo>
                      <a:lnTo>
                        <a:pt x="289" y="10"/>
                      </a:lnTo>
                      <a:lnTo>
                        <a:pt x="290" y="5"/>
                      </a:lnTo>
                      <a:lnTo>
                        <a:pt x="288" y="1"/>
                      </a:lnTo>
                      <a:lnTo>
                        <a:pt x="283" y="0"/>
                      </a:lnTo>
                      <a:lnTo>
                        <a:pt x="278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71" name="Freeform 1587"/>
                <p:cNvSpPr>
                  <a:spLocks/>
                </p:cNvSpPr>
                <p:nvPr/>
              </p:nvSpPr>
              <p:spPr bwMode="auto">
                <a:xfrm>
                  <a:off x="523" y="1992"/>
                  <a:ext cx="9" cy="43"/>
                </a:xfrm>
                <a:custGeom>
                  <a:avLst/>
                  <a:gdLst>
                    <a:gd name="T0" fmla="*/ 5 w 63"/>
                    <a:gd name="T1" fmla="*/ 0 h 304"/>
                    <a:gd name="T2" fmla="*/ 0 w 63"/>
                    <a:gd name="T3" fmla="*/ 7 h 304"/>
                    <a:gd name="T4" fmla="*/ 3 w 63"/>
                    <a:gd name="T5" fmla="*/ 26 h 304"/>
                    <a:gd name="T6" fmla="*/ 6 w 63"/>
                    <a:gd name="T7" fmla="*/ 45 h 304"/>
                    <a:gd name="T8" fmla="*/ 9 w 63"/>
                    <a:gd name="T9" fmla="*/ 63 h 304"/>
                    <a:gd name="T10" fmla="*/ 12 w 63"/>
                    <a:gd name="T11" fmla="*/ 82 h 304"/>
                    <a:gd name="T12" fmla="*/ 15 w 63"/>
                    <a:gd name="T13" fmla="*/ 101 h 304"/>
                    <a:gd name="T14" fmla="*/ 19 w 63"/>
                    <a:gd name="T15" fmla="*/ 119 h 304"/>
                    <a:gd name="T16" fmla="*/ 22 w 63"/>
                    <a:gd name="T17" fmla="*/ 138 h 304"/>
                    <a:gd name="T18" fmla="*/ 25 w 63"/>
                    <a:gd name="T19" fmla="*/ 156 h 304"/>
                    <a:gd name="T20" fmla="*/ 28 w 63"/>
                    <a:gd name="T21" fmla="*/ 174 h 304"/>
                    <a:gd name="T22" fmla="*/ 31 w 63"/>
                    <a:gd name="T23" fmla="*/ 193 h 304"/>
                    <a:gd name="T24" fmla="*/ 34 w 63"/>
                    <a:gd name="T25" fmla="*/ 212 h 304"/>
                    <a:gd name="T26" fmla="*/ 37 w 63"/>
                    <a:gd name="T27" fmla="*/ 230 h 304"/>
                    <a:gd name="T28" fmla="*/ 41 w 63"/>
                    <a:gd name="T29" fmla="*/ 249 h 304"/>
                    <a:gd name="T30" fmla="*/ 44 w 63"/>
                    <a:gd name="T31" fmla="*/ 267 h 304"/>
                    <a:gd name="T32" fmla="*/ 47 w 63"/>
                    <a:gd name="T33" fmla="*/ 285 h 304"/>
                    <a:gd name="T34" fmla="*/ 51 w 63"/>
                    <a:gd name="T35" fmla="*/ 304 h 304"/>
                    <a:gd name="T36" fmla="*/ 63 w 63"/>
                    <a:gd name="T37" fmla="*/ 302 h 304"/>
                    <a:gd name="T38" fmla="*/ 60 w 63"/>
                    <a:gd name="T39" fmla="*/ 283 h 304"/>
                    <a:gd name="T40" fmla="*/ 57 w 63"/>
                    <a:gd name="T41" fmla="*/ 265 h 304"/>
                    <a:gd name="T42" fmla="*/ 54 w 63"/>
                    <a:gd name="T43" fmla="*/ 247 h 304"/>
                    <a:gd name="T44" fmla="*/ 50 w 63"/>
                    <a:gd name="T45" fmla="*/ 228 h 304"/>
                    <a:gd name="T46" fmla="*/ 46 w 63"/>
                    <a:gd name="T47" fmla="*/ 210 h 304"/>
                    <a:gd name="T48" fmla="*/ 43 w 63"/>
                    <a:gd name="T49" fmla="*/ 191 h 304"/>
                    <a:gd name="T50" fmla="*/ 40 w 63"/>
                    <a:gd name="T51" fmla="*/ 172 h 304"/>
                    <a:gd name="T52" fmla="*/ 37 w 63"/>
                    <a:gd name="T53" fmla="*/ 153 h 304"/>
                    <a:gd name="T54" fmla="*/ 34 w 63"/>
                    <a:gd name="T55" fmla="*/ 136 h 304"/>
                    <a:gd name="T56" fmla="*/ 31 w 63"/>
                    <a:gd name="T57" fmla="*/ 117 h 304"/>
                    <a:gd name="T58" fmla="*/ 28 w 63"/>
                    <a:gd name="T59" fmla="*/ 98 h 304"/>
                    <a:gd name="T60" fmla="*/ 25 w 63"/>
                    <a:gd name="T61" fmla="*/ 80 h 304"/>
                    <a:gd name="T62" fmla="*/ 22 w 63"/>
                    <a:gd name="T63" fmla="*/ 61 h 304"/>
                    <a:gd name="T64" fmla="*/ 19 w 63"/>
                    <a:gd name="T65" fmla="*/ 42 h 304"/>
                    <a:gd name="T66" fmla="*/ 15 w 63"/>
                    <a:gd name="T67" fmla="*/ 24 h 304"/>
                    <a:gd name="T68" fmla="*/ 12 w 63"/>
                    <a:gd name="T69" fmla="*/ 5 h 304"/>
                    <a:gd name="T70" fmla="*/ 7 w 63"/>
                    <a:gd name="T71" fmla="*/ 12 h 304"/>
                    <a:gd name="T72" fmla="*/ 12 w 63"/>
                    <a:gd name="T73" fmla="*/ 5 h 304"/>
                    <a:gd name="T74" fmla="*/ 10 w 63"/>
                    <a:gd name="T75" fmla="*/ 1 h 304"/>
                    <a:gd name="T76" fmla="*/ 5 w 63"/>
                    <a:gd name="T77" fmla="*/ 0 h 304"/>
                    <a:gd name="T78" fmla="*/ 1 w 63"/>
                    <a:gd name="T79" fmla="*/ 2 h 304"/>
                    <a:gd name="T80" fmla="*/ 0 w 63"/>
                    <a:gd name="T81" fmla="*/ 7 h 304"/>
                    <a:gd name="T82" fmla="*/ 5 w 63"/>
                    <a:gd name="T83" fmla="*/ 0 h 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3" h="304">
                      <a:moveTo>
                        <a:pt x="5" y="0"/>
                      </a:moveTo>
                      <a:lnTo>
                        <a:pt x="0" y="7"/>
                      </a:lnTo>
                      <a:lnTo>
                        <a:pt x="3" y="26"/>
                      </a:lnTo>
                      <a:lnTo>
                        <a:pt x="6" y="45"/>
                      </a:lnTo>
                      <a:lnTo>
                        <a:pt x="9" y="63"/>
                      </a:lnTo>
                      <a:lnTo>
                        <a:pt x="12" y="82"/>
                      </a:lnTo>
                      <a:lnTo>
                        <a:pt x="15" y="101"/>
                      </a:lnTo>
                      <a:lnTo>
                        <a:pt x="19" y="119"/>
                      </a:lnTo>
                      <a:lnTo>
                        <a:pt x="22" y="138"/>
                      </a:lnTo>
                      <a:lnTo>
                        <a:pt x="25" y="156"/>
                      </a:lnTo>
                      <a:lnTo>
                        <a:pt x="28" y="174"/>
                      </a:lnTo>
                      <a:lnTo>
                        <a:pt x="31" y="193"/>
                      </a:lnTo>
                      <a:lnTo>
                        <a:pt x="34" y="212"/>
                      </a:lnTo>
                      <a:lnTo>
                        <a:pt x="37" y="230"/>
                      </a:lnTo>
                      <a:lnTo>
                        <a:pt x="41" y="249"/>
                      </a:lnTo>
                      <a:lnTo>
                        <a:pt x="44" y="267"/>
                      </a:lnTo>
                      <a:lnTo>
                        <a:pt x="47" y="285"/>
                      </a:lnTo>
                      <a:lnTo>
                        <a:pt x="51" y="304"/>
                      </a:lnTo>
                      <a:lnTo>
                        <a:pt x="63" y="302"/>
                      </a:lnTo>
                      <a:lnTo>
                        <a:pt x="60" y="283"/>
                      </a:lnTo>
                      <a:lnTo>
                        <a:pt x="57" y="265"/>
                      </a:lnTo>
                      <a:lnTo>
                        <a:pt x="54" y="247"/>
                      </a:lnTo>
                      <a:lnTo>
                        <a:pt x="50" y="228"/>
                      </a:lnTo>
                      <a:lnTo>
                        <a:pt x="46" y="210"/>
                      </a:lnTo>
                      <a:lnTo>
                        <a:pt x="43" y="191"/>
                      </a:lnTo>
                      <a:lnTo>
                        <a:pt x="40" y="172"/>
                      </a:lnTo>
                      <a:lnTo>
                        <a:pt x="37" y="153"/>
                      </a:lnTo>
                      <a:lnTo>
                        <a:pt x="34" y="136"/>
                      </a:lnTo>
                      <a:lnTo>
                        <a:pt x="31" y="117"/>
                      </a:lnTo>
                      <a:lnTo>
                        <a:pt x="28" y="98"/>
                      </a:lnTo>
                      <a:lnTo>
                        <a:pt x="25" y="80"/>
                      </a:lnTo>
                      <a:lnTo>
                        <a:pt x="22" y="61"/>
                      </a:lnTo>
                      <a:lnTo>
                        <a:pt x="19" y="42"/>
                      </a:lnTo>
                      <a:lnTo>
                        <a:pt x="15" y="24"/>
                      </a:lnTo>
                      <a:lnTo>
                        <a:pt x="12" y="5"/>
                      </a:lnTo>
                      <a:lnTo>
                        <a:pt x="7" y="12"/>
                      </a:lnTo>
                      <a:lnTo>
                        <a:pt x="12" y="5"/>
                      </a:lnTo>
                      <a:lnTo>
                        <a:pt x="10" y="1"/>
                      </a:lnTo>
                      <a:lnTo>
                        <a:pt x="5" y="0"/>
                      </a:lnTo>
                      <a:lnTo>
                        <a:pt x="1" y="2"/>
                      </a:lnTo>
                      <a:lnTo>
                        <a:pt x="0" y="7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72" name="Freeform 1588"/>
                <p:cNvSpPr>
                  <a:spLocks/>
                </p:cNvSpPr>
                <p:nvPr/>
              </p:nvSpPr>
              <p:spPr bwMode="auto">
                <a:xfrm>
                  <a:off x="524" y="1977"/>
                  <a:ext cx="76" cy="17"/>
                </a:xfrm>
                <a:custGeom>
                  <a:avLst/>
                  <a:gdLst>
                    <a:gd name="T0" fmla="*/ 533 w 533"/>
                    <a:gd name="T1" fmla="*/ 6 h 115"/>
                    <a:gd name="T2" fmla="*/ 527 w 533"/>
                    <a:gd name="T3" fmla="*/ 0 h 115"/>
                    <a:gd name="T4" fmla="*/ 489 w 533"/>
                    <a:gd name="T5" fmla="*/ 1 h 115"/>
                    <a:gd name="T6" fmla="*/ 451 w 533"/>
                    <a:gd name="T7" fmla="*/ 3 h 115"/>
                    <a:gd name="T8" fmla="*/ 415 w 533"/>
                    <a:gd name="T9" fmla="*/ 6 h 115"/>
                    <a:gd name="T10" fmla="*/ 380 w 533"/>
                    <a:gd name="T11" fmla="*/ 12 h 115"/>
                    <a:gd name="T12" fmla="*/ 347 w 533"/>
                    <a:gd name="T13" fmla="*/ 17 h 115"/>
                    <a:gd name="T14" fmla="*/ 314 w 533"/>
                    <a:gd name="T15" fmla="*/ 24 h 115"/>
                    <a:gd name="T16" fmla="*/ 282 w 533"/>
                    <a:gd name="T17" fmla="*/ 31 h 115"/>
                    <a:gd name="T18" fmla="*/ 251 w 533"/>
                    <a:gd name="T19" fmla="*/ 39 h 115"/>
                    <a:gd name="T20" fmla="*/ 218 w 533"/>
                    <a:gd name="T21" fmla="*/ 47 h 115"/>
                    <a:gd name="T22" fmla="*/ 187 w 533"/>
                    <a:gd name="T23" fmla="*/ 55 h 115"/>
                    <a:gd name="T24" fmla="*/ 156 w 533"/>
                    <a:gd name="T25" fmla="*/ 63 h 115"/>
                    <a:gd name="T26" fmla="*/ 125 w 533"/>
                    <a:gd name="T27" fmla="*/ 73 h 115"/>
                    <a:gd name="T28" fmla="*/ 95 w 533"/>
                    <a:gd name="T29" fmla="*/ 81 h 115"/>
                    <a:gd name="T30" fmla="*/ 64 w 533"/>
                    <a:gd name="T31" fmla="*/ 88 h 115"/>
                    <a:gd name="T32" fmla="*/ 32 w 533"/>
                    <a:gd name="T33" fmla="*/ 96 h 115"/>
                    <a:gd name="T34" fmla="*/ 0 w 533"/>
                    <a:gd name="T35" fmla="*/ 103 h 115"/>
                    <a:gd name="T36" fmla="*/ 2 w 533"/>
                    <a:gd name="T37" fmla="*/ 115 h 115"/>
                    <a:gd name="T38" fmla="*/ 34 w 533"/>
                    <a:gd name="T39" fmla="*/ 108 h 115"/>
                    <a:gd name="T40" fmla="*/ 66 w 533"/>
                    <a:gd name="T41" fmla="*/ 101 h 115"/>
                    <a:gd name="T42" fmla="*/ 97 w 533"/>
                    <a:gd name="T43" fmla="*/ 94 h 115"/>
                    <a:gd name="T44" fmla="*/ 129 w 533"/>
                    <a:gd name="T45" fmla="*/ 85 h 115"/>
                    <a:gd name="T46" fmla="*/ 160 w 533"/>
                    <a:gd name="T47" fmla="*/ 76 h 115"/>
                    <a:gd name="T48" fmla="*/ 192 w 533"/>
                    <a:gd name="T49" fmla="*/ 68 h 115"/>
                    <a:gd name="T50" fmla="*/ 223 w 533"/>
                    <a:gd name="T51" fmla="*/ 59 h 115"/>
                    <a:gd name="T52" fmla="*/ 253 w 533"/>
                    <a:gd name="T53" fmla="*/ 51 h 115"/>
                    <a:gd name="T54" fmla="*/ 284 w 533"/>
                    <a:gd name="T55" fmla="*/ 44 h 115"/>
                    <a:gd name="T56" fmla="*/ 316 w 533"/>
                    <a:gd name="T57" fmla="*/ 36 h 115"/>
                    <a:gd name="T58" fmla="*/ 349 w 533"/>
                    <a:gd name="T59" fmla="*/ 29 h 115"/>
                    <a:gd name="T60" fmla="*/ 382 w 533"/>
                    <a:gd name="T61" fmla="*/ 24 h 115"/>
                    <a:gd name="T62" fmla="*/ 417 w 533"/>
                    <a:gd name="T63" fmla="*/ 19 h 115"/>
                    <a:gd name="T64" fmla="*/ 451 w 533"/>
                    <a:gd name="T65" fmla="*/ 16 h 115"/>
                    <a:gd name="T66" fmla="*/ 489 w 533"/>
                    <a:gd name="T67" fmla="*/ 14 h 115"/>
                    <a:gd name="T68" fmla="*/ 527 w 533"/>
                    <a:gd name="T69" fmla="*/ 13 h 115"/>
                    <a:gd name="T70" fmla="*/ 521 w 533"/>
                    <a:gd name="T71" fmla="*/ 6 h 115"/>
                    <a:gd name="T72" fmla="*/ 527 w 533"/>
                    <a:gd name="T73" fmla="*/ 13 h 115"/>
                    <a:gd name="T74" fmla="*/ 532 w 533"/>
                    <a:gd name="T75" fmla="*/ 11 h 115"/>
                    <a:gd name="T76" fmla="*/ 533 w 533"/>
                    <a:gd name="T77" fmla="*/ 6 h 115"/>
                    <a:gd name="T78" fmla="*/ 532 w 533"/>
                    <a:gd name="T79" fmla="*/ 2 h 115"/>
                    <a:gd name="T80" fmla="*/ 527 w 533"/>
                    <a:gd name="T81" fmla="*/ 0 h 115"/>
                    <a:gd name="T82" fmla="*/ 533 w 533"/>
                    <a:gd name="T83" fmla="*/ 6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33" h="115">
                      <a:moveTo>
                        <a:pt x="533" y="6"/>
                      </a:moveTo>
                      <a:lnTo>
                        <a:pt x="527" y="0"/>
                      </a:lnTo>
                      <a:lnTo>
                        <a:pt x="489" y="1"/>
                      </a:lnTo>
                      <a:lnTo>
                        <a:pt x="451" y="3"/>
                      </a:lnTo>
                      <a:lnTo>
                        <a:pt x="415" y="6"/>
                      </a:lnTo>
                      <a:lnTo>
                        <a:pt x="380" y="12"/>
                      </a:lnTo>
                      <a:lnTo>
                        <a:pt x="347" y="17"/>
                      </a:lnTo>
                      <a:lnTo>
                        <a:pt x="314" y="24"/>
                      </a:lnTo>
                      <a:lnTo>
                        <a:pt x="282" y="31"/>
                      </a:lnTo>
                      <a:lnTo>
                        <a:pt x="251" y="39"/>
                      </a:lnTo>
                      <a:lnTo>
                        <a:pt x="218" y="47"/>
                      </a:lnTo>
                      <a:lnTo>
                        <a:pt x="187" y="55"/>
                      </a:lnTo>
                      <a:lnTo>
                        <a:pt x="156" y="63"/>
                      </a:lnTo>
                      <a:lnTo>
                        <a:pt x="125" y="73"/>
                      </a:lnTo>
                      <a:lnTo>
                        <a:pt x="95" y="81"/>
                      </a:lnTo>
                      <a:lnTo>
                        <a:pt x="64" y="88"/>
                      </a:lnTo>
                      <a:lnTo>
                        <a:pt x="32" y="96"/>
                      </a:lnTo>
                      <a:lnTo>
                        <a:pt x="0" y="103"/>
                      </a:lnTo>
                      <a:lnTo>
                        <a:pt x="2" y="115"/>
                      </a:lnTo>
                      <a:lnTo>
                        <a:pt x="34" y="108"/>
                      </a:lnTo>
                      <a:lnTo>
                        <a:pt x="66" y="101"/>
                      </a:lnTo>
                      <a:lnTo>
                        <a:pt x="97" y="94"/>
                      </a:lnTo>
                      <a:lnTo>
                        <a:pt x="129" y="85"/>
                      </a:lnTo>
                      <a:lnTo>
                        <a:pt x="160" y="76"/>
                      </a:lnTo>
                      <a:lnTo>
                        <a:pt x="192" y="68"/>
                      </a:lnTo>
                      <a:lnTo>
                        <a:pt x="223" y="59"/>
                      </a:lnTo>
                      <a:lnTo>
                        <a:pt x="253" y="51"/>
                      </a:lnTo>
                      <a:lnTo>
                        <a:pt x="284" y="44"/>
                      </a:lnTo>
                      <a:lnTo>
                        <a:pt x="316" y="36"/>
                      </a:lnTo>
                      <a:lnTo>
                        <a:pt x="349" y="29"/>
                      </a:lnTo>
                      <a:lnTo>
                        <a:pt x="382" y="24"/>
                      </a:lnTo>
                      <a:lnTo>
                        <a:pt x="417" y="19"/>
                      </a:lnTo>
                      <a:lnTo>
                        <a:pt x="451" y="16"/>
                      </a:lnTo>
                      <a:lnTo>
                        <a:pt x="489" y="14"/>
                      </a:lnTo>
                      <a:lnTo>
                        <a:pt x="527" y="13"/>
                      </a:lnTo>
                      <a:lnTo>
                        <a:pt x="521" y="6"/>
                      </a:lnTo>
                      <a:lnTo>
                        <a:pt x="527" y="13"/>
                      </a:lnTo>
                      <a:lnTo>
                        <a:pt x="532" y="11"/>
                      </a:lnTo>
                      <a:lnTo>
                        <a:pt x="533" y="6"/>
                      </a:lnTo>
                      <a:lnTo>
                        <a:pt x="532" y="2"/>
                      </a:lnTo>
                      <a:lnTo>
                        <a:pt x="527" y="0"/>
                      </a:lnTo>
                      <a:lnTo>
                        <a:pt x="533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73" name="Freeform 1589"/>
                <p:cNvSpPr>
                  <a:spLocks/>
                </p:cNvSpPr>
                <p:nvPr/>
              </p:nvSpPr>
              <p:spPr bwMode="auto">
                <a:xfrm>
                  <a:off x="599" y="1978"/>
                  <a:ext cx="11" cy="42"/>
                </a:xfrm>
                <a:custGeom>
                  <a:avLst/>
                  <a:gdLst>
                    <a:gd name="T0" fmla="*/ 73 w 80"/>
                    <a:gd name="T1" fmla="*/ 280 h 292"/>
                    <a:gd name="T2" fmla="*/ 80 w 80"/>
                    <a:gd name="T3" fmla="*/ 285 h 292"/>
                    <a:gd name="T4" fmla="*/ 76 w 80"/>
                    <a:gd name="T5" fmla="*/ 266 h 292"/>
                    <a:gd name="T6" fmla="*/ 71 w 80"/>
                    <a:gd name="T7" fmla="*/ 248 h 292"/>
                    <a:gd name="T8" fmla="*/ 65 w 80"/>
                    <a:gd name="T9" fmla="*/ 230 h 292"/>
                    <a:gd name="T10" fmla="*/ 60 w 80"/>
                    <a:gd name="T11" fmla="*/ 212 h 292"/>
                    <a:gd name="T12" fmla="*/ 53 w 80"/>
                    <a:gd name="T13" fmla="*/ 194 h 292"/>
                    <a:gd name="T14" fmla="*/ 47 w 80"/>
                    <a:gd name="T15" fmla="*/ 176 h 292"/>
                    <a:gd name="T16" fmla="*/ 41 w 80"/>
                    <a:gd name="T17" fmla="*/ 158 h 292"/>
                    <a:gd name="T18" fmla="*/ 36 w 80"/>
                    <a:gd name="T19" fmla="*/ 139 h 292"/>
                    <a:gd name="T20" fmla="*/ 31 w 80"/>
                    <a:gd name="T21" fmla="*/ 122 h 292"/>
                    <a:gd name="T22" fmla="*/ 26 w 80"/>
                    <a:gd name="T23" fmla="*/ 105 h 292"/>
                    <a:gd name="T24" fmla="*/ 21 w 80"/>
                    <a:gd name="T25" fmla="*/ 87 h 292"/>
                    <a:gd name="T26" fmla="*/ 17 w 80"/>
                    <a:gd name="T27" fmla="*/ 69 h 292"/>
                    <a:gd name="T28" fmla="*/ 14 w 80"/>
                    <a:gd name="T29" fmla="*/ 51 h 292"/>
                    <a:gd name="T30" fmla="*/ 12 w 80"/>
                    <a:gd name="T31" fmla="*/ 35 h 292"/>
                    <a:gd name="T32" fmla="*/ 12 w 80"/>
                    <a:gd name="T33" fmla="*/ 18 h 292"/>
                    <a:gd name="T34" fmla="*/ 12 w 80"/>
                    <a:gd name="T35" fmla="*/ 0 h 292"/>
                    <a:gd name="T36" fmla="*/ 0 w 80"/>
                    <a:gd name="T37" fmla="*/ 0 h 292"/>
                    <a:gd name="T38" fmla="*/ 0 w 80"/>
                    <a:gd name="T39" fmla="*/ 18 h 292"/>
                    <a:gd name="T40" fmla="*/ 0 w 80"/>
                    <a:gd name="T41" fmla="*/ 35 h 292"/>
                    <a:gd name="T42" fmla="*/ 2 w 80"/>
                    <a:gd name="T43" fmla="*/ 53 h 292"/>
                    <a:gd name="T44" fmla="*/ 5 w 80"/>
                    <a:gd name="T45" fmla="*/ 71 h 292"/>
                    <a:gd name="T46" fmla="*/ 9 w 80"/>
                    <a:gd name="T47" fmla="*/ 89 h 292"/>
                    <a:gd name="T48" fmla="*/ 13 w 80"/>
                    <a:gd name="T49" fmla="*/ 107 h 292"/>
                    <a:gd name="T50" fmla="*/ 18 w 80"/>
                    <a:gd name="T51" fmla="*/ 126 h 292"/>
                    <a:gd name="T52" fmla="*/ 23 w 80"/>
                    <a:gd name="T53" fmla="*/ 144 h 292"/>
                    <a:gd name="T54" fmla="*/ 29 w 80"/>
                    <a:gd name="T55" fmla="*/ 162 h 292"/>
                    <a:gd name="T56" fmla="*/ 35 w 80"/>
                    <a:gd name="T57" fmla="*/ 180 h 292"/>
                    <a:gd name="T58" fmla="*/ 41 w 80"/>
                    <a:gd name="T59" fmla="*/ 199 h 292"/>
                    <a:gd name="T60" fmla="*/ 47 w 80"/>
                    <a:gd name="T61" fmla="*/ 216 h 292"/>
                    <a:gd name="T62" fmla="*/ 52 w 80"/>
                    <a:gd name="T63" fmla="*/ 234 h 292"/>
                    <a:gd name="T64" fmla="*/ 59 w 80"/>
                    <a:gd name="T65" fmla="*/ 253 h 292"/>
                    <a:gd name="T66" fmla="*/ 64 w 80"/>
                    <a:gd name="T67" fmla="*/ 270 h 292"/>
                    <a:gd name="T68" fmla="*/ 68 w 80"/>
                    <a:gd name="T69" fmla="*/ 287 h 292"/>
                    <a:gd name="T70" fmla="*/ 75 w 80"/>
                    <a:gd name="T71" fmla="*/ 292 h 292"/>
                    <a:gd name="T72" fmla="*/ 68 w 80"/>
                    <a:gd name="T73" fmla="*/ 287 h 292"/>
                    <a:gd name="T74" fmla="*/ 70 w 80"/>
                    <a:gd name="T75" fmla="*/ 291 h 292"/>
                    <a:gd name="T76" fmla="*/ 75 w 80"/>
                    <a:gd name="T77" fmla="*/ 292 h 292"/>
                    <a:gd name="T78" fmla="*/ 79 w 80"/>
                    <a:gd name="T79" fmla="*/ 290 h 292"/>
                    <a:gd name="T80" fmla="*/ 80 w 80"/>
                    <a:gd name="T81" fmla="*/ 285 h 292"/>
                    <a:gd name="T82" fmla="*/ 73 w 80"/>
                    <a:gd name="T83" fmla="*/ 280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80" h="292">
                      <a:moveTo>
                        <a:pt x="73" y="280"/>
                      </a:moveTo>
                      <a:lnTo>
                        <a:pt x="80" y="285"/>
                      </a:lnTo>
                      <a:lnTo>
                        <a:pt x="76" y="266"/>
                      </a:lnTo>
                      <a:lnTo>
                        <a:pt x="71" y="248"/>
                      </a:lnTo>
                      <a:lnTo>
                        <a:pt x="65" y="230"/>
                      </a:lnTo>
                      <a:lnTo>
                        <a:pt x="60" y="212"/>
                      </a:lnTo>
                      <a:lnTo>
                        <a:pt x="53" y="194"/>
                      </a:lnTo>
                      <a:lnTo>
                        <a:pt x="47" y="176"/>
                      </a:lnTo>
                      <a:lnTo>
                        <a:pt x="41" y="158"/>
                      </a:lnTo>
                      <a:lnTo>
                        <a:pt x="36" y="139"/>
                      </a:lnTo>
                      <a:lnTo>
                        <a:pt x="31" y="122"/>
                      </a:lnTo>
                      <a:lnTo>
                        <a:pt x="26" y="105"/>
                      </a:lnTo>
                      <a:lnTo>
                        <a:pt x="21" y="87"/>
                      </a:lnTo>
                      <a:lnTo>
                        <a:pt x="17" y="69"/>
                      </a:lnTo>
                      <a:lnTo>
                        <a:pt x="14" y="51"/>
                      </a:lnTo>
                      <a:lnTo>
                        <a:pt x="12" y="35"/>
                      </a:lnTo>
                      <a:lnTo>
                        <a:pt x="12" y="18"/>
                      </a:lnTo>
                      <a:lnTo>
                        <a:pt x="12" y="0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35"/>
                      </a:lnTo>
                      <a:lnTo>
                        <a:pt x="2" y="53"/>
                      </a:lnTo>
                      <a:lnTo>
                        <a:pt x="5" y="71"/>
                      </a:lnTo>
                      <a:lnTo>
                        <a:pt x="9" y="89"/>
                      </a:lnTo>
                      <a:lnTo>
                        <a:pt x="13" y="107"/>
                      </a:lnTo>
                      <a:lnTo>
                        <a:pt x="18" y="126"/>
                      </a:lnTo>
                      <a:lnTo>
                        <a:pt x="23" y="144"/>
                      </a:lnTo>
                      <a:lnTo>
                        <a:pt x="29" y="162"/>
                      </a:lnTo>
                      <a:lnTo>
                        <a:pt x="35" y="180"/>
                      </a:lnTo>
                      <a:lnTo>
                        <a:pt x="41" y="199"/>
                      </a:lnTo>
                      <a:lnTo>
                        <a:pt x="47" y="216"/>
                      </a:lnTo>
                      <a:lnTo>
                        <a:pt x="52" y="234"/>
                      </a:lnTo>
                      <a:lnTo>
                        <a:pt x="59" y="253"/>
                      </a:lnTo>
                      <a:lnTo>
                        <a:pt x="64" y="270"/>
                      </a:lnTo>
                      <a:lnTo>
                        <a:pt x="68" y="287"/>
                      </a:lnTo>
                      <a:lnTo>
                        <a:pt x="75" y="292"/>
                      </a:lnTo>
                      <a:lnTo>
                        <a:pt x="68" y="287"/>
                      </a:lnTo>
                      <a:lnTo>
                        <a:pt x="70" y="291"/>
                      </a:lnTo>
                      <a:lnTo>
                        <a:pt x="75" y="292"/>
                      </a:lnTo>
                      <a:lnTo>
                        <a:pt x="79" y="290"/>
                      </a:lnTo>
                      <a:lnTo>
                        <a:pt x="80" y="285"/>
                      </a:lnTo>
                      <a:lnTo>
                        <a:pt x="73" y="2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74" name="Freeform 1590"/>
                <p:cNvSpPr>
                  <a:spLocks/>
                </p:cNvSpPr>
                <p:nvPr/>
              </p:nvSpPr>
              <p:spPr bwMode="auto">
                <a:xfrm>
                  <a:off x="609" y="2003"/>
                  <a:ext cx="59" cy="17"/>
                </a:xfrm>
                <a:custGeom>
                  <a:avLst/>
                  <a:gdLst>
                    <a:gd name="T0" fmla="*/ 398 w 410"/>
                    <a:gd name="T1" fmla="*/ 8 h 115"/>
                    <a:gd name="T2" fmla="*/ 403 w 410"/>
                    <a:gd name="T3" fmla="*/ 0 h 115"/>
                    <a:gd name="T4" fmla="*/ 378 w 410"/>
                    <a:gd name="T5" fmla="*/ 6 h 115"/>
                    <a:gd name="T6" fmla="*/ 351 w 410"/>
                    <a:gd name="T7" fmla="*/ 12 h 115"/>
                    <a:gd name="T8" fmla="*/ 326 w 410"/>
                    <a:gd name="T9" fmla="*/ 20 h 115"/>
                    <a:gd name="T10" fmla="*/ 302 w 410"/>
                    <a:gd name="T11" fmla="*/ 26 h 115"/>
                    <a:gd name="T12" fmla="*/ 276 w 410"/>
                    <a:gd name="T13" fmla="*/ 32 h 115"/>
                    <a:gd name="T14" fmla="*/ 252 w 410"/>
                    <a:gd name="T15" fmla="*/ 38 h 115"/>
                    <a:gd name="T16" fmla="*/ 226 w 410"/>
                    <a:gd name="T17" fmla="*/ 44 h 115"/>
                    <a:gd name="T18" fmla="*/ 200 w 410"/>
                    <a:gd name="T19" fmla="*/ 51 h 115"/>
                    <a:gd name="T20" fmla="*/ 175 w 410"/>
                    <a:gd name="T21" fmla="*/ 58 h 115"/>
                    <a:gd name="T22" fmla="*/ 150 w 410"/>
                    <a:gd name="T23" fmla="*/ 64 h 115"/>
                    <a:gd name="T24" fmla="*/ 125 w 410"/>
                    <a:gd name="T25" fmla="*/ 70 h 115"/>
                    <a:gd name="T26" fmla="*/ 101 w 410"/>
                    <a:gd name="T27" fmla="*/ 77 h 115"/>
                    <a:gd name="T28" fmla="*/ 75 w 410"/>
                    <a:gd name="T29" fmla="*/ 83 h 115"/>
                    <a:gd name="T30" fmla="*/ 49 w 410"/>
                    <a:gd name="T31" fmla="*/ 90 h 115"/>
                    <a:gd name="T32" fmla="*/ 25 w 410"/>
                    <a:gd name="T33" fmla="*/ 96 h 115"/>
                    <a:gd name="T34" fmla="*/ 0 w 410"/>
                    <a:gd name="T35" fmla="*/ 103 h 115"/>
                    <a:gd name="T36" fmla="*/ 2 w 410"/>
                    <a:gd name="T37" fmla="*/ 115 h 115"/>
                    <a:gd name="T38" fmla="*/ 27 w 410"/>
                    <a:gd name="T39" fmla="*/ 109 h 115"/>
                    <a:gd name="T40" fmla="*/ 53 w 410"/>
                    <a:gd name="T41" fmla="*/ 103 h 115"/>
                    <a:gd name="T42" fmla="*/ 79 w 410"/>
                    <a:gd name="T43" fmla="*/ 95 h 115"/>
                    <a:gd name="T44" fmla="*/ 103 w 410"/>
                    <a:gd name="T45" fmla="*/ 89 h 115"/>
                    <a:gd name="T46" fmla="*/ 127 w 410"/>
                    <a:gd name="T47" fmla="*/ 83 h 115"/>
                    <a:gd name="T48" fmla="*/ 152 w 410"/>
                    <a:gd name="T49" fmla="*/ 77 h 115"/>
                    <a:gd name="T50" fmla="*/ 179 w 410"/>
                    <a:gd name="T51" fmla="*/ 70 h 115"/>
                    <a:gd name="T52" fmla="*/ 204 w 410"/>
                    <a:gd name="T53" fmla="*/ 63 h 115"/>
                    <a:gd name="T54" fmla="*/ 228 w 410"/>
                    <a:gd name="T55" fmla="*/ 57 h 115"/>
                    <a:gd name="T56" fmla="*/ 254 w 410"/>
                    <a:gd name="T57" fmla="*/ 51 h 115"/>
                    <a:gd name="T58" fmla="*/ 279 w 410"/>
                    <a:gd name="T59" fmla="*/ 44 h 115"/>
                    <a:gd name="T60" fmla="*/ 304 w 410"/>
                    <a:gd name="T61" fmla="*/ 38 h 115"/>
                    <a:gd name="T62" fmla="*/ 330 w 410"/>
                    <a:gd name="T63" fmla="*/ 32 h 115"/>
                    <a:gd name="T64" fmla="*/ 355 w 410"/>
                    <a:gd name="T65" fmla="*/ 25 h 115"/>
                    <a:gd name="T66" fmla="*/ 380 w 410"/>
                    <a:gd name="T67" fmla="*/ 18 h 115"/>
                    <a:gd name="T68" fmla="*/ 405 w 410"/>
                    <a:gd name="T69" fmla="*/ 12 h 115"/>
                    <a:gd name="T70" fmla="*/ 410 w 410"/>
                    <a:gd name="T71" fmla="*/ 4 h 115"/>
                    <a:gd name="T72" fmla="*/ 405 w 410"/>
                    <a:gd name="T73" fmla="*/ 12 h 115"/>
                    <a:gd name="T74" fmla="*/ 409 w 410"/>
                    <a:gd name="T75" fmla="*/ 10 h 115"/>
                    <a:gd name="T76" fmla="*/ 410 w 410"/>
                    <a:gd name="T77" fmla="*/ 5 h 115"/>
                    <a:gd name="T78" fmla="*/ 408 w 410"/>
                    <a:gd name="T79" fmla="*/ 1 h 115"/>
                    <a:gd name="T80" fmla="*/ 403 w 410"/>
                    <a:gd name="T81" fmla="*/ 0 h 115"/>
                    <a:gd name="T82" fmla="*/ 398 w 410"/>
                    <a:gd name="T83" fmla="*/ 8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10" h="115">
                      <a:moveTo>
                        <a:pt x="398" y="8"/>
                      </a:moveTo>
                      <a:lnTo>
                        <a:pt x="403" y="0"/>
                      </a:lnTo>
                      <a:lnTo>
                        <a:pt x="378" y="6"/>
                      </a:lnTo>
                      <a:lnTo>
                        <a:pt x="351" y="12"/>
                      </a:lnTo>
                      <a:lnTo>
                        <a:pt x="326" y="20"/>
                      </a:lnTo>
                      <a:lnTo>
                        <a:pt x="302" y="26"/>
                      </a:lnTo>
                      <a:lnTo>
                        <a:pt x="276" y="32"/>
                      </a:lnTo>
                      <a:lnTo>
                        <a:pt x="252" y="38"/>
                      </a:lnTo>
                      <a:lnTo>
                        <a:pt x="226" y="44"/>
                      </a:lnTo>
                      <a:lnTo>
                        <a:pt x="200" y="51"/>
                      </a:lnTo>
                      <a:lnTo>
                        <a:pt x="175" y="58"/>
                      </a:lnTo>
                      <a:lnTo>
                        <a:pt x="150" y="64"/>
                      </a:lnTo>
                      <a:lnTo>
                        <a:pt x="125" y="70"/>
                      </a:lnTo>
                      <a:lnTo>
                        <a:pt x="101" y="77"/>
                      </a:lnTo>
                      <a:lnTo>
                        <a:pt x="75" y="83"/>
                      </a:lnTo>
                      <a:lnTo>
                        <a:pt x="49" y="90"/>
                      </a:lnTo>
                      <a:lnTo>
                        <a:pt x="25" y="96"/>
                      </a:lnTo>
                      <a:lnTo>
                        <a:pt x="0" y="103"/>
                      </a:lnTo>
                      <a:lnTo>
                        <a:pt x="2" y="115"/>
                      </a:lnTo>
                      <a:lnTo>
                        <a:pt x="27" y="109"/>
                      </a:lnTo>
                      <a:lnTo>
                        <a:pt x="53" y="103"/>
                      </a:lnTo>
                      <a:lnTo>
                        <a:pt x="79" y="95"/>
                      </a:lnTo>
                      <a:lnTo>
                        <a:pt x="103" y="89"/>
                      </a:lnTo>
                      <a:lnTo>
                        <a:pt x="127" y="83"/>
                      </a:lnTo>
                      <a:lnTo>
                        <a:pt x="152" y="77"/>
                      </a:lnTo>
                      <a:lnTo>
                        <a:pt x="179" y="70"/>
                      </a:lnTo>
                      <a:lnTo>
                        <a:pt x="204" y="63"/>
                      </a:lnTo>
                      <a:lnTo>
                        <a:pt x="228" y="57"/>
                      </a:lnTo>
                      <a:lnTo>
                        <a:pt x="254" y="51"/>
                      </a:lnTo>
                      <a:lnTo>
                        <a:pt x="279" y="44"/>
                      </a:lnTo>
                      <a:lnTo>
                        <a:pt x="304" y="38"/>
                      </a:lnTo>
                      <a:lnTo>
                        <a:pt x="330" y="32"/>
                      </a:lnTo>
                      <a:lnTo>
                        <a:pt x="355" y="25"/>
                      </a:lnTo>
                      <a:lnTo>
                        <a:pt x="380" y="18"/>
                      </a:lnTo>
                      <a:lnTo>
                        <a:pt x="405" y="12"/>
                      </a:lnTo>
                      <a:lnTo>
                        <a:pt x="410" y="4"/>
                      </a:lnTo>
                      <a:lnTo>
                        <a:pt x="405" y="12"/>
                      </a:lnTo>
                      <a:lnTo>
                        <a:pt x="409" y="10"/>
                      </a:lnTo>
                      <a:lnTo>
                        <a:pt x="410" y="5"/>
                      </a:lnTo>
                      <a:lnTo>
                        <a:pt x="408" y="1"/>
                      </a:lnTo>
                      <a:lnTo>
                        <a:pt x="403" y="0"/>
                      </a:lnTo>
                      <a:lnTo>
                        <a:pt x="398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75" name="Freeform 1591"/>
                <p:cNvSpPr>
                  <a:spLocks/>
                </p:cNvSpPr>
                <p:nvPr/>
              </p:nvSpPr>
              <p:spPr bwMode="auto">
                <a:xfrm>
                  <a:off x="646" y="1952"/>
                  <a:ext cx="22" cy="52"/>
                </a:xfrm>
                <a:custGeom>
                  <a:avLst/>
                  <a:gdLst>
                    <a:gd name="T0" fmla="*/ 3 w 154"/>
                    <a:gd name="T1" fmla="*/ 1 h 367"/>
                    <a:gd name="T2" fmla="*/ 1 w 154"/>
                    <a:gd name="T3" fmla="*/ 10 h 367"/>
                    <a:gd name="T4" fmla="*/ 15 w 154"/>
                    <a:gd name="T5" fmla="*/ 28 h 367"/>
                    <a:gd name="T6" fmla="*/ 28 w 154"/>
                    <a:gd name="T7" fmla="*/ 45 h 367"/>
                    <a:gd name="T8" fmla="*/ 39 w 154"/>
                    <a:gd name="T9" fmla="*/ 66 h 367"/>
                    <a:gd name="T10" fmla="*/ 49 w 154"/>
                    <a:gd name="T11" fmla="*/ 87 h 367"/>
                    <a:gd name="T12" fmla="*/ 58 w 154"/>
                    <a:gd name="T13" fmla="*/ 108 h 367"/>
                    <a:gd name="T14" fmla="*/ 67 w 154"/>
                    <a:gd name="T15" fmla="*/ 131 h 367"/>
                    <a:gd name="T16" fmla="*/ 74 w 154"/>
                    <a:gd name="T17" fmla="*/ 153 h 367"/>
                    <a:gd name="T18" fmla="*/ 83 w 154"/>
                    <a:gd name="T19" fmla="*/ 177 h 367"/>
                    <a:gd name="T20" fmla="*/ 90 w 154"/>
                    <a:gd name="T21" fmla="*/ 201 h 367"/>
                    <a:gd name="T22" fmla="*/ 96 w 154"/>
                    <a:gd name="T23" fmla="*/ 225 h 367"/>
                    <a:gd name="T24" fmla="*/ 103 w 154"/>
                    <a:gd name="T25" fmla="*/ 250 h 367"/>
                    <a:gd name="T26" fmla="*/ 110 w 154"/>
                    <a:gd name="T27" fmla="*/ 274 h 367"/>
                    <a:gd name="T28" fmla="*/ 118 w 154"/>
                    <a:gd name="T29" fmla="*/ 298 h 367"/>
                    <a:gd name="T30" fmla="*/ 125 w 154"/>
                    <a:gd name="T31" fmla="*/ 321 h 367"/>
                    <a:gd name="T32" fmla="*/ 133 w 154"/>
                    <a:gd name="T33" fmla="*/ 344 h 367"/>
                    <a:gd name="T34" fmla="*/ 142 w 154"/>
                    <a:gd name="T35" fmla="*/ 367 h 367"/>
                    <a:gd name="T36" fmla="*/ 154 w 154"/>
                    <a:gd name="T37" fmla="*/ 363 h 367"/>
                    <a:gd name="T38" fmla="*/ 146 w 154"/>
                    <a:gd name="T39" fmla="*/ 340 h 367"/>
                    <a:gd name="T40" fmla="*/ 137 w 154"/>
                    <a:gd name="T41" fmla="*/ 317 h 367"/>
                    <a:gd name="T42" fmla="*/ 130 w 154"/>
                    <a:gd name="T43" fmla="*/ 293 h 367"/>
                    <a:gd name="T44" fmla="*/ 123 w 154"/>
                    <a:gd name="T45" fmla="*/ 270 h 367"/>
                    <a:gd name="T46" fmla="*/ 116 w 154"/>
                    <a:gd name="T47" fmla="*/ 246 h 367"/>
                    <a:gd name="T48" fmla="*/ 108 w 154"/>
                    <a:gd name="T49" fmla="*/ 221 h 367"/>
                    <a:gd name="T50" fmla="*/ 102 w 154"/>
                    <a:gd name="T51" fmla="*/ 197 h 367"/>
                    <a:gd name="T52" fmla="*/ 95 w 154"/>
                    <a:gd name="T53" fmla="*/ 173 h 367"/>
                    <a:gd name="T54" fmla="*/ 87 w 154"/>
                    <a:gd name="T55" fmla="*/ 149 h 367"/>
                    <a:gd name="T56" fmla="*/ 79 w 154"/>
                    <a:gd name="T57" fmla="*/ 126 h 367"/>
                    <a:gd name="T58" fmla="*/ 70 w 154"/>
                    <a:gd name="T59" fmla="*/ 104 h 367"/>
                    <a:gd name="T60" fmla="*/ 60 w 154"/>
                    <a:gd name="T61" fmla="*/ 81 h 367"/>
                    <a:gd name="T62" fmla="*/ 49 w 154"/>
                    <a:gd name="T63" fmla="*/ 60 h 367"/>
                    <a:gd name="T64" fmla="*/ 38 w 154"/>
                    <a:gd name="T65" fmla="*/ 39 h 367"/>
                    <a:gd name="T66" fmla="*/ 26 w 154"/>
                    <a:gd name="T67" fmla="*/ 19 h 367"/>
                    <a:gd name="T68" fmla="*/ 11 w 154"/>
                    <a:gd name="T69" fmla="*/ 2 h 367"/>
                    <a:gd name="T70" fmla="*/ 9 w 154"/>
                    <a:gd name="T71" fmla="*/ 11 h 367"/>
                    <a:gd name="T72" fmla="*/ 11 w 154"/>
                    <a:gd name="T73" fmla="*/ 2 h 367"/>
                    <a:gd name="T74" fmla="*/ 7 w 154"/>
                    <a:gd name="T75" fmla="*/ 0 h 367"/>
                    <a:gd name="T76" fmla="*/ 2 w 154"/>
                    <a:gd name="T77" fmla="*/ 1 h 367"/>
                    <a:gd name="T78" fmla="*/ 0 w 154"/>
                    <a:gd name="T79" fmla="*/ 5 h 367"/>
                    <a:gd name="T80" fmla="*/ 1 w 154"/>
                    <a:gd name="T81" fmla="*/ 10 h 367"/>
                    <a:gd name="T82" fmla="*/ 3 w 154"/>
                    <a:gd name="T83" fmla="*/ 1 h 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54" h="367">
                      <a:moveTo>
                        <a:pt x="3" y="1"/>
                      </a:moveTo>
                      <a:lnTo>
                        <a:pt x="1" y="10"/>
                      </a:lnTo>
                      <a:lnTo>
                        <a:pt x="15" y="28"/>
                      </a:lnTo>
                      <a:lnTo>
                        <a:pt x="28" y="45"/>
                      </a:lnTo>
                      <a:lnTo>
                        <a:pt x="39" y="66"/>
                      </a:lnTo>
                      <a:lnTo>
                        <a:pt x="49" y="87"/>
                      </a:lnTo>
                      <a:lnTo>
                        <a:pt x="58" y="108"/>
                      </a:lnTo>
                      <a:lnTo>
                        <a:pt x="67" y="131"/>
                      </a:lnTo>
                      <a:lnTo>
                        <a:pt x="74" y="153"/>
                      </a:lnTo>
                      <a:lnTo>
                        <a:pt x="83" y="177"/>
                      </a:lnTo>
                      <a:lnTo>
                        <a:pt x="90" y="201"/>
                      </a:lnTo>
                      <a:lnTo>
                        <a:pt x="96" y="225"/>
                      </a:lnTo>
                      <a:lnTo>
                        <a:pt x="103" y="250"/>
                      </a:lnTo>
                      <a:lnTo>
                        <a:pt x="110" y="274"/>
                      </a:lnTo>
                      <a:lnTo>
                        <a:pt x="118" y="298"/>
                      </a:lnTo>
                      <a:lnTo>
                        <a:pt x="125" y="321"/>
                      </a:lnTo>
                      <a:lnTo>
                        <a:pt x="133" y="344"/>
                      </a:lnTo>
                      <a:lnTo>
                        <a:pt x="142" y="367"/>
                      </a:lnTo>
                      <a:lnTo>
                        <a:pt x="154" y="363"/>
                      </a:lnTo>
                      <a:lnTo>
                        <a:pt x="146" y="340"/>
                      </a:lnTo>
                      <a:lnTo>
                        <a:pt x="137" y="317"/>
                      </a:lnTo>
                      <a:lnTo>
                        <a:pt x="130" y="293"/>
                      </a:lnTo>
                      <a:lnTo>
                        <a:pt x="123" y="270"/>
                      </a:lnTo>
                      <a:lnTo>
                        <a:pt x="116" y="246"/>
                      </a:lnTo>
                      <a:lnTo>
                        <a:pt x="108" y="221"/>
                      </a:lnTo>
                      <a:lnTo>
                        <a:pt x="102" y="197"/>
                      </a:lnTo>
                      <a:lnTo>
                        <a:pt x="95" y="173"/>
                      </a:lnTo>
                      <a:lnTo>
                        <a:pt x="87" y="149"/>
                      </a:lnTo>
                      <a:lnTo>
                        <a:pt x="79" y="126"/>
                      </a:lnTo>
                      <a:lnTo>
                        <a:pt x="70" y="104"/>
                      </a:lnTo>
                      <a:lnTo>
                        <a:pt x="60" y="81"/>
                      </a:lnTo>
                      <a:lnTo>
                        <a:pt x="49" y="60"/>
                      </a:lnTo>
                      <a:lnTo>
                        <a:pt x="38" y="39"/>
                      </a:lnTo>
                      <a:lnTo>
                        <a:pt x="26" y="19"/>
                      </a:lnTo>
                      <a:lnTo>
                        <a:pt x="11" y="2"/>
                      </a:lnTo>
                      <a:lnTo>
                        <a:pt x="9" y="11"/>
                      </a:lnTo>
                      <a:lnTo>
                        <a:pt x="11" y="2"/>
                      </a:lnTo>
                      <a:lnTo>
                        <a:pt x="7" y="0"/>
                      </a:ln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1" y="1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76" name="Freeform 1592"/>
                <p:cNvSpPr>
                  <a:spLocks/>
                </p:cNvSpPr>
                <p:nvPr/>
              </p:nvSpPr>
              <p:spPr bwMode="auto">
                <a:xfrm>
                  <a:off x="646" y="1938"/>
                  <a:ext cx="30" cy="16"/>
                </a:xfrm>
                <a:custGeom>
                  <a:avLst/>
                  <a:gdLst>
                    <a:gd name="T0" fmla="*/ 206 w 208"/>
                    <a:gd name="T1" fmla="*/ 2 h 107"/>
                    <a:gd name="T2" fmla="*/ 202 w 208"/>
                    <a:gd name="T3" fmla="*/ 0 h 107"/>
                    <a:gd name="T4" fmla="*/ 185 w 208"/>
                    <a:gd name="T5" fmla="*/ 1 h 107"/>
                    <a:gd name="T6" fmla="*/ 171 w 208"/>
                    <a:gd name="T7" fmla="*/ 4 h 107"/>
                    <a:gd name="T8" fmla="*/ 155 w 208"/>
                    <a:gd name="T9" fmla="*/ 8 h 107"/>
                    <a:gd name="T10" fmla="*/ 142 w 208"/>
                    <a:gd name="T11" fmla="*/ 13 h 107"/>
                    <a:gd name="T12" fmla="*/ 128 w 208"/>
                    <a:gd name="T13" fmla="*/ 19 h 107"/>
                    <a:gd name="T14" fmla="*/ 115 w 208"/>
                    <a:gd name="T15" fmla="*/ 25 h 107"/>
                    <a:gd name="T16" fmla="*/ 103 w 208"/>
                    <a:gd name="T17" fmla="*/ 31 h 107"/>
                    <a:gd name="T18" fmla="*/ 92 w 208"/>
                    <a:gd name="T19" fmla="*/ 39 h 107"/>
                    <a:gd name="T20" fmla="*/ 80 w 208"/>
                    <a:gd name="T21" fmla="*/ 46 h 107"/>
                    <a:gd name="T22" fmla="*/ 69 w 208"/>
                    <a:gd name="T23" fmla="*/ 54 h 107"/>
                    <a:gd name="T24" fmla="*/ 58 w 208"/>
                    <a:gd name="T25" fmla="*/ 62 h 107"/>
                    <a:gd name="T26" fmla="*/ 46 w 208"/>
                    <a:gd name="T27" fmla="*/ 70 h 107"/>
                    <a:gd name="T28" fmla="*/ 35 w 208"/>
                    <a:gd name="T29" fmla="*/ 77 h 107"/>
                    <a:gd name="T30" fmla="*/ 24 w 208"/>
                    <a:gd name="T31" fmla="*/ 84 h 107"/>
                    <a:gd name="T32" fmla="*/ 12 w 208"/>
                    <a:gd name="T33" fmla="*/ 91 h 107"/>
                    <a:gd name="T34" fmla="*/ 0 w 208"/>
                    <a:gd name="T35" fmla="*/ 97 h 107"/>
                    <a:gd name="T36" fmla="*/ 6 w 208"/>
                    <a:gd name="T37" fmla="*/ 107 h 107"/>
                    <a:gd name="T38" fmla="*/ 18 w 208"/>
                    <a:gd name="T39" fmla="*/ 101 h 107"/>
                    <a:gd name="T40" fmla="*/ 30 w 208"/>
                    <a:gd name="T41" fmla="*/ 95 h 107"/>
                    <a:gd name="T42" fmla="*/ 41 w 208"/>
                    <a:gd name="T43" fmla="*/ 87 h 107"/>
                    <a:gd name="T44" fmla="*/ 53 w 208"/>
                    <a:gd name="T45" fmla="*/ 80 h 107"/>
                    <a:gd name="T46" fmla="*/ 64 w 208"/>
                    <a:gd name="T47" fmla="*/ 72 h 107"/>
                    <a:gd name="T48" fmla="*/ 75 w 208"/>
                    <a:gd name="T49" fmla="*/ 65 h 107"/>
                    <a:gd name="T50" fmla="*/ 86 w 208"/>
                    <a:gd name="T51" fmla="*/ 56 h 107"/>
                    <a:gd name="T52" fmla="*/ 98 w 208"/>
                    <a:gd name="T53" fmla="*/ 49 h 107"/>
                    <a:gd name="T54" fmla="*/ 110 w 208"/>
                    <a:gd name="T55" fmla="*/ 42 h 107"/>
                    <a:gd name="T56" fmla="*/ 121 w 208"/>
                    <a:gd name="T57" fmla="*/ 36 h 107"/>
                    <a:gd name="T58" fmla="*/ 132 w 208"/>
                    <a:gd name="T59" fmla="*/ 29 h 107"/>
                    <a:gd name="T60" fmla="*/ 146 w 208"/>
                    <a:gd name="T61" fmla="*/ 25 h 107"/>
                    <a:gd name="T62" fmla="*/ 159 w 208"/>
                    <a:gd name="T63" fmla="*/ 20 h 107"/>
                    <a:gd name="T64" fmla="*/ 173 w 208"/>
                    <a:gd name="T65" fmla="*/ 17 h 107"/>
                    <a:gd name="T66" fmla="*/ 187 w 208"/>
                    <a:gd name="T67" fmla="*/ 14 h 107"/>
                    <a:gd name="T68" fmla="*/ 202 w 208"/>
                    <a:gd name="T69" fmla="*/ 13 h 107"/>
                    <a:gd name="T70" fmla="*/ 198 w 208"/>
                    <a:gd name="T71" fmla="*/ 11 h 107"/>
                    <a:gd name="T72" fmla="*/ 202 w 208"/>
                    <a:gd name="T73" fmla="*/ 13 h 107"/>
                    <a:gd name="T74" fmla="*/ 207 w 208"/>
                    <a:gd name="T75" fmla="*/ 11 h 107"/>
                    <a:gd name="T76" fmla="*/ 208 w 208"/>
                    <a:gd name="T77" fmla="*/ 7 h 107"/>
                    <a:gd name="T78" fmla="*/ 207 w 208"/>
                    <a:gd name="T79" fmla="*/ 2 h 107"/>
                    <a:gd name="T80" fmla="*/ 202 w 208"/>
                    <a:gd name="T81" fmla="*/ 0 h 107"/>
                    <a:gd name="T82" fmla="*/ 206 w 208"/>
                    <a:gd name="T83" fmla="*/ 2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08" h="107">
                      <a:moveTo>
                        <a:pt x="206" y="2"/>
                      </a:moveTo>
                      <a:lnTo>
                        <a:pt x="202" y="0"/>
                      </a:lnTo>
                      <a:lnTo>
                        <a:pt x="185" y="1"/>
                      </a:lnTo>
                      <a:lnTo>
                        <a:pt x="171" y="4"/>
                      </a:lnTo>
                      <a:lnTo>
                        <a:pt x="155" y="8"/>
                      </a:lnTo>
                      <a:lnTo>
                        <a:pt x="142" y="13"/>
                      </a:lnTo>
                      <a:lnTo>
                        <a:pt x="128" y="19"/>
                      </a:lnTo>
                      <a:lnTo>
                        <a:pt x="115" y="25"/>
                      </a:lnTo>
                      <a:lnTo>
                        <a:pt x="103" y="31"/>
                      </a:lnTo>
                      <a:lnTo>
                        <a:pt x="92" y="39"/>
                      </a:lnTo>
                      <a:lnTo>
                        <a:pt x="80" y="46"/>
                      </a:lnTo>
                      <a:lnTo>
                        <a:pt x="69" y="54"/>
                      </a:lnTo>
                      <a:lnTo>
                        <a:pt x="58" y="62"/>
                      </a:lnTo>
                      <a:lnTo>
                        <a:pt x="46" y="70"/>
                      </a:lnTo>
                      <a:lnTo>
                        <a:pt x="35" y="77"/>
                      </a:lnTo>
                      <a:lnTo>
                        <a:pt x="24" y="84"/>
                      </a:lnTo>
                      <a:lnTo>
                        <a:pt x="12" y="91"/>
                      </a:lnTo>
                      <a:lnTo>
                        <a:pt x="0" y="97"/>
                      </a:lnTo>
                      <a:lnTo>
                        <a:pt x="6" y="107"/>
                      </a:lnTo>
                      <a:lnTo>
                        <a:pt x="18" y="101"/>
                      </a:lnTo>
                      <a:lnTo>
                        <a:pt x="30" y="95"/>
                      </a:lnTo>
                      <a:lnTo>
                        <a:pt x="41" y="87"/>
                      </a:lnTo>
                      <a:lnTo>
                        <a:pt x="53" y="80"/>
                      </a:lnTo>
                      <a:lnTo>
                        <a:pt x="64" y="72"/>
                      </a:lnTo>
                      <a:lnTo>
                        <a:pt x="75" y="65"/>
                      </a:lnTo>
                      <a:lnTo>
                        <a:pt x="86" y="56"/>
                      </a:lnTo>
                      <a:lnTo>
                        <a:pt x="98" y="49"/>
                      </a:lnTo>
                      <a:lnTo>
                        <a:pt x="110" y="42"/>
                      </a:lnTo>
                      <a:lnTo>
                        <a:pt x="121" y="36"/>
                      </a:lnTo>
                      <a:lnTo>
                        <a:pt x="132" y="29"/>
                      </a:lnTo>
                      <a:lnTo>
                        <a:pt x="146" y="25"/>
                      </a:lnTo>
                      <a:lnTo>
                        <a:pt x="159" y="20"/>
                      </a:lnTo>
                      <a:lnTo>
                        <a:pt x="173" y="17"/>
                      </a:lnTo>
                      <a:lnTo>
                        <a:pt x="187" y="14"/>
                      </a:lnTo>
                      <a:lnTo>
                        <a:pt x="202" y="13"/>
                      </a:lnTo>
                      <a:lnTo>
                        <a:pt x="198" y="11"/>
                      </a:lnTo>
                      <a:lnTo>
                        <a:pt x="202" y="13"/>
                      </a:lnTo>
                      <a:lnTo>
                        <a:pt x="207" y="11"/>
                      </a:lnTo>
                      <a:lnTo>
                        <a:pt x="208" y="7"/>
                      </a:lnTo>
                      <a:lnTo>
                        <a:pt x="207" y="2"/>
                      </a:lnTo>
                      <a:lnTo>
                        <a:pt x="202" y="0"/>
                      </a:lnTo>
                      <a:lnTo>
                        <a:pt x="206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77" name="Freeform 1593"/>
                <p:cNvSpPr>
                  <a:spLocks/>
                </p:cNvSpPr>
                <p:nvPr/>
              </p:nvSpPr>
              <p:spPr bwMode="auto">
                <a:xfrm>
                  <a:off x="674" y="1939"/>
                  <a:ext cx="28" cy="58"/>
                </a:xfrm>
                <a:custGeom>
                  <a:avLst/>
                  <a:gdLst>
                    <a:gd name="T0" fmla="*/ 187 w 195"/>
                    <a:gd name="T1" fmla="*/ 396 h 408"/>
                    <a:gd name="T2" fmla="*/ 194 w 195"/>
                    <a:gd name="T3" fmla="*/ 399 h 408"/>
                    <a:gd name="T4" fmla="*/ 183 w 195"/>
                    <a:gd name="T5" fmla="*/ 375 h 408"/>
                    <a:gd name="T6" fmla="*/ 173 w 195"/>
                    <a:gd name="T7" fmla="*/ 350 h 408"/>
                    <a:gd name="T8" fmla="*/ 164 w 195"/>
                    <a:gd name="T9" fmla="*/ 324 h 408"/>
                    <a:gd name="T10" fmla="*/ 155 w 195"/>
                    <a:gd name="T11" fmla="*/ 298 h 408"/>
                    <a:gd name="T12" fmla="*/ 145 w 195"/>
                    <a:gd name="T13" fmla="*/ 272 h 408"/>
                    <a:gd name="T14" fmla="*/ 136 w 195"/>
                    <a:gd name="T15" fmla="*/ 246 h 408"/>
                    <a:gd name="T16" fmla="*/ 127 w 195"/>
                    <a:gd name="T17" fmla="*/ 220 h 408"/>
                    <a:gd name="T18" fmla="*/ 118 w 195"/>
                    <a:gd name="T19" fmla="*/ 194 h 408"/>
                    <a:gd name="T20" fmla="*/ 107 w 195"/>
                    <a:gd name="T21" fmla="*/ 168 h 408"/>
                    <a:gd name="T22" fmla="*/ 96 w 195"/>
                    <a:gd name="T23" fmla="*/ 144 h 408"/>
                    <a:gd name="T24" fmla="*/ 84 w 195"/>
                    <a:gd name="T25" fmla="*/ 118 h 408"/>
                    <a:gd name="T26" fmla="*/ 72 w 195"/>
                    <a:gd name="T27" fmla="*/ 93 h 408"/>
                    <a:gd name="T28" fmla="*/ 59 w 195"/>
                    <a:gd name="T29" fmla="*/ 69 h 408"/>
                    <a:gd name="T30" fmla="*/ 43 w 195"/>
                    <a:gd name="T31" fmla="*/ 46 h 408"/>
                    <a:gd name="T32" fmla="*/ 27 w 195"/>
                    <a:gd name="T33" fmla="*/ 22 h 408"/>
                    <a:gd name="T34" fmla="*/ 8 w 195"/>
                    <a:gd name="T35" fmla="*/ 0 h 408"/>
                    <a:gd name="T36" fmla="*/ 0 w 195"/>
                    <a:gd name="T37" fmla="*/ 9 h 408"/>
                    <a:gd name="T38" fmla="*/ 17 w 195"/>
                    <a:gd name="T39" fmla="*/ 30 h 408"/>
                    <a:gd name="T40" fmla="*/ 33 w 195"/>
                    <a:gd name="T41" fmla="*/ 52 h 408"/>
                    <a:gd name="T42" fmla="*/ 48 w 195"/>
                    <a:gd name="T43" fmla="*/ 75 h 408"/>
                    <a:gd name="T44" fmla="*/ 62 w 195"/>
                    <a:gd name="T45" fmla="*/ 99 h 408"/>
                    <a:gd name="T46" fmla="*/ 74 w 195"/>
                    <a:gd name="T47" fmla="*/ 124 h 408"/>
                    <a:gd name="T48" fmla="*/ 85 w 195"/>
                    <a:gd name="T49" fmla="*/ 148 h 408"/>
                    <a:gd name="T50" fmla="*/ 95 w 195"/>
                    <a:gd name="T51" fmla="*/ 173 h 408"/>
                    <a:gd name="T52" fmla="*/ 105 w 195"/>
                    <a:gd name="T53" fmla="*/ 199 h 408"/>
                    <a:gd name="T54" fmla="*/ 114 w 195"/>
                    <a:gd name="T55" fmla="*/ 225 h 408"/>
                    <a:gd name="T56" fmla="*/ 124 w 195"/>
                    <a:gd name="T57" fmla="*/ 250 h 408"/>
                    <a:gd name="T58" fmla="*/ 133 w 195"/>
                    <a:gd name="T59" fmla="*/ 276 h 408"/>
                    <a:gd name="T60" fmla="*/ 142 w 195"/>
                    <a:gd name="T61" fmla="*/ 302 h 408"/>
                    <a:gd name="T62" fmla="*/ 152 w 195"/>
                    <a:gd name="T63" fmla="*/ 328 h 408"/>
                    <a:gd name="T64" fmla="*/ 161 w 195"/>
                    <a:gd name="T65" fmla="*/ 354 h 408"/>
                    <a:gd name="T66" fmla="*/ 172 w 195"/>
                    <a:gd name="T67" fmla="*/ 379 h 408"/>
                    <a:gd name="T68" fmla="*/ 184 w 195"/>
                    <a:gd name="T69" fmla="*/ 405 h 408"/>
                    <a:gd name="T70" fmla="*/ 191 w 195"/>
                    <a:gd name="T71" fmla="*/ 408 h 408"/>
                    <a:gd name="T72" fmla="*/ 184 w 195"/>
                    <a:gd name="T73" fmla="*/ 405 h 408"/>
                    <a:gd name="T74" fmla="*/ 188 w 195"/>
                    <a:gd name="T75" fmla="*/ 407 h 408"/>
                    <a:gd name="T76" fmla="*/ 192 w 195"/>
                    <a:gd name="T77" fmla="*/ 406 h 408"/>
                    <a:gd name="T78" fmla="*/ 195 w 195"/>
                    <a:gd name="T79" fmla="*/ 403 h 408"/>
                    <a:gd name="T80" fmla="*/ 194 w 195"/>
                    <a:gd name="T81" fmla="*/ 399 h 408"/>
                    <a:gd name="T82" fmla="*/ 187 w 195"/>
                    <a:gd name="T83" fmla="*/ 396 h 4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95" h="408">
                      <a:moveTo>
                        <a:pt x="187" y="396"/>
                      </a:moveTo>
                      <a:lnTo>
                        <a:pt x="194" y="399"/>
                      </a:lnTo>
                      <a:lnTo>
                        <a:pt x="183" y="375"/>
                      </a:lnTo>
                      <a:lnTo>
                        <a:pt x="173" y="350"/>
                      </a:lnTo>
                      <a:lnTo>
                        <a:pt x="164" y="324"/>
                      </a:lnTo>
                      <a:lnTo>
                        <a:pt x="155" y="298"/>
                      </a:lnTo>
                      <a:lnTo>
                        <a:pt x="145" y="272"/>
                      </a:lnTo>
                      <a:lnTo>
                        <a:pt x="136" y="246"/>
                      </a:lnTo>
                      <a:lnTo>
                        <a:pt x="127" y="220"/>
                      </a:lnTo>
                      <a:lnTo>
                        <a:pt x="118" y="194"/>
                      </a:lnTo>
                      <a:lnTo>
                        <a:pt x="107" y="168"/>
                      </a:lnTo>
                      <a:lnTo>
                        <a:pt x="96" y="144"/>
                      </a:lnTo>
                      <a:lnTo>
                        <a:pt x="84" y="118"/>
                      </a:lnTo>
                      <a:lnTo>
                        <a:pt x="72" y="93"/>
                      </a:lnTo>
                      <a:lnTo>
                        <a:pt x="59" y="69"/>
                      </a:lnTo>
                      <a:lnTo>
                        <a:pt x="43" y="46"/>
                      </a:lnTo>
                      <a:lnTo>
                        <a:pt x="27" y="22"/>
                      </a:lnTo>
                      <a:lnTo>
                        <a:pt x="8" y="0"/>
                      </a:lnTo>
                      <a:lnTo>
                        <a:pt x="0" y="9"/>
                      </a:lnTo>
                      <a:lnTo>
                        <a:pt x="17" y="30"/>
                      </a:lnTo>
                      <a:lnTo>
                        <a:pt x="33" y="52"/>
                      </a:lnTo>
                      <a:lnTo>
                        <a:pt x="48" y="75"/>
                      </a:lnTo>
                      <a:lnTo>
                        <a:pt x="62" y="99"/>
                      </a:lnTo>
                      <a:lnTo>
                        <a:pt x="74" y="124"/>
                      </a:lnTo>
                      <a:lnTo>
                        <a:pt x="85" y="148"/>
                      </a:lnTo>
                      <a:lnTo>
                        <a:pt x="95" y="173"/>
                      </a:lnTo>
                      <a:lnTo>
                        <a:pt x="105" y="199"/>
                      </a:lnTo>
                      <a:lnTo>
                        <a:pt x="114" y="225"/>
                      </a:lnTo>
                      <a:lnTo>
                        <a:pt x="124" y="250"/>
                      </a:lnTo>
                      <a:lnTo>
                        <a:pt x="133" y="276"/>
                      </a:lnTo>
                      <a:lnTo>
                        <a:pt x="142" y="302"/>
                      </a:lnTo>
                      <a:lnTo>
                        <a:pt x="152" y="328"/>
                      </a:lnTo>
                      <a:lnTo>
                        <a:pt x="161" y="354"/>
                      </a:lnTo>
                      <a:lnTo>
                        <a:pt x="172" y="379"/>
                      </a:lnTo>
                      <a:lnTo>
                        <a:pt x="184" y="405"/>
                      </a:lnTo>
                      <a:lnTo>
                        <a:pt x="191" y="408"/>
                      </a:lnTo>
                      <a:lnTo>
                        <a:pt x="184" y="405"/>
                      </a:lnTo>
                      <a:lnTo>
                        <a:pt x="188" y="407"/>
                      </a:lnTo>
                      <a:lnTo>
                        <a:pt x="192" y="406"/>
                      </a:lnTo>
                      <a:lnTo>
                        <a:pt x="195" y="403"/>
                      </a:lnTo>
                      <a:lnTo>
                        <a:pt x="194" y="399"/>
                      </a:lnTo>
                      <a:lnTo>
                        <a:pt x="187" y="3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78" name="Freeform 1594"/>
                <p:cNvSpPr>
                  <a:spLocks/>
                </p:cNvSpPr>
                <p:nvPr/>
              </p:nvSpPr>
              <p:spPr bwMode="auto">
                <a:xfrm>
                  <a:off x="701" y="1992"/>
                  <a:ext cx="13" cy="5"/>
                </a:xfrm>
                <a:custGeom>
                  <a:avLst/>
                  <a:gdLst>
                    <a:gd name="T0" fmla="*/ 75 w 88"/>
                    <a:gd name="T1" fmla="*/ 8 h 35"/>
                    <a:gd name="T2" fmla="*/ 80 w 88"/>
                    <a:gd name="T3" fmla="*/ 0 h 35"/>
                    <a:gd name="T4" fmla="*/ 69 w 88"/>
                    <a:gd name="T5" fmla="*/ 3 h 35"/>
                    <a:gd name="T6" fmla="*/ 60 w 88"/>
                    <a:gd name="T7" fmla="*/ 6 h 35"/>
                    <a:gd name="T8" fmla="*/ 51 w 88"/>
                    <a:gd name="T9" fmla="*/ 9 h 35"/>
                    <a:gd name="T10" fmla="*/ 40 w 88"/>
                    <a:gd name="T11" fmla="*/ 11 h 35"/>
                    <a:gd name="T12" fmla="*/ 29 w 88"/>
                    <a:gd name="T13" fmla="*/ 14 h 35"/>
                    <a:gd name="T14" fmla="*/ 20 w 88"/>
                    <a:gd name="T15" fmla="*/ 18 h 35"/>
                    <a:gd name="T16" fmla="*/ 9 w 88"/>
                    <a:gd name="T17" fmla="*/ 20 h 35"/>
                    <a:gd name="T18" fmla="*/ 0 w 88"/>
                    <a:gd name="T19" fmla="*/ 23 h 35"/>
                    <a:gd name="T20" fmla="*/ 4 w 88"/>
                    <a:gd name="T21" fmla="*/ 35 h 35"/>
                    <a:gd name="T22" fmla="*/ 13 w 88"/>
                    <a:gd name="T23" fmla="*/ 32 h 35"/>
                    <a:gd name="T24" fmla="*/ 24 w 88"/>
                    <a:gd name="T25" fmla="*/ 30 h 35"/>
                    <a:gd name="T26" fmla="*/ 33 w 88"/>
                    <a:gd name="T27" fmla="*/ 27 h 35"/>
                    <a:gd name="T28" fmla="*/ 42 w 88"/>
                    <a:gd name="T29" fmla="*/ 24 h 35"/>
                    <a:gd name="T30" fmla="*/ 53 w 88"/>
                    <a:gd name="T31" fmla="*/ 22 h 35"/>
                    <a:gd name="T32" fmla="*/ 64 w 88"/>
                    <a:gd name="T33" fmla="*/ 19 h 35"/>
                    <a:gd name="T34" fmla="*/ 73 w 88"/>
                    <a:gd name="T35" fmla="*/ 15 h 35"/>
                    <a:gd name="T36" fmla="*/ 84 w 88"/>
                    <a:gd name="T37" fmla="*/ 12 h 35"/>
                    <a:gd name="T38" fmla="*/ 88 w 88"/>
                    <a:gd name="T39" fmla="*/ 4 h 35"/>
                    <a:gd name="T40" fmla="*/ 84 w 88"/>
                    <a:gd name="T41" fmla="*/ 12 h 35"/>
                    <a:gd name="T42" fmla="*/ 88 w 88"/>
                    <a:gd name="T43" fmla="*/ 9 h 35"/>
                    <a:gd name="T44" fmla="*/ 88 w 88"/>
                    <a:gd name="T45" fmla="*/ 4 h 35"/>
                    <a:gd name="T46" fmla="*/ 85 w 88"/>
                    <a:gd name="T47" fmla="*/ 1 h 35"/>
                    <a:gd name="T48" fmla="*/ 80 w 88"/>
                    <a:gd name="T49" fmla="*/ 0 h 35"/>
                    <a:gd name="T50" fmla="*/ 75 w 88"/>
                    <a:gd name="T51" fmla="*/ 8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8" h="35">
                      <a:moveTo>
                        <a:pt x="75" y="8"/>
                      </a:moveTo>
                      <a:lnTo>
                        <a:pt x="80" y="0"/>
                      </a:lnTo>
                      <a:lnTo>
                        <a:pt x="69" y="3"/>
                      </a:lnTo>
                      <a:lnTo>
                        <a:pt x="60" y="6"/>
                      </a:lnTo>
                      <a:lnTo>
                        <a:pt x="51" y="9"/>
                      </a:lnTo>
                      <a:lnTo>
                        <a:pt x="40" y="11"/>
                      </a:lnTo>
                      <a:lnTo>
                        <a:pt x="29" y="14"/>
                      </a:lnTo>
                      <a:lnTo>
                        <a:pt x="20" y="18"/>
                      </a:lnTo>
                      <a:lnTo>
                        <a:pt x="9" y="20"/>
                      </a:lnTo>
                      <a:lnTo>
                        <a:pt x="0" y="23"/>
                      </a:lnTo>
                      <a:lnTo>
                        <a:pt x="4" y="35"/>
                      </a:lnTo>
                      <a:lnTo>
                        <a:pt x="13" y="32"/>
                      </a:lnTo>
                      <a:lnTo>
                        <a:pt x="24" y="30"/>
                      </a:lnTo>
                      <a:lnTo>
                        <a:pt x="33" y="27"/>
                      </a:lnTo>
                      <a:lnTo>
                        <a:pt x="42" y="24"/>
                      </a:lnTo>
                      <a:lnTo>
                        <a:pt x="53" y="22"/>
                      </a:lnTo>
                      <a:lnTo>
                        <a:pt x="64" y="19"/>
                      </a:lnTo>
                      <a:lnTo>
                        <a:pt x="73" y="15"/>
                      </a:lnTo>
                      <a:lnTo>
                        <a:pt x="84" y="12"/>
                      </a:lnTo>
                      <a:lnTo>
                        <a:pt x="88" y="4"/>
                      </a:lnTo>
                      <a:lnTo>
                        <a:pt x="84" y="12"/>
                      </a:lnTo>
                      <a:lnTo>
                        <a:pt x="88" y="9"/>
                      </a:lnTo>
                      <a:lnTo>
                        <a:pt x="88" y="4"/>
                      </a:lnTo>
                      <a:lnTo>
                        <a:pt x="85" y="1"/>
                      </a:lnTo>
                      <a:lnTo>
                        <a:pt x="80" y="0"/>
                      </a:lnTo>
                      <a:lnTo>
                        <a:pt x="75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79" name="Freeform 1595"/>
                <p:cNvSpPr>
                  <a:spLocks/>
                </p:cNvSpPr>
                <p:nvPr/>
              </p:nvSpPr>
              <p:spPr bwMode="auto">
                <a:xfrm>
                  <a:off x="703" y="1939"/>
                  <a:ext cx="11" cy="54"/>
                </a:xfrm>
                <a:custGeom>
                  <a:avLst/>
                  <a:gdLst>
                    <a:gd name="T0" fmla="*/ 4 w 74"/>
                    <a:gd name="T1" fmla="*/ 0 h 380"/>
                    <a:gd name="T2" fmla="*/ 0 w 74"/>
                    <a:gd name="T3" fmla="*/ 9 h 380"/>
                    <a:gd name="T4" fmla="*/ 4 w 74"/>
                    <a:gd name="T5" fmla="*/ 23 h 380"/>
                    <a:gd name="T6" fmla="*/ 9 w 74"/>
                    <a:gd name="T7" fmla="*/ 40 h 380"/>
                    <a:gd name="T8" fmla="*/ 13 w 74"/>
                    <a:gd name="T9" fmla="*/ 61 h 380"/>
                    <a:gd name="T10" fmla="*/ 16 w 74"/>
                    <a:gd name="T11" fmla="*/ 84 h 380"/>
                    <a:gd name="T12" fmla="*/ 20 w 74"/>
                    <a:gd name="T13" fmla="*/ 110 h 380"/>
                    <a:gd name="T14" fmla="*/ 24 w 74"/>
                    <a:gd name="T15" fmla="*/ 137 h 380"/>
                    <a:gd name="T16" fmla="*/ 27 w 74"/>
                    <a:gd name="T17" fmla="*/ 165 h 380"/>
                    <a:gd name="T18" fmla="*/ 31 w 74"/>
                    <a:gd name="T19" fmla="*/ 193 h 380"/>
                    <a:gd name="T20" fmla="*/ 34 w 74"/>
                    <a:gd name="T21" fmla="*/ 222 h 380"/>
                    <a:gd name="T22" fmla="*/ 38 w 74"/>
                    <a:gd name="T23" fmla="*/ 250 h 380"/>
                    <a:gd name="T24" fmla="*/ 42 w 74"/>
                    <a:gd name="T25" fmla="*/ 277 h 380"/>
                    <a:gd name="T26" fmla="*/ 46 w 74"/>
                    <a:gd name="T27" fmla="*/ 302 h 380"/>
                    <a:gd name="T28" fmla="*/ 49 w 74"/>
                    <a:gd name="T29" fmla="*/ 326 h 380"/>
                    <a:gd name="T30" fmla="*/ 53 w 74"/>
                    <a:gd name="T31" fmla="*/ 347 h 380"/>
                    <a:gd name="T32" fmla="*/ 57 w 74"/>
                    <a:gd name="T33" fmla="*/ 366 h 380"/>
                    <a:gd name="T34" fmla="*/ 61 w 74"/>
                    <a:gd name="T35" fmla="*/ 380 h 380"/>
                    <a:gd name="T36" fmla="*/ 74 w 74"/>
                    <a:gd name="T37" fmla="*/ 376 h 380"/>
                    <a:gd name="T38" fmla="*/ 70 w 74"/>
                    <a:gd name="T39" fmla="*/ 362 h 380"/>
                    <a:gd name="T40" fmla="*/ 66 w 74"/>
                    <a:gd name="T41" fmla="*/ 345 h 380"/>
                    <a:gd name="T42" fmla="*/ 61 w 74"/>
                    <a:gd name="T43" fmla="*/ 324 h 380"/>
                    <a:gd name="T44" fmla="*/ 58 w 74"/>
                    <a:gd name="T45" fmla="*/ 300 h 380"/>
                    <a:gd name="T46" fmla="*/ 54 w 74"/>
                    <a:gd name="T47" fmla="*/ 275 h 380"/>
                    <a:gd name="T48" fmla="*/ 50 w 74"/>
                    <a:gd name="T49" fmla="*/ 248 h 380"/>
                    <a:gd name="T50" fmla="*/ 47 w 74"/>
                    <a:gd name="T51" fmla="*/ 220 h 380"/>
                    <a:gd name="T52" fmla="*/ 44 w 74"/>
                    <a:gd name="T53" fmla="*/ 191 h 380"/>
                    <a:gd name="T54" fmla="*/ 40 w 74"/>
                    <a:gd name="T55" fmla="*/ 163 h 380"/>
                    <a:gd name="T56" fmla="*/ 37 w 74"/>
                    <a:gd name="T57" fmla="*/ 135 h 380"/>
                    <a:gd name="T58" fmla="*/ 32 w 74"/>
                    <a:gd name="T59" fmla="*/ 108 h 380"/>
                    <a:gd name="T60" fmla="*/ 28 w 74"/>
                    <a:gd name="T61" fmla="*/ 82 h 380"/>
                    <a:gd name="T62" fmla="*/ 25 w 74"/>
                    <a:gd name="T63" fmla="*/ 59 h 380"/>
                    <a:gd name="T64" fmla="*/ 21 w 74"/>
                    <a:gd name="T65" fmla="*/ 38 h 380"/>
                    <a:gd name="T66" fmla="*/ 17 w 74"/>
                    <a:gd name="T67" fmla="*/ 19 h 380"/>
                    <a:gd name="T68" fmla="*/ 13 w 74"/>
                    <a:gd name="T69" fmla="*/ 5 h 380"/>
                    <a:gd name="T70" fmla="*/ 9 w 74"/>
                    <a:gd name="T71" fmla="*/ 13 h 380"/>
                    <a:gd name="T72" fmla="*/ 13 w 74"/>
                    <a:gd name="T73" fmla="*/ 5 h 380"/>
                    <a:gd name="T74" fmla="*/ 10 w 74"/>
                    <a:gd name="T75" fmla="*/ 0 h 380"/>
                    <a:gd name="T76" fmla="*/ 6 w 74"/>
                    <a:gd name="T77" fmla="*/ 0 h 380"/>
                    <a:gd name="T78" fmla="*/ 1 w 74"/>
                    <a:gd name="T79" fmla="*/ 4 h 380"/>
                    <a:gd name="T80" fmla="*/ 0 w 74"/>
                    <a:gd name="T81" fmla="*/ 9 h 380"/>
                    <a:gd name="T82" fmla="*/ 4 w 74"/>
                    <a:gd name="T83" fmla="*/ 0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4" h="380">
                      <a:moveTo>
                        <a:pt x="4" y="0"/>
                      </a:moveTo>
                      <a:lnTo>
                        <a:pt x="0" y="9"/>
                      </a:lnTo>
                      <a:lnTo>
                        <a:pt x="4" y="23"/>
                      </a:lnTo>
                      <a:lnTo>
                        <a:pt x="9" y="40"/>
                      </a:lnTo>
                      <a:lnTo>
                        <a:pt x="13" y="61"/>
                      </a:lnTo>
                      <a:lnTo>
                        <a:pt x="16" y="84"/>
                      </a:lnTo>
                      <a:lnTo>
                        <a:pt x="20" y="110"/>
                      </a:lnTo>
                      <a:lnTo>
                        <a:pt x="24" y="137"/>
                      </a:lnTo>
                      <a:lnTo>
                        <a:pt x="27" y="165"/>
                      </a:lnTo>
                      <a:lnTo>
                        <a:pt x="31" y="193"/>
                      </a:lnTo>
                      <a:lnTo>
                        <a:pt x="34" y="222"/>
                      </a:lnTo>
                      <a:lnTo>
                        <a:pt x="38" y="250"/>
                      </a:lnTo>
                      <a:lnTo>
                        <a:pt x="42" y="277"/>
                      </a:lnTo>
                      <a:lnTo>
                        <a:pt x="46" y="302"/>
                      </a:lnTo>
                      <a:lnTo>
                        <a:pt x="49" y="326"/>
                      </a:lnTo>
                      <a:lnTo>
                        <a:pt x="53" y="347"/>
                      </a:lnTo>
                      <a:lnTo>
                        <a:pt x="57" y="366"/>
                      </a:lnTo>
                      <a:lnTo>
                        <a:pt x="61" y="380"/>
                      </a:lnTo>
                      <a:lnTo>
                        <a:pt x="74" y="376"/>
                      </a:lnTo>
                      <a:lnTo>
                        <a:pt x="70" y="362"/>
                      </a:lnTo>
                      <a:lnTo>
                        <a:pt x="66" y="345"/>
                      </a:lnTo>
                      <a:lnTo>
                        <a:pt x="61" y="324"/>
                      </a:lnTo>
                      <a:lnTo>
                        <a:pt x="58" y="300"/>
                      </a:lnTo>
                      <a:lnTo>
                        <a:pt x="54" y="275"/>
                      </a:lnTo>
                      <a:lnTo>
                        <a:pt x="50" y="248"/>
                      </a:lnTo>
                      <a:lnTo>
                        <a:pt x="47" y="220"/>
                      </a:lnTo>
                      <a:lnTo>
                        <a:pt x="44" y="191"/>
                      </a:lnTo>
                      <a:lnTo>
                        <a:pt x="40" y="163"/>
                      </a:lnTo>
                      <a:lnTo>
                        <a:pt x="37" y="135"/>
                      </a:lnTo>
                      <a:lnTo>
                        <a:pt x="32" y="108"/>
                      </a:lnTo>
                      <a:lnTo>
                        <a:pt x="28" y="82"/>
                      </a:lnTo>
                      <a:lnTo>
                        <a:pt x="25" y="59"/>
                      </a:lnTo>
                      <a:lnTo>
                        <a:pt x="21" y="38"/>
                      </a:lnTo>
                      <a:lnTo>
                        <a:pt x="17" y="19"/>
                      </a:lnTo>
                      <a:lnTo>
                        <a:pt x="13" y="5"/>
                      </a:lnTo>
                      <a:lnTo>
                        <a:pt x="9" y="13"/>
                      </a:lnTo>
                      <a:lnTo>
                        <a:pt x="13" y="5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1" y="4"/>
                      </a:lnTo>
                      <a:lnTo>
                        <a:pt x="0" y="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80" name="Freeform 1596"/>
                <p:cNvSpPr>
                  <a:spLocks/>
                </p:cNvSpPr>
                <p:nvPr/>
              </p:nvSpPr>
              <p:spPr bwMode="auto">
                <a:xfrm>
                  <a:off x="704" y="1938"/>
                  <a:ext cx="28" cy="14"/>
                </a:xfrm>
                <a:custGeom>
                  <a:avLst/>
                  <a:gdLst>
                    <a:gd name="T0" fmla="*/ 198 w 198"/>
                    <a:gd name="T1" fmla="*/ 82 h 93"/>
                    <a:gd name="T2" fmla="*/ 190 w 198"/>
                    <a:gd name="T3" fmla="*/ 78 h 93"/>
                    <a:gd name="T4" fmla="*/ 178 w 198"/>
                    <a:gd name="T5" fmla="*/ 80 h 93"/>
                    <a:gd name="T6" fmla="*/ 167 w 198"/>
                    <a:gd name="T7" fmla="*/ 79 h 93"/>
                    <a:gd name="T8" fmla="*/ 156 w 198"/>
                    <a:gd name="T9" fmla="*/ 76 h 93"/>
                    <a:gd name="T10" fmla="*/ 145 w 198"/>
                    <a:gd name="T11" fmla="*/ 72 h 93"/>
                    <a:gd name="T12" fmla="*/ 134 w 198"/>
                    <a:gd name="T13" fmla="*/ 66 h 93"/>
                    <a:gd name="T14" fmla="*/ 124 w 198"/>
                    <a:gd name="T15" fmla="*/ 58 h 93"/>
                    <a:gd name="T16" fmla="*/ 112 w 198"/>
                    <a:gd name="T17" fmla="*/ 49 h 93"/>
                    <a:gd name="T18" fmla="*/ 102 w 198"/>
                    <a:gd name="T19" fmla="*/ 41 h 93"/>
                    <a:gd name="T20" fmla="*/ 91 w 198"/>
                    <a:gd name="T21" fmla="*/ 31 h 93"/>
                    <a:gd name="T22" fmla="*/ 78 w 198"/>
                    <a:gd name="T23" fmla="*/ 23 h 93"/>
                    <a:gd name="T24" fmla="*/ 67 w 198"/>
                    <a:gd name="T25" fmla="*/ 16 h 93"/>
                    <a:gd name="T26" fmla="*/ 55 w 198"/>
                    <a:gd name="T27" fmla="*/ 9 h 93"/>
                    <a:gd name="T28" fmla="*/ 43 w 198"/>
                    <a:gd name="T29" fmla="*/ 3 h 93"/>
                    <a:gd name="T30" fmla="*/ 29 w 198"/>
                    <a:gd name="T31" fmla="*/ 0 h 93"/>
                    <a:gd name="T32" fmla="*/ 16 w 198"/>
                    <a:gd name="T33" fmla="*/ 0 h 93"/>
                    <a:gd name="T34" fmla="*/ 0 w 198"/>
                    <a:gd name="T35" fmla="*/ 2 h 93"/>
                    <a:gd name="T36" fmla="*/ 5 w 198"/>
                    <a:gd name="T37" fmla="*/ 15 h 93"/>
                    <a:gd name="T38" fmla="*/ 16 w 198"/>
                    <a:gd name="T39" fmla="*/ 13 h 93"/>
                    <a:gd name="T40" fmla="*/ 27 w 198"/>
                    <a:gd name="T41" fmla="*/ 13 h 93"/>
                    <a:gd name="T42" fmla="*/ 39 w 198"/>
                    <a:gd name="T43" fmla="*/ 16 h 93"/>
                    <a:gd name="T44" fmla="*/ 49 w 198"/>
                    <a:gd name="T45" fmla="*/ 19 h 93"/>
                    <a:gd name="T46" fmla="*/ 61 w 198"/>
                    <a:gd name="T47" fmla="*/ 26 h 93"/>
                    <a:gd name="T48" fmla="*/ 72 w 198"/>
                    <a:gd name="T49" fmla="*/ 34 h 93"/>
                    <a:gd name="T50" fmla="*/ 82 w 198"/>
                    <a:gd name="T51" fmla="*/ 42 h 93"/>
                    <a:gd name="T52" fmla="*/ 94 w 198"/>
                    <a:gd name="T53" fmla="*/ 51 h 93"/>
                    <a:gd name="T54" fmla="*/ 104 w 198"/>
                    <a:gd name="T55" fmla="*/ 59 h 93"/>
                    <a:gd name="T56" fmla="*/ 115 w 198"/>
                    <a:gd name="T57" fmla="*/ 69 h 93"/>
                    <a:gd name="T58" fmla="*/ 128 w 198"/>
                    <a:gd name="T59" fmla="*/ 76 h 93"/>
                    <a:gd name="T60" fmla="*/ 139 w 198"/>
                    <a:gd name="T61" fmla="*/ 82 h 93"/>
                    <a:gd name="T62" fmla="*/ 152 w 198"/>
                    <a:gd name="T63" fmla="*/ 89 h 93"/>
                    <a:gd name="T64" fmla="*/ 165 w 198"/>
                    <a:gd name="T65" fmla="*/ 92 h 93"/>
                    <a:gd name="T66" fmla="*/ 178 w 198"/>
                    <a:gd name="T67" fmla="*/ 93 h 93"/>
                    <a:gd name="T68" fmla="*/ 194 w 198"/>
                    <a:gd name="T69" fmla="*/ 91 h 93"/>
                    <a:gd name="T70" fmla="*/ 186 w 198"/>
                    <a:gd name="T71" fmla="*/ 86 h 93"/>
                    <a:gd name="T72" fmla="*/ 194 w 198"/>
                    <a:gd name="T73" fmla="*/ 91 h 93"/>
                    <a:gd name="T74" fmla="*/ 198 w 198"/>
                    <a:gd name="T75" fmla="*/ 87 h 93"/>
                    <a:gd name="T76" fmla="*/ 198 w 198"/>
                    <a:gd name="T77" fmla="*/ 82 h 93"/>
                    <a:gd name="T78" fmla="*/ 195 w 198"/>
                    <a:gd name="T79" fmla="*/ 79 h 93"/>
                    <a:gd name="T80" fmla="*/ 190 w 198"/>
                    <a:gd name="T81" fmla="*/ 78 h 93"/>
                    <a:gd name="T82" fmla="*/ 198 w 198"/>
                    <a:gd name="T83" fmla="*/ 82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98" h="93">
                      <a:moveTo>
                        <a:pt x="198" y="82"/>
                      </a:moveTo>
                      <a:lnTo>
                        <a:pt x="190" y="78"/>
                      </a:lnTo>
                      <a:lnTo>
                        <a:pt x="178" y="80"/>
                      </a:lnTo>
                      <a:lnTo>
                        <a:pt x="167" y="79"/>
                      </a:lnTo>
                      <a:lnTo>
                        <a:pt x="156" y="76"/>
                      </a:lnTo>
                      <a:lnTo>
                        <a:pt x="145" y="72"/>
                      </a:lnTo>
                      <a:lnTo>
                        <a:pt x="134" y="66"/>
                      </a:lnTo>
                      <a:lnTo>
                        <a:pt x="124" y="58"/>
                      </a:lnTo>
                      <a:lnTo>
                        <a:pt x="112" y="49"/>
                      </a:lnTo>
                      <a:lnTo>
                        <a:pt x="102" y="41"/>
                      </a:lnTo>
                      <a:lnTo>
                        <a:pt x="91" y="31"/>
                      </a:lnTo>
                      <a:lnTo>
                        <a:pt x="78" y="23"/>
                      </a:lnTo>
                      <a:lnTo>
                        <a:pt x="67" y="16"/>
                      </a:lnTo>
                      <a:lnTo>
                        <a:pt x="55" y="9"/>
                      </a:lnTo>
                      <a:lnTo>
                        <a:pt x="43" y="3"/>
                      </a:lnTo>
                      <a:lnTo>
                        <a:pt x="29" y="0"/>
                      </a:lnTo>
                      <a:lnTo>
                        <a:pt x="16" y="0"/>
                      </a:lnTo>
                      <a:lnTo>
                        <a:pt x="0" y="2"/>
                      </a:lnTo>
                      <a:lnTo>
                        <a:pt x="5" y="15"/>
                      </a:lnTo>
                      <a:lnTo>
                        <a:pt x="16" y="13"/>
                      </a:lnTo>
                      <a:lnTo>
                        <a:pt x="27" y="13"/>
                      </a:lnTo>
                      <a:lnTo>
                        <a:pt x="39" y="16"/>
                      </a:lnTo>
                      <a:lnTo>
                        <a:pt x="49" y="19"/>
                      </a:lnTo>
                      <a:lnTo>
                        <a:pt x="61" y="26"/>
                      </a:lnTo>
                      <a:lnTo>
                        <a:pt x="72" y="34"/>
                      </a:lnTo>
                      <a:lnTo>
                        <a:pt x="82" y="42"/>
                      </a:lnTo>
                      <a:lnTo>
                        <a:pt x="94" y="51"/>
                      </a:lnTo>
                      <a:lnTo>
                        <a:pt x="104" y="59"/>
                      </a:lnTo>
                      <a:lnTo>
                        <a:pt x="115" y="69"/>
                      </a:lnTo>
                      <a:lnTo>
                        <a:pt x="128" y="76"/>
                      </a:lnTo>
                      <a:lnTo>
                        <a:pt x="139" y="82"/>
                      </a:lnTo>
                      <a:lnTo>
                        <a:pt x="152" y="89"/>
                      </a:lnTo>
                      <a:lnTo>
                        <a:pt x="165" y="92"/>
                      </a:lnTo>
                      <a:lnTo>
                        <a:pt x="178" y="93"/>
                      </a:lnTo>
                      <a:lnTo>
                        <a:pt x="194" y="91"/>
                      </a:lnTo>
                      <a:lnTo>
                        <a:pt x="186" y="86"/>
                      </a:lnTo>
                      <a:lnTo>
                        <a:pt x="194" y="91"/>
                      </a:lnTo>
                      <a:lnTo>
                        <a:pt x="198" y="87"/>
                      </a:lnTo>
                      <a:lnTo>
                        <a:pt x="198" y="82"/>
                      </a:lnTo>
                      <a:lnTo>
                        <a:pt x="195" y="79"/>
                      </a:lnTo>
                      <a:lnTo>
                        <a:pt x="190" y="78"/>
                      </a:lnTo>
                      <a:lnTo>
                        <a:pt x="198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81" name="Freeform 1597"/>
                <p:cNvSpPr>
                  <a:spLocks/>
                </p:cNvSpPr>
                <p:nvPr/>
              </p:nvSpPr>
              <p:spPr bwMode="auto">
                <a:xfrm>
                  <a:off x="730" y="1950"/>
                  <a:ext cx="15" cy="39"/>
                </a:xfrm>
                <a:custGeom>
                  <a:avLst/>
                  <a:gdLst>
                    <a:gd name="T0" fmla="*/ 99 w 104"/>
                    <a:gd name="T1" fmla="*/ 270 h 270"/>
                    <a:gd name="T2" fmla="*/ 104 w 104"/>
                    <a:gd name="T3" fmla="*/ 262 h 270"/>
                    <a:gd name="T4" fmla="*/ 99 w 104"/>
                    <a:gd name="T5" fmla="*/ 247 h 270"/>
                    <a:gd name="T6" fmla="*/ 94 w 104"/>
                    <a:gd name="T7" fmla="*/ 233 h 270"/>
                    <a:gd name="T8" fmla="*/ 89 w 104"/>
                    <a:gd name="T9" fmla="*/ 217 h 270"/>
                    <a:gd name="T10" fmla="*/ 83 w 104"/>
                    <a:gd name="T11" fmla="*/ 201 h 270"/>
                    <a:gd name="T12" fmla="*/ 76 w 104"/>
                    <a:gd name="T13" fmla="*/ 184 h 270"/>
                    <a:gd name="T14" fmla="*/ 70 w 104"/>
                    <a:gd name="T15" fmla="*/ 166 h 270"/>
                    <a:gd name="T16" fmla="*/ 64 w 104"/>
                    <a:gd name="T17" fmla="*/ 149 h 270"/>
                    <a:gd name="T18" fmla="*/ 58 w 104"/>
                    <a:gd name="T19" fmla="*/ 131 h 270"/>
                    <a:gd name="T20" fmla="*/ 51 w 104"/>
                    <a:gd name="T21" fmla="*/ 113 h 270"/>
                    <a:gd name="T22" fmla="*/ 45 w 104"/>
                    <a:gd name="T23" fmla="*/ 97 h 270"/>
                    <a:gd name="T24" fmla="*/ 39 w 104"/>
                    <a:gd name="T25" fmla="*/ 79 h 270"/>
                    <a:gd name="T26" fmla="*/ 33 w 104"/>
                    <a:gd name="T27" fmla="*/ 63 h 270"/>
                    <a:gd name="T28" fmla="*/ 28 w 104"/>
                    <a:gd name="T29" fmla="*/ 46 h 270"/>
                    <a:gd name="T30" fmla="*/ 21 w 104"/>
                    <a:gd name="T31" fmla="*/ 30 h 270"/>
                    <a:gd name="T32" fmla="*/ 17 w 104"/>
                    <a:gd name="T33" fmla="*/ 15 h 270"/>
                    <a:gd name="T34" fmla="*/ 12 w 104"/>
                    <a:gd name="T35" fmla="*/ 0 h 270"/>
                    <a:gd name="T36" fmla="*/ 0 w 104"/>
                    <a:gd name="T37" fmla="*/ 4 h 270"/>
                    <a:gd name="T38" fmla="*/ 5 w 104"/>
                    <a:gd name="T39" fmla="*/ 19 h 270"/>
                    <a:gd name="T40" fmla="*/ 9 w 104"/>
                    <a:gd name="T41" fmla="*/ 35 h 270"/>
                    <a:gd name="T42" fmla="*/ 15 w 104"/>
                    <a:gd name="T43" fmla="*/ 50 h 270"/>
                    <a:gd name="T44" fmla="*/ 20 w 104"/>
                    <a:gd name="T45" fmla="*/ 67 h 270"/>
                    <a:gd name="T46" fmla="*/ 27 w 104"/>
                    <a:gd name="T47" fmla="*/ 83 h 270"/>
                    <a:gd name="T48" fmla="*/ 33 w 104"/>
                    <a:gd name="T49" fmla="*/ 101 h 270"/>
                    <a:gd name="T50" fmla="*/ 39 w 104"/>
                    <a:gd name="T51" fmla="*/ 118 h 270"/>
                    <a:gd name="T52" fmla="*/ 45 w 104"/>
                    <a:gd name="T53" fmla="*/ 135 h 270"/>
                    <a:gd name="T54" fmla="*/ 51 w 104"/>
                    <a:gd name="T55" fmla="*/ 153 h 270"/>
                    <a:gd name="T56" fmla="*/ 58 w 104"/>
                    <a:gd name="T57" fmla="*/ 170 h 270"/>
                    <a:gd name="T58" fmla="*/ 64 w 104"/>
                    <a:gd name="T59" fmla="*/ 188 h 270"/>
                    <a:gd name="T60" fmla="*/ 70 w 104"/>
                    <a:gd name="T61" fmla="*/ 205 h 270"/>
                    <a:gd name="T62" fmla="*/ 76 w 104"/>
                    <a:gd name="T63" fmla="*/ 221 h 270"/>
                    <a:gd name="T64" fmla="*/ 82 w 104"/>
                    <a:gd name="T65" fmla="*/ 237 h 270"/>
                    <a:gd name="T66" fmla="*/ 87 w 104"/>
                    <a:gd name="T67" fmla="*/ 251 h 270"/>
                    <a:gd name="T68" fmla="*/ 92 w 104"/>
                    <a:gd name="T69" fmla="*/ 266 h 270"/>
                    <a:gd name="T70" fmla="*/ 97 w 104"/>
                    <a:gd name="T71" fmla="*/ 258 h 270"/>
                    <a:gd name="T72" fmla="*/ 92 w 104"/>
                    <a:gd name="T73" fmla="*/ 266 h 270"/>
                    <a:gd name="T74" fmla="*/ 95 w 104"/>
                    <a:gd name="T75" fmla="*/ 270 h 270"/>
                    <a:gd name="T76" fmla="*/ 100 w 104"/>
                    <a:gd name="T77" fmla="*/ 270 h 270"/>
                    <a:gd name="T78" fmla="*/ 103 w 104"/>
                    <a:gd name="T79" fmla="*/ 267 h 270"/>
                    <a:gd name="T80" fmla="*/ 104 w 104"/>
                    <a:gd name="T81" fmla="*/ 262 h 270"/>
                    <a:gd name="T82" fmla="*/ 99 w 104"/>
                    <a:gd name="T83" fmla="*/ 270 h 2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4" h="270">
                      <a:moveTo>
                        <a:pt x="99" y="270"/>
                      </a:moveTo>
                      <a:lnTo>
                        <a:pt x="104" y="262"/>
                      </a:lnTo>
                      <a:lnTo>
                        <a:pt x="99" y="247"/>
                      </a:lnTo>
                      <a:lnTo>
                        <a:pt x="94" y="233"/>
                      </a:lnTo>
                      <a:lnTo>
                        <a:pt x="89" y="217"/>
                      </a:lnTo>
                      <a:lnTo>
                        <a:pt x="83" y="201"/>
                      </a:lnTo>
                      <a:lnTo>
                        <a:pt x="76" y="184"/>
                      </a:lnTo>
                      <a:lnTo>
                        <a:pt x="70" y="166"/>
                      </a:lnTo>
                      <a:lnTo>
                        <a:pt x="64" y="149"/>
                      </a:lnTo>
                      <a:lnTo>
                        <a:pt x="58" y="131"/>
                      </a:lnTo>
                      <a:lnTo>
                        <a:pt x="51" y="113"/>
                      </a:lnTo>
                      <a:lnTo>
                        <a:pt x="45" y="97"/>
                      </a:lnTo>
                      <a:lnTo>
                        <a:pt x="39" y="79"/>
                      </a:lnTo>
                      <a:lnTo>
                        <a:pt x="33" y="63"/>
                      </a:lnTo>
                      <a:lnTo>
                        <a:pt x="28" y="46"/>
                      </a:lnTo>
                      <a:lnTo>
                        <a:pt x="21" y="30"/>
                      </a:lnTo>
                      <a:lnTo>
                        <a:pt x="17" y="15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5" y="19"/>
                      </a:lnTo>
                      <a:lnTo>
                        <a:pt x="9" y="35"/>
                      </a:lnTo>
                      <a:lnTo>
                        <a:pt x="15" y="50"/>
                      </a:lnTo>
                      <a:lnTo>
                        <a:pt x="20" y="67"/>
                      </a:lnTo>
                      <a:lnTo>
                        <a:pt x="27" y="83"/>
                      </a:lnTo>
                      <a:lnTo>
                        <a:pt x="33" y="101"/>
                      </a:lnTo>
                      <a:lnTo>
                        <a:pt x="39" y="118"/>
                      </a:lnTo>
                      <a:lnTo>
                        <a:pt x="45" y="135"/>
                      </a:lnTo>
                      <a:lnTo>
                        <a:pt x="51" y="153"/>
                      </a:lnTo>
                      <a:lnTo>
                        <a:pt x="58" y="170"/>
                      </a:lnTo>
                      <a:lnTo>
                        <a:pt x="64" y="188"/>
                      </a:lnTo>
                      <a:lnTo>
                        <a:pt x="70" y="205"/>
                      </a:lnTo>
                      <a:lnTo>
                        <a:pt x="76" y="221"/>
                      </a:lnTo>
                      <a:lnTo>
                        <a:pt x="82" y="237"/>
                      </a:lnTo>
                      <a:lnTo>
                        <a:pt x="87" y="251"/>
                      </a:lnTo>
                      <a:lnTo>
                        <a:pt x="92" y="266"/>
                      </a:lnTo>
                      <a:lnTo>
                        <a:pt x="97" y="258"/>
                      </a:lnTo>
                      <a:lnTo>
                        <a:pt x="92" y="266"/>
                      </a:lnTo>
                      <a:lnTo>
                        <a:pt x="95" y="270"/>
                      </a:lnTo>
                      <a:lnTo>
                        <a:pt x="100" y="270"/>
                      </a:lnTo>
                      <a:lnTo>
                        <a:pt x="103" y="267"/>
                      </a:lnTo>
                      <a:lnTo>
                        <a:pt x="104" y="262"/>
                      </a:lnTo>
                      <a:lnTo>
                        <a:pt x="99" y="2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82" name="Freeform 1598"/>
                <p:cNvSpPr>
                  <a:spLocks/>
                </p:cNvSpPr>
                <p:nvPr/>
              </p:nvSpPr>
              <p:spPr bwMode="auto">
                <a:xfrm>
                  <a:off x="356" y="1987"/>
                  <a:ext cx="388" cy="94"/>
                </a:xfrm>
                <a:custGeom>
                  <a:avLst/>
                  <a:gdLst>
                    <a:gd name="T0" fmla="*/ 8 w 2718"/>
                    <a:gd name="T1" fmla="*/ 657 h 657"/>
                    <a:gd name="T2" fmla="*/ 177 w 2718"/>
                    <a:gd name="T3" fmla="*/ 616 h 657"/>
                    <a:gd name="T4" fmla="*/ 346 w 2718"/>
                    <a:gd name="T5" fmla="*/ 577 h 657"/>
                    <a:gd name="T6" fmla="*/ 516 w 2718"/>
                    <a:gd name="T7" fmla="*/ 536 h 657"/>
                    <a:gd name="T8" fmla="*/ 685 w 2718"/>
                    <a:gd name="T9" fmla="*/ 496 h 657"/>
                    <a:gd name="T10" fmla="*/ 854 w 2718"/>
                    <a:gd name="T11" fmla="*/ 456 h 657"/>
                    <a:gd name="T12" fmla="*/ 1024 w 2718"/>
                    <a:gd name="T13" fmla="*/ 416 h 657"/>
                    <a:gd name="T14" fmla="*/ 1194 w 2718"/>
                    <a:gd name="T15" fmla="*/ 375 h 657"/>
                    <a:gd name="T16" fmla="*/ 1363 w 2718"/>
                    <a:gd name="T17" fmla="*/ 335 h 657"/>
                    <a:gd name="T18" fmla="*/ 1532 w 2718"/>
                    <a:gd name="T19" fmla="*/ 294 h 657"/>
                    <a:gd name="T20" fmla="*/ 1702 w 2718"/>
                    <a:gd name="T21" fmla="*/ 255 h 657"/>
                    <a:gd name="T22" fmla="*/ 1872 w 2718"/>
                    <a:gd name="T23" fmla="*/ 214 h 657"/>
                    <a:gd name="T24" fmla="*/ 2040 w 2718"/>
                    <a:gd name="T25" fmla="*/ 174 h 657"/>
                    <a:gd name="T26" fmla="*/ 2210 w 2718"/>
                    <a:gd name="T27" fmla="*/ 134 h 657"/>
                    <a:gd name="T28" fmla="*/ 2380 w 2718"/>
                    <a:gd name="T29" fmla="*/ 93 h 657"/>
                    <a:gd name="T30" fmla="*/ 2548 w 2718"/>
                    <a:gd name="T31" fmla="*/ 53 h 657"/>
                    <a:gd name="T32" fmla="*/ 2718 w 2718"/>
                    <a:gd name="T33" fmla="*/ 12 h 657"/>
                    <a:gd name="T34" fmla="*/ 2631 w 2718"/>
                    <a:gd name="T35" fmla="*/ 19 h 657"/>
                    <a:gd name="T36" fmla="*/ 2461 w 2718"/>
                    <a:gd name="T37" fmla="*/ 60 h 657"/>
                    <a:gd name="T38" fmla="*/ 2293 w 2718"/>
                    <a:gd name="T39" fmla="*/ 100 h 657"/>
                    <a:gd name="T40" fmla="*/ 2123 w 2718"/>
                    <a:gd name="T41" fmla="*/ 141 h 657"/>
                    <a:gd name="T42" fmla="*/ 1953 w 2718"/>
                    <a:gd name="T43" fmla="*/ 181 h 657"/>
                    <a:gd name="T44" fmla="*/ 1785 w 2718"/>
                    <a:gd name="T45" fmla="*/ 222 h 657"/>
                    <a:gd name="T46" fmla="*/ 1615 w 2718"/>
                    <a:gd name="T47" fmla="*/ 262 h 657"/>
                    <a:gd name="T48" fmla="*/ 1445 w 2718"/>
                    <a:gd name="T49" fmla="*/ 303 h 657"/>
                    <a:gd name="T50" fmla="*/ 1276 w 2718"/>
                    <a:gd name="T51" fmla="*/ 343 h 657"/>
                    <a:gd name="T52" fmla="*/ 1107 w 2718"/>
                    <a:gd name="T53" fmla="*/ 383 h 657"/>
                    <a:gd name="T54" fmla="*/ 937 w 2718"/>
                    <a:gd name="T55" fmla="*/ 423 h 657"/>
                    <a:gd name="T56" fmla="*/ 768 w 2718"/>
                    <a:gd name="T57" fmla="*/ 463 h 657"/>
                    <a:gd name="T58" fmla="*/ 599 w 2718"/>
                    <a:gd name="T59" fmla="*/ 504 h 657"/>
                    <a:gd name="T60" fmla="*/ 429 w 2718"/>
                    <a:gd name="T61" fmla="*/ 543 h 657"/>
                    <a:gd name="T62" fmla="*/ 260 w 2718"/>
                    <a:gd name="T63" fmla="*/ 584 h 657"/>
                    <a:gd name="T64" fmla="*/ 90 w 2718"/>
                    <a:gd name="T65" fmla="*/ 624 h 657"/>
                    <a:gd name="T66" fmla="*/ 13 w 2718"/>
                    <a:gd name="T67" fmla="*/ 649 h 657"/>
                    <a:gd name="T68" fmla="*/ 1 w 2718"/>
                    <a:gd name="T69" fmla="*/ 646 h 657"/>
                    <a:gd name="T70" fmla="*/ 2 w 2718"/>
                    <a:gd name="T71" fmla="*/ 655 h 657"/>
                    <a:gd name="T72" fmla="*/ 0 w 2718"/>
                    <a:gd name="T73" fmla="*/ 651 h 6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718" h="657">
                      <a:moveTo>
                        <a:pt x="0" y="651"/>
                      </a:moveTo>
                      <a:lnTo>
                        <a:pt x="8" y="657"/>
                      </a:lnTo>
                      <a:lnTo>
                        <a:pt x="92" y="637"/>
                      </a:lnTo>
                      <a:lnTo>
                        <a:pt x="177" y="616"/>
                      </a:lnTo>
                      <a:lnTo>
                        <a:pt x="262" y="596"/>
                      </a:lnTo>
                      <a:lnTo>
                        <a:pt x="346" y="577"/>
                      </a:lnTo>
                      <a:lnTo>
                        <a:pt x="431" y="556"/>
                      </a:lnTo>
                      <a:lnTo>
                        <a:pt x="516" y="536"/>
                      </a:lnTo>
                      <a:lnTo>
                        <a:pt x="601" y="516"/>
                      </a:lnTo>
                      <a:lnTo>
                        <a:pt x="685" y="496"/>
                      </a:lnTo>
                      <a:lnTo>
                        <a:pt x="770" y="476"/>
                      </a:lnTo>
                      <a:lnTo>
                        <a:pt x="854" y="456"/>
                      </a:lnTo>
                      <a:lnTo>
                        <a:pt x="939" y="435"/>
                      </a:lnTo>
                      <a:lnTo>
                        <a:pt x="1024" y="416"/>
                      </a:lnTo>
                      <a:lnTo>
                        <a:pt x="1109" y="395"/>
                      </a:lnTo>
                      <a:lnTo>
                        <a:pt x="1194" y="375"/>
                      </a:lnTo>
                      <a:lnTo>
                        <a:pt x="1278" y="356"/>
                      </a:lnTo>
                      <a:lnTo>
                        <a:pt x="1363" y="335"/>
                      </a:lnTo>
                      <a:lnTo>
                        <a:pt x="1447" y="315"/>
                      </a:lnTo>
                      <a:lnTo>
                        <a:pt x="1532" y="294"/>
                      </a:lnTo>
                      <a:lnTo>
                        <a:pt x="1617" y="275"/>
                      </a:lnTo>
                      <a:lnTo>
                        <a:pt x="1702" y="255"/>
                      </a:lnTo>
                      <a:lnTo>
                        <a:pt x="1787" y="234"/>
                      </a:lnTo>
                      <a:lnTo>
                        <a:pt x="1872" y="214"/>
                      </a:lnTo>
                      <a:lnTo>
                        <a:pt x="1955" y="194"/>
                      </a:lnTo>
                      <a:lnTo>
                        <a:pt x="2040" y="174"/>
                      </a:lnTo>
                      <a:lnTo>
                        <a:pt x="2125" y="153"/>
                      </a:lnTo>
                      <a:lnTo>
                        <a:pt x="2210" y="134"/>
                      </a:lnTo>
                      <a:lnTo>
                        <a:pt x="2295" y="113"/>
                      </a:lnTo>
                      <a:lnTo>
                        <a:pt x="2380" y="93"/>
                      </a:lnTo>
                      <a:lnTo>
                        <a:pt x="2463" y="72"/>
                      </a:lnTo>
                      <a:lnTo>
                        <a:pt x="2548" y="53"/>
                      </a:lnTo>
                      <a:lnTo>
                        <a:pt x="2633" y="32"/>
                      </a:lnTo>
                      <a:lnTo>
                        <a:pt x="2718" y="12"/>
                      </a:lnTo>
                      <a:lnTo>
                        <a:pt x="2716" y="0"/>
                      </a:lnTo>
                      <a:lnTo>
                        <a:pt x="2631" y="19"/>
                      </a:lnTo>
                      <a:lnTo>
                        <a:pt x="2546" y="40"/>
                      </a:lnTo>
                      <a:lnTo>
                        <a:pt x="2461" y="60"/>
                      </a:lnTo>
                      <a:lnTo>
                        <a:pt x="2378" y="81"/>
                      </a:lnTo>
                      <a:lnTo>
                        <a:pt x="2293" y="100"/>
                      </a:lnTo>
                      <a:lnTo>
                        <a:pt x="2208" y="121"/>
                      </a:lnTo>
                      <a:lnTo>
                        <a:pt x="2123" y="141"/>
                      </a:lnTo>
                      <a:lnTo>
                        <a:pt x="2038" y="162"/>
                      </a:lnTo>
                      <a:lnTo>
                        <a:pt x="1953" y="181"/>
                      </a:lnTo>
                      <a:lnTo>
                        <a:pt x="1869" y="202"/>
                      </a:lnTo>
                      <a:lnTo>
                        <a:pt x="1785" y="222"/>
                      </a:lnTo>
                      <a:lnTo>
                        <a:pt x="1700" y="242"/>
                      </a:lnTo>
                      <a:lnTo>
                        <a:pt x="1615" y="262"/>
                      </a:lnTo>
                      <a:lnTo>
                        <a:pt x="1530" y="282"/>
                      </a:lnTo>
                      <a:lnTo>
                        <a:pt x="1445" y="303"/>
                      </a:lnTo>
                      <a:lnTo>
                        <a:pt x="1361" y="322"/>
                      </a:lnTo>
                      <a:lnTo>
                        <a:pt x="1276" y="343"/>
                      </a:lnTo>
                      <a:lnTo>
                        <a:pt x="1192" y="363"/>
                      </a:lnTo>
                      <a:lnTo>
                        <a:pt x="1107" y="383"/>
                      </a:lnTo>
                      <a:lnTo>
                        <a:pt x="1022" y="403"/>
                      </a:lnTo>
                      <a:lnTo>
                        <a:pt x="937" y="423"/>
                      </a:lnTo>
                      <a:lnTo>
                        <a:pt x="852" y="444"/>
                      </a:lnTo>
                      <a:lnTo>
                        <a:pt x="768" y="463"/>
                      </a:lnTo>
                      <a:lnTo>
                        <a:pt x="683" y="483"/>
                      </a:lnTo>
                      <a:lnTo>
                        <a:pt x="599" y="504"/>
                      </a:lnTo>
                      <a:lnTo>
                        <a:pt x="514" y="524"/>
                      </a:lnTo>
                      <a:lnTo>
                        <a:pt x="429" y="543"/>
                      </a:lnTo>
                      <a:lnTo>
                        <a:pt x="344" y="564"/>
                      </a:lnTo>
                      <a:lnTo>
                        <a:pt x="260" y="584"/>
                      </a:lnTo>
                      <a:lnTo>
                        <a:pt x="175" y="604"/>
                      </a:lnTo>
                      <a:lnTo>
                        <a:pt x="90" y="624"/>
                      </a:lnTo>
                      <a:lnTo>
                        <a:pt x="5" y="644"/>
                      </a:lnTo>
                      <a:lnTo>
                        <a:pt x="13" y="649"/>
                      </a:lnTo>
                      <a:lnTo>
                        <a:pt x="5" y="644"/>
                      </a:lnTo>
                      <a:lnTo>
                        <a:pt x="1" y="646"/>
                      </a:lnTo>
                      <a:lnTo>
                        <a:pt x="0" y="651"/>
                      </a:lnTo>
                      <a:lnTo>
                        <a:pt x="2" y="655"/>
                      </a:lnTo>
                      <a:lnTo>
                        <a:pt x="8" y="657"/>
                      </a:lnTo>
                      <a:lnTo>
                        <a:pt x="0" y="65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83" name="Freeform 1599"/>
                <p:cNvSpPr>
                  <a:spLocks/>
                </p:cNvSpPr>
                <p:nvPr/>
              </p:nvSpPr>
              <p:spPr bwMode="auto">
                <a:xfrm>
                  <a:off x="780" y="1863"/>
                  <a:ext cx="6" cy="2"/>
                </a:xfrm>
                <a:custGeom>
                  <a:avLst/>
                  <a:gdLst>
                    <a:gd name="T0" fmla="*/ 0 w 44"/>
                    <a:gd name="T1" fmla="*/ 16 h 16"/>
                    <a:gd name="T2" fmla="*/ 13 w 44"/>
                    <a:gd name="T3" fmla="*/ 4 h 16"/>
                    <a:gd name="T4" fmla="*/ 44 w 44"/>
                    <a:gd name="T5" fmla="*/ 0 h 16"/>
                    <a:gd name="T6" fmla="*/ 31 w 44"/>
                    <a:gd name="T7" fmla="*/ 12 h 16"/>
                    <a:gd name="T8" fmla="*/ 0 w 44"/>
                    <a:gd name="T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16">
                      <a:moveTo>
                        <a:pt x="0" y="16"/>
                      </a:moveTo>
                      <a:lnTo>
                        <a:pt x="13" y="4"/>
                      </a:lnTo>
                      <a:lnTo>
                        <a:pt x="44" y="0"/>
                      </a:lnTo>
                      <a:lnTo>
                        <a:pt x="31" y="12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66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84" name="Freeform 1600"/>
                <p:cNvSpPr>
                  <a:spLocks/>
                </p:cNvSpPr>
                <p:nvPr/>
              </p:nvSpPr>
              <p:spPr bwMode="auto">
                <a:xfrm>
                  <a:off x="785" y="1863"/>
                  <a:ext cx="17" cy="60"/>
                </a:xfrm>
                <a:custGeom>
                  <a:avLst/>
                  <a:gdLst>
                    <a:gd name="T0" fmla="*/ 0 w 123"/>
                    <a:gd name="T1" fmla="*/ 12 h 420"/>
                    <a:gd name="T2" fmla="*/ 13 w 123"/>
                    <a:gd name="T3" fmla="*/ 0 h 420"/>
                    <a:gd name="T4" fmla="*/ 123 w 123"/>
                    <a:gd name="T5" fmla="*/ 405 h 420"/>
                    <a:gd name="T6" fmla="*/ 110 w 123"/>
                    <a:gd name="T7" fmla="*/ 420 h 420"/>
                    <a:gd name="T8" fmla="*/ 0 w 123"/>
                    <a:gd name="T9" fmla="*/ 12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3" h="420">
                      <a:moveTo>
                        <a:pt x="0" y="12"/>
                      </a:moveTo>
                      <a:lnTo>
                        <a:pt x="13" y="0"/>
                      </a:lnTo>
                      <a:lnTo>
                        <a:pt x="123" y="405"/>
                      </a:lnTo>
                      <a:lnTo>
                        <a:pt x="110" y="42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AD7A1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85" name="Freeform 1601"/>
                <p:cNvSpPr>
                  <a:spLocks/>
                </p:cNvSpPr>
                <p:nvPr/>
              </p:nvSpPr>
              <p:spPr bwMode="auto">
                <a:xfrm>
                  <a:off x="780" y="1865"/>
                  <a:ext cx="20" cy="63"/>
                </a:xfrm>
                <a:custGeom>
                  <a:avLst/>
                  <a:gdLst>
                    <a:gd name="T0" fmla="*/ 115 w 141"/>
                    <a:gd name="T1" fmla="*/ 444 h 444"/>
                    <a:gd name="T2" fmla="*/ 0 w 141"/>
                    <a:gd name="T3" fmla="*/ 4 h 444"/>
                    <a:gd name="T4" fmla="*/ 31 w 141"/>
                    <a:gd name="T5" fmla="*/ 0 h 444"/>
                    <a:gd name="T6" fmla="*/ 141 w 141"/>
                    <a:gd name="T7" fmla="*/ 408 h 444"/>
                    <a:gd name="T8" fmla="*/ 115 w 141"/>
                    <a:gd name="T9" fmla="*/ 444 h 4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1" h="444">
                      <a:moveTo>
                        <a:pt x="115" y="444"/>
                      </a:moveTo>
                      <a:lnTo>
                        <a:pt x="0" y="4"/>
                      </a:lnTo>
                      <a:lnTo>
                        <a:pt x="31" y="0"/>
                      </a:lnTo>
                      <a:lnTo>
                        <a:pt x="141" y="408"/>
                      </a:lnTo>
                      <a:lnTo>
                        <a:pt x="115" y="444"/>
                      </a:lnTo>
                      <a:close/>
                    </a:path>
                  </a:pathLst>
                </a:custGeom>
                <a:solidFill>
                  <a:srgbClr val="CC99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86" name="Freeform 1602"/>
                <p:cNvSpPr>
                  <a:spLocks/>
                </p:cNvSpPr>
                <p:nvPr/>
              </p:nvSpPr>
              <p:spPr bwMode="auto">
                <a:xfrm>
                  <a:off x="326" y="1965"/>
                  <a:ext cx="445" cy="125"/>
                </a:xfrm>
                <a:custGeom>
                  <a:avLst/>
                  <a:gdLst>
                    <a:gd name="T0" fmla="*/ 3091 w 3114"/>
                    <a:gd name="T1" fmla="*/ 0 h 869"/>
                    <a:gd name="T2" fmla="*/ 2965 w 3114"/>
                    <a:gd name="T3" fmla="*/ 30 h 869"/>
                    <a:gd name="T4" fmla="*/ 2838 w 3114"/>
                    <a:gd name="T5" fmla="*/ 60 h 869"/>
                    <a:gd name="T6" fmla="*/ 2709 w 3114"/>
                    <a:gd name="T7" fmla="*/ 90 h 869"/>
                    <a:gd name="T8" fmla="*/ 2578 w 3114"/>
                    <a:gd name="T9" fmla="*/ 121 h 869"/>
                    <a:gd name="T10" fmla="*/ 2448 w 3114"/>
                    <a:gd name="T11" fmla="*/ 151 h 869"/>
                    <a:gd name="T12" fmla="*/ 2317 w 3114"/>
                    <a:gd name="T13" fmla="*/ 181 h 869"/>
                    <a:gd name="T14" fmla="*/ 2184 w 3114"/>
                    <a:gd name="T15" fmla="*/ 210 h 869"/>
                    <a:gd name="T16" fmla="*/ 2053 w 3114"/>
                    <a:gd name="T17" fmla="*/ 240 h 869"/>
                    <a:gd name="T18" fmla="*/ 1922 w 3114"/>
                    <a:gd name="T19" fmla="*/ 269 h 869"/>
                    <a:gd name="T20" fmla="*/ 1793 w 3114"/>
                    <a:gd name="T21" fmla="*/ 298 h 869"/>
                    <a:gd name="T22" fmla="*/ 1665 w 3114"/>
                    <a:gd name="T23" fmla="*/ 326 h 869"/>
                    <a:gd name="T24" fmla="*/ 1538 w 3114"/>
                    <a:gd name="T25" fmla="*/ 354 h 869"/>
                    <a:gd name="T26" fmla="*/ 1415 w 3114"/>
                    <a:gd name="T27" fmla="*/ 382 h 869"/>
                    <a:gd name="T28" fmla="*/ 1293 w 3114"/>
                    <a:gd name="T29" fmla="*/ 409 h 869"/>
                    <a:gd name="T30" fmla="*/ 1175 w 3114"/>
                    <a:gd name="T31" fmla="*/ 435 h 869"/>
                    <a:gd name="T32" fmla="*/ 1060 w 3114"/>
                    <a:gd name="T33" fmla="*/ 460 h 869"/>
                    <a:gd name="T34" fmla="*/ 949 w 3114"/>
                    <a:gd name="T35" fmla="*/ 485 h 869"/>
                    <a:gd name="T36" fmla="*/ 842 w 3114"/>
                    <a:gd name="T37" fmla="*/ 509 h 869"/>
                    <a:gd name="T38" fmla="*/ 740 w 3114"/>
                    <a:gd name="T39" fmla="*/ 530 h 869"/>
                    <a:gd name="T40" fmla="*/ 643 w 3114"/>
                    <a:gd name="T41" fmla="*/ 552 h 869"/>
                    <a:gd name="T42" fmla="*/ 551 w 3114"/>
                    <a:gd name="T43" fmla="*/ 573 h 869"/>
                    <a:gd name="T44" fmla="*/ 464 w 3114"/>
                    <a:gd name="T45" fmla="*/ 593 h 869"/>
                    <a:gd name="T46" fmla="*/ 384 w 3114"/>
                    <a:gd name="T47" fmla="*/ 610 h 869"/>
                    <a:gd name="T48" fmla="*/ 311 w 3114"/>
                    <a:gd name="T49" fmla="*/ 628 h 869"/>
                    <a:gd name="T50" fmla="*/ 245 w 3114"/>
                    <a:gd name="T51" fmla="*/ 644 h 869"/>
                    <a:gd name="T52" fmla="*/ 185 w 3114"/>
                    <a:gd name="T53" fmla="*/ 657 h 869"/>
                    <a:gd name="T54" fmla="*/ 134 w 3114"/>
                    <a:gd name="T55" fmla="*/ 669 h 869"/>
                    <a:gd name="T56" fmla="*/ 90 w 3114"/>
                    <a:gd name="T57" fmla="*/ 681 h 869"/>
                    <a:gd name="T58" fmla="*/ 55 w 3114"/>
                    <a:gd name="T59" fmla="*/ 690 h 869"/>
                    <a:gd name="T60" fmla="*/ 28 w 3114"/>
                    <a:gd name="T61" fmla="*/ 699 h 869"/>
                    <a:gd name="T62" fmla="*/ 12 w 3114"/>
                    <a:gd name="T63" fmla="*/ 705 h 869"/>
                    <a:gd name="T64" fmla="*/ 4 w 3114"/>
                    <a:gd name="T65" fmla="*/ 709 h 869"/>
                    <a:gd name="T66" fmla="*/ 0 w 3114"/>
                    <a:gd name="T67" fmla="*/ 727 h 869"/>
                    <a:gd name="T68" fmla="*/ 3 w 3114"/>
                    <a:gd name="T69" fmla="*/ 749 h 869"/>
                    <a:gd name="T70" fmla="*/ 13 w 3114"/>
                    <a:gd name="T71" fmla="*/ 776 h 869"/>
                    <a:gd name="T72" fmla="*/ 25 w 3114"/>
                    <a:gd name="T73" fmla="*/ 802 h 869"/>
                    <a:gd name="T74" fmla="*/ 39 w 3114"/>
                    <a:gd name="T75" fmla="*/ 828 h 869"/>
                    <a:gd name="T76" fmla="*/ 52 w 3114"/>
                    <a:gd name="T77" fmla="*/ 849 h 869"/>
                    <a:gd name="T78" fmla="*/ 61 w 3114"/>
                    <a:gd name="T79" fmla="*/ 864 h 869"/>
                    <a:gd name="T80" fmla="*/ 64 w 3114"/>
                    <a:gd name="T81" fmla="*/ 869 h 869"/>
                    <a:gd name="T82" fmla="*/ 3114 w 3114"/>
                    <a:gd name="T83" fmla="*/ 148 h 869"/>
                    <a:gd name="T84" fmla="*/ 3091 w 3114"/>
                    <a:gd name="T85" fmla="*/ 0 h 8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114" h="869">
                      <a:moveTo>
                        <a:pt x="3091" y="0"/>
                      </a:moveTo>
                      <a:lnTo>
                        <a:pt x="2965" y="30"/>
                      </a:lnTo>
                      <a:lnTo>
                        <a:pt x="2838" y="60"/>
                      </a:lnTo>
                      <a:lnTo>
                        <a:pt x="2709" y="90"/>
                      </a:lnTo>
                      <a:lnTo>
                        <a:pt x="2578" y="121"/>
                      </a:lnTo>
                      <a:lnTo>
                        <a:pt x="2448" y="151"/>
                      </a:lnTo>
                      <a:lnTo>
                        <a:pt x="2317" y="181"/>
                      </a:lnTo>
                      <a:lnTo>
                        <a:pt x="2184" y="210"/>
                      </a:lnTo>
                      <a:lnTo>
                        <a:pt x="2053" y="240"/>
                      </a:lnTo>
                      <a:lnTo>
                        <a:pt x="1922" y="269"/>
                      </a:lnTo>
                      <a:lnTo>
                        <a:pt x="1793" y="298"/>
                      </a:lnTo>
                      <a:lnTo>
                        <a:pt x="1665" y="326"/>
                      </a:lnTo>
                      <a:lnTo>
                        <a:pt x="1538" y="354"/>
                      </a:lnTo>
                      <a:lnTo>
                        <a:pt x="1415" y="382"/>
                      </a:lnTo>
                      <a:lnTo>
                        <a:pt x="1293" y="409"/>
                      </a:lnTo>
                      <a:lnTo>
                        <a:pt x="1175" y="435"/>
                      </a:lnTo>
                      <a:lnTo>
                        <a:pt x="1060" y="460"/>
                      </a:lnTo>
                      <a:lnTo>
                        <a:pt x="949" y="485"/>
                      </a:lnTo>
                      <a:lnTo>
                        <a:pt x="842" y="509"/>
                      </a:lnTo>
                      <a:lnTo>
                        <a:pt x="740" y="530"/>
                      </a:lnTo>
                      <a:lnTo>
                        <a:pt x="643" y="552"/>
                      </a:lnTo>
                      <a:lnTo>
                        <a:pt x="551" y="573"/>
                      </a:lnTo>
                      <a:lnTo>
                        <a:pt x="464" y="593"/>
                      </a:lnTo>
                      <a:lnTo>
                        <a:pt x="384" y="610"/>
                      </a:lnTo>
                      <a:lnTo>
                        <a:pt x="311" y="628"/>
                      </a:lnTo>
                      <a:lnTo>
                        <a:pt x="245" y="644"/>
                      </a:lnTo>
                      <a:lnTo>
                        <a:pt x="185" y="657"/>
                      </a:lnTo>
                      <a:lnTo>
                        <a:pt x="134" y="669"/>
                      </a:lnTo>
                      <a:lnTo>
                        <a:pt x="90" y="681"/>
                      </a:lnTo>
                      <a:lnTo>
                        <a:pt x="55" y="690"/>
                      </a:lnTo>
                      <a:lnTo>
                        <a:pt x="28" y="699"/>
                      </a:lnTo>
                      <a:lnTo>
                        <a:pt x="12" y="705"/>
                      </a:lnTo>
                      <a:lnTo>
                        <a:pt x="4" y="709"/>
                      </a:lnTo>
                      <a:lnTo>
                        <a:pt x="0" y="727"/>
                      </a:lnTo>
                      <a:lnTo>
                        <a:pt x="3" y="749"/>
                      </a:lnTo>
                      <a:lnTo>
                        <a:pt x="13" y="776"/>
                      </a:lnTo>
                      <a:lnTo>
                        <a:pt x="25" y="802"/>
                      </a:lnTo>
                      <a:lnTo>
                        <a:pt x="39" y="828"/>
                      </a:lnTo>
                      <a:lnTo>
                        <a:pt x="52" y="849"/>
                      </a:lnTo>
                      <a:lnTo>
                        <a:pt x="61" y="864"/>
                      </a:lnTo>
                      <a:lnTo>
                        <a:pt x="64" y="869"/>
                      </a:lnTo>
                      <a:lnTo>
                        <a:pt x="3114" y="148"/>
                      </a:lnTo>
                      <a:lnTo>
                        <a:pt x="3091" y="0"/>
                      </a:lnTo>
                      <a:close/>
                    </a:path>
                  </a:pathLst>
                </a:custGeom>
                <a:solidFill>
                  <a:srgbClr val="A14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87" name="Freeform 1603"/>
                <p:cNvSpPr>
                  <a:spLocks/>
                </p:cNvSpPr>
                <p:nvPr/>
              </p:nvSpPr>
              <p:spPr bwMode="auto">
                <a:xfrm>
                  <a:off x="1208" y="2270"/>
                  <a:ext cx="35" cy="21"/>
                </a:xfrm>
                <a:custGeom>
                  <a:avLst/>
                  <a:gdLst>
                    <a:gd name="T0" fmla="*/ 0 w 243"/>
                    <a:gd name="T1" fmla="*/ 0 h 143"/>
                    <a:gd name="T2" fmla="*/ 6 w 243"/>
                    <a:gd name="T3" fmla="*/ 9 h 143"/>
                    <a:gd name="T4" fmla="*/ 9 w 243"/>
                    <a:gd name="T5" fmla="*/ 17 h 143"/>
                    <a:gd name="T6" fmla="*/ 11 w 243"/>
                    <a:gd name="T7" fmla="*/ 28 h 143"/>
                    <a:gd name="T8" fmla="*/ 12 w 243"/>
                    <a:gd name="T9" fmla="*/ 37 h 143"/>
                    <a:gd name="T10" fmla="*/ 12 w 243"/>
                    <a:gd name="T11" fmla="*/ 47 h 143"/>
                    <a:gd name="T12" fmla="*/ 12 w 243"/>
                    <a:gd name="T13" fmla="*/ 58 h 143"/>
                    <a:gd name="T14" fmla="*/ 12 w 243"/>
                    <a:gd name="T15" fmla="*/ 68 h 143"/>
                    <a:gd name="T16" fmla="*/ 13 w 243"/>
                    <a:gd name="T17" fmla="*/ 78 h 143"/>
                    <a:gd name="T18" fmla="*/ 149 w 243"/>
                    <a:gd name="T19" fmla="*/ 143 h 143"/>
                    <a:gd name="T20" fmla="*/ 243 w 243"/>
                    <a:gd name="T21" fmla="*/ 109 h 143"/>
                    <a:gd name="T22" fmla="*/ 241 w 243"/>
                    <a:gd name="T23" fmla="*/ 98 h 143"/>
                    <a:gd name="T24" fmla="*/ 240 w 243"/>
                    <a:gd name="T25" fmla="*/ 88 h 143"/>
                    <a:gd name="T26" fmla="*/ 238 w 243"/>
                    <a:gd name="T27" fmla="*/ 77 h 143"/>
                    <a:gd name="T28" fmla="*/ 237 w 243"/>
                    <a:gd name="T29" fmla="*/ 67 h 143"/>
                    <a:gd name="T30" fmla="*/ 236 w 243"/>
                    <a:gd name="T31" fmla="*/ 58 h 143"/>
                    <a:gd name="T32" fmla="*/ 236 w 243"/>
                    <a:gd name="T33" fmla="*/ 48 h 143"/>
                    <a:gd name="T34" fmla="*/ 236 w 243"/>
                    <a:gd name="T35" fmla="*/ 38 h 143"/>
                    <a:gd name="T36" fmla="*/ 237 w 243"/>
                    <a:gd name="T37" fmla="*/ 29 h 143"/>
                    <a:gd name="T38" fmla="*/ 0 w 243"/>
                    <a:gd name="T39" fmla="*/ 0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43" h="143">
                      <a:moveTo>
                        <a:pt x="0" y="0"/>
                      </a:moveTo>
                      <a:lnTo>
                        <a:pt x="6" y="9"/>
                      </a:lnTo>
                      <a:lnTo>
                        <a:pt x="9" y="17"/>
                      </a:lnTo>
                      <a:lnTo>
                        <a:pt x="11" y="28"/>
                      </a:lnTo>
                      <a:lnTo>
                        <a:pt x="12" y="37"/>
                      </a:lnTo>
                      <a:lnTo>
                        <a:pt x="12" y="47"/>
                      </a:lnTo>
                      <a:lnTo>
                        <a:pt x="12" y="58"/>
                      </a:lnTo>
                      <a:lnTo>
                        <a:pt x="12" y="68"/>
                      </a:lnTo>
                      <a:lnTo>
                        <a:pt x="13" y="78"/>
                      </a:lnTo>
                      <a:lnTo>
                        <a:pt x="149" y="143"/>
                      </a:lnTo>
                      <a:lnTo>
                        <a:pt x="243" y="109"/>
                      </a:lnTo>
                      <a:lnTo>
                        <a:pt x="241" y="98"/>
                      </a:lnTo>
                      <a:lnTo>
                        <a:pt x="240" y="88"/>
                      </a:lnTo>
                      <a:lnTo>
                        <a:pt x="238" y="77"/>
                      </a:lnTo>
                      <a:lnTo>
                        <a:pt x="237" y="67"/>
                      </a:lnTo>
                      <a:lnTo>
                        <a:pt x="236" y="58"/>
                      </a:lnTo>
                      <a:lnTo>
                        <a:pt x="236" y="48"/>
                      </a:lnTo>
                      <a:lnTo>
                        <a:pt x="236" y="38"/>
                      </a:lnTo>
                      <a:lnTo>
                        <a:pt x="237" y="2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B2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88" name="Freeform 1604"/>
                <p:cNvSpPr>
                  <a:spLocks/>
                </p:cNvSpPr>
                <p:nvPr/>
              </p:nvSpPr>
              <p:spPr bwMode="auto">
                <a:xfrm>
                  <a:off x="1206" y="2278"/>
                  <a:ext cx="40" cy="16"/>
                </a:xfrm>
                <a:custGeom>
                  <a:avLst/>
                  <a:gdLst>
                    <a:gd name="T0" fmla="*/ 6 w 275"/>
                    <a:gd name="T1" fmla="*/ 0 h 113"/>
                    <a:gd name="T2" fmla="*/ 24 w 275"/>
                    <a:gd name="T3" fmla="*/ 8 h 113"/>
                    <a:gd name="T4" fmla="*/ 42 w 275"/>
                    <a:gd name="T5" fmla="*/ 17 h 113"/>
                    <a:gd name="T6" fmla="*/ 60 w 275"/>
                    <a:gd name="T7" fmla="*/ 26 h 113"/>
                    <a:gd name="T8" fmla="*/ 78 w 275"/>
                    <a:gd name="T9" fmla="*/ 35 h 113"/>
                    <a:gd name="T10" fmla="*/ 97 w 275"/>
                    <a:gd name="T11" fmla="*/ 44 h 113"/>
                    <a:gd name="T12" fmla="*/ 115 w 275"/>
                    <a:gd name="T13" fmla="*/ 51 h 113"/>
                    <a:gd name="T14" fmla="*/ 134 w 275"/>
                    <a:gd name="T15" fmla="*/ 57 h 113"/>
                    <a:gd name="T16" fmla="*/ 154 w 275"/>
                    <a:gd name="T17" fmla="*/ 61 h 113"/>
                    <a:gd name="T18" fmla="*/ 166 w 275"/>
                    <a:gd name="T19" fmla="*/ 61 h 113"/>
                    <a:gd name="T20" fmla="*/ 179 w 275"/>
                    <a:gd name="T21" fmla="*/ 60 h 113"/>
                    <a:gd name="T22" fmla="*/ 192 w 275"/>
                    <a:gd name="T23" fmla="*/ 56 h 113"/>
                    <a:gd name="T24" fmla="*/ 204 w 275"/>
                    <a:gd name="T25" fmla="*/ 51 h 113"/>
                    <a:gd name="T26" fmla="*/ 217 w 275"/>
                    <a:gd name="T27" fmla="*/ 46 h 113"/>
                    <a:gd name="T28" fmla="*/ 229 w 275"/>
                    <a:gd name="T29" fmla="*/ 41 h 113"/>
                    <a:gd name="T30" fmla="*/ 243 w 275"/>
                    <a:gd name="T31" fmla="*/ 36 h 113"/>
                    <a:gd name="T32" fmla="*/ 255 w 275"/>
                    <a:gd name="T33" fmla="*/ 32 h 113"/>
                    <a:gd name="T34" fmla="*/ 260 w 275"/>
                    <a:gd name="T35" fmla="*/ 34 h 113"/>
                    <a:gd name="T36" fmla="*/ 264 w 275"/>
                    <a:gd name="T37" fmla="*/ 36 h 113"/>
                    <a:gd name="T38" fmla="*/ 269 w 275"/>
                    <a:gd name="T39" fmla="*/ 38 h 113"/>
                    <a:gd name="T40" fmla="*/ 275 w 275"/>
                    <a:gd name="T41" fmla="*/ 40 h 113"/>
                    <a:gd name="T42" fmla="*/ 274 w 275"/>
                    <a:gd name="T43" fmla="*/ 44 h 113"/>
                    <a:gd name="T44" fmla="*/ 271 w 275"/>
                    <a:gd name="T45" fmla="*/ 49 h 113"/>
                    <a:gd name="T46" fmla="*/ 269 w 275"/>
                    <a:gd name="T47" fmla="*/ 55 h 113"/>
                    <a:gd name="T48" fmla="*/ 268 w 275"/>
                    <a:gd name="T49" fmla="*/ 58 h 113"/>
                    <a:gd name="T50" fmla="*/ 253 w 275"/>
                    <a:gd name="T51" fmla="*/ 66 h 113"/>
                    <a:gd name="T52" fmla="*/ 239 w 275"/>
                    <a:gd name="T53" fmla="*/ 75 h 113"/>
                    <a:gd name="T54" fmla="*/ 225 w 275"/>
                    <a:gd name="T55" fmla="*/ 85 h 113"/>
                    <a:gd name="T56" fmla="*/ 211 w 275"/>
                    <a:gd name="T57" fmla="*/ 94 h 113"/>
                    <a:gd name="T58" fmla="*/ 198 w 275"/>
                    <a:gd name="T59" fmla="*/ 101 h 113"/>
                    <a:gd name="T60" fmla="*/ 184 w 275"/>
                    <a:gd name="T61" fmla="*/ 107 h 113"/>
                    <a:gd name="T62" fmla="*/ 168 w 275"/>
                    <a:gd name="T63" fmla="*/ 112 h 113"/>
                    <a:gd name="T64" fmla="*/ 151 w 275"/>
                    <a:gd name="T65" fmla="*/ 113 h 113"/>
                    <a:gd name="T66" fmla="*/ 133 w 275"/>
                    <a:gd name="T67" fmla="*/ 110 h 113"/>
                    <a:gd name="T68" fmla="*/ 114 w 275"/>
                    <a:gd name="T69" fmla="*/ 104 h 113"/>
                    <a:gd name="T70" fmla="*/ 97 w 275"/>
                    <a:gd name="T71" fmla="*/ 95 h 113"/>
                    <a:gd name="T72" fmla="*/ 80 w 275"/>
                    <a:gd name="T73" fmla="*/ 85 h 113"/>
                    <a:gd name="T74" fmla="*/ 62 w 275"/>
                    <a:gd name="T75" fmla="*/ 73 h 113"/>
                    <a:gd name="T76" fmla="*/ 46 w 275"/>
                    <a:gd name="T77" fmla="*/ 62 h 113"/>
                    <a:gd name="T78" fmla="*/ 28 w 275"/>
                    <a:gd name="T79" fmla="*/ 50 h 113"/>
                    <a:gd name="T80" fmla="*/ 11 w 275"/>
                    <a:gd name="T81" fmla="*/ 41 h 113"/>
                    <a:gd name="T82" fmla="*/ 7 w 275"/>
                    <a:gd name="T83" fmla="*/ 36 h 113"/>
                    <a:gd name="T84" fmla="*/ 3 w 275"/>
                    <a:gd name="T85" fmla="*/ 30 h 113"/>
                    <a:gd name="T86" fmla="*/ 1 w 275"/>
                    <a:gd name="T87" fmla="*/ 23 h 113"/>
                    <a:gd name="T88" fmla="*/ 0 w 275"/>
                    <a:gd name="T89" fmla="*/ 18 h 113"/>
                    <a:gd name="T90" fmla="*/ 0 w 275"/>
                    <a:gd name="T91" fmla="*/ 12 h 113"/>
                    <a:gd name="T92" fmla="*/ 1 w 275"/>
                    <a:gd name="T93" fmla="*/ 8 h 113"/>
                    <a:gd name="T94" fmla="*/ 3 w 275"/>
                    <a:gd name="T95" fmla="*/ 3 h 113"/>
                    <a:gd name="T96" fmla="*/ 6 w 275"/>
                    <a:gd name="T97" fmla="*/ 0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75" h="113">
                      <a:moveTo>
                        <a:pt x="6" y="0"/>
                      </a:moveTo>
                      <a:lnTo>
                        <a:pt x="24" y="8"/>
                      </a:lnTo>
                      <a:lnTo>
                        <a:pt x="42" y="17"/>
                      </a:lnTo>
                      <a:lnTo>
                        <a:pt x="60" y="26"/>
                      </a:lnTo>
                      <a:lnTo>
                        <a:pt x="78" y="35"/>
                      </a:lnTo>
                      <a:lnTo>
                        <a:pt x="97" y="44"/>
                      </a:lnTo>
                      <a:lnTo>
                        <a:pt x="115" y="51"/>
                      </a:lnTo>
                      <a:lnTo>
                        <a:pt x="134" y="57"/>
                      </a:lnTo>
                      <a:lnTo>
                        <a:pt x="154" y="61"/>
                      </a:lnTo>
                      <a:lnTo>
                        <a:pt x="166" y="61"/>
                      </a:lnTo>
                      <a:lnTo>
                        <a:pt x="179" y="60"/>
                      </a:lnTo>
                      <a:lnTo>
                        <a:pt x="192" y="56"/>
                      </a:lnTo>
                      <a:lnTo>
                        <a:pt x="204" y="51"/>
                      </a:lnTo>
                      <a:lnTo>
                        <a:pt x="217" y="46"/>
                      </a:lnTo>
                      <a:lnTo>
                        <a:pt x="229" y="41"/>
                      </a:lnTo>
                      <a:lnTo>
                        <a:pt x="243" y="36"/>
                      </a:lnTo>
                      <a:lnTo>
                        <a:pt x="255" y="32"/>
                      </a:lnTo>
                      <a:lnTo>
                        <a:pt x="260" y="34"/>
                      </a:lnTo>
                      <a:lnTo>
                        <a:pt x="264" y="36"/>
                      </a:lnTo>
                      <a:lnTo>
                        <a:pt x="269" y="38"/>
                      </a:lnTo>
                      <a:lnTo>
                        <a:pt x="275" y="40"/>
                      </a:lnTo>
                      <a:lnTo>
                        <a:pt x="274" y="44"/>
                      </a:lnTo>
                      <a:lnTo>
                        <a:pt x="271" y="49"/>
                      </a:lnTo>
                      <a:lnTo>
                        <a:pt x="269" y="55"/>
                      </a:lnTo>
                      <a:lnTo>
                        <a:pt x="268" y="58"/>
                      </a:lnTo>
                      <a:lnTo>
                        <a:pt x="253" y="66"/>
                      </a:lnTo>
                      <a:lnTo>
                        <a:pt x="239" y="75"/>
                      </a:lnTo>
                      <a:lnTo>
                        <a:pt x="225" y="85"/>
                      </a:lnTo>
                      <a:lnTo>
                        <a:pt x="211" y="94"/>
                      </a:lnTo>
                      <a:lnTo>
                        <a:pt x="198" y="101"/>
                      </a:lnTo>
                      <a:lnTo>
                        <a:pt x="184" y="107"/>
                      </a:lnTo>
                      <a:lnTo>
                        <a:pt x="168" y="112"/>
                      </a:lnTo>
                      <a:lnTo>
                        <a:pt x="151" y="113"/>
                      </a:lnTo>
                      <a:lnTo>
                        <a:pt x="133" y="110"/>
                      </a:lnTo>
                      <a:lnTo>
                        <a:pt x="114" y="104"/>
                      </a:lnTo>
                      <a:lnTo>
                        <a:pt x="97" y="95"/>
                      </a:lnTo>
                      <a:lnTo>
                        <a:pt x="80" y="85"/>
                      </a:lnTo>
                      <a:lnTo>
                        <a:pt x="62" y="73"/>
                      </a:lnTo>
                      <a:lnTo>
                        <a:pt x="46" y="62"/>
                      </a:lnTo>
                      <a:lnTo>
                        <a:pt x="28" y="50"/>
                      </a:lnTo>
                      <a:lnTo>
                        <a:pt x="11" y="41"/>
                      </a:lnTo>
                      <a:lnTo>
                        <a:pt x="7" y="36"/>
                      </a:lnTo>
                      <a:lnTo>
                        <a:pt x="3" y="30"/>
                      </a:lnTo>
                      <a:lnTo>
                        <a:pt x="1" y="23"/>
                      </a:lnTo>
                      <a:lnTo>
                        <a:pt x="0" y="18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3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5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89" name="Freeform 1605"/>
                <p:cNvSpPr>
                  <a:spLocks/>
                </p:cNvSpPr>
                <p:nvPr/>
              </p:nvSpPr>
              <p:spPr bwMode="auto">
                <a:xfrm>
                  <a:off x="1205" y="2283"/>
                  <a:ext cx="95" cy="37"/>
                </a:xfrm>
                <a:custGeom>
                  <a:avLst/>
                  <a:gdLst>
                    <a:gd name="T0" fmla="*/ 13 w 663"/>
                    <a:gd name="T1" fmla="*/ 12 h 262"/>
                    <a:gd name="T2" fmla="*/ 6 w 663"/>
                    <a:gd name="T3" fmla="*/ 35 h 262"/>
                    <a:gd name="T4" fmla="*/ 0 w 663"/>
                    <a:gd name="T5" fmla="*/ 63 h 262"/>
                    <a:gd name="T6" fmla="*/ 5 w 663"/>
                    <a:gd name="T7" fmla="*/ 103 h 262"/>
                    <a:gd name="T8" fmla="*/ 3 w 663"/>
                    <a:gd name="T9" fmla="*/ 144 h 262"/>
                    <a:gd name="T10" fmla="*/ 13 w 663"/>
                    <a:gd name="T11" fmla="*/ 185 h 262"/>
                    <a:gd name="T12" fmla="*/ 40 w 663"/>
                    <a:gd name="T13" fmla="*/ 203 h 262"/>
                    <a:gd name="T14" fmla="*/ 76 w 663"/>
                    <a:gd name="T15" fmla="*/ 208 h 262"/>
                    <a:gd name="T16" fmla="*/ 113 w 663"/>
                    <a:gd name="T17" fmla="*/ 208 h 262"/>
                    <a:gd name="T18" fmla="*/ 147 w 663"/>
                    <a:gd name="T19" fmla="*/ 208 h 262"/>
                    <a:gd name="T20" fmla="*/ 182 w 663"/>
                    <a:gd name="T21" fmla="*/ 208 h 262"/>
                    <a:gd name="T22" fmla="*/ 217 w 663"/>
                    <a:gd name="T23" fmla="*/ 209 h 262"/>
                    <a:gd name="T24" fmla="*/ 253 w 663"/>
                    <a:gd name="T25" fmla="*/ 213 h 262"/>
                    <a:gd name="T26" fmla="*/ 287 w 663"/>
                    <a:gd name="T27" fmla="*/ 221 h 262"/>
                    <a:gd name="T28" fmla="*/ 321 w 663"/>
                    <a:gd name="T29" fmla="*/ 233 h 262"/>
                    <a:gd name="T30" fmla="*/ 354 w 663"/>
                    <a:gd name="T31" fmla="*/ 243 h 262"/>
                    <a:gd name="T32" fmla="*/ 387 w 663"/>
                    <a:gd name="T33" fmla="*/ 249 h 262"/>
                    <a:gd name="T34" fmla="*/ 419 w 663"/>
                    <a:gd name="T35" fmla="*/ 254 h 262"/>
                    <a:gd name="T36" fmla="*/ 452 w 663"/>
                    <a:gd name="T37" fmla="*/ 262 h 262"/>
                    <a:gd name="T38" fmla="*/ 497 w 663"/>
                    <a:gd name="T39" fmla="*/ 260 h 262"/>
                    <a:gd name="T40" fmla="*/ 540 w 663"/>
                    <a:gd name="T41" fmla="*/ 253 h 262"/>
                    <a:gd name="T42" fmla="*/ 582 w 663"/>
                    <a:gd name="T43" fmla="*/ 241 h 262"/>
                    <a:gd name="T44" fmla="*/ 620 w 663"/>
                    <a:gd name="T45" fmla="*/ 224 h 262"/>
                    <a:gd name="T46" fmla="*/ 653 w 663"/>
                    <a:gd name="T47" fmla="*/ 203 h 262"/>
                    <a:gd name="T48" fmla="*/ 663 w 663"/>
                    <a:gd name="T49" fmla="*/ 182 h 262"/>
                    <a:gd name="T50" fmla="*/ 656 w 663"/>
                    <a:gd name="T51" fmla="*/ 166 h 262"/>
                    <a:gd name="T52" fmla="*/ 641 w 663"/>
                    <a:gd name="T53" fmla="*/ 150 h 262"/>
                    <a:gd name="T54" fmla="*/ 614 w 663"/>
                    <a:gd name="T55" fmla="*/ 142 h 262"/>
                    <a:gd name="T56" fmla="*/ 585 w 663"/>
                    <a:gd name="T57" fmla="*/ 134 h 262"/>
                    <a:gd name="T58" fmla="*/ 558 w 663"/>
                    <a:gd name="T59" fmla="*/ 129 h 262"/>
                    <a:gd name="T60" fmla="*/ 533 w 663"/>
                    <a:gd name="T61" fmla="*/ 126 h 262"/>
                    <a:gd name="T62" fmla="*/ 508 w 663"/>
                    <a:gd name="T63" fmla="*/ 124 h 262"/>
                    <a:gd name="T64" fmla="*/ 479 w 663"/>
                    <a:gd name="T65" fmla="*/ 121 h 262"/>
                    <a:gd name="T66" fmla="*/ 449 w 663"/>
                    <a:gd name="T67" fmla="*/ 117 h 262"/>
                    <a:gd name="T68" fmla="*/ 420 w 663"/>
                    <a:gd name="T69" fmla="*/ 113 h 262"/>
                    <a:gd name="T70" fmla="*/ 369 w 663"/>
                    <a:gd name="T71" fmla="*/ 70 h 262"/>
                    <a:gd name="T72" fmla="*/ 316 w 663"/>
                    <a:gd name="T73" fmla="*/ 34 h 262"/>
                    <a:gd name="T74" fmla="*/ 264 w 663"/>
                    <a:gd name="T75" fmla="*/ 13 h 262"/>
                    <a:gd name="T76" fmla="*/ 215 w 663"/>
                    <a:gd name="T77" fmla="*/ 27 h 262"/>
                    <a:gd name="T78" fmla="*/ 167 w 663"/>
                    <a:gd name="T79" fmla="*/ 38 h 262"/>
                    <a:gd name="T80" fmla="*/ 117 w 663"/>
                    <a:gd name="T81" fmla="*/ 32 h 262"/>
                    <a:gd name="T82" fmla="*/ 67 w 663"/>
                    <a:gd name="T83" fmla="*/ 16 h 262"/>
                    <a:gd name="T84" fmla="*/ 18 w 663"/>
                    <a:gd name="T85" fmla="*/ 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663" h="262">
                      <a:moveTo>
                        <a:pt x="18" y="0"/>
                      </a:moveTo>
                      <a:lnTo>
                        <a:pt x="15" y="6"/>
                      </a:lnTo>
                      <a:lnTo>
                        <a:pt x="13" y="12"/>
                      </a:lnTo>
                      <a:lnTo>
                        <a:pt x="10" y="20"/>
                      </a:lnTo>
                      <a:lnTo>
                        <a:pt x="8" y="27"/>
                      </a:lnTo>
                      <a:lnTo>
                        <a:pt x="6" y="35"/>
                      </a:lnTo>
                      <a:lnTo>
                        <a:pt x="4" y="43"/>
                      </a:lnTo>
                      <a:lnTo>
                        <a:pt x="2" y="53"/>
                      </a:lnTo>
                      <a:lnTo>
                        <a:pt x="0" y="63"/>
                      </a:lnTo>
                      <a:lnTo>
                        <a:pt x="3" y="77"/>
                      </a:lnTo>
                      <a:lnTo>
                        <a:pt x="4" y="89"/>
                      </a:lnTo>
                      <a:lnTo>
                        <a:pt x="5" y="103"/>
                      </a:lnTo>
                      <a:lnTo>
                        <a:pt x="4" y="116"/>
                      </a:lnTo>
                      <a:lnTo>
                        <a:pt x="4" y="130"/>
                      </a:lnTo>
                      <a:lnTo>
                        <a:pt x="3" y="144"/>
                      </a:lnTo>
                      <a:lnTo>
                        <a:pt x="3" y="159"/>
                      </a:lnTo>
                      <a:lnTo>
                        <a:pt x="4" y="174"/>
                      </a:lnTo>
                      <a:lnTo>
                        <a:pt x="13" y="185"/>
                      </a:lnTo>
                      <a:lnTo>
                        <a:pt x="21" y="192"/>
                      </a:lnTo>
                      <a:lnTo>
                        <a:pt x="30" y="198"/>
                      </a:lnTo>
                      <a:lnTo>
                        <a:pt x="40" y="203"/>
                      </a:lnTo>
                      <a:lnTo>
                        <a:pt x="52" y="206"/>
                      </a:lnTo>
                      <a:lnTo>
                        <a:pt x="63" y="208"/>
                      </a:lnTo>
                      <a:lnTo>
                        <a:pt x="76" y="208"/>
                      </a:lnTo>
                      <a:lnTo>
                        <a:pt x="89" y="208"/>
                      </a:lnTo>
                      <a:lnTo>
                        <a:pt x="100" y="208"/>
                      </a:lnTo>
                      <a:lnTo>
                        <a:pt x="113" y="208"/>
                      </a:lnTo>
                      <a:lnTo>
                        <a:pt x="124" y="208"/>
                      </a:lnTo>
                      <a:lnTo>
                        <a:pt x="136" y="208"/>
                      </a:lnTo>
                      <a:lnTo>
                        <a:pt x="147" y="208"/>
                      </a:lnTo>
                      <a:lnTo>
                        <a:pt x="159" y="208"/>
                      </a:lnTo>
                      <a:lnTo>
                        <a:pt x="171" y="208"/>
                      </a:lnTo>
                      <a:lnTo>
                        <a:pt x="182" y="208"/>
                      </a:lnTo>
                      <a:lnTo>
                        <a:pt x="194" y="208"/>
                      </a:lnTo>
                      <a:lnTo>
                        <a:pt x="206" y="208"/>
                      </a:lnTo>
                      <a:lnTo>
                        <a:pt x="217" y="209"/>
                      </a:lnTo>
                      <a:lnTo>
                        <a:pt x="229" y="210"/>
                      </a:lnTo>
                      <a:lnTo>
                        <a:pt x="240" y="210"/>
                      </a:lnTo>
                      <a:lnTo>
                        <a:pt x="253" y="213"/>
                      </a:lnTo>
                      <a:lnTo>
                        <a:pt x="264" y="214"/>
                      </a:lnTo>
                      <a:lnTo>
                        <a:pt x="275" y="216"/>
                      </a:lnTo>
                      <a:lnTo>
                        <a:pt x="287" y="221"/>
                      </a:lnTo>
                      <a:lnTo>
                        <a:pt x="298" y="226"/>
                      </a:lnTo>
                      <a:lnTo>
                        <a:pt x="310" y="230"/>
                      </a:lnTo>
                      <a:lnTo>
                        <a:pt x="321" y="233"/>
                      </a:lnTo>
                      <a:lnTo>
                        <a:pt x="332" y="237"/>
                      </a:lnTo>
                      <a:lnTo>
                        <a:pt x="343" y="240"/>
                      </a:lnTo>
                      <a:lnTo>
                        <a:pt x="354" y="243"/>
                      </a:lnTo>
                      <a:lnTo>
                        <a:pt x="365" y="245"/>
                      </a:lnTo>
                      <a:lnTo>
                        <a:pt x="376" y="247"/>
                      </a:lnTo>
                      <a:lnTo>
                        <a:pt x="387" y="249"/>
                      </a:lnTo>
                      <a:lnTo>
                        <a:pt x="398" y="251"/>
                      </a:lnTo>
                      <a:lnTo>
                        <a:pt x="409" y="252"/>
                      </a:lnTo>
                      <a:lnTo>
                        <a:pt x="419" y="254"/>
                      </a:lnTo>
                      <a:lnTo>
                        <a:pt x="431" y="257"/>
                      </a:lnTo>
                      <a:lnTo>
                        <a:pt x="441" y="259"/>
                      </a:lnTo>
                      <a:lnTo>
                        <a:pt x="452" y="262"/>
                      </a:lnTo>
                      <a:lnTo>
                        <a:pt x="467" y="262"/>
                      </a:lnTo>
                      <a:lnTo>
                        <a:pt x="482" y="261"/>
                      </a:lnTo>
                      <a:lnTo>
                        <a:pt x="497" y="260"/>
                      </a:lnTo>
                      <a:lnTo>
                        <a:pt x="511" y="258"/>
                      </a:lnTo>
                      <a:lnTo>
                        <a:pt x="526" y="256"/>
                      </a:lnTo>
                      <a:lnTo>
                        <a:pt x="540" y="253"/>
                      </a:lnTo>
                      <a:lnTo>
                        <a:pt x="555" y="249"/>
                      </a:lnTo>
                      <a:lnTo>
                        <a:pt x="568" y="245"/>
                      </a:lnTo>
                      <a:lnTo>
                        <a:pt x="582" y="241"/>
                      </a:lnTo>
                      <a:lnTo>
                        <a:pt x="595" y="235"/>
                      </a:lnTo>
                      <a:lnTo>
                        <a:pt x="608" y="230"/>
                      </a:lnTo>
                      <a:lnTo>
                        <a:pt x="620" y="224"/>
                      </a:lnTo>
                      <a:lnTo>
                        <a:pt x="631" y="218"/>
                      </a:lnTo>
                      <a:lnTo>
                        <a:pt x="643" y="210"/>
                      </a:lnTo>
                      <a:lnTo>
                        <a:pt x="653" y="203"/>
                      </a:lnTo>
                      <a:lnTo>
                        <a:pt x="662" y="196"/>
                      </a:lnTo>
                      <a:lnTo>
                        <a:pt x="663" y="189"/>
                      </a:lnTo>
                      <a:lnTo>
                        <a:pt x="663" y="182"/>
                      </a:lnTo>
                      <a:lnTo>
                        <a:pt x="662" y="176"/>
                      </a:lnTo>
                      <a:lnTo>
                        <a:pt x="659" y="171"/>
                      </a:lnTo>
                      <a:lnTo>
                        <a:pt x="656" y="166"/>
                      </a:lnTo>
                      <a:lnTo>
                        <a:pt x="651" y="161"/>
                      </a:lnTo>
                      <a:lnTo>
                        <a:pt x="646" y="155"/>
                      </a:lnTo>
                      <a:lnTo>
                        <a:pt x="641" y="150"/>
                      </a:lnTo>
                      <a:lnTo>
                        <a:pt x="632" y="147"/>
                      </a:lnTo>
                      <a:lnTo>
                        <a:pt x="624" y="145"/>
                      </a:lnTo>
                      <a:lnTo>
                        <a:pt x="614" y="142"/>
                      </a:lnTo>
                      <a:lnTo>
                        <a:pt x="605" y="139"/>
                      </a:lnTo>
                      <a:lnTo>
                        <a:pt x="594" y="137"/>
                      </a:lnTo>
                      <a:lnTo>
                        <a:pt x="585" y="134"/>
                      </a:lnTo>
                      <a:lnTo>
                        <a:pt x="576" y="132"/>
                      </a:lnTo>
                      <a:lnTo>
                        <a:pt x="568" y="129"/>
                      </a:lnTo>
                      <a:lnTo>
                        <a:pt x="558" y="129"/>
                      </a:lnTo>
                      <a:lnTo>
                        <a:pt x="549" y="127"/>
                      </a:lnTo>
                      <a:lnTo>
                        <a:pt x="540" y="127"/>
                      </a:lnTo>
                      <a:lnTo>
                        <a:pt x="533" y="126"/>
                      </a:lnTo>
                      <a:lnTo>
                        <a:pt x="525" y="125"/>
                      </a:lnTo>
                      <a:lnTo>
                        <a:pt x="518" y="125"/>
                      </a:lnTo>
                      <a:lnTo>
                        <a:pt x="508" y="124"/>
                      </a:lnTo>
                      <a:lnTo>
                        <a:pt x="499" y="124"/>
                      </a:lnTo>
                      <a:lnTo>
                        <a:pt x="489" y="123"/>
                      </a:lnTo>
                      <a:lnTo>
                        <a:pt x="479" y="121"/>
                      </a:lnTo>
                      <a:lnTo>
                        <a:pt x="469" y="120"/>
                      </a:lnTo>
                      <a:lnTo>
                        <a:pt x="460" y="118"/>
                      </a:lnTo>
                      <a:lnTo>
                        <a:pt x="449" y="117"/>
                      </a:lnTo>
                      <a:lnTo>
                        <a:pt x="440" y="116"/>
                      </a:lnTo>
                      <a:lnTo>
                        <a:pt x="430" y="114"/>
                      </a:lnTo>
                      <a:lnTo>
                        <a:pt x="420" y="113"/>
                      </a:lnTo>
                      <a:lnTo>
                        <a:pt x="404" y="97"/>
                      </a:lnTo>
                      <a:lnTo>
                        <a:pt x="386" y="83"/>
                      </a:lnTo>
                      <a:lnTo>
                        <a:pt x="369" y="70"/>
                      </a:lnTo>
                      <a:lnTo>
                        <a:pt x="351" y="58"/>
                      </a:lnTo>
                      <a:lnTo>
                        <a:pt x="333" y="47"/>
                      </a:lnTo>
                      <a:lnTo>
                        <a:pt x="316" y="34"/>
                      </a:lnTo>
                      <a:lnTo>
                        <a:pt x="298" y="22"/>
                      </a:lnTo>
                      <a:lnTo>
                        <a:pt x="281" y="9"/>
                      </a:lnTo>
                      <a:lnTo>
                        <a:pt x="264" y="13"/>
                      </a:lnTo>
                      <a:lnTo>
                        <a:pt x="248" y="19"/>
                      </a:lnTo>
                      <a:lnTo>
                        <a:pt x="232" y="23"/>
                      </a:lnTo>
                      <a:lnTo>
                        <a:pt x="215" y="27"/>
                      </a:lnTo>
                      <a:lnTo>
                        <a:pt x="199" y="31"/>
                      </a:lnTo>
                      <a:lnTo>
                        <a:pt x="183" y="34"/>
                      </a:lnTo>
                      <a:lnTo>
                        <a:pt x="167" y="38"/>
                      </a:lnTo>
                      <a:lnTo>
                        <a:pt x="150" y="42"/>
                      </a:lnTo>
                      <a:lnTo>
                        <a:pt x="134" y="37"/>
                      </a:lnTo>
                      <a:lnTo>
                        <a:pt x="117" y="32"/>
                      </a:lnTo>
                      <a:lnTo>
                        <a:pt x="100" y="27"/>
                      </a:lnTo>
                      <a:lnTo>
                        <a:pt x="84" y="22"/>
                      </a:lnTo>
                      <a:lnTo>
                        <a:pt x="67" y="16"/>
                      </a:lnTo>
                      <a:lnTo>
                        <a:pt x="51" y="10"/>
                      </a:lnTo>
                      <a:lnTo>
                        <a:pt x="34" y="5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90" name="Freeform 1606"/>
                <p:cNvSpPr>
                  <a:spLocks/>
                </p:cNvSpPr>
                <p:nvPr/>
              </p:nvSpPr>
              <p:spPr bwMode="auto">
                <a:xfrm>
                  <a:off x="1240" y="2285"/>
                  <a:ext cx="28" cy="20"/>
                </a:xfrm>
                <a:custGeom>
                  <a:avLst/>
                  <a:gdLst>
                    <a:gd name="T0" fmla="*/ 42 w 191"/>
                    <a:gd name="T1" fmla="*/ 0 h 134"/>
                    <a:gd name="T2" fmla="*/ 37 w 191"/>
                    <a:gd name="T3" fmla="*/ 5 h 134"/>
                    <a:gd name="T4" fmla="*/ 31 w 191"/>
                    <a:gd name="T5" fmla="*/ 10 h 134"/>
                    <a:gd name="T6" fmla="*/ 26 w 191"/>
                    <a:gd name="T7" fmla="*/ 14 h 134"/>
                    <a:gd name="T8" fmla="*/ 21 w 191"/>
                    <a:gd name="T9" fmla="*/ 19 h 134"/>
                    <a:gd name="T10" fmla="*/ 16 w 191"/>
                    <a:gd name="T11" fmla="*/ 24 h 134"/>
                    <a:gd name="T12" fmla="*/ 11 w 191"/>
                    <a:gd name="T13" fmla="*/ 29 h 134"/>
                    <a:gd name="T14" fmla="*/ 6 w 191"/>
                    <a:gd name="T15" fmla="*/ 34 h 134"/>
                    <a:gd name="T16" fmla="*/ 0 w 191"/>
                    <a:gd name="T17" fmla="*/ 39 h 134"/>
                    <a:gd name="T18" fmla="*/ 11 w 191"/>
                    <a:gd name="T19" fmla="*/ 48 h 134"/>
                    <a:gd name="T20" fmla="*/ 21 w 191"/>
                    <a:gd name="T21" fmla="*/ 59 h 134"/>
                    <a:gd name="T22" fmla="*/ 32 w 191"/>
                    <a:gd name="T23" fmla="*/ 68 h 134"/>
                    <a:gd name="T24" fmla="*/ 43 w 191"/>
                    <a:gd name="T25" fmla="*/ 78 h 134"/>
                    <a:gd name="T26" fmla="*/ 54 w 191"/>
                    <a:gd name="T27" fmla="*/ 89 h 134"/>
                    <a:gd name="T28" fmla="*/ 65 w 191"/>
                    <a:gd name="T29" fmla="*/ 99 h 134"/>
                    <a:gd name="T30" fmla="*/ 76 w 191"/>
                    <a:gd name="T31" fmla="*/ 108 h 134"/>
                    <a:gd name="T32" fmla="*/ 86 w 191"/>
                    <a:gd name="T33" fmla="*/ 119 h 134"/>
                    <a:gd name="T34" fmla="*/ 94 w 191"/>
                    <a:gd name="T35" fmla="*/ 123 h 134"/>
                    <a:gd name="T36" fmla="*/ 101 w 191"/>
                    <a:gd name="T37" fmla="*/ 127 h 134"/>
                    <a:gd name="T38" fmla="*/ 109 w 191"/>
                    <a:gd name="T39" fmla="*/ 130 h 134"/>
                    <a:gd name="T40" fmla="*/ 117 w 191"/>
                    <a:gd name="T41" fmla="*/ 132 h 134"/>
                    <a:gd name="T42" fmla="*/ 126 w 191"/>
                    <a:gd name="T43" fmla="*/ 133 h 134"/>
                    <a:gd name="T44" fmla="*/ 135 w 191"/>
                    <a:gd name="T45" fmla="*/ 134 h 134"/>
                    <a:gd name="T46" fmla="*/ 143 w 191"/>
                    <a:gd name="T47" fmla="*/ 134 h 134"/>
                    <a:gd name="T48" fmla="*/ 152 w 191"/>
                    <a:gd name="T49" fmla="*/ 133 h 134"/>
                    <a:gd name="T50" fmla="*/ 157 w 191"/>
                    <a:gd name="T51" fmla="*/ 132 h 134"/>
                    <a:gd name="T52" fmla="*/ 162 w 191"/>
                    <a:gd name="T53" fmla="*/ 131 h 134"/>
                    <a:gd name="T54" fmla="*/ 167 w 191"/>
                    <a:gd name="T55" fmla="*/ 129 h 134"/>
                    <a:gd name="T56" fmla="*/ 172 w 191"/>
                    <a:gd name="T57" fmla="*/ 127 h 134"/>
                    <a:gd name="T58" fmla="*/ 176 w 191"/>
                    <a:gd name="T59" fmla="*/ 125 h 134"/>
                    <a:gd name="T60" fmla="*/ 182 w 191"/>
                    <a:gd name="T61" fmla="*/ 123 h 134"/>
                    <a:gd name="T62" fmla="*/ 186 w 191"/>
                    <a:gd name="T63" fmla="*/ 121 h 134"/>
                    <a:gd name="T64" fmla="*/ 191 w 191"/>
                    <a:gd name="T65" fmla="*/ 119 h 134"/>
                    <a:gd name="T66" fmla="*/ 186 w 191"/>
                    <a:gd name="T67" fmla="*/ 112 h 134"/>
                    <a:gd name="T68" fmla="*/ 182 w 191"/>
                    <a:gd name="T69" fmla="*/ 105 h 134"/>
                    <a:gd name="T70" fmla="*/ 176 w 191"/>
                    <a:gd name="T71" fmla="*/ 98 h 134"/>
                    <a:gd name="T72" fmla="*/ 171 w 191"/>
                    <a:gd name="T73" fmla="*/ 92 h 134"/>
                    <a:gd name="T74" fmla="*/ 155 w 191"/>
                    <a:gd name="T75" fmla="*/ 80 h 134"/>
                    <a:gd name="T76" fmla="*/ 139 w 191"/>
                    <a:gd name="T77" fmla="*/ 68 h 134"/>
                    <a:gd name="T78" fmla="*/ 123 w 191"/>
                    <a:gd name="T79" fmla="*/ 56 h 134"/>
                    <a:gd name="T80" fmla="*/ 107 w 191"/>
                    <a:gd name="T81" fmla="*/ 43 h 134"/>
                    <a:gd name="T82" fmla="*/ 90 w 191"/>
                    <a:gd name="T83" fmla="*/ 31 h 134"/>
                    <a:gd name="T84" fmla="*/ 75 w 191"/>
                    <a:gd name="T85" fmla="*/ 19 h 134"/>
                    <a:gd name="T86" fmla="*/ 58 w 191"/>
                    <a:gd name="T87" fmla="*/ 9 h 134"/>
                    <a:gd name="T88" fmla="*/ 42 w 191"/>
                    <a:gd name="T89" fmla="*/ 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91" h="134">
                      <a:moveTo>
                        <a:pt x="42" y="0"/>
                      </a:moveTo>
                      <a:lnTo>
                        <a:pt x="37" y="5"/>
                      </a:lnTo>
                      <a:lnTo>
                        <a:pt x="31" y="10"/>
                      </a:lnTo>
                      <a:lnTo>
                        <a:pt x="26" y="14"/>
                      </a:lnTo>
                      <a:lnTo>
                        <a:pt x="21" y="19"/>
                      </a:lnTo>
                      <a:lnTo>
                        <a:pt x="16" y="24"/>
                      </a:lnTo>
                      <a:lnTo>
                        <a:pt x="11" y="29"/>
                      </a:lnTo>
                      <a:lnTo>
                        <a:pt x="6" y="34"/>
                      </a:lnTo>
                      <a:lnTo>
                        <a:pt x="0" y="39"/>
                      </a:lnTo>
                      <a:lnTo>
                        <a:pt x="11" y="48"/>
                      </a:lnTo>
                      <a:lnTo>
                        <a:pt x="21" y="59"/>
                      </a:lnTo>
                      <a:lnTo>
                        <a:pt x="32" y="68"/>
                      </a:lnTo>
                      <a:lnTo>
                        <a:pt x="43" y="78"/>
                      </a:lnTo>
                      <a:lnTo>
                        <a:pt x="54" y="89"/>
                      </a:lnTo>
                      <a:lnTo>
                        <a:pt x="65" y="99"/>
                      </a:lnTo>
                      <a:lnTo>
                        <a:pt x="76" y="108"/>
                      </a:lnTo>
                      <a:lnTo>
                        <a:pt x="86" y="119"/>
                      </a:lnTo>
                      <a:lnTo>
                        <a:pt x="94" y="123"/>
                      </a:lnTo>
                      <a:lnTo>
                        <a:pt x="101" y="127"/>
                      </a:lnTo>
                      <a:lnTo>
                        <a:pt x="109" y="130"/>
                      </a:lnTo>
                      <a:lnTo>
                        <a:pt x="117" y="132"/>
                      </a:lnTo>
                      <a:lnTo>
                        <a:pt x="126" y="133"/>
                      </a:lnTo>
                      <a:lnTo>
                        <a:pt x="135" y="134"/>
                      </a:lnTo>
                      <a:lnTo>
                        <a:pt x="143" y="134"/>
                      </a:lnTo>
                      <a:lnTo>
                        <a:pt x="152" y="133"/>
                      </a:lnTo>
                      <a:lnTo>
                        <a:pt x="157" y="132"/>
                      </a:lnTo>
                      <a:lnTo>
                        <a:pt x="162" y="131"/>
                      </a:lnTo>
                      <a:lnTo>
                        <a:pt x="167" y="129"/>
                      </a:lnTo>
                      <a:lnTo>
                        <a:pt x="172" y="127"/>
                      </a:lnTo>
                      <a:lnTo>
                        <a:pt x="176" y="125"/>
                      </a:lnTo>
                      <a:lnTo>
                        <a:pt x="182" y="123"/>
                      </a:lnTo>
                      <a:lnTo>
                        <a:pt x="186" y="121"/>
                      </a:lnTo>
                      <a:lnTo>
                        <a:pt x="191" y="119"/>
                      </a:lnTo>
                      <a:lnTo>
                        <a:pt x="186" y="112"/>
                      </a:lnTo>
                      <a:lnTo>
                        <a:pt x="182" y="105"/>
                      </a:lnTo>
                      <a:lnTo>
                        <a:pt x="176" y="98"/>
                      </a:lnTo>
                      <a:lnTo>
                        <a:pt x="171" y="92"/>
                      </a:lnTo>
                      <a:lnTo>
                        <a:pt x="155" y="80"/>
                      </a:lnTo>
                      <a:lnTo>
                        <a:pt x="139" y="68"/>
                      </a:lnTo>
                      <a:lnTo>
                        <a:pt x="123" y="56"/>
                      </a:lnTo>
                      <a:lnTo>
                        <a:pt x="107" y="43"/>
                      </a:lnTo>
                      <a:lnTo>
                        <a:pt x="90" y="31"/>
                      </a:lnTo>
                      <a:lnTo>
                        <a:pt x="75" y="19"/>
                      </a:lnTo>
                      <a:lnTo>
                        <a:pt x="58" y="9"/>
                      </a:ln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rgbClr val="F5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91" name="Freeform 1607"/>
                <p:cNvSpPr>
                  <a:spLocks noEditPoints="1"/>
                </p:cNvSpPr>
                <p:nvPr/>
              </p:nvSpPr>
              <p:spPr bwMode="auto">
                <a:xfrm>
                  <a:off x="1245" y="2288"/>
                  <a:ext cx="17" cy="14"/>
                </a:xfrm>
                <a:custGeom>
                  <a:avLst/>
                  <a:gdLst>
                    <a:gd name="T0" fmla="*/ 35 w 121"/>
                    <a:gd name="T1" fmla="*/ 4 h 98"/>
                    <a:gd name="T2" fmla="*/ 25 w 121"/>
                    <a:gd name="T3" fmla="*/ 14 h 98"/>
                    <a:gd name="T4" fmla="*/ 16 w 121"/>
                    <a:gd name="T5" fmla="*/ 23 h 98"/>
                    <a:gd name="T6" fmla="*/ 7 w 121"/>
                    <a:gd name="T7" fmla="*/ 32 h 98"/>
                    <a:gd name="T8" fmla="*/ 0 w 121"/>
                    <a:gd name="T9" fmla="*/ 43 h 98"/>
                    <a:gd name="T10" fmla="*/ 7 w 121"/>
                    <a:gd name="T11" fmla="*/ 49 h 98"/>
                    <a:gd name="T12" fmla="*/ 16 w 121"/>
                    <a:gd name="T13" fmla="*/ 44 h 98"/>
                    <a:gd name="T14" fmla="*/ 25 w 121"/>
                    <a:gd name="T15" fmla="*/ 34 h 98"/>
                    <a:gd name="T16" fmla="*/ 36 w 121"/>
                    <a:gd name="T17" fmla="*/ 25 h 98"/>
                    <a:gd name="T18" fmla="*/ 45 w 121"/>
                    <a:gd name="T19" fmla="*/ 17 h 98"/>
                    <a:gd name="T20" fmla="*/ 50 w 121"/>
                    <a:gd name="T21" fmla="*/ 6 h 98"/>
                    <a:gd name="T22" fmla="*/ 44 w 121"/>
                    <a:gd name="T23" fmla="*/ 0 h 98"/>
                    <a:gd name="T24" fmla="*/ 75 w 121"/>
                    <a:gd name="T25" fmla="*/ 23 h 98"/>
                    <a:gd name="T26" fmla="*/ 66 w 121"/>
                    <a:gd name="T27" fmla="*/ 31 h 98"/>
                    <a:gd name="T28" fmla="*/ 56 w 121"/>
                    <a:gd name="T29" fmla="*/ 41 h 98"/>
                    <a:gd name="T30" fmla="*/ 47 w 121"/>
                    <a:gd name="T31" fmla="*/ 50 h 98"/>
                    <a:gd name="T32" fmla="*/ 38 w 121"/>
                    <a:gd name="T33" fmla="*/ 60 h 98"/>
                    <a:gd name="T34" fmla="*/ 39 w 121"/>
                    <a:gd name="T35" fmla="*/ 70 h 98"/>
                    <a:gd name="T36" fmla="*/ 48 w 121"/>
                    <a:gd name="T37" fmla="*/ 70 h 98"/>
                    <a:gd name="T38" fmla="*/ 57 w 121"/>
                    <a:gd name="T39" fmla="*/ 61 h 98"/>
                    <a:gd name="T40" fmla="*/ 67 w 121"/>
                    <a:gd name="T41" fmla="*/ 52 h 98"/>
                    <a:gd name="T42" fmla="*/ 77 w 121"/>
                    <a:gd name="T43" fmla="*/ 44 h 98"/>
                    <a:gd name="T44" fmla="*/ 86 w 121"/>
                    <a:gd name="T45" fmla="*/ 35 h 98"/>
                    <a:gd name="T46" fmla="*/ 84 w 121"/>
                    <a:gd name="T47" fmla="*/ 25 h 98"/>
                    <a:gd name="T48" fmla="*/ 75 w 121"/>
                    <a:gd name="T49" fmla="*/ 23 h 98"/>
                    <a:gd name="T50" fmla="*/ 105 w 121"/>
                    <a:gd name="T51" fmla="*/ 54 h 98"/>
                    <a:gd name="T52" fmla="*/ 96 w 121"/>
                    <a:gd name="T53" fmla="*/ 63 h 98"/>
                    <a:gd name="T54" fmla="*/ 86 w 121"/>
                    <a:gd name="T55" fmla="*/ 73 h 98"/>
                    <a:gd name="T56" fmla="*/ 77 w 121"/>
                    <a:gd name="T57" fmla="*/ 82 h 98"/>
                    <a:gd name="T58" fmla="*/ 71 w 121"/>
                    <a:gd name="T59" fmla="*/ 92 h 98"/>
                    <a:gd name="T60" fmla="*/ 77 w 121"/>
                    <a:gd name="T61" fmla="*/ 98 h 98"/>
                    <a:gd name="T62" fmla="*/ 87 w 121"/>
                    <a:gd name="T63" fmla="*/ 92 h 98"/>
                    <a:gd name="T64" fmla="*/ 97 w 121"/>
                    <a:gd name="T65" fmla="*/ 83 h 98"/>
                    <a:gd name="T66" fmla="*/ 106 w 121"/>
                    <a:gd name="T67" fmla="*/ 75 h 98"/>
                    <a:gd name="T68" fmla="*/ 115 w 121"/>
                    <a:gd name="T69" fmla="*/ 66 h 98"/>
                    <a:gd name="T70" fmla="*/ 121 w 121"/>
                    <a:gd name="T71" fmla="*/ 56 h 98"/>
                    <a:gd name="T72" fmla="*/ 114 w 121"/>
                    <a:gd name="T73" fmla="*/ 5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1" h="98">
                      <a:moveTo>
                        <a:pt x="39" y="0"/>
                      </a:moveTo>
                      <a:lnTo>
                        <a:pt x="35" y="4"/>
                      </a:lnTo>
                      <a:lnTo>
                        <a:pt x="29" y="9"/>
                      </a:lnTo>
                      <a:lnTo>
                        <a:pt x="25" y="14"/>
                      </a:lnTo>
                      <a:lnTo>
                        <a:pt x="20" y="19"/>
                      </a:lnTo>
                      <a:lnTo>
                        <a:pt x="16" y="23"/>
                      </a:lnTo>
                      <a:lnTo>
                        <a:pt x="11" y="28"/>
                      </a:lnTo>
                      <a:lnTo>
                        <a:pt x="7" y="32"/>
                      </a:lnTo>
                      <a:lnTo>
                        <a:pt x="1" y="37"/>
                      </a:lnTo>
                      <a:lnTo>
                        <a:pt x="0" y="43"/>
                      </a:lnTo>
                      <a:lnTo>
                        <a:pt x="3" y="47"/>
                      </a:lnTo>
                      <a:lnTo>
                        <a:pt x="7" y="49"/>
                      </a:lnTo>
                      <a:lnTo>
                        <a:pt x="12" y="48"/>
                      </a:lnTo>
                      <a:lnTo>
                        <a:pt x="16" y="44"/>
                      </a:lnTo>
                      <a:lnTo>
                        <a:pt x="21" y="38"/>
                      </a:lnTo>
                      <a:lnTo>
                        <a:pt x="25" y="34"/>
                      </a:lnTo>
                      <a:lnTo>
                        <a:pt x="30" y="30"/>
                      </a:lnTo>
                      <a:lnTo>
                        <a:pt x="36" y="25"/>
                      </a:lnTo>
                      <a:lnTo>
                        <a:pt x="41" y="21"/>
                      </a:lnTo>
                      <a:lnTo>
                        <a:pt x="45" y="17"/>
                      </a:lnTo>
                      <a:lnTo>
                        <a:pt x="50" y="13"/>
                      </a:lnTo>
                      <a:lnTo>
                        <a:pt x="50" y="6"/>
                      </a:lnTo>
                      <a:lnTo>
                        <a:pt x="48" y="2"/>
                      </a:lnTo>
                      <a:lnTo>
                        <a:pt x="44" y="0"/>
                      </a:lnTo>
                      <a:lnTo>
                        <a:pt x="39" y="0"/>
                      </a:lnTo>
                      <a:close/>
                      <a:moveTo>
                        <a:pt x="75" y="23"/>
                      </a:moveTo>
                      <a:lnTo>
                        <a:pt x="71" y="27"/>
                      </a:lnTo>
                      <a:lnTo>
                        <a:pt x="66" y="31"/>
                      </a:lnTo>
                      <a:lnTo>
                        <a:pt x="62" y="36"/>
                      </a:lnTo>
                      <a:lnTo>
                        <a:pt x="56" y="41"/>
                      </a:lnTo>
                      <a:lnTo>
                        <a:pt x="52" y="46"/>
                      </a:lnTo>
                      <a:lnTo>
                        <a:pt x="47" y="50"/>
                      </a:lnTo>
                      <a:lnTo>
                        <a:pt x="43" y="55"/>
                      </a:lnTo>
                      <a:lnTo>
                        <a:pt x="38" y="60"/>
                      </a:lnTo>
                      <a:lnTo>
                        <a:pt x="37" y="65"/>
                      </a:lnTo>
                      <a:lnTo>
                        <a:pt x="39" y="70"/>
                      </a:lnTo>
                      <a:lnTo>
                        <a:pt x="43" y="71"/>
                      </a:lnTo>
                      <a:lnTo>
                        <a:pt x="48" y="70"/>
                      </a:lnTo>
                      <a:lnTo>
                        <a:pt x="52" y="65"/>
                      </a:lnTo>
                      <a:lnTo>
                        <a:pt x="57" y="61"/>
                      </a:lnTo>
                      <a:lnTo>
                        <a:pt x="62" y="56"/>
                      </a:lnTo>
                      <a:lnTo>
                        <a:pt x="67" y="52"/>
                      </a:lnTo>
                      <a:lnTo>
                        <a:pt x="72" y="48"/>
                      </a:lnTo>
                      <a:lnTo>
                        <a:pt x="77" y="44"/>
                      </a:lnTo>
                      <a:lnTo>
                        <a:pt x="81" y="40"/>
                      </a:lnTo>
                      <a:lnTo>
                        <a:pt x="86" y="35"/>
                      </a:lnTo>
                      <a:lnTo>
                        <a:pt x="86" y="29"/>
                      </a:lnTo>
                      <a:lnTo>
                        <a:pt x="84" y="25"/>
                      </a:lnTo>
                      <a:lnTo>
                        <a:pt x="80" y="23"/>
                      </a:lnTo>
                      <a:lnTo>
                        <a:pt x="75" y="23"/>
                      </a:lnTo>
                      <a:close/>
                      <a:moveTo>
                        <a:pt x="109" y="50"/>
                      </a:moveTo>
                      <a:lnTo>
                        <a:pt x="105" y="54"/>
                      </a:lnTo>
                      <a:lnTo>
                        <a:pt x="100" y="58"/>
                      </a:lnTo>
                      <a:lnTo>
                        <a:pt x="96" y="63"/>
                      </a:lnTo>
                      <a:lnTo>
                        <a:pt x="90" y="68"/>
                      </a:lnTo>
                      <a:lnTo>
                        <a:pt x="86" y="73"/>
                      </a:lnTo>
                      <a:lnTo>
                        <a:pt x="81" y="77"/>
                      </a:lnTo>
                      <a:lnTo>
                        <a:pt x="77" y="82"/>
                      </a:lnTo>
                      <a:lnTo>
                        <a:pt x="72" y="87"/>
                      </a:lnTo>
                      <a:lnTo>
                        <a:pt x="71" y="92"/>
                      </a:lnTo>
                      <a:lnTo>
                        <a:pt x="73" y="97"/>
                      </a:lnTo>
                      <a:lnTo>
                        <a:pt x="77" y="98"/>
                      </a:lnTo>
                      <a:lnTo>
                        <a:pt x="82" y="97"/>
                      </a:lnTo>
                      <a:lnTo>
                        <a:pt x="87" y="92"/>
                      </a:lnTo>
                      <a:lnTo>
                        <a:pt x="92" y="87"/>
                      </a:lnTo>
                      <a:lnTo>
                        <a:pt x="97" y="83"/>
                      </a:lnTo>
                      <a:lnTo>
                        <a:pt x="102" y="79"/>
                      </a:lnTo>
                      <a:lnTo>
                        <a:pt x="106" y="75"/>
                      </a:lnTo>
                      <a:lnTo>
                        <a:pt x="111" y="71"/>
                      </a:lnTo>
                      <a:lnTo>
                        <a:pt x="115" y="66"/>
                      </a:lnTo>
                      <a:lnTo>
                        <a:pt x="121" y="62"/>
                      </a:lnTo>
                      <a:lnTo>
                        <a:pt x="121" y="56"/>
                      </a:lnTo>
                      <a:lnTo>
                        <a:pt x="118" y="52"/>
                      </a:lnTo>
                      <a:lnTo>
                        <a:pt x="114" y="50"/>
                      </a:lnTo>
                      <a:lnTo>
                        <a:pt x="109" y="50"/>
                      </a:lnTo>
                      <a:close/>
                    </a:path>
                  </a:pathLst>
                </a:custGeom>
                <a:solidFill>
                  <a:srgbClr val="66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92" name="Freeform 1608"/>
                <p:cNvSpPr>
                  <a:spLocks/>
                </p:cNvSpPr>
                <p:nvPr/>
              </p:nvSpPr>
              <p:spPr bwMode="auto">
                <a:xfrm>
                  <a:off x="1116" y="2200"/>
                  <a:ext cx="21" cy="40"/>
                </a:xfrm>
                <a:custGeom>
                  <a:avLst/>
                  <a:gdLst>
                    <a:gd name="T0" fmla="*/ 76 w 147"/>
                    <a:gd name="T1" fmla="*/ 0 h 280"/>
                    <a:gd name="T2" fmla="*/ 70 w 147"/>
                    <a:gd name="T3" fmla="*/ 9 h 280"/>
                    <a:gd name="T4" fmla="*/ 63 w 147"/>
                    <a:gd name="T5" fmla="*/ 16 h 280"/>
                    <a:gd name="T6" fmla="*/ 55 w 147"/>
                    <a:gd name="T7" fmla="*/ 23 h 280"/>
                    <a:gd name="T8" fmla="*/ 45 w 147"/>
                    <a:gd name="T9" fmla="*/ 27 h 280"/>
                    <a:gd name="T10" fmla="*/ 35 w 147"/>
                    <a:gd name="T11" fmla="*/ 32 h 280"/>
                    <a:gd name="T12" fmla="*/ 26 w 147"/>
                    <a:gd name="T13" fmla="*/ 36 h 280"/>
                    <a:gd name="T14" fmla="*/ 15 w 147"/>
                    <a:gd name="T15" fmla="*/ 40 h 280"/>
                    <a:gd name="T16" fmla="*/ 6 w 147"/>
                    <a:gd name="T17" fmla="*/ 45 h 280"/>
                    <a:gd name="T18" fmla="*/ 0 w 147"/>
                    <a:gd name="T19" fmla="*/ 203 h 280"/>
                    <a:gd name="T20" fmla="*/ 72 w 147"/>
                    <a:gd name="T21" fmla="*/ 280 h 280"/>
                    <a:gd name="T22" fmla="*/ 82 w 147"/>
                    <a:gd name="T23" fmla="*/ 274 h 280"/>
                    <a:gd name="T24" fmla="*/ 91 w 147"/>
                    <a:gd name="T25" fmla="*/ 267 h 280"/>
                    <a:gd name="T26" fmla="*/ 100 w 147"/>
                    <a:gd name="T27" fmla="*/ 262 h 280"/>
                    <a:gd name="T28" fmla="*/ 110 w 147"/>
                    <a:gd name="T29" fmla="*/ 257 h 280"/>
                    <a:gd name="T30" fmla="*/ 119 w 147"/>
                    <a:gd name="T31" fmla="*/ 252 h 280"/>
                    <a:gd name="T32" fmla="*/ 128 w 147"/>
                    <a:gd name="T33" fmla="*/ 248 h 280"/>
                    <a:gd name="T34" fmla="*/ 138 w 147"/>
                    <a:gd name="T35" fmla="*/ 244 h 280"/>
                    <a:gd name="T36" fmla="*/ 147 w 147"/>
                    <a:gd name="T37" fmla="*/ 240 h 280"/>
                    <a:gd name="T38" fmla="*/ 76 w 147"/>
                    <a:gd name="T39" fmla="*/ 0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7" h="280">
                      <a:moveTo>
                        <a:pt x="76" y="0"/>
                      </a:moveTo>
                      <a:lnTo>
                        <a:pt x="70" y="9"/>
                      </a:lnTo>
                      <a:lnTo>
                        <a:pt x="63" y="16"/>
                      </a:lnTo>
                      <a:lnTo>
                        <a:pt x="55" y="23"/>
                      </a:lnTo>
                      <a:lnTo>
                        <a:pt x="45" y="27"/>
                      </a:lnTo>
                      <a:lnTo>
                        <a:pt x="35" y="32"/>
                      </a:lnTo>
                      <a:lnTo>
                        <a:pt x="26" y="36"/>
                      </a:lnTo>
                      <a:lnTo>
                        <a:pt x="15" y="40"/>
                      </a:lnTo>
                      <a:lnTo>
                        <a:pt x="6" y="45"/>
                      </a:lnTo>
                      <a:lnTo>
                        <a:pt x="0" y="203"/>
                      </a:lnTo>
                      <a:lnTo>
                        <a:pt x="72" y="280"/>
                      </a:lnTo>
                      <a:lnTo>
                        <a:pt x="82" y="274"/>
                      </a:lnTo>
                      <a:lnTo>
                        <a:pt x="91" y="267"/>
                      </a:lnTo>
                      <a:lnTo>
                        <a:pt x="100" y="262"/>
                      </a:lnTo>
                      <a:lnTo>
                        <a:pt x="110" y="257"/>
                      </a:lnTo>
                      <a:lnTo>
                        <a:pt x="119" y="252"/>
                      </a:lnTo>
                      <a:lnTo>
                        <a:pt x="128" y="248"/>
                      </a:lnTo>
                      <a:lnTo>
                        <a:pt x="138" y="244"/>
                      </a:lnTo>
                      <a:lnTo>
                        <a:pt x="147" y="240"/>
                      </a:lnTo>
                      <a:lnTo>
                        <a:pt x="76" y="0"/>
                      </a:lnTo>
                      <a:close/>
                    </a:path>
                  </a:pathLst>
                </a:custGeom>
                <a:solidFill>
                  <a:srgbClr val="E5B2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93" name="Freeform 1609"/>
                <p:cNvSpPr>
                  <a:spLocks/>
                </p:cNvSpPr>
                <p:nvPr/>
              </p:nvSpPr>
              <p:spPr bwMode="auto">
                <a:xfrm>
                  <a:off x="1209" y="2066"/>
                  <a:ext cx="114" cy="210"/>
                </a:xfrm>
                <a:custGeom>
                  <a:avLst/>
                  <a:gdLst>
                    <a:gd name="T0" fmla="*/ 783 w 802"/>
                    <a:gd name="T1" fmla="*/ 181 h 1469"/>
                    <a:gd name="T2" fmla="*/ 786 w 802"/>
                    <a:gd name="T3" fmla="*/ 260 h 1469"/>
                    <a:gd name="T4" fmla="*/ 790 w 802"/>
                    <a:gd name="T5" fmla="*/ 340 h 1469"/>
                    <a:gd name="T6" fmla="*/ 793 w 802"/>
                    <a:gd name="T7" fmla="*/ 419 h 1469"/>
                    <a:gd name="T8" fmla="*/ 796 w 802"/>
                    <a:gd name="T9" fmla="*/ 499 h 1469"/>
                    <a:gd name="T10" fmla="*/ 801 w 802"/>
                    <a:gd name="T11" fmla="*/ 572 h 1469"/>
                    <a:gd name="T12" fmla="*/ 800 w 802"/>
                    <a:gd name="T13" fmla="*/ 640 h 1469"/>
                    <a:gd name="T14" fmla="*/ 788 w 802"/>
                    <a:gd name="T15" fmla="*/ 714 h 1469"/>
                    <a:gd name="T16" fmla="*/ 766 w 802"/>
                    <a:gd name="T17" fmla="*/ 785 h 1469"/>
                    <a:gd name="T18" fmla="*/ 735 w 802"/>
                    <a:gd name="T19" fmla="*/ 850 h 1469"/>
                    <a:gd name="T20" fmla="*/ 695 w 802"/>
                    <a:gd name="T21" fmla="*/ 898 h 1469"/>
                    <a:gd name="T22" fmla="*/ 607 w 802"/>
                    <a:gd name="T23" fmla="*/ 993 h 1469"/>
                    <a:gd name="T24" fmla="*/ 533 w 802"/>
                    <a:gd name="T25" fmla="*/ 1092 h 1469"/>
                    <a:gd name="T26" fmla="*/ 468 w 802"/>
                    <a:gd name="T27" fmla="*/ 1194 h 1469"/>
                    <a:gd name="T28" fmla="*/ 406 w 802"/>
                    <a:gd name="T29" fmla="*/ 1298 h 1469"/>
                    <a:gd name="T30" fmla="*/ 340 w 802"/>
                    <a:gd name="T31" fmla="*/ 1400 h 1469"/>
                    <a:gd name="T32" fmla="*/ 277 w 802"/>
                    <a:gd name="T33" fmla="*/ 1438 h 1469"/>
                    <a:gd name="T34" fmla="*/ 218 w 802"/>
                    <a:gd name="T35" fmla="*/ 1444 h 1469"/>
                    <a:gd name="T36" fmla="*/ 158 w 802"/>
                    <a:gd name="T37" fmla="*/ 1452 h 1469"/>
                    <a:gd name="T38" fmla="*/ 99 w 802"/>
                    <a:gd name="T39" fmla="*/ 1458 h 1469"/>
                    <a:gd name="T40" fmla="*/ 39 w 802"/>
                    <a:gd name="T41" fmla="*/ 1465 h 1469"/>
                    <a:gd name="T42" fmla="*/ 15 w 802"/>
                    <a:gd name="T43" fmla="*/ 1428 h 1469"/>
                    <a:gd name="T44" fmla="*/ 59 w 802"/>
                    <a:gd name="T45" fmla="*/ 1301 h 1469"/>
                    <a:gd name="T46" fmla="*/ 100 w 802"/>
                    <a:gd name="T47" fmla="*/ 1175 h 1469"/>
                    <a:gd name="T48" fmla="*/ 145 w 802"/>
                    <a:gd name="T49" fmla="*/ 1050 h 1469"/>
                    <a:gd name="T50" fmla="*/ 198 w 802"/>
                    <a:gd name="T51" fmla="*/ 925 h 1469"/>
                    <a:gd name="T52" fmla="*/ 266 w 802"/>
                    <a:gd name="T53" fmla="*/ 803 h 1469"/>
                    <a:gd name="T54" fmla="*/ 284 w 802"/>
                    <a:gd name="T55" fmla="*/ 727 h 1469"/>
                    <a:gd name="T56" fmla="*/ 303 w 802"/>
                    <a:gd name="T57" fmla="*/ 651 h 1469"/>
                    <a:gd name="T58" fmla="*/ 321 w 802"/>
                    <a:gd name="T59" fmla="*/ 577 h 1469"/>
                    <a:gd name="T60" fmla="*/ 339 w 802"/>
                    <a:gd name="T61" fmla="*/ 501 h 1469"/>
                    <a:gd name="T62" fmla="*/ 358 w 802"/>
                    <a:gd name="T63" fmla="*/ 425 h 1469"/>
                    <a:gd name="T64" fmla="*/ 377 w 802"/>
                    <a:gd name="T65" fmla="*/ 351 h 1469"/>
                    <a:gd name="T66" fmla="*/ 395 w 802"/>
                    <a:gd name="T67" fmla="*/ 275 h 1469"/>
                    <a:gd name="T68" fmla="*/ 414 w 802"/>
                    <a:gd name="T69" fmla="*/ 200 h 1469"/>
                    <a:gd name="T70" fmla="*/ 432 w 802"/>
                    <a:gd name="T71" fmla="*/ 125 h 1469"/>
                    <a:gd name="T72" fmla="*/ 451 w 802"/>
                    <a:gd name="T73" fmla="*/ 50 h 1469"/>
                    <a:gd name="T74" fmla="*/ 483 w 802"/>
                    <a:gd name="T75" fmla="*/ 8 h 1469"/>
                    <a:gd name="T76" fmla="*/ 543 w 802"/>
                    <a:gd name="T77" fmla="*/ 32 h 1469"/>
                    <a:gd name="T78" fmla="*/ 602 w 802"/>
                    <a:gd name="T79" fmla="*/ 56 h 1469"/>
                    <a:gd name="T80" fmla="*/ 661 w 802"/>
                    <a:gd name="T81" fmla="*/ 81 h 1469"/>
                    <a:gd name="T82" fmla="*/ 721 w 802"/>
                    <a:gd name="T83" fmla="*/ 105 h 1469"/>
                    <a:gd name="T84" fmla="*/ 781 w 802"/>
                    <a:gd name="T85" fmla="*/ 128 h 14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02" h="1469">
                      <a:moveTo>
                        <a:pt x="781" y="128"/>
                      </a:moveTo>
                      <a:lnTo>
                        <a:pt x="782" y="154"/>
                      </a:lnTo>
                      <a:lnTo>
                        <a:pt x="783" y="181"/>
                      </a:lnTo>
                      <a:lnTo>
                        <a:pt x="784" y="207"/>
                      </a:lnTo>
                      <a:lnTo>
                        <a:pt x="785" y="234"/>
                      </a:lnTo>
                      <a:lnTo>
                        <a:pt x="786" y="260"/>
                      </a:lnTo>
                      <a:lnTo>
                        <a:pt x="787" y="287"/>
                      </a:lnTo>
                      <a:lnTo>
                        <a:pt x="788" y="313"/>
                      </a:lnTo>
                      <a:lnTo>
                        <a:pt x="790" y="340"/>
                      </a:lnTo>
                      <a:lnTo>
                        <a:pt x="791" y="366"/>
                      </a:lnTo>
                      <a:lnTo>
                        <a:pt x="792" y="393"/>
                      </a:lnTo>
                      <a:lnTo>
                        <a:pt x="793" y="419"/>
                      </a:lnTo>
                      <a:lnTo>
                        <a:pt x="794" y="446"/>
                      </a:lnTo>
                      <a:lnTo>
                        <a:pt x="795" y="472"/>
                      </a:lnTo>
                      <a:lnTo>
                        <a:pt x="796" y="499"/>
                      </a:lnTo>
                      <a:lnTo>
                        <a:pt x="797" y="525"/>
                      </a:lnTo>
                      <a:lnTo>
                        <a:pt x="798" y="552"/>
                      </a:lnTo>
                      <a:lnTo>
                        <a:pt x="801" y="572"/>
                      </a:lnTo>
                      <a:lnTo>
                        <a:pt x="802" y="593"/>
                      </a:lnTo>
                      <a:lnTo>
                        <a:pt x="802" y="616"/>
                      </a:lnTo>
                      <a:lnTo>
                        <a:pt x="800" y="640"/>
                      </a:lnTo>
                      <a:lnTo>
                        <a:pt x="797" y="664"/>
                      </a:lnTo>
                      <a:lnTo>
                        <a:pt x="794" y="689"/>
                      </a:lnTo>
                      <a:lnTo>
                        <a:pt x="788" y="714"/>
                      </a:lnTo>
                      <a:lnTo>
                        <a:pt x="782" y="738"/>
                      </a:lnTo>
                      <a:lnTo>
                        <a:pt x="774" y="762"/>
                      </a:lnTo>
                      <a:lnTo>
                        <a:pt x="766" y="785"/>
                      </a:lnTo>
                      <a:lnTo>
                        <a:pt x="756" y="808"/>
                      </a:lnTo>
                      <a:lnTo>
                        <a:pt x="746" y="830"/>
                      </a:lnTo>
                      <a:lnTo>
                        <a:pt x="735" y="850"/>
                      </a:lnTo>
                      <a:lnTo>
                        <a:pt x="722" y="868"/>
                      </a:lnTo>
                      <a:lnTo>
                        <a:pt x="709" y="884"/>
                      </a:lnTo>
                      <a:lnTo>
                        <a:pt x="695" y="898"/>
                      </a:lnTo>
                      <a:lnTo>
                        <a:pt x="664" y="930"/>
                      </a:lnTo>
                      <a:lnTo>
                        <a:pt x="635" y="961"/>
                      </a:lnTo>
                      <a:lnTo>
                        <a:pt x="607" y="993"/>
                      </a:lnTo>
                      <a:lnTo>
                        <a:pt x="582" y="1026"/>
                      </a:lnTo>
                      <a:lnTo>
                        <a:pt x="557" y="1059"/>
                      </a:lnTo>
                      <a:lnTo>
                        <a:pt x="533" y="1092"/>
                      </a:lnTo>
                      <a:lnTo>
                        <a:pt x="511" y="1127"/>
                      </a:lnTo>
                      <a:lnTo>
                        <a:pt x="489" y="1160"/>
                      </a:lnTo>
                      <a:lnTo>
                        <a:pt x="468" y="1194"/>
                      </a:lnTo>
                      <a:lnTo>
                        <a:pt x="447" y="1228"/>
                      </a:lnTo>
                      <a:lnTo>
                        <a:pt x="426" y="1263"/>
                      </a:lnTo>
                      <a:lnTo>
                        <a:pt x="406" y="1298"/>
                      </a:lnTo>
                      <a:lnTo>
                        <a:pt x="384" y="1332"/>
                      </a:lnTo>
                      <a:lnTo>
                        <a:pt x="363" y="1366"/>
                      </a:lnTo>
                      <a:lnTo>
                        <a:pt x="340" y="1400"/>
                      </a:lnTo>
                      <a:lnTo>
                        <a:pt x="318" y="1434"/>
                      </a:lnTo>
                      <a:lnTo>
                        <a:pt x="298" y="1436"/>
                      </a:lnTo>
                      <a:lnTo>
                        <a:pt x="277" y="1438"/>
                      </a:lnTo>
                      <a:lnTo>
                        <a:pt x="258" y="1440"/>
                      </a:lnTo>
                      <a:lnTo>
                        <a:pt x="238" y="1442"/>
                      </a:lnTo>
                      <a:lnTo>
                        <a:pt x="218" y="1444"/>
                      </a:lnTo>
                      <a:lnTo>
                        <a:pt x="198" y="1446"/>
                      </a:lnTo>
                      <a:lnTo>
                        <a:pt x="178" y="1449"/>
                      </a:lnTo>
                      <a:lnTo>
                        <a:pt x="158" y="1452"/>
                      </a:lnTo>
                      <a:lnTo>
                        <a:pt x="139" y="1454"/>
                      </a:lnTo>
                      <a:lnTo>
                        <a:pt x="119" y="1456"/>
                      </a:lnTo>
                      <a:lnTo>
                        <a:pt x="99" y="1458"/>
                      </a:lnTo>
                      <a:lnTo>
                        <a:pt x="80" y="1460"/>
                      </a:lnTo>
                      <a:lnTo>
                        <a:pt x="59" y="1462"/>
                      </a:lnTo>
                      <a:lnTo>
                        <a:pt x="39" y="1465"/>
                      </a:lnTo>
                      <a:lnTo>
                        <a:pt x="20" y="1467"/>
                      </a:lnTo>
                      <a:lnTo>
                        <a:pt x="0" y="1469"/>
                      </a:lnTo>
                      <a:lnTo>
                        <a:pt x="15" y="1428"/>
                      </a:lnTo>
                      <a:lnTo>
                        <a:pt x="31" y="1385"/>
                      </a:lnTo>
                      <a:lnTo>
                        <a:pt x="45" y="1344"/>
                      </a:lnTo>
                      <a:lnTo>
                        <a:pt x="59" y="1301"/>
                      </a:lnTo>
                      <a:lnTo>
                        <a:pt x="72" y="1260"/>
                      </a:lnTo>
                      <a:lnTo>
                        <a:pt x="87" y="1217"/>
                      </a:lnTo>
                      <a:lnTo>
                        <a:pt x="100" y="1175"/>
                      </a:lnTo>
                      <a:lnTo>
                        <a:pt x="115" y="1133"/>
                      </a:lnTo>
                      <a:lnTo>
                        <a:pt x="129" y="1091"/>
                      </a:lnTo>
                      <a:lnTo>
                        <a:pt x="145" y="1050"/>
                      </a:lnTo>
                      <a:lnTo>
                        <a:pt x="161" y="1008"/>
                      </a:lnTo>
                      <a:lnTo>
                        <a:pt x="179" y="967"/>
                      </a:lnTo>
                      <a:lnTo>
                        <a:pt x="198" y="925"/>
                      </a:lnTo>
                      <a:lnTo>
                        <a:pt x="218" y="884"/>
                      </a:lnTo>
                      <a:lnTo>
                        <a:pt x="241" y="843"/>
                      </a:lnTo>
                      <a:lnTo>
                        <a:pt x="266" y="803"/>
                      </a:lnTo>
                      <a:lnTo>
                        <a:pt x="272" y="778"/>
                      </a:lnTo>
                      <a:lnTo>
                        <a:pt x="278" y="752"/>
                      </a:lnTo>
                      <a:lnTo>
                        <a:pt x="284" y="727"/>
                      </a:lnTo>
                      <a:lnTo>
                        <a:pt x="291" y="702"/>
                      </a:lnTo>
                      <a:lnTo>
                        <a:pt x="297" y="677"/>
                      </a:lnTo>
                      <a:lnTo>
                        <a:pt x="303" y="651"/>
                      </a:lnTo>
                      <a:lnTo>
                        <a:pt x="308" y="627"/>
                      </a:lnTo>
                      <a:lnTo>
                        <a:pt x="314" y="602"/>
                      </a:lnTo>
                      <a:lnTo>
                        <a:pt x="321" y="577"/>
                      </a:lnTo>
                      <a:lnTo>
                        <a:pt x="327" y="551"/>
                      </a:lnTo>
                      <a:lnTo>
                        <a:pt x="333" y="526"/>
                      </a:lnTo>
                      <a:lnTo>
                        <a:pt x="339" y="501"/>
                      </a:lnTo>
                      <a:lnTo>
                        <a:pt x="346" y="476"/>
                      </a:lnTo>
                      <a:lnTo>
                        <a:pt x="352" y="451"/>
                      </a:lnTo>
                      <a:lnTo>
                        <a:pt x="358" y="425"/>
                      </a:lnTo>
                      <a:lnTo>
                        <a:pt x="364" y="400"/>
                      </a:lnTo>
                      <a:lnTo>
                        <a:pt x="370" y="375"/>
                      </a:lnTo>
                      <a:lnTo>
                        <a:pt x="377" y="351"/>
                      </a:lnTo>
                      <a:lnTo>
                        <a:pt x="383" y="326"/>
                      </a:lnTo>
                      <a:lnTo>
                        <a:pt x="389" y="301"/>
                      </a:lnTo>
                      <a:lnTo>
                        <a:pt x="395" y="275"/>
                      </a:lnTo>
                      <a:lnTo>
                        <a:pt x="401" y="250"/>
                      </a:lnTo>
                      <a:lnTo>
                        <a:pt x="408" y="225"/>
                      </a:lnTo>
                      <a:lnTo>
                        <a:pt x="414" y="200"/>
                      </a:lnTo>
                      <a:lnTo>
                        <a:pt x="420" y="175"/>
                      </a:lnTo>
                      <a:lnTo>
                        <a:pt x="426" y="150"/>
                      </a:lnTo>
                      <a:lnTo>
                        <a:pt x="432" y="125"/>
                      </a:lnTo>
                      <a:lnTo>
                        <a:pt x="439" y="99"/>
                      </a:lnTo>
                      <a:lnTo>
                        <a:pt x="445" y="74"/>
                      </a:lnTo>
                      <a:lnTo>
                        <a:pt x="451" y="50"/>
                      </a:lnTo>
                      <a:lnTo>
                        <a:pt x="457" y="25"/>
                      </a:lnTo>
                      <a:lnTo>
                        <a:pt x="464" y="0"/>
                      </a:lnTo>
                      <a:lnTo>
                        <a:pt x="483" y="8"/>
                      </a:lnTo>
                      <a:lnTo>
                        <a:pt x="503" y="15"/>
                      </a:lnTo>
                      <a:lnTo>
                        <a:pt x="523" y="24"/>
                      </a:lnTo>
                      <a:lnTo>
                        <a:pt x="543" y="32"/>
                      </a:lnTo>
                      <a:lnTo>
                        <a:pt x="563" y="40"/>
                      </a:lnTo>
                      <a:lnTo>
                        <a:pt x="583" y="48"/>
                      </a:lnTo>
                      <a:lnTo>
                        <a:pt x="602" y="56"/>
                      </a:lnTo>
                      <a:lnTo>
                        <a:pt x="622" y="64"/>
                      </a:lnTo>
                      <a:lnTo>
                        <a:pt x="642" y="72"/>
                      </a:lnTo>
                      <a:lnTo>
                        <a:pt x="661" y="81"/>
                      </a:lnTo>
                      <a:lnTo>
                        <a:pt x="682" y="88"/>
                      </a:lnTo>
                      <a:lnTo>
                        <a:pt x="702" y="96"/>
                      </a:lnTo>
                      <a:lnTo>
                        <a:pt x="721" y="105"/>
                      </a:lnTo>
                      <a:lnTo>
                        <a:pt x="741" y="113"/>
                      </a:lnTo>
                      <a:lnTo>
                        <a:pt x="762" y="120"/>
                      </a:lnTo>
                      <a:lnTo>
                        <a:pt x="781" y="128"/>
                      </a:lnTo>
                      <a:close/>
                    </a:path>
                  </a:pathLst>
                </a:custGeom>
                <a:solidFill>
                  <a:srgbClr val="8C17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94" name="Freeform 1610"/>
                <p:cNvSpPr>
                  <a:spLocks/>
                </p:cNvSpPr>
                <p:nvPr/>
              </p:nvSpPr>
              <p:spPr bwMode="auto">
                <a:xfrm>
                  <a:off x="1206" y="2248"/>
                  <a:ext cx="59" cy="30"/>
                </a:xfrm>
                <a:custGeom>
                  <a:avLst/>
                  <a:gdLst>
                    <a:gd name="T0" fmla="*/ 350 w 414"/>
                    <a:gd name="T1" fmla="*/ 163 h 209"/>
                    <a:gd name="T2" fmla="*/ 379 w 414"/>
                    <a:gd name="T3" fmla="*/ 137 h 209"/>
                    <a:gd name="T4" fmla="*/ 400 w 414"/>
                    <a:gd name="T5" fmla="*/ 111 h 209"/>
                    <a:gd name="T6" fmla="*/ 412 w 414"/>
                    <a:gd name="T7" fmla="*/ 89 h 209"/>
                    <a:gd name="T8" fmla="*/ 400 w 414"/>
                    <a:gd name="T9" fmla="*/ 83 h 209"/>
                    <a:gd name="T10" fmla="*/ 368 w 414"/>
                    <a:gd name="T11" fmla="*/ 87 h 209"/>
                    <a:gd name="T12" fmla="*/ 331 w 414"/>
                    <a:gd name="T13" fmla="*/ 90 h 209"/>
                    <a:gd name="T14" fmla="*/ 293 w 414"/>
                    <a:gd name="T15" fmla="*/ 91 h 209"/>
                    <a:gd name="T16" fmla="*/ 256 w 414"/>
                    <a:gd name="T17" fmla="*/ 91 h 209"/>
                    <a:gd name="T18" fmla="*/ 221 w 414"/>
                    <a:gd name="T19" fmla="*/ 90 h 209"/>
                    <a:gd name="T20" fmla="*/ 192 w 414"/>
                    <a:gd name="T21" fmla="*/ 88 h 209"/>
                    <a:gd name="T22" fmla="*/ 169 w 414"/>
                    <a:gd name="T23" fmla="*/ 86 h 209"/>
                    <a:gd name="T24" fmla="*/ 147 w 414"/>
                    <a:gd name="T25" fmla="*/ 74 h 209"/>
                    <a:gd name="T26" fmla="*/ 122 w 414"/>
                    <a:gd name="T27" fmla="*/ 56 h 209"/>
                    <a:gd name="T28" fmla="*/ 101 w 414"/>
                    <a:gd name="T29" fmla="*/ 38 h 209"/>
                    <a:gd name="T30" fmla="*/ 78 w 414"/>
                    <a:gd name="T31" fmla="*/ 16 h 209"/>
                    <a:gd name="T32" fmla="*/ 56 w 414"/>
                    <a:gd name="T33" fmla="*/ 9 h 209"/>
                    <a:gd name="T34" fmla="*/ 42 w 414"/>
                    <a:gd name="T35" fmla="*/ 31 h 209"/>
                    <a:gd name="T36" fmla="*/ 29 w 414"/>
                    <a:gd name="T37" fmla="*/ 55 h 209"/>
                    <a:gd name="T38" fmla="*/ 19 w 414"/>
                    <a:gd name="T39" fmla="*/ 82 h 209"/>
                    <a:gd name="T40" fmla="*/ 12 w 414"/>
                    <a:gd name="T41" fmla="*/ 109 h 209"/>
                    <a:gd name="T42" fmla="*/ 5 w 414"/>
                    <a:gd name="T43" fmla="*/ 138 h 209"/>
                    <a:gd name="T44" fmla="*/ 2 w 414"/>
                    <a:gd name="T45" fmla="*/ 166 h 209"/>
                    <a:gd name="T46" fmla="*/ 0 w 414"/>
                    <a:gd name="T47" fmla="*/ 194 h 209"/>
                    <a:gd name="T48" fmla="*/ 22 w 414"/>
                    <a:gd name="T49" fmla="*/ 209 h 209"/>
                    <a:gd name="T50" fmla="*/ 64 w 414"/>
                    <a:gd name="T51" fmla="*/ 208 h 209"/>
                    <a:gd name="T52" fmla="*/ 107 w 414"/>
                    <a:gd name="T53" fmla="*/ 204 h 209"/>
                    <a:gd name="T54" fmla="*/ 148 w 414"/>
                    <a:gd name="T55" fmla="*/ 200 h 209"/>
                    <a:gd name="T56" fmla="*/ 190 w 414"/>
                    <a:gd name="T57" fmla="*/ 195 h 209"/>
                    <a:gd name="T58" fmla="*/ 230 w 414"/>
                    <a:gd name="T59" fmla="*/ 189 h 209"/>
                    <a:gd name="T60" fmla="*/ 271 w 414"/>
                    <a:gd name="T61" fmla="*/ 184 h 209"/>
                    <a:gd name="T62" fmla="*/ 313 w 414"/>
                    <a:gd name="T63" fmla="*/ 178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14" h="209">
                      <a:moveTo>
                        <a:pt x="333" y="176"/>
                      </a:moveTo>
                      <a:lnTo>
                        <a:pt x="350" y="163"/>
                      </a:lnTo>
                      <a:lnTo>
                        <a:pt x="366" y="150"/>
                      </a:lnTo>
                      <a:lnTo>
                        <a:pt x="379" y="137"/>
                      </a:lnTo>
                      <a:lnTo>
                        <a:pt x="390" y="123"/>
                      </a:lnTo>
                      <a:lnTo>
                        <a:pt x="400" y="111"/>
                      </a:lnTo>
                      <a:lnTo>
                        <a:pt x="407" y="100"/>
                      </a:lnTo>
                      <a:lnTo>
                        <a:pt x="412" y="89"/>
                      </a:lnTo>
                      <a:lnTo>
                        <a:pt x="414" y="81"/>
                      </a:lnTo>
                      <a:lnTo>
                        <a:pt x="400" y="83"/>
                      </a:lnTo>
                      <a:lnTo>
                        <a:pt x="384" y="86"/>
                      </a:lnTo>
                      <a:lnTo>
                        <a:pt x="368" y="87"/>
                      </a:lnTo>
                      <a:lnTo>
                        <a:pt x="350" y="89"/>
                      </a:lnTo>
                      <a:lnTo>
                        <a:pt x="331" y="90"/>
                      </a:lnTo>
                      <a:lnTo>
                        <a:pt x="312" y="90"/>
                      </a:lnTo>
                      <a:lnTo>
                        <a:pt x="293" y="91"/>
                      </a:lnTo>
                      <a:lnTo>
                        <a:pt x="274" y="91"/>
                      </a:lnTo>
                      <a:lnTo>
                        <a:pt x="256" y="91"/>
                      </a:lnTo>
                      <a:lnTo>
                        <a:pt x="237" y="91"/>
                      </a:lnTo>
                      <a:lnTo>
                        <a:pt x="221" y="90"/>
                      </a:lnTo>
                      <a:lnTo>
                        <a:pt x="205" y="89"/>
                      </a:lnTo>
                      <a:lnTo>
                        <a:pt x="192" y="88"/>
                      </a:lnTo>
                      <a:lnTo>
                        <a:pt x="179" y="87"/>
                      </a:lnTo>
                      <a:lnTo>
                        <a:pt x="169" y="86"/>
                      </a:lnTo>
                      <a:lnTo>
                        <a:pt x="162" y="84"/>
                      </a:lnTo>
                      <a:lnTo>
                        <a:pt x="147" y="74"/>
                      </a:lnTo>
                      <a:lnTo>
                        <a:pt x="134" y="65"/>
                      </a:lnTo>
                      <a:lnTo>
                        <a:pt x="122" y="56"/>
                      </a:lnTo>
                      <a:lnTo>
                        <a:pt x="112" y="48"/>
                      </a:lnTo>
                      <a:lnTo>
                        <a:pt x="101" y="38"/>
                      </a:lnTo>
                      <a:lnTo>
                        <a:pt x="90" y="28"/>
                      </a:lnTo>
                      <a:lnTo>
                        <a:pt x="78" y="16"/>
                      </a:lnTo>
                      <a:lnTo>
                        <a:pt x="64" y="0"/>
                      </a:lnTo>
                      <a:lnTo>
                        <a:pt x="56" y="9"/>
                      </a:lnTo>
                      <a:lnTo>
                        <a:pt x="48" y="20"/>
                      </a:lnTo>
                      <a:lnTo>
                        <a:pt x="42" y="31"/>
                      </a:lnTo>
                      <a:lnTo>
                        <a:pt x="34" y="43"/>
                      </a:lnTo>
                      <a:lnTo>
                        <a:pt x="29" y="55"/>
                      </a:lnTo>
                      <a:lnTo>
                        <a:pt x="24" y="68"/>
                      </a:lnTo>
                      <a:lnTo>
                        <a:pt x="19" y="82"/>
                      </a:lnTo>
                      <a:lnTo>
                        <a:pt x="15" y="95"/>
                      </a:lnTo>
                      <a:lnTo>
                        <a:pt x="12" y="109"/>
                      </a:lnTo>
                      <a:lnTo>
                        <a:pt x="8" y="123"/>
                      </a:lnTo>
                      <a:lnTo>
                        <a:pt x="5" y="138"/>
                      </a:lnTo>
                      <a:lnTo>
                        <a:pt x="3" y="151"/>
                      </a:lnTo>
                      <a:lnTo>
                        <a:pt x="2" y="166"/>
                      </a:lnTo>
                      <a:lnTo>
                        <a:pt x="1" y="181"/>
                      </a:lnTo>
                      <a:lnTo>
                        <a:pt x="0" y="194"/>
                      </a:lnTo>
                      <a:lnTo>
                        <a:pt x="0" y="208"/>
                      </a:lnTo>
                      <a:lnTo>
                        <a:pt x="22" y="209"/>
                      </a:lnTo>
                      <a:lnTo>
                        <a:pt x="44" y="209"/>
                      </a:lnTo>
                      <a:lnTo>
                        <a:pt x="64" y="208"/>
                      </a:lnTo>
                      <a:lnTo>
                        <a:pt x="86" y="206"/>
                      </a:lnTo>
                      <a:lnTo>
                        <a:pt x="107" y="204"/>
                      </a:lnTo>
                      <a:lnTo>
                        <a:pt x="127" y="202"/>
                      </a:lnTo>
                      <a:lnTo>
                        <a:pt x="148" y="200"/>
                      </a:lnTo>
                      <a:lnTo>
                        <a:pt x="169" y="198"/>
                      </a:lnTo>
                      <a:lnTo>
                        <a:pt x="190" y="195"/>
                      </a:lnTo>
                      <a:lnTo>
                        <a:pt x="210" y="192"/>
                      </a:lnTo>
                      <a:lnTo>
                        <a:pt x="230" y="189"/>
                      </a:lnTo>
                      <a:lnTo>
                        <a:pt x="251" y="187"/>
                      </a:lnTo>
                      <a:lnTo>
                        <a:pt x="271" y="184"/>
                      </a:lnTo>
                      <a:lnTo>
                        <a:pt x="292" y="181"/>
                      </a:lnTo>
                      <a:lnTo>
                        <a:pt x="313" y="178"/>
                      </a:lnTo>
                      <a:lnTo>
                        <a:pt x="333" y="176"/>
                      </a:lnTo>
                      <a:close/>
                    </a:path>
                  </a:pathLst>
                </a:custGeom>
                <a:solidFill>
                  <a:srgbClr val="6500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95" name="Freeform 1611"/>
                <p:cNvSpPr>
                  <a:spLocks/>
                </p:cNvSpPr>
                <p:nvPr/>
              </p:nvSpPr>
              <p:spPr bwMode="auto">
                <a:xfrm>
                  <a:off x="1125" y="2048"/>
                  <a:ext cx="164" cy="207"/>
                </a:xfrm>
                <a:custGeom>
                  <a:avLst/>
                  <a:gdLst>
                    <a:gd name="T0" fmla="*/ 544 w 1148"/>
                    <a:gd name="T1" fmla="*/ 46 h 1451"/>
                    <a:gd name="T2" fmla="*/ 546 w 1148"/>
                    <a:gd name="T3" fmla="*/ 63 h 1451"/>
                    <a:gd name="T4" fmla="*/ 551 w 1148"/>
                    <a:gd name="T5" fmla="*/ 103 h 1451"/>
                    <a:gd name="T6" fmla="*/ 567 w 1148"/>
                    <a:gd name="T7" fmla="*/ 184 h 1451"/>
                    <a:gd name="T8" fmla="*/ 588 w 1148"/>
                    <a:gd name="T9" fmla="*/ 261 h 1451"/>
                    <a:gd name="T10" fmla="*/ 611 w 1148"/>
                    <a:gd name="T11" fmla="*/ 334 h 1451"/>
                    <a:gd name="T12" fmla="*/ 634 w 1148"/>
                    <a:gd name="T13" fmla="*/ 404 h 1451"/>
                    <a:gd name="T14" fmla="*/ 655 w 1148"/>
                    <a:gd name="T15" fmla="*/ 470 h 1451"/>
                    <a:gd name="T16" fmla="*/ 661 w 1148"/>
                    <a:gd name="T17" fmla="*/ 516 h 1451"/>
                    <a:gd name="T18" fmla="*/ 664 w 1148"/>
                    <a:gd name="T19" fmla="*/ 551 h 1451"/>
                    <a:gd name="T20" fmla="*/ 666 w 1148"/>
                    <a:gd name="T21" fmla="*/ 586 h 1451"/>
                    <a:gd name="T22" fmla="*/ 666 w 1148"/>
                    <a:gd name="T23" fmla="*/ 623 h 1451"/>
                    <a:gd name="T24" fmla="*/ 660 w 1148"/>
                    <a:gd name="T25" fmla="*/ 662 h 1451"/>
                    <a:gd name="T26" fmla="*/ 612 w 1148"/>
                    <a:gd name="T27" fmla="*/ 712 h 1451"/>
                    <a:gd name="T28" fmla="*/ 484 w 1148"/>
                    <a:gd name="T29" fmla="*/ 771 h 1451"/>
                    <a:gd name="T30" fmla="*/ 355 w 1148"/>
                    <a:gd name="T31" fmla="*/ 826 h 1451"/>
                    <a:gd name="T32" fmla="*/ 229 w 1148"/>
                    <a:gd name="T33" fmla="*/ 886 h 1451"/>
                    <a:gd name="T34" fmla="*/ 109 w 1148"/>
                    <a:gd name="T35" fmla="*/ 959 h 1451"/>
                    <a:gd name="T36" fmla="*/ 0 w 1148"/>
                    <a:gd name="T37" fmla="*/ 1053 h 1451"/>
                    <a:gd name="T38" fmla="*/ 20 w 1148"/>
                    <a:gd name="T39" fmla="*/ 1131 h 1451"/>
                    <a:gd name="T40" fmla="*/ 39 w 1148"/>
                    <a:gd name="T41" fmla="*/ 1210 h 1451"/>
                    <a:gd name="T42" fmla="*/ 62 w 1148"/>
                    <a:gd name="T43" fmla="*/ 1287 h 1451"/>
                    <a:gd name="T44" fmla="*/ 88 w 1148"/>
                    <a:gd name="T45" fmla="*/ 1361 h 1451"/>
                    <a:gd name="T46" fmla="*/ 118 w 1148"/>
                    <a:gd name="T47" fmla="*/ 1429 h 1451"/>
                    <a:gd name="T48" fmla="*/ 163 w 1148"/>
                    <a:gd name="T49" fmla="*/ 1418 h 1451"/>
                    <a:gd name="T50" fmla="*/ 217 w 1148"/>
                    <a:gd name="T51" fmla="*/ 1370 h 1451"/>
                    <a:gd name="T52" fmla="*/ 276 w 1148"/>
                    <a:gd name="T53" fmla="*/ 1325 h 1451"/>
                    <a:gd name="T54" fmla="*/ 339 w 1148"/>
                    <a:gd name="T55" fmla="*/ 1282 h 1451"/>
                    <a:gd name="T56" fmla="*/ 404 w 1148"/>
                    <a:gd name="T57" fmla="*/ 1241 h 1451"/>
                    <a:gd name="T58" fmla="*/ 471 w 1148"/>
                    <a:gd name="T59" fmla="*/ 1201 h 1451"/>
                    <a:gd name="T60" fmla="*/ 539 w 1148"/>
                    <a:gd name="T61" fmla="*/ 1161 h 1451"/>
                    <a:gd name="T62" fmla="*/ 608 w 1148"/>
                    <a:gd name="T63" fmla="*/ 1122 h 1451"/>
                    <a:gd name="T64" fmla="*/ 676 w 1148"/>
                    <a:gd name="T65" fmla="*/ 1082 h 1451"/>
                    <a:gd name="T66" fmla="*/ 743 w 1148"/>
                    <a:gd name="T67" fmla="*/ 1043 h 1451"/>
                    <a:gd name="T68" fmla="*/ 808 w 1148"/>
                    <a:gd name="T69" fmla="*/ 1001 h 1451"/>
                    <a:gd name="T70" fmla="*/ 863 w 1148"/>
                    <a:gd name="T71" fmla="*/ 972 h 1451"/>
                    <a:gd name="T72" fmla="*/ 919 w 1148"/>
                    <a:gd name="T73" fmla="*/ 943 h 1451"/>
                    <a:gd name="T74" fmla="*/ 975 w 1148"/>
                    <a:gd name="T75" fmla="*/ 914 h 1451"/>
                    <a:gd name="T76" fmla="*/ 1028 w 1148"/>
                    <a:gd name="T77" fmla="*/ 885 h 1451"/>
                    <a:gd name="T78" fmla="*/ 1076 w 1148"/>
                    <a:gd name="T79" fmla="*/ 856 h 1451"/>
                    <a:gd name="T80" fmla="*/ 1106 w 1148"/>
                    <a:gd name="T81" fmla="*/ 818 h 1451"/>
                    <a:gd name="T82" fmla="*/ 1126 w 1148"/>
                    <a:gd name="T83" fmla="*/ 761 h 1451"/>
                    <a:gd name="T84" fmla="*/ 1140 w 1148"/>
                    <a:gd name="T85" fmla="*/ 691 h 1451"/>
                    <a:gd name="T86" fmla="*/ 1147 w 1148"/>
                    <a:gd name="T87" fmla="*/ 614 h 1451"/>
                    <a:gd name="T88" fmla="*/ 1147 w 1148"/>
                    <a:gd name="T89" fmla="*/ 539 h 1451"/>
                    <a:gd name="T90" fmla="*/ 1138 w 1148"/>
                    <a:gd name="T91" fmla="*/ 468 h 1451"/>
                    <a:gd name="T92" fmla="*/ 1120 w 1148"/>
                    <a:gd name="T93" fmla="*/ 405 h 1451"/>
                    <a:gd name="T94" fmla="*/ 1096 w 1148"/>
                    <a:gd name="T95" fmla="*/ 347 h 1451"/>
                    <a:gd name="T96" fmla="*/ 1066 w 1148"/>
                    <a:gd name="T97" fmla="*/ 297 h 1451"/>
                    <a:gd name="T98" fmla="*/ 1031 w 1148"/>
                    <a:gd name="T99" fmla="*/ 254 h 1451"/>
                    <a:gd name="T100" fmla="*/ 990 w 1148"/>
                    <a:gd name="T101" fmla="*/ 222 h 1451"/>
                    <a:gd name="T102" fmla="*/ 906 w 1148"/>
                    <a:gd name="T103" fmla="*/ 175 h 1451"/>
                    <a:gd name="T104" fmla="*/ 827 w 1148"/>
                    <a:gd name="T105" fmla="*/ 136 h 1451"/>
                    <a:gd name="T106" fmla="*/ 749 w 1148"/>
                    <a:gd name="T107" fmla="*/ 99 h 1451"/>
                    <a:gd name="T108" fmla="*/ 668 w 1148"/>
                    <a:gd name="T109" fmla="*/ 60 h 1451"/>
                    <a:gd name="T110" fmla="*/ 578 w 1148"/>
                    <a:gd name="T111" fmla="*/ 17 h 1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148" h="1451">
                      <a:moveTo>
                        <a:pt x="544" y="0"/>
                      </a:moveTo>
                      <a:lnTo>
                        <a:pt x="544" y="29"/>
                      </a:lnTo>
                      <a:lnTo>
                        <a:pt x="544" y="46"/>
                      </a:lnTo>
                      <a:lnTo>
                        <a:pt x="544" y="55"/>
                      </a:lnTo>
                      <a:lnTo>
                        <a:pt x="546" y="59"/>
                      </a:lnTo>
                      <a:lnTo>
                        <a:pt x="546" y="63"/>
                      </a:lnTo>
                      <a:lnTo>
                        <a:pt x="548" y="70"/>
                      </a:lnTo>
                      <a:lnTo>
                        <a:pt x="549" y="81"/>
                      </a:lnTo>
                      <a:lnTo>
                        <a:pt x="551" y="103"/>
                      </a:lnTo>
                      <a:lnTo>
                        <a:pt x="556" y="130"/>
                      </a:lnTo>
                      <a:lnTo>
                        <a:pt x="561" y="157"/>
                      </a:lnTo>
                      <a:lnTo>
                        <a:pt x="567" y="184"/>
                      </a:lnTo>
                      <a:lnTo>
                        <a:pt x="575" y="210"/>
                      </a:lnTo>
                      <a:lnTo>
                        <a:pt x="581" y="235"/>
                      </a:lnTo>
                      <a:lnTo>
                        <a:pt x="588" y="261"/>
                      </a:lnTo>
                      <a:lnTo>
                        <a:pt x="595" y="285"/>
                      </a:lnTo>
                      <a:lnTo>
                        <a:pt x="603" y="309"/>
                      </a:lnTo>
                      <a:lnTo>
                        <a:pt x="611" y="334"/>
                      </a:lnTo>
                      <a:lnTo>
                        <a:pt x="618" y="357"/>
                      </a:lnTo>
                      <a:lnTo>
                        <a:pt x="626" y="381"/>
                      </a:lnTo>
                      <a:lnTo>
                        <a:pt x="634" y="404"/>
                      </a:lnTo>
                      <a:lnTo>
                        <a:pt x="641" y="426"/>
                      </a:lnTo>
                      <a:lnTo>
                        <a:pt x="648" y="448"/>
                      </a:lnTo>
                      <a:lnTo>
                        <a:pt x="655" y="470"/>
                      </a:lnTo>
                      <a:lnTo>
                        <a:pt x="661" y="491"/>
                      </a:lnTo>
                      <a:lnTo>
                        <a:pt x="661" y="503"/>
                      </a:lnTo>
                      <a:lnTo>
                        <a:pt x="661" y="516"/>
                      </a:lnTo>
                      <a:lnTo>
                        <a:pt x="661" y="527"/>
                      </a:lnTo>
                      <a:lnTo>
                        <a:pt x="662" y="539"/>
                      </a:lnTo>
                      <a:lnTo>
                        <a:pt x="664" y="551"/>
                      </a:lnTo>
                      <a:lnTo>
                        <a:pt x="665" y="563"/>
                      </a:lnTo>
                      <a:lnTo>
                        <a:pt x="666" y="574"/>
                      </a:lnTo>
                      <a:lnTo>
                        <a:pt x="666" y="586"/>
                      </a:lnTo>
                      <a:lnTo>
                        <a:pt x="667" y="598"/>
                      </a:lnTo>
                      <a:lnTo>
                        <a:pt x="667" y="610"/>
                      </a:lnTo>
                      <a:lnTo>
                        <a:pt x="666" y="623"/>
                      </a:lnTo>
                      <a:lnTo>
                        <a:pt x="665" y="635"/>
                      </a:lnTo>
                      <a:lnTo>
                        <a:pt x="664" y="649"/>
                      </a:lnTo>
                      <a:lnTo>
                        <a:pt x="660" y="662"/>
                      </a:lnTo>
                      <a:lnTo>
                        <a:pt x="657" y="676"/>
                      </a:lnTo>
                      <a:lnTo>
                        <a:pt x="653" y="690"/>
                      </a:lnTo>
                      <a:lnTo>
                        <a:pt x="612" y="712"/>
                      </a:lnTo>
                      <a:lnTo>
                        <a:pt x="570" y="733"/>
                      </a:lnTo>
                      <a:lnTo>
                        <a:pt x="528" y="752"/>
                      </a:lnTo>
                      <a:lnTo>
                        <a:pt x="484" y="771"/>
                      </a:lnTo>
                      <a:lnTo>
                        <a:pt x="442" y="790"/>
                      </a:lnTo>
                      <a:lnTo>
                        <a:pt x="399" y="807"/>
                      </a:lnTo>
                      <a:lnTo>
                        <a:pt x="355" y="826"/>
                      </a:lnTo>
                      <a:lnTo>
                        <a:pt x="313" y="845"/>
                      </a:lnTo>
                      <a:lnTo>
                        <a:pt x="270" y="866"/>
                      </a:lnTo>
                      <a:lnTo>
                        <a:pt x="229" y="886"/>
                      </a:lnTo>
                      <a:lnTo>
                        <a:pt x="187" y="909"/>
                      </a:lnTo>
                      <a:lnTo>
                        <a:pt x="147" y="933"/>
                      </a:lnTo>
                      <a:lnTo>
                        <a:pt x="109" y="959"/>
                      </a:lnTo>
                      <a:lnTo>
                        <a:pt x="70" y="988"/>
                      </a:lnTo>
                      <a:lnTo>
                        <a:pt x="34" y="1019"/>
                      </a:lnTo>
                      <a:lnTo>
                        <a:pt x="0" y="1053"/>
                      </a:lnTo>
                      <a:lnTo>
                        <a:pt x="6" y="1079"/>
                      </a:lnTo>
                      <a:lnTo>
                        <a:pt x="13" y="1105"/>
                      </a:lnTo>
                      <a:lnTo>
                        <a:pt x="20" y="1131"/>
                      </a:lnTo>
                      <a:lnTo>
                        <a:pt x="26" y="1158"/>
                      </a:lnTo>
                      <a:lnTo>
                        <a:pt x="33" y="1184"/>
                      </a:lnTo>
                      <a:lnTo>
                        <a:pt x="39" y="1210"/>
                      </a:lnTo>
                      <a:lnTo>
                        <a:pt x="47" y="1236"/>
                      </a:lnTo>
                      <a:lnTo>
                        <a:pt x="55" y="1262"/>
                      </a:lnTo>
                      <a:lnTo>
                        <a:pt x="62" y="1287"/>
                      </a:lnTo>
                      <a:lnTo>
                        <a:pt x="70" y="1312"/>
                      </a:lnTo>
                      <a:lnTo>
                        <a:pt x="80" y="1337"/>
                      </a:lnTo>
                      <a:lnTo>
                        <a:pt x="88" y="1361"/>
                      </a:lnTo>
                      <a:lnTo>
                        <a:pt x="97" y="1384"/>
                      </a:lnTo>
                      <a:lnTo>
                        <a:pt x="108" y="1407"/>
                      </a:lnTo>
                      <a:lnTo>
                        <a:pt x="118" y="1429"/>
                      </a:lnTo>
                      <a:lnTo>
                        <a:pt x="129" y="1451"/>
                      </a:lnTo>
                      <a:lnTo>
                        <a:pt x="146" y="1434"/>
                      </a:lnTo>
                      <a:lnTo>
                        <a:pt x="163" y="1418"/>
                      </a:lnTo>
                      <a:lnTo>
                        <a:pt x="180" y="1401"/>
                      </a:lnTo>
                      <a:lnTo>
                        <a:pt x="199" y="1385"/>
                      </a:lnTo>
                      <a:lnTo>
                        <a:pt x="217" y="1370"/>
                      </a:lnTo>
                      <a:lnTo>
                        <a:pt x="236" y="1354"/>
                      </a:lnTo>
                      <a:lnTo>
                        <a:pt x="256" y="1340"/>
                      </a:lnTo>
                      <a:lnTo>
                        <a:pt x="276" y="1325"/>
                      </a:lnTo>
                      <a:lnTo>
                        <a:pt x="296" y="1311"/>
                      </a:lnTo>
                      <a:lnTo>
                        <a:pt x="317" y="1296"/>
                      </a:lnTo>
                      <a:lnTo>
                        <a:pt x="339" y="1282"/>
                      </a:lnTo>
                      <a:lnTo>
                        <a:pt x="360" y="1268"/>
                      </a:lnTo>
                      <a:lnTo>
                        <a:pt x="381" y="1255"/>
                      </a:lnTo>
                      <a:lnTo>
                        <a:pt x="404" y="1241"/>
                      </a:lnTo>
                      <a:lnTo>
                        <a:pt x="425" y="1228"/>
                      </a:lnTo>
                      <a:lnTo>
                        <a:pt x="448" y="1214"/>
                      </a:lnTo>
                      <a:lnTo>
                        <a:pt x="471" y="1201"/>
                      </a:lnTo>
                      <a:lnTo>
                        <a:pt x="493" y="1187"/>
                      </a:lnTo>
                      <a:lnTo>
                        <a:pt x="516" y="1175"/>
                      </a:lnTo>
                      <a:lnTo>
                        <a:pt x="539" y="1161"/>
                      </a:lnTo>
                      <a:lnTo>
                        <a:pt x="562" y="1149"/>
                      </a:lnTo>
                      <a:lnTo>
                        <a:pt x="585" y="1135"/>
                      </a:lnTo>
                      <a:lnTo>
                        <a:pt x="608" y="1122"/>
                      </a:lnTo>
                      <a:lnTo>
                        <a:pt x="630" y="1109"/>
                      </a:lnTo>
                      <a:lnTo>
                        <a:pt x="653" y="1096"/>
                      </a:lnTo>
                      <a:lnTo>
                        <a:pt x="676" y="1082"/>
                      </a:lnTo>
                      <a:lnTo>
                        <a:pt x="699" y="1070"/>
                      </a:lnTo>
                      <a:lnTo>
                        <a:pt x="720" y="1056"/>
                      </a:lnTo>
                      <a:lnTo>
                        <a:pt x="743" y="1043"/>
                      </a:lnTo>
                      <a:lnTo>
                        <a:pt x="765" y="1029"/>
                      </a:lnTo>
                      <a:lnTo>
                        <a:pt x="787" y="1015"/>
                      </a:lnTo>
                      <a:lnTo>
                        <a:pt x="808" y="1001"/>
                      </a:lnTo>
                      <a:lnTo>
                        <a:pt x="826" y="992"/>
                      </a:lnTo>
                      <a:lnTo>
                        <a:pt x="845" y="982"/>
                      </a:lnTo>
                      <a:lnTo>
                        <a:pt x="863" y="972"/>
                      </a:lnTo>
                      <a:lnTo>
                        <a:pt x="882" y="963"/>
                      </a:lnTo>
                      <a:lnTo>
                        <a:pt x="901" y="954"/>
                      </a:lnTo>
                      <a:lnTo>
                        <a:pt x="919" y="943"/>
                      </a:lnTo>
                      <a:lnTo>
                        <a:pt x="938" y="934"/>
                      </a:lnTo>
                      <a:lnTo>
                        <a:pt x="956" y="925"/>
                      </a:lnTo>
                      <a:lnTo>
                        <a:pt x="975" y="914"/>
                      </a:lnTo>
                      <a:lnTo>
                        <a:pt x="993" y="905"/>
                      </a:lnTo>
                      <a:lnTo>
                        <a:pt x="1010" y="896"/>
                      </a:lnTo>
                      <a:lnTo>
                        <a:pt x="1028" y="885"/>
                      </a:lnTo>
                      <a:lnTo>
                        <a:pt x="1044" y="876"/>
                      </a:lnTo>
                      <a:lnTo>
                        <a:pt x="1061" y="866"/>
                      </a:lnTo>
                      <a:lnTo>
                        <a:pt x="1076" y="856"/>
                      </a:lnTo>
                      <a:lnTo>
                        <a:pt x="1091" y="846"/>
                      </a:lnTo>
                      <a:lnTo>
                        <a:pt x="1099" y="833"/>
                      </a:lnTo>
                      <a:lnTo>
                        <a:pt x="1106" y="818"/>
                      </a:lnTo>
                      <a:lnTo>
                        <a:pt x="1114" y="801"/>
                      </a:lnTo>
                      <a:lnTo>
                        <a:pt x="1120" y="781"/>
                      </a:lnTo>
                      <a:lnTo>
                        <a:pt x="1126" y="761"/>
                      </a:lnTo>
                      <a:lnTo>
                        <a:pt x="1131" y="739"/>
                      </a:lnTo>
                      <a:lnTo>
                        <a:pt x="1135" y="715"/>
                      </a:lnTo>
                      <a:lnTo>
                        <a:pt x="1140" y="691"/>
                      </a:lnTo>
                      <a:lnTo>
                        <a:pt x="1143" y="666"/>
                      </a:lnTo>
                      <a:lnTo>
                        <a:pt x="1146" y="640"/>
                      </a:lnTo>
                      <a:lnTo>
                        <a:pt x="1147" y="614"/>
                      </a:lnTo>
                      <a:lnTo>
                        <a:pt x="1148" y="588"/>
                      </a:lnTo>
                      <a:lnTo>
                        <a:pt x="1148" y="564"/>
                      </a:lnTo>
                      <a:lnTo>
                        <a:pt x="1147" y="539"/>
                      </a:lnTo>
                      <a:lnTo>
                        <a:pt x="1146" y="514"/>
                      </a:lnTo>
                      <a:lnTo>
                        <a:pt x="1143" y="491"/>
                      </a:lnTo>
                      <a:lnTo>
                        <a:pt x="1138" y="468"/>
                      </a:lnTo>
                      <a:lnTo>
                        <a:pt x="1132" y="446"/>
                      </a:lnTo>
                      <a:lnTo>
                        <a:pt x="1126" y="426"/>
                      </a:lnTo>
                      <a:lnTo>
                        <a:pt x="1120" y="405"/>
                      </a:lnTo>
                      <a:lnTo>
                        <a:pt x="1113" y="385"/>
                      </a:lnTo>
                      <a:lnTo>
                        <a:pt x="1104" y="365"/>
                      </a:lnTo>
                      <a:lnTo>
                        <a:pt x="1096" y="347"/>
                      </a:lnTo>
                      <a:lnTo>
                        <a:pt x="1087" y="329"/>
                      </a:lnTo>
                      <a:lnTo>
                        <a:pt x="1076" y="312"/>
                      </a:lnTo>
                      <a:lnTo>
                        <a:pt x="1066" y="297"/>
                      </a:lnTo>
                      <a:lnTo>
                        <a:pt x="1055" y="281"/>
                      </a:lnTo>
                      <a:lnTo>
                        <a:pt x="1043" y="268"/>
                      </a:lnTo>
                      <a:lnTo>
                        <a:pt x="1031" y="254"/>
                      </a:lnTo>
                      <a:lnTo>
                        <a:pt x="1017" y="243"/>
                      </a:lnTo>
                      <a:lnTo>
                        <a:pt x="1004" y="232"/>
                      </a:lnTo>
                      <a:lnTo>
                        <a:pt x="990" y="222"/>
                      </a:lnTo>
                      <a:lnTo>
                        <a:pt x="961" y="206"/>
                      </a:lnTo>
                      <a:lnTo>
                        <a:pt x="933" y="190"/>
                      </a:lnTo>
                      <a:lnTo>
                        <a:pt x="906" y="175"/>
                      </a:lnTo>
                      <a:lnTo>
                        <a:pt x="879" y="162"/>
                      </a:lnTo>
                      <a:lnTo>
                        <a:pt x="853" y="148"/>
                      </a:lnTo>
                      <a:lnTo>
                        <a:pt x="827" y="136"/>
                      </a:lnTo>
                      <a:lnTo>
                        <a:pt x="801" y="124"/>
                      </a:lnTo>
                      <a:lnTo>
                        <a:pt x="775" y="111"/>
                      </a:lnTo>
                      <a:lnTo>
                        <a:pt x="749" y="99"/>
                      </a:lnTo>
                      <a:lnTo>
                        <a:pt x="723" y="86"/>
                      </a:lnTo>
                      <a:lnTo>
                        <a:pt x="696" y="74"/>
                      </a:lnTo>
                      <a:lnTo>
                        <a:pt x="668" y="60"/>
                      </a:lnTo>
                      <a:lnTo>
                        <a:pt x="639" y="47"/>
                      </a:lnTo>
                      <a:lnTo>
                        <a:pt x="609" y="32"/>
                      </a:lnTo>
                      <a:lnTo>
                        <a:pt x="578" y="17"/>
                      </a:lnTo>
                      <a:lnTo>
                        <a:pt x="544" y="0"/>
                      </a:lnTo>
                      <a:close/>
                    </a:path>
                  </a:pathLst>
                </a:custGeom>
                <a:solidFill>
                  <a:srgbClr val="8C17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96" name="Freeform 1612"/>
                <p:cNvSpPr>
                  <a:spLocks/>
                </p:cNvSpPr>
                <p:nvPr/>
              </p:nvSpPr>
              <p:spPr bwMode="auto">
                <a:xfrm>
                  <a:off x="1125" y="2176"/>
                  <a:ext cx="34" cy="79"/>
                </a:xfrm>
                <a:custGeom>
                  <a:avLst/>
                  <a:gdLst>
                    <a:gd name="T0" fmla="*/ 17 w 242"/>
                    <a:gd name="T1" fmla="*/ 130 h 558"/>
                    <a:gd name="T2" fmla="*/ 54 w 242"/>
                    <a:gd name="T3" fmla="*/ 87 h 558"/>
                    <a:gd name="T4" fmla="*/ 97 w 242"/>
                    <a:gd name="T5" fmla="*/ 50 h 558"/>
                    <a:gd name="T6" fmla="*/ 142 w 242"/>
                    <a:gd name="T7" fmla="*/ 17 h 558"/>
                    <a:gd name="T8" fmla="*/ 160 w 242"/>
                    <a:gd name="T9" fmla="*/ 18 h 558"/>
                    <a:gd name="T10" fmla="*/ 149 w 242"/>
                    <a:gd name="T11" fmla="*/ 59 h 558"/>
                    <a:gd name="T12" fmla="*/ 139 w 242"/>
                    <a:gd name="T13" fmla="*/ 97 h 558"/>
                    <a:gd name="T14" fmla="*/ 135 w 242"/>
                    <a:gd name="T15" fmla="*/ 132 h 558"/>
                    <a:gd name="T16" fmla="*/ 141 w 242"/>
                    <a:gd name="T17" fmla="*/ 164 h 558"/>
                    <a:gd name="T18" fmla="*/ 146 w 242"/>
                    <a:gd name="T19" fmla="*/ 198 h 558"/>
                    <a:gd name="T20" fmla="*/ 152 w 242"/>
                    <a:gd name="T21" fmla="*/ 232 h 558"/>
                    <a:gd name="T22" fmla="*/ 158 w 242"/>
                    <a:gd name="T23" fmla="*/ 266 h 558"/>
                    <a:gd name="T24" fmla="*/ 166 w 242"/>
                    <a:gd name="T25" fmla="*/ 296 h 558"/>
                    <a:gd name="T26" fmla="*/ 175 w 242"/>
                    <a:gd name="T27" fmla="*/ 323 h 558"/>
                    <a:gd name="T28" fmla="*/ 185 w 242"/>
                    <a:gd name="T29" fmla="*/ 350 h 558"/>
                    <a:gd name="T30" fmla="*/ 197 w 242"/>
                    <a:gd name="T31" fmla="*/ 379 h 558"/>
                    <a:gd name="T32" fmla="*/ 207 w 242"/>
                    <a:gd name="T33" fmla="*/ 407 h 558"/>
                    <a:gd name="T34" fmla="*/ 218 w 242"/>
                    <a:gd name="T35" fmla="*/ 436 h 558"/>
                    <a:gd name="T36" fmla="*/ 229 w 242"/>
                    <a:gd name="T37" fmla="*/ 465 h 558"/>
                    <a:gd name="T38" fmla="*/ 238 w 242"/>
                    <a:gd name="T39" fmla="*/ 491 h 558"/>
                    <a:gd name="T40" fmla="*/ 227 w 242"/>
                    <a:gd name="T41" fmla="*/ 511 h 558"/>
                    <a:gd name="T42" fmla="*/ 195 w 242"/>
                    <a:gd name="T43" fmla="*/ 524 h 558"/>
                    <a:gd name="T44" fmla="*/ 165 w 242"/>
                    <a:gd name="T45" fmla="*/ 536 h 558"/>
                    <a:gd name="T46" fmla="*/ 136 w 242"/>
                    <a:gd name="T47" fmla="*/ 550 h 558"/>
                    <a:gd name="T48" fmla="*/ 114 w 242"/>
                    <a:gd name="T49" fmla="*/ 534 h 558"/>
                    <a:gd name="T50" fmla="*/ 96 w 242"/>
                    <a:gd name="T51" fmla="*/ 487 h 558"/>
                    <a:gd name="T52" fmla="*/ 78 w 242"/>
                    <a:gd name="T53" fmla="*/ 440 h 558"/>
                    <a:gd name="T54" fmla="*/ 60 w 242"/>
                    <a:gd name="T55" fmla="*/ 392 h 558"/>
                    <a:gd name="T56" fmla="*/ 43 w 242"/>
                    <a:gd name="T57" fmla="*/ 343 h 558"/>
                    <a:gd name="T58" fmla="*/ 28 w 242"/>
                    <a:gd name="T59" fmla="*/ 292 h 558"/>
                    <a:gd name="T60" fmla="*/ 14 w 242"/>
                    <a:gd name="T61" fmla="*/ 240 h 558"/>
                    <a:gd name="T62" fmla="*/ 4 w 242"/>
                    <a:gd name="T63" fmla="*/ 185 h 5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42" h="558">
                      <a:moveTo>
                        <a:pt x="0" y="157"/>
                      </a:moveTo>
                      <a:lnTo>
                        <a:pt x="17" y="130"/>
                      </a:lnTo>
                      <a:lnTo>
                        <a:pt x="34" y="108"/>
                      </a:lnTo>
                      <a:lnTo>
                        <a:pt x="54" y="87"/>
                      </a:lnTo>
                      <a:lnTo>
                        <a:pt x="76" y="68"/>
                      </a:lnTo>
                      <a:lnTo>
                        <a:pt x="97" y="50"/>
                      </a:lnTo>
                      <a:lnTo>
                        <a:pt x="120" y="34"/>
                      </a:lnTo>
                      <a:lnTo>
                        <a:pt x="142" y="17"/>
                      </a:lnTo>
                      <a:lnTo>
                        <a:pt x="165" y="0"/>
                      </a:lnTo>
                      <a:lnTo>
                        <a:pt x="160" y="18"/>
                      </a:lnTo>
                      <a:lnTo>
                        <a:pt x="154" y="38"/>
                      </a:lnTo>
                      <a:lnTo>
                        <a:pt x="149" y="59"/>
                      </a:lnTo>
                      <a:lnTo>
                        <a:pt x="143" y="77"/>
                      </a:lnTo>
                      <a:lnTo>
                        <a:pt x="139" y="97"/>
                      </a:lnTo>
                      <a:lnTo>
                        <a:pt x="136" y="115"/>
                      </a:lnTo>
                      <a:lnTo>
                        <a:pt x="135" y="132"/>
                      </a:lnTo>
                      <a:lnTo>
                        <a:pt x="138" y="147"/>
                      </a:lnTo>
                      <a:lnTo>
                        <a:pt x="141" y="164"/>
                      </a:lnTo>
                      <a:lnTo>
                        <a:pt x="143" y="181"/>
                      </a:lnTo>
                      <a:lnTo>
                        <a:pt x="146" y="198"/>
                      </a:lnTo>
                      <a:lnTo>
                        <a:pt x="149" y="214"/>
                      </a:lnTo>
                      <a:lnTo>
                        <a:pt x="152" y="232"/>
                      </a:lnTo>
                      <a:lnTo>
                        <a:pt x="155" y="249"/>
                      </a:lnTo>
                      <a:lnTo>
                        <a:pt x="158" y="266"/>
                      </a:lnTo>
                      <a:lnTo>
                        <a:pt x="161" y="283"/>
                      </a:lnTo>
                      <a:lnTo>
                        <a:pt x="166" y="296"/>
                      </a:lnTo>
                      <a:lnTo>
                        <a:pt x="171" y="309"/>
                      </a:lnTo>
                      <a:lnTo>
                        <a:pt x="175" y="323"/>
                      </a:lnTo>
                      <a:lnTo>
                        <a:pt x="180" y="337"/>
                      </a:lnTo>
                      <a:lnTo>
                        <a:pt x="185" y="350"/>
                      </a:lnTo>
                      <a:lnTo>
                        <a:pt x="190" y="365"/>
                      </a:lnTo>
                      <a:lnTo>
                        <a:pt x="197" y="379"/>
                      </a:lnTo>
                      <a:lnTo>
                        <a:pt x="202" y="394"/>
                      </a:lnTo>
                      <a:lnTo>
                        <a:pt x="207" y="407"/>
                      </a:lnTo>
                      <a:lnTo>
                        <a:pt x="213" y="422"/>
                      </a:lnTo>
                      <a:lnTo>
                        <a:pt x="218" y="436"/>
                      </a:lnTo>
                      <a:lnTo>
                        <a:pt x="224" y="451"/>
                      </a:lnTo>
                      <a:lnTo>
                        <a:pt x="229" y="465"/>
                      </a:lnTo>
                      <a:lnTo>
                        <a:pt x="233" y="478"/>
                      </a:lnTo>
                      <a:lnTo>
                        <a:pt x="238" y="491"/>
                      </a:lnTo>
                      <a:lnTo>
                        <a:pt x="242" y="505"/>
                      </a:lnTo>
                      <a:lnTo>
                        <a:pt x="227" y="511"/>
                      </a:lnTo>
                      <a:lnTo>
                        <a:pt x="210" y="517"/>
                      </a:lnTo>
                      <a:lnTo>
                        <a:pt x="195" y="524"/>
                      </a:lnTo>
                      <a:lnTo>
                        <a:pt x="179" y="530"/>
                      </a:lnTo>
                      <a:lnTo>
                        <a:pt x="165" y="536"/>
                      </a:lnTo>
                      <a:lnTo>
                        <a:pt x="150" y="542"/>
                      </a:lnTo>
                      <a:lnTo>
                        <a:pt x="136" y="550"/>
                      </a:lnTo>
                      <a:lnTo>
                        <a:pt x="122" y="558"/>
                      </a:lnTo>
                      <a:lnTo>
                        <a:pt x="114" y="534"/>
                      </a:lnTo>
                      <a:lnTo>
                        <a:pt x="105" y="511"/>
                      </a:lnTo>
                      <a:lnTo>
                        <a:pt x="96" y="487"/>
                      </a:lnTo>
                      <a:lnTo>
                        <a:pt x="87" y="463"/>
                      </a:lnTo>
                      <a:lnTo>
                        <a:pt x="78" y="440"/>
                      </a:lnTo>
                      <a:lnTo>
                        <a:pt x="69" y="416"/>
                      </a:lnTo>
                      <a:lnTo>
                        <a:pt x="60" y="392"/>
                      </a:lnTo>
                      <a:lnTo>
                        <a:pt x="52" y="368"/>
                      </a:lnTo>
                      <a:lnTo>
                        <a:pt x="43" y="343"/>
                      </a:lnTo>
                      <a:lnTo>
                        <a:pt x="35" y="318"/>
                      </a:lnTo>
                      <a:lnTo>
                        <a:pt x="28" y="292"/>
                      </a:lnTo>
                      <a:lnTo>
                        <a:pt x="21" y="266"/>
                      </a:lnTo>
                      <a:lnTo>
                        <a:pt x="14" y="240"/>
                      </a:lnTo>
                      <a:lnTo>
                        <a:pt x="9" y="213"/>
                      </a:lnTo>
                      <a:lnTo>
                        <a:pt x="4" y="185"/>
                      </a:lnTo>
                      <a:lnTo>
                        <a:pt x="0" y="157"/>
                      </a:lnTo>
                      <a:close/>
                    </a:path>
                  </a:pathLst>
                </a:custGeom>
                <a:solidFill>
                  <a:srgbClr val="6500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97" name="Freeform 1613"/>
                <p:cNvSpPr>
                  <a:spLocks noEditPoints="1"/>
                </p:cNvSpPr>
                <p:nvPr/>
              </p:nvSpPr>
              <p:spPr bwMode="auto">
                <a:xfrm>
                  <a:off x="1150" y="2024"/>
                  <a:ext cx="170" cy="252"/>
                </a:xfrm>
                <a:custGeom>
                  <a:avLst/>
                  <a:gdLst>
                    <a:gd name="T0" fmla="*/ 812 w 1194"/>
                    <a:gd name="T1" fmla="*/ 950 h 1763"/>
                    <a:gd name="T2" fmla="*/ 717 w 1194"/>
                    <a:gd name="T3" fmla="*/ 1037 h 1763"/>
                    <a:gd name="T4" fmla="*/ 813 w 1194"/>
                    <a:gd name="T5" fmla="*/ 992 h 1763"/>
                    <a:gd name="T6" fmla="*/ 888 w 1194"/>
                    <a:gd name="T7" fmla="*/ 824 h 1763"/>
                    <a:gd name="T8" fmla="*/ 368 w 1194"/>
                    <a:gd name="T9" fmla="*/ 84 h 1763"/>
                    <a:gd name="T10" fmla="*/ 419 w 1194"/>
                    <a:gd name="T11" fmla="*/ 194 h 1763"/>
                    <a:gd name="T12" fmla="*/ 646 w 1194"/>
                    <a:gd name="T13" fmla="*/ 307 h 1763"/>
                    <a:gd name="T14" fmla="*/ 848 w 1194"/>
                    <a:gd name="T15" fmla="*/ 413 h 1763"/>
                    <a:gd name="T16" fmla="*/ 911 w 1194"/>
                    <a:gd name="T17" fmla="*/ 535 h 1763"/>
                    <a:gd name="T18" fmla="*/ 931 w 1194"/>
                    <a:gd name="T19" fmla="*/ 713 h 1763"/>
                    <a:gd name="T20" fmla="*/ 913 w 1194"/>
                    <a:gd name="T21" fmla="*/ 883 h 1763"/>
                    <a:gd name="T22" fmla="*/ 832 w 1194"/>
                    <a:gd name="T23" fmla="*/ 1040 h 1763"/>
                    <a:gd name="T24" fmla="*/ 652 w 1194"/>
                    <a:gd name="T25" fmla="*/ 1149 h 1763"/>
                    <a:gd name="T26" fmla="*/ 537 w 1194"/>
                    <a:gd name="T27" fmla="*/ 1395 h 1763"/>
                    <a:gd name="T28" fmla="*/ 513 w 1194"/>
                    <a:gd name="T29" fmla="*/ 1590 h 1763"/>
                    <a:gd name="T30" fmla="*/ 451 w 1194"/>
                    <a:gd name="T31" fmla="*/ 1725 h 1763"/>
                    <a:gd name="T32" fmla="*/ 551 w 1194"/>
                    <a:gd name="T33" fmla="*/ 1756 h 1763"/>
                    <a:gd name="T34" fmla="*/ 658 w 1194"/>
                    <a:gd name="T35" fmla="*/ 1725 h 1763"/>
                    <a:gd name="T36" fmla="*/ 596 w 1194"/>
                    <a:gd name="T37" fmla="*/ 1673 h 1763"/>
                    <a:gd name="T38" fmla="*/ 699 w 1194"/>
                    <a:gd name="T39" fmla="*/ 1601 h 1763"/>
                    <a:gd name="T40" fmla="*/ 687 w 1194"/>
                    <a:gd name="T41" fmla="*/ 1512 h 1763"/>
                    <a:gd name="T42" fmla="*/ 809 w 1194"/>
                    <a:gd name="T43" fmla="*/ 1430 h 1763"/>
                    <a:gd name="T44" fmla="*/ 750 w 1194"/>
                    <a:gd name="T45" fmla="*/ 1375 h 1763"/>
                    <a:gd name="T46" fmla="*/ 883 w 1194"/>
                    <a:gd name="T47" fmla="*/ 1314 h 1763"/>
                    <a:gd name="T48" fmla="*/ 962 w 1194"/>
                    <a:gd name="T49" fmla="*/ 1214 h 1763"/>
                    <a:gd name="T50" fmla="*/ 997 w 1194"/>
                    <a:gd name="T51" fmla="*/ 1068 h 1763"/>
                    <a:gd name="T52" fmla="*/ 1112 w 1194"/>
                    <a:gd name="T53" fmla="*/ 962 h 1763"/>
                    <a:gd name="T54" fmla="*/ 1170 w 1194"/>
                    <a:gd name="T55" fmla="*/ 795 h 1763"/>
                    <a:gd name="T56" fmla="*/ 1194 w 1194"/>
                    <a:gd name="T57" fmla="*/ 492 h 1763"/>
                    <a:gd name="T58" fmla="*/ 1095 w 1194"/>
                    <a:gd name="T59" fmla="*/ 405 h 1763"/>
                    <a:gd name="T60" fmla="*/ 855 w 1194"/>
                    <a:gd name="T61" fmla="*/ 270 h 1763"/>
                    <a:gd name="T62" fmla="*/ 617 w 1194"/>
                    <a:gd name="T63" fmla="*/ 135 h 1763"/>
                    <a:gd name="T64" fmla="*/ 378 w 1194"/>
                    <a:gd name="T65" fmla="*/ 0 h 1763"/>
                    <a:gd name="T66" fmla="*/ 561 w 1194"/>
                    <a:gd name="T67" fmla="*/ 1116 h 1763"/>
                    <a:gd name="T68" fmla="*/ 426 w 1194"/>
                    <a:gd name="T69" fmla="*/ 1127 h 1763"/>
                    <a:gd name="T70" fmla="*/ 244 w 1194"/>
                    <a:gd name="T71" fmla="*/ 1205 h 1763"/>
                    <a:gd name="T72" fmla="*/ 241 w 1194"/>
                    <a:gd name="T73" fmla="*/ 1275 h 1763"/>
                    <a:gd name="T74" fmla="*/ 382 w 1194"/>
                    <a:gd name="T75" fmla="*/ 1222 h 1763"/>
                    <a:gd name="T76" fmla="*/ 222 w 1194"/>
                    <a:gd name="T77" fmla="*/ 1315 h 1763"/>
                    <a:gd name="T78" fmla="*/ 52 w 1194"/>
                    <a:gd name="T79" fmla="*/ 1402 h 1763"/>
                    <a:gd name="T80" fmla="*/ 55 w 1194"/>
                    <a:gd name="T81" fmla="*/ 1483 h 1763"/>
                    <a:gd name="T82" fmla="*/ 59 w 1194"/>
                    <a:gd name="T83" fmla="*/ 1527 h 1763"/>
                    <a:gd name="T84" fmla="*/ 391 w 1194"/>
                    <a:gd name="T85" fmla="*/ 1311 h 1763"/>
                    <a:gd name="T86" fmla="*/ 633 w 1194"/>
                    <a:gd name="T87" fmla="*/ 1148 h 1763"/>
                    <a:gd name="T88" fmla="*/ 400 w 1194"/>
                    <a:gd name="T89" fmla="*/ 349 h 1763"/>
                    <a:gd name="T90" fmla="*/ 438 w 1194"/>
                    <a:gd name="T91" fmla="*/ 500 h 1763"/>
                    <a:gd name="T92" fmla="*/ 472 w 1194"/>
                    <a:gd name="T93" fmla="*/ 604 h 1763"/>
                    <a:gd name="T94" fmla="*/ 516 w 1194"/>
                    <a:gd name="T95" fmla="*/ 665 h 1763"/>
                    <a:gd name="T96" fmla="*/ 516 w 1194"/>
                    <a:gd name="T97" fmla="*/ 695 h 1763"/>
                    <a:gd name="T98" fmla="*/ 532 w 1194"/>
                    <a:gd name="T99" fmla="*/ 785 h 1763"/>
                    <a:gd name="T100" fmla="*/ 482 w 1194"/>
                    <a:gd name="T101" fmla="*/ 838 h 1763"/>
                    <a:gd name="T102" fmla="*/ 419 w 1194"/>
                    <a:gd name="T103" fmla="*/ 957 h 1763"/>
                    <a:gd name="T104" fmla="*/ 493 w 1194"/>
                    <a:gd name="T105" fmla="*/ 982 h 1763"/>
                    <a:gd name="T106" fmla="*/ 493 w 1194"/>
                    <a:gd name="T107" fmla="*/ 879 h 1763"/>
                    <a:gd name="T108" fmla="*/ 538 w 1194"/>
                    <a:gd name="T109" fmla="*/ 854 h 1763"/>
                    <a:gd name="T110" fmla="*/ 668 w 1194"/>
                    <a:gd name="T111" fmla="*/ 910 h 1763"/>
                    <a:gd name="T112" fmla="*/ 607 w 1194"/>
                    <a:gd name="T113" fmla="*/ 792 h 1763"/>
                    <a:gd name="T114" fmla="*/ 644 w 1194"/>
                    <a:gd name="T115" fmla="*/ 699 h 1763"/>
                    <a:gd name="T116" fmla="*/ 614 w 1194"/>
                    <a:gd name="T117" fmla="*/ 635 h 1763"/>
                    <a:gd name="T118" fmla="*/ 517 w 1194"/>
                    <a:gd name="T119" fmla="*/ 540 h 1763"/>
                    <a:gd name="T120" fmla="*/ 532 w 1194"/>
                    <a:gd name="T121" fmla="*/ 510 h 1763"/>
                    <a:gd name="T122" fmla="*/ 488 w 1194"/>
                    <a:gd name="T123" fmla="*/ 345 h 1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94" h="1763">
                      <a:moveTo>
                        <a:pt x="895" y="804"/>
                      </a:moveTo>
                      <a:lnTo>
                        <a:pt x="885" y="822"/>
                      </a:lnTo>
                      <a:lnTo>
                        <a:pt x="877" y="839"/>
                      </a:lnTo>
                      <a:lnTo>
                        <a:pt x="867" y="856"/>
                      </a:lnTo>
                      <a:lnTo>
                        <a:pt x="860" y="873"/>
                      </a:lnTo>
                      <a:lnTo>
                        <a:pt x="852" y="890"/>
                      </a:lnTo>
                      <a:lnTo>
                        <a:pt x="842" y="908"/>
                      </a:lnTo>
                      <a:lnTo>
                        <a:pt x="834" y="925"/>
                      </a:lnTo>
                      <a:lnTo>
                        <a:pt x="824" y="942"/>
                      </a:lnTo>
                      <a:lnTo>
                        <a:pt x="812" y="950"/>
                      </a:lnTo>
                      <a:lnTo>
                        <a:pt x="799" y="958"/>
                      </a:lnTo>
                      <a:lnTo>
                        <a:pt x="786" y="965"/>
                      </a:lnTo>
                      <a:lnTo>
                        <a:pt x="773" y="972"/>
                      </a:lnTo>
                      <a:lnTo>
                        <a:pt x="759" y="981"/>
                      </a:lnTo>
                      <a:lnTo>
                        <a:pt x="746" y="988"/>
                      </a:lnTo>
                      <a:lnTo>
                        <a:pt x="733" y="996"/>
                      </a:lnTo>
                      <a:lnTo>
                        <a:pt x="721" y="1004"/>
                      </a:lnTo>
                      <a:lnTo>
                        <a:pt x="716" y="1017"/>
                      </a:lnTo>
                      <a:lnTo>
                        <a:pt x="715" y="1027"/>
                      </a:lnTo>
                      <a:lnTo>
                        <a:pt x="717" y="1037"/>
                      </a:lnTo>
                      <a:lnTo>
                        <a:pt x="722" y="1043"/>
                      </a:lnTo>
                      <a:lnTo>
                        <a:pt x="729" y="1047"/>
                      </a:lnTo>
                      <a:lnTo>
                        <a:pt x="737" y="1048"/>
                      </a:lnTo>
                      <a:lnTo>
                        <a:pt x="744" y="1046"/>
                      </a:lnTo>
                      <a:lnTo>
                        <a:pt x="751" y="1042"/>
                      </a:lnTo>
                      <a:lnTo>
                        <a:pt x="763" y="1033"/>
                      </a:lnTo>
                      <a:lnTo>
                        <a:pt x="775" y="1022"/>
                      </a:lnTo>
                      <a:lnTo>
                        <a:pt x="788" y="1012"/>
                      </a:lnTo>
                      <a:lnTo>
                        <a:pt x="801" y="1003"/>
                      </a:lnTo>
                      <a:lnTo>
                        <a:pt x="813" y="992"/>
                      </a:lnTo>
                      <a:lnTo>
                        <a:pt x="827" y="982"/>
                      </a:lnTo>
                      <a:lnTo>
                        <a:pt x="838" y="972"/>
                      </a:lnTo>
                      <a:lnTo>
                        <a:pt x="850" y="963"/>
                      </a:lnTo>
                      <a:lnTo>
                        <a:pt x="857" y="943"/>
                      </a:lnTo>
                      <a:lnTo>
                        <a:pt x="863" y="924"/>
                      </a:lnTo>
                      <a:lnTo>
                        <a:pt x="868" y="904"/>
                      </a:lnTo>
                      <a:lnTo>
                        <a:pt x="872" y="884"/>
                      </a:lnTo>
                      <a:lnTo>
                        <a:pt x="878" y="865"/>
                      </a:lnTo>
                      <a:lnTo>
                        <a:pt x="883" y="845"/>
                      </a:lnTo>
                      <a:lnTo>
                        <a:pt x="888" y="824"/>
                      </a:lnTo>
                      <a:lnTo>
                        <a:pt x="895" y="804"/>
                      </a:lnTo>
                      <a:close/>
                      <a:moveTo>
                        <a:pt x="378" y="0"/>
                      </a:moveTo>
                      <a:lnTo>
                        <a:pt x="376" y="9"/>
                      </a:lnTo>
                      <a:lnTo>
                        <a:pt x="374" y="20"/>
                      </a:lnTo>
                      <a:lnTo>
                        <a:pt x="371" y="30"/>
                      </a:lnTo>
                      <a:lnTo>
                        <a:pt x="370" y="41"/>
                      </a:lnTo>
                      <a:lnTo>
                        <a:pt x="369" y="51"/>
                      </a:lnTo>
                      <a:lnTo>
                        <a:pt x="369" y="62"/>
                      </a:lnTo>
                      <a:lnTo>
                        <a:pt x="368" y="73"/>
                      </a:lnTo>
                      <a:lnTo>
                        <a:pt x="368" y="84"/>
                      </a:lnTo>
                      <a:lnTo>
                        <a:pt x="368" y="95"/>
                      </a:lnTo>
                      <a:lnTo>
                        <a:pt x="368" y="106"/>
                      </a:lnTo>
                      <a:lnTo>
                        <a:pt x="369" y="116"/>
                      </a:lnTo>
                      <a:lnTo>
                        <a:pt x="369" y="128"/>
                      </a:lnTo>
                      <a:lnTo>
                        <a:pt x="370" y="139"/>
                      </a:lnTo>
                      <a:lnTo>
                        <a:pt x="371" y="150"/>
                      </a:lnTo>
                      <a:lnTo>
                        <a:pt x="371" y="161"/>
                      </a:lnTo>
                      <a:lnTo>
                        <a:pt x="372" y="171"/>
                      </a:lnTo>
                      <a:lnTo>
                        <a:pt x="396" y="183"/>
                      </a:lnTo>
                      <a:lnTo>
                        <a:pt x="419" y="194"/>
                      </a:lnTo>
                      <a:lnTo>
                        <a:pt x="443" y="206"/>
                      </a:lnTo>
                      <a:lnTo>
                        <a:pt x="466" y="217"/>
                      </a:lnTo>
                      <a:lnTo>
                        <a:pt x="488" y="228"/>
                      </a:lnTo>
                      <a:lnTo>
                        <a:pt x="510" y="240"/>
                      </a:lnTo>
                      <a:lnTo>
                        <a:pt x="533" y="250"/>
                      </a:lnTo>
                      <a:lnTo>
                        <a:pt x="556" y="262"/>
                      </a:lnTo>
                      <a:lnTo>
                        <a:pt x="578" y="273"/>
                      </a:lnTo>
                      <a:lnTo>
                        <a:pt x="600" y="284"/>
                      </a:lnTo>
                      <a:lnTo>
                        <a:pt x="623" y="296"/>
                      </a:lnTo>
                      <a:lnTo>
                        <a:pt x="646" y="307"/>
                      </a:lnTo>
                      <a:lnTo>
                        <a:pt x="668" y="319"/>
                      </a:lnTo>
                      <a:lnTo>
                        <a:pt x="691" y="330"/>
                      </a:lnTo>
                      <a:lnTo>
                        <a:pt x="714" y="342"/>
                      </a:lnTo>
                      <a:lnTo>
                        <a:pt x="738" y="354"/>
                      </a:lnTo>
                      <a:lnTo>
                        <a:pt x="760" y="360"/>
                      </a:lnTo>
                      <a:lnTo>
                        <a:pt x="780" y="369"/>
                      </a:lnTo>
                      <a:lnTo>
                        <a:pt x="799" y="378"/>
                      </a:lnTo>
                      <a:lnTo>
                        <a:pt x="816" y="389"/>
                      </a:lnTo>
                      <a:lnTo>
                        <a:pt x="833" y="401"/>
                      </a:lnTo>
                      <a:lnTo>
                        <a:pt x="848" y="413"/>
                      </a:lnTo>
                      <a:lnTo>
                        <a:pt x="860" y="427"/>
                      </a:lnTo>
                      <a:lnTo>
                        <a:pt x="871" y="439"/>
                      </a:lnTo>
                      <a:lnTo>
                        <a:pt x="882" y="454"/>
                      </a:lnTo>
                      <a:lnTo>
                        <a:pt x="890" y="467"/>
                      </a:lnTo>
                      <a:lnTo>
                        <a:pt x="897" y="480"/>
                      </a:lnTo>
                      <a:lnTo>
                        <a:pt x="902" y="493"/>
                      </a:lnTo>
                      <a:lnTo>
                        <a:pt x="907" y="504"/>
                      </a:lnTo>
                      <a:lnTo>
                        <a:pt x="910" y="516"/>
                      </a:lnTo>
                      <a:lnTo>
                        <a:pt x="911" y="526"/>
                      </a:lnTo>
                      <a:lnTo>
                        <a:pt x="911" y="535"/>
                      </a:lnTo>
                      <a:lnTo>
                        <a:pt x="913" y="552"/>
                      </a:lnTo>
                      <a:lnTo>
                        <a:pt x="915" y="570"/>
                      </a:lnTo>
                      <a:lnTo>
                        <a:pt x="917" y="589"/>
                      </a:lnTo>
                      <a:lnTo>
                        <a:pt x="919" y="606"/>
                      </a:lnTo>
                      <a:lnTo>
                        <a:pt x="921" y="624"/>
                      </a:lnTo>
                      <a:lnTo>
                        <a:pt x="923" y="641"/>
                      </a:lnTo>
                      <a:lnTo>
                        <a:pt x="925" y="659"/>
                      </a:lnTo>
                      <a:lnTo>
                        <a:pt x="927" y="677"/>
                      </a:lnTo>
                      <a:lnTo>
                        <a:pt x="929" y="695"/>
                      </a:lnTo>
                      <a:lnTo>
                        <a:pt x="931" y="713"/>
                      </a:lnTo>
                      <a:lnTo>
                        <a:pt x="933" y="731"/>
                      </a:lnTo>
                      <a:lnTo>
                        <a:pt x="936" y="748"/>
                      </a:lnTo>
                      <a:lnTo>
                        <a:pt x="938" y="766"/>
                      </a:lnTo>
                      <a:lnTo>
                        <a:pt x="941" y="785"/>
                      </a:lnTo>
                      <a:lnTo>
                        <a:pt x="943" y="802"/>
                      </a:lnTo>
                      <a:lnTo>
                        <a:pt x="945" y="820"/>
                      </a:lnTo>
                      <a:lnTo>
                        <a:pt x="937" y="835"/>
                      </a:lnTo>
                      <a:lnTo>
                        <a:pt x="928" y="851"/>
                      </a:lnTo>
                      <a:lnTo>
                        <a:pt x="920" y="868"/>
                      </a:lnTo>
                      <a:lnTo>
                        <a:pt x="913" y="883"/>
                      </a:lnTo>
                      <a:lnTo>
                        <a:pt x="904" y="899"/>
                      </a:lnTo>
                      <a:lnTo>
                        <a:pt x="896" y="914"/>
                      </a:lnTo>
                      <a:lnTo>
                        <a:pt x="888" y="930"/>
                      </a:lnTo>
                      <a:lnTo>
                        <a:pt x="881" y="945"/>
                      </a:lnTo>
                      <a:lnTo>
                        <a:pt x="872" y="962"/>
                      </a:lnTo>
                      <a:lnTo>
                        <a:pt x="864" y="978"/>
                      </a:lnTo>
                      <a:lnTo>
                        <a:pt x="856" y="993"/>
                      </a:lnTo>
                      <a:lnTo>
                        <a:pt x="848" y="1009"/>
                      </a:lnTo>
                      <a:lnTo>
                        <a:pt x="840" y="1024"/>
                      </a:lnTo>
                      <a:lnTo>
                        <a:pt x="832" y="1040"/>
                      </a:lnTo>
                      <a:lnTo>
                        <a:pt x="824" y="1055"/>
                      </a:lnTo>
                      <a:lnTo>
                        <a:pt x="815" y="1071"/>
                      </a:lnTo>
                      <a:lnTo>
                        <a:pt x="795" y="1080"/>
                      </a:lnTo>
                      <a:lnTo>
                        <a:pt x="774" y="1091"/>
                      </a:lnTo>
                      <a:lnTo>
                        <a:pt x="754" y="1100"/>
                      </a:lnTo>
                      <a:lnTo>
                        <a:pt x="734" y="1109"/>
                      </a:lnTo>
                      <a:lnTo>
                        <a:pt x="713" y="1120"/>
                      </a:lnTo>
                      <a:lnTo>
                        <a:pt x="693" y="1129"/>
                      </a:lnTo>
                      <a:lnTo>
                        <a:pt x="673" y="1140"/>
                      </a:lnTo>
                      <a:lnTo>
                        <a:pt x="652" y="1149"/>
                      </a:lnTo>
                      <a:lnTo>
                        <a:pt x="640" y="1168"/>
                      </a:lnTo>
                      <a:lnTo>
                        <a:pt x="626" y="1188"/>
                      </a:lnTo>
                      <a:lnTo>
                        <a:pt x="615" y="1210"/>
                      </a:lnTo>
                      <a:lnTo>
                        <a:pt x="602" y="1233"/>
                      </a:lnTo>
                      <a:lnTo>
                        <a:pt x="591" y="1258"/>
                      </a:lnTo>
                      <a:lnTo>
                        <a:pt x="579" y="1284"/>
                      </a:lnTo>
                      <a:lnTo>
                        <a:pt x="568" y="1311"/>
                      </a:lnTo>
                      <a:lnTo>
                        <a:pt x="558" y="1338"/>
                      </a:lnTo>
                      <a:lnTo>
                        <a:pt x="547" y="1366"/>
                      </a:lnTo>
                      <a:lnTo>
                        <a:pt x="537" y="1395"/>
                      </a:lnTo>
                      <a:lnTo>
                        <a:pt x="528" y="1423"/>
                      </a:lnTo>
                      <a:lnTo>
                        <a:pt x="518" y="1452"/>
                      </a:lnTo>
                      <a:lnTo>
                        <a:pt x="510" y="1481"/>
                      </a:lnTo>
                      <a:lnTo>
                        <a:pt x="501" y="1509"/>
                      </a:lnTo>
                      <a:lnTo>
                        <a:pt x="493" y="1537"/>
                      </a:lnTo>
                      <a:lnTo>
                        <a:pt x="485" y="1564"/>
                      </a:lnTo>
                      <a:lnTo>
                        <a:pt x="492" y="1570"/>
                      </a:lnTo>
                      <a:lnTo>
                        <a:pt x="498" y="1576"/>
                      </a:lnTo>
                      <a:lnTo>
                        <a:pt x="506" y="1583"/>
                      </a:lnTo>
                      <a:lnTo>
                        <a:pt x="513" y="1590"/>
                      </a:lnTo>
                      <a:lnTo>
                        <a:pt x="520" y="1596"/>
                      </a:lnTo>
                      <a:lnTo>
                        <a:pt x="529" y="1602"/>
                      </a:lnTo>
                      <a:lnTo>
                        <a:pt x="535" y="1610"/>
                      </a:lnTo>
                      <a:lnTo>
                        <a:pt x="541" y="1616"/>
                      </a:lnTo>
                      <a:lnTo>
                        <a:pt x="543" y="1630"/>
                      </a:lnTo>
                      <a:lnTo>
                        <a:pt x="534" y="1647"/>
                      </a:lnTo>
                      <a:lnTo>
                        <a:pt x="518" y="1666"/>
                      </a:lnTo>
                      <a:lnTo>
                        <a:pt x="498" y="1685"/>
                      </a:lnTo>
                      <a:lnTo>
                        <a:pt x="474" y="1705"/>
                      </a:lnTo>
                      <a:lnTo>
                        <a:pt x="451" y="1725"/>
                      </a:lnTo>
                      <a:lnTo>
                        <a:pt x="430" y="1743"/>
                      </a:lnTo>
                      <a:lnTo>
                        <a:pt x="414" y="1761"/>
                      </a:lnTo>
                      <a:lnTo>
                        <a:pt x="429" y="1762"/>
                      </a:lnTo>
                      <a:lnTo>
                        <a:pt x="446" y="1763"/>
                      </a:lnTo>
                      <a:lnTo>
                        <a:pt x="463" y="1763"/>
                      </a:lnTo>
                      <a:lnTo>
                        <a:pt x="480" y="1763"/>
                      </a:lnTo>
                      <a:lnTo>
                        <a:pt x="498" y="1762"/>
                      </a:lnTo>
                      <a:lnTo>
                        <a:pt x="515" y="1760"/>
                      </a:lnTo>
                      <a:lnTo>
                        <a:pt x="533" y="1758"/>
                      </a:lnTo>
                      <a:lnTo>
                        <a:pt x="551" y="1756"/>
                      </a:lnTo>
                      <a:lnTo>
                        <a:pt x="568" y="1754"/>
                      </a:lnTo>
                      <a:lnTo>
                        <a:pt x="587" y="1751"/>
                      </a:lnTo>
                      <a:lnTo>
                        <a:pt x="604" y="1748"/>
                      </a:lnTo>
                      <a:lnTo>
                        <a:pt x="622" y="1745"/>
                      </a:lnTo>
                      <a:lnTo>
                        <a:pt x="640" y="1741"/>
                      </a:lnTo>
                      <a:lnTo>
                        <a:pt x="657" y="1738"/>
                      </a:lnTo>
                      <a:lnTo>
                        <a:pt x="675" y="1736"/>
                      </a:lnTo>
                      <a:lnTo>
                        <a:pt x="692" y="1733"/>
                      </a:lnTo>
                      <a:lnTo>
                        <a:pt x="676" y="1729"/>
                      </a:lnTo>
                      <a:lnTo>
                        <a:pt x="658" y="1725"/>
                      </a:lnTo>
                      <a:lnTo>
                        <a:pt x="642" y="1721"/>
                      </a:lnTo>
                      <a:lnTo>
                        <a:pt x="625" y="1718"/>
                      </a:lnTo>
                      <a:lnTo>
                        <a:pt x="608" y="1713"/>
                      </a:lnTo>
                      <a:lnTo>
                        <a:pt x="592" y="1709"/>
                      </a:lnTo>
                      <a:lnTo>
                        <a:pt x="575" y="1706"/>
                      </a:lnTo>
                      <a:lnTo>
                        <a:pt x="558" y="1702"/>
                      </a:lnTo>
                      <a:lnTo>
                        <a:pt x="568" y="1695"/>
                      </a:lnTo>
                      <a:lnTo>
                        <a:pt x="577" y="1687"/>
                      </a:lnTo>
                      <a:lnTo>
                        <a:pt x="587" y="1680"/>
                      </a:lnTo>
                      <a:lnTo>
                        <a:pt x="596" y="1673"/>
                      </a:lnTo>
                      <a:lnTo>
                        <a:pt x="604" y="1666"/>
                      </a:lnTo>
                      <a:lnTo>
                        <a:pt x="613" y="1657"/>
                      </a:lnTo>
                      <a:lnTo>
                        <a:pt x="622" y="1650"/>
                      </a:lnTo>
                      <a:lnTo>
                        <a:pt x="630" y="1643"/>
                      </a:lnTo>
                      <a:lnTo>
                        <a:pt x="640" y="1636"/>
                      </a:lnTo>
                      <a:lnTo>
                        <a:pt x="650" y="1628"/>
                      </a:lnTo>
                      <a:lnTo>
                        <a:pt x="660" y="1621"/>
                      </a:lnTo>
                      <a:lnTo>
                        <a:pt x="672" y="1615"/>
                      </a:lnTo>
                      <a:lnTo>
                        <a:pt x="684" y="1608"/>
                      </a:lnTo>
                      <a:lnTo>
                        <a:pt x="699" y="1601"/>
                      </a:lnTo>
                      <a:lnTo>
                        <a:pt x="713" y="1595"/>
                      </a:lnTo>
                      <a:lnTo>
                        <a:pt x="730" y="1590"/>
                      </a:lnTo>
                      <a:lnTo>
                        <a:pt x="709" y="1583"/>
                      </a:lnTo>
                      <a:lnTo>
                        <a:pt x="690" y="1575"/>
                      </a:lnTo>
                      <a:lnTo>
                        <a:pt x="677" y="1568"/>
                      </a:lnTo>
                      <a:lnTo>
                        <a:pt x="667" y="1560"/>
                      </a:lnTo>
                      <a:lnTo>
                        <a:pt x="663" y="1550"/>
                      </a:lnTo>
                      <a:lnTo>
                        <a:pt x="664" y="1539"/>
                      </a:lnTo>
                      <a:lnTo>
                        <a:pt x="673" y="1527"/>
                      </a:lnTo>
                      <a:lnTo>
                        <a:pt x="687" y="1512"/>
                      </a:lnTo>
                      <a:lnTo>
                        <a:pt x="708" y="1508"/>
                      </a:lnTo>
                      <a:lnTo>
                        <a:pt x="727" y="1502"/>
                      </a:lnTo>
                      <a:lnTo>
                        <a:pt x="746" y="1494"/>
                      </a:lnTo>
                      <a:lnTo>
                        <a:pt x="763" y="1486"/>
                      </a:lnTo>
                      <a:lnTo>
                        <a:pt x="777" y="1478"/>
                      </a:lnTo>
                      <a:lnTo>
                        <a:pt x="790" y="1468"/>
                      </a:lnTo>
                      <a:lnTo>
                        <a:pt x="800" y="1458"/>
                      </a:lnTo>
                      <a:lnTo>
                        <a:pt x="806" y="1449"/>
                      </a:lnTo>
                      <a:lnTo>
                        <a:pt x="809" y="1439"/>
                      </a:lnTo>
                      <a:lnTo>
                        <a:pt x="809" y="1430"/>
                      </a:lnTo>
                      <a:lnTo>
                        <a:pt x="805" y="1422"/>
                      </a:lnTo>
                      <a:lnTo>
                        <a:pt x="797" y="1413"/>
                      </a:lnTo>
                      <a:lnTo>
                        <a:pt x="783" y="1408"/>
                      </a:lnTo>
                      <a:lnTo>
                        <a:pt x="765" y="1403"/>
                      </a:lnTo>
                      <a:lnTo>
                        <a:pt x="741" y="1400"/>
                      </a:lnTo>
                      <a:lnTo>
                        <a:pt x="712" y="1399"/>
                      </a:lnTo>
                      <a:lnTo>
                        <a:pt x="720" y="1394"/>
                      </a:lnTo>
                      <a:lnTo>
                        <a:pt x="730" y="1388"/>
                      </a:lnTo>
                      <a:lnTo>
                        <a:pt x="739" y="1381"/>
                      </a:lnTo>
                      <a:lnTo>
                        <a:pt x="750" y="1375"/>
                      </a:lnTo>
                      <a:lnTo>
                        <a:pt x="762" y="1369"/>
                      </a:lnTo>
                      <a:lnTo>
                        <a:pt x="774" y="1363"/>
                      </a:lnTo>
                      <a:lnTo>
                        <a:pt x="786" y="1356"/>
                      </a:lnTo>
                      <a:lnTo>
                        <a:pt x="799" y="1349"/>
                      </a:lnTo>
                      <a:lnTo>
                        <a:pt x="812" y="1343"/>
                      </a:lnTo>
                      <a:lnTo>
                        <a:pt x="827" y="1337"/>
                      </a:lnTo>
                      <a:lnTo>
                        <a:pt x="840" y="1330"/>
                      </a:lnTo>
                      <a:lnTo>
                        <a:pt x="855" y="1324"/>
                      </a:lnTo>
                      <a:lnTo>
                        <a:pt x="868" y="1319"/>
                      </a:lnTo>
                      <a:lnTo>
                        <a:pt x="883" y="1314"/>
                      </a:lnTo>
                      <a:lnTo>
                        <a:pt x="897" y="1309"/>
                      </a:lnTo>
                      <a:lnTo>
                        <a:pt x="911" y="1305"/>
                      </a:lnTo>
                      <a:lnTo>
                        <a:pt x="917" y="1298"/>
                      </a:lnTo>
                      <a:lnTo>
                        <a:pt x="923" y="1290"/>
                      </a:lnTo>
                      <a:lnTo>
                        <a:pt x="929" y="1281"/>
                      </a:lnTo>
                      <a:lnTo>
                        <a:pt x="937" y="1269"/>
                      </a:lnTo>
                      <a:lnTo>
                        <a:pt x="944" y="1258"/>
                      </a:lnTo>
                      <a:lnTo>
                        <a:pt x="950" y="1244"/>
                      </a:lnTo>
                      <a:lnTo>
                        <a:pt x="956" y="1230"/>
                      </a:lnTo>
                      <a:lnTo>
                        <a:pt x="962" y="1214"/>
                      </a:lnTo>
                      <a:lnTo>
                        <a:pt x="968" y="1199"/>
                      </a:lnTo>
                      <a:lnTo>
                        <a:pt x="972" y="1183"/>
                      </a:lnTo>
                      <a:lnTo>
                        <a:pt x="975" y="1167"/>
                      </a:lnTo>
                      <a:lnTo>
                        <a:pt x="977" y="1150"/>
                      </a:lnTo>
                      <a:lnTo>
                        <a:pt x="978" y="1134"/>
                      </a:lnTo>
                      <a:lnTo>
                        <a:pt x="977" y="1118"/>
                      </a:lnTo>
                      <a:lnTo>
                        <a:pt x="975" y="1102"/>
                      </a:lnTo>
                      <a:lnTo>
                        <a:pt x="971" y="1088"/>
                      </a:lnTo>
                      <a:lnTo>
                        <a:pt x="984" y="1077"/>
                      </a:lnTo>
                      <a:lnTo>
                        <a:pt x="997" y="1068"/>
                      </a:lnTo>
                      <a:lnTo>
                        <a:pt x="1010" y="1058"/>
                      </a:lnTo>
                      <a:lnTo>
                        <a:pt x="1022" y="1047"/>
                      </a:lnTo>
                      <a:lnTo>
                        <a:pt x="1035" y="1037"/>
                      </a:lnTo>
                      <a:lnTo>
                        <a:pt x="1047" y="1026"/>
                      </a:lnTo>
                      <a:lnTo>
                        <a:pt x="1060" y="1016"/>
                      </a:lnTo>
                      <a:lnTo>
                        <a:pt x="1071" y="1006"/>
                      </a:lnTo>
                      <a:lnTo>
                        <a:pt x="1082" y="995"/>
                      </a:lnTo>
                      <a:lnTo>
                        <a:pt x="1093" y="984"/>
                      </a:lnTo>
                      <a:lnTo>
                        <a:pt x="1103" y="973"/>
                      </a:lnTo>
                      <a:lnTo>
                        <a:pt x="1112" y="962"/>
                      </a:lnTo>
                      <a:lnTo>
                        <a:pt x="1122" y="951"/>
                      </a:lnTo>
                      <a:lnTo>
                        <a:pt x="1129" y="939"/>
                      </a:lnTo>
                      <a:lnTo>
                        <a:pt x="1136" y="928"/>
                      </a:lnTo>
                      <a:lnTo>
                        <a:pt x="1143" y="915"/>
                      </a:lnTo>
                      <a:lnTo>
                        <a:pt x="1149" y="903"/>
                      </a:lnTo>
                      <a:lnTo>
                        <a:pt x="1155" y="887"/>
                      </a:lnTo>
                      <a:lnTo>
                        <a:pt x="1160" y="869"/>
                      </a:lnTo>
                      <a:lnTo>
                        <a:pt x="1164" y="846"/>
                      </a:lnTo>
                      <a:lnTo>
                        <a:pt x="1167" y="822"/>
                      </a:lnTo>
                      <a:lnTo>
                        <a:pt x="1170" y="795"/>
                      </a:lnTo>
                      <a:lnTo>
                        <a:pt x="1174" y="766"/>
                      </a:lnTo>
                      <a:lnTo>
                        <a:pt x="1176" y="736"/>
                      </a:lnTo>
                      <a:lnTo>
                        <a:pt x="1178" y="706"/>
                      </a:lnTo>
                      <a:lnTo>
                        <a:pt x="1180" y="674"/>
                      </a:lnTo>
                      <a:lnTo>
                        <a:pt x="1182" y="641"/>
                      </a:lnTo>
                      <a:lnTo>
                        <a:pt x="1184" y="610"/>
                      </a:lnTo>
                      <a:lnTo>
                        <a:pt x="1186" y="579"/>
                      </a:lnTo>
                      <a:lnTo>
                        <a:pt x="1188" y="548"/>
                      </a:lnTo>
                      <a:lnTo>
                        <a:pt x="1191" y="519"/>
                      </a:lnTo>
                      <a:lnTo>
                        <a:pt x="1194" y="492"/>
                      </a:lnTo>
                      <a:lnTo>
                        <a:pt x="1188" y="485"/>
                      </a:lnTo>
                      <a:lnTo>
                        <a:pt x="1181" y="476"/>
                      </a:lnTo>
                      <a:lnTo>
                        <a:pt x="1175" y="469"/>
                      </a:lnTo>
                      <a:lnTo>
                        <a:pt x="1168" y="462"/>
                      </a:lnTo>
                      <a:lnTo>
                        <a:pt x="1161" y="454"/>
                      </a:lnTo>
                      <a:lnTo>
                        <a:pt x="1155" y="446"/>
                      </a:lnTo>
                      <a:lnTo>
                        <a:pt x="1149" y="439"/>
                      </a:lnTo>
                      <a:lnTo>
                        <a:pt x="1143" y="432"/>
                      </a:lnTo>
                      <a:lnTo>
                        <a:pt x="1119" y="418"/>
                      </a:lnTo>
                      <a:lnTo>
                        <a:pt x="1095" y="405"/>
                      </a:lnTo>
                      <a:lnTo>
                        <a:pt x="1071" y="391"/>
                      </a:lnTo>
                      <a:lnTo>
                        <a:pt x="1046" y="378"/>
                      </a:lnTo>
                      <a:lnTo>
                        <a:pt x="1022" y="364"/>
                      </a:lnTo>
                      <a:lnTo>
                        <a:pt x="999" y="351"/>
                      </a:lnTo>
                      <a:lnTo>
                        <a:pt x="975" y="337"/>
                      </a:lnTo>
                      <a:lnTo>
                        <a:pt x="951" y="324"/>
                      </a:lnTo>
                      <a:lnTo>
                        <a:pt x="927" y="310"/>
                      </a:lnTo>
                      <a:lnTo>
                        <a:pt x="903" y="297"/>
                      </a:lnTo>
                      <a:lnTo>
                        <a:pt x="880" y="283"/>
                      </a:lnTo>
                      <a:lnTo>
                        <a:pt x="855" y="270"/>
                      </a:lnTo>
                      <a:lnTo>
                        <a:pt x="831" y="256"/>
                      </a:lnTo>
                      <a:lnTo>
                        <a:pt x="807" y="243"/>
                      </a:lnTo>
                      <a:lnTo>
                        <a:pt x="783" y="229"/>
                      </a:lnTo>
                      <a:lnTo>
                        <a:pt x="760" y="216"/>
                      </a:lnTo>
                      <a:lnTo>
                        <a:pt x="736" y="202"/>
                      </a:lnTo>
                      <a:lnTo>
                        <a:pt x="712" y="189"/>
                      </a:lnTo>
                      <a:lnTo>
                        <a:pt x="688" y="176"/>
                      </a:lnTo>
                      <a:lnTo>
                        <a:pt x="664" y="162"/>
                      </a:lnTo>
                      <a:lnTo>
                        <a:pt x="641" y="149"/>
                      </a:lnTo>
                      <a:lnTo>
                        <a:pt x="617" y="135"/>
                      </a:lnTo>
                      <a:lnTo>
                        <a:pt x="593" y="122"/>
                      </a:lnTo>
                      <a:lnTo>
                        <a:pt x="569" y="108"/>
                      </a:lnTo>
                      <a:lnTo>
                        <a:pt x="544" y="95"/>
                      </a:lnTo>
                      <a:lnTo>
                        <a:pt x="520" y="81"/>
                      </a:lnTo>
                      <a:lnTo>
                        <a:pt x="497" y="68"/>
                      </a:lnTo>
                      <a:lnTo>
                        <a:pt x="473" y="54"/>
                      </a:lnTo>
                      <a:lnTo>
                        <a:pt x="449" y="41"/>
                      </a:lnTo>
                      <a:lnTo>
                        <a:pt x="425" y="27"/>
                      </a:lnTo>
                      <a:lnTo>
                        <a:pt x="401" y="14"/>
                      </a:lnTo>
                      <a:lnTo>
                        <a:pt x="378" y="0"/>
                      </a:lnTo>
                      <a:close/>
                      <a:moveTo>
                        <a:pt x="675" y="1113"/>
                      </a:moveTo>
                      <a:lnTo>
                        <a:pt x="662" y="1113"/>
                      </a:lnTo>
                      <a:lnTo>
                        <a:pt x="650" y="1114"/>
                      </a:lnTo>
                      <a:lnTo>
                        <a:pt x="636" y="1114"/>
                      </a:lnTo>
                      <a:lnTo>
                        <a:pt x="624" y="1114"/>
                      </a:lnTo>
                      <a:lnTo>
                        <a:pt x="612" y="1115"/>
                      </a:lnTo>
                      <a:lnTo>
                        <a:pt x="599" y="1115"/>
                      </a:lnTo>
                      <a:lnTo>
                        <a:pt x="586" y="1116"/>
                      </a:lnTo>
                      <a:lnTo>
                        <a:pt x="573" y="1116"/>
                      </a:lnTo>
                      <a:lnTo>
                        <a:pt x="561" y="1116"/>
                      </a:lnTo>
                      <a:lnTo>
                        <a:pt x="547" y="1117"/>
                      </a:lnTo>
                      <a:lnTo>
                        <a:pt x="535" y="1117"/>
                      </a:lnTo>
                      <a:lnTo>
                        <a:pt x="522" y="1117"/>
                      </a:lnTo>
                      <a:lnTo>
                        <a:pt x="509" y="1117"/>
                      </a:lnTo>
                      <a:lnTo>
                        <a:pt x="497" y="1118"/>
                      </a:lnTo>
                      <a:lnTo>
                        <a:pt x="483" y="1118"/>
                      </a:lnTo>
                      <a:lnTo>
                        <a:pt x="471" y="1118"/>
                      </a:lnTo>
                      <a:lnTo>
                        <a:pt x="457" y="1120"/>
                      </a:lnTo>
                      <a:lnTo>
                        <a:pt x="442" y="1123"/>
                      </a:lnTo>
                      <a:lnTo>
                        <a:pt x="426" y="1127"/>
                      </a:lnTo>
                      <a:lnTo>
                        <a:pt x="410" y="1131"/>
                      </a:lnTo>
                      <a:lnTo>
                        <a:pt x="392" y="1136"/>
                      </a:lnTo>
                      <a:lnTo>
                        <a:pt x="374" y="1143"/>
                      </a:lnTo>
                      <a:lnTo>
                        <a:pt x="355" y="1150"/>
                      </a:lnTo>
                      <a:lnTo>
                        <a:pt x="336" y="1157"/>
                      </a:lnTo>
                      <a:lnTo>
                        <a:pt x="317" y="1165"/>
                      </a:lnTo>
                      <a:lnTo>
                        <a:pt x="298" y="1175"/>
                      </a:lnTo>
                      <a:lnTo>
                        <a:pt x="279" y="1184"/>
                      </a:lnTo>
                      <a:lnTo>
                        <a:pt x="262" y="1195"/>
                      </a:lnTo>
                      <a:lnTo>
                        <a:pt x="244" y="1205"/>
                      </a:lnTo>
                      <a:lnTo>
                        <a:pt x="228" y="1215"/>
                      </a:lnTo>
                      <a:lnTo>
                        <a:pt x="211" y="1227"/>
                      </a:lnTo>
                      <a:lnTo>
                        <a:pt x="197" y="1238"/>
                      </a:lnTo>
                      <a:lnTo>
                        <a:pt x="194" y="1251"/>
                      </a:lnTo>
                      <a:lnTo>
                        <a:pt x="196" y="1260"/>
                      </a:lnTo>
                      <a:lnTo>
                        <a:pt x="199" y="1267"/>
                      </a:lnTo>
                      <a:lnTo>
                        <a:pt x="205" y="1271"/>
                      </a:lnTo>
                      <a:lnTo>
                        <a:pt x="214" y="1274"/>
                      </a:lnTo>
                      <a:lnTo>
                        <a:pt x="227" y="1275"/>
                      </a:lnTo>
                      <a:lnTo>
                        <a:pt x="241" y="1275"/>
                      </a:lnTo>
                      <a:lnTo>
                        <a:pt x="260" y="1273"/>
                      </a:lnTo>
                      <a:lnTo>
                        <a:pt x="276" y="1265"/>
                      </a:lnTo>
                      <a:lnTo>
                        <a:pt x="292" y="1258"/>
                      </a:lnTo>
                      <a:lnTo>
                        <a:pt x="308" y="1250"/>
                      </a:lnTo>
                      <a:lnTo>
                        <a:pt x="325" y="1242"/>
                      </a:lnTo>
                      <a:lnTo>
                        <a:pt x="341" y="1234"/>
                      </a:lnTo>
                      <a:lnTo>
                        <a:pt x="357" y="1227"/>
                      </a:lnTo>
                      <a:lnTo>
                        <a:pt x="374" y="1218"/>
                      </a:lnTo>
                      <a:lnTo>
                        <a:pt x="389" y="1211"/>
                      </a:lnTo>
                      <a:lnTo>
                        <a:pt x="382" y="1222"/>
                      </a:lnTo>
                      <a:lnTo>
                        <a:pt x="371" y="1232"/>
                      </a:lnTo>
                      <a:lnTo>
                        <a:pt x="359" y="1241"/>
                      </a:lnTo>
                      <a:lnTo>
                        <a:pt x="345" y="1252"/>
                      </a:lnTo>
                      <a:lnTo>
                        <a:pt x="328" y="1261"/>
                      </a:lnTo>
                      <a:lnTo>
                        <a:pt x="310" y="1271"/>
                      </a:lnTo>
                      <a:lnTo>
                        <a:pt x="293" y="1281"/>
                      </a:lnTo>
                      <a:lnTo>
                        <a:pt x="274" y="1289"/>
                      </a:lnTo>
                      <a:lnTo>
                        <a:pt x="257" y="1297"/>
                      </a:lnTo>
                      <a:lnTo>
                        <a:pt x="240" y="1307"/>
                      </a:lnTo>
                      <a:lnTo>
                        <a:pt x="222" y="1315"/>
                      </a:lnTo>
                      <a:lnTo>
                        <a:pt x="206" y="1323"/>
                      </a:lnTo>
                      <a:lnTo>
                        <a:pt x="188" y="1333"/>
                      </a:lnTo>
                      <a:lnTo>
                        <a:pt x="172" y="1341"/>
                      </a:lnTo>
                      <a:lnTo>
                        <a:pt x="154" y="1349"/>
                      </a:lnTo>
                      <a:lnTo>
                        <a:pt x="138" y="1358"/>
                      </a:lnTo>
                      <a:lnTo>
                        <a:pt x="120" y="1367"/>
                      </a:lnTo>
                      <a:lnTo>
                        <a:pt x="103" y="1375"/>
                      </a:lnTo>
                      <a:lnTo>
                        <a:pt x="86" y="1384"/>
                      </a:lnTo>
                      <a:lnTo>
                        <a:pt x="69" y="1393"/>
                      </a:lnTo>
                      <a:lnTo>
                        <a:pt x="52" y="1402"/>
                      </a:lnTo>
                      <a:lnTo>
                        <a:pt x="34" y="1410"/>
                      </a:lnTo>
                      <a:lnTo>
                        <a:pt x="18" y="1420"/>
                      </a:lnTo>
                      <a:lnTo>
                        <a:pt x="0" y="1428"/>
                      </a:lnTo>
                      <a:lnTo>
                        <a:pt x="33" y="1425"/>
                      </a:lnTo>
                      <a:lnTo>
                        <a:pt x="54" y="1427"/>
                      </a:lnTo>
                      <a:lnTo>
                        <a:pt x="65" y="1433"/>
                      </a:lnTo>
                      <a:lnTo>
                        <a:pt x="69" y="1444"/>
                      </a:lnTo>
                      <a:lnTo>
                        <a:pt x="67" y="1456"/>
                      </a:lnTo>
                      <a:lnTo>
                        <a:pt x="61" y="1470"/>
                      </a:lnTo>
                      <a:lnTo>
                        <a:pt x="55" y="1483"/>
                      </a:lnTo>
                      <a:lnTo>
                        <a:pt x="48" y="1496"/>
                      </a:lnTo>
                      <a:lnTo>
                        <a:pt x="40" y="1503"/>
                      </a:lnTo>
                      <a:lnTo>
                        <a:pt x="34" y="1507"/>
                      </a:lnTo>
                      <a:lnTo>
                        <a:pt x="28" y="1512"/>
                      </a:lnTo>
                      <a:lnTo>
                        <a:pt x="24" y="1517"/>
                      </a:lnTo>
                      <a:lnTo>
                        <a:pt x="21" y="1523"/>
                      </a:lnTo>
                      <a:lnTo>
                        <a:pt x="21" y="1530"/>
                      </a:lnTo>
                      <a:lnTo>
                        <a:pt x="24" y="1538"/>
                      </a:lnTo>
                      <a:lnTo>
                        <a:pt x="30" y="1548"/>
                      </a:lnTo>
                      <a:lnTo>
                        <a:pt x="59" y="1527"/>
                      </a:lnTo>
                      <a:lnTo>
                        <a:pt x="88" y="1505"/>
                      </a:lnTo>
                      <a:lnTo>
                        <a:pt x="119" y="1483"/>
                      </a:lnTo>
                      <a:lnTo>
                        <a:pt x="151" y="1460"/>
                      </a:lnTo>
                      <a:lnTo>
                        <a:pt x="184" y="1438"/>
                      </a:lnTo>
                      <a:lnTo>
                        <a:pt x="217" y="1417"/>
                      </a:lnTo>
                      <a:lnTo>
                        <a:pt x="251" y="1396"/>
                      </a:lnTo>
                      <a:lnTo>
                        <a:pt x="286" y="1374"/>
                      </a:lnTo>
                      <a:lnTo>
                        <a:pt x="321" y="1352"/>
                      </a:lnTo>
                      <a:lnTo>
                        <a:pt x="356" y="1332"/>
                      </a:lnTo>
                      <a:lnTo>
                        <a:pt x="391" y="1311"/>
                      </a:lnTo>
                      <a:lnTo>
                        <a:pt x="426" y="1289"/>
                      </a:lnTo>
                      <a:lnTo>
                        <a:pt x="460" y="1268"/>
                      </a:lnTo>
                      <a:lnTo>
                        <a:pt x="496" y="1248"/>
                      </a:lnTo>
                      <a:lnTo>
                        <a:pt x="530" y="1228"/>
                      </a:lnTo>
                      <a:lnTo>
                        <a:pt x="563" y="1208"/>
                      </a:lnTo>
                      <a:lnTo>
                        <a:pt x="577" y="1197"/>
                      </a:lnTo>
                      <a:lnTo>
                        <a:pt x="591" y="1184"/>
                      </a:lnTo>
                      <a:lnTo>
                        <a:pt x="605" y="1173"/>
                      </a:lnTo>
                      <a:lnTo>
                        <a:pt x="619" y="1160"/>
                      </a:lnTo>
                      <a:lnTo>
                        <a:pt x="633" y="1148"/>
                      </a:lnTo>
                      <a:lnTo>
                        <a:pt x="647" y="1136"/>
                      </a:lnTo>
                      <a:lnTo>
                        <a:pt x="661" y="1124"/>
                      </a:lnTo>
                      <a:lnTo>
                        <a:pt x="675" y="1113"/>
                      </a:lnTo>
                      <a:close/>
                      <a:moveTo>
                        <a:pt x="378" y="259"/>
                      </a:moveTo>
                      <a:lnTo>
                        <a:pt x="382" y="273"/>
                      </a:lnTo>
                      <a:lnTo>
                        <a:pt x="385" y="289"/>
                      </a:lnTo>
                      <a:lnTo>
                        <a:pt x="389" y="303"/>
                      </a:lnTo>
                      <a:lnTo>
                        <a:pt x="393" y="319"/>
                      </a:lnTo>
                      <a:lnTo>
                        <a:pt x="396" y="333"/>
                      </a:lnTo>
                      <a:lnTo>
                        <a:pt x="400" y="349"/>
                      </a:lnTo>
                      <a:lnTo>
                        <a:pt x="405" y="363"/>
                      </a:lnTo>
                      <a:lnTo>
                        <a:pt x="408" y="379"/>
                      </a:lnTo>
                      <a:lnTo>
                        <a:pt x="412" y="393"/>
                      </a:lnTo>
                      <a:lnTo>
                        <a:pt x="416" y="409"/>
                      </a:lnTo>
                      <a:lnTo>
                        <a:pt x="419" y="424"/>
                      </a:lnTo>
                      <a:lnTo>
                        <a:pt x="423" y="439"/>
                      </a:lnTo>
                      <a:lnTo>
                        <a:pt x="426" y="455"/>
                      </a:lnTo>
                      <a:lnTo>
                        <a:pt x="430" y="469"/>
                      </a:lnTo>
                      <a:lnTo>
                        <a:pt x="434" y="485"/>
                      </a:lnTo>
                      <a:lnTo>
                        <a:pt x="438" y="500"/>
                      </a:lnTo>
                      <a:lnTo>
                        <a:pt x="441" y="511"/>
                      </a:lnTo>
                      <a:lnTo>
                        <a:pt x="444" y="521"/>
                      </a:lnTo>
                      <a:lnTo>
                        <a:pt x="447" y="531"/>
                      </a:lnTo>
                      <a:lnTo>
                        <a:pt x="451" y="541"/>
                      </a:lnTo>
                      <a:lnTo>
                        <a:pt x="454" y="551"/>
                      </a:lnTo>
                      <a:lnTo>
                        <a:pt x="457" y="563"/>
                      </a:lnTo>
                      <a:lnTo>
                        <a:pt x="462" y="573"/>
                      </a:lnTo>
                      <a:lnTo>
                        <a:pt x="465" y="583"/>
                      </a:lnTo>
                      <a:lnTo>
                        <a:pt x="469" y="594"/>
                      </a:lnTo>
                      <a:lnTo>
                        <a:pt x="472" y="604"/>
                      </a:lnTo>
                      <a:lnTo>
                        <a:pt x="475" y="614"/>
                      </a:lnTo>
                      <a:lnTo>
                        <a:pt x="479" y="625"/>
                      </a:lnTo>
                      <a:lnTo>
                        <a:pt x="482" y="635"/>
                      </a:lnTo>
                      <a:lnTo>
                        <a:pt x="485" y="646"/>
                      </a:lnTo>
                      <a:lnTo>
                        <a:pt x="489" y="656"/>
                      </a:lnTo>
                      <a:lnTo>
                        <a:pt x="493" y="666"/>
                      </a:lnTo>
                      <a:lnTo>
                        <a:pt x="499" y="666"/>
                      </a:lnTo>
                      <a:lnTo>
                        <a:pt x="505" y="666"/>
                      </a:lnTo>
                      <a:lnTo>
                        <a:pt x="510" y="665"/>
                      </a:lnTo>
                      <a:lnTo>
                        <a:pt x="516" y="665"/>
                      </a:lnTo>
                      <a:lnTo>
                        <a:pt x="523" y="665"/>
                      </a:lnTo>
                      <a:lnTo>
                        <a:pt x="528" y="664"/>
                      </a:lnTo>
                      <a:lnTo>
                        <a:pt x="534" y="664"/>
                      </a:lnTo>
                      <a:lnTo>
                        <a:pt x="540" y="664"/>
                      </a:lnTo>
                      <a:lnTo>
                        <a:pt x="543" y="675"/>
                      </a:lnTo>
                      <a:lnTo>
                        <a:pt x="544" y="682"/>
                      </a:lnTo>
                      <a:lnTo>
                        <a:pt x="541" y="687"/>
                      </a:lnTo>
                      <a:lnTo>
                        <a:pt x="536" y="691"/>
                      </a:lnTo>
                      <a:lnTo>
                        <a:pt x="528" y="693"/>
                      </a:lnTo>
                      <a:lnTo>
                        <a:pt x="516" y="695"/>
                      </a:lnTo>
                      <a:lnTo>
                        <a:pt x="504" y="696"/>
                      </a:lnTo>
                      <a:lnTo>
                        <a:pt x="488" y="699"/>
                      </a:lnTo>
                      <a:lnTo>
                        <a:pt x="494" y="709"/>
                      </a:lnTo>
                      <a:lnTo>
                        <a:pt x="500" y="720"/>
                      </a:lnTo>
                      <a:lnTo>
                        <a:pt x="505" y="731"/>
                      </a:lnTo>
                      <a:lnTo>
                        <a:pt x="510" y="741"/>
                      </a:lnTo>
                      <a:lnTo>
                        <a:pt x="515" y="752"/>
                      </a:lnTo>
                      <a:lnTo>
                        <a:pt x="522" y="763"/>
                      </a:lnTo>
                      <a:lnTo>
                        <a:pt x="527" y="774"/>
                      </a:lnTo>
                      <a:lnTo>
                        <a:pt x="532" y="785"/>
                      </a:lnTo>
                      <a:lnTo>
                        <a:pt x="531" y="791"/>
                      </a:lnTo>
                      <a:lnTo>
                        <a:pt x="528" y="797"/>
                      </a:lnTo>
                      <a:lnTo>
                        <a:pt x="523" y="800"/>
                      </a:lnTo>
                      <a:lnTo>
                        <a:pt x="517" y="803"/>
                      </a:lnTo>
                      <a:lnTo>
                        <a:pt x="510" y="804"/>
                      </a:lnTo>
                      <a:lnTo>
                        <a:pt x="503" y="805"/>
                      </a:lnTo>
                      <a:lnTo>
                        <a:pt x="496" y="804"/>
                      </a:lnTo>
                      <a:lnTo>
                        <a:pt x="488" y="802"/>
                      </a:lnTo>
                      <a:lnTo>
                        <a:pt x="486" y="822"/>
                      </a:lnTo>
                      <a:lnTo>
                        <a:pt x="482" y="838"/>
                      </a:lnTo>
                      <a:lnTo>
                        <a:pt x="476" y="851"/>
                      </a:lnTo>
                      <a:lnTo>
                        <a:pt x="467" y="861"/>
                      </a:lnTo>
                      <a:lnTo>
                        <a:pt x="456" y="871"/>
                      </a:lnTo>
                      <a:lnTo>
                        <a:pt x="444" y="878"/>
                      </a:lnTo>
                      <a:lnTo>
                        <a:pt x="430" y="884"/>
                      </a:lnTo>
                      <a:lnTo>
                        <a:pt x="416" y="890"/>
                      </a:lnTo>
                      <a:lnTo>
                        <a:pt x="418" y="907"/>
                      </a:lnTo>
                      <a:lnTo>
                        <a:pt x="419" y="924"/>
                      </a:lnTo>
                      <a:lnTo>
                        <a:pt x="419" y="940"/>
                      </a:lnTo>
                      <a:lnTo>
                        <a:pt x="419" y="957"/>
                      </a:lnTo>
                      <a:lnTo>
                        <a:pt x="418" y="975"/>
                      </a:lnTo>
                      <a:lnTo>
                        <a:pt x="418" y="991"/>
                      </a:lnTo>
                      <a:lnTo>
                        <a:pt x="419" y="1008"/>
                      </a:lnTo>
                      <a:lnTo>
                        <a:pt x="422" y="1024"/>
                      </a:lnTo>
                      <a:lnTo>
                        <a:pt x="443" y="1024"/>
                      </a:lnTo>
                      <a:lnTo>
                        <a:pt x="460" y="1020"/>
                      </a:lnTo>
                      <a:lnTo>
                        <a:pt x="473" y="1013"/>
                      </a:lnTo>
                      <a:lnTo>
                        <a:pt x="482" y="1004"/>
                      </a:lnTo>
                      <a:lnTo>
                        <a:pt x="488" y="993"/>
                      </a:lnTo>
                      <a:lnTo>
                        <a:pt x="493" y="982"/>
                      </a:lnTo>
                      <a:lnTo>
                        <a:pt x="496" y="969"/>
                      </a:lnTo>
                      <a:lnTo>
                        <a:pt x="498" y="958"/>
                      </a:lnTo>
                      <a:lnTo>
                        <a:pt x="498" y="947"/>
                      </a:lnTo>
                      <a:lnTo>
                        <a:pt x="497" y="937"/>
                      </a:lnTo>
                      <a:lnTo>
                        <a:pt x="496" y="928"/>
                      </a:lnTo>
                      <a:lnTo>
                        <a:pt x="496" y="919"/>
                      </a:lnTo>
                      <a:lnTo>
                        <a:pt x="495" y="909"/>
                      </a:lnTo>
                      <a:lnTo>
                        <a:pt x="494" y="900"/>
                      </a:lnTo>
                      <a:lnTo>
                        <a:pt x="493" y="890"/>
                      </a:lnTo>
                      <a:lnTo>
                        <a:pt x="493" y="879"/>
                      </a:lnTo>
                      <a:lnTo>
                        <a:pt x="494" y="870"/>
                      </a:lnTo>
                      <a:lnTo>
                        <a:pt x="496" y="862"/>
                      </a:lnTo>
                      <a:lnTo>
                        <a:pt x="499" y="856"/>
                      </a:lnTo>
                      <a:lnTo>
                        <a:pt x="502" y="851"/>
                      </a:lnTo>
                      <a:lnTo>
                        <a:pt x="505" y="847"/>
                      </a:lnTo>
                      <a:lnTo>
                        <a:pt x="509" y="843"/>
                      </a:lnTo>
                      <a:lnTo>
                        <a:pt x="512" y="840"/>
                      </a:lnTo>
                      <a:lnTo>
                        <a:pt x="514" y="837"/>
                      </a:lnTo>
                      <a:lnTo>
                        <a:pt x="527" y="845"/>
                      </a:lnTo>
                      <a:lnTo>
                        <a:pt x="538" y="854"/>
                      </a:lnTo>
                      <a:lnTo>
                        <a:pt x="551" y="862"/>
                      </a:lnTo>
                      <a:lnTo>
                        <a:pt x="562" y="871"/>
                      </a:lnTo>
                      <a:lnTo>
                        <a:pt x="574" y="880"/>
                      </a:lnTo>
                      <a:lnTo>
                        <a:pt x="586" y="888"/>
                      </a:lnTo>
                      <a:lnTo>
                        <a:pt x="598" y="898"/>
                      </a:lnTo>
                      <a:lnTo>
                        <a:pt x="609" y="906"/>
                      </a:lnTo>
                      <a:lnTo>
                        <a:pt x="630" y="913"/>
                      </a:lnTo>
                      <a:lnTo>
                        <a:pt x="647" y="916"/>
                      </a:lnTo>
                      <a:lnTo>
                        <a:pt x="660" y="915"/>
                      </a:lnTo>
                      <a:lnTo>
                        <a:pt x="668" y="910"/>
                      </a:lnTo>
                      <a:lnTo>
                        <a:pt x="672" y="900"/>
                      </a:lnTo>
                      <a:lnTo>
                        <a:pt x="671" y="884"/>
                      </a:lnTo>
                      <a:lnTo>
                        <a:pt x="664" y="864"/>
                      </a:lnTo>
                      <a:lnTo>
                        <a:pt x="652" y="837"/>
                      </a:lnTo>
                      <a:lnTo>
                        <a:pt x="645" y="829"/>
                      </a:lnTo>
                      <a:lnTo>
                        <a:pt x="637" y="822"/>
                      </a:lnTo>
                      <a:lnTo>
                        <a:pt x="630" y="815"/>
                      </a:lnTo>
                      <a:lnTo>
                        <a:pt x="622" y="806"/>
                      </a:lnTo>
                      <a:lnTo>
                        <a:pt x="615" y="799"/>
                      </a:lnTo>
                      <a:lnTo>
                        <a:pt x="607" y="792"/>
                      </a:lnTo>
                      <a:lnTo>
                        <a:pt x="599" y="784"/>
                      </a:lnTo>
                      <a:lnTo>
                        <a:pt x="592" y="776"/>
                      </a:lnTo>
                      <a:lnTo>
                        <a:pt x="600" y="767"/>
                      </a:lnTo>
                      <a:lnTo>
                        <a:pt x="612" y="758"/>
                      </a:lnTo>
                      <a:lnTo>
                        <a:pt x="624" y="748"/>
                      </a:lnTo>
                      <a:lnTo>
                        <a:pt x="635" y="739"/>
                      </a:lnTo>
                      <a:lnTo>
                        <a:pt x="645" y="730"/>
                      </a:lnTo>
                      <a:lnTo>
                        <a:pt x="650" y="719"/>
                      </a:lnTo>
                      <a:lnTo>
                        <a:pt x="651" y="710"/>
                      </a:lnTo>
                      <a:lnTo>
                        <a:pt x="644" y="699"/>
                      </a:lnTo>
                      <a:lnTo>
                        <a:pt x="636" y="691"/>
                      </a:lnTo>
                      <a:lnTo>
                        <a:pt x="629" y="683"/>
                      </a:lnTo>
                      <a:lnTo>
                        <a:pt x="622" y="676"/>
                      </a:lnTo>
                      <a:lnTo>
                        <a:pt x="614" y="668"/>
                      </a:lnTo>
                      <a:lnTo>
                        <a:pt x="606" y="660"/>
                      </a:lnTo>
                      <a:lnTo>
                        <a:pt x="599" y="653"/>
                      </a:lnTo>
                      <a:lnTo>
                        <a:pt x="591" y="646"/>
                      </a:lnTo>
                      <a:lnTo>
                        <a:pt x="584" y="638"/>
                      </a:lnTo>
                      <a:lnTo>
                        <a:pt x="601" y="639"/>
                      </a:lnTo>
                      <a:lnTo>
                        <a:pt x="614" y="635"/>
                      </a:lnTo>
                      <a:lnTo>
                        <a:pt x="621" y="627"/>
                      </a:lnTo>
                      <a:lnTo>
                        <a:pt x="623" y="618"/>
                      </a:lnTo>
                      <a:lnTo>
                        <a:pt x="621" y="606"/>
                      </a:lnTo>
                      <a:lnTo>
                        <a:pt x="613" y="594"/>
                      </a:lnTo>
                      <a:lnTo>
                        <a:pt x="600" y="583"/>
                      </a:lnTo>
                      <a:lnTo>
                        <a:pt x="583" y="575"/>
                      </a:lnTo>
                      <a:lnTo>
                        <a:pt x="565" y="569"/>
                      </a:lnTo>
                      <a:lnTo>
                        <a:pt x="548" y="560"/>
                      </a:lnTo>
                      <a:lnTo>
                        <a:pt x="533" y="551"/>
                      </a:lnTo>
                      <a:lnTo>
                        <a:pt x="517" y="540"/>
                      </a:lnTo>
                      <a:lnTo>
                        <a:pt x="502" y="528"/>
                      </a:lnTo>
                      <a:lnTo>
                        <a:pt x="486" y="516"/>
                      </a:lnTo>
                      <a:lnTo>
                        <a:pt x="471" y="503"/>
                      </a:lnTo>
                      <a:lnTo>
                        <a:pt x="454" y="492"/>
                      </a:lnTo>
                      <a:lnTo>
                        <a:pt x="467" y="494"/>
                      </a:lnTo>
                      <a:lnTo>
                        <a:pt x="480" y="497"/>
                      </a:lnTo>
                      <a:lnTo>
                        <a:pt x="494" y="501"/>
                      </a:lnTo>
                      <a:lnTo>
                        <a:pt x="507" y="504"/>
                      </a:lnTo>
                      <a:lnTo>
                        <a:pt x="520" y="509"/>
                      </a:lnTo>
                      <a:lnTo>
                        <a:pt x="532" y="510"/>
                      </a:lnTo>
                      <a:lnTo>
                        <a:pt x="541" y="511"/>
                      </a:lnTo>
                      <a:lnTo>
                        <a:pt x="549" y="509"/>
                      </a:lnTo>
                      <a:lnTo>
                        <a:pt x="555" y="493"/>
                      </a:lnTo>
                      <a:lnTo>
                        <a:pt x="554" y="472"/>
                      </a:lnTo>
                      <a:lnTo>
                        <a:pt x="548" y="447"/>
                      </a:lnTo>
                      <a:lnTo>
                        <a:pt x="538" y="420"/>
                      </a:lnTo>
                      <a:lnTo>
                        <a:pt x="527" y="394"/>
                      </a:lnTo>
                      <a:lnTo>
                        <a:pt x="513" y="372"/>
                      </a:lnTo>
                      <a:lnTo>
                        <a:pt x="500" y="354"/>
                      </a:lnTo>
                      <a:lnTo>
                        <a:pt x="488" y="345"/>
                      </a:lnTo>
                      <a:lnTo>
                        <a:pt x="475" y="333"/>
                      </a:lnTo>
                      <a:lnTo>
                        <a:pt x="460" y="323"/>
                      </a:lnTo>
                      <a:lnTo>
                        <a:pt x="447" y="311"/>
                      </a:lnTo>
                      <a:lnTo>
                        <a:pt x="434" y="301"/>
                      </a:lnTo>
                      <a:lnTo>
                        <a:pt x="419" y="290"/>
                      </a:lnTo>
                      <a:lnTo>
                        <a:pt x="406" y="279"/>
                      </a:lnTo>
                      <a:lnTo>
                        <a:pt x="391" y="269"/>
                      </a:lnTo>
                      <a:lnTo>
                        <a:pt x="378" y="259"/>
                      </a:lnTo>
                      <a:close/>
                    </a:path>
                  </a:pathLst>
                </a:custGeom>
                <a:solidFill>
                  <a:srgbClr val="6500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98" name="Freeform 1614"/>
                <p:cNvSpPr>
                  <a:spLocks/>
                </p:cNvSpPr>
                <p:nvPr/>
              </p:nvSpPr>
              <p:spPr bwMode="auto">
                <a:xfrm>
                  <a:off x="1247" y="1833"/>
                  <a:ext cx="106" cy="60"/>
                </a:xfrm>
                <a:custGeom>
                  <a:avLst/>
                  <a:gdLst>
                    <a:gd name="T0" fmla="*/ 712 w 741"/>
                    <a:gd name="T1" fmla="*/ 73 h 425"/>
                    <a:gd name="T2" fmla="*/ 653 w 741"/>
                    <a:gd name="T3" fmla="*/ 62 h 425"/>
                    <a:gd name="T4" fmla="*/ 594 w 741"/>
                    <a:gd name="T5" fmla="*/ 50 h 425"/>
                    <a:gd name="T6" fmla="*/ 535 w 741"/>
                    <a:gd name="T7" fmla="*/ 38 h 425"/>
                    <a:gd name="T8" fmla="*/ 476 w 741"/>
                    <a:gd name="T9" fmla="*/ 26 h 425"/>
                    <a:gd name="T10" fmla="*/ 417 w 741"/>
                    <a:gd name="T11" fmla="*/ 16 h 425"/>
                    <a:gd name="T12" fmla="*/ 357 w 741"/>
                    <a:gd name="T13" fmla="*/ 8 h 425"/>
                    <a:gd name="T14" fmla="*/ 298 w 741"/>
                    <a:gd name="T15" fmla="*/ 3 h 425"/>
                    <a:gd name="T16" fmla="*/ 257 w 741"/>
                    <a:gd name="T17" fmla="*/ 0 h 425"/>
                    <a:gd name="T18" fmla="*/ 235 w 741"/>
                    <a:gd name="T19" fmla="*/ 1 h 425"/>
                    <a:gd name="T20" fmla="*/ 212 w 741"/>
                    <a:gd name="T21" fmla="*/ 5 h 425"/>
                    <a:gd name="T22" fmla="*/ 189 w 741"/>
                    <a:gd name="T23" fmla="*/ 10 h 425"/>
                    <a:gd name="T24" fmla="*/ 168 w 741"/>
                    <a:gd name="T25" fmla="*/ 16 h 425"/>
                    <a:gd name="T26" fmla="*/ 147 w 741"/>
                    <a:gd name="T27" fmla="*/ 24 h 425"/>
                    <a:gd name="T28" fmla="*/ 126 w 741"/>
                    <a:gd name="T29" fmla="*/ 35 h 425"/>
                    <a:gd name="T30" fmla="*/ 107 w 741"/>
                    <a:gd name="T31" fmla="*/ 46 h 425"/>
                    <a:gd name="T32" fmla="*/ 80 w 741"/>
                    <a:gd name="T33" fmla="*/ 66 h 425"/>
                    <a:gd name="T34" fmla="*/ 43 w 741"/>
                    <a:gd name="T35" fmla="*/ 96 h 425"/>
                    <a:gd name="T36" fmla="*/ 13 w 741"/>
                    <a:gd name="T37" fmla="*/ 132 h 425"/>
                    <a:gd name="T38" fmla="*/ 0 w 741"/>
                    <a:gd name="T39" fmla="*/ 172 h 425"/>
                    <a:gd name="T40" fmla="*/ 8 w 741"/>
                    <a:gd name="T41" fmla="*/ 210 h 425"/>
                    <a:gd name="T42" fmla="*/ 26 w 741"/>
                    <a:gd name="T43" fmla="*/ 243 h 425"/>
                    <a:gd name="T44" fmla="*/ 50 w 741"/>
                    <a:gd name="T45" fmla="*/ 274 h 425"/>
                    <a:gd name="T46" fmla="*/ 77 w 741"/>
                    <a:gd name="T47" fmla="*/ 302 h 425"/>
                    <a:gd name="T48" fmla="*/ 106 w 741"/>
                    <a:gd name="T49" fmla="*/ 329 h 425"/>
                    <a:gd name="T50" fmla="*/ 136 w 741"/>
                    <a:gd name="T51" fmla="*/ 356 h 425"/>
                    <a:gd name="T52" fmla="*/ 167 w 741"/>
                    <a:gd name="T53" fmla="*/ 383 h 425"/>
                    <a:gd name="T54" fmla="*/ 195 w 741"/>
                    <a:gd name="T55" fmla="*/ 410 h 425"/>
                    <a:gd name="T56" fmla="*/ 241 w 741"/>
                    <a:gd name="T57" fmla="*/ 403 h 425"/>
                    <a:gd name="T58" fmla="*/ 308 w 741"/>
                    <a:gd name="T59" fmla="*/ 359 h 425"/>
                    <a:gd name="T60" fmla="*/ 375 w 741"/>
                    <a:gd name="T61" fmla="*/ 316 h 425"/>
                    <a:gd name="T62" fmla="*/ 441 w 741"/>
                    <a:gd name="T63" fmla="*/ 272 h 425"/>
                    <a:gd name="T64" fmla="*/ 508 w 741"/>
                    <a:gd name="T65" fmla="*/ 230 h 425"/>
                    <a:gd name="T66" fmla="*/ 574 w 741"/>
                    <a:gd name="T67" fmla="*/ 186 h 425"/>
                    <a:gd name="T68" fmla="*/ 641 w 741"/>
                    <a:gd name="T69" fmla="*/ 143 h 425"/>
                    <a:gd name="T70" fmla="*/ 708 w 741"/>
                    <a:gd name="T71" fmla="*/ 100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41" h="425">
                      <a:moveTo>
                        <a:pt x="741" y="78"/>
                      </a:moveTo>
                      <a:lnTo>
                        <a:pt x="712" y="73"/>
                      </a:lnTo>
                      <a:lnTo>
                        <a:pt x="682" y="68"/>
                      </a:lnTo>
                      <a:lnTo>
                        <a:pt x="653" y="62"/>
                      </a:lnTo>
                      <a:lnTo>
                        <a:pt x="623" y="56"/>
                      </a:lnTo>
                      <a:lnTo>
                        <a:pt x="594" y="50"/>
                      </a:lnTo>
                      <a:lnTo>
                        <a:pt x="564" y="44"/>
                      </a:lnTo>
                      <a:lnTo>
                        <a:pt x="535" y="38"/>
                      </a:lnTo>
                      <a:lnTo>
                        <a:pt x="505" y="32"/>
                      </a:lnTo>
                      <a:lnTo>
                        <a:pt x="476" y="26"/>
                      </a:lnTo>
                      <a:lnTo>
                        <a:pt x="446" y="21"/>
                      </a:lnTo>
                      <a:lnTo>
                        <a:pt x="417" y="16"/>
                      </a:lnTo>
                      <a:lnTo>
                        <a:pt x="387" y="12"/>
                      </a:lnTo>
                      <a:lnTo>
                        <a:pt x="357" y="8"/>
                      </a:lnTo>
                      <a:lnTo>
                        <a:pt x="328" y="5"/>
                      </a:lnTo>
                      <a:lnTo>
                        <a:pt x="298" y="3"/>
                      </a:lnTo>
                      <a:lnTo>
                        <a:pt x="268" y="0"/>
                      </a:lnTo>
                      <a:lnTo>
                        <a:pt x="257" y="0"/>
                      </a:lnTo>
                      <a:lnTo>
                        <a:pt x="245" y="0"/>
                      </a:lnTo>
                      <a:lnTo>
                        <a:pt x="235" y="1"/>
                      </a:lnTo>
                      <a:lnTo>
                        <a:pt x="224" y="3"/>
                      </a:lnTo>
                      <a:lnTo>
                        <a:pt x="212" y="5"/>
                      </a:lnTo>
                      <a:lnTo>
                        <a:pt x="201" y="7"/>
                      </a:lnTo>
                      <a:lnTo>
                        <a:pt x="189" y="10"/>
                      </a:lnTo>
                      <a:lnTo>
                        <a:pt x="179" y="13"/>
                      </a:lnTo>
                      <a:lnTo>
                        <a:pt x="168" y="16"/>
                      </a:lnTo>
                      <a:lnTo>
                        <a:pt x="157" y="20"/>
                      </a:lnTo>
                      <a:lnTo>
                        <a:pt x="147" y="24"/>
                      </a:lnTo>
                      <a:lnTo>
                        <a:pt x="137" y="30"/>
                      </a:lnTo>
                      <a:lnTo>
                        <a:pt x="126" y="35"/>
                      </a:lnTo>
                      <a:lnTo>
                        <a:pt x="116" y="40"/>
                      </a:lnTo>
                      <a:lnTo>
                        <a:pt x="107" y="46"/>
                      </a:lnTo>
                      <a:lnTo>
                        <a:pt x="97" y="52"/>
                      </a:lnTo>
                      <a:lnTo>
                        <a:pt x="80" y="66"/>
                      </a:lnTo>
                      <a:lnTo>
                        <a:pt x="61" y="80"/>
                      </a:lnTo>
                      <a:lnTo>
                        <a:pt x="43" y="96"/>
                      </a:lnTo>
                      <a:lnTo>
                        <a:pt x="27" y="114"/>
                      </a:lnTo>
                      <a:lnTo>
                        <a:pt x="13" y="132"/>
                      </a:lnTo>
                      <a:lnTo>
                        <a:pt x="4" y="151"/>
                      </a:lnTo>
                      <a:lnTo>
                        <a:pt x="0" y="172"/>
                      </a:lnTo>
                      <a:lnTo>
                        <a:pt x="2" y="191"/>
                      </a:lnTo>
                      <a:lnTo>
                        <a:pt x="8" y="210"/>
                      </a:lnTo>
                      <a:lnTo>
                        <a:pt x="17" y="227"/>
                      </a:lnTo>
                      <a:lnTo>
                        <a:pt x="26" y="243"/>
                      </a:lnTo>
                      <a:lnTo>
                        <a:pt x="37" y="259"/>
                      </a:lnTo>
                      <a:lnTo>
                        <a:pt x="50" y="274"/>
                      </a:lnTo>
                      <a:lnTo>
                        <a:pt x="62" y="289"/>
                      </a:lnTo>
                      <a:lnTo>
                        <a:pt x="77" y="302"/>
                      </a:lnTo>
                      <a:lnTo>
                        <a:pt x="91" y="316"/>
                      </a:lnTo>
                      <a:lnTo>
                        <a:pt x="106" y="329"/>
                      </a:lnTo>
                      <a:lnTo>
                        <a:pt x="121" y="343"/>
                      </a:lnTo>
                      <a:lnTo>
                        <a:pt x="136" y="356"/>
                      </a:lnTo>
                      <a:lnTo>
                        <a:pt x="151" y="370"/>
                      </a:lnTo>
                      <a:lnTo>
                        <a:pt x="167" y="383"/>
                      </a:lnTo>
                      <a:lnTo>
                        <a:pt x="181" y="397"/>
                      </a:lnTo>
                      <a:lnTo>
                        <a:pt x="195" y="410"/>
                      </a:lnTo>
                      <a:lnTo>
                        <a:pt x="208" y="425"/>
                      </a:lnTo>
                      <a:lnTo>
                        <a:pt x="241" y="403"/>
                      </a:lnTo>
                      <a:lnTo>
                        <a:pt x="274" y="381"/>
                      </a:lnTo>
                      <a:lnTo>
                        <a:pt x="308" y="359"/>
                      </a:lnTo>
                      <a:lnTo>
                        <a:pt x="342" y="338"/>
                      </a:lnTo>
                      <a:lnTo>
                        <a:pt x="375" y="316"/>
                      </a:lnTo>
                      <a:lnTo>
                        <a:pt x="408" y="294"/>
                      </a:lnTo>
                      <a:lnTo>
                        <a:pt x="441" y="272"/>
                      </a:lnTo>
                      <a:lnTo>
                        <a:pt x="475" y="252"/>
                      </a:lnTo>
                      <a:lnTo>
                        <a:pt x="508" y="230"/>
                      </a:lnTo>
                      <a:lnTo>
                        <a:pt x="541" y="208"/>
                      </a:lnTo>
                      <a:lnTo>
                        <a:pt x="574" y="186"/>
                      </a:lnTo>
                      <a:lnTo>
                        <a:pt x="608" y="164"/>
                      </a:lnTo>
                      <a:lnTo>
                        <a:pt x="641" y="143"/>
                      </a:lnTo>
                      <a:lnTo>
                        <a:pt x="675" y="122"/>
                      </a:lnTo>
                      <a:lnTo>
                        <a:pt x="708" y="100"/>
                      </a:lnTo>
                      <a:lnTo>
                        <a:pt x="741" y="78"/>
                      </a:lnTo>
                      <a:close/>
                    </a:path>
                  </a:pathLst>
                </a:custGeom>
                <a:solidFill>
                  <a:srgbClr val="66CC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199" name="Freeform 1615"/>
                <p:cNvSpPr>
                  <a:spLocks/>
                </p:cNvSpPr>
                <p:nvPr/>
              </p:nvSpPr>
              <p:spPr bwMode="auto">
                <a:xfrm>
                  <a:off x="1286" y="1832"/>
                  <a:ext cx="67" cy="13"/>
                </a:xfrm>
                <a:custGeom>
                  <a:avLst/>
                  <a:gdLst>
                    <a:gd name="T0" fmla="*/ 0 w 474"/>
                    <a:gd name="T1" fmla="*/ 13 h 91"/>
                    <a:gd name="T2" fmla="*/ 0 w 474"/>
                    <a:gd name="T3" fmla="*/ 13 h 91"/>
                    <a:gd name="T4" fmla="*/ 30 w 474"/>
                    <a:gd name="T5" fmla="*/ 15 h 91"/>
                    <a:gd name="T6" fmla="*/ 59 w 474"/>
                    <a:gd name="T7" fmla="*/ 17 h 91"/>
                    <a:gd name="T8" fmla="*/ 88 w 474"/>
                    <a:gd name="T9" fmla="*/ 20 h 91"/>
                    <a:gd name="T10" fmla="*/ 118 w 474"/>
                    <a:gd name="T11" fmla="*/ 24 h 91"/>
                    <a:gd name="T12" fmla="*/ 148 w 474"/>
                    <a:gd name="T13" fmla="*/ 28 h 91"/>
                    <a:gd name="T14" fmla="*/ 177 w 474"/>
                    <a:gd name="T15" fmla="*/ 33 h 91"/>
                    <a:gd name="T16" fmla="*/ 207 w 474"/>
                    <a:gd name="T17" fmla="*/ 39 h 91"/>
                    <a:gd name="T18" fmla="*/ 236 w 474"/>
                    <a:gd name="T19" fmla="*/ 44 h 91"/>
                    <a:gd name="T20" fmla="*/ 266 w 474"/>
                    <a:gd name="T21" fmla="*/ 50 h 91"/>
                    <a:gd name="T22" fmla="*/ 295 w 474"/>
                    <a:gd name="T23" fmla="*/ 56 h 91"/>
                    <a:gd name="T24" fmla="*/ 325 w 474"/>
                    <a:gd name="T25" fmla="*/ 62 h 91"/>
                    <a:gd name="T26" fmla="*/ 354 w 474"/>
                    <a:gd name="T27" fmla="*/ 69 h 91"/>
                    <a:gd name="T28" fmla="*/ 384 w 474"/>
                    <a:gd name="T29" fmla="*/ 74 h 91"/>
                    <a:gd name="T30" fmla="*/ 413 w 474"/>
                    <a:gd name="T31" fmla="*/ 80 h 91"/>
                    <a:gd name="T32" fmla="*/ 443 w 474"/>
                    <a:gd name="T33" fmla="*/ 85 h 91"/>
                    <a:gd name="T34" fmla="*/ 472 w 474"/>
                    <a:gd name="T35" fmla="*/ 91 h 91"/>
                    <a:gd name="T36" fmla="*/ 474 w 474"/>
                    <a:gd name="T37" fmla="*/ 78 h 91"/>
                    <a:gd name="T38" fmla="*/ 445 w 474"/>
                    <a:gd name="T39" fmla="*/ 73 h 91"/>
                    <a:gd name="T40" fmla="*/ 415 w 474"/>
                    <a:gd name="T41" fmla="*/ 68 h 91"/>
                    <a:gd name="T42" fmla="*/ 386 w 474"/>
                    <a:gd name="T43" fmla="*/ 61 h 91"/>
                    <a:gd name="T44" fmla="*/ 356 w 474"/>
                    <a:gd name="T45" fmla="*/ 56 h 91"/>
                    <a:gd name="T46" fmla="*/ 327 w 474"/>
                    <a:gd name="T47" fmla="*/ 50 h 91"/>
                    <a:gd name="T48" fmla="*/ 297 w 474"/>
                    <a:gd name="T49" fmla="*/ 44 h 91"/>
                    <a:gd name="T50" fmla="*/ 268 w 474"/>
                    <a:gd name="T51" fmla="*/ 38 h 91"/>
                    <a:gd name="T52" fmla="*/ 238 w 474"/>
                    <a:gd name="T53" fmla="*/ 31 h 91"/>
                    <a:gd name="T54" fmla="*/ 209 w 474"/>
                    <a:gd name="T55" fmla="*/ 26 h 91"/>
                    <a:gd name="T56" fmla="*/ 179 w 474"/>
                    <a:gd name="T57" fmla="*/ 21 h 91"/>
                    <a:gd name="T58" fmla="*/ 150 w 474"/>
                    <a:gd name="T59" fmla="*/ 16 h 91"/>
                    <a:gd name="T60" fmla="*/ 120 w 474"/>
                    <a:gd name="T61" fmla="*/ 12 h 91"/>
                    <a:gd name="T62" fmla="*/ 90 w 474"/>
                    <a:gd name="T63" fmla="*/ 7 h 91"/>
                    <a:gd name="T64" fmla="*/ 61 w 474"/>
                    <a:gd name="T65" fmla="*/ 4 h 91"/>
                    <a:gd name="T66" fmla="*/ 30 w 474"/>
                    <a:gd name="T67" fmla="*/ 2 h 91"/>
                    <a:gd name="T68" fmla="*/ 0 w 474"/>
                    <a:gd name="T69" fmla="*/ 0 h 91"/>
                    <a:gd name="T70" fmla="*/ 0 w 474"/>
                    <a:gd name="T71" fmla="*/ 0 h 91"/>
                    <a:gd name="T72" fmla="*/ 0 w 474"/>
                    <a:gd name="T73" fmla="*/ 13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74" h="91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30" y="15"/>
                      </a:lnTo>
                      <a:lnTo>
                        <a:pt x="59" y="17"/>
                      </a:lnTo>
                      <a:lnTo>
                        <a:pt x="88" y="20"/>
                      </a:lnTo>
                      <a:lnTo>
                        <a:pt x="118" y="24"/>
                      </a:lnTo>
                      <a:lnTo>
                        <a:pt x="148" y="28"/>
                      </a:lnTo>
                      <a:lnTo>
                        <a:pt x="177" y="33"/>
                      </a:lnTo>
                      <a:lnTo>
                        <a:pt x="207" y="39"/>
                      </a:lnTo>
                      <a:lnTo>
                        <a:pt x="236" y="44"/>
                      </a:lnTo>
                      <a:lnTo>
                        <a:pt x="266" y="50"/>
                      </a:lnTo>
                      <a:lnTo>
                        <a:pt x="295" y="56"/>
                      </a:lnTo>
                      <a:lnTo>
                        <a:pt x="325" y="62"/>
                      </a:lnTo>
                      <a:lnTo>
                        <a:pt x="354" y="69"/>
                      </a:lnTo>
                      <a:lnTo>
                        <a:pt x="384" y="74"/>
                      </a:lnTo>
                      <a:lnTo>
                        <a:pt x="413" y="80"/>
                      </a:lnTo>
                      <a:lnTo>
                        <a:pt x="443" y="85"/>
                      </a:lnTo>
                      <a:lnTo>
                        <a:pt x="472" y="91"/>
                      </a:lnTo>
                      <a:lnTo>
                        <a:pt x="474" y="78"/>
                      </a:lnTo>
                      <a:lnTo>
                        <a:pt x="445" y="73"/>
                      </a:lnTo>
                      <a:lnTo>
                        <a:pt x="415" y="68"/>
                      </a:lnTo>
                      <a:lnTo>
                        <a:pt x="386" y="61"/>
                      </a:lnTo>
                      <a:lnTo>
                        <a:pt x="356" y="56"/>
                      </a:lnTo>
                      <a:lnTo>
                        <a:pt x="327" y="50"/>
                      </a:lnTo>
                      <a:lnTo>
                        <a:pt x="297" y="44"/>
                      </a:lnTo>
                      <a:lnTo>
                        <a:pt x="268" y="38"/>
                      </a:lnTo>
                      <a:lnTo>
                        <a:pt x="238" y="31"/>
                      </a:lnTo>
                      <a:lnTo>
                        <a:pt x="209" y="26"/>
                      </a:lnTo>
                      <a:lnTo>
                        <a:pt x="179" y="21"/>
                      </a:lnTo>
                      <a:lnTo>
                        <a:pt x="150" y="16"/>
                      </a:lnTo>
                      <a:lnTo>
                        <a:pt x="120" y="12"/>
                      </a:lnTo>
                      <a:lnTo>
                        <a:pt x="90" y="7"/>
                      </a:lnTo>
                      <a:lnTo>
                        <a:pt x="61" y="4"/>
                      </a:lnTo>
                      <a:lnTo>
                        <a:pt x="30" y="2"/>
                      </a:lnTo>
                      <a:lnTo>
                        <a:pt x="0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00" name="Freeform 1616"/>
                <p:cNvSpPr>
                  <a:spLocks/>
                </p:cNvSpPr>
                <p:nvPr/>
              </p:nvSpPr>
              <p:spPr bwMode="auto">
                <a:xfrm>
                  <a:off x="1261" y="1832"/>
                  <a:ext cx="25" cy="9"/>
                </a:xfrm>
                <a:custGeom>
                  <a:avLst/>
                  <a:gdLst>
                    <a:gd name="T0" fmla="*/ 6 w 174"/>
                    <a:gd name="T1" fmla="*/ 64 h 64"/>
                    <a:gd name="T2" fmla="*/ 6 w 174"/>
                    <a:gd name="T3" fmla="*/ 64 h 64"/>
                    <a:gd name="T4" fmla="*/ 16 w 174"/>
                    <a:gd name="T5" fmla="*/ 57 h 64"/>
                    <a:gd name="T6" fmla="*/ 25 w 174"/>
                    <a:gd name="T7" fmla="*/ 51 h 64"/>
                    <a:gd name="T8" fmla="*/ 35 w 174"/>
                    <a:gd name="T9" fmla="*/ 46 h 64"/>
                    <a:gd name="T10" fmla="*/ 46 w 174"/>
                    <a:gd name="T11" fmla="*/ 41 h 64"/>
                    <a:gd name="T12" fmla="*/ 55 w 174"/>
                    <a:gd name="T13" fmla="*/ 36 h 64"/>
                    <a:gd name="T14" fmla="*/ 65 w 174"/>
                    <a:gd name="T15" fmla="*/ 32 h 64"/>
                    <a:gd name="T16" fmla="*/ 76 w 174"/>
                    <a:gd name="T17" fmla="*/ 28 h 64"/>
                    <a:gd name="T18" fmla="*/ 87 w 174"/>
                    <a:gd name="T19" fmla="*/ 25 h 64"/>
                    <a:gd name="T20" fmla="*/ 97 w 174"/>
                    <a:gd name="T21" fmla="*/ 22 h 64"/>
                    <a:gd name="T22" fmla="*/ 108 w 174"/>
                    <a:gd name="T23" fmla="*/ 19 h 64"/>
                    <a:gd name="T24" fmla="*/ 119 w 174"/>
                    <a:gd name="T25" fmla="*/ 17 h 64"/>
                    <a:gd name="T26" fmla="*/ 131 w 174"/>
                    <a:gd name="T27" fmla="*/ 15 h 64"/>
                    <a:gd name="T28" fmla="*/ 142 w 174"/>
                    <a:gd name="T29" fmla="*/ 14 h 64"/>
                    <a:gd name="T30" fmla="*/ 151 w 174"/>
                    <a:gd name="T31" fmla="*/ 13 h 64"/>
                    <a:gd name="T32" fmla="*/ 163 w 174"/>
                    <a:gd name="T33" fmla="*/ 13 h 64"/>
                    <a:gd name="T34" fmla="*/ 174 w 174"/>
                    <a:gd name="T35" fmla="*/ 13 h 64"/>
                    <a:gd name="T36" fmla="*/ 174 w 174"/>
                    <a:gd name="T37" fmla="*/ 0 h 64"/>
                    <a:gd name="T38" fmla="*/ 163 w 174"/>
                    <a:gd name="T39" fmla="*/ 0 h 64"/>
                    <a:gd name="T40" fmla="*/ 151 w 174"/>
                    <a:gd name="T41" fmla="*/ 0 h 64"/>
                    <a:gd name="T42" fmla="*/ 140 w 174"/>
                    <a:gd name="T43" fmla="*/ 1 h 64"/>
                    <a:gd name="T44" fmla="*/ 129 w 174"/>
                    <a:gd name="T45" fmla="*/ 2 h 64"/>
                    <a:gd name="T46" fmla="*/ 117 w 174"/>
                    <a:gd name="T47" fmla="*/ 4 h 64"/>
                    <a:gd name="T48" fmla="*/ 106 w 174"/>
                    <a:gd name="T49" fmla="*/ 6 h 64"/>
                    <a:gd name="T50" fmla="*/ 93 w 174"/>
                    <a:gd name="T51" fmla="*/ 10 h 64"/>
                    <a:gd name="T52" fmla="*/ 83 w 174"/>
                    <a:gd name="T53" fmla="*/ 13 h 64"/>
                    <a:gd name="T54" fmla="*/ 72 w 174"/>
                    <a:gd name="T55" fmla="*/ 16 h 64"/>
                    <a:gd name="T56" fmla="*/ 61 w 174"/>
                    <a:gd name="T57" fmla="*/ 20 h 64"/>
                    <a:gd name="T58" fmla="*/ 51 w 174"/>
                    <a:gd name="T59" fmla="*/ 25 h 64"/>
                    <a:gd name="T60" fmla="*/ 40 w 174"/>
                    <a:gd name="T61" fmla="*/ 30 h 64"/>
                    <a:gd name="T62" fmla="*/ 29 w 174"/>
                    <a:gd name="T63" fmla="*/ 36 h 64"/>
                    <a:gd name="T64" fmla="*/ 19 w 174"/>
                    <a:gd name="T65" fmla="*/ 41 h 64"/>
                    <a:gd name="T66" fmla="*/ 10 w 174"/>
                    <a:gd name="T67" fmla="*/ 47 h 64"/>
                    <a:gd name="T68" fmla="*/ 0 w 174"/>
                    <a:gd name="T69" fmla="*/ 53 h 64"/>
                    <a:gd name="T70" fmla="*/ 0 w 174"/>
                    <a:gd name="T71" fmla="*/ 53 h 64"/>
                    <a:gd name="T72" fmla="*/ 6 w 174"/>
                    <a:gd name="T73" fmla="*/ 6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74" h="64">
                      <a:moveTo>
                        <a:pt x="6" y="64"/>
                      </a:moveTo>
                      <a:lnTo>
                        <a:pt x="6" y="64"/>
                      </a:lnTo>
                      <a:lnTo>
                        <a:pt x="16" y="57"/>
                      </a:lnTo>
                      <a:lnTo>
                        <a:pt x="25" y="51"/>
                      </a:lnTo>
                      <a:lnTo>
                        <a:pt x="35" y="46"/>
                      </a:lnTo>
                      <a:lnTo>
                        <a:pt x="46" y="41"/>
                      </a:lnTo>
                      <a:lnTo>
                        <a:pt x="55" y="36"/>
                      </a:lnTo>
                      <a:lnTo>
                        <a:pt x="65" y="32"/>
                      </a:lnTo>
                      <a:lnTo>
                        <a:pt x="76" y="28"/>
                      </a:lnTo>
                      <a:lnTo>
                        <a:pt x="87" y="25"/>
                      </a:lnTo>
                      <a:lnTo>
                        <a:pt x="97" y="22"/>
                      </a:lnTo>
                      <a:lnTo>
                        <a:pt x="108" y="19"/>
                      </a:lnTo>
                      <a:lnTo>
                        <a:pt x="119" y="17"/>
                      </a:lnTo>
                      <a:lnTo>
                        <a:pt x="131" y="15"/>
                      </a:lnTo>
                      <a:lnTo>
                        <a:pt x="142" y="14"/>
                      </a:lnTo>
                      <a:lnTo>
                        <a:pt x="151" y="13"/>
                      </a:lnTo>
                      <a:lnTo>
                        <a:pt x="163" y="13"/>
                      </a:lnTo>
                      <a:lnTo>
                        <a:pt x="174" y="13"/>
                      </a:lnTo>
                      <a:lnTo>
                        <a:pt x="174" y="0"/>
                      </a:lnTo>
                      <a:lnTo>
                        <a:pt x="163" y="0"/>
                      </a:lnTo>
                      <a:lnTo>
                        <a:pt x="151" y="0"/>
                      </a:lnTo>
                      <a:lnTo>
                        <a:pt x="140" y="1"/>
                      </a:lnTo>
                      <a:lnTo>
                        <a:pt x="129" y="2"/>
                      </a:lnTo>
                      <a:lnTo>
                        <a:pt x="117" y="4"/>
                      </a:lnTo>
                      <a:lnTo>
                        <a:pt x="106" y="6"/>
                      </a:lnTo>
                      <a:lnTo>
                        <a:pt x="93" y="10"/>
                      </a:lnTo>
                      <a:lnTo>
                        <a:pt x="83" y="13"/>
                      </a:lnTo>
                      <a:lnTo>
                        <a:pt x="72" y="16"/>
                      </a:lnTo>
                      <a:lnTo>
                        <a:pt x="61" y="20"/>
                      </a:lnTo>
                      <a:lnTo>
                        <a:pt x="51" y="25"/>
                      </a:lnTo>
                      <a:lnTo>
                        <a:pt x="40" y="30"/>
                      </a:lnTo>
                      <a:lnTo>
                        <a:pt x="29" y="36"/>
                      </a:lnTo>
                      <a:lnTo>
                        <a:pt x="19" y="41"/>
                      </a:lnTo>
                      <a:lnTo>
                        <a:pt x="10" y="47"/>
                      </a:lnTo>
                      <a:lnTo>
                        <a:pt x="0" y="53"/>
                      </a:lnTo>
                      <a:lnTo>
                        <a:pt x="6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26" name="Group 1617"/>
              <p:cNvGrpSpPr>
                <a:grpSpLocks/>
              </p:cNvGrpSpPr>
              <p:nvPr/>
            </p:nvGrpSpPr>
            <p:grpSpPr bwMode="auto">
              <a:xfrm>
                <a:off x="305" y="1839"/>
                <a:ext cx="1193" cy="500"/>
                <a:chOff x="305" y="1839"/>
                <a:chExt cx="1193" cy="500"/>
              </a:xfrm>
            </p:grpSpPr>
            <p:sp>
              <p:nvSpPr>
                <p:cNvPr id="1605202" name="Freeform 1618"/>
                <p:cNvSpPr>
                  <a:spLocks/>
                </p:cNvSpPr>
                <p:nvPr/>
              </p:nvSpPr>
              <p:spPr bwMode="auto">
                <a:xfrm>
                  <a:off x="1246" y="1839"/>
                  <a:ext cx="16" cy="21"/>
                </a:xfrm>
                <a:custGeom>
                  <a:avLst/>
                  <a:gdLst>
                    <a:gd name="T0" fmla="*/ 14 w 106"/>
                    <a:gd name="T1" fmla="*/ 142 h 146"/>
                    <a:gd name="T2" fmla="*/ 14 w 106"/>
                    <a:gd name="T3" fmla="*/ 142 h 146"/>
                    <a:gd name="T4" fmla="*/ 12 w 106"/>
                    <a:gd name="T5" fmla="*/ 125 h 146"/>
                    <a:gd name="T6" fmla="*/ 16 w 106"/>
                    <a:gd name="T7" fmla="*/ 106 h 146"/>
                    <a:gd name="T8" fmla="*/ 25 w 106"/>
                    <a:gd name="T9" fmla="*/ 88 h 146"/>
                    <a:gd name="T10" fmla="*/ 38 w 106"/>
                    <a:gd name="T11" fmla="*/ 71 h 146"/>
                    <a:gd name="T12" fmla="*/ 54 w 106"/>
                    <a:gd name="T13" fmla="*/ 53 h 146"/>
                    <a:gd name="T14" fmla="*/ 71 w 106"/>
                    <a:gd name="T15" fmla="*/ 39 h 146"/>
                    <a:gd name="T16" fmla="*/ 90 w 106"/>
                    <a:gd name="T17" fmla="*/ 24 h 146"/>
                    <a:gd name="T18" fmla="*/ 106 w 106"/>
                    <a:gd name="T19" fmla="*/ 11 h 146"/>
                    <a:gd name="T20" fmla="*/ 100 w 106"/>
                    <a:gd name="T21" fmla="*/ 0 h 146"/>
                    <a:gd name="T22" fmla="*/ 82 w 106"/>
                    <a:gd name="T23" fmla="*/ 14 h 146"/>
                    <a:gd name="T24" fmla="*/ 63 w 106"/>
                    <a:gd name="T25" fmla="*/ 28 h 146"/>
                    <a:gd name="T26" fmla="*/ 45 w 106"/>
                    <a:gd name="T27" fmla="*/ 45 h 146"/>
                    <a:gd name="T28" fmla="*/ 28 w 106"/>
                    <a:gd name="T29" fmla="*/ 62 h 146"/>
                    <a:gd name="T30" fmla="*/ 14 w 106"/>
                    <a:gd name="T31" fmla="*/ 82 h 146"/>
                    <a:gd name="T32" fmla="*/ 4 w 106"/>
                    <a:gd name="T33" fmla="*/ 102 h 146"/>
                    <a:gd name="T34" fmla="*/ 0 w 106"/>
                    <a:gd name="T35" fmla="*/ 125 h 146"/>
                    <a:gd name="T36" fmla="*/ 2 w 106"/>
                    <a:gd name="T37" fmla="*/ 146 h 146"/>
                    <a:gd name="T38" fmla="*/ 2 w 106"/>
                    <a:gd name="T39" fmla="*/ 146 h 146"/>
                    <a:gd name="T40" fmla="*/ 14 w 106"/>
                    <a:gd name="T41" fmla="*/ 142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6" h="146">
                      <a:moveTo>
                        <a:pt x="14" y="142"/>
                      </a:moveTo>
                      <a:lnTo>
                        <a:pt x="14" y="142"/>
                      </a:lnTo>
                      <a:lnTo>
                        <a:pt x="12" y="125"/>
                      </a:lnTo>
                      <a:lnTo>
                        <a:pt x="16" y="106"/>
                      </a:lnTo>
                      <a:lnTo>
                        <a:pt x="25" y="88"/>
                      </a:lnTo>
                      <a:lnTo>
                        <a:pt x="38" y="71"/>
                      </a:lnTo>
                      <a:lnTo>
                        <a:pt x="54" y="53"/>
                      </a:lnTo>
                      <a:lnTo>
                        <a:pt x="71" y="39"/>
                      </a:lnTo>
                      <a:lnTo>
                        <a:pt x="90" y="24"/>
                      </a:lnTo>
                      <a:lnTo>
                        <a:pt x="106" y="11"/>
                      </a:lnTo>
                      <a:lnTo>
                        <a:pt x="100" y="0"/>
                      </a:lnTo>
                      <a:lnTo>
                        <a:pt x="82" y="14"/>
                      </a:lnTo>
                      <a:lnTo>
                        <a:pt x="63" y="28"/>
                      </a:lnTo>
                      <a:lnTo>
                        <a:pt x="45" y="45"/>
                      </a:lnTo>
                      <a:lnTo>
                        <a:pt x="28" y="62"/>
                      </a:lnTo>
                      <a:lnTo>
                        <a:pt x="14" y="82"/>
                      </a:lnTo>
                      <a:lnTo>
                        <a:pt x="4" y="102"/>
                      </a:lnTo>
                      <a:lnTo>
                        <a:pt x="0" y="125"/>
                      </a:lnTo>
                      <a:lnTo>
                        <a:pt x="2" y="146"/>
                      </a:lnTo>
                      <a:lnTo>
                        <a:pt x="14" y="1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03" name="Freeform 1619"/>
                <p:cNvSpPr>
                  <a:spLocks/>
                </p:cNvSpPr>
                <p:nvPr/>
              </p:nvSpPr>
              <p:spPr bwMode="auto">
                <a:xfrm>
                  <a:off x="1247" y="1860"/>
                  <a:ext cx="31" cy="34"/>
                </a:xfrm>
                <a:custGeom>
                  <a:avLst/>
                  <a:gdLst>
                    <a:gd name="T0" fmla="*/ 209 w 218"/>
                    <a:gd name="T1" fmla="*/ 231 h 242"/>
                    <a:gd name="T2" fmla="*/ 217 w 218"/>
                    <a:gd name="T3" fmla="*/ 232 h 242"/>
                    <a:gd name="T4" fmla="*/ 203 w 218"/>
                    <a:gd name="T5" fmla="*/ 217 h 242"/>
                    <a:gd name="T6" fmla="*/ 189 w 218"/>
                    <a:gd name="T7" fmla="*/ 204 h 242"/>
                    <a:gd name="T8" fmla="*/ 175 w 218"/>
                    <a:gd name="T9" fmla="*/ 190 h 242"/>
                    <a:gd name="T10" fmla="*/ 159 w 218"/>
                    <a:gd name="T11" fmla="*/ 176 h 242"/>
                    <a:gd name="T12" fmla="*/ 144 w 218"/>
                    <a:gd name="T13" fmla="*/ 163 h 242"/>
                    <a:gd name="T14" fmla="*/ 129 w 218"/>
                    <a:gd name="T15" fmla="*/ 150 h 242"/>
                    <a:gd name="T16" fmla="*/ 114 w 218"/>
                    <a:gd name="T17" fmla="*/ 136 h 242"/>
                    <a:gd name="T18" fmla="*/ 99 w 218"/>
                    <a:gd name="T19" fmla="*/ 123 h 242"/>
                    <a:gd name="T20" fmla="*/ 85 w 218"/>
                    <a:gd name="T21" fmla="*/ 109 h 242"/>
                    <a:gd name="T22" fmla="*/ 70 w 218"/>
                    <a:gd name="T23" fmla="*/ 96 h 242"/>
                    <a:gd name="T24" fmla="*/ 59 w 218"/>
                    <a:gd name="T25" fmla="*/ 81 h 242"/>
                    <a:gd name="T26" fmla="*/ 46 w 218"/>
                    <a:gd name="T27" fmla="*/ 66 h 242"/>
                    <a:gd name="T28" fmla="*/ 35 w 218"/>
                    <a:gd name="T29" fmla="*/ 51 h 242"/>
                    <a:gd name="T30" fmla="*/ 26 w 218"/>
                    <a:gd name="T31" fmla="*/ 35 h 242"/>
                    <a:gd name="T32" fmla="*/ 19 w 218"/>
                    <a:gd name="T33" fmla="*/ 19 h 242"/>
                    <a:gd name="T34" fmla="*/ 12 w 218"/>
                    <a:gd name="T35" fmla="*/ 0 h 242"/>
                    <a:gd name="T36" fmla="*/ 0 w 218"/>
                    <a:gd name="T37" fmla="*/ 4 h 242"/>
                    <a:gd name="T38" fmla="*/ 6 w 218"/>
                    <a:gd name="T39" fmla="*/ 23 h 242"/>
                    <a:gd name="T40" fmla="*/ 15 w 218"/>
                    <a:gd name="T41" fmla="*/ 41 h 242"/>
                    <a:gd name="T42" fmla="*/ 25 w 218"/>
                    <a:gd name="T43" fmla="*/ 57 h 242"/>
                    <a:gd name="T44" fmla="*/ 36 w 218"/>
                    <a:gd name="T45" fmla="*/ 74 h 242"/>
                    <a:gd name="T46" fmla="*/ 49 w 218"/>
                    <a:gd name="T47" fmla="*/ 90 h 242"/>
                    <a:gd name="T48" fmla="*/ 62 w 218"/>
                    <a:gd name="T49" fmla="*/ 104 h 242"/>
                    <a:gd name="T50" fmla="*/ 76 w 218"/>
                    <a:gd name="T51" fmla="*/ 118 h 242"/>
                    <a:gd name="T52" fmla="*/ 91 w 218"/>
                    <a:gd name="T53" fmla="*/ 131 h 242"/>
                    <a:gd name="T54" fmla="*/ 105 w 218"/>
                    <a:gd name="T55" fmla="*/ 145 h 242"/>
                    <a:gd name="T56" fmla="*/ 121 w 218"/>
                    <a:gd name="T57" fmla="*/ 158 h 242"/>
                    <a:gd name="T58" fmla="*/ 135 w 218"/>
                    <a:gd name="T59" fmla="*/ 172 h 242"/>
                    <a:gd name="T60" fmla="*/ 151 w 218"/>
                    <a:gd name="T61" fmla="*/ 186 h 242"/>
                    <a:gd name="T62" fmla="*/ 167 w 218"/>
                    <a:gd name="T63" fmla="*/ 199 h 242"/>
                    <a:gd name="T64" fmla="*/ 181 w 218"/>
                    <a:gd name="T65" fmla="*/ 212 h 242"/>
                    <a:gd name="T66" fmla="*/ 194 w 218"/>
                    <a:gd name="T67" fmla="*/ 225 h 242"/>
                    <a:gd name="T68" fmla="*/ 207 w 218"/>
                    <a:gd name="T69" fmla="*/ 240 h 242"/>
                    <a:gd name="T70" fmla="*/ 215 w 218"/>
                    <a:gd name="T71" fmla="*/ 241 h 242"/>
                    <a:gd name="T72" fmla="*/ 207 w 218"/>
                    <a:gd name="T73" fmla="*/ 240 h 242"/>
                    <a:gd name="T74" fmla="*/ 211 w 218"/>
                    <a:gd name="T75" fmla="*/ 242 h 242"/>
                    <a:gd name="T76" fmla="*/ 216 w 218"/>
                    <a:gd name="T77" fmla="*/ 240 h 242"/>
                    <a:gd name="T78" fmla="*/ 218 w 218"/>
                    <a:gd name="T79" fmla="*/ 237 h 242"/>
                    <a:gd name="T80" fmla="*/ 217 w 218"/>
                    <a:gd name="T81" fmla="*/ 232 h 242"/>
                    <a:gd name="T82" fmla="*/ 209 w 218"/>
                    <a:gd name="T83" fmla="*/ 231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18" h="242">
                      <a:moveTo>
                        <a:pt x="209" y="231"/>
                      </a:moveTo>
                      <a:lnTo>
                        <a:pt x="217" y="232"/>
                      </a:lnTo>
                      <a:lnTo>
                        <a:pt x="203" y="217"/>
                      </a:lnTo>
                      <a:lnTo>
                        <a:pt x="189" y="204"/>
                      </a:lnTo>
                      <a:lnTo>
                        <a:pt x="175" y="190"/>
                      </a:lnTo>
                      <a:lnTo>
                        <a:pt x="159" y="176"/>
                      </a:lnTo>
                      <a:lnTo>
                        <a:pt x="144" y="163"/>
                      </a:lnTo>
                      <a:lnTo>
                        <a:pt x="129" y="150"/>
                      </a:lnTo>
                      <a:lnTo>
                        <a:pt x="114" y="136"/>
                      </a:lnTo>
                      <a:lnTo>
                        <a:pt x="99" y="123"/>
                      </a:lnTo>
                      <a:lnTo>
                        <a:pt x="85" y="109"/>
                      </a:lnTo>
                      <a:lnTo>
                        <a:pt x="70" y="96"/>
                      </a:lnTo>
                      <a:lnTo>
                        <a:pt x="59" y="81"/>
                      </a:lnTo>
                      <a:lnTo>
                        <a:pt x="46" y="66"/>
                      </a:lnTo>
                      <a:lnTo>
                        <a:pt x="35" y="51"/>
                      </a:lnTo>
                      <a:lnTo>
                        <a:pt x="26" y="35"/>
                      </a:lnTo>
                      <a:lnTo>
                        <a:pt x="19" y="19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6" y="23"/>
                      </a:lnTo>
                      <a:lnTo>
                        <a:pt x="15" y="41"/>
                      </a:lnTo>
                      <a:lnTo>
                        <a:pt x="25" y="57"/>
                      </a:lnTo>
                      <a:lnTo>
                        <a:pt x="36" y="74"/>
                      </a:lnTo>
                      <a:lnTo>
                        <a:pt x="49" y="90"/>
                      </a:lnTo>
                      <a:lnTo>
                        <a:pt x="62" y="104"/>
                      </a:lnTo>
                      <a:lnTo>
                        <a:pt x="76" y="118"/>
                      </a:lnTo>
                      <a:lnTo>
                        <a:pt x="91" y="131"/>
                      </a:lnTo>
                      <a:lnTo>
                        <a:pt x="105" y="145"/>
                      </a:lnTo>
                      <a:lnTo>
                        <a:pt x="121" y="158"/>
                      </a:lnTo>
                      <a:lnTo>
                        <a:pt x="135" y="172"/>
                      </a:lnTo>
                      <a:lnTo>
                        <a:pt x="151" y="186"/>
                      </a:lnTo>
                      <a:lnTo>
                        <a:pt x="167" y="199"/>
                      </a:lnTo>
                      <a:lnTo>
                        <a:pt x="181" y="212"/>
                      </a:lnTo>
                      <a:lnTo>
                        <a:pt x="194" y="225"/>
                      </a:lnTo>
                      <a:lnTo>
                        <a:pt x="207" y="240"/>
                      </a:lnTo>
                      <a:lnTo>
                        <a:pt x="215" y="241"/>
                      </a:lnTo>
                      <a:lnTo>
                        <a:pt x="207" y="240"/>
                      </a:lnTo>
                      <a:lnTo>
                        <a:pt x="211" y="242"/>
                      </a:lnTo>
                      <a:lnTo>
                        <a:pt x="216" y="240"/>
                      </a:lnTo>
                      <a:lnTo>
                        <a:pt x="218" y="237"/>
                      </a:lnTo>
                      <a:lnTo>
                        <a:pt x="217" y="232"/>
                      </a:lnTo>
                      <a:lnTo>
                        <a:pt x="209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04" name="Freeform 1620"/>
                <p:cNvSpPr>
                  <a:spLocks/>
                </p:cNvSpPr>
                <p:nvPr/>
              </p:nvSpPr>
              <p:spPr bwMode="auto">
                <a:xfrm>
                  <a:off x="1277" y="1843"/>
                  <a:ext cx="77" cy="51"/>
                </a:xfrm>
                <a:custGeom>
                  <a:avLst/>
                  <a:gdLst>
                    <a:gd name="T0" fmla="*/ 535 w 541"/>
                    <a:gd name="T1" fmla="*/ 13 h 358"/>
                    <a:gd name="T2" fmla="*/ 533 w 541"/>
                    <a:gd name="T3" fmla="*/ 1 h 358"/>
                    <a:gd name="T4" fmla="*/ 500 w 541"/>
                    <a:gd name="T5" fmla="*/ 23 h 358"/>
                    <a:gd name="T6" fmla="*/ 467 w 541"/>
                    <a:gd name="T7" fmla="*/ 45 h 358"/>
                    <a:gd name="T8" fmla="*/ 433 w 541"/>
                    <a:gd name="T9" fmla="*/ 65 h 358"/>
                    <a:gd name="T10" fmla="*/ 399 w 541"/>
                    <a:gd name="T11" fmla="*/ 87 h 358"/>
                    <a:gd name="T12" fmla="*/ 366 w 541"/>
                    <a:gd name="T13" fmla="*/ 109 h 358"/>
                    <a:gd name="T14" fmla="*/ 333 w 541"/>
                    <a:gd name="T15" fmla="*/ 131 h 358"/>
                    <a:gd name="T16" fmla="*/ 300 w 541"/>
                    <a:gd name="T17" fmla="*/ 153 h 358"/>
                    <a:gd name="T18" fmla="*/ 267 w 541"/>
                    <a:gd name="T19" fmla="*/ 174 h 358"/>
                    <a:gd name="T20" fmla="*/ 233 w 541"/>
                    <a:gd name="T21" fmla="*/ 195 h 358"/>
                    <a:gd name="T22" fmla="*/ 200 w 541"/>
                    <a:gd name="T23" fmla="*/ 217 h 358"/>
                    <a:gd name="T24" fmla="*/ 167 w 541"/>
                    <a:gd name="T25" fmla="*/ 239 h 358"/>
                    <a:gd name="T26" fmla="*/ 133 w 541"/>
                    <a:gd name="T27" fmla="*/ 261 h 358"/>
                    <a:gd name="T28" fmla="*/ 100 w 541"/>
                    <a:gd name="T29" fmla="*/ 282 h 358"/>
                    <a:gd name="T30" fmla="*/ 66 w 541"/>
                    <a:gd name="T31" fmla="*/ 304 h 358"/>
                    <a:gd name="T32" fmla="*/ 33 w 541"/>
                    <a:gd name="T33" fmla="*/ 326 h 358"/>
                    <a:gd name="T34" fmla="*/ 0 w 541"/>
                    <a:gd name="T35" fmla="*/ 348 h 358"/>
                    <a:gd name="T36" fmla="*/ 6 w 541"/>
                    <a:gd name="T37" fmla="*/ 358 h 358"/>
                    <a:gd name="T38" fmla="*/ 39 w 541"/>
                    <a:gd name="T39" fmla="*/ 336 h 358"/>
                    <a:gd name="T40" fmla="*/ 72 w 541"/>
                    <a:gd name="T41" fmla="*/ 314 h 358"/>
                    <a:gd name="T42" fmla="*/ 107 w 541"/>
                    <a:gd name="T43" fmla="*/ 293 h 358"/>
                    <a:gd name="T44" fmla="*/ 140 w 541"/>
                    <a:gd name="T45" fmla="*/ 271 h 358"/>
                    <a:gd name="T46" fmla="*/ 173 w 541"/>
                    <a:gd name="T47" fmla="*/ 249 h 358"/>
                    <a:gd name="T48" fmla="*/ 206 w 541"/>
                    <a:gd name="T49" fmla="*/ 227 h 358"/>
                    <a:gd name="T50" fmla="*/ 239 w 541"/>
                    <a:gd name="T51" fmla="*/ 206 h 358"/>
                    <a:gd name="T52" fmla="*/ 273 w 541"/>
                    <a:gd name="T53" fmla="*/ 185 h 358"/>
                    <a:gd name="T54" fmla="*/ 306 w 541"/>
                    <a:gd name="T55" fmla="*/ 163 h 358"/>
                    <a:gd name="T56" fmla="*/ 339 w 541"/>
                    <a:gd name="T57" fmla="*/ 141 h 358"/>
                    <a:gd name="T58" fmla="*/ 373 w 541"/>
                    <a:gd name="T59" fmla="*/ 119 h 358"/>
                    <a:gd name="T60" fmla="*/ 406 w 541"/>
                    <a:gd name="T61" fmla="*/ 98 h 358"/>
                    <a:gd name="T62" fmla="*/ 439 w 541"/>
                    <a:gd name="T63" fmla="*/ 76 h 358"/>
                    <a:gd name="T64" fmla="*/ 473 w 541"/>
                    <a:gd name="T65" fmla="*/ 55 h 358"/>
                    <a:gd name="T66" fmla="*/ 506 w 541"/>
                    <a:gd name="T67" fmla="*/ 33 h 358"/>
                    <a:gd name="T68" fmla="*/ 539 w 541"/>
                    <a:gd name="T69" fmla="*/ 11 h 358"/>
                    <a:gd name="T70" fmla="*/ 537 w 541"/>
                    <a:gd name="T71" fmla="*/ 0 h 358"/>
                    <a:gd name="T72" fmla="*/ 539 w 541"/>
                    <a:gd name="T73" fmla="*/ 11 h 358"/>
                    <a:gd name="T74" fmla="*/ 541 w 541"/>
                    <a:gd name="T75" fmla="*/ 7 h 358"/>
                    <a:gd name="T76" fmla="*/ 541 w 541"/>
                    <a:gd name="T77" fmla="*/ 3 h 358"/>
                    <a:gd name="T78" fmla="*/ 537 w 541"/>
                    <a:gd name="T79" fmla="*/ 0 h 358"/>
                    <a:gd name="T80" fmla="*/ 533 w 541"/>
                    <a:gd name="T81" fmla="*/ 1 h 358"/>
                    <a:gd name="T82" fmla="*/ 535 w 541"/>
                    <a:gd name="T83" fmla="*/ 13 h 3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41" h="358">
                      <a:moveTo>
                        <a:pt x="535" y="13"/>
                      </a:moveTo>
                      <a:lnTo>
                        <a:pt x="533" y="1"/>
                      </a:lnTo>
                      <a:lnTo>
                        <a:pt x="500" y="23"/>
                      </a:lnTo>
                      <a:lnTo>
                        <a:pt x="467" y="45"/>
                      </a:lnTo>
                      <a:lnTo>
                        <a:pt x="433" y="65"/>
                      </a:lnTo>
                      <a:lnTo>
                        <a:pt x="399" y="87"/>
                      </a:lnTo>
                      <a:lnTo>
                        <a:pt x="366" y="109"/>
                      </a:lnTo>
                      <a:lnTo>
                        <a:pt x="333" y="131"/>
                      </a:lnTo>
                      <a:lnTo>
                        <a:pt x="300" y="153"/>
                      </a:lnTo>
                      <a:lnTo>
                        <a:pt x="267" y="174"/>
                      </a:lnTo>
                      <a:lnTo>
                        <a:pt x="233" y="195"/>
                      </a:lnTo>
                      <a:lnTo>
                        <a:pt x="200" y="217"/>
                      </a:lnTo>
                      <a:lnTo>
                        <a:pt x="167" y="239"/>
                      </a:lnTo>
                      <a:lnTo>
                        <a:pt x="133" y="261"/>
                      </a:lnTo>
                      <a:lnTo>
                        <a:pt x="100" y="282"/>
                      </a:lnTo>
                      <a:lnTo>
                        <a:pt x="66" y="304"/>
                      </a:lnTo>
                      <a:lnTo>
                        <a:pt x="33" y="326"/>
                      </a:lnTo>
                      <a:lnTo>
                        <a:pt x="0" y="348"/>
                      </a:lnTo>
                      <a:lnTo>
                        <a:pt x="6" y="358"/>
                      </a:lnTo>
                      <a:lnTo>
                        <a:pt x="39" y="336"/>
                      </a:lnTo>
                      <a:lnTo>
                        <a:pt x="72" y="314"/>
                      </a:lnTo>
                      <a:lnTo>
                        <a:pt x="107" y="293"/>
                      </a:lnTo>
                      <a:lnTo>
                        <a:pt x="140" y="271"/>
                      </a:lnTo>
                      <a:lnTo>
                        <a:pt x="173" y="249"/>
                      </a:lnTo>
                      <a:lnTo>
                        <a:pt x="206" y="227"/>
                      </a:lnTo>
                      <a:lnTo>
                        <a:pt x="239" y="206"/>
                      </a:lnTo>
                      <a:lnTo>
                        <a:pt x="273" y="185"/>
                      </a:lnTo>
                      <a:lnTo>
                        <a:pt x="306" y="163"/>
                      </a:lnTo>
                      <a:lnTo>
                        <a:pt x="339" y="141"/>
                      </a:lnTo>
                      <a:lnTo>
                        <a:pt x="373" y="119"/>
                      </a:lnTo>
                      <a:lnTo>
                        <a:pt x="406" y="98"/>
                      </a:lnTo>
                      <a:lnTo>
                        <a:pt x="439" y="76"/>
                      </a:lnTo>
                      <a:lnTo>
                        <a:pt x="473" y="55"/>
                      </a:lnTo>
                      <a:lnTo>
                        <a:pt x="506" y="33"/>
                      </a:lnTo>
                      <a:lnTo>
                        <a:pt x="539" y="11"/>
                      </a:lnTo>
                      <a:lnTo>
                        <a:pt x="537" y="0"/>
                      </a:lnTo>
                      <a:lnTo>
                        <a:pt x="539" y="11"/>
                      </a:lnTo>
                      <a:lnTo>
                        <a:pt x="541" y="7"/>
                      </a:lnTo>
                      <a:lnTo>
                        <a:pt x="541" y="3"/>
                      </a:lnTo>
                      <a:lnTo>
                        <a:pt x="537" y="0"/>
                      </a:lnTo>
                      <a:lnTo>
                        <a:pt x="533" y="1"/>
                      </a:lnTo>
                      <a:lnTo>
                        <a:pt x="535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05" name="Freeform 1621"/>
                <p:cNvSpPr>
                  <a:spLocks/>
                </p:cNvSpPr>
                <p:nvPr/>
              </p:nvSpPr>
              <p:spPr bwMode="auto">
                <a:xfrm>
                  <a:off x="1257" y="1851"/>
                  <a:ext cx="40" cy="30"/>
                </a:xfrm>
                <a:custGeom>
                  <a:avLst/>
                  <a:gdLst>
                    <a:gd name="T0" fmla="*/ 274 w 282"/>
                    <a:gd name="T1" fmla="*/ 146 h 214"/>
                    <a:gd name="T2" fmla="*/ 257 w 282"/>
                    <a:gd name="T3" fmla="*/ 138 h 214"/>
                    <a:gd name="T4" fmla="*/ 240 w 282"/>
                    <a:gd name="T5" fmla="*/ 130 h 214"/>
                    <a:gd name="T6" fmla="*/ 224 w 282"/>
                    <a:gd name="T7" fmla="*/ 120 h 214"/>
                    <a:gd name="T8" fmla="*/ 207 w 282"/>
                    <a:gd name="T9" fmla="*/ 105 h 214"/>
                    <a:gd name="T10" fmla="*/ 200 w 282"/>
                    <a:gd name="T11" fmla="*/ 82 h 214"/>
                    <a:gd name="T12" fmla="*/ 203 w 282"/>
                    <a:gd name="T13" fmla="*/ 60 h 214"/>
                    <a:gd name="T14" fmla="*/ 212 w 282"/>
                    <a:gd name="T15" fmla="*/ 39 h 214"/>
                    <a:gd name="T16" fmla="*/ 209 w 282"/>
                    <a:gd name="T17" fmla="*/ 38 h 214"/>
                    <a:gd name="T18" fmla="*/ 196 w 282"/>
                    <a:gd name="T19" fmla="*/ 57 h 214"/>
                    <a:gd name="T20" fmla="*/ 188 w 282"/>
                    <a:gd name="T21" fmla="*/ 78 h 214"/>
                    <a:gd name="T22" fmla="*/ 187 w 282"/>
                    <a:gd name="T23" fmla="*/ 100 h 214"/>
                    <a:gd name="T24" fmla="*/ 183 w 282"/>
                    <a:gd name="T25" fmla="*/ 109 h 214"/>
                    <a:gd name="T26" fmla="*/ 169 w 282"/>
                    <a:gd name="T27" fmla="*/ 105 h 214"/>
                    <a:gd name="T28" fmla="*/ 156 w 282"/>
                    <a:gd name="T29" fmla="*/ 102 h 214"/>
                    <a:gd name="T30" fmla="*/ 141 w 282"/>
                    <a:gd name="T31" fmla="*/ 98 h 214"/>
                    <a:gd name="T32" fmla="*/ 124 w 282"/>
                    <a:gd name="T33" fmla="*/ 87 h 214"/>
                    <a:gd name="T34" fmla="*/ 108 w 282"/>
                    <a:gd name="T35" fmla="*/ 66 h 214"/>
                    <a:gd name="T36" fmla="*/ 93 w 282"/>
                    <a:gd name="T37" fmla="*/ 43 h 214"/>
                    <a:gd name="T38" fmla="*/ 80 w 282"/>
                    <a:gd name="T39" fmla="*/ 15 h 214"/>
                    <a:gd name="T40" fmla="*/ 76 w 282"/>
                    <a:gd name="T41" fmla="*/ 14 h 214"/>
                    <a:gd name="T42" fmla="*/ 82 w 282"/>
                    <a:gd name="T43" fmla="*/ 43 h 214"/>
                    <a:gd name="T44" fmla="*/ 90 w 282"/>
                    <a:gd name="T45" fmla="*/ 72 h 214"/>
                    <a:gd name="T46" fmla="*/ 103 w 282"/>
                    <a:gd name="T47" fmla="*/ 100 h 214"/>
                    <a:gd name="T48" fmla="*/ 93 w 282"/>
                    <a:gd name="T49" fmla="*/ 113 h 214"/>
                    <a:gd name="T50" fmla="*/ 60 w 282"/>
                    <a:gd name="T51" fmla="*/ 106 h 214"/>
                    <a:gd name="T52" fmla="*/ 33 w 282"/>
                    <a:gd name="T53" fmla="*/ 88 h 214"/>
                    <a:gd name="T54" fmla="*/ 11 w 282"/>
                    <a:gd name="T55" fmla="*/ 65 h 214"/>
                    <a:gd name="T56" fmla="*/ 4 w 282"/>
                    <a:gd name="T57" fmla="*/ 65 h 214"/>
                    <a:gd name="T58" fmla="*/ 22 w 282"/>
                    <a:gd name="T59" fmla="*/ 90 h 214"/>
                    <a:gd name="T60" fmla="*/ 51 w 282"/>
                    <a:gd name="T61" fmla="*/ 112 h 214"/>
                    <a:gd name="T62" fmla="*/ 85 w 282"/>
                    <a:gd name="T63" fmla="*/ 125 h 214"/>
                    <a:gd name="T64" fmla="*/ 91 w 282"/>
                    <a:gd name="T65" fmla="*/ 128 h 214"/>
                    <a:gd name="T66" fmla="*/ 70 w 282"/>
                    <a:gd name="T67" fmla="*/ 131 h 214"/>
                    <a:gd name="T68" fmla="*/ 50 w 282"/>
                    <a:gd name="T69" fmla="*/ 137 h 214"/>
                    <a:gd name="T70" fmla="*/ 31 w 282"/>
                    <a:gd name="T71" fmla="*/ 145 h 214"/>
                    <a:gd name="T72" fmla="*/ 32 w 282"/>
                    <a:gd name="T73" fmla="*/ 147 h 214"/>
                    <a:gd name="T74" fmla="*/ 52 w 282"/>
                    <a:gd name="T75" fmla="*/ 143 h 214"/>
                    <a:gd name="T76" fmla="*/ 73 w 282"/>
                    <a:gd name="T77" fmla="*/ 142 h 214"/>
                    <a:gd name="T78" fmla="*/ 97 w 282"/>
                    <a:gd name="T79" fmla="*/ 143 h 214"/>
                    <a:gd name="T80" fmla="*/ 129 w 282"/>
                    <a:gd name="T81" fmla="*/ 149 h 214"/>
                    <a:gd name="T82" fmla="*/ 161 w 282"/>
                    <a:gd name="T83" fmla="*/ 164 h 214"/>
                    <a:gd name="T84" fmla="*/ 186 w 282"/>
                    <a:gd name="T85" fmla="*/ 183 h 214"/>
                    <a:gd name="T86" fmla="*/ 204 w 282"/>
                    <a:gd name="T87" fmla="*/ 203 h 214"/>
                    <a:gd name="T88" fmla="*/ 221 w 282"/>
                    <a:gd name="T89" fmla="*/ 206 h 214"/>
                    <a:gd name="T90" fmla="*/ 238 w 282"/>
                    <a:gd name="T91" fmla="*/ 190 h 214"/>
                    <a:gd name="T92" fmla="*/ 255 w 282"/>
                    <a:gd name="T93" fmla="*/ 174 h 214"/>
                    <a:gd name="T94" fmla="*/ 272 w 282"/>
                    <a:gd name="T95" fmla="*/ 159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82" h="214">
                      <a:moveTo>
                        <a:pt x="282" y="151"/>
                      </a:moveTo>
                      <a:lnTo>
                        <a:pt x="274" y="146"/>
                      </a:lnTo>
                      <a:lnTo>
                        <a:pt x="265" y="142"/>
                      </a:lnTo>
                      <a:lnTo>
                        <a:pt x="257" y="138"/>
                      </a:lnTo>
                      <a:lnTo>
                        <a:pt x="249" y="134"/>
                      </a:lnTo>
                      <a:lnTo>
                        <a:pt x="240" y="130"/>
                      </a:lnTo>
                      <a:lnTo>
                        <a:pt x="232" y="125"/>
                      </a:lnTo>
                      <a:lnTo>
                        <a:pt x="224" y="120"/>
                      </a:lnTo>
                      <a:lnTo>
                        <a:pt x="216" y="116"/>
                      </a:lnTo>
                      <a:lnTo>
                        <a:pt x="207" y="105"/>
                      </a:lnTo>
                      <a:lnTo>
                        <a:pt x="202" y="93"/>
                      </a:lnTo>
                      <a:lnTo>
                        <a:pt x="200" y="82"/>
                      </a:lnTo>
                      <a:lnTo>
                        <a:pt x="201" y="72"/>
                      </a:lnTo>
                      <a:lnTo>
                        <a:pt x="203" y="60"/>
                      </a:lnTo>
                      <a:lnTo>
                        <a:pt x="207" y="50"/>
                      </a:lnTo>
                      <a:lnTo>
                        <a:pt x="212" y="39"/>
                      </a:lnTo>
                      <a:lnTo>
                        <a:pt x="218" y="30"/>
                      </a:lnTo>
                      <a:lnTo>
                        <a:pt x="209" y="38"/>
                      </a:lnTo>
                      <a:lnTo>
                        <a:pt x="202" y="48"/>
                      </a:lnTo>
                      <a:lnTo>
                        <a:pt x="196" y="57"/>
                      </a:lnTo>
                      <a:lnTo>
                        <a:pt x="191" y="68"/>
                      </a:lnTo>
                      <a:lnTo>
                        <a:pt x="188" y="78"/>
                      </a:lnTo>
                      <a:lnTo>
                        <a:pt x="186" y="88"/>
                      </a:lnTo>
                      <a:lnTo>
                        <a:pt x="187" y="100"/>
                      </a:lnTo>
                      <a:lnTo>
                        <a:pt x="190" y="111"/>
                      </a:lnTo>
                      <a:lnTo>
                        <a:pt x="183" y="109"/>
                      </a:lnTo>
                      <a:lnTo>
                        <a:pt x="176" y="107"/>
                      </a:lnTo>
                      <a:lnTo>
                        <a:pt x="169" y="105"/>
                      </a:lnTo>
                      <a:lnTo>
                        <a:pt x="162" y="103"/>
                      </a:lnTo>
                      <a:lnTo>
                        <a:pt x="156" y="102"/>
                      </a:lnTo>
                      <a:lnTo>
                        <a:pt x="148" y="100"/>
                      </a:lnTo>
                      <a:lnTo>
                        <a:pt x="141" y="98"/>
                      </a:lnTo>
                      <a:lnTo>
                        <a:pt x="134" y="96"/>
                      </a:lnTo>
                      <a:lnTo>
                        <a:pt x="124" y="87"/>
                      </a:lnTo>
                      <a:lnTo>
                        <a:pt x="116" y="78"/>
                      </a:lnTo>
                      <a:lnTo>
                        <a:pt x="108" y="66"/>
                      </a:lnTo>
                      <a:lnTo>
                        <a:pt x="101" y="55"/>
                      </a:lnTo>
                      <a:lnTo>
                        <a:pt x="93" y="43"/>
                      </a:lnTo>
                      <a:lnTo>
                        <a:pt x="86" y="29"/>
                      </a:lnTo>
                      <a:lnTo>
                        <a:pt x="80" y="15"/>
                      </a:lnTo>
                      <a:lnTo>
                        <a:pt x="74" y="0"/>
                      </a:lnTo>
                      <a:lnTo>
                        <a:pt x="76" y="14"/>
                      </a:lnTo>
                      <a:lnTo>
                        <a:pt x="79" y="28"/>
                      </a:lnTo>
                      <a:lnTo>
                        <a:pt x="82" y="43"/>
                      </a:lnTo>
                      <a:lnTo>
                        <a:pt x="85" y="57"/>
                      </a:lnTo>
                      <a:lnTo>
                        <a:pt x="90" y="72"/>
                      </a:lnTo>
                      <a:lnTo>
                        <a:pt x="97" y="86"/>
                      </a:lnTo>
                      <a:lnTo>
                        <a:pt x="103" y="100"/>
                      </a:lnTo>
                      <a:lnTo>
                        <a:pt x="112" y="113"/>
                      </a:lnTo>
                      <a:lnTo>
                        <a:pt x="93" y="113"/>
                      </a:lnTo>
                      <a:lnTo>
                        <a:pt x="76" y="111"/>
                      </a:lnTo>
                      <a:lnTo>
                        <a:pt x="60" y="106"/>
                      </a:lnTo>
                      <a:lnTo>
                        <a:pt x="46" y="98"/>
                      </a:lnTo>
                      <a:lnTo>
                        <a:pt x="33" y="88"/>
                      </a:lnTo>
                      <a:lnTo>
                        <a:pt x="21" y="78"/>
                      </a:lnTo>
                      <a:lnTo>
                        <a:pt x="11" y="65"/>
                      </a:lnTo>
                      <a:lnTo>
                        <a:pt x="0" y="52"/>
                      </a:lnTo>
                      <a:lnTo>
                        <a:pt x="4" y="65"/>
                      </a:lnTo>
                      <a:lnTo>
                        <a:pt x="12" y="78"/>
                      </a:lnTo>
                      <a:lnTo>
                        <a:pt x="22" y="90"/>
                      </a:lnTo>
                      <a:lnTo>
                        <a:pt x="35" y="102"/>
                      </a:lnTo>
                      <a:lnTo>
                        <a:pt x="51" y="112"/>
                      </a:lnTo>
                      <a:lnTo>
                        <a:pt x="68" y="119"/>
                      </a:lnTo>
                      <a:lnTo>
                        <a:pt x="85" y="125"/>
                      </a:lnTo>
                      <a:lnTo>
                        <a:pt x="104" y="126"/>
                      </a:lnTo>
                      <a:lnTo>
                        <a:pt x="91" y="128"/>
                      </a:lnTo>
                      <a:lnTo>
                        <a:pt x="80" y="129"/>
                      </a:lnTo>
                      <a:lnTo>
                        <a:pt x="70" y="131"/>
                      </a:lnTo>
                      <a:lnTo>
                        <a:pt x="59" y="134"/>
                      </a:lnTo>
                      <a:lnTo>
                        <a:pt x="50" y="137"/>
                      </a:lnTo>
                      <a:lnTo>
                        <a:pt x="41" y="140"/>
                      </a:lnTo>
                      <a:lnTo>
                        <a:pt x="31" y="145"/>
                      </a:lnTo>
                      <a:lnTo>
                        <a:pt x="21" y="151"/>
                      </a:lnTo>
                      <a:lnTo>
                        <a:pt x="32" y="147"/>
                      </a:lnTo>
                      <a:lnTo>
                        <a:pt x="43" y="145"/>
                      </a:lnTo>
                      <a:lnTo>
                        <a:pt x="52" y="143"/>
                      </a:lnTo>
                      <a:lnTo>
                        <a:pt x="62" y="142"/>
                      </a:lnTo>
                      <a:lnTo>
                        <a:pt x="73" y="142"/>
                      </a:lnTo>
                      <a:lnTo>
                        <a:pt x="84" y="143"/>
                      </a:lnTo>
                      <a:lnTo>
                        <a:pt x="97" y="143"/>
                      </a:lnTo>
                      <a:lnTo>
                        <a:pt x="110" y="144"/>
                      </a:lnTo>
                      <a:lnTo>
                        <a:pt x="129" y="149"/>
                      </a:lnTo>
                      <a:lnTo>
                        <a:pt x="146" y="156"/>
                      </a:lnTo>
                      <a:lnTo>
                        <a:pt x="161" y="164"/>
                      </a:lnTo>
                      <a:lnTo>
                        <a:pt x="174" y="172"/>
                      </a:lnTo>
                      <a:lnTo>
                        <a:pt x="186" y="183"/>
                      </a:lnTo>
                      <a:lnTo>
                        <a:pt x="195" y="193"/>
                      </a:lnTo>
                      <a:lnTo>
                        <a:pt x="204" y="203"/>
                      </a:lnTo>
                      <a:lnTo>
                        <a:pt x="211" y="214"/>
                      </a:lnTo>
                      <a:lnTo>
                        <a:pt x="221" y="206"/>
                      </a:lnTo>
                      <a:lnTo>
                        <a:pt x="229" y="197"/>
                      </a:lnTo>
                      <a:lnTo>
                        <a:pt x="238" y="190"/>
                      </a:lnTo>
                      <a:lnTo>
                        <a:pt x="247" y="182"/>
                      </a:lnTo>
                      <a:lnTo>
                        <a:pt x="255" y="174"/>
                      </a:lnTo>
                      <a:lnTo>
                        <a:pt x="264" y="166"/>
                      </a:lnTo>
                      <a:lnTo>
                        <a:pt x="272" y="159"/>
                      </a:lnTo>
                      <a:lnTo>
                        <a:pt x="282" y="151"/>
                      </a:lnTo>
                      <a:close/>
                    </a:path>
                  </a:pathLst>
                </a:custGeom>
                <a:solidFill>
                  <a:srgbClr val="02BA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06" name="Freeform 1622"/>
                <p:cNvSpPr>
                  <a:spLocks/>
                </p:cNvSpPr>
                <p:nvPr/>
              </p:nvSpPr>
              <p:spPr bwMode="auto">
                <a:xfrm>
                  <a:off x="1372" y="2030"/>
                  <a:ext cx="22" cy="25"/>
                </a:xfrm>
                <a:custGeom>
                  <a:avLst/>
                  <a:gdLst>
                    <a:gd name="T0" fmla="*/ 129 w 151"/>
                    <a:gd name="T1" fmla="*/ 0 h 175"/>
                    <a:gd name="T2" fmla="*/ 132 w 151"/>
                    <a:gd name="T3" fmla="*/ 9 h 175"/>
                    <a:gd name="T4" fmla="*/ 136 w 151"/>
                    <a:gd name="T5" fmla="*/ 17 h 175"/>
                    <a:gd name="T6" fmla="*/ 141 w 151"/>
                    <a:gd name="T7" fmla="*/ 27 h 175"/>
                    <a:gd name="T8" fmla="*/ 145 w 151"/>
                    <a:gd name="T9" fmla="*/ 35 h 175"/>
                    <a:gd name="T10" fmla="*/ 149 w 151"/>
                    <a:gd name="T11" fmla="*/ 44 h 175"/>
                    <a:gd name="T12" fmla="*/ 151 w 151"/>
                    <a:gd name="T13" fmla="*/ 53 h 175"/>
                    <a:gd name="T14" fmla="*/ 151 w 151"/>
                    <a:gd name="T15" fmla="*/ 62 h 175"/>
                    <a:gd name="T16" fmla="*/ 150 w 151"/>
                    <a:gd name="T17" fmla="*/ 71 h 175"/>
                    <a:gd name="T18" fmla="*/ 144 w 151"/>
                    <a:gd name="T19" fmla="*/ 85 h 175"/>
                    <a:gd name="T20" fmla="*/ 138 w 151"/>
                    <a:gd name="T21" fmla="*/ 98 h 175"/>
                    <a:gd name="T22" fmla="*/ 131 w 151"/>
                    <a:gd name="T23" fmla="*/ 111 h 175"/>
                    <a:gd name="T24" fmla="*/ 122 w 151"/>
                    <a:gd name="T25" fmla="*/ 123 h 175"/>
                    <a:gd name="T26" fmla="*/ 111 w 151"/>
                    <a:gd name="T27" fmla="*/ 134 h 175"/>
                    <a:gd name="T28" fmla="*/ 100 w 151"/>
                    <a:gd name="T29" fmla="*/ 145 h 175"/>
                    <a:gd name="T30" fmla="*/ 89 w 151"/>
                    <a:gd name="T31" fmla="*/ 154 h 175"/>
                    <a:gd name="T32" fmla="*/ 76 w 151"/>
                    <a:gd name="T33" fmla="*/ 162 h 175"/>
                    <a:gd name="T34" fmla="*/ 68 w 151"/>
                    <a:gd name="T35" fmla="*/ 167 h 175"/>
                    <a:gd name="T36" fmla="*/ 59 w 151"/>
                    <a:gd name="T37" fmla="*/ 170 h 175"/>
                    <a:gd name="T38" fmla="*/ 49 w 151"/>
                    <a:gd name="T39" fmla="*/ 172 h 175"/>
                    <a:gd name="T40" fmla="*/ 40 w 151"/>
                    <a:gd name="T41" fmla="*/ 173 h 175"/>
                    <a:gd name="T42" fmla="*/ 30 w 151"/>
                    <a:gd name="T43" fmla="*/ 174 h 175"/>
                    <a:gd name="T44" fmla="*/ 20 w 151"/>
                    <a:gd name="T45" fmla="*/ 174 h 175"/>
                    <a:gd name="T46" fmla="*/ 10 w 151"/>
                    <a:gd name="T47" fmla="*/ 174 h 175"/>
                    <a:gd name="T48" fmla="*/ 0 w 151"/>
                    <a:gd name="T49" fmla="*/ 175 h 175"/>
                    <a:gd name="T50" fmla="*/ 8 w 151"/>
                    <a:gd name="T51" fmla="*/ 164 h 175"/>
                    <a:gd name="T52" fmla="*/ 16 w 151"/>
                    <a:gd name="T53" fmla="*/ 153 h 175"/>
                    <a:gd name="T54" fmla="*/ 24 w 151"/>
                    <a:gd name="T55" fmla="*/ 142 h 175"/>
                    <a:gd name="T56" fmla="*/ 32 w 151"/>
                    <a:gd name="T57" fmla="*/ 131 h 175"/>
                    <a:gd name="T58" fmla="*/ 40 w 151"/>
                    <a:gd name="T59" fmla="*/ 120 h 175"/>
                    <a:gd name="T60" fmla="*/ 48 w 151"/>
                    <a:gd name="T61" fmla="*/ 110 h 175"/>
                    <a:gd name="T62" fmla="*/ 56 w 151"/>
                    <a:gd name="T63" fmla="*/ 98 h 175"/>
                    <a:gd name="T64" fmla="*/ 65 w 151"/>
                    <a:gd name="T65" fmla="*/ 87 h 175"/>
                    <a:gd name="T66" fmla="*/ 73 w 151"/>
                    <a:gd name="T67" fmla="*/ 76 h 175"/>
                    <a:gd name="T68" fmla="*/ 81 w 151"/>
                    <a:gd name="T69" fmla="*/ 65 h 175"/>
                    <a:gd name="T70" fmla="*/ 89 w 151"/>
                    <a:gd name="T71" fmla="*/ 55 h 175"/>
                    <a:gd name="T72" fmla="*/ 97 w 151"/>
                    <a:gd name="T73" fmla="*/ 43 h 175"/>
                    <a:gd name="T74" fmla="*/ 105 w 151"/>
                    <a:gd name="T75" fmla="*/ 33 h 175"/>
                    <a:gd name="T76" fmla="*/ 113 w 151"/>
                    <a:gd name="T77" fmla="*/ 21 h 175"/>
                    <a:gd name="T78" fmla="*/ 121 w 151"/>
                    <a:gd name="T79" fmla="*/ 11 h 175"/>
                    <a:gd name="T80" fmla="*/ 129 w 151"/>
                    <a:gd name="T81" fmla="*/ 0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51" h="175">
                      <a:moveTo>
                        <a:pt x="129" y="0"/>
                      </a:moveTo>
                      <a:lnTo>
                        <a:pt x="132" y="9"/>
                      </a:lnTo>
                      <a:lnTo>
                        <a:pt x="136" y="17"/>
                      </a:lnTo>
                      <a:lnTo>
                        <a:pt x="141" y="27"/>
                      </a:lnTo>
                      <a:lnTo>
                        <a:pt x="145" y="35"/>
                      </a:lnTo>
                      <a:lnTo>
                        <a:pt x="149" y="44"/>
                      </a:lnTo>
                      <a:lnTo>
                        <a:pt x="151" y="53"/>
                      </a:lnTo>
                      <a:lnTo>
                        <a:pt x="151" y="62"/>
                      </a:lnTo>
                      <a:lnTo>
                        <a:pt x="150" y="71"/>
                      </a:lnTo>
                      <a:lnTo>
                        <a:pt x="144" y="85"/>
                      </a:lnTo>
                      <a:lnTo>
                        <a:pt x="138" y="98"/>
                      </a:lnTo>
                      <a:lnTo>
                        <a:pt x="131" y="111"/>
                      </a:lnTo>
                      <a:lnTo>
                        <a:pt x="122" y="123"/>
                      </a:lnTo>
                      <a:lnTo>
                        <a:pt x="111" y="134"/>
                      </a:lnTo>
                      <a:lnTo>
                        <a:pt x="100" y="145"/>
                      </a:lnTo>
                      <a:lnTo>
                        <a:pt x="89" y="154"/>
                      </a:lnTo>
                      <a:lnTo>
                        <a:pt x="76" y="162"/>
                      </a:lnTo>
                      <a:lnTo>
                        <a:pt x="68" y="167"/>
                      </a:lnTo>
                      <a:lnTo>
                        <a:pt x="59" y="170"/>
                      </a:lnTo>
                      <a:lnTo>
                        <a:pt x="49" y="172"/>
                      </a:lnTo>
                      <a:lnTo>
                        <a:pt x="40" y="173"/>
                      </a:lnTo>
                      <a:lnTo>
                        <a:pt x="30" y="174"/>
                      </a:lnTo>
                      <a:lnTo>
                        <a:pt x="20" y="174"/>
                      </a:lnTo>
                      <a:lnTo>
                        <a:pt x="10" y="174"/>
                      </a:lnTo>
                      <a:lnTo>
                        <a:pt x="0" y="175"/>
                      </a:lnTo>
                      <a:lnTo>
                        <a:pt x="8" y="164"/>
                      </a:lnTo>
                      <a:lnTo>
                        <a:pt x="16" y="153"/>
                      </a:lnTo>
                      <a:lnTo>
                        <a:pt x="24" y="142"/>
                      </a:lnTo>
                      <a:lnTo>
                        <a:pt x="32" y="131"/>
                      </a:lnTo>
                      <a:lnTo>
                        <a:pt x="40" y="120"/>
                      </a:lnTo>
                      <a:lnTo>
                        <a:pt x="48" y="110"/>
                      </a:lnTo>
                      <a:lnTo>
                        <a:pt x="56" y="98"/>
                      </a:lnTo>
                      <a:lnTo>
                        <a:pt x="65" y="87"/>
                      </a:lnTo>
                      <a:lnTo>
                        <a:pt x="73" y="76"/>
                      </a:lnTo>
                      <a:lnTo>
                        <a:pt x="81" y="65"/>
                      </a:lnTo>
                      <a:lnTo>
                        <a:pt x="89" y="55"/>
                      </a:lnTo>
                      <a:lnTo>
                        <a:pt x="97" y="43"/>
                      </a:lnTo>
                      <a:lnTo>
                        <a:pt x="105" y="33"/>
                      </a:lnTo>
                      <a:lnTo>
                        <a:pt x="113" y="21"/>
                      </a:lnTo>
                      <a:lnTo>
                        <a:pt x="121" y="11"/>
                      </a:lnTo>
                      <a:lnTo>
                        <a:pt x="129" y="0"/>
                      </a:lnTo>
                      <a:close/>
                    </a:path>
                  </a:pathLst>
                </a:custGeom>
                <a:solidFill>
                  <a:srgbClr val="E5B2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07" name="Freeform 1623"/>
                <p:cNvSpPr>
                  <a:spLocks/>
                </p:cNvSpPr>
                <p:nvPr/>
              </p:nvSpPr>
              <p:spPr bwMode="auto">
                <a:xfrm>
                  <a:off x="1390" y="2030"/>
                  <a:ext cx="5" cy="10"/>
                </a:xfrm>
                <a:custGeom>
                  <a:avLst/>
                  <a:gdLst>
                    <a:gd name="T0" fmla="*/ 33 w 34"/>
                    <a:gd name="T1" fmla="*/ 75 h 75"/>
                    <a:gd name="T2" fmla="*/ 33 w 34"/>
                    <a:gd name="T3" fmla="*/ 75 h 75"/>
                    <a:gd name="T4" fmla="*/ 34 w 34"/>
                    <a:gd name="T5" fmla="*/ 64 h 75"/>
                    <a:gd name="T6" fmla="*/ 34 w 34"/>
                    <a:gd name="T7" fmla="*/ 53 h 75"/>
                    <a:gd name="T8" fmla="*/ 32 w 34"/>
                    <a:gd name="T9" fmla="*/ 44 h 75"/>
                    <a:gd name="T10" fmla="*/ 29 w 34"/>
                    <a:gd name="T11" fmla="*/ 35 h 75"/>
                    <a:gd name="T12" fmla="*/ 24 w 34"/>
                    <a:gd name="T13" fmla="*/ 25 h 75"/>
                    <a:gd name="T14" fmla="*/ 18 w 34"/>
                    <a:gd name="T15" fmla="*/ 16 h 75"/>
                    <a:gd name="T16" fmla="*/ 15 w 34"/>
                    <a:gd name="T17" fmla="*/ 9 h 75"/>
                    <a:gd name="T18" fmla="*/ 12 w 34"/>
                    <a:gd name="T19" fmla="*/ 0 h 75"/>
                    <a:gd name="T20" fmla="*/ 0 w 34"/>
                    <a:gd name="T21" fmla="*/ 4 h 75"/>
                    <a:gd name="T22" fmla="*/ 3 w 34"/>
                    <a:gd name="T23" fmla="*/ 13 h 75"/>
                    <a:gd name="T24" fmla="*/ 8 w 34"/>
                    <a:gd name="T25" fmla="*/ 22 h 75"/>
                    <a:gd name="T26" fmla="*/ 13 w 34"/>
                    <a:gd name="T27" fmla="*/ 32 h 75"/>
                    <a:gd name="T28" fmla="*/ 16 w 34"/>
                    <a:gd name="T29" fmla="*/ 39 h 75"/>
                    <a:gd name="T30" fmla="*/ 19 w 34"/>
                    <a:gd name="T31" fmla="*/ 48 h 75"/>
                    <a:gd name="T32" fmla="*/ 21 w 34"/>
                    <a:gd name="T33" fmla="*/ 56 h 75"/>
                    <a:gd name="T34" fmla="*/ 21 w 34"/>
                    <a:gd name="T35" fmla="*/ 64 h 75"/>
                    <a:gd name="T36" fmla="*/ 20 w 34"/>
                    <a:gd name="T37" fmla="*/ 71 h 75"/>
                    <a:gd name="T38" fmla="*/ 20 w 34"/>
                    <a:gd name="T39" fmla="*/ 71 h 75"/>
                    <a:gd name="T40" fmla="*/ 33 w 34"/>
                    <a:gd name="T41" fmla="*/ 7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4" h="75">
                      <a:moveTo>
                        <a:pt x="33" y="75"/>
                      </a:moveTo>
                      <a:lnTo>
                        <a:pt x="33" y="75"/>
                      </a:lnTo>
                      <a:lnTo>
                        <a:pt x="34" y="64"/>
                      </a:lnTo>
                      <a:lnTo>
                        <a:pt x="34" y="53"/>
                      </a:lnTo>
                      <a:lnTo>
                        <a:pt x="32" y="44"/>
                      </a:lnTo>
                      <a:lnTo>
                        <a:pt x="29" y="35"/>
                      </a:lnTo>
                      <a:lnTo>
                        <a:pt x="24" y="25"/>
                      </a:lnTo>
                      <a:lnTo>
                        <a:pt x="18" y="16"/>
                      </a:lnTo>
                      <a:lnTo>
                        <a:pt x="15" y="9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3" y="13"/>
                      </a:lnTo>
                      <a:lnTo>
                        <a:pt x="8" y="22"/>
                      </a:lnTo>
                      <a:lnTo>
                        <a:pt x="13" y="32"/>
                      </a:lnTo>
                      <a:lnTo>
                        <a:pt x="16" y="39"/>
                      </a:lnTo>
                      <a:lnTo>
                        <a:pt x="19" y="48"/>
                      </a:lnTo>
                      <a:lnTo>
                        <a:pt x="21" y="56"/>
                      </a:lnTo>
                      <a:lnTo>
                        <a:pt x="21" y="64"/>
                      </a:lnTo>
                      <a:lnTo>
                        <a:pt x="20" y="71"/>
                      </a:lnTo>
                      <a:lnTo>
                        <a:pt x="33" y="7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08" name="Freeform 1624"/>
                <p:cNvSpPr>
                  <a:spLocks/>
                </p:cNvSpPr>
                <p:nvPr/>
              </p:nvSpPr>
              <p:spPr bwMode="auto">
                <a:xfrm>
                  <a:off x="1383" y="2040"/>
                  <a:ext cx="12" cy="14"/>
                </a:xfrm>
                <a:custGeom>
                  <a:avLst/>
                  <a:gdLst>
                    <a:gd name="T0" fmla="*/ 6 w 83"/>
                    <a:gd name="T1" fmla="*/ 99 h 99"/>
                    <a:gd name="T2" fmla="*/ 6 w 83"/>
                    <a:gd name="T3" fmla="*/ 99 h 99"/>
                    <a:gd name="T4" fmla="*/ 20 w 83"/>
                    <a:gd name="T5" fmla="*/ 90 h 99"/>
                    <a:gd name="T6" fmla="*/ 31 w 83"/>
                    <a:gd name="T7" fmla="*/ 81 h 99"/>
                    <a:gd name="T8" fmla="*/ 42 w 83"/>
                    <a:gd name="T9" fmla="*/ 70 h 99"/>
                    <a:gd name="T10" fmla="*/ 54 w 83"/>
                    <a:gd name="T11" fmla="*/ 58 h 99"/>
                    <a:gd name="T12" fmla="*/ 63 w 83"/>
                    <a:gd name="T13" fmla="*/ 45 h 99"/>
                    <a:gd name="T14" fmla="*/ 70 w 83"/>
                    <a:gd name="T15" fmla="*/ 32 h 99"/>
                    <a:gd name="T16" fmla="*/ 78 w 83"/>
                    <a:gd name="T17" fmla="*/ 18 h 99"/>
                    <a:gd name="T18" fmla="*/ 83 w 83"/>
                    <a:gd name="T19" fmla="*/ 4 h 99"/>
                    <a:gd name="T20" fmla="*/ 70 w 83"/>
                    <a:gd name="T21" fmla="*/ 0 h 99"/>
                    <a:gd name="T22" fmla="*/ 65 w 83"/>
                    <a:gd name="T23" fmla="*/ 14 h 99"/>
                    <a:gd name="T24" fmla="*/ 60 w 83"/>
                    <a:gd name="T25" fmla="*/ 26 h 99"/>
                    <a:gd name="T26" fmla="*/ 53 w 83"/>
                    <a:gd name="T27" fmla="*/ 38 h 99"/>
                    <a:gd name="T28" fmla="*/ 44 w 83"/>
                    <a:gd name="T29" fmla="*/ 50 h 99"/>
                    <a:gd name="T30" fmla="*/ 34 w 83"/>
                    <a:gd name="T31" fmla="*/ 61 h 99"/>
                    <a:gd name="T32" fmla="*/ 23 w 83"/>
                    <a:gd name="T33" fmla="*/ 71 h 99"/>
                    <a:gd name="T34" fmla="*/ 11 w 83"/>
                    <a:gd name="T35" fmla="*/ 80 h 99"/>
                    <a:gd name="T36" fmla="*/ 0 w 83"/>
                    <a:gd name="T37" fmla="*/ 88 h 99"/>
                    <a:gd name="T38" fmla="*/ 0 w 83"/>
                    <a:gd name="T39" fmla="*/ 88 h 99"/>
                    <a:gd name="T40" fmla="*/ 6 w 83"/>
                    <a:gd name="T41" fmla="*/ 99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3" h="99">
                      <a:moveTo>
                        <a:pt x="6" y="99"/>
                      </a:moveTo>
                      <a:lnTo>
                        <a:pt x="6" y="99"/>
                      </a:lnTo>
                      <a:lnTo>
                        <a:pt x="20" y="90"/>
                      </a:lnTo>
                      <a:lnTo>
                        <a:pt x="31" y="81"/>
                      </a:lnTo>
                      <a:lnTo>
                        <a:pt x="42" y="70"/>
                      </a:lnTo>
                      <a:lnTo>
                        <a:pt x="54" y="58"/>
                      </a:lnTo>
                      <a:lnTo>
                        <a:pt x="63" y="45"/>
                      </a:lnTo>
                      <a:lnTo>
                        <a:pt x="70" y="32"/>
                      </a:lnTo>
                      <a:lnTo>
                        <a:pt x="78" y="18"/>
                      </a:lnTo>
                      <a:lnTo>
                        <a:pt x="83" y="4"/>
                      </a:lnTo>
                      <a:lnTo>
                        <a:pt x="70" y="0"/>
                      </a:lnTo>
                      <a:lnTo>
                        <a:pt x="65" y="14"/>
                      </a:lnTo>
                      <a:lnTo>
                        <a:pt x="60" y="26"/>
                      </a:lnTo>
                      <a:lnTo>
                        <a:pt x="53" y="38"/>
                      </a:lnTo>
                      <a:lnTo>
                        <a:pt x="44" y="50"/>
                      </a:lnTo>
                      <a:lnTo>
                        <a:pt x="34" y="61"/>
                      </a:lnTo>
                      <a:lnTo>
                        <a:pt x="23" y="71"/>
                      </a:lnTo>
                      <a:lnTo>
                        <a:pt x="11" y="80"/>
                      </a:lnTo>
                      <a:lnTo>
                        <a:pt x="0" y="88"/>
                      </a:lnTo>
                      <a:lnTo>
                        <a:pt x="6" y="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09" name="Freeform 1625"/>
                <p:cNvSpPr>
                  <a:spLocks/>
                </p:cNvSpPr>
                <p:nvPr/>
              </p:nvSpPr>
              <p:spPr bwMode="auto">
                <a:xfrm>
                  <a:off x="1371" y="2052"/>
                  <a:ext cx="13" cy="4"/>
                </a:xfrm>
                <a:custGeom>
                  <a:avLst/>
                  <a:gdLst>
                    <a:gd name="T0" fmla="*/ 1 w 86"/>
                    <a:gd name="T1" fmla="*/ 14 h 24"/>
                    <a:gd name="T2" fmla="*/ 8 w 86"/>
                    <a:gd name="T3" fmla="*/ 24 h 24"/>
                    <a:gd name="T4" fmla="*/ 17 w 86"/>
                    <a:gd name="T5" fmla="*/ 23 h 24"/>
                    <a:gd name="T6" fmla="*/ 27 w 86"/>
                    <a:gd name="T7" fmla="*/ 23 h 24"/>
                    <a:gd name="T8" fmla="*/ 37 w 86"/>
                    <a:gd name="T9" fmla="*/ 23 h 24"/>
                    <a:gd name="T10" fmla="*/ 48 w 86"/>
                    <a:gd name="T11" fmla="*/ 22 h 24"/>
                    <a:gd name="T12" fmla="*/ 57 w 86"/>
                    <a:gd name="T13" fmla="*/ 21 h 24"/>
                    <a:gd name="T14" fmla="*/ 68 w 86"/>
                    <a:gd name="T15" fmla="*/ 19 h 24"/>
                    <a:gd name="T16" fmla="*/ 77 w 86"/>
                    <a:gd name="T17" fmla="*/ 16 h 24"/>
                    <a:gd name="T18" fmla="*/ 86 w 86"/>
                    <a:gd name="T19" fmla="*/ 11 h 24"/>
                    <a:gd name="T20" fmla="*/ 80 w 86"/>
                    <a:gd name="T21" fmla="*/ 0 h 24"/>
                    <a:gd name="T22" fmla="*/ 73 w 86"/>
                    <a:gd name="T23" fmla="*/ 3 h 24"/>
                    <a:gd name="T24" fmla="*/ 63 w 86"/>
                    <a:gd name="T25" fmla="*/ 7 h 24"/>
                    <a:gd name="T26" fmla="*/ 55 w 86"/>
                    <a:gd name="T27" fmla="*/ 9 h 24"/>
                    <a:gd name="T28" fmla="*/ 46 w 86"/>
                    <a:gd name="T29" fmla="*/ 10 h 24"/>
                    <a:gd name="T30" fmla="*/ 37 w 86"/>
                    <a:gd name="T31" fmla="*/ 11 h 24"/>
                    <a:gd name="T32" fmla="*/ 27 w 86"/>
                    <a:gd name="T33" fmla="*/ 11 h 24"/>
                    <a:gd name="T34" fmla="*/ 17 w 86"/>
                    <a:gd name="T35" fmla="*/ 11 h 24"/>
                    <a:gd name="T36" fmla="*/ 6 w 86"/>
                    <a:gd name="T37" fmla="*/ 12 h 24"/>
                    <a:gd name="T38" fmla="*/ 12 w 86"/>
                    <a:gd name="T39" fmla="*/ 22 h 24"/>
                    <a:gd name="T40" fmla="*/ 6 w 86"/>
                    <a:gd name="T41" fmla="*/ 12 h 24"/>
                    <a:gd name="T42" fmla="*/ 1 w 86"/>
                    <a:gd name="T43" fmla="*/ 14 h 24"/>
                    <a:gd name="T44" fmla="*/ 0 w 86"/>
                    <a:gd name="T45" fmla="*/ 19 h 24"/>
                    <a:gd name="T46" fmla="*/ 2 w 86"/>
                    <a:gd name="T47" fmla="*/ 23 h 24"/>
                    <a:gd name="T48" fmla="*/ 8 w 86"/>
                    <a:gd name="T49" fmla="*/ 24 h 24"/>
                    <a:gd name="T50" fmla="*/ 1 w 86"/>
                    <a:gd name="T51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6" h="24">
                      <a:moveTo>
                        <a:pt x="1" y="14"/>
                      </a:moveTo>
                      <a:lnTo>
                        <a:pt x="8" y="24"/>
                      </a:lnTo>
                      <a:lnTo>
                        <a:pt x="17" y="23"/>
                      </a:lnTo>
                      <a:lnTo>
                        <a:pt x="27" y="23"/>
                      </a:lnTo>
                      <a:lnTo>
                        <a:pt x="37" y="23"/>
                      </a:lnTo>
                      <a:lnTo>
                        <a:pt x="48" y="22"/>
                      </a:lnTo>
                      <a:lnTo>
                        <a:pt x="57" y="21"/>
                      </a:lnTo>
                      <a:lnTo>
                        <a:pt x="68" y="19"/>
                      </a:lnTo>
                      <a:lnTo>
                        <a:pt x="77" y="16"/>
                      </a:lnTo>
                      <a:lnTo>
                        <a:pt x="86" y="11"/>
                      </a:lnTo>
                      <a:lnTo>
                        <a:pt x="80" y="0"/>
                      </a:lnTo>
                      <a:lnTo>
                        <a:pt x="73" y="3"/>
                      </a:lnTo>
                      <a:lnTo>
                        <a:pt x="63" y="7"/>
                      </a:lnTo>
                      <a:lnTo>
                        <a:pt x="55" y="9"/>
                      </a:lnTo>
                      <a:lnTo>
                        <a:pt x="46" y="10"/>
                      </a:lnTo>
                      <a:lnTo>
                        <a:pt x="37" y="11"/>
                      </a:lnTo>
                      <a:lnTo>
                        <a:pt x="27" y="11"/>
                      </a:lnTo>
                      <a:lnTo>
                        <a:pt x="17" y="11"/>
                      </a:lnTo>
                      <a:lnTo>
                        <a:pt x="6" y="12"/>
                      </a:lnTo>
                      <a:lnTo>
                        <a:pt x="12" y="22"/>
                      </a:lnTo>
                      <a:lnTo>
                        <a:pt x="6" y="12"/>
                      </a:lnTo>
                      <a:lnTo>
                        <a:pt x="1" y="14"/>
                      </a:lnTo>
                      <a:lnTo>
                        <a:pt x="0" y="19"/>
                      </a:lnTo>
                      <a:lnTo>
                        <a:pt x="2" y="23"/>
                      </a:lnTo>
                      <a:lnTo>
                        <a:pt x="8" y="24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10" name="Freeform 1626"/>
                <p:cNvSpPr>
                  <a:spLocks/>
                </p:cNvSpPr>
                <p:nvPr/>
              </p:nvSpPr>
              <p:spPr bwMode="auto">
                <a:xfrm>
                  <a:off x="1371" y="2029"/>
                  <a:ext cx="21" cy="27"/>
                </a:xfrm>
                <a:custGeom>
                  <a:avLst/>
                  <a:gdLst>
                    <a:gd name="T0" fmla="*/ 141 w 141"/>
                    <a:gd name="T1" fmla="*/ 5 h 186"/>
                    <a:gd name="T2" fmla="*/ 130 w 141"/>
                    <a:gd name="T3" fmla="*/ 2 h 186"/>
                    <a:gd name="T4" fmla="*/ 121 w 141"/>
                    <a:gd name="T5" fmla="*/ 15 h 186"/>
                    <a:gd name="T6" fmla="*/ 114 w 141"/>
                    <a:gd name="T7" fmla="*/ 25 h 186"/>
                    <a:gd name="T8" fmla="*/ 106 w 141"/>
                    <a:gd name="T9" fmla="*/ 36 h 186"/>
                    <a:gd name="T10" fmla="*/ 98 w 141"/>
                    <a:gd name="T11" fmla="*/ 46 h 186"/>
                    <a:gd name="T12" fmla="*/ 89 w 141"/>
                    <a:gd name="T13" fmla="*/ 58 h 186"/>
                    <a:gd name="T14" fmla="*/ 82 w 141"/>
                    <a:gd name="T15" fmla="*/ 69 h 186"/>
                    <a:gd name="T16" fmla="*/ 74 w 141"/>
                    <a:gd name="T17" fmla="*/ 79 h 186"/>
                    <a:gd name="T18" fmla="*/ 66 w 141"/>
                    <a:gd name="T19" fmla="*/ 90 h 186"/>
                    <a:gd name="T20" fmla="*/ 57 w 141"/>
                    <a:gd name="T21" fmla="*/ 101 h 186"/>
                    <a:gd name="T22" fmla="*/ 49 w 141"/>
                    <a:gd name="T23" fmla="*/ 112 h 186"/>
                    <a:gd name="T24" fmla="*/ 41 w 141"/>
                    <a:gd name="T25" fmla="*/ 123 h 186"/>
                    <a:gd name="T26" fmla="*/ 32 w 141"/>
                    <a:gd name="T27" fmla="*/ 135 h 186"/>
                    <a:gd name="T28" fmla="*/ 25 w 141"/>
                    <a:gd name="T29" fmla="*/ 146 h 186"/>
                    <a:gd name="T30" fmla="*/ 17 w 141"/>
                    <a:gd name="T31" fmla="*/ 156 h 186"/>
                    <a:gd name="T32" fmla="*/ 9 w 141"/>
                    <a:gd name="T33" fmla="*/ 166 h 186"/>
                    <a:gd name="T34" fmla="*/ 0 w 141"/>
                    <a:gd name="T35" fmla="*/ 178 h 186"/>
                    <a:gd name="T36" fmla="*/ 11 w 141"/>
                    <a:gd name="T37" fmla="*/ 186 h 186"/>
                    <a:gd name="T38" fmla="*/ 19 w 141"/>
                    <a:gd name="T39" fmla="*/ 175 h 186"/>
                    <a:gd name="T40" fmla="*/ 27 w 141"/>
                    <a:gd name="T41" fmla="*/ 164 h 186"/>
                    <a:gd name="T42" fmla="*/ 36 w 141"/>
                    <a:gd name="T43" fmla="*/ 152 h 186"/>
                    <a:gd name="T44" fmla="*/ 43 w 141"/>
                    <a:gd name="T45" fmla="*/ 141 h 186"/>
                    <a:gd name="T46" fmla="*/ 51 w 141"/>
                    <a:gd name="T47" fmla="*/ 131 h 186"/>
                    <a:gd name="T48" fmla="*/ 59 w 141"/>
                    <a:gd name="T49" fmla="*/ 121 h 186"/>
                    <a:gd name="T50" fmla="*/ 68 w 141"/>
                    <a:gd name="T51" fmla="*/ 109 h 186"/>
                    <a:gd name="T52" fmla="*/ 76 w 141"/>
                    <a:gd name="T53" fmla="*/ 98 h 186"/>
                    <a:gd name="T54" fmla="*/ 84 w 141"/>
                    <a:gd name="T55" fmla="*/ 88 h 186"/>
                    <a:gd name="T56" fmla="*/ 92 w 141"/>
                    <a:gd name="T57" fmla="*/ 75 h 186"/>
                    <a:gd name="T58" fmla="*/ 100 w 141"/>
                    <a:gd name="T59" fmla="*/ 65 h 186"/>
                    <a:gd name="T60" fmla="*/ 108 w 141"/>
                    <a:gd name="T61" fmla="*/ 54 h 186"/>
                    <a:gd name="T62" fmla="*/ 116 w 141"/>
                    <a:gd name="T63" fmla="*/ 44 h 186"/>
                    <a:gd name="T64" fmla="*/ 125 w 141"/>
                    <a:gd name="T65" fmla="*/ 31 h 186"/>
                    <a:gd name="T66" fmla="*/ 132 w 141"/>
                    <a:gd name="T67" fmla="*/ 21 h 186"/>
                    <a:gd name="T68" fmla="*/ 140 w 141"/>
                    <a:gd name="T69" fmla="*/ 11 h 186"/>
                    <a:gd name="T70" fmla="*/ 129 w 141"/>
                    <a:gd name="T71" fmla="*/ 9 h 186"/>
                    <a:gd name="T72" fmla="*/ 140 w 141"/>
                    <a:gd name="T73" fmla="*/ 11 h 186"/>
                    <a:gd name="T74" fmla="*/ 141 w 141"/>
                    <a:gd name="T75" fmla="*/ 6 h 186"/>
                    <a:gd name="T76" fmla="*/ 139 w 141"/>
                    <a:gd name="T77" fmla="*/ 1 h 186"/>
                    <a:gd name="T78" fmla="*/ 134 w 141"/>
                    <a:gd name="T79" fmla="*/ 0 h 186"/>
                    <a:gd name="T80" fmla="*/ 130 w 141"/>
                    <a:gd name="T81" fmla="*/ 2 h 186"/>
                    <a:gd name="T82" fmla="*/ 141 w 141"/>
                    <a:gd name="T83" fmla="*/ 5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41" h="186">
                      <a:moveTo>
                        <a:pt x="141" y="5"/>
                      </a:moveTo>
                      <a:lnTo>
                        <a:pt x="130" y="2"/>
                      </a:lnTo>
                      <a:lnTo>
                        <a:pt x="121" y="15"/>
                      </a:lnTo>
                      <a:lnTo>
                        <a:pt x="114" y="25"/>
                      </a:lnTo>
                      <a:lnTo>
                        <a:pt x="106" y="36"/>
                      </a:lnTo>
                      <a:lnTo>
                        <a:pt x="98" y="46"/>
                      </a:lnTo>
                      <a:lnTo>
                        <a:pt x="89" y="58"/>
                      </a:lnTo>
                      <a:lnTo>
                        <a:pt x="82" y="69"/>
                      </a:lnTo>
                      <a:lnTo>
                        <a:pt x="74" y="79"/>
                      </a:lnTo>
                      <a:lnTo>
                        <a:pt x="66" y="90"/>
                      </a:lnTo>
                      <a:lnTo>
                        <a:pt x="57" y="101"/>
                      </a:lnTo>
                      <a:lnTo>
                        <a:pt x="49" y="112"/>
                      </a:lnTo>
                      <a:lnTo>
                        <a:pt x="41" y="123"/>
                      </a:lnTo>
                      <a:lnTo>
                        <a:pt x="32" y="135"/>
                      </a:lnTo>
                      <a:lnTo>
                        <a:pt x="25" y="146"/>
                      </a:lnTo>
                      <a:lnTo>
                        <a:pt x="17" y="156"/>
                      </a:lnTo>
                      <a:lnTo>
                        <a:pt x="9" y="166"/>
                      </a:lnTo>
                      <a:lnTo>
                        <a:pt x="0" y="178"/>
                      </a:lnTo>
                      <a:lnTo>
                        <a:pt x="11" y="186"/>
                      </a:lnTo>
                      <a:lnTo>
                        <a:pt x="19" y="175"/>
                      </a:lnTo>
                      <a:lnTo>
                        <a:pt x="27" y="164"/>
                      </a:lnTo>
                      <a:lnTo>
                        <a:pt x="36" y="152"/>
                      </a:lnTo>
                      <a:lnTo>
                        <a:pt x="43" y="141"/>
                      </a:lnTo>
                      <a:lnTo>
                        <a:pt x="51" y="131"/>
                      </a:lnTo>
                      <a:lnTo>
                        <a:pt x="59" y="121"/>
                      </a:lnTo>
                      <a:lnTo>
                        <a:pt x="68" y="109"/>
                      </a:lnTo>
                      <a:lnTo>
                        <a:pt x="76" y="98"/>
                      </a:lnTo>
                      <a:lnTo>
                        <a:pt x="84" y="88"/>
                      </a:lnTo>
                      <a:lnTo>
                        <a:pt x="92" y="75"/>
                      </a:lnTo>
                      <a:lnTo>
                        <a:pt x="100" y="65"/>
                      </a:lnTo>
                      <a:lnTo>
                        <a:pt x="108" y="54"/>
                      </a:lnTo>
                      <a:lnTo>
                        <a:pt x="116" y="44"/>
                      </a:lnTo>
                      <a:lnTo>
                        <a:pt x="125" y="31"/>
                      </a:lnTo>
                      <a:lnTo>
                        <a:pt x="132" y="21"/>
                      </a:lnTo>
                      <a:lnTo>
                        <a:pt x="140" y="11"/>
                      </a:lnTo>
                      <a:lnTo>
                        <a:pt x="129" y="9"/>
                      </a:lnTo>
                      <a:lnTo>
                        <a:pt x="140" y="11"/>
                      </a:lnTo>
                      <a:lnTo>
                        <a:pt x="141" y="6"/>
                      </a:lnTo>
                      <a:lnTo>
                        <a:pt x="139" y="1"/>
                      </a:lnTo>
                      <a:lnTo>
                        <a:pt x="134" y="0"/>
                      </a:lnTo>
                      <a:lnTo>
                        <a:pt x="130" y="2"/>
                      </a:lnTo>
                      <a:lnTo>
                        <a:pt x="141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11" name="Freeform 1627"/>
                <p:cNvSpPr>
                  <a:spLocks/>
                </p:cNvSpPr>
                <p:nvPr/>
              </p:nvSpPr>
              <p:spPr bwMode="auto">
                <a:xfrm>
                  <a:off x="1397" y="1840"/>
                  <a:ext cx="100" cy="86"/>
                </a:xfrm>
                <a:custGeom>
                  <a:avLst/>
                  <a:gdLst>
                    <a:gd name="T0" fmla="*/ 22 w 701"/>
                    <a:gd name="T1" fmla="*/ 130 h 601"/>
                    <a:gd name="T2" fmla="*/ 54 w 701"/>
                    <a:gd name="T3" fmla="*/ 129 h 601"/>
                    <a:gd name="T4" fmla="*/ 86 w 701"/>
                    <a:gd name="T5" fmla="*/ 127 h 601"/>
                    <a:gd name="T6" fmla="*/ 118 w 701"/>
                    <a:gd name="T7" fmla="*/ 126 h 601"/>
                    <a:gd name="T8" fmla="*/ 151 w 701"/>
                    <a:gd name="T9" fmla="*/ 124 h 601"/>
                    <a:gd name="T10" fmla="*/ 183 w 701"/>
                    <a:gd name="T11" fmla="*/ 111 h 601"/>
                    <a:gd name="T12" fmla="*/ 214 w 701"/>
                    <a:gd name="T13" fmla="*/ 79 h 601"/>
                    <a:gd name="T14" fmla="*/ 249 w 701"/>
                    <a:gd name="T15" fmla="*/ 51 h 601"/>
                    <a:gd name="T16" fmla="*/ 286 w 701"/>
                    <a:gd name="T17" fmla="*/ 28 h 601"/>
                    <a:gd name="T18" fmla="*/ 325 w 701"/>
                    <a:gd name="T19" fmla="*/ 13 h 601"/>
                    <a:gd name="T20" fmla="*/ 368 w 701"/>
                    <a:gd name="T21" fmla="*/ 5 h 601"/>
                    <a:gd name="T22" fmla="*/ 446 w 701"/>
                    <a:gd name="T23" fmla="*/ 1 h 601"/>
                    <a:gd name="T24" fmla="*/ 517 w 701"/>
                    <a:gd name="T25" fmla="*/ 17 h 601"/>
                    <a:gd name="T26" fmla="*/ 578 w 701"/>
                    <a:gd name="T27" fmla="*/ 44 h 601"/>
                    <a:gd name="T28" fmla="*/ 624 w 701"/>
                    <a:gd name="T29" fmla="*/ 74 h 601"/>
                    <a:gd name="T30" fmla="*/ 649 w 701"/>
                    <a:gd name="T31" fmla="*/ 99 h 601"/>
                    <a:gd name="T32" fmla="*/ 677 w 701"/>
                    <a:gd name="T33" fmla="*/ 153 h 601"/>
                    <a:gd name="T34" fmla="*/ 697 w 701"/>
                    <a:gd name="T35" fmla="*/ 229 h 601"/>
                    <a:gd name="T36" fmla="*/ 700 w 701"/>
                    <a:gd name="T37" fmla="*/ 303 h 601"/>
                    <a:gd name="T38" fmla="*/ 691 w 701"/>
                    <a:gd name="T39" fmla="*/ 373 h 601"/>
                    <a:gd name="T40" fmla="*/ 671 w 701"/>
                    <a:gd name="T41" fmla="*/ 430 h 601"/>
                    <a:gd name="T42" fmla="*/ 642 w 701"/>
                    <a:gd name="T43" fmla="*/ 477 h 601"/>
                    <a:gd name="T44" fmla="*/ 603 w 701"/>
                    <a:gd name="T45" fmla="*/ 507 h 601"/>
                    <a:gd name="T46" fmla="*/ 557 w 701"/>
                    <a:gd name="T47" fmla="*/ 518 h 601"/>
                    <a:gd name="T48" fmla="*/ 512 w 701"/>
                    <a:gd name="T49" fmla="*/ 532 h 601"/>
                    <a:gd name="T50" fmla="*/ 467 w 701"/>
                    <a:gd name="T51" fmla="*/ 549 h 601"/>
                    <a:gd name="T52" fmla="*/ 422 w 701"/>
                    <a:gd name="T53" fmla="*/ 568 h 601"/>
                    <a:gd name="T54" fmla="*/ 397 w 701"/>
                    <a:gd name="T55" fmla="*/ 565 h 601"/>
                    <a:gd name="T56" fmla="*/ 371 w 701"/>
                    <a:gd name="T57" fmla="*/ 565 h 601"/>
                    <a:gd name="T58" fmla="*/ 342 w 701"/>
                    <a:gd name="T59" fmla="*/ 568 h 601"/>
                    <a:gd name="T60" fmla="*/ 299 w 701"/>
                    <a:gd name="T61" fmla="*/ 581 h 601"/>
                    <a:gd name="T62" fmla="*/ 255 w 701"/>
                    <a:gd name="T63" fmla="*/ 595 h 601"/>
                    <a:gd name="T64" fmla="*/ 229 w 701"/>
                    <a:gd name="T65" fmla="*/ 591 h 601"/>
                    <a:gd name="T66" fmla="*/ 217 w 701"/>
                    <a:gd name="T67" fmla="*/ 575 h 601"/>
                    <a:gd name="T68" fmla="*/ 206 w 701"/>
                    <a:gd name="T69" fmla="*/ 555 h 601"/>
                    <a:gd name="T70" fmla="*/ 191 w 701"/>
                    <a:gd name="T71" fmla="*/ 557 h 601"/>
                    <a:gd name="T72" fmla="*/ 174 w 701"/>
                    <a:gd name="T73" fmla="*/ 558 h 601"/>
                    <a:gd name="T74" fmla="*/ 148 w 701"/>
                    <a:gd name="T75" fmla="*/ 509 h 601"/>
                    <a:gd name="T76" fmla="*/ 147 w 701"/>
                    <a:gd name="T77" fmla="*/ 522 h 601"/>
                    <a:gd name="T78" fmla="*/ 147 w 701"/>
                    <a:gd name="T79" fmla="*/ 548 h 601"/>
                    <a:gd name="T80" fmla="*/ 131 w 701"/>
                    <a:gd name="T81" fmla="*/ 561 h 601"/>
                    <a:gd name="T82" fmla="*/ 94 w 701"/>
                    <a:gd name="T83" fmla="*/ 558 h 601"/>
                    <a:gd name="T84" fmla="*/ 62 w 701"/>
                    <a:gd name="T85" fmla="*/ 538 h 601"/>
                    <a:gd name="T86" fmla="*/ 46 w 701"/>
                    <a:gd name="T87" fmla="*/ 480 h 601"/>
                    <a:gd name="T88" fmla="*/ 36 w 701"/>
                    <a:gd name="T89" fmla="*/ 405 h 601"/>
                    <a:gd name="T90" fmla="*/ 26 w 701"/>
                    <a:gd name="T91" fmla="*/ 330 h 601"/>
                    <a:gd name="T92" fmla="*/ 16 w 701"/>
                    <a:gd name="T93" fmla="*/ 256 h 601"/>
                    <a:gd name="T94" fmla="*/ 7 w 701"/>
                    <a:gd name="T95" fmla="*/ 181 h 6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01" h="601">
                      <a:moveTo>
                        <a:pt x="0" y="131"/>
                      </a:moveTo>
                      <a:lnTo>
                        <a:pt x="11" y="131"/>
                      </a:lnTo>
                      <a:lnTo>
                        <a:pt x="22" y="130"/>
                      </a:lnTo>
                      <a:lnTo>
                        <a:pt x="33" y="130"/>
                      </a:lnTo>
                      <a:lnTo>
                        <a:pt x="43" y="129"/>
                      </a:lnTo>
                      <a:lnTo>
                        <a:pt x="54" y="129"/>
                      </a:lnTo>
                      <a:lnTo>
                        <a:pt x="65" y="128"/>
                      </a:lnTo>
                      <a:lnTo>
                        <a:pt x="75" y="128"/>
                      </a:lnTo>
                      <a:lnTo>
                        <a:pt x="86" y="127"/>
                      </a:lnTo>
                      <a:lnTo>
                        <a:pt x="97" y="127"/>
                      </a:lnTo>
                      <a:lnTo>
                        <a:pt x="107" y="126"/>
                      </a:lnTo>
                      <a:lnTo>
                        <a:pt x="118" y="126"/>
                      </a:lnTo>
                      <a:lnTo>
                        <a:pt x="129" y="125"/>
                      </a:lnTo>
                      <a:lnTo>
                        <a:pt x="140" y="125"/>
                      </a:lnTo>
                      <a:lnTo>
                        <a:pt x="151" y="124"/>
                      </a:lnTo>
                      <a:lnTo>
                        <a:pt x="162" y="124"/>
                      </a:lnTo>
                      <a:lnTo>
                        <a:pt x="172" y="123"/>
                      </a:lnTo>
                      <a:lnTo>
                        <a:pt x="183" y="111"/>
                      </a:lnTo>
                      <a:lnTo>
                        <a:pt x="192" y="101"/>
                      </a:lnTo>
                      <a:lnTo>
                        <a:pt x="203" y="90"/>
                      </a:lnTo>
                      <a:lnTo>
                        <a:pt x="214" y="79"/>
                      </a:lnTo>
                      <a:lnTo>
                        <a:pt x="225" y="70"/>
                      </a:lnTo>
                      <a:lnTo>
                        <a:pt x="236" y="60"/>
                      </a:lnTo>
                      <a:lnTo>
                        <a:pt x="249" y="51"/>
                      </a:lnTo>
                      <a:lnTo>
                        <a:pt x="261" y="43"/>
                      </a:lnTo>
                      <a:lnTo>
                        <a:pt x="274" y="35"/>
                      </a:lnTo>
                      <a:lnTo>
                        <a:pt x="286" y="28"/>
                      </a:lnTo>
                      <a:lnTo>
                        <a:pt x="299" y="22"/>
                      </a:lnTo>
                      <a:lnTo>
                        <a:pt x="312" y="17"/>
                      </a:lnTo>
                      <a:lnTo>
                        <a:pt x="325" y="13"/>
                      </a:lnTo>
                      <a:lnTo>
                        <a:pt x="340" y="9"/>
                      </a:lnTo>
                      <a:lnTo>
                        <a:pt x="353" y="7"/>
                      </a:lnTo>
                      <a:lnTo>
                        <a:pt x="368" y="5"/>
                      </a:lnTo>
                      <a:lnTo>
                        <a:pt x="394" y="1"/>
                      </a:lnTo>
                      <a:lnTo>
                        <a:pt x="420" y="0"/>
                      </a:lnTo>
                      <a:lnTo>
                        <a:pt x="446" y="1"/>
                      </a:lnTo>
                      <a:lnTo>
                        <a:pt x="470" y="5"/>
                      </a:lnTo>
                      <a:lnTo>
                        <a:pt x="494" y="11"/>
                      </a:lnTo>
                      <a:lnTo>
                        <a:pt x="517" y="17"/>
                      </a:lnTo>
                      <a:lnTo>
                        <a:pt x="539" y="25"/>
                      </a:lnTo>
                      <a:lnTo>
                        <a:pt x="559" y="35"/>
                      </a:lnTo>
                      <a:lnTo>
                        <a:pt x="578" y="44"/>
                      </a:lnTo>
                      <a:lnTo>
                        <a:pt x="595" y="54"/>
                      </a:lnTo>
                      <a:lnTo>
                        <a:pt x="610" y="65"/>
                      </a:lnTo>
                      <a:lnTo>
                        <a:pt x="624" y="74"/>
                      </a:lnTo>
                      <a:lnTo>
                        <a:pt x="635" y="83"/>
                      </a:lnTo>
                      <a:lnTo>
                        <a:pt x="643" y="92"/>
                      </a:lnTo>
                      <a:lnTo>
                        <a:pt x="649" y="99"/>
                      </a:lnTo>
                      <a:lnTo>
                        <a:pt x="654" y="105"/>
                      </a:lnTo>
                      <a:lnTo>
                        <a:pt x="667" y="129"/>
                      </a:lnTo>
                      <a:lnTo>
                        <a:pt x="677" y="153"/>
                      </a:lnTo>
                      <a:lnTo>
                        <a:pt x="687" y="178"/>
                      </a:lnTo>
                      <a:lnTo>
                        <a:pt x="693" y="203"/>
                      </a:lnTo>
                      <a:lnTo>
                        <a:pt x="697" y="229"/>
                      </a:lnTo>
                      <a:lnTo>
                        <a:pt x="700" y="253"/>
                      </a:lnTo>
                      <a:lnTo>
                        <a:pt x="701" y="278"/>
                      </a:lnTo>
                      <a:lnTo>
                        <a:pt x="700" y="303"/>
                      </a:lnTo>
                      <a:lnTo>
                        <a:pt x="698" y="327"/>
                      </a:lnTo>
                      <a:lnTo>
                        <a:pt x="695" y="350"/>
                      </a:lnTo>
                      <a:lnTo>
                        <a:pt x="691" y="373"/>
                      </a:lnTo>
                      <a:lnTo>
                        <a:pt x="685" y="394"/>
                      </a:lnTo>
                      <a:lnTo>
                        <a:pt x="678" y="412"/>
                      </a:lnTo>
                      <a:lnTo>
                        <a:pt x="671" y="430"/>
                      </a:lnTo>
                      <a:lnTo>
                        <a:pt x="663" y="447"/>
                      </a:lnTo>
                      <a:lnTo>
                        <a:pt x="654" y="460"/>
                      </a:lnTo>
                      <a:lnTo>
                        <a:pt x="642" y="477"/>
                      </a:lnTo>
                      <a:lnTo>
                        <a:pt x="630" y="489"/>
                      </a:lnTo>
                      <a:lnTo>
                        <a:pt x="617" y="499"/>
                      </a:lnTo>
                      <a:lnTo>
                        <a:pt x="603" y="507"/>
                      </a:lnTo>
                      <a:lnTo>
                        <a:pt x="588" y="512"/>
                      </a:lnTo>
                      <a:lnTo>
                        <a:pt x="573" y="515"/>
                      </a:lnTo>
                      <a:lnTo>
                        <a:pt x="557" y="518"/>
                      </a:lnTo>
                      <a:lnTo>
                        <a:pt x="542" y="520"/>
                      </a:lnTo>
                      <a:lnTo>
                        <a:pt x="526" y="525"/>
                      </a:lnTo>
                      <a:lnTo>
                        <a:pt x="512" y="532"/>
                      </a:lnTo>
                      <a:lnTo>
                        <a:pt x="496" y="537"/>
                      </a:lnTo>
                      <a:lnTo>
                        <a:pt x="482" y="543"/>
                      </a:lnTo>
                      <a:lnTo>
                        <a:pt x="467" y="549"/>
                      </a:lnTo>
                      <a:lnTo>
                        <a:pt x="452" y="555"/>
                      </a:lnTo>
                      <a:lnTo>
                        <a:pt x="437" y="562"/>
                      </a:lnTo>
                      <a:lnTo>
                        <a:pt x="422" y="568"/>
                      </a:lnTo>
                      <a:lnTo>
                        <a:pt x="414" y="566"/>
                      </a:lnTo>
                      <a:lnTo>
                        <a:pt x="406" y="565"/>
                      </a:lnTo>
                      <a:lnTo>
                        <a:pt x="397" y="565"/>
                      </a:lnTo>
                      <a:lnTo>
                        <a:pt x="389" y="565"/>
                      </a:lnTo>
                      <a:lnTo>
                        <a:pt x="379" y="565"/>
                      </a:lnTo>
                      <a:lnTo>
                        <a:pt x="371" y="565"/>
                      </a:lnTo>
                      <a:lnTo>
                        <a:pt x="362" y="564"/>
                      </a:lnTo>
                      <a:lnTo>
                        <a:pt x="354" y="562"/>
                      </a:lnTo>
                      <a:lnTo>
                        <a:pt x="342" y="568"/>
                      </a:lnTo>
                      <a:lnTo>
                        <a:pt x="329" y="572"/>
                      </a:lnTo>
                      <a:lnTo>
                        <a:pt x="314" y="577"/>
                      </a:lnTo>
                      <a:lnTo>
                        <a:pt x="299" y="581"/>
                      </a:lnTo>
                      <a:lnTo>
                        <a:pt x="283" y="586"/>
                      </a:lnTo>
                      <a:lnTo>
                        <a:pt x="269" y="590"/>
                      </a:lnTo>
                      <a:lnTo>
                        <a:pt x="255" y="595"/>
                      </a:lnTo>
                      <a:lnTo>
                        <a:pt x="244" y="601"/>
                      </a:lnTo>
                      <a:lnTo>
                        <a:pt x="235" y="596"/>
                      </a:lnTo>
                      <a:lnTo>
                        <a:pt x="229" y="591"/>
                      </a:lnTo>
                      <a:lnTo>
                        <a:pt x="224" y="586"/>
                      </a:lnTo>
                      <a:lnTo>
                        <a:pt x="221" y="580"/>
                      </a:lnTo>
                      <a:lnTo>
                        <a:pt x="217" y="575"/>
                      </a:lnTo>
                      <a:lnTo>
                        <a:pt x="214" y="569"/>
                      </a:lnTo>
                      <a:lnTo>
                        <a:pt x="211" y="563"/>
                      </a:lnTo>
                      <a:lnTo>
                        <a:pt x="206" y="555"/>
                      </a:lnTo>
                      <a:lnTo>
                        <a:pt x="202" y="555"/>
                      </a:lnTo>
                      <a:lnTo>
                        <a:pt x="196" y="557"/>
                      </a:lnTo>
                      <a:lnTo>
                        <a:pt x="191" y="557"/>
                      </a:lnTo>
                      <a:lnTo>
                        <a:pt x="185" y="558"/>
                      </a:lnTo>
                      <a:lnTo>
                        <a:pt x="179" y="558"/>
                      </a:lnTo>
                      <a:lnTo>
                        <a:pt x="174" y="558"/>
                      </a:lnTo>
                      <a:lnTo>
                        <a:pt x="170" y="555"/>
                      </a:lnTo>
                      <a:lnTo>
                        <a:pt x="168" y="553"/>
                      </a:lnTo>
                      <a:lnTo>
                        <a:pt x="148" y="509"/>
                      </a:lnTo>
                      <a:lnTo>
                        <a:pt x="147" y="510"/>
                      </a:lnTo>
                      <a:lnTo>
                        <a:pt x="147" y="514"/>
                      </a:lnTo>
                      <a:lnTo>
                        <a:pt x="147" y="522"/>
                      </a:lnTo>
                      <a:lnTo>
                        <a:pt x="147" y="531"/>
                      </a:lnTo>
                      <a:lnTo>
                        <a:pt x="147" y="540"/>
                      </a:lnTo>
                      <a:lnTo>
                        <a:pt x="147" y="548"/>
                      </a:lnTo>
                      <a:lnTo>
                        <a:pt x="146" y="554"/>
                      </a:lnTo>
                      <a:lnTo>
                        <a:pt x="145" y="557"/>
                      </a:lnTo>
                      <a:lnTo>
                        <a:pt x="131" y="561"/>
                      </a:lnTo>
                      <a:lnTo>
                        <a:pt x="117" y="563"/>
                      </a:lnTo>
                      <a:lnTo>
                        <a:pt x="105" y="561"/>
                      </a:lnTo>
                      <a:lnTo>
                        <a:pt x="94" y="558"/>
                      </a:lnTo>
                      <a:lnTo>
                        <a:pt x="82" y="552"/>
                      </a:lnTo>
                      <a:lnTo>
                        <a:pt x="72" y="545"/>
                      </a:lnTo>
                      <a:lnTo>
                        <a:pt x="62" y="538"/>
                      </a:lnTo>
                      <a:lnTo>
                        <a:pt x="52" y="530"/>
                      </a:lnTo>
                      <a:lnTo>
                        <a:pt x="49" y="505"/>
                      </a:lnTo>
                      <a:lnTo>
                        <a:pt x="46" y="480"/>
                      </a:lnTo>
                      <a:lnTo>
                        <a:pt x="42" y="455"/>
                      </a:lnTo>
                      <a:lnTo>
                        <a:pt x="39" y="430"/>
                      </a:lnTo>
                      <a:lnTo>
                        <a:pt x="36" y="405"/>
                      </a:lnTo>
                      <a:lnTo>
                        <a:pt x="33" y="380"/>
                      </a:lnTo>
                      <a:lnTo>
                        <a:pt x="29" y="355"/>
                      </a:lnTo>
                      <a:lnTo>
                        <a:pt x="26" y="330"/>
                      </a:lnTo>
                      <a:lnTo>
                        <a:pt x="22" y="305"/>
                      </a:lnTo>
                      <a:lnTo>
                        <a:pt x="19" y="280"/>
                      </a:lnTo>
                      <a:lnTo>
                        <a:pt x="16" y="256"/>
                      </a:lnTo>
                      <a:lnTo>
                        <a:pt x="13" y="231"/>
                      </a:lnTo>
                      <a:lnTo>
                        <a:pt x="10" y="206"/>
                      </a:lnTo>
                      <a:lnTo>
                        <a:pt x="7" y="181"/>
                      </a:lnTo>
                      <a:lnTo>
                        <a:pt x="4" y="156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E5B2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12" name="Freeform 1628"/>
                <p:cNvSpPr>
                  <a:spLocks/>
                </p:cNvSpPr>
                <p:nvPr/>
              </p:nvSpPr>
              <p:spPr bwMode="auto">
                <a:xfrm>
                  <a:off x="1397" y="1857"/>
                  <a:ext cx="26" cy="3"/>
                </a:xfrm>
                <a:custGeom>
                  <a:avLst/>
                  <a:gdLst>
                    <a:gd name="T0" fmla="*/ 167 w 179"/>
                    <a:gd name="T1" fmla="*/ 2 h 20"/>
                    <a:gd name="T2" fmla="*/ 172 w 179"/>
                    <a:gd name="T3" fmla="*/ 0 h 20"/>
                    <a:gd name="T4" fmla="*/ 162 w 179"/>
                    <a:gd name="T5" fmla="*/ 1 h 20"/>
                    <a:gd name="T6" fmla="*/ 151 w 179"/>
                    <a:gd name="T7" fmla="*/ 1 h 20"/>
                    <a:gd name="T8" fmla="*/ 140 w 179"/>
                    <a:gd name="T9" fmla="*/ 2 h 20"/>
                    <a:gd name="T10" fmla="*/ 129 w 179"/>
                    <a:gd name="T11" fmla="*/ 2 h 20"/>
                    <a:gd name="T12" fmla="*/ 118 w 179"/>
                    <a:gd name="T13" fmla="*/ 3 h 20"/>
                    <a:gd name="T14" fmla="*/ 107 w 179"/>
                    <a:gd name="T15" fmla="*/ 3 h 20"/>
                    <a:gd name="T16" fmla="*/ 97 w 179"/>
                    <a:gd name="T17" fmla="*/ 4 h 20"/>
                    <a:gd name="T18" fmla="*/ 86 w 179"/>
                    <a:gd name="T19" fmla="*/ 4 h 20"/>
                    <a:gd name="T20" fmla="*/ 75 w 179"/>
                    <a:gd name="T21" fmla="*/ 5 h 20"/>
                    <a:gd name="T22" fmla="*/ 65 w 179"/>
                    <a:gd name="T23" fmla="*/ 5 h 20"/>
                    <a:gd name="T24" fmla="*/ 54 w 179"/>
                    <a:gd name="T25" fmla="*/ 6 h 20"/>
                    <a:gd name="T26" fmla="*/ 43 w 179"/>
                    <a:gd name="T27" fmla="*/ 6 h 20"/>
                    <a:gd name="T28" fmla="*/ 33 w 179"/>
                    <a:gd name="T29" fmla="*/ 7 h 20"/>
                    <a:gd name="T30" fmla="*/ 22 w 179"/>
                    <a:gd name="T31" fmla="*/ 7 h 20"/>
                    <a:gd name="T32" fmla="*/ 11 w 179"/>
                    <a:gd name="T33" fmla="*/ 8 h 20"/>
                    <a:gd name="T34" fmla="*/ 0 w 179"/>
                    <a:gd name="T35" fmla="*/ 8 h 20"/>
                    <a:gd name="T36" fmla="*/ 0 w 179"/>
                    <a:gd name="T37" fmla="*/ 20 h 20"/>
                    <a:gd name="T38" fmla="*/ 11 w 179"/>
                    <a:gd name="T39" fmla="*/ 20 h 20"/>
                    <a:gd name="T40" fmla="*/ 22 w 179"/>
                    <a:gd name="T41" fmla="*/ 19 h 20"/>
                    <a:gd name="T42" fmla="*/ 33 w 179"/>
                    <a:gd name="T43" fmla="*/ 19 h 20"/>
                    <a:gd name="T44" fmla="*/ 43 w 179"/>
                    <a:gd name="T45" fmla="*/ 18 h 20"/>
                    <a:gd name="T46" fmla="*/ 54 w 179"/>
                    <a:gd name="T47" fmla="*/ 18 h 20"/>
                    <a:gd name="T48" fmla="*/ 65 w 179"/>
                    <a:gd name="T49" fmla="*/ 17 h 20"/>
                    <a:gd name="T50" fmla="*/ 75 w 179"/>
                    <a:gd name="T51" fmla="*/ 17 h 20"/>
                    <a:gd name="T52" fmla="*/ 86 w 179"/>
                    <a:gd name="T53" fmla="*/ 16 h 20"/>
                    <a:gd name="T54" fmla="*/ 97 w 179"/>
                    <a:gd name="T55" fmla="*/ 16 h 20"/>
                    <a:gd name="T56" fmla="*/ 107 w 179"/>
                    <a:gd name="T57" fmla="*/ 15 h 20"/>
                    <a:gd name="T58" fmla="*/ 118 w 179"/>
                    <a:gd name="T59" fmla="*/ 15 h 20"/>
                    <a:gd name="T60" fmla="*/ 129 w 179"/>
                    <a:gd name="T61" fmla="*/ 14 h 20"/>
                    <a:gd name="T62" fmla="*/ 140 w 179"/>
                    <a:gd name="T63" fmla="*/ 14 h 20"/>
                    <a:gd name="T64" fmla="*/ 151 w 179"/>
                    <a:gd name="T65" fmla="*/ 13 h 20"/>
                    <a:gd name="T66" fmla="*/ 162 w 179"/>
                    <a:gd name="T67" fmla="*/ 13 h 20"/>
                    <a:gd name="T68" fmla="*/ 172 w 179"/>
                    <a:gd name="T69" fmla="*/ 12 h 20"/>
                    <a:gd name="T70" fmla="*/ 177 w 179"/>
                    <a:gd name="T71" fmla="*/ 10 h 20"/>
                    <a:gd name="T72" fmla="*/ 172 w 179"/>
                    <a:gd name="T73" fmla="*/ 12 h 20"/>
                    <a:gd name="T74" fmla="*/ 177 w 179"/>
                    <a:gd name="T75" fmla="*/ 10 h 20"/>
                    <a:gd name="T76" fmla="*/ 179 w 179"/>
                    <a:gd name="T77" fmla="*/ 6 h 20"/>
                    <a:gd name="T78" fmla="*/ 177 w 179"/>
                    <a:gd name="T79" fmla="*/ 2 h 20"/>
                    <a:gd name="T80" fmla="*/ 172 w 179"/>
                    <a:gd name="T81" fmla="*/ 0 h 20"/>
                    <a:gd name="T82" fmla="*/ 167 w 179"/>
                    <a:gd name="T83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79" h="20">
                      <a:moveTo>
                        <a:pt x="167" y="2"/>
                      </a:moveTo>
                      <a:lnTo>
                        <a:pt x="172" y="0"/>
                      </a:lnTo>
                      <a:lnTo>
                        <a:pt x="162" y="1"/>
                      </a:lnTo>
                      <a:lnTo>
                        <a:pt x="151" y="1"/>
                      </a:lnTo>
                      <a:lnTo>
                        <a:pt x="140" y="2"/>
                      </a:lnTo>
                      <a:lnTo>
                        <a:pt x="129" y="2"/>
                      </a:lnTo>
                      <a:lnTo>
                        <a:pt x="118" y="3"/>
                      </a:lnTo>
                      <a:lnTo>
                        <a:pt x="107" y="3"/>
                      </a:lnTo>
                      <a:lnTo>
                        <a:pt x="97" y="4"/>
                      </a:lnTo>
                      <a:lnTo>
                        <a:pt x="86" y="4"/>
                      </a:lnTo>
                      <a:lnTo>
                        <a:pt x="75" y="5"/>
                      </a:lnTo>
                      <a:lnTo>
                        <a:pt x="65" y="5"/>
                      </a:lnTo>
                      <a:lnTo>
                        <a:pt x="54" y="6"/>
                      </a:lnTo>
                      <a:lnTo>
                        <a:pt x="43" y="6"/>
                      </a:lnTo>
                      <a:lnTo>
                        <a:pt x="33" y="7"/>
                      </a:lnTo>
                      <a:lnTo>
                        <a:pt x="22" y="7"/>
                      </a:lnTo>
                      <a:lnTo>
                        <a:pt x="11" y="8"/>
                      </a:lnTo>
                      <a:lnTo>
                        <a:pt x="0" y="8"/>
                      </a:lnTo>
                      <a:lnTo>
                        <a:pt x="0" y="20"/>
                      </a:lnTo>
                      <a:lnTo>
                        <a:pt x="11" y="20"/>
                      </a:lnTo>
                      <a:lnTo>
                        <a:pt x="22" y="19"/>
                      </a:lnTo>
                      <a:lnTo>
                        <a:pt x="33" y="19"/>
                      </a:lnTo>
                      <a:lnTo>
                        <a:pt x="43" y="18"/>
                      </a:lnTo>
                      <a:lnTo>
                        <a:pt x="54" y="18"/>
                      </a:lnTo>
                      <a:lnTo>
                        <a:pt x="65" y="17"/>
                      </a:lnTo>
                      <a:lnTo>
                        <a:pt x="75" y="17"/>
                      </a:lnTo>
                      <a:lnTo>
                        <a:pt x="86" y="16"/>
                      </a:lnTo>
                      <a:lnTo>
                        <a:pt x="97" y="16"/>
                      </a:lnTo>
                      <a:lnTo>
                        <a:pt x="107" y="15"/>
                      </a:lnTo>
                      <a:lnTo>
                        <a:pt x="118" y="15"/>
                      </a:lnTo>
                      <a:lnTo>
                        <a:pt x="129" y="14"/>
                      </a:lnTo>
                      <a:lnTo>
                        <a:pt x="140" y="14"/>
                      </a:lnTo>
                      <a:lnTo>
                        <a:pt x="151" y="13"/>
                      </a:lnTo>
                      <a:lnTo>
                        <a:pt x="162" y="13"/>
                      </a:lnTo>
                      <a:lnTo>
                        <a:pt x="172" y="12"/>
                      </a:lnTo>
                      <a:lnTo>
                        <a:pt x="177" y="10"/>
                      </a:lnTo>
                      <a:lnTo>
                        <a:pt x="172" y="12"/>
                      </a:lnTo>
                      <a:lnTo>
                        <a:pt x="177" y="10"/>
                      </a:lnTo>
                      <a:lnTo>
                        <a:pt x="179" y="6"/>
                      </a:lnTo>
                      <a:lnTo>
                        <a:pt x="177" y="2"/>
                      </a:lnTo>
                      <a:lnTo>
                        <a:pt x="172" y="0"/>
                      </a:lnTo>
                      <a:lnTo>
                        <a:pt x="167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13" name="Freeform 1629"/>
                <p:cNvSpPr>
                  <a:spLocks/>
                </p:cNvSpPr>
                <p:nvPr/>
              </p:nvSpPr>
              <p:spPr bwMode="auto">
                <a:xfrm>
                  <a:off x="1421" y="1840"/>
                  <a:ext cx="30" cy="18"/>
                </a:xfrm>
                <a:custGeom>
                  <a:avLst/>
                  <a:gdLst>
                    <a:gd name="T0" fmla="*/ 200 w 207"/>
                    <a:gd name="T1" fmla="*/ 0 h 128"/>
                    <a:gd name="T2" fmla="*/ 201 w 207"/>
                    <a:gd name="T3" fmla="*/ 0 h 128"/>
                    <a:gd name="T4" fmla="*/ 185 w 207"/>
                    <a:gd name="T5" fmla="*/ 1 h 128"/>
                    <a:gd name="T6" fmla="*/ 172 w 207"/>
                    <a:gd name="T7" fmla="*/ 3 h 128"/>
                    <a:gd name="T8" fmla="*/ 156 w 207"/>
                    <a:gd name="T9" fmla="*/ 8 h 128"/>
                    <a:gd name="T10" fmla="*/ 143 w 207"/>
                    <a:gd name="T11" fmla="*/ 12 h 128"/>
                    <a:gd name="T12" fmla="*/ 129 w 207"/>
                    <a:gd name="T13" fmla="*/ 18 h 128"/>
                    <a:gd name="T14" fmla="*/ 116 w 207"/>
                    <a:gd name="T15" fmla="*/ 24 h 128"/>
                    <a:gd name="T16" fmla="*/ 104 w 207"/>
                    <a:gd name="T17" fmla="*/ 30 h 128"/>
                    <a:gd name="T18" fmla="*/ 91 w 207"/>
                    <a:gd name="T19" fmla="*/ 39 h 128"/>
                    <a:gd name="T20" fmla="*/ 79 w 207"/>
                    <a:gd name="T21" fmla="*/ 47 h 128"/>
                    <a:gd name="T22" fmla="*/ 65 w 207"/>
                    <a:gd name="T23" fmla="*/ 56 h 128"/>
                    <a:gd name="T24" fmla="*/ 54 w 207"/>
                    <a:gd name="T25" fmla="*/ 66 h 128"/>
                    <a:gd name="T26" fmla="*/ 43 w 207"/>
                    <a:gd name="T27" fmla="*/ 76 h 128"/>
                    <a:gd name="T28" fmla="*/ 32 w 207"/>
                    <a:gd name="T29" fmla="*/ 86 h 128"/>
                    <a:gd name="T30" fmla="*/ 21 w 207"/>
                    <a:gd name="T31" fmla="*/ 98 h 128"/>
                    <a:gd name="T32" fmla="*/ 12 w 207"/>
                    <a:gd name="T33" fmla="*/ 108 h 128"/>
                    <a:gd name="T34" fmla="*/ 0 w 207"/>
                    <a:gd name="T35" fmla="*/ 120 h 128"/>
                    <a:gd name="T36" fmla="*/ 10 w 207"/>
                    <a:gd name="T37" fmla="*/ 128 h 128"/>
                    <a:gd name="T38" fmla="*/ 20 w 207"/>
                    <a:gd name="T39" fmla="*/ 116 h 128"/>
                    <a:gd name="T40" fmla="*/ 29 w 207"/>
                    <a:gd name="T41" fmla="*/ 106 h 128"/>
                    <a:gd name="T42" fmla="*/ 40 w 207"/>
                    <a:gd name="T43" fmla="*/ 95 h 128"/>
                    <a:gd name="T44" fmla="*/ 51 w 207"/>
                    <a:gd name="T45" fmla="*/ 84 h 128"/>
                    <a:gd name="T46" fmla="*/ 62 w 207"/>
                    <a:gd name="T47" fmla="*/ 76 h 128"/>
                    <a:gd name="T48" fmla="*/ 74 w 207"/>
                    <a:gd name="T49" fmla="*/ 67 h 128"/>
                    <a:gd name="T50" fmla="*/ 85 w 207"/>
                    <a:gd name="T51" fmla="*/ 57 h 128"/>
                    <a:gd name="T52" fmla="*/ 97 w 207"/>
                    <a:gd name="T53" fmla="*/ 49 h 128"/>
                    <a:gd name="T54" fmla="*/ 110 w 207"/>
                    <a:gd name="T55" fmla="*/ 41 h 128"/>
                    <a:gd name="T56" fmla="*/ 122 w 207"/>
                    <a:gd name="T57" fmla="*/ 35 h 128"/>
                    <a:gd name="T58" fmla="*/ 134 w 207"/>
                    <a:gd name="T59" fmla="*/ 28 h 128"/>
                    <a:gd name="T60" fmla="*/ 147 w 207"/>
                    <a:gd name="T61" fmla="*/ 24 h 128"/>
                    <a:gd name="T62" fmla="*/ 161 w 207"/>
                    <a:gd name="T63" fmla="*/ 20 h 128"/>
                    <a:gd name="T64" fmla="*/ 174 w 207"/>
                    <a:gd name="T65" fmla="*/ 16 h 128"/>
                    <a:gd name="T66" fmla="*/ 187 w 207"/>
                    <a:gd name="T67" fmla="*/ 14 h 128"/>
                    <a:gd name="T68" fmla="*/ 201 w 207"/>
                    <a:gd name="T69" fmla="*/ 13 h 128"/>
                    <a:gd name="T70" fmla="*/ 202 w 207"/>
                    <a:gd name="T71" fmla="*/ 13 h 128"/>
                    <a:gd name="T72" fmla="*/ 201 w 207"/>
                    <a:gd name="T73" fmla="*/ 13 h 128"/>
                    <a:gd name="T74" fmla="*/ 206 w 207"/>
                    <a:gd name="T75" fmla="*/ 11 h 128"/>
                    <a:gd name="T76" fmla="*/ 207 w 207"/>
                    <a:gd name="T77" fmla="*/ 6 h 128"/>
                    <a:gd name="T78" fmla="*/ 206 w 207"/>
                    <a:gd name="T79" fmla="*/ 2 h 128"/>
                    <a:gd name="T80" fmla="*/ 201 w 207"/>
                    <a:gd name="T81" fmla="*/ 0 h 128"/>
                    <a:gd name="T82" fmla="*/ 200 w 207"/>
                    <a:gd name="T83" fmla="*/ 0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07" h="128">
                      <a:moveTo>
                        <a:pt x="200" y="0"/>
                      </a:moveTo>
                      <a:lnTo>
                        <a:pt x="201" y="0"/>
                      </a:lnTo>
                      <a:lnTo>
                        <a:pt x="185" y="1"/>
                      </a:lnTo>
                      <a:lnTo>
                        <a:pt x="172" y="3"/>
                      </a:lnTo>
                      <a:lnTo>
                        <a:pt x="156" y="8"/>
                      </a:lnTo>
                      <a:lnTo>
                        <a:pt x="143" y="12"/>
                      </a:lnTo>
                      <a:lnTo>
                        <a:pt x="129" y="18"/>
                      </a:lnTo>
                      <a:lnTo>
                        <a:pt x="116" y="24"/>
                      </a:lnTo>
                      <a:lnTo>
                        <a:pt x="104" y="30"/>
                      </a:lnTo>
                      <a:lnTo>
                        <a:pt x="91" y="39"/>
                      </a:lnTo>
                      <a:lnTo>
                        <a:pt x="79" y="47"/>
                      </a:lnTo>
                      <a:lnTo>
                        <a:pt x="65" y="56"/>
                      </a:lnTo>
                      <a:lnTo>
                        <a:pt x="54" y="66"/>
                      </a:lnTo>
                      <a:lnTo>
                        <a:pt x="43" y="76"/>
                      </a:lnTo>
                      <a:lnTo>
                        <a:pt x="32" y="86"/>
                      </a:lnTo>
                      <a:lnTo>
                        <a:pt x="21" y="98"/>
                      </a:lnTo>
                      <a:lnTo>
                        <a:pt x="12" y="108"/>
                      </a:lnTo>
                      <a:lnTo>
                        <a:pt x="0" y="120"/>
                      </a:lnTo>
                      <a:lnTo>
                        <a:pt x="10" y="128"/>
                      </a:lnTo>
                      <a:lnTo>
                        <a:pt x="20" y="116"/>
                      </a:lnTo>
                      <a:lnTo>
                        <a:pt x="29" y="106"/>
                      </a:lnTo>
                      <a:lnTo>
                        <a:pt x="40" y="95"/>
                      </a:lnTo>
                      <a:lnTo>
                        <a:pt x="51" y="84"/>
                      </a:lnTo>
                      <a:lnTo>
                        <a:pt x="62" y="76"/>
                      </a:lnTo>
                      <a:lnTo>
                        <a:pt x="74" y="67"/>
                      </a:lnTo>
                      <a:lnTo>
                        <a:pt x="85" y="57"/>
                      </a:lnTo>
                      <a:lnTo>
                        <a:pt x="97" y="49"/>
                      </a:lnTo>
                      <a:lnTo>
                        <a:pt x="110" y="41"/>
                      </a:lnTo>
                      <a:lnTo>
                        <a:pt x="122" y="35"/>
                      </a:lnTo>
                      <a:lnTo>
                        <a:pt x="134" y="28"/>
                      </a:lnTo>
                      <a:lnTo>
                        <a:pt x="147" y="24"/>
                      </a:lnTo>
                      <a:lnTo>
                        <a:pt x="161" y="20"/>
                      </a:lnTo>
                      <a:lnTo>
                        <a:pt x="174" y="16"/>
                      </a:lnTo>
                      <a:lnTo>
                        <a:pt x="187" y="14"/>
                      </a:lnTo>
                      <a:lnTo>
                        <a:pt x="201" y="13"/>
                      </a:lnTo>
                      <a:lnTo>
                        <a:pt x="202" y="13"/>
                      </a:lnTo>
                      <a:lnTo>
                        <a:pt x="201" y="13"/>
                      </a:lnTo>
                      <a:lnTo>
                        <a:pt x="206" y="11"/>
                      </a:lnTo>
                      <a:lnTo>
                        <a:pt x="207" y="6"/>
                      </a:lnTo>
                      <a:lnTo>
                        <a:pt x="206" y="2"/>
                      </a:lnTo>
                      <a:lnTo>
                        <a:pt x="201" y="0"/>
                      </a:lnTo>
                      <a:lnTo>
                        <a:pt x="20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14" name="Freeform 1630"/>
                <p:cNvSpPr>
                  <a:spLocks/>
                </p:cNvSpPr>
                <p:nvPr/>
              </p:nvSpPr>
              <p:spPr bwMode="auto">
                <a:xfrm>
                  <a:off x="1450" y="1839"/>
                  <a:ext cx="42" cy="17"/>
                </a:xfrm>
                <a:custGeom>
                  <a:avLst/>
                  <a:gdLst>
                    <a:gd name="T0" fmla="*/ 292 w 293"/>
                    <a:gd name="T1" fmla="*/ 108 h 116"/>
                    <a:gd name="T2" fmla="*/ 292 w 293"/>
                    <a:gd name="T3" fmla="*/ 108 h 116"/>
                    <a:gd name="T4" fmla="*/ 288 w 293"/>
                    <a:gd name="T5" fmla="*/ 101 h 116"/>
                    <a:gd name="T6" fmla="*/ 280 w 293"/>
                    <a:gd name="T7" fmla="*/ 93 h 116"/>
                    <a:gd name="T8" fmla="*/ 272 w 293"/>
                    <a:gd name="T9" fmla="*/ 85 h 116"/>
                    <a:gd name="T10" fmla="*/ 261 w 293"/>
                    <a:gd name="T11" fmla="*/ 75 h 116"/>
                    <a:gd name="T12" fmla="*/ 246 w 293"/>
                    <a:gd name="T13" fmla="*/ 65 h 116"/>
                    <a:gd name="T14" fmla="*/ 231 w 293"/>
                    <a:gd name="T15" fmla="*/ 55 h 116"/>
                    <a:gd name="T16" fmla="*/ 214 w 293"/>
                    <a:gd name="T17" fmla="*/ 45 h 116"/>
                    <a:gd name="T18" fmla="*/ 195 w 293"/>
                    <a:gd name="T19" fmla="*/ 35 h 116"/>
                    <a:gd name="T20" fmla="*/ 174 w 293"/>
                    <a:gd name="T21" fmla="*/ 25 h 116"/>
                    <a:gd name="T22" fmla="*/ 152 w 293"/>
                    <a:gd name="T23" fmla="*/ 17 h 116"/>
                    <a:gd name="T24" fmla="*/ 128 w 293"/>
                    <a:gd name="T25" fmla="*/ 10 h 116"/>
                    <a:gd name="T26" fmla="*/ 104 w 293"/>
                    <a:gd name="T27" fmla="*/ 5 h 116"/>
                    <a:gd name="T28" fmla="*/ 80 w 293"/>
                    <a:gd name="T29" fmla="*/ 1 h 116"/>
                    <a:gd name="T30" fmla="*/ 53 w 293"/>
                    <a:gd name="T31" fmla="*/ 0 h 116"/>
                    <a:gd name="T32" fmla="*/ 26 w 293"/>
                    <a:gd name="T33" fmla="*/ 1 h 116"/>
                    <a:gd name="T34" fmla="*/ 0 w 293"/>
                    <a:gd name="T35" fmla="*/ 5 h 116"/>
                    <a:gd name="T36" fmla="*/ 2 w 293"/>
                    <a:gd name="T37" fmla="*/ 18 h 116"/>
                    <a:gd name="T38" fmla="*/ 28 w 293"/>
                    <a:gd name="T39" fmla="*/ 14 h 116"/>
                    <a:gd name="T40" fmla="*/ 53 w 293"/>
                    <a:gd name="T41" fmla="*/ 13 h 116"/>
                    <a:gd name="T42" fmla="*/ 77 w 293"/>
                    <a:gd name="T43" fmla="*/ 14 h 116"/>
                    <a:gd name="T44" fmla="*/ 102 w 293"/>
                    <a:gd name="T45" fmla="*/ 18 h 116"/>
                    <a:gd name="T46" fmla="*/ 126 w 293"/>
                    <a:gd name="T47" fmla="*/ 23 h 116"/>
                    <a:gd name="T48" fmla="*/ 148 w 293"/>
                    <a:gd name="T49" fmla="*/ 29 h 116"/>
                    <a:gd name="T50" fmla="*/ 170 w 293"/>
                    <a:gd name="T51" fmla="*/ 37 h 116"/>
                    <a:gd name="T52" fmla="*/ 189 w 293"/>
                    <a:gd name="T53" fmla="*/ 46 h 116"/>
                    <a:gd name="T54" fmla="*/ 208 w 293"/>
                    <a:gd name="T55" fmla="*/ 55 h 116"/>
                    <a:gd name="T56" fmla="*/ 224 w 293"/>
                    <a:gd name="T57" fmla="*/ 65 h 116"/>
                    <a:gd name="T58" fmla="*/ 240 w 293"/>
                    <a:gd name="T59" fmla="*/ 76 h 116"/>
                    <a:gd name="T60" fmla="*/ 252 w 293"/>
                    <a:gd name="T61" fmla="*/ 85 h 116"/>
                    <a:gd name="T62" fmla="*/ 264 w 293"/>
                    <a:gd name="T63" fmla="*/ 93 h 116"/>
                    <a:gd name="T64" fmla="*/ 272 w 293"/>
                    <a:gd name="T65" fmla="*/ 102 h 116"/>
                    <a:gd name="T66" fmla="*/ 277 w 293"/>
                    <a:gd name="T67" fmla="*/ 109 h 116"/>
                    <a:gd name="T68" fmla="*/ 281 w 293"/>
                    <a:gd name="T69" fmla="*/ 114 h 116"/>
                    <a:gd name="T70" fmla="*/ 281 w 293"/>
                    <a:gd name="T71" fmla="*/ 114 h 116"/>
                    <a:gd name="T72" fmla="*/ 281 w 293"/>
                    <a:gd name="T73" fmla="*/ 114 h 116"/>
                    <a:gd name="T74" fmla="*/ 286 w 293"/>
                    <a:gd name="T75" fmla="*/ 116 h 116"/>
                    <a:gd name="T76" fmla="*/ 290 w 293"/>
                    <a:gd name="T77" fmla="*/ 115 h 116"/>
                    <a:gd name="T78" fmla="*/ 293 w 293"/>
                    <a:gd name="T79" fmla="*/ 112 h 116"/>
                    <a:gd name="T80" fmla="*/ 292 w 293"/>
                    <a:gd name="T81" fmla="*/ 10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93" h="116">
                      <a:moveTo>
                        <a:pt x="292" y="108"/>
                      </a:moveTo>
                      <a:lnTo>
                        <a:pt x="292" y="108"/>
                      </a:lnTo>
                      <a:lnTo>
                        <a:pt x="288" y="101"/>
                      </a:lnTo>
                      <a:lnTo>
                        <a:pt x="280" y="93"/>
                      </a:lnTo>
                      <a:lnTo>
                        <a:pt x="272" y="85"/>
                      </a:lnTo>
                      <a:lnTo>
                        <a:pt x="261" y="75"/>
                      </a:lnTo>
                      <a:lnTo>
                        <a:pt x="246" y="65"/>
                      </a:lnTo>
                      <a:lnTo>
                        <a:pt x="231" y="55"/>
                      </a:lnTo>
                      <a:lnTo>
                        <a:pt x="214" y="45"/>
                      </a:lnTo>
                      <a:lnTo>
                        <a:pt x="195" y="35"/>
                      </a:lnTo>
                      <a:lnTo>
                        <a:pt x="174" y="25"/>
                      </a:lnTo>
                      <a:lnTo>
                        <a:pt x="152" y="17"/>
                      </a:lnTo>
                      <a:lnTo>
                        <a:pt x="128" y="10"/>
                      </a:lnTo>
                      <a:lnTo>
                        <a:pt x="104" y="5"/>
                      </a:lnTo>
                      <a:lnTo>
                        <a:pt x="80" y="1"/>
                      </a:lnTo>
                      <a:lnTo>
                        <a:pt x="53" y="0"/>
                      </a:lnTo>
                      <a:lnTo>
                        <a:pt x="26" y="1"/>
                      </a:lnTo>
                      <a:lnTo>
                        <a:pt x="0" y="5"/>
                      </a:lnTo>
                      <a:lnTo>
                        <a:pt x="2" y="18"/>
                      </a:lnTo>
                      <a:lnTo>
                        <a:pt x="28" y="14"/>
                      </a:lnTo>
                      <a:lnTo>
                        <a:pt x="53" y="13"/>
                      </a:lnTo>
                      <a:lnTo>
                        <a:pt x="77" y="14"/>
                      </a:lnTo>
                      <a:lnTo>
                        <a:pt x="102" y="18"/>
                      </a:lnTo>
                      <a:lnTo>
                        <a:pt x="126" y="23"/>
                      </a:lnTo>
                      <a:lnTo>
                        <a:pt x="148" y="29"/>
                      </a:lnTo>
                      <a:lnTo>
                        <a:pt x="170" y="37"/>
                      </a:lnTo>
                      <a:lnTo>
                        <a:pt x="189" y="46"/>
                      </a:lnTo>
                      <a:lnTo>
                        <a:pt x="208" y="55"/>
                      </a:lnTo>
                      <a:lnTo>
                        <a:pt x="224" y="65"/>
                      </a:lnTo>
                      <a:lnTo>
                        <a:pt x="240" y="76"/>
                      </a:lnTo>
                      <a:lnTo>
                        <a:pt x="252" y="85"/>
                      </a:lnTo>
                      <a:lnTo>
                        <a:pt x="264" y="93"/>
                      </a:lnTo>
                      <a:lnTo>
                        <a:pt x="272" y="102"/>
                      </a:lnTo>
                      <a:lnTo>
                        <a:pt x="277" y="109"/>
                      </a:lnTo>
                      <a:lnTo>
                        <a:pt x="281" y="114"/>
                      </a:lnTo>
                      <a:lnTo>
                        <a:pt x="286" y="116"/>
                      </a:lnTo>
                      <a:lnTo>
                        <a:pt x="290" y="115"/>
                      </a:lnTo>
                      <a:lnTo>
                        <a:pt x="293" y="112"/>
                      </a:lnTo>
                      <a:lnTo>
                        <a:pt x="292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15" name="Freeform 1631"/>
                <p:cNvSpPr>
                  <a:spLocks/>
                </p:cNvSpPr>
                <p:nvPr/>
              </p:nvSpPr>
              <p:spPr bwMode="auto">
                <a:xfrm>
                  <a:off x="1490" y="1855"/>
                  <a:ext cx="8" cy="52"/>
                </a:xfrm>
                <a:custGeom>
                  <a:avLst/>
                  <a:gdLst>
                    <a:gd name="T0" fmla="*/ 12 w 60"/>
                    <a:gd name="T1" fmla="*/ 361 h 364"/>
                    <a:gd name="T2" fmla="*/ 12 w 60"/>
                    <a:gd name="T3" fmla="*/ 361 h 364"/>
                    <a:gd name="T4" fmla="*/ 21 w 60"/>
                    <a:gd name="T5" fmla="*/ 348 h 364"/>
                    <a:gd name="T6" fmla="*/ 29 w 60"/>
                    <a:gd name="T7" fmla="*/ 330 h 364"/>
                    <a:gd name="T8" fmla="*/ 38 w 60"/>
                    <a:gd name="T9" fmla="*/ 312 h 364"/>
                    <a:gd name="T10" fmla="*/ 44 w 60"/>
                    <a:gd name="T11" fmla="*/ 294 h 364"/>
                    <a:gd name="T12" fmla="*/ 50 w 60"/>
                    <a:gd name="T13" fmla="*/ 272 h 364"/>
                    <a:gd name="T14" fmla="*/ 54 w 60"/>
                    <a:gd name="T15" fmla="*/ 249 h 364"/>
                    <a:gd name="T16" fmla="*/ 57 w 60"/>
                    <a:gd name="T17" fmla="*/ 226 h 364"/>
                    <a:gd name="T18" fmla="*/ 59 w 60"/>
                    <a:gd name="T19" fmla="*/ 201 h 364"/>
                    <a:gd name="T20" fmla="*/ 60 w 60"/>
                    <a:gd name="T21" fmla="*/ 176 h 364"/>
                    <a:gd name="T22" fmla="*/ 59 w 60"/>
                    <a:gd name="T23" fmla="*/ 151 h 364"/>
                    <a:gd name="T24" fmla="*/ 56 w 60"/>
                    <a:gd name="T25" fmla="*/ 126 h 364"/>
                    <a:gd name="T26" fmla="*/ 52 w 60"/>
                    <a:gd name="T27" fmla="*/ 100 h 364"/>
                    <a:gd name="T28" fmla="*/ 46 w 60"/>
                    <a:gd name="T29" fmla="*/ 74 h 364"/>
                    <a:gd name="T30" fmla="*/ 37 w 60"/>
                    <a:gd name="T31" fmla="*/ 49 h 364"/>
                    <a:gd name="T32" fmla="*/ 25 w 60"/>
                    <a:gd name="T33" fmla="*/ 24 h 364"/>
                    <a:gd name="T34" fmla="*/ 12 w 60"/>
                    <a:gd name="T35" fmla="*/ 0 h 364"/>
                    <a:gd name="T36" fmla="*/ 1 w 60"/>
                    <a:gd name="T37" fmla="*/ 6 h 364"/>
                    <a:gd name="T38" fmla="*/ 15 w 60"/>
                    <a:gd name="T39" fmla="*/ 30 h 364"/>
                    <a:gd name="T40" fmla="*/ 24 w 60"/>
                    <a:gd name="T41" fmla="*/ 53 h 364"/>
                    <a:gd name="T42" fmla="*/ 33 w 60"/>
                    <a:gd name="T43" fmla="*/ 78 h 364"/>
                    <a:gd name="T44" fmla="*/ 40 w 60"/>
                    <a:gd name="T45" fmla="*/ 102 h 364"/>
                    <a:gd name="T46" fmla="*/ 44 w 60"/>
                    <a:gd name="T47" fmla="*/ 128 h 364"/>
                    <a:gd name="T48" fmla="*/ 47 w 60"/>
                    <a:gd name="T49" fmla="*/ 151 h 364"/>
                    <a:gd name="T50" fmla="*/ 48 w 60"/>
                    <a:gd name="T51" fmla="*/ 176 h 364"/>
                    <a:gd name="T52" fmla="*/ 47 w 60"/>
                    <a:gd name="T53" fmla="*/ 201 h 364"/>
                    <a:gd name="T54" fmla="*/ 45 w 60"/>
                    <a:gd name="T55" fmla="*/ 224 h 364"/>
                    <a:gd name="T56" fmla="*/ 42 w 60"/>
                    <a:gd name="T57" fmla="*/ 247 h 364"/>
                    <a:gd name="T58" fmla="*/ 38 w 60"/>
                    <a:gd name="T59" fmla="*/ 270 h 364"/>
                    <a:gd name="T60" fmla="*/ 31 w 60"/>
                    <a:gd name="T61" fmla="*/ 290 h 364"/>
                    <a:gd name="T62" fmla="*/ 25 w 60"/>
                    <a:gd name="T63" fmla="*/ 308 h 364"/>
                    <a:gd name="T64" fmla="*/ 19 w 60"/>
                    <a:gd name="T65" fmla="*/ 326 h 364"/>
                    <a:gd name="T66" fmla="*/ 11 w 60"/>
                    <a:gd name="T67" fmla="*/ 341 h 364"/>
                    <a:gd name="T68" fmla="*/ 1 w 60"/>
                    <a:gd name="T69" fmla="*/ 355 h 364"/>
                    <a:gd name="T70" fmla="*/ 1 w 60"/>
                    <a:gd name="T71" fmla="*/ 355 h 364"/>
                    <a:gd name="T72" fmla="*/ 1 w 60"/>
                    <a:gd name="T73" fmla="*/ 354 h 364"/>
                    <a:gd name="T74" fmla="*/ 0 w 60"/>
                    <a:gd name="T75" fmla="*/ 359 h 364"/>
                    <a:gd name="T76" fmla="*/ 2 w 60"/>
                    <a:gd name="T77" fmla="*/ 362 h 364"/>
                    <a:gd name="T78" fmla="*/ 8 w 60"/>
                    <a:gd name="T79" fmla="*/ 364 h 364"/>
                    <a:gd name="T80" fmla="*/ 12 w 60"/>
                    <a:gd name="T81" fmla="*/ 362 h 364"/>
                    <a:gd name="T82" fmla="*/ 12 w 60"/>
                    <a:gd name="T83" fmla="*/ 361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0" h="364">
                      <a:moveTo>
                        <a:pt x="12" y="361"/>
                      </a:moveTo>
                      <a:lnTo>
                        <a:pt x="12" y="361"/>
                      </a:lnTo>
                      <a:lnTo>
                        <a:pt x="21" y="348"/>
                      </a:lnTo>
                      <a:lnTo>
                        <a:pt x="29" y="330"/>
                      </a:lnTo>
                      <a:lnTo>
                        <a:pt x="38" y="312"/>
                      </a:lnTo>
                      <a:lnTo>
                        <a:pt x="44" y="294"/>
                      </a:lnTo>
                      <a:lnTo>
                        <a:pt x="50" y="272"/>
                      </a:lnTo>
                      <a:lnTo>
                        <a:pt x="54" y="249"/>
                      </a:lnTo>
                      <a:lnTo>
                        <a:pt x="57" y="226"/>
                      </a:lnTo>
                      <a:lnTo>
                        <a:pt x="59" y="201"/>
                      </a:lnTo>
                      <a:lnTo>
                        <a:pt x="60" y="176"/>
                      </a:lnTo>
                      <a:lnTo>
                        <a:pt x="59" y="151"/>
                      </a:lnTo>
                      <a:lnTo>
                        <a:pt x="56" y="126"/>
                      </a:lnTo>
                      <a:lnTo>
                        <a:pt x="52" y="100"/>
                      </a:lnTo>
                      <a:lnTo>
                        <a:pt x="46" y="74"/>
                      </a:lnTo>
                      <a:lnTo>
                        <a:pt x="37" y="49"/>
                      </a:lnTo>
                      <a:lnTo>
                        <a:pt x="25" y="24"/>
                      </a:lnTo>
                      <a:lnTo>
                        <a:pt x="12" y="0"/>
                      </a:lnTo>
                      <a:lnTo>
                        <a:pt x="1" y="6"/>
                      </a:lnTo>
                      <a:lnTo>
                        <a:pt x="15" y="30"/>
                      </a:lnTo>
                      <a:lnTo>
                        <a:pt x="24" y="53"/>
                      </a:lnTo>
                      <a:lnTo>
                        <a:pt x="33" y="78"/>
                      </a:lnTo>
                      <a:lnTo>
                        <a:pt x="40" y="102"/>
                      </a:lnTo>
                      <a:lnTo>
                        <a:pt x="44" y="128"/>
                      </a:lnTo>
                      <a:lnTo>
                        <a:pt x="47" y="151"/>
                      </a:lnTo>
                      <a:lnTo>
                        <a:pt x="48" y="176"/>
                      </a:lnTo>
                      <a:lnTo>
                        <a:pt x="47" y="201"/>
                      </a:lnTo>
                      <a:lnTo>
                        <a:pt x="45" y="224"/>
                      </a:lnTo>
                      <a:lnTo>
                        <a:pt x="42" y="247"/>
                      </a:lnTo>
                      <a:lnTo>
                        <a:pt x="38" y="270"/>
                      </a:lnTo>
                      <a:lnTo>
                        <a:pt x="31" y="290"/>
                      </a:lnTo>
                      <a:lnTo>
                        <a:pt x="25" y="308"/>
                      </a:lnTo>
                      <a:lnTo>
                        <a:pt x="19" y="326"/>
                      </a:lnTo>
                      <a:lnTo>
                        <a:pt x="11" y="341"/>
                      </a:lnTo>
                      <a:lnTo>
                        <a:pt x="1" y="355"/>
                      </a:lnTo>
                      <a:lnTo>
                        <a:pt x="1" y="354"/>
                      </a:lnTo>
                      <a:lnTo>
                        <a:pt x="0" y="359"/>
                      </a:lnTo>
                      <a:lnTo>
                        <a:pt x="2" y="362"/>
                      </a:lnTo>
                      <a:lnTo>
                        <a:pt x="8" y="364"/>
                      </a:lnTo>
                      <a:lnTo>
                        <a:pt x="12" y="362"/>
                      </a:lnTo>
                      <a:lnTo>
                        <a:pt x="12" y="3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16" name="Freeform 1632"/>
                <p:cNvSpPr>
                  <a:spLocks/>
                </p:cNvSpPr>
                <p:nvPr/>
              </p:nvSpPr>
              <p:spPr bwMode="auto">
                <a:xfrm>
                  <a:off x="1474" y="1905"/>
                  <a:ext cx="17" cy="10"/>
                </a:xfrm>
                <a:custGeom>
                  <a:avLst/>
                  <a:gdLst>
                    <a:gd name="T0" fmla="*/ 8 w 123"/>
                    <a:gd name="T1" fmla="*/ 69 h 69"/>
                    <a:gd name="T2" fmla="*/ 7 w 123"/>
                    <a:gd name="T3" fmla="*/ 69 h 69"/>
                    <a:gd name="T4" fmla="*/ 22 w 123"/>
                    <a:gd name="T5" fmla="*/ 67 h 69"/>
                    <a:gd name="T6" fmla="*/ 38 w 123"/>
                    <a:gd name="T7" fmla="*/ 64 h 69"/>
                    <a:gd name="T8" fmla="*/ 54 w 123"/>
                    <a:gd name="T9" fmla="*/ 61 h 69"/>
                    <a:gd name="T10" fmla="*/ 69 w 123"/>
                    <a:gd name="T11" fmla="*/ 56 h 69"/>
                    <a:gd name="T12" fmla="*/ 84 w 123"/>
                    <a:gd name="T13" fmla="*/ 48 h 69"/>
                    <a:gd name="T14" fmla="*/ 98 w 123"/>
                    <a:gd name="T15" fmla="*/ 36 h 69"/>
                    <a:gd name="T16" fmla="*/ 111 w 123"/>
                    <a:gd name="T17" fmla="*/ 24 h 69"/>
                    <a:gd name="T18" fmla="*/ 123 w 123"/>
                    <a:gd name="T19" fmla="*/ 6 h 69"/>
                    <a:gd name="T20" fmla="*/ 112 w 123"/>
                    <a:gd name="T21" fmla="*/ 0 h 69"/>
                    <a:gd name="T22" fmla="*/ 101 w 123"/>
                    <a:gd name="T23" fmla="*/ 15 h 69"/>
                    <a:gd name="T24" fmla="*/ 90 w 123"/>
                    <a:gd name="T25" fmla="*/ 28 h 69"/>
                    <a:gd name="T26" fmla="*/ 78 w 123"/>
                    <a:gd name="T27" fmla="*/ 37 h 69"/>
                    <a:gd name="T28" fmla="*/ 65 w 123"/>
                    <a:gd name="T29" fmla="*/ 43 h 69"/>
                    <a:gd name="T30" fmla="*/ 50 w 123"/>
                    <a:gd name="T31" fmla="*/ 49 h 69"/>
                    <a:gd name="T32" fmla="*/ 36 w 123"/>
                    <a:gd name="T33" fmla="*/ 52 h 69"/>
                    <a:gd name="T34" fmla="*/ 20 w 123"/>
                    <a:gd name="T35" fmla="*/ 55 h 69"/>
                    <a:gd name="T36" fmla="*/ 5 w 123"/>
                    <a:gd name="T37" fmla="*/ 57 h 69"/>
                    <a:gd name="T38" fmla="*/ 4 w 123"/>
                    <a:gd name="T39" fmla="*/ 57 h 69"/>
                    <a:gd name="T40" fmla="*/ 5 w 123"/>
                    <a:gd name="T41" fmla="*/ 57 h 69"/>
                    <a:gd name="T42" fmla="*/ 1 w 123"/>
                    <a:gd name="T43" fmla="*/ 59 h 69"/>
                    <a:gd name="T44" fmla="*/ 0 w 123"/>
                    <a:gd name="T45" fmla="*/ 64 h 69"/>
                    <a:gd name="T46" fmla="*/ 2 w 123"/>
                    <a:gd name="T47" fmla="*/ 68 h 69"/>
                    <a:gd name="T48" fmla="*/ 7 w 123"/>
                    <a:gd name="T49" fmla="*/ 69 h 69"/>
                    <a:gd name="T50" fmla="*/ 8 w 123"/>
                    <a:gd name="T51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23" h="69">
                      <a:moveTo>
                        <a:pt x="8" y="69"/>
                      </a:moveTo>
                      <a:lnTo>
                        <a:pt x="7" y="69"/>
                      </a:lnTo>
                      <a:lnTo>
                        <a:pt x="22" y="67"/>
                      </a:lnTo>
                      <a:lnTo>
                        <a:pt x="38" y="64"/>
                      </a:lnTo>
                      <a:lnTo>
                        <a:pt x="54" y="61"/>
                      </a:lnTo>
                      <a:lnTo>
                        <a:pt x="69" y="56"/>
                      </a:lnTo>
                      <a:lnTo>
                        <a:pt x="84" y="48"/>
                      </a:lnTo>
                      <a:lnTo>
                        <a:pt x="98" y="36"/>
                      </a:lnTo>
                      <a:lnTo>
                        <a:pt x="111" y="24"/>
                      </a:lnTo>
                      <a:lnTo>
                        <a:pt x="123" y="6"/>
                      </a:lnTo>
                      <a:lnTo>
                        <a:pt x="112" y="0"/>
                      </a:lnTo>
                      <a:lnTo>
                        <a:pt x="101" y="15"/>
                      </a:lnTo>
                      <a:lnTo>
                        <a:pt x="90" y="28"/>
                      </a:lnTo>
                      <a:lnTo>
                        <a:pt x="78" y="37"/>
                      </a:lnTo>
                      <a:lnTo>
                        <a:pt x="65" y="43"/>
                      </a:lnTo>
                      <a:lnTo>
                        <a:pt x="50" y="49"/>
                      </a:lnTo>
                      <a:lnTo>
                        <a:pt x="36" y="52"/>
                      </a:lnTo>
                      <a:lnTo>
                        <a:pt x="20" y="55"/>
                      </a:lnTo>
                      <a:lnTo>
                        <a:pt x="5" y="57"/>
                      </a:lnTo>
                      <a:lnTo>
                        <a:pt x="4" y="57"/>
                      </a:lnTo>
                      <a:lnTo>
                        <a:pt x="5" y="57"/>
                      </a:lnTo>
                      <a:lnTo>
                        <a:pt x="1" y="59"/>
                      </a:lnTo>
                      <a:lnTo>
                        <a:pt x="0" y="64"/>
                      </a:lnTo>
                      <a:lnTo>
                        <a:pt x="2" y="68"/>
                      </a:lnTo>
                      <a:lnTo>
                        <a:pt x="7" y="69"/>
                      </a:lnTo>
                      <a:lnTo>
                        <a:pt x="8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17" name="Freeform 1633"/>
                <p:cNvSpPr>
                  <a:spLocks/>
                </p:cNvSpPr>
                <p:nvPr/>
              </p:nvSpPr>
              <p:spPr bwMode="auto">
                <a:xfrm>
                  <a:off x="1457" y="1913"/>
                  <a:ext cx="18" cy="9"/>
                </a:xfrm>
                <a:custGeom>
                  <a:avLst/>
                  <a:gdLst>
                    <a:gd name="T0" fmla="*/ 4 w 128"/>
                    <a:gd name="T1" fmla="*/ 60 h 60"/>
                    <a:gd name="T2" fmla="*/ 8 w 128"/>
                    <a:gd name="T3" fmla="*/ 60 h 60"/>
                    <a:gd name="T4" fmla="*/ 23 w 128"/>
                    <a:gd name="T5" fmla="*/ 54 h 60"/>
                    <a:gd name="T6" fmla="*/ 38 w 128"/>
                    <a:gd name="T7" fmla="*/ 48 h 60"/>
                    <a:gd name="T8" fmla="*/ 53 w 128"/>
                    <a:gd name="T9" fmla="*/ 41 h 60"/>
                    <a:gd name="T10" fmla="*/ 68 w 128"/>
                    <a:gd name="T11" fmla="*/ 35 h 60"/>
                    <a:gd name="T12" fmla="*/ 82 w 128"/>
                    <a:gd name="T13" fmla="*/ 29 h 60"/>
                    <a:gd name="T14" fmla="*/ 98 w 128"/>
                    <a:gd name="T15" fmla="*/ 24 h 60"/>
                    <a:gd name="T16" fmla="*/ 112 w 128"/>
                    <a:gd name="T17" fmla="*/ 18 h 60"/>
                    <a:gd name="T18" fmla="*/ 128 w 128"/>
                    <a:gd name="T19" fmla="*/ 12 h 60"/>
                    <a:gd name="T20" fmla="*/ 124 w 128"/>
                    <a:gd name="T21" fmla="*/ 0 h 60"/>
                    <a:gd name="T22" fmla="*/ 108 w 128"/>
                    <a:gd name="T23" fmla="*/ 5 h 60"/>
                    <a:gd name="T24" fmla="*/ 94 w 128"/>
                    <a:gd name="T25" fmla="*/ 11 h 60"/>
                    <a:gd name="T26" fmla="*/ 78 w 128"/>
                    <a:gd name="T27" fmla="*/ 17 h 60"/>
                    <a:gd name="T28" fmla="*/ 64 w 128"/>
                    <a:gd name="T29" fmla="*/ 23 h 60"/>
                    <a:gd name="T30" fmla="*/ 49 w 128"/>
                    <a:gd name="T31" fmla="*/ 29 h 60"/>
                    <a:gd name="T32" fmla="*/ 34 w 128"/>
                    <a:gd name="T33" fmla="*/ 35 h 60"/>
                    <a:gd name="T34" fmla="*/ 19 w 128"/>
                    <a:gd name="T35" fmla="*/ 41 h 60"/>
                    <a:gd name="T36" fmla="*/ 4 w 128"/>
                    <a:gd name="T37" fmla="*/ 48 h 60"/>
                    <a:gd name="T38" fmla="*/ 8 w 128"/>
                    <a:gd name="T39" fmla="*/ 48 h 60"/>
                    <a:gd name="T40" fmla="*/ 4 w 128"/>
                    <a:gd name="T41" fmla="*/ 48 h 60"/>
                    <a:gd name="T42" fmla="*/ 0 w 128"/>
                    <a:gd name="T43" fmla="*/ 51 h 60"/>
                    <a:gd name="T44" fmla="*/ 0 w 128"/>
                    <a:gd name="T45" fmla="*/ 55 h 60"/>
                    <a:gd name="T46" fmla="*/ 3 w 128"/>
                    <a:gd name="T47" fmla="*/ 59 h 60"/>
                    <a:gd name="T48" fmla="*/ 8 w 128"/>
                    <a:gd name="T49" fmla="*/ 60 h 60"/>
                    <a:gd name="T50" fmla="*/ 4 w 128"/>
                    <a:gd name="T51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28" h="60">
                      <a:moveTo>
                        <a:pt x="4" y="60"/>
                      </a:moveTo>
                      <a:lnTo>
                        <a:pt x="8" y="60"/>
                      </a:lnTo>
                      <a:lnTo>
                        <a:pt x="23" y="54"/>
                      </a:lnTo>
                      <a:lnTo>
                        <a:pt x="38" y="48"/>
                      </a:lnTo>
                      <a:lnTo>
                        <a:pt x="53" y="41"/>
                      </a:lnTo>
                      <a:lnTo>
                        <a:pt x="68" y="35"/>
                      </a:lnTo>
                      <a:lnTo>
                        <a:pt x="82" y="29"/>
                      </a:lnTo>
                      <a:lnTo>
                        <a:pt x="98" y="24"/>
                      </a:lnTo>
                      <a:lnTo>
                        <a:pt x="112" y="18"/>
                      </a:lnTo>
                      <a:lnTo>
                        <a:pt x="128" y="12"/>
                      </a:lnTo>
                      <a:lnTo>
                        <a:pt x="124" y="0"/>
                      </a:lnTo>
                      <a:lnTo>
                        <a:pt x="108" y="5"/>
                      </a:lnTo>
                      <a:lnTo>
                        <a:pt x="94" y="11"/>
                      </a:lnTo>
                      <a:lnTo>
                        <a:pt x="78" y="17"/>
                      </a:lnTo>
                      <a:lnTo>
                        <a:pt x="64" y="23"/>
                      </a:lnTo>
                      <a:lnTo>
                        <a:pt x="49" y="29"/>
                      </a:lnTo>
                      <a:lnTo>
                        <a:pt x="34" y="35"/>
                      </a:lnTo>
                      <a:lnTo>
                        <a:pt x="19" y="41"/>
                      </a:lnTo>
                      <a:lnTo>
                        <a:pt x="4" y="48"/>
                      </a:lnTo>
                      <a:lnTo>
                        <a:pt x="8" y="48"/>
                      </a:lnTo>
                      <a:lnTo>
                        <a:pt x="4" y="48"/>
                      </a:lnTo>
                      <a:lnTo>
                        <a:pt x="0" y="51"/>
                      </a:lnTo>
                      <a:lnTo>
                        <a:pt x="0" y="55"/>
                      </a:lnTo>
                      <a:lnTo>
                        <a:pt x="3" y="59"/>
                      </a:lnTo>
                      <a:lnTo>
                        <a:pt x="8" y="60"/>
                      </a:lnTo>
                      <a:lnTo>
                        <a:pt x="4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18" name="Freeform 1634"/>
                <p:cNvSpPr>
                  <a:spLocks/>
                </p:cNvSpPr>
                <p:nvPr/>
              </p:nvSpPr>
              <p:spPr bwMode="auto">
                <a:xfrm>
                  <a:off x="1447" y="1919"/>
                  <a:ext cx="11" cy="3"/>
                </a:xfrm>
                <a:custGeom>
                  <a:avLst/>
                  <a:gdLst>
                    <a:gd name="T0" fmla="*/ 10 w 76"/>
                    <a:gd name="T1" fmla="*/ 12 h 19"/>
                    <a:gd name="T2" fmla="*/ 4 w 76"/>
                    <a:gd name="T3" fmla="*/ 13 h 19"/>
                    <a:gd name="T4" fmla="*/ 13 w 76"/>
                    <a:gd name="T5" fmla="*/ 15 h 19"/>
                    <a:gd name="T6" fmla="*/ 23 w 76"/>
                    <a:gd name="T7" fmla="*/ 16 h 19"/>
                    <a:gd name="T8" fmla="*/ 31 w 76"/>
                    <a:gd name="T9" fmla="*/ 16 h 19"/>
                    <a:gd name="T10" fmla="*/ 41 w 76"/>
                    <a:gd name="T11" fmla="*/ 16 h 19"/>
                    <a:gd name="T12" fmla="*/ 49 w 76"/>
                    <a:gd name="T13" fmla="*/ 16 h 19"/>
                    <a:gd name="T14" fmla="*/ 58 w 76"/>
                    <a:gd name="T15" fmla="*/ 16 h 19"/>
                    <a:gd name="T16" fmla="*/ 65 w 76"/>
                    <a:gd name="T17" fmla="*/ 17 h 19"/>
                    <a:gd name="T18" fmla="*/ 72 w 76"/>
                    <a:gd name="T19" fmla="*/ 19 h 19"/>
                    <a:gd name="T20" fmla="*/ 76 w 76"/>
                    <a:gd name="T21" fmla="*/ 7 h 19"/>
                    <a:gd name="T22" fmla="*/ 68 w 76"/>
                    <a:gd name="T23" fmla="*/ 5 h 19"/>
                    <a:gd name="T24" fmla="*/ 58 w 76"/>
                    <a:gd name="T25" fmla="*/ 4 h 19"/>
                    <a:gd name="T26" fmla="*/ 49 w 76"/>
                    <a:gd name="T27" fmla="*/ 4 h 19"/>
                    <a:gd name="T28" fmla="*/ 41 w 76"/>
                    <a:gd name="T29" fmla="*/ 4 h 19"/>
                    <a:gd name="T30" fmla="*/ 31 w 76"/>
                    <a:gd name="T31" fmla="*/ 4 h 19"/>
                    <a:gd name="T32" fmla="*/ 23 w 76"/>
                    <a:gd name="T33" fmla="*/ 4 h 19"/>
                    <a:gd name="T34" fmla="*/ 15 w 76"/>
                    <a:gd name="T35" fmla="*/ 3 h 19"/>
                    <a:gd name="T36" fmla="*/ 9 w 76"/>
                    <a:gd name="T37" fmla="*/ 0 h 19"/>
                    <a:gd name="T38" fmla="*/ 3 w 76"/>
                    <a:gd name="T39" fmla="*/ 2 h 19"/>
                    <a:gd name="T40" fmla="*/ 9 w 76"/>
                    <a:gd name="T41" fmla="*/ 0 h 19"/>
                    <a:gd name="T42" fmla="*/ 3 w 76"/>
                    <a:gd name="T43" fmla="*/ 2 h 19"/>
                    <a:gd name="T44" fmla="*/ 0 w 76"/>
                    <a:gd name="T45" fmla="*/ 5 h 19"/>
                    <a:gd name="T46" fmla="*/ 0 w 76"/>
                    <a:gd name="T47" fmla="*/ 10 h 19"/>
                    <a:gd name="T48" fmla="*/ 4 w 76"/>
                    <a:gd name="T49" fmla="*/ 13 h 19"/>
                    <a:gd name="T50" fmla="*/ 10 w 76"/>
                    <a:gd name="T51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76" h="19">
                      <a:moveTo>
                        <a:pt x="10" y="12"/>
                      </a:moveTo>
                      <a:lnTo>
                        <a:pt x="4" y="13"/>
                      </a:lnTo>
                      <a:lnTo>
                        <a:pt x="13" y="15"/>
                      </a:lnTo>
                      <a:lnTo>
                        <a:pt x="23" y="16"/>
                      </a:lnTo>
                      <a:lnTo>
                        <a:pt x="31" y="16"/>
                      </a:lnTo>
                      <a:lnTo>
                        <a:pt x="41" y="16"/>
                      </a:lnTo>
                      <a:lnTo>
                        <a:pt x="49" y="16"/>
                      </a:lnTo>
                      <a:lnTo>
                        <a:pt x="58" y="16"/>
                      </a:lnTo>
                      <a:lnTo>
                        <a:pt x="65" y="17"/>
                      </a:lnTo>
                      <a:lnTo>
                        <a:pt x="72" y="19"/>
                      </a:lnTo>
                      <a:lnTo>
                        <a:pt x="76" y="7"/>
                      </a:lnTo>
                      <a:lnTo>
                        <a:pt x="68" y="5"/>
                      </a:lnTo>
                      <a:lnTo>
                        <a:pt x="58" y="4"/>
                      </a:lnTo>
                      <a:lnTo>
                        <a:pt x="49" y="4"/>
                      </a:lnTo>
                      <a:lnTo>
                        <a:pt x="41" y="4"/>
                      </a:lnTo>
                      <a:lnTo>
                        <a:pt x="31" y="4"/>
                      </a:lnTo>
                      <a:lnTo>
                        <a:pt x="23" y="4"/>
                      </a:lnTo>
                      <a:lnTo>
                        <a:pt x="15" y="3"/>
                      </a:lnTo>
                      <a:lnTo>
                        <a:pt x="9" y="0"/>
                      </a:lnTo>
                      <a:lnTo>
                        <a:pt x="3" y="2"/>
                      </a:lnTo>
                      <a:lnTo>
                        <a:pt x="9" y="0"/>
                      </a:ln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0" y="10"/>
                      </a:lnTo>
                      <a:lnTo>
                        <a:pt x="4" y="13"/>
                      </a:lnTo>
                      <a:lnTo>
                        <a:pt x="1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19" name="Freeform 1635"/>
                <p:cNvSpPr>
                  <a:spLocks/>
                </p:cNvSpPr>
                <p:nvPr/>
              </p:nvSpPr>
              <p:spPr bwMode="auto">
                <a:xfrm>
                  <a:off x="1431" y="1920"/>
                  <a:ext cx="17" cy="7"/>
                </a:xfrm>
                <a:custGeom>
                  <a:avLst/>
                  <a:gdLst>
                    <a:gd name="T0" fmla="*/ 2 w 119"/>
                    <a:gd name="T1" fmla="*/ 49 h 50"/>
                    <a:gd name="T2" fmla="*/ 8 w 119"/>
                    <a:gd name="T3" fmla="*/ 49 h 50"/>
                    <a:gd name="T4" fmla="*/ 18 w 119"/>
                    <a:gd name="T5" fmla="*/ 43 h 50"/>
                    <a:gd name="T6" fmla="*/ 32 w 119"/>
                    <a:gd name="T7" fmla="*/ 39 h 50"/>
                    <a:gd name="T8" fmla="*/ 46 w 119"/>
                    <a:gd name="T9" fmla="*/ 35 h 50"/>
                    <a:gd name="T10" fmla="*/ 62 w 119"/>
                    <a:gd name="T11" fmla="*/ 31 h 50"/>
                    <a:gd name="T12" fmla="*/ 77 w 119"/>
                    <a:gd name="T13" fmla="*/ 26 h 50"/>
                    <a:gd name="T14" fmla="*/ 92 w 119"/>
                    <a:gd name="T15" fmla="*/ 21 h 50"/>
                    <a:gd name="T16" fmla="*/ 105 w 119"/>
                    <a:gd name="T17" fmla="*/ 17 h 50"/>
                    <a:gd name="T18" fmla="*/ 119 w 119"/>
                    <a:gd name="T19" fmla="*/ 10 h 50"/>
                    <a:gd name="T20" fmla="*/ 112 w 119"/>
                    <a:gd name="T21" fmla="*/ 0 h 50"/>
                    <a:gd name="T22" fmla="*/ 101 w 119"/>
                    <a:gd name="T23" fmla="*/ 5 h 50"/>
                    <a:gd name="T24" fmla="*/ 88 w 119"/>
                    <a:gd name="T25" fmla="*/ 9 h 50"/>
                    <a:gd name="T26" fmla="*/ 73 w 119"/>
                    <a:gd name="T27" fmla="*/ 14 h 50"/>
                    <a:gd name="T28" fmla="*/ 57 w 119"/>
                    <a:gd name="T29" fmla="*/ 18 h 50"/>
                    <a:gd name="T30" fmla="*/ 42 w 119"/>
                    <a:gd name="T31" fmla="*/ 22 h 50"/>
                    <a:gd name="T32" fmla="*/ 27 w 119"/>
                    <a:gd name="T33" fmla="*/ 26 h 50"/>
                    <a:gd name="T34" fmla="*/ 14 w 119"/>
                    <a:gd name="T35" fmla="*/ 33 h 50"/>
                    <a:gd name="T36" fmla="*/ 2 w 119"/>
                    <a:gd name="T37" fmla="*/ 39 h 50"/>
                    <a:gd name="T38" fmla="*/ 8 w 119"/>
                    <a:gd name="T39" fmla="*/ 39 h 50"/>
                    <a:gd name="T40" fmla="*/ 2 w 119"/>
                    <a:gd name="T41" fmla="*/ 39 h 50"/>
                    <a:gd name="T42" fmla="*/ 0 w 119"/>
                    <a:gd name="T43" fmla="*/ 43 h 50"/>
                    <a:gd name="T44" fmla="*/ 1 w 119"/>
                    <a:gd name="T45" fmla="*/ 47 h 50"/>
                    <a:gd name="T46" fmla="*/ 4 w 119"/>
                    <a:gd name="T47" fmla="*/ 50 h 50"/>
                    <a:gd name="T48" fmla="*/ 8 w 119"/>
                    <a:gd name="T49" fmla="*/ 49 h 50"/>
                    <a:gd name="T50" fmla="*/ 2 w 119"/>
                    <a:gd name="T51" fmla="*/ 4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9" h="50">
                      <a:moveTo>
                        <a:pt x="2" y="49"/>
                      </a:moveTo>
                      <a:lnTo>
                        <a:pt x="8" y="49"/>
                      </a:lnTo>
                      <a:lnTo>
                        <a:pt x="18" y="43"/>
                      </a:lnTo>
                      <a:lnTo>
                        <a:pt x="32" y="39"/>
                      </a:lnTo>
                      <a:lnTo>
                        <a:pt x="46" y="35"/>
                      </a:lnTo>
                      <a:lnTo>
                        <a:pt x="62" y="31"/>
                      </a:lnTo>
                      <a:lnTo>
                        <a:pt x="77" y="26"/>
                      </a:lnTo>
                      <a:lnTo>
                        <a:pt x="92" y="21"/>
                      </a:lnTo>
                      <a:lnTo>
                        <a:pt x="105" y="17"/>
                      </a:lnTo>
                      <a:lnTo>
                        <a:pt x="119" y="10"/>
                      </a:lnTo>
                      <a:lnTo>
                        <a:pt x="112" y="0"/>
                      </a:lnTo>
                      <a:lnTo>
                        <a:pt x="101" y="5"/>
                      </a:lnTo>
                      <a:lnTo>
                        <a:pt x="88" y="9"/>
                      </a:lnTo>
                      <a:lnTo>
                        <a:pt x="73" y="14"/>
                      </a:lnTo>
                      <a:lnTo>
                        <a:pt x="57" y="18"/>
                      </a:lnTo>
                      <a:lnTo>
                        <a:pt x="42" y="22"/>
                      </a:lnTo>
                      <a:lnTo>
                        <a:pt x="27" y="26"/>
                      </a:lnTo>
                      <a:lnTo>
                        <a:pt x="14" y="33"/>
                      </a:lnTo>
                      <a:lnTo>
                        <a:pt x="2" y="39"/>
                      </a:lnTo>
                      <a:lnTo>
                        <a:pt x="8" y="39"/>
                      </a:lnTo>
                      <a:lnTo>
                        <a:pt x="2" y="39"/>
                      </a:lnTo>
                      <a:lnTo>
                        <a:pt x="0" y="43"/>
                      </a:lnTo>
                      <a:lnTo>
                        <a:pt x="1" y="47"/>
                      </a:lnTo>
                      <a:lnTo>
                        <a:pt x="4" y="50"/>
                      </a:lnTo>
                      <a:lnTo>
                        <a:pt x="8" y="49"/>
                      </a:lnTo>
                      <a:lnTo>
                        <a:pt x="2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20" name="Freeform 1636"/>
                <p:cNvSpPr>
                  <a:spLocks/>
                </p:cNvSpPr>
                <p:nvPr/>
              </p:nvSpPr>
              <p:spPr bwMode="auto">
                <a:xfrm>
                  <a:off x="1426" y="1918"/>
                  <a:ext cx="7" cy="9"/>
                </a:xfrm>
                <a:custGeom>
                  <a:avLst/>
                  <a:gdLst>
                    <a:gd name="T0" fmla="*/ 6 w 47"/>
                    <a:gd name="T1" fmla="*/ 13 h 57"/>
                    <a:gd name="T2" fmla="*/ 1 w 47"/>
                    <a:gd name="T3" fmla="*/ 10 h 57"/>
                    <a:gd name="T4" fmla="*/ 5 w 47"/>
                    <a:gd name="T5" fmla="*/ 17 h 57"/>
                    <a:gd name="T6" fmla="*/ 9 w 47"/>
                    <a:gd name="T7" fmla="*/ 23 h 57"/>
                    <a:gd name="T8" fmla="*/ 12 w 47"/>
                    <a:gd name="T9" fmla="*/ 29 h 57"/>
                    <a:gd name="T10" fmla="*/ 16 w 47"/>
                    <a:gd name="T11" fmla="*/ 34 h 57"/>
                    <a:gd name="T12" fmla="*/ 19 w 47"/>
                    <a:gd name="T13" fmla="*/ 41 h 57"/>
                    <a:gd name="T14" fmla="*/ 25 w 47"/>
                    <a:gd name="T15" fmla="*/ 46 h 57"/>
                    <a:gd name="T16" fmla="*/ 32 w 47"/>
                    <a:gd name="T17" fmla="*/ 52 h 57"/>
                    <a:gd name="T18" fmla="*/ 41 w 47"/>
                    <a:gd name="T19" fmla="*/ 57 h 57"/>
                    <a:gd name="T20" fmla="*/ 47 w 47"/>
                    <a:gd name="T21" fmla="*/ 47 h 57"/>
                    <a:gd name="T22" fmla="*/ 39 w 47"/>
                    <a:gd name="T23" fmla="*/ 42 h 57"/>
                    <a:gd name="T24" fmla="*/ 33 w 47"/>
                    <a:gd name="T25" fmla="*/ 38 h 57"/>
                    <a:gd name="T26" fmla="*/ 29 w 47"/>
                    <a:gd name="T27" fmla="*/ 32 h 57"/>
                    <a:gd name="T28" fmla="*/ 26 w 47"/>
                    <a:gd name="T29" fmla="*/ 28 h 57"/>
                    <a:gd name="T30" fmla="*/ 22 w 47"/>
                    <a:gd name="T31" fmla="*/ 23 h 57"/>
                    <a:gd name="T32" fmla="*/ 19 w 47"/>
                    <a:gd name="T33" fmla="*/ 17 h 57"/>
                    <a:gd name="T34" fmla="*/ 16 w 47"/>
                    <a:gd name="T35" fmla="*/ 11 h 57"/>
                    <a:gd name="T36" fmla="*/ 12 w 47"/>
                    <a:gd name="T37" fmla="*/ 3 h 57"/>
                    <a:gd name="T38" fmla="*/ 6 w 47"/>
                    <a:gd name="T39" fmla="*/ 0 h 57"/>
                    <a:gd name="T40" fmla="*/ 12 w 47"/>
                    <a:gd name="T41" fmla="*/ 3 h 57"/>
                    <a:gd name="T42" fmla="*/ 7 w 47"/>
                    <a:gd name="T43" fmla="*/ 1 h 57"/>
                    <a:gd name="T44" fmla="*/ 3 w 47"/>
                    <a:gd name="T45" fmla="*/ 1 h 57"/>
                    <a:gd name="T46" fmla="*/ 0 w 47"/>
                    <a:gd name="T47" fmla="*/ 5 h 57"/>
                    <a:gd name="T48" fmla="*/ 1 w 47"/>
                    <a:gd name="T49" fmla="*/ 10 h 57"/>
                    <a:gd name="T50" fmla="*/ 6 w 47"/>
                    <a:gd name="T51" fmla="*/ 13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7" h="57">
                      <a:moveTo>
                        <a:pt x="6" y="13"/>
                      </a:moveTo>
                      <a:lnTo>
                        <a:pt x="1" y="10"/>
                      </a:lnTo>
                      <a:lnTo>
                        <a:pt x="5" y="17"/>
                      </a:lnTo>
                      <a:lnTo>
                        <a:pt x="9" y="23"/>
                      </a:lnTo>
                      <a:lnTo>
                        <a:pt x="12" y="29"/>
                      </a:lnTo>
                      <a:lnTo>
                        <a:pt x="16" y="34"/>
                      </a:lnTo>
                      <a:lnTo>
                        <a:pt x="19" y="41"/>
                      </a:lnTo>
                      <a:lnTo>
                        <a:pt x="25" y="46"/>
                      </a:lnTo>
                      <a:lnTo>
                        <a:pt x="32" y="52"/>
                      </a:lnTo>
                      <a:lnTo>
                        <a:pt x="41" y="57"/>
                      </a:lnTo>
                      <a:lnTo>
                        <a:pt x="47" y="47"/>
                      </a:lnTo>
                      <a:lnTo>
                        <a:pt x="39" y="42"/>
                      </a:lnTo>
                      <a:lnTo>
                        <a:pt x="33" y="38"/>
                      </a:lnTo>
                      <a:lnTo>
                        <a:pt x="29" y="32"/>
                      </a:lnTo>
                      <a:lnTo>
                        <a:pt x="26" y="28"/>
                      </a:lnTo>
                      <a:lnTo>
                        <a:pt x="22" y="23"/>
                      </a:lnTo>
                      <a:lnTo>
                        <a:pt x="19" y="17"/>
                      </a:lnTo>
                      <a:lnTo>
                        <a:pt x="16" y="11"/>
                      </a:lnTo>
                      <a:lnTo>
                        <a:pt x="12" y="3"/>
                      </a:lnTo>
                      <a:lnTo>
                        <a:pt x="6" y="0"/>
                      </a:lnTo>
                      <a:lnTo>
                        <a:pt x="12" y="3"/>
                      </a:lnTo>
                      <a:lnTo>
                        <a:pt x="7" y="1"/>
                      </a:lnTo>
                      <a:lnTo>
                        <a:pt x="3" y="1"/>
                      </a:lnTo>
                      <a:lnTo>
                        <a:pt x="0" y="5"/>
                      </a:lnTo>
                      <a:lnTo>
                        <a:pt x="1" y="10"/>
                      </a:lnTo>
                      <a:lnTo>
                        <a:pt x="6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21" name="Freeform 1637"/>
                <p:cNvSpPr>
                  <a:spLocks/>
                </p:cNvSpPr>
                <p:nvPr/>
              </p:nvSpPr>
              <p:spPr bwMode="auto">
                <a:xfrm>
                  <a:off x="1420" y="1918"/>
                  <a:ext cx="7" cy="3"/>
                </a:xfrm>
                <a:custGeom>
                  <a:avLst/>
                  <a:gdLst>
                    <a:gd name="T0" fmla="*/ 1 w 44"/>
                    <a:gd name="T1" fmla="*/ 6 h 15"/>
                    <a:gd name="T2" fmla="*/ 0 w 44"/>
                    <a:gd name="T3" fmla="*/ 6 h 15"/>
                    <a:gd name="T4" fmla="*/ 5 w 44"/>
                    <a:gd name="T5" fmla="*/ 12 h 15"/>
                    <a:gd name="T6" fmla="*/ 11 w 44"/>
                    <a:gd name="T7" fmla="*/ 15 h 15"/>
                    <a:gd name="T8" fmla="*/ 17 w 44"/>
                    <a:gd name="T9" fmla="*/ 15 h 15"/>
                    <a:gd name="T10" fmla="*/ 23 w 44"/>
                    <a:gd name="T11" fmla="*/ 15 h 15"/>
                    <a:gd name="T12" fmla="*/ 30 w 44"/>
                    <a:gd name="T13" fmla="*/ 14 h 15"/>
                    <a:gd name="T14" fmla="*/ 35 w 44"/>
                    <a:gd name="T15" fmla="*/ 14 h 15"/>
                    <a:gd name="T16" fmla="*/ 41 w 44"/>
                    <a:gd name="T17" fmla="*/ 13 h 15"/>
                    <a:gd name="T18" fmla="*/ 44 w 44"/>
                    <a:gd name="T19" fmla="*/ 13 h 15"/>
                    <a:gd name="T20" fmla="*/ 44 w 44"/>
                    <a:gd name="T21" fmla="*/ 0 h 15"/>
                    <a:gd name="T22" fmla="*/ 39 w 44"/>
                    <a:gd name="T23" fmla="*/ 0 h 15"/>
                    <a:gd name="T24" fmla="*/ 33 w 44"/>
                    <a:gd name="T25" fmla="*/ 1 h 15"/>
                    <a:gd name="T26" fmla="*/ 28 w 44"/>
                    <a:gd name="T27" fmla="*/ 1 h 15"/>
                    <a:gd name="T28" fmla="*/ 23 w 44"/>
                    <a:gd name="T29" fmla="*/ 2 h 15"/>
                    <a:gd name="T30" fmla="*/ 17 w 44"/>
                    <a:gd name="T31" fmla="*/ 2 h 15"/>
                    <a:gd name="T32" fmla="*/ 13 w 44"/>
                    <a:gd name="T33" fmla="*/ 2 h 15"/>
                    <a:gd name="T34" fmla="*/ 11 w 44"/>
                    <a:gd name="T35" fmla="*/ 1 h 15"/>
                    <a:gd name="T36" fmla="*/ 12 w 44"/>
                    <a:gd name="T37" fmla="*/ 2 h 15"/>
                    <a:gd name="T38" fmla="*/ 11 w 44"/>
                    <a:gd name="T39" fmla="*/ 2 h 15"/>
                    <a:gd name="T40" fmla="*/ 1 w 44"/>
                    <a:gd name="T41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4" h="15">
                      <a:moveTo>
                        <a:pt x="1" y="6"/>
                      </a:moveTo>
                      <a:lnTo>
                        <a:pt x="0" y="6"/>
                      </a:lnTo>
                      <a:lnTo>
                        <a:pt x="5" y="12"/>
                      </a:lnTo>
                      <a:lnTo>
                        <a:pt x="11" y="15"/>
                      </a:lnTo>
                      <a:lnTo>
                        <a:pt x="17" y="15"/>
                      </a:lnTo>
                      <a:lnTo>
                        <a:pt x="23" y="15"/>
                      </a:lnTo>
                      <a:lnTo>
                        <a:pt x="30" y="14"/>
                      </a:lnTo>
                      <a:lnTo>
                        <a:pt x="35" y="14"/>
                      </a:lnTo>
                      <a:lnTo>
                        <a:pt x="41" y="13"/>
                      </a:lnTo>
                      <a:lnTo>
                        <a:pt x="44" y="13"/>
                      </a:lnTo>
                      <a:lnTo>
                        <a:pt x="44" y="0"/>
                      </a:lnTo>
                      <a:lnTo>
                        <a:pt x="39" y="0"/>
                      </a:lnTo>
                      <a:lnTo>
                        <a:pt x="33" y="1"/>
                      </a:lnTo>
                      <a:lnTo>
                        <a:pt x="28" y="1"/>
                      </a:lnTo>
                      <a:lnTo>
                        <a:pt x="23" y="2"/>
                      </a:lnTo>
                      <a:lnTo>
                        <a:pt x="17" y="2"/>
                      </a:lnTo>
                      <a:lnTo>
                        <a:pt x="13" y="2"/>
                      </a:lnTo>
                      <a:lnTo>
                        <a:pt x="11" y="1"/>
                      </a:lnTo>
                      <a:lnTo>
                        <a:pt x="12" y="2"/>
                      </a:lnTo>
                      <a:lnTo>
                        <a:pt x="11" y="2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22" name="Freeform 1638"/>
                <p:cNvSpPr>
                  <a:spLocks/>
                </p:cNvSpPr>
                <p:nvPr/>
              </p:nvSpPr>
              <p:spPr bwMode="auto">
                <a:xfrm>
                  <a:off x="1418" y="1912"/>
                  <a:ext cx="4" cy="7"/>
                </a:xfrm>
                <a:custGeom>
                  <a:avLst/>
                  <a:gdLst>
                    <a:gd name="T0" fmla="*/ 0 w 30"/>
                    <a:gd name="T1" fmla="*/ 9 h 51"/>
                    <a:gd name="T2" fmla="*/ 0 w 30"/>
                    <a:gd name="T3" fmla="*/ 7 h 51"/>
                    <a:gd name="T4" fmla="*/ 20 w 30"/>
                    <a:gd name="T5" fmla="*/ 51 h 51"/>
                    <a:gd name="T6" fmla="*/ 30 w 30"/>
                    <a:gd name="T7" fmla="*/ 47 h 51"/>
                    <a:gd name="T8" fmla="*/ 11 w 30"/>
                    <a:gd name="T9" fmla="*/ 3 h 51"/>
                    <a:gd name="T10" fmla="*/ 11 w 30"/>
                    <a:gd name="T11" fmla="*/ 1 h 51"/>
                    <a:gd name="T12" fmla="*/ 11 w 30"/>
                    <a:gd name="T13" fmla="*/ 3 h 51"/>
                    <a:gd name="T14" fmla="*/ 8 w 30"/>
                    <a:gd name="T15" fmla="*/ 0 h 51"/>
                    <a:gd name="T16" fmla="*/ 4 w 30"/>
                    <a:gd name="T17" fmla="*/ 0 h 51"/>
                    <a:gd name="T18" fmla="*/ 0 w 30"/>
                    <a:gd name="T19" fmla="*/ 3 h 51"/>
                    <a:gd name="T20" fmla="*/ 0 w 30"/>
                    <a:gd name="T21" fmla="*/ 7 h 51"/>
                    <a:gd name="T22" fmla="*/ 0 w 30"/>
                    <a:gd name="T23" fmla="*/ 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0" h="51">
                      <a:moveTo>
                        <a:pt x="0" y="9"/>
                      </a:moveTo>
                      <a:lnTo>
                        <a:pt x="0" y="7"/>
                      </a:lnTo>
                      <a:lnTo>
                        <a:pt x="20" y="51"/>
                      </a:lnTo>
                      <a:lnTo>
                        <a:pt x="30" y="47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11" y="3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23" name="Freeform 1639"/>
                <p:cNvSpPr>
                  <a:spLocks/>
                </p:cNvSpPr>
                <p:nvPr/>
              </p:nvSpPr>
              <p:spPr bwMode="auto">
                <a:xfrm>
                  <a:off x="1417" y="1912"/>
                  <a:ext cx="2" cy="8"/>
                </a:xfrm>
                <a:custGeom>
                  <a:avLst/>
                  <a:gdLst>
                    <a:gd name="T0" fmla="*/ 8 w 15"/>
                    <a:gd name="T1" fmla="*/ 58 h 58"/>
                    <a:gd name="T2" fmla="*/ 6 w 15"/>
                    <a:gd name="T3" fmla="*/ 58 h 58"/>
                    <a:gd name="T4" fmla="*/ 14 w 15"/>
                    <a:gd name="T5" fmla="*/ 50 h 58"/>
                    <a:gd name="T6" fmla="*/ 15 w 15"/>
                    <a:gd name="T7" fmla="*/ 43 h 58"/>
                    <a:gd name="T8" fmla="*/ 15 w 15"/>
                    <a:gd name="T9" fmla="*/ 35 h 58"/>
                    <a:gd name="T10" fmla="*/ 15 w 15"/>
                    <a:gd name="T11" fmla="*/ 26 h 58"/>
                    <a:gd name="T12" fmla="*/ 15 w 15"/>
                    <a:gd name="T13" fmla="*/ 17 h 58"/>
                    <a:gd name="T14" fmla="*/ 15 w 15"/>
                    <a:gd name="T15" fmla="*/ 9 h 58"/>
                    <a:gd name="T16" fmla="*/ 15 w 15"/>
                    <a:gd name="T17" fmla="*/ 6 h 58"/>
                    <a:gd name="T18" fmla="*/ 4 w 15"/>
                    <a:gd name="T19" fmla="*/ 8 h 58"/>
                    <a:gd name="T20" fmla="*/ 15 w 15"/>
                    <a:gd name="T21" fmla="*/ 0 h 58"/>
                    <a:gd name="T22" fmla="*/ 2 w 15"/>
                    <a:gd name="T23" fmla="*/ 4 h 58"/>
                    <a:gd name="T24" fmla="*/ 2 w 15"/>
                    <a:gd name="T25" fmla="*/ 9 h 58"/>
                    <a:gd name="T26" fmla="*/ 2 w 15"/>
                    <a:gd name="T27" fmla="*/ 17 h 58"/>
                    <a:gd name="T28" fmla="*/ 2 w 15"/>
                    <a:gd name="T29" fmla="*/ 26 h 58"/>
                    <a:gd name="T30" fmla="*/ 2 w 15"/>
                    <a:gd name="T31" fmla="*/ 35 h 58"/>
                    <a:gd name="T32" fmla="*/ 2 w 15"/>
                    <a:gd name="T33" fmla="*/ 43 h 58"/>
                    <a:gd name="T34" fmla="*/ 1 w 15"/>
                    <a:gd name="T35" fmla="*/ 48 h 58"/>
                    <a:gd name="T36" fmla="*/ 6 w 15"/>
                    <a:gd name="T37" fmla="*/ 45 h 58"/>
                    <a:gd name="T38" fmla="*/ 4 w 15"/>
                    <a:gd name="T39" fmla="*/ 45 h 58"/>
                    <a:gd name="T40" fmla="*/ 6 w 15"/>
                    <a:gd name="T41" fmla="*/ 45 h 58"/>
                    <a:gd name="T42" fmla="*/ 2 w 15"/>
                    <a:gd name="T43" fmla="*/ 47 h 58"/>
                    <a:gd name="T44" fmla="*/ 0 w 15"/>
                    <a:gd name="T45" fmla="*/ 52 h 58"/>
                    <a:gd name="T46" fmla="*/ 2 w 15"/>
                    <a:gd name="T47" fmla="*/ 56 h 58"/>
                    <a:gd name="T48" fmla="*/ 6 w 15"/>
                    <a:gd name="T49" fmla="*/ 58 h 58"/>
                    <a:gd name="T50" fmla="*/ 8 w 15"/>
                    <a:gd name="T51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5" h="58">
                      <a:moveTo>
                        <a:pt x="8" y="58"/>
                      </a:moveTo>
                      <a:lnTo>
                        <a:pt x="6" y="58"/>
                      </a:lnTo>
                      <a:lnTo>
                        <a:pt x="14" y="50"/>
                      </a:lnTo>
                      <a:lnTo>
                        <a:pt x="15" y="43"/>
                      </a:lnTo>
                      <a:lnTo>
                        <a:pt x="15" y="35"/>
                      </a:lnTo>
                      <a:lnTo>
                        <a:pt x="15" y="26"/>
                      </a:lnTo>
                      <a:lnTo>
                        <a:pt x="15" y="17"/>
                      </a:lnTo>
                      <a:lnTo>
                        <a:pt x="15" y="9"/>
                      </a:lnTo>
                      <a:lnTo>
                        <a:pt x="15" y="6"/>
                      </a:lnTo>
                      <a:lnTo>
                        <a:pt x="4" y="8"/>
                      </a:lnTo>
                      <a:lnTo>
                        <a:pt x="15" y="0"/>
                      </a:lnTo>
                      <a:lnTo>
                        <a:pt x="2" y="4"/>
                      </a:lnTo>
                      <a:lnTo>
                        <a:pt x="2" y="9"/>
                      </a:lnTo>
                      <a:lnTo>
                        <a:pt x="2" y="17"/>
                      </a:lnTo>
                      <a:lnTo>
                        <a:pt x="2" y="26"/>
                      </a:lnTo>
                      <a:lnTo>
                        <a:pt x="2" y="35"/>
                      </a:lnTo>
                      <a:lnTo>
                        <a:pt x="2" y="43"/>
                      </a:lnTo>
                      <a:lnTo>
                        <a:pt x="1" y="48"/>
                      </a:lnTo>
                      <a:lnTo>
                        <a:pt x="6" y="45"/>
                      </a:lnTo>
                      <a:lnTo>
                        <a:pt x="4" y="45"/>
                      </a:lnTo>
                      <a:lnTo>
                        <a:pt x="6" y="45"/>
                      </a:lnTo>
                      <a:lnTo>
                        <a:pt x="2" y="47"/>
                      </a:lnTo>
                      <a:lnTo>
                        <a:pt x="0" y="52"/>
                      </a:lnTo>
                      <a:lnTo>
                        <a:pt x="2" y="56"/>
                      </a:lnTo>
                      <a:lnTo>
                        <a:pt x="6" y="58"/>
                      </a:lnTo>
                      <a:lnTo>
                        <a:pt x="8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24" name="Freeform 1640"/>
                <p:cNvSpPr>
                  <a:spLocks/>
                </p:cNvSpPr>
                <p:nvPr/>
              </p:nvSpPr>
              <p:spPr bwMode="auto">
                <a:xfrm>
                  <a:off x="1404" y="1915"/>
                  <a:ext cx="14" cy="6"/>
                </a:xfrm>
                <a:custGeom>
                  <a:avLst/>
                  <a:gdLst>
                    <a:gd name="T0" fmla="*/ 0 w 101"/>
                    <a:gd name="T1" fmla="*/ 8 h 46"/>
                    <a:gd name="T2" fmla="*/ 2 w 101"/>
                    <a:gd name="T3" fmla="*/ 12 h 46"/>
                    <a:gd name="T4" fmla="*/ 11 w 101"/>
                    <a:gd name="T5" fmla="*/ 20 h 46"/>
                    <a:gd name="T6" fmla="*/ 23 w 101"/>
                    <a:gd name="T7" fmla="*/ 27 h 46"/>
                    <a:gd name="T8" fmla="*/ 33 w 101"/>
                    <a:gd name="T9" fmla="*/ 35 h 46"/>
                    <a:gd name="T10" fmla="*/ 46 w 101"/>
                    <a:gd name="T11" fmla="*/ 41 h 46"/>
                    <a:gd name="T12" fmla="*/ 58 w 101"/>
                    <a:gd name="T13" fmla="*/ 44 h 46"/>
                    <a:gd name="T14" fmla="*/ 71 w 101"/>
                    <a:gd name="T15" fmla="*/ 46 h 46"/>
                    <a:gd name="T16" fmla="*/ 86 w 101"/>
                    <a:gd name="T17" fmla="*/ 44 h 46"/>
                    <a:gd name="T18" fmla="*/ 101 w 101"/>
                    <a:gd name="T19" fmla="*/ 40 h 46"/>
                    <a:gd name="T20" fmla="*/ 97 w 101"/>
                    <a:gd name="T21" fmla="*/ 27 h 46"/>
                    <a:gd name="T22" fmla="*/ 84 w 101"/>
                    <a:gd name="T23" fmla="*/ 31 h 46"/>
                    <a:gd name="T24" fmla="*/ 71 w 101"/>
                    <a:gd name="T25" fmla="*/ 34 h 46"/>
                    <a:gd name="T26" fmla="*/ 60 w 101"/>
                    <a:gd name="T27" fmla="*/ 31 h 46"/>
                    <a:gd name="T28" fmla="*/ 50 w 101"/>
                    <a:gd name="T29" fmla="*/ 28 h 46"/>
                    <a:gd name="T30" fmla="*/ 39 w 101"/>
                    <a:gd name="T31" fmla="*/ 24 h 46"/>
                    <a:gd name="T32" fmla="*/ 29 w 101"/>
                    <a:gd name="T33" fmla="*/ 17 h 46"/>
                    <a:gd name="T34" fmla="*/ 20 w 101"/>
                    <a:gd name="T35" fmla="*/ 10 h 46"/>
                    <a:gd name="T36" fmla="*/ 10 w 101"/>
                    <a:gd name="T37" fmla="*/ 1 h 46"/>
                    <a:gd name="T38" fmla="*/ 12 w 101"/>
                    <a:gd name="T39" fmla="*/ 5 h 46"/>
                    <a:gd name="T40" fmla="*/ 10 w 101"/>
                    <a:gd name="T41" fmla="*/ 1 h 46"/>
                    <a:gd name="T42" fmla="*/ 5 w 101"/>
                    <a:gd name="T43" fmla="*/ 0 h 46"/>
                    <a:gd name="T44" fmla="*/ 2 w 101"/>
                    <a:gd name="T45" fmla="*/ 2 h 46"/>
                    <a:gd name="T46" fmla="*/ 0 w 101"/>
                    <a:gd name="T47" fmla="*/ 8 h 46"/>
                    <a:gd name="T48" fmla="*/ 2 w 101"/>
                    <a:gd name="T49" fmla="*/ 12 h 46"/>
                    <a:gd name="T50" fmla="*/ 0 w 101"/>
                    <a:gd name="T51" fmla="*/ 8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01" h="46">
                      <a:moveTo>
                        <a:pt x="0" y="8"/>
                      </a:moveTo>
                      <a:lnTo>
                        <a:pt x="2" y="12"/>
                      </a:lnTo>
                      <a:lnTo>
                        <a:pt x="11" y="20"/>
                      </a:lnTo>
                      <a:lnTo>
                        <a:pt x="23" y="27"/>
                      </a:lnTo>
                      <a:lnTo>
                        <a:pt x="33" y="35"/>
                      </a:lnTo>
                      <a:lnTo>
                        <a:pt x="46" y="41"/>
                      </a:lnTo>
                      <a:lnTo>
                        <a:pt x="58" y="44"/>
                      </a:lnTo>
                      <a:lnTo>
                        <a:pt x="71" y="46"/>
                      </a:lnTo>
                      <a:lnTo>
                        <a:pt x="86" y="44"/>
                      </a:lnTo>
                      <a:lnTo>
                        <a:pt x="101" y="40"/>
                      </a:lnTo>
                      <a:lnTo>
                        <a:pt x="97" y="27"/>
                      </a:lnTo>
                      <a:lnTo>
                        <a:pt x="84" y="31"/>
                      </a:lnTo>
                      <a:lnTo>
                        <a:pt x="71" y="34"/>
                      </a:lnTo>
                      <a:lnTo>
                        <a:pt x="60" y="31"/>
                      </a:lnTo>
                      <a:lnTo>
                        <a:pt x="50" y="28"/>
                      </a:lnTo>
                      <a:lnTo>
                        <a:pt x="39" y="24"/>
                      </a:lnTo>
                      <a:lnTo>
                        <a:pt x="29" y="17"/>
                      </a:lnTo>
                      <a:lnTo>
                        <a:pt x="20" y="10"/>
                      </a:lnTo>
                      <a:lnTo>
                        <a:pt x="10" y="1"/>
                      </a:lnTo>
                      <a:lnTo>
                        <a:pt x="12" y="5"/>
                      </a:lnTo>
                      <a:lnTo>
                        <a:pt x="10" y="1"/>
                      </a:lnTo>
                      <a:lnTo>
                        <a:pt x="5" y="0"/>
                      </a:lnTo>
                      <a:lnTo>
                        <a:pt x="2" y="2"/>
                      </a:lnTo>
                      <a:lnTo>
                        <a:pt x="0" y="8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25" name="Freeform 1641"/>
                <p:cNvSpPr>
                  <a:spLocks/>
                </p:cNvSpPr>
                <p:nvPr/>
              </p:nvSpPr>
              <p:spPr bwMode="auto">
                <a:xfrm>
                  <a:off x="1396" y="1858"/>
                  <a:ext cx="10" cy="58"/>
                </a:xfrm>
                <a:custGeom>
                  <a:avLst/>
                  <a:gdLst>
                    <a:gd name="T0" fmla="*/ 6 w 64"/>
                    <a:gd name="T1" fmla="*/ 0 h 406"/>
                    <a:gd name="T2" fmla="*/ 0 w 64"/>
                    <a:gd name="T3" fmla="*/ 7 h 406"/>
                    <a:gd name="T4" fmla="*/ 3 w 64"/>
                    <a:gd name="T5" fmla="*/ 32 h 406"/>
                    <a:gd name="T6" fmla="*/ 6 w 64"/>
                    <a:gd name="T7" fmla="*/ 57 h 406"/>
                    <a:gd name="T8" fmla="*/ 10 w 64"/>
                    <a:gd name="T9" fmla="*/ 82 h 406"/>
                    <a:gd name="T10" fmla="*/ 13 w 64"/>
                    <a:gd name="T11" fmla="*/ 107 h 406"/>
                    <a:gd name="T12" fmla="*/ 16 w 64"/>
                    <a:gd name="T13" fmla="*/ 132 h 406"/>
                    <a:gd name="T14" fmla="*/ 19 w 64"/>
                    <a:gd name="T15" fmla="*/ 157 h 406"/>
                    <a:gd name="T16" fmla="*/ 22 w 64"/>
                    <a:gd name="T17" fmla="*/ 181 h 406"/>
                    <a:gd name="T18" fmla="*/ 26 w 64"/>
                    <a:gd name="T19" fmla="*/ 206 h 406"/>
                    <a:gd name="T20" fmla="*/ 29 w 64"/>
                    <a:gd name="T21" fmla="*/ 231 h 406"/>
                    <a:gd name="T22" fmla="*/ 32 w 64"/>
                    <a:gd name="T23" fmla="*/ 256 h 406"/>
                    <a:gd name="T24" fmla="*/ 35 w 64"/>
                    <a:gd name="T25" fmla="*/ 281 h 406"/>
                    <a:gd name="T26" fmla="*/ 39 w 64"/>
                    <a:gd name="T27" fmla="*/ 306 h 406"/>
                    <a:gd name="T28" fmla="*/ 42 w 64"/>
                    <a:gd name="T29" fmla="*/ 331 h 406"/>
                    <a:gd name="T30" fmla="*/ 46 w 64"/>
                    <a:gd name="T31" fmla="*/ 356 h 406"/>
                    <a:gd name="T32" fmla="*/ 49 w 64"/>
                    <a:gd name="T33" fmla="*/ 381 h 406"/>
                    <a:gd name="T34" fmla="*/ 52 w 64"/>
                    <a:gd name="T35" fmla="*/ 406 h 406"/>
                    <a:gd name="T36" fmla="*/ 64 w 64"/>
                    <a:gd name="T37" fmla="*/ 403 h 406"/>
                    <a:gd name="T38" fmla="*/ 61 w 64"/>
                    <a:gd name="T39" fmla="*/ 379 h 406"/>
                    <a:gd name="T40" fmla="*/ 58 w 64"/>
                    <a:gd name="T41" fmla="*/ 354 h 406"/>
                    <a:gd name="T42" fmla="*/ 54 w 64"/>
                    <a:gd name="T43" fmla="*/ 329 h 406"/>
                    <a:gd name="T44" fmla="*/ 51 w 64"/>
                    <a:gd name="T45" fmla="*/ 304 h 406"/>
                    <a:gd name="T46" fmla="*/ 48 w 64"/>
                    <a:gd name="T47" fmla="*/ 279 h 406"/>
                    <a:gd name="T48" fmla="*/ 45 w 64"/>
                    <a:gd name="T49" fmla="*/ 254 h 406"/>
                    <a:gd name="T50" fmla="*/ 42 w 64"/>
                    <a:gd name="T51" fmla="*/ 229 h 406"/>
                    <a:gd name="T52" fmla="*/ 39 w 64"/>
                    <a:gd name="T53" fmla="*/ 204 h 406"/>
                    <a:gd name="T54" fmla="*/ 34 w 64"/>
                    <a:gd name="T55" fmla="*/ 179 h 406"/>
                    <a:gd name="T56" fmla="*/ 31 w 64"/>
                    <a:gd name="T57" fmla="*/ 154 h 406"/>
                    <a:gd name="T58" fmla="*/ 28 w 64"/>
                    <a:gd name="T59" fmla="*/ 130 h 406"/>
                    <a:gd name="T60" fmla="*/ 25 w 64"/>
                    <a:gd name="T61" fmla="*/ 105 h 406"/>
                    <a:gd name="T62" fmla="*/ 22 w 64"/>
                    <a:gd name="T63" fmla="*/ 80 h 406"/>
                    <a:gd name="T64" fmla="*/ 19 w 64"/>
                    <a:gd name="T65" fmla="*/ 55 h 406"/>
                    <a:gd name="T66" fmla="*/ 16 w 64"/>
                    <a:gd name="T67" fmla="*/ 30 h 406"/>
                    <a:gd name="T68" fmla="*/ 13 w 64"/>
                    <a:gd name="T69" fmla="*/ 5 h 406"/>
                    <a:gd name="T70" fmla="*/ 6 w 64"/>
                    <a:gd name="T71" fmla="*/ 12 h 406"/>
                    <a:gd name="T72" fmla="*/ 13 w 64"/>
                    <a:gd name="T73" fmla="*/ 5 h 406"/>
                    <a:gd name="T74" fmla="*/ 11 w 64"/>
                    <a:gd name="T75" fmla="*/ 1 h 406"/>
                    <a:gd name="T76" fmla="*/ 5 w 64"/>
                    <a:gd name="T77" fmla="*/ 0 h 406"/>
                    <a:gd name="T78" fmla="*/ 1 w 64"/>
                    <a:gd name="T79" fmla="*/ 2 h 406"/>
                    <a:gd name="T80" fmla="*/ 0 w 64"/>
                    <a:gd name="T81" fmla="*/ 7 h 406"/>
                    <a:gd name="T82" fmla="*/ 6 w 64"/>
                    <a:gd name="T83" fmla="*/ 0 h 4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4" h="406">
                      <a:moveTo>
                        <a:pt x="6" y="0"/>
                      </a:moveTo>
                      <a:lnTo>
                        <a:pt x="0" y="7"/>
                      </a:lnTo>
                      <a:lnTo>
                        <a:pt x="3" y="32"/>
                      </a:lnTo>
                      <a:lnTo>
                        <a:pt x="6" y="57"/>
                      </a:lnTo>
                      <a:lnTo>
                        <a:pt x="10" y="82"/>
                      </a:lnTo>
                      <a:lnTo>
                        <a:pt x="13" y="107"/>
                      </a:lnTo>
                      <a:lnTo>
                        <a:pt x="16" y="132"/>
                      </a:lnTo>
                      <a:lnTo>
                        <a:pt x="19" y="157"/>
                      </a:lnTo>
                      <a:lnTo>
                        <a:pt x="22" y="181"/>
                      </a:lnTo>
                      <a:lnTo>
                        <a:pt x="26" y="206"/>
                      </a:lnTo>
                      <a:lnTo>
                        <a:pt x="29" y="231"/>
                      </a:lnTo>
                      <a:lnTo>
                        <a:pt x="32" y="256"/>
                      </a:lnTo>
                      <a:lnTo>
                        <a:pt x="35" y="281"/>
                      </a:lnTo>
                      <a:lnTo>
                        <a:pt x="39" y="306"/>
                      </a:lnTo>
                      <a:lnTo>
                        <a:pt x="42" y="331"/>
                      </a:lnTo>
                      <a:lnTo>
                        <a:pt x="46" y="356"/>
                      </a:lnTo>
                      <a:lnTo>
                        <a:pt x="49" y="381"/>
                      </a:lnTo>
                      <a:lnTo>
                        <a:pt x="52" y="406"/>
                      </a:lnTo>
                      <a:lnTo>
                        <a:pt x="64" y="403"/>
                      </a:lnTo>
                      <a:lnTo>
                        <a:pt x="61" y="379"/>
                      </a:lnTo>
                      <a:lnTo>
                        <a:pt x="58" y="354"/>
                      </a:lnTo>
                      <a:lnTo>
                        <a:pt x="54" y="329"/>
                      </a:lnTo>
                      <a:lnTo>
                        <a:pt x="51" y="304"/>
                      </a:lnTo>
                      <a:lnTo>
                        <a:pt x="48" y="279"/>
                      </a:lnTo>
                      <a:lnTo>
                        <a:pt x="45" y="254"/>
                      </a:lnTo>
                      <a:lnTo>
                        <a:pt x="42" y="229"/>
                      </a:lnTo>
                      <a:lnTo>
                        <a:pt x="39" y="204"/>
                      </a:lnTo>
                      <a:lnTo>
                        <a:pt x="34" y="179"/>
                      </a:lnTo>
                      <a:lnTo>
                        <a:pt x="31" y="154"/>
                      </a:lnTo>
                      <a:lnTo>
                        <a:pt x="28" y="130"/>
                      </a:lnTo>
                      <a:lnTo>
                        <a:pt x="25" y="105"/>
                      </a:lnTo>
                      <a:lnTo>
                        <a:pt x="22" y="80"/>
                      </a:lnTo>
                      <a:lnTo>
                        <a:pt x="19" y="55"/>
                      </a:lnTo>
                      <a:lnTo>
                        <a:pt x="16" y="30"/>
                      </a:lnTo>
                      <a:lnTo>
                        <a:pt x="13" y="5"/>
                      </a:lnTo>
                      <a:lnTo>
                        <a:pt x="6" y="12"/>
                      </a:lnTo>
                      <a:lnTo>
                        <a:pt x="13" y="5"/>
                      </a:lnTo>
                      <a:lnTo>
                        <a:pt x="11" y="1"/>
                      </a:lnTo>
                      <a:lnTo>
                        <a:pt x="5" y="0"/>
                      </a:lnTo>
                      <a:lnTo>
                        <a:pt x="1" y="2"/>
                      </a:lnTo>
                      <a:lnTo>
                        <a:pt x="0" y="7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26" name="Freeform 1642"/>
                <p:cNvSpPr>
                  <a:spLocks/>
                </p:cNvSpPr>
                <p:nvPr/>
              </p:nvSpPr>
              <p:spPr bwMode="auto">
                <a:xfrm>
                  <a:off x="1450" y="1908"/>
                  <a:ext cx="4" cy="12"/>
                </a:xfrm>
                <a:custGeom>
                  <a:avLst/>
                  <a:gdLst>
                    <a:gd name="T0" fmla="*/ 8 w 26"/>
                    <a:gd name="T1" fmla="*/ 6 h 84"/>
                    <a:gd name="T2" fmla="*/ 0 w 26"/>
                    <a:gd name="T3" fmla="*/ 5 h 84"/>
                    <a:gd name="T4" fmla="*/ 3 w 26"/>
                    <a:gd name="T5" fmla="*/ 14 h 84"/>
                    <a:gd name="T6" fmla="*/ 6 w 26"/>
                    <a:gd name="T7" fmla="*/ 25 h 84"/>
                    <a:gd name="T8" fmla="*/ 9 w 26"/>
                    <a:gd name="T9" fmla="*/ 35 h 84"/>
                    <a:gd name="T10" fmla="*/ 12 w 26"/>
                    <a:gd name="T11" fmla="*/ 46 h 84"/>
                    <a:gd name="T12" fmla="*/ 14 w 26"/>
                    <a:gd name="T13" fmla="*/ 57 h 84"/>
                    <a:gd name="T14" fmla="*/ 17 w 26"/>
                    <a:gd name="T15" fmla="*/ 67 h 84"/>
                    <a:gd name="T16" fmla="*/ 18 w 26"/>
                    <a:gd name="T17" fmla="*/ 75 h 84"/>
                    <a:gd name="T18" fmla="*/ 18 w 26"/>
                    <a:gd name="T19" fmla="*/ 84 h 84"/>
                    <a:gd name="T20" fmla="*/ 26 w 26"/>
                    <a:gd name="T21" fmla="*/ 84 h 84"/>
                    <a:gd name="T22" fmla="*/ 26 w 26"/>
                    <a:gd name="T23" fmla="*/ 75 h 84"/>
                    <a:gd name="T24" fmla="*/ 25 w 26"/>
                    <a:gd name="T25" fmla="*/ 65 h 84"/>
                    <a:gd name="T26" fmla="*/ 23 w 26"/>
                    <a:gd name="T27" fmla="*/ 55 h 84"/>
                    <a:gd name="T28" fmla="*/ 21 w 26"/>
                    <a:gd name="T29" fmla="*/ 44 h 84"/>
                    <a:gd name="T30" fmla="*/ 18 w 26"/>
                    <a:gd name="T31" fmla="*/ 33 h 84"/>
                    <a:gd name="T32" fmla="*/ 14 w 26"/>
                    <a:gd name="T33" fmla="*/ 22 h 84"/>
                    <a:gd name="T34" fmla="*/ 11 w 26"/>
                    <a:gd name="T35" fmla="*/ 12 h 84"/>
                    <a:gd name="T36" fmla="*/ 8 w 26"/>
                    <a:gd name="T37" fmla="*/ 3 h 84"/>
                    <a:gd name="T38" fmla="*/ 0 w 26"/>
                    <a:gd name="T39" fmla="*/ 2 h 84"/>
                    <a:gd name="T40" fmla="*/ 8 w 26"/>
                    <a:gd name="T41" fmla="*/ 3 h 84"/>
                    <a:gd name="T42" fmla="*/ 6 w 26"/>
                    <a:gd name="T43" fmla="*/ 0 h 84"/>
                    <a:gd name="T44" fmla="*/ 3 w 26"/>
                    <a:gd name="T45" fmla="*/ 0 h 84"/>
                    <a:gd name="T46" fmla="*/ 1 w 26"/>
                    <a:gd name="T47" fmla="*/ 2 h 84"/>
                    <a:gd name="T48" fmla="*/ 0 w 26"/>
                    <a:gd name="T49" fmla="*/ 5 h 84"/>
                    <a:gd name="T50" fmla="*/ 8 w 26"/>
                    <a:gd name="T51" fmla="*/ 6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6" h="84">
                      <a:moveTo>
                        <a:pt x="8" y="6"/>
                      </a:moveTo>
                      <a:lnTo>
                        <a:pt x="0" y="5"/>
                      </a:lnTo>
                      <a:lnTo>
                        <a:pt x="3" y="14"/>
                      </a:lnTo>
                      <a:lnTo>
                        <a:pt x="6" y="25"/>
                      </a:lnTo>
                      <a:lnTo>
                        <a:pt x="9" y="35"/>
                      </a:lnTo>
                      <a:lnTo>
                        <a:pt x="12" y="46"/>
                      </a:lnTo>
                      <a:lnTo>
                        <a:pt x="14" y="57"/>
                      </a:lnTo>
                      <a:lnTo>
                        <a:pt x="17" y="67"/>
                      </a:lnTo>
                      <a:lnTo>
                        <a:pt x="18" y="75"/>
                      </a:lnTo>
                      <a:lnTo>
                        <a:pt x="18" y="84"/>
                      </a:lnTo>
                      <a:lnTo>
                        <a:pt x="26" y="84"/>
                      </a:lnTo>
                      <a:lnTo>
                        <a:pt x="26" y="75"/>
                      </a:lnTo>
                      <a:lnTo>
                        <a:pt x="25" y="65"/>
                      </a:lnTo>
                      <a:lnTo>
                        <a:pt x="23" y="55"/>
                      </a:lnTo>
                      <a:lnTo>
                        <a:pt x="21" y="44"/>
                      </a:lnTo>
                      <a:lnTo>
                        <a:pt x="18" y="33"/>
                      </a:lnTo>
                      <a:lnTo>
                        <a:pt x="14" y="22"/>
                      </a:lnTo>
                      <a:lnTo>
                        <a:pt x="11" y="12"/>
                      </a:lnTo>
                      <a:lnTo>
                        <a:pt x="8" y="3"/>
                      </a:lnTo>
                      <a:lnTo>
                        <a:pt x="0" y="2"/>
                      </a:lnTo>
                      <a:lnTo>
                        <a:pt x="8" y="3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5"/>
                      </a:lnTo>
                      <a:lnTo>
                        <a:pt x="8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27" name="Freeform 1643"/>
                <p:cNvSpPr>
                  <a:spLocks/>
                </p:cNvSpPr>
                <p:nvPr/>
              </p:nvSpPr>
              <p:spPr bwMode="auto">
                <a:xfrm>
                  <a:off x="1446" y="1908"/>
                  <a:ext cx="5" cy="13"/>
                </a:xfrm>
                <a:custGeom>
                  <a:avLst/>
                  <a:gdLst>
                    <a:gd name="T0" fmla="*/ 5 w 40"/>
                    <a:gd name="T1" fmla="*/ 81 h 88"/>
                    <a:gd name="T2" fmla="*/ 6 w 40"/>
                    <a:gd name="T3" fmla="*/ 86 h 88"/>
                    <a:gd name="T4" fmla="*/ 12 w 40"/>
                    <a:gd name="T5" fmla="*/ 76 h 88"/>
                    <a:gd name="T6" fmla="*/ 19 w 40"/>
                    <a:gd name="T7" fmla="*/ 67 h 88"/>
                    <a:gd name="T8" fmla="*/ 23 w 40"/>
                    <a:gd name="T9" fmla="*/ 56 h 88"/>
                    <a:gd name="T10" fmla="*/ 26 w 40"/>
                    <a:gd name="T11" fmla="*/ 45 h 88"/>
                    <a:gd name="T12" fmla="*/ 30 w 40"/>
                    <a:gd name="T13" fmla="*/ 34 h 88"/>
                    <a:gd name="T14" fmla="*/ 33 w 40"/>
                    <a:gd name="T15" fmla="*/ 24 h 88"/>
                    <a:gd name="T16" fmla="*/ 36 w 40"/>
                    <a:gd name="T17" fmla="*/ 13 h 88"/>
                    <a:gd name="T18" fmla="*/ 40 w 40"/>
                    <a:gd name="T19" fmla="*/ 4 h 88"/>
                    <a:gd name="T20" fmla="*/ 32 w 40"/>
                    <a:gd name="T21" fmla="*/ 0 h 88"/>
                    <a:gd name="T22" fmla="*/ 28 w 40"/>
                    <a:gd name="T23" fmla="*/ 11 h 88"/>
                    <a:gd name="T24" fmla="*/ 25 w 40"/>
                    <a:gd name="T25" fmla="*/ 21 h 88"/>
                    <a:gd name="T26" fmla="*/ 22 w 40"/>
                    <a:gd name="T27" fmla="*/ 32 h 88"/>
                    <a:gd name="T28" fmla="*/ 18 w 40"/>
                    <a:gd name="T29" fmla="*/ 43 h 88"/>
                    <a:gd name="T30" fmla="*/ 14 w 40"/>
                    <a:gd name="T31" fmla="*/ 54 h 88"/>
                    <a:gd name="T32" fmla="*/ 10 w 40"/>
                    <a:gd name="T33" fmla="*/ 63 h 88"/>
                    <a:gd name="T34" fmla="*/ 6 w 40"/>
                    <a:gd name="T35" fmla="*/ 72 h 88"/>
                    <a:gd name="T36" fmla="*/ 0 w 40"/>
                    <a:gd name="T37" fmla="*/ 82 h 88"/>
                    <a:gd name="T38" fmla="*/ 1 w 40"/>
                    <a:gd name="T39" fmla="*/ 87 h 88"/>
                    <a:gd name="T40" fmla="*/ 0 w 40"/>
                    <a:gd name="T41" fmla="*/ 82 h 88"/>
                    <a:gd name="T42" fmla="*/ 0 w 40"/>
                    <a:gd name="T43" fmla="*/ 85 h 88"/>
                    <a:gd name="T44" fmla="*/ 2 w 40"/>
                    <a:gd name="T45" fmla="*/ 87 h 88"/>
                    <a:gd name="T46" fmla="*/ 4 w 40"/>
                    <a:gd name="T47" fmla="*/ 88 h 88"/>
                    <a:gd name="T48" fmla="*/ 6 w 40"/>
                    <a:gd name="T49" fmla="*/ 86 h 88"/>
                    <a:gd name="T50" fmla="*/ 5 w 40"/>
                    <a:gd name="T51" fmla="*/ 81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0" h="88">
                      <a:moveTo>
                        <a:pt x="5" y="81"/>
                      </a:moveTo>
                      <a:lnTo>
                        <a:pt x="6" y="86"/>
                      </a:lnTo>
                      <a:lnTo>
                        <a:pt x="12" y="76"/>
                      </a:lnTo>
                      <a:lnTo>
                        <a:pt x="19" y="67"/>
                      </a:lnTo>
                      <a:lnTo>
                        <a:pt x="23" y="56"/>
                      </a:lnTo>
                      <a:lnTo>
                        <a:pt x="26" y="45"/>
                      </a:lnTo>
                      <a:lnTo>
                        <a:pt x="30" y="34"/>
                      </a:lnTo>
                      <a:lnTo>
                        <a:pt x="33" y="24"/>
                      </a:lnTo>
                      <a:lnTo>
                        <a:pt x="36" y="13"/>
                      </a:lnTo>
                      <a:lnTo>
                        <a:pt x="40" y="4"/>
                      </a:lnTo>
                      <a:lnTo>
                        <a:pt x="32" y="0"/>
                      </a:lnTo>
                      <a:lnTo>
                        <a:pt x="28" y="11"/>
                      </a:lnTo>
                      <a:lnTo>
                        <a:pt x="25" y="21"/>
                      </a:lnTo>
                      <a:lnTo>
                        <a:pt x="22" y="32"/>
                      </a:lnTo>
                      <a:lnTo>
                        <a:pt x="18" y="43"/>
                      </a:lnTo>
                      <a:lnTo>
                        <a:pt x="14" y="54"/>
                      </a:lnTo>
                      <a:lnTo>
                        <a:pt x="10" y="63"/>
                      </a:lnTo>
                      <a:lnTo>
                        <a:pt x="6" y="72"/>
                      </a:lnTo>
                      <a:lnTo>
                        <a:pt x="0" y="82"/>
                      </a:lnTo>
                      <a:lnTo>
                        <a:pt x="1" y="87"/>
                      </a:lnTo>
                      <a:lnTo>
                        <a:pt x="0" y="82"/>
                      </a:lnTo>
                      <a:lnTo>
                        <a:pt x="0" y="85"/>
                      </a:lnTo>
                      <a:lnTo>
                        <a:pt x="2" y="87"/>
                      </a:lnTo>
                      <a:lnTo>
                        <a:pt x="4" y="88"/>
                      </a:lnTo>
                      <a:lnTo>
                        <a:pt x="6" y="86"/>
                      </a:lnTo>
                      <a:lnTo>
                        <a:pt x="5" y="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28" name="Freeform 1644"/>
                <p:cNvSpPr>
                  <a:spLocks/>
                </p:cNvSpPr>
                <p:nvPr/>
              </p:nvSpPr>
              <p:spPr bwMode="auto">
                <a:xfrm>
                  <a:off x="1446" y="1920"/>
                  <a:ext cx="8" cy="2"/>
                </a:xfrm>
                <a:custGeom>
                  <a:avLst/>
                  <a:gdLst>
                    <a:gd name="T0" fmla="*/ 49 w 57"/>
                    <a:gd name="T1" fmla="*/ 4 h 17"/>
                    <a:gd name="T2" fmla="*/ 50 w 57"/>
                    <a:gd name="T3" fmla="*/ 1 h 17"/>
                    <a:gd name="T4" fmla="*/ 45 w 57"/>
                    <a:gd name="T5" fmla="*/ 5 h 17"/>
                    <a:gd name="T6" fmla="*/ 40 w 57"/>
                    <a:gd name="T7" fmla="*/ 7 h 17"/>
                    <a:gd name="T8" fmla="*/ 34 w 57"/>
                    <a:gd name="T9" fmla="*/ 8 h 17"/>
                    <a:gd name="T10" fmla="*/ 29 w 57"/>
                    <a:gd name="T11" fmla="*/ 9 h 17"/>
                    <a:gd name="T12" fmla="*/ 23 w 57"/>
                    <a:gd name="T13" fmla="*/ 8 h 17"/>
                    <a:gd name="T14" fmla="*/ 17 w 57"/>
                    <a:gd name="T15" fmla="*/ 7 h 17"/>
                    <a:gd name="T16" fmla="*/ 9 w 57"/>
                    <a:gd name="T17" fmla="*/ 5 h 17"/>
                    <a:gd name="T18" fmla="*/ 4 w 57"/>
                    <a:gd name="T19" fmla="*/ 3 h 17"/>
                    <a:gd name="T20" fmla="*/ 0 w 57"/>
                    <a:gd name="T21" fmla="*/ 9 h 17"/>
                    <a:gd name="T22" fmla="*/ 7 w 57"/>
                    <a:gd name="T23" fmla="*/ 13 h 17"/>
                    <a:gd name="T24" fmla="*/ 14 w 57"/>
                    <a:gd name="T25" fmla="*/ 15 h 17"/>
                    <a:gd name="T26" fmla="*/ 21 w 57"/>
                    <a:gd name="T27" fmla="*/ 16 h 17"/>
                    <a:gd name="T28" fmla="*/ 29 w 57"/>
                    <a:gd name="T29" fmla="*/ 17 h 17"/>
                    <a:gd name="T30" fmla="*/ 36 w 57"/>
                    <a:gd name="T31" fmla="*/ 16 h 17"/>
                    <a:gd name="T32" fmla="*/ 42 w 57"/>
                    <a:gd name="T33" fmla="*/ 15 h 17"/>
                    <a:gd name="T34" fmla="*/ 50 w 57"/>
                    <a:gd name="T35" fmla="*/ 11 h 17"/>
                    <a:gd name="T36" fmla="*/ 56 w 57"/>
                    <a:gd name="T37" fmla="*/ 7 h 17"/>
                    <a:gd name="T38" fmla="*/ 57 w 57"/>
                    <a:gd name="T39" fmla="*/ 4 h 17"/>
                    <a:gd name="T40" fmla="*/ 56 w 57"/>
                    <a:gd name="T41" fmla="*/ 7 h 17"/>
                    <a:gd name="T42" fmla="*/ 57 w 57"/>
                    <a:gd name="T43" fmla="*/ 4 h 17"/>
                    <a:gd name="T44" fmla="*/ 56 w 57"/>
                    <a:gd name="T45" fmla="*/ 1 h 17"/>
                    <a:gd name="T46" fmla="*/ 53 w 57"/>
                    <a:gd name="T47" fmla="*/ 0 h 17"/>
                    <a:gd name="T48" fmla="*/ 50 w 57"/>
                    <a:gd name="T49" fmla="*/ 1 h 17"/>
                    <a:gd name="T50" fmla="*/ 49 w 57"/>
                    <a:gd name="T51" fmla="*/ 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7" h="17">
                      <a:moveTo>
                        <a:pt x="49" y="4"/>
                      </a:moveTo>
                      <a:lnTo>
                        <a:pt x="50" y="1"/>
                      </a:lnTo>
                      <a:lnTo>
                        <a:pt x="45" y="5"/>
                      </a:lnTo>
                      <a:lnTo>
                        <a:pt x="40" y="7"/>
                      </a:lnTo>
                      <a:lnTo>
                        <a:pt x="34" y="8"/>
                      </a:lnTo>
                      <a:lnTo>
                        <a:pt x="29" y="9"/>
                      </a:lnTo>
                      <a:lnTo>
                        <a:pt x="23" y="8"/>
                      </a:lnTo>
                      <a:lnTo>
                        <a:pt x="17" y="7"/>
                      </a:lnTo>
                      <a:lnTo>
                        <a:pt x="9" y="5"/>
                      </a:lnTo>
                      <a:lnTo>
                        <a:pt x="4" y="3"/>
                      </a:lnTo>
                      <a:lnTo>
                        <a:pt x="0" y="9"/>
                      </a:lnTo>
                      <a:lnTo>
                        <a:pt x="7" y="13"/>
                      </a:lnTo>
                      <a:lnTo>
                        <a:pt x="14" y="15"/>
                      </a:lnTo>
                      <a:lnTo>
                        <a:pt x="21" y="16"/>
                      </a:lnTo>
                      <a:lnTo>
                        <a:pt x="29" y="17"/>
                      </a:lnTo>
                      <a:lnTo>
                        <a:pt x="36" y="16"/>
                      </a:lnTo>
                      <a:lnTo>
                        <a:pt x="42" y="15"/>
                      </a:lnTo>
                      <a:lnTo>
                        <a:pt x="50" y="11"/>
                      </a:lnTo>
                      <a:lnTo>
                        <a:pt x="56" y="7"/>
                      </a:lnTo>
                      <a:lnTo>
                        <a:pt x="57" y="4"/>
                      </a:lnTo>
                      <a:lnTo>
                        <a:pt x="56" y="7"/>
                      </a:lnTo>
                      <a:lnTo>
                        <a:pt x="57" y="4"/>
                      </a:lnTo>
                      <a:lnTo>
                        <a:pt x="56" y="1"/>
                      </a:lnTo>
                      <a:lnTo>
                        <a:pt x="53" y="0"/>
                      </a:lnTo>
                      <a:lnTo>
                        <a:pt x="50" y="1"/>
                      </a:lnTo>
                      <a:lnTo>
                        <a:pt x="49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29" name="Freeform 1645"/>
                <p:cNvSpPr>
                  <a:spLocks/>
                </p:cNvSpPr>
                <p:nvPr/>
              </p:nvSpPr>
              <p:spPr bwMode="auto">
                <a:xfrm>
                  <a:off x="1446" y="1909"/>
                  <a:ext cx="7" cy="12"/>
                </a:xfrm>
                <a:custGeom>
                  <a:avLst/>
                  <a:gdLst>
                    <a:gd name="T0" fmla="*/ 51 w 51"/>
                    <a:gd name="T1" fmla="*/ 80 h 89"/>
                    <a:gd name="T2" fmla="*/ 51 w 51"/>
                    <a:gd name="T3" fmla="*/ 71 h 89"/>
                    <a:gd name="T4" fmla="*/ 50 w 51"/>
                    <a:gd name="T5" fmla="*/ 62 h 89"/>
                    <a:gd name="T6" fmla="*/ 48 w 51"/>
                    <a:gd name="T7" fmla="*/ 52 h 89"/>
                    <a:gd name="T8" fmla="*/ 46 w 51"/>
                    <a:gd name="T9" fmla="*/ 41 h 89"/>
                    <a:gd name="T10" fmla="*/ 42 w 51"/>
                    <a:gd name="T11" fmla="*/ 30 h 89"/>
                    <a:gd name="T12" fmla="*/ 39 w 51"/>
                    <a:gd name="T13" fmla="*/ 19 h 89"/>
                    <a:gd name="T14" fmla="*/ 36 w 51"/>
                    <a:gd name="T15" fmla="*/ 9 h 89"/>
                    <a:gd name="T16" fmla="*/ 33 w 51"/>
                    <a:gd name="T17" fmla="*/ 0 h 89"/>
                    <a:gd name="T18" fmla="*/ 29 w 51"/>
                    <a:gd name="T19" fmla="*/ 10 h 89"/>
                    <a:gd name="T20" fmla="*/ 26 w 51"/>
                    <a:gd name="T21" fmla="*/ 21 h 89"/>
                    <a:gd name="T22" fmla="*/ 23 w 51"/>
                    <a:gd name="T23" fmla="*/ 31 h 89"/>
                    <a:gd name="T24" fmla="*/ 19 w 51"/>
                    <a:gd name="T25" fmla="*/ 42 h 89"/>
                    <a:gd name="T26" fmla="*/ 16 w 51"/>
                    <a:gd name="T27" fmla="*/ 53 h 89"/>
                    <a:gd name="T28" fmla="*/ 11 w 51"/>
                    <a:gd name="T29" fmla="*/ 63 h 89"/>
                    <a:gd name="T30" fmla="*/ 6 w 51"/>
                    <a:gd name="T31" fmla="*/ 72 h 89"/>
                    <a:gd name="T32" fmla="*/ 0 w 51"/>
                    <a:gd name="T33" fmla="*/ 82 h 89"/>
                    <a:gd name="T34" fmla="*/ 6 w 51"/>
                    <a:gd name="T35" fmla="*/ 85 h 89"/>
                    <a:gd name="T36" fmla="*/ 13 w 51"/>
                    <a:gd name="T37" fmla="*/ 87 h 89"/>
                    <a:gd name="T38" fmla="*/ 20 w 51"/>
                    <a:gd name="T39" fmla="*/ 88 h 89"/>
                    <a:gd name="T40" fmla="*/ 27 w 51"/>
                    <a:gd name="T41" fmla="*/ 89 h 89"/>
                    <a:gd name="T42" fmla="*/ 33 w 51"/>
                    <a:gd name="T43" fmla="*/ 88 h 89"/>
                    <a:gd name="T44" fmla="*/ 39 w 51"/>
                    <a:gd name="T45" fmla="*/ 87 h 89"/>
                    <a:gd name="T46" fmla="*/ 46 w 51"/>
                    <a:gd name="T47" fmla="*/ 84 h 89"/>
                    <a:gd name="T48" fmla="*/ 51 w 51"/>
                    <a:gd name="T49" fmla="*/ 8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1" h="89">
                      <a:moveTo>
                        <a:pt x="51" y="80"/>
                      </a:moveTo>
                      <a:lnTo>
                        <a:pt x="51" y="71"/>
                      </a:lnTo>
                      <a:lnTo>
                        <a:pt x="50" y="62"/>
                      </a:lnTo>
                      <a:lnTo>
                        <a:pt x="48" y="52"/>
                      </a:lnTo>
                      <a:lnTo>
                        <a:pt x="46" y="41"/>
                      </a:lnTo>
                      <a:lnTo>
                        <a:pt x="42" y="30"/>
                      </a:lnTo>
                      <a:lnTo>
                        <a:pt x="39" y="19"/>
                      </a:lnTo>
                      <a:lnTo>
                        <a:pt x="36" y="9"/>
                      </a:lnTo>
                      <a:lnTo>
                        <a:pt x="33" y="0"/>
                      </a:lnTo>
                      <a:lnTo>
                        <a:pt x="29" y="10"/>
                      </a:lnTo>
                      <a:lnTo>
                        <a:pt x="26" y="21"/>
                      </a:lnTo>
                      <a:lnTo>
                        <a:pt x="23" y="31"/>
                      </a:lnTo>
                      <a:lnTo>
                        <a:pt x="19" y="42"/>
                      </a:lnTo>
                      <a:lnTo>
                        <a:pt x="16" y="53"/>
                      </a:lnTo>
                      <a:lnTo>
                        <a:pt x="11" y="63"/>
                      </a:lnTo>
                      <a:lnTo>
                        <a:pt x="6" y="72"/>
                      </a:lnTo>
                      <a:lnTo>
                        <a:pt x="0" y="82"/>
                      </a:lnTo>
                      <a:lnTo>
                        <a:pt x="6" y="85"/>
                      </a:lnTo>
                      <a:lnTo>
                        <a:pt x="13" y="87"/>
                      </a:lnTo>
                      <a:lnTo>
                        <a:pt x="20" y="88"/>
                      </a:lnTo>
                      <a:lnTo>
                        <a:pt x="27" y="89"/>
                      </a:lnTo>
                      <a:lnTo>
                        <a:pt x="33" y="88"/>
                      </a:lnTo>
                      <a:lnTo>
                        <a:pt x="39" y="87"/>
                      </a:lnTo>
                      <a:lnTo>
                        <a:pt x="46" y="84"/>
                      </a:lnTo>
                      <a:lnTo>
                        <a:pt x="51" y="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30" name="Freeform 1646"/>
                <p:cNvSpPr>
                  <a:spLocks/>
                </p:cNvSpPr>
                <p:nvPr/>
              </p:nvSpPr>
              <p:spPr bwMode="auto">
                <a:xfrm>
                  <a:off x="1453" y="1906"/>
                  <a:ext cx="6" cy="15"/>
                </a:xfrm>
                <a:custGeom>
                  <a:avLst/>
                  <a:gdLst>
                    <a:gd name="T0" fmla="*/ 18 w 41"/>
                    <a:gd name="T1" fmla="*/ 94 h 102"/>
                    <a:gd name="T2" fmla="*/ 19 w 41"/>
                    <a:gd name="T3" fmla="*/ 87 h 102"/>
                    <a:gd name="T4" fmla="*/ 21 w 41"/>
                    <a:gd name="T5" fmla="*/ 81 h 102"/>
                    <a:gd name="T6" fmla="*/ 23 w 41"/>
                    <a:gd name="T7" fmla="*/ 75 h 102"/>
                    <a:gd name="T8" fmla="*/ 24 w 41"/>
                    <a:gd name="T9" fmla="*/ 68 h 102"/>
                    <a:gd name="T10" fmla="*/ 27 w 41"/>
                    <a:gd name="T11" fmla="*/ 61 h 102"/>
                    <a:gd name="T12" fmla="*/ 28 w 41"/>
                    <a:gd name="T13" fmla="*/ 55 h 102"/>
                    <a:gd name="T14" fmla="*/ 29 w 41"/>
                    <a:gd name="T15" fmla="*/ 48 h 102"/>
                    <a:gd name="T16" fmla="*/ 28 w 41"/>
                    <a:gd name="T17" fmla="*/ 42 h 102"/>
                    <a:gd name="T18" fmla="*/ 25 w 41"/>
                    <a:gd name="T19" fmla="*/ 35 h 102"/>
                    <a:gd name="T20" fmla="*/ 23 w 41"/>
                    <a:gd name="T21" fmla="*/ 30 h 102"/>
                    <a:gd name="T22" fmla="*/ 19 w 41"/>
                    <a:gd name="T23" fmla="*/ 25 h 102"/>
                    <a:gd name="T24" fmla="*/ 16 w 41"/>
                    <a:gd name="T25" fmla="*/ 20 h 102"/>
                    <a:gd name="T26" fmla="*/ 12 w 41"/>
                    <a:gd name="T27" fmla="*/ 15 h 102"/>
                    <a:gd name="T28" fmla="*/ 8 w 41"/>
                    <a:gd name="T29" fmla="*/ 10 h 102"/>
                    <a:gd name="T30" fmla="*/ 4 w 41"/>
                    <a:gd name="T31" fmla="*/ 5 h 102"/>
                    <a:gd name="T32" fmla="*/ 0 w 41"/>
                    <a:gd name="T33" fmla="*/ 0 h 102"/>
                    <a:gd name="T34" fmla="*/ 5 w 41"/>
                    <a:gd name="T35" fmla="*/ 4 h 102"/>
                    <a:gd name="T36" fmla="*/ 11 w 41"/>
                    <a:gd name="T37" fmla="*/ 8 h 102"/>
                    <a:gd name="T38" fmla="*/ 16 w 41"/>
                    <a:gd name="T39" fmla="*/ 12 h 102"/>
                    <a:gd name="T40" fmla="*/ 22 w 41"/>
                    <a:gd name="T41" fmla="*/ 16 h 102"/>
                    <a:gd name="T42" fmla="*/ 28 w 41"/>
                    <a:gd name="T43" fmla="*/ 20 h 102"/>
                    <a:gd name="T44" fmla="*/ 32 w 41"/>
                    <a:gd name="T45" fmla="*/ 25 h 102"/>
                    <a:gd name="T46" fmla="*/ 36 w 41"/>
                    <a:gd name="T47" fmla="*/ 30 h 102"/>
                    <a:gd name="T48" fmla="*/ 39 w 41"/>
                    <a:gd name="T49" fmla="*/ 37 h 102"/>
                    <a:gd name="T50" fmla="*/ 41 w 41"/>
                    <a:gd name="T51" fmla="*/ 45 h 102"/>
                    <a:gd name="T52" fmla="*/ 41 w 41"/>
                    <a:gd name="T53" fmla="*/ 52 h 102"/>
                    <a:gd name="T54" fmla="*/ 40 w 41"/>
                    <a:gd name="T55" fmla="*/ 60 h 102"/>
                    <a:gd name="T56" fmla="*/ 39 w 41"/>
                    <a:gd name="T57" fmla="*/ 69 h 102"/>
                    <a:gd name="T58" fmla="*/ 37 w 41"/>
                    <a:gd name="T59" fmla="*/ 77 h 102"/>
                    <a:gd name="T60" fmla="*/ 35 w 41"/>
                    <a:gd name="T61" fmla="*/ 85 h 102"/>
                    <a:gd name="T62" fmla="*/ 33 w 41"/>
                    <a:gd name="T63" fmla="*/ 91 h 102"/>
                    <a:gd name="T64" fmla="*/ 32 w 41"/>
                    <a:gd name="T65" fmla="*/ 98 h 102"/>
                    <a:gd name="T66" fmla="*/ 29 w 41"/>
                    <a:gd name="T67" fmla="*/ 102 h 102"/>
                    <a:gd name="T68" fmla="*/ 24 w 41"/>
                    <a:gd name="T69" fmla="*/ 102 h 102"/>
                    <a:gd name="T70" fmla="*/ 20 w 41"/>
                    <a:gd name="T71" fmla="*/ 100 h 102"/>
                    <a:gd name="T72" fmla="*/ 18 w 41"/>
                    <a:gd name="T73" fmla="*/ 94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1" h="102">
                      <a:moveTo>
                        <a:pt x="18" y="94"/>
                      </a:moveTo>
                      <a:lnTo>
                        <a:pt x="19" y="87"/>
                      </a:lnTo>
                      <a:lnTo>
                        <a:pt x="21" y="81"/>
                      </a:lnTo>
                      <a:lnTo>
                        <a:pt x="23" y="75"/>
                      </a:lnTo>
                      <a:lnTo>
                        <a:pt x="24" y="68"/>
                      </a:lnTo>
                      <a:lnTo>
                        <a:pt x="27" y="61"/>
                      </a:lnTo>
                      <a:lnTo>
                        <a:pt x="28" y="55"/>
                      </a:lnTo>
                      <a:lnTo>
                        <a:pt x="29" y="48"/>
                      </a:lnTo>
                      <a:lnTo>
                        <a:pt x="28" y="42"/>
                      </a:lnTo>
                      <a:lnTo>
                        <a:pt x="25" y="35"/>
                      </a:lnTo>
                      <a:lnTo>
                        <a:pt x="23" y="30"/>
                      </a:lnTo>
                      <a:lnTo>
                        <a:pt x="19" y="25"/>
                      </a:lnTo>
                      <a:lnTo>
                        <a:pt x="16" y="20"/>
                      </a:lnTo>
                      <a:lnTo>
                        <a:pt x="12" y="15"/>
                      </a:lnTo>
                      <a:lnTo>
                        <a:pt x="8" y="10"/>
                      </a:lnTo>
                      <a:lnTo>
                        <a:pt x="4" y="5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1" y="8"/>
                      </a:lnTo>
                      <a:lnTo>
                        <a:pt x="16" y="12"/>
                      </a:lnTo>
                      <a:lnTo>
                        <a:pt x="22" y="16"/>
                      </a:lnTo>
                      <a:lnTo>
                        <a:pt x="28" y="20"/>
                      </a:lnTo>
                      <a:lnTo>
                        <a:pt x="32" y="25"/>
                      </a:lnTo>
                      <a:lnTo>
                        <a:pt x="36" y="30"/>
                      </a:lnTo>
                      <a:lnTo>
                        <a:pt x="39" y="37"/>
                      </a:lnTo>
                      <a:lnTo>
                        <a:pt x="41" y="45"/>
                      </a:lnTo>
                      <a:lnTo>
                        <a:pt x="41" y="52"/>
                      </a:lnTo>
                      <a:lnTo>
                        <a:pt x="40" y="60"/>
                      </a:lnTo>
                      <a:lnTo>
                        <a:pt x="39" y="69"/>
                      </a:lnTo>
                      <a:lnTo>
                        <a:pt x="37" y="77"/>
                      </a:lnTo>
                      <a:lnTo>
                        <a:pt x="35" y="85"/>
                      </a:lnTo>
                      <a:lnTo>
                        <a:pt x="33" y="91"/>
                      </a:lnTo>
                      <a:lnTo>
                        <a:pt x="32" y="98"/>
                      </a:lnTo>
                      <a:lnTo>
                        <a:pt x="29" y="102"/>
                      </a:lnTo>
                      <a:lnTo>
                        <a:pt x="24" y="102"/>
                      </a:lnTo>
                      <a:lnTo>
                        <a:pt x="20" y="100"/>
                      </a:lnTo>
                      <a:lnTo>
                        <a:pt x="18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31" name="Freeform 1647"/>
                <p:cNvSpPr>
                  <a:spLocks/>
                </p:cNvSpPr>
                <p:nvPr/>
              </p:nvSpPr>
              <p:spPr bwMode="auto">
                <a:xfrm>
                  <a:off x="1448" y="1918"/>
                  <a:ext cx="5" cy="3"/>
                </a:xfrm>
                <a:custGeom>
                  <a:avLst/>
                  <a:gdLst>
                    <a:gd name="T0" fmla="*/ 17 w 34"/>
                    <a:gd name="T1" fmla="*/ 0 h 22"/>
                    <a:gd name="T2" fmla="*/ 23 w 34"/>
                    <a:gd name="T3" fmla="*/ 1 h 22"/>
                    <a:gd name="T4" fmla="*/ 28 w 34"/>
                    <a:gd name="T5" fmla="*/ 3 h 22"/>
                    <a:gd name="T6" fmla="*/ 33 w 34"/>
                    <a:gd name="T7" fmla="*/ 6 h 22"/>
                    <a:gd name="T8" fmla="*/ 34 w 34"/>
                    <a:gd name="T9" fmla="*/ 11 h 22"/>
                    <a:gd name="T10" fmla="*/ 33 w 34"/>
                    <a:gd name="T11" fmla="*/ 15 h 22"/>
                    <a:gd name="T12" fmla="*/ 28 w 34"/>
                    <a:gd name="T13" fmla="*/ 19 h 22"/>
                    <a:gd name="T14" fmla="*/ 23 w 34"/>
                    <a:gd name="T15" fmla="*/ 21 h 22"/>
                    <a:gd name="T16" fmla="*/ 17 w 34"/>
                    <a:gd name="T17" fmla="*/ 22 h 22"/>
                    <a:gd name="T18" fmla="*/ 11 w 34"/>
                    <a:gd name="T19" fmla="*/ 21 h 22"/>
                    <a:gd name="T20" fmla="*/ 6 w 34"/>
                    <a:gd name="T21" fmla="*/ 19 h 22"/>
                    <a:gd name="T22" fmla="*/ 2 w 34"/>
                    <a:gd name="T23" fmla="*/ 15 h 22"/>
                    <a:gd name="T24" fmla="*/ 0 w 34"/>
                    <a:gd name="T25" fmla="*/ 11 h 22"/>
                    <a:gd name="T26" fmla="*/ 2 w 34"/>
                    <a:gd name="T27" fmla="*/ 6 h 22"/>
                    <a:gd name="T28" fmla="*/ 6 w 34"/>
                    <a:gd name="T29" fmla="*/ 3 h 22"/>
                    <a:gd name="T30" fmla="*/ 11 w 34"/>
                    <a:gd name="T31" fmla="*/ 1 h 22"/>
                    <a:gd name="T32" fmla="*/ 17 w 34"/>
                    <a:gd name="T33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" h="22">
                      <a:moveTo>
                        <a:pt x="17" y="0"/>
                      </a:moveTo>
                      <a:lnTo>
                        <a:pt x="23" y="1"/>
                      </a:lnTo>
                      <a:lnTo>
                        <a:pt x="28" y="3"/>
                      </a:lnTo>
                      <a:lnTo>
                        <a:pt x="33" y="6"/>
                      </a:lnTo>
                      <a:lnTo>
                        <a:pt x="34" y="11"/>
                      </a:lnTo>
                      <a:lnTo>
                        <a:pt x="33" y="15"/>
                      </a:lnTo>
                      <a:lnTo>
                        <a:pt x="28" y="19"/>
                      </a:lnTo>
                      <a:lnTo>
                        <a:pt x="23" y="21"/>
                      </a:lnTo>
                      <a:lnTo>
                        <a:pt x="17" y="22"/>
                      </a:lnTo>
                      <a:lnTo>
                        <a:pt x="11" y="21"/>
                      </a:lnTo>
                      <a:lnTo>
                        <a:pt x="6" y="19"/>
                      </a:lnTo>
                      <a:lnTo>
                        <a:pt x="2" y="15"/>
                      </a:lnTo>
                      <a:lnTo>
                        <a:pt x="0" y="11"/>
                      </a:lnTo>
                      <a:lnTo>
                        <a:pt x="2" y="6"/>
                      </a:lnTo>
                      <a:lnTo>
                        <a:pt x="6" y="3"/>
                      </a:lnTo>
                      <a:lnTo>
                        <a:pt x="11" y="1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32" name="Freeform 1648"/>
                <p:cNvSpPr>
                  <a:spLocks/>
                </p:cNvSpPr>
                <p:nvPr/>
              </p:nvSpPr>
              <p:spPr bwMode="auto">
                <a:xfrm>
                  <a:off x="1451" y="1920"/>
                  <a:ext cx="1" cy="1"/>
                </a:xfrm>
                <a:custGeom>
                  <a:avLst/>
                  <a:gdLst>
                    <a:gd name="T0" fmla="*/ 3 w 6"/>
                    <a:gd name="T1" fmla="*/ 0 h 6"/>
                    <a:gd name="T2" fmla="*/ 4 w 6"/>
                    <a:gd name="T3" fmla="*/ 0 h 6"/>
                    <a:gd name="T4" fmla="*/ 5 w 6"/>
                    <a:gd name="T5" fmla="*/ 1 h 6"/>
                    <a:gd name="T6" fmla="*/ 6 w 6"/>
                    <a:gd name="T7" fmla="*/ 2 h 6"/>
                    <a:gd name="T8" fmla="*/ 6 w 6"/>
                    <a:gd name="T9" fmla="*/ 3 h 6"/>
                    <a:gd name="T10" fmla="*/ 6 w 6"/>
                    <a:gd name="T11" fmla="*/ 4 h 6"/>
                    <a:gd name="T12" fmla="*/ 5 w 6"/>
                    <a:gd name="T13" fmla="*/ 5 h 6"/>
                    <a:gd name="T14" fmla="*/ 4 w 6"/>
                    <a:gd name="T15" fmla="*/ 6 h 6"/>
                    <a:gd name="T16" fmla="*/ 3 w 6"/>
                    <a:gd name="T17" fmla="*/ 6 h 6"/>
                    <a:gd name="T18" fmla="*/ 2 w 6"/>
                    <a:gd name="T19" fmla="*/ 6 h 6"/>
                    <a:gd name="T20" fmla="*/ 1 w 6"/>
                    <a:gd name="T21" fmla="*/ 5 h 6"/>
                    <a:gd name="T22" fmla="*/ 0 w 6"/>
                    <a:gd name="T23" fmla="*/ 4 h 6"/>
                    <a:gd name="T24" fmla="*/ 0 w 6"/>
                    <a:gd name="T25" fmla="*/ 3 h 6"/>
                    <a:gd name="T26" fmla="*/ 0 w 6"/>
                    <a:gd name="T27" fmla="*/ 2 h 6"/>
                    <a:gd name="T28" fmla="*/ 1 w 6"/>
                    <a:gd name="T29" fmla="*/ 1 h 6"/>
                    <a:gd name="T30" fmla="*/ 2 w 6"/>
                    <a:gd name="T31" fmla="*/ 0 h 6"/>
                    <a:gd name="T32" fmla="*/ 3 w 6"/>
                    <a:gd name="T3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" h="6">
                      <a:moveTo>
                        <a:pt x="3" y="0"/>
                      </a:moveTo>
                      <a:lnTo>
                        <a:pt x="4" y="0"/>
                      </a:lnTo>
                      <a:lnTo>
                        <a:pt x="5" y="1"/>
                      </a:lnTo>
                      <a:lnTo>
                        <a:pt x="6" y="2"/>
                      </a:lnTo>
                      <a:lnTo>
                        <a:pt x="6" y="3"/>
                      </a:lnTo>
                      <a:lnTo>
                        <a:pt x="6" y="4"/>
                      </a:lnTo>
                      <a:lnTo>
                        <a:pt x="5" y="5"/>
                      </a:lnTo>
                      <a:lnTo>
                        <a:pt x="4" y="6"/>
                      </a:lnTo>
                      <a:lnTo>
                        <a:pt x="3" y="6"/>
                      </a:lnTo>
                      <a:lnTo>
                        <a:pt x="2" y="6"/>
                      </a:lnTo>
                      <a:lnTo>
                        <a:pt x="1" y="5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33" name="Freeform 1649"/>
                <p:cNvSpPr>
                  <a:spLocks/>
                </p:cNvSpPr>
                <p:nvPr/>
              </p:nvSpPr>
              <p:spPr bwMode="auto">
                <a:xfrm>
                  <a:off x="1193" y="1842"/>
                  <a:ext cx="215" cy="253"/>
                </a:xfrm>
                <a:custGeom>
                  <a:avLst/>
                  <a:gdLst>
                    <a:gd name="T0" fmla="*/ 1433 w 1511"/>
                    <a:gd name="T1" fmla="*/ 95 h 1767"/>
                    <a:gd name="T2" fmla="*/ 1369 w 1511"/>
                    <a:gd name="T3" fmla="*/ 56 h 1767"/>
                    <a:gd name="T4" fmla="*/ 1297 w 1511"/>
                    <a:gd name="T5" fmla="*/ 30 h 1767"/>
                    <a:gd name="T6" fmla="*/ 1260 w 1511"/>
                    <a:gd name="T7" fmla="*/ 19 h 1767"/>
                    <a:gd name="T8" fmla="*/ 1221 w 1511"/>
                    <a:gd name="T9" fmla="*/ 9 h 1767"/>
                    <a:gd name="T10" fmla="*/ 1182 w 1511"/>
                    <a:gd name="T11" fmla="*/ 2 h 1767"/>
                    <a:gd name="T12" fmla="*/ 1143 w 1511"/>
                    <a:gd name="T13" fmla="*/ 0 h 1767"/>
                    <a:gd name="T14" fmla="*/ 1103 w 1511"/>
                    <a:gd name="T15" fmla="*/ 2 h 1767"/>
                    <a:gd name="T16" fmla="*/ 1058 w 1511"/>
                    <a:gd name="T17" fmla="*/ 10 h 1767"/>
                    <a:gd name="T18" fmla="*/ 1007 w 1511"/>
                    <a:gd name="T19" fmla="*/ 24 h 1767"/>
                    <a:gd name="T20" fmla="*/ 958 w 1511"/>
                    <a:gd name="T21" fmla="*/ 40 h 1767"/>
                    <a:gd name="T22" fmla="*/ 912 w 1511"/>
                    <a:gd name="T23" fmla="*/ 61 h 1767"/>
                    <a:gd name="T24" fmla="*/ 868 w 1511"/>
                    <a:gd name="T25" fmla="*/ 88 h 1767"/>
                    <a:gd name="T26" fmla="*/ 800 w 1511"/>
                    <a:gd name="T27" fmla="*/ 142 h 1767"/>
                    <a:gd name="T28" fmla="*/ 675 w 1511"/>
                    <a:gd name="T29" fmla="*/ 248 h 1767"/>
                    <a:gd name="T30" fmla="*/ 553 w 1511"/>
                    <a:gd name="T31" fmla="*/ 358 h 1767"/>
                    <a:gd name="T32" fmla="*/ 435 w 1511"/>
                    <a:gd name="T33" fmla="*/ 473 h 1767"/>
                    <a:gd name="T34" fmla="*/ 325 w 1511"/>
                    <a:gd name="T35" fmla="*/ 594 h 1767"/>
                    <a:gd name="T36" fmla="*/ 224 w 1511"/>
                    <a:gd name="T37" fmla="*/ 722 h 1767"/>
                    <a:gd name="T38" fmla="*/ 167 w 1511"/>
                    <a:gd name="T39" fmla="*/ 813 h 1767"/>
                    <a:gd name="T40" fmla="*/ 122 w 1511"/>
                    <a:gd name="T41" fmla="*/ 913 h 1767"/>
                    <a:gd name="T42" fmla="*/ 85 w 1511"/>
                    <a:gd name="T43" fmla="*/ 1016 h 1767"/>
                    <a:gd name="T44" fmla="*/ 51 w 1511"/>
                    <a:gd name="T45" fmla="*/ 1119 h 1767"/>
                    <a:gd name="T46" fmla="*/ 14 w 1511"/>
                    <a:gd name="T47" fmla="*/ 1223 h 1767"/>
                    <a:gd name="T48" fmla="*/ 67 w 1511"/>
                    <a:gd name="T49" fmla="*/ 1300 h 1767"/>
                    <a:gd name="T50" fmla="*/ 168 w 1511"/>
                    <a:gd name="T51" fmla="*/ 1368 h 1767"/>
                    <a:gd name="T52" fmla="*/ 270 w 1511"/>
                    <a:gd name="T53" fmla="*/ 1435 h 1767"/>
                    <a:gd name="T54" fmla="*/ 377 w 1511"/>
                    <a:gd name="T55" fmla="*/ 1500 h 1767"/>
                    <a:gd name="T56" fmla="*/ 489 w 1511"/>
                    <a:gd name="T57" fmla="*/ 1559 h 1767"/>
                    <a:gd name="T58" fmla="*/ 589 w 1511"/>
                    <a:gd name="T59" fmla="*/ 1604 h 1767"/>
                    <a:gd name="T60" fmla="*/ 653 w 1511"/>
                    <a:gd name="T61" fmla="*/ 1637 h 1767"/>
                    <a:gd name="T62" fmla="*/ 716 w 1511"/>
                    <a:gd name="T63" fmla="*/ 1669 h 1767"/>
                    <a:gd name="T64" fmla="*/ 780 w 1511"/>
                    <a:gd name="T65" fmla="*/ 1703 h 1767"/>
                    <a:gd name="T66" fmla="*/ 846 w 1511"/>
                    <a:gd name="T67" fmla="*/ 1735 h 1767"/>
                    <a:gd name="T68" fmla="*/ 910 w 1511"/>
                    <a:gd name="T69" fmla="*/ 1767 h 1767"/>
                    <a:gd name="T70" fmla="*/ 969 w 1511"/>
                    <a:gd name="T71" fmla="*/ 1688 h 1767"/>
                    <a:gd name="T72" fmla="*/ 1029 w 1511"/>
                    <a:gd name="T73" fmla="*/ 1609 h 1767"/>
                    <a:gd name="T74" fmla="*/ 1088 w 1511"/>
                    <a:gd name="T75" fmla="*/ 1531 h 1767"/>
                    <a:gd name="T76" fmla="*/ 1146 w 1511"/>
                    <a:gd name="T77" fmla="*/ 1452 h 1767"/>
                    <a:gd name="T78" fmla="*/ 1202 w 1511"/>
                    <a:gd name="T79" fmla="*/ 1371 h 1767"/>
                    <a:gd name="T80" fmla="*/ 1248 w 1511"/>
                    <a:gd name="T81" fmla="*/ 1299 h 1767"/>
                    <a:gd name="T82" fmla="*/ 1291 w 1511"/>
                    <a:gd name="T83" fmla="*/ 1231 h 1767"/>
                    <a:gd name="T84" fmla="*/ 1332 w 1511"/>
                    <a:gd name="T85" fmla="*/ 1162 h 1767"/>
                    <a:gd name="T86" fmla="*/ 1370 w 1511"/>
                    <a:gd name="T87" fmla="*/ 1093 h 1767"/>
                    <a:gd name="T88" fmla="*/ 1405 w 1511"/>
                    <a:gd name="T89" fmla="*/ 1021 h 1767"/>
                    <a:gd name="T90" fmla="*/ 1433 w 1511"/>
                    <a:gd name="T91" fmla="*/ 950 h 1767"/>
                    <a:gd name="T92" fmla="*/ 1457 w 1511"/>
                    <a:gd name="T93" fmla="*/ 882 h 1767"/>
                    <a:gd name="T94" fmla="*/ 1477 w 1511"/>
                    <a:gd name="T95" fmla="*/ 812 h 1767"/>
                    <a:gd name="T96" fmla="*/ 1494 w 1511"/>
                    <a:gd name="T97" fmla="*/ 742 h 1767"/>
                    <a:gd name="T98" fmla="*/ 1505 w 1511"/>
                    <a:gd name="T99" fmla="*/ 671 h 1767"/>
                    <a:gd name="T100" fmla="*/ 1511 w 1511"/>
                    <a:gd name="T101" fmla="*/ 601 h 1767"/>
                    <a:gd name="T102" fmla="*/ 1497 w 1511"/>
                    <a:gd name="T103" fmla="*/ 521 h 1767"/>
                    <a:gd name="T104" fmla="*/ 1483 w 1511"/>
                    <a:gd name="T105" fmla="*/ 436 h 1767"/>
                    <a:gd name="T106" fmla="*/ 1472 w 1511"/>
                    <a:gd name="T107" fmla="*/ 347 h 1767"/>
                    <a:gd name="T108" fmla="*/ 1464 w 1511"/>
                    <a:gd name="T109" fmla="*/ 256 h 1767"/>
                    <a:gd name="T110" fmla="*/ 1459 w 1511"/>
                    <a:gd name="T111" fmla="*/ 165 h 17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511" h="1767">
                      <a:moveTo>
                        <a:pt x="1459" y="134"/>
                      </a:moveTo>
                      <a:lnTo>
                        <a:pt x="1449" y="113"/>
                      </a:lnTo>
                      <a:lnTo>
                        <a:pt x="1433" y="95"/>
                      </a:lnTo>
                      <a:lnTo>
                        <a:pt x="1414" y="81"/>
                      </a:lnTo>
                      <a:lnTo>
                        <a:pt x="1392" y="67"/>
                      </a:lnTo>
                      <a:lnTo>
                        <a:pt x="1369" y="56"/>
                      </a:lnTo>
                      <a:lnTo>
                        <a:pt x="1344" y="47"/>
                      </a:lnTo>
                      <a:lnTo>
                        <a:pt x="1321" y="38"/>
                      </a:lnTo>
                      <a:lnTo>
                        <a:pt x="1297" y="30"/>
                      </a:lnTo>
                      <a:lnTo>
                        <a:pt x="1284" y="26"/>
                      </a:lnTo>
                      <a:lnTo>
                        <a:pt x="1272" y="22"/>
                      </a:lnTo>
                      <a:lnTo>
                        <a:pt x="1260" y="19"/>
                      </a:lnTo>
                      <a:lnTo>
                        <a:pt x="1247" y="14"/>
                      </a:lnTo>
                      <a:lnTo>
                        <a:pt x="1235" y="11"/>
                      </a:lnTo>
                      <a:lnTo>
                        <a:pt x="1221" y="9"/>
                      </a:lnTo>
                      <a:lnTo>
                        <a:pt x="1209" y="6"/>
                      </a:lnTo>
                      <a:lnTo>
                        <a:pt x="1195" y="4"/>
                      </a:lnTo>
                      <a:lnTo>
                        <a:pt x="1182" y="2"/>
                      </a:lnTo>
                      <a:lnTo>
                        <a:pt x="1170" y="1"/>
                      </a:lnTo>
                      <a:lnTo>
                        <a:pt x="1156" y="0"/>
                      </a:lnTo>
                      <a:lnTo>
                        <a:pt x="1143" y="0"/>
                      </a:lnTo>
                      <a:lnTo>
                        <a:pt x="1130" y="0"/>
                      </a:lnTo>
                      <a:lnTo>
                        <a:pt x="1117" y="1"/>
                      </a:lnTo>
                      <a:lnTo>
                        <a:pt x="1103" y="2"/>
                      </a:lnTo>
                      <a:lnTo>
                        <a:pt x="1091" y="4"/>
                      </a:lnTo>
                      <a:lnTo>
                        <a:pt x="1074" y="7"/>
                      </a:lnTo>
                      <a:lnTo>
                        <a:pt x="1058" y="10"/>
                      </a:lnTo>
                      <a:lnTo>
                        <a:pt x="1041" y="14"/>
                      </a:lnTo>
                      <a:lnTo>
                        <a:pt x="1024" y="19"/>
                      </a:lnTo>
                      <a:lnTo>
                        <a:pt x="1007" y="24"/>
                      </a:lnTo>
                      <a:lnTo>
                        <a:pt x="992" y="29"/>
                      </a:lnTo>
                      <a:lnTo>
                        <a:pt x="975" y="34"/>
                      </a:lnTo>
                      <a:lnTo>
                        <a:pt x="958" y="40"/>
                      </a:lnTo>
                      <a:lnTo>
                        <a:pt x="943" y="47"/>
                      </a:lnTo>
                      <a:lnTo>
                        <a:pt x="927" y="54"/>
                      </a:lnTo>
                      <a:lnTo>
                        <a:pt x="912" y="61"/>
                      </a:lnTo>
                      <a:lnTo>
                        <a:pt x="897" y="69"/>
                      </a:lnTo>
                      <a:lnTo>
                        <a:pt x="883" y="79"/>
                      </a:lnTo>
                      <a:lnTo>
                        <a:pt x="868" y="88"/>
                      </a:lnTo>
                      <a:lnTo>
                        <a:pt x="855" y="97"/>
                      </a:lnTo>
                      <a:lnTo>
                        <a:pt x="842" y="108"/>
                      </a:lnTo>
                      <a:lnTo>
                        <a:pt x="800" y="142"/>
                      </a:lnTo>
                      <a:lnTo>
                        <a:pt x="758" y="177"/>
                      </a:lnTo>
                      <a:lnTo>
                        <a:pt x="716" y="213"/>
                      </a:lnTo>
                      <a:lnTo>
                        <a:pt x="675" y="248"/>
                      </a:lnTo>
                      <a:lnTo>
                        <a:pt x="633" y="284"/>
                      </a:lnTo>
                      <a:lnTo>
                        <a:pt x="593" y="322"/>
                      </a:lnTo>
                      <a:lnTo>
                        <a:pt x="553" y="358"/>
                      </a:lnTo>
                      <a:lnTo>
                        <a:pt x="512" y="396"/>
                      </a:lnTo>
                      <a:lnTo>
                        <a:pt x="474" y="435"/>
                      </a:lnTo>
                      <a:lnTo>
                        <a:pt x="435" y="473"/>
                      </a:lnTo>
                      <a:lnTo>
                        <a:pt x="398" y="512"/>
                      </a:lnTo>
                      <a:lnTo>
                        <a:pt x="361" y="553"/>
                      </a:lnTo>
                      <a:lnTo>
                        <a:pt x="325" y="594"/>
                      </a:lnTo>
                      <a:lnTo>
                        <a:pt x="290" y="636"/>
                      </a:lnTo>
                      <a:lnTo>
                        <a:pt x="257" y="678"/>
                      </a:lnTo>
                      <a:lnTo>
                        <a:pt x="224" y="722"/>
                      </a:lnTo>
                      <a:lnTo>
                        <a:pt x="203" y="752"/>
                      </a:lnTo>
                      <a:lnTo>
                        <a:pt x="184" y="782"/>
                      </a:lnTo>
                      <a:lnTo>
                        <a:pt x="167" y="813"/>
                      </a:lnTo>
                      <a:lnTo>
                        <a:pt x="151" y="847"/>
                      </a:lnTo>
                      <a:lnTo>
                        <a:pt x="137" y="879"/>
                      </a:lnTo>
                      <a:lnTo>
                        <a:pt x="122" y="913"/>
                      </a:lnTo>
                      <a:lnTo>
                        <a:pt x="110" y="946"/>
                      </a:lnTo>
                      <a:lnTo>
                        <a:pt x="97" y="980"/>
                      </a:lnTo>
                      <a:lnTo>
                        <a:pt x="85" y="1016"/>
                      </a:lnTo>
                      <a:lnTo>
                        <a:pt x="74" y="1050"/>
                      </a:lnTo>
                      <a:lnTo>
                        <a:pt x="62" y="1085"/>
                      </a:lnTo>
                      <a:lnTo>
                        <a:pt x="51" y="1119"/>
                      </a:lnTo>
                      <a:lnTo>
                        <a:pt x="38" y="1154"/>
                      </a:lnTo>
                      <a:lnTo>
                        <a:pt x="26" y="1189"/>
                      </a:lnTo>
                      <a:lnTo>
                        <a:pt x="14" y="1223"/>
                      </a:lnTo>
                      <a:lnTo>
                        <a:pt x="0" y="1256"/>
                      </a:lnTo>
                      <a:lnTo>
                        <a:pt x="34" y="1278"/>
                      </a:lnTo>
                      <a:lnTo>
                        <a:pt x="67" y="1300"/>
                      </a:lnTo>
                      <a:lnTo>
                        <a:pt x="100" y="1322"/>
                      </a:lnTo>
                      <a:lnTo>
                        <a:pt x="135" y="1345"/>
                      </a:lnTo>
                      <a:lnTo>
                        <a:pt x="168" y="1368"/>
                      </a:lnTo>
                      <a:lnTo>
                        <a:pt x="202" y="1390"/>
                      </a:lnTo>
                      <a:lnTo>
                        <a:pt x="236" y="1413"/>
                      </a:lnTo>
                      <a:lnTo>
                        <a:pt x="270" y="1435"/>
                      </a:lnTo>
                      <a:lnTo>
                        <a:pt x="305" y="1458"/>
                      </a:lnTo>
                      <a:lnTo>
                        <a:pt x="341" y="1479"/>
                      </a:lnTo>
                      <a:lnTo>
                        <a:pt x="377" y="1500"/>
                      </a:lnTo>
                      <a:lnTo>
                        <a:pt x="413" y="1521"/>
                      </a:lnTo>
                      <a:lnTo>
                        <a:pt x="450" y="1541"/>
                      </a:lnTo>
                      <a:lnTo>
                        <a:pt x="489" y="1559"/>
                      </a:lnTo>
                      <a:lnTo>
                        <a:pt x="527" y="1577"/>
                      </a:lnTo>
                      <a:lnTo>
                        <a:pt x="567" y="1594"/>
                      </a:lnTo>
                      <a:lnTo>
                        <a:pt x="589" y="1604"/>
                      </a:lnTo>
                      <a:lnTo>
                        <a:pt x="610" y="1616"/>
                      </a:lnTo>
                      <a:lnTo>
                        <a:pt x="631" y="1626"/>
                      </a:lnTo>
                      <a:lnTo>
                        <a:pt x="653" y="1637"/>
                      </a:lnTo>
                      <a:lnTo>
                        <a:pt x="674" y="1648"/>
                      </a:lnTo>
                      <a:lnTo>
                        <a:pt x="696" y="1659"/>
                      </a:lnTo>
                      <a:lnTo>
                        <a:pt x="716" y="1669"/>
                      </a:lnTo>
                      <a:lnTo>
                        <a:pt x="738" y="1681"/>
                      </a:lnTo>
                      <a:lnTo>
                        <a:pt x="760" y="1691"/>
                      </a:lnTo>
                      <a:lnTo>
                        <a:pt x="780" y="1703"/>
                      </a:lnTo>
                      <a:lnTo>
                        <a:pt x="802" y="1713"/>
                      </a:lnTo>
                      <a:lnTo>
                        <a:pt x="824" y="1724"/>
                      </a:lnTo>
                      <a:lnTo>
                        <a:pt x="846" y="1735"/>
                      </a:lnTo>
                      <a:lnTo>
                        <a:pt x="866" y="1745"/>
                      </a:lnTo>
                      <a:lnTo>
                        <a:pt x="888" y="1757"/>
                      </a:lnTo>
                      <a:lnTo>
                        <a:pt x="910" y="1767"/>
                      </a:lnTo>
                      <a:lnTo>
                        <a:pt x="929" y="1741"/>
                      </a:lnTo>
                      <a:lnTo>
                        <a:pt x="949" y="1714"/>
                      </a:lnTo>
                      <a:lnTo>
                        <a:pt x="969" y="1688"/>
                      </a:lnTo>
                      <a:lnTo>
                        <a:pt x="988" y="1662"/>
                      </a:lnTo>
                      <a:lnTo>
                        <a:pt x="1008" y="1636"/>
                      </a:lnTo>
                      <a:lnTo>
                        <a:pt x="1029" y="1609"/>
                      </a:lnTo>
                      <a:lnTo>
                        <a:pt x="1048" y="1583"/>
                      </a:lnTo>
                      <a:lnTo>
                        <a:pt x="1068" y="1557"/>
                      </a:lnTo>
                      <a:lnTo>
                        <a:pt x="1088" y="1531"/>
                      </a:lnTo>
                      <a:lnTo>
                        <a:pt x="1107" y="1504"/>
                      </a:lnTo>
                      <a:lnTo>
                        <a:pt x="1126" y="1479"/>
                      </a:lnTo>
                      <a:lnTo>
                        <a:pt x="1146" y="1452"/>
                      </a:lnTo>
                      <a:lnTo>
                        <a:pt x="1164" y="1425"/>
                      </a:lnTo>
                      <a:lnTo>
                        <a:pt x="1183" y="1398"/>
                      </a:lnTo>
                      <a:lnTo>
                        <a:pt x="1202" y="1371"/>
                      </a:lnTo>
                      <a:lnTo>
                        <a:pt x="1219" y="1344"/>
                      </a:lnTo>
                      <a:lnTo>
                        <a:pt x="1234" y="1321"/>
                      </a:lnTo>
                      <a:lnTo>
                        <a:pt x="1248" y="1299"/>
                      </a:lnTo>
                      <a:lnTo>
                        <a:pt x="1263" y="1276"/>
                      </a:lnTo>
                      <a:lnTo>
                        <a:pt x="1276" y="1253"/>
                      </a:lnTo>
                      <a:lnTo>
                        <a:pt x="1291" y="1231"/>
                      </a:lnTo>
                      <a:lnTo>
                        <a:pt x="1304" y="1208"/>
                      </a:lnTo>
                      <a:lnTo>
                        <a:pt x="1319" y="1185"/>
                      </a:lnTo>
                      <a:lnTo>
                        <a:pt x="1332" y="1162"/>
                      </a:lnTo>
                      <a:lnTo>
                        <a:pt x="1344" y="1139"/>
                      </a:lnTo>
                      <a:lnTo>
                        <a:pt x="1358" y="1115"/>
                      </a:lnTo>
                      <a:lnTo>
                        <a:pt x="1370" y="1093"/>
                      </a:lnTo>
                      <a:lnTo>
                        <a:pt x="1382" y="1069"/>
                      </a:lnTo>
                      <a:lnTo>
                        <a:pt x="1393" y="1045"/>
                      </a:lnTo>
                      <a:lnTo>
                        <a:pt x="1405" y="1021"/>
                      </a:lnTo>
                      <a:lnTo>
                        <a:pt x="1415" y="997"/>
                      </a:lnTo>
                      <a:lnTo>
                        <a:pt x="1425" y="972"/>
                      </a:lnTo>
                      <a:lnTo>
                        <a:pt x="1433" y="950"/>
                      </a:lnTo>
                      <a:lnTo>
                        <a:pt x="1442" y="928"/>
                      </a:lnTo>
                      <a:lnTo>
                        <a:pt x="1450" y="905"/>
                      </a:lnTo>
                      <a:lnTo>
                        <a:pt x="1457" y="882"/>
                      </a:lnTo>
                      <a:lnTo>
                        <a:pt x="1465" y="859"/>
                      </a:lnTo>
                      <a:lnTo>
                        <a:pt x="1471" y="836"/>
                      </a:lnTo>
                      <a:lnTo>
                        <a:pt x="1477" y="812"/>
                      </a:lnTo>
                      <a:lnTo>
                        <a:pt x="1483" y="790"/>
                      </a:lnTo>
                      <a:lnTo>
                        <a:pt x="1488" y="766"/>
                      </a:lnTo>
                      <a:lnTo>
                        <a:pt x="1494" y="742"/>
                      </a:lnTo>
                      <a:lnTo>
                        <a:pt x="1498" y="719"/>
                      </a:lnTo>
                      <a:lnTo>
                        <a:pt x="1502" y="695"/>
                      </a:lnTo>
                      <a:lnTo>
                        <a:pt x="1505" y="671"/>
                      </a:lnTo>
                      <a:lnTo>
                        <a:pt x="1508" y="647"/>
                      </a:lnTo>
                      <a:lnTo>
                        <a:pt x="1510" y="625"/>
                      </a:lnTo>
                      <a:lnTo>
                        <a:pt x="1511" y="601"/>
                      </a:lnTo>
                      <a:lnTo>
                        <a:pt x="1506" y="575"/>
                      </a:lnTo>
                      <a:lnTo>
                        <a:pt x="1502" y="548"/>
                      </a:lnTo>
                      <a:lnTo>
                        <a:pt x="1497" y="521"/>
                      </a:lnTo>
                      <a:lnTo>
                        <a:pt x="1492" y="493"/>
                      </a:lnTo>
                      <a:lnTo>
                        <a:pt x="1487" y="465"/>
                      </a:lnTo>
                      <a:lnTo>
                        <a:pt x="1483" y="436"/>
                      </a:lnTo>
                      <a:lnTo>
                        <a:pt x="1479" y="407"/>
                      </a:lnTo>
                      <a:lnTo>
                        <a:pt x="1476" y="377"/>
                      </a:lnTo>
                      <a:lnTo>
                        <a:pt x="1472" y="347"/>
                      </a:lnTo>
                      <a:lnTo>
                        <a:pt x="1469" y="317"/>
                      </a:lnTo>
                      <a:lnTo>
                        <a:pt x="1467" y="287"/>
                      </a:lnTo>
                      <a:lnTo>
                        <a:pt x="1464" y="256"/>
                      </a:lnTo>
                      <a:lnTo>
                        <a:pt x="1461" y="226"/>
                      </a:lnTo>
                      <a:lnTo>
                        <a:pt x="1460" y="195"/>
                      </a:lnTo>
                      <a:lnTo>
                        <a:pt x="1459" y="165"/>
                      </a:lnTo>
                      <a:lnTo>
                        <a:pt x="1459" y="134"/>
                      </a:lnTo>
                      <a:close/>
                    </a:path>
                  </a:pathLst>
                </a:custGeom>
                <a:solidFill>
                  <a:srgbClr val="78D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34" name="Freeform 1650"/>
                <p:cNvSpPr>
                  <a:spLocks/>
                </p:cNvSpPr>
                <p:nvPr/>
              </p:nvSpPr>
              <p:spPr bwMode="auto">
                <a:xfrm>
                  <a:off x="1377" y="1846"/>
                  <a:ext cx="25" cy="16"/>
                </a:xfrm>
                <a:custGeom>
                  <a:avLst/>
                  <a:gdLst>
                    <a:gd name="T0" fmla="*/ 4 w 175"/>
                    <a:gd name="T1" fmla="*/ 12 h 112"/>
                    <a:gd name="T2" fmla="*/ 4 w 175"/>
                    <a:gd name="T3" fmla="*/ 12 h 112"/>
                    <a:gd name="T4" fmla="*/ 28 w 175"/>
                    <a:gd name="T5" fmla="*/ 20 h 112"/>
                    <a:gd name="T6" fmla="*/ 51 w 175"/>
                    <a:gd name="T7" fmla="*/ 29 h 112"/>
                    <a:gd name="T8" fmla="*/ 76 w 175"/>
                    <a:gd name="T9" fmla="*/ 37 h 112"/>
                    <a:gd name="T10" fmla="*/ 98 w 175"/>
                    <a:gd name="T11" fmla="*/ 48 h 112"/>
                    <a:gd name="T12" fmla="*/ 120 w 175"/>
                    <a:gd name="T13" fmla="*/ 62 h 112"/>
                    <a:gd name="T14" fmla="*/ 138 w 175"/>
                    <a:gd name="T15" fmla="*/ 75 h 112"/>
                    <a:gd name="T16" fmla="*/ 153 w 175"/>
                    <a:gd name="T17" fmla="*/ 92 h 112"/>
                    <a:gd name="T18" fmla="*/ 162 w 175"/>
                    <a:gd name="T19" fmla="*/ 112 h 112"/>
                    <a:gd name="T20" fmla="*/ 175 w 175"/>
                    <a:gd name="T21" fmla="*/ 108 h 112"/>
                    <a:gd name="T22" fmla="*/ 163 w 175"/>
                    <a:gd name="T23" fmla="*/ 86 h 112"/>
                    <a:gd name="T24" fmla="*/ 147 w 175"/>
                    <a:gd name="T25" fmla="*/ 67 h 112"/>
                    <a:gd name="T26" fmla="*/ 126 w 175"/>
                    <a:gd name="T27" fmla="*/ 52 h 112"/>
                    <a:gd name="T28" fmla="*/ 104 w 175"/>
                    <a:gd name="T29" fmla="*/ 38 h 112"/>
                    <a:gd name="T30" fmla="*/ 80 w 175"/>
                    <a:gd name="T31" fmla="*/ 27 h 112"/>
                    <a:gd name="T32" fmla="*/ 56 w 175"/>
                    <a:gd name="T33" fmla="*/ 16 h 112"/>
                    <a:gd name="T34" fmla="*/ 32 w 175"/>
                    <a:gd name="T35" fmla="*/ 8 h 112"/>
                    <a:gd name="T36" fmla="*/ 8 w 175"/>
                    <a:gd name="T37" fmla="*/ 0 h 112"/>
                    <a:gd name="T38" fmla="*/ 8 w 175"/>
                    <a:gd name="T39" fmla="*/ 0 h 112"/>
                    <a:gd name="T40" fmla="*/ 8 w 175"/>
                    <a:gd name="T41" fmla="*/ 0 h 112"/>
                    <a:gd name="T42" fmla="*/ 3 w 175"/>
                    <a:gd name="T43" fmla="*/ 1 h 112"/>
                    <a:gd name="T44" fmla="*/ 0 w 175"/>
                    <a:gd name="T45" fmla="*/ 4 h 112"/>
                    <a:gd name="T46" fmla="*/ 0 w 175"/>
                    <a:gd name="T47" fmla="*/ 9 h 112"/>
                    <a:gd name="T48" fmla="*/ 4 w 175"/>
                    <a:gd name="T49" fmla="*/ 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75" h="112">
                      <a:moveTo>
                        <a:pt x="4" y="12"/>
                      </a:moveTo>
                      <a:lnTo>
                        <a:pt x="4" y="12"/>
                      </a:lnTo>
                      <a:lnTo>
                        <a:pt x="28" y="20"/>
                      </a:lnTo>
                      <a:lnTo>
                        <a:pt x="51" y="29"/>
                      </a:lnTo>
                      <a:lnTo>
                        <a:pt x="76" y="37"/>
                      </a:lnTo>
                      <a:lnTo>
                        <a:pt x="98" y="48"/>
                      </a:lnTo>
                      <a:lnTo>
                        <a:pt x="120" y="62"/>
                      </a:lnTo>
                      <a:lnTo>
                        <a:pt x="138" y="75"/>
                      </a:lnTo>
                      <a:lnTo>
                        <a:pt x="153" y="92"/>
                      </a:lnTo>
                      <a:lnTo>
                        <a:pt x="162" y="112"/>
                      </a:lnTo>
                      <a:lnTo>
                        <a:pt x="175" y="108"/>
                      </a:lnTo>
                      <a:lnTo>
                        <a:pt x="163" y="86"/>
                      </a:lnTo>
                      <a:lnTo>
                        <a:pt x="147" y="67"/>
                      </a:lnTo>
                      <a:lnTo>
                        <a:pt x="126" y="52"/>
                      </a:lnTo>
                      <a:lnTo>
                        <a:pt x="104" y="38"/>
                      </a:lnTo>
                      <a:lnTo>
                        <a:pt x="80" y="27"/>
                      </a:lnTo>
                      <a:lnTo>
                        <a:pt x="56" y="16"/>
                      </a:lnTo>
                      <a:lnTo>
                        <a:pt x="32" y="8"/>
                      </a:lnTo>
                      <a:lnTo>
                        <a:pt x="8" y="0"/>
                      </a:lnTo>
                      <a:lnTo>
                        <a:pt x="3" y="1"/>
                      </a:lnTo>
                      <a:lnTo>
                        <a:pt x="0" y="4"/>
                      </a:lnTo>
                      <a:lnTo>
                        <a:pt x="0" y="9"/>
                      </a:lnTo>
                      <a:lnTo>
                        <a:pt x="4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35" name="Freeform 1651"/>
                <p:cNvSpPr>
                  <a:spLocks/>
                </p:cNvSpPr>
                <p:nvPr/>
              </p:nvSpPr>
              <p:spPr bwMode="auto">
                <a:xfrm>
                  <a:off x="1348" y="1841"/>
                  <a:ext cx="30" cy="6"/>
                </a:xfrm>
                <a:custGeom>
                  <a:avLst/>
                  <a:gdLst>
                    <a:gd name="T0" fmla="*/ 7 w 214"/>
                    <a:gd name="T1" fmla="*/ 16 h 42"/>
                    <a:gd name="T2" fmla="*/ 7 w 214"/>
                    <a:gd name="T3" fmla="*/ 16 h 42"/>
                    <a:gd name="T4" fmla="*/ 19 w 214"/>
                    <a:gd name="T5" fmla="*/ 14 h 42"/>
                    <a:gd name="T6" fmla="*/ 32 w 214"/>
                    <a:gd name="T7" fmla="*/ 13 h 42"/>
                    <a:gd name="T8" fmla="*/ 45 w 214"/>
                    <a:gd name="T9" fmla="*/ 12 h 42"/>
                    <a:gd name="T10" fmla="*/ 58 w 214"/>
                    <a:gd name="T11" fmla="*/ 12 h 42"/>
                    <a:gd name="T12" fmla="*/ 71 w 214"/>
                    <a:gd name="T13" fmla="*/ 12 h 42"/>
                    <a:gd name="T14" fmla="*/ 85 w 214"/>
                    <a:gd name="T15" fmla="*/ 13 h 42"/>
                    <a:gd name="T16" fmla="*/ 96 w 214"/>
                    <a:gd name="T17" fmla="*/ 14 h 42"/>
                    <a:gd name="T18" fmla="*/ 109 w 214"/>
                    <a:gd name="T19" fmla="*/ 16 h 42"/>
                    <a:gd name="T20" fmla="*/ 123 w 214"/>
                    <a:gd name="T21" fmla="*/ 18 h 42"/>
                    <a:gd name="T22" fmla="*/ 135 w 214"/>
                    <a:gd name="T23" fmla="*/ 21 h 42"/>
                    <a:gd name="T24" fmla="*/ 149 w 214"/>
                    <a:gd name="T25" fmla="*/ 23 h 42"/>
                    <a:gd name="T26" fmla="*/ 160 w 214"/>
                    <a:gd name="T27" fmla="*/ 27 h 42"/>
                    <a:gd name="T28" fmla="*/ 173 w 214"/>
                    <a:gd name="T29" fmla="*/ 31 h 42"/>
                    <a:gd name="T30" fmla="*/ 185 w 214"/>
                    <a:gd name="T31" fmla="*/ 34 h 42"/>
                    <a:gd name="T32" fmla="*/ 197 w 214"/>
                    <a:gd name="T33" fmla="*/ 38 h 42"/>
                    <a:gd name="T34" fmla="*/ 210 w 214"/>
                    <a:gd name="T35" fmla="*/ 42 h 42"/>
                    <a:gd name="T36" fmla="*/ 214 w 214"/>
                    <a:gd name="T37" fmla="*/ 30 h 42"/>
                    <a:gd name="T38" fmla="*/ 202 w 214"/>
                    <a:gd name="T39" fmla="*/ 26 h 42"/>
                    <a:gd name="T40" fmla="*/ 189 w 214"/>
                    <a:gd name="T41" fmla="*/ 21 h 42"/>
                    <a:gd name="T42" fmla="*/ 177 w 214"/>
                    <a:gd name="T43" fmla="*/ 18 h 42"/>
                    <a:gd name="T44" fmla="*/ 164 w 214"/>
                    <a:gd name="T45" fmla="*/ 14 h 42"/>
                    <a:gd name="T46" fmla="*/ 151 w 214"/>
                    <a:gd name="T47" fmla="*/ 11 h 42"/>
                    <a:gd name="T48" fmla="*/ 137 w 214"/>
                    <a:gd name="T49" fmla="*/ 9 h 42"/>
                    <a:gd name="T50" fmla="*/ 125 w 214"/>
                    <a:gd name="T51" fmla="*/ 6 h 42"/>
                    <a:gd name="T52" fmla="*/ 111 w 214"/>
                    <a:gd name="T53" fmla="*/ 4 h 42"/>
                    <a:gd name="T54" fmla="*/ 98 w 214"/>
                    <a:gd name="T55" fmla="*/ 2 h 42"/>
                    <a:gd name="T56" fmla="*/ 85 w 214"/>
                    <a:gd name="T57" fmla="*/ 1 h 42"/>
                    <a:gd name="T58" fmla="*/ 71 w 214"/>
                    <a:gd name="T59" fmla="*/ 0 h 42"/>
                    <a:gd name="T60" fmla="*/ 58 w 214"/>
                    <a:gd name="T61" fmla="*/ 0 h 42"/>
                    <a:gd name="T62" fmla="*/ 45 w 214"/>
                    <a:gd name="T63" fmla="*/ 0 h 42"/>
                    <a:gd name="T64" fmla="*/ 32 w 214"/>
                    <a:gd name="T65" fmla="*/ 1 h 42"/>
                    <a:gd name="T66" fmla="*/ 17 w 214"/>
                    <a:gd name="T67" fmla="*/ 2 h 42"/>
                    <a:gd name="T68" fmla="*/ 5 w 214"/>
                    <a:gd name="T69" fmla="*/ 4 h 42"/>
                    <a:gd name="T70" fmla="*/ 5 w 214"/>
                    <a:gd name="T71" fmla="*/ 4 h 42"/>
                    <a:gd name="T72" fmla="*/ 5 w 214"/>
                    <a:gd name="T73" fmla="*/ 4 h 42"/>
                    <a:gd name="T74" fmla="*/ 1 w 214"/>
                    <a:gd name="T75" fmla="*/ 6 h 42"/>
                    <a:gd name="T76" fmla="*/ 0 w 214"/>
                    <a:gd name="T77" fmla="*/ 11 h 42"/>
                    <a:gd name="T78" fmla="*/ 2 w 214"/>
                    <a:gd name="T79" fmla="*/ 15 h 42"/>
                    <a:gd name="T80" fmla="*/ 7 w 214"/>
                    <a:gd name="T81" fmla="*/ 1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14" h="42">
                      <a:moveTo>
                        <a:pt x="7" y="16"/>
                      </a:moveTo>
                      <a:lnTo>
                        <a:pt x="7" y="16"/>
                      </a:lnTo>
                      <a:lnTo>
                        <a:pt x="19" y="14"/>
                      </a:lnTo>
                      <a:lnTo>
                        <a:pt x="32" y="13"/>
                      </a:lnTo>
                      <a:lnTo>
                        <a:pt x="45" y="12"/>
                      </a:lnTo>
                      <a:lnTo>
                        <a:pt x="58" y="12"/>
                      </a:lnTo>
                      <a:lnTo>
                        <a:pt x="71" y="12"/>
                      </a:lnTo>
                      <a:lnTo>
                        <a:pt x="85" y="13"/>
                      </a:lnTo>
                      <a:lnTo>
                        <a:pt x="96" y="14"/>
                      </a:lnTo>
                      <a:lnTo>
                        <a:pt x="109" y="16"/>
                      </a:lnTo>
                      <a:lnTo>
                        <a:pt x="123" y="18"/>
                      </a:lnTo>
                      <a:lnTo>
                        <a:pt x="135" y="21"/>
                      </a:lnTo>
                      <a:lnTo>
                        <a:pt x="149" y="23"/>
                      </a:lnTo>
                      <a:lnTo>
                        <a:pt x="160" y="27"/>
                      </a:lnTo>
                      <a:lnTo>
                        <a:pt x="173" y="31"/>
                      </a:lnTo>
                      <a:lnTo>
                        <a:pt x="185" y="34"/>
                      </a:lnTo>
                      <a:lnTo>
                        <a:pt x="197" y="38"/>
                      </a:lnTo>
                      <a:lnTo>
                        <a:pt x="210" y="42"/>
                      </a:lnTo>
                      <a:lnTo>
                        <a:pt x="214" y="30"/>
                      </a:lnTo>
                      <a:lnTo>
                        <a:pt x="202" y="26"/>
                      </a:lnTo>
                      <a:lnTo>
                        <a:pt x="189" y="21"/>
                      </a:lnTo>
                      <a:lnTo>
                        <a:pt x="177" y="18"/>
                      </a:lnTo>
                      <a:lnTo>
                        <a:pt x="164" y="14"/>
                      </a:lnTo>
                      <a:lnTo>
                        <a:pt x="151" y="11"/>
                      </a:lnTo>
                      <a:lnTo>
                        <a:pt x="137" y="9"/>
                      </a:lnTo>
                      <a:lnTo>
                        <a:pt x="125" y="6"/>
                      </a:lnTo>
                      <a:lnTo>
                        <a:pt x="111" y="4"/>
                      </a:lnTo>
                      <a:lnTo>
                        <a:pt x="98" y="2"/>
                      </a:lnTo>
                      <a:lnTo>
                        <a:pt x="85" y="1"/>
                      </a:lnTo>
                      <a:lnTo>
                        <a:pt x="71" y="0"/>
                      </a:lnTo>
                      <a:lnTo>
                        <a:pt x="58" y="0"/>
                      </a:lnTo>
                      <a:lnTo>
                        <a:pt x="45" y="0"/>
                      </a:lnTo>
                      <a:lnTo>
                        <a:pt x="32" y="1"/>
                      </a:lnTo>
                      <a:lnTo>
                        <a:pt x="17" y="2"/>
                      </a:lnTo>
                      <a:lnTo>
                        <a:pt x="5" y="4"/>
                      </a:lnTo>
                      <a:lnTo>
                        <a:pt x="1" y="6"/>
                      </a:lnTo>
                      <a:lnTo>
                        <a:pt x="0" y="11"/>
                      </a:lnTo>
                      <a:lnTo>
                        <a:pt x="2" y="15"/>
                      </a:lnTo>
                      <a:lnTo>
                        <a:pt x="7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36" name="Freeform 1652"/>
                <p:cNvSpPr>
                  <a:spLocks/>
                </p:cNvSpPr>
                <p:nvPr/>
              </p:nvSpPr>
              <p:spPr bwMode="auto">
                <a:xfrm>
                  <a:off x="1312" y="1842"/>
                  <a:ext cx="37" cy="16"/>
                </a:xfrm>
                <a:custGeom>
                  <a:avLst/>
                  <a:gdLst>
                    <a:gd name="T0" fmla="*/ 11 w 257"/>
                    <a:gd name="T1" fmla="*/ 115 h 116"/>
                    <a:gd name="T2" fmla="*/ 11 w 257"/>
                    <a:gd name="T3" fmla="*/ 115 h 116"/>
                    <a:gd name="T4" fmla="*/ 24 w 257"/>
                    <a:gd name="T5" fmla="*/ 105 h 116"/>
                    <a:gd name="T6" fmla="*/ 37 w 257"/>
                    <a:gd name="T7" fmla="*/ 95 h 116"/>
                    <a:gd name="T8" fmla="*/ 51 w 257"/>
                    <a:gd name="T9" fmla="*/ 86 h 116"/>
                    <a:gd name="T10" fmla="*/ 65 w 257"/>
                    <a:gd name="T11" fmla="*/ 77 h 116"/>
                    <a:gd name="T12" fmla="*/ 80 w 257"/>
                    <a:gd name="T13" fmla="*/ 68 h 116"/>
                    <a:gd name="T14" fmla="*/ 96 w 257"/>
                    <a:gd name="T15" fmla="*/ 61 h 116"/>
                    <a:gd name="T16" fmla="*/ 110 w 257"/>
                    <a:gd name="T17" fmla="*/ 54 h 116"/>
                    <a:gd name="T18" fmla="*/ 126 w 257"/>
                    <a:gd name="T19" fmla="*/ 49 h 116"/>
                    <a:gd name="T20" fmla="*/ 142 w 257"/>
                    <a:gd name="T21" fmla="*/ 42 h 116"/>
                    <a:gd name="T22" fmla="*/ 159 w 257"/>
                    <a:gd name="T23" fmla="*/ 37 h 116"/>
                    <a:gd name="T24" fmla="*/ 174 w 257"/>
                    <a:gd name="T25" fmla="*/ 32 h 116"/>
                    <a:gd name="T26" fmla="*/ 191 w 257"/>
                    <a:gd name="T27" fmla="*/ 27 h 116"/>
                    <a:gd name="T28" fmla="*/ 207 w 257"/>
                    <a:gd name="T29" fmla="*/ 23 h 116"/>
                    <a:gd name="T30" fmla="*/ 224 w 257"/>
                    <a:gd name="T31" fmla="*/ 18 h 116"/>
                    <a:gd name="T32" fmla="*/ 240 w 257"/>
                    <a:gd name="T33" fmla="*/ 15 h 116"/>
                    <a:gd name="T34" fmla="*/ 257 w 257"/>
                    <a:gd name="T35" fmla="*/ 12 h 116"/>
                    <a:gd name="T36" fmla="*/ 255 w 257"/>
                    <a:gd name="T37" fmla="*/ 0 h 116"/>
                    <a:gd name="T38" fmla="*/ 238 w 257"/>
                    <a:gd name="T39" fmla="*/ 3 h 116"/>
                    <a:gd name="T40" fmla="*/ 222 w 257"/>
                    <a:gd name="T41" fmla="*/ 6 h 116"/>
                    <a:gd name="T42" fmla="*/ 205 w 257"/>
                    <a:gd name="T43" fmla="*/ 10 h 116"/>
                    <a:gd name="T44" fmla="*/ 187 w 257"/>
                    <a:gd name="T45" fmla="*/ 14 h 116"/>
                    <a:gd name="T46" fmla="*/ 170 w 257"/>
                    <a:gd name="T47" fmla="*/ 19 h 116"/>
                    <a:gd name="T48" fmla="*/ 155 w 257"/>
                    <a:gd name="T49" fmla="*/ 25 h 116"/>
                    <a:gd name="T50" fmla="*/ 138 w 257"/>
                    <a:gd name="T51" fmla="*/ 30 h 116"/>
                    <a:gd name="T52" fmla="*/ 121 w 257"/>
                    <a:gd name="T53" fmla="*/ 36 h 116"/>
                    <a:gd name="T54" fmla="*/ 106 w 257"/>
                    <a:gd name="T55" fmla="*/ 43 h 116"/>
                    <a:gd name="T56" fmla="*/ 89 w 257"/>
                    <a:gd name="T57" fmla="*/ 51 h 116"/>
                    <a:gd name="T58" fmla="*/ 74 w 257"/>
                    <a:gd name="T59" fmla="*/ 58 h 116"/>
                    <a:gd name="T60" fmla="*/ 59 w 257"/>
                    <a:gd name="T61" fmla="*/ 66 h 116"/>
                    <a:gd name="T62" fmla="*/ 45 w 257"/>
                    <a:gd name="T63" fmla="*/ 76 h 116"/>
                    <a:gd name="T64" fmla="*/ 30 w 257"/>
                    <a:gd name="T65" fmla="*/ 85 h 116"/>
                    <a:gd name="T66" fmla="*/ 16 w 257"/>
                    <a:gd name="T67" fmla="*/ 94 h 116"/>
                    <a:gd name="T68" fmla="*/ 2 w 257"/>
                    <a:gd name="T69" fmla="*/ 105 h 116"/>
                    <a:gd name="T70" fmla="*/ 2 w 257"/>
                    <a:gd name="T71" fmla="*/ 105 h 116"/>
                    <a:gd name="T72" fmla="*/ 2 w 257"/>
                    <a:gd name="T73" fmla="*/ 105 h 116"/>
                    <a:gd name="T74" fmla="*/ 0 w 257"/>
                    <a:gd name="T75" fmla="*/ 109 h 116"/>
                    <a:gd name="T76" fmla="*/ 2 w 257"/>
                    <a:gd name="T77" fmla="*/ 114 h 116"/>
                    <a:gd name="T78" fmla="*/ 5 w 257"/>
                    <a:gd name="T79" fmla="*/ 116 h 116"/>
                    <a:gd name="T80" fmla="*/ 11 w 257"/>
                    <a:gd name="T81" fmla="*/ 115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57" h="116">
                      <a:moveTo>
                        <a:pt x="11" y="115"/>
                      </a:moveTo>
                      <a:lnTo>
                        <a:pt x="11" y="115"/>
                      </a:lnTo>
                      <a:lnTo>
                        <a:pt x="24" y="105"/>
                      </a:lnTo>
                      <a:lnTo>
                        <a:pt x="37" y="95"/>
                      </a:lnTo>
                      <a:lnTo>
                        <a:pt x="51" y="86"/>
                      </a:lnTo>
                      <a:lnTo>
                        <a:pt x="65" y="77"/>
                      </a:lnTo>
                      <a:lnTo>
                        <a:pt x="80" y="68"/>
                      </a:lnTo>
                      <a:lnTo>
                        <a:pt x="96" y="61"/>
                      </a:lnTo>
                      <a:lnTo>
                        <a:pt x="110" y="54"/>
                      </a:lnTo>
                      <a:lnTo>
                        <a:pt x="126" y="49"/>
                      </a:lnTo>
                      <a:lnTo>
                        <a:pt x="142" y="42"/>
                      </a:lnTo>
                      <a:lnTo>
                        <a:pt x="159" y="37"/>
                      </a:lnTo>
                      <a:lnTo>
                        <a:pt x="174" y="32"/>
                      </a:lnTo>
                      <a:lnTo>
                        <a:pt x="191" y="27"/>
                      </a:lnTo>
                      <a:lnTo>
                        <a:pt x="207" y="23"/>
                      </a:lnTo>
                      <a:lnTo>
                        <a:pt x="224" y="18"/>
                      </a:lnTo>
                      <a:lnTo>
                        <a:pt x="240" y="15"/>
                      </a:lnTo>
                      <a:lnTo>
                        <a:pt x="257" y="12"/>
                      </a:lnTo>
                      <a:lnTo>
                        <a:pt x="255" y="0"/>
                      </a:lnTo>
                      <a:lnTo>
                        <a:pt x="238" y="3"/>
                      </a:lnTo>
                      <a:lnTo>
                        <a:pt x="222" y="6"/>
                      </a:lnTo>
                      <a:lnTo>
                        <a:pt x="205" y="10"/>
                      </a:lnTo>
                      <a:lnTo>
                        <a:pt x="187" y="14"/>
                      </a:lnTo>
                      <a:lnTo>
                        <a:pt x="170" y="19"/>
                      </a:lnTo>
                      <a:lnTo>
                        <a:pt x="155" y="25"/>
                      </a:lnTo>
                      <a:lnTo>
                        <a:pt x="138" y="30"/>
                      </a:lnTo>
                      <a:lnTo>
                        <a:pt x="121" y="36"/>
                      </a:lnTo>
                      <a:lnTo>
                        <a:pt x="106" y="43"/>
                      </a:lnTo>
                      <a:lnTo>
                        <a:pt x="89" y="51"/>
                      </a:lnTo>
                      <a:lnTo>
                        <a:pt x="74" y="58"/>
                      </a:lnTo>
                      <a:lnTo>
                        <a:pt x="59" y="66"/>
                      </a:lnTo>
                      <a:lnTo>
                        <a:pt x="45" y="76"/>
                      </a:lnTo>
                      <a:lnTo>
                        <a:pt x="30" y="85"/>
                      </a:lnTo>
                      <a:lnTo>
                        <a:pt x="16" y="94"/>
                      </a:lnTo>
                      <a:lnTo>
                        <a:pt x="2" y="105"/>
                      </a:lnTo>
                      <a:lnTo>
                        <a:pt x="0" y="109"/>
                      </a:lnTo>
                      <a:lnTo>
                        <a:pt x="2" y="114"/>
                      </a:lnTo>
                      <a:lnTo>
                        <a:pt x="5" y="116"/>
                      </a:lnTo>
                      <a:lnTo>
                        <a:pt x="11" y="1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37" name="Freeform 1653"/>
                <p:cNvSpPr>
                  <a:spLocks/>
                </p:cNvSpPr>
                <p:nvPr/>
              </p:nvSpPr>
              <p:spPr bwMode="auto">
                <a:xfrm>
                  <a:off x="1224" y="1857"/>
                  <a:ext cx="89" cy="89"/>
                </a:xfrm>
                <a:custGeom>
                  <a:avLst/>
                  <a:gdLst>
                    <a:gd name="T0" fmla="*/ 12 w 629"/>
                    <a:gd name="T1" fmla="*/ 623 h 625"/>
                    <a:gd name="T2" fmla="*/ 12 w 629"/>
                    <a:gd name="T3" fmla="*/ 623 h 625"/>
                    <a:gd name="T4" fmla="*/ 45 w 629"/>
                    <a:gd name="T5" fmla="*/ 580 h 625"/>
                    <a:gd name="T6" fmla="*/ 78 w 629"/>
                    <a:gd name="T7" fmla="*/ 537 h 625"/>
                    <a:gd name="T8" fmla="*/ 113 w 629"/>
                    <a:gd name="T9" fmla="*/ 496 h 625"/>
                    <a:gd name="T10" fmla="*/ 148 w 629"/>
                    <a:gd name="T11" fmla="*/ 454 h 625"/>
                    <a:gd name="T12" fmla="*/ 185 w 629"/>
                    <a:gd name="T13" fmla="*/ 414 h 625"/>
                    <a:gd name="T14" fmla="*/ 222 w 629"/>
                    <a:gd name="T15" fmla="*/ 374 h 625"/>
                    <a:gd name="T16" fmla="*/ 261 w 629"/>
                    <a:gd name="T17" fmla="*/ 336 h 625"/>
                    <a:gd name="T18" fmla="*/ 300 w 629"/>
                    <a:gd name="T19" fmla="*/ 297 h 625"/>
                    <a:gd name="T20" fmla="*/ 340 w 629"/>
                    <a:gd name="T21" fmla="*/ 259 h 625"/>
                    <a:gd name="T22" fmla="*/ 380 w 629"/>
                    <a:gd name="T23" fmla="*/ 223 h 625"/>
                    <a:gd name="T24" fmla="*/ 421 w 629"/>
                    <a:gd name="T25" fmla="*/ 185 h 625"/>
                    <a:gd name="T26" fmla="*/ 462 w 629"/>
                    <a:gd name="T27" fmla="*/ 150 h 625"/>
                    <a:gd name="T28" fmla="*/ 503 w 629"/>
                    <a:gd name="T29" fmla="*/ 115 h 625"/>
                    <a:gd name="T30" fmla="*/ 545 w 629"/>
                    <a:gd name="T31" fmla="*/ 79 h 625"/>
                    <a:gd name="T32" fmla="*/ 587 w 629"/>
                    <a:gd name="T33" fmla="*/ 44 h 625"/>
                    <a:gd name="T34" fmla="*/ 629 w 629"/>
                    <a:gd name="T35" fmla="*/ 10 h 625"/>
                    <a:gd name="T36" fmla="*/ 620 w 629"/>
                    <a:gd name="T37" fmla="*/ 0 h 625"/>
                    <a:gd name="T38" fmla="*/ 579 w 629"/>
                    <a:gd name="T39" fmla="*/ 34 h 625"/>
                    <a:gd name="T40" fmla="*/ 537 w 629"/>
                    <a:gd name="T41" fmla="*/ 69 h 625"/>
                    <a:gd name="T42" fmla="*/ 495 w 629"/>
                    <a:gd name="T43" fmla="*/ 104 h 625"/>
                    <a:gd name="T44" fmla="*/ 454 w 629"/>
                    <a:gd name="T45" fmla="*/ 140 h 625"/>
                    <a:gd name="T46" fmla="*/ 412 w 629"/>
                    <a:gd name="T47" fmla="*/ 177 h 625"/>
                    <a:gd name="T48" fmla="*/ 372 w 629"/>
                    <a:gd name="T49" fmla="*/ 214 h 625"/>
                    <a:gd name="T50" fmla="*/ 332 w 629"/>
                    <a:gd name="T51" fmla="*/ 251 h 625"/>
                    <a:gd name="T52" fmla="*/ 291 w 629"/>
                    <a:gd name="T53" fmla="*/ 289 h 625"/>
                    <a:gd name="T54" fmla="*/ 253 w 629"/>
                    <a:gd name="T55" fmla="*/ 327 h 625"/>
                    <a:gd name="T56" fmla="*/ 214 w 629"/>
                    <a:gd name="T57" fmla="*/ 366 h 625"/>
                    <a:gd name="T58" fmla="*/ 176 w 629"/>
                    <a:gd name="T59" fmla="*/ 405 h 625"/>
                    <a:gd name="T60" fmla="*/ 140 w 629"/>
                    <a:gd name="T61" fmla="*/ 446 h 625"/>
                    <a:gd name="T62" fmla="*/ 103 w 629"/>
                    <a:gd name="T63" fmla="*/ 487 h 625"/>
                    <a:gd name="T64" fmla="*/ 68 w 629"/>
                    <a:gd name="T65" fmla="*/ 529 h 625"/>
                    <a:gd name="T66" fmla="*/ 35 w 629"/>
                    <a:gd name="T67" fmla="*/ 571 h 625"/>
                    <a:gd name="T68" fmla="*/ 1 w 629"/>
                    <a:gd name="T69" fmla="*/ 615 h 625"/>
                    <a:gd name="T70" fmla="*/ 1 w 629"/>
                    <a:gd name="T71" fmla="*/ 615 h 625"/>
                    <a:gd name="T72" fmla="*/ 1 w 629"/>
                    <a:gd name="T73" fmla="*/ 615 h 625"/>
                    <a:gd name="T74" fmla="*/ 0 w 629"/>
                    <a:gd name="T75" fmla="*/ 620 h 625"/>
                    <a:gd name="T76" fmla="*/ 2 w 629"/>
                    <a:gd name="T77" fmla="*/ 623 h 625"/>
                    <a:gd name="T78" fmla="*/ 8 w 629"/>
                    <a:gd name="T79" fmla="*/ 625 h 625"/>
                    <a:gd name="T80" fmla="*/ 12 w 629"/>
                    <a:gd name="T81" fmla="*/ 623 h 6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629" h="625">
                      <a:moveTo>
                        <a:pt x="12" y="623"/>
                      </a:moveTo>
                      <a:lnTo>
                        <a:pt x="12" y="623"/>
                      </a:lnTo>
                      <a:lnTo>
                        <a:pt x="45" y="580"/>
                      </a:lnTo>
                      <a:lnTo>
                        <a:pt x="78" y="537"/>
                      </a:lnTo>
                      <a:lnTo>
                        <a:pt x="113" y="496"/>
                      </a:lnTo>
                      <a:lnTo>
                        <a:pt x="148" y="454"/>
                      </a:lnTo>
                      <a:lnTo>
                        <a:pt x="185" y="414"/>
                      </a:lnTo>
                      <a:lnTo>
                        <a:pt x="222" y="374"/>
                      </a:lnTo>
                      <a:lnTo>
                        <a:pt x="261" y="336"/>
                      </a:lnTo>
                      <a:lnTo>
                        <a:pt x="300" y="297"/>
                      </a:lnTo>
                      <a:lnTo>
                        <a:pt x="340" y="259"/>
                      </a:lnTo>
                      <a:lnTo>
                        <a:pt x="380" y="223"/>
                      </a:lnTo>
                      <a:lnTo>
                        <a:pt x="421" y="185"/>
                      </a:lnTo>
                      <a:lnTo>
                        <a:pt x="462" y="150"/>
                      </a:lnTo>
                      <a:lnTo>
                        <a:pt x="503" y="115"/>
                      </a:lnTo>
                      <a:lnTo>
                        <a:pt x="545" y="79"/>
                      </a:lnTo>
                      <a:lnTo>
                        <a:pt x="587" y="44"/>
                      </a:lnTo>
                      <a:lnTo>
                        <a:pt x="629" y="10"/>
                      </a:lnTo>
                      <a:lnTo>
                        <a:pt x="620" y="0"/>
                      </a:lnTo>
                      <a:lnTo>
                        <a:pt x="579" y="34"/>
                      </a:lnTo>
                      <a:lnTo>
                        <a:pt x="537" y="69"/>
                      </a:lnTo>
                      <a:lnTo>
                        <a:pt x="495" y="104"/>
                      </a:lnTo>
                      <a:lnTo>
                        <a:pt x="454" y="140"/>
                      </a:lnTo>
                      <a:lnTo>
                        <a:pt x="412" y="177"/>
                      </a:lnTo>
                      <a:lnTo>
                        <a:pt x="372" y="214"/>
                      </a:lnTo>
                      <a:lnTo>
                        <a:pt x="332" y="251"/>
                      </a:lnTo>
                      <a:lnTo>
                        <a:pt x="291" y="289"/>
                      </a:lnTo>
                      <a:lnTo>
                        <a:pt x="253" y="327"/>
                      </a:lnTo>
                      <a:lnTo>
                        <a:pt x="214" y="366"/>
                      </a:lnTo>
                      <a:lnTo>
                        <a:pt x="176" y="405"/>
                      </a:lnTo>
                      <a:lnTo>
                        <a:pt x="140" y="446"/>
                      </a:lnTo>
                      <a:lnTo>
                        <a:pt x="103" y="487"/>
                      </a:lnTo>
                      <a:lnTo>
                        <a:pt x="68" y="529"/>
                      </a:lnTo>
                      <a:lnTo>
                        <a:pt x="35" y="571"/>
                      </a:lnTo>
                      <a:lnTo>
                        <a:pt x="1" y="615"/>
                      </a:lnTo>
                      <a:lnTo>
                        <a:pt x="0" y="620"/>
                      </a:lnTo>
                      <a:lnTo>
                        <a:pt x="2" y="623"/>
                      </a:lnTo>
                      <a:lnTo>
                        <a:pt x="8" y="625"/>
                      </a:lnTo>
                      <a:lnTo>
                        <a:pt x="12" y="6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38" name="Freeform 1654"/>
                <p:cNvSpPr>
                  <a:spLocks/>
                </p:cNvSpPr>
                <p:nvPr/>
              </p:nvSpPr>
              <p:spPr bwMode="auto">
                <a:xfrm>
                  <a:off x="1192" y="1945"/>
                  <a:ext cx="33" cy="78"/>
                </a:xfrm>
                <a:custGeom>
                  <a:avLst/>
                  <a:gdLst>
                    <a:gd name="T0" fmla="*/ 9 w 235"/>
                    <a:gd name="T1" fmla="*/ 533 h 545"/>
                    <a:gd name="T2" fmla="*/ 12 w 235"/>
                    <a:gd name="T3" fmla="*/ 541 h 545"/>
                    <a:gd name="T4" fmla="*/ 26 w 235"/>
                    <a:gd name="T5" fmla="*/ 507 h 545"/>
                    <a:gd name="T6" fmla="*/ 38 w 235"/>
                    <a:gd name="T7" fmla="*/ 473 h 545"/>
                    <a:gd name="T8" fmla="*/ 51 w 235"/>
                    <a:gd name="T9" fmla="*/ 438 h 545"/>
                    <a:gd name="T10" fmla="*/ 63 w 235"/>
                    <a:gd name="T11" fmla="*/ 404 h 545"/>
                    <a:gd name="T12" fmla="*/ 74 w 235"/>
                    <a:gd name="T13" fmla="*/ 369 h 545"/>
                    <a:gd name="T14" fmla="*/ 86 w 235"/>
                    <a:gd name="T15" fmla="*/ 334 h 545"/>
                    <a:gd name="T16" fmla="*/ 97 w 235"/>
                    <a:gd name="T17" fmla="*/ 300 h 545"/>
                    <a:gd name="T18" fmla="*/ 110 w 235"/>
                    <a:gd name="T19" fmla="*/ 265 h 545"/>
                    <a:gd name="T20" fmla="*/ 122 w 235"/>
                    <a:gd name="T21" fmla="*/ 230 h 545"/>
                    <a:gd name="T22" fmla="*/ 134 w 235"/>
                    <a:gd name="T23" fmla="*/ 197 h 545"/>
                    <a:gd name="T24" fmla="*/ 148 w 235"/>
                    <a:gd name="T25" fmla="*/ 163 h 545"/>
                    <a:gd name="T26" fmla="*/ 162 w 235"/>
                    <a:gd name="T27" fmla="*/ 132 h 545"/>
                    <a:gd name="T28" fmla="*/ 178 w 235"/>
                    <a:gd name="T29" fmla="*/ 98 h 545"/>
                    <a:gd name="T30" fmla="*/ 195 w 235"/>
                    <a:gd name="T31" fmla="*/ 67 h 545"/>
                    <a:gd name="T32" fmla="*/ 214 w 235"/>
                    <a:gd name="T33" fmla="*/ 37 h 545"/>
                    <a:gd name="T34" fmla="*/ 235 w 235"/>
                    <a:gd name="T35" fmla="*/ 8 h 545"/>
                    <a:gd name="T36" fmla="*/ 224 w 235"/>
                    <a:gd name="T37" fmla="*/ 0 h 545"/>
                    <a:gd name="T38" fmla="*/ 204 w 235"/>
                    <a:gd name="T39" fmla="*/ 31 h 545"/>
                    <a:gd name="T40" fmla="*/ 185 w 235"/>
                    <a:gd name="T41" fmla="*/ 61 h 545"/>
                    <a:gd name="T42" fmla="*/ 168 w 235"/>
                    <a:gd name="T43" fmla="*/ 92 h 545"/>
                    <a:gd name="T44" fmla="*/ 152 w 235"/>
                    <a:gd name="T45" fmla="*/ 125 h 545"/>
                    <a:gd name="T46" fmla="*/ 138 w 235"/>
                    <a:gd name="T47" fmla="*/ 159 h 545"/>
                    <a:gd name="T48" fmla="*/ 122 w 235"/>
                    <a:gd name="T49" fmla="*/ 193 h 545"/>
                    <a:gd name="T50" fmla="*/ 110 w 235"/>
                    <a:gd name="T51" fmla="*/ 226 h 545"/>
                    <a:gd name="T52" fmla="*/ 97 w 235"/>
                    <a:gd name="T53" fmla="*/ 260 h 545"/>
                    <a:gd name="T54" fmla="*/ 85 w 235"/>
                    <a:gd name="T55" fmla="*/ 296 h 545"/>
                    <a:gd name="T56" fmla="*/ 73 w 235"/>
                    <a:gd name="T57" fmla="*/ 330 h 545"/>
                    <a:gd name="T58" fmla="*/ 62 w 235"/>
                    <a:gd name="T59" fmla="*/ 365 h 545"/>
                    <a:gd name="T60" fmla="*/ 51 w 235"/>
                    <a:gd name="T61" fmla="*/ 399 h 545"/>
                    <a:gd name="T62" fmla="*/ 38 w 235"/>
                    <a:gd name="T63" fmla="*/ 434 h 545"/>
                    <a:gd name="T64" fmla="*/ 26 w 235"/>
                    <a:gd name="T65" fmla="*/ 469 h 545"/>
                    <a:gd name="T66" fmla="*/ 13 w 235"/>
                    <a:gd name="T67" fmla="*/ 503 h 545"/>
                    <a:gd name="T68" fmla="*/ 0 w 235"/>
                    <a:gd name="T69" fmla="*/ 536 h 545"/>
                    <a:gd name="T70" fmla="*/ 3 w 235"/>
                    <a:gd name="T71" fmla="*/ 544 h 545"/>
                    <a:gd name="T72" fmla="*/ 0 w 235"/>
                    <a:gd name="T73" fmla="*/ 536 h 545"/>
                    <a:gd name="T74" fmla="*/ 1 w 235"/>
                    <a:gd name="T75" fmla="*/ 542 h 545"/>
                    <a:gd name="T76" fmla="*/ 5 w 235"/>
                    <a:gd name="T77" fmla="*/ 545 h 545"/>
                    <a:gd name="T78" fmla="*/ 9 w 235"/>
                    <a:gd name="T79" fmla="*/ 545 h 545"/>
                    <a:gd name="T80" fmla="*/ 12 w 235"/>
                    <a:gd name="T81" fmla="*/ 541 h 545"/>
                    <a:gd name="T82" fmla="*/ 9 w 235"/>
                    <a:gd name="T83" fmla="*/ 533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35" h="545">
                      <a:moveTo>
                        <a:pt x="9" y="533"/>
                      </a:moveTo>
                      <a:lnTo>
                        <a:pt x="12" y="541"/>
                      </a:lnTo>
                      <a:lnTo>
                        <a:pt x="26" y="507"/>
                      </a:lnTo>
                      <a:lnTo>
                        <a:pt x="38" y="473"/>
                      </a:lnTo>
                      <a:lnTo>
                        <a:pt x="51" y="438"/>
                      </a:lnTo>
                      <a:lnTo>
                        <a:pt x="63" y="404"/>
                      </a:lnTo>
                      <a:lnTo>
                        <a:pt x="74" y="369"/>
                      </a:lnTo>
                      <a:lnTo>
                        <a:pt x="86" y="334"/>
                      </a:lnTo>
                      <a:lnTo>
                        <a:pt x="97" y="300"/>
                      </a:lnTo>
                      <a:lnTo>
                        <a:pt x="110" y="265"/>
                      </a:lnTo>
                      <a:lnTo>
                        <a:pt x="122" y="230"/>
                      </a:lnTo>
                      <a:lnTo>
                        <a:pt x="134" y="197"/>
                      </a:lnTo>
                      <a:lnTo>
                        <a:pt x="148" y="163"/>
                      </a:lnTo>
                      <a:lnTo>
                        <a:pt x="162" y="132"/>
                      </a:lnTo>
                      <a:lnTo>
                        <a:pt x="178" y="98"/>
                      </a:lnTo>
                      <a:lnTo>
                        <a:pt x="195" y="67"/>
                      </a:lnTo>
                      <a:lnTo>
                        <a:pt x="214" y="37"/>
                      </a:lnTo>
                      <a:lnTo>
                        <a:pt x="235" y="8"/>
                      </a:lnTo>
                      <a:lnTo>
                        <a:pt x="224" y="0"/>
                      </a:lnTo>
                      <a:lnTo>
                        <a:pt x="204" y="31"/>
                      </a:lnTo>
                      <a:lnTo>
                        <a:pt x="185" y="61"/>
                      </a:lnTo>
                      <a:lnTo>
                        <a:pt x="168" y="92"/>
                      </a:lnTo>
                      <a:lnTo>
                        <a:pt x="152" y="125"/>
                      </a:lnTo>
                      <a:lnTo>
                        <a:pt x="138" y="159"/>
                      </a:lnTo>
                      <a:lnTo>
                        <a:pt x="122" y="193"/>
                      </a:lnTo>
                      <a:lnTo>
                        <a:pt x="110" y="226"/>
                      </a:lnTo>
                      <a:lnTo>
                        <a:pt x="97" y="260"/>
                      </a:lnTo>
                      <a:lnTo>
                        <a:pt x="85" y="296"/>
                      </a:lnTo>
                      <a:lnTo>
                        <a:pt x="73" y="330"/>
                      </a:lnTo>
                      <a:lnTo>
                        <a:pt x="62" y="365"/>
                      </a:lnTo>
                      <a:lnTo>
                        <a:pt x="51" y="399"/>
                      </a:lnTo>
                      <a:lnTo>
                        <a:pt x="38" y="434"/>
                      </a:lnTo>
                      <a:lnTo>
                        <a:pt x="26" y="469"/>
                      </a:lnTo>
                      <a:lnTo>
                        <a:pt x="13" y="503"/>
                      </a:lnTo>
                      <a:lnTo>
                        <a:pt x="0" y="536"/>
                      </a:lnTo>
                      <a:lnTo>
                        <a:pt x="3" y="544"/>
                      </a:lnTo>
                      <a:lnTo>
                        <a:pt x="0" y="536"/>
                      </a:lnTo>
                      <a:lnTo>
                        <a:pt x="1" y="542"/>
                      </a:lnTo>
                      <a:lnTo>
                        <a:pt x="5" y="545"/>
                      </a:lnTo>
                      <a:lnTo>
                        <a:pt x="9" y="545"/>
                      </a:lnTo>
                      <a:lnTo>
                        <a:pt x="12" y="541"/>
                      </a:lnTo>
                      <a:lnTo>
                        <a:pt x="9" y="5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39" name="Freeform 1655"/>
                <p:cNvSpPr>
                  <a:spLocks/>
                </p:cNvSpPr>
                <p:nvPr/>
              </p:nvSpPr>
              <p:spPr bwMode="auto">
                <a:xfrm>
                  <a:off x="1192" y="2021"/>
                  <a:ext cx="82" cy="50"/>
                </a:xfrm>
                <a:custGeom>
                  <a:avLst/>
                  <a:gdLst>
                    <a:gd name="T0" fmla="*/ 573 w 576"/>
                    <a:gd name="T1" fmla="*/ 338 h 349"/>
                    <a:gd name="T2" fmla="*/ 572 w 576"/>
                    <a:gd name="T3" fmla="*/ 336 h 349"/>
                    <a:gd name="T4" fmla="*/ 532 w 576"/>
                    <a:gd name="T5" fmla="*/ 321 h 349"/>
                    <a:gd name="T6" fmla="*/ 495 w 576"/>
                    <a:gd name="T7" fmla="*/ 303 h 349"/>
                    <a:gd name="T8" fmla="*/ 456 w 576"/>
                    <a:gd name="T9" fmla="*/ 285 h 349"/>
                    <a:gd name="T10" fmla="*/ 419 w 576"/>
                    <a:gd name="T11" fmla="*/ 265 h 349"/>
                    <a:gd name="T12" fmla="*/ 383 w 576"/>
                    <a:gd name="T13" fmla="*/ 244 h 349"/>
                    <a:gd name="T14" fmla="*/ 347 w 576"/>
                    <a:gd name="T15" fmla="*/ 222 h 349"/>
                    <a:gd name="T16" fmla="*/ 311 w 576"/>
                    <a:gd name="T17" fmla="*/ 202 h 349"/>
                    <a:gd name="T18" fmla="*/ 276 w 576"/>
                    <a:gd name="T19" fmla="*/ 179 h 349"/>
                    <a:gd name="T20" fmla="*/ 242 w 576"/>
                    <a:gd name="T21" fmla="*/ 157 h 349"/>
                    <a:gd name="T22" fmla="*/ 208 w 576"/>
                    <a:gd name="T23" fmla="*/ 134 h 349"/>
                    <a:gd name="T24" fmla="*/ 174 w 576"/>
                    <a:gd name="T25" fmla="*/ 111 h 349"/>
                    <a:gd name="T26" fmla="*/ 141 w 576"/>
                    <a:gd name="T27" fmla="*/ 88 h 349"/>
                    <a:gd name="T28" fmla="*/ 107 w 576"/>
                    <a:gd name="T29" fmla="*/ 66 h 349"/>
                    <a:gd name="T30" fmla="*/ 73 w 576"/>
                    <a:gd name="T31" fmla="*/ 44 h 349"/>
                    <a:gd name="T32" fmla="*/ 40 w 576"/>
                    <a:gd name="T33" fmla="*/ 22 h 349"/>
                    <a:gd name="T34" fmla="*/ 6 w 576"/>
                    <a:gd name="T35" fmla="*/ 0 h 349"/>
                    <a:gd name="T36" fmla="*/ 0 w 576"/>
                    <a:gd name="T37" fmla="*/ 11 h 349"/>
                    <a:gd name="T38" fmla="*/ 34 w 576"/>
                    <a:gd name="T39" fmla="*/ 32 h 349"/>
                    <a:gd name="T40" fmla="*/ 67 w 576"/>
                    <a:gd name="T41" fmla="*/ 54 h 349"/>
                    <a:gd name="T42" fmla="*/ 100 w 576"/>
                    <a:gd name="T43" fmla="*/ 76 h 349"/>
                    <a:gd name="T44" fmla="*/ 135 w 576"/>
                    <a:gd name="T45" fmla="*/ 99 h 349"/>
                    <a:gd name="T46" fmla="*/ 168 w 576"/>
                    <a:gd name="T47" fmla="*/ 122 h 349"/>
                    <a:gd name="T48" fmla="*/ 202 w 576"/>
                    <a:gd name="T49" fmla="*/ 145 h 349"/>
                    <a:gd name="T50" fmla="*/ 236 w 576"/>
                    <a:gd name="T51" fmla="*/ 167 h 349"/>
                    <a:gd name="T52" fmla="*/ 270 w 576"/>
                    <a:gd name="T53" fmla="*/ 189 h 349"/>
                    <a:gd name="T54" fmla="*/ 305 w 576"/>
                    <a:gd name="T55" fmla="*/ 212 h 349"/>
                    <a:gd name="T56" fmla="*/ 340 w 576"/>
                    <a:gd name="T57" fmla="*/ 233 h 349"/>
                    <a:gd name="T58" fmla="*/ 377 w 576"/>
                    <a:gd name="T59" fmla="*/ 255 h 349"/>
                    <a:gd name="T60" fmla="*/ 413 w 576"/>
                    <a:gd name="T61" fmla="*/ 275 h 349"/>
                    <a:gd name="T62" fmla="*/ 450 w 576"/>
                    <a:gd name="T63" fmla="*/ 295 h 349"/>
                    <a:gd name="T64" fmla="*/ 488 w 576"/>
                    <a:gd name="T65" fmla="*/ 314 h 349"/>
                    <a:gd name="T66" fmla="*/ 528 w 576"/>
                    <a:gd name="T67" fmla="*/ 331 h 349"/>
                    <a:gd name="T68" fmla="*/ 568 w 576"/>
                    <a:gd name="T69" fmla="*/ 349 h 349"/>
                    <a:gd name="T70" fmla="*/ 567 w 576"/>
                    <a:gd name="T71" fmla="*/ 348 h 349"/>
                    <a:gd name="T72" fmla="*/ 568 w 576"/>
                    <a:gd name="T73" fmla="*/ 349 h 349"/>
                    <a:gd name="T74" fmla="*/ 573 w 576"/>
                    <a:gd name="T75" fmla="*/ 348 h 349"/>
                    <a:gd name="T76" fmla="*/ 576 w 576"/>
                    <a:gd name="T77" fmla="*/ 344 h 349"/>
                    <a:gd name="T78" fmla="*/ 576 w 576"/>
                    <a:gd name="T79" fmla="*/ 340 h 349"/>
                    <a:gd name="T80" fmla="*/ 572 w 576"/>
                    <a:gd name="T81" fmla="*/ 336 h 349"/>
                    <a:gd name="T82" fmla="*/ 573 w 576"/>
                    <a:gd name="T83" fmla="*/ 338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6" h="349">
                      <a:moveTo>
                        <a:pt x="573" y="338"/>
                      </a:moveTo>
                      <a:lnTo>
                        <a:pt x="572" y="336"/>
                      </a:lnTo>
                      <a:lnTo>
                        <a:pt x="532" y="321"/>
                      </a:lnTo>
                      <a:lnTo>
                        <a:pt x="495" y="303"/>
                      </a:lnTo>
                      <a:lnTo>
                        <a:pt x="456" y="285"/>
                      </a:lnTo>
                      <a:lnTo>
                        <a:pt x="419" y="265"/>
                      </a:lnTo>
                      <a:lnTo>
                        <a:pt x="383" y="244"/>
                      </a:lnTo>
                      <a:lnTo>
                        <a:pt x="347" y="222"/>
                      </a:lnTo>
                      <a:lnTo>
                        <a:pt x="311" y="202"/>
                      </a:lnTo>
                      <a:lnTo>
                        <a:pt x="276" y="179"/>
                      </a:lnTo>
                      <a:lnTo>
                        <a:pt x="242" y="157"/>
                      </a:lnTo>
                      <a:lnTo>
                        <a:pt x="208" y="134"/>
                      </a:lnTo>
                      <a:lnTo>
                        <a:pt x="174" y="111"/>
                      </a:lnTo>
                      <a:lnTo>
                        <a:pt x="141" y="88"/>
                      </a:lnTo>
                      <a:lnTo>
                        <a:pt x="107" y="66"/>
                      </a:lnTo>
                      <a:lnTo>
                        <a:pt x="73" y="44"/>
                      </a:lnTo>
                      <a:lnTo>
                        <a:pt x="40" y="22"/>
                      </a:lnTo>
                      <a:lnTo>
                        <a:pt x="6" y="0"/>
                      </a:lnTo>
                      <a:lnTo>
                        <a:pt x="0" y="11"/>
                      </a:lnTo>
                      <a:lnTo>
                        <a:pt x="34" y="32"/>
                      </a:lnTo>
                      <a:lnTo>
                        <a:pt x="67" y="54"/>
                      </a:lnTo>
                      <a:lnTo>
                        <a:pt x="100" y="76"/>
                      </a:lnTo>
                      <a:lnTo>
                        <a:pt x="135" y="99"/>
                      </a:lnTo>
                      <a:lnTo>
                        <a:pt x="168" y="122"/>
                      </a:lnTo>
                      <a:lnTo>
                        <a:pt x="202" y="145"/>
                      </a:lnTo>
                      <a:lnTo>
                        <a:pt x="236" y="167"/>
                      </a:lnTo>
                      <a:lnTo>
                        <a:pt x="270" y="189"/>
                      </a:lnTo>
                      <a:lnTo>
                        <a:pt x="305" y="212"/>
                      </a:lnTo>
                      <a:lnTo>
                        <a:pt x="340" y="233"/>
                      </a:lnTo>
                      <a:lnTo>
                        <a:pt x="377" y="255"/>
                      </a:lnTo>
                      <a:lnTo>
                        <a:pt x="413" y="275"/>
                      </a:lnTo>
                      <a:lnTo>
                        <a:pt x="450" y="295"/>
                      </a:lnTo>
                      <a:lnTo>
                        <a:pt x="488" y="314"/>
                      </a:lnTo>
                      <a:lnTo>
                        <a:pt x="528" y="331"/>
                      </a:lnTo>
                      <a:lnTo>
                        <a:pt x="568" y="349"/>
                      </a:lnTo>
                      <a:lnTo>
                        <a:pt x="567" y="348"/>
                      </a:lnTo>
                      <a:lnTo>
                        <a:pt x="568" y="349"/>
                      </a:lnTo>
                      <a:lnTo>
                        <a:pt x="573" y="348"/>
                      </a:lnTo>
                      <a:lnTo>
                        <a:pt x="576" y="344"/>
                      </a:lnTo>
                      <a:lnTo>
                        <a:pt x="576" y="340"/>
                      </a:lnTo>
                      <a:lnTo>
                        <a:pt x="572" y="336"/>
                      </a:lnTo>
                      <a:lnTo>
                        <a:pt x="573" y="3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40" name="Freeform 1656"/>
                <p:cNvSpPr>
                  <a:spLocks/>
                </p:cNvSpPr>
                <p:nvPr/>
              </p:nvSpPr>
              <p:spPr bwMode="auto">
                <a:xfrm>
                  <a:off x="1273" y="2069"/>
                  <a:ext cx="50" cy="26"/>
                </a:xfrm>
                <a:custGeom>
                  <a:avLst/>
                  <a:gdLst>
                    <a:gd name="T0" fmla="*/ 341 w 351"/>
                    <a:gd name="T1" fmla="*/ 174 h 184"/>
                    <a:gd name="T2" fmla="*/ 349 w 351"/>
                    <a:gd name="T3" fmla="*/ 173 h 184"/>
                    <a:gd name="T4" fmla="*/ 327 w 351"/>
                    <a:gd name="T5" fmla="*/ 162 h 184"/>
                    <a:gd name="T6" fmla="*/ 305 w 351"/>
                    <a:gd name="T7" fmla="*/ 151 h 184"/>
                    <a:gd name="T8" fmla="*/ 285 w 351"/>
                    <a:gd name="T9" fmla="*/ 141 h 184"/>
                    <a:gd name="T10" fmla="*/ 263 w 351"/>
                    <a:gd name="T11" fmla="*/ 130 h 184"/>
                    <a:gd name="T12" fmla="*/ 241 w 351"/>
                    <a:gd name="T13" fmla="*/ 119 h 184"/>
                    <a:gd name="T14" fmla="*/ 220 w 351"/>
                    <a:gd name="T15" fmla="*/ 108 h 184"/>
                    <a:gd name="T16" fmla="*/ 199 w 351"/>
                    <a:gd name="T17" fmla="*/ 97 h 184"/>
                    <a:gd name="T18" fmla="*/ 177 w 351"/>
                    <a:gd name="T19" fmla="*/ 87 h 184"/>
                    <a:gd name="T20" fmla="*/ 155 w 351"/>
                    <a:gd name="T21" fmla="*/ 75 h 184"/>
                    <a:gd name="T22" fmla="*/ 135 w 351"/>
                    <a:gd name="T23" fmla="*/ 65 h 184"/>
                    <a:gd name="T24" fmla="*/ 113 w 351"/>
                    <a:gd name="T25" fmla="*/ 53 h 184"/>
                    <a:gd name="T26" fmla="*/ 92 w 351"/>
                    <a:gd name="T27" fmla="*/ 43 h 184"/>
                    <a:gd name="T28" fmla="*/ 71 w 351"/>
                    <a:gd name="T29" fmla="*/ 32 h 184"/>
                    <a:gd name="T30" fmla="*/ 49 w 351"/>
                    <a:gd name="T31" fmla="*/ 21 h 184"/>
                    <a:gd name="T32" fmla="*/ 28 w 351"/>
                    <a:gd name="T33" fmla="*/ 10 h 184"/>
                    <a:gd name="T34" fmla="*/ 6 w 351"/>
                    <a:gd name="T35" fmla="*/ 0 h 184"/>
                    <a:gd name="T36" fmla="*/ 0 w 351"/>
                    <a:gd name="T37" fmla="*/ 10 h 184"/>
                    <a:gd name="T38" fmla="*/ 22 w 351"/>
                    <a:gd name="T39" fmla="*/ 20 h 184"/>
                    <a:gd name="T40" fmla="*/ 43 w 351"/>
                    <a:gd name="T41" fmla="*/ 32 h 184"/>
                    <a:gd name="T42" fmla="*/ 64 w 351"/>
                    <a:gd name="T43" fmla="*/ 42 h 184"/>
                    <a:gd name="T44" fmla="*/ 86 w 351"/>
                    <a:gd name="T45" fmla="*/ 53 h 184"/>
                    <a:gd name="T46" fmla="*/ 107 w 351"/>
                    <a:gd name="T47" fmla="*/ 64 h 184"/>
                    <a:gd name="T48" fmla="*/ 128 w 351"/>
                    <a:gd name="T49" fmla="*/ 75 h 184"/>
                    <a:gd name="T50" fmla="*/ 149 w 351"/>
                    <a:gd name="T51" fmla="*/ 86 h 184"/>
                    <a:gd name="T52" fmla="*/ 171 w 351"/>
                    <a:gd name="T53" fmla="*/ 97 h 184"/>
                    <a:gd name="T54" fmla="*/ 193 w 351"/>
                    <a:gd name="T55" fmla="*/ 107 h 184"/>
                    <a:gd name="T56" fmla="*/ 213 w 351"/>
                    <a:gd name="T57" fmla="*/ 119 h 184"/>
                    <a:gd name="T58" fmla="*/ 235 w 351"/>
                    <a:gd name="T59" fmla="*/ 129 h 184"/>
                    <a:gd name="T60" fmla="*/ 257 w 351"/>
                    <a:gd name="T61" fmla="*/ 141 h 184"/>
                    <a:gd name="T62" fmla="*/ 279 w 351"/>
                    <a:gd name="T63" fmla="*/ 151 h 184"/>
                    <a:gd name="T64" fmla="*/ 299 w 351"/>
                    <a:gd name="T65" fmla="*/ 161 h 184"/>
                    <a:gd name="T66" fmla="*/ 321 w 351"/>
                    <a:gd name="T67" fmla="*/ 173 h 184"/>
                    <a:gd name="T68" fmla="*/ 343 w 351"/>
                    <a:gd name="T69" fmla="*/ 183 h 184"/>
                    <a:gd name="T70" fmla="*/ 351 w 351"/>
                    <a:gd name="T71" fmla="*/ 182 h 184"/>
                    <a:gd name="T72" fmla="*/ 343 w 351"/>
                    <a:gd name="T73" fmla="*/ 183 h 184"/>
                    <a:gd name="T74" fmla="*/ 347 w 351"/>
                    <a:gd name="T75" fmla="*/ 184 h 184"/>
                    <a:gd name="T76" fmla="*/ 351 w 351"/>
                    <a:gd name="T77" fmla="*/ 181 h 184"/>
                    <a:gd name="T78" fmla="*/ 351 w 351"/>
                    <a:gd name="T79" fmla="*/ 177 h 184"/>
                    <a:gd name="T80" fmla="*/ 349 w 351"/>
                    <a:gd name="T81" fmla="*/ 173 h 184"/>
                    <a:gd name="T82" fmla="*/ 341 w 351"/>
                    <a:gd name="T83" fmla="*/ 17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51" h="184">
                      <a:moveTo>
                        <a:pt x="341" y="174"/>
                      </a:moveTo>
                      <a:lnTo>
                        <a:pt x="349" y="173"/>
                      </a:lnTo>
                      <a:lnTo>
                        <a:pt x="327" y="162"/>
                      </a:lnTo>
                      <a:lnTo>
                        <a:pt x="305" y="151"/>
                      </a:lnTo>
                      <a:lnTo>
                        <a:pt x="285" y="141"/>
                      </a:lnTo>
                      <a:lnTo>
                        <a:pt x="263" y="130"/>
                      </a:lnTo>
                      <a:lnTo>
                        <a:pt x="241" y="119"/>
                      </a:lnTo>
                      <a:lnTo>
                        <a:pt x="220" y="108"/>
                      </a:lnTo>
                      <a:lnTo>
                        <a:pt x="199" y="97"/>
                      </a:lnTo>
                      <a:lnTo>
                        <a:pt x="177" y="87"/>
                      </a:lnTo>
                      <a:lnTo>
                        <a:pt x="155" y="75"/>
                      </a:lnTo>
                      <a:lnTo>
                        <a:pt x="135" y="65"/>
                      </a:lnTo>
                      <a:lnTo>
                        <a:pt x="113" y="53"/>
                      </a:lnTo>
                      <a:lnTo>
                        <a:pt x="92" y="43"/>
                      </a:lnTo>
                      <a:lnTo>
                        <a:pt x="71" y="32"/>
                      </a:lnTo>
                      <a:lnTo>
                        <a:pt x="49" y="21"/>
                      </a:lnTo>
                      <a:lnTo>
                        <a:pt x="28" y="10"/>
                      </a:lnTo>
                      <a:lnTo>
                        <a:pt x="6" y="0"/>
                      </a:lnTo>
                      <a:lnTo>
                        <a:pt x="0" y="10"/>
                      </a:lnTo>
                      <a:lnTo>
                        <a:pt x="22" y="20"/>
                      </a:lnTo>
                      <a:lnTo>
                        <a:pt x="43" y="32"/>
                      </a:lnTo>
                      <a:lnTo>
                        <a:pt x="64" y="42"/>
                      </a:lnTo>
                      <a:lnTo>
                        <a:pt x="86" y="53"/>
                      </a:lnTo>
                      <a:lnTo>
                        <a:pt x="107" y="64"/>
                      </a:lnTo>
                      <a:lnTo>
                        <a:pt x="128" y="75"/>
                      </a:lnTo>
                      <a:lnTo>
                        <a:pt x="149" y="86"/>
                      </a:lnTo>
                      <a:lnTo>
                        <a:pt x="171" y="97"/>
                      </a:lnTo>
                      <a:lnTo>
                        <a:pt x="193" y="107"/>
                      </a:lnTo>
                      <a:lnTo>
                        <a:pt x="213" y="119"/>
                      </a:lnTo>
                      <a:lnTo>
                        <a:pt x="235" y="129"/>
                      </a:lnTo>
                      <a:lnTo>
                        <a:pt x="257" y="141"/>
                      </a:lnTo>
                      <a:lnTo>
                        <a:pt x="279" y="151"/>
                      </a:lnTo>
                      <a:lnTo>
                        <a:pt x="299" y="161"/>
                      </a:lnTo>
                      <a:lnTo>
                        <a:pt x="321" y="173"/>
                      </a:lnTo>
                      <a:lnTo>
                        <a:pt x="343" y="183"/>
                      </a:lnTo>
                      <a:lnTo>
                        <a:pt x="351" y="182"/>
                      </a:lnTo>
                      <a:lnTo>
                        <a:pt x="343" y="183"/>
                      </a:lnTo>
                      <a:lnTo>
                        <a:pt x="347" y="184"/>
                      </a:lnTo>
                      <a:lnTo>
                        <a:pt x="351" y="181"/>
                      </a:lnTo>
                      <a:lnTo>
                        <a:pt x="351" y="177"/>
                      </a:lnTo>
                      <a:lnTo>
                        <a:pt x="349" y="173"/>
                      </a:lnTo>
                      <a:lnTo>
                        <a:pt x="341" y="1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41" name="Freeform 1657"/>
                <p:cNvSpPr>
                  <a:spLocks/>
                </p:cNvSpPr>
                <p:nvPr/>
              </p:nvSpPr>
              <p:spPr bwMode="auto">
                <a:xfrm>
                  <a:off x="1322" y="2033"/>
                  <a:ext cx="46" cy="62"/>
                </a:xfrm>
                <a:custGeom>
                  <a:avLst/>
                  <a:gdLst>
                    <a:gd name="T0" fmla="*/ 309 w 320"/>
                    <a:gd name="T1" fmla="*/ 3 h 433"/>
                    <a:gd name="T2" fmla="*/ 309 w 320"/>
                    <a:gd name="T3" fmla="*/ 3 h 433"/>
                    <a:gd name="T4" fmla="*/ 291 w 320"/>
                    <a:gd name="T5" fmla="*/ 30 h 433"/>
                    <a:gd name="T6" fmla="*/ 273 w 320"/>
                    <a:gd name="T7" fmla="*/ 56 h 433"/>
                    <a:gd name="T8" fmla="*/ 254 w 320"/>
                    <a:gd name="T9" fmla="*/ 83 h 433"/>
                    <a:gd name="T10" fmla="*/ 236 w 320"/>
                    <a:gd name="T11" fmla="*/ 110 h 433"/>
                    <a:gd name="T12" fmla="*/ 216 w 320"/>
                    <a:gd name="T13" fmla="*/ 136 h 433"/>
                    <a:gd name="T14" fmla="*/ 197 w 320"/>
                    <a:gd name="T15" fmla="*/ 162 h 433"/>
                    <a:gd name="T16" fmla="*/ 178 w 320"/>
                    <a:gd name="T17" fmla="*/ 189 h 433"/>
                    <a:gd name="T18" fmla="*/ 158 w 320"/>
                    <a:gd name="T19" fmla="*/ 215 h 433"/>
                    <a:gd name="T20" fmla="*/ 138 w 320"/>
                    <a:gd name="T21" fmla="*/ 241 h 433"/>
                    <a:gd name="T22" fmla="*/ 119 w 320"/>
                    <a:gd name="T23" fmla="*/ 267 h 433"/>
                    <a:gd name="T24" fmla="*/ 98 w 320"/>
                    <a:gd name="T25" fmla="*/ 294 h 433"/>
                    <a:gd name="T26" fmla="*/ 78 w 320"/>
                    <a:gd name="T27" fmla="*/ 320 h 433"/>
                    <a:gd name="T28" fmla="*/ 59 w 320"/>
                    <a:gd name="T29" fmla="*/ 346 h 433"/>
                    <a:gd name="T30" fmla="*/ 39 w 320"/>
                    <a:gd name="T31" fmla="*/ 372 h 433"/>
                    <a:gd name="T32" fmla="*/ 19 w 320"/>
                    <a:gd name="T33" fmla="*/ 399 h 433"/>
                    <a:gd name="T34" fmla="*/ 0 w 320"/>
                    <a:gd name="T35" fmla="*/ 425 h 433"/>
                    <a:gd name="T36" fmla="*/ 10 w 320"/>
                    <a:gd name="T37" fmla="*/ 433 h 433"/>
                    <a:gd name="T38" fmla="*/ 30 w 320"/>
                    <a:gd name="T39" fmla="*/ 407 h 433"/>
                    <a:gd name="T40" fmla="*/ 49 w 320"/>
                    <a:gd name="T41" fmla="*/ 380 h 433"/>
                    <a:gd name="T42" fmla="*/ 69 w 320"/>
                    <a:gd name="T43" fmla="*/ 354 h 433"/>
                    <a:gd name="T44" fmla="*/ 89 w 320"/>
                    <a:gd name="T45" fmla="*/ 328 h 433"/>
                    <a:gd name="T46" fmla="*/ 108 w 320"/>
                    <a:gd name="T47" fmla="*/ 302 h 433"/>
                    <a:gd name="T48" fmla="*/ 129 w 320"/>
                    <a:gd name="T49" fmla="*/ 275 h 433"/>
                    <a:gd name="T50" fmla="*/ 149 w 320"/>
                    <a:gd name="T51" fmla="*/ 249 h 433"/>
                    <a:gd name="T52" fmla="*/ 168 w 320"/>
                    <a:gd name="T53" fmla="*/ 224 h 433"/>
                    <a:gd name="T54" fmla="*/ 188 w 320"/>
                    <a:gd name="T55" fmla="*/ 198 h 433"/>
                    <a:gd name="T56" fmla="*/ 208 w 320"/>
                    <a:gd name="T57" fmla="*/ 171 h 433"/>
                    <a:gd name="T58" fmla="*/ 226 w 320"/>
                    <a:gd name="T59" fmla="*/ 145 h 433"/>
                    <a:gd name="T60" fmla="*/ 246 w 320"/>
                    <a:gd name="T61" fmla="*/ 117 h 433"/>
                    <a:gd name="T62" fmla="*/ 265 w 320"/>
                    <a:gd name="T63" fmla="*/ 90 h 433"/>
                    <a:gd name="T64" fmla="*/ 283 w 320"/>
                    <a:gd name="T65" fmla="*/ 63 h 433"/>
                    <a:gd name="T66" fmla="*/ 302 w 320"/>
                    <a:gd name="T67" fmla="*/ 36 h 433"/>
                    <a:gd name="T68" fmla="*/ 319 w 320"/>
                    <a:gd name="T69" fmla="*/ 9 h 433"/>
                    <a:gd name="T70" fmla="*/ 319 w 320"/>
                    <a:gd name="T71" fmla="*/ 9 h 433"/>
                    <a:gd name="T72" fmla="*/ 319 w 320"/>
                    <a:gd name="T73" fmla="*/ 9 h 433"/>
                    <a:gd name="T74" fmla="*/ 320 w 320"/>
                    <a:gd name="T75" fmla="*/ 5 h 433"/>
                    <a:gd name="T76" fmla="*/ 317 w 320"/>
                    <a:gd name="T77" fmla="*/ 0 h 433"/>
                    <a:gd name="T78" fmla="*/ 313 w 320"/>
                    <a:gd name="T79" fmla="*/ 0 h 433"/>
                    <a:gd name="T80" fmla="*/ 309 w 320"/>
                    <a:gd name="T81" fmla="*/ 3 h 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20" h="433">
                      <a:moveTo>
                        <a:pt x="309" y="3"/>
                      </a:moveTo>
                      <a:lnTo>
                        <a:pt x="309" y="3"/>
                      </a:lnTo>
                      <a:lnTo>
                        <a:pt x="291" y="30"/>
                      </a:lnTo>
                      <a:lnTo>
                        <a:pt x="273" y="56"/>
                      </a:lnTo>
                      <a:lnTo>
                        <a:pt x="254" y="83"/>
                      </a:lnTo>
                      <a:lnTo>
                        <a:pt x="236" y="110"/>
                      </a:lnTo>
                      <a:lnTo>
                        <a:pt x="216" y="136"/>
                      </a:lnTo>
                      <a:lnTo>
                        <a:pt x="197" y="162"/>
                      </a:lnTo>
                      <a:lnTo>
                        <a:pt x="178" y="189"/>
                      </a:lnTo>
                      <a:lnTo>
                        <a:pt x="158" y="215"/>
                      </a:lnTo>
                      <a:lnTo>
                        <a:pt x="138" y="241"/>
                      </a:lnTo>
                      <a:lnTo>
                        <a:pt x="119" y="267"/>
                      </a:lnTo>
                      <a:lnTo>
                        <a:pt x="98" y="294"/>
                      </a:lnTo>
                      <a:lnTo>
                        <a:pt x="78" y="320"/>
                      </a:lnTo>
                      <a:lnTo>
                        <a:pt x="59" y="346"/>
                      </a:lnTo>
                      <a:lnTo>
                        <a:pt x="39" y="372"/>
                      </a:lnTo>
                      <a:lnTo>
                        <a:pt x="19" y="399"/>
                      </a:lnTo>
                      <a:lnTo>
                        <a:pt x="0" y="425"/>
                      </a:lnTo>
                      <a:lnTo>
                        <a:pt x="10" y="433"/>
                      </a:lnTo>
                      <a:lnTo>
                        <a:pt x="30" y="407"/>
                      </a:lnTo>
                      <a:lnTo>
                        <a:pt x="49" y="380"/>
                      </a:lnTo>
                      <a:lnTo>
                        <a:pt x="69" y="354"/>
                      </a:lnTo>
                      <a:lnTo>
                        <a:pt x="89" y="328"/>
                      </a:lnTo>
                      <a:lnTo>
                        <a:pt x="108" y="302"/>
                      </a:lnTo>
                      <a:lnTo>
                        <a:pt x="129" y="275"/>
                      </a:lnTo>
                      <a:lnTo>
                        <a:pt x="149" y="249"/>
                      </a:lnTo>
                      <a:lnTo>
                        <a:pt x="168" y="224"/>
                      </a:lnTo>
                      <a:lnTo>
                        <a:pt x="188" y="198"/>
                      </a:lnTo>
                      <a:lnTo>
                        <a:pt x="208" y="171"/>
                      </a:lnTo>
                      <a:lnTo>
                        <a:pt x="226" y="145"/>
                      </a:lnTo>
                      <a:lnTo>
                        <a:pt x="246" y="117"/>
                      </a:lnTo>
                      <a:lnTo>
                        <a:pt x="265" y="90"/>
                      </a:lnTo>
                      <a:lnTo>
                        <a:pt x="283" y="63"/>
                      </a:lnTo>
                      <a:lnTo>
                        <a:pt x="302" y="36"/>
                      </a:lnTo>
                      <a:lnTo>
                        <a:pt x="319" y="9"/>
                      </a:lnTo>
                      <a:lnTo>
                        <a:pt x="320" y="5"/>
                      </a:lnTo>
                      <a:lnTo>
                        <a:pt x="317" y="0"/>
                      </a:lnTo>
                      <a:lnTo>
                        <a:pt x="313" y="0"/>
                      </a:lnTo>
                      <a:lnTo>
                        <a:pt x="309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42" name="Freeform 1658"/>
                <p:cNvSpPr>
                  <a:spLocks/>
                </p:cNvSpPr>
                <p:nvPr/>
              </p:nvSpPr>
              <p:spPr bwMode="auto">
                <a:xfrm>
                  <a:off x="1366" y="1980"/>
                  <a:ext cx="31" cy="55"/>
                </a:xfrm>
                <a:custGeom>
                  <a:avLst/>
                  <a:gdLst>
                    <a:gd name="T0" fmla="*/ 205 w 217"/>
                    <a:gd name="T1" fmla="*/ 4 h 381"/>
                    <a:gd name="T2" fmla="*/ 205 w 217"/>
                    <a:gd name="T3" fmla="*/ 4 h 381"/>
                    <a:gd name="T4" fmla="*/ 195 w 217"/>
                    <a:gd name="T5" fmla="*/ 29 h 381"/>
                    <a:gd name="T6" fmla="*/ 185 w 217"/>
                    <a:gd name="T7" fmla="*/ 53 h 381"/>
                    <a:gd name="T8" fmla="*/ 174 w 217"/>
                    <a:gd name="T9" fmla="*/ 76 h 381"/>
                    <a:gd name="T10" fmla="*/ 163 w 217"/>
                    <a:gd name="T11" fmla="*/ 100 h 381"/>
                    <a:gd name="T12" fmla="*/ 151 w 217"/>
                    <a:gd name="T13" fmla="*/ 123 h 381"/>
                    <a:gd name="T14" fmla="*/ 139 w 217"/>
                    <a:gd name="T15" fmla="*/ 146 h 381"/>
                    <a:gd name="T16" fmla="*/ 125 w 217"/>
                    <a:gd name="T17" fmla="*/ 170 h 381"/>
                    <a:gd name="T18" fmla="*/ 113 w 217"/>
                    <a:gd name="T19" fmla="*/ 193 h 381"/>
                    <a:gd name="T20" fmla="*/ 99 w 217"/>
                    <a:gd name="T21" fmla="*/ 216 h 381"/>
                    <a:gd name="T22" fmla="*/ 85 w 217"/>
                    <a:gd name="T23" fmla="*/ 239 h 381"/>
                    <a:gd name="T24" fmla="*/ 71 w 217"/>
                    <a:gd name="T25" fmla="*/ 261 h 381"/>
                    <a:gd name="T26" fmla="*/ 57 w 217"/>
                    <a:gd name="T27" fmla="*/ 284 h 381"/>
                    <a:gd name="T28" fmla="*/ 44 w 217"/>
                    <a:gd name="T29" fmla="*/ 307 h 381"/>
                    <a:gd name="T30" fmla="*/ 29 w 217"/>
                    <a:gd name="T31" fmla="*/ 330 h 381"/>
                    <a:gd name="T32" fmla="*/ 15 w 217"/>
                    <a:gd name="T33" fmla="*/ 352 h 381"/>
                    <a:gd name="T34" fmla="*/ 0 w 217"/>
                    <a:gd name="T35" fmla="*/ 375 h 381"/>
                    <a:gd name="T36" fmla="*/ 10 w 217"/>
                    <a:gd name="T37" fmla="*/ 381 h 381"/>
                    <a:gd name="T38" fmla="*/ 25 w 217"/>
                    <a:gd name="T39" fmla="*/ 358 h 381"/>
                    <a:gd name="T40" fmla="*/ 39 w 217"/>
                    <a:gd name="T41" fmla="*/ 336 h 381"/>
                    <a:gd name="T42" fmla="*/ 54 w 217"/>
                    <a:gd name="T43" fmla="*/ 313 h 381"/>
                    <a:gd name="T44" fmla="*/ 67 w 217"/>
                    <a:gd name="T45" fmla="*/ 290 h 381"/>
                    <a:gd name="T46" fmla="*/ 82 w 217"/>
                    <a:gd name="T47" fmla="*/ 268 h 381"/>
                    <a:gd name="T48" fmla="*/ 95 w 217"/>
                    <a:gd name="T49" fmla="*/ 245 h 381"/>
                    <a:gd name="T50" fmla="*/ 110 w 217"/>
                    <a:gd name="T51" fmla="*/ 222 h 381"/>
                    <a:gd name="T52" fmla="*/ 123 w 217"/>
                    <a:gd name="T53" fmla="*/ 199 h 381"/>
                    <a:gd name="T54" fmla="*/ 136 w 217"/>
                    <a:gd name="T55" fmla="*/ 176 h 381"/>
                    <a:gd name="T56" fmla="*/ 149 w 217"/>
                    <a:gd name="T57" fmla="*/ 152 h 381"/>
                    <a:gd name="T58" fmla="*/ 162 w 217"/>
                    <a:gd name="T59" fmla="*/ 130 h 381"/>
                    <a:gd name="T60" fmla="*/ 173 w 217"/>
                    <a:gd name="T61" fmla="*/ 106 h 381"/>
                    <a:gd name="T62" fmla="*/ 184 w 217"/>
                    <a:gd name="T63" fmla="*/ 82 h 381"/>
                    <a:gd name="T64" fmla="*/ 196 w 217"/>
                    <a:gd name="T65" fmla="*/ 57 h 381"/>
                    <a:gd name="T66" fmla="*/ 207 w 217"/>
                    <a:gd name="T67" fmla="*/ 33 h 381"/>
                    <a:gd name="T68" fmla="*/ 217 w 217"/>
                    <a:gd name="T69" fmla="*/ 8 h 381"/>
                    <a:gd name="T70" fmla="*/ 217 w 217"/>
                    <a:gd name="T71" fmla="*/ 8 h 381"/>
                    <a:gd name="T72" fmla="*/ 217 w 217"/>
                    <a:gd name="T73" fmla="*/ 8 h 381"/>
                    <a:gd name="T74" fmla="*/ 216 w 217"/>
                    <a:gd name="T75" fmla="*/ 3 h 381"/>
                    <a:gd name="T76" fmla="*/ 213 w 217"/>
                    <a:gd name="T77" fmla="*/ 0 h 381"/>
                    <a:gd name="T78" fmla="*/ 208 w 217"/>
                    <a:gd name="T79" fmla="*/ 0 h 381"/>
                    <a:gd name="T80" fmla="*/ 205 w 217"/>
                    <a:gd name="T81" fmla="*/ 4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17" h="381">
                      <a:moveTo>
                        <a:pt x="205" y="4"/>
                      </a:moveTo>
                      <a:lnTo>
                        <a:pt x="205" y="4"/>
                      </a:lnTo>
                      <a:lnTo>
                        <a:pt x="195" y="29"/>
                      </a:lnTo>
                      <a:lnTo>
                        <a:pt x="185" y="53"/>
                      </a:lnTo>
                      <a:lnTo>
                        <a:pt x="174" y="76"/>
                      </a:lnTo>
                      <a:lnTo>
                        <a:pt x="163" y="100"/>
                      </a:lnTo>
                      <a:lnTo>
                        <a:pt x="151" y="123"/>
                      </a:lnTo>
                      <a:lnTo>
                        <a:pt x="139" y="146"/>
                      </a:lnTo>
                      <a:lnTo>
                        <a:pt x="125" y="170"/>
                      </a:lnTo>
                      <a:lnTo>
                        <a:pt x="113" y="193"/>
                      </a:lnTo>
                      <a:lnTo>
                        <a:pt x="99" y="216"/>
                      </a:lnTo>
                      <a:lnTo>
                        <a:pt x="85" y="239"/>
                      </a:lnTo>
                      <a:lnTo>
                        <a:pt x="71" y="261"/>
                      </a:lnTo>
                      <a:lnTo>
                        <a:pt x="57" y="284"/>
                      </a:lnTo>
                      <a:lnTo>
                        <a:pt x="44" y="307"/>
                      </a:lnTo>
                      <a:lnTo>
                        <a:pt x="29" y="330"/>
                      </a:lnTo>
                      <a:lnTo>
                        <a:pt x="15" y="352"/>
                      </a:lnTo>
                      <a:lnTo>
                        <a:pt x="0" y="375"/>
                      </a:lnTo>
                      <a:lnTo>
                        <a:pt x="10" y="381"/>
                      </a:lnTo>
                      <a:lnTo>
                        <a:pt x="25" y="358"/>
                      </a:lnTo>
                      <a:lnTo>
                        <a:pt x="39" y="336"/>
                      </a:lnTo>
                      <a:lnTo>
                        <a:pt x="54" y="313"/>
                      </a:lnTo>
                      <a:lnTo>
                        <a:pt x="67" y="290"/>
                      </a:lnTo>
                      <a:lnTo>
                        <a:pt x="82" y="268"/>
                      </a:lnTo>
                      <a:lnTo>
                        <a:pt x="95" y="245"/>
                      </a:lnTo>
                      <a:lnTo>
                        <a:pt x="110" y="222"/>
                      </a:lnTo>
                      <a:lnTo>
                        <a:pt x="123" y="199"/>
                      </a:lnTo>
                      <a:lnTo>
                        <a:pt x="136" y="176"/>
                      </a:lnTo>
                      <a:lnTo>
                        <a:pt x="149" y="152"/>
                      </a:lnTo>
                      <a:lnTo>
                        <a:pt x="162" y="130"/>
                      </a:lnTo>
                      <a:lnTo>
                        <a:pt x="173" y="106"/>
                      </a:lnTo>
                      <a:lnTo>
                        <a:pt x="184" y="82"/>
                      </a:lnTo>
                      <a:lnTo>
                        <a:pt x="196" y="57"/>
                      </a:lnTo>
                      <a:lnTo>
                        <a:pt x="207" y="33"/>
                      </a:lnTo>
                      <a:lnTo>
                        <a:pt x="217" y="8"/>
                      </a:lnTo>
                      <a:lnTo>
                        <a:pt x="216" y="3"/>
                      </a:lnTo>
                      <a:lnTo>
                        <a:pt x="213" y="0"/>
                      </a:lnTo>
                      <a:lnTo>
                        <a:pt x="208" y="0"/>
                      </a:lnTo>
                      <a:lnTo>
                        <a:pt x="205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43" name="Freeform 1659"/>
                <p:cNvSpPr>
                  <a:spLocks/>
                </p:cNvSpPr>
                <p:nvPr/>
              </p:nvSpPr>
              <p:spPr bwMode="auto">
                <a:xfrm>
                  <a:off x="1395" y="1927"/>
                  <a:ext cx="14" cy="54"/>
                </a:xfrm>
                <a:custGeom>
                  <a:avLst/>
                  <a:gdLst>
                    <a:gd name="T0" fmla="*/ 86 w 98"/>
                    <a:gd name="T1" fmla="*/ 8 h 380"/>
                    <a:gd name="T2" fmla="*/ 86 w 98"/>
                    <a:gd name="T3" fmla="*/ 7 h 380"/>
                    <a:gd name="T4" fmla="*/ 85 w 98"/>
                    <a:gd name="T5" fmla="*/ 31 h 380"/>
                    <a:gd name="T6" fmla="*/ 83 w 98"/>
                    <a:gd name="T7" fmla="*/ 52 h 380"/>
                    <a:gd name="T8" fmla="*/ 80 w 98"/>
                    <a:gd name="T9" fmla="*/ 76 h 380"/>
                    <a:gd name="T10" fmla="*/ 77 w 98"/>
                    <a:gd name="T11" fmla="*/ 100 h 380"/>
                    <a:gd name="T12" fmla="*/ 72 w 98"/>
                    <a:gd name="T13" fmla="*/ 124 h 380"/>
                    <a:gd name="T14" fmla="*/ 68 w 98"/>
                    <a:gd name="T15" fmla="*/ 147 h 380"/>
                    <a:gd name="T16" fmla="*/ 63 w 98"/>
                    <a:gd name="T17" fmla="*/ 171 h 380"/>
                    <a:gd name="T18" fmla="*/ 58 w 98"/>
                    <a:gd name="T19" fmla="*/ 194 h 380"/>
                    <a:gd name="T20" fmla="*/ 52 w 98"/>
                    <a:gd name="T21" fmla="*/ 216 h 380"/>
                    <a:gd name="T22" fmla="*/ 46 w 98"/>
                    <a:gd name="T23" fmla="*/ 240 h 380"/>
                    <a:gd name="T24" fmla="*/ 39 w 98"/>
                    <a:gd name="T25" fmla="*/ 263 h 380"/>
                    <a:gd name="T26" fmla="*/ 32 w 98"/>
                    <a:gd name="T27" fmla="*/ 286 h 380"/>
                    <a:gd name="T28" fmla="*/ 25 w 98"/>
                    <a:gd name="T29" fmla="*/ 309 h 380"/>
                    <a:gd name="T30" fmla="*/ 17 w 98"/>
                    <a:gd name="T31" fmla="*/ 331 h 380"/>
                    <a:gd name="T32" fmla="*/ 8 w 98"/>
                    <a:gd name="T33" fmla="*/ 354 h 380"/>
                    <a:gd name="T34" fmla="*/ 0 w 98"/>
                    <a:gd name="T35" fmla="*/ 376 h 380"/>
                    <a:gd name="T36" fmla="*/ 12 w 98"/>
                    <a:gd name="T37" fmla="*/ 380 h 380"/>
                    <a:gd name="T38" fmla="*/ 21 w 98"/>
                    <a:gd name="T39" fmla="*/ 358 h 380"/>
                    <a:gd name="T40" fmla="*/ 29 w 98"/>
                    <a:gd name="T41" fmla="*/ 336 h 380"/>
                    <a:gd name="T42" fmla="*/ 37 w 98"/>
                    <a:gd name="T43" fmla="*/ 313 h 380"/>
                    <a:gd name="T44" fmla="*/ 45 w 98"/>
                    <a:gd name="T45" fmla="*/ 290 h 380"/>
                    <a:gd name="T46" fmla="*/ 52 w 98"/>
                    <a:gd name="T47" fmla="*/ 267 h 380"/>
                    <a:gd name="T48" fmla="*/ 58 w 98"/>
                    <a:gd name="T49" fmla="*/ 244 h 380"/>
                    <a:gd name="T50" fmla="*/ 64 w 98"/>
                    <a:gd name="T51" fmla="*/ 220 h 380"/>
                    <a:gd name="T52" fmla="*/ 70 w 98"/>
                    <a:gd name="T53" fmla="*/ 197 h 380"/>
                    <a:gd name="T54" fmla="*/ 76 w 98"/>
                    <a:gd name="T55" fmla="*/ 173 h 380"/>
                    <a:gd name="T56" fmla="*/ 81 w 98"/>
                    <a:gd name="T57" fmla="*/ 149 h 380"/>
                    <a:gd name="T58" fmla="*/ 85 w 98"/>
                    <a:gd name="T59" fmla="*/ 126 h 380"/>
                    <a:gd name="T60" fmla="*/ 89 w 98"/>
                    <a:gd name="T61" fmla="*/ 102 h 380"/>
                    <a:gd name="T62" fmla="*/ 92 w 98"/>
                    <a:gd name="T63" fmla="*/ 78 h 380"/>
                    <a:gd name="T64" fmla="*/ 95 w 98"/>
                    <a:gd name="T65" fmla="*/ 54 h 380"/>
                    <a:gd name="T66" fmla="*/ 97 w 98"/>
                    <a:gd name="T67" fmla="*/ 31 h 380"/>
                    <a:gd name="T68" fmla="*/ 98 w 98"/>
                    <a:gd name="T69" fmla="*/ 7 h 380"/>
                    <a:gd name="T70" fmla="*/ 98 w 98"/>
                    <a:gd name="T71" fmla="*/ 6 h 380"/>
                    <a:gd name="T72" fmla="*/ 98 w 98"/>
                    <a:gd name="T73" fmla="*/ 7 h 380"/>
                    <a:gd name="T74" fmla="*/ 96 w 98"/>
                    <a:gd name="T75" fmla="*/ 1 h 380"/>
                    <a:gd name="T76" fmla="*/ 92 w 98"/>
                    <a:gd name="T77" fmla="*/ 0 h 380"/>
                    <a:gd name="T78" fmla="*/ 88 w 98"/>
                    <a:gd name="T79" fmla="*/ 1 h 380"/>
                    <a:gd name="T80" fmla="*/ 86 w 98"/>
                    <a:gd name="T81" fmla="*/ 7 h 380"/>
                    <a:gd name="T82" fmla="*/ 86 w 98"/>
                    <a:gd name="T83" fmla="*/ 8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8" h="380">
                      <a:moveTo>
                        <a:pt x="86" y="8"/>
                      </a:moveTo>
                      <a:lnTo>
                        <a:pt x="86" y="7"/>
                      </a:lnTo>
                      <a:lnTo>
                        <a:pt x="85" y="31"/>
                      </a:lnTo>
                      <a:lnTo>
                        <a:pt x="83" y="52"/>
                      </a:lnTo>
                      <a:lnTo>
                        <a:pt x="80" y="76"/>
                      </a:lnTo>
                      <a:lnTo>
                        <a:pt x="77" y="100"/>
                      </a:lnTo>
                      <a:lnTo>
                        <a:pt x="72" y="124"/>
                      </a:lnTo>
                      <a:lnTo>
                        <a:pt x="68" y="147"/>
                      </a:lnTo>
                      <a:lnTo>
                        <a:pt x="63" y="171"/>
                      </a:lnTo>
                      <a:lnTo>
                        <a:pt x="58" y="194"/>
                      </a:lnTo>
                      <a:lnTo>
                        <a:pt x="52" y="216"/>
                      </a:lnTo>
                      <a:lnTo>
                        <a:pt x="46" y="240"/>
                      </a:lnTo>
                      <a:lnTo>
                        <a:pt x="39" y="263"/>
                      </a:lnTo>
                      <a:lnTo>
                        <a:pt x="32" y="286"/>
                      </a:lnTo>
                      <a:lnTo>
                        <a:pt x="25" y="309"/>
                      </a:lnTo>
                      <a:lnTo>
                        <a:pt x="17" y="331"/>
                      </a:lnTo>
                      <a:lnTo>
                        <a:pt x="8" y="354"/>
                      </a:lnTo>
                      <a:lnTo>
                        <a:pt x="0" y="376"/>
                      </a:lnTo>
                      <a:lnTo>
                        <a:pt x="12" y="380"/>
                      </a:lnTo>
                      <a:lnTo>
                        <a:pt x="21" y="358"/>
                      </a:lnTo>
                      <a:lnTo>
                        <a:pt x="29" y="336"/>
                      </a:lnTo>
                      <a:lnTo>
                        <a:pt x="37" y="313"/>
                      </a:lnTo>
                      <a:lnTo>
                        <a:pt x="45" y="290"/>
                      </a:lnTo>
                      <a:lnTo>
                        <a:pt x="52" y="267"/>
                      </a:lnTo>
                      <a:lnTo>
                        <a:pt x="58" y="244"/>
                      </a:lnTo>
                      <a:lnTo>
                        <a:pt x="64" y="220"/>
                      </a:lnTo>
                      <a:lnTo>
                        <a:pt x="70" y="197"/>
                      </a:lnTo>
                      <a:lnTo>
                        <a:pt x="76" y="173"/>
                      </a:lnTo>
                      <a:lnTo>
                        <a:pt x="81" y="149"/>
                      </a:lnTo>
                      <a:lnTo>
                        <a:pt x="85" y="126"/>
                      </a:lnTo>
                      <a:lnTo>
                        <a:pt x="89" y="102"/>
                      </a:lnTo>
                      <a:lnTo>
                        <a:pt x="92" y="78"/>
                      </a:lnTo>
                      <a:lnTo>
                        <a:pt x="95" y="54"/>
                      </a:lnTo>
                      <a:lnTo>
                        <a:pt x="97" y="31"/>
                      </a:lnTo>
                      <a:lnTo>
                        <a:pt x="98" y="7"/>
                      </a:lnTo>
                      <a:lnTo>
                        <a:pt x="98" y="6"/>
                      </a:lnTo>
                      <a:lnTo>
                        <a:pt x="98" y="7"/>
                      </a:lnTo>
                      <a:lnTo>
                        <a:pt x="96" y="1"/>
                      </a:lnTo>
                      <a:lnTo>
                        <a:pt x="92" y="0"/>
                      </a:lnTo>
                      <a:lnTo>
                        <a:pt x="88" y="1"/>
                      </a:lnTo>
                      <a:lnTo>
                        <a:pt x="86" y="7"/>
                      </a:lnTo>
                      <a:lnTo>
                        <a:pt x="86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44" name="Freeform 1660"/>
                <p:cNvSpPr>
                  <a:spLocks/>
                </p:cNvSpPr>
                <p:nvPr/>
              </p:nvSpPr>
              <p:spPr bwMode="auto">
                <a:xfrm>
                  <a:off x="1400" y="1860"/>
                  <a:ext cx="9" cy="68"/>
                </a:xfrm>
                <a:custGeom>
                  <a:avLst/>
                  <a:gdLst>
                    <a:gd name="T0" fmla="*/ 0 w 64"/>
                    <a:gd name="T1" fmla="*/ 9 h 475"/>
                    <a:gd name="T2" fmla="*/ 0 w 64"/>
                    <a:gd name="T3" fmla="*/ 7 h 475"/>
                    <a:gd name="T4" fmla="*/ 0 w 64"/>
                    <a:gd name="T5" fmla="*/ 38 h 475"/>
                    <a:gd name="T6" fmla="*/ 1 w 64"/>
                    <a:gd name="T7" fmla="*/ 68 h 475"/>
                    <a:gd name="T8" fmla="*/ 2 w 64"/>
                    <a:gd name="T9" fmla="*/ 99 h 475"/>
                    <a:gd name="T10" fmla="*/ 4 w 64"/>
                    <a:gd name="T11" fmla="*/ 129 h 475"/>
                    <a:gd name="T12" fmla="*/ 7 w 64"/>
                    <a:gd name="T13" fmla="*/ 160 h 475"/>
                    <a:gd name="T14" fmla="*/ 9 w 64"/>
                    <a:gd name="T15" fmla="*/ 190 h 475"/>
                    <a:gd name="T16" fmla="*/ 13 w 64"/>
                    <a:gd name="T17" fmla="*/ 221 h 475"/>
                    <a:gd name="T18" fmla="*/ 17 w 64"/>
                    <a:gd name="T19" fmla="*/ 251 h 475"/>
                    <a:gd name="T20" fmla="*/ 20 w 64"/>
                    <a:gd name="T21" fmla="*/ 281 h 475"/>
                    <a:gd name="T22" fmla="*/ 24 w 64"/>
                    <a:gd name="T23" fmla="*/ 310 h 475"/>
                    <a:gd name="T24" fmla="*/ 28 w 64"/>
                    <a:gd name="T25" fmla="*/ 339 h 475"/>
                    <a:gd name="T26" fmla="*/ 33 w 64"/>
                    <a:gd name="T27" fmla="*/ 367 h 475"/>
                    <a:gd name="T28" fmla="*/ 37 w 64"/>
                    <a:gd name="T29" fmla="*/ 395 h 475"/>
                    <a:gd name="T30" fmla="*/ 43 w 64"/>
                    <a:gd name="T31" fmla="*/ 422 h 475"/>
                    <a:gd name="T32" fmla="*/ 47 w 64"/>
                    <a:gd name="T33" fmla="*/ 449 h 475"/>
                    <a:gd name="T34" fmla="*/ 52 w 64"/>
                    <a:gd name="T35" fmla="*/ 475 h 475"/>
                    <a:gd name="T36" fmla="*/ 64 w 64"/>
                    <a:gd name="T37" fmla="*/ 473 h 475"/>
                    <a:gd name="T38" fmla="*/ 59 w 64"/>
                    <a:gd name="T39" fmla="*/ 447 h 475"/>
                    <a:gd name="T40" fmla="*/ 55 w 64"/>
                    <a:gd name="T41" fmla="*/ 420 h 475"/>
                    <a:gd name="T42" fmla="*/ 50 w 64"/>
                    <a:gd name="T43" fmla="*/ 393 h 475"/>
                    <a:gd name="T44" fmla="*/ 46 w 64"/>
                    <a:gd name="T45" fmla="*/ 365 h 475"/>
                    <a:gd name="T46" fmla="*/ 41 w 64"/>
                    <a:gd name="T47" fmla="*/ 337 h 475"/>
                    <a:gd name="T48" fmla="*/ 36 w 64"/>
                    <a:gd name="T49" fmla="*/ 308 h 475"/>
                    <a:gd name="T50" fmla="*/ 32 w 64"/>
                    <a:gd name="T51" fmla="*/ 279 h 475"/>
                    <a:gd name="T52" fmla="*/ 29 w 64"/>
                    <a:gd name="T53" fmla="*/ 248 h 475"/>
                    <a:gd name="T54" fmla="*/ 25 w 64"/>
                    <a:gd name="T55" fmla="*/ 219 h 475"/>
                    <a:gd name="T56" fmla="*/ 22 w 64"/>
                    <a:gd name="T57" fmla="*/ 190 h 475"/>
                    <a:gd name="T58" fmla="*/ 20 w 64"/>
                    <a:gd name="T59" fmla="*/ 160 h 475"/>
                    <a:gd name="T60" fmla="*/ 17 w 64"/>
                    <a:gd name="T61" fmla="*/ 129 h 475"/>
                    <a:gd name="T62" fmla="*/ 15 w 64"/>
                    <a:gd name="T63" fmla="*/ 99 h 475"/>
                    <a:gd name="T64" fmla="*/ 14 w 64"/>
                    <a:gd name="T65" fmla="*/ 68 h 475"/>
                    <a:gd name="T66" fmla="*/ 13 w 64"/>
                    <a:gd name="T67" fmla="*/ 38 h 475"/>
                    <a:gd name="T68" fmla="*/ 13 w 64"/>
                    <a:gd name="T69" fmla="*/ 7 h 475"/>
                    <a:gd name="T70" fmla="*/ 13 w 64"/>
                    <a:gd name="T71" fmla="*/ 5 h 475"/>
                    <a:gd name="T72" fmla="*/ 13 w 64"/>
                    <a:gd name="T73" fmla="*/ 7 h 475"/>
                    <a:gd name="T74" fmla="*/ 11 w 64"/>
                    <a:gd name="T75" fmla="*/ 2 h 475"/>
                    <a:gd name="T76" fmla="*/ 6 w 64"/>
                    <a:gd name="T77" fmla="*/ 0 h 475"/>
                    <a:gd name="T78" fmla="*/ 2 w 64"/>
                    <a:gd name="T79" fmla="*/ 2 h 475"/>
                    <a:gd name="T80" fmla="*/ 0 w 64"/>
                    <a:gd name="T81" fmla="*/ 7 h 475"/>
                    <a:gd name="T82" fmla="*/ 0 w 64"/>
                    <a:gd name="T83" fmla="*/ 9 h 4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4" h="475">
                      <a:moveTo>
                        <a:pt x="0" y="9"/>
                      </a:moveTo>
                      <a:lnTo>
                        <a:pt x="0" y="7"/>
                      </a:lnTo>
                      <a:lnTo>
                        <a:pt x="0" y="38"/>
                      </a:lnTo>
                      <a:lnTo>
                        <a:pt x="1" y="68"/>
                      </a:lnTo>
                      <a:lnTo>
                        <a:pt x="2" y="99"/>
                      </a:lnTo>
                      <a:lnTo>
                        <a:pt x="4" y="129"/>
                      </a:lnTo>
                      <a:lnTo>
                        <a:pt x="7" y="160"/>
                      </a:lnTo>
                      <a:lnTo>
                        <a:pt x="9" y="190"/>
                      </a:lnTo>
                      <a:lnTo>
                        <a:pt x="13" y="221"/>
                      </a:lnTo>
                      <a:lnTo>
                        <a:pt x="17" y="251"/>
                      </a:lnTo>
                      <a:lnTo>
                        <a:pt x="20" y="281"/>
                      </a:lnTo>
                      <a:lnTo>
                        <a:pt x="24" y="310"/>
                      </a:lnTo>
                      <a:lnTo>
                        <a:pt x="28" y="339"/>
                      </a:lnTo>
                      <a:lnTo>
                        <a:pt x="33" y="367"/>
                      </a:lnTo>
                      <a:lnTo>
                        <a:pt x="37" y="395"/>
                      </a:lnTo>
                      <a:lnTo>
                        <a:pt x="43" y="422"/>
                      </a:lnTo>
                      <a:lnTo>
                        <a:pt x="47" y="449"/>
                      </a:lnTo>
                      <a:lnTo>
                        <a:pt x="52" y="475"/>
                      </a:lnTo>
                      <a:lnTo>
                        <a:pt x="64" y="473"/>
                      </a:lnTo>
                      <a:lnTo>
                        <a:pt x="59" y="447"/>
                      </a:lnTo>
                      <a:lnTo>
                        <a:pt x="55" y="420"/>
                      </a:lnTo>
                      <a:lnTo>
                        <a:pt x="50" y="393"/>
                      </a:lnTo>
                      <a:lnTo>
                        <a:pt x="46" y="365"/>
                      </a:lnTo>
                      <a:lnTo>
                        <a:pt x="41" y="337"/>
                      </a:lnTo>
                      <a:lnTo>
                        <a:pt x="36" y="308"/>
                      </a:lnTo>
                      <a:lnTo>
                        <a:pt x="32" y="279"/>
                      </a:lnTo>
                      <a:lnTo>
                        <a:pt x="29" y="248"/>
                      </a:lnTo>
                      <a:lnTo>
                        <a:pt x="25" y="219"/>
                      </a:lnTo>
                      <a:lnTo>
                        <a:pt x="22" y="190"/>
                      </a:lnTo>
                      <a:lnTo>
                        <a:pt x="20" y="160"/>
                      </a:lnTo>
                      <a:lnTo>
                        <a:pt x="17" y="129"/>
                      </a:lnTo>
                      <a:lnTo>
                        <a:pt x="15" y="99"/>
                      </a:lnTo>
                      <a:lnTo>
                        <a:pt x="14" y="68"/>
                      </a:lnTo>
                      <a:lnTo>
                        <a:pt x="13" y="38"/>
                      </a:lnTo>
                      <a:lnTo>
                        <a:pt x="13" y="7"/>
                      </a:lnTo>
                      <a:lnTo>
                        <a:pt x="13" y="5"/>
                      </a:lnTo>
                      <a:lnTo>
                        <a:pt x="13" y="7"/>
                      </a:lnTo>
                      <a:lnTo>
                        <a:pt x="11" y="2"/>
                      </a:lnTo>
                      <a:lnTo>
                        <a:pt x="6" y="0"/>
                      </a:ln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45" name="Freeform 1661"/>
                <p:cNvSpPr>
                  <a:spLocks/>
                </p:cNvSpPr>
                <p:nvPr/>
              </p:nvSpPr>
              <p:spPr bwMode="auto">
                <a:xfrm>
                  <a:off x="1417" y="1911"/>
                  <a:ext cx="5" cy="9"/>
                </a:xfrm>
                <a:custGeom>
                  <a:avLst/>
                  <a:gdLst>
                    <a:gd name="T0" fmla="*/ 37 w 37"/>
                    <a:gd name="T1" fmla="*/ 51 h 63"/>
                    <a:gd name="T2" fmla="*/ 36 w 37"/>
                    <a:gd name="T3" fmla="*/ 48 h 63"/>
                    <a:gd name="T4" fmla="*/ 35 w 37"/>
                    <a:gd name="T5" fmla="*/ 44 h 63"/>
                    <a:gd name="T6" fmla="*/ 34 w 37"/>
                    <a:gd name="T7" fmla="*/ 41 h 63"/>
                    <a:gd name="T8" fmla="*/ 33 w 37"/>
                    <a:gd name="T9" fmla="*/ 38 h 63"/>
                    <a:gd name="T10" fmla="*/ 31 w 37"/>
                    <a:gd name="T11" fmla="*/ 34 h 63"/>
                    <a:gd name="T12" fmla="*/ 29 w 37"/>
                    <a:gd name="T13" fmla="*/ 28 h 63"/>
                    <a:gd name="T14" fmla="*/ 27 w 37"/>
                    <a:gd name="T15" fmla="*/ 24 h 63"/>
                    <a:gd name="T16" fmla="*/ 24 w 37"/>
                    <a:gd name="T17" fmla="*/ 19 h 63"/>
                    <a:gd name="T18" fmla="*/ 20 w 37"/>
                    <a:gd name="T19" fmla="*/ 15 h 63"/>
                    <a:gd name="T20" fmla="*/ 17 w 37"/>
                    <a:gd name="T21" fmla="*/ 10 h 63"/>
                    <a:gd name="T22" fmla="*/ 12 w 37"/>
                    <a:gd name="T23" fmla="*/ 6 h 63"/>
                    <a:gd name="T24" fmla="*/ 8 w 37"/>
                    <a:gd name="T25" fmla="*/ 0 h 63"/>
                    <a:gd name="T26" fmla="*/ 7 w 37"/>
                    <a:gd name="T27" fmla="*/ 6 h 63"/>
                    <a:gd name="T28" fmla="*/ 7 w 37"/>
                    <a:gd name="T29" fmla="*/ 11 h 63"/>
                    <a:gd name="T30" fmla="*/ 6 w 37"/>
                    <a:gd name="T31" fmla="*/ 15 h 63"/>
                    <a:gd name="T32" fmla="*/ 6 w 37"/>
                    <a:gd name="T33" fmla="*/ 20 h 63"/>
                    <a:gd name="T34" fmla="*/ 5 w 37"/>
                    <a:gd name="T35" fmla="*/ 24 h 63"/>
                    <a:gd name="T36" fmla="*/ 5 w 37"/>
                    <a:gd name="T37" fmla="*/ 28 h 63"/>
                    <a:gd name="T38" fmla="*/ 4 w 37"/>
                    <a:gd name="T39" fmla="*/ 34 h 63"/>
                    <a:gd name="T40" fmla="*/ 3 w 37"/>
                    <a:gd name="T41" fmla="*/ 38 h 63"/>
                    <a:gd name="T42" fmla="*/ 2 w 37"/>
                    <a:gd name="T43" fmla="*/ 43 h 63"/>
                    <a:gd name="T44" fmla="*/ 1 w 37"/>
                    <a:gd name="T45" fmla="*/ 49 h 63"/>
                    <a:gd name="T46" fmla="*/ 1 w 37"/>
                    <a:gd name="T47" fmla="*/ 55 h 63"/>
                    <a:gd name="T48" fmla="*/ 0 w 37"/>
                    <a:gd name="T49" fmla="*/ 61 h 63"/>
                    <a:gd name="T50" fmla="*/ 2 w 37"/>
                    <a:gd name="T51" fmla="*/ 63 h 63"/>
                    <a:gd name="T52" fmla="*/ 5 w 37"/>
                    <a:gd name="T53" fmla="*/ 63 h 63"/>
                    <a:gd name="T54" fmla="*/ 8 w 37"/>
                    <a:gd name="T55" fmla="*/ 61 h 63"/>
                    <a:gd name="T56" fmla="*/ 11 w 37"/>
                    <a:gd name="T57" fmla="*/ 58 h 63"/>
                    <a:gd name="T58" fmla="*/ 11 w 37"/>
                    <a:gd name="T59" fmla="*/ 52 h 63"/>
                    <a:gd name="T60" fmla="*/ 11 w 37"/>
                    <a:gd name="T61" fmla="*/ 47 h 63"/>
                    <a:gd name="T62" fmla="*/ 11 w 37"/>
                    <a:gd name="T63" fmla="*/ 41 h 63"/>
                    <a:gd name="T64" fmla="*/ 11 w 37"/>
                    <a:gd name="T65" fmla="*/ 34 h 63"/>
                    <a:gd name="T66" fmla="*/ 11 w 37"/>
                    <a:gd name="T67" fmla="*/ 27 h 63"/>
                    <a:gd name="T68" fmla="*/ 10 w 37"/>
                    <a:gd name="T69" fmla="*/ 21 h 63"/>
                    <a:gd name="T70" fmla="*/ 10 w 37"/>
                    <a:gd name="T71" fmla="*/ 16 h 63"/>
                    <a:gd name="T72" fmla="*/ 10 w 37"/>
                    <a:gd name="T73" fmla="*/ 11 h 63"/>
                    <a:gd name="T74" fmla="*/ 12 w 37"/>
                    <a:gd name="T75" fmla="*/ 15 h 63"/>
                    <a:gd name="T76" fmla="*/ 16 w 37"/>
                    <a:gd name="T77" fmla="*/ 19 h 63"/>
                    <a:gd name="T78" fmla="*/ 18 w 37"/>
                    <a:gd name="T79" fmla="*/ 23 h 63"/>
                    <a:gd name="T80" fmla="*/ 21 w 37"/>
                    <a:gd name="T81" fmla="*/ 28 h 63"/>
                    <a:gd name="T82" fmla="*/ 23 w 37"/>
                    <a:gd name="T83" fmla="*/ 33 h 63"/>
                    <a:gd name="T84" fmla="*/ 25 w 37"/>
                    <a:gd name="T85" fmla="*/ 38 h 63"/>
                    <a:gd name="T86" fmla="*/ 27 w 37"/>
                    <a:gd name="T87" fmla="*/ 42 h 63"/>
                    <a:gd name="T88" fmla="*/ 28 w 37"/>
                    <a:gd name="T89" fmla="*/ 45 h 63"/>
                    <a:gd name="T90" fmla="*/ 29 w 37"/>
                    <a:gd name="T91" fmla="*/ 47 h 63"/>
                    <a:gd name="T92" fmla="*/ 30 w 37"/>
                    <a:gd name="T93" fmla="*/ 50 h 63"/>
                    <a:gd name="T94" fmla="*/ 30 w 37"/>
                    <a:gd name="T95" fmla="*/ 53 h 63"/>
                    <a:gd name="T96" fmla="*/ 31 w 37"/>
                    <a:gd name="T97" fmla="*/ 56 h 63"/>
                    <a:gd name="T98" fmla="*/ 33 w 37"/>
                    <a:gd name="T99" fmla="*/ 58 h 63"/>
                    <a:gd name="T100" fmla="*/ 36 w 37"/>
                    <a:gd name="T101" fmla="*/ 56 h 63"/>
                    <a:gd name="T102" fmla="*/ 37 w 37"/>
                    <a:gd name="T103" fmla="*/ 54 h 63"/>
                    <a:gd name="T104" fmla="*/ 37 w 37"/>
                    <a:gd name="T105" fmla="*/ 51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7" h="63">
                      <a:moveTo>
                        <a:pt x="37" y="51"/>
                      </a:moveTo>
                      <a:lnTo>
                        <a:pt x="36" y="48"/>
                      </a:lnTo>
                      <a:lnTo>
                        <a:pt x="35" y="44"/>
                      </a:lnTo>
                      <a:lnTo>
                        <a:pt x="34" y="41"/>
                      </a:lnTo>
                      <a:lnTo>
                        <a:pt x="33" y="38"/>
                      </a:lnTo>
                      <a:lnTo>
                        <a:pt x="31" y="34"/>
                      </a:lnTo>
                      <a:lnTo>
                        <a:pt x="29" y="28"/>
                      </a:lnTo>
                      <a:lnTo>
                        <a:pt x="27" y="24"/>
                      </a:lnTo>
                      <a:lnTo>
                        <a:pt x="24" y="19"/>
                      </a:lnTo>
                      <a:lnTo>
                        <a:pt x="20" y="15"/>
                      </a:lnTo>
                      <a:lnTo>
                        <a:pt x="17" y="10"/>
                      </a:lnTo>
                      <a:lnTo>
                        <a:pt x="12" y="6"/>
                      </a:lnTo>
                      <a:lnTo>
                        <a:pt x="8" y="0"/>
                      </a:lnTo>
                      <a:lnTo>
                        <a:pt x="7" y="6"/>
                      </a:lnTo>
                      <a:lnTo>
                        <a:pt x="7" y="11"/>
                      </a:lnTo>
                      <a:lnTo>
                        <a:pt x="6" y="15"/>
                      </a:lnTo>
                      <a:lnTo>
                        <a:pt x="6" y="20"/>
                      </a:lnTo>
                      <a:lnTo>
                        <a:pt x="5" y="24"/>
                      </a:lnTo>
                      <a:lnTo>
                        <a:pt x="5" y="28"/>
                      </a:lnTo>
                      <a:lnTo>
                        <a:pt x="4" y="34"/>
                      </a:lnTo>
                      <a:lnTo>
                        <a:pt x="3" y="38"/>
                      </a:lnTo>
                      <a:lnTo>
                        <a:pt x="2" y="43"/>
                      </a:lnTo>
                      <a:lnTo>
                        <a:pt x="1" y="49"/>
                      </a:lnTo>
                      <a:lnTo>
                        <a:pt x="1" y="55"/>
                      </a:lnTo>
                      <a:lnTo>
                        <a:pt x="0" y="61"/>
                      </a:lnTo>
                      <a:lnTo>
                        <a:pt x="2" y="63"/>
                      </a:lnTo>
                      <a:lnTo>
                        <a:pt x="5" y="63"/>
                      </a:lnTo>
                      <a:lnTo>
                        <a:pt x="8" y="61"/>
                      </a:lnTo>
                      <a:lnTo>
                        <a:pt x="11" y="58"/>
                      </a:lnTo>
                      <a:lnTo>
                        <a:pt x="11" y="52"/>
                      </a:lnTo>
                      <a:lnTo>
                        <a:pt x="11" y="47"/>
                      </a:lnTo>
                      <a:lnTo>
                        <a:pt x="11" y="41"/>
                      </a:lnTo>
                      <a:lnTo>
                        <a:pt x="11" y="34"/>
                      </a:lnTo>
                      <a:lnTo>
                        <a:pt x="11" y="27"/>
                      </a:lnTo>
                      <a:lnTo>
                        <a:pt x="10" y="21"/>
                      </a:lnTo>
                      <a:lnTo>
                        <a:pt x="10" y="16"/>
                      </a:lnTo>
                      <a:lnTo>
                        <a:pt x="10" y="11"/>
                      </a:lnTo>
                      <a:lnTo>
                        <a:pt x="12" y="15"/>
                      </a:lnTo>
                      <a:lnTo>
                        <a:pt x="16" y="19"/>
                      </a:lnTo>
                      <a:lnTo>
                        <a:pt x="18" y="23"/>
                      </a:lnTo>
                      <a:lnTo>
                        <a:pt x="21" y="28"/>
                      </a:lnTo>
                      <a:lnTo>
                        <a:pt x="23" y="33"/>
                      </a:lnTo>
                      <a:lnTo>
                        <a:pt x="25" y="38"/>
                      </a:lnTo>
                      <a:lnTo>
                        <a:pt x="27" y="42"/>
                      </a:lnTo>
                      <a:lnTo>
                        <a:pt x="28" y="45"/>
                      </a:lnTo>
                      <a:lnTo>
                        <a:pt x="29" y="47"/>
                      </a:lnTo>
                      <a:lnTo>
                        <a:pt x="30" y="50"/>
                      </a:lnTo>
                      <a:lnTo>
                        <a:pt x="30" y="53"/>
                      </a:lnTo>
                      <a:lnTo>
                        <a:pt x="31" y="56"/>
                      </a:lnTo>
                      <a:lnTo>
                        <a:pt x="33" y="58"/>
                      </a:lnTo>
                      <a:lnTo>
                        <a:pt x="36" y="56"/>
                      </a:lnTo>
                      <a:lnTo>
                        <a:pt x="37" y="54"/>
                      </a:lnTo>
                      <a:lnTo>
                        <a:pt x="37" y="51"/>
                      </a:lnTo>
                      <a:close/>
                    </a:path>
                  </a:pathLst>
                </a:custGeom>
                <a:solidFill>
                  <a:srgbClr val="FF8F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46" name="Freeform 1662"/>
                <p:cNvSpPr>
                  <a:spLocks/>
                </p:cNvSpPr>
                <p:nvPr/>
              </p:nvSpPr>
              <p:spPr bwMode="auto">
                <a:xfrm>
                  <a:off x="1213" y="1882"/>
                  <a:ext cx="145" cy="189"/>
                </a:xfrm>
                <a:custGeom>
                  <a:avLst/>
                  <a:gdLst>
                    <a:gd name="T0" fmla="*/ 1003 w 1012"/>
                    <a:gd name="T1" fmla="*/ 94 h 1324"/>
                    <a:gd name="T2" fmla="*/ 982 w 1012"/>
                    <a:gd name="T3" fmla="*/ 12 h 1324"/>
                    <a:gd name="T4" fmla="*/ 926 w 1012"/>
                    <a:gd name="T5" fmla="*/ 42 h 1324"/>
                    <a:gd name="T6" fmla="*/ 879 w 1012"/>
                    <a:gd name="T7" fmla="*/ 135 h 1324"/>
                    <a:gd name="T8" fmla="*/ 849 w 1012"/>
                    <a:gd name="T9" fmla="*/ 127 h 1324"/>
                    <a:gd name="T10" fmla="*/ 820 w 1012"/>
                    <a:gd name="T11" fmla="*/ 91 h 1324"/>
                    <a:gd name="T12" fmla="*/ 779 w 1012"/>
                    <a:gd name="T13" fmla="*/ 125 h 1324"/>
                    <a:gd name="T14" fmla="*/ 751 w 1012"/>
                    <a:gd name="T15" fmla="*/ 210 h 1324"/>
                    <a:gd name="T16" fmla="*/ 724 w 1012"/>
                    <a:gd name="T17" fmla="*/ 307 h 1324"/>
                    <a:gd name="T18" fmla="*/ 694 w 1012"/>
                    <a:gd name="T19" fmla="*/ 385 h 1324"/>
                    <a:gd name="T20" fmla="*/ 640 w 1012"/>
                    <a:gd name="T21" fmla="*/ 458 h 1324"/>
                    <a:gd name="T22" fmla="*/ 579 w 1012"/>
                    <a:gd name="T23" fmla="*/ 541 h 1324"/>
                    <a:gd name="T24" fmla="*/ 516 w 1012"/>
                    <a:gd name="T25" fmla="*/ 622 h 1324"/>
                    <a:gd name="T26" fmla="*/ 447 w 1012"/>
                    <a:gd name="T27" fmla="*/ 698 h 1324"/>
                    <a:gd name="T28" fmla="*/ 414 w 1012"/>
                    <a:gd name="T29" fmla="*/ 766 h 1324"/>
                    <a:gd name="T30" fmla="*/ 415 w 1012"/>
                    <a:gd name="T31" fmla="*/ 840 h 1324"/>
                    <a:gd name="T32" fmla="*/ 434 w 1012"/>
                    <a:gd name="T33" fmla="*/ 918 h 1324"/>
                    <a:gd name="T34" fmla="*/ 463 w 1012"/>
                    <a:gd name="T35" fmla="*/ 993 h 1324"/>
                    <a:gd name="T36" fmla="*/ 447 w 1012"/>
                    <a:gd name="T37" fmla="*/ 1043 h 1324"/>
                    <a:gd name="T38" fmla="*/ 394 w 1012"/>
                    <a:gd name="T39" fmla="*/ 1055 h 1324"/>
                    <a:gd name="T40" fmla="*/ 333 w 1012"/>
                    <a:gd name="T41" fmla="*/ 1025 h 1324"/>
                    <a:gd name="T42" fmla="*/ 275 w 1012"/>
                    <a:gd name="T43" fmla="*/ 986 h 1324"/>
                    <a:gd name="T44" fmla="*/ 217 w 1012"/>
                    <a:gd name="T45" fmla="*/ 947 h 1324"/>
                    <a:gd name="T46" fmla="*/ 159 w 1012"/>
                    <a:gd name="T47" fmla="*/ 908 h 1324"/>
                    <a:gd name="T48" fmla="*/ 87 w 1012"/>
                    <a:gd name="T49" fmla="*/ 871 h 1324"/>
                    <a:gd name="T50" fmla="*/ 31 w 1012"/>
                    <a:gd name="T51" fmla="*/ 909 h 1324"/>
                    <a:gd name="T52" fmla="*/ 78 w 1012"/>
                    <a:gd name="T53" fmla="*/ 983 h 1324"/>
                    <a:gd name="T54" fmla="*/ 138 w 1012"/>
                    <a:gd name="T55" fmla="*/ 1061 h 1324"/>
                    <a:gd name="T56" fmla="*/ 96 w 1012"/>
                    <a:gd name="T57" fmla="*/ 1075 h 1324"/>
                    <a:gd name="T58" fmla="*/ 19 w 1012"/>
                    <a:gd name="T59" fmla="*/ 1073 h 1324"/>
                    <a:gd name="T60" fmla="*/ 82 w 1012"/>
                    <a:gd name="T61" fmla="*/ 1128 h 1324"/>
                    <a:gd name="T62" fmla="*/ 191 w 1012"/>
                    <a:gd name="T63" fmla="*/ 1193 h 1324"/>
                    <a:gd name="T64" fmla="*/ 304 w 1012"/>
                    <a:gd name="T65" fmla="*/ 1254 h 1324"/>
                    <a:gd name="T66" fmla="*/ 418 w 1012"/>
                    <a:gd name="T67" fmla="*/ 1310 h 1324"/>
                    <a:gd name="T68" fmla="*/ 522 w 1012"/>
                    <a:gd name="T69" fmla="*/ 1253 h 1324"/>
                    <a:gd name="T70" fmla="*/ 620 w 1012"/>
                    <a:gd name="T71" fmla="*/ 1160 h 1324"/>
                    <a:gd name="T72" fmla="*/ 716 w 1012"/>
                    <a:gd name="T73" fmla="*/ 1067 h 1324"/>
                    <a:gd name="T74" fmla="*/ 815 w 1012"/>
                    <a:gd name="T75" fmla="*/ 974 h 1324"/>
                    <a:gd name="T76" fmla="*/ 856 w 1012"/>
                    <a:gd name="T77" fmla="*/ 908 h 1324"/>
                    <a:gd name="T78" fmla="*/ 878 w 1012"/>
                    <a:gd name="T79" fmla="*/ 852 h 1324"/>
                    <a:gd name="T80" fmla="*/ 895 w 1012"/>
                    <a:gd name="T81" fmla="*/ 775 h 1324"/>
                    <a:gd name="T82" fmla="*/ 912 w 1012"/>
                    <a:gd name="T83" fmla="*/ 691 h 1324"/>
                    <a:gd name="T84" fmla="*/ 927 w 1012"/>
                    <a:gd name="T85" fmla="*/ 606 h 1324"/>
                    <a:gd name="T86" fmla="*/ 944 w 1012"/>
                    <a:gd name="T87" fmla="*/ 522 h 1324"/>
                    <a:gd name="T88" fmla="*/ 960 w 1012"/>
                    <a:gd name="T89" fmla="*/ 438 h 1324"/>
                    <a:gd name="T90" fmla="*/ 976 w 1012"/>
                    <a:gd name="T91" fmla="*/ 353 h 1324"/>
                    <a:gd name="T92" fmla="*/ 993 w 1012"/>
                    <a:gd name="T93" fmla="*/ 269 h 1324"/>
                    <a:gd name="T94" fmla="*/ 1008 w 1012"/>
                    <a:gd name="T95" fmla="*/ 185 h 1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12" h="1324">
                      <a:moveTo>
                        <a:pt x="1012" y="164"/>
                      </a:moveTo>
                      <a:lnTo>
                        <a:pt x="1008" y="142"/>
                      </a:lnTo>
                      <a:lnTo>
                        <a:pt x="1005" y="119"/>
                      </a:lnTo>
                      <a:lnTo>
                        <a:pt x="1003" y="94"/>
                      </a:lnTo>
                      <a:lnTo>
                        <a:pt x="1001" y="71"/>
                      </a:lnTo>
                      <a:lnTo>
                        <a:pt x="997" y="49"/>
                      </a:lnTo>
                      <a:lnTo>
                        <a:pt x="990" y="28"/>
                      </a:lnTo>
                      <a:lnTo>
                        <a:pt x="982" y="12"/>
                      </a:lnTo>
                      <a:lnTo>
                        <a:pt x="969" y="0"/>
                      </a:lnTo>
                      <a:lnTo>
                        <a:pt x="953" y="8"/>
                      </a:lnTo>
                      <a:lnTo>
                        <a:pt x="940" y="23"/>
                      </a:lnTo>
                      <a:lnTo>
                        <a:pt x="926" y="42"/>
                      </a:lnTo>
                      <a:lnTo>
                        <a:pt x="915" y="63"/>
                      </a:lnTo>
                      <a:lnTo>
                        <a:pt x="902" y="87"/>
                      </a:lnTo>
                      <a:lnTo>
                        <a:pt x="891" y="111"/>
                      </a:lnTo>
                      <a:lnTo>
                        <a:pt x="879" y="135"/>
                      </a:lnTo>
                      <a:lnTo>
                        <a:pt x="866" y="156"/>
                      </a:lnTo>
                      <a:lnTo>
                        <a:pt x="860" y="146"/>
                      </a:lnTo>
                      <a:lnTo>
                        <a:pt x="854" y="137"/>
                      </a:lnTo>
                      <a:lnTo>
                        <a:pt x="849" y="127"/>
                      </a:lnTo>
                      <a:lnTo>
                        <a:pt x="844" y="117"/>
                      </a:lnTo>
                      <a:lnTo>
                        <a:pt x="837" y="108"/>
                      </a:lnTo>
                      <a:lnTo>
                        <a:pt x="829" y="99"/>
                      </a:lnTo>
                      <a:lnTo>
                        <a:pt x="820" y="91"/>
                      </a:lnTo>
                      <a:lnTo>
                        <a:pt x="806" y="86"/>
                      </a:lnTo>
                      <a:lnTo>
                        <a:pt x="797" y="96"/>
                      </a:lnTo>
                      <a:lnTo>
                        <a:pt x="788" y="108"/>
                      </a:lnTo>
                      <a:lnTo>
                        <a:pt x="779" y="125"/>
                      </a:lnTo>
                      <a:lnTo>
                        <a:pt x="772" y="143"/>
                      </a:lnTo>
                      <a:lnTo>
                        <a:pt x="765" y="164"/>
                      </a:lnTo>
                      <a:lnTo>
                        <a:pt x="758" y="187"/>
                      </a:lnTo>
                      <a:lnTo>
                        <a:pt x="751" y="210"/>
                      </a:lnTo>
                      <a:lnTo>
                        <a:pt x="745" y="235"/>
                      </a:lnTo>
                      <a:lnTo>
                        <a:pt x="738" y="259"/>
                      </a:lnTo>
                      <a:lnTo>
                        <a:pt x="732" y="283"/>
                      </a:lnTo>
                      <a:lnTo>
                        <a:pt x="724" y="307"/>
                      </a:lnTo>
                      <a:lnTo>
                        <a:pt x="718" y="329"/>
                      </a:lnTo>
                      <a:lnTo>
                        <a:pt x="711" y="350"/>
                      </a:lnTo>
                      <a:lnTo>
                        <a:pt x="703" y="368"/>
                      </a:lnTo>
                      <a:lnTo>
                        <a:pt x="694" y="385"/>
                      </a:lnTo>
                      <a:lnTo>
                        <a:pt x="686" y="397"/>
                      </a:lnTo>
                      <a:lnTo>
                        <a:pt x="671" y="417"/>
                      </a:lnTo>
                      <a:lnTo>
                        <a:pt x="655" y="438"/>
                      </a:lnTo>
                      <a:lnTo>
                        <a:pt x="640" y="458"/>
                      </a:lnTo>
                      <a:lnTo>
                        <a:pt x="624" y="478"/>
                      </a:lnTo>
                      <a:lnTo>
                        <a:pt x="609" y="499"/>
                      </a:lnTo>
                      <a:lnTo>
                        <a:pt x="594" y="520"/>
                      </a:lnTo>
                      <a:lnTo>
                        <a:pt x="579" y="541"/>
                      </a:lnTo>
                      <a:lnTo>
                        <a:pt x="564" y="560"/>
                      </a:lnTo>
                      <a:lnTo>
                        <a:pt x="549" y="581"/>
                      </a:lnTo>
                      <a:lnTo>
                        <a:pt x="532" y="602"/>
                      </a:lnTo>
                      <a:lnTo>
                        <a:pt x="516" y="622"/>
                      </a:lnTo>
                      <a:lnTo>
                        <a:pt x="500" y="641"/>
                      </a:lnTo>
                      <a:lnTo>
                        <a:pt x="483" y="661"/>
                      </a:lnTo>
                      <a:lnTo>
                        <a:pt x="466" y="680"/>
                      </a:lnTo>
                      <a:lnTo>
                        <a:pt x="447" y="698"/>
                      </a:lnTo>
                      <a:lnTo>
                        <a:pt x="428" y="717"/>
                      </a:lnTo>
                      <a:lnTo>
                        <a:pt x="422" y="733"/>
                      </a:lnTo>
                      <a:lnTo>
                        <a:pt x="417" y="748"/>
                      </a:lnTo>
                      <a:lnTo>
                        <a:pt x="414" y="766"/>
                      </a:lnTo>
                      <a:lnTo>
                        <a:pt x="412" y="783"/>
                      </a:lnTo>
                      <a:lnTo>
                        <a:pt x="412" y="802"/>
                      </a:lnTo>
                      <a:lnTo>
                        <a:pt x="412" y="821"/>
                      </a:lnTo>
                      <a:lnTo>
                        <a:pt x="415" y="840"/>
                      </a:lnTo>
                      <a:lnTo>
                        <a:pt x="418" y="859"/>
                      </a:lnTo>
                      <a:lnTo>
                        <a:pt x="422" y="879"/>
                      </a:lnTo>
                      <a:lnTo>
                        <a:pt x="427" y="899"/>
                      </a:lnTo>
                      <a:lnTo>
                        <a:pt x="434" y="918"/>
                      </a:lnTo>
                      <a:lnTo>
                        <a:pt x="440" y="938"/>
                      </a:lnTo>
                      <a:lnTo>
                        <a:pt x="447" y="957"/>
                      </a:lnTo>
                      <a:lnTo>
                        <a:pt x="454" y="975"/>
                      </a:lnTo>
                      <a:lnTo>
                        <a:pt x="463" y="993"/>
                      </a:lnTo>
                      <a:lnTo>
                        <a:pt x="471" y="1011"/>
                      </a:lnTo>
                      <a:lnTo>
                        <a:pt x="464" y="1024"/>
                      </a:lnTo>
                      <a:lnTo>
                        <a:pt x="456" y="1035"/>
                      </a:lnTo>
                      <a:lnTo>
                        <a:pt x="447" y="1043"/>
                      </a:lnTo>
                      <a:lnTo>
                        <a:pt x="437" y="1048"/>
                      </a:lnTo>
                      <a:lnTo>
                        <a:pt x="424" y="1052"/>
                      </a:lnTo>
                      <a:lnTo>
                        <a:pt x="410" y="1054"/>
                      </a:lnTo>
                      <a:lnTo>
                        <a:pt x="394" y="1055"/>
                      </a:lnTo>
                      <a:lnTo>
                        <a:pt x="377" y="1054"/>
                      </a:lnTo>
                      <a:lnTo>
                        <a:pt x="362" y="1045"/>
                      </a:lnTo>
                      <a:lnTo>
                        <a:pt x="348" y="1035"/>
                      </a:lnTo>
                      <a:lnTo>
                        <a:pt x="333" y="1025"/>
                      </a:lnTo>
                      <a:lnTo>
                        <a:pt x="319" y="1015"/>
                      </a:lnTo>
                      <a:lnTo>
                        <a:pt x="304" y="1006"/>
                      </a:lnTo>
                      <a:lnTo>
                        <a:pt x="290" y="996"/>
                      </a:lnTo>
                      <a:lnTo>
                        <a:pt x="275" y="986"/>
                      </a:lnTo>
                      <a:lnTo>
                        <a:pt x="261" y="977"/>
                      </a:lnTo>
                      <a:lnTo>
                        <a:pt x="246" y="967"/>
                      </a:lnTo>
                      <a:lnTo>
                        <a:pt x="232" y="957"/>
                      </a:lnTo>
                      <a:lnTo>
                        <a:pt x="217" y="947"/>
                      </a:lnTo>
                      <a:lnTo>
                        <a:pt x="203" y="937"/>
                      </a:lnTo>
                      <a:lnTo>
                        <a:pt x="188" y="928"/>
                      </a:lnTo>
                      <a:lnTo>
                        <a:pt x="174" y="918"/>
                      </a:lnTo>
                      <a:lnTo>
                        <a:pt x="159" y="908"/>
                      </a:lnTo>
                      <a:lnTo>
                        <a:pt x="145" y="899"/>
                      </a:lnTo>
                      <a:lnTo>
                        <a:pt x="127" y="881"/>
                      </a:lnTo>
                      <a:lnTo>
                        <a:pt x="108" y="873"/>
                      </a:lnTo>
                      <a:lnTo>
                        <a:pt x="87" y="871"/>
                      </a:lnTo>
                      <a:lnTo>
                        <a:pt x="67" y="874"/>
                      </a:lnTo>
                      <a:lnTo>
                        <a:pt x="51" y="883"/>
                      </a:lnTo>
                      <a:lnTo>
                        <a:pt x="38" y="895"/>
                      </a:lnTo>
                      <a:lnTo>
                        <a:pt x="31" y="909"/>
                      </a:lnTo>
                      <a:lnTo>
                        <a:pt x="33" y="925"/>
                      </a:lnTo>
                      <a:lnTo>
                        <a:pt x="48" y="944"/>
                      </a:lnTo>
                      <a:lnTo>
                        <a:pt x="63" y="963"/>
                      </a:lnTo>
                      <a:lnTo>
                        <a:pt x="78" y="983"/>
                      </a:lnTo>
                      <a:lnTo>
                        <a:pt x="93" y="1002"/>
                      </a:lnTo>
                      <a:lnTo>
                        <a:pt x="108" y="1022"/>
                      </a:lnTo>
                      <a:lnTo>
                        <a:pt x="123" y="1041"/>
                      </a:lnTo>
                      <a:lnTo>
                        <a:pt x="138" y="1061"/>
                      </a:lnTo>
                      <a:lnTo>
                        <a:pt x="153" y="1080"/>
                      </a:lnTo>
                      <a:lnTo>
                        <a:pt x="135" y="1078"/>
                      </a:lnTo>
                      <a:lnTo>
                        <a:pt x="115" y="1076"/>
                      </a:lnTo>
                      <a:lnTo>
                        <a:pt x="96" y="1075"/>
                      </a:lnTo>
                      <a:lnTo>
                        <a:pt x="77" y="1075"/>
                      </a:lnTo>
                      <a:lnTo>
                        <a:pt x="57" y="1075"/>
                      </a:lnTo>
                      <a:lnTo>
                        <a:pt x="38" y="1074"/>
                      </a:lnTo>
                      <a:lnTo>
                        <a:pt x="19" y="1073"/>
                      </a:lnTo>
                      <a:lnTo>
                        <a:pt x="0" y="1072"/>
                      </a:lnTo>
                      <a:lnTo>
                        <a:pt x="27" y="1092"/>
                      </a:lnTo>
                      <a:lnTo>
                        <a:pt x="54" y="1109"/>
                      </a:lnTo>
                      <a:lnTo>
                        <a:pt x="82" y="1128"/>
                      </a:lnTo>
                      <a:lnTo>
                        <a:pt x="109" y="1145"/>
                      </a:lnTo>
                      <a:lnTo>
                        <a:pt x="137" y="1161"/>
                      </a:lnTo>
                      <a:lnTo>
                        <a:pt x="165" y="1178"/>
                      </a:lnTo>
                      <a:lnTo>
                        <a:pt x="191" y="1193"/>
                      </a:lnTo>
                      <a:lnTo>
                        <a:pt x="220" y="1209"/>
                      </a:lnTo>
                      <a:lnTo>
                        <a:pt x="248" y="1223"/>
                      </a:lnTo>
                      <a:lnTo>
                        <a:pt x="276" y="1239"/>
                      </a:lnTo>
                      <a:lnTo>
                        <a:pt x="304" y="1254"/>
                      </a:lnTo>
                      <a:lnTo>
                        <a:pt x="332" y="1267"/>
                      </a:lnTo>
                      <a:lnTo>
                        <a:pt x="361" y="1282"/>
                      </a:lnTo>
                      <a:lnTo>
                        <a:pt x="389" y="1296"/>
                      </a:lnTo>
                      <a:lnTo>
                        <a:pt x="418" y="1310"/>
                      </a:lnTo>
                      <a:lnTo>
                        <a:pt x="446" y="1324"/>
                      </a:lnTo>
                      <a:lnTo>
                        <a:pt x="472" y="1300"/>
                      </a:lnTo>
                      <a:lnTo>
                        <a:pt x="497" y="1276"/>
                      </a:lnTo>
                      <a:lnTo>
                        <a:pt x="522" y="1253"/>
                      </a:lnTo>
                      <a:lnTo>
                        <a:pt x="546" y="1230"/>
                      </a:lnTo>
                      <a:lnTo>
                        <a:pt x="571" y="1206"/>
                      </a:lnTo>
                      <a:lnTo>
                        <a:pt x="595" y="1183"/>
                      </a:lnTo>
                      <a:lnTo>
                        <a:pt x="620" y="1160"/>
                      </a:lnTo>
                      <a:lnTo>
                        <a:pt x="644" y="1136"/>
                      </a:lnTo>
                      <a:lnTo>
                        <a:pt x="668" y="1113"/>
                      </a:lnTo>
                      <a:lnTo>
                        <a:pt x="692" y="1091"/>
                      </a:lnTo>
                      <a:lnTo>
                        <a:pt x="716" y="1067"/>
                      </a:lnTo>
                      <a:lnTo>
                        <a:pt x="740" y="1044"/>
                      </a:lnTo>
                      <a:lnTo>
                        <a:pt x="765" y="1021"/>
                      </a:lnTo>
                      <a:lnTo>
                        <a:pt x="790" y="997"/>
                      </a:lnTo>
                      <a:lnTo>
                        <a:pt x="815" y="974"/>
                      </a:lnTo>
                      <a:lnTo>
                        <a:pt x="840" y="951"/>
                      </a:lnTo>
                      <a:lnTo>
                        <a:pt x="846" y="936"/>
                      </a:lnTo>
                      <a:lnTo>
                        <a:pt x="851" y="922"/>
                      </a:lnTo>
                      <a:lnTo>
                        <a:pt x="856" y="908"/>
                      </a:lnTo>
                      <a:lnTo>
                        <a:pt x="862" y="893"/>
                      </a:lnTo>
                      <a:lnTo>
                        <a:pt x="867" y="880"/>
                      </a:lnTo>
                      <a:lnTo>
                        <a:pt x="872" y="865"/>
                      </a:lnTo>
                      <a:lnTo>
                        <a:pt x="878" y="852"/>
                      </a:lnTo>
                      <a:lnTo>
                        <a:pt x="883" y="838"/>
                      </a:lnTo>
                      <a:lnTo>
                        <a:pt x="887" y="818"/>
                      </a:lnTo>
                      <a:lnTo>
                        <a:pt x="891" y="796"/>
                      </a:lnTo>
                      <a:lnTo>
                        <a:pt x="895" y="775"/>
                      </a:lnTo>
                      <a:lnTo>
                        <a:pt x="899" y="754"/>
                      </a:lnTo>
                      <a:lnTo>
                        <a:pt x="904" y="733"/>
                      </a:lnTo>
                      <a:lnTo>
                        <a:pt x="908" y="712"/>
                      </a:lnTo>
                      <a:lnTo>
                        <a:pt x="912" y="691"/>
                      </a:lnTo>
                      <a:lnTo>
                        <a:pt x="915" y="669"/>
                      </a:lnTo>
                      <a:lnTo>
                        <a:pt x="919" y="649"/>
                      </a:lnTo>
                      <a:lnTo>
                        <a:pt x="923" y="628"/>
                      </a:lnTo>
                      <a:lnTo>
                        <a:pt x="927" y="606"/>
                      </a:lnTo>
                      <a:lnTo>
                        <a:pt x="931" y="585"/>
                      </a:lnTo>
                      <a:lnTo>
                        <a:pt x="936" y="565"/>
                      </a:lnTo>
                      <a:lnTo>
                        <a:pt x="940" y="543"/>
                      </a:lnTo>
                      <a:lnTo>
                        <a:pt x="944" y="522"/>
                      </a:lnTo>
                      <a:lnTo>
                        <a:pt x="948" y="501"/>
                      </a:lnTo>
                      <a:lnTo>
                        <a:pt x="952" y="479"/>
                      </a:lnTo>
                      <a:lnTo>
                        <a:pt x="956" y="459"/>
                      </a:lnTo>
                      <a:lnTo>
                        <a:pt x="960" y="438"/>
                      </a:lnTo>
                      <a:lnTo>
                        <a:pt x="965" y="416"/>
                      </a:lnTo>
                      <a:lnTo>
                        <a:pt x="968" y="395"/>
                      </a:lnTo>
                      <a:lnTo>
                        <a:pt x="972" y="375"/>
                      </a:lnTo>
                      <a:lnTo>
                        <a:pt x="976" y="353"/>
                      </a:lnTo>
                      <a:lnTo>
                        <a:pt x="980" y="332"/>
                      </a:lnTo>
                      <a:lnTo>
                        <a:pt x="984" y="311"/>
                      </a:lnTo>
                      <a:lnTo>
                        <a:pt x="988" y="291"/>
                      </a:lnTo>
                      <a:lnTo>
                        <a:pt x="993" y="269"/>
                      </a:lnTo>
                      <a:lnTo>
                        <a:pt x="997" y="248"/>
                      </a:lnTo>
                      <a:lnTo>
                        <a:pt x="1000" y="227"/>
                      </a:lnTo>
                      <a:lnTo>
                        <a:pt x="1004" y="207"/>
                      </a:lnTo>
                      <a:lnTo>
                        <a:pt x="1008" y="185"/>
                      </a:lnTo>
                      <a:lnTo>
                        <a:pt x="1012" y="164"/>
                      </a:lnTo>
                      <a:close/>
                    </a:path>
                  </a:pathLst>
                </a:custGeom>
                <a:solidFill>
                  <a:srgbClr val="02BA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47" name="Freeform 1663"/>
                <p:cNvSpPr>
                  <a:spLocks/>
                </p:cNvSpPr>
                <p:nvPr/>
              </p:nvSpPr>
              <p:spPr bwMode="auto">
                <a:xfrm>
                  <a:off x="1281" y="2019"/>
                  <a:ext cx="81" cy="74"/>
                </a:xfrm>
                <a:custGeom>
                  <a:avLst/>
                  <a:gdLst>
                    <a:gd name="T0" fmla="*/ 366 w 563"/>
                    <a:gd name="T1" fmla="*/ 24 h 516"/>
                    <a:gd name="T2" fmla="*/ 318 w 563"/>
                    <a:gd name="T3" fmla="*/ 69 h 516"/>
                    <a:gd name="T4" fmla="*/ 269 w 563"/>
                    <a:gd name="T5" fmla="*/ 115 h 516"/>
                    <a:gd name="T6" fmla="*/ 220 w 563"/>
                    <a:gd name="T7" fmla="*/ 161 h 516"/>
                    <a:gd name="T8" fmla="*/ 172 w 563"/>
                    <a:gd name="T9" fmla="*/ 205 h 516"/>
                    <a:gd name="T10" fmla="*/ 123 w 563"/>
                    <a:gd name="T11" fmla="*/ 250 h 516"/>
                    <a:gd name="T12" fmla="*/ 75 w 563"/>
                    <a:gd name="T13" fmla="*/ 296 h 516"/>
                    <a:gd name="T14" fmla="*/ 25 w 563"/>
                    <a:gd name="T15" fmla="*/ 341 h 516"/>
                    <a:gd name="T16" fmla="*/ 18 w 563"/>
                    <a:gd name="T17" fmla="*/ 375 h 516"/>
                    <a:gd name="T18" fmla="*/ 53 w 563"/>
                    <a:gd name="T19" fmla="*/ 397 h 516"/>
                    <a:gd name="T20" fmla="*/ 88 w 563"/>
                    <a:gd name="T21" fmla="*/ 418 h 516"/>
                    <a:gd name="T22" fmla="*/ 122 w 563"/>
                    <a:gd name="T23" fmla="*/ 438 h 516"/>
                    <a:gd name="T24" fmla="*/ 156 w 563"/>
                    <a:gd name="T25" fmla="*/ 457 h 516"/>
                    <a:gd name="T26" fmla="*/ 191 w 563"/>
                    <a:gd name="T27" fmla="*/ 475 h 516"/>
                    <a:gd name="T28" fmla="*/ 229 w 563"/>
                    <a:gd name="T29" fmla="*/ 493 h 516"/>
                    <a:gd name="T30" fmla="*/ 267 w 563"/>
                    <a:gd name="T31" fmla="*/ 508 h 516"/>
                    <a:gd name="T32" fmla="*/ 305 w 563"/>
                    <a:gd name="T33" fmla="*/ 493 h 516"/>
                    <a:gd name="T34" fmla="*/ 343 w 563"/>
                    <a:gd name="T35" fmla="*/ 449 h 516"/>
                    <a:gd name="T36" fmla="*/ 379 w 563"/>
                    <a:gd name="T37" fmla="*/ 404 h 516"/>
                    <a:gd name="T38" fmla="*/ 414 w 563"/>
                    <a:gd name="T39" fmla="*/ 359 h 516"/>
                    <a:gd name="T40" fmla="*/ 449 w 563"/>
                    <a:gd name="T41" fmla="*/ 313 h 516"/>
                    <a:gd name="T42" fmla="*/ 483 w 563"/>
                    <a:gd name="T43" fmla="*/ 266 h 516"/>
                    <a:gd name="T44" fmla="*/ 516 w 563"/>
                    <a:gd name="T45" fmla="*/ 218 h 516"/>
                    <a:gd name="T46" fmla="*/ 548 w 563"/>
                    <a:gd name="T47" fmla="*/ 168 h 516"/>
                    <a:gd name="T48" fmla="*/ 552 w 563"/>
                    <a:gd name="T49" fmla="*/ 133 h 516"/>
                    <a:gd name="T50" fmla="*/ 530 w 563"/>
                    <a:gd name="T51" fmla="*/ 115 h 516"/>
                    <a:gd name="T52" fmla="*/ 508 w 563"/>
                    <a:gd name="T53" fmla="*/ 97 h 516"/>
                    <a:gd name="T54" fmla="*/ 487 w 563"/>
                    <a:gd name="T55" fmla="*/ 80 h 516"/>
                    <a:gd name="T56" fmla="*/ 467 w 563"/>
                    <a:gd name="T57" fmla="*/ 62 h 516"/>
                    <a:gd name="T58" fmla="*/ 445 w 563"/>
                    <a:gd name="T59" fmla="*/ 44 h 516"/>
                    <a:gd name="T60" fmla="*/ 424 w 563"/>
                    <a:gd name="T61" fmla="*/ 27 h 516"/>
                    <a:gd name="T62" fmla="*/ 403 w 563"/>
                    <a:gd name="T63" fmla="*/ 9 h 5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63" h="516">
                      <a:moveTo>
                        <a:pt x="391" y="0"/>
                      </a:moveTo>
                      <a:lnTo>
                        <a:pt x="366" y="24"/>
                      </a:lnTo>
                      <a:lnTo>
                        <a:pt x="342" y="46"/>
                      </a:lnTo>
                      <a:lnTo>
                        <a:pt x="318" y="69"/>
                      </a:lnTo>
                      <a:lnTo>
                        <a:pt x="293" y="92"/>
                      </a:lnTo>
                      <a:lnTo>
                        <a:pt x="269" y="115"/>
                      </a:lnTo>
                      <a:lnTo>
                        <a:pt x="244" y="138"/>
                      </a:lnTo>
                      <a:lnTo>
                        <a:pt x="220" y="161"/>
                      </a:lnTo>
                      <a:lnTo>
                        <a:pt x="196" y="182"/>
                      </a:lnTo>
                      <a:lnTo>
                        <a:pt x="172" y="205"/>
                      </a:lnTo>
                      <a:lnTo>
                        <a:pt x="148" y="228"/>
                      </a:lnTo>
                      <a:lnTo>
                        <a:pt x="123" y="250"/>
                      </a:lnTo>
                      <a:lnTo>
                        <a:pt x="98" y="273"/>
                      </a:lnTo>
                      <a:lnTo>
                        <a:pt x="75" y="296"/>
                      </a:lnTo>
                      <a:lnTo>
                        <a:pt x="50" y="318"/>
                      </a:lnTo>
                      <a:lnTo>
                        <a:pt x="25" y="341"/>
                      </a:lnTo>
                      <a:lnTo>
                        <a:pt x="0" y="365"/>
                      </a:lnTo>
                      <a:lnTo>
                        <a:pt x="18" y="375"/>
                      </a:lnTo>
                      <a:lnTo>
                        <a:pt x="35" y="387"/>
                      </a:lnTo>
                      <a:lnTo>
                        <a:pt x="53" y="397"/>
                      </a:lnTo>
                      <a:lnTo>
                        <a:pt x="70" y="408"/>
                      </a:lnTo>
                      <a:lnTo>
                        <a:pt x="88" y="418"/>
                      </a:lnTo>
                      <a:lnTo>
                        <a:pt x="105" y="428"/>
                      </a:lnTo>
                      <a:lnTo>
                        <a:pt x="122" y="438"/>
                      </a:lnTo>
                      <a:lnTo>
                        <a:pt x="139" y="448"/>
                      </a:lnTo>
                      <a:lnTo>
                        <a:pt x="156" y="457"/>
                      </a:lnTo>
                      <a:lnTo>
                        <a:pt x="174" y="467"/>
                      </a:lnTo>
                      <a:lnTo>
                        <a:pt x="191" y="475"/>
                      </a:lnTo>
                      <a:lnTo>
                        <a:pt x="210" y="484"/>
                      </a:lnTo>
                      <a:lnTo>
                        <a:pt x="229" y="493"/>
                      </a:lnTo>
                      <a:lnTo>
                        <a:pt x="247" y="500"/>
                      </a:lnTo>
                      <a:lnTo>
                        <a:pt x="267" y="508"/>
                      </a:lnTo>
                      <a:lnTo>
                        <a:pt x="287" y="516"/>
                      </a:lnTo>
                      <a:lnTo>
                        <a:pt x="305" y="493"/>
                      </a:lnTo>
                      <a:lnTo>
                        <a:pt x="324" y="471"/>
                      </a:lnTo>
                      <a:lnTo>
                        <a:pt x="343" y="449"/>
                      </a:lnTo>
                      <a:lnTo>
                        <a:pt x="360" y="426"/>
                      </a:lnTo>
                      <a:lnTo>
                        <a:pt x="379" y="404"/>
                      </a:lnTo>
                      <a:lnTo>
                        <a:pt x="396" y="382"/>
                      </a:lnTo>
                      <a:lnTo>
                        <a:pt x="414" y="359"/>
                      </a:lnTo>
                      <a:lnTo>
                        <a:pt x="432" y="336"/>
                      </a:lnTo>
                      <a:lnTo>
                        <a:pt x="449" y="313"/>
                      </a:lnTo>
                      <a:lnTo>
                        <a:pt x="467" y="289"/>
                      </a:lnTo>
                      <a:lnTo>
                        <a:pt x="483" y="266"/>
                      </a:lnTo>
                      <a:lnTo>
                        <a:pt x="500" y="243"/>
                      </a:lnTo>
                      <a:lnTo>
                        <a:pt x="516" y="218"/>
                      </a:lnTo>
                      <a:lnTo>
                        <a:pt x="532" y="193"/>
                      </a:lnTo>
                      <a:lnTo>
                        <a:pt x="548" y="168"/>
                      </a:lnTo>
                      <a:lnTo>
                        <a:pt x="563" y="142"/>
                      </a:lnTo>
                      <a:lnTo>
                        <a:pt x="552" y="133"/>
                      </a:lnTo>
                      <a:lnTo>
                        <a:pt x="540" y="123"/>
                      </a:lnTo>
                      <a:lnTo>
                        <a:pt x="530" y="115"/>
                      </a:lnTo>
                      <a:lnTo>
                        <a:pt x="519" y="106"/>
                      </a:lnTo>
                      <a:lnTo>
                        <a:pt x="508" y="97"/>
                      </a:lnTo>
                      <a:lnTo>
                        <a:pt x="498" y="88"/>
                      </a:lnTo>
                      <a:lnTo>
                        <a:pt x="487" y="80"/>
                      </a:lnTo>
                      <a:lnTo>
                        <a:pt x="477" y="70"/>
                      </a:lnTo>
                      <a:lnTo>
                        <a:pt x="467" y="62"/>
                      </a:lnTo>
                      <a:lnTo>
                        <a:pt x="455" y="54"/>
                      </a:lnTo>
                      <a:lnTo>
                        <a:pt x="445" y="44"/>
                      </a:lnTo>
                      <a:lnTo>
                        <a:pt x="435" y="36"/>
                      </a:lnTo>
                      <a:lnTo>
                        <a:pt x="424" y="27"/>
                      </a:lnTo>
                      <a:lnTo>
                        <a:pt x="413" y="18"/>
                      </a:lnTo>
                      <a:lnTo>
                        <a:pt x="403" y="9"/>
                      </a:lnTo>
                      <a:lnTo>
                        <a:pt x="391" y="0"/>
                      </a:lnTo>
                      <a:close/>
                    </a:path>
                  </a:pathLst>
                </a:custGeom>
                <a:solidFill>
                  <a:srgbClr val="02BA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48" name="Freeform 1664"/>
                <p:cNvSpPr>
                  <a:spLocks/>
                </p:cNvSpPr>
                <p:nvPr/>
              </p:nvSpPr>
              <p:spPr bwMode="auto">
                <a:xfrm>
                  <a:off x="1328" y="1887"/>
                  <a:ext cx="84" cy="172"/>
                </a:xfrm>
                <a:custGeom>
                  <a:avLst/>
                  <a:gdLst>
                    <a:gd name="T0" fmla="*/ 334 w 591"/>
                    <a:gd name="T1" fmla="*/ 3 h 1202"/>
                    <a:gd name="T2" fmla="*/ 272 w 591"/>
                    <a:gd name="T3" fmla="*/ 34 h 1202"/>
                    <a:gd name="T4" fmla="*/ 220 w 591"/>
                    <a:gd name="T5" fmla="*/ 85 h 1202"/>
                    <a:gd name="T6" fmla="*/ 178 w 591"/>
                    <a:gd name="T7" fmla="*/ 153 h 1202"/>
                    <a:gd name="T8" fmla="*/ 146 w 591"/>
                    <a:gd name="T9" fmla="*/ 229 h 1202"/>
                    <a:gd name="T10" fmla="*/ 118 w 591"/>
                    <a:gd name="T11" fmla="*/ 287 h 1202"/>
                    <a:gd name="T12" fmla="*/ 79 w 591"/>
                    <a:gd name="T13" fmla="*/ 313 h 1202"/>
                    <a:gd name="T14" fmla="*/ 39 w 591"/>
                    <a:gd name="T15" fmla="*/ 340 h 1202"/>
                    <a:gd name="T16" fmla="*/ 17 w 591"/>
                    <a:gd name="T17" fmla="*/ 415 h 1202"/>
                    <a:gd name="T18" fmla="*/ 6 w 591"/>
                    <a:gd name="T19" fmla="*/ 516 h 1202"/>
                    <a:gd name="T20" fmla="*/ 1 w 591"/>
                    <a:gd name="T21" fmla="*/ 616 h 1202"/>
                    <a:gd name="T22" fmla="*/ 1 w 591"/>
                    <a:gd name="T23" fmla="*/ 716 h 1202"/>
                    <a:gd name="T24" fmla="*/ 5 w 591"/>
                    <a:gd name="T25" fmla="*/ 819 h 1202"/>
                    <a:gd name="T26" fmla="*/ 25 w 591"/>
                    <a:gd name="T27" fmla="*/ 910 h 1202"/>
                    <a:gd name="T28" fmla="*/ 66 w 591"/>
                    <a:gd name="T29" fmla="*/ 971 h 1202"/>
                    <a:gd name="T30" fmla="*/ 112 w 591"/>
                    <a:gd name="T31" fmla="*/ 1032 h 1202"/>
                    <a:gd name="T32" fmla="*/ 164 w 591"/>
                    <a:gd name="T33" fmla="*/ 1091 h 1202"/>
                    <a:gd name="T34" fmla="*/ 222 w 591"/>
                    <a:gd name="T35" fmla="*/ 1148 h 1202"/>
                    <a:gd name="T36" fmla="*/ 288 w 591"/>
                    <a:gd name="T37" fmla="*/ 1202 h 1202"/>
                    <a:gd name="T38" fmla="*/ 323 w 591"/>
                    <a:gd name="T39" fmla="*/ 1160 h 1202"/>
                    <a:gd name="T40" fmla="*/ 359 w 591"/>
                    <a:gd name="T41" fmla="*/ 1118 h 1202"/>
                    <a:gd name="T42" fmla="*/ 393 w 591"/>
                    <a:gd name="T43" fmla="*/ 1073 h 1202"/>
                    <a:gd name="T44" fmla="*/ 424 w 591"/>
                    <a:gd name="T45" fmla="*/ 1026 h 1202"/>
                    <a:gd name="T46" fmla="*/ 449 w 591"/>
                    <a:gd name="T47" fmla="*/ 974 h 1202"/>
                    <a:gd name="T48" fmla="*/ 456 w 591"/>
                    <a:gd name="T49" fmla="*/ 926 h 1202"/>
                    <a:gd name="T50" fmla="*/ 456 w 591"/>
                    <a:gd name="T51" fmla="*/ 881 h 1202"/>
                    <a:gd name="T52" fmla="*/ 456 w 591"/>
                    <a:gd name="T53" fmla="*/ 837 h 1202"/>
                    <a:gd name="T54" fmla="*/ 457 w 591"/>
                    <a:gd name="T55" fmla="*/ 792 h 1202"/>
                    <a:gd name="T56" fmla="*/ 457 w 591"/>
                    <a:gd name="T57" fmla="*/ 747 h 1202"/>
                    <a:gd name="T58" fmla="*/ 453 w 591"/>
                    <a:gd name="T59" fmla="*/ 712 h 1202"/>
                    <a:gd name="T60" fmla="*/ 445 w 591"/>
                    <a:gd name="T61" fmla="*/ 696 h 1202"/>
                    <a:gd name="T62" fmla="*/ 437 w 591"/>
                    <a:gd name="T63" fmla="*/ 679 h 1202"/>
                    <a:gd name="T64" fmla="*/ 461 w 591"/>
                    <a:gd name="T65" fmla="*/ 645 h 1202"/>
                    <a:gd name="T66" fmla="*/ 497 w 591"/>
                    <a:gd name="T67" fmla="*/ 599 h 1202"/>
                    <a:gd name="T68" fmla="*/ 533 w 591"/>
                    <a:gd name="T69" fmla="*/ 553 h 1202"/>
                    <a:gd name="T70" fmla="*/ 553 w 591"/>
                    <a:gd name="T71" fmla="*/ 514 h 1202"/>
                    <a:gd name="T72" fmla="*/ 566 w 591"/>
                    <a:gd name="T73" fmla="*/ 468 h 1202"/>
                    <a:gd name="T74" fmla="*/ 574 w 591"/>
                    <a:gd name="T75" fmla="*/ 418 h 1202"/>
                    <a:gd name="T76" fmla="*/ 582 w 591"/>
                    <a:gd name="T77" fmla="*/ 366 h 1202"/>
                    <a:gd name="T78" fmla="*/ 588 w 591"/>
                    <a:gd name="T79" fmla="*/ 315 h 1202"/>
                    <a:gd name="T80" fmla="*/ 590 w 591"/>
                    <a:gd name="T81" fmla="*/ 268 h 1202"/>
                    <a:gd name="T82" fmla="*/ 588 w 591"/>
                    <a:gd name="T83" fmla="*/ 222 h 1202"/>
                    <a:gd name="T84" fmla="*/ 586 w 591"/>
                    <a:gd name="T85" fmla="*/ 177 h 1202"/>
                    <a:gd name="T86" fmla="*/ 582 w 591"/>
                    <a:gd name="T87" fmla="*/ 131 h 1202"/>
                    <a:gd name="T88" fmla="*/ 574 w 591"/>
                    <a:gd name="T89" fmla="*/ 84 h 1202"/>
                    <a:gd name="T90" fmla="*/ 563 w 591"/>
                    <a:gd name="T91" fmla="*/ 45 h 1202"/>
                    <a:gd name="T92" fmla="*/ 541 w 591"/>
                    <a:gd name="T93" fmla="*/ 23 h 1202"/>
                    <a:gd name="T94" fmla="*/ 509 w 591"/>
                    <a:gd name="T95" fmla="*/ 10 h 1202"/>
                    <a:gd name="T96" fmla="*/ 470 w 591"/>
                    <a:gd name="T97" fmla="*/ 3 h 1202"/>
                    <a:gd name="T98" fmla="*/ 426 w 591"/>
                    <a:gd name="T99" fmla="*/ 0 h 1202"/>
                    <a:gd name="T100" fmla="*/ 380 w 591"/>
                    <a:gd name="T101" fmla="*/ 0 h 1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91" h="1202">
                      <a:moveTo>
                        <a:pt x="380" y="0"/>
                      </a:moveTo>
                      <a:lnTo>
                        <a:pt x="356" y="0"/>
                      </a:lnTo>
                      <a:lnTo>
                        <a:pt x="334" y="3"/>
                      </a:lnTo>
                      <a:lnTo>
                        <a:pt x="313" y="11"/>
                      </a:lnTo>
                      <a:lnTo>
                        <a:pt x="292" y="20"/>
                      </a:lnTo>
                      <a:lnTo>
                        <a:pt x="272" y="34"/>
                      </a:lnTo>
                      <a:lnTo>
                        <a:pt x="254" y="48"/>
                      </a:lnTo>
                      <a:lnTo>
                        <a:pt x="237" y="66"/>
                      </a:lnTo>
                      <a:lnTo>
                        <a:pt x="220" y="85"/>
                      </a:lnTo>
                      <a:lnTo>
                        <a:pt x="205" y="107"/>
                      </a:lnTo>
                      <a:lnTo>
                        <a:pt x="190" y="129"/>
                      </a:lnTo>
                      <a:lnTo>
                        <a:pt x="178" y="153"/>
                      </a:lnTo>
                      <a:lnTo>
                        <a:pt x="166" y="178"/>
                      </a:lnTo>
                      <a:lnTo>
                        <a:pt x="155" y="203"/>
                      </a:lnTo>
                      <a:lnTo>
                        <a:pt x="146" y="229"/>
                      </a:lnTo>
                      <a:lnTo>
                        <a:pt x="138" y="254"/>
                      </a:lnTo>
                      <a:lnTo>
                        <a:pt x="130" y="278"/>
                      </a:lnTo>
                      <a:lnTo>
                        <a:pt x="118" y="287"/>
                      </a:lnTo>
                      <a:lnTo>
                        <a:pt x="105" y="296"/>
                      </a:lnTo>
                      <a:lnTo>
                        <a:pt x="92" y="304"/>
                      </a:lnTo>
                      <a:lnTo>
                        <a:pt x="79" y="313"/>
                      </a:lnTo>
                      <a:lnTo>
                        <a:pt x="65" y="322"/>
                      </a:lnTo>
                      <a:lnTo>
                        <a:pt x="52" y="330"/>
                      </a:lnTo>
                      <a:lnTo>
                        <a:pt x="39" y="340"/>
                      </a:lnTo>
                      <a:lnTo>
                        <a:pt x="26" y="348"/>
                      </a:lnTo>
                      <a:lnTo>
                        <a:pt x="21" y="382"/>
                      </a:lnTo>
                      <a:lnTo>
                        <a:pt x="17" y="415"/>
                      </a:lnTo>
                      <a:lnTo>
                        <a:pt x="12" y="449"/>
                      </a:lnTo>
                      <a:lnTo>
                        <a:pt x="9" y="483"/>
                      </a:lnTo>
                      <a:lnTo>
                        <a:pt x="6" y="516"/>
                      </a:lnTo>
                      <a:lnTo>
                        <a:pt x="4" y="549"/>
                      </a:lnTo>
                      <a:lnTo>
                        <a:pt x="2" y="583"/>
                      </a:lnTo>
                      <a:lnTo>
                        <a:pt x="1" y="616"/>
                      </a:lnTo>
                      <a:lnTo>
                        <a:pt x="0" y="649"/>
                      </a:lnTo>
                      <a:lnTo>
                        <a:pt x="0" y="683"/>
                      </a:lnTo>
                      <a:lnTo>
                        <a:pt x="1" y="716"/>
                      </a:lnTo>
                      <a:lnTo>
                        <a:pt x="2" y="751"/>
                      </a:lnTo>
                      <a:lnTo>
                        <a:pt x="3" y="785"/>
                      </a:lnTo>
                      <a:lnTo>
                        <a:pt x="5" y="819"/>
                      </a:lnTo>
                      <a:lnTo>
                        <a:pt x="8" y="854"/>
                      </a:lnTo>
                      <a:lnTo>
                        <a:pt x="11" y="890"/>
                      </a:lnTo>
                      <a:lnTo>
                        <a:pt x="25" y="910"/>
                      </a:lnTo>
                      <a:lnTo>
                        <a:pt x="38" y="930"/>
                      </a:lnTo>
                      <a:lnTo>
                        <a:pt x="52" y="951"/>
                      </a:lnTo>
                      <a:lnTo>
                        <a:pt x="66" y="971"/>
                      </a:lnTo>
                      <a:lnTo>
                        <a:pt x="81" y="991"/>
                      </a:lnTo>
                      <a:lnTo>
                        <a:pt x="96" y="1011"/>
                      </a:lnTo>
                      <a:lnTo>
                        <a:pt x="112" y="1032"/>
                      </a:lnTo>
                      <a:lnTo>
                        <a:pt x="128" y="1052"/>
                      </a:lnTo>
                      <a:lnTo>
                        <a:pt x="145" y="1071"/>
                      </a:lnTo>
                      <a:lnTo>
                        <a:pt x="164" y="1091"/>
                      </a:lnTo>
                      <a:lnTo>
                        <a:pt x="182" y="1111"/>
                      </a:lnTo>
                      <a:lnTo>
                        <a:pt x="201" y="1129"/>
                      </a:lnTo>
                      <a:lnTo>
                        <a:pt x="222" y="1148"/>
                      </a:lnTo>
                      <a:lnTo>
                        <a:pt x="242" y="1167"/>
                      </a:lnTo>
                      <a:lnTo>
                        <a:pt x="265" y="1184"/>
                      </a:lnTo>
                      <a:lnTo>
                        <a:pt x="288" y="1202"/>
                      </a:lnTo>
                      <a:lnTo>
                        <a:pt x="299" y="1189"/>
                      </a:lnTo>
                      <a:lnTo>
                        <a:pt x="312" y="1174"/>
                      </a:lnTo>
                      <a:lnTo>
                        <a:pt x="323" y="1160"/>
                      </a:lnTo>
                      <a:lnTo>
                        <a:pt x="335" y="1146"/>
                      </a:lnTo>
                      <a:lnTo>
                        <a:pt x="347" y="1132"/>
                      </a:lnTo>
                      <a:lnTo>
                        <a:pt x="359" y="1118"/>
                      </a:lnTo>
                      <a:lnTo>
                        <a:pt x="371" y="1103"/>
                      </a:lnTo>
                      <a:lnTo>
                        <a:pt x="382" y="1088"/>
                      </a:lnTo>
                      <a:lnTo>
                        <a:pt x="393" y="1073"/>
                      </a:lnTo>
                      <a:lnTo>
                        <a:pt x="404" y="1058"/>
                      </a:lnTo>
                      <a:lnTo>
                        <a:pt x="414" y="1041"/>
                      </a:lnTo>
                      <a:lnTo>
                        <a:pt x="424" y="1026"/>
                      </a:lnTo>
                      <a:lnTo>
                        <a:pt x="434" y="1009"/>
                      </a:lnTo>
                      <a:lnTo>
                        <a:pt x="442" y="991"/>
                      </a:lnTo>
                      <a:lnTo>
                        <a:pt x="449" y="974"/>
                      </a:lnTo>
                      <a:lnTo>
                        <a:pt x="456" y="955"/>
                      </a:lnTo>
                      <a:lnTo>
                        <a:pt x="456" y="941"/>
                      </a:lnTo>
                      <a:lnTo>
                        <a:pt x="456" y="926"/>
                      </a:lnTo>
                      <a:lnTo>
                        <a:pt x="456" y="911"/>
                      </a:lnTo>
                      <a:lnTo>
                        <a:pt x="456" y="897"/>
                      </a:lnTo>
                      <a:lnTo>
                        <a:pt x="456" y="881"/>
                      </a:lnTo>
                      <a:lnTo>
                        <a:pt x="456" y="867"/>
                      </a:lnTo>
                      <a:lnTo>
                        <a:pt x="456" y="851"/>
                      </a:lnTo>
                      <a:lnTo>
                        <a:pt x="456" y="837"/>
                      </a:lnTo>
                      <a:lnTo>
                        <a:pt x="457" y="822"/>
                      </a:lnTo>
                      <a:lnTo>
                        <a:pt x="457" y="807"/>
                      </a:lnTo>
                      <a:lnTo>
                        <a:pt x="457" y="792"/>
                      </a:lnTo>
                      <a:lnTo>
                        <a:pt x="457" y="777"/>
                      </a:lnTo>
                      <a:lnTo>
                        <a:pt x="457" y="762"/>
                      </a:lnTo>
                      <a:lnTo>
                        <a:pt x="457" y="747"/>
                      </a:lnTo>
                      <a:lnTo>
                        <a:pt x="456" y="733"/>
                      </a:lnTo>
                      <a:lnTo>
                        <a:pt x="456" y="718"/>
                      </a:lnTo>
                      <a:lnTo>
                        <a:pt x="453" y="712"/>
                      </a:lnTo>
                      <a:lnTo>
                        <a:pt x="450" y="706"/>
                      </a:lnTo>
                      <a:lnTo>
                        <a:pt x="447" y="701"/>
                      </a:lnTo>
                      <a:lnTo>
                        <a:pt x="445" y="696"/>
                      </a:lnTo>
                      <a:lnTo>
                        <a:pt x="442" y="690"/>
                      </a:lnTo>
                      <a:lnTo>
                        <a:pt x="440" y="685"/>
                      </a:lnTo>
                      <a:lnTo>
                        <a:pt x="437" y="679"/>
                      </a:lnTo>
                      <a:lnTo>
                        <a:pt x="434" y="673"/>
                      </a:lnTo>
                      <a:lnTo>
                        <a:pt x="447" y="659"/>
                      </a:lnTo>
                      <a:lnTo>
                        <a:pt x="461" y="645"/>
                      </a:lnTo>
                      <a:lnTo>
                        <a:pt x="473" y="629"/>
                      </a:lnTo>
                      <a:lnTo>
                        <a:pt x="485" y="615"/>
                      </a:lnTo>
                      <a:lnTo>
                        <a:pt x="497" y="599"/>
                      </a:lnTo>
                      <a:lnTo>
                        <a:pt x="508" y="584"/>
                      </a:lnTo>
                      <a:lnTo>
                        <a:pt x="521" y="568"/>
                      </a:lnTo>
                      <a:lnTo>
                        <a:pt x="533" y="553"/>
                      </a:lnTo>
                      <a:lnTo>
                        <a:pt x="540" y="541"/>
                      </a:lnTo>
                      <a:lnTo>
                        <a:pt x="548" y="529"/>
                      </a:lnTo>
                      <a:lnTo>
                        <a:pt x="553" y="514"/>
                      </a:lnTo>
                      <a:lnTo>
                        <a:pt x="558" y="499"/>
                      </a:lnTo>
                      <a:lnTo>
                        <a:pt x="562" y="484"/>
                      </a:lnTo>
                      <a:lnTo>
                        <a:pt x="566" y="468"/>
                      </a:lnTo>
                      <a:lnTo>
                        <a:pt x="569" y="452"/>
                      </a:lnTo>
                      <a:lnTo>
                        <a:pt x="572" y="435"/>
                      </a:lnTo>
                      <a:lnTo>
                        <a:pt x="574" y="418"/>
                      </a:lnTo>
                      <a:lnTo>
                        <a:pt x="578" y="400"/>
                      </a:lnTo>
                      <a:lnTo>
                        <a:pt x="580" y="383"/>
                      </a:lnTo>
                      <a:lnTo>
                        <a:pt x="582" y="366"/>
                      </a:lnTo>
                      <a:lnTo>
                        <a:pt x="584" y="348"/>
                      </a:lnTo>
                      <a:lnTo>
                        <a:pt x="586" y="331"/>
                      </a:lnTo>
                      <a:lnTo>
                        <a:pt x="588" y="315"/>
                      </a:lnTo>
                      <a:lnTo>
                        <a:pt x="591" y="298"/>
                      </a:lnTo>
                      <a:lnTo>
                        <a:pt x="590" y="284"/>
                      </a:lnTo>
                      <a:lnTo>
                        <a:pt x="590" y="268"/>
                      </a:lnTo>
                      <a:lnTo>
                        <a:pt x="589" y="253"/>
                      </a:lnTo>
                      <a:lnTo>
                        <a:pt x="589" y="238"/>
                      </a:lnTo>
                      <a:lnTo>
                        <a:pt x="588" y="222"/>
                      </a:lnTo>
                      <a:lnTo>
                        <a:pt x="587" y="207"/>
                      </a:lnTo>
                      <a:lnTo>
                        <a:pt x="587" y="192"/>
                      </a:lnTo>
                      <a:lnTo>
                        <a:pt x="586" y="177"/>
                      </a:lnTo>
                      <a:lnTo>
                        <a:pt x="585" y="161"/>
                      </a:lnTo>
                      <a:lnTo>
                        <a:pt x="583" y="146"/>
                      </a:lnTo>
                      <a:lnTo>
                        <a:pt x="582" y="131"/>
                      </a:lnTo>
                      <a:lnTo>
                        <a:pt x="580" y="116"/>
                      </a:lnTo>
                      <a:lnTo>
                        <a:pt x="578" y="100"/>
                      </a:lnTo>
                      <a:lnTo>
                        <a:pt x="574" y="84"/>
                      </a:lnTo>
                      <a:lnTo>
                        <a:pt x="571" y="70"/>
                      </a:lnTo>
                      <a:lnTo>
                        <a:pt x="568" y="54"/>
                      </a:lnTo>
                      <a:lnTo>
                        <a:pt x="563" y="45"/>
                      </a:lnTo>
                      <a:lnTo>
                        <a:pt x="557" y="37"/>
                      </a:lnTo>
                      <a:lnTo>
                        <a:pt x="550" y="29"/>
                      </a:lnTo>
                      <a:lnTo>
                        <a:pt x="541" y="23"/>
                      </a:lnTo>
                      <a:lnTo>
                        <a:pt x="531" y="18"/>
                      </a:lnTo>
                      <a:lnTo>
                        <a:pt x="521" y="14"/>
                      </a:lnTo>
                      <a:lnTo>
                        <a:pt x="509" y="10"/>
                      </a:lnTo>
                      <a:lnTo>
                        <a:pt x="497" y="7"/>
                      </a:lnTo>
                      <a:lnTo>
                        <a:pt x="484" y="5"/>
                      </a:lnTo>
                      <a:lnTo>
                        <a:pt x="470" y="3"/>
                      </a:lnTo>
                      <a:lnTo>
                        <a:pt x="456" y="2"/>
                      </a:lnTo>
                      <a:lnTo>
                        <a:pt x="442" y="1"/>
                      </a:lnTo>
                      <a:lnTo>
                        <a:pt x="426" y="0"/>
                      </a:lnTo>
                      <a:lnTo>
                        <a:pt x="411" y="0"/>
                      </a:lnTo>
                      <a:lnTo>
                        <a:pt x="395" y="0"/>
                      </a:lnTo>
                      <a:lnTo>
                        <a:pt x="380" y="0"/>
                      </a:lnTo>
                      <a:close/>
                    </a:path>
                  </a:pathLst>
                </a:custGeom>
                <a:solidFill>
                  <a:srgbClr val="66CC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49" name="Freeform 1665"/>
                <p:cNvSpPr>
                  <a:spLocks/>
                </p:cNvSpPr>
                <p:nvPr/>
              </p:nvSpPr>
              <p:spPr bwMode="auto">
                <a:xfrm>
                  <a:off x="1345" y="1887"/>
                  <a:ext cx="37" cy="41"/>
                </a:xfrm>
                <a:custGeom>
                  <a:avLst/>
                  <a:gdLst>
                    <a:gd name="T0" fmla="*/ 10 w 257"/>
                    <a:gd name="T1" fmla="*/ 290 h 291"/>
                    <a:gd name="T2" fmla="*/ 13 w 257"/>
                    <a:gd name="T3" fmla="*/ 287 h 291"/>
                    <a:gd name="T4" fmla="*/ 20 w 257"/>
                    <a:gd name="T5" fmla="*/ 262 h 291"/>
                    <a:gd name="T6" fmla="*/ 28 w 257"/>
                    <a:gd name="T7" fmla="*/ 237 h 291"/>
                    <a:gd name="T8" fmla="*/ 37 w 257"/>
                    <a:gd name="T9" fmla="*/ 211 h 291"/>
                    <a:gd name="T10" fmla="*/ 47 w 257"/>
                    <a:gd name="T11" fmla="*/ 186 h 291"/>
                    <a:gd name="T12" fmla="*/ 59 w 257"/>
                    <a:gd name="T13" fmla="*/ 162 h 291"/>
                    <a:gd name="T14" fmla="*/ 72 w 257"/>
                    <a:gd name="T15" fmla="*/ 138 h 291"/>
                    <a:gd name="T16" fmla="*/ 86 w 257"/>
                    <a:gd name="T17" fmla="*/ 116 h 291"/>
                    <a:gd name="T18" fmla="*/ 102 w 257"/>
                    <a:gd name="T19" fmla="*/ 96 h 291"/>
                    <a:gd name="T20" fmla="*/ 117 w 257"/>
                    <a:gd name="T21" fmla="*/ 76 h 291"/>
                    <a:gd name="T22" fmla="*/ 134 w 257"/>
                    <a:gd name="T23" fmla="*/ 58 h 291"/>
                    <a:gd name="T24" fmla="*/ 152 w 257"/>
                    <a:gd name="T25" fmla="*/ 45 h 291"/>
                    <a:gd name="T26" fmla="*/ 171 w 257"/>
                    <a:gd name="T27" fmla="*/ 31 h 291"/>
                    <a:gd name="T28" fmla="*/ 191 w 257"/>
                    <a:gd name="T29" fmla="*/ 23 h 291"/>
                    <a:gd name="T30" fmla="*/ 211 w 257"/>
                    <a:gd name="T31" fmla="*/ 16 h 291"/>
                    <a:gd name="T32" fmla="*/ 232 w 257"/>
                    <a:gd name="T33" fmla="*/ 13 h 291"/>
                    <a:gd name="T34" fmla="*/ 255 w 257"/>
                    <a:gd name="T35" fmla="*/ 13 h 291"/>
                    <a:gd name="T36" fmla="*/ 257 w 257"/>
                    <a:gd name="T37" fmla="*/ 0 h 291"/>
                    <a:gd name="T38" fmla="*/ 232 w 257"/>
                    <a:gd name="T39" fmla="*/ 0 h 291"/>
                    <a:gd name="T40" fmla="*/ 209 w 257"/>
                    <a:gd name="T41" fmla="*/ 3 h 291"/>
                    <a:gd name="T42" fmla="*/ 187 w 257"/>
                    <a:gd name="T43" fmla="*/ 11 h 291"/>
                    <a:gd name="T44" fmla="*/ 165 w 257"/>
                    <a:gd name="T45" fmla="*/ 21 h 291"/>
                    <a:gd name="T46" fmla="*/ 144 w 257"/>
                    <a:gd name="T47" fmla="*/ 34 h 291"/>
                    <a:gd name="T48" fmla="*/ 125 w 257"/>
                    <a:gd name="T49" fmla="*/ 50 h 291"/>
                    <a:gd name="T50" fmla="*/ 109 w 257"/>
                    <a:gd name="T51" fmla="*/ 68 h 291"/>
                    <a:gd name="T52" fmla="*/ 91 w 257"/>
                    <a:gd name="T53" fmla="*/ 87 h 291"/>
                    <a:gd name="T54" fmla="*/ 76 w 257"/>
                    <a:gd name="T55" fmla="*/ 110 h 291"/>
                    <a:gd name="T56" fmla="*/ 61 w 257"/>
                    <a:gd name="T57" fmla="*/ 132 h 291"/>
                    <a:gd name="T58" fmla="*/ 49 w 257"/>
                    <a:gd name="T59" fmla="*/ 156 h 291"/>
                    <a:gd name="T60" fmla="*/ 36 w 257"/>
                    <a:gd name="T61" fmla="*/ 182 h 291"/>
                    <a:gd name="T62" fmla="*/ 25 w 257"/>
                    <a:gd name="T63" fmla="*/ 207 h 291"/>
                    <a:gd name="T64" fmla="*/ 16 w 257"/>
                    <a:gd name="T65" fmla="*/ 233 h 291"/>
                    <a:gd name="T66" fmla="*/ 7 w 257"/>
                    <a:gd name="T67" fmla="*/ 257 h 291"/>
                    <a:gd name="T68" fmla="*/ 0 w 257"/>
                    <a:gd name="T69" fmla="*/ 282 h 291"/>
                    <a:gd name="T70" fmla="*/ 3 w 257"/>
                    <a:gd name="T71" fmla="*/ 279 h 291"/>
                    <a:gd name="T72" fmla="*/ 0 w 257"/>
                    <a:gd name="T73" fmla="*/ 282 h 291"/>
                    <a:gd name="T74" fmla="*/ 1 w 257"/>
                    <a:gd name="T75" fmla="*/ 288 h 291"/>
                    <a:gd name="T76" fmla="*/ 5 w 257"/>
                    <a:gd name="T77" fmla="*/ 291 h 291"/>
                    <a:gd name="T78" fmla="*/ 10 w 257"/>
                    <a:gd name="T79" fmla="*/ 291 h 291"/>
                    <a:gd name="T80" fmla="*/ 13 w 257"/>
                    <a:gd name="T81" fmla="*/ 287 h 291"/>
                    <a:gd name="T82" fmla="*/ 10 w 257"/>
                    <a:gd name="T83" fmla="*/ 290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57" h="291">
                      <a:moveTo>
                        <a:pt x="10" y="290"/>
                      </a:moveTo>
                      <a:lnTo>
                        <a:pt x="13" y="287"/>
                      </a:lnTo>
                      <a:lnTo>
                        <a:pt x="20" y="262"/>
                      </a:lnTo>
                      <a:lnTo>
                        <a:pt x="28" y="237"/>
                      </a:lnTo>
                      <a:lnTo>
                        <a:pt x="37" y="211"/>
                      </a:lnTo>
                      <a:lnTo>
                        <a:pt x="47" y="186"/>
                      </a:lnTo>
                      <a:lnTo>
                        <a:pt x="59" y="162"/>
                      </a:lnTo>
                      <a:lnTo>
                        <a:pt x="72" y="138"/>
                      </a:lnTo>
                      <a:lnTo>
                        <a:pt x="86" y="116"/>
                      </a:lnTo>
                      <a:lnTo>
                        <a:pt x="102" y="96"/>
                      </a:lnTo>
                      <a:lnTo>
                        <a:pt x="117" y="76"/>
                      </a:lnTo>
                      <a:lnTo>
                        <a:pt x="134" y="58"/>
                      </a:lnTo>
                      <a:lnTo>
                        <a:pt x="152" y="45"/>
                      </a:lnTo>
                      <a:lnTo>
                        <a:pt x="171" y="31"/>
                      </a:lnTo>
                      <a:lnTo>
                        <a:pt x="191" y="23"/>
                      </a:lnTo>
                      <a:lnTo>
                        <a:pt x="211" y="16"/>
                      </a:lnTo>
                      <a:lnTo>
                        <a:pt x="232" y="13"/>
                      </a:lnTo>
                      <a:lnTo>
                        <a:pt x="255" y="13"/>
                      </a:lnTo>
                      <a:lnTo>
                        <a:pt x="257" y="0"/>
                      </a:lnTo>
                      <a:lnTo>
                        <a:pt x="232" y="0"/>
                      </a:lnTo>
                      <a:lnTo>
                        <a:pt x="209" y="3"/>
                      </a:lnTo>
                      <a:lnTo>
                        <a:pt x="187" y="11"/>
                      </a:lnTo>
                      <a:lnTo>
                        <a:pt x="165" y="21"/>
                      </a:lnTo>
                      <a:lnTo>
                        <a:pt x="144" y="34"/>
                      </a:lnTo>
                      <a:lnTo>
                        <a:pt x="125" y="50"/>
                      </a:lnTo>
                      <a:lnTo>
                        <a:pt x="109" y="68"/>
                      </a:lnTo>
                      <a:lnTo>
                        <a:pt x="91" y="87"/>
                      </a:lnTo>
                      <a:lnTo>
                        <a:pt x="76" y="110"/>
                      </a:lnTo>
                      <a:lnTo>
                        <a:pt x="61" y="132"/>
                      </a:lnTo>
                      <a:lnTo>
                        <a:pt x="49" y="156"/>
                      </a:lnTo>
                      <a:lnTo>
                        <a:pt x="36" y="182"/>
                      </a:lnTo>
                      <a:lnTo>
                        <a:pt x="25" y="207"/>
                      </a:lnTo>
                      <a:lnTo>
                        <a:pt x="16" y="233"/>
                      </a:lnTo>
                      <a:lnTo>
                        <a:pt x="7" y="257"/>
                      </a:lnTo>
                      <a:lnTo>
                        <a:pt x="0" y="282"/>
                      </a:lnTo>
                      <a:lnTo>
                        <a:pt x="3" y="279"/>
                      </a:lnTo>
                      <a:lnTo>
                        <a:pt x="0" y="282"/>
                      </a:lnTo>
                      <a:lnTo>
                        <a:pt x="1" y="288"/>
                      </a:lnTo>
                      <a:lnTo>
                        <a:pt x="5" y="291"/>
                      </a:lnTo>
                      <a:lnTo>
                        <a:pt x="10" y="291"/>
                      </a:lnTo>
                      <a:lnTo>
                        <a:pt x="13" y="287"/>
                      </a:lnTo>
                      <a:lnTo>
                        <a:pt x="10" y="2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50" name="Freeform 1666"/>
                <p:cNvSpPr>
                  <a:spLocks/>
                </p:cNvSpPr>
                <p:nvPr/>
              </p:nvSpPr>
              <p:spPr bwMode="auto">
                <a:xfrm>
                  <a:off x="1331" y="1926"/>
                  <a:ext cx="16" cy="12"/>
                </a:xfrm>
                <a:custGeom>
                  <a:avLst/>
                  <a:gdLst>
                    <a:gd name="T0" fmla="*/ 12 w 114"/>
                    <a:gd name="T1" fmla="*/ 76 h 81"/>
                    <a:gd name="T2" fmla="*/ 9 w 114"/>
                    <a:gd name="T3" fmla="*/ 80 h 81"/>
                    <a:gd name="T4" fmla="*/ 22 w 114"/>
                    <a:gd name="T5" fmla="*/ 72 h 81"/>
                    <a:gd name="T6" fmla="*/ 35 w 114"/>
                    <a:gd name="T7" fmla="*/ 63 h 81"/>
                    <a:gd name="T8" fmla="*/ 48 w 114"/>
                    <a:gd name="T9" fmla="*/ 54 h 81"/>
                    <a:gd name="T10" fmla="*/ 62 w 114"/>
                    <a:gd name="T11" fmla="*/ 45 h 81"/>
                    <a:gd name="T12" fmla="*/ 75 w 114"/>
                    <a:gd name="T13" fmla="*/ 37 h 81"/>
                    <a:gd name="T14" fmla="*/ 88 w 114"/>
                    <a:gd name="T15" fmla="*/ 28 h 81"/>
                    <a:gd name="T16" fmla="*/ 101 w 114"/>
                    <a:gd name="T17" fmla="*/ 19 h 81"/>
                    <a:gd name="T18" fmla="*/ 114 w 114"/>
                    <a:gd name="T19" fmla="*/ 11 h 81"/>
                    <a:gd name="T20" fmla="*/ 107 w 114"/>
                    <a:gd name="T21" fmla="*/ 0 h 81"/>
                    <a:gd name="T22" fmla="*/ 95 w 114"/>
                    <a:gd name="T23" fmla="*/ 9 h 81"/>
                    <a:gd name="T24" fmla="*/ 81 w 114"/>
                    <a:gd name="T25" fmla="*/ 18 h 81"/>
                    <a:gd name="T26" fmla="*/ 69 w 114"/>
                    <a:gd name="T27" fmla="*/ 26 h 81"/>
                    <a:gd name="T28" fmla="*/ 56 w 114"/>
                    <a:gd name="T29" fmla="*/ 35 h 81"/>
                    <a:gd name="T30" fmla="*/ 42 w 114"/>
                    <a:gd name="T31" fmla="*/ 44 h 81"/>
                    <a:gd name="T32" fmla="*/ 29 w 114"/>
                    <a:gd name="T33" fmla="*/ 52 h 81"/>
                    <a:gd name="T34" fmla="*/ 16 w 114"/>
                    <a:gd name="T35" fmla="*/ 61 h 81"/>
                    <a:gd name="T36" fmla="*/ 3 w 114"/>
                    <a:gd name="T37" fmla="*/ 70 h 81"/>
                    <a:gd name="T38" fmla="*/ 0 w 114"/>
                    <a:gd name="T39" fmla="*/ 74 h 81"/>
                    <a:gd name="T40" fmla="*/ 3 w 114"/>
                    <a:gd name="T41" fmla="*/ 70 h 81"/>
                    <a:gd name="T42" fmla="*/ 1 w 114"/>
                    <a:gd name="T43" fmla="*/ 74 h 81"/>
                    <a:gd name="T44" fmla="*/ 2 w 114"/>
                    <a:gd name="T45" fmla="*/ 78 h 81"/>
                    <a:gd name="T46" fmla="*/ 5 w 114"/>
                    <a:gd name="T47" fmla="*/ 81 h 81"/>
                    <a:gd name="T48" fmla="*/ 9 w 114"/>
                    <a:gd name="T49" fmla="*/ 80 h 81"/>
                    <a:gd name="T50" fmla="*/ 12 w 114"/>
                    <a:gd name="T51" fmla="*/ 76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4" h="81">
                      <a:moveTo>
                        <a:pt x="12" y="76"/>
                      </a:moveTo>
                      <a:lnTo>
                        <a:pt x="9" y="80"/>
                      </a:lnTo>
                      <a:lnTo>
                        <a:pt x="22" y="72"/>
                      </a:lnTo>
                      <a:lnTo>
                        <a:pt x="35" y="63"/>
                      </a:lnTo>
                      <a:lnTo>
                        <a:pt x="48" y="54"/>
                      </a:lnTo>
                      <a:lnTo>
                        <a:pt x="62" y="45"/>
                      </a:lnTo>
                      <a:lnTo>
                        <a:pt x="75" y="37"/>
                      </a:lnTo>
                      <a:lnTo>
                        <a:pt x="88" y="28"/>
                      </a:lnTo>
                      <a:lnTo>
                        <a:pt x="101" y="19"/>
                      </a:lnTo>
                      <a:lnTo>
                        <a:pt x="114" y="11"/>
                      </a:lnTo>
                      <a:lnTo>
                        <a:pt x="107" y="0"/>
                      </a:lnTo>
                      <a:lnTo>
                        <a:pt x="95" y="9"/>
                      </a:lnTo>
                      <a:lnTo>
                        <a:pt x="81" y="18"/>
                      </a:lnTo>
                      <a:lnTo>
                        <a:pt x="69" y="26"/>
                      </a:lnTo>
                      <a:lnTo>
                        <a:pt x="56" y="35"/>
                      </a:lnTo>
                      <a:lnTo>
                        <a:pt x="42" y="44"/>
                      </a:lnTo>
                      <a:lnTo>
                        <a:pt x="29" y="52"/>
                      </a:lnTo>
                      <a:lnTo>
                        <a:pt x="16" y="61"/>
                      </a:lnTo>
                      <a:lnTo>
                        <a:pt x="3" y="70"/>
                      </a:lnTo>
                      <a:lnTo>
                        <a:pt x="0" y="74"/>
                      </a:lnTo>
                      <a:lnTo>
                        <a:pt x="3" y="70"/>
                      </a:lnTo>
                      <a:lnTo>
                        <a:pt x="1" y="74"/>
                      </a:lnTo>
                      <a:lnTo>
                        <a:pt x="2" y="78"/>
                      </a:lnTo>
                      <a:lnTo>
                        <a:pt x="5" y="81"/>
                      </a:lnTo>
                      <a:lnTo>
                        <a:pt x="9" y="80"/>
                      </a:lnTo>
                      <a:lnTo>
                        <a:pt x="12" y="7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51" name="Freeform 1667"/>
                <p:cNvSpPr>
                  <a:spLocks/>
                </p:cNvSpPr>
                <p:nvPr/>
              </p:nvSpPr>
              <p:spPr bwMode="auto">
                <a:xfrm>
                  <a:off x="1327" y="1937"/>
                  <a:ext cx="5" cy="78"/>
                </a:xfrm>
                <a:custGeom>
                  <a:avLst/>
                  <a:gdLst>
                    <a:gd name="T0" fmla="*/ 23 w 38"/>
                    <a:gd name="T1" fmla="*/ 540 h 549"/>
                    <a:gd name="T2" fmla="*/ 24 w 38"/>
                    <a:gd name="T3" fmla="*/ 542 h 549"/>
                    <a:gd name="T4" fmla="*/ 21 w 38"/>
                    <a:gd name="T5" fmla="*/ 506 h 549"/>
                    <a:gd name="T6" fmla="*/ 17 w 38"/>
                    <a:gd name="T7" fmla="*/ 472 h 549"/>
                    <a:gd name="T8" fmla="*/ 15 w 38"/>
                    <a:gd name="T9" fmla="*/ 438 h 549"/>
                    <a:gd name="T10" fmla="*/ 14 w 38"/>
                    <a:gd name="T11" fmla="*/ 404 h 549"/>
                    <a:gd name="T12" fmla="*/ 13 w 38"/>
                    <a:gd name="T13" fmla="*/ 369 h 549"/>
                    <a:gd name="T14" fmla="*/ 12 w 38"/>
                    <a:gd name="T15" fmla="*/ 336 h 549"/>
                    <a:gd name="T16" fmla="*/ 12 w 38"/>
                    <a:gd name="T17" fmla="*/ 302 h 549"/>
                    <a:gd name="T18" fmla="*/ 13 w 38"/>
                    <a:gd name="T19" fmla="*/ 269 h 549"/>
                    <a:gd name="T20" fmla="*/ 14 w 38"/>
                    <a:gd name="T21" fmla="*/ 236 h 549"/>
                    <a:gd name="T22" fmla="*/ 16 w 38"/>
                    <a:gd name="T23" fmla="*/ 202 h 549"/>
                    <a:gd name="T24" fmla="*/ 18 w 38"/>
                    <a:gd name="T25" fmla="*/ 169 h 549"/>
                    <a:gd name="T26" fmla="*/ 22 w 38"/>
                    <a:gd name="T27" fmla="*/ 137 h 549"/>
                    <a:gd name="T28" fmla="*/ 25 w 38"/>
                    <a:gd name="T29" fmla="*/ 103 h 549"/>
                    <a:gd name="T30" fmla="*/ 29 w 38"/>
                    <a:gd name="T31" fmla="*/ 69 h 549"/>
                    <a:gd name="T32" fmla="*/ 33 w 38"/>
                    <a:gd name="T33" fmla="*/ 36 h 549"/>
                    <a:gd name="T34" fmla="*/ 38 w 38"/>
                    <a:gd name="T35" fmla="*/ 2 h 549"/>
                    <a:gd name="T36" fmla="*/ 26 w 38"/>
                    <a:gd name="T37" fmla="*/ 0 h 549"/>
                    <a:gd name="T38" fmla="*/ 21 w 38"/>
                    <a:gd name="T39" fmla="*/ 34 h 549"/>
                    <a:gd name="T40" fmla="*/ 16 w 38"/>
                    <a:gd name="T41" fmla="*/ 67 h 549"/>
                    <a:gd name="T42" fmla="*/ 12 w 38"/>
                    <a:gd name="T43" fmla="*/ 101 h 549"/>
                    <a:gd name="T44" fmla="*/ 9 w 38"/>
                    <a:gd name="T45" fmla="*/ 135 h 549"/>
                    <a:gd name="T46" fmla="*/ 6 w 38"/>
                    <a:gd name="T47" fmla="*/ 169 h 549"/>
                    <a:gd name="T48" fmla="*/ 4 w 38"/>
                    <a:gd name="T49" fmla="*/ 202 h 549"/>
                    <a:gd name="T50" fmla="*/ 2 w 38"/>
                    <a:gd name="T51" fmla="*/ 236 h 549"/>
                    <a:gd name="T52" fmla="*/ 1 w 38"/>
                    <a:gd name="T53" fmla="*/ 269 h 549"/>
                    <a:gd name="T54" fmla="*/ 0 w 38"/>
                    <a:gd name="T55" fmla="*/ 302 h 549"/>
                    <a:gd name="T56" fmla="*/ 0 w 38"/>
                    <a:gd name="T57" fmla="*/ 336 h 549"/>
                    <a:gd name="T58" fmla="*/ 1 w 38"/>
                    <a:gd name="T59" fmla="*/ 369 h 549"/>
                    <a:gd name="T60" fmla="*/ 2 w 38"/>
                    <a:gd name="T61" fmla="*/ 404 h 549"/>
                    <a:gd name="T62" fmla="*/ 3 w 38"/>
                    <a:gd name="T63" fmla="*/ 438 h 549"/>
                    <a:gd name="T64" fmla="*/ 5 w 38"/>
                    <a:gd name="T65" fmla="*/ 472 h 549"/>
                    <a:gd name="T66" fmla="*/ 8 w 38"/>
                    <a:gd name="T67" fmla="*/ 508 h 549"/>
                    <a:gd name="T68" fmla="*/ 11 w 38"/>
                    <a:gd name="T69" fmla="*/ 544 h 549"/>
                    <a:gd name="T70" fmla="*/ 12 w 38"/>
                    <a:gd name="T71" fmla="*/ 546 h 549"/>
                    <a:gd name="T72" fmla="*/ 11 w 38"/>
                    <a:gd name="T73" fmla="*/ 544 h 549"/>
                    <a:gd name="T74" fmla="*/ 13 w 38"/>
                    <a:gd name="T75" fmla="*/ 548 h 549"/>
                    <a:gd name="T76" fmla="*/ 18 w 38"/>
                    <a:gd name="T77" fmla="*/ 549 h 549"/>
                    <a:gd name="T78" fmla="*/ 23 w 38"/>
                    <a:gd name="T79" fmla="*/ 547 h 549"/>
                    <a:gd name="T80" fmla="*/ 24 w 38"/>
                    <a:gd name="T81" fmla="*/ 542 h 549"/>
                    <a:gd name="T82" fmla="*/ 23 w 38"/>
                    <a:gd name="T83" fmla="*/ 540 h 5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8" h="549">
                      <a:moveTo>
                        <a:pt x="23" y="540"/>
                      </a:moveTo>
                      <a:lnTo>
                        <a:pt x="24" y="542"/>
                      </a:lnTo>
                      <a:lnTo>
                        <a:pt x="21" y="506"/>
                      </a:lnTo>
                      <a:lnTo>
                        <a:pt x="17" y="472"/>
                      </a:lnTo>
                      <a:lnTo>
                        <a:pt x="15" y="438"/>
                      </a:lnTo>
                      <a:lnTo>
                        <a:pt x="14" y="404"/>
                      </a:lnTo>
                      <a:lnTo>
                        <a:pt x="13" y="369"/>
                      </a:lnTo>
                      <a:lnTo>
                        <a:pt x="12" y="336"/>
                      </a:lnTo>
                      <a:lnTo>
                        <a:pt x="12" y="302"/>
                      </a:lnTo>
                      <a:lnTo>
                        <a:pt x="13" y="269"/>
                      </a:lnTo>
                      <a:lnTo>
                        <a:pt x="14" y="236"/>
                      </a:lnTo>
                      <a:lnTo>
                        <a:pt x="16" y="202"/>
                      </a:lnTo>
                      <a:lnTo>
                        <a:pt x="18" y="169"/>
                      </a:lnTo>
                      <a:lnTo>
                        <a:pt x="22" y="137"/>
                      </a:lnTo>
                      <a:lnTo>
                        <a:pt x="25" y="103"/>
                      </a:lnTo>
                      <a:lnTo>
                        <a:pt x="29" y="69"/>
                      </a:lnTo>
                      <a:lnTo>
                        <a:pt x="33" y="36"/>
                      </a:lnTo>
                      <a:lnTo>
                        <a:pt x="38" y="2"/>
                      </a:lnTo>
                      <a:lnTo>
                        <a:pt x="26" y="0"/>
                      </a:lnTo>
                      <a:lnTo>
                        <a:pt x="21" y="34"/>
                      </a:lnTo>
                      <a:lnTo>
                        <a:pt x="16" y="67"/>
                      </a:lnTo>
                      <a:lnTo>
                        <a:pt x="12" y="101"/>
                      </a:lnTo>
                      <a:lnTo>
                        <a:pt x="9" y="135"/>
                      </a:lnTo>
                      <a:lnTo>
                        <a:pt x="6" y="169"/>
                      </a:lnTo>
                      <a:lnTo>
                        <a:pt x="4" y="202"/>
                      </a:lnTo>
                      <a:lnTo>
                        <a:pt x="2" y="236"/>
                      </a:lnTo>
                      <a:lnTo>
                        <a:pt x="1" y="269"/>
                      </a:lnTo>
                      <a:lnTo>
                        <a:pt x="0" y="302"/>
                      </a:lnTo>
                      <a:lnTo>
                        <a:pt x="0" y="336"/>
                      </a:lnTo>
                      <a:lnTo>
                        <a:pt x="1" y="369"/>
                      </a:lnTo>
                      <a:lnTo>
                        <a:pt x="2" y="404"/>
                      </a:lnTo>
                      <a:lnTo>
                        <a:pt x="3" y="438"/>
                      </a:lnTo>
                      <a:lnTo>
                        <a:pt x="5" y="472"/>
                      </a:lnTo>
                      <a:lnTo>
                        <a:pt x="8" y="508"/>
                      </a:lnTo>
                      <a:lnTo>
                        <a:pt x="11" y="544"/>
                      </a:lnTo>
                      <a:lnTo>
                        <a:pt x="12" y="546"/>
                      </a:lnTo>
                      <a:lnTo>
                        <a:pt x="11" y="544"/>
                      </a:lnTo>
                      <a:lnTo>
                        <a:pt x="13" y="548"/>
                      </a:lnTo>
                      <a:lnTo>
                        <a:pt x="18" y="549"/>
                      </a:lnTo>
                      <a:lnTo>
                        <a:pt x="23" y="547"/>
                      </a:lnTo>
                      <a:lnTo>
                        <a:pt x="24" y="542"/>
                      </a:lnTo>
                      <a:lnTo>
                        <a:pt x="23" y="5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52" name="Freeform 1668"/>
                <p:cNvSpPr>
                  <a:spLocks/>
                </p:cNvSpPr>
                <p:nvPr/>
              </p:nvSpPr>
              <p:spPr bwMode="auto">
                <a:xfrm>
                  <a:off x="1329" y="2014"/>
                  <a:ext cx="41" cy="46"/>
                </a:xfrm>
                <a:custGeom>
                  <a:avLst/>
                  <a:gdLst>
                    <a:gd name="T0" fmla="*/ 277 w 288"/>
                    <a:gd name="T1" fmla="*/ 311 h 321"/>
                    <a:gd name="T2" fmla="*/ 286 w 288"/>
                    <a:gd name="T3" fmla="*/ 310 h 321"/>
                    <a:gd name="T4" fmla="*/ 263 w 288"/>
                    <a:gd name="T5" fmla="*/ 292 h 321"/>
                    <a:gd name="T6" fmla="*/ 240 w 288"/>
                    <a:gd name="T7" fmla="*/ 275 h 321"/>
                    <a:gd name="T8" fmla="*/ 220 w 288"/>
                    <a:gd name="T9" fmla="*/ 257 h 321"/>
                    <a:gd name="T10" fmla="*/ 199 w 288"/>
                    <a:gd name="T11" fmla="*/ 238 h 321"/>
                    <a:gd name="T12" fmla="*/ 180 w 288"/>
                    <a:gd name="T13" fmla="*/ 220 h 321"/>
                    <a:gd name="T14" fmla="*/ 162 w 288"/>
                    <a:gd name="T15" fmla="*/ 200 h 321"/>
                    <a:gd name="T16" fmla="*/ 143 w 288"/>
                    <a:gd name="T17" fmla="*/ 180 h 321"/>
                    <a:gd name="T18" fmla="*/ 128 w 288"/>
                    <a:gd name="T19" fmla="*/ 160 h 321"/>
                    <a:gd name="T20" fmla="*/ 111 w 288"/>
                    <a:gd name="T21" fmla="*/ 141 h 321"/>
                    <a:gd name="T22" fmla="*/ 95 w 288"/>
                    <a:gd name="T23" fmla="*/ 120 h 321"/>
                    <a:gd name="T24" fmla="*/ 80 w 288"/>
                    <a:gd name="T25" fmla="*/ 100 h 321"/>
                    <a:gd name="T26" fmla="*/ 65 w 288"/>
                    <a:gd name="T27" fmla="*/ 80 h 321"/>
                    <a:gd name="T28" fmla="*/ 51 w 288"/>
                    <a:gd name="T29" fmla="*/ 61 h 321"/>
                    <a:gd name="T30" fmla="*/ 38 w 288"/>
                    <a:gd name="T31" fmla="*/ 40 h 321"/>
                    <a:gd name="T32" fmla="*/ 24 w 288"/>
                    <a:gd name="T33" fmla="*/ 20 h 321"/>
                    <a:gd name="T34" fmla="*/ 11 w 288"/>
                    <a:gd name="T35" fmla="*/ 0 h 321"/>
                    <a:gd name="T36" fmla="*/ 0 w 288"/>
                    <a:gd name="T37" fmla="*/ 6 h 321"/>
                    <a:gd name="T38" fmla="*/ 14 w 288"/>
                    <a:gd name="T39" fmla="*/ 27 h 321"/>
                    <a:gd name="T40" fmla="*/ 27 w 288"/>
                    <a:gd name="T41" fmla="*/ 46 h 321"/>
                    <a:gd name="T42" fmla="*/ 41 w 288"/>
                    <a:gd name="T43" fmla="*/ 67 h 321"/>
                    <a:gd name="T44" fmla="*/ 55 w 288"/>
                    <a:gd name="T45" fmla="*/ 87 h 321"/>
                    <a:gd name="T46" fmla="*/ 70 w 288"/>
                    <a:gd name="T47" fmla="*/ 109 h 321"/>
                    <a:gd name="T48" fmla="*/ 85 w 288"/>
                    <a:gd name="T49" fmla="*/ 128 h 321"/>
                    <a:gd name="T50" fmla="*/ 101 w 288"/>
                    <a:gd name="T51" fmla="*/ 149 h 321"/>
                    <a:gd name="T52" fmla="*/ 117 w 288"/>
                    <a:gd name="T53" fmla="*/ 169 h 321"/>
                    <a:gd name="T54" fmla="*/ 135 w 288"/>
                    <a:gd name="T55" fmla="*/ 188 h 321"/>
                    <a:gd name="T56" fmla="*/ 153 w 288"/>
                    <a:gd name="T57" fmla="*/ 208 h 321"/>
                    <a:gd name="T58" fmla="*/ 172 w 288"/>
                    <a:gd name="T59" fmla="*/ 228 h 321"/>
                    <a:gd name="T60" fmla="*/ 191 w 288"/>
                    <a:gd name="T61" fmla="*/ 247 h 321"/>
                    <a:gd name="T62" fmla="*/ 211 w 288"/>
                    <a:gd name="T63" fmla="*/ 265 h 321"/>
                    <a:gd name="T64" fmla="*/ 232 w 288"/>
                    <a:gd name="T65" fmla="*/ 285 h 321"/>
                    <a:gd name="T66" fmla="*/ 255 w 288"/>
                    <a:gd name="T67" fmla="*/ 303 h 321"/>
                    <a:gd name="T68" fmla="*/ 278 w 288"/>
                    <a:gd name="T69" fmla="*/ 320 h 321"/>
                    <a:gd name="T70" fmla="*/ 287 w 288"/>
                    <a:gd name="T71" fmla="*/ 319 h 321"/>
                    <a:gd name="T72" fmla="*/ 278 w 288"/>
                    <a:gd name="T73" fmla="*/ 320 h 321"/>
                    <a:gd name="T74" fmla="*/ 283 w 288"/>
                    <a:gd name="T75" fmla="*/ 321 h 321"/>
                    <a:gd name="T76" fmla="*/ 287 w 288"/>
                    <a:gd name="T77" fmla="*/ 319 h 321"/>
                    <a:gd name="T78" fmla="*/ 288 w 288"/>
                    <a:gd name="T79" fmla="*/ 314 h 321"/>
                    <a:gd name="T80" fmla="*/ 286 w 288"/>
                    <a:gd name="T81" fmla="*/ 310 h 321"/>
                    <a:gd name="T82" fmla="*/ 277 w 288"/>
                    <a:gd name="T83" fmla="*/ 311 h 3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88" h="321">
                      <a:moveTo>
                        <a:pt x="277" y="311"/>
                      </a:moveTo>
                      <a:lnTo>
                        <a:pt x="286" y="310"/>
                      </a:lnTo>
                      <a:lnTo>
                        <a:pt x="263" y="292"/>
                      </a:lnTo>
                      <a:lnTo>
                        <a:pt x="240" y="275"/>
                      </a:lnTo>
                      <a:lnTo>
                        <a:pt x="220" y="257"/>
                      </a:lnTo>
                      <a:lnTo>
                        <a:pt x="199" y="238"/>
                      </a:lnTo>
                      <a:lnTo>
                        <a:pt x="180" y="220"/>
                      </a:lnTo>
                      <a:lnTo>
                        <a:pt x="162" y="200"/>
                      </a:lnTo>
                      <a:lnTo>
                        <a:pt x="143" y="180"/>
                      </a:lnTo>
                      <a:lnTo>
                        <a:pt x="128" y="160"/>
                      </a:lnTo>
                      <a:lnTo>
                        <a:pt x="111" y="141"/>
                      </a:lnTo>
                      <a:lnTo>
                        <a:pt x="95" y="120"/>
                      </a:lnTo>
                      <a:lnTo>
                        <a:pt x="80" y="100"/>
                      </a:lnTo>
                      <a:lnTo>
                        <a:pt x="65" y="80"/>
                      </a:lnTo>
                      <a:lnTo>
                        <a:pt x="51" y="61"/>
                      </a:lnTo>
                      <a:lnTo>
                        <a:pt x="38" y="40"/>
                      </a:lnTo>
                      <a:lnTo>
                        <a:pt x="24" y="20"/>
                      </a:lnTo>
                      <a:lnTo>
                        <a:pt x="11" y="0"/>
                      </a:lnTo>
                      <a:lnTo>
                        <a:pt x="0" y="6"/>
                      </a:lnTo>
                      <a:lnTo>
                        <a:pt x="14" y="27"/>
                      </a:lnTo>
                      <a:lnTo>
                        <a:pt x="27" y="46"/>
                      </a:lnTo>
                      <a:lnTo>
                        <a:pt x="41" y="67"/>
                      </a:lnTo>
                      <a:lnTo>
                        <a:pt x="55" y="87"/>
                      </a:lnTo>
                      <a:lnTo>
                        <a:pt x="70" y="109"/>
                      </a:lnTo>
                      <a:lnTo>
                        <a:pt x="85" y="128"/>
                      </a:lnTo>
                      <a:lnTo>
                        <a:pt x="101" y="149"/>
                      </a:lnTo>
                      <a:lnTo>
                        <a:pt x="117" y="169"/>
                      </a:lnTo>
                      <a:lnTo>
                        <a:pt x="135" y="188"/>
                      </a:lnTo>
                      <a:lnTo>
                        <a:pt x="153" y="208"/>
                      </a:lnTo>
                      <a:lnTo>
                        <a:pt x="172" y="228"/>
                      </a:lnTo>
                      <a:lnTo>
                        <a:pt x="191" y="247"/>
                      </a:lnTo>
                      <a:lnTo>
                        <a:pt x="211" y="265"/>
                      </a:lnTo>
                      <a:lnTo>
                        <a:pt x="232" y="285"/>
                      </a:lnTo>
                      <a:lnTo>
                        <a:pt x="255" y="303"/>
                      </a:lnTo>
                      <a:lnTo>
                        <a:pt x="278" y="320"/>
                      </a:lnTo>
                      <a:lnTo>
                        <a:pt x="287" y="319"/>
                      </a:lnTo>
                      <a:lnTo>
                        <a:pt x="278" y="320"/>
                      </a:lnTo>
                      <a:lnTo>
                        <a:pt x="283" y="321"/>
                      </a:lnTo>
                      <a:lnTo>
                        <a:pt x="287" y="319"/>
                      </a:lnTo>
                      <a:lnTo>
                        <a:pt x="288" y="314"/>
                      </a:lnTo>
                      <a:lnTo>
                        <a:pt x="286" y="310"/>
                      </a:lnTo>
                      <a:lnTo>
                        <a:pt x="277" y="3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53" name="Freeform 1669"/>
                <p:cNvSpPr>
                  <a:spLocks/>
                </p:cNvSpPr>
                <p:nvPr/>
              </p:nvSpPr>
              <p:spPr bwMode="auto">
                <a:xfrm>
                  <a:off x="1368" y="2023"/>
                  <a:ext cx="26" cy="37"/>
                </a:xfrm>
                <a:custGeom>
                  <a:avLst/>
                  <a:gdLst>
                    <a:gd name="T0" fmla="*/ 167 w 180"/>
                    <a:gd name="T1" fmla="*/ 6 h 257"/>
                    <a:gd name="T2" fmla="*/ 167 w 180"/>
                    <a:gd name="T3" fmla="*/ 4 h 257"/>
                    <a:gd name="T4" fmla="*/ 160 w 180"/>
                    <a:gd name="T5" fmla="*/ 23 h 257"/>
                    <a:gd name="T6" fmla="*/ 154 w 180"/>
                    <a:gd name="T7" fmla="*/ 40 h 257"/>
                    <a:gd name="T8" fmla="*/ 146 w 180"/>
                    <a:gd name="T9" fmla="*/ 57 h 257"/>
                    <a:gd name="T10" fmla="*/ 136 w 180"/>
                    <a:gd name="T11" fmla="*/ 73 h 257"/>
                    <a:gd name="T12" fmla="*/ 126 w 180"/>
                    <a:gd name="T13" fmla="*/ 89 h 257"/>
                    <a:gd name="T14" fmla="*/ 115 w 180"/>
                    <a:gd name="T15" fmla="*/ 106 h 257"/>
                    <a:gd name="T16" fmla="*/ 105 w 180"/>
                    <a:gd name="T17" fmla="*/ 120 h 257"/>
                    <a:gd name="T18" fmla="*/ 94 w 180"/>
                    <a:gd name="T19" fmla="*/ 135 h 257"/>
                    <a:gd name="T20" fmla="*/ 82 w 180"/>
                    <a:gd name="T21" fmla="*/ 150 h 257"/>
                    <a:gd name="T22" fmla="*/ 71 w 180"/>
                    <a:gd name="T23" fmla="*/ 165 h 257"/>
                    <a:gd name="T24" fmla="*/ 59 w 180"/>
                    <a:gd name="T25" fmla="*/ 179 h 257"/>
                    <a:gd name="T26" fmla="*/ 47 w 180"/>
                    <a:gd name="T27" fmla="*/ 193 h 257"/>
                    <a:gd name="T28" fmla="*/ 35 w 180"/>
                    <a:gd name="T29" fmla="*/ 207 h 257"/>
                    <a:gd name="T30" fmla="*/ 23 w 180"/>
                    <a:gd name="T31" fmla="*/ 221 h 257"/>
                    <a:gd name="T32" fmla="*/ 11 w 180"/>
                    <a:gd name="T33" fmla="*/ 235 h 257"/>
                    <a:gd name="T34" fmla="*/ 0 w 180"/>
                    <a:gd name="T35" fmla="*/ 249 h 257"/>
                    <a:gd name="T36" fmla="*/ 10 w 180"/>
                    <a:gd name="T37" fmla="*/ 257 h 257"/>
                    <a:gd name="T38" fmla="*/ 21 w 180"/>
                    <a:gd name="T39" fmla="*/ 244 h 257"/>
                    <a:gd name="T40" fmla="*/ 34 w 180"/>
                    <a:gd name="T41" fmla="*/ 229 h 257"/>
                    <a:gd name="T42" fmla="*/ 45 w 180"/>
                    <a:gd name="T43" fmla="*/ 216 h 257"/>
                    <a:gd name="T44" fmla="*/ 58 w 180"/>
                    <a:gd name="T45" fmla="*/ 201 h 257"/>
                    <a:gd name="T46" fmla="*/ 69 w 180"/>
                    <a:gd name="T47" fmla="*/ 188 h 257"/>
                    <a:gd name="T48" fmla="*/ 81 w 180"/>
                    <a:gd name="T49" fmla="*/ 173 h 257"/>
                    <a:gd name="T50" fmla="*/ 93 w 180"/>
                    <a:gd name="T51" fmla="*/ 159 h 257"/>
                    <a:gd name="T52" fmla="*/ 104 w 180"/>
                    <a:gd name="T53" fmla="*/ 143 h 257"/>
                    <a:gd name="T54" fmla="*/ 115 w 180"/>
                    <a:gd name="T55" fmla="*/ 128 h 257"/>
                    <a:gd name="T56" fmla="*/ 126 w 180"/>
                    <a:gd name="T57" fmla="*/ 112 h 257"/>
                    <a:gd name="T58" fmla="*/ 136 w 180"/>
                    <a:gd name="T59" fmla="*/ 95 h 257"/>
                    <a:gd name="T60" fmla="*/ 147 w 180"/>
                    <a:gd name="T61" fmla="*/ 80 h 257"/>
                    <a:gd name="T62" fmla="*/ 156 w 180"/>
                    <a:gd name="T63" fmla="*/ 63 h 257"/>
                    <a:gd name="T64" fmla="*/ 164 w 180"/>
                    <a:gd name="T65" fmla="*/ 44 h 257"/>
                    <a:gd name="T66" fmla="*/ 172 w 180"/>
                    <a:gd name="T67" fmla="*/ 27 h 257"/>
                    <a:gd name="T68" fmla="*/ 180 w 180"/>
                    <a:gd name="T69" fmla="*/ 8 h 257"/>
                    <a:gd name="T70" fmla="*/ 180 w 180"/>
                    <a:gd name="T71" fmla="*/ 6 h 257"/>
                    <a:gd name="T72" fmla="*/ 180 w 180"/>
                    <a:gd name="T73" fmla="*/ 8 h 257"/>
                    <a:gd name="T74" fmla="*/ 179 w 180"/>
                    <a:gd name="T75" fmla="*/ 3 h 257"/>
                    <a:gd name="T76" fmla="*/ 176 w 180"/>
                    <a:gd name="T77" fmla="*/ 0 h 257"/>
                    <a:gd name="T78" fmla="*/ 170 w 180"/>
                    <a:gd name="T79" fmla="*/ 0 h 257"/>
                    <a:gd name="T80" fmla="*/ 167 w 180"/>
                    <a:gd name="T81" fmla="*/ 4 h 257"/>
                    <a:gd name="T82" fmla="*/ 167 w 180"/>
                    <a:gd name="T83" fmla="*/ 6 h 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80" h="257">
                      <a:moveTo>
                        <a:pt x="167" y="6"/>
                      </a:moveTo>
                      <a:lnTo>
                        <a:pt x="167" y="4"/>
                      </a:lnTo>
                      <a:lnTo>
                        <a:pt x="160" y="23"/>
                      </a:lnTo>
                      <a:lnTo>
                        <a:pt x="154" y="40"/>
                      </a:lnTo>
                      <a:lnTo>
                        <a:pt x="146" y="57"/>
                      </a:lnTo>
                      <a:lnTo>
                        <a:pt x="136" y="73"/>
                      </a:lnTo>
                      <a:lnTo>
                        <a:pt x="126" y="89"/>
                      </a:lnTo>
                      <a:lnTo>
                        <a:pt x="115" y="106"/>
                      </a:lnTo>
                      <a:lnTo>
                        <a:pt x="105" y="120"/>
                      </a:lnTo>
                      <a:lnTo>
                        <a:pt x="94" y="135"/>
                      </a:lnTo>
                      <a:lnTo>
                        <a:pt x="82" y="150"/>
                      </a:lnTo>
                      <a:lnTo>
                        <a:pt x="71" y="165"/>
                      </a:lnTo>
                      <a:lnTo>
                        <a:pt x="59" y="179"/>
                      </a:lnTo>
                      <a:lnTo>
                        <a:pt x="47" y="193"/>
                      </a:lnTo>
                      <a:lnTo>
                        <a:pt x="35" y="207"/>
                      </a:lnTo>
                      <a:lnTo>
                        <a:pt x="23" y="221"/>
                      </a:lnTo>
                      <a:lnTo>
                        <a:pt x="11" y="235"/>
                      </a:lnTo>
                      <a:lnTo>
                        <a:pt x="0" y="249"/>
                      </a:lnTo>
                      <a:lnTo>
                        <a:pt x="10" y="257"/>
                      </a:lnTo>
                      <a:lnTo>
                        <a:pt x="21" y="244"/>
                      </a:lnTo>
                      <a:lnTo>
                        <a:pt x="34" y="229"/>
                      </a:lnTo>
                      <a:lnTo>
                        <a:pt x="45" y="216"/>
                      </a:lnTo>
                      <a:lnTo>
                        <a:pt x="58" y="201"/>
                      </a:lnTo>
                      <a:lnTo>
                        <a:pt x="69" y="188"/>
                      </a:lnTo>
                      <a:lnTo>
                        <a:pt x="81" y="173"/>
                      </a:lnTo>
                      <a:lnTo>
                        <a:pt x="93" y="159"/>
                      </a:lnTo>
                      <a:lnTo>
                        <a:pt x="104" y="143"/>
                      </a:lnTo>
                      <a:lnTo>
                        <a:pt x="115" y="128"/>
                      </a:lnTo>
                      <a:lnTo>
                        <a:pt x="126" y="112"/>
                      </a:lnTo>
                      <a:lnTo>
                        <a:pt x="136" y="95"/>
                      </a:lnTo>
                      <a:lnTo>
                        <a:pt x="147" y="80"/>
                      </a:lnTo>
                      <a:lnTo>
                        <a:pt x="156" y="63"/>
                      </a:lnTo>
                      <a:lnTo>
                        <a:pt x="164" y="44"/>
                      </a:lnTo>
                      <a:lnTo>
                        <a:pt x="172" y="27"/>
                      </a:lnTo>
                      <a:lnTo>
                        <a:pt x="180" y="8"/>
                      </a:lnTo>
                      <a:lnTo>
                        <a:pt x="180" y="6"/>
                      </a:lnTo>
                      <a:lnTo>
                        <a:pt x="180" y="8"/>
                      </a:lnTo>
                      <a:lnTo>
                        <a:pt x="179" y="3"/>
                      </a:lnTo>
                      <a:lnTo>
                        <a:pt x="176" y="0"/>
                      </a:lnTo>
                      <a:lnTo>
                        <a:pt x="170" y="0"/>
                      </a:lnTo>
                      <a:lnTo>
                        <a:pt x="167" y="4"/>
                      </a:lnTo>
                      <a:lnTo>
                        <a:pt x="167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54" name="Freeform 1670"/>
                <p:cNvSpPr>
                  <a:spLocks/>
                </p:cNvSpPr>
                <p:nvPr/>
              </p:nvSpPr>
              <p:spPr bwMode="auto">
                <a:xfrm>
                  <a:off x="1392" y="1989"/>
                  <a:ext cx="2" cy="35"/>
                </a:xfrm>
                <a:custGeom>
                  <a:avLst/>
                  <a:gdLst>
                    <a:gd name="T0" fmla="*/ 1 w 14"/>
                    <a:gd name="T1" fmla="*/ 10 h 243"/>
                    <a:gd name="T2" fmla="*/ 0 w 14"/>
                    <a:gd name="T3" fmla="*/ 6 h 243"/>
                    <a:gd name="T4" fmla="*/ 0 w 14"/>
                    <a:gd name="T5" fmla="*/ 21 h 243"/>
                    <a:gd name="T6" fmla="*/ 1 w 14"/>
                    <a:gd name="T7" fmla="*/ 35 h 243"/>
                    <a:gd name="T8" fmla="*/ 1 w 14"/>
                    <a:gd name="T9" fmla="*/ 50 h 243"/>
                    <a:gd name="T10" fmla="*/ 1 w 14"/>
                    <a:gd name="T11" fmla="*/ 65 h 243"/>
                    <a:gd name="T12" fmla="*/ 1 w 14"/>
                    <a:gd name="T13" fmla="*/ 80 h 243"/>
                    <a:gd name="T14" fmla="*/ 1 w 14"/>
                    <a:gd name="T15" fmla="*/ 95 h 243"/>
                    <a:gd name="T16" fmla="*/ 1 w 14"/>
                    <a:gd name="T17" fmla="*/ 110 h 243"/>
                    <a:gd name="T18" fmla="*/ 0 w 14"/>
                    <a:gd name="T19" fmla="*/ 125 h 243"/>
                    <a:gd name="T20" fmla="*/ 0 w 14"/>
                    <a:gd name="T21" fmla="*/ 139 h 243"/>
                    <a:gd name="T22" fmla="*/ 0 w 14"/>
                    <a:gd name="T23" fmla="*/ 155 h 243"/>
                    <a:gd name="T24" fmla="*/ 0 w 14"/>
                    <a:gd name="T25" fmla="*/ 169 h 243"/>
                    <a:gd name="T26" fmla="*/ 0 w 14"/>
                    <a:gd name="T27" fmla="*/ 185 h 243"/>
                    <a:gd name="T28" fmla="*/ 0 w 14"/>
                    <a:gd name="T29" fmla="*/ 199 h 243"/>
                    <a:gd name="T30" fmla="*/ 0 w 14"/>
                    <a:gd name="T31" fmla="*/ 214 h 243"/>
                    <a:gd name="T32" fmla="*/ 0 w 14"/>
                    <a:gd name="T33" fmla="*/ 229 h 243"/>
                    <a:gd name="T34" fmla="*/ 0 w 14"/>
                    <a:gd name="T35" fmla="*/ 243 h 243"/>
                    <a:gd name="T36" fmla="*/ 13 w 14"/>
                    <a:gd name="T37" fmla="*/ 243 h 243"/>
                    <a:gd name="T38" fmla="*/ 13 w 14"/>
                    <a:gd name="T39" fmla="*/ 229 h 243"/>
                    <a:gd name="T40" fmla="*/ 13 w 14"/>
                    <a:gd name="T41" fmla="*/ 214 h 243"/>
                    <a:gd name="T42" fmla="*/ 13 w 14"/>
                    <a:gd name="T43" fmla="*/ 199 h 243"/>
                    <a:gd name="T44" fmla="*/ 13 w 14"/>
                    <a:gd name="T45" fmla="*/ 185 h 243"/>
                    <a:gd name="T46" fmla="*/ 13 w 14"/>
                    <a:gd name="T47" fmla="*/ 169 h 243"/>
                    <a:gd name="T48" fmla="*/ 13 w 14"/>
                    <a:gd name="T49" fmla="*/ 155 h 243"/>
                    <a:gd name="T50" fmla="*/ 13 w 14"/>
                    <a:gd name="T51" fmla="*/ 139 h 243"/>
                    <a:gd name="T52" fmla="*/ 13 w 14"/>
                    <a:gd name="T53" fmla="*/ 125 h 243"/>
                    <a:gd name="T54" fmla="*/ 14 w 14"/>
                    <a:gd name="T55" fmla="*/ 110 h 243"/>
                    <a:gd name="T56" fmla="*/ 14 w 14"/>
                    <a:gd name="T57" fmla="*/ 95 h 243"/>
                    <a:gd name="T58" fmla="*/ 14 w 14"/>
                    <a:gd name="T59" fmla="*/ 80 h 243"/>
                    <a:gd name="T60" fmla="*/ 14 w 14"/>
                    <a:gd name="T61" fmla="*/ 65 h 243"/>
                    <a:gd name="T62" fmla="*/ 14 w 14"/>
                    <a:gd name="T63" fmla="*/ 50 h 243"/>
                    <a:gd name="T64" fmla="*/ 14 w 14"/>
                    <a:gd name="T65" fmla="*/ 35 h 243"/>
                    <a:gd name="T66" fmla="*/ 13 w 14"/>
                    <a:gd name="T67" fmla="*/ 21 h 243"/>
                    <a:gd name="T68" fmla="*/ 13 w 14"/>
                    <a:gd name="T69" fmla="*/ 6 h 243"/>
                    <a:gd name="T70" fmla="*/ 12 w 14"/>
                    <a:gd name="T71" fmla="*/ 3 h 243"/>
                    <a:gd name="T72" fmla="*/ 13 w 14"/>
                    <a:gd name="T73" fmla="*/ 6 h 243"/>
                    <a:gd name="T74" fmla="*/ 11 w 14"/>
                    <a:gd name="T75" fmla="*/ 1 h 243"/>
                    <a:gd name="T76" fmla="*/ 6 w 14"/>
                    <a:gd name="T77" fmla="*/ 0 h 243"/>
                    <a:gd name="T78" fmla="*/ 2 w 14"/>
                    <a:gd name="T79" fmla="*/ 1 h 243"/>
                    <a:gd name="T80" fmla="*/ 0 w 14"/>
                    <a:gd name="T81" fmla="*/ 6 h 243"/>
                    <a:gd name="T82" fmla="*/ 1 w 14"/>
                    <a:gd name="T83" fmla="*/ 10 h 2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4" h="243">
                      <a:moveTo>
                        <a:pt x="1" y="10"/>
                      </a:moveTo>
                      <a:lnTo>
                        <a:pt x="0" y="6"/>
                      </a:lnTo>
                      <a:lnTo>
                        <a:pt x="0" y="21"/>
                      </a:lnTo>
                      <a:lnTo>
                        <a:pt x="1" y="35"/>
                      </a:lnTo>
                      <a:lnTo>
                        <a:pt x="1" y="50"/>
                      </a:lnTo>
                      <a:lnTo>
                        <a:pt x="1" y="65"/>
                      </a:lnTo>
                      <a:lnTo>
                        <a:pt x="1" y="80"/>
                      </a:lnTo>
                      <a:lnTo>
                        <a:pt x="1" y="95"/>
                      </a:lnTo>
                      <a:lnTo>
                        <a:pt x="1" y="110"/>
                      </a:lnTo>
                      <a:lnTo>
                        <a:pt x="0" y="125"/>
                      </a:lnTo>
                      <a:lnTo>
                        <a:pt x="0" y="139"/>
                      </a:lnTo>
                      <a:lnTo>
                        <a:pt x="0" y="155"/>
                      </a:lnTo>
                      <a:lnTo>
                        <a:pt x="0" y="169"/>
                      </a:lnTo>
                      <a:lnTo>
                        <a:pt x="0" y="185"/>
                      </a:lnTo>
                      <a:lnTo>
                        <a:pt x="0" y="199"/>
                      </a:lnTo>
                      <a:lnTo>
                        <a:pt x="0" y="214"/>
                      </a:lnTo>
                      <a:lnTo>
                        <a:pt x="0" y="229"/>
                      </a:lnTo>
                      <a:lnTo>
                        <a:pt x="0" y="243"/>
                      </a:lnTo>
                      <a:lnTo>
                        <a:pt x="13" y="243"/>
                      </a:lnTo>
                      <a:lnTo>
                        <a:pt x="13" y="229"/>
                      </a:lnTo>
                      <a:lnTo>
                        <a:pt x="13" y="214"/>
                      </a:lnTo>
                      <a:lnTo>
                        <a:pt x="13" y="199"/>
                      </a:lnTo>
                      <a:lnTo>
                        <a:pt x="13" y="185"/>
                      </a:lnTo>
                      <a:lnTo>
                        <a:pt x="13" y="169"/>
                      </a:lnTo>
                      <a:lnTo>
                        <a:pt x="13" y="155"/>
                      </a:lnTo>
                      <a:lnTo>
                        <a:pt x="13" y="139"/>
                      </a:lnTo>
                      <a:lnTo>
                        <a:pt x="13" y="125"/>
                      </a:lnTo>
                      <a:lnTo>
                        <a:pt x="14" y="110"/>
                      </a:lnTo>
                      <a:lnTo>
                        <a:pt x="14" y="95"/>
                      </a:lnTo>
                      <a:lnTo>
                        <a:pt x="14" y="80"/>
                      </a:lnTo>
                      <a:lnTo>
                        <a:pt x="14" y="65"/>
                      </a:lnTo>
                      <a:lnTo>
                        <a:pt x="14" y="50"/>
                      </a:lnTo>
                      <a:lnTo>
                        <a:pt x="14" y="35"/>
                      </a:lnTo>
                      <a:lnTo>
                        <a:pt x="13" y="21"/>
                      </a:lnTo>
                      <a:lnTo>
                        <a:pt x="13" y="6"/>
                      </a:lnTo>
                      <a:lnTo>
                        <a:pt x="12" y="3"/>
                      </a:lnTo>
                      <a:lnTo>
                        <a:pt x="13" y="6"/>
                      </a:lnTo>
                      <a:lnTo>
                        <a:pt x="11" y="1"/>
                      </a:lnTo>
                      <a:lnTo>
                        <a:pt x="6" y="0"/>
                      </a:lnTo>
                      <a:lnTo>
                        <a:pt x="2" y="1"/>
                      </a:lnTo>
                      <a:lnTo>
                        <a:pt x="0" y="6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55" name="Freeform 1671"/>
                <p:cNvSpPr>
                  <a:spLocks/>
                </p:cNvSpPr>
                <p:nvPr/>
              </p:nvSpPr>
              <p:spPr bwMode="auto">
                <a:xfrm>
                  <a:off x="1389" y="1983"/>
                  <a:ext cx="5" cy="8"/>
                </a:xfrm>
                <a:custGeom>
                  <a:avLst/>
                  <a:gdLst>
                    <a:gd name="T0" fmla="*/ 3 w 35"/>
                    <a:gd name="T1" fmla="*/ 1 h 54"/>
                    <a:gd name="T2" fmla="*/ 2 w 35"/>
                    <a:gd name="T3" fmla="*/ 8 h 54"/>
                    <a:gd name="T4" fmla="*/ 5 w 35"/>
                    <a:gd name="T5" fmla="*/ 14 h 54"/>
                    <a:gd name="T6" fmla="*/ 8 w 35"/>
                    <a:gd name="T7" fmla="*/ 19 h 54"/>
                    <a:gd name="T8" fmla="*/ 10 w 35"/>
                    <a:gd name="T9" fmla="*/ 26 h 54"/>
                    <a:gd name="T10" fmla="*/ 13 w 35"/>
                    <a:gd name="T11" fmla="*/ 31 h 54"/>
                    <a:gd name="T12" fmla="*/ 15 w 35"/>
                    <a:gd name="T13" fmla="*/ 36 h 54"/>
                    <a:gd name="T14" fmla="*/ 18 w 35"/>
                    <a:gd name="T15" fmla="*/ 41 h 54"/>
                    <a:gd name="T16" fmla="*/ 21 w 35"/>
                    <a:gd name="T17" fmla="*/ 47 h 54"/>
                    <a:gd name="T18" fmla="*/ 24 w 35"/>
                    <a:gd name="T19" fmla="*/ 54 h 54"/>
                    <a:gd name="T20" fmla="*/ 35 w 35"/>
                    <a:gd name="T21" fmla="*/ 47 h 54"/>
                    <a:gd name="T22" fmla="*/ 32 w 35"/>
                    <a:gd name="T23" fmla="*/ 41 h 54"/>
                    <a:gd name="T24" fmla="*/ 28 w 35"/>
                    <a:gd name="T25" fmla="*/ 35 h 54"/>
                    <a:gd name="T26" fmla="*/ 25 w 35"/>
                    <a:gd name="T27" fmla="*/ 30 h 54"/>
                    <a:gd name="T28" fmla="*/ 23 w 35"/>
                    <a:gd name="T29" fmla="*/ 24 h 54"/>
                    <a:gd name="T30" fmla="*/ 20 w 35"/>
                    <a:gd name="T31" fmla="*/ 19 h 54"/>
                    <a:gd name="T32" fmla="*/ 18 w 35"/>
                    <a:gd name="T33" fmla="*/ 15 h 54"/>
                    <a:gd name="T34" fmla="*/ 15 w 35"/>
                    <a:gd name="T35" fmla="*/ 8 h 54"/>
                    <a:gd name="T36" fmla="*/ 12 w 35"/>
                    <a:gd name="T37" fmla="*/ 2 h 54"/>
                    <a:gd name="T38" fmla="*/ 11 w 35"/>
                    <a:gd name="T39" fmla="*/ 9 h 54"/>
                    <a:gd name="T40" fmla="*/ 12 w 35"/>
                    <a:gd name="T41" fmla="*/ 2 h 54"/>
                    <a:gd name="T42" fmla="*/ 8 w 35"/>
                    <a:gd name="T43" fmla="*/ 0 h 54"/>
                    <a:gd name="T44" fmla="*/ 4 w 35"/>
                    <a:gd name="T45" fmla="*/ 0 h 54"/>
                    <a:gd name="T46" fmla="*/ 0 w 35"/>
                    <a:gd name="T47" fmla="*/ 4 h 54"/>
                    <a:gd name="T48" fmla="*/ 2 w 35"/>
                    <a:gd name="T49" fmla="*/ 8 h 54"/>
                    <a:gd name="T50" fmla="*/ 3 w 35"/>
                    <a:gd name="T51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5" h="54">
                      <a:moveTo>
                        <a:pt x="3" y="1"/>
                      </a:moveTo>
                      <a:lnTo>
                        <a:pt x="2" y="8"/>
                      </a:lnTo>
                      <a:lnTo>
                        <a:pt x="5" y="14"/>
                      </a:lnTo>
                      <a:lnTo>
                        <a:pt x="8" y="19"/>
                      </a:lnTo>
                      <a:lnTo>
                        <a:pt x="10" y="26"/>
                      </a:lnTo>
                      <a:lnTo>
                        <a:pt x="13" y="31"/>
                      </a:lnTo>
                      <a:lnTo>
                        <a:pt x="15" y="36"/>
                      </a:lnTo>
                      <a:lnTo>
                        <a:pt x="18" y="41"/>
                      </a:lnTo>
                      <a:lnTo>
                        <a:pt x="21" y="47"/>
                      </a:lnTo>
                      <a:lnTo>
                        <a:pt x="24" y="54"/>
                      </a:lnTo>
                      <a:lnTo>
                        <a:pt x="35" y="47"/>
                      </a:lnTo>
                      <a:lnTo>
                        <a:pt x="32" y="41"/>
                      </a:lnTo>
                      <a:lnTo>
                        <a:pt x="28" y="35"/>
                      </a:lnTo>
                      <a:lnTo>
                        <a:pt x="25" y="30"/>
                      </a:lnTo>
                      <a:lnTo>
                        <a:pt x="23" y="24"/>
                      </a:lnTo>
                      <a:lnTo>
                        <a:pt x="20" y="19"/>
                      </a:lnTo>
                      <a:lnTo>
                        <a:pt x="18" y="15"/>
                      </a:lnTo>
                      <a:lnTo>
                        <a:pt x="15" y="8"/>
                      </a:lnTo>
                      <a:lnTo>
                        <a:pt x="12" y="2"/>
                      </a:lnTo>
                      <a:lnTo>
                        <a:pt x="11" y="9"/>
                      </a:lnTo>
                      <a:lnTo>
                        <a:pt x="12" y="2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56" name="Freeform 1672"/>
                <p:cNvSpPr>
                  <a:spLocks/>
                </p:cNvSpPr>
                <p:nvPr/>
              </p:nvSpPr>
              <p:spPr bwMode="auto">
                <a:xfrm>
                  <a:off x="1389" y="1966"/>
                  <a:ext cx="16" cy="18"/>
                </a:xfrm>
                <a:custGeom>
                  <a:avLst/>
                  <a:gdLst>
                    <a:gd name="T0" fmla="*/ 98 w 109"/>
                    <a:gd name="T1" fmla="*/ 3 h 130"/>
                    <a:gd name="T2" fmla="*/ 99 w 109"/>
                    <a:gd name="T3" fmla="*/ 2 h 130"/>
                    <a:gd name="T4" fmla="*/ 85 w 109"/>
                    <a:gd name="T5" fmla="*/ 17 h 130"/>
                    <a:gd name="T6" fmla="*/ 73 w 109"/>
                    <a:gd name="T7" fmla="*/ 32 h 130"/>
                    <a:gd name="T8" fmla="*/ 62 w 109"/>
                    <a:gd name="T9" fmla="*/ 48 h 130"/>
                    <a:gd name="T10" fmla="*/ 50 w 109"/>
                    <a:gd name="T11" fmla="*/ 64 h 130"/>
                    <a:gd name="T12" fmla="*/ 38 w 109"/>
                    <a:gd name="T13" fmla="*/ 78 h 130"/>
                    <a:gd name="T14" fmla="*/ 25 w 109"/>
                    <a:gd name="T15" fmla="*/ 94 h 130"/>
                    <a:gd name="T16" fmla="*/ 13 w 109"/>
                    <a:gd name="T17" fmla="*/ 108 h 130"/>
                    <a:gd name="T18" fmla="*/ 0 w 109"/>
                    <a:gd name="T19" fmla="*/ 122 h 130"/>
                    <a:gd name="T20" fmla="*/ 8 w 109"/>
                    <a:gd name="T21" fmla="*/ 130 h 130"/>
                    <a:gd name="T22" fmla="*/ 21 w 109"/>
                    <a:gd name="T23" fmla="*/ 116 h 130"/>
                    <a:gd name="T24" fmla="*/ 36 w 109"/>
                    <a:gd name="T25" fmla="*/ 102 h 130"/>
                    <a:gd name="T26" fmla="*/ 48 w 109"/>
                    <a:gd name="T27" fmla="*/ 86 h 130"/>
                    <a:gd name="T28" fmla="*/ 61 w 109"/>
                    <a:gd name="T29" fmla="*/ 72 h 130"/>
                    <a:gd name="T30" fmla="*/ 72 w 109"/>
                    <a:gd name="T31" fmla="*/ 56 h 130"/>
                    <a:gd name="T32" fmla="*/ 83 w 109"/>
                    <a:gd name="T33" fmla="*/ 41 h 130"/>
                    <a:gd name="T34" fmla="*/ 96 w 109"/>
                    <a:gd name="T35" fmla="*/ 25 h 130"/>
                    <a:gd name="T36" fmla="*/ 107 w 109"/>
                    <a:gd name="T37" fmla="*/ 11 h 130"/>
                    <a:gd name="T38" fmla="*/ 108 w 109"/>
                    <a:gd name="T39" fmla="*/ 10 h 130"/>
                    <a:gd name="T40" fmla="*/ 107 w 109"/>
                    <a:gd name="T41" fmla="*/ 11 h 130"/>
                    <a:gd name="T42" fmla="*/ 109 w 109"/>
                    <a:gd name="T43" fmla="*/ 6 h 130"/>
                    <a:gd name="T44" fmla="*/ 107 w 109"/>
                    <a:gd name="T45" fmla="*/ 2 h 130"/>
                    <a:gd name="T46" fmla="*/ 103 w 109"/>
                    <a:gd name="T47" fmla="*/ 0 h 130"/>
                    <a:gd name="T48" fmla="*/ 99 w 109"/>
                    <a:gd name="T49" fmla="*/ 2 h 130"/>
                    <a:gd name="T50" fmla="*/ 98 w 109"/>
                    <a:gd name="T51" fmla="*/ 3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09" h="130">
                      <a:moveTo>
                        <a:pt x="98" y="3"/>
                      </a:moveTo>
                      <a:lnTo>
                        <a:pt x="99" y="2"/>
                      </a:lnTo>
                      <a:lnTo>
                        <a:pt x="85" y="17"/>
                      </a:lnTo>
                      <a:lnTo>
                        <a:pt x="73" y="32"/>
                      </a:lnTo>
                      <a:lnTo>
                        <a:pt x="62" y="48"/>
                      </a:lnTo>
                      <a:lnTo>
                        <a:pt x="50" y="64"/>
                      </a:lnTo>
                      <a:lnTo>
                        <a:pt x="38" y="78"/>
                      </a:lnTo>
                      <a:lnTo>
                        <a:pt x="25" y="94"/>
                      </a:lnTo>
                      <a:lnTo>
                        <a:pt x="13" y="108"/>
                      </a:lnTo>
                      <a:lnTo>
                        <a:pt x="0" y="122"/>
                      </a:lnTo>
                      <a:lnTo>
                        <a:pt x="8" y="130"/>
                      </a:lnTo>
                      <a:lnTo>
                        <a:pt x="21" y="116"/>
                      </a:lnTo>
                      <a:lnTo>
                        <a:pt x="36" y="102"/>
                      </a:lnTo>
                      <a:lnTo>
                        <a:pt x="48" y="86"/>
                      </a:lnTo>
                      <a:lnTo>
                        <a:pt x="61" y="72"/>
                      </a:lnTo>
                      <a:lnTo>
                        <a:pt x="72" y="56"/>
                      </a:lnTo>
                      <a:lnTo>
                        <a:pt x="83" y="41"/>
                      </a:lnTo>
                      <a:lnTo>
                        <a:pt x="96" y="25"/>
                      </a:lnTo>
                      <a:lnTo>
                        <a:pt x="107" y="11"/>
                      </a:lnTo>
                      <a:lnTo>
                        <a:pt x="108" y="10"/>
                      </a:lnTo>
                      <a:lnTo>
                        <a:pt x="107" y="11"/>
                      </a:lnTo>
                      <a:lnTo>
                        <a:pt x="109" y="6"/>
                      </a:lnTo>
                      <a:lnTo>
                        <a:pt x="107" y="2"/>
                      </a:lnTo>
                      <a:lnTo>
                        <a:pt x="103" y="0"/>
                      </a:lnTo>
                      <a:lnTo>
                        <a:pt x="99" y="2"/>
                      </a:lnTo>
                      <a:lnTo>
                        <a:pt x="98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57" name="Freeform 1673"/>
                <p:cNvSpPr>
                  <a:spLocks/>
                </p:cNvSpPr>
                <p:nvPr/>
              </p:nvSpPr>
              <p:spPr bwMode="auto">
                <a:xfrm>
                  <a:off x="1403" y="1929"/>
                  <a:ext cx="10" cy="38"/>
                </a:xfrm>
                <a:custGeom>
                  <a:avLst/>
                  <a:gdLst>
                    <a:gd name="T0" fmla="*/ 57 w 69"/>
                    <a:gd name="T1" fmla="*/ 6 h 265"/>
                    <a:gd name="T2" fmla="*/ 57 w 69"/>
                    <a:gd name="T3" fmla="*/ 5 h 265"/>
                    <a:gd name="T4" fmla="*/ 54 w 69"/>
                    <a:gd name="T5" fmla="*/ 22 h 265"/>
                    <a:gd name="T6" fmla="*/ 52 w 69"/>
                    <a:gd name="T7" fmla="*/ 38 h 265"/>
                    <a:gd name="T8" fmla="*/ 50 w 69"/>
                    <a:gd name="T9" fmla="*/ 55 h 265"/>
                    <a:gd name="T10" fmla="*/ 47 w 69"/>
                    <a:gd name="T11" fmla="*/ 73 h 265"/>
                    <a:gd name="T12" fmla="*/ 45 w 69"/>
                    <a:gd name="T13" fmla="*/ 90 h 265"/>
                    <a:gd name="T14" fmla="*/ 43 w 69"/>
                    <a:gd name="T15" fmla="*/ 107 h 265"/>
                    <a:gd name="T16" fmla="*/ 40 w 69"/>
                    <a:gd name="T17" fmla="*/ 124 h 265"/>
                    <a:gd name="T18" fmla="*/ 38 w 69"/>
                    <a:gd name="T19" fmla="*/ 142 h 265"/>
                    <a:gd name="T20" fmla="*/ 35 w 69"/>
                    <a:gd name="T21" fmla="*/ 159 h 265"/>
                    <a:gd name="T22" fmla="*/ 32 w 69"/>
                    <a:gd name="T23" fmla="*/ 175 h 265"/>
                    <a:gd name="T24" fmla="*/ 28 w 69"/>
                    <a:gd name="T25" fmla="*/ 190 h 265"/>
                    <a:gd name="T26" fmla="*/ 24 w 69"/>
                    <a:gd name="T27" fmla="*/ 205 h 265"/>
                    <a:gd name="T28" fmla="*/ 18 w 69"/>
                    <a:gd name="T29" fmla="*/ 220 h 265"/>
                    <a:gd name="T30" fmla="*/ 14 w 69"/>
                    <a:gd name="T31" fmla="*/ 233 h 265"/>
                    <a:gd name="T32" fmla="*/ 7 w 69"/>
                    <a:gd name="T33" fmla="*/ 246 h 265"/>
                    <a:gd name="T34" fmla="*/ 0 w 69"/>
                    <a:gd name="T35" fmla="*/ 258 h 265"/>
                    <a:gd name="T36" fmla="*/ 10 w 69"/>
                    <a:gd name="T37" fmla="*/ 265 h 265"/>
                    <a:gd name="T38" fmla="*/ 17 w 69"/>
                    <a:gd name="T39" fmla="*/ 252 h 265"/>
                    <a:gd name="T40" fmla="*/ 25 w 69"/>
                    <a:gd name="T41" fmla="*/ 240 h 265"/>
                    <a:gd name="T42" fmla="*/ 31 w 69"/>
                    <a:gd name="T43" fmla="*/ 224 h 265"/>
                    <a:gd name="T44" fmla="*/ 36 w 69"/>
                    <a:gd name="T45" fmla="*/ 210 h 265"/>
                    <a:gd name="T46" fmla="*/ 40 w 69"/>
                    <a:gd name="T47" fmla="*/ 194 h 265"/>
                    <a:gd name="T48" fmla="*/ 44 w 69"/>
                    <a:gd name="T49" fmla="*/ 177 h 265"/>
                    <a:gd name="T50" fmla="*/ 47 w 69"/>
                    <a:gd name="T51" fmla="*/ 161 h 265"/>
                    <a:gd name="T52" fmla="*/ 51 w 69"/>
                    <a:gd name="T53" fmla="*/ 144 h 265"/>
                    <a:gd name="T54" fmla="*/ 53 w 69"/>
                    <a:gd name="T55" fmla="*/ 127 h 265"/>
                    <a:gd name="T56" fmla="*/ 56 w 69"/>
                    <a:gd name="T57" fmla="*/ 109 h 265"/>
                    <a:gd name="T58" fmla="*/ 58 w 69"/>
                    <a:gd name="T59" fmla="*/ 92 h 265"/>
                    <a:gd name="T60" fmla="*/ 60 w 69"/>
                    <a:gd name="T61" fmla="*/ 75 h 265"/>
                    <a:gd name="T62" fmla="*/ 62 w 69"/>
                    <a:gd name="T63" fmla="*/ 57 h 265"/>
                    <a:gd name="T64" fmla="*/ 64 w 69"/>
                    <a:gd name="T65" fmla="*/ 40 h 265"/>
                    <a:gd name="T66" fmla="*/ 66 w 69"/>
                    <a:gd name="T67" fmla="*/ 24 h 265"/>
                    <a:gd name="T68" fmla="*/ 69 w 69"/>
                    <a:gd name="T69" fmla="*/ 7 h 265"/>
                    <a:gd name="T70" fmla="*/ 69 w 69"/>
                    <a:gd name="T71" fmla="*/ 6 h 265"/>
                    <a:gd name="T72" fmla="*/ 69 w 69"/>
                    <a:gd name="T73" fmla="*/ 7 h 265"/>
                    <a:gd name="T74" fmla="*/ 68 w 69"/>
                    <a:gd name="T75" fmla="*/ 2 h 265"/>
                    <a:gd name="T76" fmla="*/ 64 w 69"/>
                    <a:gd name="T77" fmla="*/ 0 h 265"/>
                    <a:gd name="T78" fmla="*/ 59 w 69"/>
                    <a:gd name="T79" fmla="*/ 1 h 265"/>
                    <a:gd name="T80" fmla="*/ 57 w 69"/>
                    <a:gd name="T81" fmla="*/ 5 h 265"/>
                    <a:gd name="T82" fmla="*/ 57 w 69"/>
                    <a:gd name="T83" fmla="*/ 6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" h="265">
                      <a:moveTo>
                        <a:pt x="57" y="6"/>
                      </a:moveTo>
                      <a:lnTo>
                        <a:pt x="57" y="5"/>
                      </a:lnTo>
                      <a:lnTo>
                        <a:pt x="54" y="22"/>
                      </a:lnTo>
                      <a:lnTo>
                        <a:pt x="52" y="38"/>
                      </a:lnTo>
                      <a:lnTo>
                        <a:pt x="50" y="55"/>
                      </a:lnTo>
                      <a:lnTo>
                        <a:pt x="47" y="73"/>
                      </a:lnTo>
                      <a:lnTo>
                        <a:pt x="45" y="90"/>
                      </a:lnTo>
                      <a:lnTo>
                        <a:pt x="43" y="107"/>
                      </a:lnTo>
                      <a:lnTo>
                        <a:pt x="40" y="124"/>
                      </a:lnTo>
                      <a:lnTo>
                        <a:pt x="38" y="142"/>
                      </a:lnTo>
                      <a:lnTo>
                        <a:pt x="35" y="159"/>
                      </a:lnTo>
                      <a:lnTo>
                        <a:pt x="32" y="175"/>
                      </a:lnTo>
                      <a:lnTo>
                        <a:pt x="28" y="190"/>
                      </a:lnTo>
                      <a:lnTo>
                        <a:pt x="24" y="205"/>
                      </a:lnTo>
                      <a:lnTo>
                        <a:pt x="18" y="220"/>
                      </a:lnTo>
                      <a:lnTo>
                        <a:pt x="14" y="233"/>
                      </a:lnTo>
                      <a:lnTo>
                        <a:pt x="7" y="246"/>
                      </a:lnTo>
                      <a:lnTo>
                        <a:pt x="0" y="258"/>
                      </a:lnTo>
                      <a:lnTo>
                        <a:pt x="10" y="265"/>
                      </a:lnTo>
                      <a:lnTo>
                        <a:pt x="17" y="252"/>
                      </a:lnTo>
                      <a:lnTo>
                        <a:pt x="25" y="240"/>
                      </a:lnTo>
                      <a:lnTo>
                        <a:pt x="31" y="224"/>
                      </a:lnTo>
                      <a:lnTo>
                        <a:pt x="36" y="210"/>
                      </a:lnTo>
                      <a:lnTo>
                        <a:pt x="40" y="194"/>
                      </a:lnTo>
                      <a:lnTo>
                        <a:pt x="44" y="177"/>
                      </a:lnTo>
                      <a:lnTo>
                        <a:pt x="47" y="161"/>
                      </a:lnTo>
                      <a:lnTo>
                        <a:pt x="51" y="144"/>
                      </a:lnTo>
                      <a:lnTo>
                        <a:pt x="53" y="127"/>
                      </a:lnTo>
                      <a:lnTo>
                        <a:pt x="56" y="109"/>
                      </a:lnTo>
                      <a:lnTo>
                        <a:pt x="58" y="92"/>
                      </a:lnTo>
                      <a:lnTo>
                        <a:pt x="60" y="75"/>
                      </a:lnTo>
                      <a:lnTo>
                        <a:pt x="62" y="57"/>
                      </a:lnTo>
                      <a:lnTo>
                        <a:pt x="64" y="40"/>
                      </a:lnTo>
                      <a:lnTo>
                        <a:pt x="66" y="24"/>
                      </a:lnTo>
                      <a:lnTo>
                        <a:pt x="69" y="7"/>
                      </a:lnTo>
                      <a:lnTo>
                        <a:pt x="69" y="6"/>
                      </a:lnTo>
                      <a:lnTo>
                        <a:pt x="69" y="7"/>
                      </a:lnTo>
                      <a:lnTo>
                        <a:pt x="68" y="2"/>
                      </a:lnTo>
                      <a:lnTo>
                        <a:pt x="64" y="0"/>
                      </a:lnTo>
                      <a:lnTo>
                        <a:pt x="59" y="1"/>
                      </a:lnTo>
                      <a:lnTo>
                        <a:pt x="57" y="5"/>
                      </a:lnTo>
                      <a:lnTo>
                        <a:pt x="57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58" name="Freeform 1674"/>
                <p:cNvSpPr>
                  <a:spLocks/>
                </p:cNvSpPr>
                <p:nvPr/>
              </p:nvSpPr>
              <p:spPr bwMode="auto">
                <a:xfrm>
                  <a:off x="1408" y="1894"/>
                  <a:ext cx="5" cy="36"/>
                </a:xfrm>
                <a:custGeom>
                  <a:avLst/>
                  <a:gdLst>
                    <a:gd name="T0" fmla="*/ 0 w 35"/>
                    <a:gd name="T1" fmla="*/ 8 h 250"/>
                    <a:gd name="T2" fmla="*/ 0 w 35"/>
                    <a:gd name="T3" fmla="*/ 7 h 250"/>
                    <a:gd name="T4" fmla="*/ 3 w 35"/>
                    <a:gd name="T5" fmla="*/ 23 h 250"/>
                    <a:gd name="T6" fmla="*/ 6 w 35"/>
                    <a:gd name="T7" fmla="*/ 37 h 250"/>
                    <a:gd name="T8" fmla="*/ 9 w 35"/>
                    <a:gd name="T9" fmla="*/ 53 h 250"/>
                    <a:gd name="T10" fmla="*/ 11 w 35"/>
                    <a:gd name="T11" fmla="*/ 69 h 250"/>
                    <a:gd name="T12" fmla="*/ 13 w 35"/>
                    <a:gd name="T13" fmla="*/ 84 h 250"/>
                    <a:gd name="T14" fmla="*/ 15 w 35"/>
                    <a:gd name="T15" fmla="*/ 99 h 250"/>
                    <a:gd name="T16" fmla="*/ 17 w 35"/>
                    <a:gd name="T17" fmla="*/ 114 h 250"/>
                    <a:gd name="T18" fmla="*/ 18 w 35"/>
                    <a:gd name="T19" fmla="*/ 129 h 250"/>
                    <a:gd name="T20" fmla="*/ 19 w 35"/>
                    <a:gd name="T21" fmla="*/ 144 h 250"/>
                    <a:gd name="T22" fmla="*/ 19 w 35"/>
                    <a:gd name="T23" fmla="*/ 159 h 250"/>
                    <a:gd name="T24" fmla="*/ 20 w 35"/>
                    <a:gd name="T25" fmla="*/ 174 h 250"/>
                    <a:gd name="T26" fmla="*/ 21 w 35"/>
                    <a:gd name="T27" fmla="*/ 190 h 250"/>
                    <a:gd name="T28" fmla="*/ 21 w 35"/>
                    <a:gd name="T29" fmla="*/ 205 h 250"/>
                    <a:gd name="T30" fmla="*/ 22 w 35"/>
                    <a:gd name="T31" fmla="*/ 220 h 250"/>
                    <a:gd name="T32" fmla="*/ 22 w 35"/>
                    <a:gd name="T33" fmla="*/ 236 h 250"/>
                    <a:gd name="T34" fmla="*/ 23 w 35"/>
                    <a:gd name="T35" fmla="*/ 250 h 250"/>
                    <a:gd name="T36" fmla="*/ 35 w 35"/>
                    <a:gd name="T37" fmla="*/ 250 h 250"/>
                    <a:gd name="T38" fmla="*/ 34 w 35"/>
                    <a:gd name="T39" fmla="*/ 236 h 250"/>
                    <a:gd name="T40" fmla="*/ 34 w 35"/>
                    <a:gd name="T41" fmla="*/ 220 h 250"/>
                    <a:gd name="T42" fmla="*/ 33 w 35"/>
                    <a:gd name="T43" fmla="*/ 205 h 250"/>
                    <a:gd name="T44" fmla="*/ 33 w 35"/>
                    <a:gd name="T45" fmla="*/ 190 h 250"/>
                    <a:gd name="T46" fmla="*/ 32 w 35"/>
                    <a:gd name="T47" fmla="*/ 174 h 250"/>
                    <a:gd name="T48" fmla="*/ 31 w 35"/>
                    <a:gd name="T49" fmla="*/ 159 h 250"/>
                    <a:gd name="T50" fmla="*/ 31 w 35"/>
                    <a:gd name="T51" fmla="*/ 144 h 250"/>
                    <a:gd name="T52" fmla="*/ 30 w 35"/>
                    <a:gd name="T53" fmla="*/ 129 h 250"/>
                    <a:gd name="T54" fmla="*/ 29 w 35"/>
                    <a:gd name="T55" fmla="*/ 112 h 250"/>
                    <a:gd name="T56" fmla="*/ 27 w 35"/>
                    <a:gd name="T57" fmla="*/ 97 h 250"/>
                    <a:gd name="T58" fmla="*/ 26 w 35"/>
                    <a:gd name="T59" fmla="*/ 82 h 250"/>
                    <a:gd name="T60" fmla="*/ 24 w 35"/>
                    <a:gd name="T61" fmla="*/ 67 h 250"/>
                    <a:gd name="T62" fmla="*/ 22 w 35"/>
                    <a:gd name="T63" fmla="*/ 51 h 250"/>
                    <a:gd name="T64" fmla="*/ 19 w 35"/>
                    <a:gd name="T65" fmla="*/ 35 h 250"/>
                    <a:gd name="T66" fmla="*/ 16 w 35"/>
                    <a:gd name="T67" fmla="*/ 21 h 250"/>
                    <a:gd name="T68" fmla="*/ 12 w 35"/>
                    <a:gd name="T69" fmla="*/ 5 h 250"/>
                    <a:gd name="T70" fmla="*/ 12 w 35"/>
                    <a:gd name="T71" fmla="*/ 4 h 250"/>
                    <a:gd name="T72" fmla="*/ 12 w 35"/>
                    <a:gd name="T73" fmla="*/ 5 h 250"/>
                    <a:gd name="T74" fmla="*/ 10 w 35"/>
                    <a:gd name="T75" fmla="*/ 1 h 250"/>
                    <a:gd name="T76" fmla="*/ 5 w 35"/>
                    <a:gd name="T77" fmla="*/ 0 h 250"/>
                    <a:gd name="T78" fmla="*/ 1 w 35"/>
                    <a:gd name="T79" fmla="*/ 2 h 250"/>
                    <a:gd name="T80" fmla="*/ 0 w 35"/>
                    <a:gd name="T81" fmla="*/ 7 h 250"/>
                    <a:gd name="T82" fmla="*/ 0 w 35"/>
                    <a:gd name="T83" fmla="*/ 8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5" h="250">
                      <a:moveTo>
                        <a:pt x="0" y="8"/>
                      </a:moveTo>
                      <a:lnTo>
                        <a:pt x="0" y="7"/>
                      </a:lnTo>
                      <a:lnTo>
                        <a:pt x="3" y="23"/>
                      </a:lnTo>
                      <a:lnTo>
                        <a:pt x="6" y="37"/>
                      </a:lnTo>
                      <a:lnTo>
                        <a:pt x="9" y="53"/>
                      </a:lnTo>
                      <a:lnTo>
                        <a:pt x="11" y="69"/>
                      </a:lnTo>
                      <a:lnTo>
                        <a:pt x="13" y="84"/>
                      </a:lnTo>
                      <a:lnTo>
                        <a:pt x="15" y="99"/>
                      </a:lnTo>
                      <a:lnTo>
                        <a:pt x="17" y="114"/>
                      </a:lnTo>
                      <a:lnTo>
                        <a:pt x="18" y="129"/>
                      </a:lnTo>
                      <a:lnTo>
                        <a:pt x="19" y="144"/>
                      </a:lnTo>
                      <a:lnTo>
                        <a:pt x="19" y="159"/>
                      </a:lnTo>
                      <a:lnTo>
                        <a:pt x="20" y="174"/>
                      </a:lnTo>
                      <a:lnTo>
                        <a:pt x="21" y="190"/>
                      </a:lnTo>
                      <a:lnTo>
                        <a:pt x="21" y="205"/>
                      </a:lnTo>
                      <a:lnTo>
                        <a:pt x="22" y="220"/>
                      </a:lnTo>
                      <a:lnTo>
                        <a:pt x="22" y="236"/>
                      </a:lnTo>
                      <a:lnTo>
                        <a:pt x="23" y="250"/>
                      </a:lnTo>
                      <a:lnTo>
                        <a:pt x="35" y="250"/>
                      </a:lnTo>
                      <a:lnTo>
                        <a:pt x="34" y="236"/>
                      </a:lnTo>
                      <a:lnTo>
                        <a:pt x="34" y="220"/>
                      </a:lnTo>
                      <a:lnTo>
                        <a:pt x="33" y="205"/>
                      </a:lnTo>
                      <a:lnTo>
                        <a:pt x="33" y="190"/>
                      </a:lnTo>
                      <a:lnTo>
                        <a:pt x="32" y="174"/>
                      </a:lnTo>
                      <a:lnTo>
                        <a:pt x="31" y="159"/>
                      </a:lnTo>
                      <a:lnTo>
                        <a:pt x="31" y="144"/>
                      </a:lnTo>
                      <a:lnTo>
                        <a:pt x="30" y="129"/>
                      </a:lnTo>
                      <a:lnTo>
                        <a:pt x="29" y="112"/>
                      </a:lnTo>
                      <a:lnTo>
                        <a:pt x="27" y="97"/>
                      </a:lnTo>
                      <a:lnTo>
                        <a:pt x="26" y="82"/>
                      </a:lnTo>
                      <a:lnTo>
                        <a:pt x="24" y="67"/>
                      </a:lnTo>
                      <a:lnTo>
                        <a:pt x="22" y="51"/>
                      </a:lnTo>
                      <a:lnTo>
                        <a:pt x="19" y="35"/>
                      </a:lnTo>
                      <a:lnTo>
                        <a:pt x="16" y="21"/>
                      </a:lnTo>
                      <a:lnTo>
                        <a:pt x="12" y="5"/>
                      </a:lnTo>
                      <a:lnTo>
                        <a:pt x="12" y="4"/>
                      </a:lnTo>
                      <a:lnTo>
                        <a:pt x="12" y="5"/>
                      </a:lnTo>
                      <a:lnTo>
                        <a:pt x="10" y="1"/>
                      </a:lnTo>
                      <a:lnTo>
                        <a:pt x="5" y="0"/>
                      </a:lnTo>
                      <a:lnTo>
                        <a:pt x="1" y="2"/>
                      </a:lnTo>
                      <a:lnTo>
                        <a:pt x="0" y="7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59" name="Freeform 1675"/>
                <p:cNvSpPr>
                  <a:spLocks/>
                </p:cNvSpPr>
                <p:nvPr/>
              </p:nvSpPr>
              <p:spPr bwMode="auto">
                <a:xfrm>
                  <a:off x="1381" y="1887"/>
                  <a:ext cx="29" cy="8"/>
                </a:xfrm>
                <a:custGeom>
                  <a:avLst/>
                  <a:gdLst>
                    <a:gd name="T0" fmla="*/ 5 w 200"/>
                    <a:gd name="T1" fmla="*/ 13 h 62"/>
                    <a:gd name="T2" fmla="*/ 6 w 200"/>
                    <a:gd name="T3" fmla="*/ 13 h 62"/>
                    <a:gd name="T4" fmla="*/ 21 w 200"/>
                    <a:gd name="T5" fmla="*/ 13 h 62"/>
                    <a:gd name="T6" fmla="*/ 37 w 200"/>
                    <a:gd name="T7" fmla="*/ 13 h 62"/>
                    <a:gd name="T8" fmla="*/ 52 w 200"/>
                    <a:gd name="T9" fmla="*/ 13 h 62"/>
                    <a:gd name="T10" fmla="*/ 68 w 200"/>
                    <a:gd name="T11" fmla="*/ 14 h 62"/>
                    <a:gd name="T12" fmla="*/ 82 w 200"/>
                    <a:gd name="T13" fmla="*/ 15 h 62"/>
                    <a:gd name="T14" fmla="*/ 96 w 200"/>
                    <a:gd name="T15" fmla="*/ 16 h 62"/>
                    <a:gd name="T16" fmla="*/ 109 w 200"/>
                    <a:gd name="T17" fmla="*/ 17 h 62"/>
                    <a:gd name="T18" fmla="*/ 122 w 200"/>
                    <a:gd name="T19" fmla="*/ 19 h 62"/>
                    <a:gd name="T20" fmla="*/ 133 w 200"/>
                    <a:gd name="T21" fmla="*/ 22 h 62"/>
                    <a:gd name="T22" fmla="*/ 145 w 200"/>
                    <a:gd name="T23" fmla="*/ 26 h 62"/>
                    <a:gd name="T24" fmla="*/ 155 w 200"/>
                    <a:gd name="T25" fmla="*/ 29 h 62"/>
                    <a:gd name="T26" fmla="*/ 164 w 200"/>
                    <a:gd name="T27" fmla="*/ 34 h 62"/>
                    <a:gd name="T28" fmla="*/ 171 w 200"/>
                    <a:gd name="T29" fmla="*/ 41 h 62"/>
                    <a:gd name="T30" fmla="*/ 178 w 200"/>
                    <a:gd name="T31" fmla="*/ 47 h 62"/>
                    <a:gd name="T32" fmla="*/ 184 w 200"/>
                    <a:gd name="T33" fmla="*/ 54 h 62"/>
                    <a:gd name="T34" fmla="*/ 188 w 200"/>
                    <a:gd name="T35" fmla="*/ 62 h 62"/>
                    <a:gd name="T36" fmla="*/ 200 w 200"/>
                    <a:gd name="T37" fmla="*/ 58 h 62"/>
                    <a:gd name="T38" fmla="*/ 194 w 200"/>
                    <a:gd name="T39" fmla="*/ 48 h 62"/>
                    <a:gd name="T40" fmla="*/ 188 w 200"/>
                    <a:gd name="T41" fmla="*/ 39 h 62"/>
                    <a:gd name="T42" fmla="*/ 180 w 200"/>
                    <a:gd name="T43" fmla="*/ 30 h 62"/>
                    <a:gd name="T44" fmla="*/ 170 w 200"/>
                    <a:gd name="T45" fmla="*/ 24 h 62"/>
                    <a:gd name="T46" fmla="*/ 159 w 200"/>
                    <a:gd name="T47" fmla="*/ 19 h 62"/>
                    <a:gd name="T48" fmla="*/ 149 w 200"/>
                    <a:gd name="T49" fmla="*/ 14 h 62"/>
                    <a:gd name="T50" fmla="*/ 137 w 200"/>
                    <a:gd name="T51" fmla="*/ 9 h 62"/>
                    <a:gd name="T52" fmla="*/ 124 w 200"/>
                    <a:gd name="T53" fmla="*/ 6 h 62"/>
                    <a:gd name="T54" fmla="*/ 111 w 200"/>
                    <a:gd name="T55" fmla="*/ 4 h 62"/>
                    <a:gd name="T56" fmla="*/ 96 w 200"/>
                    <a:gd name="T57" fmla="*/ 3 h 62"/>
                    <a:gd name="T58" fmla="*/ 82 w 200"/>
                    <a:gd name="T59" fmla="*/ 2 h 62"/>
                    <a:gd name="T60" fmla="*/ 68 w 200"/>
                    <a:gd name="T61" fmla="*/ 1 h 62"/>
                    <a:gd name="T62" fmla="*/ 52 w 200"/>
                    <a:gd name="T63" fmla="*/ 0 h 62"/>
                    <a:gd name="T64" fmla="*/ 37 w 200"/>
                    <a:gd name="T65" fmla="*/ 0 h 62"/>
                    <a:gd name="T66" fmla="*/ 21 w 200"/>
                    <a:gd name="T67" fmla="*/ 0 h 62"/>
                    <a:gd name="T68" fmla="*/ 6 w 200"/>
                    <a:gd name="T69" fmla="*/ 0 h 62"/>
                    <a:gd name="T70" fmla="*/ 7 w 200"/>
                    <a:gd name="T71" fmla="*/ 0 h 62"/>
                    <a:gd name="T72" fmla="*/ 6 w 200"/>
                    <a:gd name="T73" fmla="*/ 0 h 62"/>
                    <a:gd name="T74" fmla="*/ 2 w 200"/>
                    <a:gd name="T75" fmla="*/ 2 h 62"/>
                    <a:gd name="T76" fmla="*/ 0 w 200"/>
                    <a:gd name="T77" fmla="*/ 6 h 62"/>
                    <a:gd name="T78" fmla="*/ 2 w 200"/>
                    <a:gd name="T79" fmla="*/ 11 h 62"/>
                    <a:gd name="T80" fmla="*/ 6 w 200"/>
                    <a:gd name="T81" fmla="*/ 13 h 62"/>
                    <a:gd name="T82" fmla="*/ 5 w 200"/>
                    <a:gd name="T83" fmla="*/ 13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00" h="62">
                      <a:moveTo>
                        <a:pt x="5" y="13"/>
                      </a:moveTo>
                      <a:lnTo>
                        <a:pt x="6" y="13"/>
                      </a:lnTo>
                      <a:lnTo>
                        <a:pt x="21" y="13"/>
                      </a:lnTo>
                      <a:lnTo>
                        <a:pt x="37" y="13"/>
                      </a:lnTo>
                      <a:lnTo>
                        <a:pt x="52" y="13"/>
                      </a:lnTo>
                      <a:lnTo>
                        <a:pt x="68" y="14"/>
                      </a:lnTo>
                      <a:lnTo>
                        <a:pt x="82" y="15"/>
                      </a:lnTo>
                      <a:lnTo>
                        <a:pt x="96" y="16"/>
                      </a:lnTo>
                      <a:lnTo>
                        <a:pt x="109" y="17"/>
                      </a:lnTo>
                      <a:lnTo>
                        <a:pt x="122" y="19"/>
                      </a:lnTo>
                      <a:lnTo>
                        <a:pt x="133" y="22"/>
                      </a:lnTo>
                      <a:lnTo>
                        <a:pt x="145" y="26"/>
                      </a:lnTo>
                      <a:lnTo>
                        <a:pt x="155" y="29"/>
                      </a:lnTo>
                      <a:lnTo>
                        <a:pt x="164" y="34"/>
                      </a:lnTo>
                      <a:lnTo>
                        <a:pt x="171" y="41"/>
                      </a:lnTo>
                      <a:lnTo>
                        <a:pt x="178" y="47"/>
                      </a:lnTo>
                      <a:lnTo>
                        <a:pt x="184" y="54"/>
                      </a:lnTo>
                      <a:lnTo>
                        <a:pt x="188" y="62"/>
                      </a:lnTo>
                      <a:lnTo>
                        <a:pt x="200" y="58"/>
                      </a:lnTo>
                      <a:lnTo>
                        <a:pt x="194" y="48"/>
                      </a:lnTo>
                      <a:lnTo>
                        <a:pt x="188" y="39"/>
                      </a:lnTo>
                      <a:lnTo>
                        <a:pt x="180" y="30"/>
                      </a:lnTo>
                      <a:lnTo>
                        <a:pt x="170" y="24"/>
                      </a:lnTo>
                      <a:lnTo>
                        <a:pt x="159" y="19"/>
                      </a:lnTo>
                      <a:lnTo>
                        <a:pt x="149" y="14"/>
                      </a:lnTo>
                      <a:lnTo>
                        <a:pt x="137" y="9"/>
                      </a:lnTo>
                      <a:lnTo>
                        <a:pt x="124" y="6"/>
                      </a:lnTo>
                      <a:lnTo>
                        <a:pt x="111" y="4"/>
                      </a:lnTo>
                      <a:lnTo>
                        <a:pt x="96" y="3"/>
                      </a:lnTo>
                      <a:lnTo>
                        <a:pt x="82" y="2"/>
                      </a:lnTo>
                      <a:lnTo>
                        <a:pt x="68" y="1"/>
                      </a:lnTo>
                      <a:lnTo>
                        <a:pt x="52" y="0"/>
                      </a:lnTo>
                      <a:lnTo>
                        <a:pt x="37" y="0"/>
                      </a:lnTo>
                      <a:lnTo>
                        <a:pt x="21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" y="11"/>
                      </a:lnTo>
                      <a:lnTo>
                        <a:pt x="6" y="13"/>
                      </a:lnTo>
                      <a:lnTo>
                        <a:pt x="5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60" name="Freeform 1676"/>
                <p:cNvSpPr>
                  <a:spLocks noEditPoints="1"/>
                </p:cNvSpPr>
                <p:nvPr/>
              </p:nvSpPr>
              <p:spPr bwMode="auto">
                <a:xfrm>
                  <a:off x="1329" y="1952"/>
                  <a:ext cx="71" cy="105"/>
                </a:xfrm>
                <a:custGeom>
                  <a:avLst/>
                  <a:gdLst>
                    <a:gd name="T0" fmla="*/ 39 w 499"/>
                    <a:gd name="T1" fmla="*/ 9 h 732"/>
                    <a:gd name="T2" fmla="*/ 76 w 499"/>
                    <a:gd name="T3" fmla="*/ 27 h 732"/>
                    <a:gd name="T4" fmla="*/ 113 w 499"/>
                    <a:gd name="T5" fmla="*/ 45 h 732"/>
                    <a:gd name="T6" fmla="*/ 150 w 499"/>
                    <a:gd name="T7" fmla="*/ 64 h 732"/>
                    <a:gd name="T8" fmla="*/ 185 w 499"/>
                    <a:gd name="T9" fmla="*/ 90 h 732"/>
                    <a:gd name="T10" fmla="*/ 191 w 499"/>
                    <a:gd name="T11" fmla="*/ 122 h 732"/>
                    <a:gd name="T12" fmla="*/ 178 w 499"/>
                    <a:gd name="T13" fmla="*/ 149 h 732"/>
                    <a:gd name="T14" fmla="*/ 161 w 499"/>
                    <a:gd name="T15" fmla="*/ 170 h 732"/>
                    <a:gd name="T16" fmla="*/ 135 w 499"/>
                    <a:gd name="T17" fmla="*/ 175 h 732"/>
                    <a:gd name="T18" fmla="*/ 97 w 499"/>
                    <a:gd name="T19" fmla="*/ 170 h 732"/>
                    <a:gd name="T20" fmla="*/ 57 w 499"/>
                    <a:gd name="T21" fmla="*/ 166 h 732"/>
                    <a:gd name="T22" fmla="*/ 19 w 499"/>
                    <a:gd name="T23" fmla="*/ 161 h 732"/>
                    <a:gd name="T24" fmla="*/ 0 w 499"/>
                    <a:gd name="T25" fmla="*/ 137 h 732"/>
                    <a:gd name="T26" fmla="*/ 2 w 499"/>
                    <a:gd name="T27" fmla="*/ 95 h 732"/>
                    <a:gd name="T28" fmla="*/ 7 w 499"/>
                    <a:gd name="T29" fmla="*/ 56 h 732"/>
                    <a:gd name="T30" fmla="*/ 15 w 499"/>
                    <a:gd name="T31" fmla="*/ 18 h 732"/>
                    <a:gd name="T32" fmla="*/ 499 w 499"/>
                    <a:gd name="T33" fmla="*/ 116 h 732"/>
                    <a:gd name="T34" fmla="*/ 462 w 499"/>
                    <a:gd name="T35" fmla="*/ 112 h 732"/>
                    <a:gd name="T36" fmla="*/ 418 w 499"/>
                    <a:gd name="T37" fmla="*/ 106 h 732"/>
                    <a:gd name="T38" fmla="*/ 375 w 499"/>
                    <a:gd name="T39" fmla="*/ 100 h 732"/>
                    <a:gd name="T40" fmla="*/ 338 w 499"/>
                    <a:gd name="T41" fmla="*/ 96 h 732"/>
                    <a:gd name="T42" fmla="*/ 322 w 499"/>
                    <a:gd name="T43" fmla="*/ 104 h 732"/>
                    <a:gd name="T44" fmla="*/ 313 w 499"/>
                    <a:gd name="T45" fmla="*/ 117 h 732"/>
                    <a:gd name="T46" fmla="*/ 310 w 499"/>
                    <a:gd name="T47" fmla="*/ 136 h 732"/>
                    <a:gd name="T48" fmla="*/ 318 w 499"/>
                    <a:gd name="T49" fmla="*/ 154 h 732"/>
                    <a:gd name="T50" fmla="*/ 341 w 499"/>
                    <a:gd name="T51" fmla="*/ 171 h 732"/>
                    <a:gd name="T52" fmla="*/ 372 w 499"/>
                    <a:gd name="T53" fmla="*/ 179 h 732"/>
                    <a:gd name="T54" fmla="*/ 406 w 499"/>
                    <a:gd name="T55" fmla="*/ 183 h 732"/>
                    <a:gd name="T56" fmla="*/ 438 w 499"/>
                    <a:gd name="T57" fmla="*/ 190 h 732"/>
                    <a:gd name="T58" fmla="*/ 457 w 499"/>
                    <a:gd name="T59" fmla="*/ 170 h 732"/>
                    <a:gd name="T60" fmla="*/ 474 w 499"/>
                    <a:gd name="T61" fmla="*/ 152 h 732"/>
                    <a:gd name="T62" fmla="*/ 489 w 499"/>
                    <a:gd name="T63" fmla="*/ 135 h 732"/>
                    <a:gd name="T64" fmla="*/ 499 w 499"/>
                    <a:gd name="T65" fmla="*/ 116 h 732"/>
                    <a:gd name="T66" fmla="*/ 291 w 499"/>
                    <a:gd name="T67" fmla="*/ 402 h 732"/>
                    <a:gd name="T68" fmla="*/ 268 w 499"/>
                    <a:gd name="T69" fmla="*/ 426 h 732"/>
                    <a:gd name="T70" fmla="*/ 244 w 499"/>
                    <a:gd name="T71" fmla="*/ 447 h 732"/>
                    <a:gd name="T72" fmla="*/ 219 w 499"/>
                    <a:gd name="T73" fmla="*/ 466 h 732"/>
                    <a:gd name="T74" fmla="*/ 193 w 499"/>
                    <a:gd name="T75" fmla="*/ 483 h 732"/>
                    <a:gd name="T76" fmla="*/ 167 w 499"/>
                    <a:gd name="T77" fmla="*/ 501 h 732"/>
                    <a:gd name="T78" fmla="*/ 140 w 499"/>
                    <a:gd name="T79" fmla="*/ 519 h 732"/>
                    <a:gd name="T80" fmla="*/ 114 w 499"/>
                    <a:gd name="T81" fmla="*/ 537 h 732"/>
                    <a:gd name="T82" fmla="*/ 110 w 499"/>
                    <a:gd name="T83" fmla="*/ 563 h 732"/>
                    <a:gd name="T84" fmla="*/ 127 w 499"/>
                    <a:gd name="T85" fmla="*/ 591 h 732"/>
                    <a:gd name="T86" fmla="*/ 145 w 499"/>
                    <a:gd name="T87" fmla="*/ 617 h 732"/>
                    <a:gd name="T88" fmla="*/ 165 w 499"/>
                    <a:gd name="T89" fmla="*/ 641 h 732"/>
                    <a:gd name="T90" fmla="*/ 187 w 499"/>
                    <a:gd name="T91" fmla="*/ 662 h 732"/>
                    <a:gd name="T92" fmla="*/ 209 w 499"/>
                    <a:gd name="T93" fmla="*/ 683 h 732"/>
                    <a:gd name="T94" fmla="*/ 234 w 499"/>
                    <a:gd name="T95" fmla="*/ 702 h 732"/>
                    <a:gd name="T96" fmla="*/ 260 w 499"/>
                    <a:gd name="T97" fmla="*/ 722 h 732"/>
                    <a:gd name="T98" fmla="*/ 275 w 499"/>
                    <a:gd name="T99" fmla="*/ 728 h 732"/>
                    <a:gd name="T100" fmla="*/ 277 w 499"/>
                    <a:gd name="T101" fmla="*/ 721 h 732"/>
                    <a:gd name="T102" fmla="*/ 279 w 499"/>
                    <a:gd name="T103" fmla="*/ 713 h 732"/>
                    <a:gd name="T104" fmla="*/ 281 w 499"/>
                    <a:gd name="T105" fmla="*/ 704 h 732"/>
                    <a:gd name="T106" fmla="*/ 291 w 499"/>
                    <a:gd name="T107" fmla="*/ 682 h 732"/>
                    <a:gd name="T108" fmla="*/ 304 w 499"/>
                    <a:gd name="T109" fmla="*/ 643 h 732"/>
                    <a:gd name="T110" fmla="*/ 309 w 499"/>
                    <a:gd name="T111" fmla="*/ 605 h 732"/>
                    <a:gd name="T112" fmla="*/ 310 w 499"/>
                    <a:gd name="T113" fmla="*/ 566 h 732"/>
                    <a:gd name="T114" fmla="*/ 309 w 499"/>
                    <a:gd name="T115" fmla="*/ 528 h 732"/>
                    <a:gd name="T116" fmla="*/ 306 w 499"/>
                    <a:gd name="T117" fmla="*/ 489 h 732"/>
                    <a:gd name="T118" fmla="*/ 303 w 499"/>
                    <a:gd name="T119" fmla="*/ 449 h 732"/>
                    <a:gd name="T120" fmla="*/ 301 w 499"/>
                    <a:gd name="T121" fmla="*/ 410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499" h="732">
                      <a:moveTo>
                        <a:pt x="20" y="0"/>
                      </a:moveTo>
                      <a:lnTo>
                        <a:pt x="39" y="9"/>
                      </a:lnTo>
                      <a:lnTo>
                        <a:pt x="57" y="17"/>
                      </a:lnTo>
                      <a:lnTo>
                        <a:pt x="76" y="27"/>
                      </a:lnTo>
                      <a:lnTo>
                        <a:pt x="94" y="36"/>
                      </a:lnTo>
                      <a:lnTo>
                        <a:pt x="113" y="45"/>
                      </a:lnTo>
                      <a:lnTo>
                        <a:pt x="132" y="55"/>
                      </a:lnTo>
                      <a:lnTo>
                        <a:pt x="150" y="64"/>
                      </a:lnTo>
                      <a:lnTo>
                        <a:pt x="169" y="73"/>
                      </a:lnTo>
                      <a:lnTo>
                        <a:pt x="185" y="90"/>
                      </a:lnTo>
                      <a:lnTo>
                        <a:pt x="191" y="107"/>
                      </a:lnTo>
                      <a:lnTo>
                        <a:pt x="191" y="122"/>
                      </a:lnTo>
                      <a:lnTo>
                        <a:pt x="187" y="137"/>
                      </a:lnTo>
                      <a:lnTo>
                        <a:pt x="178" y="149"/>
                      </a:lnTo>
                      <a:lnTo>
                        <a:pt x="169" y="161"/>
                      </a:lnTo>
                      <a:lnTo>
                        <a:pt x="161" y="170"/>
                      </a:lnTo>
                      <a:lnTo>
                        <a:pt x="155" y="177"/>
                      </a:lnTo>
                      <a:lnTo>
                        <a:pt x="135" y="175"/>
                      </a:lnTo>
                      <a:lnTo>
                        <a:pt x="116" y="172"/>
                      </a:lnTo>
                      <a:lnTo>
                        <a:pt x="97" y="170"/>
                      </a:lnTo>
                      <a:lnTo>
                        <a:pt x="77" y="168"/>
                      </a:lnTo>
                      <a:lnTo>
                        <a:pt x="57" y="166"/>
                      </a:lnTo>
                      <a:lnTo>
                        <a:pt x="39" y="163"/>
                      </a:lnTo>
                      <a:lnTo>
                        <a:pt x="19" y="161"/>
                      </a:lnTo>
                      <a:lnTo>
                        <a:pt x="0" y="159"/>
                      </a:lnTo>
                      <a:lnTo>
                        <a:pt x="0" y="137"/>
                      </a:lnTo>
                      <a:lnTo>
                        <a:pt x="0" y="116"/>
                      </a:lnTo>
                      <a:lnTo>
                        <a:pt x="2" y="95"/>
                      </a:lnTo>
                      <a:lnTo>
                        <a:pt x="4" y="76"/>
                      </a:lnTo>
                      <a:lnTo>
                        <a:pt x="7" y="56"/>
                      </a:lnTo>
                      <a:lnTo>
                        <a:pt x="11" y="37"/>
                      </a:lnTo>
                      <a:lnTo>
                        <a:pt x="15" y="18"/>
                      </a:lnTo>
                      <a:lnTo>
                        <a:pt x="20" y="0"/>
                      </a:lnTo>
                      <a:close/>
                      <a:moveTo>
                        <a:pt x="499" y="116"/>
                      </a:moveTo>
                      <a:lnTo>
                        <a:pt x="482" y="114"/>
                      </a:lnTo>
                      <a:lnTo>
                        <a:pt x="462" y="112"/>
                      </a:lnTo>
                      <a:lnTo>
                        <a:pt x="440" y="109"/>
                      </a:lnTo>
                      <a:lnTo>
                        <a:pt x="418" y="106"/>
                      </a:lnTo>
                      <a:lnTo>
                        <a:pt x="397" y="103"/>
                      </a:lnTo>
                      <a:lnTo>
                        <a:pt x="375" y="100"/>
                      </a:lnTo>
                      <a:lnTo>
                        <a:pt x="355" y="98"/>
                      </a:lnTo>
                      <a:lnTo>
                        <a:pt x="338" y="96"/>
                      </a:lnTo>
                      <a:lnTo>
                        <a:pt x="329" y="98"/>
                      </a:lnTo>
                      <a:lnTo>
                        <a:pt x="322" y="104"/>
                      </a:lnTo>
                      <a:lnTo>
                        <a:pt x="317" y="110"/>
                      </a:lnTo>
                      <a:lnTo>
                        <a:pt x="313" y="117"/>
                      </a:lnTo>
                      <a:lnTo>
                        <a:pt x="310" y="126"/>
                      </a:lnTo>
                      <a:lnTo>
                        <a:pt x="310" y="136"/>
                      </a:lnTo>
                      <a:lnTo>
                        <a:pt x="313" y="145"/>
                      </a:lnTo>
                      <a:lnTo>
                        <a:pt x="318" y="154"/>
                      </a:lnTo>
                      <a:lnTo>
                        <a:pt x="328" y="165"/>
                      </a:lnTo>
                      <a:lnTo>
                        <a:pt x="341" y="171"/>
                      </a:lnTo>
                      <a:lnTo>
                        <a:pt x="356" y="176"/>
                      </a:lnTo>
                      <a:lnTo>
                        <a:pt x="372" y="179"/>
                      </a:lnTo>
                      <a:lnTo>
                        <a:pt x="388" y="181"/>
                      </a:lnTo>
                      <a:lnTo>
                        <a:pt x="406" y="183"/>
                      </a:lnTo>
                      <a:lnTo>
                        <a:pt x="423" y="186"/>
                      </a:lnTo>
                      <a:lnTo>
                        <a:pt x="438" y="190"/>
                      </a:lnTo>
                      <a:lnTo>
                        <a:pt x="447" y="179"/>
                      </a:lnTo>
                      <a:lnTo>
                        <a:pt x="457" y="170"/>
                      </a:lnTo>
                      <a:lnTo>
                        <a:pt x="466" y="162"/>
                      </a:lnTo>
                      <a:lnTo>
                        <a:pt x="474" y="152"/>
                      </a:lnTo>
                      <a:lnTo>
                        <a:pt x="482" y="144"/>
                      </a:lnTo>
                      <a:lnTo>
                        <a:pt x="489" y="135"/>
                      </a:lnTo>
                      <a:lnTo>
                        <a:pt x="494" y="125"/>
                      </a:lnTo>
                      <a:lnTo>
                        <a:pt x="499" y="116"/>
                      </a:lnTo>
                      <a:close/>
                      <a:moveTo>
                        <a:pt x="303" y="389"/>
                      </a:moveTo>
                      <a:lnTo>
                        <a:pt x="291" y="402"/>
                      </a:lnTo>
                      <a:lnTo>
                        <a:pt x="280" y="415"/>
                      </a:lnTo>
                      <a:lnTo>
                        <a:pt x="268" y="426"/>
                      </a:lnTo>
                      <a:lnTo>
                        <a:pt x="256" y="437"/>
                      </a:lnTo>
                      <a:lnTo>
                        <a:pt x="244" y="447"/>
                      </a:lnTo>
                      <a:lnTo>
                        <a:pt x="231" y="456"/>
                      </a:lnTo>
                      <a:lnTo>
                        <a:pt x="219" y="466"/>
                      </a:lnTo>
                      <a:lnTo>
                        <a:pt x="205" y="475"/>
                      </a:lnTo>
                      <a:lnTo>
                        <a:pt x="193" y="483"/>
                      </a:lnTo>
                      <a:lnTo>
                        <a:pt x="179" y="493"/>
                      </a:lnTo>
                      <a:lnTo>
                        <a:pt x="167" y="501"/>
                      </a:lnTo>
                      <a:lnTo>
                        <a:pt x="153" y="509"/>
                      </a:lnTo>
                      <a:lnTo>
                        <a:pt x="140" y="519"/>
                      </a:lnTo>
                      <a:lnTo>
                        <a:pt x="128" y="528"/>
                      </a:lnTo>
                      <a:lnTo>
                        <a:pt x="114" y="537"/>
                      </a:lnTo>
                      <a:lnTo>
                        <a:pt x="102" y="548"/>
                      </a:lnTo>
                      <a:lnTo>
                        <a:pt x="110" y="563"/>
                      </a:lnTo>
                      <a:lnTo>
                        <a:pt x="118" y="578"/>
                      </a:lnTo>
                      <a:lnTo>
                        <a:pt x="127" y="591"/>
                      </a:lnTo>
                      <a:lnTo>
                        <a:pt x="136" y="605"/>
                      </a:lnTo>
                      <a:lnTo>
                        <a:pt x="145" y="617"/>
                      </a:lnTo>
                      <a:lnTo>
                        <a:pt x="155" y="630"/>
                      </a:lnTo>
                      <a:lnTo>
                        <a:pt x="165" y="641"/>
                      </a:lnTo>
                      <a:lnTo>
                        <a:pt x="175" y="651"/>
                      </a:lnTo>
                      <a:lnTo>
                        <a:pt x="187" y="662"/>
                      </a:lnTo>
                      <a:lnTo>
                        <a:pt x="197" y="672"/>
                      </a:lnTo>
                      <a:lnTo>
                        <a:pt x="209" y="683"/>
                      </a:lnTo>
                      <a:lnTo>
                        <a:pt x="221" y="693"/>
                      </a:lnTo>
                      <a:lnTo>
                        <a:pt x="234" y="702"/>
                      </a:lnTo>
                      <a:lnTo>
                        <a:pt x="247" y="713"/>
                      </a:lnTo>
                      <a:lnTo>
                        <a:pt x="260" y="722"/>
                      </a:lnTo>
                      <a:lnTo>
                        <a:pt x="275" y="732"/>
                      </a:lnTo>
                      <a:lnTo>
                        <a:pt x="275" y="728"/>
                      </a:lnTo>
                      <a:lnTo>
                        <a:pt x="276" y="725"/>
                      </a:lnTo>
                      <a:lnTo>
                        <a:pt x="277" y="721"/>
                      </a:lnTo>
                      <a:lnTo>
                        <a:pt x="278" y="717"/>
                      </a:lnTo>
                      <a:lnTo>
                        <a:pt x="279" y="713"/>
                      </a:lnTo>
                      <a:lnTo>
                        <a:pt x="280" y="709"/>
                      </a:lnTo>
                      <a:lnTo>
                        <a:pt x="281" y="704"/>
                      </a:lnTo>
                      <a:lnTo>
                        <a:pt x="282" y="701"/>
                      </a:lnTo>
                      <a:lnTo>
                        <a:pt x="291" y="682"/>
                      </a:lnTo>
                      <a:lnTo>
                        <a:pt x="298" y="662"/>
                      </a:lnTo>
                      <a:lnTo>
                        <a:pt x="304" y="643"/>
                      </a:lnTo>
                      <a:lnTo>
                        <a:pt x="307" y="623"/>
                      </a:lnTo>
                      <a:lnTo>
                        <a:pt x="309" y="605"/>
                      </a:lnTo>
                      <a:lnTo>
                        <a:pt x="310" y="585"/>
                      </a:lnTo>
                      <a:lnTo>
                        <a:pt x="310" y="566"/>
                      </a:lnTo>
                      <a:lnTo>
                        <a:pt x="310" y="547"/>
                      </a:lnTo>
                      <a:lnTo>
                        <a:pt x="309" y="528"/>
                      </a:lnTo>
                      <a:lnTo>
                        <a:pt x="307" y="508"/>
                      </a:lnTo>
                      <a:lnTo>
                        <a:pt x="306" y="489"/>
                      </a:lnTo>
                      <a:lnTo>
                        <a:pt x="304" y="470"/>
                      </a:lnTo>
                      <a:lnTo>
                        <a:pt x="303" y="449"/>
                      </a:lnTo>
                      <a:lnTo>
                        <a:pt x="301" y="429"/>
                      </a:lnTo>
                      <a:lnTo>
                        <a:pt x="301" y="410"/>
                      </a:lnTo>
                      <a:lnTo>
                        <a:pt x="303" y="389"/>
                      </a:lnTo>
                      <a:close/>
                    </a:path>
                  </a:pathLst>
                </a:custGeom>
                <a:solidFill>
                  <a:srgbClr val="36CA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61" name="Freeform 1677"/>
                <p:cNvSpPr>
                  <a:spLocks/>
                </p:cNvSpPr>
                <p:nvPr/>
              </p:nvSpPr>
              <p:spPr bwMode="auto">
                <a:xfrm>
                  <a:off x="1111" y="2202"/>
                  <a:ext cx="18" cy="39"/>
                </a:xfrm>
                <a:custGeom>
                  <a:avLst/>
                  <a:gdLst>
                    <a:gd name="T0" fmla="*/ 55 w 127"/>
                    <a:gd name="T1" fmla="*/ 1 h 279"/>
                    <a:gd name="T2" fmla="*/ 55 w 127"/>
                    <a:gd name="T3" fmla="*/ 12 h 279"/>
                    <a:gd name="T4" fmla="*/ 55 w 127"/>
                    <a:gd name="T5" fmla="*/ 22 h 279"/>
                    <a:gd name="T6" fmla="*/ 54 w 127"/>
                    <a:gd name="T7" fmla="*/ 33 h 279"/>
                    <a:gd name="T8" fmla="*/ 54 w 127"/>
                    <a:gd name="T9" fmla="*/ 44 h 279"/>
                    <a:gd name="T10" fmla="*/ 53 w 127"/>
                    <a:gd name="T11" fmla="*/ 54 h 279"/>
                    <a:gd name="T12" fmla="*/ 52 w 127"/>
                    <a:gd name="T13" fmla="*/ 65 h 279"/>
                    <a:gd name="T14" fmla="*/ 52 w 127"/>
                    <a:gd name="T15" fmla="*/ 76 h 279"/>
                    <a:gd name="T16" fmla="*/ 51 w 127"/>
                    <a:gd name="T17" fmla="*/ 86 h 279"/>
                    <a:gd name="T18" fmla="*/ 51 w 127"/>
                    <a:gd name="T19" fmla="*/ 97 h 279"/>
                    <a:gd name="T20" fmla="*/ 50 w 127"/>
                    <a:gd name="T21" fmla="*/ 107 h 279"/>
                    <a:gd name="T22" fmla="*/ 51 w 127"/>
                    <a:gd name="T23" fmla="*/ 117 h 279"/>
                    <a:gd name="T24" fmla="*/ 51 w 127"/>
                    <a:gd name="T25" fmla="*/ 128 h 279"/>
                    <a:gd name="T26" fmla="*/ 52 w 127"/>
                    <a:gd name="T27" fmla="*/ 138 h 279"/>
                    <a:gd name="T28" fmla="*/ 53 w 127"/>
                    <a:gd name="T29" fmla="*/ 149 h 279"/>
                    <a:gd name="T30" fmla="*/ 55 w 127"/>
                    <a:gd name="T31" fmla="*/ 159 h 279"/>
                    <a:gd name="T32" fmla="*/ 57 w 127"/>
                    <a:gd name="T33" fmla="*/ 169 h 279"/>
                    <a:gd name="T34" fmla="*/ 62 w 127"/>
                    <a:gd name="T35" fmla="*/ 182 h 279"/>
                    <a:gd name="T36" fmla="*/ 69 w 127"/>
                    <a:gd name="T37" fmla="*/ 193 h 279"/>
                    <a:gd name="T38" fmla="*/ 77 w 127"/>
                    <a:gd name="T39" fmla="*/ 205 h 279"/>
                    <a:gd name="T40" fmla="*/ 88 w 127"/>
                    <a:gd name="T41" fmla="*/ 215 h 279"/>
                    <a:gd name="T42" fmla="*/ 97 w 127"/>
                    <a:gd name="T43" fmla="*/ 224 h 279"/>
                    <a:gd name="T44" fmla="*/ 108 w 127"/>
                    <a:gd name="T45" fmla="*/ 235 h 279"/>
                    <a:gd name="T46" fmla="*/ 118 w 127"/>
                    <a:gd name="T47" fmla="*/ 245 h 279"/>
                    <a:gd name="T48" fmla="*/ 127 w 127"/>
                    <a:gd name="T49" fmla="*/ 255 h 279"/>
                    <a:gd name="T50" fmla="*/ 127 w 127"/>
                    <a:gd name="T51" fmla="*/ 261 h 279"/>
                    <a:gd name="T52" fmla="*/ 127 w 127"/>
                    <a:gd name="T53" fmla="*/ 267 h 279"/>
                    <a:gd name="T54" fmla="*/ 127 w 127"/>
                    <a:gd name="T55" fmla="*/ 272 h 279"/>
                    <a:gd name="T56" fmla="*/ 127 w 127"/>
                    <a:gd name="T57" fmla="*/ 278 h 279"/>
                    <a:gd name="T58" fmla="*/ 123 w 127"/>
                    <a:gd name="T59" fmla="*/ 278 h 279"/>
                    <a:gd name="T60" fmla="*/ 117 w 127"/>
                    <a:gd name="T61" fmla="*/ 278 h 279"/>
                    <a:gd name="T62" fmla="*/ 112 w 127"/>
                    <a:gd name="T63" fmla="*/ 279 h 279"/>
                    <a:gd name="T64" fmla="*/ 107 w 127"/>
                    <a:gd name="T65" fmla="*/ 279 h 279"/>
                    <a:gd name="T66" fmla="*/ 93 w 127"/>
                    <a:gd name="T67" fmla="*/ 268 h 279"/>
                    <a:gd name="T68" fmla="*/ 78 w 127"/>
                    <a:gd name="T69" fmla="*/ 259 h 279"/>
                    <a:gd name="T70" fmla="*/ 63 w 127"/>
                    <a:gd name="T71" fmla="*/ 249 h 279"/>
                    <a:gd name="T72" fmla="*/ 50 w 127"/>
                    <a:gd name="T73" fmla="*/ 239 h 279"/>
                    <a:gd name="T74" fmla="*/ 36 w 127"/>
                    <a:gd name="T75" fmla="*/ 230 h 279"/>
                    <a:gd name="T76" fmla="*/ 24 w 127"/>
                    <a:gd name="T77" fmla="*/ 218 h 279"/>
                    <a:gd name="T78" fmla="*/ 13 w 127"/>
                    <a:gd name="T79" fmla="*/ 205 h 279"/>
                    <a:gd name="T80" fmla="*/ 6 w 127"/>
                    <a:gd name="T81" fmla="*/ 189 h 279"/>
                    <a:gd name="T82" fmla="*/ 1 w 127"/>
                    <a:gd name="T83" fmla="*/ 169 h 279"/>
                    <a:gd name="T84" fmla="*/ 0 w 127"/>
                    <a:gd name="T85" fmla="*/ 150 h 279"/>
                    <a:gd name="T86" fmla="*/ 1 w 127"/>
                    <a:gd name="T87" fmla="*/ 129 h 279"/>
                    <a:gd name="T88" fmla="*/ 4 w 127"/>
                    <a:gd name="T89" fmla="*/ 108 h 279"/>
                    <a:gd name="T90" fmla="*/ 7 w 127"/>
                    <a:gd name="T91" fmla="*/ 87 h 279"/>
                    <a:gd name="T92" fmla="*/ 11 w 127"/>
                    <a:gd name="T93" fmla="*/ 66 h 279"/>
                    <a:gd name="T94" fmla="*/ 15 w 127"/>
                    <a:gd name="T95" fmla="*/ 45 h 279"/>
                    <a:gd name="T96" fmla="*/ 17 w 127"/>
                    <a:gd name="T97" fmla="*/ 24 h 279"/>
                    <a:gd name="T98" fmla="*/ 22 w 127"/>
                    <a:gd name="T99" fmla="*/ 18 h 279"/>
                    <a:gd name="T100" fmla="*/ 26 w 127"/>
                    <a:gd name="T101" fmla="*/ 12 h 279"/>
                    <a:gd name="T102" fmla="*/ 31 w 127"/>
                    <a:gd name="T103" fmla="*/ 7 h 279"/>
                    <a:gd name="T104" fmla="*/ 36 w 127"/>
                    <a:gd name="T105" fmla="*/ 4 h 279"/>
                    <a:gd name="T106" fmla="*/ 41 w 127"/>
                    <a:gd name="T107" fmla="*/ 1 h 279"/>
                    <a:gd name="T108" fmla="*/ 45 w 127"/>
                    <a:gd name="T109" fmla="*/ 0 h 279"/>
                    <a:gd name="T110" fmla="*/ 51 w 127"/>
                    <a:gd name="T111" fmla="*/ 0 h 279"/>
                    <a:gd name="T112" fmla="*/ 55 w 127"/>
                    <a:gd name="T113" fmla="*/ 1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27" h="279">
                      <a:moveTo>
                        <a:pt x="55" y="1"/>
                      </a:moveTo>
                      <a:lnTo>
                        <a:pt x="55" y="12"/>
                      </a:lnTo>
                      <a:lnTo>
                        <a:pt x="55" y="22"/>
                      </a:lnTo>
                      <a:lnTo>
                        <a:pt x="54" y="33"/>
                      </a:lnTo>
                      <a:lnTo>
                        <a:pt x="54" y="44"/>
                      </a:lnTo>
                      <a:lnTo>
                        <a:pt x="53" y="54"/>
                      </a:lnTo>
                      <a:lnTo>
                        <a:pt x="52" y="65"/>
                      </a:lnTo>
                      <a:lnTo>
                        <a:pt x="52" y="76"/>
                      </a:lnTo>
                      <a:lnTo>
                        <a:pt x="51" y="86"/>
                      </a:lnTo>
                      <a:lnTo>
                        <a:pt x="51" y="97"/>
                      </a:lnTo>
                      <a:lnTo>
                        <a:pt x="50" y="107"/>
                      </a:lnTo>
                      <a:lnTo>
                        <a:pt x="51" y="117"/>
                      </a:lnTo>
                      <a:lnTo>
                        <a:pt x="51" y="128"/>
                      </a:lnTo>
                      <a:lnTo>
                        <a:pt x="52" y="138"/>
                      </a:lnTo>
                      <a:lnTo>
                        <a:pt x="53" y="149"/>
                      </a:lnTo>
                      <a:lnTo>
                        <a:pt x="55" y="159"/>
                      </a:lnTo>
                      <a:lnTo>
                        <a:pt x="57" y="169"/>
                      </a:lnTo>
                      <a:lnTo>
                        <a:pt x="62" y="182"/>
                      </a:lnTo>
                      <a:lnTo>
                        <a:pt x="69" y="193"/>
                      </a:lnTo>
                      <a:lnTo>
                        <a:pt x="77" y="205"/>
                      </a:lnTo>
                      <a:lnTo>
                        <a:pt x="88" y="215"/>
                      </a:lnTo>
                      <a:lnTo>
                        <a:pt x="97" y="224"/>
                      </a:lnTo>
                      <a:lnTo>
                        <a:pt x="108" y="235"/>
                      </a:lnTo>
                      <a:lnTo>
                        <a:pt x="118" y="245"/>
                      </a:lnTo>
                      <a:lnTo>
                        <a:pt x="127" y="255"/>
                      </a:lnTo>
                      <a:lnTo>
                        <a:pt x="127" y="261"/>
                      </a:lnTo>
                      <a:lnTo>
                        <a:pt x="127" y="267"/>
                      </a:lnTo>
                      <a:lnTo>
                        <a:pt x="127" y="272"/>
                      </a:lnTo>
                      <a:lnTo>
                        <a:pt x="127" y="278"/>
                      </a:lnTo>
                      <a:lnTo>
                        <a:pt x="123" y="278"/>
                      </a:lnTo>
                      <a:lnTo>
                        <a:pt x="117" y="278"/>
                      </a:lnTo>
                      <a:lnTo>
                        <a:pt x="112" y="279"/>
                      </a:lnTo>
                      <a:lnTo>
                        <a:pt x="107" y="279"/>
                      </a:lnTo>
                      <a:lnTo>
                        <a:pt x="93" y="268"/>
                      </a:lnTo>
                      <a:lnTo>
                        <a:pt x="78" y="259"/>
                      </a:lnTo>
                      <a:lnTo>
                        <a:pt x="63" y="249"/>
                      </a:lnTo>
                      <a:lnTo>
                        <a:pt x="50" y="239"/>
                      </a:lnTo>
                      <a:lnTo>
                        <a:pt x="36" y="230"/>
                      </a:lnTo>
                      <a:lnTo>
                        <a:pt x="24" y="218"/>
                      </a:lnTo>
                      <a:lnTo>
                        <a:pt x="13" y="205"/>
                      </a:lnTo>
                      <a:lnTo>
                        <a:pt x="6" y="189"/>
                      </a:lnTo>
                      <a:lnTo>
                        <a:pt x="1" y="169"/>
                      </a:lnTo>
                      <a:lnTo>
                        <a:pt x="0" y="150"/>
                      </a:lnTo>
                      <a:lnTo>
                        <a:pt x="1" y="129"/>
                      </a:lnTo>
                      <a:lnTo>
                        <a:pt x="4" y="108"/>
                      </a:lnTo>
                      <a:lnTo>
                        <a:pt x="7" y="87"/>
                      </a:lnTo>
                      <a:lnTo>
                        <a:pt x="11" y="66"/>
                      </a:lnTo>
                      <a:lnTo>
                        <a:pt x="15" y="45"/>
                      </a:lnTo>
                      <a:lnTo>
                        <a:pt x="17" y="24"/>
                      </a:lnTo>
                      <a:lnTo>
                        <a:pt x="22" y="18"/>
                      </a:lnTo>
                      <a:lnTo>
                        <a:pt x="26" y="12"/>
                      </a:lnTo>
                      <a:lnTo>
                        <a:pt x="31" y="7"/>
                      </a:lnTo>
                      <a:lnTo>
                        <a:pt x="36" y="4"/>
                      </a:lnTo>
                      <a:lnTo>
                        <a:pt x="41" y="1"/>
                      </a:lnTo>
                      <a:lnTo>
                        <a:pt x="45" y="0"/>
                      </a:lnTo>
                      <a:lnTo>
                        <a:pt x="51" y="0"/>
                      </a:lnTo>
                      <a:lnTo>
                        <a:pt x="55" y="1"/>
                      </a:lnTo>
                      <a:close/>
                    </a:path>
                  </a:pathLst>
                </a:custGeom>
                <a:solidFill>
                  <a:srgbClr val="F5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62" name="Freeform 1678"/>
                <p:cNvSpPr>
                  <a:spLocks/>
                </p:cNvSpPr>
                <p:nvPr/>
              </p:nvSpPr>
              <p:spPr bwMode="auto">
                <a:xfrm>
                  <a:off x="1088" y="2205"/>
                  <a:ext cx="42" cy="100"/>
                </a:xfrm>
                <a:custGeom>
                  <a:avLst/>
                  <a:gdLst>
                    <a:gd name="T0" fmla="*/ 172 w 299"/>
                    <a:gd name="T1" fmla="*/ 0 h 705"/>
                    <a:gd name="T2" fmla="*/ 148 w 299"/>
                    <a:gd name="T3" fmla="*/ 3 h 705"/>
                    <a:gd name="T4" fmla="*/ 119 w 299"/>
                    <a:gd name="T5" fmla="*/ 9 h 705"/>
                    <a:gd name="T6" fmla="*/ 82 w 299"/>
                    <a:gd name="T7" fmla="*/ 30 h 705"/>
                    <a:gd name="T8" fmla="*/ 42 w 299"/>
                    <a:gd name="T9" fmla="*/ 46 h 705"/>
                    <a:gd name="T10" fmla="*/ 6 w 299"/>
                    <a:gd name="T11" fmla="*/ 71 h 705"/>
                    <a:gd name="T12" fmla="*/ 0 w 299"/>
                    <a:gd name="T13" fmla="*/ 106 h 705"/>
                    <a:gd name="T14" fmla="*/ 10 w 299"/>
                    <a:gd name="T15" fmla="*/ 142 h 705"/>
                    <a:gd name="T16" fmla="*/ 25 w 299"/>
                    <a:gd name="T17" fmla="*/ 177 h 705"/>
                    <a:gd name="T18" fmla="*/ 39 w 299"/>
                    <a:gd name="T19" fmla="*/ 212 h 705"/>
                    <a:gd name="T20" fmla="*/ 54 w 299"/>
                    <a:gd name="T21" fmla="*/ 245 h 705"/>
                    <a:gd name="T22" fmla="*/ 68 w 299"/>
                    <a:gd name="T23" fmla="*/ 279 h 705"/>
                    <a:gd name="T24" fmla="*/ 79 w 299"/>
                    <a:gd name="T25" fmla="*/ 314 h 705"/>
                    <a:gd name="T26" fmla="*/ 85 w 299"/>
                    <a:gd name="T27" fmla="*/ 352 h 705"/>
                    <a:gd name="T28" fmla="*/ 86 w 299"/>
                    <a:gd name="T29" fmla="*/ 390 h 705"/>
                    <a:gd name="T30" fmla="*/ 92 w 299"/>
                    <a:gd name="T31" fmla="*/ 425 h 705"/>
                    <a:gd name="T32" fmla="*/ 100 w 299"/>
                    <a:gd name="T33" fmla="*/ 460 h 705"/>
                    <a:gd name="T34" fmla="*/ 108 w 299"/>
                    <a:gd name="T35" fmla="*/ 494 h 705"/>
                    <a:gd name="T36" fmla="*/ 114 w 299"/>
                    <a:gd name="T37" fmla="*/ 528 h 705"/>
                    <a:gd name="T38" fmla="*/ 135 w 299"/>
                    <a:gd name="T39" fmla="*/ 571 h 705"/>
                    <a:gd name="T40" fmla="*/ 160 w 299"/>
                    <a:gd name="T41" fmla="*/ 610 h 705"/>
                    <a:gd name="T42" fmla="*/ 189 w 299"/>
                    <a:gd name="T43" fmla="*/ 645 h 705"/>
                    <a:gd name="T44" fmla="*/ 220 w 299"/>
                    <a:gd name="T45" fmla="*/ 676 h 705"/>
                    <a:gd name="T46" fmla="*/ 253 w 299"/>
                    <a:gd name="T47" fmla="*/ 698 h 705"/>
                    <a:gd name="T48" fmla="*/ 278 w 299"/>
                    <a:gd name="T49" fmla="*/ 699 h 705"/>
                    <a:gd name="T50" fmla="*/ 291 w 299"/>
                    <a:gd name="T51" fmla="*/ 685 h 705"/>
                    <a:gd name="T52" fmla="*/ 299 w 299"/>
                    <a:gd name="T53" fmla="*/ 665 h 705"/>
                    <a:gd name="T54" fmla="*/ 296 w 299"/>
                    <a:gd name="T55" fmla="*/ 636 h 705"/>
                    <a:gd name="T56" fmla="*/ 292 w 299"/>
                    <a:gd name="T57" fmla="*/ 604 h 705"/>
                    <a:gd name="T58" fmla="*/ 286 w 299"/>
                    <a:gd name="T59" fmla="*/ 576 h 705"/>
                    <a:gd name="T60" fmla="*/ 278 w 299"/>
                    <a:gd name="T61" fmla="*/ 551 h 705"/>
                    <a:gd name="T62" fmla="*/ 269 w 299"/>
                    <a:gd name="T63" fmla="*/ 526 h 705"/>
                    <a:gd name="T64" fmla="*/ 260 w 299"/>
                    <a:gd name="T65" fmla="*/ 496 h 705"/>
                    <a:gd name="T66" fmla="*/ 252 w 299"/>
                    <a:gd name="T67" fmla="*/ 466 h 705"/>
                    <a:gd name="T68" fmla="*/ 245 w 299"/>
                    <a:gd name="T69" fmla="*/ 436 h 705"/>
                    <a:gd name="T70" fmla="*/ 256 w 299"/>
                    <a:gd name="T71" fmla="*/ 402 h 705"/>
                    <a:gd name="T72" fmla="*/ 264 w 299"/>
                    <a:gd name="T73" fmla="*/ 368 h 705"/>
                    <a:gd name="T74" fmla="*/ 270 w 299"/>
                    <a:gd name="T75" fmla="*/ 335 h 705"/>
                    <a:gd name="T76" fmla="*/ 277 w 299"/>
                    <a:gd name="T77" fmla="*/ 302 h 705"/>
                    <a:gd name="T78" fmla="*/ 283 w 299"/>
                    <a:gd name="T79" fmla="*/ 270 h 705"/>
                    <a:gd name="T80" fmla="*/ 264 w 299"/>
                    <a:gd name="T81" fmla="*/ 230 h 705"/>
                    <a:gd name="T82" fmla="*/ 232 w 299"/>
                    <a:gd name="T83" fmla="*/ 188 h 705"/>
                    <a:gd name="T84" fmla="*/ 200 w 299"/>
                    <a:gd name="T85" fmla="*/ 145 h 705"/>
                    <a:gd name="T86" fmla="*/ 195 w 299"/>
                    <a:gd name="T87" fmla="*/ 90 h 705"/>
                    <a:gd name="T88" fmla="*/ 190 w 299"/>
                    <a:gd name="T89" fmla="*/ 36 h 7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99" h="705">
                      <a:moveTo>
                        <a:pt x="187" y="0"/>
                      </a:moveTo>
                      <a:lnTo>
                        <a:pt x="179" y="0"/>
                      </a:lnTo>
                      <a:lnTo>
                        <a:pt x="172" y="0"/>
                      </a:lnTo>
                      <a:lnTo>
                        <a:pt x="165" y="1"/>
                      </a:lnTo>
                      <a:lnTo>
                        <a:pt x="157" y="1"/>
                      </a:lnTo>
                      <a:lnTo>
                        <a:pt x="148" y="3"/>
                      </a:lnTo>
                      <a:lnTo>
                        <a:pt x="139" y="4"/>
                      </a:lnTo>
                      <a:lnTo>
                        <a:pt x="130" y="7"/>
                      </a:lnTo>
                      <a:lnTo>
                        <a:pt x="119" y="9"/>
                      </a:lnTo>
                      <a:lnTo>
                        <a:pt x="108" y="18"/>
                      </a:lnTo>
                      <a:lnTo>
                        <a:pt x="95" y="24"/>
                      </a:lnTo>
                      <a:lnTo>
                        <a:pt x="82" y="30"/>
                      </a:lnTo>
                      <a:lnTo>
                        <a:pt x="70" y="35"/>
                      </a:lnTo>
                      <a:lnTo>
                        <a:pt x="55" y="40"/>
                      </a:lnTo>
                      <a:lnTo>
                        <a:pt x="42" y="46"/>
                      </a:lnTo>
                      <a:lnTo>
                        <a:pt x="27" y="52"/>
                      </a:lnTo>
                      <a:lnTo>
                        <a:pt x="13" y="59"/>
                      </a:lnTo>
                      <a:lnTo>
                        <a:pt x="6" y="71"/>
                      </a:lnTo>
                      <a:lnTo>
                        <a:pt x="2" y="83"/>
                      </a:lnTo>
                      <a:lnTo>
                        <a:pt x="0" y="94"/>
                      </a:lnTo>
                      <a:lnTo>
                        <a:pt x="0" y="106"/>
                      </a:lnTo>
                      <a:lnTo>
                        <a:pt x="2" y="118"/>
                      </a:lnTo>
                      <a:lnTo>
                        <a:pt x="5" y="130"/>
                      </a:lnTo>
                      <a:lnTo>
                        <a:pt x="10" y="142"/>
                      </a:lnTo>
                      <a:lnTo>
                        <a:pt x="16" y="155"/>
                      </a:lnTo>
                      <a:lnTo>
                        <a:pt x="20" y="166"/>
                      </a:lnTo>
                      <a:lnTo>
                        <a:pt x="25" y="177"/>
                      </a:lnTo>
                      <a:lnTo>
                        <a:pt x="29" y="189"/>
                      </a:lnTo>
                      <a:lnTo>
                        <a:pt x="34" y="200"/>
                      </a:lnTo>
                      <a:lnTo>
                        <a:pt x="39" y="212"/>
                      </a:lnTo>
                      <a:lnTo>
                        <a:pt x="44" y="223"/>
                      </a:lnTo>
                      <a:lnTo>
                        <a:pt x="49" y="233"/>
                      </a:lnTo>
                      <a:lnTo>
                        <a:pt x="54" y="245"/>
                      </a:lnTo>
                      <a:lnTo>
                        <a:pt x="58" y="256"/>
                      </a:lnTo>
                      <a:lnTo>
                        <a:pt x="62" y="268"/>
                      </a:lnTo>
                      <a:lnTo>
                        <a:pt x="68" y="279"/>
                      </a:lnTo>
                      <a:lnTo>
                        <a:pt x="72" y="291"/>
                      </a:lnTo>
                      <a:lnTo>
                        <a:pt x="76" y="303"/>
                      </a:lnTo>
                      <a:lnTo>
                        <a:pt x="79" y="314"/>
                      </a:lnTo>
                      <a:lnTo>
                        <a:pt x="82" y="326"/>
                      </a:lnTo>
                      <a:lnTo>
                        <a:pt x="85" y="338"/>
                      </a:lnTo>
                      <a:lnTo>
                        <a:pt x="85" y="352"/>
                      </a:lnTo>
                      <a:lnTo>
                        <a:pt x="85" y="365"/>
                      </a:lnTo>
                      <a:lnTo>
                        <a:pt x="85" y="378"/>
                      </a:lnTo>
                      <a:lnTo>
                        <a:pt x="86" y="390"/>
                      </a:lnTo>
                      <a:lnTo>
                        <a:pt x="88" y="403"/>
                      </a:lnTo>
                      <a:lnTo>
                        <a:pt x="90" y="414"/>
                      </a:lnTo>
                      <a:lnTo>
                        <a:pt x="92" y="425"/>
                      </a:lnTo>
                      <a:lnTo>
                        <a:pt x="94" y="437"/>
                      </a:lnTo>
                      <a:lnTo>
                        <a:pt x="98" y="448"/>
                      </a:lnTo>
                      <a:lnTo>
                        <a:pt x="100" y="460"/>
                      </a:lnTo>
                      <a:lnTo>
                        <a:pt x="103" y="471"/>
                      </a:lnTo>
                      <a:lnTo>
                        <a:pt x="105" y="483"/>
                      </a:lnTo>
                      <a:lnTo>
                        <a:pt x="108" y="494"/>
                      </a:lnTo>
                      <a:lnTo>
                        <a:pt x="110" y="505"/>
                      </a:lnTo>
                      <a:lnTo>
                        <a:pt x="112" y="517"/>
                      </a:lnTo>
                      <a:lnTo>
                        <a:pt x="114" y="528"/>
                      </a:lnTo>
                      <a:lnTo>
                        <a:pt x="120" y="543"/>
                      </a:lnTo>
                      <a:lnTo>
                        <a:pt x="127" y="557"/>
                      </a:lnTo>
                      <a:lnTo>
                        <a:pt x="135" y="571"/>
                      </a:lnTo>
                      <a:lnTo>
                        <a:pt x="142" y="584"/>
                      </a:lnTo>
                      <a:lnTo>
                        <a:pt x="150" y="598"/>
                      </a:lnTo>
                      <a:lnTo>
                        <a:pt x="160" y="610"/>
                      </a:lnTo>
                      <a:lnTo>
                        <a:pt x="169" y="623"/>
                      </a:lnTo>
                      <a:lnTo>
                        <a:pt x="178" y="634"/>
                      </a:lnTo>
                      <a:lnTo>
                        <a:pt x="189" y="645"/>
                      </a:lnTo>
                      <a:lnTo>
                        <a:pt x="199" y="656"/>
                      </a:lnTo>
                      <a:lnTo>
                        <a:pt x="209" y="666"/>
                      </a:lnTo>
                      <a:lnTo>
                        <a:pt x="220" y="676"/>
                      </a:lnTo>
                      <a:lnTo>
                        <a:pt x="231" y="684"/>
                      </a:lnTo>
                      <a:lnTo>
                        <a:pt x="241" y="691"/>
                      </a:lnTo>
                      <a:lnTo>
                        <a:pt x="253" y="698"/>
                      </a:lnTo>
                      <a:lnTo>
                        <a:pt x="264" y="705"/>
                      </a:lnTo>
                      <a:lnTo>
                        <a:pt x="271" y="703"/>
                      </a:lnTo>
                      <a:lnTo>
                        <a:pt x="278" y="699"/>
                      </a:lnTo>
                      <a:lnTo>
                        <a:pt x="283" y="695"/>
                      </a:lnTo>
                      <a:lnTo>
                        <a:pt x="287" y="691"/>
                      </a:lnTo>
                      <a:lnTo>
                        <a:pt x="291" y="685"/>
                      </a:lnTo>
                      <a:lnTo>
                        <a:pt x="294" y="679"/>
                      </a:lnTo>
                      <a:lnTo>
                        <a:pt x="296" y="672"/>
                      </a:lnTo>
                      <a:lnTo>
                        <a:pt x="299" y="665"/>
                      </a:lnTo>
                      <a:lnTo>
                        <a:pt x="298" y="656"/>
                      </a:lnTo>
                      <a:lnTo>
                        <a:pt x="297" y="646"/>
                      </a:lnTo>
                      <a:lnTo>
                        <a:pt x="296" y="636"/>
                      </a:lnTo>
                      <a:lnTo>
                        <a:pt x="295" y="625"/>
                      </a:lnTo>
                      <a:lnTo>
                        <a:pt x="293" y="614"/>
                      </a:lnTo>
                      <a:lnTo>
                        <a:pt x="292" y="604"/>
                      </a:lnTo>
                      <a:lnTo>
                        <a:pt x="291" y="594"/>
                      </a:lnTo>
                      <a:lnTo>
                        <a:pt x="290" y="585"/>
                      </a:lnTo>
                      <a:lnTo>
                        <a:pt x="286" y="576"/>
                      </a:lnTo>
                      <a:lnTo>
                        <a:pt x="283" y="567"/>
                      </a:lnTo>
                      <a:lnTo>
                        <a:pt x="280" y="559"/>
                      </a:lnTo>
                      <a:lnTo>
                        <a:pt x="278" y="551"/>
                      </a:lnTo>
                      <a:lnTo>
                        <a:pt x="275" y="543"/>
                      </a:lnTo>
                      <a:lnTo>
                        <a:pt x="272" y="535"/>
                      </a:lnTo>
                      <a:lnTo>
                        <a:pt x="269" y="526"/>
                      </a:lnTo>
                      <a:lnTo>
                        <a:pt x="266" y="517"/>
                      </a:lnTo>
                      <a:lnTo>
                        <a:pt x="263" y="506"/>
                      </a:lnTo>
                      <a:lnTo>
                        <a:pt x="260" y="496"/>
                      </a:lnTo>
                      <a:lnTo>
                        <a:pt x="257" y="487"/>
                      </a:lnTo>
                      <a:lnTo>
                        <a:pt x="255" y="476"/>
                      </a:lnTo>
                      <a:lnTo>
                        <a:pt x="252" y="466"/>
                      </a:lnTo>
                      <a:lnTo>
                        <a:pt x="250" y="456"/>
                      </a:lnTo>
                      <a:lnTo>
                        <a:pt x="247" y="446"/>
                      </a:lnTo>
                      <a:lnTo>
                        <a:pt x="245" y="436"/>
                      </a:lnTo>
                      <a:lnTo>
                        <a:pt x="249" y="424"/>
                      </a:lnTo>
                      <a:lnTo>
                        <a:pt x="253" y="413"/>
                      </a:lnTo>
                      <a:lnTo>
                        <a:pt x="256" y="402"/>
                      </a:lnTo>
                      <a:lnTo>
                        <a:pt x="259" y="391"/>
                      </a:lnTo>
                      <a:lnTo>
                        <a:pt x="262" y="380"/>
                      </a:lnTo>
                      <a:lnTo>
                        <a:pt x="264" y="368"/>
                      </a:lnTo>
                      <a:lnTo>
                        <a:pt x="266" y="357"/>
                      </a:lnTo>
                      <a:lnTo>
                        <a:pt x="268" y="347"/>
                      </a:lnTo>
                      <a:lnTo>
                        <a:pt x="270" y="335"/>
                      </a:lnTo>
                      <a:lnTo>
                        <a:pt x="272" y="324"/>
                      </a:lnTo>
                      <a:lnTo>
                        <a:pt x="275" y="313"/>
                      </a:lnTo>
                      <a:lnTo>
                        <a:pt x="277" y="302"/>
                      </a:lnTo>
                      <a:lnTo>
                        <a:pt x="279" y="292"/>
                      </a:lnTo>
                      <a:lnTo>
                        <a:pt x="281" y="280"/>
                      </a:lnTo>
                      <a:lnTo>
                        <a:pt x="283" y="270"/>
                      </a:lnTo>
                      <a:lnTo>
                        <a:pt x="286" y="258"/>
                      </a:lnTo>
                      <a:lnTo>
                        <a:pt x="276" y="244"/>
                      </a:lnTo>
                      <a:lnTo>
                        <a:pt x="264" y="230"/>
                      </a:lnTo>
                      <a:lnTo>
                        <a:pt x="254" y="216"/>
                      </a:lnTo>
                      <a:lnTo>
                        <a:pt x="242" y="202"/>
                      </a:lnTo>
                      <a:lnTo>
                        <a:pt x="232" y="188"/>
                      </a:lnTo>
                      <a:lnTo>
                        <a:pt x="221" y="174"/>
                      </a:lnTo>
                      <a:lnTo>
                        <a:pt x="210" y="160"/>
                      </a:lnTo>
                      <a:lnTo>
                        <a:pt x="200" y="145"/>
                      </a:lnTo>
                      <a:lnTo>
                        <a:pt x="198" y="127"/>
                      </a:lnTo>
                      <a:lnTo>
                        <a:pt x="196" y="109"/>
                      </a:lnTo>
                      <a:lnTo>
                        <a:pt x="195" y="90"/>
                      </a:lnTo>
                      <a:lnTo>
                        <a:pt x="193" y="73"/>
                      </a:lnTo>
                      <a:lnTo>
                        <a:pt x="192" y="55"/>
                      </a:lnTo>
                      <a:lnTo>
                        <a:pt x="190" y="36"/>
                      </a:lnTo>
                      <a:lnTo>
                        <a:pt x="189" y="19"/>
                      </a:lnTo>
                      <a:lnTo>
                        <a:pt x="18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63" name="Freeform 1679"/>
                <p:cNvSpPr>
                  <a:spLocks/>
                </p:cNvSpPr>
                <p:nvPr/>
              </p:nvSpPr>
              <p:spPr bwMode="auto">
                <a:xfrm>
                  <a:off x="1114" y="2240"/>
                  <a:ext cx="14" cy="31"/>
                </a:xfrm>
                <a:custGeom>
                  <a:avLst/>
                  <a:gdLst>
                    <a:gd name="T0" fmla="*/ 99 w 99"/>
                    <a:gd name="T1" fmla="*/ 24 h 218"/>
                    <a:gd name="T2" fmla="*/ 91 w 99"/>
                    <a:gd name="T3" fmla="*/ 21 h 218"/>
                    <a:gd name="T4" fmla="*/ 85 w 99"/>
                    <a:gd name="T5" fmla="*/ 19 h 218"/>
                    <a:gd name="T6" fmla="*/ 78 w 99"/>
                    <a:gd name="T7" fmla="*/ 15 h 218"/>
                    <a:gd name="T8" fmla="*/ 72 w 99"/>
                    <a:gd name="T9" fmla="*/ 12 h 218"/>
                    <a:gd name="T10" fmla="*/ 65 w 99"/>
                    <a:gd name="T11" fmla="*/ 9 h 218"/>
                    <a:gd name="T12" fmla="*/ 57 w 99"/>
                    <a:gd name="T13" fmla="*/ 6 h 218"/>
                    <a:gd name="T14" fmla="*/ 51 w 99"/>
                    <a:gd name="T15" fmla="*/ 3 h 218"/>
                    <a:gd name="T16" fmla="*/ 44 w 99"/>
                    <a:gd name="T17" fmla="*/ 0 h 218"/>
                    <a:gd name="T18" fmla="*/ 39 w 99"/>
                    <a:gd name="T19" fmla="*/ 14 h 218"/>
                    <a:gd name="T20" fmla="*/ 34 w 99"/>
                    <a:gd name="T21" fmla="*/ 29 h 218"/>
                    <a:gd name="T22" fmla="*/ 28 w 99"/>
                    <a:gd name="T23" fmla="*/ 43 h 218"/>
                    <a:gd name="T24" fmla="*/ 23 w 99"/>
                    <a:gd name="T25" fmla="*/ 58 h 218"/>
                    <a:gd name="T26" fmla="*/ 18 w 99"/>
                    <a:gd name="T27" fmla="*/ 73 h 218"/>
                    <a:gd name="T28" fmla="*/ 13 w 99"/>
                    <a:gd name="T29" fmla="*/ 87 h 218"/>
                    <a:gd name="T30" fmla="*/ 8 w 99"/>
                    <a:gd name="T31" fmla="*/ 102 h 218"/>
                    <a:gd name="T32" fmla="*/ 2 w 99"/>
                    <a:gd name="T33" fmla="*/ 116 h 218"/>
                    <a:gd name="T34" fmla="*/ 1 w 99"/>
                    <a:gd name="T35" fmla="*/ 124 h 218"/>
                    <a:gd name="T36" fmla="*/ 0 w 99"/>
                    <a:gd name="T37" fmla="*/ 134 h 218"/>
                    <a:gd name="T38" fmla="*/ 1 w 99"/>
                    <a:gd name="T39" fmla="*/ 142 h 218"/>
                    <a:gd name="T40" fmla="*/ 2 w 99"/>
                    <a:gd name="T41" fmla="*/ 151 h 218"/>
                    <a:gd name="T42" fmla="*/ 5 w 99"/>
                    <a:gd name="T43" fmla="*/ 161 h 218"/>
                    <a:gd name="T44" fmla="*/ 8 w 99"/>
                    <a:gd name="T45" fmla="*/ 169 h 218"/>
                    <a:gd name="T46" fmla="*/ 11 w 99"/>
                    <a:gd name="T47" fmla="*/ 177 h 218"/>
                    <a:gd name="T48" fmla="*/ 15 w 99"/>
                    <a:gd name="T49" fmla="*/ 186 h 218"/>
                    <a:gd name="T50" fmla="*/ 18 w 99"/>
                    <a:gd name="T51" fmla="*/ 190 h 218"/>
                    <a:gd name="T52" fmla="*/ 22 w 99"/>
                    <a:gd name="T53" fmla="*/ 194 h 218"/>
                    <a:gd name="T54" fmla="*/ 25 w 99"/>
                    <a:gd name="T55" fmla="*/ 198 h 218"/>
                    <a:gd name="T56" fmla="*/ 29 w 99"/>
                    <a:gd name="T57" fmla="*/ 202 h 218"/>
                    <a:gd name="T58" fmla="*/ 34 w 99"/>
                    <a:gd name="T59" fmla="*/ 206 h 218"/>
                    <a:gd name="T60" fmla="*/ 38 w 99"/>
                    <a:gd name="T61" fmla="*/ 211 h 218"/>
                    <a:gd name="T62" fmla="*/ 41 w 99"/>
                    <a:gd name="T63" fmla="*/ 214 h 218"/>
                    <a:gd name="T64" fmla="*/ 45 w 99"/>
                    <a:gd name="T65" fmla="*/ 218 h 218"/>
                    <a:gd name="T66" fmla="*/ 48 w 99"/>
                    <a:gd name="T67" fmla="*/ 214 h 218"/>
                    <a:gd name="T68" fmla="*/ 50 w 99"/>
                    <a:gd name="T69" fmla="*/ 209 h 218"/>
                    <a:gd name="T70" fmla="*/ 52 w 99"/>
                    <a:gd name="T71" fmla="*/ 206 h 218"/>
                    <a:gd name="T72" fmla="*/ 55 w 99"/>
                    <a:gd name="T73" fmla="*/ 202 h 218"/>
                    <a:gd name="T74" fmla="*/ 57 w 99"/>
                    <a:gd name="T75" fmla="*/ 198 h 218"/>
                    <a:gd name="T76" fmla="*/ 59 w 99"/>
                    <a:gd name="T77" fmla="*/ 194 h 218"/>
                    <a:gd name="T78" fmla="*/ 61 w 99"/>
                    <a:gd name="T79" fmla="*/ 191 h 218"/>
                    <a:gd name="T80" fmla="*/ 64 w 99"/>
                    <a:gd name="T81" fmla="*/ 187 h 218"/>
                    <a:gd name="T82" fmla="*/ 68 w 99"/>
                    <a:gd name="T83" fmla="*/ 166 h 218"/>
                    <a:gd name="T84" fmla="*/ 73 w 99"/>
                    <a:gd name="T85" fmla="*/ 146 h 218"/>
                    <a:gd name="T86" fmla="*/ 78 w 99"/>
                    <a:gd name="T87" fmla="*/ 125 h 218"/>
                    <a:gd name="T88" fmla="*/ 83 w 99"/>
                    <a:gd name="T89" fmla="*/ 105 h 218"/>
                    <a:gd name="T90" fmla="*/ 88 w 99"/>
                    <a:gd name="T91" fmla="*/ 84 h 218"/>
                    <a:gd name="T92" fmla="*/ 93 w 99"/>
                    <a:gd name="T93" fmla="*/ 64 h 218"/>
                    <a:gd name="T94" fmla="*/ 97 w 99"/>
                    <a:gd name="T95" fmla="*/ 43 h 218"/>
                    <a:gd name="T96" fmla="*/ 99 w 99"/>
                    <a:gd name="T97" fmla="*/ 24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99" h="218">
                      <a:moveTo>
                        <a:pt x="99" y="24"/>
                      </a:moveTo>
                      <a:lnTo>
                        <a:pt x="91" y="21"/>
                      </a:lnTo>
                      <a:lnTo>
                        <a:pt x="85" y="19"/>
                      </a:lnTo>
                      <a:lnTo>
                        <a:pt x="78" y="15"/>
                      </a:lnTo>
                      <a:lnTo>
                        <a:pt x="72" y="12"/>
                      </a:lnTo>
                      <a:lnTo>
                        <a:pt x="65" y="9"/>
                      </a:lnTo>
                      <a:lnTo>
                        <a:pt x="57" y="6"/>
                      </a:lnTo>
                      <a:lnTo>
                        <a:pt x="51" y="3"/>
                      </a:lnTo>
                      <a:lnTo>
                        <a:pt x="44" y="0"/>
                      </a:lnTo>
                      <a:lnTo>
                        <a:pt x="39" y="14"/>
                      </a:lnTo>
                      <a:lnTo>
                        <a:pt x="34" y="29"/>
                      </a:lnTo>
                      <a:lnTo>
                        <a:pt x="28" y="43"/>
                      </a:lnTo>
                      <a:lnTo>
                        <a:pt x="23" y="58"/>
                      </a:lnTo>
                      <a:lnTo>
                        <a:pt x="18" y="73"/>
                      </a:lnTo>
                      <a:lnTo>
                        <a:pt x="13" y="87"/>
                      </a:lnTo>
                      <a:lnTo>
                        <a:pt x="8" y="102"/>
                      </a:lnTo>
                      <a:lnTo>
                        <a:pt x="2" y="116"/>
                      </a:lnTo>
                      <a:lnTo>
                        <a:pt x="1" y="124"/>
                      </a:lnTo>
                      <a:lnTo>
                        <a:pt x="0" y="134"/>
                      </a:lnTo>
                      <a:lnTo>
                        <a:pt x="1" y="142"/>
                      </a:lnTo>
                      <a:lnTo>
                        <a:pt x="2" y="151"/>
                      </a:lnTo>
                      <a:lnTo>
                        <a:pt x="5" y="161"/>
                      </a:lnTo>
                      <a:lnTo>
                        <a:pt x="8" y="169"/>
                      </a:lnTo>
                      <a:lnTo>
                        <a:pt x="11" y="177"/>
                      </a:lnTo>
                      <a:lnTo>
                        <a:pt x="15" y="186"/>
                      </a:lnTo>
                      <a:lnTo>
                        <a:pt x="18" y="190"/>
                      </a:lnTo>
                      <a:lnTo>
                        <a:pt x="22" y="194"/>
                      </a:lnTo>
                      <a:lnTo>
                        <a:pt x="25" y="198"/>
                      </a:lnTo>
                      <a:lnTo>
                        <a:pt x="29" y="202"/>
                      </a:lnTo>
                      <a:lnTo>
                        <a:pt x="34" y="206"/>
                      </a:lnTo>
                      <a:lnTo>
                        <a:pt x="38" y="211"/>
                      </a:lnTo>
                      <a:lnTo>
                        <a:pt x="41" y="214"/>
                      </a:lnTo>
                      <a:lnTo>
                        <a:pt x="45" y="218"/>
                      </a:lnTo>
                      <a:lnTo>
                        <a:pt x="48" y="214"/>
                      </a:lnTo>
                      <a:lnTo>
                        <a:pt x="50" y="209"/>
                      </a:lnTo>
                      <a:lnTo>
                        <a:pt x="52" y="206"/>
                      </a:lnTo>
                      <a:lnTo>
                        <a:pt x="55" y="202"/>
                      </a:lnTo>
                      <a:lnTo>
                        <a:pt x="57" y="198"/>
                      </a:lnTo>
                      <a:lnTo>
                        <a:pt x="59" y="194"/>
                      </a:lnTo>
                      <a:lnTo>
                        <a:pt x="61" y="191"/>
                      </a:lnTo>
                      <a:lnTo>
                        <a:pt x="64" y="187"/>
                      </a:lnTo>
                      <a:lnTo>
                        <a:pt x="68" y="166"/>
                      </a:lnTo>
                      <a:lnTo>
                        <a:pt x="73" y="146"/>
                      </a:lnTo>
                      <a:lnTo>
                        <a:pt x="78" y="125"/>
                      </a:lnTo>
                      <a:lnTo>
                        <a:pt x="83" y="105"/>
                      </a:lnTo>
                      <a:lnTo>
                        <a:pt x="88" y="84"/>
                      </a:lnTo>
                      <a:lnTo>
                        <a:pt x="93" y="64"/>
                      </a:lnTo>
                      <a:lnTo>
                        <a:pt x="97" y="43"/>
                      </a:lnTo>
                      <a:lnTo>
                        <a:pt x="99" y="24"/>
                      </a:lnTo>
                      <a:close/>
                    </a:path>
                  </a:pathLst>
                </a:custGeom>
                <a:solidFill>
                  <a:srgbClr val="F5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64" name="Freeform 1680"/>
                <p:cNvSpPr>
                  <a:spLocks noEditPoints="1"/>
                </p:cNvSpPr>
                <p:nvPr/>
              </p:nvSpPr>
              <p:spPr bwMode="auto">
                <a:xfrm>
                  <a:off x="1116" y="2245"/>
                  <a:ext cx="12" cy="18"/>
                </a:xfrm>
                <a:custGeom>
                  <a:avLst/>
                  <a:gdLst>
                    <a:gd name="T0" fmla="*/ 72 w 81"/>
                    <a:gd name="T1" fmla="*/ 19 h 126"/>
                    <a:gd name="T2" fmla="*/ 60 w 81"/>
                    <a:gd name="T3" fmla="*/ 14 h 126"/>
                    <a:gd name="T4" fmla="*/ 48 w 81"/>
                    <a:gd name="T5" fmla="*/ 8 h 126"/>
                    <a:gd name="T6" fmla="*/ 34 w 81"/>
                    <a:gd name="T7" fmla="*/ 2 h 126"/>
                    <a:gd name="T8" fmla="*/ 22 w 81"/>
                    <a:gd name="T9" fmla="*/ 1 h 126"/>
                    <a:gd name="T10" fmla="*/ 19 w 81"/>
                    <a:gd name="T11" fmla="*/ 10 h 126"/>
                    <a:gd name="T12" fmla="*/ 28 w 81"/>
                    <a:gd name="T13" fmla="*/ 17 h 126"/>
                    <a:gd name="T14" fmla="*/ 40 w 81"/>
                    <a:gd name="T15" fmla="*/ 22 h 126"/>
                    <a:gd name="T16" fmla="*/ 53 w 81"/>
                    <a:gd name="T17" fmla="*/ 28 h 126"/>
                    <a:gd name="T18" fmla="*/ 65 w 81"/>
                    <a:gd name="T19" fmla="*/ 33 h 126"/>
                    <a:gd name="T20" fmla="*/ 77 w 81"/>
                    <a:gd name="T21" fmla="*/ 35 h 126"/>
                    <a:gd name="T22" fmla="*/ 81 w 81"/>
                    <a:gd name="T23" fmla="*/ 25 h 126"/>
                    <a:gd name="T24" fmla="*/ 72 w 81"/>
                    <a:gd name="T25" fmla="*/ 66 h 126"/>
                    <a:gd name="T26" fmla="*/ 59 w 81"/>
                    <a:gd name="T27" fmla="*/ 60 h 126"/>
                    <a:gd name="T28" fmla="*/ 47 w 81"/>
                    <a:gd name="T29" fmla="*/ 55 h 126"/>
                    <a:gd name="T30" fmla="*/ 34 w 81"/>
                    <a:gd name="T31" fmla="*/ 50 h 126"/>
                    <a:gd name="T32" fmla="*/ 21 w 81"/>
                    <a:gd name="T33" fmla="*/ 45 h 126"/>
                    <a:gd name="T34" fmla="*/ 12 w 81"/>
                    <a:gd name="T35" fmla="*/ 49 h 126"/>
                    <a:gd name="T36" fmla="*/ 16 w 81"/>
                    <a:gd name="T37" fmla="*/ 58 h 126"/>
                    <a:gd name="T38" fmla="*/ 28 w 81"/>
                    <a:gd name="T39" fmla="*/ 64 h 126"/>
                    <a:gd name="T40" fmla="*/ 40 w 81"/>
                    <a:gd name="T41" fmla="*/ 70 h 126"/>
                    <a:gd name="T42" fmla="*/ 53 w 81"/>
                    <a:gd name="T43" fmla="*/ 76 h 126"/>
                    <a:gd name="T44" fmla="*/ 64 w 81"/>
                    <a:gd name="T45" fmla="*/ 81 h 126"/>
                    <a:gd name="T46" fmla="*/ 73 w 81"/>
                    <a:gd name="T47" fmla="*/ 75 h 126"/>
                    <a:gd name="T48" fmla="*/ 72 w 81"/>
                    <a:gd name="T49" fmla="*/ 66 h 126"/>
                    <a:gd name="T50" fmla="*/ 54 w 81"/>
                    <a:gd name="T51" fmla="*/ 107 h 126"/>
                    <a:gd name="T52" fmla="*/ 41 w 81"/>
                    <a:gd name="T53" fmla="*/ 102 h 126"/>
                    <a:gd name="T54" fmla="*/ 29 w 81"/>
                    <a:gd name="T55" fmla="*/ 97 h 126"/>
                    <a:gd name="T56" fmla="*/ 16 w 81"/>
                    <a:gd name="T57" fmla="*/ 92 h 126"/>
                    <a:gd name="T58" fmla="*/ 3 w 81"/>
                    <a:gd name="T59" fmla="*/ 90 h 126"/>
                    <a:gd name="T60" fmla="*/ 0 w 81"/>
                    <a:gd name="T61" fmla="*/ 98 h 126"/>
                    <a:gd name="T62" fmla="*/ 9 w 81"/>
                    <a:gd name="T63" fmla="*/ 105 h 126"/>
                    <a:gd name="T64" fmla="*/ 23 w 81"/>
                    <a:gd name="T65" fmla="*/ 110 h 126"/>
                    <a:gd name="T66" fmla="*/ 35 w 81"/>
                    <a:gd name="T67" fmla="*/ 116 h 126"/>
                    <a:gd name="T68" fmla="*/ 47 w 81"/>
                    <a:gd name="T69" fmla="*/ 123 h 126"/>
                    <a:gd name="T70" fmla="*/ 59 w 81"/>
                    <a:gd name="T71" fmla="*/ 124 h 126"/>
                    <a:gd name="T72" fmla="*/ 62 w 81"/>
                    <a:gd name="T73" fmla="*/ 114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1" h="126">
                      <a:moveTo>
                        <a:pt x="79" y="21"/>
                      </a:moveTo>
                      <a:lnTo>
                        <a:pt x="72" y="19"/>
                      </a:lnTo>
                      <a:lnTo>
                        <a:pt x="66" y="16"/>
                      </a:lnTo>
                      <a:lnTo>
                        <a:pt x="60" y="14"/>
                      </a:lnTo>
                      <a:lnTo>
                        <a:pt x="54" y="11"/>
                      </a:lnTo>
                      <a:lnTo>
                        <a:pt x="48" y="8"/>
                      </a:lnTo>
                      <a:lnTo>
                        <a:pt x="40" y="5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22" y="1"/>
                      </a:lnTo>
                      <a:lnTo>
                        <a:pt x="19" y="4"/>
                      </a:lnTo>
                      <a:lnTo>
                        <a:pt x="19" y="10"/>
                      </a:lnTo>
                      <a:lnTo>
                        <a:pt x="22" y="15"/>
                      </a:lnTo>
                      <a:lnTo>
                        <a:pt x="28" y="17"/>
                      </a:lnTo>
                      <a:lnTo>
                        <a:pt x="34" y="20"/>
                      </a:lnTo>
                      <a:lnTo>
                        <a:pt x="40" y="22"/>
                      </a:lnTo>
                      <a:lnTo>
                        <a:pt x="47" y="25"/>
                      </a:lnTo>
                      <a:lnTo>
                        <a:pt x="53" y="28"/>
                      </a:lnTo>
                      <a:lnTo>
                        <a:pt x="59" y="31"/>
                      </a:lnTo>
                      <a:lnTo>
                        <a:pt x="65" y="33"/>
                      </a:lnTo>
                      <a:lnTo>
                        <a:pt x="71" y="37"/>
                      </a:lnTo>
                      <a:lnTo>
                        <a:pt x="77" y="35"/>
                      </a:lnTo>
                      <a:lnTo>
                        <a:pt x="80" y="30"/>
                      </a:lnTo>
                      <a:lnTo>
                        <a:pt x="81" y="25"/>
                      </a:lnTo>
                      <a:lnTo>
                        <a:pt x="79" y="21"/>
                      </a:lnTo>
                      <a:close/>
                      <a:moveTo>
                        <a:pt x="72" y="66"/>
                      </a:moveTo>
                      <a:lnTo>
                        <a:pt x="66" y="63"/>
                      </a:lnTo>
                      <a:lnTo>
                        <a:pt x="59" y="60"/>
                      </a:lnTo>
                      <a:lnTo>
                        <a:pt x="53" y="57"/>
                      </a:lnTo>
                      <a:lnTo>
                        <a:pt x="47" y="55"/>
                      </a:lnTo>
                      <a:lnTo>
                        <a:pt x="40" y="52"/>
                      </a:lnTo>
                      <a:lnTo>
                        <a:pt x="34" y="50"/>
                      </a:lnTo>
                      <a:lnTo>
                        <a:pt x="27" y="47"/>
                      </a:lnTo>
                      <a:lnTo>
                        <a:pt x="21" y="45"/>
                      </a:lnTo>
                      <a:lnTo>
                        <a:pt x="16" y="46"/>
                      </a:lnTo>
                      <a:lnTo>
                        <a:pt x="12" y="49"/>
                      </a:lnTo>
                      <a:lnTo>
                        <a:pt x="11" y="54"/>
                      </a:lnTo>
                      <a:lnTo>
                        <a:pt x="16" y="58"/>
                      </a:lnTo>
                      <a:lnTo>
                        <a:pt x="22" y="61"/>
                      </a:lnTo>
                      <a:lnTo>
                        <a:pt x="28" y="64"/>
                      </a:lnTo>
                      <a:lnTo>
                        <a:pt x="34" y="67"/>
                      </a:lnTo>
                      <a:lnTo>
                        <a:pt x="40" y="70"/>
                      </a:lnTo>
                      <a:lnTo>
                        <a:pt x="47" y="73"/>
                      </a:lnTo>
                      <a:lnTo>
                        <a:pt x="53" y="76"/>
                      </a:lnTo>
                      <a:lnTo>
                        <a:pt x="58" y="78"/>
                      </a:lnTo>
                      <a:lnTo>
                        <a:pt x="64" y="81"/>
                      </a:lnTo>
                      <a:lnTo>
                        <a:pt x="70" y="79"/>
                      </a:lnTo>
                      <a:lnTo>
                        <a:pt x="73" y="75"/>
                      </a:lnTo>
                      <a:lnTo>
                        <a:pt x="74" y="70"/>
                      </a:lnTo>
                      <a:lnTo>
                        <a:pt x="72" y="66"/>
                      </a:lnTo>
                      <a:close/>
                      <a:moveTo>
                        <a:pt x="60" y="109"/>
                      </a:moveTo>
                      <a:lnTo>
                        <a:pt x="54" y="107"/>
                      </a:lnTo>
                      <a:lnTo>
                        <a:pt x="48" y="104"/>
                      </a:lnTo>
                      <a:lnTo>
                        <a:pt x="41" y="102"/>
                      </a:lnTo>
                      <a:lnTo>
                        <a:pt x="35" y="99"/>
                      </a:lnTo>
                      <a:lnTo>
                        <a:pt x="29" y="97"/>
                      </a:lnTo>
                      <a:lnTo>
                        <a:pt x="22" y="94"/>
                      </a:lnTo>
                      <a:lnTo>
                        <a:pt x="16" y="92"/>
                      </a:lnTo>
                      <a:lnTo>
                        <a:pt x="8" y="88"/>
                      </a:lnTo>
                      <a:lnTo>
                        <a:pt x="3" y="90"/>
                      </a:lnTo>
                      <a:lnTo>
                        <a:pt x="0" y="93"/>
                      </a:lnTo>
                      <a:lnTo>
                        <a:pt x="0" y="98"/>
                      </a:lnTo>
                      <a:lnTo>
                        <a:pt x="3" y="103"/>
                      </a:lnTo>
                      <a:lnTo>
                        <a:pt x="9" y="105"/>
                      </a:lnTo>
                      <a:lnTo>
                        <a:pt x="17" y="108"/>
                      </a:lnTo>
                      <a:lnTo>
                        <a:pt x="23" y="110"/>
                      </a:lnTo>
                      <a:lnTo>
                        <a:pt x="29" y="113"/>
                      </a:lnTo>
                      <a:lnTo>
                        <a:pt x="35" y="116"/>
                      </a:lnTo>
                      <a:lnTo>
                        <a:pt x="41" y="120"/>
                      </a:lnTo>
                      <a:lnTo>
                        <a:pt x="47" y="123"/>
                      </a:lnTo>
                      <a:lnTo>
                        <a:pt x="53" y="126"/>
                      </a:lnTo>
                      <a:lnTo>
                        <a:pt x="59" y="124"/>
                      </a:lnTo>
                      <a:lnTo>
                        <a:pt x="62" y="120"/>
                      </a:lnTo>
                      <a:lnTo>
                        <a:pt x="62" y="114"/>
                      </a:lnTo>
                      <a:lnTo>
                        <a:pt x="60" y="109"/>
                      </a:lnTo>
                      <a:close/>
                    </a:path>
                  </a:pathLst>
                </a:custGeom>
                <a:solidFill>
                  <a:srgbClr val="66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65" name="Freeform 1681"/>
                <p:cNvSpPr>
                  <a:spLocks/>
                </p:cNvSpPr>
                <p:nvPr/>
              </p:nvSpPr>
              <p:spPr bwMode="auto">
                <a:xfrm>
                  <a:off x="318" y="1968"/>
                  <a:ext cx="1009" cy="255"/>
                </a:xfrm>
                <a:custGeom>
                  <a:avLst/>
                  <a:gdLst>
                    <a:gd name="T0" fmla="*/ 6883 w 7063"/>
                    <a:gd name="T1" fmla="*/ 53 h 1784"/>
                    <a:gd name="T2" fmla="*/ 6674 w 7063"/>
                    <a:gd name="T3" fmla="*/ 114 h 1784"/>
                    <a:gd name="T4" fmla="*/ 6469 w 7063"/>
                    <a:gd name="T5" fmla="*/ 174 h 1784"/>
                    <a:gd name="T6" fmla="*/ 6262 w 7063"/>
                    <a:gd name="T7" fmla="*/ 234 h 1784"/>
                    <a:gd name="T8" fmla="*/ 6051 w 7063"/>
                    <a:gd name="T9" fmla="*/ 294 h 1784"/>
                    <a:gd name="T10" fmla="*/ 5776 w 7063"/>
                    <a:gd name="T11" fmla="*/ 368 h 1784"/>
                    <a:gd name="T12" fmla="*/ 5446 w 7063"/>
                    <a:gd name="T13" fmla="*/ 454 h 1784"/>
                    <a:gd name="T14" fmla="*/ 5116 w 7063"/>
                    <a:gd name="T15" fmla="*/ 538 h 1784"/>
                    <a:gd name="T16" fmla="*/ 4785 w 7063"/>
                    <a:gd name="T17" fmla="*/ 622 h 1784"/>
                    <a:gd name="T18" fmla="*/ 4455 w 7063"/>
                    <a:gd name="T19" fmla="*/ 705 h 1784"/>
                    <a:gd name="T20" fmla="*/ 4148 w 7063"/>
                    <a:gd name="T21" fmla="*/ 784 h 1784"/>
                    <a:gd name="T22" fmla="*/ 3961 w 7063"/>
                    <a:gd name="T23" fmla="*/ 833 h 1784"/>
                    <a:gd name="T24" fmla="*/ 3774 w 7063"/>
                    <a:gd name="T25" fmla="*/ 884 h 1784"/>
                    <a:gd name="T26" fmla="*/ 3634 w 7063"/>
                    <a:gd name="T27" fmla="*/ 925 h 1784"/>
                    <a:gd name="T28" fmla="*/ 3539 w 7063"/>
                    <a:gd name="T29" fmla="*/ 962 h 1784"/>
                    <a:gd name="T30" fmla="*/ 3443 w 7063"/>
                    <a:gd name="T31" fmla="*/ 993 h 1784"/>
                    <a:gd name="T32" fmla="*/ 3257 w 7063"/>
                    <a:gd name="T33" fmla="*/ 1028 h 1784"/>
                    <a:gd name="T34" fmla="*/ 3051 w 7063"/>
                    <a:gd name="T35" fmla="*/ 1066 h 1784"/>
                    <a:gd name="T36" fmla="*/ 2845 w 7063"/>
                    <a:gd name="T37" fmla="*/ 1102 h 1784"/>
                    <a:gd name="T38" fmla="*/ 2638 w 7063"/>
                    <a:gd name="T39" fmla="*/ 1137 h 1784"/>
                    <a:gd name="T40" fmla="*/ 2434 w 7063"/>
                    <a:gd name="T41" fmla="*/ 1172 h 1784"/>
                    <a:gd name="T42" fmla="*/ 2140 w 7063"/>
                    <a:gd name="T43" fmla="*/ 1227 h 1784"/>
                    <a:gd name="T44" fmla="*/ 1758 w 7063"/>
                    <a:gd name="T45" fmla="*/ 1301 h 1784"/>
                    <a:gd name="T46" fmla="*/ 1376 w 7063"/>
                    <a:gd name="T47" fmla="*/ 1376 h 1784"/>
                    <a:gd name="T48" fmla="*/ 994 w 7063"/>
                    <a:gd name="T49" fmla="*/ 1451 h 1784"/>
                    <a:gd name="T50" fmla="*/ 611 w 7063"/>
                    <a:gd name="T51" fmla="*/ 1523 h 1784"/>
                    <a:gd name="T52" fmla="*/ 274 w 7063"/>
                    <a:gd name="T53" fmla="*/ 1584 h 1784"/>
                    <a:gd name="T54" fmla="*/ 168 w 7063"/>
                    <a:gd name="T55" fmla="*/ 1582 h 1784"/>
                    <a:gd name="T56" fmla="*/ 67 w 7063"/>
                    <a:gd name="T57" fmla="*/ 1586 h 1784"/>
                    <a:gd name="T58" fmla="*/ 5 w 7063"/>
                    <a:gd name="T59" fmla="*/ 1639 h 1784"/>
                    <a:gd name="T60" fmla="*/ 11 w 7063"/>
                    <a:gd name="T61" fmla="*/ 1722 h 1784"/>
                    <a:gd name="T62" fmla="*/ 42 w 7063"/>
                    <a:gd name="T63" fmla="*/ 1763 h 1784"/>
                    <a:gd name="T64" fmla="*/ 143 w 7063"/>
                    <a:gd name="T65" fmla="*/ 1784 h 1784"/>
                    <a:gd name="T66" fmla="*/ 264 w 7063"/>
                    <a:gd name="T67" fmla="*/ 1771 h 1784"/>
                    <a:gd name="T68" fmla="*/ 415 w 7063"/>
                    <a:gd name="T69" fmla="*/ 1747 h 1784"/>
                    <a:gd name="T70" fmla="*/ 724 w 7063"/>
                    <a:gd name="T71" fmla="*/ 1702 h 1784"/>
                    <a:gd name="T72" fmla="*/ 1032 w 7063"/>
                    <a:gd name="T73" fmla="*/ 1654 h 1784"/>
                    <a:gd name="T74" fmla="*/ 1340 w 7063"/>
                    <a:gd name="T75" fmla="*/ 1603 h 1784"/>
                    <a:gd name="T76" fmla="*/ 1647 w 7063"/>
                    <a:gd name="T77" fmla="*/ 1550 h 1784"/>
                    <a:gd name="T78" fmla="*/ 1953 w 7063"/>
                    <a:gd name="T79" fmla="*/ 1494 h 1784"/>
                    <a:gd name="T80" fmla="*/ 2240 w 7063"/>
                    <a:gd name="T81" fmla="*/ 1440 h 1784"/>
                    <a:gd name="T82" fmla="*/ 2524 w 7063"/>
                    <a:gd name="T83" fmla="*/ 1384 h 1784"/>
                    <a:gd name="T84" fmla="*/ 2807 w 7063"/>
                    <a:gd name="T85" fmla="*/ 1326 h 1784"/>
                    <a:gd name="T86" fmla="*/ 3090 w 7063"/>
                    <a:gd name="T87" fmla="*/ 1265 h 1784"/>
                    <a:gd name="T88" fmla="*/ 3371 w 7063"/>
                    <a:gd name="T89" fmla="*/ 1200 h 1784"/>
                    <a:gd name="T90" fmla="*/ 3582 w 7063"/>
                    <a:gd name="T91" fmla="*/ 1149 h 1784"/>
                    <a:gd name="T92" fmla="*/ 3725 w 7063"/>
                    <a:gd name="T93" fmla="*/ 1108 h 1784"/>
                    <a:gd name="T94" fmla="*/ 3866 w 7063"/>
                    <a:gd name="T95" fmla="*/ 1063 h 1784"/>
                    <a:gd name="T96" fmla="*/ 4007 w 7063"/>
                    <a:gd name="T97" fmla="*/ 1017 h 1784"/>
                    <a:gd name="T98" fmla="*/ 4146 w 7063"/>
                    <a:gd name="T99" fmla="*/ 971 h 1784"/>
                    <a:gd name="T100" fmla="*/ 4318 w 7063"/>
                    <a:gd name="T101" fmla="*/ 919 h 1784"/>
                    <a:gd name="T102" fmla="*/ 4641 w 7063"/>
                    <a:gd name="T103" fmla="*/ 824 h 1784"/>
                    <a:gd name="T104" fmla="*/ 4965 w 7063"/>
                    <a:gd name="T105" fmla="*/ 729 h 1784"/>
                    <a:gd name="T106" fmla="*/ 5289 w 7063"/>
                    <a:gd name="T107" fmla="*/ 635 h 1784"/>
                    <a:gd name="T108" fmla="*/ 5613 w 7063"/>
                    <a:gd name="T109" fmla="*/ 543 h 1784"/>
                    <a:gd name="T110" fmla="*/ 5936 w 7063"/>
                    <a:gd name="T111" fmla="*/ 449 h 1784"/>
                    <a:gd name="T112" fmla="*/ 6163 w 7063"/>
                    <a:gd name="T113" fmla="*/ 384 h 1784"/>
                    <a:gd name="T114" fmla="*/ 6361 w 7063"/>
                    <a:gd name="T115" fmla="*/ 326 h 1784"/>
                    <a:gd name="T116" fmla="*/ 6558 w 7063"/>
                    <a:gd name="T117" fmla="*/ 268 h 1784"/>
                    <a:gd name="T118" fmla="*/ 6755 w 7063"/>
                    <a:gd name="T119" fmla="*/ 209 h 1784"/>
                    <a:gd name="T120" fmla="*/ 6956 w 7063"/>
                    <a:gd name="T121" fmla="*/ 151 h 1784"/>
                    <a:gd name="T122" fmla="*/ 7062 w 7063"/>
                    <a:gd name="T123" fmla="*/ 75 h 17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063" h="1784">
                      <a:moveTo>
                        <a:pt x="7063" y="0"/>
                      </a:moveTo>
                      <a:lnTo>
                        <a:pt x="7027" y="10"/>
                      </a:lnTo>
                      <a:lnTo>
                        <a:pt x="6990" y="21"/>
                      </a:lnTo>
                      <a:lnTo>
                        <a:pt x="6954" y="31"/>
                      </a:lnTo>
                      <a:lnTo>
                        <a:pt x="6918" y="42"/>
                      </a:lnTo>
                      <a:lnTo>
                        <a:pt x="6883" y="53"/>
                      </a:lnTo>
                      <a:lnTo>
                        <a:pt x="6848" y="63"/>
                      </a:lnTo>
                      <a:lnTo>
                        <a:pt x="6812" y="73"/>
                      </a:lnTo>
                      <a:lnTo>
                        <a:pt x="6777" y="83"/>
                      </a:lnTo>
                      <a:lnTo>
                        <a:pt x="6743" y="93"/>
                      </a:lnTo>
                      <a:lnTo>
                        <a:pt x="6708" y="104"/>
                      </a:lnTo>
                      <a:lnTo>
                        <a:pt x="6674" y="114"/>
                      </a:lnTo>
                      <a:lnTo>
                        <a:pt x="6640" y="124"/>
                      </a:lnTo>
                      <a:lnTo>
                        <a:pt x="6605" y="134"/>
                      </a:lnTo>
                      <a:lnTo>
                        <a:pt x="6571" y="144"/>
                      </a:lnTo>
                      <a:lnTo>
                        <a:pt x="6537" y="154"/>
                      </a:lnTo>
                      <a:lnTo>
                        <a:pt x="6503" y="165"/>
                      </a:lnTo>
                      <a:lnTo>
                        <a:pt x="6469" y="174"/>
                      </a:lnTo>
                      <a:lnTo>
                        <a:pt x="6435" y="185"/>
                      </a:lnTo>
                      <a:lnTo>
                        <a:pt x="6401" y="195"/>
                      </a:lnTo>
                      <a:lnTo>
                        <a:pt x="6365" y="204"/>
                      </a:lnTo>
                      <a:lnTo>
                        <a:pt x="6331" y="215"/>
                      </a:lnTo>
                      <a:lnTo>
                        <a:pt x="6297" y="224"/>
                      </a:lnTo>
                      <a:lnTo>
                        <a:pt x="6262" y="234"/>
                      </a:lnTo>
                      <a:lnTo>
                        <a:pt x="6228" y="245"/>
                      </a:lnTo>
                      <a:lnTo>
                        <a:pt x="6193" y="254"/>
                      </a:lnTo>
                      <a:lnTo>
                        <a:pt x="6157" y="264"/>
                      </a:lnTo>
                      <a:lnTo>
                        <a:pt x="6122" y="274"/>
                      </a:lnTo>
                      <a:lnTo>
                        <a:pt x="6086" y="284"/>
                      </a:lnTo>
                      <a:lnTo>
                        <a:pt x="6051" y="294"/>
                      </a:lnTo>
                      <a:lnTo>
                        <a:pt x="6015" y="304"/>
                      </a:lnTo>
                      <a:lnTo>
                        <a:pt x="5978" y="313"/>
                      </a:lnTo>
                      <a:lnTo>
                        <a:pt x="5941" y="324"/>
                      </a:lnTo>
                      <a:lnTo>
                        <a:pt x="5886" y="338"/>
                      </a:lnTo>
                      <a:lnTo>
                        <a:pt x="5831" y="354"/>
                      </a:lnTo>
                      <a:lnTo>
                        <a:pt x="5776" y="368"/>
                      </a:lnTo>
                      <a:lnTo>
                        <a:pt x="5722" y="383"/>
                      </a:lnTo>
                      <a:lnTo>
                        <a:pt x="5667" y="397"/>
                      </a:lnTo>
                      <a:lnTo>
                        <a:pt x="5612" y="412"/>
                      </a:lnTo>
                      <a:lnTo>
                        <a:pt x="5556" y="425"/>
                      </a:lnTo>
                      <a:lnTo>
                        <a:pt x="5501" y="440"/>
                      </a:lnTo>
                      <a:lnTo>
                        <a:pt x="5446" y="454"/>
                      </a:lnTo>
                      <a:lnTo>
                        <a:pt x="5391" y="469"/>
                      </a:lnTo>
                      <a:lnTo>
                        <a:pt x="5337" y="482"/>
                      </a:lnTo>
                      <a:lnTo>
                        <a:pt x="5281" y="497"/>
                      </a:lnTo>
                      <a:lnTo>
                        <a:pt x="5226" y="510"/>
                      </a:lnTo>
                      <a:lnTo>
                        <a:pt x="5171" y="525"/>
                      </a:lnTo>
                      <a:lnTo>
                        <a:pt x="5116" y="538"/>
                      </a:lnTo>
                      <a:lnTo>
                        <a:pt x="5060" y="553"/>
                      </a:lnTo>
                      <a:lnTo>
                        <a:pt x="5005" y="566"/>
                      </a:lnTo>
                      <a:lnTo>
                        <a:pt x="4951" y="580"/>
                      </a:lnTo>
                      <a:lnTo>
                        <a:pt x="4896" y="594"/>
                      </a:lnTo>
                      <a:lnTo>
                        <a:pt x="4840" y="608"/>
                      </a:lnTo>
                      <a:lnTo>
                        <a:pt x="4785" y="622"/>
                      </a:lnTo>
                      <a:lnTo>
                        <a:pt x="4730" y="636"/>
                      </a:lnTo>
                      <a:lnTo>
                        <a:pt x="4675" y="649"/>
                      </a:lnTo>
                      <a:lnTo>
                        <a:pt x="4619" y="664"/>
                      </a:lnTo>
                      <a:lnTo>
                        <a:pt x="4565" y="677"/>
                      </a:lnTo>
                      <a:lnTo>
                        <a:pt x="4510" y="692"/>
                      </a:lnTo>
                      <a:lnTo>
                        <a:pt x="4455" y="705"/>
                      </a:lnTo>
                      <a:lnTo>
                        <a:pt x="4399" y="720"/>
                      </a:lnTo>
                      <a:lnTo>
                        <a:pt x="4344" y="734"/>
                      </a:lnTo>
                      <a:lnTo>
                        <a:pt x="4289" y="748"/>
                      </a:lnTo>
                      <a:lnTo>
                        <a:pt x="4234" y="762"/>
                      </a:lnTo>
                      <a:lnTo>
                        <a:pt x="4180" y="776"/>
                      </a:lnTo>
                      <a:lnTo>
                        <a:pt x="4148" y="784"/>
                      </a:lnTo>
                      <a:lnTo>
                        <a:pt x="4117" y="792"/>
                      </a:lnTo>
                      <a:lnTo>
                        <a:pt x="4085" y="800"/>
                      </a:lnTo>
                      <a:lnTo>
                        <a:pt x="4054" y="808"/>
                      </a:lnTo>
                      <a:lnTo>
                        <a:pt x="4023" y="817"/>
                      </a:lnTo>
                      <a:lnTo>
                        <a:pt x="3992" y="825"/>
                      </a:lnTo>
                      <a:lnTo>
                        <a:pt x="3961" y="833"/>
                      </a:lnTo>
                      <a:lnTo>
                        <a:pt x="3929" y="841"/>
                      </a:lnTo>
                      <a:lnTo>
                        <a:pt x="3898" y="850"/>
                      </a:lnTo>
                      <a:lnTo>
                        <a:pt x="3867" y="858"/>
                      </a:lnTo>
                      <a:lnTo>
                        <a:pt x="3836" y="866"/>
                      </a:lnTo>
                      <a:lnTo>
                        <a:pt x="3805" y="876"/>
                      </a:lnTo>
                      <a:lnTo>
                        <a:pt x="3774" y="884"/>
                      </a:lnTo>
                      <a:lnTo>
                        <a:pt x="3743" y="892"/>
                      </a:lnTo>
                      <a:lnTo>
                        <a:pt x="3713" y="902"/>
                      </a:lnTo>
                      <a:lnTo>
                        <a:pt x="3682" y="910"/>
                      </a:lnTo>
                      <a:lnTo>
                        <a:pt x="3665" y="915"/>
                      </a:lnTo>
                      <a:lnTo>
                        <a:pt x="3650" y="920"/>
                      </a:lnTo>
                      <a:lnTo>
                        <a:pt x="3634" y="925"/>
                      </a:lnTo>
                      <a:lnTo>
                        <a:pt x="3618" y="932"/>
                      </a:lnTo>
                      <a:lnTo>
                        <a:pt x="3602" y="938"/>
                      </a:lnTo>
                      <a:lnTo>
                        <a:pt x="3587" y="944"/>
                      </a:lnTo>
                      <a:lnTo>
                        <a:pt x="3571" y="950"/>
                      </a:lnTo>
                      <a:lnTo>
                        <a:pt x="3554" y="956"/>
                      </a:lnTo>
                      <a:lnTo>
                        <a:pt x="3539" y="962"/>
                      </a:lnTo>
                      <a:lnTo>
                        <a:pt x="3523" y="968"/>
                      </a:lnTo>
                      <a:lnTo>
                        <a:pt x="3507" y="973"/>
                      </a:lnTo>
                      <a:lnTo>
                        <a:pt x="3491" y="978"/>
                      </a:lnTo>
                      <a:lnTo>
                        <a:pt x="3475" y="984"/>
                      </a:lnTo>
                      <a:lnTo>
                        <a:pt x="3459" y="989"/>
                      </a:lnTo>
                      <a:lnTo>
                        <a:pt x="3443" y="993"/>
                      </a:lnTo>
                      <a:lnTo>
                        <a:pt x="3426" y="996"/>
                      </a:lnTo>
                      <a:lnTo>
                        <a:pt x="3393" y="1002"/>
                      </a:lnTo>
                      <a:lnTo>
                        <a:pt x="3359" y="1010"/>
                      </a:lnTo>
                      <a:lnTo>
                        <a:pt x="3325" y="1016"/>
                      </a:lnTo>
                      <a:lnTo>
                        <a:pt x="3292" y="1022"/>
                      </a:lnTo>
                      <a:lnTo>
                        <a:pt x="3257" y="1028"/>
                      </a:lnTo>
                      <a:lnTo>
                        <a:pt x="3223" y="1034"/>
                      </a:lnTo>
                      <a:lnTo>
                        <a:pt x="3189" y="1042"/>
                      </a:lnTo>
                      <a:lnTo>
                        <a:pt x="3155" y="1047"/>
                      </a:lnTo>
                      <a:lnTo>
                        <a:pt x="3121" y="1053"/>
                      </a:lnTo>
                      <a:lnTo>
                        <a:pt x="3087" y="1059"/>
                      </a:lnTo>
                      <a:lnTo>
                        <a:pt x="3051" y="1066"/>
                      </a:lnTo>
                      <a:lnTo>
                        <a:pt x="3017" y="1072"/>
                      </a:lnTo>
                      <a:lnTo>
                        <a:pt x="2983" y="1078"/>
                      </a:lnTo>
                      <a:lnTo>
                        <a:pt x="2949" y="1083"/>
                      </a:lnTo>
                      <a:lnTo>
                        <a:pt x="2915" y="1089"/>
                      </a:lnTo>
                      <a:lnTo>
                        <a:pt x="2880" y="1096"/>
                      </a:lnTo>
                      <a:lnTo>
                        <a:pt x="2845" y="1102"/>
                      </a:lnTo>
                      <a:lnTo>
                        <a:pt x="2811" y="1107"/>
                      </a:lnTo>
                      <a:lnTo>
                        <a:pt x="2776" y="1113"/>
                      </a:lnTo>
                      <a:lnTo>
                        <a:pt x="2742" y="1120"/>
                      </a:lnTo>
                      <a:lnTo>
                        <a:pt x="2708" y="1125"/>
                      </a:lnTo>
                      <a:lnTo>
                        <a:pt x="2674" y="1131"/>
                      </a:lnTo>
                      <a:lnTo>
                        <a:pt x="2638" y="1137"/>
                      </a:lnTo>
                      <a:lnTo>
                        <a:pt x="2604" y="1142"/>
                      </a:lnTo>
                      <a:lnTo>
                        <a:pt x="2570" y="1149"/>
                      </a:lnTo>
                      <a:lnTo>
                        <a:pt x="2536" y="1155"/>
                      </a:lnTo>
                      <a:lnTo>
                        <a:pt x="2502" y="1161"/>
                      </a:lnTo>
                      <a:lnTo>
                        <a:pt x="2468" y="1166"/>
                      </a:lnTo>
                      <a:lnTo>
                        <a:pt x="2434" y="1172"/>
                      </a:lnTo>
                      <a:lnTo>
                        <a:pt x="2399" y="1179"/>
                      </a:lnTo>
                      <a:lnTo>
                        <a:pt x="2366" y="1185"/>
                      </a:lnTo>
                      <a:lnTo>
                        <a:pt x="2332" y="1191"/>
                      </a:lnTo>
                      <a:lnTo>
                        <a:pt x="2268" y="1204"/>
                      </a:lnTo>
                      <a:lnTo>
                        <a:pt x="2204" y="1215"/>
                      </a:lnTo>
                      <a:lnTo>
                        <a:pt x="2140" y="1227"/>
                      </a:lnTo>
                      <a:lnTo>
                        <a:pt x="2077" y="1240"/>
                      </a:lnTo>
                      <a:lnTo>
                        <a:pt x="2012" y="1252"/>
                      </a:lnTo>
                      <a:lnTo>
                        <a:pt x="1948" y="1265"/>
                      </a:lnTo>
                      <a:lnTo>
                        <a:pt x="1885" y="1276"/>
                      </a:lnTo>
                      <a:lnTo>
                        <a:pt x="1821" y="1289"/>
                      </a:lnTo>
                      <a:lnTo>
                        <a:pt x="1758" y="1301"/>
                      </a:lnTo>
                      <a:lnTo>
                        <a:pt x="1694" y="1314"/>
                      </a:lnTo>
                      <a:lnTo>
                        <a:pt x="1630" y="1326"/>
                      </a:lnTo>
                      <a:lnTo>
                        <a:pt x="1566" y="1338"/>
                      </a:lnTo>
                      <a:lnTo>
                        <a:pt x="1503" y="1351"/>
                      </a:lnTo>
                      <a:lnTo>
                        <a:pt x="1439" y="1363"/>
                      </a:lnTo>
                      <a:lnTo>
                        <a:pt x="1376" y="1376"/>
                      </a:lnTo>
                      <a:lnTo>
                        <a:pt x="1312" y="1388"/>
                      </a:lnTo>
                      <a:lnTo>
                        <a:pt x="1249" y="1401"/>
                      </a:lnTo>
                      <a:lnTo>
                        <a:pt x="1184" y="1413"/>
                      </a:lnTo>
                      <a:lnTo>
                        <a:pt x="1121" y="1426"/>
                      </a:lnTo>
                      <a:lnTo>
                        <a:pt x="1057" y="1438"/>
                      </a:lnTo>
                      <a:lnTo>
                        <a:pt x="994" y="1451"/>
                      </a:lnTo>
                      <a:lnTo>
                        <a:pt x="930" y="1462"/>
                      </a:lnTo>
                      <a:lnTo>
                        <a:pt x="867" y="1474"/>
                      </a:lnTo>
                      <a:lnTo>
                        <a:pt x="802" y="1487"/>
                      </a:lnTo>
                      <a:lnTo>
                        <a:pt x="738" y="1499"/>
                      </a:lnTo>
                      <a:lnTo>
                        <a:pt x="675" y="1511"/>
                      </a:lnTo>
                      <a:lnTo>
                        <a:pt x="611" y="1523"/>
                      </a:lnTo>
                      <a:lnTo>
                        <a:pt x="547" y="1535"/>
                      </a:lnTo>
                      <a:lnTo>
                        <a:pt x="483" y="1547"/>
                      </a:lnTo>
                      <a:lnTo>
                        <a:pt x="419" y="1558"/>
                      </a:lnTo>
                      <a:lnTo>
                        <a:pt x="354" y="1571"/>
                      </a:lnTo>
                      <a:lnTo>
                        <a:pt x="290" y="1582"/>
                      </a:lnTo>
                      <a:lnTo>
                        <a:pt x="274" y="1584"/>
                      </a:lnTo>
                      <a:lnTo>
                        <a:pt x="257" y="1586"/>
                      </a:lnTo>
                      <a:lnTo>
                        <a:pt x="239" y="1586"/>
                      </a:lnTo>
                      <a:lnTo>
                        <a:pt x="222" y="1585"/>
                      </a:lnTo>
                      <a:lnTo>
                        <a:pt x="204" y="1584"/>
                      </a:lnTo>
                      <a:lnTo>
                        <a:pt x="187" y="1583"/>
                      </a:lnTo>
                      <a:lnTo>
                        <a:pt x="168" y="1582"/>
                      </a:lnTo>
                      <a:lnTo>
                        <a:pt x="150" y="1581"/>
                      </a:lnTo>
                      <a:lnTo>
                        <a:pt x="133" y="1580"/>
                      </a:lnTo>
                      <a:lnTo>
                        <a:pt x="116" y="1580"/>
                      </a:lnTo>
                      <a:lnTo>
                        <a:pt x="99" y="1581"/>
                      </a:lnTo>
                      <a:lnTo>
                        <a:pt x="83" y="1583"/>
                      </a:lnTo>
                      <a:lnTo>
                        <a:pt x="67" y="1586"/>
                      </a:lnTo>
                      <a:lnTo>
                        <a:pt x="51" y="1592"/>
                      </a:lnTo>
                      <a:lnTo>
                        <a:pt x="37" y="1599"/>
                      </a:lnTo>
                      <a:lnTo>
                        <a:pt x="23" y="1607"/>
                      </a:lnTo>
                      <a:lnTo>
                        <a:pt x="15" y="1616"/>
                      </a:lnTo>
                      <a:lnTo>
                        <a:pt x="9" y="1626"/>
                      </a:lnTo>
                      <a:lnTo>
                        <a:pt x="5" y="1639"/>
                      </a:lnTo>
                      <a:lnTo>
                        <a:pt x="1" y="1653"/>
                      </a:lnTo>
                      <a:lnTo>
                        <a:pt x="0" y="1668"/>
                      </a:lnTo>
                      <a:lnTo>
                        <a:pt x="1" y="1684"/>
                      </a:lnTo>
                      <a:lnTo>
                        <a:pt x="3" y="1700"/>
                      </a:lnTo>
                      <a:lnTo>
                        <a:pt x="8" y="1714"/>
                      </a:lnTo>
                      <a:lnTo>
                        <a:pt x="11" y="1722"/>
                      </a:lnTo>
                      <a:lnTo>
                        <a:pt x="15" y="1732"/>
                      </a:lnTo>
                      <a:lnTo>
                        <a:pt x="19" y="1739"/>
                      </a:lnTo>
                      <a:lnTo>
                        <a:pt x="24" y="1746"/>
                      </a:lnTo>
                      <a:lnTo>
                        <a:pt x="29" y="1753"/>
                      </a:lnTo>
                      <a:lnTo>
                        <a:pt x="36" y="1758"/>
                      </a:lnTo>
                      <a:lnTo>
                        <a:pt x="42" y="1763"/>
                      </a:lnTo>
                      <a:lnTo>
                        <a:pt x="48" y="1766"/>
                      </a:lnTo>
                      <a:lnTo>
                        <a:pt x="67" y="1772"/>
                      </a:lnTo>
                      <a:lnTo>
                        <a:pt x="85" y="1777"/>
                      </a:lnTo>
                      <a:lnTo>
                        <a:pt x="104" y="1782"/>
                      </a:lnTo>
                      <a:lnTo>
                        <a:pt x="124" y="1784"/>
                      </a:lnTo>
                      <a:lnTo>
                        <a:pt x="143" y="1784"/>
                      </a:lnTo>
                      <a:lnTo>
                        <a:pt x="163" y="1784"/>
                      </a:lnTo>
                      <a:lnTo>
                        <a:pt x="184" y="1783"/>
                      </a:lnTo>
                      <a:lnTo>
                        <a:pt x="203" y="1781"/>
                      </a:lnTo>
                      <a:lnTo>
                        <a:pt x="224" y="1777"/>
                      </a:lnTo>
                      <a:lnTo>
                        <a:pt x="245" y="1774"/>
                      </a:lnTo>
                      <a:lnTo>
                        <a:pt x="264" y="1771"/>
                      </a:lnTo>
                      <a:lnTo>
                        <a:pt x="285" y="1768"/>
                      </a:lnTo>
                      <a:lnTo>
                        <a:pt x="305" y="1764"/>
                      </a:lnTo>
                      <a:lnTo>
                        <a:pt x="324" y="1761"/>
                      </a:lnTo>
                      <a:lnTo>
                        <a:pt x="344" y="1758"/>
                      </a:lnTo>
                      <a:lnTo>
                        <a:pt x="364" y="1755"/>
                      </a:lnTo>
                      <a:lnTo>
                        <a:pt x="415" y="1747"/>
                      </a:lnTo>
                      <a:lnTo>
                        <a:pt x="467" y="1740"/>
                      </a:lnTo>
                      <a:lnTo>
                        <a:pt x="518" y="1733"/>
                      </a:lnTo>
                      <a:lnTo>
                        <a:pt x="570" y="1725"/>
                      </a:lnTo>
                      <a:lnTo>
                        <a:pt x="621" y="1717"/>
                      </a:lnTo>
                      <a:lnTo>
                        <a:pt x="672" y="1710"/>
                      </a:lnTo>
                      <a:lnTo>
                        <a:pt x="724" y="1702"/>
                      </a:lnTo>
                      <a:lnTo>
                        <a:pt x="776" y="1694"/>
                      </a:lnTo>
                      <a:lnTo>
                        <a:pt x="826" y="1686"/>
                      </a:lnTo>
                      <a:lnTo>
                        <a:pt x="878" y="1678"/>
                      </a:lnTo>
                      <a:lnTo>
                        <a:pt x="930" y="1670"/>
                      </a:lnTo>
                      <a:lnTo>
                        <a:pt x="980" y="1662"/>
                      </a:lnTo>
                      <a:lnTo>
                        <a:pt x="1032" y="1654"/>
                      </a:lnTo>
                      <a:lnTo>
                        <a:pt x="1083" y="1646"/>
                      </a:lnTo>
                      <a:lnTo>
                        <a:pt x="1135" y="1637"/>
                      </a:lnTo>
                      <a:lnTo>
                        <a:pt x="1185" y="1629"/>
                      </a:lnTo>
                      <a:lnTo>
                        <a:pt x="1237" y="1620"/>
                      </a:lnTo>
                      <a:lnTo>
                        <a:pt x="1288" y="1611"/>
                      </a:lnTo>
                      <a:lnTo>
                        <a:pt x="1340" y="1603"/>
                      </a:lnTo>
                      <a:lnTo>
                        <a:pt x="1390" y="1595"/>
                      </a:lnTo>
                      <a:lnTo>
                        <a:pt x="1442" y="1585"/>
                      </a:lnTo>
                      <a:lnTo>
                        <a:pt x="1493" y="1577"/>
                      </a:lnTo>
                      <a:lnTo>
                        <a:pt x="1545" y="1568"/>
                      </a:lnTo>
                      <a:lnTo>
                        <a:pt x="1595" y="1558"/>
                      </a:lnTo>
                      <a:lnTo>
                        <a:pt x="1647" y="1550"/>
                      </a:lnTo>
                      <a:lnTo>
                        <a:pt x="1698" y="1541"/>
                      </a:lnTo>
                      <a:lnTo>
                        <a:pt x="1748" y="1531"/>
                      </a:lnTo>
                      <a:lnTo>
                        <a:pt x="1800" y="1522"/>
                      </a:lnTo>
                      <a:lnTo>
                        <a:pt x="1851" y="1513"/>
                      </a:lnTo>
                      <a:lnTo>
                        <a:pt x="1902" y="1503"/>
                      </a:lnTo>
                      <a:lnTo>
                        <a:pt x="1953" y="1494"/>
                      </a:lnTo>
                      <a:lnTo>
                        <a:pt x="2004" y="1485"/>
                      </a:lnTo>
                      <a:lnTo>
                        <a:pt x="2052" y="1476"/>
                      </a:lnTo>
                      <a:lnTo>
                        <a:pt x="2098" y="1467"/>
                      </a:lnTo>
                      <a:lnTo>
                        <a:pt x="2146" y="1458"/>
                      </a:lnTo>
                      <a:lnTo>
                        <a:pt x="2193" y="1450"/>
                      </a:lnTo>
                      <a:lnTo>
                        <a:pt x="2240" y="1440"/>
                      </a:lnTo>
                      <a:lnTo>
                        <a:pt x="2288" y="1431"/>
                      </a:lnTo>
                      <a:lnTo>
                        <a:pt x="2335" y="1421"/>
                      </a:lnTo>
                      <a:lnTo>
                        <a:pt x="2382" y="1413"/>
                      </a:lnTo>
                      <a:lnTo>
                        <a:pt x="2429" y="1404"/>
                      </a:lnTo>
                      <a:lnTo>
                        <a:pt x="2477" y="1395"/>
                      </a:lnTo>
                      <a:lnTo>
                        <a:pt x="2524" y="1384"/>
                      </a:lnTo>
                      <a:lnTo>
                        <a:pt x="2571" y="1375"/>
                      </a:lnTo>
                      <a:lnTo>
                        <a:pt x="2618" y="1365"/>
                      </a:lnTo>
                      <a:lnTo>
                        <a:pt x="2665" y="1356"/>
                      </a:lnTo>
                      <a:lnTo>
                        <a:pt x="2713" y="1346"/>
                      </a:lnTo>
                      <a:lnTo>
                        <a:pt x="2760" y="1336"/>
                      </a:lnTo>
                      <a:lnTo>
                        <a:pt x="2807" y="1326"/>
                      </a:lnTo>
                      <a:lnTo>
                        <a:pt x="2854" y="1317"/>
                      </a:lnTo>
                      <a:lnTo>
                        <a:pt x="2901" y="1306"/>
                      </a:lnTo>
                      <a:lnTo>
                        <a:pt x="2948" y="1296"/>
                      </a:lnTo>
                      <a:lnTo>
                        <a:pt x="2996" y="1286"/>
                      </a:lnTo>
                      <a:lnTo>
                        <a:pt x="3042" y="1275"/>
                      </a:lnTo>
                      <a:lnTo>
                        <a:pt x="3090" y="1265"/>
                      </a:lnTo>
                      <a:lnTo>
                        <a:pt x="3136" y="1254"/>
                      </a:lnTo>
                      <a:lnTo>
                        <a:pt x="3183" y="1244"/>
                      </a:lnTo>
                      <a:lnTo>
                        <a:pt x="3230" y="1234"/>
                      </a:lnTo>
                      <a:lnTo>
                        <a:pt x="3277" y="1222"/>
                      </a:lnTo>
                      <a:lnTo>
                        <a:pt x="3324" y="1212"/>
                      </a:lnTo>
                      <a:lnTo>
                        <a:pt x="3371" y="1200"/>
                      </a:lnTo>
                      <a:lnTo>
                        <a:pt x="3418" y="1190"/>
                      </a:lnTo>
                      <a:lnTo>
                        <a:pt x="3464" y="1179"/>
                      </a:lnTo>
                      <a:lnTo>
                        <a:pt x="3511" y="1167"/>
                      </a:lnTo>
                      <a:lnTo>
                        <a:pt x="3535" y="1161"/>
                      </a:lnTo>
                      <a:lnTo>
                        <a:pt x="3559" y="1155"/>
                      </a:lnTo>
                      <a:lnTo>
                        <a:pt x="3582" y="1149"/>
                      </a:lnTo>
                      <a:lnTo>
                        <a:pt x="3606" y="1142"/>
                      </a:lnTo>
                      <a:lnTo>
                        <a:pt x="3630" y="1136"/>
                      </a:lnTo>
                      <a:lnTo>
                        <a:pt x="3654" y="1129"/>
                      </a:lnTo>
                      <a:lnTo>
                        <a:pt x="3678" y="1122"/>
                      </a:lnTo>
                      <a:lnTo>
                        <a:pt x="3701" y="1115"/>
                      </a:lnTo>
                      <a:lnTo>
                        <a:pt x="3725" y="1108"/>
                      </a:lnTo>
                      <a:lnTo>
                        <a:pt x="3748" y="1101"/>
                      </a:lnTo>
                      <a:lnTo>
                        <a:pt x="3772" y="1094"/>
                      </a:lnTo>
                      <a:lnTo>
                        <a:pt x="3796" y="1085"/>
                      </a:lnTo>
                      <a:lnTo>
                        <a:pt x="3819" y="1078"/>
                      </a:lnTo>
                      <a:lnTo>
                        <a:pt x="3842" y="1071"/>
                      </a:lnTo>
                      <a:lnTo>
                        <a:pt x="3866" y="1063"/>
                      </a:lnTo>
                      <a:lnTo>
                        <a:pt x="3890" y="1055"/>
                      </a:lnTo>
                      <a:lnTo>
                        <a:pt x="3913" y="1048"/>
                      </a:lnTo>
                      <a:lnTo>
                        <a:pt x="3936" y="1040"/>
                      </a:lnTo>
                      <a:lnTo>
                        <a:pt x="3959" y="1032"/>
                      </a:lnTo>
                      <a:lnTo>
                        <a:pt x="3983" y="1024"/>
                      </a:lnTo>
                      <a:lnTo>
                        <a:pt x="4007" y="1017"/>
                      </a:lnTo>
                      <a:lnTo>
                        <a:pt x="4029" y="1008"/>
                      </a:lnTo>
                      <a:lnTo>
                        <a:pt x="4053" y="1001"/>
                      </a:lnTo>
                      <a:lnTo>
                        <a:pt x="4076" y="994"/>
                      </a:lnTo>
                      <a:lnTo>
                        <a:pt x="4100" y="986"/>
                      </a:lnTo>
                      <a:lnTo>
                        <a:pt x="4124" y="978"/>
                      </a:lnTo>
                      <a:lnTo>
                        <a:pt x="4146" y="971"/>
                      </a:lnTo>
                      <a:lnTo>
                        <a:pt x="4170" y="964"/>
                      </a:lnTo>
                      <a:lnTo>
                        <a:pt x="4194" y="957"/>
                      </a:lnTo>
                      <a:lnTo>
                        <a:pt x="4217" y="949"/>
                      </a:lnTo>
                      <a:lnTo>
                        <a:pt x="4241" y="942"/>
                      </a:lnTo>
                      <a:lnTo>
                        <a:pt x="4264" y="935"/>
                      </a:lnTo>
                      <a:lnTo>
                        <a:pt x="4318" y="919"/>
                      </a:lnTo>
                      <a:lnTo>
                        <a:pt x="4372" y="903"/>
                      </a:lnTo>
                      <a:lnTo>
                        <a:pt x="4426" y="887"/>
                      </a:lnTo>
                      <a:lnTo>
                        <a:pt x="4480" y="872"/>
                      </a:lnTo>
                      <a:lnTo>
                        <a:pt x="4533" y="855"/>
                      </a:lnTo>
                      <a:lnTo>
                        <a:pt x="4587" y="839"/>
                      </a:lnTo>
                      <a:lnTo>
                        <a:pt x="4641" y="824"/>
                      </a:lnTo>
                      <a:lnTo>
                        <a:pt x="4696" y="808"/>
                      </a:lnTo>
                      <a:lnTo>
                        <a:pt x="4750" y="793"/>
                      </a:lnTo>
                      <a:lnTo>
                        <a:pt x="4804" y="776"/>
                      </a:lnTo>
                      <a:lnTo>
                        <a:pt x="4857" y="760"/>
                      </a:lnTo>
                      <a:lnTo>
                        <a:pt x="4911" y="745"/>
                      </a:lnTo>
                      <a:lnTo>
                        <a:pt x="4965" y="729"/>
                      </a:lnTo>
                      <a:lnTo>
                        <a:pt x="5019" y="714"/>
                      </a:lnTo>
                      <a:lnTo>
                        <a:pt x="5073" y="698"/>
                      </a:lnTo>
                      <a:lnTo>
                        <a:pt x="5128" y="683"/>
                      </a:lnTo>
                      <a:lnTo>
                        <a:pt x="5181" y="667"/>
                      </a:lnTo>
                      <a:lnTo>
                        <a:pt x="5235" y="652"/>
                      </a:lnTo>
                      <a:lnTo>
                        <a:pt x="5289" y="635"/>
                      </a:lnTo>
                      <a:lnTo>
                        <a:pt x="5343" y="619"/>
                      </a:lnTo>
                      <a:lnTo>
                        <a:pt x="5397" y="604"/>
                      </a:lnTo>
                      <a:lnTo>
                        <a:pt x="5450" y="588"/>
                      </a:lnTo>
                      <a:lnTo>
                        <a:pt x="5504" y="573"/>
                      </a:lnTo>
                      <a:lnTo>
                        <a:pt x="5558" y="557"/>
                      </a:lnTo>
                      <a:lnTo>
                        <a:pt x="5613" y="543"/>
                      </a:lnTo>
                      <a:lnTo>
                        <a:pt x="5667" y="527"/>
                      </a:lnTo>
                      <a:lnTo>
                        <a:pt x="5721" y="511"/>
                      </a:lnTo>
                      <a:lnTo>
                        <a:pt x="5774" y="496"/>
                      </a:lnTo>
                      <a:lnTo>
                        <a:pt x="5828" y="480"/>
                      </a:lnTo>
                      <a:lnTo>
                        <a:pt x="5882" y="465"/>
                      </a:lnTo>
                      <a:lnTo>
                        <a:pt x="5936" y="449"/>
                      </a:lnTo>
                      <a:lnTo>
                        <a:pt x="5990" y="434"/>
                      </a:lnTo>
                      <a:lnTo>
                        <a:pt x="6025" y="423"/>
                      </a:lnTo>
                      <a:lnTo>
                        <a:pt x="6059" y="414"/>
                      </a:lnTo>
                      <a:lnTo>
                        <a:pt x="6094" y="404"/>
                      </a:lnTo>
                      <a:lnTo>
                        <a:pt x="6128" y="394"/>
                      </a:lnTo>
                      <a:lnTo>
                        <a:pt x="6163" y="384"/>
                      </a:lnTo>
                      <a:lnTo>
                        <a:pt x="6196" y="374"/>
                      </a:lnTo>
                      <a:lnTo>
                        <a:pt x="6229" y="364"/>
                      </a:lnTo>
                      <a:lnTo>
                        <a:pt x="6263" y="355"/>
                      </a:lnTo>
                      <a:lnTo>
                        <a:pt x="6296" y="344"/>
                      </a:lnTo>
                      <a:lnTo>
                        <a:pt x="6329" y="335"/>
                      </a:lnTo>
                      <a:lnTo>
                        <a:pt x="6361" y="326"/>
                      </a:lnTo>
                      <a:lnTo>
                        <a:pt x="6394" y="315"/>
                      </a:lnTo>
                      <a:lnTo>
                        <a:pt x="6427" y="306"/>
                      </a:lnTo>
                      <a:lnTo>
                        <a:pt x="6460" y="297"/>
                      </a:lnTo>
                      <a:lnTo>
                        <a:pt x="6493" y="286"/>
                      </a:lnTo>
                      <a:lnTo>
                        <a:pt x="6525" y="277"/>
                      </a:lnTo>
                      <a:lnTo>
                        <a:pt x="6558" y="268"/>
                      </a:lnTo>
                      <a:lnTo>
                        <a:pt x="6590" y="258"/>
                      </a:lnTo>
                      <a:lnTo>
                        <a:pt x="6623" y="248"/>
                      </a:lnTo>
                      <a:lnTo>
                        <a:pt x="6655" y="239"/>
                      </a:lnTo>
                      <a:lnTo>
                        <a:pt x="6688" y="229"/>
                      </a:lnTo>
                      <a:lnTo>
                        <a:pt x="6721" y="219"/>
                      </a:lnTo>
                      <a:lnTo>
                        <a:pt x="6755" y="209"/>
                      </a:lnTo>
                      <a:lnTo>
                        <a:pt x="6788" y="200"/>
                      </a:lnTo>
                      <a:lnTo>
                        <a:pt x="6821" y="190"/>
                      </a:lnTo>
                      <a:lnTo>
                        <a:pt x="6854" y="180"/>
                      </a:lnTo>
                      <a:lnTo>
                        <a:pt x="6888" y="170"/>
                      </a:lnTo>
                      <a:lnTo>
                        <a:pt x="6922" y="161"/>
                      </a:lnTo>
                      <a:lnTo>
                        <a:pt x="6956" y="151"/>
                      </a:lnTo>
                      <a:lnTo>
                        <a:pt x="6990" y="141"/>
                      </a:lnTo>
                      <a:lnTo>
                        <a:pt x="7026" y="132"/>
                      </a:lnTo>
                      <a:lnTo>
                        <a:pt x="7061" y="121"/>
                      </a:lnTo>
                      <a:lnTo>
                        <a:pt x="7061" y="105"/>
                      </a:lnTo>
                      <a:lnTo>
                        <a:pt x="7061" y="89"/>
                      </a:lnTo>
                      <a:lnTo>
                        <a:pt x="7062" y="75"/>
                      </a:lnTo>
                      <a:lnTo>
                        <a:pt x="7062" y="60"/>
                      </a:lnTo>
                      <a:lnTo>
                        <a:pt x="7062" y="46"/>
                      </a:lnTo>
                      <a:lnTo>
                        <a:pt x="7063" y="31"/>
                      </a:lnTo>
                      <a:lnTo>
                        <a:pt x="7063" y="15"/>
                      </a:lnTo>
                      <a:lnTo>
                        <a:pt x="7063" y="0"/>
                      </a:lnTo>
                      <a:close/>
                    </a:path>
                  </a:pathLst>
                </a:custGeom>
                <a:solidFill>
                  <a:srgbClr val="CC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66" name="Freeform 1682"/>
                <p:cNvSpPr>
                  <a:spLocks/>
                </p:cNvSpPr>
                <p:nvPr/>
              </p:nvSpPr>
              <p:spPr bwMode="auto">
                <a:xfrm>
                  <a:off x="1167" y="1967"/>
                  <a:ext cx="161" cy="48"/>
                </a:xfrm>
                <a:custGeom>
                  <a:avLst/>
                  <a:gdLst>
                    <a:gd name="T0" fmla="*/ 4 w 1126"/>
                    <a:gd name="T1" fmla="*/ 336 h 336"/>
                    <a:gd name="T2" fmla="*/ 78 w 1126"/>
                    <a:gd name="T3" fmla="*/ 316 h 336"/>
                    <a:gd name="T4" fmla="*/ 149 w 1126"/>
                    <a:gd name="T5" fmla="*/ 296 h 336"/>
                    <a:gd name="T6" fmla="*/ 220 w 1126"/>
                    <a:gd name="T7" fmla="*/ 277 h 336"/>
                    <a:gd name="T8" fmla="*/ 291 w 1126"/>
                    <a:gd name="T9" fmla="*/ 257 h 336"/>
                    <a:gd name="T10" fmla="*/ 360 w 1126"/>
                    <a:gd name="T11" fmla="*/ 236 h 336"/>
                    <a:gd name="T12" fmla="*/ 428 w 1126"/>
                    <a:gd name="T13" fmla="*/ 217 h 336"/>
                    <a:gd name="T14" fmla="*/ 498 w 1126"/>
                    <a:gd name="T15" fmla="*/ 197 h 336"/>
                    <a:gd name="T16" fmla="*/ 566 w 1126"/>
                    <a:gd name="T17" fmla="*/ 177 h 336"/>
                    <a:gd name="T18" fmla="*/ 634 w 1126"/>
                    <a:gd name="T19" fmla="*/ 156 h 336"/>
                    <a:gd name="T20" fmla="*/ 703 w 1126"/>
                    <a:gd name="T21" fmla="*/ 137 h 336"/>
                    <a:gd name="T22" fmla="*/ 771 w 1126"/>
                    <a:gd name="T23" fmla="*/ 116 h 336"/>
                    <a:gd name="T24" fmla="*/ 840 w 1126"/>
                    <a:gd name="T25" fmla="*/ 95 h 336"/>
                    <a:gd name="T26" fmla="*/ 911 w 1126"/>
                    <a:gd name="T27" fmla="*/ 75 h 336"/>
                    <a:gd name="T28" fmla="*/ 981 w 1126"/>
                    <a:gd name="T29" fmla="*/ 55 h 336"/>
                    <a:gd name="T30" fmla="*/ 1054 w 1126"/>
                    <a:gd name="T31" fmla="*/ 33 h 336"/>
                    <a:gd name="T32" fmla="*/ 1126 w 1126"/>
                    <a:gd name="T33" fmla="*/ 12 h 336"/>
                    <a:gd name="T34" fmla="*/ 1086 w 1126"/>
                    <a:gd name="T35" fmla="*/ 10 h 336"/>
                    <a:gd name="T36" fmla="*/ 1013 w 1126"/>
                    <a:gd name="T37" fmla="*/ 31 h 336"/>
                    <a:gd name="T38" fmla="*/ 942 w 1126"/>
                    <a:gd name="T39" fmla="*/ 53 h 336"/>
                    <a:gd name="T40" fmla="*/ 871 w 1126"/>
                    <a:gd name="T41" fmla="*/ 72 h 336"/>
                    <a:gd name="T42" fmla="*/ 802 w 1126"/>
                    <a:gd name="T43" fmla="*/ 93 h 336"/>
                    <a:gd name="T44" fmla="*/ 733 w 1126"/>
                    <a:gd name="T45" fmla="*/ 114 h 336"/>
                    <a:gd name="T46" fmla="*/ 664 w 1126"/>
                    <a:gd name="T47" fmla="*/ 133 h 336"/>
                    <a:gd name="T48" fmla="*/ 596 w 1126"/>
                    <a:gd name="T49" fmla="*/ 154 h 336"/>
                    <a:gd name="T50" fmla="*/ 528 w 1126"/>
                    <a:gd name="T51" fmla="*/ 174 h 336"/>
                    <a:gd name="T52" fmla="*/ 459 w 1126"/>
                    <a:gd name="T53" fmla="*/ 195 h 336"/>
                    <a:gd name="T54" fmla="*/ 390 w 1126"/>
                    <a:gd name="T55" fmla="*/ 214 h 336"/>
                    <a:gd name="T56" fmla="*/ 321 w 1126"/>
                    <a:gd name="T57" fmla="*/ 234 h 336"/>
                    <a:gd name="T58" fmla="*/ 251 w 1126"/>
                    <a:gd name="T59" fmla="*/ 254 h 336"/>
                    <a:gd name="T60" fmla="*/ 181 w 1126"/>
                    <a:gd name="T61" fmla="*/ 274 h 336"/>
                    <a:gd name="T62" fmla="*/ 110 w 1126"/>
                    <a:gd name="T63" fmla="*/ 293 h 336"/>
                    <a:gd name="T64" fmla="*/ 37 w 1126"/>
                    <a:gd name="T65" fmla="*/ 313 h 336"/>
                    <a:gd name="T66" fmla="*/ 0 w 1126"/>
                    <a:gd name="T67" fmla="*/ 323 h 3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126" h="336">
                      <a:moveTo>
                        <a:pt x="4" y="336"/>
                      </a:moveTo>
                      <a:lnTo>
                        <a:pt x="4" y="336"/>
                      </a:lnTo>
                      <a:lnTo>
                        <a:pt x="41" y="325"/>
                      </a:lnTo>
                      <a:lnTo>
                        <a:pt x="78" y="316"/>
                      </a:lnTo>
                      <a:lnTo>
                        <a:pt x="114" y="306"/>
                      </a:lnTo>
                      <a:lnTo>
                        <a:pt x="149" y="296"/>
                      </a:lnTo>
                      <a:lnTo>
                        <a:pt x="185" y="286"/>
                      </a:lnTo>
                      <a:lnTo>
                        <a:pt x="220" y="277"/>
                      </a:lnTo>
                      <a:lnTo>
                        <a:pt x="256" y="266"/>
                      </a:lnTo>
                      <a:lnTo>
                        <a:pt x="291" y="257"/>
                      </a:lnTo>
                      <a:lnTo>
                        <a:pt x="325" y="247"/>
                      </a:lnTo>
                      <a:lnTo>
                        <a:pt x="360" y="236"/>
                      </a:lnTo>
                      <a:lnTo>
                        <a:pt x="394" y="227"/>
                      </a:lnTo>
                      <a:lnTo>
                        <a:pt x="428" y="217"/>
                      </a:lnTo>
                      <a:lnTo>
                        <a:pt x="464" y="207"/>
                      </a:lnTo>
                      <a:lnTo>
                        <a:pt x="498" y="197"/>
                      </a:lnTo>
                      <a:lnTo>
                        <a:pt x="532" y="186"/>
                      </a:lnTo>
                      <a:lnTo>
                        <a:pt x="566" y="177"/>
                      </a:lnTo>
                      <a:lnTo>
                        <a:pt x="600" y="167"/>
                      </a:lnTo>
                      <a:lnTo>
                        <a:pt x="634" y="156"/>
                      </a:lnTo>
                      <a:lnTo>
                        <a:pt x="669" y="146"/>
                      </a:lnTo>
                      <a:lnTo>
                        <a:pt x="703" y="137"/>
                      </a:lnTo>
                      <a:lnTo>
                        <a:pt x="737" y="126"/>
                      </a:lnTo>
                      <a:lnTo>
                        <a:pt x="771" y="116"/>
                      </a:lnTo>
                      <a:lnTo>
                        <a:pt x="806" y="105"/>
                      </a:lnTo>
                      <a:lnTo>
                        <a:pt x="840" y="95"/>
                      </a:lnTo>
                      <a:lnTo>
                        <a:pt x="876" y="85"/>
                      </a:lnTo>
                      <a:lnTo>
                        <a:pt x="911" y="75"/>
                      </a:lnTo>
                      <a:lnTo>
                        <a:pt x="946" y="65"/>
                      </a:lnTo>
                      <a:lnTo>
                        <a:pt x="981" y="55"/>
                      </a:lnTo>
                      <a:lnTo>
                        <a:pt x="1017" y="43"/>
                      </a:lnTo>
                      <a:lnTo>
                        <a:pt x="1054" y="33"/>
                      </a:lnTo>
                      <a:lnTo>
                        <a:pt x="1090" y="22"/>
                      </a:lnTo>
                      <a:lnTo>
                        <a:pt x="1126" y="12"/>
                      </a:lnTo>
                      <a:lnTo>
                        <a:pt x="1122" y="0"/>
                      </a:lnTo>
                      <a:lnTo>
                        <a:pt x="1086" y="10"/>
                      </a:lnTo>
                      <a:lnTo>
                        <a:pt x="1049" y="20"/>
                      </a:lnTo>
                      <a:lnTo>
                        <a:pt x="1013" y="31"/>
                      </a:lnTo>
                      <a:lnTo>
                        <a:pt x="977" y="42"/>
                      </a:lnTo>
                      <a:lnTo>
                        <a:pt x="942" y="53"/>
                      </a:lnTo>
                      <a:lnTo>
                        <a:pt x="907" y="63"/>
                      </a:lnTo>
                      <a:lnTo>
                        <a:pt x="871" y="72"/>
                      </a:lnTo>
                      <a:lnTo>
                        <a:pt x="836" y="83"/>
                      </a:lnTo>
                      <a:lnTo>
                        <a:pt x="802" y="93"/>
                      </a:lnTo>
                      <a:lnTo>
                        <a:pt x="767" y="103"/>
                      </a:lnTo>
                      <a:lnTo>
                        <a:pt x="733" y="114"/>
                      </a:lnTo>
                      <a:lnTo>
                        <a:pt x="699" y="124"/>
                      </a:lnTo>
                      <a:lnTo>
                        <a:pt x="664" y="133"/>
                      </a:lnTo>
                      <a:lnTo>
                        <a:pt x="630" y="144"/>
                      </a:lnTo>
                      <a:lnTo>
                        <a:pt x="596" y="154"/>
                      </a:lnTo>
                      <a:lnTo>
                        <a:pt x="562" y="165"/>
                      </a:lnTo>
                      <a:lnTo>
                        <a:pt x="528" y="174"/>
                      </a:lnTo>
                      <a:lnTo>
                        <a:pt x="494" y="184"/>
                      </a:lnTo>
                      <a:lnTo>
                        <a:pt x="459" y="195"/>
                      </a:lnTo>
                      <a:lnTo>
                        <a:pt x="424" y="204"/>
                      </a:lnTo>
                      <a:lnTo>
                        <a:pt x="390" y="214"/>
                      </a:lnTo>
                      <a:lnTo>
                        <a:pt x="356" y="224"/>
                      </a:lnTo>
                      <a:lnTo>
                        <a:pt x="321" y="234"/>
                      </a:lnTo>
                      <a:lnTo>
                        <a:pt x="287" y="245"/>
                      </a:lnTo>
                      <a:lnTo>
                        <a:pt x="251" y="254"/>
                      </a:lnTo>
                      <a:lnTo>
                        <a:pt x="216" y="264"/>
                      </a:lnTo>
                      <a:lnTo>
                        <a:pt x="181" y="274"/>
                      </a:lnTo>
                      <a:lnTo>
                        <a:pt x="145" y="284"/>
                      </a:lnTo>
                      <a:lnTo>
                        <a:pt x="110" y="293"/>
                      </a:lnTo>
                      <a:lnTo>
                        <a:pt x="73" y="304"/>
                      </a:lnTo>
                      <a:lnTo>
                        <a:pt x="37" y="313"/>
                      </a:lnTo>
                      <a:lnTo>
                        <a:pt x="0" y="323"/>
                      </a:lnTo>
                      <a:lnTo>
                        <a:pt x="4" y="3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67" name="Freeform 1683"/>
                <p:cNvSpPr>
                  <a:spLocks/>
                </p:cNvSpPr>
                <p:nvPr/>
              </p:nvSpPr>
              <p:spPr bwMode="auto">
                <a:xfrm>
                  <a:off x="915" y="2013"/>
                  <a:ext cx="252" cy="67"/>
                </a:xfrm>
                <a:custGeom>
                  <a:avLst/>
                  <a:gdLst>
                    <a:gd name="T0" fmla="*/ 2 w 1764"/>
                    <a:gd name="T1" fmla="*/ 465 h 465"/>
                    <a:gd name="T2" fmla="*/ 111 w 1764"/>
                    <a:gd name="T3" fmla="*/ 437 h 465"/>
                    <a:gd name="T4" fmla="*/ 221 w 1764"/>
                    <a:gd name="T5" fmla="*/ 409 h 465"/>
                    <a:gd name="T6" fmla="*/ 332 w 1764"/>
                    <a:gd name="T7" fmla="*/ 381 h 465"/>
                    <a:gd name="T8" fmla="*/ 441 w 1764"/>
                    <a:gd name="T9" fmla="*/ 353 h 465"/>
                    <a:gd name="T10" fmla="*/ 552 w 1764"/>
                    <a:gd name="T11" fmla="*/ 325 h 465"/>
                    <a:gd name="T12" fmla="*/ 662 w 1764"/>
                    <a:gd name="T13" fmla="*/ 297 h 465"/>
                    <a:gd name="T14" fmla="*/ 773 w 1764"/>
                    <a:gd name="T15" fmla="*/ 269 h 465"/>
                    <a:gd name="T16" fmla="*/ 882 w 1764"/>
                    <a:gd name="T17" fmla="*/ 242 h 465"/>
                    <a:gd name="T18" fmla="*/ 993 w 1764"/>
                    <a:gd name="T19" fmla="*/ 214 h 465"/>
                    <a:gd name="T20" fmla="*/ 1103 w 1764"/>
                    <a:gd name="T21" fmla="*/ 186 h 465"/>
                    <a:gd name="T22" fmla="*/ 1214 w 1764"/>
                    <a:gd name="T23" fmla="*/ 158 h 465"/>
                    <a:gd name="T24" fmla="*/ 1324 w 1764"/>
                    <a:gd name="T25" fmla="*/ 129 h 465"/>
                    <a:gd name="T26" fmla="*/ 1434 w 1764"/>
                    <a:gd name="T27" fmla="*/ 101 h 465"/>
                    <a:gd name="T28" fmla="*/ 1545 w 1764"/>
                    <a:gd name="T29" fmla="*/ 72 h 465"/>
                    <a:gd name="T30" fmla="*/ 1654 w 1764"/>
                    <a:gd name="T31" fmla="*/ 43 h 465"/>
                    <a:gd name="T32" fmla="*/ 1764 w 1764"/>
                    <a:gd name="T33" fmla="*/ 13 h 465"/>
                    <a:gd name="T34" fmla="*/ 1705 w 1764"/>
                    <a:gd name="T35" fmla="*/ 15 h 465"/>
                    <a:gd name="T36" fmla="*/ 1595 w 1764"/>
                    <a:gd name="T37" fmla="*/ 45 h 465"/>
                    <a:gd name="T38" fmla="*/ 1486 w 1764"/>
                    <a:gd name="T39" fmla="*/ 74 h 465"/>
                    <a:gd name="T40" fmla="*/ 1376 w 1764"/>
                    <a:gd name="T41" fmla="*/ 102 h 465"/>
                    <a:gd name="T42" fmla="*/ 1265 w 1764"/>
                    <a:gd name="T43" fmla="*/ 131 h 465"/>
                    <a:gd name="T44" fmla="*/ 1157 w 1764"/>
                    <a:gd name="T45" fmla="*/ 159 h 465"/>
                    <a:gd name="T46" fmla="*/ 1046 w 1764"/>
                    <a:gd name="T47" fmla="*/ 187 h 465"/>
                    <a:gd name="T48" fmla="*/ 936 w 1764"/>
                    <a:gd name="T49" fmla="*/ 215 h 465"/>
                    <a:gd name="T50" fmla="*/ 825 w 1764"/>
                    <a:gd name="T51" fmla="*/ 243 h 465"/>
                    <a:gd name="T52" fmla="*/ 716 w 1764"/>
                    <a:gd name="T53" fmla="*/ 271 h 465"/>
                    <a:gd name="T54" fmla="*/ 605 w 1764"/>
                    <a:gd name="T55" fmla="*/ 299 h 465"/>
                    <a:gd name="T56" fmla="*/ 495 w 1764"/>
                    <a:gd name="T57" fmla="*/ 326 h 465"/>
                    <a:gd name="T58" fmla="*/ 385 w 1764"/>
                    <a:gd name="T59" fmla="*/ 354 h 465"/>
                    <a:gd name="T60" fmla="*/ 275 w 1764"/>
                    <a:gd name="T61" fmla="*/ 382 h 465"/>
                    <a:gd name="T62" fmla="*/ 164 w 1764"/>
                    <a:gd name="T63" fmla="*/ 410 h 465"/>
                    <a:gd name="T64" fmla="*/ 54 w 1764"/>
                    <a:gd name="T65" fmla="*/ 438 h 465"/>
                    <a:gd name="T66" fmla="*/ 0 w 1764"/>
                    <a:gd name="T67" fmla="*/ 453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64" h="465">
                      <a:moveTo>
                        <a:pt x="2" y="465"/>
                      </a:moveTo>
                      <a:lnTo>
                        <a:pt x="2" y="465"/>
                      </a:lnTo>
                      <a:lnTo>
                        <a:pt x="56" y="451"/>
                      </a:lnTo>
                      <a:lnTo>
                        <a:pt x="111" y="437"/>
                      </a:lnTo>
                      <a:lnTo>
                        <a:pt x="166" y="423"/>
                      </a:lnTo>
                      <a:lnTo>
                        <a:pt x="221" y="409"/>
                      </a:lnTo>
                      <a:lnTo>
                        <a:pt x="277" y="395"/>
                      </a:lnTo>
                      <a:lnTo>
                        <a:pt x="332" y="381"/>
                      </a:lnTo>
                      <a:lnTo>
                        <a:pt x="387" y="367"/>
                      </a:lnTo>
                      <a:lnTo>
                        <a:pt x="441" y="353"/>
                      </a:lnTo>
                      <a:lnTo>
                        <a:pt x="497" y="339"/>
                      </a:lnTo>
                      <a:lnTo>
                        <a:pt x="552" y="325"/>
                      </a:lnTo>
                      <a:lnTo>
                        <a:pt x="607" y="312"/>
                      </a:lnTo>
                      <a:lnTo>
                        <a:pt x="662" y="297"/>
                      </a:lnTo>
                      <a:lnTo>
                        <a:pt x="718" y="284"/>
                      </a:lnTo>
                      <a:lnTo>
                        <a:pt x="773" y="269"/>
                      </a:lnTo>
                      <a:lnTo>
                        <a:pt x="827" y="256"/>
                      </a:lnTo>
                      <a:lnTo>
                        <a:pt x="882" y="242"/>
                      </a:lnTo>
                      <a:lnTo>
                        <a:pt x="938" y="228"/>
                      </a:lnTo>
                      <a:lnTo>
                        <a:pt x="993" y="214"/>
                      </a:lnTo>
                      <a:lnTo>
                        <a:pt x="1048" y="200"/>
                      </a:lnTo>
                      <a:lnTo>
                        <a:pt x="1103" y="186"/>
                      </a:lnTo>
                      <a:lnTo>
                        <a:pt x="1159" y="172"/>
                      </a:lnTo>
                      <a:lnTo>
                        <a:pt x="1214" y="158"/>
                      </a:lnTo>
                      <a:lnTo>
                        <a:pt x="1269" y="144"/>
                      </a:lnTo>
                      <a:lnTo>
                        <a:pt x="1324" y="129"/>
                      </a:lnTo>
                      <a:lnTo>
                        <a:pt x="1378" y="115"/>
                      </a:lnTo>
                      <a:lnTo>
                        <a:pt x="1434" y="101"/>
                      </a:lnTo>
                      <a:lnTo>
                        <a:pt x="1490" y="87"/>
                      </a:lnTo>
                      <a:lnTo>
                        <a:pt x="1545" y="72"/>
                      </a:lnTo>
                      <a:lnTo>
                        <a:pt x="1600" y="57"/>
                      </a:lnTo>
                      <a:lnTo>
                        <a:pt x="1654" y="43"/>
                      </a:lnTo>
                      <a:lnTo>
                        <a:pt x="1709" y="27"/>
                      </a:lnTo>
                      <a:lnTo>
                        <a:pt x="1764" y="13"/>
                      </a:lnTo>
                      <a:lnTo>
                        <a:pt x="1760" y="0"/>
                      </a:lnTo>
                      <a:lnTo>
                        <a:pt x="1705" y="15"/>
                      </a:lnTo>
                      <a:lnTo>
                        <a:pt x="1650" y="30"/>
                      </a:lnTo>
                      <a:lnTo>
                        <a:pt x="1595" y="45"/>
                      </a:lnTo>
                      <a:lnTo>
                        <a:pt x="1541" y="60"/>
                      </a:lnTo>
                      <a:lnTo>
                        <a:pt x="1486" y="74"/>
                      </a:lnTo>
                      <a:lnTo>
                        <a:pt x="1432" y="89"/>
                      </a:lnTo>
                      <a:lnTo>
                        <a:pt x="1376" y="102"/>
                      </a:lnTo>
                      <a:lnTo>
                        <a:pt x="1320" y="117"/>
                      </a:lnTo>
                      <a:lnTo>
                        <a:pt x="1265" y="131"/>
                      </a:lnTo>
                      <a:lnTo>
                        <a:pt x="1211" y="146"/>
                      </a:lnTo>
                      <a:lnTo>
                        <a:pt x="1157" y="159"/>
                      </a:lnTo>
                      <a:lnTo>
                        <a:pt x="1101" y="174"/>
                      </a:lnTo>
                      <a:lnTo>
                        <a:pt x="1046" y="187"/>
                      </a:lnTo>
                      <a:lnTo>
                        <a:pt x="991" y="202"/>
                      </a:lnTo>
                      <a:lnTo>
                        <a:pt x="936" y="215"/>
                      </a:lnTo>
                      <a:lnTo>
                        <a:pt x="880" y="230"/>
                      </a:lnTo>
                      <a:lnTo>
                        <a:pt x="825" y="243"/>
                      </a:lnTo>
                      <a:lnTo>
                        <a:pt x="771" y="257"/>
                      </a:lnTo>
                      <a:lnTo>
                        <a:pt x="716" y="271"/>
                      </a:lnTo>
                      <a:lnTo>
                        <a:pt x="660" y="285"/>
                      </a:lnTo>
                      <a:lnTo>
                        <a:pt x="605" y="299"/>
                      </a:lnTo>
                      <a:lnTo>
                        <a:pt x="550" y="313"/>
                      </a:lnTo>
                      <a:lnTo>
                        <a:pt x="495" y="326"/>
                      </a:lnTo>
                      <a:lnTo>
                        <a:pt x="439" y="341"/>
                      </a:lnTo>
                      <a:lnTo>
                        <a:pt x="385" y="354"/>
                      </a:lnTo>
                      <a:lnTo>
                        <a:pt x="330" y="369"/>
                      </a:lnTo>
                      <a:lnTo>
                        <a:pt x="275" y="382"/>
                      </a:lnTo>
                      <a:lnTo>
                        <a:pt x="219" y="397"/>
                      </a:lnTo>
                      <a:lnTo>
                        <a:pt x="164" y="410"/>
                      </a:lnTo>
                      <a:lnTo>
                        <a:pt x="109" y="425"/>
                      </a:lnTo>
                      <a:lnTo>
                        <a:pt x="54" y="438"/>
                      </a:lnTo>
                      <a:lnTo>
                        <a:pt x="0" y="453"/>
                      </a:lnTo>
                      <a:lnTo>
                        <a:pt x="2" y="4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68" name="Freeform 1684"/>
                <p:cNvSpPr>
                  <a:spLocks/>
                </p:cNvSpPr>
                <p:nvPr/>
              </p:nvSpPr>
              <p:spPr bwMode="auto">
                <a:xfrm>
                  <a:off x="844" y="2078"/>
                  <a:ext cx="72" cy="21"/>
                </a:xfrm>
                <a:custGeom>
                  <a:avLst/>
                  <a:gdLst>
                    <a:gd name="T0" fmla="*/ 4 w 501"/>
                    <a:gd name="T1" fmla="*/ 146 h 146"/>
                    <a:gd name="T2" fmla="*/ 4 w 501"/>
                    <a:gd name="T3" fmla="*/ 146 h 146"/>
                    <a:gd name="T4" fmla="*/ 35 w 501"/>
                    <a:gd name="T5" fmla="*/ 138 h 146"/>
                    <a:gd name="T6" fmla="*/ 65 w 501"/>
                    <a:gd name="T7" fmla="*/ 129 h 146"/>
                    <a:gd name="T8" fmla="*/ 96 w 501"/>
                    <a:gd name="T9" fmla="*/ 120 h 146"/>
                    <a:gd name="T10" fmla="*/ 127 w 501"/>
                    <a:gd name="T11" fmla="*/ 112 h 146"/>
                    <a:gd name="T12" fmla="*/ 158 w 501"/>
                    <a:gd name="T13" fmla="*/ 103 h 146"/>
                    <a:gd name="T14" fmla="*/ 189 w 501"/>
                    <a:gd name="T15" fmla="*/ 94 h 146"/>
                    <a:gd name="T16" fmla="*/ 220 w 501"/>
                    <a:gd name="T17" fmla="*/ 86 h 146"/>
                    <a:gd name="T18" fmla="*/ 251 w 501"/>
                    <a:gd name="T19" fmla="*/ 78 h 146"/>
                    <a:gd name="T20" fmla="*/ 283 w 501"/>
                    <a:gd name="T21" fmla="*/ 69 h 146"/>
                    <a:gd name="T22" fmla="*/ 314 w 501"/>
                    <a:gd name="T23" fmla="*/ 61 h 146"/>
                    <a:gd name="T24" fmla="*/ 345 w 501"/>
                    <a:gd name="T25" fmla="*/ 53 h 146"/>
                    <a:gd name="T26" fmla="*/ 376 w 501"/>
                    <a:gd name="T27" fmla="*/ 44 h 146"/>
                    <a:gd name="T28" fmla="*/ 407 w 501"/>
                    <a:gd name="T29" fmla="*/ 36 h 146"/>
                    <a:gd name="T30" fmla="*/ 438 w 501"/>
                    <a:gd name="T31" fmla="*/ 28 h 146"/>
                    <a:gd name="T32" fmla="*/ 470 w 501"/>
                    <a:gd name="T33" fmla="*/ 21 h 146"/>
                    <a:gd name="T34" fmla="*/ 501 w 501"/>
                    <a:gd name="T35" fmla="*/ 12 h 146"/>
                    <a:gd name="T36" fmla="*/ 499 w 501"/>
                    <a:gd name="T37" fmla="*/ 0 h 146"/>
                    <a:gd name="T38" fmla="*/ 467 w 501"/>
                    <a:gd name="T39" fmla="*/ 8 h 146"/>
                    <a:gd name="T40" fmla="*/ 436 w 501"/>
                    <a:gd name="T41" fmla="*/ 15 h 146"/>
                    <a:gd name="T42" fmla="*/ 403 w 501"/>
                    <a:gd name="T43" fmla="*/ 24 h 146"/>
                    <a:gd name="T44" fmla="*/ 372 w 501"/>
                    <a:gd name="T45" fmla="*/ 32 h 146"/>
                    <a:gd name="T46" fmla="*/ 341 w 501"/>
                    <a:gd name="T47" fmla="*/ 40 h 146"/>
                    <a:gd name="T48" fmla="*/ 310 w 501"/>
                    <a:gd name="T49" fmla="*/ 49 h 146"/>
                    <a:gd name="T50" fmla="*/ 279 w 501"/>
                    <a:gd name="T51" fmla="*/ 57 h 146"/>
                    <a:gd name="T52" fmla="*/ 247 w 501"/>
                    <a:gd name="T53" fmla="*/ 65 h 146"/>
                    <a:gd name="T54" fmla="*/ 216 w 501"/>
                    <a:gd name="T55" fmla="*/ 74 h 146"/>
                    <a:gd name="T56" fmla="*/ 185 w 501"/>
                    <a:gd name="T57" fmla="*/ 82 h 146"/>
                    <a:gd name="T58" fmla="*/ 154 w 501"/>
                    <a:gd name="T59" fmla="*/ 90 h 146"/>
                    <a:gd name="T60" fmla="*/ 123 w 501"/>
                    <a:gd name="T61" fmla="*/ 99 h 146"/>
                    <a:gd name="T62" fmla="*/ 92 w 501"/>
                    <a:gd name="T63" fmla="*/ 108 h 146"/>
                    <a:gd name="T64" fmla="*/ 61 w 501"/>
                    <a:gd name="T65" fmla="*/ 116 h 146"/>
                    <a:gd name="T66" fmla="*/ 31 w 501"/>
                    <a:gd name="T67" fmla="*/ 125 h 146"/>
                    <a:gd name="T68" fmla="*/ 0 w 501"/>
                    <a:gd name="T69" fmla="*/ 134 h 146"/>
                    <a:gd name="T70" fmla="*/ 0 w 501"/>
                    <a:gd name="T71" fmla="*/ 134 h 146"/>
                    <a:gd name="T72" fmla="*/ 4 w 501"/>
                    <a:gd name="T73" fmla="*/ 146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01" h="146">
                      <a:moveTo>
                        <a:pt x="4" y="146"/>
                      </a:moveTo>
                      <a:lnTo>
                        <a:pt x="4" y="146"/>
                      </a:lnTo>
                      <a:lnTo>
                        <a:pt x="35" y="138"/>
                      </a:lnTo>
                      <a:lnTo>
                        <a:pt x="65" y="129"/>
                      </a:lnTo>
                      <a:lnTo>
                        <a:pt x="96" y="120"/>
                      </a:lnTo>
                      <a:lnTo>
                        <a:pt x="127" y="112"/>
                      </a:lnTo>
                      <a:lnTo>
                        <a:pt x="158" y="103"/>
                      </a:lnTo>
                      <a:lnTo>
                        <a:pt x="189" y="94"/>
                      </a:lnTo>
                      <a:lnTo>
                        <a:pt x="220" y="86"/>
                      </a:lnTo>
                      <a:lnTo>
                        <a:pt x="251" y="78"/>
                      </a:lnTo>
                      <a:lnTo>
                        <a:pt x="283" y="69"/>
                      </a:lnTo>
                      <a:lnTo>
                        <a:pt x="314" y="61"/>
                      </a:lnTo>
                      <a:lnTo>
                        <a:pt x="345" y="53"/>
                      </a:lnTo>
                      <a:lnTo>
                        <a:pt x="376" y="44"/>
                      </a:lnTo>
                      <a:lnTo>
                        <a:pt x="407" y="36"/>
                      </a:lnTo>
                      <a:lnTo>
                        <a:pt x="438" y="28"/>
                      </a:lnTo>
                      <a:lnTo>
                        <a:pt x="470" y="21"/>
                      </a:lnTo>
                      <a:lnTo>
                        <a:pt x="501" y="12"/>
                      </a:lnTo>
                      <a:lnTo>
                        <a:pt x="499" y="0"/>
                      </a:lnTo>
                      <a:lnTo>
                        <a:pt x="467" y="8"/>
                      </a:lnTo>
                      <a:lnTo>
                        <a:pt x="436" y="15"/>
                      </a:lnTo>
                      <a:lnTo>
                        <a:pt x="403" y="24"/>
                      </a:lnTo>
                      <a:lnTo>
                        <a:pt x="372" y="32"/>
                      </a:lnTo>
                      <a:lnTo>
                        <a:pt x="341" y="40"/>
                      </a:lnTo>
                      <a:lnTo>
                        <a:pt x="310" y="49"/>
                      </a:lnTo>
                      <a:lnTo>
                        <a:pt x="279" y="57"/>
                      </a:lnTo>
                      <a:lnTo>
                        <a:pt x="247" y="65"/>
                      </a:lnTo>
                      <a:lnTo>
                        <a:pt x="216" y="74"/>
                      </a:lnTo>
                      <a:lnTo>
                        <a:pt x="185" y="82"/>
                      </a:lnTo>
                      <a:lnTo>
                        <a:pt x="154" y="90"/>
                      </a:lnTo>
                      <a:lnTo>
                        <a:pt x="123" y="99"/>
                      </a:lnTo>
                      <a:lnTo>
                        <a:pt x="92" y="108"/>
                      </a:lnTo>
                      <a:lnTo>
                        <a:pt x="61" y="116"/>
                      </a:lnTo>
                      <a:lnTo>
                        <a:pt x="31" y="125"/>
                      </a:lnTo>
                      <a:lnTo>
                        <a:pt x="0" y="134"/>
                      </a:lnTo>
                      <a:lnTo>
                        <a:pt x="4" y="1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69" name="Freeform 1685"/>
                <p:cNvSpPr>
                  <a:spLocks/>
                </p:cNvSpPr>
                <p:nvPr/>
              </p:nvSpPr>
              <p:spPr bwMode="auto">
                <a:xfrm>
                  <a:off x="808" y="2097"/>
                  <a:ext cx="37" cy="14"/>
                </a:xfrm>
                <a:custGeom>
                  <a:avLst/>
                  <a:gdLst>
                    <a:gd name="T0" fmla="*/ 2 w 259"/>
                    <a:gd name="T1" fmla="*/ 98 h 98"/>
                    <a:gd name="T2" fmla="*/ 2 w 259"/>
                    <a:gd name="T3" fmla="*/ 98 h 98"/>
                    <a:gd name="T4" fmla="*/ 19 w 259"/>
                    <a:gd name="T5" fmla="*/ 95 h 98"/>
                    <a:gd name="T6" fmla="*/ 36 w 259"/>
                    <a:gd name="T7" fmla="*/ 91 h 98"/>
                    <a:gd name="T8" fmla="*/ 52 w 259"/>
                    <a:gd name="T9" fmla="*/ 86 h 98"/>
                    <a:gd name="T10" fmla="*/ 68 w 259"/>
                    <a:gd name="T11" fmla="*/ 81 h 98"/>
                    <a:gd name="T12" fmla="*/ 84 w 259"/>
                    <a:gd name="T13" fmla="*/ 75 h 98"/>
                    <a:gd name="T14" fmla="*/ 100 w 259"/>
                    <a:gd name="T15" fmla="*/ 70 h 98"/>
                    <a:gd name="T16" fmla="*/ 116 w 259"/>
                    <a:gd name="T17" fmla="*/ 64 h 98"/>
                    <a:gd name="T18" fmla="*/ 131 w 259"/>
                    <a:gd name="T19" fmla="*/ 58 h 98"/>
                    <a:gd name="T20" fmla="*/ 148 w 259"/>
                    <a:gd name="T21" fmla="*/ 53 h 98"/>
                    <a:gd name="T22" fmla="*/ 164 w 259"/>
                    <a:gd name="T23" fmla="*/ 46 h 98"/>
                    <a:gd name="T24" fmla="*/ 179 w 259"/>
                    <a:gd name="T25" fmla="*/ 40 h 98"/>
                    <a:gd name="T26" fmla="*/ 195 w 259"/>
                    <a:gd name="T27" fmla="*/ 34 h 98"/>
                    <a:gd name="T28" fmla="*/ 211 w 259"/>
                    <a:gd name="T29" fmla="*/ 28 h 98"/>
                    <a:gd name="T30" fmla="*/ 227 w 259"/>
                    <a:gd name="T31" fmla="*/ 23 h 98"/>
                    <a:gd name="T32" fmla="*/ 242 w 259"/>
                    <a:gd name="T33" fmla="*/ 17 h 98"/>
                    <a:gd name="T34" fmla="*/ 259 w 259"/>
                    <a:gd name="T35" fmla="*/ 12 h 98"/>
                    <a:gd name="T36" fmla="*/ 255 w 259"/>
                    <a:gd name="T37" fmla="*/ 0 h 98"/>
                    <a:gd name="T38" fmla="*/ 238 w 259"/>
                    <a:gd name="T39" fmla="*/ 5 h 98"/>
                    <a:gd name="T40" fmla="*/ 223 w 259"/>
                    <a:gd name="T41" fmla="*/ 10 h 98"/>
                    <a:gd name="T42" fmla="*/ 207 w 259"/>
                    <a:gd name="T43" fmla="*/ 15 h 98"/>
                    <a:gd name="T44" fmla="*/ 190 w 259"/>
                    <a:gd name="T45" fmla="*/ 21 h 98"/>
                    <a:gd name="T46" fmla="*/ 175 w 259"/>
                    <a:gd name="T47" fmla="*/ 28 h 98"/>
                    <a:gd name="T48" fmla="*/ 159 w 259"/>
                    <a:gd name="T49" fmla="*/ 34 h 98"/>
                    <a:gd name="T50" fmla="*/ 144 w 259"/>
                    <a:gd name="T51" fmla="*/ 40 h 98"/>
                    <a:gd name="T52" fmla="*/ 127 w 259"/>
                    <a:gd name="T53" fmla="*/ 45 h 98"/>
                    <a:gd name="T54" fmla="*/ 112 w 259"/>
                    <a:gd name="T55" fmla="*/ 52 h 98"/>
                    <a:gd name="T56" fmla="*/ 96 w 259"/>
                    <a:gd name="T57" fmla="*/ 58 h 98"/>
                    <a:gd name="T58" fmla="*/ 80 w 259"/>
                    <a:gd name="T59" fmla="*/ 63 h 98"/>
                    <a:gd name="T60" fmla="*/ 64 w 259"/>
                    <a:gd name="T61" fmla="*/ 68 h 98"/>
                    <a:gd name="T62" fmla="*/ 48 w 259"/>
                    <a:gd name="T63" fmla="*/ 73 h 98"/>
                    <a:gd name="T64" fmla="*/ 32 w 259"/>
                    <a:gd name="T65" fmla="*/ 79 h 98"/>
                    <a:gd name="T66" fmla="*/ 17 w 259"/>
                    <a:gd name="T67" fmla="*/ 83 h 98"/>
                    <a:gd name="T68" fmla="*/ 0 w 259"/>
                    <a:gd name="T69" fmla="*/ 86 h 98"/>
                    <a:gd name="T70" fmla="*/ 0 w 259"/>
                    <a:gd name="T71" fmla="*/ 86 h 98"/>
                    <a:gd name="T72" fmla="*/ 2 w 259"/>
                    <a:gd name="T73" fmla="*/ 98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9" h="98">
                      <a:moveTo>
                        <a:pt x="2" y="98"/>
                      </a:moveTo>
                      <a:lnTo>
                        <a:pt x="2" y="98"/>
                      </a:lnTo>
                      <a:lnTo>
                        <a:pt x="19" y="95"/>
                      </a:lnTo>
                      <a:lnTo>
                        <a:pt x="36" y="91"/>
                      </a:lnTo>
                      <a:lnTo>
                        <a:pt x="52" y="86"/>
                      </a:lnTo>
                      <a:lnTo>
                        <a:pt x="68" y="81"/>
                      </a:lnTo>
                      <a:lnTo>
                        <a:pt x="84" y="75"/>
                      </a:lnTo>
                      <a:lnTo>
                        <a:pt x="100" y="70"/>
                      </a:lnTo>
                      <a:lnTo>
                        <a:pt x="116" y="64"/>
                      </a:lnTo>
                      <a:lnTo>
                        <a:pt x="131" y="58"/>
                      </a:lnTo>
                      <a:lnTo>
                        <a:pt x="148" y="53"/>
                      </a:lnTo>
                      <a:lnTo>
                        <a:pt x="164" y="46"/>
                      </a:lnTo>
                      <a:lnTo>
                        <a:pt x="179" y="40"/>
                      </a:lnTo>
                      <a:lnTo>
                        <a:pt x="195" y="34"/>
                      </a:lnTo>
                      <a:lnTo>
                        <a:pt x="211" y="28"/>
                      </a:lnTo>
                      <a:lnTo>
                        <a:pt x="227" y="23"/>
                      </a:lnTo>
                      <a:lnTo>
                        <a:pt x="242" y="17"/>
                      </a:lnTo>
                      <a:lnTo>
                        <a:pt x="259" y="12"/>
                      </a:lnTo>
                      <a:lnTo>
                        <a:pt x="255" y="0"/>
                      </a:lnTo>
                      <a:lnTo>
                        <a:pt x="238" y="5"/>
                      </a:lnTo>
                      <a:lnTo>
                        <a:pt x="223" y="10"/>
                      </a:lnTo>
                      <a:lnTo>
                        <a:pt x="207" y="15"/>
                      </a:lnTo>
                      <a:lnTo>
                        <a:pt x="190" y="21"/>
                      </a:lnTo>
                      <a:lnTo>
                        <a:pt x="175" y="28"/>
                      </a:lnTo>
                      <a:lnTo>
                        <a:pt x="159" y="34"/>
                      </a:lnTo>
                      <a:lnTo>
                        <a:pt x="144" y="40"/>
                      </a:lnTo>
                      <a:lnTo>
                        <a:pt x="127" y="45"/>
                      </a:lnTo>
                      <a:lnTo>
                        <a:pt x="112" y="52"/>
                      </a:lnTo>
                      <a:lnTo>
                        <a:pt x="96" y="58"/>
                      </a:lnTo>
                      <a:lnTo>
                        <a:pt x="80" y="63"/>
                      </a:lnTo>
                      <a:lnTo>
                        <a:pt x="64" y="68"/>
                      </a:lnTo>
                      <a:lnTo>
                        <a:pt x="48" y="73"/>
                      </a:lnTo>
                      <a:lnTo>
                        <a:pt x="32" y="79"/>
                      </a:lnTo>
                      <a:lnTo>
                        <a:pt x="17" y="83"/>
                      </a:lnTo>
                      <a:lnTo>
                        <a:pt x="0" y="86"/>
                      </a:lnTo>
                      <a:lnTo>
                        <a:pt x="2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70" name="Freeform 1686"/>
                <p:cNvSpPr>
                  <a:spLocks/>
                </p:cNvSpPr>
                <p:nvPr/>
              </p:nvSpPr>
              <p:spPr bwMode="auto">
                <a:xfrm>
                  <a:off x="651" y="2110"/>
                  <a:ext cx="157" cy="29"/>
                </a:xfrm>
                <a:custGeom>
                  <a:avLst/>
                  <a:gdLst>
                    <a:gd name="T0" fmla="*/ 2 w 1096"/>
                    <a:gd name="T1" fmla="*/ 207 h 207"/>
                    <a:gd name="T2" fmla="*/ 69 w 1096"/>
                    <a:gd name="T3" fmla="*/ 195 h 207"/>
                    <a:gd name="T4" fmla="*/ 138 w 1096"/>
                    <a:gd name="T5" fmla="*/ 182 h 207"/>
                    <a:gd name="T6" fmla="*/ 206 w 1096"/>
                    <a:gd name="T7" fmla="*/ 171 h 207"/>
                    <a:gd name="T8" fmla="*/ 274 w 1096"/>
                    <a:gd name="T9" fmla="*/ 159 h 207"/>
                    <a:gd name="T10" fmla="*/ 344 w 1096"/>
                    <a:gd name="T11" fmla="*/ 147 h 207"/>
                    <a:gd name="T12" fmla="*/ 412 w 1096"/>
                    <a:gd name="T13" fmla="*/ 136 h 207"/>
                    <a:gd name="T14" fmla="*/ 481 w 1096"/>
                    <a:gd name="T15" fmla="*/ 123 h 207"/>
                    <a:gd name="T16" fmla="*/ 550 w 1096"/>
                    <a:gd name="T17" fmla="*/ 112 h 207"/>
                    <a:gd name="T18" fmla="*/ 619 w 1096"/>
                    <a:gd name="T19" fmla="*/ 99 h 207"/>
                    <a:gd name="T20" fmla="*/ 687 w 1096"/>
                    <a:gd name="T21" fmla="*/ 88 h 207"/>
                    <a:gd name="T22" fmla="*/ 757 w 1096"/>
                    <a:gd name="T23" fmla="*/ 76 h 207"/>
                    <a:gd name="T24" fmla="*/ 825 w 1096"/>
                    <a:gd name="T25" fmla="*/ 63 h 207"/>
                    <a:gd name="T26" fmla="*/ 893 w 1096"/>
                    <a:gd name="T27" fmla="*/ 51 h 207"/>
                    <a:gd name="T28" fmla="*/ 962 w 1096"/>
                    <a:gd name="T29" fmla="*/ 38 h 207"/>
                    <a:gd name="T30" fmla="*/ 1029 w 1096"/>
                    <a:gd name="T31" fmla="*/ 26 h 207"/>
                    <a:gd name="T32" fmla="*/ 1096 w 1096"/>
                    <a:gd name="T33" fmla="*/ 12 h 207"/>
                    <a:gd name="T34" fmla="*/ 1061 w 1096"/>
                    <a:gd name="T35" fmla="*/ 6 h 207"/>
                    <a:gd name="T36" fmla="*/ 993 w 1096"/>
                    <a:gd name="T37" fmla="*/ 20 h 207"/>
                    <a:gd name="T38" fmla="*/ 925 w 1096"/>
                    <a:gd name="T39" fmla="*/ 32 h 207"/>
                    <a:gd name="T40" fmla="*/ 857 w 1096"/>
                    <a:gd name="T41" fmla="*/ 45 h 207"/>
                    <a:gd name="T42" fmla="*/ 789 w 1096"/>
                    <a:gd name="T43" fmla="*/ 57 h 207"/>
                    <a:gd name="T44" fmla="*/ 719 w 1096"/>
                    <a:gd name="T45" fmla="*/ 69 h 207"/>
                    <a:gd name="T46" fmla="*/ 651 w 1096"/>
                    <a:gd name="T47" fmla="*/ 82 h 207"/>
                    <a:gd name="T48" fmla="*/ 583 w 1096"/>
                    <a:gd name="T49" fmla="*/ 93 h 207"/>
                    <a:gd name="T50" fmla="*/ 513 w 1096"/>
                    <a:gd name="T51" fmla="*/ 106 h 207"/>
                    <a:gd name="T52" fmla="*/ 444 w 1096"/>
                    <a:gd name="T53" fmla="*/ 117 h 207"/>
                    <a:gd name="T54" fmla="*/ 376 w 1096"/>
                    <a:gd name="T55" fmla="*/ 128 h 207"/>
                    <a:gd name="T56" fmla="*/ 306 w 1096"/>
                    <a:gd name="T57" fmla="*/ 141 h 207"/>
                    <a:gd name="T58" fmla="*/ 238 w 1096"/>
                    <a:gd name="T59" fmla="*/ 152 h 207"/>
                    <a:gd name="T60" fmla="*/ 170 w 1096"/>
                    <a:gd name="T61" fmla="*/ 165 h 207"/>
                    <a:gd name="T62" fmla="*/ 102 w 1096"/>
                    <a:gd name="T63" fmla="*/ 176 h 207"/>
                    <a:gd name="T64" fmla="*/ 34 w 1096"/>
                    <a:gd name="T65" fmla="*/ 189 h 207"/>
                    <a:gd name="T66" fmla="*/ 0 w 1096"/>
                    <a:gd name="T67" fmla="*/ 195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096" h="207">
                      <a:moveTo>
                        <a:pt x="2" y="207"/>
                      </a:moveTo>
                      <a:lnTo>
                        <a:pt x="2" y="207"/>
                      </a:lnTo>
                      <a:lnTo>
                        <a:pt x="36" y="201"/>
                      </a:lnTo>
                      <a:lnTo>
                        <a:pt x="69" y="195"/>
                      </a:lnTo>
                      <a:lnTo>
                        <a:pt x="104" y="189"/>
                      </a:lnTo>
                      <a:lnTo>
                        <a:pt x="138" y="182"/>
                      </a:lnTo>
                      <a:lnTo>
                        <a:pt x="172" y="177"/>
                      </a:lnTo>
                      <a:lnTo>
                        <a:pt x="206" y="171"/>
                      </a:lnTo>
                      <a:lnTo>
                        <a:pt x="240" y="165"/>
                      </a:lnTo>
                      <a:lnTo>
                        <a:pt x="274" y="159"/>
                      </a:lnTo>
                      <a:lnTo>
                        <a:pt x="309" y="153"/>
                      </a:lnTo>
                      <a:lnTo>
                        <a:pt x="344" y="147"/>
                      </a:lnTo>
                      <a:lnTo>
                        <a:pt x="378" y="141"/>
                      </a:lnTo>
                      <a:lnTo>
                        <a:pt x="412" y="136"/>
                      </a:lnTo>
                      <a:lnTo>
                        <a:pt x="446" y="130"/>
                      </a:lnTo>
                      <a:lnTo>
                        <a:pt x="481" y="123"/>
                      </a:lnTo>
                      <a:lnTo>
                        <a:pt x="516" y="118"/>
                      </a:lnTo>
                      <a:lnTo>
                        <a:pt x="550" y="112"/>
                      </a:lnTo>
                      <a:lnTo>
                        <a:pt x="585" y="106"/>
                      </a:lnTo>
                      <a:lnTo>
                        <a:pt x="619" y="99"/>
                      </a:lnTo>
                      <a:lnTo>
                        <a:pt x="653" y="94"/>
                      </a:lnTo>
                      <a:lnTo>
                        <a:pt x="687" y="88"/>
                      </a:lnTo>
                      <a:lnTo>
                        <a:pt x="721" y="82"/>
                      </a:lnTo>
                      <a:lnTo>
                        <a:pt x="757" y="76"/>
                      </a:lnTo>
                      <a:lnTo>
                        <a:pt x="791" y="69"/>
                      </a:lnTo>
                      <a:lnTo>
                        <a:pt x="825" y="63"/>
                      </a:lnTo>
                      <a:lnTo>
                        <a:pt x="859" y="58"/>
                      </a:lnTo>
                      <a:lnTo>
                        <a:pt x="893" y="51"/>
                      </a:lnTo>
                      <a:lnTo>
                        <a:pt x="927" y="44"/>
                      </a:lnTo>
                      <a:lnTo>
                        <a:pt x="962" y="38"/>
                      </a:lnTo>
                      <a:lnTo>
                        <a:pt x="995" y="32"/>
                      </a:lnTo>
                      <a:lnTo>
                        <a:pt x="1029" y="26"/>
                      </a:lnTo>
                      <a:lnTo>
                        <a:pt x="1063" y="18"/>
                      </a:lnTo>
                      <a:lnTo>
                        <a:pt x="1096" y="12"/>
                      </a:lnTo>
                      <a:lnTo>
                        <a:pt x="1094" y="0"/>
                      </a:lnTo>
                      <a:lnTo>
                        <a:pt x="1061" y="6"/>
                      </a:lnTo>
                      <a:lnTo>
                        <a:pt x="1027" y="13"/>
                      </a:lnTo>
                      <a:lnTo>
                        <a:pt x="993" y="20"/>
                      </a:lnTo>
                      <a:lnTo>
                        <a:pt x="960" y="26"/>
                      </a:lnTo>
                      <a:lnTo>
                        <a:pt x="925" y="32"/>
                      </a:lnTo>
                      <a:lnTo>
                        <a:pt x="891" y="38"/>
                      </a:lnTo>
                      <a:lnTo>
                        <a:pt x="857" y="45"/>
                      </a:lnTo>
                      <a:lnTo>
                        <a:pt x="823" y="51"/>
                      </a:lnTo>
                      <a:lnTo>
                        <a:pt x="789" y="57"/>
                      </a:lnTo>
                      <a:lnTo>
                        <a:pt x="755" y="63"/>
                      </a:lnTo>
                      <a:lnTo>
                        <a:pt x="719" y="69"/>
                      </a:lnTo>
                      <a:lnTo>
                        <a:pt x="685" y="76"/>
                      </a:lnTo>
                      <a:lnTo>
                        <a:pt x="651" y="82"/>
                      </a:lnTo>
                      <a:lnTo>
                        <a:pt x="617" y="87"/>
                      </a:lnTo>
                      <a:lnTo>
                        <a:pt x="583" y="93"/>
                      </a:lnTo>
                      <a:lnTo>
                        <a:pt x="548" y="99"/>
                      </a:lnTo>
                      <a:lnTo>
                        <a:pt x="513" y="106"/>
                      </a:lnTo>
                      <a:lnTo>
                        <a:pt x="479" y="111"/>
                      </a:lnTo>
                      <a:lnTo>
                        <a:pt x="444" y="117"/>
                      </a:lnTo>
                      <a:lnTo>
                        <a:pt x="410" y="123"/>
                      </a:lnTo>
                      <a:lnTo>
                        <a:pt x="376" y="128"/>
                      </a:lnTo>
                      <a:lnTo>
                        <a:pt x="342" y="135"/>
                      </a:lnTo>
                      <a:lnTo>
                        <a:pt x="306" y="141"/>
                      </a:lnTo>
                      <a:lnTo>
                        <a:pt x="272" y="146"/>
                      </a:lnTo>
                      <a:lnTo>
                        <a:pt x="238" y="152"/>
                      </a:lnTo>
                      <a:lnTo>
                        <a:pt x="204" y="159"/>
                      </a:lnTo>
                      <a:lnTo>
                        <a:pt x="170" y="165"/>
                      </a:lnTo>
                      <a:lnTo>
                        <a:pt x="136" y="170"/>
                      </a:lnTo>
                      <a:lnTo>
                        <a:pt x="102" y="176"/>
                      </a:lnTo>
                      <a:lnTo>
                        <a:pt x="67" y="182"/>
                      </a:lnTo>
                      <a:lnTo>
                        <a:pt x="34" y="189"/>
                      </a:lnTo>
                      <a:lnTo>
                        <a:pt x="0" y="195"/>
                      </a:lnTo>
                      <a:lnTo>
                        <a:pt x="2" y="2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71" name="Freeform 1687"/>
                <p:cNvSpPr>
                  <a:spLocks/>
                </p:cNvSpPr>
                <p:nvPr/>
              </p:nvSpPr>
              <p:spPr bwMode="auto">
                <a:xfrm>
                  <a:off x="360" y="2137"/>
                  <a:ext cx="292" cy="58"/>
                </a:xfrm>
                <a:custGeom>
                  <a:avLst/>
                  <a:gdLst>
                    <a:gd name="T0" fmla="*/ 2 w 2044"/>
                    <a:gd name="T1" fmla="*/ 404 h 404"/>
                    <a:gd name="T2" fmla="*/ 131 w 2044"/>
                    <a:gd name="T3" fmla="*/ 380 h 404"/>
                    <a:gd name="T4" fmla="*/ 259 w 2044"/>
                    <a:gd name="T5" fmla="*/ 356 h 404"/>
                    <a:gd name="T6" fmla="*/ 387 w 2044"/>
                    <a:gd name="T7" fmla="*/ 332 h 404"/>
                    <a:gd name="T8" fmla="*/ 515 w 2044"/>
                    <a:gd name="T9" fmla="*/ 308 h 404"/>
                    <a:gd name="T10" fmla="*/ 642 w 2044"/>
                    <a:gd name="T11" fmla="*/ 283 h 404"/>
                    <a:gd name="T12" fmla="*/ 769 w 2044"/>
                    <a:gd name="T13" fmla="*/ 259 h 404"/>
                    <a:gd name="T14" fmla="*/ 896 w 2044"/>
                    <a:gd name="T15" fmla="*/ 234 h 404"/>
                    <a:gd name="T16" fmla="*/ 1024 w 2044"/>
                    <a:gd name="T17" fmla="*/ 210 h 404"/>
                    <a:gd name="T18" fmla="*/ 1151 w 2044"/>
                    <a:gd name="T19" fmla="*/ 185 h 404"/>
                    <a:gd name="T20" fmla="*/ 1278 w 2044"/>
                    <a:gd name="T21" fmla="*/ 160 h 404"/>
                    <a:gd name="T22" fmla="*/ 1406 w 2044"/>
                    <a:gd name="T23" fmla="*/ 135 h 404"/>
                    <a:gd name="T24" fmla="*/ 1533 w 2044"/>
                    <a:gd name="T25" fmla="*/ 110 h 404"/>
                    <a:gd name="T26" fmla="*/ 1660 w 2044"/>
                    <a:gd name="T27" fmla="*/ 86 h 404"/>
                    <a:gd name="T28" fmla="*/ 1789 w 2044"/>
                    <a:gd name="T29" fmla="*/ 61 h 404"/>
                    <a:gd name="T30" fmla="*/ 1916 w 2044"/>
                    <a:gd name="T31" fmla="*/ 36 h 404"/>
                    <a:gd name="T32" fmla="*/ 2044 w 2044"/>
                    <a:gd name="T33" fmla="*/ 12 h 404"/>
                    <a:gd name="T34" fmla="*/ 1978 w 2044"/>
                    <a:gd name="T35" fmla="*/ 12 h 404"/>
                    <a:gd name="T36" fmla="*/ 1850 w 2044"/>
                    <a:gd name="T37" fmla="*/ 36 h 404"/>
                    <a:gd name="T38" fmla="*/ 1722 w 2044"/>
                    <a:gd name="T39" fmla="*/ 61 h 404"/>
                    <a:gd name="T40" fmla="*/ 1595 w 2044"/>
                    <a:gd name="T41" fmla="*/ 85 h 404"/>
                    <a:gd name="T42" fmla="*/ 1468 w 2044"/>
                    <a:gd name="T43" fmla="*/ 110 h 404"/>
                    <a:gd name="T44" fmla="*/ 1340 w 2044"/>
                    <a:gd name="T45" fmla="*/ 135 h 404"/>
                    <a:gd name="T46" fmla="*/ 1213 w 2044"/>
                    <a:gd name="T47" fmla="*/ 160 h 404"/>
                    <a:gd name="T48" fmla="*/ 1086 w 2044"/>
                    <a:gd name="T49" fmla="*/ 185 h 404"/>
                    <a:gd name="T50" fmla="*/ 959 w 2044"/>
                    <a:gd name="T51" fmla="*/ 210 h 404"/>
                    <a:gd name="T52" fmla="*/ 831 w 2044"/>
                    <a:gd name="T53" fmla="*/ 234 h 404"/>
                    <a:gd name="T54" fmla="*/ 704 w 2044"/>
                    <a:gd name="T55" fmla="*/ 259 h 404"/>
                    <a:gd name="T56" fmla="*/ 577 w 2044"/>
                    <a:gd name="T57" fmla="*/ 283 h 404"/>
                    <a:gd name="T58" fmla="*/ 448 w 2044"/>
                    <a:gd name="T59" fmla="*/ 308 h 404"/>
                    <a:gd name="T60" fmla="*/ 321 w 2044"/>
                    <a:gd name="T61" fmla="*/ 332 h 404"/>
                    <a:gd name="T62" fmla="*/ 193 w 2044"/>
                    <a:gd name="T63" fmla="*/ 356 h 404"/>
                    <a:gd name="T64" fmla="*/ 64 w 2044"/>
                    <a:gd name="T65" fmla="*/ 380 h 404"/>
                    <a:gd name="T66" fmla="*/ 0 w 2044"/>
                    <a:gd name="T67" fmla="*/ 391 h 4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044" h="404">
                      <a:moveTo>
                        <a:pt x="2" y="404"/>
                      </a:moveTo>
                      <a:lnTo>
                        <a:pt x="2" y="404"/>
                      </a:lnTo>
                      <a:lnTo>
                        <a:pt x="66" y="392"/>
                      </a:lnTo>
                      <a:lnTo>
                        <a:pt x="131" y="380"/>
                      </a:lnTo>
                      <a:lnTo>
                        <a:pt x="195" y="368"/>
                      </a:lnTo>
                      <a:lnTo>
                        <a:pt x="259" y="356"/>
                      </a:lnTo>
                      <a:lnTo>
                        <a:pt x="323" y="344"/>
                      </a:lnTo>
                      <a:lnTo>
                        <a:pt x="387" y="332"/>
                      </a:lnTo>
                      <a:lnTo>
                        <a:pt x="450" y="321"/>
                      </a:lnTo>
                      <a:lnTo>
                        <a:pt x="515" y="308"/>
                      </a:lnTo>
                      <a:lnTo>
                        <a:pt x="579" y="296"/>
                      </a:lnTo>
                      <a:lnTo>
                        <a:pt x="642" y="283"/>
                      </a:lnTo>
                      <a:lnTo>
                        <a:pt x="706" y="272"/>
                      </a:lnTo>
                      <a:lnTo>
                        <a:pt x="769" y="259"/>
                      </a:lnTo>
                      <a:lnTo>
                        <a:pt x="833" y="247"/>
                      </a:lnTo>
                      <a:lnTo>
                        <a:pt x="896" y="234"/>
                      </a:lnTo>
                      <a:lnTo>
                        <a:pt x="961" y="222"/>
                      </a:lnTo>
                      <a:lnTo>
                        <a:pt x="1024" y="210"/>
                      </a:lnTo>
                      <a:lnTo>
                        <a:pt x="1088" y="197"/>
                      </a:lnTo>
                      <a:lnTo>
                        <a:pt x="1151" y="185"/>
                      </a:lnTo>
                      <a:lnTo>
                        <a:pt x="1215" y="172"/>
                      </a:lnTo>
                      <a:lnTo>
                        <a:pt x="1278" y="160"/>
                      </a:lnTo>
                      <a:lnTo>
                        <a:pt x="1342" y="147"/>
                      </a:lnTo>
                      <a:lnTo>
                        <a:pt x="1406" y="135"/>
                      </a:lnTo>
                      <a:lnTo>
                        <a:pt x="1470" y="122"/>
                      </a:lnTo>
                      <a:lnTo>
                        <a:pt x="1533" y="110"/>
                      </a:lnTo>
                      <a:lnTo>
                        <a:pt x="1597" y="97"/>
                      </a:lnTo>
                      <a:lnTo>
                        <a:pt x="1660" y="86"/>
                      </a:lnTo>
                      <a:lnTo>
                        <a:pt x="1724" y="74"/>
                      </a:lnTo>
                      <a:lnTo>
                        <a:pt x="1789" y="61"/>
                      </a:lnTo>
                      <a:lnTo>
                        <a:pt x="1852" y="49"/>
                      </a:lnTo>
                      <a:lnTo>
                        <a:pt x="1916" y="36"/>
                      </a:lnTo>
                      <a:lnTo>
                        <a:pt x="1980" y="25"/>
                      </a:lnTo>
                      <a:lnTo>
                        <a:pt x="2044" y="12"/>
                      </a:lnTo>
                      <a:lnTo>
                        <a:pt x="2042" y="0"/>
                      </a:lnTo>
                      <a:lnTo>
                        <a:pt x="1978" y="12"/>
                      </a:lnTo>
                      <a:lnTo>
                        <a:pt x="1914" y="24"/>
                      </a:lnTo>
                      <a:lnTo>
                        <a:pt x="1850" y="36"/>
                      </a:lnTo>
                      <a:lnTo>
                        <a:pt x="1786" y="49"/>
                      </a:lnTo>
                      <a:lnTo>
                        <a:pt x="1722" y="61"/>
                      </a:lnTo>
                      <a:lnTo>
                        <a:pt x="1658" y="74"/>
                      </a:lnTo>
                      <a:lnTo>
                        <a:pt x="1595" y="85"/>
                      </a:lnTo>
                      <a:lnTo>
                        <a:pt x="1531" y="97"/>
                      </a:lnTo>
                      <a:lnTo>
                        <a:pt x="1468" y="110"/>
                      </a:lnTo>
                      <a:lnTo>
                        <a:pt x="1404" y="122"/>
                      </a:lnTo>
                      <a:lnTo>
                        <a:pt x="1340" y="135"/>
                      </a:lnTo>
                      <a:lnTo>
                        <a:pt x="1276" y="147"/>
                      </a:lnTo>
                      <a:lnTo>
                        <a:pt x="1213" y="160"/>
                      </a:lnTo>
                      <a:lnTo>
                        <a:pt x="1149" y="172"/>
                      </a:lnTo>
                      <a:lnTo>
                        <a:pt x="1086" y="185"/>
                      </a:lnTo>
                      <a:lnTo>
                        <a:pt x="1022" y="197"/>
                      </a:lnTo>
                      <a:lnTo>
                        <a:pt x="959" y="210"/>
                      </a:lnTo>
                      <a:lnTo>
                        <a:pt x="894" y="222"/>
                      </a:lnTo>
                      <a:lnTo>
                        <a:pt x="831" y="234"/>
                      </a:lnTo>
                      <a:lnTo>
                        <a:pt x="767" y="247"/>
                      </a:lnTo>
                      <a:lnTo>
                        <a:pt x="704" y="259"/>
                      </a:lnTo>
                      <a:lnTo>
                        <a:pt x="640" y="271"/>
                      </a:lnTo>
                      <a:lnTo>
                        <a:pt x="577" y="283"/>
                      </a:lnTo>
                      <a:lnTo>
                        <a:pt x="512" y="296"/>
                      </a:lnTo>
                      <a:lnTo>
                        <a:pt x="448" y="308"/>
                      </a:lnTo>
                      <a:lnTo>
                        <a:pt x="385" y="320"/>
                      </a:lnTo>
                      <a:lnTo>
                        <a:pt x="321" y="332"/>
                      </a:lnTo>
                      <a:lnTo>
                        <a:pt x="257" y="343"/>
                      </a:lnTo>
                      <a:lnTo>
                        <a:pt x="193" y="356"/>
                      </a:lnTo>
                      <a:lnTo>
                        <a:pt x="128" y="367"/>
                      </a:lnTo>
                      <a:lnTo>
                        <a:pt x="64" y="380"/>
                      </a:lnTo>
                      <a:lnTo>
                        <a:pt x="0" y="391"/>
                      </a:lnTo>
                      <a:lnTo>
                        <a:pt x="2" y="4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72" name="Freeform 1688"/>
                <p:cNvSpPr>
                  <a:spLocks/>
                </p:cNvSpPr>
                <p:nvPr/>
              </p:nvSpPr>
              <p:spPr bwMode="auto">
                <a:xfrm>
                  <a:off x="321" y="2193"/>
                  <a:ext cx="39" cy="5"/>
                </a:xfrm>
                <a:custGeom>
                  <a:avLst/>
                  <a:gdLst>
                    <a:gd name="T0" fmla="*/ 8 w 272"/>
                    <a:gd name="T1" fmla="*/ 38 h 38"/>
                    <a:gd name="T2" fmla="*/ 8 w 272"/>
                    <a:gd name="T3" fmla="*/ 38 h 38"/>
                    <a:gd name="T4" fmla="*/ 21 w 272"/>
                    <a:gd name="T5" fmla="*/ 30 h 38"/>
                    <a:gd name="T6" fmla="*/ 34 w 272"/>
                    <a:gd name="T7" fmla="*/ 24 h 38"/>
                    <a:gd name="T8" fmla="*/ 50 w 272"/>
                    <a:gd name="T9" fmla="*/ 19 h 38"/>
                    <a:gd name="T10" fmla="*/ 65 w 272"/>
                    <a:gd name="T11" fmla="*/ 16 h 38"/>
                    <a:gd name="T12" fmla="*/ 81 w 272"/>
                    <a:gd name="T13" fmla="*/ 14 h 38"/>
                    <a:gd name="T14" fmla="*/ 97 w 272"/>
                    <a:gd name="T15" fmla="*/ 12 h 38"/>
                    <a:gd name="T16" fmla="*/ 114 w 272"/>
                    <a:gd name="T17" fmla="*/ 12 h 38"/>
                    <a:gd name="T18" fmla="*/ 131 w 272"/>
                    <a:gd name="T19" fmla="*/ 14 h 38"/>
                    <a:gd name="T20" fmla="*/ 149 w 272"/>
                    <a:gd name="T21" fmla="*/ 15 h 38"/>
                    <a:gd name="T22" fmla="*/ 168 w 272"/>
                    <a:gd name="T23" fmla="*/ 16 h 38"/>
                    <a:gd name="T24" fmla="*/ 185 w 272"/>
                    <a:gd name="T25" fmla="*/ 17 h 38"/>
                    <a:gd name="T26" fmla="*/ 203 w 272"/>
                    <a:gd name="T27" fmla="*/ 18 h 38"/>
                    <a:gd name="T28" fmla="*/ 220 w 272"/>
                    <a:gd name="T29" fmla="*/ 19 h 38"/>
                    <a:gd name="T30" fmla="*/ 238 w 272"/>
                    <a:gd name="T31" fmla="*/ 19 h 38"/>
                    <a:gd name="T32" fmla="*/ 256 w 272"/>
                    <a:gd name="T33" fmla="*/ 17 h 38"/>
                    <a:gd name="T34" fmla="*/ 272 w 272"/>
                    <a:gd name="T35" fmla="*/ 15 h 38"/>
                    <a:gd name="T36" fmla="*/ 270 w 272"/>
                    <a:gd name="T37" fmla="*/ 2 h 38"/>
                    <a:gd name="T38" fmla="*/ 254 w 272"/>
                    <a:gd name="T39" fmla="*/ 4 h 38"/>
                    <a:gd name="T40" fmla="*/ 238 w 272"/>
                    <a:gd name="T41" fmla="*/ 6 h 38"/>
                    <a:gd name="T42" fmla="*/ 220 w 272"/>
                    <a:gd name="T43" fmla="*/ 6 h 38"/>
                    <a:gd name="T44" fmla="*/ 203 w 272"/>
                    <a:gd name="T45" fmla="*/ 5 h 38"/>
                    <a:gd name="T46" fmla="*/ 185 w 272"/>
                    <a:gd name="T47" fmla="*/ 4 h 38"/>
                    <a:gd name="T48" fmla="*/ 168 w 272"/>
                    <a:gd name="T49" fmla="*/ 3 h 38"/>
                    <a:gd name="T50" fmla="*/ 149 w 272"/>
                    <a:gd name="T51" fmla="*/ 2 h 38"/>
                    <a:gd name="T52" fmla="*/ 131 w 272"/>
                    <a:gd name="T53" fmla="*/ 1 h 38"/>
                    <a:gd name="T54" fmla="*/ 114 w 272"/>
                    <a:gd name="T55" fmla="*/ 0 h 38"/>
                    <a:gd name="T56" fmla="*/ 97 w 272"/>
                    <a:gd name="T57" fmla="*/ 0 h 38"/>
                    <a:gd name="T58" fmla="*/ 79 w 272"/>
                    <a:gd name="T59" fmla="*/ 1 h 38"/>
                    <a:gd name="T60" fmla="*/ 63 w 272"/>
                    <a:gd name="T61" fmla="*/ 3 h 38"/>
                    <a:gd name="T62" fmla="*/ 46 w 272"/>
                    <a:gd name="T63" fmla="*/ 6 h 38"/>
                    <a:gd name="T64" fmla="*/ 30 w 272"/>
                    <a:gd name="T65" fmla="*/ 11 h 38"/>
                    <a:gd name="T66" fmla="*/ 15 w 272"/>
                    <a:gd name="T67" fmla="*/ 20 h 38"/>
                    <a:gd name="T68" fmla="*/ 0 w 272"/>
                    <a:gd name="T69" fmla="*/ 28 h 38"/>
                    <a:gd name="T70" fmla="*/ 0 w 272"/>
                    <a:gd name="T71" fmla="*/ 28 h 38"/>
                    <a:gd name="T72" fmla="*/ 8 w 272"/>
                    <a:gd name="T73" fmla="*/ 3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72" h="38">
                      <a:moveTo>
                        <a:pt x="8" y="38"/>
                      </a:moveTo>
                      <a:lnTo>
                        <a:pt x="8" y="38"/>
                      </a:lnTo>
                      <a:lnTo>
                        <a:pt x="21" y="30"/>
                      </a:lnTo>
                      <a:lnTo>
                        <a:pt x="34" y="24"/>
                      </a:lnTo>
                      <a:lnTo>
                        <a:pt x="50" y="19"/>
                      </a:lnTo>
                      <a:lnTo>
                        <a:pt x="65" y="16"/>
                      </a:lnTo>
                      <a:lnTo>
                        <a:pt x="81" y="14"/>
                      </a:lnTo>
                      <a:lnTo>
                        <a:pt x="97" y="12"/>
                      </a:lnTo>
                      <a:lnTo>
                        <a:pt x="114" y="12"/>
                      </a:lnTo>
                      <a:lnTo>
                        <a:pt x="131" y="14"/>
                      </a:lnTo>
                      <a:lnTo>
                        <a:pt x="149" y="15"/>
                      </a:lnTo>
                      <a:lnTo>
                        <a:pt x="168" y="16"/>
                      </a:lnTo>
                      <a:lnTo>
                        <a:pt x="185" y="17"/>
                      </a:lnTo>
                      <a:lnTo>
                        <a:pt x="203" y="18"/>
                      </a:lnTo>
                      <a:lnTo>
                        <a:pt x="220" y="19"/>
                      </a:lnTo>
                      <a:lnTo>
                        <a:pt x="238" y="19"/>
                      </a:lnTo>
                      <a:lnTo>
                        <a:pt x="256" y="17"/>
                      </a:lnTo>
                      <a:lnTo>
                        <a:pt x="272" y="15"/>
                      </a:lnTo>
                      <a:lnTo>
                        <a:pt x="270" y="2"/>
                      </a:lnTo>
                      <a:lnTo>
                        <a:pt x="254" y="4"/>
                      </a:lnTo>
                      <a:lnTo>
                        <a:pt x="238" y="6"/>
                      </a:lnTo>
                      <a:lnTo>
                        <a:pt x="220" y="6"/>
                      </a:lnTo>
                      <a:lnTo>
                        <a:pt x="203" y="5"/>
                      </a:lnTo>
                      <a:lnTo>
                        <a:pt x="185" y="4"/>
                      </a:lnTo>
                      <a:lnTo>
                        <a:pt x="168" y="3"/>
                      </a:lnTo>
                      <a:lnTo>
                        <a:pt x="149" y="2"/>
                      </a:lnTo>
                      <a:lnTo>
                        <a:pt x="131" y="1"/>
                      </a:lnTo>
                      <a:lnTo>
                        <a:pt x="114" y="0"/>
                      </a:lnTo>
                      <a:lnTo>
                        <a:pt x="97" y="0"/>
                      </a:lnTo>
                      <a:lnTo>
                        <a:pt x="79" y="1"/>
                      </a:lnTo>
                      <a:lnTo>
                        <a:pt x="63" y="3"/>
                      </a:lnTo>
                      <a:lnTo>
                        <a:pt x="46" y="6"/>
                      </a:lnTo>
                      <a:lnTo>
                        <a:pt x="30" y="11"/>
                      </a:lnTo>
                      <a:lnTo>
                        <a:pt x="15" y="20"/>
                      </a:lnTo>
                      <a:lnTo>
                        <a:pt x="0" y="28"/>
                      </a:lnTo>
                      <a:lnTo>
                        <a:pt x="8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73" name="Freeform 1689"/>
                <p:cNvSpPr>
                  <a:spLocks/>
                </p:cNvSpPr>
                <p:nvPr/>
              </p:nvSpPr>
              <p:spPr bwMode="auto">
                <a:xfrm>
                  <a:off x="317" y="2197"/>
                  <a:ext cx="5" cy="16"/>
                </a:xfrm>
                <a:custGeom>
                  <a:avLst/>
                  <a:gdLst>
                    <a:gd name="T0" fmla="*/ 20 w 33"/>
                    <a:gd name="T1" fmla="*/ 110 h 114"/>
                    <a:gd name="T2" fmla="*/ 20 w 33"/>
                    <a:gd name="T3" fmla="*/ 110 h 114"/>
                    <a:gd name="T4" fmla="*/ 16 w 33"/>
                    <a:gd name="T5" fmla="*/ 97 h 114"/>
                    <a:gd name="T6" fmla="*/ 14 w 33"/>
                    <a:gd name="T7" fmla="*/ 81 h 114"/>
                    <a:gd name="T8" fmla="*/ 13 w 33"/>
                    <a:gd name="T9" fmla="*/ 66 h 114"/>
                    <a:gd name="T10" fmla="*/ 14 w 33"/>
                    <a:gd name="T11" fmla="*/ 52 h 114"/>
                    <a:gd name="T12" fmla="*/ 17 w 33"/>
                    <a:gd name="T13" fmla="*/ 39 h 114"/>
                    <a:gd name="T14" fmla="*/ 20 w 33"/>
                    <a:gd name="T15" fmla="*/ 26 h 114"/>
                    <a:gd name="T16" fmla="*/ 26 w 33"/>
                    <a:gd name="T17" fmla="*/ 18 h 114"/>
                    <a:gd name="T18" fmla="*/ 33 w 33"/>
                    <a:gd name="T19" fmla="*/ 10 h 114"/>
                    <a:gd name="T20" fmla="*/ 25 w 33"/>
                    <a:gd name="T21" fmla="*/ 0 h 114"/>
                    <a:gd name="T22" fmla="*/ 16 w 33"/>
                    <a:gd name="T23" fmla="*/ 9 h 114"/>
                    <a:gd name="T24" fmla="*/ 9 w 33"/>
                    <a:gd name="T25" fmla="*/ 22 h 114"/>
                    <a:gd name="T26" fmla="*/ 4 w 33"/>
                    <a:gd name="T27" fmla="*/ 35 h 114"/>
                    <a:gd name="T28" fmla="*/ 1 w 33"/>
                    <a:gd name="T29" fmla="*/ 50 h 114"/>
                    <a:gd name="T30" fmla="*/ 0 w 33"/>
                    <a:gd name="T31" fmla="*/ 66 h 114"/>
                    <a:gd name="T32" fmla="*/ 1 w 33"/>
                    <a:gd name="T33" fmla="*/ 83 h 114"/>
                    <a:gd name="T34" fmla="*/ 3 w 33"/>
                    <a:gd name="T35" fmla="*/ 99 h 114"/>
                    <a:gd name="T36" fmla="*/ 7 w 33"/>
                    <a:gd name="T37" fmla="*/ 114 h 114"/>
                    <a:gd name="T38" fmla="*/ 7 w 33"/>
                    <a:gd name="T39" fmla="*/ 114 h 114"/>
                    <a:gd name="T40" fmla="*/ 20 w 33"/>
                    <a:gd name="T41" fmla="*/ 110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3" h="114">
                      <a:moveTo>
                        <a:pt x="20" y="110"/>
                      </a:moveTo>
                      <a:lnTo>
                        <a:pt x="20" y="110"/>
                      </a:lnTo>
                      <a:lnTo>
                        <a:pt x="16" y="97"/>
                      </a:lnTo>
                      <a:lnTo>
                        <a:pt x="14" y="81"/>
                      </a:lnTo>
                      <a:lnTo>
                        <a:pt x="13" y="66"/>
                      </a:lnTo>
                      <a:lnTo>
                        <a:pt x="14" y="52"/>
                      </a:lnTo>
                      <a:lnTo>
                        <a:pt x="17" y="39"/>
                      </a:lnTo>
                      <a:lnTo>
                        <a:pt x="20" y="26"/>
                      </a:lnTo>
                      <a:lnTo>
                        <a:pt x="26" y="18"/>
                      </a:lnTo>
                      <a:lnTo>
                        <a:pt x="33" y="10"/>
                      </a:lnTo>
                      <a:lnTo>
                        <a:pt x="25" y="0"/>
                      </a:lnTo>
                      <a:lnTo>
                        <a:pt x="16" y="9"/>
                      </a:lnTo>
                      <a:lnTo>
                        <a:pt x="9" y="22"/>
                      </a:lnTo>
                      <a:lnTo>
                        <a:pt x="4" y="35"/>
                      </a:lnTo>
                      <a:lnTo>
                        <a:pt x="1" y="50"/>
                      </a:lnTo>
                      <a:lnTo>
                        <a:pt x="0" y="66"/>
                      </a:lnTo>
                      <a:lnTo>
                        <a:pt x="1" y="83"/>
                      </a:lnTo>
                      <a:lnTo>
                        <a:pt x="3" y="99"/>
                      </a:lnTo>
                      <a:lnTo>
                        <a:pt x="7" y="114"/>
                      </a:lnTo>
                      <a:lnTo>
                        <a:pt x="20" y="1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74" name="Freeform 1690"/>
                <p:cNvSpPr>
                  <a:spLocks/>
                </p:cNvSpPr>
                <p:nvPr/>
              </p:nvSpPr>
              <p:spPr bwMode="auto">
                <a:xfrm>
                  <a:off x="318" y="2213"/>
                  <a:ext cx="7" cy="8"/>
                </a:xfrm>
                <a:custGeom>
                  <a:avLst/>
                  <a:gdLst>
                    <a:gd name="T0" fmla="*/ 49 w 49"/>
                    <a:gd name="T1" fmla="*/ 48 h 60"/>
                    <a:gd name="T2" fmla="*/ 49 w 49"/>
                    <a:gd name="T3" fmla="*/ 48 h 60"/>
                    <a:gd name="T4" fmla="*/ 44 w 49"/>
                    <a:gd name="T5" fmla="*/ 46 h 60"/>
                    <a:gd name="T6" fmla="*/ 39 w 49"/>
                    <a:gd name="T7" fmla="*/ 41 h 60"/>
                    <a:gd name="T8" fmla="*/ 33 w 49"/>
                    <a:gd name="T9" fmla="*/ 36 h 60"/>
                    <a:gd name="T10" fmla="*/ 28 w 49"/>
                    <a:gd name="T11" fmla="*/ 30 h 60"/>
                    <a:gd name="T12" fmla="*/ 23 w 49"/>
                    <a:gd name="T13" fmla="*/ 24 h 60"/>
                    <a:gd name="T14" fmla="*/ 19 w 49"/>
                    <a:gd name="T15" fmla="*/ 17 h 60"/>
                    <a:gd name="T16" fmla="*/ 16 w 49"/>
                    <a:gd name="T17" fmla="*/ 8 h 60"/>
                    <a:gd name="T18" fmla="*/ 13 w 49"/>
                    <a:gd name="T19" fmla="*/ 0 h 60"/>
                    <a:gd name="T20" fmla="*/ 0 w 49"/>
                    <a:gd name="T21" fmla="*/ 4 h 60"/>
                    <a:gd name="T22" fmla="*/ 4 w 49"/>
                    <a:gd name="T23" fmla="*/ 13 h 60"/>
                    <a:gd name="T24" fmla="*/ 9 w 49"/>
                    <a:gd name="T25" fmla="*/ 23 h 60"/>
                    <a:gd name="T26" fmla="*/ 13 w 49"/>
                    <a:gd name="T27" fmla="*/ 30 h 60"/>
                    <a:gd name="T28" fmla="*/ 18 w 49"/>
                    <a:gd name="T29" fmla="*/ 38 h 60"/>
                    <a:gd name="T30" fmla="*/ 24 w 49"/>
                    <a:gd name="T31" fmla="*/ 45 h 60"/>
                    <a:gd name="T32" fmla="*/ 30 w 49"/>
                    <a:gd name="T33" fmla="*/ 51 h 60"/>
                    <a:gd name="T34" fmla="*/ 38 w 49"/>
                    <a:gd name="T35" fmla="*/ 56 h 60"/>
                    <a:gd name="T36" fmla="*/ 45 w 49"/>
                    <a:gd name="T37" fmla="*/ 60 h 60"/>
                    <a:gd name="T38" fmla="*/ 45 w 49"/>
                    <a:gd name="T39" fmla="*/ 60 h 60"/>
                    <a:gd name="T40" fmla="*/ 49 w 49"/>
                    <a:gd name="T41" fmla="*/ 48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9" h="60">
                      <a:moveTo>
                        <a:pt x="49" y="48"/>
                      </a:moveTo>
                      <a:lnTo>
                        <a:pt x="49" y="48"/>
                      </a:lnTo>
                      <a:lnTo>
                        <a:pt x="44" y="46"/>
                      </a:lnTo>
                      <a:lnTo>
                        <a:pt x="39" y="41"/>
                      </a:lnTo>
                      <a:lnTo>
                        <a:pt x="33" y="36"/>
                      </a:lnTo>
                      <a:lnTo>
                        <a:pt x="28" y="30"/>
                      </a:lnTo>
                      <a:lnTo>
                        <a:pt x="23" y="24"/>
                      </a:lnTo>
                      <a:lnTo>
                        <a:pt x="19" y="17"/>
                      </a:lnTo>
                      <a:lnTo>
                        <a:pt x="16" y="8"/>
                      </a:lnTo>
                      <a:lnTo>
                        <a:pt x="13" y="0"/>
                      </a:lnTo>
                      <a:lnTo>
                        <a:pt x="0" y="4"/>
                      </a:lnTo>
                      <a:lnTo>
                        <a:pt x="4" y="13"/>
                      </a:lnTo>
                      <a:lnTo>
                        <a:pt x="9" y="23"/>
                      </a:lnTo>
                      <a:lnTo>
                        <a:pt x="13" y="30"/>
                      </a:lnTo>
                      <a:lnTo>
                        <a:pt x="18" y="38"/>
                      </a:lnTo>
                      <a:lnTo>
                        <a:pt x="24" y="45"/>
                      </a:lnTo>
                      <a:lnTo>
                        <a:pt x="30" y="51"/>
                      </a:lnTo>
                      <a:lnTo>
                        <a:pt x="38" y="56"/>
                      </a:lnTo>
                      <a:lnTo>
                        <a:pt x="45" y="60"/>
                      </a:lnTo>
                      <a:lnTo>
                        <a:pt x="49" y="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75" name="Freeform 1691"/>
                <p:cNvSpPr>
                  <a:spLocks/>
                </p:cNvSpPr>
                <p:nvPr/>
              </p:nvSpPr>
              <p:spPr bwMode="auto">
                <a:xfrm>
                  <a:off x="325" y="2218"/>
                  <a:ext cx="45" cy="6"/>
                </a:xfrm>
                <a:custGeom>
                  <a:avLst/>
                  <a:gdLst>
                    <a:gd name="T0" fmla="*/ 317 w 319"/>
                    <a:gd name="T1" fmla="*/ 0 h 42"/>
                    <a:gd name="T2" fmla="*/ 317 w 319"/>
                    <a:gd name="T3" fmla="*/ 0 h 42"/>
                    <a:gd name="T4" fmla="*/ 297 w 319"/>
                    <a:gd name="T5" fmla="*/ 3 h 42"/>
                    <a:gd name="T6" fmla="*/ 277 w 319"/>
                    <a:gd name="T7" fmla="*/ 7 h 42"/>
                    <a:gd name="T8" fmla="*/ 258 w 319"/>
                    <a:gd name="T9" fmla="*/ 10 h 42"/>
                    <a:gd name="T10" fmla="*/ 238 w 319"/>
                    <a:gd name="T11" fmla="*/ 14 h 42"/>
                    <a:gd name="T12" fmla="*/ 217 w 319"/>
                    <a:gd name="T13" fmla="*/ 17 h 42"/>
                    <a:gd name="T14" fmla="*/ 198 w 319"/>
                    <a:gd name="T15" fmla="*/ 20 h 42"/>
                    <a:gd name="T16" fmla="*/ 177 w 319"/>
                    <a:gd name="T17" fmla="*/ 23 h 42"/>
                    <a:gd name="T18" fmla="*/ 156 w 319"/>
                    <a:gd name="T19" fmla="*/ 26 h 42"/>
                    <a:gd name="T20" fmla="*/ 138 w 319"/>
                    <a:gd name="T21" fmla="*/ 28 h 42"/>
                    <a:gd name="T22" fmla="*/ 117 w 319"/>
                    <a:gd name="T23" fmla="*/ 29 h 42"/>
                    <a:gd name="T24" fmla="*/ 97 w 319"/>
                    <a:gd name="T25" fmla="*/ 29 h 42"/>
                    <a:gd name="T26" fmla="*/ 78 w 319"/>
                    <a:gd name="T27" fmla="*/ 29 h 42"/>
                    <a:gd name="T28" fmla="*/ 59 w 319"/>
                    <a:gd name="T29" fmla="*/ 27 h 42"/>
                    <a:gd name="T30" fmla="*/ 40 w 319"/>
                    <a:gd name="T31" fmla="*/ 23 h 42"/>
                    <a:gd name="T32" fmla="*/ 23 w 319"/>
                    <a:gd name="T33" fmla="*/ 18 h 42"/>
                    <a:gd name="T34" fmla="*/ 4 w 319"/>
                    <a:gd name="T35" fmla="*/ 12 h 42"/>
                    <a:gd name="T36" fmla="*/ 0 w 319"/>
                    <a:gd name="T37" fmla="*/ 24 h 42"/>
                    <a:gd name="T38" fmla="*/ 19 w 319"/>
                    <a:gd name="T39" fmla="*/ 30 h 42"/>
                    <a:gd name="T40" fmla="*/ 38 w 319"/>
                    <a:gd name="T41" fmla="*/ 36 h 42"/>
                    <a:gd name="T42" fmla="*/ 57 w 319"/>
                    <a:gd name="T43" fmla="*/ 40 h 42"/>
                    <a:gd name="T44" fmla="*/ 78 w 319"/>
                    <a:gd name="T45" fmla="*/ 42 h 42"/>
                    <a:gd name="T46" fmla="*/ 97 w 319"/>
                    <a:gd name="T47" fmla="*/ 42 h 42"/>
                    <a:gd name="T48" fmla="*/ 117 w 319"/>
                    <a:gd name="T49" fmla="*/ 42 h 42"/>
                    <a:gd name="T50" fmla="*/ 138 w 319"/>
                    <a:gd name="T51" fmla="*/ 41 h 42"/>
                    <a:gd name="T52" fmla="*/ 158 w 319"/>
                    <a:gd name="T53" fmla="*/ 39 h 42"/>
                    <a:gd name="T54" fmla="*/ 179 w 319"/>
                    <a:gd name="T55" fmla="*/ 36 h 42"/>
                    <a:gd name="T56" fmla="*/ 200 w 319"/>
                    <a:gd name="T57" fmla="*/ 33 h 42"/>
                    <a:gd name="T58" fmla="*/ 219 w 319"/>
                    <a:gd name="T59" fmla="*/ 29 h 42"/>
                    <a:gd name="T60" fmla="*/ 240 w 319"/>
                    <a:gd name="T61" fmla="*/ 26 h 42"/>
                    <a:gd name="T62" fmla="*/ 260 w 319"/>
                    <a:gd name="T63" fmla="*/ 22 h 42"/>
                    <a:gd name="T64" fmla="*/ 279 w 319"/>
                    <a:gd name="T65" fmla="*/ 19 h 42"/>
                    <a:gd name="T66" fmla="*/ 299 w 319"/>
                    <a:gd name="T67" fmla="*/ 16 h 42"/>
                    <a:gd name="T68" fmla="*/ 319 w 319"/>
                    <a:gd name="T69" fmla="*/ 13 h 42"/>
                    <a:gd name="T70" fmla="*/ 319 w 319"/>
                    <a:gd name="T71" fmla="*/ 13 h 42"/>
                    <a:gd name="T72" fmla="*/ 317 w 319"/>
                    <a:gd name="T73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9" h="42">
                      <a:moveTo>
                        <a:pt x="317" y="0"/>
                      </a:moveTo>
                      <a:lnTo>
                        <a:pt x="317" y="0"/>
                      </a:lnTo>
                      <a:lnTo>
                        <a:pt x="297" y="3"/>
                      </a:lnTo>
                      <a:lnTo>
                        <a:pt x="277" y="7"/>
                      </a:lnTo>
                      <a:lnTo>
                        <a:pt x="258" y="10"/>
                      </a:lnTo>
                      <a:lnTo>
                        <a:pt x="238" y="14"/>
                      </a:lnTo>
                      <a:lnTo>
                        <a:pt x="217" y="17"/>
                      </a:lnTo>
                      <a:lnTo>
                        <a:pt x="198" y="20"/>
                      </a:lnTo>
                      <a:lnTo>
                        <a:pt x="177" y="23"/>
                      </a:lnTo>
                      <a:lnTo>
                        <a:pt x="156" y="26"/>
                      </a:lnTo>
                      <a:lnTo>
                        <a:pt x="138" y="28"/>
                      </a:lnTo>
                      <a:lnTo>
                        <a:pt x="117" y="29"/>
                      </a:lnTo>
                      <a:lnTo>
                        <a:pt x="97" y="29"/>
                      </a:lnTo>
                      <a:lnTo>
                        <a:pt x="78" y="29"/>
                      </a:lnTo>
                      <a:lnTo>
                        <a:pt x="59" y="27"/>
                      </a:lnTo>
                      <a:lnTo>
                        <a:pt x="40" y="23"/>
                      </a:lnTo>
                      <a:lnTo>
                        <a:pt x="23" y="18"/>
                      </a:lnTo>
                      <a:lnTo>
                        <a:pt x="4" y="12"/>
                      </a:lnTo>
                      <a:lnTo>
                        <a:pt x="0" y="24"/>
                      </a:lnTo>
                      <a:lnTo>
                        <a:pt x="19" y="30"/>
                      </a:lnTo>
                      <a:lnTo>
                        <a:pt x="38" y="36"/>
                      </a:lnTo>
                      <a:lnTo>
                        <a:pt x="57" y="40"/>
                      </a:lnTo>
                      <a:lnTo>
                        <a:pt x="78" y="42"/>
                      </a:lnTo>
                      <a:lnTo>
                        <a:pt x="97" y="42"/>
                      </a:lnTo>
                      <a:lnTo>
                        <a:pt x="117" y="42"/>
                      </a:lnTo>
                      <a:lnTo>
                        <a:pt x="138" y="41"/>
                      </a:lnTo>
                      <a:lnTo>
                        <a:pt x="158" y="39"/>
                      </a:lnTo>
                      <a:lnTo>
                        <a:pt x="179" y="36"/>
                      </a:lnTo>
                      <a:lnTo>
                        <a:pt x="200" y="33"/>
                      </a:lnTo>
                      <a:lnTo>
                        <a:pt x="219" y="29"/>
                      </a:lnTo>
                      <a:lnTo>
                        <a:pt x="240" y="26"/>
                      </a:lnTo>
                      <a:lnTo>
                        <a:pt x="260" y="22"/>
                      </a:lnTo>
                      <a:lnTo>
                        <a:pt x="279" y="19"/>
                      </a:lnTo>
                      <a:lnTo>
                        <a:pt x="299" y="16"/>
                      </a:lnTo>
                      <a:lnTo>
                        <a:pt x="319" y="13"/>
                      </a:lnTo>
                      <a:lnTo>
                        <a:pt x="3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76" name="Freeform 1692"/>
                <p:cNvSpPr>
                  <a:spLocks/>
                </p:cNvSpPr>
                <p:nvPr/>
              </p:nvSpPr>
              <p:spPr bwMode="auto">
                <a:xfrm>
                  <a:off x="370" y="2179"/>
                  <a:ext cx="235" cy="41"/>
                </a:xfrm>
                <a:custGeom>
                  <a:avLst/>
                  <a:gdLst>
                    <a:gd name="T0" fmla="*/ 1640 w 1642"/>
                    <a:gd name="T1" fmla="*/ 0 h 282"/>
                    <a:gd name="T2" fmla="*/ 1538 w 1642"/>
                    <a:gd name="T3" fmla="*/ 18 h 282"/>
                    <a:gd name="T4" fmla="*/ 1436 w 1642"/>
                    <a:gd name="T5" fmla="*/ 37 h 282"/>
                    <a:gd name="T6" fmla="*/ 1334 w 1642"/>
                    <a:gd name="T7" fmla="*/ 56 h 282"/>
                    <a:gd name="T8" fmla="*/ 1231 w 1642"/>
                    <a:gd name="T9" fmla="*/ 73 h 282"/>
                    <a:gd name="T10" fmla="*/ 1129 w 1642"/>
                    <a:gd name="T11" fmla="*/ 92 h 282"/>
                    <a:gd name="T12" fmla="*/ 1026 w 1642"/>
                    <a:gd name="T13" fmla="*/ 110 h 282"/>
                    <a:gd name="T14" fmla="*/ 924 w 1642"/>
                    <a:gd name="T15" fmla="*/ 126 h 282"/>
                    <a:gd name="T16" fmla="*/ 821 w 1642"/>
                    <a:gd name="T17" fmla="*/ 144 h 282"/>
                    <a:gd name="T18" fmla="*/ 719 w 1642"/>
                    <a:gd name="T19" fmla="*/ 160 h 282"/>
                    <a:gd name="T20" fmla="*/ 616 w 1642"/>
                    <a:gd name="T21" fmla="*/ 177 h 282"/>
                    <a:gd name="T22" fmla="*/ 514 w 1642"/>
                    <a:gd name="T23" fmla="*/ 193 h 282"/>
                    <a:gd name="T24" fmla="*/ 412 w 1642"/>
                    <a:gd name="T25" fmla="*/ 209 h 282"/>
                    <a:gd name="T26" fmla="*/ 308 w 1642"/>
                    <a:gd name="T27" fmla="*/ 225 h 282"/>
                    <a:gd name="T28" fmla="*/ 206 w 1642"/>
                    <a:gd name="T29" fmla="*/ 239 h 282"/>
                    <a:gd name="T30" fmla="*/ 103 w 1642"/>
                    <a:gd name="T31" fmla="*/ 255 h 282"/>
                    <a:gd name="T32" fmla="*/ 0 w 1642"/>
                    <a:gd name="T33" fmla="*/ 269 h 282"/>
                    <a:gd name="T34" fmla="*/ 53 w 1642"/>
                    <a:gd name="T35" fmla="*/ 275 h 282"/>
                    <a:gd name="T36" fmla="*/ 156 w 1642"/>
                    <a:gd name="T37" fmla="*/ 260 h 282"/>
                    <a:gd name="T38" fmla="*/ 259 w 1642"/>
                    <a:gd name="T39" fmla="*/ 244 h 282"/>
                    <a:gd name="T40" fmla="*/ 362 w 1642"/>
                    <a:gd name="T41" fmla="*/ 229 h 282"/>
                    <a:gd name="T42" fmla="*/ 464 w 1642"/>
                    <a:gd name="T43" fmla="*/ 213 h 282"/>
                    <a:gd name="T44" fmla="*/ 568 w 1642"/>
                    <a:gd name="T45" fmla="*/ 197 h 282"/>
                    <a:gd name="T46" fmla="*/ 670 w 1642"/>
                    <a:gd name="T47" fmla="*/ 181 h 282"/>
                    <a:gd name="T48" fmla="*/ 773 w 1642"/>
                    <a:gd name="T49" fmla="*/ 165 h 282"/>
                    <a:gd name="T50" fmla="*/ 875 w 1642"/>
                    <a:gd name="T51" fmla="*/ 147 h 282"/>
                    <a:gd name="T52" fmla="*/ 978 w 1642"/>
                    <a:gd name="T53" fmla="*/ 130 h 282"/>
                    <a:gd name="T54" fmla="*/ 1080 w 1642"/>
                    <a:gd name="T55" fmla="*/ 113 h 282"/>
                    <a:gd name="T56" fmla="*/ 1183 w 1642"/>
                    <a:gd name="T57" fmla="*/ 95 h 282"/>
                    <a:gd name="T58" fmla="*/ 1285 w 1642"/>
                    <a:gd name="T59" fmla="*/ 77 h 282"/>
                    <a:gd name="T60" fmla="*/ 1386 w 1642"/>
                    <a:gd name="T61" fmla="*/ 59 h 282"/>
                    <a:gd name="T62" fmla="*/ 1489 w 1642"/>
                    <a:gd name="T63" fmla="*/ 40 h 282"/>
                    <a:gd name="T64" fmla="*/ 1591 w 1642"/>
                    <a:gd name="T65" fmla="*/ 21 h 282"/>
                    <a:gd name="T66" fmla="*/ 1642 w 1642"/>
                    <a:gd name="T67" fmla="*/ 12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642" h="282">
                      <a:moveTo>
                        <a:pt x="1640" y="0"/>
                      </a:moveTo>
                      <a:lnTo>
                        <a:pt x="1640" y="0"/>
                      </a:lnTo>
                      <a:lnTo>
                        <a:pt x="1589" y="9"/>
                      </a:lnTo>
                      <a:lnTo>
                        <a:pt x="1538" y="18"/>
                      </a:lnTo>
                      <a:lnTo>
                        <a:pt x="1487" y="28"/>
                      </a:lnTo>
                      <a:lnTo>
                        <a:pt x="1436" y="37"/>
                      </a:lnTo>
                      <a:lnTo>
                        <a:pt x="1384" y="46"/>
                      </a:lnTo>
                      <a:lnTo>
                        <a:pt x="1334" y="56"/>
                      </a:lnTo>
                      <a:lnTo>
                        <a:pt x="1283" y="65"/>
                      </a:lnTo>
                      <a:lnTo>
                        <a:pt x="1231" y="73"/>
                      </a:lnTo>
                      <a:lnTo>
                        <a:pt x="1181" y="83"/>
                      </a:lnTo>
                      <a:lnTo>
                        <a:pt x="1129" y="92"/>
                      </a:lnTo>
                      <a:lnTo>
                        <a:pt x="1078" y="100"/>
                      </a:lnTo>
                      <a:lnTo>
                        <a:pt x="1026" y="110"/>
                      </a:lnTo>
                      <a:lnTo>
                        <a:pt x="976" y="118"/>
                      </a:lnTo>
                      <a:lnTo>
                        <a:pt x="924" y="126"/>
                      </a:lnTo>
                      <a:lnTo>
                        <a:pt x="873" y="134"/>
                      </a:lnTo>
                      <a:lnTo>
                        <a:pt x="821" y="144"/>
                      </a:lnTo>
                      <a:lnTo>
                        <a:pt x="771" y="152"/>
                      </a:lnTo>
                      <a:lnTo>
                        <a:pt x="719" y="160"/>
                      </a:lnTo>
                      <a:lnTo>
                        <a:pt x="668" y="169"/>
                      </a:lnTo>
                      <a:lnTo>
                        <a:pt x="616" y="177"/>
                      </a:lnTo>
                      <a:lnTo>
                        <a:pt x="566" y="184"/>
                      </a:lnTo>
                      <a:lnTo>
                        <a:pt x="514" y="193"/>
                      </a:lnTo>
                      <a:lnTo>
                        <a:pt x="462" y="201"/>
                      </a:lnTo>
                      <a:lnTo>
                        <a:pt x="412" y="209"/>
                      </a:lnTo>
                      <a:lnTo>
                        <a:pt x="360" y="216"/>
                      </a:lnTo>
                      <a:lnTo>
                        <a:pt x="308" y="225"/>
                      </a:lnTo>
                      <a:lnTo>
                        <a:pt x="257" y="232"/>
                      </a:lnTo>
                      <a:lnTo>
                        <a:pt x="206" y="239"/>
                      </a:lnTo>
                      <a:lnTo>
                        <a:pt x="154" y="248"/>
                      </a:lnTo>
                      <a:lnTo>
                        <a:pt x="103" y="255"/>
                      </a:lnTo>
                      <a:lnTo>
                        <a:pt x="51" y="262"/>
                      </a:lnTo>
                      <a:lnTo>
                        <a:pt x="0" y="269"/>
                      </a:lnTo>
                      <a:lnTo>
                        <a:pt x="2" y="282"/>
                      </a:lnTo>
                      <a:lnTo>
                        <a:pt x="53" y="275"/>
                      </a:lnTo>
                      <a:lnTo>
                        <a:pt x="105" y="267"/>
                      </a:lnTo>
                      <a:lnTo>
                        <a:pt x="156" y="260"/>
                      </a:lnTo>
                      <a:lnTo>
                        <a:pt x="208" y="252"/>
                      </a:lnTo>
                      <a:lnTo>
                        <a:pt x="259" y="244"/>
                      </a:lnTo>
                      <a:lnTo>
                        <a:pt x="310" y="237"/>
                      </a:lnTo>
                      <a:lnTo>
                        <a:pt x="362" y="229"/>
                      </a:lnTo>
                      <a:lnTo>
                        <a:pt x="414" y="222"/>
                      </a:lnTo>
                      <a:lnTo>
                        <a:pt x="464" y="213"/>
                      </a:lnTo>
                      <a:lnTo>
                        <a:pt x="516" y="205"/>
                      </a:lnTo>
                      <a:lnTo>
                        <a:pt x="568" y="197"/>
                      </a:lnTo>
                      <a:lnTo>
                        <a:pt x="619" y="189"/>
                      </a:lnTo>
                      <a:lnTo>
                        <a:pt x="670" y="181"/>
                      </a:lnTo>
                      <a:lnTo>
                        <a:pt x="721" y="173"/>
                      </a:lnTo>
                      <a:lnTo>
                        <a:pt x="773" y="165"/>
                      </a:lnTo>
                      <a:lnTo>
                        <a:pt x="823" y="156"/>
                      </a:lnTo>
                      <a:lnTo>
                        <a:pt x="875" y="147"/>
                      </a:lnTo>
                      <a:lnTo>
                        <a:pt x="926" y="139"/>
                      </a:lnTo>
                      <a:lnTo>
                        <a:pt x="978" y="130"/>
                      </a:lnTo>
                      <a:lnTo>
                        <a:pt x="1028" y="122"/>
                      </a:lnTo>
                      <a:lnTo>
                        <a:pt x="1080" y="113"/>
                      </a:lnTo>
                      <a:lnTo>
                        <a:pt x="1131" y="104"/>
                      </a:lnTo>
                      <a:lnTo>
                        <a:pt x="1183" y="95"/>
                      </a:lnTo>
                      <a:lnTo>
                        <a:pt x="1233" y="86"/>
                      </a:lnTo>
                      <a:lnTo>
                        <a:pt x="1285" y="77"/>
                      </a:lnTo>
                      <a:lnTo>
                        <a:pt x="1336" y="68"/>
                      </a:lnTo>
                      <a:lnTo>
                        <a:pt x="1386" y="59"/>
                      </a:lnTo>
                      <a:lnTo>
                        <a:pt x="1438" y="49"/>
                      </a:lnTo>
                      <a:lnTo>
                        <a:pt x="1489" y="40"/>
                      </a:lnTo>
                      <a:lnTo>
                        <a:pt x="1540" y="31"/>
                      </a:lnTo>
                      <a:lnTo>
                        <a:pt x="1591" y="21"/>
                      </a:lnTo>
                      <a:lnTo>
                        <a:pt x="1642" y="12"/>
                      </a:lnTo>
                      <a:lnTo>
                        <a:pt x="164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77" name="Freeform 1693"/>
                <p:cNvSpPr>
                  <a:spLocks/>
                </p:cNvSpPr>
                <p:nvPr/>
              </p:nvSpPr>
              <p:spPr bwMode="auto">
                <a:xfrm>
                  <a:off x="604" y="2134"/>
                  <a:ext cx="216" cy="47"/>
                </a:xfrm>
                <a:custGeom>
                  <a:avLst/>
                  <a:gdLst>
                    <a:gd name="T0" fmla="*/ 1507 w 1509"/>
                    <a:gd name="T1" fmla="*/ 0 h 330"/>
                    <a:gd name="T2" fmla="*/ 1414 w 1509"/>
                    <a:gd name="T3" fmla="*/ 23 h 330"/>
                    <a:gd name="T4" fmla="*/ 1320 w 1509"/>
                    <a:gd name="T5" fmla="*/ 45 h 330"/>
                    <a:gd name="T6" fmla="*/ 1226 w 1509"/>
                    <a:gd name="T7" fmla="*/ 66 h 330"/>
                    <a:gd name="T8" fmla="*/ 1132 w 1509"/>
                    <a:gd name="T9" fmla="*/ 87 h 330"/>
                    <a:gd name="T10" fmla="*/ 1038 w 1509"/>
                    <a:gd name="T11" fmla="*/ 108 h 330"/>
                    <a:gd name="T12" fmla="*/ 944 w 1509"/>
                    <a:gd name="T13" fmla="*/ 129 h 330"/>
                    <a:gd name="T14" fmla="*/ 850 w 1509"/>
                    <a:gd name="T15" fmla="*/ 149 h 330"/>
                    <a:gd name="T16" fmla="*/ 756 w 1509"/>
                    <a:gd name="T17" fmla="*/ 169 h 330"/>
                    <a:gd name="T18" fmla="*/ 661 w 1509"/>
                    <a:gd name="T19" fmla="*/ 189 h 330"/>
                    <a:gd name="T20" fmla="*/ 567 w 1509"/>
                    <a:gd name="T21" fmla="*/ 208 h 330"/>
                    <a:gd name="T22" fmla="*/ 473 w 1509"/>
                    <a:gd name="T23" fmla="*/ 227 h 330"/>
                    <a:gd name="T24" fmla="*/ 378 w 1509"/>
                    <a:gd name="T25" fmla="*/ 246 h 330"/>
                    <a:gd name="T26" fmla="*/ 284 w 1509"/>
                    <a:gd name="T27" fmla="*/ 264 h 330"/>
                    <a:gd name="T28" fmla="*/ 189 w 1509"/>
                    <a:gd name="T29" fmla="*/ 282 h 330"/>
                    <a:gd name="T30" fmla="*/ 94 w 1509"/>
                    <a:gd name="T31" fmla="*/ 300 h 330"/>
                    <a:gd name="T32" fmla="*/ 0 w 1509"/>
                    <a:gd name="T33" fmla="*/ 318 h 330"/>
                    <a:gd name="T34" fmla="*/ 50 w 1509"/>
                    <a:gd name="T35" fmla="*/ 322 h 330"/>
                    <a:gd name="T36" fmla="*/ 144 w 1509"/>
                    <a:gd name="T37" fmla="*/ 303 h 330"/>
                    <a:gd name="T38" fmla="*/ 238 w 1509"/>
                    <a:gd name="T39" fmla="*/ 285 h 330"/>
                    <a:gd name="T40" fmla="*/ 333 w 1509"/>
                    <a:gd name="T41" fmla="*/ 267 h 330"/>
                    <a:gd name="T42" fmla="*/ 427 w 1509"/>
                    <a:gd name="T43" fmla="*/ 249 h 330"/>
                    <a:gd name="T44" fmla="*/ 522 w 1509"/>
                    <a:gd name="T45" fmla="*/ 229 h 330"/>
                    <a:gd name="T46" fmla="*/ 616 w 1509"/>
                    <a:gd name="T47" fmla="*/ 211 h 330"/>
                    <a:gd name="T48" fmla="*/ 711 w 1509"/>
                    <a:gd name="T49" fmla="*/ 191 h 330"/>
                    <a:gd name="T50" fmla="*/ 805 w 1509"/>
                    <a:gd name="T51" fmla="*/ 171 h 330"/>
                    <a:gd name="T52" fmla="*/ 899 w 1509"/>
                    <a:gd name="T53" fmla="*/ 152 h 330"/>
                    <a:gd name="T54" fmla="*/ 994 w 1509"/>
                    <a:gd name="T55" fmla="*/ 131 h 330"/>
                    <a:gd name="T56" fmla="*/ 1088 w 1509"/>
                    <a:gd name="T57" fmla="*/ 110 h 330"/>
                    <a:gd name="T58" fmla="*/ 1181 w 1509"/>
                    <a:gd name="T59" fmla="*/ 89 h 330"/>
                    <a:gd name="T60" fmla="*/ 1275 w 1509"/>
                    <a:gd name="T61" fmla="*/ 67 h 330"/>
                    <a:gd name="T62" fmla="*/ 1369 w 1509"/>
                    <a:gd name="T63" fmla="*/ 46 h 330"/>
                    <a:gd name="T64" fmla="*/ 1462 w 1509"/>
                    <a:gd name="T65" fmla="*/ 24 h 330"/>
                    <a:gd name="T66" fmla="*/ 1509 w 1509"/>
                    <a:gd name="T67" fmla="*/ 12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509" h="330">
                      <a:moveTo>
                        <a:pt x="1507" y="0"/>
                      </a:moveTo>
                      <a:lnTo>
                        <a:pt x="1507" y="0"/>
                      </a:lnTo>
                      <a:lnTo>
                        <a:pt x="1460" y="11"/>
                      </a:lnTo>
                      <a:lnTo>
                        <a:pt x="1414" y="23"/>
                      </a:lnTo>
                      <a:lnTo>
                        <a:pt x="1367" y="33"/>
                      </a:lnTo>
                      <a:lnTo>
                        <a:pt x="1320" y="45"/>
                      </a:lnTo>
                      <a:lnTo>
                        <a:pt x="1273" y="55"/>
                      </a:lnTo>
                      <a:lnTo>
                        <a:pt x="1226" y="66"/>
                      </a:lnTo>
                      <a:lnTo>
                        <a:pt x="1179" y="77"/>
                      </a:lnTo>
                      <a:lnTo>
                        <a:pt x="1132" y="87"/>
                      </a:lnTo>
                      <a:lnTo>
                        <a:pt x="1086" y="98"/>
                      </a:lnTo>
                      <a:lnTo>
                        <a:pt x="1038" y="108"/>
                      </a:lnTo>
                      <a:lnTo>
                        <a:pt x="992" y="118"/>
                      </a:lnTo>
                      <a:lnTo>
                        <a:pt x="944" y="129"/>
                      </a:lnTo>
                      <a:lnTo>
                        <a:pt x="897" y="139"/>
                      </a:lnTo>
                      <a:lnTo>
                        <a:pt x="850" y="149"/>
                      </a:lnTo>
                      <a:lnTo>
                        <a:pt x="803" y="159"/>
                      </a:lnTo>
                      <a:lnTo>
                        <a:pt x="756" y="169"/>
                      </a:lnTo>
                      <a:lnTo>
                        <a:pt x="709" y="179"/>
                      </a:lnTo>
                      <a:lnTo>
                        <a:pt x="661" y="189"/>
                      </a:lnTo>
                      <a:lnTo>
                        <a:pt x="614" y="198"/>
                      </a:lnTo>
                      <a:lnTo>
                        <a:pt x="567" y="208"/>
                      </a:lnTo>
                      <a:lnTo>
                        <a:pt x="520" y="217"/>
                      </a:lnTo>
                      <a:lnTo>
                        <a:pt x="473" y="227"/>
                      </a:lnTo>
                      <a:lnTo>
                        <a:pt x="425" y="237"/>
                      </a:lnTo>
                      <a:lnTo>
                        <a:pt x="378" y="246"/>
                      </a:lnTo>
                      <a:lnTo>
                        <a:pt x="331" y="254"/>
                      </a:lnTo>
                      <a:lnTo>
                        <a:pt x="284" y="264"/>
                      </a:lnTo>
                      <a:lnTo>
                        <a:pt x="236" y="273"/>
                      </a:lnTo>
                      <a:lnTo>
                        <a:pt x="189" y="282"/>
                      </a:lnTo>
                      <a:lnTo>
                        <a:pt x="142" y="291"/>
                      </a:lnTo>
                      <a:lnTo>
                        <a:pt x="94" y="300"/>
                      </a:lnTo>
                      <a:lnTo>
                        <a:pt x="48" y="309"/>
                      </a:lnTo>
                      <a:lnTo>
                        <a:pt x="0" y="318"/>
                      </a:lnTo>
                      <a:lnTo>
                        <a:pt x="2" y="330"/>
                      </a:lnTo>
                      <a:lnTo>
                        <a:pt x="50" y="322"/>
                      </a:lnTo>
                      <a:lnTo>
                        <a:pt x="96" y="312"/>
                      </a:lnTo>
                      <a:lnTo>
                        <a:pt x="144" y="303"/>
                      </a:lnTo>
                      <a:lnTo>
                        <a:pt x="191" y="295"/>
                      </a:lnTo>
                      <a:lnTo>
                        <a:pt x="238" y="285"/>
                      </a:lnTo>
                      <a:lnTo>
                        <a:pt x="286" y="276"/>
                      </a:lnTo>
                      <a:lnTo>
                        <a:pt x="333" y="267"/>
                      </a:lnTo>
                      <a:lnTo>
                        <a:pt x="380" y="258"/>
                      </a:lnTo>
                      <a:lnTo>
                        <a:pt x="427" y="249"/>
                      </a:lnTo>
                      <a:lnTo>
                        <a:pt x="475" y="240"/>
                      </a:lnTo>
                      <a:lnTo>
                        <a:pt x="522" y="229"/>
                      </a:lnTo>
                      <a:lnTo>
                        <a:pt x="569" y="220"/>
                      </a:lnTo>
                      <a:lnTo>
                        <a:pt x="616" y="211"/>
                      </a:lnTo>
                      <a:lnTo>
                        <a:pt x="663" y="201"/>
                      </a:lnTo>
                      <a:lnTo>
                        <a:pt x="711" y="191"/>
                      </a:lnTo>
                      <a:lnTo>
                        <a:pt x="758" y="182"/>
                      </a:lnTo>
                      <a:lnTo>
                        <a:pt x="805" y="171"/>
                      </a:lnTo>
                      <a:lnTo>
                        <a:pt x="852" y="162"/>
                      </a:lnTo>
                      <a:lnTo>
                        <a:pt x="899" y="152"/>
                      </a:lnTo>
                      <a:lnTo>
                        <a:pt x="946" y="141"/>
                      </a:lnTo>
                      <a:lnTo>
                        <a:pt x="994" y="131"/>
                      </a:lnTo>
                      <a:lnTo>
                        <a:pt x="1040" y="120"/>
                      </a:lnTo>
                      <a:lnTo>
                        <a:pt x="1088" y="110"/>
                      </a:lnTo>
                      <a:lnTo>
                        <a:pt x="1134" y="100"/>
                      </a:lnTo>
                      <a:lnTo>
                        <a:pt x="1181" y="89"/>
                      </a:lnTo>
                      <a:lnTo>
                        <a:pt x="1229" y="79"/>
                      </a:lnTo>
                      <a:lnTo>
                        <a:pt x="1275" y="67"/>
                      </a:lnTo>
                      <a:lnTo>
                        <a:pt x="1322" y="57"/>
                      </a:lnTo>
                      <a:lnTo>
                        <a:pt x="1369" y="46"/>
                      </a:lnTo>
                      <a:lnTo>
                        <a:pt x="1416" y="35"/>
                      </a:lnTo>
                      <a:lnTo>
                        <a:pt x="1462" y="24"/>
                      </a:lnTo>
                      <a:lnTo>
                        <a:pt x="1509" y="12"/>
                      </a:lnTo>
                      <a:lnTo>
                        <a:pt x="150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78" name="Freeform 1694"/>
                <p:cNvSpPr>
                  <a:spLocks/>
                </p:cNvSpPr>
                <p:nvPr/>
              </p:nvSpPr>
              <p:spPr bwMode="auto">
                <a:xfrm>
                  <a:off x="820" y="2101"/>
                  <a:ext cx="108" cy="35"/>
                </a:xfrm>
                <a:custGeom>
                  <a:avLst/>
                  <a:gdLst>
                    <a:gd name="T0" fmla="*/ 752 w 756"/>
                    <a:gd name="T1" fmla="*/ 0 h 244"/>
                    <a:gd name="T2" fmla="*/ 705 w 756"/>
                    <a:gd name="T3" fmla="*/ 14 h 244"/>
                    <a:gd name="T4" fmla="*/ 658 w 756"/>
                    <a:gd name="T5" fmla="*/ 29 h 244"/>
                    <a:gd name="T6" fmla="*/ 612 w 756"/>
                    <a:gd name="T7" fmla="*/ 43 h 244"/>
                    <a:gd name="T8" fmla="*/ 564 w 756"/>
                    <a:gd name="T9" fmla="*/ 59 h 244"/>
                    <a:gd name="T10" fmla="*/ 517 w 756"/>
                    <a:gd name="T11" fmla="*/ 73 h 244"/>
                    <a:gd name="T12" fmla="*/ 471 w 756"/>
                    <a:gd name="T13" fmla="*/ 89 h 244"/>
                    <a:gd name="T14" fmla="*/ 424 w 756"/>
                    <a:gd name="T15" fmla="*/ 104 h 244"/>
                    <a:gd name="T16" fmla="*/ 378 w 756"/>
                    <a:gd name="T17" fmla="*/ 120 h 244"/>
                    <a:gd name="T18" fmla="*/ 330 w 756"/>
                    <a:gd name="T19" fmla="*/ 136 h 244"/>
                    <a:gd name="T20" fmla="*/ 284 w 756"/>
                    <a:gd name="T21" fmla="*/ 150 h 244"/>
                    <a:gd name="T22" fmla="*/ 236 w 756"/>
                    <a:gd name="T23" fmla="*/ 166 h 244"/>
                    <a:gd name="T24" fmla="*/ 189 w 756"/>
                    <a:gd name="T25" fmla="*/ 180 h 244"/>
                    <a:gd name="T26" fmla="*/ 142 w 756"/>
                    <a:gd name="T27" fmla="*/ 194 h 244"/>
                    <a:gd name="T28" fmla="*/ 94 w 756"/>
                    <a:gd name="T29" fmla="*/ 207 h 244"/>
                    <a:gd name="T30" fmla="*/ 46 w 756"/>
                    <a:gd name="T31" fmla="*/ 220 h 244"/>
                    <a:gd name="T32" fmla="*/ 0 w 756"/>
                    <a:gd name="T33" fmla="*/ 232 h 244"/>
                    <a:gd name="T34" fmla="*/ 27 w 756"/>
                    <a:gd name="T35" fmla="*/ 238 h 244"/>
                    <a:gd name="T36" fmla="*/ 74 w 756"/>
                    <a:gd name="T37" fmla="*/ 226 h 244"/>
                    <a:gd name="T38" fmla="*/ 122 w 756"/>
                    <a:gd name="T39" fmla="*/ 213 h 244"/>
                    <a:gd name="T40" fmla="*/ 170 w 756"/>
                    <a:gd name="T41" fmla="*/ 199 h 244"/>
                    <a:gd name="T42" fmla="*/ 217 w 756"/>
                    <a:gd name="T43" fmla="*/ 185 h 244"/>
                    <a:gd name="T44" fmla="*/ 264 w 756"/>
                    <a:gd name="T45" fmla="*/ 171 h 244"/>
                    <a:gd name="T46" fmla="*/ 311 w 756"/>
                    <a:gd name="T47" fmla="*/ 155 h 244"/>
                    <a:gd name="T48" fmla="*/ 358 w 756"/>
                    <a:gd name="T49" fmla="*/ 141 h 244"/>
                    <a:gd name="T50" fmla="*/ 405 w 756"/>
                    <a:gd name="T51" fmla="*/ 125 h 244"/>
                    <a:gd name="T52" fmla="*/ 451 w 756"/>
                    <a:gd name="T53" fmla="*/ 110 h 244"/>
                    <a:gd name="T54" fmla="*/ 499 w 756"/>
                    <a:gd name="T55" fmla="*/ 94 h 244"/>
                    <a:gd name="T56" fmla="*/ 545 w 756"/>
                    <a:gd name="T57" fmla="*/ 78 h 244"/>
                    <a:gd name="T58" fmla="*/ 592 w 756"/>
                    <a:gd name="T59" fmla="*/ 63 h 244"/>
                    <a:gd name="T60" fmla="*/ 638 w 756"/>
                    <a:gd name="T61" fmla="*/ 48 h 244"/>
                    <a:gd name="T62" fmla="*/ 686 w 756"/>
                    <a:gd name="T63" fmla="*/ 34 h 244"/>
                    <a:gd name="T64" fmla="*/ 733 w 756"/>
                    <a:gd name="T65" fmla="*/ 19 h 244"/>
                    <a:gd name="T66" fmla="*/ 756 w 756"/>
                    <a:gd name="T67" fmla="*/ 12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56" h="244">
                      <a:moveTo>
                        <a:pt x="752" y="0"/>
                      </a:moveTo>
                      <a:lnTo>
                        <a:pt x="752" y="0"/>
                      </a:lnTo>
                      <a:lnTo>
                        <a:pt x="729" y="7"/>
                      </a:lnTo>
                      <a:lnTo>
                        <a:pt x="705" y="14"/>
                      </a:lnTo>
                      <a:lnTo>
                        <a:pt x="682" y="21"/>
                      </a:lnTo>
                      <a:lnTo>
                        <a:pt x="658" y="29"/>
                      </a:lnTo>
                      <a:lnTo>
                        <a:pt x="634" y="36"/>
                      </a:lnTo>
                      <a:lnTo>
                        <a:pt x="612" y="43"/>
                      </a:lnTo>
                      <a:lnTo>
                        <a:pt x="588" y="50"/>
                      </a:lnTo>
                      <a:lnTo>
                        <a:pt x="564" y="59"/>
                      </a:lnTo>
                      <a:lnTo>
                        <a:pt x="541" y="66"/>
                      </a:lnTo>
                      <a:lnTo>
                        <a:pt x="517" y="73"/>
                      </a:lnTo>
                      <a:lnTo>
                        <a:pt x="495" y="82"/>
                      </a:lnTo>
                      <a:lnTo>
                        <a:pt x="471" y="89"/>
                      </a:lnTo>
                      <a:lnTo>
                        <a:pt x="447" y="97"/>
                      </a:lnTo>
                      <a:lnTo>
                        <a:pt x="424" y="104"/>
                      </a:lnTo>
                      <a:lnTo>
                        <a:pt x="400" y="113"/>
                      </a:lnTo>
                      <a:lnTo>
                        <a:pt x="378" y="120"/>
                      </a:lnTo>
                      <a:lnTo>
                        <a:pt x="354" y="128"/>
                      </a:lnTo>
                      <a:lnTo>
                        <a:pt x="330" y="136"/>
                      </a:lnTo>
                      <a:lnTo>
                        <a:pt x="307" y="143"/>
                      </a:lnTo>
                      <a:lnTo>
                        <a:pt x="284" y="150"/>
                      </a:lnTo>
                      <a:lnTo>
                        <a:pt x="260" y="158"/>
                      </a:lnTo>
                      <a:lnTo>
                        <a:pt x="236" y="166"/>
                      </a:lnTo>
                      <a:lnTo>
                        <a:pt x="213" y="173"/>
                      </a:lnTo>
                      <a:lnTo>
                        <a:pt x="189" y="180"/>
                      </a:lnTo>
                      <a:lnTo>
                        <a:pt x="166" y="186"/>
                      </a:lnTo>
                      <a:lnTo>
                        <a:pt x="142" y="194"/>
                      </a:lnTo>
                      <a:lnTo>
                        <a:pt x="118" y="201"/>
                      </a:lnTo>
                      <a:lnTo>
                        <a:pt x="94" y="207"/>
                      </a:lnTo>
                      <a:lnTo>
                        <a:pt x="70" y="213"/>
                      </a:lnTo>
                      <a:lnTo>
                        <a:pt x="46" y="220"/>
                      </a:lnTo>
                      <a:lnTo>
                        <a:pt x="23" y="226"/>
                      </a:lnTo>
                      <a:lnTo>
                        <a:pt x="0" y="232"/>
                      </a:lnTo>
                      <a:lnTo>
                        <a:pt x="2" y="244"/>
                      </a:lnTo>
                      <a:lnTo>
                        <a:pt x="27" y="238"/>
                      </a:lnTo>
                      <a:lnTo>
                        <a:pt x="51" y="232"/>
                      </a:lnTo>
                      <a:lnTo>
                        <a:pt x="74" y="226"/>
                      </a:lnTo>
                      <a:lnTo>
                        <a:pt x="98" y="220"/>
                      </a:lnTo>
                      <a:lnTo>
                        <a:pt x="122" y="213"/>
                      </a:lnTo>
                      <a:lnTo>
                        <a:pt x="146" y="206"/>
                      </a:lnTo>
                      <a:lnTo>
                        <a:pt x="170" y="199"/>
                      </a:lnTo>
                      <a:lnTo>
                        <a:pt x="193" y="193"/>
                      </a:lnTo>
                      <a:lnTo>
                        <a:pt x="217" y="185"/>
                      </a:lnTo>
                      <a:lnTo>
                        <a:pt x="240" y="178"/>
                      </a:lnTo>
                      <a:lnTo>
                        <a:pt x="264" y="171"/>
                      </a:lnTo>
                      <a:lnTo>
                        <a:pt x="288" y="163"/>
                      </a:lnTo>
                      <a:lnTo>
                        <a:pt x="311" y="155"/>
                      </a:lnTo>
                      <a:lnTo>
                        <a:pt x="334" y="148"/>
                      </a:lnTo>
                      <a:lnTo>
                        <a:pt x="358" y="141"/>
                      </a:lnTo>
                      <a:lnTo>
                        <a:pt x="382" y="132"/>
                      </a:lnTo>
                      <a:lnTo>
                        <a:pt x="405" y="125"/>
                      </a:lnTo>
                      <a:lnTo>
                        <a:pt x="428" y="117"/>
                      </a:lnTo>
                      <a:lnTo>
                        <a:pt x="451" y="110"/>
                      </a:lnTo>
                      <a:lnTo>
                        <a:pt x="475" y="101"/>
                      </a:lnTo>
                      <a:lnTo>
                        <a:pt x="499" y="94"/>
                      </a:lnTo>
                      <a:lnTo>
                        <a:pt x="522" y="86"/>
                      </a:lnTo>
                      <a:lnTo>
                        <a:pt x="545" y="78"/>
                      </a:lnTo>
                      <a:lnTo>
                        <a:pt x="568" y="71"/>
                      </a:lnTo>
                      <a:lnTo>
                        <a:pt x="592" y="63"/>
                      </a:lnTo>
                      <a:lnTo>
                        <a:pt x="616" y="56"/>
                      </a:lnTo>
                      <a:lnTo>
                        <a:pt x="638" y="48"/>
                      </a:lnTo>
                      <a:lnTo>
                        <a:pt x="662" y="41"/>
                      </a:lnTo>
                      <a:lnTo>
                        <a:pt x="686" y="34"/>
                      </a:lnTo>
                      <a:lnTo>
                        <a:pt x="709" y="27"/>
                      </a:lnTo>
                      <a:lnTo>
                        <a:pt x="733" y="19"/>
                      </a:lnTo>
                      <a:lnTo>
                        <a:pt x="756" y="12"/>
                      </a:lnTo>
                      <a:lnTo>
                        <a:pt x="75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79" name="Freeform 1695"/>
                <p:cNvSpPr>
                  <a:spLocks/>
                </p:cNvSpPr>
                <p:nvPr/>
              </p:nvSpPr>
              <p:spPr bwMode="auto">
                <a:xfrm>
                  <a:off x="927" y="2029"/>
                  <a:ext cx="247" cy="74"/>
                </a:xfrm>
                <a:custGeom>
                  <a:avLst/>
                  <a:gdLst>
                    <a:gd name="T0" fmla="*/ 1726 w 1730"/>
                    <a:gd name="T1" fmla="*/ 0 h 514"/>
                    <a:gd name="T2" fmla="*/ 1618 w 1730"/>
                    <a:gd name="T3" fmla="*/ 32 h 514"/>
                    <a:gd name="T4" fmla="*/ 1510 w 1730"/>
                    <a:gd name="T5" fmla="*/ 63 h 514"/>
                    <a:gd name="T6" fmla="*/ 1403 w 1730"/>
                    <a:gd name="T7" fmla="*/ 94 h 514"/>
                    <a:gd name="T8" fmla="*/ 1294 w 1730"/>
                    <a:gd name="T9" fmla="*/ 124 h 514"/>
                    <a:gd name="T10" fmla="*/ 1186 w 1730"/>
                    <a:gd name="T11" fmla="*/ 155 h 514"/>
                    <a:gd name="T12" fmla="*/ 1079 w 1730"/>
                    <a:gd name="T13" fmla="*/ 186 h 514"/>
                    <a:gd name="T14" fmla="*/ 971 w 1730"/>
                    <a:gd name="T15" fmla="*/ 218 h 514"/>
                    <a:gd name="T16" fmla="*/ 863 w 1730"/>
                    <a:gd name="T17" fmla="*/ 249 h 514"/>
                    <a:gd name="T18" fmla="*/ 755 w 1730"/>
                    <a:gd name="T19" fmla="*/ 281 h 514"/>
                    <a:gd name="T20" fmla="*/ 647 w 1730"/>
                    <a:gd name="T21" fmla="*/ 312 h 514"/>
                    <a:gd name="T22" fmla="*/ 540 w 1730"/>
                    <a:gd name="T23" fmla="*/ 343 h 514"/>
                    <a:gd name="T24" fmla="*/ 432 w 1730"/>
                    <a:gd name="T25" fmla="*/ 375 h 514"/>
                    <a:gd name="T26" fmla="*/ 323 w 1730"/>
                    <a:gd name="T27" fmla="*/ 406 h 514"/>
                    <a:gd name="T28" fmla="*/ 216 w 1730"/>
                    <a:gd name="T29" fmla="*/ 438 h 514"/>
                    <a:gd name="T30" fmla="*/ 108 w 1730"/>
                    <a:gd name="T31" fmla="*/ 469 h 514"/>
                    <a:gd name="T32" fmla="*/ 0 w 1730"/>
                    <a:gd name="T33" fmla="*/ 502 h 514"/>
                    <a:gd name="T34" fmla="*/ 58 w 1730"/>
                    <a:gd name="T35" fmla="*/ 498 h 514"/>
                    <a:gd name="T36" fmla="*/ 166 w 1730"/>
                    <a:gd name="T37" fmla="*/ 466 h 514"/>
                    <a:gd name="T38" fmla="*/ 274 w 1730"/>
                    <a:gd name="T39" fmla="*/ 434 h 514"/>
                    <a:gd name="T40" fmla="*/ 381 w 1730"/>
                    <a:gd name="T41" fmla="*/ 403 h 514"/>
                    <a:gd name="T42" fmla="*/ 490 w 1730"/>
                    <a:gd name="T43" fmla="*/ 372 h 514"/>
                    <a:gd name="T44" fmla="*/ 598 w 1730"/>
                    <a:gd name="T45" fmla="*/ 340 h 514"/>
                    <a:gd name="T46" fmla="*/ 705 w 1730"/>
                    <a:gd name="T47" fmla="*/ 309 h 514"/>
                    <a:gd name="T48" fmla="*/ 813 w 1730"/>
                    <a:gd name="T49" fmla="*/ 277 h 514"/>
                    <a:gd name="T50" fmla="*/ 921 w 1730"/>
                    <a:gd name="T51" fmla="*/ 246 h 514"/>
                    <a:gd name="T52" fmla="*/ 1029 w 1730"/>
                    <a:gd name="T53" fmla="*/ 214 h 514"/>
                    <a:gd name="T54" fmla="*/ 1137 w 1730"/>
                    <a:gd name="T55" fmla="*/ 183 h 514"/>
                    <a:gd name="T56" fmla="*/ 1244 w 1730"/>
                    <a:gd name="T57" fmla="*/ 152 h 514"/>
                    <a:gd name="T58" fmla="*/ 1353 w 1730"/>
                    <a:gd name="T59" fmla="*/ 122 h 514"/>
                    <a:gd name="T60" fmla="*/ 1461 w 1730"/>
                    <a:gd name="T61" fmla="*/ 91 h 514"/>
                    <a:gd name="T62" fmla="*/ 1568 w 1730"/>
                    <a:gd name="T63" fmla="*/ 60 h 514"/>
                    <a:gd name="T64" fmla="*/ 1676 w 1730"/>
                    <a:gd name="T65" fmla="*/ 28 h 514"/>
                    <a:gd name="T66" fmla="*/ 1730 w 1730"/>
                    <a:gd name="T67" fmla="*/ 13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30" h="514">
                      <a:moveTo>
                        <a:pt x="1726" y="0"/>
                      </a:moveTo>
                      <a:lnTo>
                        <a:pt x="1726" y="0"/>
                      </a:lnTo>
                      <a:lnTo>
                        <a:pt x="1672" y="16"/>
                      </a:lnTo>
                      <a:lnTo>
                        <a:pt x="1618" y="32"/>
                      </a:lnTo>
                      <a:lnTo>
                        <a:pt x="1564" y="47"/>
                      </a:lnTo>
                      <a:lnTo>
                        <a:pt x="1510" y="63"/>
                      </a:lnTo>
                      <a:lnTo>
                        <a:pt x="1457" y="78"/>
                      </a:lnTo>
                      <a:lnTo>
                        <a:pt x="1403" y="94"/>
                      </a:lnTo>
                      <a:lnTo>
                        <a:pt x="1349" y="109"/>
                      </a:lnTo>
                      <a:lnTo>
                        <a:pt x="1294" y="124"/>
                      </a:lnTo>
                      <a:lnTo>
                        <a:pt x="1240" y="139"/>
                      </a:lnTo>
                      <a:lnTo>
                        <a:pt x="1186" y="155"/>
                      </a:lnTo>
                      <a:lnTo>
                        <a:pt x="1133" y="171"/>
                      </a:lnTo>
                      <a:lnTo>
                        <a:pt x="1079" y="186"/>
                      </a:lnTo>
                      <a:lnTo>
                        <a:pt x="1025" y="202"/>
                      </a:lnTo>
                      <a:lnTo>
                        <a:pt x="971" y="218"/>
                      </a:lnTo>
                      <a:lnTo>
                        <a:pt x="917" y="234"/>
                      </a:lnTo>
                      <a:lnTo>
                        <a:pt x="863" y="249"/>
                      </a:lnTo>
                      <a:lnTo>
                        <a:pt x="809" y="265"/>
                      </a:lnTo>
                      <a:lnTo>
                        <a:pt x="755" y="281"/>
                      </a:lnTo>
                      <a:lnTo>
                        <a:pt x="701" y="296"/>
                      </a:lnTo>
                      <a:lnTo>
                        <a:pt x="647" y="312"/>
                      </a:lnTo>
                      <a:lnTo>
                        <a:pt x="593" y="327"/>
                      </a:lnTo>
                      <a:lnTo>
                        <a:pt x="540" y="343"/>
                      </a:lnTo>
                      <a:lnTo>
                        <a:pt x="486" y="359"/>
                      </a:lnTo>
                      <a:lnTo>
                        <a:pt x="432" y="375"/>
                      </a:lnTo>
                      <a:lnTo>
                        <a:pt x="377" y="391"/>
                      </a:lnTo>
                      <a:lnTo>
                        <a:pt x="323" y="406"/>
                      </a:lnTo>
                      <a:lnTo>
                        <a:pt x="269" y="422"/>
                      </a:lnTo>
                      <a:lnTo>
                        <a:pt x="216" y="438"/>
                      </a:lnTo>
                      <a:lnTo>
                        <a:pt x="162" y="454"/>
                      </a:lnTo>
                      <a:lnTo>
                        <a:pt x="108" y="469"/>
                      </a:lnTo>
                      <a:lnTo>
                        <a:pt x="54" y="486"/>
                      </a:lnTo>
                      <a:lnTo>
                        <a:pt x="0" y="502"/>
                      </a:lnTo>
                      <a:lnTo>
                        <a:pt x="4" y="514"/>
                      </a:lnTo>
                      <a:lnTo>
                        <a:pt x="58" y="498"/>
                      </a:lnTo>
                      <a:lnTo>
                        <a:pt x="112" y="482"/>
                      </a:lnTo>
                      <a:lnTo>
                        <a:pt x="166" y="466"/>
                      </a:lnTo>
                      <a:lnTo>
                        <a:pt x="220" y="451"/>
                      </a:lnTo>
                      <a:lnTo>
                        <a:pt x="274" y="434"/>
                      </a:lnTo>
                      <a:lnTo>
                        <a:pt x="327" y="419"/>
                      </a:lnTo>
                      <a:lnTo>
                        <a:pt x="381" y="403"/>
                      </a:lnTo>
                      <a:lnTo>
                        <a:pt x="436" y="387"/>
                      </a:lnTo>
                      <a:lnTo>
                        <a:pt x="490" y="372"/>
                      </a:lnTo>
                      <a:lnTo>
                        <a:pt x="544" y="355"/>
                      </a:lnTo>
                      <a:lnTo>
                        <a:pt x="598" y="340"/>
                      </a:lnTo>
                      <a:lnTo>
                        <a:pt x="651" y="324"/>
                      </a:lnTo>
                      <a:lnTo>
                        <a:pt x="705" y="309"/>
                      </a:lnTo>
                      <a:lnTo>
                        <a:pt x="759" y="293"/>
                      </a:lnTo>
                      <a:lnTo>
                        <a:pt x="813" y="277"/>
                      </a:lnTo>
                      <a:lnTo>
                        <a:pt x="868" y="262"/>
                      </a:lnTo>
                      <a:lnTo>
                        <a:pt x="921" y="246"/>
                      </a:lnTo>
                      <a:lnTo>
                        <a:pt x="975" y="231"/>
                      </a:lnTo>
                      <a:lnTo>
                        <a:pt x="1029" y="214"/>
                      </a:lnTo>
                      <a:lnTo>
                        <a:pt x="1083" y="199"/>
                      </a:lnTo>
                      <a:lnTo>
                        <a:pt x="1137" y="183"/>
                      </a:lnTo>
                      <a:lnTo>
                        <a:pt x="1191" y="167"/>
                      </a:lnTo>
                      <a:lnTo>
                        <a:pt x="1244" y="152"/>
                      </a:lnTo>
                      <a:lnTo>
                        <a:pt x="1298" y="136"/>
                      </a:lnTo>
                      <a:lnTo>
                        <a:pt x="1353" y="122"/>
                      </a:lnTo>
                      <a:lnTo>
                        <a:pt x="1407" y="106"/>
                      </a:lnTo>
                      <a:lnTo>
                        <a:pt x="1461" y="91"/>
                      </a:lnTo>
                      <a:lnTo>
                        <a:pt x="1514" y="75"/>
                      </a:lnTo>
                      <a:lnTo>
                        <a:pt x="1568" y="60"/>
                      </a:lnTo>
                      <a:lnTo>
                        <a:pt x="1622" y="44"/>
                      </a:lnTo>
                      <a:lnTo>
                        <a:pt x="1676" y="28"/>
                      </a:lnTo>
                      <a:lnTo>
                        <a:pt x="1730" y="13"/>
                      </a:lnTo>
                      <a:lnTo>
                        <a:pt x="172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80" name="Freeform 1696"/>
                <p:cNvSpPr>
                  <a:spLocks/>
                </p:cNvSpPr>
                <p:nvPr/>
              </p:nvSpPr>
              <p:spPr bwMode="auto">
                <a:xfrm>
                  <a:off x="1174" y="1985"/>
                  <a:ext cx="154" cy="46"/>
                </a:xfrm>
                <a:custGeom>
                  <a:avLst/>
                  <a:gdLst>
                    <a:gd name="T0" fmla="*/ 1071 w 1079"/>
                    <a:gd name="T1" fmla="*/ 0 h 325"/>
                    <a:gd name="T2" fmla="*/ 1000 w 1079"/>
                    <a:gd name="T3" fmla="*/ 20 h 325"/>
                    <a:gd name="T4" fmla="*/ 932 w 1079"/>
                    <a:gd name="T5" fmla="*/ 39 h 325"/>
                    <a:gd name="T6" fmla="*/ 864 w 1079"/>
                    <a:gd name="T7" fmla="*/ 59 h 325"/>
                    <a:gd name="T8" fmla="*/ 798 w 1079"/>
                    <a:gd name="T9" fmla="*/ 79 h 325"/>
                    <a:gd name="T10" fmla="*/ 731 w 1079"/>
                    <a:gd name="T11" fmla="*/ 98 h 325"/>
                    <a:gd name="T12" fmla="*/ 665 w 1079"/>
                    <a:gd name="T13" fmla="*/ 117 h 325"/>
                    <a:gd name="T14" fmla="*/ 600 w 1079"/>
                    <a:gd name="T15" fmla="*/ 137 h 325"/>
                    <a:gd name="T16" fmla="*/ 535 w 1079"/>
                    <a:gd name="T17" fmla="*/ 156 h 325"/>
                    <a:gd name="T18" fmla="*/ 469 w 1079"/>
                    <a:gd name="T19" fmla="*/ 175 h 325"/>
                    <a:gd name="T20" fmla="*/ 404 w 1079"/>
                    <a:gd name="T21" fmla="*/ 194 h 325"/>
                    <a:gd name="T22" fmla="*/ 339 w 1079"/>
                    <a:gd name="T23" fmla="*/ 214 h 325"/>
                    <a:gd name="T24" fmla="*/ 273 w 1079"/>
                    <a:gd name="T25" fmla="*/ 234 h 325"/>
                    <a:gd name="T26" fmla="*/ 206 w 1079"/>
                    <a:gd name="T27" fmla="*/ 253 h 325"/>
                    <a:gd name="T28" fmla="*/ 138 w 1079"/>
                    <a:gd name="T29" fmla="*/ 273 h 325"/>
                    <a:gd name="T30" fmla="*/ 69 w 1079"/>
                    <a:gd name="T31" fmla="*/ 293 h 325"/>
                    <a:gd name="T32" fmla="*/ 0 w 1079"/>
                    <a:gd name="T33" fmla="*/ 312 h 325"/>
                    <a:gd name="T34" fmla="*/ 39 w 1079"/>
                    <a:gd name="T35" fmla="*/ 314 h 325"/>
                    <a:gd name="T36" fmla="*/ 108 w 1079"/>
                    <a:gd name="T37" fmla="*/ 295 h 325"/>
                    <a:gd name="T38" fmla="*/ 177 w 1079"/>
                    <a:gd name="T39" fmla="*/ 275 h 325"/>
                    <a:gd name="T40" fmla="*/ 243 w 1079"/>
                    <a:gd name="T41" fmla="*/ 255 h 325"/>
                    <a:gd name="T42" fmla="*/ 310 w 1079"/>
                    <a:gd name="T43" fmla="*/ 236 h 325"/>
                    <a:gd name="T44" fmla="*/ 375 w 1079"/>
                    <a:gd name="T45" fmla="*/ 217 h 325"/>
                    <a:gd name="T46" fmla="*/ 442 w 1079"/>
                    <a:gd name="T47" fmla="*/ 197 h 325"/>
                    <a:gd name="T48" fmla="*/ 507 w 1079"/>
                    <a:gd name="T49" fmla="*/ 177 h 325"/>
                    <a:gd name="T50" fmla="*/ 572 w 1079"/>
                    <a:gd name="T51" fmla="*/ 159 h 325"/>
                    <a:gd name="T52" fmla="*/ 637 w 1079"/>
                    <a:gd name="T53" fmla="*/ 139 h 325"/>
                    <a:gd name="T54" fmla="*/ 702 w 1079"/>
                    <a:gd name="T55" fmla="*/ 120 h 325"/>
                    <a:gd name="T56" fmla="*/ 769 w 1079"/>
                    <a:gd name="T57" fmla="*/ 101 h 325"/>
                    <a:gd name="T58" fmla="*/ 835 w 1079"/>
                    <a:gd name="T59" fmla="*/ 81 h 325"/>
                    <a:gd name="T60" fmla="*/ 902 w 1079"/>
                    <a:gd name="T61" fmla="*/ 61 h 325"/>
                    <a:gd name="T62" fmla="*/ 970 w 1079"/>
                    <a:gd name="T63" fmla="*/ 43 h 325"/>
                    <a:gd name="T64" fmla="*/ 1040 w 1079"/>
                    <a:gd name="T65" fmla="*/ 23 h 325"/>
                    <a:gd name="T66" fmla="*/ 1079 w 1079"/>
                    <a:gd name="T67" fmla="*/ 6 h 325"/>
                    <a:gd name="T68" fmla="*/ 1079 w 1079"/>
                    <a:gd name="T69" fmla="*/ 9 h 325"/>
                    <a:gd name="T70" fmla="*/ 1076 w 1079"/>
                    <a:gd name="T71" fmla="*/ 1 h 325"/>
                    <a:gd name="T72" fmla="*/ 1067 w 1079"/>
                    <a:gd name="T73" fmla="*/ 6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79" h="325">
                      <a:moveTo>
                        <a:pt x="1067" y="6"/>
                      </a:moveTo>
                      <a:lnTo>
                        <a:pt x="1071" y="0"/>
                      </a:lnTo>
                      <a:lnTo>
                        <a:pt x="1036" y="10"/>
                      </a:lnTo>
                      <a:lnTo>
                        <a:pt x="1000" y="20"/>
                      </a:lnTo>
                      <a:lnTo>
                        <a:pt x="966" y="30"/>
                      </a:lnTo>
                      <a:lnTo>
                        <a:pt x="932" y="39"/>
                      </a:lnTo>
                      <a:lnTo>
                        <a:pt x="898" y="49"/>
                      </a:lnTo>
                      <a:lnTo>
                        <a:pt x="864" y="59"/>
                      </a:lnTo>
                      <a:lnTo>
                        <a:pt x="831" y="69"/>
                      </a:lnTo>
                      <a:lnTo>
                        <a:pt x="798" y="79"/>
                      </a:lnTo>
                      <a:lnTo>
                        <a:pt x="764" y="88"/>
                      </a:lnTo>
                      <a:lnTo>
                        <a:pt x="731" y="98"/>
                      </a:lnTo>
                      <a:lnTo>
                        <a:pt x="698" y="108"/>
                      </a:lnTo>
                      <a:lnTo>
                        <a:pt x="665" y="117"/>
                      </a:lnTo>
                      <a:lnTo>
                        <a:pt x="633" y="127"/>
                      </a:lnTo>
                      <a:lnTo>
                        <a:pt x="600" y="137"/>
                      </a:lnTo>
                      <a:lnTo>
                        <a:pt x="568" y="146"/>
                      </a:lnTo>
                      <a:lnTo>
                        <a:pt x="535" y="156"/>
                      </a:lnTo>
                      <a:lnTo>
                        <a:pt x="503" y="165"/>
                      </a:lnTo>
                      <a:lnTo>
                        <a:pt x="469" y="175"/>
                      </a:lnTo>
                      <a:lnTo>
                        <a:pt x="437" y="185"/>
                      </a:lnTo>
                      <a:lnTo>
                        <a:pt x="404" y="194"/>
                      </a:lnTo>
                      <a:lnTo>
                        <a:pt x="371" y="204"/>
                      </a:lnTo>
                      <a:lnTo>
                        <a:pt x="339" y="214"/>
                      </a:lnTo>
                      <a:lnTo>
                        <a:pt x="306" y="223"/>
                      </a:lnTo>
                      <a:lnTo>
                        <a:pt x="273" y="234"/>
                      </a:lnTo>
                      <a:lnTo>
                        <a:pt x="239" y="243"/>
                      </a:lnTo>
                      <a:lnTo>
                        <a:pt x="206" y="253"/>
                      </a:lnTo>
                      <a:lnTo>
                        <a:pt x="172" y="263"/>
                      </a:lnTo>
                      <a:lnTo>
                        <a:pt x="138" y="273"/>
                      </a:lnTo>
                      <a:lnTo>
                        <a:pt x="104" y="282"/>
                      </a:lnTo>
                      <a:lnTo>
                        <a:pt x="69" y="293"/>
                      </a:lnTo>
                      <a:lnTo>
                        <a:pt x="35" y="302"/>
                      </a:lnTo>
                      <a:lnTo>
                        <a:pt x="0" y="312"/>
                      </a:lnTo>
                      <a:lnTo>
                        <a:pt x="4" y="325"/>
                      </a:lnTo>
                      <a:lnTo>
                        <a:pt x="39" y="314"/>
                      </a:lnTo>
                      <a:lnTo>
                        <a:pt x="73" y="305"/>
                      </a:lnTo>
                      <a:lnTo>
                        <a:pt x="108" y="295"/>
                      </a:lnTo>
                      <a:lnTo>
                        <a:pt x="142" y="285"/>
                      </a:lnTo>
                      <a:lnTo>
                        <a:pt x="177" y="275"/>
                      </a:lnTo>
                      <a:lnTo>
                        <a:pt x="210" y="266"/>
                      </a:lnTo>
                      <a:lnTo>
                        <a:pt x="243" y="255"/>
                      </a:lnTo>
                      <a:lnTo>
                        <a:pt x="277" y="246"/>
                      </a:lnTo>
                      <a:lnTo>
                        <a:pt x="310" y="236"/>
                      </a:lnTo>
                      <a:lnTo>
                        <a:pt x="343" y="226"/>
                      </a:lnTo>
                      <a:lnTo>
                        <a:pt x="375" y="217"/>
                      </a:lnTo>
                      <a:lnTo>
                        <a:pt x="408" y="207"/>
                      </a:lnTo>
                      <a:lnTo>
                        <a:pt x="442" y="197"/>
                      </a:lnTo>
                      <a:lnTo>
                        <a:pt x="474" y="188"/>
                      </a:lnTo>
                      <a:lnTo>
                        <a:pt x="507" y="177"/>
                      </a:lnTo>
                      <a:lnTo>
                        <a:pt x="539" y="168"/>
                      </a:lnTo>
                      <a:lnTo>
                        <a:pt x="572" y="159"/>
                      </a:lnTo>
                      <a:lnTo>
                        <a:pt x="604" y="149"/>
                      </a:lnTo>
                      <a:lnTo>
                        <a:pt x="637" y="139"/>
                      </a:lnTo>
                      <a:lnTo>
                        <a:pt x="669" y="130"/>
                      </a:lnTo>
                      <a:lnTo>
                        <a:pt x="702" y="120"/>
                      </a:lnTo>
                      <a:lnTo>
                        <a:pt x="735" y="110"/>
                      </a:lnTo>
                      <a:lnTo>
                        <a:pt x="769" y="101"/>
                      </a:lnTo>
                      <a:lnTo>
                        <a:pt x="802" y="91"/>
                      </a:lnTo>
                      <a:lnTo>
                        <a:pt x="835" y="81"/>
                      </a:lnTo>
                      <a:lnTo>
                        <a:pt x="868" y="72"/>
                      </a:lnTo>
                      <a:lnTo>
                        <a:pt x="902" y="61"/>
                      </a:lnTo>
                      <a:lnTo>
                        <a:pt x="936" y="52"/>
                      </a:lnTo>
                      <a:lnTo>
                        <a:pt x="970" y="43"/>
                      </a:lnTo>
                      <a:lnTo>
                        <a:pt x="1005" y="32"/>
                      </a:lnTo>
                      <a:lnTo>
                        <a:pt x="1040" y="23"/>
                      </a:lnTo>
                      <a:lnTo>
                        <a:pt x="1075" y="12"/>
                      </a:lnTo>
                      <a:lnTo>
                        <a:pt x="1079" y="6"/>
                      </a:lnTo>
                      <a:lnTo>
                        <a:pt x="1075" y="12"/>
                      </a:lnTo>
                      <a:lnTo>
                        <a:pt x="1079" y="9"/>
                      </a:lnTo>
                      <a:lnTo>
                        <a:pt x="1079" y="4"/>
                      </a:lnTo>
                      <a:lnTo>
                        <a:pt x="1076" y="1"/>
                      </a:lnTo>
                      <a:lnTo>
                        <a:pt x="1071" y="0"/>
                      </a:lnTo>
                      <a:lnTo>
                        <a:pt x="1067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81" name="Freeform 1697"/>
                <p:cNvSpPr>
                  <a:spLocks/>
                </p:cNvSpPr>
                <p:nvPr/>
              </p:nvSpPr>
              <p:spPr bwMode="auto">
                <a:xfrm>
                  <a:off x="1326" y="1967"/>
                  <a:ext cx="2" cy="18"/>
                </a:xfrm>
                <a:custGeom>
                  <a:avLst/>
                  <a:gdLst>
                    <a:gd name="T0" fmla="*/ 10 w 14"/>
                    <a:gd name="T1" fmla="*/ 12 h 127"/>
                    <a:gd name="T2" fmla="*/ 2 w 14"/>
                    <a:gd name="T3" fmla="*/ 6 h 127"/>
                    <a:gd name="T4" fmla="*/ 2 w 14"/>
                    <a:gd name="T5" fmla="*/ 21 h 127"/>
                    <a:gd name="T6" fmla="*/ 2 w 14"/>
                    <a:gd name="T7" fmla="*/ 37 h 127"/>
                    <a:gd name="T8" fmla="*/ 1 w 14"/>
                    <a:gd name="T9" fmla="*/ 52 h 127"/>
                    <a:gd name="T10" fmla="*/ 1 w 14"/>
                    <a:gd name="T11" fmla="*/ 66 h 127"/>
                    <a:gd name="T12" fmla="*/ 1 w 14"/>
                    <a:gd name="T13" fmla="*/ 81 h 127"/>
                    <a:gd name="T14" fmla="*/ 0 w 14"/>
                    <a:gd name="T15" fmla="*/ 95 h 127"/>
                    <a:gd name="T16" fmla="*/ 0 w 14"/>
                    <a:gd name="T17" fmla="*/ 111 h 127"/>
                    <a:gd name="T18" fmla="*/ 0 w 14"/>
                    <a:gd name="T19" fmla="*/ 127 h 127"/>
                    <a:gd name="T20" fmla="*/ 12 w 14"/>
                    <a:gd name="T21" fmla="*/ 127 h 127"/>
                    <a:gd name="T22" fmla="*/ 12 w 14"/>
                    <a:gd name="T23" fmla="*/ 111 h 127"/>
                    <a:gd name="T24" fmla="*/ 12 w 14"/>
                    <a:gd name="T25" fmla="*/ 95 h 127"/>
                    <a:gd name="T26" fmla="*/ 13 w 14"/>
                    <a:gd name="T27" fmla="*/ 81 h 127"/>
                    <a:gd name="T28" fmla="*/ 13 w 14"/>
                    <a:gd name="T29" fmla="*/ 66 h 127"/>
                    <a:gd name="T30" fmla="*/ 13 w 14"/>
                    <a:gd name="T31" fmla="*/ 52 h 127"/>
                    <a:gd name="T32" fmla="*/ 14 w 14"/>
                    <a:gd name="T33" fmla="*/ 37 h 127"/>
                    <a:gd name="T34" fmla="*/ 14 w 14"/>
                    <a:gd name="T35" fmla="*/ 21 h 127"/>
                    <a:gd name="T36" fmla="*/ 14 w 14"/>
                    <a:gd name="T37" fmla="*/ 6 h 127"/>
                    <a:gd name="T38" fmla="*/ 6 w 14"/>
                    <a:gd name="T39" fmla="*/ 0 h 127"/>
                    <a:gd name="T40" fmla="*/ 14 w 14"/>
                    <a:gd name="T41" fmla="*/ 6 h 127"/>
                    <a:gd name="T42" fmla="*/ 12 w 14"/>
                    <a:gd name="T43" fmla="*/ 1 h 127"/>
                    <a:gd name="T44" fmla="*/ 8 w 14"/>
                    <a:gd name="T45" fmla="*/ 0 h 127"/>
                    <a:gd name="T46" fmla="*/ 4 w 14"/>
                    <a:gd name="T47" fmla="*/ 1 h 127"/>
                    <a:gd name="T48" fmla="*/ 2 w 14"/>
                    <a:gd name="T49" fmla="*/ 6 h 127"/>
                    <a:gd name="T50" fmla="*/ 10 w 14"/>
                    <a:gd name="T51" fmla="*/ 12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4" h="127">
                      <a:moveTo>
                        <a:pt x="10" y="12"/>
                      </a:moveTo>
                      <a:lnTo>
                        <a:pt x="2" y="6"/>
                      </a:lnTo>
                      <a:lnTo>
                        <a:pt x="2" y="21"/>
                      </a:lnTo>
                      <a:lnTo>
                        <a:pt x="2" y="37"/>
                      </a:lnTo>
                      <a:lnTo>
                        <a:pt x="1" y="52"/>
                      </a:lnTo>
                      <a:lnTo>
                        <a:pt x="1" y="66"/>
                      </a:lnTo>
                      <a:lnTo>
                        <a:pt x="1" y="81"/>
                      </a:lnTo>
                      <a:lnTo>
                        <a:pt x="0" y="95"/>
                      </a:lnTo>
                      <a:lnTo>
                        <a:pt x="0" y="111"/>
                      </a:lnTo>
                      <a:lnTo>
                        <a:pt x="0" y="127"/>
                      </a:lnTo>
                      <a:lnTo>
                        <a:pt x="12" y="127"/>
                      </a:lnTo>
                      <a:lnTo>
                        <a:pt x="12" y="111"/>
                      </a:lnTo>
                      <a:lnTo>
                        <a:pt x="12" y="95"/>
                      </a:lnTo>
                      <a:lnTo>
                        <a:pt x="13" y="81"/>
                      </a:lnTo>
                      <a:lnTo>
                        <a:pt x="13" y="66"/>
                      </a:lnTo>
                      <a:lnTo>
                        <a:pt x="13" y="52"/>
                      </a:lnTo>
                      <a:lnTo>
                        <a:pt x="14" y="37"/>
                      </a:lnTo>
                      <a:lnTo>
                        <a:pt x="14" y="21"/>
                      </a:lnTo>
                      <a:lnTo>
                        <a:pt x="14" y="6"/>
                      </a:lnTo>
                      <a:lnTo>
                        <a:pt x="6" y="0"/>
                      </a:lnTo>
                      <a:lnTo>
                        <a:pt x="14" y="6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2" y="6"/>
                      </a:lnTo>
                      <a:lnTo>
                        <a:pt x="1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82" name="Freeform 1698"/>
                <p:cNvSpPr>
                  <a:spLocks/>
                </p:cNvSpPr>
                <p:nvPr/>
              </p:nvSpPr>
              <p:spPr bwMode="auto">
                <a:xfrm>
                  <a:off x="319" y="1969"/>
                  <a:ext cx="1008" cy="254"/>
                </a:xfrm>
                <a:custGeom>
                  <a:avLst/>
                  <a:gdLst>
                    <a:gd name="T0" fmla="*/ 6878 w 7058"/>
                    <a:gd name="T1" fmla="*/ 52 h 1776"/>
                    <a:gd name="T2" fmla="*/ 6670 w 7058"/>
                    <a:gd name="T3" fmla="*/ 113 h 1776"/>
                    <a:gd name="T4" fmla="*/ 6467 w 7058"/>
                    <a:gd name="T5" fmla="*/ 173 h 1776"/>
                    <a:gd name="T6" fmla="*/ 6262 w 7058"/>
                    <a:gd name="T7" fmla="*/ 233 h 1776"/>
                    <a:gd name="T8" fmla="*/ 6052 w 7058"/>
                    <a:gd name="T9" fmla="*/ 291 h 1776"/>
                    <a:gd name="T10" fmla="*/ 5778 w 7058"/>
                    <a:gd name="T11" fmla="*/ 365 h 1776"/>
                    <a:gd name="T12" fmla="*/ 5448 w 7058"/>
                    <a:gd name="T13" fmla="*/ 453 h 1776"/>
                    <a:gd name="T14" fmla="*/ 5118 w 7058"/>
                    <a:gd name="T15" fmla="*/ 539 h 1776"/>
                    <a:gd name="T16" fmla="*/ 4787 w 7058"/>
                    <a:gd name="T17" fmla="*/ 624 h 1776"/>
                    <a:gd name="T18" fmla="*/ 4458 w 7058"/>
                    <a:gd name="T19" fmla="*/ 709 h 1776"/>
                    <a:gd name="T20" fmla="*/ 4152 w 7058"/>
                    <a:gd name="T21" fmla="*/ 788 h 1776"/>
                    <a:gd name="T22" fmla="*/ 3967 w 7058"/>
                    <a:gd name="T23" fmla="*/ 838 h 1776"/>
                    <a:gd name="T24" fmla="*/ 3782 w 7058"/>
                    <a:gd name="T25" fmla="*/ 891 h 1776"/>
                    <a:gd name="T26" fmla="*/ 3642 w 7058"/>
                    <a:gd name="T27" fmla="*/ 933 h 1776"/>
                    <a:gd name="T28" fmla="*/ 3546 w 7058"/>
                    <a:gd name="T29" fmla="*/ 968 h 1776"/>
                    <a:gd name="T30" fmla="*/ 3449 w 7058"/>
                    <a:gd name="T31" fmla="*/ 997 h 1776"/>
                    <a:gd name="T32" fmla="*/ 3263 w 7058"/>
                    <a:gd name="T33" fmla="*/ 1034 h 1776"/>
                    <a:gd name="T34" fmla="*/ 3057 w 7058"/>
                    <a:gd name="T35" fmla="*/ 1073 h 1776"/>
                    <a:gd name="T36" fmla="*/ 2848 w 7058"/>
                    <a:gd name="T37" fmla="*/ 1112 h 1776"/>
                    <a:gd name="T38" fmla="*/ 2640 w 7058"/>
                    <a:gd name="T39" fmla="*/ 1149 h 1776"/>
                    <a:gd name="T40" fmla="*/ 2433 w 7058"/>
                    <a:gd name="T41" fmla="*/ 1186 h 1776"/>
                    <a:gd name="T42" fmla="*/ 2139 w 7058"/>
                    <a:gd name="T43" fmla="*/ 1241 h 1776"/>
                    <a:gd name="T44" fmla="*/ 1757 w 7058"/>
                    <a:gd name="T45" fmla="*/ 1313 h 1776"/>
                    <a:gd name="T46" fmla="*/ 1377 w 7058"/>
                    <a:gd name="T47" fmla="*/ 1385 h 1776"/>
                    <a:gd name="T48" fmla="*/ 996 w 7058"/>
                    <a:gd name="T49" fmla="*/ 1457 h 1776"/>
                    <a:gd name="T50" fmla="*/ 615 w 7058"/>
                    <a:gd name="T51" fmla="*/ 1529 h 1776"/>
                    <a:gd name="T52" fmla="*/ 279 w 7058"/>
                    <a:gd name="T53" fmla="*/ 1590 h 1776"/>
                    <a:gd name="T54" fmla="*/ 172 w 7058"/>
                    <a:gd name="T55" fmla="*/ 1588 h 1776"/>
                    <a:gd name="T56" fmla="*/ 68 w 7058"/>
                    <a:gd name="T57" fmla="*/ 1592 h 1776"/>
                    <a:gd name="T58" fmla="*/ 5 w 7058"/>
                    <a:gd name="T59" fmla="*/ 1642 h 1776"/>
                    <a:gd name="T60" fmla="*/ 7 w 7058"/>
                    <a:gd name="T61" fmla="*/ 1714 h 1776"/>
                    <a:gd name="T62" fmla="*/ 37 w 7058"/>
                    <a:gd name="T63" fmla="*/ 1754 h 1776"/>
                    <a:gd name="T64" fmla="*/ 138 w 7058"/>
                    <a:gd name="T65" fmla="*/ 1776 h 1776"/>
                    <a:gd name="T66" fmla="*/ 259 w 7058"/>
                    <a:gd name="T67" fmla="*/ 1762 h 1776"/>
                    <a:gd name="T68" fmla="*/ 410 w 7058"/>
                    <a:gd name="T69" fmla="*/ 1738 h 1776"/>
                    <a:gd name="T70" fmla="*/ 719 w 7058"/>
                    <a:gd name="T71" fmla="*/ 1693 h 1776"/>
                    <a:gd name="T72" fmla="*/ 1026 w 7058"/>
                    <a:gd name="T73" fmla="*/ 1645 h 1776"/>
                    <a:gd name="T74" fmla="*/ 1335 w 7058"/>
                    <a:gd name="T75" fmla="*/ 1594 h 1776"/>
                    <a:gd name="T76" fmla="*/ 1641 w 7058"/>
                    <a:gd name="T77" fmla="*/ 1541 h 1776"/>
                    <a:gd name="T78" fmla="*/ 1948 w 7058"/>
                    <a:gd name="T79" fmla="*/ 1485 h 1776"/>
                    <a:gd name="T80" fmla="*/ 2235 w 7058"/>
                    <a:gd name="T81" fmla="*/ 1431 h 1776"/>
                    <a:gd name="T82" fmla="*/ 2519 w 7058"/>
                    <a:gd name="T83" fmla="*/ 1375 h 1776"/>
                    <a:gd name="T84" fmla="*/ 2802 w 7058"/>
                    <a:gd name="T85" fmla="*/ 1317 h 1776"/>
                    <a:gd name="T86" fmla="*/ 3085 w 7058"/>
                    <a:gd name="T87" fmla="*/ 1256 h 1776"/>
                    <a:gd name="T88" fmla="*/ 3366 w 7058"/>
                    <a:gd name="T89" fmla="*/ 1191 h 1776"/>
                    <a:gd name="T90" fmla="*/ 3577 w 7058"/>
                    <a:gd name="T91" fmla="*/ 1140 h 1776"/>
                    <a:gd name="T92" fmla="*/ 3720 w 7058"/>
                    <a:gd name="T93" fmla="*/ 1099 h 1776"/>
                    <a:gd name="T94" fmla="*/ 3861 w 7058"/>
                    <a:gd name="T95" fmla="*/ 1054 h 1776"/>
                    <a:gd name="T96" fmla="*/ 4002 w 7058"/>
                    <a:gd name="T97" fmla="*/ 1008 h 1776"/>
                    <a:gd name="T98" fmla="*/ 4141 w 7058"/>
                    <a:gd name="T99" fmla="*/ 962 h 1776"/>
                    <a:gd name="T100" fmla="*/ 4313 w 7058"/>
                    <a:gd name="T101" fmla="*/ 910 h 1776"/>
                    <a:gd name="T102" fmla="*/ 4636 w 7058"/>
                    <a:gd name="T103" fmla="*/ 815 h 1776"/>
                    <a:gd name="T104" fmla="*/ 4960 w 7058"/>
                    <a:gd name="T105" fmla="*/ 720 h 1776"/>
                    <a:gd name="T106" fmla="*/ 5283 w 7058"/>
                    <a:gd name="T107" fmla="*/ 626 h 1776"/>
                    <a:gd name="T108" fmla="*/ 5607 w 7058"/>
                    <a:gd name="T109" fmla="*/ 534 h 1776"/>
                    <a:gd name="T110" fmla="*/ 5931 w 7058"/>
                    <a:gd name="T111" fmla="*/ 440 h 1776"/>
                    <a:gd name="T112" fmla="*/ 6158 w 7058"/>
                    <a:gd name="T113" fmla="*/ 375 h 1776"/>
                    <a:gd name="T114" fmla="*/ 6357 w 7058"/>
                    <a:gd name="T115" fmla="*/ 317 h 1776"/>
                    <a:gd name="T116" fmla="*/ 6553 w 7058"/>
                    <a:gd name="T117" fmla="*/ 259 h 1776"/>
                    <a:gd name="T118" fmla="*/ 6750 w 7058"/>
                    <a:gd name="T119" fmla="*/ 200 h 1776"/>
                    <a:gd name="T120" fmla="*/ 6951 w 7058"/>
                    <a:gd name="T121" fmla="*/ 142 h 1776"/>
                    <a:gd name="T122" fmla="*/ 7057 w 7058"/>
                    <a:gd name="T123" fmla="*/ 69 h 17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058" h="1776">
                      <a:moveTo>
                        <a:pt x="7058" y="0"/>
                      </a:moveTo>
                      <a:lnTo>
                        <a:pt x="7022" y="11"/>
                      </a:lnTo>
                      <a:lnTo>
                        <a:pt x="6984" y="21"/>
                      </a:lnTo>
                      <a:lnTo>
                        <a:pt x="6949" y="31"/>
                      </a:lnTo>
                      <a:lnTo>
                        <a:pt x="6913" y="42"/>
                      </a:lnTo>
                      <a:lnTo>
                        <a:pt x="6878" y="52"/>
                      </a:lnTo>
                      <a:lnTo>
                        <a:pt x="6843" y="62"/>
                      </a:lnTo>
                      <a:lnTo>
                        <a:pt x="6808" y="73"/>
                      </a:lnTo>
                      <a:lnTo>
                        <a:pt x="6773" y="83"/>
                      </a:lnTo>
                      <a:lnTo>
                        <a:pt x="6738" y="94"/>
                      </a:lnTo>
                      <a:lnTo>
                        <a:pt x="6704" y="103"/>
                      </a:lnTo>
                      <a:lnTo>
                        <a:pt x="6670" y="113"/>
                      </a:lnTo>
                      <a:lnTo>
                        <a:pt x="6636" y="124"/>
                      </a:lnTo>
                      <a:lnTo>
                        <a:pt x="6603" y="133"/>
                      </a:lnTo>
                      <a:lnTo>
                        <a:pt x="6568" y="143"/>
                      </a:lnTo>
                      <a:lnTo>
                        <a:pt x="6534" y="154"/>
                      </a:lnTo>
                      <a:lnTo>
                        <a:pt x="6500" y="163"/>
                      </a:lnTo>
                      <a:lnTo>
                        <a:pt x="6467" y="173"/>
                      </a:lnTo>
                      <a:lnTo>
                        <a:pt x="6433" y="183"/>
                      </a:lnTo>
                      <a:lnTo>
                        <a:pt x="6399" y="193"/>
                      </a:lnTo>
                      <a:lnTo>
                        <a:pt x="6365" y="203"/>
                      </a:lnTo>
                      <a:lnTo>
                        <a:pt x="6330" y="213"/>
                      </a:lnTo>
                      <a:lnTo>
                        <a:pt x="6296" y="222"/>
                      </a:lnTo>
                      <a:lnTo>
                        <a:pt x="6262" y="233"/>
                      </a:lnTo>
                      <a:lnTo>
                        <a:pt x="6228" y="242"/>
                      </a:lnTo>
                      <a:lnTo>
                        <a:pt x="6193" y="251"/>
                      </a:lnTo>
                      <a:lnTo>
                        <a:pt x="6158" y="262"/>
                      </a:lnTo>
                      <a:lnTo>
                        <a:pt x="6122" y="271"/>
                      </a:lnTo>
                      <a:lnTo>
                        <a:pt x="6087" y="281"/>
                      </a:lnTo>
                      <a:lnTo>
                        <a:pt x="6052" y="291"/>
                      </a:lnTo>
                      <a:lnTo>
                        <a:pt x="6016" y="301"/>
                      </a:lnTo>
                      <a:lnTo>
                        <a:pt x="5980" y="310"/>
                      </a:lnTo>
                      <a:lnTo>
                        <a:pt x="5942" y="321"/>
                      </a:lnTo>
                      <a:lnTo>
                        <a:pt x="5887" y="335"/>
                      </a:lnTo>
                      <a:lnTo>
                        <a:pt x="5833" y="350"/>
                      </a:lnTo>
                      <a:lnTo>
                        <a:pt x="5778" y="365"/>
                      </a:lnTo>
                      <a:lnTo>
                        <a:pt x="5723" y="380"/>
                      </a:lnTo>
                      <a:lnTo>
                        <a:pt x="5668" y="394"/>
                      </a:lnTo>
                      <a:lnTo>
                        <a:pt x="5613" y="409"/>
                      </a:lnTo>
                      <a:lnTo>
                        <a:pt x="5558" y="424"/>
                      </a:lnTo>
                      <a:lnTo>
                        <a:pt x="5503" y="438"/>
                      </a:lnTo>
                      <a:lnTo>
                        <a:pt x="5448" y="453"/>
                      </a:lnTo>
                      <a:lnTo>
                        <a:pt x="5393" y="466"/>
                      </a:lnTo>
                      <a:lnTo>
                        <a:pt x="5338" y="481"/>
                      </a:lnTo>
                      <a:lnTo>
                        <a:pt x="5283" y="495"/>
                      </a:lnTo>
                      <a:lnTo>
                        <a:pt x="5228" y="510"/>
                      </a:lnTo>
                      <a:lnTo>
                        <a:pt x="5173" y="524"/>
                      </a:lnTo>
                      <a:lnTo>
                        <a:pt x="5118" y="539"/>
                      </a:lnTo>
                      <a:lnTo>
                        <a:pt x="5063" y="552"/>
                      </a:lnTo>
                      <a:lnTo>
                        <a:pt x="5008" y="567"/>
                      </a:lnTo>
                      <a:lnTo>
                        <a:pt x="4953" y="581"/>
                      </a:lnTo>
                      <a:lnTo>
                        <a:pt x="4898" y="595"/>
                      </a:lnTo>
                      <a:lnTo>
                        <a:pt x="4843" y="609"/>
                      </a:lnTo>
                      <a:lnTo>
                        <a:pt x="4787" y="624"/>
                      </a:lnTo>
                      <a:lnTo>
                        <a:pt x="4732" y="637"/>
                      </a:lnTo>
                      <a:lnTo>
                        <a:pt x="4678" y="652"/>
                      </a:lnTo>
                      <a:lnTo>
                        <a:pt x="4623" y="666"/>
                      </a:lnTo>
                      <a:lnTo>
                        <a:pt x="4568" y="680"/>
                      </a:lnTo>
                      <a:lnTo>
                        <a:pt x="4513" y="694"/>
                      </a:lnTo>
                      <a:lnTo>
                        <a:pt x="4458" y="709"/>
                      </a:lnTo>
                      <a:lnTo>
                        <a:pt x="4402" y="722"/>
                      </a:lnTo>
                      <a:lnTo>
                        <a:pt x="4347" y="737"/>
                      </a:lnTo>
                      <a:lnTo>
                        <a:pt x="4293" y="751"/>
                      </a:lnTo>
                      <a:lnTo>
                        <a:pt x="4238" y="765"/>
                      </a:lnTo>
                      <a:lnTo>
                        <a:pt x="4183" y="779"/>
                      </a:lnTo>
                      <a:lnTo>
                        <a:pt x="4152" y="788"/>
                      </a:lnTo>
                      <a:lnTo>
                        <a:pt x="4121" y="796"/>
                      </a:lnTo>
                      <a:lnTo>
                        <a:pt x="4090" y="804"/>
                      </a:lnTo>
                      <a:lnTo>
                        <a:pt x="4059" y="813"/>
                      </a:lnTo>
                      <a:lnTo>
                        <a:pt x="4028" y="821"/>
                      </a:lnTo>
                      <a:lnTo>
                        <a:pt x="3998" y="829"/>
                      </a:lnTo>
                      <a:lnTo>
                        <a:pt x="3967" y="838"/>
                      </a:lnTo>
                      <a:lnTo>
                        <a:pt x="3936" y="847"/>
                      </a:lnTo>
                      <a:lnTo>
                        <a:pt x="3905" y="855"/>
                      </a:lnTo>
                      <a:lnTo>
                        <a:pt x="3874" y="865"/>
                      </a:lnTo>
                      <a:lnTo>
                        <a:pt x="3843" y="873"/>
                      </a:lnTo>
                      <a:lnTo>
                        <a:pt x="3813" y="882"/>
                      </a:lnTo>
                      <a:lnTo>
                        <a:pt x="3782" y="891"/>
                      </a:lnTo>
                      <a:lnTo>
                        <a:pt x="3752" y="900"/>
                      </a:lnTo>
                      <a:lnTo>
                        <a:pt x="3721" y="908"/>
                      </a:lnTo>
                      <a:lnTo>
                        <a:pt x="3690" y="917"/>
                      </a:lnTo>
                      <a:lnTo>
                        <a:pt x="3674" y="923"/>
                      </a:lnTo>
                      <a:lnTo>
                        <a:pt x="3658" y="928"/>
                      </a:lnTo>
                      <a:lnTo>
                        <a:pt x="3642" y="933"/>
                      </a:lnTo>
                      <a:lnTo>
                        <a:pt x="3626" y="938"/>
                      </a:lnTo>
                      <a:lnTo>
                        <a:pt x="3611" y="944"/>
                      </a:lnTo>
                      <a:lnTo>
                        <a:pt x="3594" y="951"/>
                      </a:lnTo>
                      <a:lnTo>
                        <a:pt x="3578" y="956"/>
                      </a:lnTo>
                      <a:lnTo>
                        <a:pt x="3562" y="962"/>
                      </a:lnTo>
                      <a:lnTo>
                        <a:pt x="3546" y="968"/>
                      </a:lnTo>
                      <a:lnTo>
                        <a:pt x="3530" y="974"/>
                      </a:lnTo>
                      <a:lnTo>
                        <a:pt x="3514" y="979"/>
                      </a:lnTo>
                      <a:lnTo>
                        <a:pt x="3498" y="984"/>
                      </a:lnTo>
                      <a:lnTo>
                        <a:pt x="3481" y="989"/>
                      </a:lnTo>
                      <a:lnTo>
                        <a:pt x="3466" y="993"/>
                      </a:lnTo>
                      <a:lnTo>
                        <a:pt x="3449" y="997"/>
                      </a:lnTo>
                      <a:lnTo>
                        <a:pt x="3433" y="1000"/>
                      </a:lnTo>
                      <a:lnTo>
                        <a:pt x="3398" y="1008"/>
                      </a:lnTo>
                      <a:lnTo>
                        <a:pt x="3365" y="1014"/>
                      </a:lnTo>
                      <a:lnTo>
                        <a:pt x="3331" y="1021"/>
                      </a:lnTo>
                      <a:lnTo>
                        <a:pt x="3297" y="1027"/>
                      </a:lnTo>
                      <a:lnTo>
                        <a:pt x="3263" y="1034"/>
                      </a:lnTo>
                      <a:lnTo>
                        <a:pt x="3229" y="1041"/>
                      </a:lnTo>
                      <a:lnTo>
                        <a:pt x="3194" y="1047"/>
                      </a:lnTo>
                      <a:lnTo>
                        <a:pt x="3160" y="1053"/>
                      </a:lnTo>
                      <a:lnTo>
                        <a:pt x="3125" y="1061"/>
                      </a:lnTo>
                      <a:lnTo>
                        <a:pt x="3091" y="1067"/>
                      </a:lnTo>
                      <a:lnTo>
                        <a:pt x="3057" y="1073"/>
                      </a:lnTo>
                      <a:lnTo>
                        <a:pt x="3022" y="1079"/>
                      </a:lnTo>
                      <a:lnTo>
                        <a:pt x="2987" y="1086"/>
                      </a:lnTo>
                      <a:lnTo>
                        <a:pt x="2952" y="1093"/>
                      </a:lnTo>
                      <a:lnTo>
                        <a:pt x="2917" y="1099"/>
                      </a:lnTo>
                      <a:lnTo>
                        <a:pt x="2883" y="1105"/>
                      </a:lnTo>
                      <a:lnTo>
                        <a:pt x="2848" y="1112"/>
                      </a:lnTo>
                      <a:lnTo>
                        <a:pt x="2814" y="1118"/>
                      </a:lnTo>
                      <a:lnTo>
                        <a:pt x="2778" y="1124"/>
                      </a:lnTo>
                      <a:lnTo>
                        <a:pt x="2743" y="1130"/>
                      </a:lnTo>
                      <a:lnTo>
                        <a:pt x="2709" y="1136"/>
                      </a:lnTo>
                      <a:lnTo>
                        <a:pt x="2674" y="1143"/>
                      </a:lnTo>
                      <a:lnTo>
                        <a:pt x="2640" y="1149"/>
                      </a:lnTo>
                      <a:lnTo>
                        <a:pt x="2605" y="1155"/>
                      </a:lnTo>
                      <a:lnTo>
                        <a:pt x="2570" y="1161"/>
                      </a:lnTo>
                      <a:lnTo>
                        <a:pt x="2536" y="1168"/>
                      </a:lnTo>
                      <a:lnTo>
                        <a:pt x="2502" y="1174"/>
                      </a:lnTo>
                      <a:lnTo>
                        <a:pt x="2467" y="1180"/>
                      </a:lnTo>
                      <a:lnTo>
                        <a:pt x="2433" y="1186"/>
                      </a:lnTo>
                      <a:lnTo>
                        <a:pt x="2399" y="1192"/>
                      </a:lnTo>
                      <a:lnTo>
                        <a:pt x="2365" y="1199"/>
                      </a:lnTo>
                      <a:lnTo>
                        <a:pt x="2331" y="1205"/>
                      </a:lnTo>
                      <a:lnTo>
                        <a:pt x="2267" y="1217"/>
                      </a:lnTo>
                      <a:lnTo>
                        <a:pt x="2203" y="1229"/>
                      </a:lnTo>
                      <a:lnTo>
                        <a:pt x="2139" y="1241"/>
                      </a:lnTo>
                      <a:lnTo>
                        <a:pt x="2076" y="1253"/>
                      </a:lnTo>
                      <a:lnTo>
                        <a:pt x="2012" y="1265"/>
                      </a:lnTo>
                      <a:lnTo>
                        <a:pt x="1947" y="1277"/>
                      </a:lnTo>
                      <a:lnTo>
                        <a:pt x="1884" y="1289"/>
                      </a:lnTo>
                      <a:lnTo>
                        <a:pt x="1820" y="1301"/>
                      </a:lnTo>
                      <a:lnTo>
                        <a:pt x="1757" y="1313"/>
                      </a:lnTo>
                      <a:lnTo>
                        <a:pt x="1694" y="1325"/>
                      </a:lnTo>
                      <a:lnTo>
                        <a:pt x="1631" y="1337"/>
                      </a:lnTo>
                      <a:lnTo>
                        <a:pt x="1566" y="1349"/>
                      </a:lnTo>
                      <a:lnTo>
                        <a:pt x="1503" y="1361"/>
                      </a:lnTo>
                      <a:lnTo>
                        <a:pt x="1440" y="1373"/>
                      </a:lnTo>
                      <a:lnTo>
                        <a:pt x="1377" y="1385"/>
                      </a:lnTo>
                      <a:lnTo>
                        <a:pt x="1314" y="1397"/>
                      </a:lnTo>
                      <a:lnTo>
                        <a:pt x="1250" y="1409"/>
                      </a:lnTo>
                      <a:lnTo>
                        <a:pt x="1187" y="1421"/>
                      </a:lnTo>
                      <a:lnTo>
                        <a:pt x="1124" y="1433"/>
                      </a:lnTo>
                      <a:lnTo>
                        <a:pt x="1060" y="1446"/>
                      </a:lnTo>
                      <a:lnTo>
                        <a:pt x="996" y="1457"/>
                      </a:lnTo>
                      <a:lnTo>
                        <a:pt x="933" y="1470"/>
                      </a:lnTo>
                      <a:lnTo>
                        <a:pt x="870" y="1481"/>
                      </a:lnTo>
                      <a:lnTo>
                        <a:pt x="807" y="1493"/>
                      </a:lnTo>
                      <a:lnTo>
                        <a:pt x="743" y="1505"/>
                      </a:lnTo>
                      <a:lnTo>
                        <a:pt x="680" y="1517"/>
                      </a:lnTo>
                      <a:lnTo>
                        <a:pt x="615" y="1529"/>
                      </a:lnTo>
                      <a:lnTo>
                        <a:pt x="551" y="1540"/>
                      </a:lnTo>
                      <a:lnTo>
                        <a:pt x="488" y="1553"/>
                      </a:lnTo>
                      <a:lnTo>
                        <a:pt x="424" y="1564"/>
                      </a:lnTo>
                      <a:lnTo>
                        <a:pt x="360" y="1576"/>
                      </a:lnTo>
                      <a:lnTo>
                        <a:pt x="296" y="1588"/>
                      </a:lnTo>
                      <a:lnTo>
                        <a:pt x="279" y="1590"/>
                      </a:lnTo>
                      <a:lnTo>
                        <a:pt x="261" y="1592"/>
                      </a:lnTo>
                      <a:lnTo>
                        <a:pt x="244" y="1592"/>
                      </a:lnTo>
                      <a:lnTo>
                        <a:pt x="226" y="1591"/>
                      </a:lnTo>
                      <a:lnTo>
                        <a:pt x="209" y="1590"/>
                      </a:lnTo>
                      <a:lnTo>
                        <a:pt x="190" y="1589"/>
                      </a:lnTo>
                      <a:lnTo>
                        <a:pt x="172" y="1588"/>
                      </a:lnTo>
                      <a:lnTo>
                        <a:pt x="154" y="1587"/>
                      </a:lnTo>
                      <a:lnTo>
                        <a:pt x="136" y="1586"/>
                      </a:lnTo>
                      <a:lnTo>
                        <a:pt x="119" y="1586"/>
                      </a:lnTo>
                      <a:lnTo>
                        <a:pt x="101" y="1587"/>
                      </a:lnTo>
                      <a:lnTo>
                        <a:pt x="84" y="1589"/>
                      </a:lnTo>
                      <a:lnTo>
                        <a:pt x="68" y="1592"/>
                      </a:lnTo>
                      <a:lnTo>
                        <a:pt x="52" y="1597"/>
                      </a:lnTo>
                      <a:lnTo>
                        <a:pt x="38" y="1604"/>
                      </a:lnTo>
                      <a:lnTo>
                        <a:pt x="24" y="1613"/>
                      </a:lnTo>
                      <a:lnTo>
                        <a:pt x="16" y="1620"/>
                      </a:lnTo>
                      <a:lnTo>
                        <a:pt x="9" y="1630"/>
                      </a:lnTo>
                      <a:lnTo>
                        <a:pt x="5" y="1642"/>
                      </a:lnTo>
                      <a:lnTo>
                        <a:pt x="2" y="1653"/>
                      </a:lnTo>
                      <a:lnTo>
                        <a:pt x="0" y="1667"/>
                      </a:lnTo>
                      <a:lnTo>
                        <a:pt x="0" y="1680"/>
                      </a:lnTo>
                      <a:lnTo>
                        <a:pt x="1" y="1694"/>
                      </a:lnTo>
                      <a:lnTo>
                        <a:pt x="3" y="1706"/>
                      </a:lnTo>
                      <a:lnTo>
                        <a:pt x="7" y="1714"/>
                      </a:lnTo>
                      <a:lnTo>
                        <a:pt x="10" y="1723"/>
                      </a:lnTo>
                      <a:lnTo>
                        <a:pt x="15" y="1730"/>
                      </a:lnTo>
                      <a:lnTo>
                        <a:pt x="19" y="1737"/>
                      </a:lnTo>
                      <a:lnTo>
                        <a:pt x="24" y="1743"/>
                      </a:lnTo>
                      <a:lnTo>
                        <a:pt x="31" y="1749"/>
                      </a:lnTo>
                      <a:lnTo>
                        <a:pt x="37" y="1754"/>
                      </a:lnTo>
                      <a:lnTo>
                        <a:pt x="43" y="1757"/>
                      </a:lnTo>
                      <a:lnTo>
                        <a:pt x="62" y="1764"/>
                      </a:lnTo>
                      <a:lnTo>
                        <a:pt x="80" y="1769"/>
                      </a:lnTo>
                      <a:lnTo>
                        <a:pt x="99" y="1773"/>
                      </a:lnTo>
                      <a:lnTo>
                        <a:pt x="119" y="1775"/>
                      </a:lnTo>
                      <a:lnTo>
                        <a:pt x="138" y="1776"/>
                      </a:lnTo>
                      <a:lnTo>
                        <a:pt x="158" y="1776"/>
                      </a:lnTo>
                      <a:lnTo>
                        <a:pt x="179" y="1774"/>
                      </a:lnTo>
                      <a:lnTo>
                        <a:pt x="198" y="1771"/>
                      </a:lnTo>
                      <a:lnTo>
                        <a:pt x="219" y="1769"/>
                      </a:lnTo>
                      <a:lnTo>
                        <a:pt x="240" y="1766"/>
                      </a:lnTo>
                      <a:lnTo>
                        <a:pt x="259" y="1762"/>
                      </a:lnTo>
                      <a:lnTo>
                        <a:pt x="280" y="1759"/>
                      </a:lnTo>
                      <a:lnTo>
                        <a:pt x="300" y="1755"/>
                      </a:lnTo>
                      <a:lnTo>
                        <a:pt x="319" y="1752"/>
                      </a:lnTo>
                      <a:lnTo>
                        <a:pt x="339" y="1749"/>
                      </a:lnTo>
                      <a:lnTo>
                        <a:pt x="359" y="1746"/>
                      </a:lnTo>
                      <a:lnTo>
                        <a:pt x="410" y="1738"/>
                      </a:lnTo>
                      <a:lnTo>
                        <a:pt x="461" y="1731"/>
                      </a:lnTo>
                      <a:lnTo>
                        <a:pt x="513" y="1724"/>
                      </a:lnTo>
                      <a:lnTo>
                        <a:pt x="565" y="1715"/>
                      </a:lnTo>
                      <a:lnTo>
                        <a:pt x="615" y="1708"/>
                      </a:lnTo>
                      <a:lnTo>
                        <a:pt x="667" y="1701"/>
                      </a:lnTo>
                      <a:lnTo>
                        <a:pt x="719" y="1693"/>
                      </a:lnTo>
                      <a:lnTo>
                        <a:pt x="770" y="1685"/>
                      </a:lnTo>
                      <a:lnTo>
                        <a:pt x="821" y="1677"/>
                      </a:lnTo>
                      <a:lnTo>
                        <a:pt x="873" y="1669"/>
                      </a:lnTo>
                      <a:lnTo>
                        <a:pt x="924" y="1660"/>
                      </a:lnTo>
                      <a:lnTo>
                        <a:pt x="976" y="1653"/>
                      </a:lnTo>
                      <a:lnTo>
                        <a:pt x="1026" y="1645"/>
                      </a:lnTo>
                      <a:lnTo>
                        <a:pt x="1078" y="1637"/>
                      </a:lnTo>
                      <a:lnTo>
                        <a:pt x="1129" y="1628"/>
                      </a:lnTo>
                      <a:lnTo>
                        <a:pt x="1180" y="1620"/>
                      </a:lnTo>
                      <a:lnTo>
                        <a:pt x="1232" y="1611"/>
                      </a:lnTo>
                      <a:lnTo>
                        <a:pt x="1283" y="1602"/>
                      </a:lnTo>
                      <a:lnTo>
                        <a:pt x="1335" y="1594"/>
                      </a:lnTo>
                      <a:lnTo>
                        <a:pt x="1385" y="1586"/>
                      </a:lnTo>
                      <a:lnTo>
                        <a:pt x="1437" y="1576"/>
                      </a:lnTo>
                      <a:lnTo>
                        <a:pt x="1488" y="1568"/>
                      </a:lnTo>
                      <a:lnTo>
                        <a:pt x="1540" y="1559"/>
                      </a:lnTo>
                      <a:lnTo>
                        <a:pt x="1590" y="1549"/>
                      </a:lnTo>
                      <a:lnTo>
                        <a:pt x="1641" y="1541"/>
                      </a:lnTo>
                      <a:lnTo>
                        <a:pt x="1693" y="1532"/>
                      </a:lnTo>
                      <a:lnTo>
                        <a:pt x="1743" y="1522"/>
                      </a:lnTo>
                      <a:lnTo>
                        <a:pt x="1795" y="1513"/>
                      </a:lnTo>
                      <a:lnTo>
                        <a:pt x="1846" y="1504"/>
                      </a:lnTo>
                      <a:lnTo>
                        <a:pt x="1897" y="1494"/>
                      </a:lnTo>
                      <a:lnTo>
                        <a:pt x="1948" y="1485"/>
                      </a:lnTo>
                      <a:lnTo>
                        <a:pt x="1999" y="1476"/>
                      </a:lnTo>
                      <a:lnTo>
                        <a:pt x="2047" y="1467"/>
                      </a:lnTo>
                      <a:lnTo>
                        <a:pt x="2093" y="1458"/>
                      </a:lnTo>
                      <a:lnTo>
                        <a:pt x="2141" y="1449"/>
                      </a:lnTo>
                      <a:lnTo>
                        <a:pt x="2188" y="1440"/>
                      </a:lnTo>
                      <a:lnTo>
                        <a:pt x="2235" y="1431"/>
                      </a:lnTo>
                      <a:lnTo>
                        <a:pt x="2283" y="1422"/>
                      </a:lnTo>
                      <a:lnTo>
                        <a:pt x="2330" y="1412"/>
                      </a:lnTo>
                      <a:lnTo>
                        <a:pt x="2377" y="1404"/>
                      </a:lnTo>
                      <a:lnTo>
                        <a:pt x="2424" y="1395"/>
                      </a:lnTo>
                      <a:lnTo>
                        <a:pt x="2472" y="1385"/>
                      </a:lnTo>
                      <a:lnTo>
                        <a:pt x="2519" y="1375"/>
                      </a:lnTo>
                      <a:lnTo>
                        <a:pt x="2566" y="1366"/>
                      </a:lnTo>
                      <a:lnTo>
                        <a:pt x="2613" y="1356"/>
                      </a:lnTo>
                      <a:lnTo>
                        <a:pt x="2660" y="1347"/>
                      </a:lnTo>
                      <a:lnTo>
                        <a:pt x="2708" y="1337"/>
                      </a:lnTo>
                      <a:lnTo>
                        <a:pt x="2755" y="1327"/>
                      </a:lnTo>
                      <a:lnTo>
                        <a:pt x="2802" y="1317"/>
                      </a:lnTo>
                      <a:lnTo>
                        <a:pt x="2849" y="1308"/>
                      </a:lnTo>
                      <a:lnTo>
                        <a:pt x="2896" y="1297"/>
                      </a:lnTo>
                      <a:lnTo>
                        <a:pt x="2943" y="1287"/>
                      </a:lnTo>
                      <a:lnTo>
                        <a:pt x="2991" y="1277"/>
                      </a:lnTo>
                      <a:lnTo>
                        <a:pt x="3037" y="1266"/>
                      </a:lnTo>
                      <a:lnTo>
                        <a:pt x="3085" y="1256"/>
                      </a:lnTo>
                      <a:lnTo>
                        <a:pt x="3131" y="1245"/>
                      </a:lnTo>
                      <a:lnTo>
                        <a:pt x="3178" y="1235"/>
                      </a:lnTo>
                      <a:lnTo>
                        <a:pt x="3226" y="1225"/>
                      </a:lnTo>
                      <a:lnTo>
                        <a:pt x="3272" y="1213"/>
                      </a:lnTo>
                      <a:lnTo>
                        <a:pt x="3319" y="1203"/>
                      </a:lnTo>
                      <a:lnTo>
                        <a:pt x="3366" y="1191"/>
                      </a:lnTo>
                      <a:lnTo>
                        <a:pt x="3413" y="1181"/>
                      </a:lnTo>
                      <a:lnTo>
                        <a:pt x="3459" y="1170"/>
                      </a:lnTo>
                      <a:lnTo>
                        <a:pt x="3506" y="1158"/>
                      </a:lnTo>
                      <a:lnTo>
                        <a:pt x="3530" y="1152"/>
                      </a:lnTo>
                      <a:lnTo>
                        <a:pt x="3554" y="1146"/>
                      </a:lnTo>
                      <a:lnTo>
                        <a:pt x="3577" y="1140"/>
                      </a:lnTo>
                      <a:lnTo>
                        <a:pt x="3601" y="1133"/>
                      </a:lnTo>
                      <a:lnTo>
                        <a:pt x="3625" y="1127"/>
                      </a:lnTo>
                      <a:lnTo>
                        <a:pt x="3649" y="1120"/>
                      </a:lnTo>
                      <a:lnTo>
                        <a:pt x="3673" y="1113"/>
                      </a:lnTo>
                      <a:lnTo>
                        <a:pt x="3696" y="1106"/>
                      </a:lnTo>
                      <a:lnTo>
                        <a:pt x="3720" y="1099"/>
                      </a:lnTo>
                      <a:lnTo>
                        <a:pt x="3743" y="1092"/>
                      </a:lnTo>
                      <a:lnTo>
                        <a:pt x="3767" y="1085"/>
                      </a:lnTo>
                      <a:lnTo>
                        <a:pt x="3791" y="1076"/>
                      </a:lnTo>
                      <a:lnTo>
                        <a:pt x="3814" y="1069"/>
                      </a:lnTo>
                      <a:lnTo>
                        <a:pt x="3837" y="1062"/>
                      </a:lnTo>
                      <a:lnTo>
                        <a:pt x="3861" y="1054"/>
                      </a:lnTo>
                      <a:lnTo>
                        <a:pt x="3885" y="1046"/>
                      </a:lnTo>
                      <a:lnTo>
                        <a:pt x="3908" y="1039"/>
                      </a:lnTo>
                      <a:lnTo>
                        <a:pt x="3931" y="1031"/>
                      </a:lnTo>
                      <a:lnTo>
                        <a:pt x="3954" y="1023"/>
                      </a:lnTo>
                      <a:lnTo>
                        <a:pt x="3978" y="1015"/>
                      </a:lnTo>
                      <a:lnTo>
                        <a:pt x="4002" y="1008"/>
                      </a:lnTo>
                      <a:lnTo>
                        <a:pt x="4025" y="999"/>
                      </a:lnTo>
                      <a:lnTo>
                        <a:pt x="4048" y="992"/>
                      </a:lnTo>
                      <a:lnTo>
                        <a:pt x="4071" y="985"/>
                      </a:lnTo>
                      <a:lnTo>
                        <a:pt x="4095" y="977"/>
                      </a:lnTo>
                      <a:lnTo>
                        <a:pt x="4119" y="969"/>
                      </a:lnTo>
                      <a:lnTo>
                        <a:pt x="4141" y="962"/>
                      </a:lnTo>
                      <a:lnTo>
                        <a:pt x="4165" y="955"/>
                      </a:lnTo>
                      <a:lnTo>
                        <a:pt x="4189" y="948"/>
                      </a:lnTo>
                      <a:lnTo>
                        <a:pt x="4212" y="940"/>
                      </a:lnTo>
                      <a:lnTo>
                        <a:pt x="4236" y="933"/>
                      </a:lnTo>
                      <a:lnTo>
                        <a:pt x="4259" y="926"/>
                      </a:lnTo>
                      <a:lnTo>
                        <a:pt x="4313" y="910"/>
                      </a:lnTo>
                      <a:lnTo>
                        <a:pt x="4367" y="894"/>
                      </a:lnTo>
                      <a:lnTo>
                        <a:pt x="4421" y="878"/>
                      </a:lnTo>
                      <a:lnTo>
                        <a:pt x="4475" y="862"/>
                      </a:lnTo>
                      <a:lnTo>
                        <a:pt x="4529" y="846"/>
                      </a:lnTo>
                      <a:lnTo>
                        <a:pt x="4582" y="830"/>
                      </a:lnTo>
                      <a:lnTo>
                        <a:pt x="4636" y="815"/>
                      </a:lnTo>
                      <a:lnTo>
                        <a:pt x="4690" y="799"/>
                      </a:lnTo>
                      <a:lnTo>
                        <a:pt x="4744" y="784"/>
                      </a:lnTo>
                      <a:lnTo>
                        <a:pt x="4799" y="767"/>
                      </a:lnTo>
                      <a:lnTo>
                        <a:pt x="4852" y="751"/>
                      </a:lnTo>
                      <a:lnTo>
                        <a:pt x="4906" y="736"/>
                      </a:lnTo>
                      <a:lnTo>
                        <a:pt x="4960" y="720"/>
                      </a:lnTo>
                      <a:lnTo>
                        <a:pt x="5014" y="705"/>
                      </a:lnTo>
                      <a:lnTo>
                        <a:pt x="5068" y="689"/>
                      </a:lnTo>
                      <a:lnTo>
                        <a:pt x="5122" y="674"/>
                      </a:lnTo>
                      <a:lnTo>
                        <a:pt x="5175" y="658"/>
                      </a:lnTo>
                      <a:lnTo>
                        <a:pt x="5229" y="642"/>
                      </a:lnTo>
                      <a:lnTo>
                        <a:pt x="5283" y="626"/>
                      </a:lnTo>
                      <a:lnTo>
                        <a:pt x="5338" y="610"/>
                      </a:lnTo>
                      <a:lnTo>
                        <a:pt x="5392" y="595"/>
                      </a:lnTo>
                      <a:lnTo>
                        <a:pt x="5446" y="579"/>
                      </a:lnTo>
                      <a:lnTo>
                        <a:pt x="5499" y="564"/>
                      </a:lnTo>
                      <a:lnTo>
                        <a:pt x="5553" y="548"/>
                      </a:lnTo>
                      <a:lnTo>
                        <a:pt x="5607" y="534"/>
                      </a:lnTo>
                      <a:lnTo>
                        <a:pt x="5661" y="518"/>
                      </a:lnTo>
                      <a:lnTo>
                        <a:pt x="5715" y="502"/>
                      </a:lnTo>
                      <a:lnTo>
                        <a:pt x="5769" y="487"/>
                      </a:lnTo>
                      <a:lnTo>
                        <a:pt x="5823" y="471"/>
                      </a:lnTo>
                      <a:lnTo>
                        <a:pt x="5877" y="456"/>
                      </a:lnTo>
                      <a:lnTo>
                        <a:pt x="5931" y="440"/>
                      </a:lnTo>
                      <a:lnTo>
                        <a:pt x="5985" y="425"/>
                      </a:lnTo>
                      <a:lnTo>
                        <a:pt x="6020" y="414"/>
                      </a:lnTo>
                      <a:lnTo>
                        <a:pt x="6054" y="405"/>
                      </a:lnTo>
                      <a:lnTo>
                        <a:pt x="6089" y="394"/>
                      </a:lnTo>
                      <a:lnTo>
                        <a:pt x="6123" y="385"/>
                      </a:lnTo>
                      <a:lnTo>
                        <a:pt x="6158" y="375"/>
                      </a:lnTo>
                      <a:lnTo>
                        <a:pt x="6191" y="365"/>
                      </a:lnTo>
                      <a:lnTo>
                        <a:pt x="6225" y="355"/>
                      </a:lnTo>
                      <a:lnTo>
                        <a:pt x="6258" y="346"/>
                      </a:lnTo>
                      <a:lnTo>
                        <a:pt x="6291" y="335"/>
                      </a:lnTo>
                      <a:lnTo>
                        <a:pt x="6324" y="326"/>
                      </a:lnTo>
                      <a:lnTo>
                        <a:pt x="6357" y="317"/>
                      </a:lnTo>
                      <a:lnTo>
                        <a:pt x="6389" y="306"/>
                      </a:lnTo>
                      <a:lnTo>
                        <a:pt x="6422" y="297"/>
                      </a:lnTo>
                      <a:lnTo>
                        <a:pt x="6455" y="288"/>
                      </a:lnTo>
                      <a:lnTo>
                        <a:pt x="6488" y="277"/>
                      </a:lnTo>
                      <a:lnTo>
                        <a:pt x="6521" y="268"/>
                      </a:lnTo>
                      <a:lnTo>
                        <a:pt x="6553" y="259"/>
                      </a:lnTo>
                      <a:lnTo>
                        <a:pt x="6586" y="249"/>
                      </a:lnTo>
                      <a:lnTo>
                        <a:pt x="6618" y="239"/>
                      </a:lnTo>
                      <a:lnTo>
                        <a:pt x="6651" y="229"/>
                      </a:lnTo>
                      <a:lnTo>
                        <a:pt x="6683" y="220"/>
                      </a:lnTo>
                      <a:lnTo>
                        <a:pt x="6716" y="210"/>
                      </a:lnTo>
                      <a:lnTo>
                        <a:pt x="6750" y="200"/>
                      </a:lnTo>
                      <a:lnTo>
                        <a:pt x="6783" y="191"/>
                      </a:lnTo>
                      <a:lnTo>
                        <a:pt x="6816" y="181"/>
                      </a:lnTo>
                      <a:lnTo>
                        <a:pt x="6850" y="171"/>
                      </a:lnTo>
                      <a:lnTo>
                        <a:pt x="6883" y="161"/>
                      </a:lnTo>
                      <a:lnTo>
                        <a:pt x="6917" y="152"/>
                      </a:lnTo>
                      <a:lnTo>
                        <a:pt x="6951" y="142"/>
                      </a:lnTo>
                      <a:lnTo>
                        <a:pt x="6987" y="132"/>
                      </a:lnTo>
                      <a:lnTo>
                        <a:pt x="7021" y="123"/>
                      </a:lnTo>
                      <a:lnTo>
                        <a:pt x="7056" y="112"/>
                      </a:lnTo>
                      <a:lnTo>
                        <a:pt x="7056" y="97"/>
                      </a:lnTo>
                      <a:lnTo>
                        <a:pt x="7056" y="82"/>
                      </a:lnTo>
                      <a:lnTo>
                        <a:pt x="7057" y="69"/>
                      </a:lnTo>
                      <a:lnTo>
                        <a:pt x="7057" y="56"/>
                      </a:lnTo>
                      <a:lnTo>
                        <a:pt x="7057" y="43"/>
                      </a:lnTo>
                      <a:lnTo>
                        <a:pt x="7058" y="30"/>
                      </a:lnTo>
                      <a:lnTo>
                        <a:pt x="7058" y="16"/>
                      </a:lnTo>
                      <a:lnTo>
                        <a:pt x="7058" y="0"/>
                      </a:lnTo>
                      <a:close/>
                    </a:path>
                  </a:pathLst>
                </a:custGeom>
                <a:solidFill>
                  <a:srgbClr val="C78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83" name="Freeform 1699"/>
                <p:cNvSpPr>
                  <a:spLocks/>
                </p:cNvSpPr>
                <p:nvPr/>
              </p:nvSpPr>
              <p:spPr bwMode="auto">
                <a:xfrm>
                  <a:off x="319" y="1971"/>
                  <a:ext cx="1008" cy="252"/>
                </a:xfrm>
                <a:custGeom>
                  <a:avLst/>
                  <a:gdLst>
                    <a:gd name="T0" fmla="*/ 6876 w 7056"/>
                    <a:gd name="T1" fmla="*/ 51 h 1766"/>
                    <a:gd name="T2" fmla="*/ 6670 w 7056"/>
                    <a:gd name="T3" fmla="*/ 113 h 1766"/>
                    <a:gd name="T4" fmla="*/ 6468 w 7056"/>
                    <a:gd name="T5" fmla="*/ 171 h 1766"/>
                    <a:gd name="T6" fmla="*/ 6265 w 7056"/>
                    <a:gd name="T7" fmla="*/ 229 h 1766"/>
                    <a:gd name="T8" fmla="*/ 6055 w 7056"/>
                    <a:gd name="T9" fmla="*/ 287 h 1766"/>
                    <a:gd name="T10" fmla="*/ 5782 w 7056"/>
                    <a:gd name="T11" fmla="*/ 362 h 1766"/>
                    <a:gd name="T12" fmla="*/ 5453 w 7056"/>
                    <a:gd name="T13" fmla="*/ 450 h 1766"/>
                    <a:gd name="T14" fmla="*/ 5123 w 7056"/>
                    <a:gd name="T15" fmla="*/ 537 h 1766"/>
                    <a:gd name="T16" fmla="*/ 4794 w 7056"/>
                    <a:gd name="T17" fmla="*/ 623 h 1766"/>
                    <a:gd name="T18" fmla="*/ 4463 w 7056"/>
                    <a:gd name="T19" fmla="*/ 709 h 1766"/>
                    <a:gd name="T20" fmla="*/ 4157 w 7056"/>
                    <a:gd name="T21" fmla="*/ 789 h 1766"/>
                    <a:gd name="T22" fmla="*/ 3975 w 7056"/>
                    <a:gd name="T23" fmla="*/ 841 h 1766"/>
                    <a:gd name="T24" fmla="*/ 3795 w 7056"/>
                    <a:gd name="T25" fmla="*/ 897 h 1766"/>
                    <a:gd name="T26" fmla="*/ 3654 w 7056"/>
                    <a:gd name="T27" fmla="*/ 940 h 1766"/>
                    <a:gd name="T28" fmla="*/ 3558 w 7056"/>
                    <a:gd name="T29" fmla="*/ 973 h 1766"/>
                    <a:gd name="T30" fmla="*/ 3459 w 7056"/>
                    <a:gd name="T31" fmla="*/ 1002 h 1766"/>
                    <a:gd name="T32" fmla="*/ 3273 w 7056"/>
                    <a:gd name="T33" fmla="*/ 1038 h 1766"/>
                    <a:gd name="T34" fmla="*/ 3064 w 7056"/>
                    <a:gd name="T35" fmla="*/ 1080 h 1766"/>
                    <a:gd name="T36" fmla="*/ 2854 w 7056"/>
                    <a:gd name="T37" fmla="*/ 1119 h 1766"/>
                    <a:gd name="T38" fmla="*/ 2643 w 7056"/>
                    <a:gd name="T39" fmla="*/ 1160 h 1766"/>
                    <a:gd name="T40" fmla="*/ 2436 w 7056"/>
                    <a:gd name="T41" fmla="*/ 1199 h 1766"/>
                    <a:gd name="T42" fmla="*/ 2141 w 7056"/>
                    <a:gd name="T43" fmla="*/ 1253 h 1766"/>
                    <a:gd name="T44" fmla="*/ 1760 w 7056"/>
                    <a:gd name="T45" fmla="*/ 1325 h 1766"/>
                    <a:gd name="T46" fmla="*/ 1381 w 7056"/>
                    <a:gd name="T47" fmla="*/ 1394 h 1766"/>
                    <a:gd name="T48" fmla="*/ 1004 w 7056"/>
                    <a:gd name="T49" fmla="*/ 1464 h 1766"/>
                    <a:gd name="T50" fmla="*/ 623 w 7056"/>
                    <a:gd name="T51" fmla="*/ 1534 h 1766"/>
                    <a:gd name="T52" fmla="*/ 286 w 7056"/>
                    <a:gd name="T53" fmla="*/ 1594 h 1766"/>
                    <a:gd name="T54" fmla="*/ 179 w 7056"/>
                    <a:gd name="T55" fmla="*/ 1591 h 1766"/>
                    <a:gd name="T56" fmla="*/ 73 w 7056"/>
                    <a:gd name="T57" fmla="*/ 1597 h 1766"/>
                    <a:gd name="T58" fmla="*/ 8 w 7056"/>
                    <a:gd name="T59" fmla="*/ 1642 h 1766"/>
                    <a:gd name="T60" fmla="*/ 5 w 7056"/>
                    <a:gd name="T61" fmla="*/ 1705 h 1766"/>
                    <a:gd name="T62" fmla="*/ 34 w 7056"/>
                    <a:gd name="T63" fmla="*/ 1744 h 1766"/>
                    <a:gd name="T64" fmla="*/ 136 w 7056"/>
                    <a:gd name="T65" fmla="*/ 1766 h 1766"/>
                    <a:gd name="T66" fmla="*/ 257 w 7056"/>
                    <a:gd name="T67" fmla="*/ 1752 h 1766"/>
                    <a:gd name="T68" fmla="*/ 408 w 7056"/>
                    <a:gd name="T69" fmla="*/ 1728 h 1766"/>
                    <a:gd name="T70" fmla="*/ 717 w 7056"/>
                    <a:gd name="T71" fmla="*/ 1683 h 1766"/>
                    <a:gd name="T72" fmla="*/ 1024 w 7056"/>
                    <a:gd name="T73" fmla="*/ 1635 h 1766"/>
                    <a:gd name="T74" fmla="*/ 1333 w 7056"/>
                    <a:gd name="T75" fmla="*/ 1584 h 1766"/>
                    <a:gd name="T76" fmla="*/ 1639 w 7056"/>
                    <a:gd name="T77" fmla="*/ 1531 h 1766"/>
                    <a:gd name="T78" fmla="*/ 1946 w 7056"/>
                    <a:gd name="T79" fmla="*/ 1475 h 1766"/>
                    <a:gd name="T80" fmla="*/ 2233 w 7056"/>
                    <a:gd name="T81" fmla="*/ 1421 h 1766"/>
                    <a:gd name="T82" fmla="*/ 2517 w 7056"/>
                    <a:gd name="T83" fmla="*/ 1365 h 1766"/>
                    <a:gd name="T84" fmla="*/ 2800 w 7056"/>
                    <a:gd name="T85" fmla="*/ 1307 h 1766"/>
                    <a:gd name="T86" fmla="*/ 3083 w 7056"/>
                    <a:gd name="T87" fmla="*/ 1246 h 1766"/>
                    <a:gd name="T88" fmla="*/ 3364 w 7056"/>
                    <a:gd name="T89" fmla="*/ 1181 h 1766"/>
                    <a:gd name="T90" fmla="*/ 3575 w 7056"/>
                    <a:gd name="T91" fmla="*/ 1130 h 1766"/>
                    <a:gd name="T92" fmla="*/ 3718 w 7056"/>
                    <a:gd name="T93" fmla="*/ 1089 h 1766"/>
                    <a:gd name="T94" fmla="*/ 3859 w 7056"/>
                    <a:gd name="T95" fmla="*/ 1044 h 1766"/>
                    <a:gd name="T96" fmla="*/ 4000 w 7056"/>
                    <a:gd name="T97" fmla="*/ 998 h 1766"/>
                    <a:gd name="T98" fmla="*/ 4139 w 7056"/>
                    <a:gd name="T99" fmla="*/ 952 h 1766"/>
                    <a:gd name="T100" fmla="*/ 4311 w 7056"/>
                    <a:gd name="T101" fmla="*/ 900 h 1766"/>
                    <a:gd name="T102" fmla="*/ 4634 w 7056"/>
                    <a:gd name="T103" fmla="*/ 805 h 1766"/>
                    <a:gd name="T104" fmla="*/ 4958 w 7056"/>
                    <a:gd name="T105" fmla="*/ 710 h 1766"/>
                    <a:gd name="T106" fmla="*/ 5281 w 7056"/>
                    <a:gd name="T107" fmla="*/ 616 h 1766"/>
                    <a:gd name="T108" fmla="*/ 5605 w 7056"/>
                    <a:gd name="T109" fmla="*/ 524 h 1766"/>
                    <a:gd name="T110" fmla="*/ 5929 w 7056"/>
                    <a:gd name="T111" fmla="*/ 430 h 1766"/>
                    <a:gd name="T112" fmla="*/ 6156 w 7056"/>
                    <a:gd name="T113" fmla="*/ 365 h 1766"/>
                    <a:gd name="T114" fmla="*/ 6355 w 7056"/>
                    <a:gd name="T115" fmla="*/ 307 h 1766"/>
                    <a:gd name="T116" fmla="*/ 6552 w 7056"/>
                    <a:gd name="T117" fmla="*/ 249 h 1766"/>
                    <a:gd name="T118" fmla="*/ 6749 w 7056"/>
                    <a:gd name="T119" fmla="*/ 191 h 1766"/>
                    <a:gd name="T120" fmla="*/ 6950 w 7056"/>
                    <a:gd name="T121" fmla="*/ 133 h 1766"/>
                    <a:gd name="T122" fmla="*/ 7055 w 7056"/>
                    <a:gd name="T123" fmla="*/ 63 h 17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056" h="1766">
                      <a:moveTo>
                        <a:pt x="7056" y="0"/>
                      </a:moveTo>
                      <a:lnTo>
                        <a:pt x="7020" y="10"/>
                      </a:lnTo>
                      <a:lnTo>
                        <a:pt x="6984" y="20"/>
                      </a:lnTo>
                      <a:lnTo>
                        <a:pt x="6947" y="32"/>
                      </a:lnTo>
                      <a:lnTo>
                        <a:pt x="6911" y="42"/>
                      </a:lnTo>
                      <a:lnTo>
                        <a:pt x="6876" y="51"/>
                      </a:lnTo>
                      <a:lnTo>
                        <a:pt x="6842" y="62"/>
                      </a:lnTo>
                      <a:lnTo>
                        <a:pt x="6807" y="72"/>
                      </a:lnTo>
                      <a:lnTo>
                        <a:pt x="6772" y="83"/>
                      </a:lnTo>
                      <a:lnTo>
                        <a:pt x="6738" y="92"/>
                      </a:lnTo>
                      <a:lnTo>
                        <a:pt x="6704" y="102"/>
                      </a:lnTo>
                      <a:lnTo>
                        <a:pt x="6670" y="113"/>
                      </a:lnTo>
                      <a:lnTo>
                        <a:pt x="6636" y="122"/>
                      </a:lnTo>
                      <a:lnTo>
                        <a:pt x="6603" y="131"/>
                      </a:lnTo>
                      <a:lnTo>
                        <a:pt x="6568" y="142"/>
                      </a:lnTo>
                      <a:lnTo>
                        <a:pt x="6535" y="151"/>
                      </a:lnTo>
                      <a:lnTo>
                        <a:pt x="6501" y="161"/>
                      </a:lnTo>
                      <a:lnTo>
                        <a:pt x="6468" y="171"/>
                      </a:lnTo>
                      <a:lnTo>
                        <a:pt x="6435" y="180"/>
                      </a:lnTo>
                      <a:lnTo>
                        <a:pt x="6401" y="190"/>
                      </a:lnTo>
                      <a:lnTo>
                        <a:pt x="6367" y="200"/>
                      </a:lnTo>
                      <a:lnTo>
                        <a:pt x="6334" y="209"/>
                      </a:lnTo>
                      <a:lnTo>
                        <a:pt x="6299" y="219"/>
                      </a:lnTo>
                      <a:lnTo>
                        <a:pt x="6265" y="229"/>
                      </a:lnTo>
                      <a:lnTo>
                        <a:pt x="6231" y="238"/>
                      </a:lnTo>
                      <a:lnTo>
                        <a:pt x="6196" y="249"/>
                      </a:lnTo>
                      <a:lnTo>
                        <a:pt x="6162" y="258"/>
                      </a:lnTo>
                      <a:lnTo>
                        <a:pt x="6127" y="267"/>
                      </a:lnTo>
                      <a:lnTo>
                        <a:pt x="6091" y="278"/>
                      </a:lnTo>
                      <a:lnTo>
                        <a:pt x="6055" y="287"/>
                      </a:lnTo>
                      <a:lnTo>
                        <a:pt x="6020" y="297"/>
                      </a:lnTo>
                      <a:lnTo>
                        <a:pt x="5984" y="307"/>
                      </a:lnTo>
                      <a:lnTo>
                        <a:pt x="5946" y="317"/>
                      </a:lnTo>
                      <a:lnTo>
                        <a:pt x="5892" y="332"/>
                      </a:lnTo>
                      <a:lnTo>
                        <a:pt x="5837" y="346"/>
                      </a:lnTo>
                      <a:lnTo>
                        <a:pt x="5782" y="362"/>
                      </a:lnTo>
                      <a:lnTo>
                        <a:pt x="5727" y="376"/>
                      </a:lnTo>
                      <a:lnTo>
                        <a:pt x="5672" y="391"/>
                      </a:lnTo>
                      <a:lnTo>
                        <a:pt x="5617" y="405"/>
                      </a:lnTo>
                      <a:lnTo>
                        <a:pt x="5563" y="420"/>
                      </a:lnTo>
                      <a:lnTo>
                        <a:pt x="5508" y="434"/>
                      </a:lnTo>
                      <a:lnTo>
                        <a:pt x="5453" y="450"/>
                      </a:lnTo>
                      <a:lnTo>
                        <a:pt x="5398" y="464"/>
                      </a:lnTo>
                      <a:lnTo>
                        <a:pt x="5343" y="479"/>
                      </a:lnTo>
                      <a:lnTo>
                        <a:pt x="5288" y="493"/>
                      </a:lnTo>
                      <a:lnTo>
                        <a:pt x="5233" y="508"/>
                      </a:lnTo>
                      <a:lnTo>
                        <a:pt x="5178" y="522"/>
                      </a:lnTo>
                      <a:lnTo>
                        <a:pt x="5123" y="537"/>
                      </a:lnTo>
                      <a:lnTo>
                        <a:pt x="5068" y="552"/>
                      </a:lnTo>
                      <a:lnTo>
                        <a:pt x="5013" y="566"/>
                      </a:lnTo>
                      <a:lnTo>
                        <a:pt x="4958" y="581"/>
                      </a:lnTo>
                      <a:lnTo>
                        <a:pt x="4903" y="595"/>
                      </a:lnTo>
                      <a:lnTo>
                        <a:pt x="4848" y="609"/>
                      </a:lnTo>
                      <a:lnTo>
                        <a:pt x="4794" y="623"/>
                      </a:lnTo>
                      <a:lnTo>
                        <a:pt x="4739" y="638"/>
                      </a:lnTo>
                      <a:lnTo>
                        <a:pt x="4683" y="652"/>
                      </a:lnTo>
                      <a:lnTo>
                        <a:pt x="4628" y="667"/>
                      </a:lnTo>
                      <a:lnTo>
                        <a:pt x="4573" y="681"/>
                      </a:lnTo>
                      <a:lnTo>
                        <a:pt x="4518" y="696"/>
                      </a:lnTo>
                      <a:lnTo>
                        <a:pt x="4463" y="709"/>
                      </a:lnTo>
                      <a:lnTo>
                        <a:pt x="4409" y="724"/>
                      </a:lnTo>
                      <a:lnTo>
                        <a:pt x="4353" y="738"/>
                      </a:lnTo>
                      <a:lnTo>
                        <a:pt x="4298" y="753"/>
                      </a:lnTo>
                      <a:lnTo>
                        <a:pt x="4243" y="766"/>
                      </a:lnTo>
                      <a:lnTo>
                        <a:pt x="4188" y="781"/>
                      </a:lnTo>
                      <a:lnTo>
                        <a:pt x="4157" y="789"/>
                      </a:lnTo>
                      <a:lnTo>
                        <a:pt x="4126" y="797"/>
                      </a:lnTo>
                      <a:lnTo>
                        <a:pt x="4096" y="806"/>
                      </a:lnTo>
                      <a:lnTo>
                        <a:pt x="4066" y="814"/>
                      </a:lnTo>
                      <a:lnTo>
                        <a:pt x="4035" y="823"/>
                      </a:lnTo>
                      <a:lnTo>
                        <a:pt x="4005" y="833"/>
                      </a:lnTo>
                      <a:lnTo>
                        <a:pt x="3975" y="841"/>
                      </a:lnTo>
                      <a:lnTo>
                        <a:pt x="3945" y="850"/>
                      </a:lnTo>
                      <a:lnTo>
                        <a:pt x="3915" y="860"/>
                      </a:lnTo>
                      <a:lnTo>
                        <a:pt x="3885" y="869"/>
                      </a:lnTo>
                      <a:lnTo>
                        <a:pt x="3855" y="878"/>
                      </a:lnTo>
                      <a:lnTo>
                        <a:pt x="3825" y="888"/>
                      </a:lnTo>
                      <a:lnTo>
                        <a:pt x="3795" y="897"/>
                      </a:lnTo>
                      <a:lnTo>
                        <a:pt x="3764" y="906"/>
                      </a:lnTo>
                      <a:lnTo>
                        <a:pt x="3734" y="915"/>
                      </a:lnTo>
                      <a:lnTo>
                        <a:pt x="3703" y="924"/>
                      </a:lnTo>
                      <a:lnTo>
                        <a:pt x="3686" y="929"/>
                      </a:lnTo>
                      <a:lnTo>
                        <a:pt x="3671" y="934"/>
                      </a:lnTo>
                      <a:lnTo>
                        <a:pt x="3654" y="940"/>
                      </a:lnTo>
                      <a:lnTo>
                        <a:pt x="3639" y="945"/>
                      </a:lnTo>
                      <a:lnTo>
                        <a:pt x="3622" y="950"/>
                      </a:lnTo>
                      <a:lnTo>
                        <a:pt x="3606" y="956"/>
                      </a:lnTo>
                      <a:lnTo>
                        <a:pt x="3590" y="961"/>
                      </a:lnTo>
                      <a:lnTo>
                        <a:pt x="3573" y="968"/>
                      </a:lnTo>
                      <a:lnTo>
                        <a:pt x="3558" y="973"/>
                      </a:lnTo>
                      <a:lnTo>
                        <a:pt x="3541" y="978"/>
                      </a:lnTo>
                      <a:lnTo>
                        <a:pt x="3525" y="983"/>
                      </a:lnTo>
                      <a:lnTo>
                        <a:pt x="3508" y="988"/>
                      </a:lnTo>
                      <a:lnTo>
                        <a:pt x="3493" y="994"/>
                      </a:lnTo>
                      <a:lnTo>
                        <a:pt x="3476" y="998"/>
                      </a:lnTo>
                      <a:lnTo>
                        <a:pt x="3459" y="1002"/>
                      </a:lnTo>
                      <a:lnTo>
                        <a:pt x="3443" y="1005"/>
                      </a:lnTo>
                      <a:lnTo>
                        <a:pt x="3409" y="1011"/>
                      </a:lnTo>
                      <a:lnTo>
                        <a:pt x="3376" y="1019"/>
                      </a:lnTo>
                      <a:lnTo>
                        <a:pt x="3342" y="1025"/>
                      </a:lnTo>
                      <a:lnTo>
                        <a:pt x="3307" y="1032"/>
                      </a:lnTo>
                      <a:lnTo>
                        <a:pt x="3273" y="1038"/>
                      </a:lnTo>
                      <a:lnTo>
                        <a:pt x="3238" y="1045"/>
                      </a:lnTo>
                      <a:lnTo>
                        <a:pt x="3204" y="1052"/>
                      </a:lnTo>
                      <a:lnTo>
                        <a:pt x="3169" y="1059"/>
                      </a:lnTo>
                      <a:lnTo>
                        <a:pt x="3135" y="1066"/>
                      </a:lnTo>
                      <a:lnTo>
                        <a:pt x="3099" y="1072"/>
                      </a:lnTo>
                      <a:lnTo>
                        <a:pt x="3064" y="1080"/>
                      </a:lnTo>
                      <a:lnTo>
                        <a:pt x="3030" y="1086"/>
                      </a:lnTo>
                      <a:lnTo>
                        <a:pt x="2995" y="1093"/>
                      </a:lnTo>
                      <a:lnTo>
                        <a:pt x="2960" y="1099"/>
                      </a:lnTo>
                      <a:lnTo>
                        <a:pt x="2924" y="1107"/>
                      </a:lnTo>
                      <a:lnTo>
                        <a:pt x="2889" y="1113"/>
                      </a:lnTo>
                      <a:lnTo>
                        <a:pt x="2854" y="1119"/>
                      </a:lnTo>
                      <a:lnTo>
                        <a:pt x="2819" y="1126"/>
                      </a:lnTo>
                      <a:lnTo>
                        <a:pt x="2784" y="1133"/>
                      </a:lnTo>
                      <a:lnTo>
                        <a:pt x="2748" y="1140"/>
                      </a:lnTo>
                      <a:lnTo>
                        <a:pt x="2713" y="1146"/>
                      </a:lnTo>
                      <a:lnTo>
                        <a:pt x="2678" y="1153"/>
                      </a:lnTo>
                      <a:lnTo>
                        <a:pt x="2643" y="1160"/>
                      </a:lnTo>
                      <a:lnTo>
                        <a:pt x="2609" y="1166"/>
                      </a:lnTo>
                      <a:lnTo>
                        <a:pt x="2574" y="1173"/>
                      </a:lnTo>
                      <a:lnTo>
                        <a:pt x="2539" y="1179"/>
                      </a:lnTo>
                      <a:lnTo>
                        <a:pt x="2504" y="1186"/>
                      </a:lnTo>
                      <a:lnTo>
                        <a:pt x="2470" y="1192"/>
                      </a:lnTo>
                      <a:lnTo>
                        <a:pt x="2436" y="1199"/>
                      </a:lnTo>
                      <a:lnTo>
                        <a:pt x="2402" y="1205"/>
                      </a:lnTo>
                      <a:lnTo>
                        <a:pt x="2368" y="1212"/>
                      </a:lnTo>
                      <a:lnTo>
                        <a:pt x="2333" y="1218"/>
                      </a:lnTo>
                      <a:lnTo>
                        <a:pt x="2269" y="1230"/>
                      </a:lnTo>
                      <a:lnTo>
                        <a:pt x="2205" y="1242"/>
                      </a:lnTo>
                      <a:lnTo>
                        <a:pt x="2141" y="1253"/>
                      </a:lnTo>
                      <a:lnTo>
                        <a:pt x="2078" y="1265"/>
                      </a:lnTo>
                      <a:lnTo>
                        <a:pt x="2014" y="1277"/>
                      </a:lnTo>
                      <a:lnTo>
                        <a:pt x="1951" y="1289"/>
                      </a:lnTo>
                      <a:lnTo>
                        <a:pt x="1887" y="1301"/>
                      </a:lnTo>
                      <a:lnTo>
                        <a:pt x="1823" y="1312"/>
                      </a:lnTo>
                      <a:lnTo>
                        <a:pt x="1760" y="1325"/>
                      </a:lnTo>
                      <a:lnTo>
                        <a:pt x="1697" y="1336"/>
                      </a:lnTo>
                      <a:lnTo>
                        <a:pt x="1634" y="1347"/>
                      </a:lnTo>
                      <a:lnTo>
                        <a:pt x="1571" y="1359"/>
                      </a:lnTo>
                      <a:lnTo>
                        <a:pt x="1508" y="1371"/>
                      </a:lnTo>
                      <a:lnTo>
                        <a:pt x="1444" y="1383"/>
                      </a:lnTo>
                      <a:lnTo>
                        <a:pt x="1381" y="1394"/>
                      </a:lnTo>
                      <a:lnTo>
                        <a:pt x="1318" y="1406"/>
                      </a:lnTo>
                      <a:lnTo>
                        <a:pt x="1255" y="1417"/>
                      </a:lnTo>
                      <a:lnTo>
                        <a:pt x="1193" y="1429"/>
                      </a:lnTo>
                      <a:lnTo>
                        <a:pt x="1130" y="1441"/>
                      </a:lnTo>
                      <a:lnTo>
                        <a:pt x="1067" y="1452"/>
                      </a:lnTo>
                      <a:lnTo>
                        <a:pt x="1004" y="1464"/>
                      </a:lnTo>
                      <a:lnTo>
                        <a:pt x="940" y="1475"/>
                      </a:lnTo>
                      <a:lnTo>
                        <a:pt x="876" y="1488"/>
                      </a:lnTo>
                      <a:lnTo>
                        <a:pt x="813" y="1499"/>
                      </a:lnTo>
                      <a:lnTo>
                        <a:pt x="750" y="1510"/>
                      </a:lnTo>
                      <a:lnTo>
                        <a:pt x="687" y="1522"/>
                      </a:lnTo>
                      <a:lnTo>
                        <a:pt x="623" y="1534"/>
                      </a:lnTo>
                      <a:lnTo>
                        <a:pt x="560" y="1546"/>
                      </a:lnTo>
                      <a:lnTo>
                        <a:pt x="495" y="1557"/>
                      </a:lnTo>
                      <a:lnTo>
                        <a:pt x="431" y="1568"/>
                      </a:lnTo>
                      <a:lnTo>
                        <a:pt x="367" y="1581"/>
                      </a:lnTo>
                      <a:lnTo>
                        <a:pt x="303" y="1592"/>
                      </a:lnTo>
                      <a:lnTo>
                        <a:pt x="286" y="1594"/>
                      </a:lnTo>
                      <a:lnTo>
                        <a:pt x="270" y="1595"/>
                      </a:lnTo>
                      <a:lnTo>
                        <a:pt x="252" y="1595"/>
                      </a:lnTo>
                      <a:lnTo>
                        <a:pt x="234" y="1595"/>
                      </a:lnTo>
                      <a:lnTo>
                        <a:pt x="215" y="1594"/>
                      </a:lnTo>
                      <a:lnTo>
                        <a:pt x="197" y="1593"/>
                      </a:lnTo>
                      <a:lnTo>
                        <a:pt x="179" y="1591"/>
                      </a:lnTo>
                      <a:lnTo>
                        <a:pt x="160" y="1590"/>
                      </a:lnTo>
                      <a:lnTo>
                        <a:pt x="141" y="1590"/>
                      </a:lnTo>
                      <a:lnTo>
                        <a:pt x="124" y="1590"/>
                      </a:lnTo>
                      <a:lnTo>
                        <a:pt x="106" y="1591"/>
                      </a:lnTo>
                      <a:lnTo>
                        <a:pt x="89" y="1592"/>
                      </a:lnTo>
                      <a:lnTo>
                        <a:pt x="73" y="1597"/>
                      </a:lnTo>
                      <a:lnTo>
                        <a:pt x="58" y="1601"/>
                      </a:lnTo>
                      <a:lnTo>
                        <a:pt x="42" y="1608"/>
                      </a:lnTo>
                      <a:lnTo>
                        <a:pt x="29" y="1616"/>
                      </a:lnTo>
                      <a:lnTo>
                        <a:pt x="20" y="1623"/>
                      </a:lnTo>
                      <a:lnTo>
                        <a:pt x="13" y="1633"/>
                      </a:lnTo>
                      <a:lnTo>
                        <a:pt x="8" y="1642"/>
                      </a:lnTo>
                      <a:lnTo>
                        <a:pt x="4" y="1654"/>
                      </a:lnTo>
                      <a:lnTo>
                        <a:pt x="2" y="1664"/>
                      </a:lnTo>
                      <a:lnTo>
                        <a:pt x="0" y="1675"/>
                      </a:lnTo>
                      <a:lnTo>
                        <a:pt x="0" y="1687"/>
                      </a:lnTo>
                      <a:lnTo>
                        <a:pt x="2" y="1697"/>
                      </a:lnTo>
                      <a:lnTo>
                        <a:pt x="5" y="1705"/>
                      </a:lnTo>
                      <a:lnTo>
                        <a:pt x="9" y="1714"/>
                      </a:lnTo>
                      <a:lnTo>
                        <a:pt x="13" y="1721"/>
                      </a:lnTo>
                      <a:lnTo>
                        <a:pt x="17" y="1727"/>
                      </a:lnTo>
                      <a:lnTo>
                        <a:pt x="22" y="1733"/>
                      </a:lnTo>
                      <a:lnTo>
                        <a:pt x="28" y="1739"/>
                      </a:lnTo>
                      <a:lnTo>
                        <a:pt x="34" y="1744"/>
                      </a:lnTo>
                      <a:lnTo>
                        <a:pt x="41" y="1747"/>
                      </a:lnTo>
                      <a:lnTo>
                        <a:pt x="60" y="1754"/>
                      </a:lnTo>
                      <a:lnTo>
                        <a:pt x="78" y="1759"/>
                      </a:lnTo>
                      <a:lnTo>
                        <a:pt x="97" y="1763"/>
                      </a:lnTo>
                      <a:lnTo>
                        <a:pt x="117" y="1765"/>
                      </a:lnTo>
                      <a:lnTo>
                        <a:pt x="136" y="1766"/>
                      </a:lnTo>
                      <a:lnTo>
                        <a:pt x="156" y="1766"/>
                      </a:lnTo>
                      <a:lnTo>
                        <a:pt x="177" y="1764"/>
                      </a:lnTo>
                      <a:lnTo>
                        <a:pt x="196" y="1761"/>
                      </a:lnTo>
                      <a:lnTo>
                        <a:pt x="217" y="1759"/>
                      </a:lnTo>
                      <a:lnTo>
                        <a:pt x="238" y="1756"/>
                      </a:lnTo>
                      <a:lnTo>
                        <a:pt x="257" y="1752"/>
                      </a:lnTo>
                      <a:lnTo>
                        <a:pt x="278" y="1749"/>
                      </a:lnTo>
                      <a:lnTo>
                        <a:pt x="298" y="1745"/>
                      </a:lnTo>
                      <a:lnTo>
                        <a:pt x="317" y="1742"/>
                      </a:lnTo>
                      <a:lnTo>
                        <a:pt x="337" y="1739"/>
                      </a:lnTo>
                      <a:lnTo>
                        <a:pt x="357" y="1736"/>
                      </a:lnTo>
                      <a:lnTo>
                        <a:pt x="408" y="1728"/>
                      </a:lnTo>
                      <a:lnTo>
                        <a:pt x="459" y="1721"/>
                      </a:lnTo>
                      <a:lnTo>
                        <a:pt x="511" y="1714"/>
                      </a:lnTo>
                      <a:lnTo>
                        <a:pt x="563" y="1705"/>
                      </a:lnTo>
                      <a:lnTo>
                        <a:pt x="613" y="1698"/>
                      </a:lnTo>
                      <a:lnTo>
                        <a:pt x="665" y="1691"/>
                      </a:lnTo>
                      <a:lnTo>
                        <a:pt x="717" y="1683"/>
                      </a:lnTo>
                      <a:lnTo>
                        <a:pt x="768" y="1675"/>
                      </a:lnTo>
                      <a:lnTo>
                        <a:pt x="819" y="1667"/>
                      </a:lnTo>
                      <a:lnTo>
                        <a:pt x="871" y="1659"/>
                      </a:lnTo>
                      <a:lnTo>
                        <a:pt x="922" y="1650"/>
                      </a:lnTo>
                      <a:lnTo>
                        <a:pt x="974" y="1643"/>
                      </a:lnTo>
                      <a:lnTo>
                        <a:pt x="1024" y="1635"/>
                      </a:lnTo>
                      <a:lnTo>
                        <a:pt x="1076" y="1627"/>
                      </a:lnTo>
                      <a:lnTo>
                        <a:pt x="1127" y="1618"/>
                      </a:lnTo>
                      <a:lnTo>
                        <a:pt x="1178" y="1610"/>
                      </a:lnTo>
                      <a:lnTo>
                        <a:pt x="1230" y="1601"/>
                      </a:lnTo>
                      <a:lnTo>
                        <a:pt x="1281" y="1592"/>
                      </a:lnTo>
                      <a:lnTo>
                        <a:pt x="1333" y="1584"/>
                      </a:lnTo>
                      <a:lnTo>
                        <a:pt x="1383" y="1576"/>
                      </a:lnTo>
                      <a:lnTo>
                        <a:pt x="1435" y="1566"/>
                      </a:lnTo>
                      <a:lnTo>
                        <a:pt x="1486" y="1558"/>
                      </a:lnTo>
                      <a:lnTo>
                        <a:pt x="1538" y="1549"/>
                      </a:lnTo>
                      <a:lnTo>
                        <a:pt x="1588" y="1539"/>
                      </a:lnTo>
                      <a:lnTo>
                        <a:pt x="1639" y="1531"/>
                      </a:lnTo>
                      <a:lnTo>
                        <a:pt x="1691" y="1522"/>
                      </a:lnTo>
                      <a:lnTo>
                        <a:pt x="1741" y="1512"/>
                      </a:lnTo>
                      <a:lnTo>
                        <a:pt x="1793" y="1503"/>
                      </a:lnTo>
                      <a:lnTo>
                        <a:pt x="1844" y="1494"/>
                      </a:lnTo>
                      <a:lnTo>
                        <a:pt x="1895" y="1484"/>
                      </a:lnTo>
                      <a:lnTo>
                        <a:pt x="1946" y="1475"/>
                      </a:lnTo>
                      <a:lnTo>
                        <a:pt x="1997" y="1466"/>
                      </a:lnTo>
                      <a:lnTo>
                        <a:pt x="2045" y="1457"/>
                      </a:lnTo>
                      <a:lnTo>
                        <a:pt x="2091" y="1448"/>
                      </a:lnTo>
                      <a:lnTo>
                        <a:pt x="2139" y="1439"/>
                      </a:lnTo>
                      <a:lnTo>
                        <a:pt x="2186" y="1430"/>
                      </a:lnTo>
                      <a:lnTo>
                        <a:pt x="2233" y="1421"/>
                      </a:lnTo>
                      <a:lnTo>
                        <a:pt x="2281" y="1412"/>
                      </a:lnTo>
                      <a:lnTo>
                        <a:pt x="2328" y="1402"/>
                      </a:lnTo>
                      <a:lnTo>
                        <a:pt x="2375" y="1394"/>
                      </a:lnTo>
                      <a:lnTo>
                        <a:pt x="2422" y="1385"/>
                      </a:lnTo>
                      <a:lnTo>
                        <a:pt x="2470" y="1375"/>
                      </a:lnTo>
                      <a:lnTo>
                        <a:pt x="2517" y="1365"/>
                      </a:lnTo>
                      <a:lnTo>
                        <a:pt x="2564" y="1356"/>
                      </a:lnTo>
                      <a:lnTo>
                        <a:pt x="2611" y="1346"/>
                      </a:lnTo>
                      <a:lnTo>
                        <a:pt x="2658" y="1337"/>
                      </a:lnTo>
                      <a:lnTo>
                        <a:pt x="2706" y="1327"/>
                      </a:lnTo>
                      <a:lnTo>
                        <a:pt x="2753" y="1317"/>
                      </a:lnTo>
                      <a:lnTo>
                        <a:pt x="2800" y="1307"/>
                      </a:lnTo>
                      <a:lnTo>
                        <a:pt x="2847" y="1298"/>
                      </a:lnTo>
                      <a:lnTo>
                        <a:pt x="2894" y="1287"/>
                      </a:lnTo>
                      <a:lnTo>
                        <a:pt x="2941" y="1277"/>
                      </a:lnTo>
                      <a:lnTo>
                        <a:pt x="2989" y="1267"/>
                      </a:lnTo>
                      <a:lnTo>
                        <a:pt x="3035" y="1256"/>
                      </a:lnTo>
                      <a:lnTo>
                        <a:pt x="3083" y="1246"/>
                      </a:lnTo>
                      <a:lnTo>
                        <a:pt x="3129" y="1235"/>
                      </a:lnTo>
                      <a:lnTo>
                        <a:pt x="3176" y="1225"/>
                      </a:lnTo>
                      <a:lnTo>
                        <a:pt x="3224" y="1215"/>
                      </a:lnTo>
                      <a:lnTo>
                        <a:pt x="3270" y="1203"/>
                      </a:lnTo>
                      <a:lnTo>
                        <a:pt x="3317" y="1193"/>
                      </a:lnTo>
                      <a:lnTo>
                        <a:pt x="3364" y="1181"/>
                      </a:lnTo>
                      <a:lnTo>
                        <a:pt x="3411" y="1171"/>
                      </a:lnTo>
                      <a:lnTo>
                        <a:pt x="3457" y="1160"/>
                      </a:lnTo>
                      <a:lnTo>
                        <a:pt x="3504" y="1148"/>
                      </a:lnTo>
                      <a:lnTo>
                        <a:pt x="3528" y="1142"/>
                      </a:lnTo>
                      <a:lnTo>
                        <a:pt x="3552" y="1136"/>
                      </a:lnTo>
                      <a:lnTo>
                        <a:pt x="3575" y="1130"/>
                      </a:lnTo>
                      <a:lnTo>
                        <a:pt x="3599" y="1123"/>
                      </a:lnTo>
                      <a:lnTo>
                        <a:pt x="3623" y="1117"/>
                      </a:lnTo>
                      <a:lnTo>
                        <a:pt x="3647" y="1110"/>
                      </a:lnTo>
                      <a:lnTo>
                        <a:pt x="3671" y="1103"/>
                      </a:lnTo>
                      <a:lnTo>
                        <a:pt x="3694" y="1096"/>
                      </a:lnTo>
                      <a:lnTo>
                        <a:pt x="3718" y="1089"/>
                      </a:lnTo>
                      <a:lnTo>
                        <a:pt x="3741" y="1082"/>
                      </a:lnTo>
                      <a:lnTo>
                        <a:pt x="3765" y="1075"/>
                      </a:lnTo>
                      <a:lnTo>
                        <a:pt x="3789" y="1066"/>
                      </a:lnTo>
                      <a:lnTo>
                        <a:pt x="3812" y="1059"/>
                      </a:lnTo>
                      <a:lnTo>
                        <a:pt x="3835" y="1052"/>
                      </a:lnTo>
                      <a:lnTo>
                        <a:pt x="3859" y="1044"/>
                      </a:lnTo>
                      <a:lnTo>
                        <a:pt x="3883" y="1036"/>
                      </a:lnTo>
                      <a:lnTo>
                        <a:pt x="3906" y="1029"/>
                      </a:lnTo>
                      <a:lnTo>
                        <a:pt x="3929" y="1021"/>
                      </a:lnTo>
                      <a:lnTo>
                        <a:pt x="3952" y="1013"/>
                      </a:lnTo>
                      <a:lnTo>
                        <a:pt x="3976" y="1005"/>
                      </a:lnTo>
                      <a:lnTo>
                        <a:pt x="4000" y="998"/>
                      </a:lnTo>
                      <a:lnTo>
                        <a:pt x="4023" y="989"/>
                      </a:lnTo>
                      <a:lnTo>
                        <a:pt x="4046" y="982"/>
                      </a:lnTo>
                      <a:lnTo>
                        <a:pt x="4069" y="975"/>
                      </a:lnTo>
                      <a:lnTo>
                        <a:pt x="4093" y="967"/>
                      </a:lnTo>
                      <a:lnTo>
                        <a:pt x="4117" y="959"/>
                      </a:lnTo>
                      <a:lnTo>
                        <a:pt x="4139" y="952"/>
                      </a:lnTo>
                      <a:lnTo>
                        <a:pt x="4163" y="945"/>
                      </a:lnTo>
                      <a:lnTo>
                        <a:pt x="4187" y="938"/>
                      </a:lnTo>
                      <a:lnTo>
                        <a:pt x="4210" y="930"/>
                      </a:lnTo>
                      <a:lnTo>
                        <a:pt x="4234" y="923"/>
                      </a:lnTo>
                      <a:lnTo>
                        <a:pt x="4257" y="916"/>
                      </a:lnTo>
                      <a:lnTo>
                        <a:pt x="4311" y="900"/>
                      </a:lnTo>
                      <a:lnTo>
                        <a:pt x="4365" y="884"/>
                      </a:lnTo>
                      <a:lnTo>
                        <a:pt x="4419" y="868"/>
                      </a:lnTo>
                      <a:lnTo>
                        <a:pt x="4473" y="852"/>
                      </a:lnTo>
                      <a:lnTo>
                        <a:pt x="4527" y="836"/>
                      </a:lnTo>
                      <a:lnTo>
                        <a:pt x="4580" y="820"/>
                      </a:lnTo>
                      <a:lnTo>
                        <a:pt x="4634" y="805"/>
                      </a:lnTo>
                      <a:lnTo>
                        <a:pt x="4688" y="789"/>
                      </a:lnTo>
                      <a:lnTo>
                        <a:pt x="4742" y="774"/>
                      </a:lnTo>
                      <a:lnTo>
                        <a:pt x="4797" y="757"/>
                      </a:lnTo>
                      <a:lnTo>
                        <a:pt x="4850" y="741"/>
                      </a:lnTo>
                      <a:lnTo>
                        <a:pt x="4904" y="726"/>
                      </a:lnTo>
                      <a:lnTo>
                        <a:pt x="4958" y="710"/>
                      </a:lnTo>
                      <a:lnTo>
                        <a:pt x="5012" y="695"/>
                      </a:lnTo>
                      <a:lnTo>
                        <a:pt x="5066" y="679"/>
                      </a:lnTo>
                      <a:lnTo>
                        <a:pt x="5120" y="664"/>
                      </a:lnTo>
                      <a:lnTo>
                        <a:pt x="5173" y="648"/>
                      </a:lnTo>
                      <a:lnTo>
                        <a:pt x="5227" y="632"/>
                      </a:lnTo>
                      <a:lnTo>
                        <a:pt x="5281" y="616"/>
                      </a:lnTo>
                      <a:lnTo>
                        <a:pt x="5336" y="600"/>
                      </a:lnTo>
                      <a:lnTo>
                        <a:pt x="5390" y="585"/>
                      </a:lnTo>
                      <a:lnTo>
                        <a:pt x="5444" y="569"/>
                      </a:lnTo>
                      <a:lnTo>
                        <a:pt x="5497" y="554"/>
                      </a:lnTo>
                      <a:lnTo>
                        <a:pt x="5551" y="538"/>
                      </a:lnTo>
                      <a:lnTo>
                        <a:pt x="5605" y="524"/>
                      </a:lnTo>
                      <a:lnTo>
                        <a:pt x="5659" y="508"/>
                      </a:lnTo>
                      <a:lnTo>
                        <a:pt x="5713" y="492"/>
                      </a:lnTo>
                      <a:lnTo>
                        <a:pt x="5767" y="477"/>
                      </a:lnTo>
                      <a:lnTo>
                        <a:pt x="5821" y="461"/>
                      </a:lnTo>
                      <a:lnTo>
                        <a:pt x="5875" y="446"/>
                      </a:lnTo>
                      <a:lnTo>
                        <a:pt x="5929" y="430"/>
                      </a:lnTo>
                      <a:lnTo>
                        <a:pt x="5983" y="415"/>
                      </a:lnTo>
                      <a:lnTo>
                        <a:pt x="6018" y="404"/>
                      </a:lnTo>
                      <a:lnTo>
                        <a:pt x="6052" y="395"/>
                      </a:lnTo>
                      <a:lnTo>
                        <a:pt x="6087" y="384"/>
                      </a:lnTo>
                      <a:lnTo>
                        <a:pt x="6121" y="375"/>
                      </a:lnTo>
                      <a:lnTo>
                        <a:pt x="6156" y="365"/>
                      </a:lnTo>
                      <a:lnTo>
                        <a:pt x="6189" y="355"/>
                      </a:lnTo>
                      <a:lnTo>
                        <a:pt x="6223" y="345"/>
                      </a:lnTo>
                      <a:lnTo>
                        <a:pt x="6256" y="336"/>
                      </a:lnTo>
                      <a:lnTo>
                        <a:pt x="6289" y="326"/>
                      </a:lnTo>
                      <a:lnTo>
                        <a:pt x="6322" y="316"/>
                      </a:lnTo>
                      <a:lnTo>
                        <a:pt x="6355" y="307"/>
                      </a:lnTo>
                      <a:lnTo>
                        <a:pt x="6388" y="297"/>
                      </a:lnTo>
                      <a:lnTo>
                        <a:pt x="6420" y="287"/>
                      </a:lnTo>
                      <a:lnTo>
                        <a:pt x="6454" y="278"/>
                      </a:lnTo>
                      <a:lnTo>
                        <a:pt x="6486" y="268"/>
                      </a:lnTo>
                      <a:lnTo>
                        <a:pt x="6519" y="259"/>
                      </a:lnTo>
                      <a:lnTo>
                        <a:pt x="6552" y="249"/>
                      </a:lnTo>
                      <a:lnTo>
                        <a:pt x="6584" y="239"/>
                      </a:lnTo>
                      <a:lnTo>
                        <a:pt x="6617" y="230"/>
                      </a:lnTo>
                      <a:lnTo>
                        <a:pt x="6649" y="221"/>
                      </a:lnTo>
                      <a:lnTo>
                        <a:pt x="6682" y="210"/>
                      </a:lnTo>
                      <a:lnTo>
                        <a:pt x="6715" y="201"/>
                      </a:lnTo>
                      <a:lnTo>
                        <a:pt x="6749" y="191"/>
                      </a:lnTo>
                      <a:lnTo>
                        <a:pt x="6782" y="181"/>
                      </a:lnTo>
                      <a:lnTo>
                        <a:pt x="6815" y="172"/>
                      </a:lnTo>
                      <a:lnTo>
                        <a:pt x="6849" y="162"/>
                      </a:lnTo>
                      <a:lnTo>
                        <a:pt x="6882" y="152"/>
                      </a:lnTo>
                      <a:lnTo>
                        <a:pt x="6916" y="143"/>
                      </a:lnTo>
                      <a:lnTo>
                        <a:pt x="6950" y="133"/>
                      </a:lnTo>
                      <a:lnTo>
                        <a:pt x="6986" y="123"/>
                      </a:lnTo>
                      <a:lnTo>
                        <a:pt x="7020" y="114"/>
                      </a:lnTo>
                      <a:lnTo>
                        <a:pt x="7055" y="103"/>
                      </a:lnTo>
                      <a:lnTo>
                        <a:pt x="7055" y="88"/>
                      </a:lnTo>
                      <a:lnTo>
                        <a:pt x="7055" y="74"/>
                      </a:lnTo>
                      <a:lnTo>
                        <a:pt x="7055" y="63"/>
                      </a:lnTo>
                      <a:lnTo>
                        <a:pt x="7056" y="51"/>
                      </a:lnTo>
                      <a:lnTo>
                        <a:pt x="7056" y="40"/>
                      </a:lnTo>
                      <a:lnTo>
                        <a:pt x="7056" y="29"/>
                      </a:lnTo>
                      <a:lnTo>
                        <a:pt x="7056" y="15"/>
                      </a:lnTo>
                      <a:lnTo>
                        <a:pt x="7056" y="0"/>
                      </a:lnTo>
                      <a:close/>
                    </a:path>
                  </a:pathLst>
                </a:custGeom>
                <a:solidFill>
                  <a:srgbClr val="C47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84" name="Freeform 1700"/>
                <p:cNvSpPr>
                  <a:spLocks/>
                </p:cNvSpPr>
                <p:nvPr/>
              </p:nvSpPr>
              <p:spPr bwMode="auto">
                <a:xfrm>
                  <a:off x="320" y="1972"/>
                  <a:ext cx="1008" cy="251"/>
                </a:xfrm>
                <a:custGeom>
                  <a:avLst/>
                  <a:gdLst>
                    <a:gd name="T0" fmla="*/ 6875 w 7055"/>
                    <a:gd name="T1" fmla="*/ 52 h 1757"/>
                    <a:gd name="T2" fmla="*/ 6670 w 7055"/>
                    <a:gd name="T3" fmla="*/ 112 h 1757"/>
                    <a:gd name="T4" fmla="*/ 6469 w 7055"/>
                    <a:gd name="T5" fmla="*/ 169 h 1757"/>
                    <a:gd name="T6" fmla="*/ 6268 w 7055"/>
                    <a:gd name="T7" fmla="*/ 226 h 1757"/>
                    <a:gd name="T8" fmla="*/ 6059 w 7055"/>
                    <a:gd name="T9" fmla="*/ 284 h 1757"/>
                    <a:gd name="T10" fmla="*/ 5786 w 7055"/>
                    <a:gd name="T11" fmla="*/ 358 h 1757"/>
                    <a:gd name="T12" fmla="*/ 5457 w 7055"/>
                    <a:gd name="T13" fmla="*/ 447 h 1757"/>
                    <a:gd name="T14" fmla="*/ 5128 w 7055"/>
                    <a:gd name="T15" fmla="*/ 536 h 1757"/>
                    <a:gd name="T16" fmla="*/ 4799 w 7055"/>
                    <a:gd name="T17" fmla="*/ 626 h 1757"/>
                    <a:gd name="T18" fmla="*/ 4470 w 7055"/>
                    <a:gd name="T19" fmla="*/ 713 h 1757"/>
                    <a:gd name="T20" fmla="*/ 4163 w 7055"/>
                    <a:gd name="T21" fmla="*/ 793 h 1757"/>
                    <a:gd name="T22" fmla="*/ 3983 w 7055"/>
                    <a:gd name="T23" fmla="*/ 847 h 1757"/>
                    <a:gd name="T24" fmla="*/ 3806 w 7055"/>
                    <a:gd name="T25" fmla="*/ 903 h 1757"/>
                    <a:gd name="T26" fmla="*/ 3667 w 7055"/>
                    <a:gd name="T27" fmla="*/ 946 h 1757"/>
                    <a:gd name="T28" fmla="*/ 3568 w 7055"/>
                    <a:gd name="T29" fmla="*/ 978 h 1757"/>
                    <a:gd name="T30" fmla="*/ 3470 w 7055"/>
                    <a:gd name="T31" fmla="*/ 1007 h 1757"/>
                    <a:gd name="T32" fmla="*/ 3283 w 7055"/>
                    <a:gd name="T33" fmla="*/ 1045 h 1757"/>
                    <a:gd name="T34" fmla="*/ 3072 w 7055"/>
                    <a:gd name="T35" fmla="*/ 1086 h 1757"/>
                    <a:gd name="T36" fmla="*/ 2859 w 7055"/>
                    <a:gd name="T37" fmla="*/ 1129 h 1757"/>
                    <a:gd name="T38" fmla="*/ 2647 w 7055"/>
                    <a:gd name="T39" fmla="*/ 1171 h 1757"/>
                    <a:gd name="T40" fmla="*/ 2438 w 7055"/>
                    <a:gd name="T41" fmla="*/ 1211 h 1757"/>
                    <a:gd name="T42" fmla="*/ 2144 w 7055"/>
                    <a:gd name="T43" fmla="*/ 1266 h 1757"/>
                    <a:gd name="T44" fmla="*/ 1764 w 7055"/>
                    <a:gd name="T45" fmla="*/ 1335 h 1757"/>
                    <a:gd name="T46" fmla="*/ 1388 w 7055"/>
                    <a:gd name="T47" fmla="*/ 1404 h 1757"/>
                    <a:gd name="T48" fmla="*/ 1010 w 7055"/>
                    <a:gd name="T49" fmla="*/ 1471 h 1757"/>
                    <a:gd name="T50" fmla="*/ 631 w 7055"/>
                    <a:gd name="T51" fmla="*/ 1540 h 1757"/>
                    <a:gd name="T52" fmla="*/ 296 w 7055"/>
                    <a:gd name="T53" fmla="*/ 1600 h 1757"/>
                    <a:gd name="T54" fmla="*/ 185 w 7055"/>
                    <a:gd name="T55" fmla="*/ 1597 h 1757"/>
                    <a:gd name="T56" fmla="*/ 77 w 7055"/>
                    <a:gd name="T57" fmla="*/ 1601 h 1757"/>
                    <a:gd name="T58" fmla="*/ 12 w 7055"/>
                    <a:gd name="T59" fmla="*/ 1645 h 1757"/>
                    <a:gd name="T60" fmla="*/ 4 w 7055"/>
                    <a:gd name="T61" fmla="*/ 1698 h 1757"/>
                    <a:gd name="T62" fmla="*/ 32 w 7055"/>
                    <a:gd name="T63" fmla="*/ 1734 h 1757"/>
                    <a:gd name="T64" fmla="*/ 134 w 7055"/>
                    <a:gd name="T65" fmla="*/ 1757 h 1757"/>
                    <a:gd name="T66" fmla="*/ 255 w 7055"/>
                    <a:gd name="T67" fmla="*/ 1743 h 1757"/>
                    <a:gd name="T68" fmla="*/ 406 w 7055"/>
                    <a:gd name="T69" fmla="*/ 1719 h 1757"/>
                    <a:gd name="T70" fmla="*/ 715 w 7055"/>
                    <a:gd name="T71" fmla="*/ 1674 h 1757"/>
                    <a:gd name="T72" fmla="*/ 1022 w 7055"/>
                    <a:gd name="T73" fmla="*/ 1626 h 1757"/>
                    <a:gd name="T74" fmla="*/ 1331 w 7055"/>
                    <a:gd name="T75" fmla="*/ 1575 h 1757"/>
                    <a:gd name="T76" fmla="*/ 1637 w 7055"/>
                    <a:gd name="T77" fmla="*/ 1522 h 1757"/>
                    <a:gd name="T78" fmla="*/ 1944 w 7055"/>
                    <a:gd name="T79" fmla="*/ 1466 h 1757"/>
                    <a:gd name="T80" fmla="*/ 2231 w 7055"/>
                    <a:gd name="T81" fmla="*/ 1412 h 1757"/>
                    <a:gd name="T82" fmla="*/ 2515 w 7055"/>
                    <a:gd name="T83" fmla="*/ 1356 h 1757"/>
                    <a:gd name="T84" fmla="*/ 2798 w 7055"/>
                    <a:gd name="T85" fmla="*/ 1298 h 1757"/>
                    <a:gd name="T86" fmla="*/ 3081 w 7055"/>
                    <a:gd name="T87" fmla="*/ 1237 h 1757"/>
                    <a:gd name="T88" fmla="*/ 3362 w 7055"/>
                    <a:gd name="T89" fmla="*/ 1172 h 1757"/>
                    <a:gd name="T90" fmla="*/ 3573 w 7055"/>
                    <a:gd name="T91" fmla="*/ 1121 h 1757"/>
                    <a:gd name="T92" fmla="*/ 3716 w 7055"/>
                    <a:gd name="T93" fmla="*/ 1080 h 1757"/>
                    <a:gd name="T94" fmla="*/ 3857 w 7055"/>
                    <a:gd name="T95" fmla="*/ 1035 h 1757"/>
                    <a:gd name="T96" fmla="*/ 3998 w 7055"/>
                    <a:gd name="T97" fmla="*/ 989 h 1757"/>
                    <a:gd name="T98" fmla="*/ 4137 w 7055"/>
                    <a:gd name="T99" fmla="*/ 943 h 1757"/>
                    <a:gd name="T100" fmla="*/ 4309 w 7055"/>
                    <a:gd name="T101" fmla="*/ 891 h 1757"/>
                    <a:gd name="T102" fmla="*/ 4632 w 7055"/>
                    <a:gd name="T103" fmla="*/ 796 h 1757"/>
                    <a:gd name="T104" fmla="*/ 4956 w 7055"/>
                    <a:gd name="T105" fmla="*/ 701 h 1757"/>
                    <a:gd name="T106" fmla="*/ 5279 w 7055"/>
                    <a:gd name="T107" fmla="*/ 607 h 1757"/>
                    <a:gd name="T108" fmla="*/ 5603 w 7055"/>
                    <a:gd name="T109" fmla="*/ 515 h 1757"/>
                    <a:gd name="T110" fmla="*/ 5927 w 7055"/>
                    <a:gd name="T111" fmla="*/ 421 h 1757"/>
                    <a:gd name="T112" fmla="*/ 6154 w 7055"/>
                    <a:gd name="T113" fmla="*/ 356 h 1757"/>
                    <a:gd name="T114" fmla="*/ 6353 w 7055"/>
                    <a:gd name="T115" fmla="*/ 298 h 1757"/>
                    <a:gd name="T116" fmla="*/ 6550 w 7055"/>
                    <a:gd name="T117" fmla="*/ 240 h 1757"/>
                    <a:gd name="T118" fmla="*/ 6748 w 7055"/>
                    <a:gd name="T119" fmla="*/ 182 h 1757"/>
                    <a:gd name="T120" fmla="*/ 6950 w 7055"/>
                    <a:gd name="T121" fmla="*/ 124 h 1757"/>
                    <a:gd name="T122" fmla="*/ 7055 w 7055"/>
                    <a:gd name="T123" fmla="*/ 57 h 17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055" h="1757">
                      <a:moveTo>
                        <a:pt x="7054" y="0"/>
                      </a:moveTo>
                      <a:lnTo>
                        <a:pt x="7018" y="10"/>
                      </a:lnTo>
                      <a:lnTo>
                        <a:pt x="6982" y="21"/>
                      </a:lnTo>
                      <a:lnTo>
                        <a:pt x="6945" y="31"/>
                      </a:lnTo>
                      <a:lnTo>
                        <a:pt x="6910" y="41"/>
                      </a:lnTo>
                      <a:lnTo>
                        <a:pt x="6875" y="52"/>
                      </a:lnTo>
                      <a:lnTo>
                        <a:pt x="6840" y="62"/>
                      </a:lnTo>
                      <a:lnTo>
                        <a:pt x="6806" y="72"/>
                      </a:lnTo>
                      <a:lnTo>
                        <a:pt x="6771" y="82"/>
                      </a:lnTo>
                      <a:lnTo>
                        <a:pt x="6737" y="92"/>
                      </a:lnTo>
                      <a:lnTo>
                        <a:pt x="6703" y="102"/>
                      </a:lnTo>
                      <a:lnTo>
                        <a:pt x="6670" y="112"/>
                      </a:lnTo>
                      <a:lnTo>
                        <a:pt x="6636" y="121"/>
                      </a:lnTo>
                      <a:lnTo>
                        <a:pt x="6603" y="131"/>
                      </a:lnTo>
                      <a:lnTo>
                        <a:pt x="6570" y="141"/>
                      </a:lnTo>
                      <a:lnTo>
                        <a:pt x="6536" y="150"/>
                      </a:lnTo>
                      <a:lnTo>
                        <a:pt x="6502" y="160"/>
                      </a:lnTo>
                      <a:lnTo>
                        <a:pt x="6469" y="169"/>
                      </a:lnTo>
                      <a:lnTo>
                        <a:pt x="6436" y="178"/>
                      </a:lnTo>
                      <a:lnTo>
                        <a:pt x="6403" y="188"/>
                      </a:lnTo>
                      <a:lnTo>
                        <a:pt x="6370" y="198"/>
                      </a:lnTo>
                      <a:lnTo>
                        <a:pt x="6336" y="207"/>
                      </a:lnTo>
                      <a:lnTo>
                        <a:pt x="6303" y="217"/>
                      </a:lnTo>
                      <a:lnTo>
                        <a:pt x="6268" y="226"/>
                      </a:lnTo>
                      <a:lnTo>
                        <a:pt x="6234" y="235"/>
                      </a:lnTo>
                      <a:lnTo>
                        <a:pt x="6200" y="245"/>
                      </a:lnTo>
                      <a:lnTo>
                        <a:pt x="6165" y="255"/>
                      </a:lnTo>
                      <a:lnTo>
                        <a:pt x="6131" y="264"/>
                      </a:lnTo>
                      <a:lnTo>
                        <a:pt x="6096" y="274"/>
                      </a:lnTo>
                      <a:lnTo>
                        <a:pt x="6059" y="284"/>
                      </a:lnTo>
                      <a:lnTo>
                        <a:pt x="6024" y="294"/>
                      </a:lnTo>
                      <a:lnTo>
                        <a:pt x="5988" y="303"/>
                      </a:lnTo>
                      <a:lnTo>
                        <a:pt x="5951" y="313"/>
                      </a:lnTo>
                      <a:lnTo>
                        <a:pt x="5896" y="328"/>
                      </a:lnTo>
                      <a:lnTo>
                        <a:pt x="5841" y="343"/>
                      </a:lnTo>
                      <a:lnTo>
                        <a:pt x="5786" y="358"/>
                      </a:lnTo>
                      <a:lnTo>
                        <a:pt x="5731" y="372"/>
                      </a:lnTo>
                      <a:lnTo>
                        <a:pt x="5676" y="388"/>
                      </a:lnTo>
                      <a:lnTo>
                        <a:pt x="5622" y="402"/>
                      </a:lnTo>
                      <a:lnTo>
                        <a:pt x="5567" y="418"/>
                      </a:lnTo>
                      <a:lnTo>
                        <a:pt x="5512" y="433"/>
                      </a:lnTo>
                      <a:lnTo>
                        <a:pt x="5457" y="447"/>
                      </a:lnTo>
                      <a:lnTo>
                        <a:pt x="5402" y="463"/>
                      </a:lnTo>
                      <a:lnTo>
                        <a:pt x="5347" y="477"/>
                      </a:lnTo>
                      <a:lnTo>
                        <a:pt x="5292" y="492"/>
                      </a:lnTo>
                      <a:lnTo>
                        <a:pt x="5238" y="507"/>
                      </a:lnTo>
                      <a:lnTo>
                        <a:pt x="5183" y="522"/>
                      </a:lnTo>
                      <a:lnTo>
                        <a:pt x="5128" y="536"/>
                      </a:lnTo>
                      <a:lnTo>
                        <a:pt x="5073" y="552"/>
                      </a:lnTo>
                      <a:lnTo>
                        <a:pt x="5018" y="566"/>
                      </a:lnTo>
                      <a:lnTo>
                        <a:pt x="4963" y="581"/>
                      </a:lnTo>
                      <a:lnTo>
                        <a:pt x="4908" y="595"/>
                      </a:lnTo>
                      <a:lnTo>
                        <a:pt x="4854" y="611"/>
                      </a:lnTo>
                      <a:lnTo>
                        <a:pt x="4799" y="626"/>
                      </a:lnTo>
                      <a:lnTo>
                        <a:pt x="4744" y="640"/>
                      </a:lnTo>
                      <a:lnTo>
                        <a:pt x="4689" y="655"/>
                      </a:lnTo>
                      <a:lnTo>
                        <a:pt x="4634" y="669"/>
                      </a:lnTo>
                      <a:lnTo>
                        <a:pt x="4579" y="684"/>
                      </a:lnTo>
                      <a:lnTo>
                        <a:pt x="4525" y="698"/>
                      </a:lnTo>
                      <a:lnTo>
                        <a:pt x="4470" y="713"/>
                      </a:lnTo>
                      <a:lnTo>
                        <a:pt x="4415" y="727"/>
                      </a:lnTo>
                      <a:lnTo>
                        <a:pt x="4359" y="742"/>
                      </a:lnTo>
                      <a:lnTo>
                        <a:pt x="4304" y="756"/>
                      </a:lnTo>
                      <a:lnTo>
                        <a:pt x="4249" y="770"/>
                      </a:lnTo>
                      <a:lnTo>
                        <a:pt x="4194" y="784"/>
                      </a:lnTo>
                      <a:lnTo>
                        <a:pt x="4163" y="793"/>
                      </a:lnTo>
                      <a:lnTo>
                        <a:pt x="4133" y="801"/>
                      </a:lnTo>
                      <a:lnTo>
                        <a:pt x="4102" y="809"/>
                      </a:lnTo>
                      <a:lnTo>
                        <a:pt x="4072" y="819"/>
                      </a:lnTo>
                      <a:lnTo>
                        <a:pt x="4043" y="828"/>
                      </a:lnTo>
                      <a:lnTo>
                        <a:pt x="4013" y="837"/>
                      </a:lnTo>
                      <a:lnTo>
                        <a:pt x="3983" y="847"/>
                      </a:lnTo>
                      <a:lnTo>
                        <a:pt x="3954" y="856"/>
                      </a:lnTo>
                      <a:lnTo>
                        <a:pt x="3924" y="865"/>
                      </a:lnTo>
                      <a:lnTo>
                        <a:pt x="3895" y="875"/>
                      </a:lnTo>
                      <a:lnTo>
                        <a:pt x="3865" y="884"/>
                      </a:lnTo>
                      <a:lnTo>
                        <a:pt x="3836" y="893"/>
                      </a:lnTo>
                      <a:lnTo>
                        <a:pt x="3806" y="903"/>
                      </a:lnTo>
                      <a:lnTo>
                        <a:pt x="3776" y="912"/>
                      </a:lnTo>
                      <a:lnTo>
                        <a:pt x="3745" y="921"/>
                      </a:lnTo>
                      <a:lnTo>
                        <a:pt x="3715" y="931"/>
                      </a:lnTo>
                      <a:lnTo>
                        <a:pt x="3699" y="936"/>
                      </a:lnTo>
                      <a:lnTo>
                        <a:pt x="3683" y="941"/>
                      </a:lnTo>
                      <a:lnTo>
                        <a:pt x="3667" y="946"/>
                      </a:lnTo>
                      <a:lnTo>
                        <a:pt x="3650" y="951"/>
                      </a:lnTo>
                      <a:lnTo>
                        <a:pt x="3634" y="957"/>
                      </a:lnTo>
                      <a:lnTo>
                        <a:pt x="3618" y="962"/>
                      </a:lnTo>
                      <a:lnTo>
                        <a:pt x="3601" y="968"/>
                      </a:lnTo>
                      <a:lnTo>
                        <a:pt x="3585" y="973"/>
                      </a:lnTo>
                      <a:lnTo>
                        <a:pt x="3568" y="978"/>
                      </a:lnTo>
                      <a:lnTo>
                        <a:pt x="3553" y="984"/>
                      </a:lnTo>
                      <a:lnTo>
                        <a:pt x="3536" y="989"/>
                      </a:lnTo>
                      <a:lnTo>
                        <a:pt x="3520" y="994"/>
                      </a:lnTo>
                      <a:lnTo>
                        <a:pt x="3503" y="999"/>
                      </a:lnTo>
                      <a:lnTo>
                        <a:pt x="3486" y="1003"/>
                      </a:lnTo>
                      <a:lnTo>
                        <a:pt x="3470" y="1007"/>
                      </a:lnTo>
                      <a:lnTo>
                        <a:pt x="3453" y="1011"/>
                      </a:lnTo>
                      <a:lnTo>
                        <a:pt x="3419" y="1017"/>
                      </a:lnTo>
                      <a:lnTo>
                        <a:pt x="3386" y="1024"/>
                      </a:lnTo>
                      <a:lnTo>
                        <a:pt x="3352" y="1031"/>
                      </a:lnTo>
                      <a:lnTo>
                        <a:pt x="3318" y="1038"/>
                      </a:lnTo>
                      <a:lnTo>
                        <a:pt x="3283" y="1045"/>
                      </a:lnTo>
                      <a:lnTo>
                        <a:pt x="3248" y="1052"/>
                      </a:lnTo>
                      <a:lnTo>
                        <a:pt x="3213" y="1058"/>
                      </a:lnTo>
                      <a:lnTo>
                        <a:pt x="3178" y="1066"/>
                      </a:lnTo>
                      <a:lnTo>
                        <a:pt x="3143" y="1073"/>
                      </a:lnTo>
                      <a:lnTo>
                        <a:pt x="3108" y="1080"/>
                      </a:lnTo>
                      <a:lnTo>
                        <a:pt x="3072" y="1086"/>
                      </a:lnTo>
                      <a:lnTo>
                        <a:pt x="3037" y="1094"/>
                      </a:lnTo>
                      <a:lnTo>
                        <a:pt x="3002" y="1101"/>
                      </a:lnTo>
                      <a:lnTo>
                        <a:pt x="2966" y="1108"/>
                      </a:lnTo>
                      <a:lnTo>
                        <a:pt x="2931" y="1115"/>
                      </a:lnTo>
                      <a:lnTo>
                        <a:pt x="2896" y="1122"/>
                      </a:lnTo>
                      <a:lnTo>
                        <a:pt x="2859" y="1129"/>
                      </a:lnTo>
                      <a:lnTo>
                        <a:pt x="2824" y="1136"/>
                      </a:lnTo>
                      <a:lnTo>
                        <a:pt x="2789" y="1143"/>
                      </a:lnTo>
                      <a:lnTo>
                        <a:pt x="2753" y="1151"/>
                      </a:lnTo>
                      <a:lnTo>
                        <a:pt x="2717" y="1157"/>
                      </a:lnTo>
                      <a:lnTo>
                        <a:pt x="2682" y="1164"/>
                      </a:lnTo>
                      <a:lnTo>
                        <a:pt x="2647" y="1171"/>
                      </a:lnTo>
                      <a:lnTo>
                        <a:pt x="2612" y="1178"/>
                      </a:lnTo>
                      <a:lnTo>
                        <a:pt x="2577" y="1185"/>
                      </a:lnTo>
                      <a:lnTo>
                        <a:pt x="2542" y="1191"/>
                      </a:lnTo>
                      <a:lnTo>
                        <a:pt x="2507" y="1198"/>
                      </a:lnTo>
                      <a:lnTo>
                        <a:pt x="2472" y="1205"/>
                      </a:lnTo>
                      <a:lnTo>
                        <a:pt x="2438" y="1211"/>
                      </a:lnTo>
                      <a:lnTo>
                        <a:pt x="2404" y="1218"/>
                      </a:lnTo>
                      <a:lnTo>
                        <a:pt x="2370" y="1224"/>
                      </a:lnTo>
                      <a:lnTo>
                        <a:pt x="2336" y="1231"/>
                      </a:lnTo>
                      <a:lnTo>
                        <a:pt x="2271" y="1242"/>
                      </a:lnTo>
                      <a:lnTo>
                        <a:pt x="2207" y="1254"/>
                      </a:lnTo>
                      <a:lnTo>
                        <a:pt x="2144" y="1266"/>
                      </a:lnTo>
                      <a:lnTo>
                        <a:pt x="2080" y="1278"/>
                      </a:lnTo>
                      <a:lnTo>
                        <a:pt x="2017" y="1290"/>
                      </a:lnTo>
                      <a:lnTo>
                        <a:pt x="1954" y="1301"/>
                      </a:lnTo>
                      <a:lnTo>
                        <a:pt x="1891" y="1313"/>
                      </a:lnTo>
                      <a:lnTo>
                        <a:pt x="1827" y="1324"/>
                      </a:lnTo>
                      <a:lnTo>
                        <a:pt x="1764" y="1335"/>
                      </a:lnTo>
                      <a:lnTo>
                        <a:pt x="1701" y="1347"/>
                      </a:lnTo>
                      <a:lnTo>
                        <a:pt x="1638" y="1358"/>
                      </a:lnTo>
                      <a:lnTo>
                        <a:pt x="1575" y="1370"/>
                      </a:lnTo>
                      <a:lnTo>
                        <a:pt x="1513" y="1381"/>
                      </a:lnTo>
                      <a:lnTo>
                        <a:pt x="1450" y="1392"/>
                      </a:lnTo>
                      <a:lnTo>
                        <a:pt x="1388" y="1404"/>
                      </a:lnTo>
                      <a:lnTo>
                        <a:pt x="1324" y="1415"/>
                      </a:lnTo>
                      <a:lnTo>
                        <a:pt x="1261" y="1427"/>
                      </a:lnTo>
                      <a:lnTo>
                        <a:pt x="1199" y="1437"/>
                      </a:lnTo>
                      <a:lnTo>
                        <a:pt x="1136" y="1448"/>
                      </a:lnTo>
                      <a:lnTo>
                        <a:pt x="1073" y="1460"/>
                      </a:lnTo>
                      <a:lnTo>
                        <a:pt x="1010" y="1471"/>
                      </a:lnTo>
                      <a:lnTo>
                        <a:pt x="948" y="1483"/>
                      </a:lnTo>
                      <a:lnTo>
                        <a:pt x="885" y="1494"/>
                      </a:lnTo>
                      <a:lnTo>
                        <a:pt x="821" y="1506"/>
                      </a:lnTo>
                      <a:lnTo>
                        <a:pt x="758" y="1517"/>
                      </a:lnTo>
                      <a:lnTo>
                        <a:pt x="695" y="1528"/>
                      </a:lnTo>
                      <a:lnTo>
                        <a:pt x="631" y="1540"/>
                      </a:lnTo>
                      <a:lnTo>
                        <a:pt x="568" y="1551"/>
                      </a:lnTo>
                      <a:lnTo>
                        <a:pt x="504" y="1563"/>
                      </a:lnTo>
                      <a:lnTo>
                        <a:pt x="441" y="1574"/>
                      </a:lnTo>
                      <a:lnTo>
                        <a:pt x="376" y="1586"/>
                      </a:lnTo>
                      <a:lnTo>
                        <a:pt x="312" y="1598"/>
                      </a:lnTo>
                      <a:lnTo>
                        <a:pt x="296" y="1600"/>
                      </a:lnTo>
                      <a:lnTo>
                        <a:pt x="278" y="1601"/>
                      </a:lnTo>
                      <a:lnTo>
                        <a:pt x="261" y="1601"/>
                      </a:lnTo>
                      <a:lnTo>
                        <a:pt x="242" y="1601"/>
                      </a:lnTo>
                      <a:lnTo>
                        <a:pt x="223" y="1600"/>
                      </a:lnTo>
                      <a:lnTo>
                        <a:pt x="205" y="1598"/>
                      </a:lnTo>
                      <a:lnTo>
                        <a:pt x="185" y="1597"/>
                      </a:lnTo>
                      <a:lnTo>
                        <a:pt x="166" y="1596"/>
                      </a:lnTo>
                      <a:lnTo>
                        <a:pt x="148" y="1595"/>
                      </a:lnTo>
                      <a:lnTo>
                        <a:pt x="129" y="1595"/>
                      </a:lnTo>
                      <a:lnTo>
                        <a:pt x="111" y="1596"/>
                      </a:lnTo>
                      <a:lnTo>
                        <a:pt x="94" y="1598"/>
                      </a:lnTo>
                      <a:lnTo>
                        <a:pt x="77" y="1601"/>
                      </a:lnTo>
                      <a:lnTo>
                        <a:pt x="62" y="1606"/>
                      </a:lnTo>
                      <a:lnTo>
                        <a:pt x="46" y="1613"/>
                      </a:lnTo>
                      <a:lnTo>
                        <a:pt x="33" y="1622"/>
                      </a:lnTo>
                      <a:lnTo>
                        <a:pt x="25" y="1629"/>
                      </a:lnTo>
                      <a:lnTo>
                        <a:pt x="17" y="1636"/>
                      </a:lnTo>
                      <a:lnTo>
                        <a:pt x="12" y="1645"/>
                      </a:lnTo>
                      <a:lnTo>
                        <a:pt x="7" y="1654"/>
                      </a:lnTo>
                      <a:lnTo>
                        <a:pt x="3" y="1662"/>
                      </a:lnTo>
                      <a:lnTo>
                        <a:pt x="1" y="1672"/>
                      </a:lnTo>
                      <a:lnTo>
                        <a:pt x="0" y="1681"/>
                      </a:lnTo>
                      <a:lnTo>
                        <a:pt x="0" y="1689"/>
                      </a:lnTo>
                      <a:lnTo>
                        <a:pt x="4" y="1698"/>
                      </a:lnTo>
                      <a:lnTo>
                        <a:pt x="7" y="1705"/>
                      </a:lnTo>
                      <a:lnTo>
                        <a:pt x="11" y="1712"/>
                      </a:lnTo>
                      <a:lnTo>
                        <a:pt x="15" y="1718"/>
                      </a:lnTo>
                      <a:lnTo>
                        <a:pt x="20" y="1724"/>
                      </a:lnTo>
                      <a:lnTo>
                        <a:pt x="26" y="1730"/>
                      </a:lnTo>
                      <a:lnTo>
                        <a:pt x="32" y="1734"/>
                      </a:lnTo>
                      <a:lnTo>
                        <a:pt x="39" y="1738"/>
                      </a:lnTo>
                      <a:lnTo>
                        <a:pt x="58" y="1745"/>
                      </a:lnTo>
                      <a:lnTo>
                        <a:pt x="76" y="1750"/>
                      </a:lnTo>
                      <a:lnTo>
                        <a:pt x="95" y="1754"/>
                      </a:lnTo>
                      <a:lnTo>
                        <a:pt x="115" y="1756"/>
                      </a:lnTo>
                      <a:lnTo>
                        <a:pt x="134" y="1757"/>
                      </a:lnTo>
                      <a:lnTo>
                        <a:pt x="154" y="1757"/>
                      </a:lnTo>
                      <a:lnTo>
                        <a:pt x="175" y="1755"/>
                      </a:lnTo>
                      <a:lnTo>
                        <a:pt x="194" y="1752"/>
                      </a:lnTo>
                      <a:lnTo>
                        <a:pt x="215" y="1750"/>
                      </a:lnTo>
                      <a:lnTo>
                        <a:pt x="236" y="1747"/>
                      </a:lnTo>
                      <a:lnTo>
                        <a:pt x="255" y="1743"/>
                      </a:lnTo>
                      <a:lnTo>
                        <a:pt x="276" y="1740"/>
                      </a:lnTo>
                      <a:lnTo>
                        <a:pt x="296" y="1736"/>
                      </a:lnTo>
                      <a:lnTo>
                        <a:pt x="315" y="1733"/>
                      </a:lnTo>
                      <a:lnTo>
                        <a:pt x="335" y="1730"/>
                      </a:lnTo>
                      <a:lnTo>
                        <a:pt x="355" y="1727"/>
                      </a:lnTo>
                      <a:lnTo>
                        <a:pt x="406" y="1719"/>
                      </a:lnTo>
                      <a:lnTo>
                        <a:pt x="457" y="1712"/>
                      </a:lnTo>
                      <a:lnTo>
                        <a:pt x="509" y="1705"/>
                      </a:lnTo>
                      <a:lnTo>
                        <a:pt x="561" y="1696"/>
                      </a:lnTo>
                      <a:lnTo>
                        <a:pt x="611" y="1689"/>
                      </a:lnTo>
                      <a:lnTo>
                        <a:pt x="663" y="1682"/>
                      </a:lnTo>
                      <a:lnTo>
                        <a:pt x="715" y="1674"/>
                      </a:lnTo>
                      <a:lnTo>
                        <a:pt x="766" y="1666"/>
                      </a:lnTo>
                      <a:lnTo>
                        <a:pt x="817" y="1658"/>
                      </a:lnTo>
                      <a:lnTo>
                        <a:pt x="869" y="1650"/>
                      </a:lnTo>
                      <a:lnTo>
                        <a:pt x="920" y="1641"/>
                      </a:lnTo>
                      <a:lnTo>
                        <a:pt x="972" y="1634"/>
                      </a:lnTo>
                      <a:lnTo>
                        <a:pt x="1022" y="1626"/>
                      </a:lnTo>
                      <a:lnTo>
                        <a:pt x="1074" y="1618"/>
                      </a:lnTo>
                      <a:lnTo>
                        <a:pt x="1125" y="1609"/>
                      </a:lnTo>
                      <a:lnTo>
                        <a:pt x="1176" y="1601"/>
                      </a:lnTo>
                      <a:lnTo>
                        <a:pt x="1228" y="1592"/>
                      </a:lnTo>
                      <a:lnTo>
                        <a:pt x="1279" y="1583"/>
                      </a:lnTo>
                      <a:lnTo>
                        <a:pt x="1331" y="1575"/>
                      </a:lnTo>
                      <a:lnTo>
                        <a:pt x="1381" y="1567"/>
                      </a:lnTo>
                      <a:lnTo>
                        <a:pt x="1433" y="1557"/>
                      </a:lnTo>
                      <a:lnTo>
                        <a:pt x="1484" y="1549"/>
                      </a:lnTo>
                      <a:lnTo>
                        <a:pt x="1536" y="1540"/>
                      </a:lnTo>
                      <a:lnTo>
                        <a:pt x="1586" y="1530"/>
                      </a:lnTo>
                      <a:lnTo>
                        <a:pt x="1637" y="1522"/>
                      </a:lnTo>
                      <a:lnTo>
                        <a:pt x="1689" y="1513"/>
                      </a:lnTo>
                      <a:lnTo>
                        <a:pt x="1739" y="1503"/>
                      </a:lnTo>
                      <a:lnTo>
                        <a:pt x="1791" y="1494"/>
                      </a:lnTo>
                      <a:lnTo>
                        <a:pt x="1842" y="1485"/>
                      </a:lnTo>
                      <a:lnTo>
                        <a:pt x="1893" y="1475"/>
                      </a:lnTo>
                      <a:lnTo>
                        <a:pt x="1944" y="1466"/>
                      </a:lnTo>
                      <a:lnTo>
                        <a:pt x="1995" y="1457"/>
                      </a:lnTo>
                      <a:lnTo>
                        <a:pt x="2043" y="1448"/>
                      </a:lnTo>
                      <a:lnTo>
                        <a:pt x="2089" y="1439"/>
                      </a:lnTo>
                      <a:lnTo>
                        <a:pt x="2137" y="1430"/>
                      </a:lnTo>
                      <a:lnTo>
                        <a:pt x="2184" y="1421"/>
                      </a:lnTo>
                      <a:lnTo>
                        <a:pt x="2231" y="1412"/>
                      </a:lnTo>
                      <a:lnTo>
                        <a:pt x="2279" y="1403"/>
                      </a:lnTo>
                      <a:lnTo>
                        <a:pt x="2326" y="1393"/>
                      </a:lnTo>
                      <a:lnTo>
                        <a:pt x="2373" y="1385"/>
                      </a:lnTo>
                      <a:lnTo>
                        <a:pt x="2420" y="1376"/>
                      </a:lnTo>
                      <a:lnTo>
                        <a:pt x="2468" y="1366"/>
                      </a:lnTo>
                      <a:lnTo>
                        <a:pt x="2515" y="1356"/>
                      </a:lnTo>
                      <a:lnTo>
                        <a:pt x="2562" y="1347"/>
                      </a:lnTo>
                      <a:lnTo>
                        <a:pt x="2609" y="1337"/>
                      </a:lnTo>
                      <a:lnTo>
                        <a:pt x="2656" y="1328"/>
                      </a:lnTo>
                      <a:lnTo>
                        <a:pt x="2704" y="1318"/>
                      </a:lnTo>
                      <a:lnTo>
                        <a:pt x="2751" y="1308"/>
                      </a:lnTo>
                      <a:lnTo>
                        <a:pt x="2798" y="1298"/>
                      </a:lnTo>
                      <a:lnTo>
                        <a:pt x="2845" y="1289"/>
                      </a:lnTo>
                      <a:lnTo>
                        <a:pt x="2892" y="1278"/>
                      </a:lnTo>
                      <a:lnTo>
                        <a:pt x="2939" y="1268"/>
                      </a:lnTo>
                      <a:lnTo>
                        <a:pt x="2987" y="1258"/>
                      </a:lnTo>
                      <a:lnTo>
                        <a:pt x="3033" y="1247"/>
                      </a:lnTo>
                      <a:lnTo>
                        <a:pt x="3081" y="1237"/>
                      </a:lnTo>
                      <a:lnTo>
                        <a:pt x="3127" y="1226"/>
                      </a:lnTo>
                      <a:lnTo>
                        <a:pt x="3174" y="1216"/>
                      </a:lnTo>
                      <a:lnTo>
                        <a:pt x="3222" y="1206"/>
                      </a:lnTo>
                      <a:lnTo>
                        <a:pt x="3268" y="1194"/>
                      </a:lnTo>
                      <a:lnTo>
                        <a:pt x="3315" y="1184"/>
                      </a:lnTo>
                      <a:lnTo>
                        <a:pt x="3362" y="1172"/>
                      </a:lnTo>
                      <a:lnTo>
                        <a:pt x="3409" y="1162"/>
                      </a:lnTo>
                      <a:lnTo>
                        <a:pt x="3455" y="1151"/>
                      </a:lnTo>
                      <a:lnTo>
                        <a:pt x="3502" y="1139"/>
                      </a:lnTo>
                      <a:lnTo>
                        <a:pt x="3526" y="1133"/>
                      </a:lnTo>
                      <a:lnTo>
                        <a:pt x="3550" y="1127"/>
                      </a:lnTo>
                      <a:lnTo>
                        <a:pt x="3573" y="1121"/>
                      </a:lnTo>
                      <a:lnTo>
                        <a:pt x="3597" y="1114"/>
                      </a:lnTo>
                      <a:lnTo>
                        <a:pt x="3621" y="1108"/>
                      </a:lnTo>
                      <a:lnTo>
                        <a:pt x="3645" y="1101"/>
                      </a:lnTo>
                      <a:lnTo>
                        <a:pt x="3669" y="1094"/>
                      </a:lnTo>
                      <a:lnTo>
                        <a:pt x="3692" y="1087"/>
                      </a:lnTo>
                      <a:lnTo>
                        <a:pt x="3716" y="1080"/>
                      </a:lnTo>
                      <a:lnTo>
                        <a:pt x="3739" y="1073"/>
                      </a:lnTo>
                      <a:lnTo>
                        <a:pt x="3763" y="1066"/>
                      </a:lnTo>
                      <a:lnTo>
                        <a:pt x="3787" y="1057"/>
                      </a:lnTo>
                      <a:lnTo>
                        <a:pt x="3810" y="1050"/>
                      </a:lnTo>
                      <a:lnTo>
                        <a:pt x="3833" y="1043"/>
                      </a:lnTo>
                      <a:lnTo>
                        <a:pt x="3857" y="1035"/>
                      </a:lnTo>
                      <a:lnTo>
                        <a:pt x="3881" y="1027"/>
                      </a:lnTo>
                      <a:lnTo>
                        <a:pt x="3904" y="1020"/>
                      </a:lnTo>
                      <a:lnTo>
                        <a:pt x="3927" y="1012"/>
                      </a:lnTo>
                      <a:lnTo>
                        <a:pt x="3950" y="1004"/>
                      </a:lnTo>
                      <a:lnTo>
                        <a:pt x="3974" y="996"/>
                      </a:lnTo>
                      <a:lnTo>
                        <a:pt x="3998" y="989"/>
                      </a:lnTo>
                      <a:lnTo>
                        <a:pt x="4021" y="980"/>
                      </a:lnTo>
                      <a:lnTo>
                        <a:pt x="4044" y="973"/>
                      </a:lnTo>
                      <a:lnTo>
                        <a:pt x="4067" y="966"/>
                      </a:lnTo>
                      <a:lnTo>
                        <a:pt x="4091" y="958"/>
                      </a:lnTo>
                      <a:lnTo>
                        <a:pt x="4115" y="950"/>
                      </a:lnTo>
                      <a:lnTo>
                        <a:pt x="4137" y="943"/>
                      </a:lnTo>
                      <a:lnTo>
                        <a:pt x="4161" y="936"/>
                      </a:lnTo>
                      <a:lnTo>
                        <a:pt x="4185" y="929"/>
                      </a:lnTo>
                      <a:lnTo>
                        <a:pt x="4208" y="921"/>
                      </a:lnTo>
                      <a:lnTo>
                        <a:pt x="4232" y="914"/>
                      </a:lnTo>
                      <a:lnTo>
                        <a:pt x="4255" y="907"/>
                      </a:lnTo>
                      <a:lnTo>
                        <a:pt x="4309" y="891"/>
                      </a:lnTo>
                      <a:lnTo>
                        <a:pt x="4363" y="875"/>
                      </a:lnTo>
                      <a:lnTo>
                        <a:pt x="4417" y="859"/>
                      </a:lnTo>
                      <a:lnTo>
                        <a:pt x="4471" y="843"/>
                      </a:lnTo>
                      <a:lnTo>
                        <a:pt x="4525" y="827"/>
                      </a:lnTo>
                      <a:lnTo>
                        <a:pt x="4578" y="811"/>
                      </a:lnTo>
                      <a:lnTo>
                        <a:pt x="4632" y="796"/>
                      </a:lnTo>
                      <a:lnTo>
                        <a:pt x="4686" y="780"/>
                      </a:lnTo>
                      <a:lnTo>
                        <a:pt x="4740" y="765"/>
                      </a:lnTo>
                      <a:lnTo>
                        <a:pt x="4795" y="748"/>
                      </a:lnTo>
                      <a:lnTo>
                        <a:pt x="4848" y="732"/>
                      </a:lnTo>
                      <a:lnTo>
                        <a:pt x="4902" y="717"/>
                      </a:lnTo>
                      <a:lnTo>
                        <a:pt x="4956" y="701"/>
                      </a:lnTo>
                      <a:lnTo>
                        <a:pt x="5010" y="686"/>
                      </a:lnTo>
                      <a:lnTo>
                        <a:pt x="5064" y="670"/>
                      </a:lnTo>
                      <a:lnTo>
                        <a:pt x="5118" y="655"/>
                      </a:lnTo>
                      <a:lnTo>
                        <a:pt x="5171" y="639"/>
                      </a:lnTo>
                      <a:lnTo>
                        <a:pt x="5225" y="623"/>
                      </a:lnTo>
                      <a:lnTo>
                        <a:pt x="5279" y="607"/>
                      </a:lnTo>
                      <a:lnTo>
                        <a:pt x="5334" y="591"/>
                      </a:lnTo>
                      <a:lnTo>
                        <a:pt x="5388" y="576"/>
                      </a:lnTo>
                      <a:lnTo>
                        <a:pt x="5442" y="560"/>
                      </a:lnTo>
                      <a:lnTo>
                        <a:pt x="5495" y="545"/>
                      </a:lnTo>
                      <a:lnTo>
                        <a:pt x="5549" y="529"/>
                      </a:lnTo>
                      <a:lnTo>
                        <a:pt x="5603" y="515"/>
                      </a:lnTo>
                      <a:lnTo>
                        <a:pt x="5657" y="499"/>
                      </a:lnTo>
                      <a:lnTo>
                        <a:pt x="5711" y="483"/>
                      </a:lnTo>
                      <a:lnTo>
                        <a:pt x="5765" y="468"/>
                      </a:lnTo>
                      <a:lnTo>
                        <a:pt x="5819" y="452"/>
                      </a:lnTo>
                      <a:lnTo>
                        <a:pt x="5873" y="437"/>
                      </a:lnTo>
                      <a:lnTo>
                        <a:pt x="5927" y="421"/>
                      </a:lnTo>
                      <a:lnTo>
                        <a:pt x="5981" y="406"/>
                      </a:lnTo>
                      <a:lnTo>
                        <a:pt x="6016" y="395"/>
                      </a:lnTo>
                      <a:lnTo>
                        <a:pt x="6050" y="386"/>
                      </a:lnTo>
                      <a:lnTo>
                        <a:pt x="6085" y="375"/>
                      </a:lnTo>
                      <a:lnTo>
                        <a:pt x="6119" y="366"/>
                      </a:lnTo>
                      <a:lnTo>
                        <a:pt x="6154" y="356"/>
                      </a:lnTo>
                      <a:lnTo>
                        <a:pt x="6187" y="346"/>
                      </a:lnTo>
                      <a:lnTo>
                        <a:pt x="6221" y="336"/>
                      </a:lnTo>
                      <a:lnTo>
                        <a:pt x="6254" y="327"/>
                      </a:lnTo>
                      <a:lnTo>
                        <a:pt x="6287" y="317"/>
                      </a:lnTo>
                      <a:lnTo>
                        <a:pt x="6320" y="307"/>
                      </a:lnTo>
                      <a:lnTo>
                        <a:pt x="6353" y="298"/>
                      </a:lnTo>
                      <a:lnTo>
                        <a:pt x="6386" y="288"/>
                      </a:lnTo>
                      <a:lnTo>
                        <a:pt x="6420" y="278"/>
                      </a:lnTo>
                      <a:lnTo>
                        <a:pt x="6452" y="269"/>
                      </a:lnTo>
                      <a:lnTo>
                        <a:pt x="6485" y="259"/>
                      </a:lnTo>
                      <a:lnTo>
                        <a:pt x="6518" y="250"/>
                      </a:lnTo>
                      <a:lnTo>
                        <a:pt x="6550" y="240"/>
                      </a:lnTo>
                      <a:lnTo>
                        <a:pt x="6583" y="230"/>
                      </a:lnTo>
                      <a:lnTo>
                        <a:pt x="6616" y="221"/>
                      </a:lnTo>
                      <a:lnTo>
                        <a:pt x="6648" y="212"/>
                      </a:lnTo>
                      <a:lnTo>
                        <a:pt x="6681" y="201"/>
                      </a:lnTo>
                      <a:lnTo>
                        <a:pt x="6714" y="192"/>
                      </a:lnTo>
                      <a:lnTo>
                        <a:pt x="6748" y="182"/>
                      </a:lnTo>
                      <a:lnTo>
                        <a:pt x="6781" y="172"/>
                      </a:lnTo>
                      <a:lnTo>
                        <a:pt x="6815" y="163"/>
                      </a:lnTo>
                      <a:lnTo>
                        <a:pt x="6848" y="153"/>
                      </a:lnTo>
                      <a:lnTo>
                        <a:pt x="6882" y="143"/>
                      </a:lnTo>
                      <a:lnTo>
                        <a:pt x="6916" y="134"/>
                      </a:lnTo>
                      <a:lnTo>
                        <a:pt x="6950" y="124"/>
                      </a:lnTo>
                      <a:lnTo>
                        <a:pt x="6985" y="114"/>
                      </a:lnTo>
                      <a:lnTo>
                        <a:pt x="7020" y="105"/>
                      </a:lnTo>
                      <a:lnTo>
                        <a:pt x="7055" y="94"/>
                      </a:lnTo>
                      <a:lnTo>
                        <a:pt x="7055" y="80"/>
                      </a:lnTo>
                      <a:lnTo>
                        <a:pt x="7055" y="67"/>
                      </a:lnTo>
                      <a:lnTo>
                        <a:pt x="7055" y="57"/>
                      </a:lnTo>
                      <a:lnTo>
                        <a:pt x="7055" y="47"/>
                      </a:lnTo>
                      <a:lnTo>
                        <a:pt x="7054" y="37"/>
                      </a:lnTo>
                      <a:lnTo>
                        <a:pt x="7054" y="27"/>
                      </a:lnTo>
                      <a:lnTo>
                        <a:pt x="7054" y="14"/>
                      </a:lnTo>
                      <a:lnTo>
                        <a:pt x="7054" y="0"/>
                      </a:lnTo>
                      <a:close/>
                    </a:path>
                  </a:pathLst>
                </a:custGeom>
                <a:solidFill>
                  <a:srgbClr val="BF5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85" name="Freeform 1701"/>
                <p:cNvSpPr>
                  <a:spLocks/>
                </p:cNvSpPr>
                <p:nvPr/>
              </p:nvSpPr>
              <p:spPr bwMode="auto">
                <a:xfrm>
                  <a:off x="320" y="1973"/>
                  <a:ext cx="1008" cy="250"/>
                </a:xfrm>
                <a:custGeom>
                  <a:avLst/>
                  <a:gdLst>
                    <a:gd name="T0" fmla="*/ 6875 w 7056"/>
                    <a:gd name="T1" fmla="*/ 52 h 1747"/>
                    <a:gd name="T2" fmla="*/ 6671 w 7056"/>
                    <a:gd name="T3" fmla="*/ 110 h 1747"/>
                    <a:gd name="T4" fmla="*/ 6472 w 7056"/>
                    <a:gd name="T5" fmla="*/ 167 h 1747"/>
                    <a:gd name="T6" fmla="*/ 6273 w 7056"/>
                    <a:gd name="T7" fmla="*/ 223 h 1747"/>
                    <a:gd name="T8" fmla="*/ 6065 w 7056"/>
                    <a:gd name="T9" fmla="*/ 281 h 1747"/>
                    <a:gd name="T10" fmla="*/ 5791 w 7056"/>
                    <a:gd name="T11" fmla="*/ 355 h 1747"/>
                    <a:gd name="T12" fmla="*/ 5463 w 7056"/>
                    <a:gd name="T13" fmla="*/ 445 h 1747"/>
                    <a:gd name="T14" fmla="*/ 5135 w 7056"/>
                    <a:gd name="T15" fmla="*/ 536 h 1747"/>
                    <a:gd name="T16" fmla="*/ 4806 w 7056"/>
                    <a:gd name="T17" fmla="*/ 626 h 1747"/>
                    <a:gd name="T18" fmla="*/ 4477 w 7056"/>
                    <a:gd name="T19" fmla="*/ 715 h 1747"/>
                    <a:gd name="T20" fmla="*/ 4172 w 7056"/>
                    <a:gd name="T21" fmla="*/ 795 h 1747"/>
                    <a:gd name="T22" fmla="*/ 3995 w 7056"/>
                    <a:gd name="T23" fmla="*/ 850 h 1747"/>
                    <a:gd name="T24" fmla="*/ 3820 w 7056"/>
                    <a:gd name="T25" fmla="*/ 909 h 1747"/>
                    <a:gd name="T26" fmla="*/ 3680 w 7056"/>
                    <a:gd name="T27" fmla="*/ 953 h 1747"/>
                    <a:gd name="T28" fmla="*/ 3581 w 7056"/>
                    <a:gd name="T29" fmla="*/ 985 h 1747"/>
                    <a:gd name="T30" fmla="*/ 3482 w 7056"/>
                    <a:gd name="T31" fmla="*/ 1012 h 1747"/>
                    <a:gd name="T32" fmla="*/ 3295 w 7056"/>
                    <a:gd name="T33" fmla="*/ 1050 h 1747"/>
                    <a:gd name="T34" fmla="*/ 3083 w 7056"/>
                    <a:gd name="T35" fmla="*/ 1094 h 1747"/>
                    <a:gd name="T36" fmla="*/ 2867 w 7056"/>
                    <a:gd name="T37" fmla="*/ 1139 h 1747"/>
                    <a:gd name="T38" fmla="*/ 2652 w 7056"/>
                    <a:gd name="T39" fmla="*/ 1182 h 1747"/>
                    <a:gd name="T40" fmla="*/ 2441 w 7056"/>
                    <a:gd name="T41" fmla="*/ 1224 h 1747"/>
                    <a:gd name="T42" fmla="*/ 2147 w 7056"/>
                    <a:gd name="T43" fmla="*/ 1279 h 1747"/>
                    <a:gd name="T44" fmla="*/ 1768 w 7056"/>
                    <a:gd name="T45" fmla="*/ 1346 h 1747"/>
                    <a:gd name="T46" fmla="*/ 1394 w 7056"/>
                    <a:gd name="T47" fmla="*/ 1413 h 1747"/>
                    <a:gd name="T48" fmla="*/ 1019 w 7056"/>
                    <a:gd name="T49" fmla="*/ 1478 h 1747"/>
                    <a:gd name="T50" fmla="*/ 641 w 7056"/>
                    <a:gd name="T51" fmla="*/ 1544 h 1747"/>
                    <a:gd name="T52" fmla="*/ 306 w 7056"/>
                    <a:gd name="T53" fmla="*/ 1603 h 1747"/>
                    <a:gd name="T54" fmla="*/ 194 w 7056"/>
                    <a:gd name="T55" fmla="*/ 1601 h 1747"/>
                    <a:gd name="T56" fmla="*/ 84 w 7056"/>
                    <a:gd name="T57" fmla="*/ 1607 h 1747"/>
                    <a:gd name="T58" fmla="*/ 17 w 7056"/>
                    <a:gd name="T59" fmla="*/ 1646 h 1747"/>
                    <a:gd name="T60" fmla="*/ 4 w 7056"/>
                    <a:gd name="T61" fmla="*/ 1689 h 1747"/>
                    <a:gd name="T62" fmla="*/ 32 w 7056"/>
                    <a:gd name="T63" fmla="*/ 1724 h 1747"/>
                    <a:gd name="T64" fmla="*/ 134 w 7056"/>
                    <a:gd name="T65" fmla="*/ 1747 h 1747"/>
                    <a:gd name="T66" fmla="*/ 255 w 7056"/>
                    <a:gd name="T67" fmla="*/ 1733 h 1747"/>
                    <a:gd name="T68" fmla="*/ 406 w 7056"/>
                    <a:gd name="T69" fmla="*/ 1709 h 1747"/>
                    <a:gd name="T70" fmla="*/ 715 w 7056"/>
                    <a:gd name="T71" fmla="*/ 1664 h 1747"/>
                    <a:gd name="T72" fmla="*/ 1022 w 7056"/>
                    <a:gd name="T73" fmla="*/ 1616 h 1747"/>
                    <a:gd name="T74" fmla="*/ 1331 w 7056"/>
                    <a:gd name="T75" fmla="*/ 1565 h 1747"/>
                    <a:gd name="T76" fmla="*/ 1637 w 7056"/>
                    <a:gd name="T77" fmla="*/ 1512 h 1747"/>
                    <a:gd name="T78" fmla="*/ 1944 w 7056"/>
                    <a:gd name="T79" fmla="*/ 1456 h 1747"/>
                    <a:gd name="T80" fmla="*/ 2231 w 7056"/>
                    <a:gd name="T81" fmla="*/ 1402 h 1747"/>
                    <a:gd name="T82" fmla="*/ 2515 w 7056"/>
                    <a:gd name="T83" fmla="*/ 1346 h 1747"/>
                    <a:gd name="T84" fmla="*/ 2798 w 7056"/>
                    <a:gd name="T85" fmla="*/ 1288 h 1747"/>
                    <a:gd name="T86" fmla="*/ 3081 w 7056"/>
                    <a:gd name="T87" fmla="*/ 1227 h 1747"/>
                    <a:gd name="T88" fmla="*/ 3362 w 7056"/>
                    <a:gd name="T89" fmla="*/ 1162 h 1747"/>
                    <a:gd name="T90" fmla="*/ 3573 w 7056"/>
                    <a:gd name="T91" fmla="*/ 1111 h 1747"/>
                    <a:gd name="T92" fmla="*/ 3716 w 7056"/>
                    <a:gd name="T93" fmla="*/ 1070 h 1747"/>
                    <a:gd name="T94" fmla="*/ 3857 w 7056"/>
                    <a:gd name="T95" fmla="*/ 1025 h 1747"/>
                    <a:gd name="T96" fmla="*/ 3998 w 7056"/>
                    <a:gd name="T97" fmla="*/ 979 h 1747"/>
                    <a:gd name="T98" fmla="*/ 4137 w 7056"/>
                    <a:gd name="T99" fmla="*/ 933 h 1747"/>
                    <a:gd name="T100" fmla="*/ 4309 w 7056"/>
                    <a:gd name="T101" fmla="*/ 881 h 1747"/>
                    <a:gd name="T102" fmla="*/ 4632 w 7056"/>
                    <a:gd name="T103" fmla="*/ 786 h 1747"/>
                    <a:gd name="T104" fmla="*/ 4956 w 7056"/>
                    <a:gd name="T105" fmla="*/ 691 h 1747"/>
                    <a:gd name="T106" fmla="*/ 5279 w 7056"/>
                    <a:gd name="T107" fmla="*/ 597 h 1747"/>
                    <a:gd name="T108" fmla="*/ 5603 w 7056"/>
                    <a:gd name="T109" fmla="*/ 505 h 1747"/>
                    <a:gd name="T110" fmla="*/ 5927 w 7056"/>
                    <a:gd name="T111" fmla="*/ 411 h 1747"/>
                    <a:gd name="T112" fmla="*/ 6154 w 7056"/>
                    <a:gd name="T113" fmla="*/ 346 h 1747"/>
                    <a:gd name="T114" fmla="*/ 6353 w 7056"/>
                    <a:gd name="T115" fmla="*/ 288 h 1747"/>
                    <a:gd name="T116" fmla="*/ 6551 w 7056"/>
                    <a:gd name="T117" fmla="*/ 230 h 1747"/>
                    <a:gd name="T118" fmla="*/ 6749 w 7056"/>
                    <a:gd name="T119" fmla="*/ 172 h 1747"/>
                    <a:gd name="T120" fmla="*/ 6952 w 7056"/>
                    <a:gd name="T121" fmla="*/ 114 h 1747"/>
                    <a:gd name="T122" fmla="*/ 7055 w 7056"/>
                    <a:gd name="T123" fmla="*/ 50 h 17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056" h="1747">
                      <a:moveTo>
                        <a:pt x="7053" y="0"/>
                      </a:moveTo>
                      <a:lnTo>
                        <a:pt x="7017" y="11"/>
                      </a:lnTo>
                      <a:lnTo>
                        <a:pt x="6980" y="21"/>
                      </a:lnTo>
                      <a:lnTo>
                        <a:pt x="6944" y="31"/>
                      </a:lnTo>
                      <a:lnTo>
                        <a:pt x="6909" y="42"/>
                      </a:lnTo>
                      <a:lnTo>
                        <a:pt x="6875" y="52"/>
                      </a:lnTo>
                      <a:lnTo>
                        <a:pt x="6840" y="61"/>
                      </a:lnTo>
                      <a:lnTo>
                        <a:pt x="6806" y="72"/>
                      </a:lnTo>
                      <a:lnTo>
                        <a:pt x="6771" y="81"/>
                      </a:lnTo>
                      <a:lnTo>
                        <a:pt x="6738" y="92"/>
                      </a:lnTo>
                      <a:lnTo>
                        <a:pt x="6704" y="101"/>
                      </a:lnTo>
                      <a:lnTo>
                        <a:pt x="6671" y="110"/>
                      </a:lnTo>
                      <a:lnTo>
                        <a:pt x="6638" y="121"/>
                      </a:lnTo>
                      <a:lnTo>
                        <a:pt x="6605" y="130"/>
                      </a:lnTo>
                      <a:lnTo>
                        <a:pt x="6572" y="139"/>
                      </a:lnTo>
                      <a:lnTo>
                        <a:pt x="6539" y="149"/>
                      </a:lnTo>
                      <a:lnTo>
                        <a:pt x="6505" y="158"/>
                      </a:lnTo>
                      <a:lnTo>
                        <a:pt x="6472" y="167"/>
                      </a:lnTo>
                      <a:lnTo>
                        <a:pt x="6439" y="177"/>
                      </a:lnTo>
                      <a:lnTo>
                        <a:pt x="6406" y="186"/>
                      </a:lnTo>
                      <a:lnTo>
                        <a:pt x="6373" y="195"/>
                      </a:lnTo>
                      <a:lnTo>
                        <a:pt x="6340" y="205"/>
                      </a:lnTo>
                      <a:lnTo>
                        <a:pt x="6307" y="214"/>
                      </a:lnTo>
                      <a:lnTo>
                        <a:pt x="6273" y="223"/>
                      </a:lnTo>
                      <a:lnTo>
                        <a:pt x="6238" y="234"/>
                      </a:lnTo>
                      <a:lnTo>
                        <a:pt x="6204" y="243"/>
                      </a:lnTo>
                      <a:lnTo>
                        <a:pt x="6170" y="252"/>
                      </a:lnTo>
                      <a:lnTo>
                        <a:pt x="6136" y="262"/>
                      </a:lnTo>
                      <a:lnTo>
                        <a:pt x="6101" y="271"/>
                      </a:lnTo>
                      <a:lnTo>
                        <a:pt x="6065" y="281"/>
                      </a:lnTo>
                      <a:lnTo>
                        <a:pt x="6029" y="291"/>
                      </a:lnTo>
                      <a:lnTo>
                        <a:pt x="5993" y="300"/>
                      </a:lnTo>
                      <a:lnTo>
                        <a:pt x="5956" y="310"/>
                      </a:lnTo>
                      <a:lnTo>
                        <a:pt x="5901" y="325"/>
                      </a:lnTo>
                      <a:lnTo>
                        <a:pt x="5846" y="341"/>
                      </a:lnTo>
                      <a:lnTo>
                        <a:pt x="5791" y="355"/>
                      </a:lnTo>
                      <a:lnTo>
                        <a:pt x="5736" y="370"/>
                      </a:lnTo>
                      <a:lnTo>
                        <a:pt x="5682" y="385"/>
                      </a:lnTo>
                      <a:lnTo>
                        <a:pt x="5627" y="400"/>
                      </a:lnTo>
                      <a:lnTo>
                        <a:pt x="5573" y="415"/>
                      </a:lnTo>
                      <a:lnTo>
                        <a:pt x="5518" y="430"/>
                      </a:lnTo>
                      <a:lnTo>
                        <a:pt x="5463" y="445"/>
                      </a:lnTo>
                      <a:lnTo>
                        <a:pt x="5408" y="460"/>
                      </a:lnTo>
                      <a:lnTo>
                        <a:pt x="5354" y="475"/>
                      </a:lnTo>
                      <a:lnTo>
                        <a:pt x="5299" y="491"/>
                      </a:lnTo>
                      <a:lnTo>
                        <a:pt x="5244" y="506"/>
                      </a:lnTo>
                      <a:lnTo>
                        <a:pt x="5189" y="521"/>
                      </a:lnTo>
                      <a:lnTo>
                        <a:pt x="5135" y="536"/>
                      </a:lnTo>
                      <a:lnTo>
                        <a:pt x="5080" y="551"/>
                      </a:lnTo>
                      <a:lnTo>
                        <a:pt x="5025" y="566"/>
                      </a:lnTo>
                      <a:lnTo>
                        <a:pt x="4971" y="581"/>
                      </a:lnTo>
                      <a:lnTo>
                        <a:pt x="4916" y="596"/>
                      </a:lnTo>
                      <a:lnTo>
                        <a:pt x="4861" y="611"/>
                      </a:lnTo>
                      <a:lnTo>
                        <a:pt x="4806" y="626"/>
                      </a:lnTo>
                      <a:lnTo>
                        <a:pt x="4751" y="640"/>
                      </a:lnTo>
                      <a:lnTo>
                        <a:pt x="4696" y="656"/>
                      </a:lnTo>
                      <a:lnTo>
                        <a:pt x="4641" y="671"/>
                      </a:lnTo>
                      <a:lnTo>
                        <a:pt x="4587" y="685"/>
                      </a:lnTo>
                      <a:lnTo>
                        <a:pt x="4532" y="700"/>
                      </a:lnTo>
                      <a:lnTo>
                        <a:pt x="4477" y="715"/>
                      </a:lnTo>
                      <a:lnTo>
                        <a:pt x="4422" y="730"/>
                      </a:lnTo>
                      <a:lnTo>
                        <a:pt x="4367" y="744"/>
                      </a:lnTo>
                      <a:lnTo>
                        <a:pt x="4312" y="758"/>
                      </a:lnTo>
                      <a:lnTo>
                        <a:pt x="4258" y="772"/>
                      </a:lnTo>
                      <a:lnTo>
                        <a:pt x="4203" y="787"/>
                      </a:lnTo>
                      <a:lnTo>
                        <a:pt x="4172" y="795"/>
                      </a:lnTo>
                      <a:lnTo>
                        <a:pt x="4142" y="803"/>
                      </a:lnTo>
                      <a:lnTo>
                        <a:pt x="4112" y="813"/>
                      </a:lnTo>
                      <a:lnTo>
                        <a:pt x="4082" y="821"/>
                      </a:lnTo>
                      <a:lnTo>
                        <a:pt x="4053" y="831"/>
                      </a:lnTo>
                      <a:lnTo>
                        <a:pt x="4024" y="841"/>
                      </a:lnTo>
                      <a:lnTo>
                        <a:pt x="3995" y="850"/>
                      </a:lnTo>
                      <a:lnTo>
                        <a:pt x="3966" y="860"/>
                      </a:lnTo>
                      <a:lnTo>
                        <a:pt x="3937" y="870"/>
                      </a:lnTo>
                      <a:lnTo>
                        <a:pt x="3908" y="880"/>
                      </a:lnTo>
                      <a:lnTo>
                        <a:pt x="3878" y="890"/>
                      </a:lnTo>
                      <a:lnTo>
                        <a:pt x="3849" y="900"/>
                      </a:lnTo>
                      <a:lnTo>
                        <a:pt x="3820" y="909"/>
                      </a:lnTo>
                      <a:lnTo>
                        <a:pt x="3790" y="919"/>
                      </a:lnTo>
                      <a:lnTo>
                        <a:pt x="3760" y="928"/>
                      </a:lnTo>
                      <a:lnTo>
                        <a:pt x="3729" y="937"/>
                      </a:lnTo>
                      <a:lnTo>
                        <a:pt x="3712" y="942"/>
                      </a:lnTo>
                      <a:lnTo>
                        <a:pt x="3697" y="948"/>
                      </a:lnTo>
                      <a:lnTo>
                        <a:pt x="3680" y="953"/>
                      </a:lnTo>
                      <a:lnTo>
                        <a:pt x="3663" y="958"/>
                      </a:lnTo>
                      <a:lnTo>
                        <a:pt x="3647" y="963"/>
                      </a:lnTo>
                      <a:lnTo>
                        <a:pt x="3630" y="968"/>
                      </a:lnTo>
                      <a:lnTo>
                        <a:pt x="3614" y="974"/>
                      </a:lnTo>
                      <a:lnTo>
                        <a:pt x="3597" y="979"/>
                      </a:lnTo>
                      <a:lnTo>
                        <a:pt x="3581" y="985"/>
                      </a:lnTo>
                      <a:lnTo>
                        <a:pt x="3564" y="989"/>
                      </a:lnTo>
                      <a:lnTo>
                        <a:pt x="3548" y="994"/>
                      </a:lnTo>
                      <a:lnTo>
                        <a:pt x="3531" y="1000"/>
                      </a:lnTo>
                      <a:lnTo>
                        <a:pt x="3515" y="1004"/>
                      </a:lnTo>
                      <a:lnTo>
                        <a:pt x="3499" y="1008"/>
                      </a:lnTo>
                      <a:lnTo>
                        <a:pt x="3482" y="1012"/>
                      </a:lnTo>
                      <a:lnTo>
                        <a:pt x="3466" y="1015"/>
                      </a:lnTo>
                      <a:lnTo>
                        <a:pt x="3432" y="1022"/>
                      </a:lnTo>
                      <a:lnTo>
                        <a:pt x="3398" y="1029"/>
                      </a:lnTo>
                      <a:lnTo>
                        <a:pt x="3363" y="1036"/>
                      </a:lnTo>
                      <a:lnTo>
                        <a:pt x="3329" y="1043"/>
                      </a:lnTo>
                      <a:lnTo>
                        <a:pt x="3295" y="1050"/>
                      </a:lnTo>
                      <a:lnTo>
                        <a:pt x="3260" y="1058"/>
                      </a:lnTo>
                      <a:lnTo>
                        <a:pt x="3225" y="1065"/>
                      </a:lnTo>
                      <a:lnTo>
                        <a:pt x="3189" y="1072"/>
                      </a:lnTo>
                      <a:lnTo>
                        <a:pt x="3154" y="1079"/>
                      </a:lnTo>
                      <a:lnTo>
                        <a:pt x="3118" y="1087"/>
                      </a:lnTo>
                      <a:lnTo>
                        <a:pt x="3083" y="1094"/>
                      </a:lnTo>
                      <a:lnTo>
                        <a:pt x="3047" y="1101"/>
                      </a:lnTo>
                      <a:lnTo>
                        <a:pt x="3010" y="1108"/>
                      </a:lnTo>
                      <a:lnTo>
                        <a:pt x="2975" y="1117"/>
                      </a:lnTo>
                      <a:lnTo>
                        <a:pt x="2939" y="1124"/>
                      </a:lnTo>
                      <a:lnTo>
                        <a:pt x="2903" y="1131"/>
                      </a:lnTo>
                      <a:lnTo>
                        <a:pt x="2867" y="1139"/>
                      </a:lnTo>
                      <a:lnTo>
                        <a:pt x="2831" y="1146"/>
                      </a:lnTo>
                      <a:lnTo>
                        <a:pt x="2795" y="1153"/>
                      </a:lnTo>
                      <a:lnTo>
                        <a:pt x="2759" y="1160"/>
                      </a:lnTo>
                      <a:lnTo>
                        <a:pt x="2724" y="1168"/>
                      </a:lnTo>
                      <a:lnTo>
                        <a:pt x="2687" y="1175"/>
                      </a:lnTo>
                      <a:lnTo>
                        <a:pt x="2652" y="1182"/>
                      </a:lnTo>
                      <a:lnTo>
                        <a:pt x="2616" y="1189"/>
                      </a:lnTo>
                      <a:lnTo>
                        <a:pt x="2581" y="1197"/>
                      </a:lnTo>
                      <a:lnTo>
                        <a:pt x="2546" y="1204"/>
                      </a:lnTo>
                      <a:lnTo>
                        <a:pt x="2511" y="1210"/>
                      </a:lnTo>
                      <a:lnTo>
                        <a:pt x="2476" y="1217"/>
                      </a:lnTo>
                      <a:lnTo>
                        <a:pt x="2441" y="1224"/>
                      </a:lnTo>
                      <a:lnTo>
                        <a:pt x="2407" y="1231"/>
                      </a:lnTo>
                      <a:lnTo>
                        <a:pt x="2373" y="1237"/>
                      </a:lnTo>
                      <a:lnTo>
                        <a:pt x="2339" y="1243"/>
                      </a:lnTo>
                      <a:lnTo>
                        <a:pt x="2275" y="1255"/>
                      </a:lnTo>
                      <a:lnTo>
                        <a:pt x="2210" y="1267"/>
                      </a:lnTo>
                      <a:lnTo>
                        <a:pt x="2147" y="1279"/>
                      </a:lnTo>
                      <a:lnTo>
                        <a:pt x="2084" y="1290"/>
                      </a:lnTo>
                      <a:lnTo>
                        <a:pt x="2021" y="1301"/>
                      </a:lnTo>
                      <a:lnTo>
                        <a:pt x="1958" y="1313"/>
                      </a:lnTo>
                      <a:lnTo>
                        <a:pt x="1895" y="1324"/>
                      </a:lnTo>
                      <a:lnTo>
                        <a:pt x="1832" y="1336"/>
                      </a:lnTo>
                      <a:lnTo>
                        <a:pt x="1768" y="1346"/>
                      </a:lnTo>
                      <a:lnTo>
                        <a:pt x="1706" y="1358"/>
                      </a:lnTo>
                      <a:lnTo>
                        <a:pt x="1643" y="1369"/>
                      </a:lnTo>
                      <a:lnTo>
                        <a:pt x="1581" y="1379"/>
                      </a:lnTo>
                      <a:lnTo>
                        <a:pt x="1518" y="1391"/>
                      </a:lnTo>
                      <a:lnTo>
                        <a:pt x="1456" y="1401"/>
                      </a:lnTo>
                      <a:lnTo>
                        <a:pt x="1394" y="1413"/>
                      </a:lnTo>
                      <a:lnTo>
                        <a:pt x="1331" y="1423"/>
                      </a:lnTo>
                      <a:lnTo>
                        <a:pt x="1269" y="1434"/>
                      </a:lnTo>
                      <a:lnTo>
                        <a:pt x="1206" y="1445"/>
                      </a:lnTo>
                      <a:lnTo>
                        <a:pt x="1143" y="1456"/>
                      </a:lnTo>
                      <a:lnTo>
                        <a:pt x="1081" y="1466"/>
                      </a:lnTo>
                      <a:lnTo>
                        <a:pt x="1019" y="1478"/>
                      </a:lnTo>
                      <a:lnTo>
                        <a:pt x="956" y="1488"/>
                      </a:lnTo>
                      <a:lnTo>
                        <a:pt x="893" y="1500"/>
                      </a:lnTo>
                      <a:lnTo>
                        <a:pt x="831" y="1510"/>
                      </a:lnTo>
                      <a:lnTo>
                        <a:pt x="768" y="1521"/>
                      </a:lnTo>
                      <a:lnTo>
                        <a:pt x="705" y="1533"/>
                      </a:lnTo>
                      <a:lnTo>
                        <a:pt x="641" y="1544"/>
                      </a:lnTo>
                      <a:lnTo>
                        <a:pt x="578" y="1555"/>
                      </a:lnTo>
                      <a:lnTo>
                        <a:pt x="514" y="1566"/>
                      </a:lnTo>
                      <a:lnTo>
                        <a:pt x="451" y="1579"/>
                      </a:lnTo>
                      <a:lnTo>
                        <a:pt x="387" y="1590"/>
                      </a:lnTo>
                      <a:lnTo>
                        <a:pt x="323" y="1601"/>
                      </a:lnTo>
                      <a:lnTo>
                        <a:pt x="306" y="1603"/>
                      </a:lnTo>
                      <a:lnTo>
                        <a:pt x="288" y="1606"/>
                      </a:lnTo>
                      <a:lnTo>
                        <a:pt x="270" y="1606"/>
                      </a:lnTo>
                      <a:lnTo>
                        <a:pt x="251" y="1604"/>
                      </a:lnTo>
                      <a:lnTo>
                        <a:pt x="233" y="1603"/>
                      </a:lnTo>
                      <a:lnTo>
                        <a:pt x="213" y="1602"/>
                      </a:lnTo>
                      <a:lnTo>
                        <a:pt x="194" y="1601"/>
                      </a:lnTo>
                      <a:lnTo>
                        <a:pt x="175" y="1600"/>
                      </a:lnTo>
                      <a:lnTo>
                        <a:pt x="156" y="1599"/>
                      </a:lnTo>
                      <a:lnTo>
                        <a:pt x="136" y="1599"/>
                      </a:lnTo>
                      <a:lnTo>
                        <a:pt x="119" y="1600"/>
                      </a:lnTo>
                      <a:lnTo>
                        <a:pt x="101" y="1602"/>
                      </a:lnTo>
                      <a:lnTo>
                        <a:pt x="84" y="1607"/>
                      </a:lnTo>
                      <a:lnTo>
                        <a:pt x="68" y="1612"/>
                      </a:lnTo>
                      <a:lnTo>
                        <a:pt x="52" y="1618"/>
                      </a:lnTo>
                      <a:lnTo>
                        <a:pt x="39" y="1627"/>
                      </a:lnTo>
                      <a:lnTo>
                        <a:pt x="31" y="1634"/>
                      </a:lnTo>
                      <a:lnTo>
                        <a:pt x="24" y="1640"/>
                      </a:lnTo>
                      <a:lnTo>
                        <a:pt x="17" y="1646"/>
                      </a:lnTo>
                      <a:lnTo>
                        <a:pt x="12" y="1653"/>
                      </a:lnTo>
                      <a:lnTo>
                        <a:pt x="7" y="1659"/>
                      </a:lnTo>
                      <a:lnTo>
                        <a:pt x="4" y="1667"/>
                      </a:lnTo>
                      <a:lnTo>
                        <a:pt x="1" y="1674"/>
                      </a:lnTo>
                      <a:lnTo>
                        <a:pt x="0" y="1680"/>
                      </a:lnTo>
                      <a:lnTo>
                        <a:pt x="4" y="1689"/>
                      </a:lnTo>
                      <a:lnTo>
                        <a:pt x="8" y="1696"/>
                      </a:lnTo>
                      <a:lnTo>
                        <a:pt x="11" y="1703"/>
                      </a:lnTo>
                      <a:lnTo>
                        <a:pt x="15" y="1709"/>
                      </a:lnTo>
                      <a:lnTo>
                        <a:pt x="20" y="1714"/>
                      </a:lnTo>
                      <a:lnTo>
                        <a:pt x="26" y="1720"/>
                      </a:lnTo>
                      <a:lnTo>
                        <a:pt x="32" y="1724"/>
                      </a:lnTo>
                      <a:lnTo>
                        <a:pt x="39" y="1728"/>
                      </a:lnTo>
                      <a:lnTo>
                        <a:pt x="58" y="1735"/>
                      </a:lnTo>
                      <a:lnTo>
                        <a:pt x="76" y="1740"/>
                      </a:lnTo>
                      <a:lnTo>
                        <a:pt x="95" y="1744"/>
                      </a:lnTo>
                      <a:lnTo>
                        <a:pt x="115" y="1746"/>
                      </a:lnTo>
                      <a:lnTo>
                        <a:pt x="134" y="1747"/>
                      </a:lnTo>
                      <a:lnTo>
                        <a:pt x="154" y="1747"/>
                      </a:lnTo>
                      <a:lnTo>
                        <a:pt x="175" y="1745"/>
                      </a:lnTo>
                      <a:lnTo>
                        <a:pt x="194" y="1742"/>
                      </a:lnTo>
                      <a:lnTo>
                        <a:pt x="215" y="1740"/>
                      </a:lnTo>
                      <a:lnTo>
                        <a:pt x="236" y="1737"/>
                      </a:lnTo>
                      <a:lnTo>
                        <a:pt x="255" y="1733"/>
                      </a:lnTo>
                      <a:lnTo>
                        <a:pt x="276" y="1730"/>
                      </a:lnTo>
                      <a:lnTo>
                        <a:pt x="296" y="1726"/>
                      </a:lnTo>
                      <a:lnTo>
                        <a:pt x="315" y="1723"/>
                      </a:lnTo>
                      <a:lnTo>
                        <a:pt x="335" y="1720"/>
                      </a:lnTo>
                      <a:lnTo>
                        <a:pt x="355" y="1717"/>
                      </a:lnTo>
                      <a:lnTo>
                        <a:pt x="406" y="1709"/>
                      </a:lnTo>
                      <a:lnTo>
                        <a:pt x="457" y="1702"/>
                      </a:lnTo>
                      <a:lnTo>
                        <a:pt x="509" y="1695"/>
                      </a:lnTo>
                      <a:lnTo>
                        <a:pt x="561" y="1686"/>
                      </a:lnTo>
                      <a:lnTo>
                        <a:pt x="611" y="1679"/>
                      </a:lnTo>
                      <a:lnTo>
                        <a:pt x="663" y="1672"/>
                      </a:lnTo>
                      <a:lnTo>
                        <a:pt x="715" y="1664"/>
                      </a:lnTo>
                      <a:lnTo>
                        <a:pt x="766" y="1656"/>
                      </a:lnTo>
                      <a:lnTo>
                        <a:pt x="817" y="1648"/>
                      </a:lnTo>
                      <a:lnTo>
                        <a:pt x="869" y="1640"/>
                      </a:lnTo>
                      <a:lnTo>
                        <a:pt x="920" y="1631"/>
                      </a:lnTo>
                      <a:lnTo>
                        <a:pt x="972" y="1624"/>
                      </a:lnTo>
                      <a:lnTo>
                        <a:pt x="1022" y="1616"/>
                      </a:lnTo>
                      <a:lnTo>
                        <a:pt x="1074" y="1608"/>
                      </a:lnTo>
                      <a:lnTo>
                        <a:pt x="1125" y="1599"/>
                      </a:lnTo>
                      <a:lnTo>
                        <a:pt x="1176" y="1591"/>
                      </a:lnTo>
                      <a:lnTo>
                        <a:pt x="1228" y="1582"/>
                      </a:lnTo>
                      <a:lnTo>
                        <a:pt x="1279" y="1573"/>
                      </a:lnTo>
                      <a:lnTo>
                        <a:pt x="1331" y="1565"/>
                      </a:lnTo>
                      <a:lnTo>
                        <a:pt x="1381" y="1557"/>
                      </a:lnTo>
                      <a:lnTo>
                        <a:pt x="1433" y="1547"/>
                      </a:lnTo>
                      <a:lnTo>
                        <a:pt x="1484" y="1539"/>
                      </a:lnTo>
                      <a:lnTo>
                        <a:pt x="1536" y="1530"/>
                      </a:lnTo>
                      <a:lnTo>
                        <a:pt x="1586" y="1520"/>
                      </a:lnTo>
                      <a:lnTo>
                        <a:pt x="1637" y="1512"/>
                      </a:lnTo>
                      <a:lnTo>
                        <a:pt x="1689" y="1503"/>
                      </a:lnTo>
                      <a:lnTo>
                        <a:pt x="1739" y="1493"/>
                      </a:lnTo>
                      <a:lnTo>
                        <a:pt x="1791" y="1484"/>
                      </a:lnTo>
                      <a:lnTo>
                        <a:pt x="1842" y="1475"/>
                      </a:lnTo>
                      <a:lnTo>
                        <a:pt x="1893" y="1465"/>
                      </a:lnTo>
                      <a:lnTo>
                        <a:pt x="1944" y="1456"/>
                      </a:lnTo>
                      <a:lnTo>
                        <a:pt x="1995" y="1447"/>
                      </a:lnTo>
                      <a:lnTo>
                        <a:pt x="2043" y="1438"/>
                      </a:lnTo>
                      <a:lnTo>
                        <a:pt x="2089" y="1429"/>
                      </a:lnTo>
                      <a:lnTo>
                        <a:pt x="2137" y="1420"/>
                      </a:lnTo>
                      <a:lnTo>
                        <a:pt x="2184" y="1411"/>
                      </a:lnTo>
                      <a:lnTo>
                        <a:pt x="2231" y="1402"/>
                      </a:lnTo>
                      <a:lnTo>
                        <a:pt x="2279" y="1393"/>
                      </a:lnTo>
                      <a:lnTo>
                        <a:pt x="2326" y="1383"/>
                      </a:lnTo>
                      <a:lnTo>
                        <a:pt x="2373" y="1375"/>
                      </a:lnTo>
                      <a:lnTo>
                        <a:pt x="2420" y="1366"/>
                      </a:lnTo>
                      <a:lnTo>
                        <a:pt x="2468" y="1356"/>
                      </a:lnTo>
                      <a:lnTo>
                        <a:pt x="2515" y="1346"/>
                      </a:lnTo>
                      <a:lnTo>
                        <a:pt x="2562" y="1337"/>
                      </a:lnTo>
                      <a:lnTo>
                        <a:pt x="2609" y="1327"/>
                      </a:lnTo>
                      <a:lnTo>
                        <a:pt x="2656" y="1318"/>
                      </a:lnTo>
                      <a:lnTo>
                        <a:pt x="2704" y="1308"/>
                      </a:lnTo>
                      <a:lnTo>
                        <a:pt x="2751" y="1298"/>
                      </a:lnTo>
                      <a:lnTo>
                        <a:pt x="2798" y="1288"/>
                      </a:lnTo>
                      <a:lnTo>
                        <a:pt x="2845" y="1279"/>
                      </a:lnTo>
                      <a:lnTo>
                        <a:pt x="2892" y="1268"/>
                      </a:lnTo>
                      <a:lnTo>
                        <a:pt x="2939" y="1258"/>
                      </a:lnTo>
                      <a:lnTo>
                        <a:pt x="2987" y="1248"/>
                      </a:lnTo>
                      <a:lnTo>
                        <a:pt x="3033" y="1237"/>
                      </a:lnTo>
                      <a:lnTo>
                        <a:pt x="3081" y="1227"/>
                      </a:lnTo>
                      <a:lnTo>
                        <a:pt x="3127" y="1216"/>
                      </a:lnTo>
                      <a:lnTo>
                        <a:pt x="3174" y="1206"/>
                      </a:lnTo>
                      <a:lnTo>
                        <a:pt x="3222" y="1196"/>
                      </a:lnTo>
                      <a:lnTo>
                        <a:pt x="3268" y="1184"/>
                      </a:lnTo>
                      <a:lnTo>
                        <a:pt x="3315" y="1174"/>
                      </a:lnTo>
                      <a:lnTo>
                        <a:pt x="3362" y="1162"/>
                      </a:lnTo>
                      <a:lnTo>
                        <a:pt x="3409" y="1152"/>
                      </a:lnTo>
                      <a:lnTo>
                        <a:pt x="3455" y="1141"/>
                      </a:lnTo>
                      <a:lnTo>
                        <a:pt x="3502" y="1129"/>
                      </a:lnTo>
                      <a:lnTo>
                        <a:pt x="3526" y="1123"/>
                      </a:lnTo>
                      <a:lnTo>
                        <a:pt x="3550" y="1117"/>
                      </a:lnTo>
                      <a:lnTo>
                        <a:pt x="3573" y="1111"/>
                      </a:lnTo>
                      <a:lnTo>
                        <a:pt x="3597" y="1104"/>
                      </a:lnTo>
                      <a:lnTo>
                        <a:pt x="3621" y="1098"/>
                      </a:lnTo>
                      <a:lnTo>
                        <a:pt x="3645" y="1091"/>
                      </a:lnTo>
                      <a:lnTo>
                        <a:pt x="3669" y="1084"/>
                      </a:lnTo>
                      <a:lnTo>
                        <a:pt x="3692" y="1077"/>
                      </a:lnTo>
                      <a:lnTo>
                        <a:pt x="3716" y="1070"/>
                      </a:lnTo>
                      <a:lnTo>
                        <a:pt x="3739" y="1063"/>
                      </a:lnTo>
                      <a:lnTo>
                        <a:pt x="3763" y="1056"/>
                      </a:lnTo>
                      <a:lnTo>
                        <a:pt x="3787" y="1047"/>
                      </a:lnTo>
                      <a:lnTo>
                        <a:pt x="3810" y="1040"/>
                      </a:lnTo>
                      <a:lnTo>
                        <a:pt x="3833" y="1033"/>
                      </a:lnTo>
                      <a:lnTo>
                        <a:pt x="3857" y="1025"/>
                      </a:lnTo>
                      <a:lnTo>
                        <a:pt x="3881" y="1017"/>
                      </a:lnTo>
                      <a:lnTo>
                        <a:pt x="3904" y="1010"/>
                      </a:lnTo>
                      <a:lnTo>
                        <a:pt x="3927" y="1002"/>
                      </a:lnTo>
                      <a:lnTo>
                        <a:pt x="3950" y="994"/>
                      </a:lnTo>
                      <a:lnTo>
                        <a:pt x="3974" y="986"/>
                      </a:lnTo>
                      <a:lnTo>
                        <a:pt x="3998" y="979"/>
                      </a:lnTo>
                      <a:lnTo>
                        <a:pt x="4021" y="970"/>
                      </a:lnTo>
                      <a:lnTo>
                        <a:pt x="4044" y="963"/>
                      </a:lnTo>
                      <a:lnTo>
                        <a:pt x="4067" y="956"/>
                      </a:lnTo>
                      <a:lnTo>
                        <a:pt x="4091" y="948"/>
                      </a:lnTo>
                      <a:lnTo>
                        <a:pt x="4115" y="940"/>
                      </a:lnTo>
                      <a:lnTo>
                        <a:pt x="4137" y="933"/>
                      </a:lnTo>
                      <a:lnTo>
                        <a:pt x="4161" y="926"/>
                      </a:lnTo>
                      <a:lnTo>
                        <a:pt x="4185" y="919"/>
                      </a:lnTo>
                      <a:lnTo>
                        <a:pt x="4208" y="911"/>
                      </a:lnTo>
                      <a:lnTo>
                        <a:pt x="4232" y="904"/>
                      </a:lnTo>
                      <a:lnTo>
                        <a:pt x="4255" y="897"/>
                      </a:lnTo>
                      <a:lnTo>
                        <a:pt x="4309" y="881"/>
                      </a:lnTo>
                      <a:lnTo>
                        <a:pt x="4363" y="865"/>
                      </a:lnTo>
                      <a:lnTo>
                        <a:pt x="4417" y="849"/>
                      </a:lnTo>
                      <a:lnTo>
                        <a:pt x="4471" y="833"/>
                      </a:lnTo>
                      <a:lnTo>
                        <a:pt x="4525" y="817"/>
                      </a:lnTo>
                      <a:lnTo>
                        <a:pt x="4578" y="801"/>
                      </a:lnTo>
                      <a:lnTo>
                        <a:pt x="4632" y="786"/>
                      </a:lnTo>
                      <a:lnTo>
                        <a:pt x="4686" y="770"/>
                      </a:lnTo>
                      <a:lnTo>
                        <a:pt x="4740" y="755"/>
                      </a:lnTo>
                      <a:lnTo>
                        <a:pt x="4795" y="738"/>
                      </a:lnTo>
                      <a:lnTo>
                        <a:pt x="4848" y="722"/>
                      </a:lnTo>
                      <a:lnTo>
                        <a:pt x="4902" y="707"/>
                      </a:lnTo>
                      <a:lnTo>
                        <a:pt x="4956" y="691"/>
                      </a:lnTo>
                      <a:lnTo>
                        <a:pt x="5010" y="676"/>
                      </a:lnTo>
                      <a:lnTo>
                        <a:pt x="5064" y="660"/>
                      </a:lnTo>
                      <a:lnTo>
                        <a:pt x="5118" y="645"/>
                      </a:lnTo>
                      <a:lnTo>
                        <a:pt x="5171" y="629"/>
                      </a:lnTo>
                      <a:lnTo>
                        <a:pt x="5225" y="613"/>
                      </a:lnTo>
                      <a:lnTo>
                        <a:pt x="5279" y="597"/>
                      </a:lnTo>
                      <a:lnTo>
                        <a:pt x="5334" y="581"/>
                      </a:lnTo>
                      <a:lnTo>
                        <a:pt x="5388" y="566"/>
                      </a:lnTo>
                      <a:lnTo>
                        <a:pt x="5442" y="550"/>
                      </a:lnTo>
                      <a:lnTo>
                        <a:pt x="5495" y="535"/>
                      </a:lnTo>
                      <a:lnTo>
                        <a:pt x="5549" y="519"/>
                      </a:lnTo>
                      <a:lnTo>
                        <a:pt x="5603" y="505"/>
                      </a:lnTo>
                      <a:lnTo>
                        <a:pt x="5657" y="489"/>
                      </a:lnTo>
                      <a:lnTo>
                        <a:pt x="5711" y="473"/>
                      </a:lnTo>
                      <a:lnTo>
                        <a:pt x="5765" y="458"/>
                      </a:lnTo>
                      <a:lnTo>
                        <a:pt x="5819" y="442"/>
                      </a:lnTo>
                      <a:lnTo>
                        <a:pt x="5873" y="427"/>
                      </a:lnTo>
                      <a:lnTo>
                        <a:pt x="5927" y="411"/>
                      </a:lnTo>
                      <a:lnTo>
                        <a:pt x="5981" y="396"/>
                      </a:lnTo>
                      <a:lnTo>
                        <a:pt x="6016" y="385"/>
                      </a:lnTo>
                      <a:lnTo>
                        <a:pt x="6050" y="376"/>
                      </a:lnTo>
                      <a:lnTo>
                        <a:pt x="6085" y="365"/>
                      </a:lnTo>
                      <a:lnTo>
                        <a:pt x="6119" y="356"/>
                      </a:lnTo>
                      <a:lnTo>
                        <a:pt x="6154" y="346"/>
                      </a:lnTo>
                      <a:lnTo>
                        <a:pt x="6187" y="336"/>
                      </a:lnTo>
                      <a:lnTo>
                        <a:pt x="6221" y="326"/>
                      </a:lnTo>
                      <a:lnTo>
                        <a:pt x="6254" y="317"/>
                      </a:lnTo>
                      <a:lnTo>
                        <a:pt x="6287" y="307"/>
                      </a:lnTo>
                      <a:lnTo>
                        <a:pt x="6321" y="297"/>
                      </a:lnTo>
                      <a:lnTo>
                        <a:pt x="6353" y="288"/>
                      </a:lnTo>
                      <a:lnTo>
                        <a:pt x="6386" y="278"/>
                      </a:lnTo>
                      <a:lnTo>
                        <a:pt x="6420" y="268"/>
                      </a:lnTo>
                      <a:lnTo>
                        <a:pt x="6453" y="259"/>
                      </a:lnTo>
                      <a:lnTo>
                        <a:pt x="6485" y="249"/>
                      </a:lnTo>
                      <a:lnTo>
                        <a:pt x="6518" y="240"/>
                      </a:lnTo>
                      <a:lnTo>
                        <a:pt x="6551" y="230"/>
                      </a:lnTo>
                      <a:lnTo>
                        <a:pt x="6583" y="220"/>
                      </a:lnTo>
                      <a:lnTo>
                        <a:pt x="6616" y="211"/>
                      </a:lnTo>
                      <a:lnTo>
                        <a:pt x="6649" y="202"/>
                      </a:lnTo>
                      <a:lnTo>
                        <a:pt x="6682" y="191"/>
                      </a:lnTo>
                      <a:lnTo>
                        <a:pt x="6716" y="182"/>
                      </a:lnTo>
                      <a:lnTo>
                        <a:pt x="6749" y="172"/>
                      </a:lnTo>
                      <a:lnTo>
                        <a:pt x="6782" y="162"/>
                      </a:lnTo>
                      <a:lnTo>
                        <a:pt x="6816" y="153"/>
                      </a:lnTo>
                      <a:lnTo>
                        <a:pt x="6849" y="143"/>
                      </a:lnTo>
                      <a:lnTo>
                        <a:pt x="6883" y="133"/>
                      </a:lnTo>
                      <a:lnTo>
                        <a:pt x="6917" y="124"/>
                      </a:lnTo>
                      <a:lnTo>
                        <a:pt x="6952" y="114"/>
                      </a:lnTo>
                      <a:lnTo>
                        <a:pt x="6986" y="104"/>
                      </a:lnTo>
                      <a:lnTo>
                        <a:pt x="7021" y="95"/>
                      </a:lnTo>
                      <a:lnTo>
                        <a:pt x="7056" y="84"/>
                      </a:lnTo>
                      <a:lnTo>
                        <a:pt x="7056" y="70"/>
                      </a:lnTo>
                      <a:lnTo>
                        <a:pt x="7056" y="58"/>
                      </a:lnTo>
                      <a:lnTo>
                        <a:pt x="7055" y="50"/>
                      </a:lnTo>
                      <a:lnTo>
                        <a:pt x="7055" y="42"/>
                      </a:lnTo>
                      <a:lnTo>
                        <a:pt x="7054" y="34"/>
                      </a:lnTo>
                      <a:lnTo>
                        <a:pt x="7053" y="26"/>
                      </a:lnTo>
                      <a:lnTo>
                        <a:pt x="7053" y="15"/>
                      </a:lnTo>
                      <a:lnTo>
                        <a:pt x="7053" y="0"/>
                      </a:lnTo>
                      <a:close/>
                    </a:path>
                  </a:pathLst>
                </a:custGeom>
                <a:solidFill>
                  <a:srgbClr val="BA4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86" name="Freeform 1702"/>
                <p:cNvSpPr>
                  <a:spLocks/>
                </p:cNvSpPr>
                <p:nvPr/>
              </p:nvSpPr>
              <p:spPr bwMode="auto">
                <a:xfrm>
                  <a:off x="320" y="1975"/>
                  <a:ext cx="1008" cy="248"/>
                </a:xfrm>
                <a:custGeom>
                  <a:avLst/>
                  <a:gdLst>
                    <a:gd name="T0" fmla="*/ 6875 w 7056"/>
                    <a:gd name="T1" fmla="*/ 50 h 1737"/>
                    <a:gd name="T2" fmla="*/ 6673 w 7056"/>
                    <a:gd name="T3" fmla="*/ 109 h 1737"/>
                    <a:gd name="T4" fmla="*/ 6476 w 7056"/>
                    <a:gd name="T5" fmla="*/ 165 h 1737"/>
                    <a:gd name="T6" fmla="*/ 6278 w 7056"/>
                    <a:gd name="T7" fmla="*/ 221 h 1737"/>
                    <a:gd name="T8" fmla="*/ 6072 w 7056"/>
                    <a:gd name="T9" fmla="*/ 277 h 1737"/>
                    <a:gd name="T10" fmla="*/ 5799 w 7056"/>
                    <a:gd name="T11" fmla="*/ 351 h 1737"/>
                    <a:gd name="T12" fmla="*/ 5470 w 7056"/>
                    <a:gd name="T13" fmla="*/ 443 h 1737"/>
                    <a:gd name="T14" fmla="*/ 5142 w 7056"/>
                    <a:gd name="T15" fmla="*/ 535 h 1737"/>
                    <a:gd name="T16" fmla="*/ 4813 w 7056"/>
                    <a:gd name="T17" fmla="*/ 626 h 1737"/>
                    <a:gd name="T18" fmla="*/ 4484 w 7056"/>
                    <a:gd name="T19" fmla="*/ 717 h 1737"/>
                    <a:gd name="T20" fmla="*/ 4179 w 7056"/>
                    <a:gd name="T21" fmla="*/ 798 h 1737"/>
                    <a:gd name="T22" fmla="*/ 4004 w 7056"/>
                    <a:gd name="T23" fmla="*/ 855 h 1737"/>
                    <a:gd name="T24" fmla="*/ 3833 w 7056"/>
                    <a:gd name="T25" fmla="*/ 916 h 1737"/>
                    <a:gd name="T26" fmla="*/ 3694 w 7056"/>
                    <a:gd name="T27" fmla="*/ 958 h 1737"/>
                    <a:gd name="T28" fmla="*/ 3594 w 7056"/>
                    <a:gd name="T29" fmla="*/ 990 h 1737"/>
                    <a:gd name="T30" fmla="*/ 3494 w 7056"/>
                    <a:gd name="T31" fmla="*/ 1016 h 1737"/>
                    <a:gd name="T32" fmla="*/ 3305 w 7056"/>
                    <a:gd name="T33" fmla="*/ 1055 h 1737"/>
                    <a:gd name="T34" fmla="*/ 3092 w 7056"/>
                    <a:gd name="T35" fmla="*/ 1101 h 1737"/>
                    <a:gd name="T36" fmla="*/ 2875 w 7056"/>
                    <a:gd name="T37" fmla="*/ 1147 h 1737"/>
                    <a:gd name="T38" fmla="*/ 2657 w 7056"/>
                    <a:gd name="T39" fmla="*/ 1193 h 1737"/>
                    <a:gd name="T40" fmla="*/ 2445 w 7056"/>
                    <a:gd name="T41" fmla="*/ 1235 h 1737"/>
                    <a:gd name="T42" fmla="*/ 2151 w 7056"/>
                    <a:gd name="T43" fmla="*/ 1290 h 1737"/>
                    <a:gd name="T44" fmla="*/ 1774 w 7056"/>
                    <a:gd name="T45" fmla="*/ 1358 h 1737"/>
                    <a:gd name="T46" fmla="*/ 1400 w 7056"/>
                    <a:gd name="T47" fmla="*/ 1421 h 1737"/>
                    <a:gd name="T48" fmla="*/ 1027 w 7056"/>
                    <a:gd name="T49" fmla="*/ 1484 h 1737"/>
                    <a:gd name="T50" fmla="*/ 651 w 7056"/>
                    <a:gd name="T51" fmla="*/ 1549 h 1737"/>
                    <a:gd name="T52" fmla="*/ 315 w 7056"/>
                    <a:gd name="T53" fmla="*/ 1608 h 1737"/>
                    <a:gd name="T54" fmla="*/ 202 w 7056"/>
                    <a:gd name="T55" fmla="*/ 1606 h 1737"/>
                    <a:gd name="T56" fmla="*/ 91 w 7056"/>
                    <a:gd name="T57" fmla="*/ 1610 h 1737"/>
                    <a:gd name="T58" fmla="*/ 22 w 7056"/>
                    <a:gd name="T59" fmla="*/ 1647 h 1737"/>
                    <a:gd name="T60" fmla="*/ 4 w 7056"/>
                    <a:gd name="T61" fmla="*/ 1681 h 1737"/>
                    <a:gd name="T62" fmla="*/ 32 w 7056"/>
                    <a:gd name="T63" fmla="*/ 1714 h 1737"/>
                    <a:gd name="T64" fmla="*/ 134 w 7056"/>
                    <a:gd name="T65" fmla="*/ 1737 h 1737"/>
                    <a:gd name="T66" fmla="*/ 255 w 7056"/>
                    <a:gd name="T67" fmla="*/ 1723 h 1737"/>
                    <a:gd name="T68" fmla="*/ 406 w 7056"/>
                    <a:gd name="T69" fmla="*/ 1699 h 1737"/>
                    <a:gd name="T70" fmla="*/ 715 w 7056"/>
                    <a:gd name="T71" fmla="*/ 1654 h 1737"/>
                    <a:gd name="T72" fmla="*/ 1022 w 7056"/>
                    <a:gd name="T73" fmla="*/ 1606 h 1737"/>
                    <a:gd name="T74" fmla="*/ 1331 w 7056"/>
                    <a:gd name="T75" fmla="*/ 1555 h 1737"/>
                    <a:gd name="T76" fmla="*/ 1637 w 7056"/>
                    <a:gd name="T77" fmla="*/ 1502 h 1737"/>
                    <a:gd name="T78" fmla="*/ 1944 w 7056"/>
                    <a:gd name="T79" fmla="*/ 1446 h 1737"/>
                    <a:gd name="T80" fmla="*/ 2231 w 7056"/>
                    <a:gd name="T81" fmla="*/ 1392 h 1737"/>
                    <a:gd name="T82" fmla="*/ 2515 w 7056"/>
                    <a:gd name="T83" fmla="*/ 1336 h 1737"/>
                    <a:gd name="T84" fmla="*/ 2798 w 7056"/>
                    <a:gd name="T85" fmla="*/ 1278 h 1737"/>
                    <a:gd name="T86" fmla="*/ 3081 w 7056"/>
                    <a:gd name="T87" fmla="*/ 1217 h 1737"/>
                    <a:gd name="T88" fmla="*/ 3362 w 7056"/>
                    <a:gd name="T89" fmla="*/ 1152 h 1737"/>
                    <a:gd name="T90" fmla="*/ 3573 w 7056"/>
                    <a:gd name="T91" fmla="*/ 1101 h 1737"/>
                    <a:gd name="T92" fmla="*/ 3716 w 7056"/>
                    <a:gd name="T93" fmla="*/ 1060 h 1737"/>
                    <a:gd name="T94" fmla="*/ 3857 w 7056"/>
                    <a:gd name="T95" fmla="*/ 1015 h 1737"/>
                    <a:gd name="T96" fmla="*/ 3998 w 7056"/>
                    <a:gd name="T97" fmla="*/ 969 h 1737"/>
                    <a:gd name="T98" fmla="*/ 4137 w 7056"/>
                    <a:gd name="T99" fmla="*/ 923 h 1737"/>
                    <a:gd name="T100" fmla="*/ 4309 w 7056"/>
                    <a:gd name="T101" fmla="*/ 871 h 1737"/>
                    <a:gd name="T102" fmla="*/ 4632 w 7056"/>
                    <a:gd name="T103" fmla="*/ 776 h 1737"/>
                    <a:gd name="T104" fmla="*/ 4956 w 7056"/>
                    <a:gd name="T105" fmla="*/ 681 h 1737"/>
                    <a:gd name="T106" fmla="*/ 5279 w 7056"/>
                    <a:gd name="T107" fmla="*/ 587 h 1737"/>
                    <a:gd name="T108" fmla="*/ 5603 w 7056"/>
                    <a:gd name="T109" fmla="*/ 495 h 1737"/>
                    <a:gd name="T110" fmla="*/ 5927 w 7056"/>
                    <a:gd name="T111" fmla="*/ 401 h 1737"/>
                    <a:gd name="T112" fmla="*/ 6154 w 7056"/>
                    <a:gd name="T113" fmla="*/ 336 h 1737"/>
                    <a:gd name="T114" fmla="*/ 6354 w 7056"/>
                    <a:gd name="T115" fmla="*/ 278 h 1737"/>
                    <a:gd name="T116" fmla="*/ 6551 w 7056"/>
                    <a:gd name="T117" fmla="*/ 221 h 1737"/>
                    <a:gd name="T118" fmla="*/ 6749 w 7056"/>
                    <a:gd name="T119" fmla="*/ 164 h 1737"/>
                    <a:gd name="T120" fmla="*/ 6952 w 7056"/>
                    <a:gd name="T121" fmla="*/ 104 h 1737"/>
                    <a:gd name="T122" fmla="*/ 7055 w 7056"/>
                    <a:gd name="T123" fmla="*/ 43 h 17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056" h="1737">
                      <a:moveTo>
                        <a:pt x="7053" y="0"/>
                      </a:moveTo>
                      <a:lnTo>
                        <a:pt x="7017" y="10"/>
                      </a:lnTo>
                      <a:lnTo>
                        <a:pt x="6980" y="20"/>
                      </a:lnTo>
                      <a:lnTo>
                        <a:pt x="6945" y="31"/>
                      </a:lnTo>
                      <a:lnTo>
                        <a:pt x="6910" y="41"/>
                      </a:lnTo>
                      <a:lnTo>
                        <a:pt x="6875" y="50"/>
                      </a:lnTo>
                      <a:lnTo>
                        <a:pt x="6841" y="61"/>
                      </a:lnTo>
                      <a:lnTo>
                        <a:pt x="6807" y="70"/>
                      </a:lnTo>
                      <a:lnTo>
                        <a:pt x="6772" y="80"/>
                      </a:lnTo>
                      <a:lnTo>
                        <a:pt x="6739" y="90"/>
                      </a:lnTo>
                      <a:lnTo>
                        <a:pt x="6706" y="99"/>
                      </a:lnTo>
                      <a:lnTo>
                        <a:pt x="6673" y="109"/>
                      </a:lnTo>
                      <a:lnTo>
                        <a:pt x="6640" y="118"/>
                      </a:lnTo>
                      <a:lnTo>
                        <a:pt x="6607" y="127"/>
                      </a:lnTo>
                      <a:lnTo>
                        <a:pt x="6574" y="137"/>
                      </a:lnTo>
                      <a:lnTo>
                        <a:pt x="6542" y="146"/>
                      </a:lnTo>
                      <a:lnTo>
                        <a:pt x="6509" y="155"/>
                      </a:lnTo>
                      <a:lnTo>
                        <a:pt x="6476" y="165"/>
                      </a:lnTo>
                      <a:lnTo>
                        <a:pt x="6443" y="174"/>
                      </a:lnTo>
                      <a:lnTo>
                        <a:pt x="6410" y="183"/>
                      </a:lnTo>
                      <a:lnTo>
                        <a:pt x="6378" y="193"/>
                      </a:lnTo>
                      <a:lnTo>
                        <a:pt x="6345" y="202"/>
                      </a:lnTo>
                      <a:lnTo>
                        <a:pt x="6312" y="211"/>
                      </a:lnTo>
                      <a:lnTo>
                        <a:pt x="6278" y="221"/>
                      </a:lnTo>
                      <a:lnTo>
                        <a:pt x="6245" y="230"/>
                      </a:lnTo>
                      <a:lnTo>
                        <a:pt x="6210" y="239"/>
                      </a:lnTo>
                      <a:lnTo>
                        <a:pt x="6176" y="249"/>
                      </a:lnTo>
                      <a:lnTo>
                        <a:pt x="6142" y="258"/>
                      </a:lnTo>
                      <a:lnTo>
                        <a:pt x="6107" y="267"/>
                      </a:lnTo>
                      <a:lnTo>
                        <a:pt x="6072" y="277"/>
                      </a:lnTo>
                      <a:lnTo>
                        <a:pt x="6036" y="287"/>
                      </a:lnTo>
                      <a:lnTo>
                        <a:pt x="5999" y="296"/>
                      </a:lnTo>
                      <a:lnTo>
                        <a:pt x="5963" y="307"/>
                      </a:lnTo>
                      <a:lnTo>
                        <a:pt x="5908" y="321"/>
                      </a:lnTo>
                      <a:lnTo>
                        <a:pt x="5853" y="337"/>
                      </a:lnTo>
                      <a:lnTo>
                        <a:pt x="5799" y="351"/>
                      </a:lnTo>
                      <a:lnTo>
                        <a:pt x="5744" y="367"/>
                      </a:lnTo>
                      <a:lnTo>
                        <a:pt x="5689" y="381"/>
                      </a:lnTo>
                      <a:lnTo>
                        <a:pt x="5634" y="397"/>
                      </a:lnTo>
                      <a:lnTo>
                        <a:pt x="5580" y="413"/>
                      </a:lnTo>
                      <a:lnTo>
                        <a:pt x="5525" y="427"/>
                      </a:lnTo>
                      <a:lnTo>
                        <a:pt x="5470" y="443"/>
                      </a:lnTo>
                      <a:lnTo>
                        <a:pt x="5416" y="458"/>
                      </a:lnTo>
                      <a:lnTo>
                        <a:pt x="5361" y="474"/>
                      </a:lnTo>
                      <a:lnTo>
                        <a:pt x="5306" y="488"/>
                      </a:lnTo>
                      <a:lnTo>
                        <a:pt x="5251" y="504"/>
                      </a:lnTo>
                      <a:lnTo>
                        <a:pt x="5196" y="519"/>
                      </a:lnTo>
                      <a:lnTo>
                        <a:pt x="5142" y="535"/>
                      </a:lnTo>
                      <a:lnTo>
                        <a:pt x="5088" y="551"/>
                      </a:lnTo>
                      <a:lnTo>
                        <a:pt x="5033" y="566"/>
                      </a:lnTo>
                      <a:lnTo>
                        <a:pt x="4978" y="581"/>
                      </a:lnTo>
                      <a:lnTo>
                        <a:pt x="4923" y="596"/>
                      </a:lnTo>
                      <a:lnTo>
                        <a:pt x="4868" y="612"/>
                      </a:lnTo>
                      <a:lnTo>
                        <a:pt x="4813" y="626"/>
                      </a:lnTo>
                      <a:lnTo>
                        <a:pt x="4758" y="642"/>
                      </a:lnTo>
                      <a:lnTo>
                        <a:pt x="4704" y="657"/>
                      </a:lnTo>
                      <a:lnTo>
                        <a:pt x="4649" y="672"/>
                      </a:lnTo>
                      <a:lnTo>
                        <a:pt x="4594" y="688"/>
                      </a:lnTo>
                      <a:lnTo>
                        <a:pt x="4539" y="702"/>
                      </a:lnTo>
                      <a:lnTo>
                        <a:pt x="4484" y="717"/>
                      </a:lnTo>
                      <a:lnTo>
                        <a:pt x="4429" y="731"/>
                      </a:lnTo>
                      <a:lnTo>
                        <a:pt x="4374" y="746"/>
                      </a:lnTo>
                      <a:lnTo>
                        <a:pt x="4320" y="760"/>
                      </a:lnTo>
                      <a:lnTo>
                        <a:pt x="4265" y="775"/>
                      </a:lnTo>
                      <a:lnTo>
                        <a:pt x="4210" y="789"/>
                      </a:lnTo>
                      <a:lnTo>
                        <a:pt x="4179" y="798"/>
                      </a:lnTo>
                      <a:lnTo>
                        <a:pt x="4149" y="806"/>
                      </a:lnTo>
                      <a:lnTo>
                        <a:pt x="4120" y="815"/>
                      </a:lnTo>
                      <a:lnTo>
                        <a:pt x="4090" y="825"/>
                      </a:lnTo>
                      <a:lnTo>
                        <a:pt x="4062" y="834"/>
                      </a:lnTo>
                      <a:lnTo>
                        <a:pt x="4033" y="844"/>
                      </a:lnTo>
                      <a:lnTo>
                        <a:pt x="4004" y="855"/>
                      </a:lnTo>
                      <a:lnTo>
                        <a:pt x="3976" y="865"/>
                      </a:lnTo>
                      <a:lnTo>
                        <a:pt x="3948" y="875"/>
                      </a:lnTo>
                      <a:lnTo>
                        <a:pt x="3919" y="885"/>
                      </a:lnTo>
                      <a:lnTo>
                        <a:pt x="3891" y="895"/>
                      </a:lnTo>
                      <a:lnTo>
                        <a:pt x="3862" y="905"/>
                      </a:lnTo>
                      <a:lnTo>
                        <a:pt x="3833" y="916"/>
                      </a:lnTo>
                      <a:lnTo>
                        <a:pt x="3803" y="925"/>
                      </a:lnTo>
                      <a:lnTo>
                        <a:pt x="3774" y="935"/>
                      </a:lnTo>
                      <a:lnTo>
                        <a:pt x="3743" y="944"/>
                      </a:lnTo>
                      <a:lnTo>
                        <a:pt x="3727" y="949"/>
                      </a:lnTo>
                      <a:lnTo>
                        <a:pt x="3711" y="953"/>
                      </a:lnTo>
                      <a:lnTo>
                        <a:pt x="3694" y="958"/>
                      </a:lnTo>
                      <a:lnTo>
                        <a:pt x="3678" y="964"/>
                      </a:lnTo>
                      <a:lnTo>
                        <a:pt x="3661" y="969"/>
                      </a:lnTo>
                      <a:lnTo>
                        <a:pt x="3644" y="974"/>
                      </a:lnTo>
                      <a:lnTo>
                        <a:pt x="3627" y="979"/>
                      </a:lnTo>
                      <a:lnTo>
                        <a:pt x="3611" y="984"/>
                      </a:lnTo>
                      <a:lnTo>
                        <a:pt x="3594" y="990"/>
                      </a:lnTo>
                      <a:lnTo>
                        <a:pt x="3577" y="995"/>
                      </a:lnTo>
                      <a:lnTo>
                        <a:pt x="3560" y="999"/>
                      </a:lnTo>
                      <a:lnTo>
                        <a:pt x="3543" y="1004"/>
                      </a:lnTo>
                      <a:lnTo>
                        <a:pt x="3527" y="1008"/>
                      </a:lnTo>
                      <a:lnTo>
                        <a:pt x="3510" y="1012"/>
                      </a:lnTo>
                      <a:lnTo>
                        <a:pt x="3494" y="1016"/>
                      </a:lnTo>
                      <a:lnTo>
                        <a:pt x="3477" y="1020"/>
                      </a:lnTo>
                      <a:lnTo>
                        <a:pt x="3443" y="1027"/>
                      </a:lnTo>
                      <a:lnTo>
                        <a:pt x="3409" y="1033"/>
                      </a:lnTo>
                      <a:lnTo>
                        <a:pt x="3375" y="1040"/>
                      </a:lnTo>
                      <a:lnTo>
                        <a:pt x="3341" y="1048"/>
                      </a:lnTo>
                      <a:lnTo>
                        <a:pt x="3305" y="1055"/>
                      </a:lnTo>
                      <a:lnTo>
                        <a:pt x="3270" y="1062"/>
                      </a:lnTo>
                      <a:lnTo>
                        <a:pt x="3235" y="1069"/>
                      </a:lnTo>
                      <a:lnTo>
                        <a:pt x="3200" y="1078"/>
                      </a:lnTo>
                      <a:lnTo>
                        <a:pt x="3164" y="1085"/>
                      </a:lnTo>
                      <a:lnTo>
                        <a:pt x="3128" y="1092"/>
                      </a:lnTo>
                      <a:lnTo>
                        <a:pt x="3092" y="1101"/>
                      </a:lnTo>
                      <a:lnTo>
                        <a:pt x="3056" y="1108"/>
                      </a:lnTo>
                      <a:lnTo>
                        <a:pt x="3020" y="1116"/>
                      </a:lnTo>
                      <a:lnTo>
                        <a:pt x="2983" y="1123"/>
                      </a:lnTo>
                      <a:lnTo>
                        <a:pt x="2947" y="1132"/>
                      </a:lnTo>
                      <a:lnTo>
                        <a:pt x="2911" y="1139"/>
                      </a:lnTo>
                      <a:lnTo>
                        <a:pt x="2875" y="1147"/>
                      </a:lnTo>
                      <a:lnTo>
                        <a:pt x="2839" y="1155"/>
                      </a:lnTo>
                      <a:lnTo>
                        <a:pt x="2801" y="1163"/>
                      </a:lnTo>
                      <a:lnTo>
                        <a:pt x="2765" y="1170"/>
                      </a:lnTo>
                      <a:lnTo>
                        <a:pt x="2730" y="1178"/>
                      </a:lnTo>
                      <a:lnTo>
                        <a:pt x="2694" y="1186"/>
                      </a:lnTo>
                      <a:lnTo>
                        <a:pt x="2657" y="1193"/>
                      </a:lnTo>
                      <a:lnTo>
                        <a:pt x="2621" y="1200"/>
                      </a:lnTo>
                      <a:lnTo>
                        <a:pt x="2586" y="1207"/>
                      </a:lnTo>
                      <a:lnTo>
                        <a:pt x="2551" y="1215"/>
                      </a:lnTo>
                      <a:lnTo>
                        <a:pt x="2516" y="1222"/>
                      </a:lnTo>
                      <a:lnTo>
                        <a:pt x="2480" y="1229"/>
                      </a:lnTo>
                      <a:lnTo>
                        <a:pt x="2445" y="1235"/>
                      </a:lnTo>
                      <a:lnTo>
                        <a:pt x="2411" y="1243"/>
                      </a:lnTo>
                      <a:lnTo>
                        <a:pt x="2377" y="1249"/>
                      </a:lnTo>
                      <a:lnTo>
                        <a:pt x="2343" y="1255"/>
                      </a:lnTo>
                      <a:lnTo>
                        <a:pt x="2279" y="1268"/>
                      </a:lnTo>
                      <a:lnTo>
                        <a:pt x="2216" y="1279"/>
                      </a:lnTo>
                      <a:lnTo>
                        <a:pt x="2151" y="1290"/>
                      </a:lnTo>
                      <a:lnTo>
                        <a:pt x="2088" y="1302"/>
                      </a:lnTo>
                      <a:lnTo>
                        <a:pt x="2025" y="1313"/>
                      </a:lnTo>
                      <a:lnTo>
                        <a:pt x="1962" y="1325"/>
                      </a:lnTo>
                      <a:lnTo>
                        <a:pt x="1899" y="1336"/>
                      </a:lnTo>
                      <a:lnTo>
                        <a:pt x="1837" y="1346"/>
                      </a:lnTo>
                      <a:lnTo>
                        <a:pt x="1774" y="1358"/>
                      </a:lnTo>
                      <a:lnTo>
                        <a:pt x="1712" y="1368"/>
                      </a:lnTo>
                      <a:lnTo>
                        <a:pt x="1649" y="1379"/>
                      </a:lnTo>
                      <a:lnTo>
                        <a:pt x="1587" y="1390"/>
                      </a:lnTo>
                      <a:lnTo>
                        <a:pt x="1524" y="1400"/>
                      </a:lnTo>
                      <a:lnTo>
                        <a:pt x="1462" y="1411"/>
                      </a:lnTo>
                      <a:lnTo>
                        <a:pt x="1400" y="1421"/>
                      </a:lnTo>
                      <a:lnTo>
                        <a:pt x="1338" y="1432"/>
                      </a:lnTo>
                      <a:lnTo>
                        <a:pt x="1276" y="1442"/>
                      </a:lnTo>
                      <a:lnTo>
                        <a:pt x="1214" y="1452"/>
                      </a:lnTo>
                      <a:lnTo>
                        <a:pt x="1152" y="1463"/>
                      </a:lnTo>
                      <a:lnTo>
                        <a:pt x="1090" y="1474"/>
                      </a:lnTo>
                      <a:lnTo>
                        <a:pt x="1027" y="1484"/>
                      </a:lnTo>
                      <a:lnTo>
                        <a:pt x="964" y="1495"/>
                      </a:lnTo>
                      <a:lnTo>
                        <a:pt x="902" y="1505"/>
                      </a:lnTo>
                      <a:lnTo>
                        <a:pt x="839" y="1517"/>
                      </a:lnTo>
                      <a:lnTo>
                        <a:pt x="777" y="1527"/>
                      </a:lnTo>
                      <a:lnTo>
                        <a:pt x="714" y="1538"/>
                      </a:lnTo>
                      <a:lnTo>
                        <a:pt x="651" y="1549"/>
                      </a:lnTo>
                      <a:lnTo>
                        <a:pt x="588" y="1560"/>
                      </a:lnTo>
                      <a:lnTo>
                        <a:pt x="523" y="1572"/>
                      </a:lnTo>
                      <a:lnTo>
                        <a:pt x="460" y="1583"/>
                      </a:lnTo>
                      <a:lnTo>
                        <a:pt x="396" y="1594"/>
                      </a:lnTo>
                      <a:lnTo>
                        <a:pt x="332" y="1606"/>
                      </a:lnTo>
                      <a:lnTo>
                        <a:pt x="315" y="1608"/>
                      </a:lnTo>
                      <a:lnTo>
                        <a:pt x="298" y="1609"/>
                      </a:lnTo>
                      <a:lnTo>
                        <a:pt x="279" y="1609"/>
                      </a:lnTo>
                      <a:lnTo>
                        <a:pt x="261" y="1609"/>
                      </a:lnTo>
                      <a:lnTo>
                        <a:pt x="241" y="1608"/>
                      </a:lnTo>
                      <a:lnTo>
                        <a:pt x="221" y="1607"/>
                      </a:lnTo>
                      <a:lnTo>
                        <a:pt x="202" y="1606"/>
                      </a:lnTo>
                      <a:lnTo>
                        <a:pt x="183" y="1604"/>
                      </a:lnTo>
                      <a:lnTo>
                        <a:pt x="163" y="1604"/>
                      </a:lnTo>
                      <a:lnTo>
                        <a:pt x="144" y="1604"/>
                      </a:lnTo>
                      <a:lnTo>
                        <a:pt x="125" y="1605"/>
                      </a:lnTo>
                      <a:lnTo>
                        <a:pt x="107" y="1607"/>
                      </a:lnTo>
                      <a:lnTo>
                        <a:pt x="91" y="1610"/>
                      </a:lnTo>
                      <a:lnTo>
                        <a:pt x="74" y="1615"/>
                      </a:lnTo>
                      <a:lnTo>
                        <a:pt x="59" y="1621"/>
                      </a:lnTo>
                      <a:lnTo>
                        <a:pt x="45" y="1631"/>
                      </a:lnTo>
                      <a:lnTo>
                        <a:pt x="37" y="1637"/>
                      </a:lnTo>
                      <a:lnTo>
                        <a:pt x="30" y="1642"/>
                      </a:lnTo>
                      <a:lnTo>
                        <a:pt x="22" y="1647"/>
                      </a:lnTo>
                      <a:lnTo>
                        <a:pt x="16" y="1653"/>
                      </a:lnTo>
                      <a:lnTo>
                        <a:pt x="11" y="1658"/>
                      </a:lnTo>
                      <a:lnTo>
                        <a:pt x="6" y="1663"/>
                      </a:lnTo>
                      <a:lnTo>
                        <a:pt x="2" y="1667"/>
                      </a:lnTo>
                      <a:lnTo>
                        <a:pt x="0" y="1672"/>
                      </a:lnTo>
                      <a:lnTo>
                        <a:pt x="4" y="1681"/>
                      </a:lnTo>
                      <a:lnTo>
                        <a:pt x="8" y="1687"/>
                      </a:lnTo>
                      <a:lnTo>
                        <a:pt x="11" y="1694"/>
                      </a:lnTo>
                      <a:lnTo>
                        <a:pt x="15" y="1699"/>
                      </a:lnTo>
                      <a:lnTo>
                        <a:pt x="19" y="1706"/>
                      </a:lnTo>
                      <a:lnTo>
                        <a:pt x="25" y="1710"/>
                      </a:lnTo>
                      <a:lnTo>
                        <a:pt x="32" y="1714"/>
                      </a:lnTo>
                      <a:lnTo>
                        <a:pt x="39" y="1718"/>
                      </a:lnTo>
                      <a:lnTo>
                        <a:pt x="58" y="1725"/>
                      </a:lnTo>
                      <a:lnTo>
                        <a:pt x="76" y="1730"/>
                      </a:lnTo>
                      <a:lnTo>
                        <a:pt x="95" y="1734"/>
                      </a:lnTo>
                      <a:lnTo>
                        <a:pt x="115" y="1736"/>
                      </a:lnTo>
                      <a:lnTo>
                        <a:pt x="134" y="1737"/>
                      </a:lnTo>
                      <a:lnTo>
                        <a:pt x="154" y="1737"/>
                      </a:lnTo>
                      <a:lnTo>
                        <a:pt x="175" y="1735"/>
                      </a:lnTo>
                      <a:lnTo>
                        <a:pt x="194" y="1732"/>
                      </a:lnTo>
                      <a:lnTo>
                        <a:pt x="215" y="1730"/>
                      </a:lnTo>
                      <a:lnTo>
                        <a:pt x="236" y="1727"/>
                      </a:lnTo>
                      <a:lnTo>
                        <a:pt x="255" y="1723"/>
                      </a:lnTo>
                      <a:lnTo>
                        <a:pt x="276" y="1720"/>
                      </a:lnTo>
                      <a:lnTo>
                        <a:pt x="296" y="1716"/>
                      </a:lnTo>
                      <a:lnTo>
                        <a:pt x="315" y="1713"/>
                      </a:lnTo>
                      <a:lnTo>
                        <a:pt x="335" y="1710"/>
                      </a:lnTo>
                      <a:lnTo>
                        <a:pt x="355" y="1707"/>
                      </a:lnTo>
                      <a:lnTo>
                        <a:pt x="406" y="1699"/>
                      </a:lnTo>
                      <a:lnTo>
                        <a:pt x="457" y="1692"/>
                      </a:lnTo>
                      <a:lnTo>
                        <a:pt x="509" y="1685"/>
                      </a:lnTo>
                      <a:lnTo>
                        <a:pt x="561" y="1676"/>
                      </a:lnTo>
                      <a:lnTo>
                        <a:pt x="611" y="1669"/>
                      </a:lnTo>
                      <a:lnTo>
                        <a:pt x="663" y="1662"/>
                      </a:lnTo>
                      <a:lnTo>
                        <a:pt x="715" y="1654"/>
                      </a:lnTo>
                      <a:lnTo>
                        <a:pt x="766" y="1646"/>
                      </a:lnTo>
                      <a:lnTo>
                        <a:pt x="817" y="1638"/>
                      </a:lnTo>
                      <a:lnTo>
                        <a:pt x="869" y="1630"/>
                      </a:lnTo>
                      <a:lnTo>
                        <a:pt x="920" y="1621"/>
                      </a:lnTo>
                      <a:lnTo>
                        <a:pt x="972" y="1614"/>
                      </a:lnTo>
                      <a:lnTo>
                        <a:pt x="1022" y="1606"/>
                      </a:lnTo>
                      <a:lnTo>
                        <a:pt x="1074" y="1598"/>
                      </a:lnTo>
                      <a:lnTo>
                        <a:pt x="1125" y="1589"/>
                      </a:lnTo>
                      <a:lnTo>
                        <a:pt x="1176" y="1581"/>
                      </a:lnTo>
                      <a:lnTo>
                        <a:pt x="1228" y="1572"/>
                      </a:lnTo>
                      <a:lnTo>
                        <a:pt x="1279" y="1563"/>
                      </a:lnTo>
                      <a:lnTo>
                        <a:pt x="1331" y="1555"/>
                      </a:lnTo>
                      <a:lnTo>
                        <a:pt x="1381" y="1547"/>
                      </a:lnTo>
                      <a:lnTo>
                        <a:pt x="1433" y="1537"/>
                      </a:lnTo>
                      <a:lnTo>
                        <a:pt x="1484" y="1529"/>
                      </a:lnTo>
                      <a:lnTo>
                        <a:pt x="1536" y="1520"/>
                      </a:lnTo>
                      <a:lnTo>
                        <a:pt x="1586" y="1510"/>
                      </a:lnTo>
                      <a:lnTo>
                        <a:pt x="1637" y="1502"/>
                      </a:lnTo>
                      <a:lnTo>
                        <a:pt x="1689" y="1493"/>
                      </a:lnTo>
                      <a:lnTo>
                        <a:pt x="1739" y="1483"/>
                      </a:lnTo>
                      <a:lnTo>
                        <a:pt x="1791" y="1474"/>
                      </a:lnTo>
                      <a:lnTo>
                        <a:pt x="1842" y="1465"/>
                      </a:lnTo>
                      <a:lnTo>
                        <a:pt x="1893" y="1455"/>
                      </a:lnTo>
                      <a:lnTo>
                        <a:pt x="1944" y="1446"/>
                      </a:lnTo>
                      <a:lnTo>
                        <a:pt x="1995" y="1437"/>
                      </a:lnTo>
                      <a:lnTo>
                        <a:pt x="2043" y="1428"/>
                      </a:lnTo>
                      <a:lnTo>
                        <a:pt x="2089" y="1419"/>
                      </a:lnTo>
                      <a:lnTo>
                        <a:pt x="2137" y="1410"/>
                      </a:lnTo>
                      <a:lnTo>
                        <a:pt x="2184" y="1401"/>
                      </a:lnTo>
                      <a:lnTo>
                        <a:pt x="2231" y="1392"/>
                      </a:lnTo>
                      <a:lnTo>
                        <a:pt x="2279" y="1383"/>
                      </a:lnTo>
                      <a:lnTo>
                        <a:pt x="2326" y="1373"/>
                      </a:lnTo>
                      <a:lnTo>
                        <a:pt x="2373" y="1365"/>
                      </a:lnTo>
                      <a:lnTo>
                        <a:pt x="2420" y="1356"/>
                      </a:lnTo>
                      <a:lnTo>
                        <a:pt x="2468" y="1346"/>
                      </a:lnTo>
                      <a:lnTo>
                        <a:pt x="2515" y="1336"/>
                      </a:lnTo>
                      <a:lnTo>
                        <a:pt x="2562" y="1327"/>
                      </a:lnTo>
                      <a:lnTo>
                        <a:pt x="2609" y="1317"/>
                      </a:lnTo>
                      <a:lnTo>
                        <a:pt x="2656" y="1308"/>
                      </a:lnTo>
                      <a:lnTo>
                        <a:pt x="2704" y="1298"/>
                      </a:lnTo>
                      <a:lnTo>
                        <a:pt x="2751" y="1288"/>
                      </a:lnTo>
                      <a:lnTo>
                        <a:pt x="2798" y="1278"/>
                      </a:lnTo>
                      <a:lnTo>
                        <a:pt x="2845" y="1269"/>
                      </a:lnTo>
                      <a:lnTo>
                        <a:pt x="2892" y="1258"/>
                      </a:lnTo>
                      <a:lnTo>
                        <a:pt x="2939" y="1248"/>
                      </a:lnTo>
                      <a:lnTo>
                        <a:pt x="2987" y="1238"/>
                      </a:lnTo>
                      <a:lnTo>
                        <a:pt x="3033" y="1227"/>
                      </a:lnTo>
                      <a:lnTo>
                        <a:pt x="3081" y="1217"/>
                      </a:lnTo>
                      <a:lnTo>
                        <a:pt x="3127" y="1206"/>
                      </a:lnTo>
                      <a:lnTo>
                        <a:pt x="3174" y="1196"/>
                      </a:lnTo>
                      <a:lnTo>
                        <a:pt x="3222" y="1186"/>
                      </a:lnTo>
                      <a:lnTo>
                        <a:pt x="3268" y="1174"/>
                      </a:lnTo>
                      <a:lnTo>
                        <a:pt x="3315" y="1164"/>
                      </a:lnTo>
                      <a:lnTo>
                        <a:pt x="3362" y="1152"/>
                      </a:lnTo>
                      <a:lnTo>
                        <a:pt x="3409" y="1142"/>
                      </a:lnTo>
                      <a:lnTo>
                        <a:pt x="3455" y="1131"/>
                      </a:lnTo>
                      <a:lnTo>
                        <a:pt x="3502" y="1119"/>
                      </a:lnTo>
                      <a:lnTo>
                        <a:pt x="3526" y="1113"/>
                      </a:lnTo>
                      <a:lnTo>
                        <a:pt x="3550" y="1107"/>
                      </a:lnTo>
                      <a:lnTo>
                        <a:pt x="3573" y="1101"/>
                      </a:lnTo>
                      <a:lnTo>
                        <a:pt x="3597" y="1094"/>
                      </a:lnTo>
                      <a:lnTo>
                        <a:pt x="3621" y="1088"/>
                      </a:lnTo>
                      <a:lnTo>
                        <a:pt x="3645" y="1081"/>
                      </a:lnTo>
                      <a:lnTo>
                        <a:pt x="3669" y="1074"/>
                      </a:lnTo>
                      <a:lnTo>
                        <a:pt x="3692" y="1067"/>
                      </a:lnTo>
                      <a:lnTo>
                        <a:pt x="3716" y="1060"/>
                      </a:lnTo>
                      <a:lnTo>
                        <a:pt x="3739" y="1053"/>
                      </a:lnTo>
                      <a:lnTo>
                        <a:pt x="3763" y="1046"/>
                      </a:lnTo>
                      <a:lnTo>
                        <a:pt x="3787" y="1037"/>
                      </a:lnTo>
                      <a:lnTo>
                        <a:pt x="3810" y="1030"/>
                      </a:lnTo>
                      <a:lnTo>
                        <a:pt x="3833" y="1023"/>
                      </a:lnTo>
                      <a:lnTo>
                        <a:pt x="3857" y="1015"/>
                      </a:lnTo>
                      <a:lnTo>
                        <a:pt x="3881" y="1007"/>
                      </a:lnTo>
                      <a:lnTo>
                        <a:pt x="3904" y="1000"/>
                      </a:lnTo>
                      <a:lnTo>
                        <a:pt x="3927" y="992"/>
                      </a:lnTo>
                      <a:lnTo>
                        <a:pt x="3950" y="984"/>
                      </a:lnTo>
                      <a:lnTo>
                        <a:pt x="3974" y="976"/>
                      </a:lnTo>
                      <a:lnTo>
                        <a:pt x="3998" y="969"/>
                      </a:lnTo>
                      <a:lnTo>
                        <a:pt x="4021" y="960"/>
                      </a:lnTo>
                      <a:lnTo>
                        <a:pt x="4044" y="953"/>
                      </a:lnTo>
                      <a:lnTo>
                        <a:pt x="4067" y="946"/>
                      </a:lnTo>
                      <a:lnTo>
                        <a:pt x="4091" y="938"/>
                      </a:lnTo>
                      <a:lnTo>
                        <a:pt x="4115" y="930"/>
                      </a:lnTo>
                      <a:lnTo>
                        <a:pt x="4137" y="923"/>
                      </a:lnTo>
                      <a:lnTo>
                        <a:pt x="4161" y="916"/>
                      </a:lnTo>
                      <a:lnTo>
                        <a:pt x="4185" y="909"/>
                      </a:lnTo>
                      <a:lnTo>
                        <a:pt x="4208" y="901"/>
                      </a:lnTo>
                      <a:lnTo>
                        <a:pt x="4232" y="894"/>
                      </a:lnTo>
                      <a:lnTo>
                        <a:pt x="4255" y="887"/>
                      </a:lnTo>
                      <a:lnTo>
                        <a:pt x="4309" y="871"/>
                      </a:lnTo>
                      <a:lnTo>
                        <a:pt x="4363" y="855"/>
                      </a:lnTo>
                      <a:lnTo>
                        <a:pt x="4417" y="839"/>
                      </a:lnTo>
                      <a:lnTo>
                        <a:pt x="4471" y="823"/>
                      </a:lnTo>
                      <a:lnTo>
                        <a:pt x="4525" y="807"/>
                      </a:lnTo>
                      <a:lnTo>
                        <a:pt x="4578" y="791"/>
                      </a:lnTo>
                      <a:lnTo>
                        <a:pt x="4632" y="776"/>
                      </a:lnTo>
                      <a:lnTo>
                        <a:pt x="4686" y="760"/>
                      </a:lnTo>
                      <a:lnTo>
                        <a:pt x="4740" y="745"/>
                      </a:lnTo>
                      <a:lnTo>
                        <a:pt x="4795" y="728"/>
                      </a:lnTo>
                      <a:lnTo>
                        <a:pt x="4848" y="712"/>
                      </a:lnTo>
                      <a:lnTo>
                        <a:pt x="4902" y="697"/>
                      </a:lnTo>
                      <a:lnTo>
                        <a:pt x="4956" y="681"/>
                      </a:lnTo>
                      <a:lnTo>
                        <a:pt x="5010" y="666"/>
                      </a:lnTo>
                      <a:lnTo>
                        <a:pt x="5064" y="650"/>
                      </a:lnTo>
                      <a:lnTo>
                        <a:pt x="5118" y="635"/>
                      </a:lnTo>
                      <a:lnTo>
                        <a:pt x="5171" y="619"/>
                      </a:lnTo>
                      <a:lnTo>
                        <a:pt x="5225" y="603"/>
                      </a:lnTo>
                      <a:lnTo>
                        <a:pt x="5279" y="587"/>
                      </a:lnTo>
                      <a:lnTo>
                        <a:pt x="5334" y="571"/>
                      </a:lnTo>
                      <a:lnTo>
                        <a:pt x="5388" y="556"/>
                      </a:lnTo>
                      <a:lnTo>
                        <a:pt x="5442" y="540"/>
                      </a:lnTo>
                      <a:lnTo>
                        <a:pt x="5495" y="525"/>
                      </a:lnTo>
                      <a:lnTo>
                        <a:pt x="5549" y="509"/>
                      </a:lnTo>
                      <a:lnTo>
                        <a:pt x="5603" y="495"/>
                      </a:lnTo>
                      <a:lnTo>
                        <a:pt x="5657" y="479"/>
                      </a:lnTo>
                      <a:lnTo>
                        <a:pt x="5711" y="463"/>
                      </a:lnTo>
                      <a:lnTo>
                        <a:pt x="5765" y="448"/>
                      </a:lnTo>
                      <a:lnTo>
                        <a:pt x="5819" y="432"/>
                      </a:lnTo>
                      <a:lnTo>
                        <a:pt x="5873" y="417"/>
                      </a:lnTo>
                      <a:lnTo>
                        <a:pt x="5927" y="401"/>
                      </a:lnTo>
                      <a:lnTo>
                        <a:pt x="5981" y="386"/>
                      </a:lnTo>
                      <a:lnTo>
                        <a:pt x="6016" y="375"/>
                      </a:lnTo>
                      <a:lnTo>
                        <a:pt x="6051" y="366"/>
                      </a:lnTo>
                      <a:lnTo>
                        <a:pt x="6085" y="355"/>
                      </a:lnTo>
                      <a:lnTo>
                        <a:pt x="6119" y="346"/>
                      </a:lnTo>
                      <a:lnTo>
                        <a:pt x="6154" y="336"/>
                      </a:lnTo>
                      <a:lnTo>
                        <a:pt x="6188" y="326"/>
                      </a:lnTo>
                      <a:lnTo>
                        <a:pt x="6221" y="317"/>
                      </a:lnTo>
                      <a:lnTo>
                        <a:pt x="6254" y="307"/>
                      </a:lnTo>
                      <a:lnTo>
                        <a:pt x="6288" y="297"/>
                      </a:lnTo>
                      <a:lnTo>
                        <a:pt x="6321" y="288"/>
                      </a:lnTo>
                      <a:lnTo>
                        <a:pt x="6354" y="278"/>
                      </a:lnTo>
                      <a:lnTo>
                        <a:pt x="6387" y="268"/>
                      </a:lnTo>
                      <a:lnTo>
                        <a:pt x="6420" y="259"/>
                      </a:lnTo>
                      <a:lnTo>
                        <a:pt x="6453" y="250"/>
                      </a:lnTo>
                      <a:lnTo>
                        <a:pt x="6486" y="239"/>
                      </a:lnTo>
                      <a:lnTo>
                        <a:pt x="6519" y="230"/>
                      </a:lnTo>
                      <a:lnTo>
                        <a:pt x="6551" y="221"/>
                      </a:lnTo>
                      <a:lnTo>
                        <a:pt x="6584" y="211"/>
                      </a:lnTo>
                      <a:lnTo>
                        <a:pt x="6617" y="201"/>
                      </a:lnTo>
                      <a:lnTo>
                        <a:pt x="6649" y="192"/>
                      </a:lnTo>
                      <a:lnTo>
                        <a:pt x="6682" y="182"/>
                      </a:lnTo>
                      <a:lnTo>
                        <a:pt x="6716" y="173"/>
                      </a:lnTo>
                      <a:lnTo>
                        <a:pt x="6749" y="164"/>
                      </a:lnTo>
                      <a:lnTo>
                        <a:pt x="6783" y="153"/>
                      </a:lnTo>
                      <a:lnTo>
                        <a:pt x="6816" y="144"/>
                      </a:lnTo>
                      <a:lnTo>
                        <a:pt x="6849" y="134"/>
                      </a:lnTo>
                      <a:lnTo>
                        <a:pt x="6883" y="124"/>
                      </a:lnTo>
                      <a:lnTo>
                        <a:pt x="6917" y="115"/>
                      </a:lnTo>
                      <a:lnTo>
                        <a:pt x="6952" y="104"/>
                      </a:lnTo>
                      <a:lnTo>
                        <a:pt x="6986" y="95"/>
                      </a:lnTo>
                      <a:lnTo>
                        <a:pt x="7021" y="86"/>
                      </a:lnTo>
                      <a:lnTo>
                        <a:pt x="7056" y="75"/>
                      </a:lnTo>
                      <a:lnTo>
                        <a:pt x="7056" y="61"/>
                      </a:lnTo>
                      <a:lnTo>
                        <a:pt x="7056" y="50"/>
                      </a:lnTo>
                      <a:lnTo>
                        <a:pt x="7055" y="43"/>
                      </a:lnTo>
                      <a:lnTo>
                        <a:pt x="7055" y="37"/>
                      </a:lnTo>
                      <a:lnTo>
                        <a:pt x="7054" y="31"/>
                      </a:lnTo>
                      <a:lnTo>
                        <a:pt x="7053" y="23"/>
                      </a:lnTo>
                      <a:lnTo>
                        <a:pt x="7053" y="13"/>
                      </a:lnTo>
                      <a:lnTo>
                        <a:pt x="7053" y="0"/>
                      </a:lnTo>
                      <a:close/>
                    </a:path>
                  </a:pathLst>
                </a:custGeom>
                <a:solidFill>
                  <a:srgbClr val="B831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87" name="Freeform 1703"/>
                <p:cNvSpPr>
                  <a:spLocks/>
                </p:cNvSpPr>
                <p:nvPr/>
              </p:nvSpPr>
              <p:spPr bwMode="auto">
                <a:xfrm>
                  <a:off x="320" y="1976"/>
                  <a:ext cx="1008" cy="247"/>
                </a:xfrm>
                <a:custGeom>
                  <a:avLst/>
                  <a:gdLst>
                    <a:gd name="T0" fmla="*/ 6874 w 7056"/>
                    <a:gd name="T1" fmla="*/ 52 h 1727"/>
                    <a:gd name="T2" fmla="*/ 6673 w 7056"/>
                    <a:gd name="T3" fmla="*/ 109 h 1727"/>
                    <a:gd name="T4" fmla="*/ 6479 w 7056"/>
                    <a:gd name="T5" fmla="*/ 164 h 1727"/>
                    <a:gd name="T6" fmla="*/ 6282 w 7056"/>
                    <a:gd name="T7" fmla="*/ 218 h 1727"/>
                    <a:gd name="T8" fmla="*/ 6077 w 7056"/>
                    <a:gd name="T9" fmla="*/ 274 h 1727"/>
                    <a:gd name="T10" fmla="*/ 5804 w 7056"/>
                    <a:gd name="T11" fmla="*/ 348 h 1727"/>
                    <a:gd name="T12" fmla="*/ 5476 w 7056"/>
                    <a:gd name="T13" fmla="*/ 440 h 1727"/>
                    <a:gd name="T14" fmla="*/ 5149 w 7056"/>
                    <a:gd name="T15" fmla="*/ 534 h 1727"/>
                    <a:gd name="T16" fmla="*/ 4821 w 7056"/>
                    <a:gd name="T17" fmla="*/ 629 h 1727"/>
                    <a:gd name="T18" fmla="*/ 4492 w 7056"/>
                    <a:gd name="T19" fmla="*/ 720 h 1727"/>
                    <a:gd name="T20" fmla="*/ 4187 w 7056"/>
                    <a:gd name="T21" fmla="*/ 801 h 1727"/>
                    <a:gd name="T22" fmla="*/ 4014 w 7056"/>
                    <a:gd name="T23" fmla="*/ 859 h 1727"/>
                    <a:gd name="T24" fmla="*/ 3846 w 7056"/>
                    <a:gd name="T25" fmla="*/ 922 h 1727"/>
                    <a:gd name="T26" fmla="*/ 3708 w 7056"/>
                    <a:gd name="T27" fmla="*/ 966 h 1727"/>
                    <a:gd name="T28" fmla="*/ 3607 w 7056"/>
                    <a:gd name="T29" fmla="*/ 996 h 1727"/>
                    <a:gd name="T30" fmla="*/ 3505 w 7056"/>
                    <a:gd name="T31" fmla="*/ 1022 h 1727"/>
                    <a:gd name="T32" fmla="*/ 3317 w 7056"/>
                    <a:gd name="T33" fmla="*/ 1060 h 1727"/>
                    <a:gd name="T34" fmla="*/ 3101 w 7056"/>
                    <a:gd name="T35" fmla="*/ 1108 h 1727"/>
                    <a:gd name="T36" fmla="*/ 2881 w 7056"/>
                    <a:gd name="T37" fmla="*/ 1157 h 1727"/>
                    <a:gd name="T38" fmla="*/ 2663 w 7056"/>
                    <a:gd name="T39" fmla="*/ 1206 h 1727"/>
                    <a:gd name="T40" fmla="*/ 2449 w 7056"/>
                    <a:gd name="T41" fmla="*/ 1249 h 1727"/>
                    <a:gd name="T42" fmla="*/ 2156 w 7056"/>
                    <a:gd name="T43" fmla="*/ 1304 h 1727"/>
                    <a:gd name="T44" fmla="*/ 1779 w 7056"/>
                    <a:gd name="T45" fmla="*/ 1370 h 1727"/>
                    <a:gd name="T46" fmla="*/ 1406 w 7056"/>
                    <a:gd name="T47" fmla="*/ 1431 h 1727"/>
                    <a:gd name="T48" fmla="*/ 1035 w 7056"/>
                    <a:gd name="T49" fmla="*/ 1492 h 1727"/>
                    <a:gd name="T50" fmla="*/ 659 w 7056"/>
                    <a:gd name="T51" fmla="*/ 1555 h 1727"/>
                    <a:gd name="T52" fmla="*/ 325 w 7056"/>
                    <a:gd name="T53" fmla="*/ 1614 h 1727"/>
                    <a:gd name="T54" fmla="*/ 210 w 7056"/>
                    <a:gd name="T55" fmla="*/ 1610 h 1727"/>
                    <a:gd name="T56" fmla="*/ 96 w 7056"/>
                    <a:gd name="T57" fmla="*/ 1616 h 1727"/>
                    <a:gd name="T58" fmla="*/ 28 w 7056"/>
                    <a:gd name="T59" fmla="*/ 1650 h 1727"/>
                    <a:gd name="T60" fmla="*/ 4 w 7056"/>
                    <a:gd name="T61" fmla="*/ 1672 h 1727"/>
                    <a:gd name="T62" fmla="*/ 30 w 7056"/>
                    <a:gd name="T63" fmla="*/ 1705 h 1727"/>
                    <a:gd name="T64" fmla="*/ 133 w 7056"/>
                    <a:gd name="T65" fmla="*/ 1727 h 1727"/>
                    <a:gd name="T66" fmla="*/ 254 w 7056"/>
                    <a:gd name="T67" fmla="*/ 1714 h 1727"/>
                    <a:gd name="T68" fmla="*/ 405 w 7056"/>
                    <a:gd name="T69" fmla="*/ 1690 h 1727"/>
                    <a:gd name="T70" fmla="*/ 714 w 7056"/>
                    <a:gd name="T71" fmla="*/ 1645 h 1727"/>
                    <a:gd name="T72" fmla="*/ 1022 w 7056"/>
                    <a:gd name="T73" fmla="*/ 1597 h 1727"/>
                    <a:gd name="T74" fmla="*/ 1330 w 7056"/>
                    <a:gd name="T75" fmla="*/ 1546 h 1727"/>
                    <a:gd name="T76" fmla="*/ 1637 w 7056"/>
                    <a:gd name="T77" fmla="*/ 1493 h 1727"/>
                    <a:gd name="T78" fmla="*/ 1943 w 7056"/>
                    <a:gd name="T79" fmla="*/ 1437 h 1727"/>
                    <a:gd name="T80" fmla="*/ 2230 w 7056"/>
                    <a:gd name="T81" fmla="*/ 1383 h 1727"/>
                    <a:gd name="T82" fmla="*/ 2514 w 7056"/>
                    <a:gd name="T83" fmla="*/ 1327 h 1727"/>
                    <a:gd name="T84" fmla="*/ 2797 w 7056"/>
                    <a:gd name="T85" fmla="*/ 1269 h 1727"/>
                    <a:gd name="T86" fmla="*/ 3080 w 7056"/>
                    <a:gd name="T87" fmla="*/ 1208 h 1727"/>
                    <a:gd name="T88" fmla="*/ 3361 w 7056"/>
                    <a:gd name="T89" fmla="*/ 1143 h 1727"/>
                    <a:gd name="T90" fmla="*/ 3572 w 7056"/>
                    <a:gd name="T91" fmla="*/ 1092 h 1727"/>
                    <a:gd name="T92" fmla="*/ 3715 w 7056"/>
                    <a:gd name="T93" fmla="*/ 1051 h 1727"/>
                    <a:gd name="T94" fmla="*/ 3856 w 7056"/>
                    <a:gd name="T95" fmla="*/ 1006 h 1727"/>
                    <a:gd name="T96" fmla="*/ 3997 w 7056"/>
                    <a:gd name="T97" fmla="*/ 960 h 1727"/>
                    <a:gd name="T98" fmla="*/ 4136 w 7056"/>
                    <a:gd name="T99" fmla="*/ 914 h 1727"/>
                    <a:gd name="T100" fmla="*/ 4308 w 7056"/>
                    <a:gd name="T101" fmla="*/ 862 h 1727"/>
                    <a:gd name="T102" fmla="*/ 4631 w 7056"/>
                    <a:gd name="T103" fmla="*/ 767 h 1727"/>
                    <a:gd name="T104" fmla="*/ 4955 w 7056"/>
                    <a:gd name="T105" fmla="*/ 672 h 1727"/>
                    <a:gd name="T106" fmla="*/ 5279 w 7056"/>
                    <a:gd name="T107" fmla="*/ 578 h 1727"/>
                    <a:gd name="T108" fmla="*/ 5603 w 7056"/>
                    <a:gd name="T109" fmla="*/ 486 h 1727"/>
                    <a:gd name="T110" fmla="*/ 5926 w 7056"/>
                    <a:gd name="T111" fmla="*/ 392 h 1727"/>
                    <a:gd name="T112" fmla="*/ 6153 w 7056"/>
                    <a:gd name="T113" fmla="*/ 327 h 1727"/>
                    <a:gd name="T114" fmla="*/ 6353 w 7056"/>
                    <a:gd name="T115" fmla="*/ 269 h 1727"/>
                    <a:gd name="T116" fmla="*/ 6551 w 7056"/>
                    <a:gd name="T117" fmla="*/ 212 h 1727"/>
                    <a:gd name="T118" fmla="*/ 6749 w 7056"/>
                    <a:gd name="T119" fmla="*/ 155 h 1727"/>
                    <a:gd name="T120" fmla="*/ 6952 w 7056"/>
                    <a:gd name="T121" fmla="*/ 95 h 1727"/>
                    <a:gd name="T122" fmla="*/ 7055 w 7056"/>
                    <a:gd name="T123" fmla="*/ 37 h 17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056" h="1727">
                      <a:moveTo>
                        <a:pt x="7052" y="0"/>
                      </a:moveTo>
                      <a:lnTo>
                        <a:pt x="7016" y="10"/>
                      </a:lnTo>
                      <a:lnTo>
                        <a:pt x="6979" y="21"/>
                      </a:lnTo>
                      <a:lnTo>
                        <a:pt x="6944" y="31"/>
                      </a:lnTo>
                      <a:lnTo>
                        <a:pt x="6909" y="41"/>
                      </a:lnTo>
                      <a:lnTo>
                        <a:pt x="6874" y="52"/>
                      </a:lnTo>
                      <a:lnTo>
                        <a:pt x="6840" y="61"/>
                      </a:lnTo>
                      <a:lnTo>
                        <a:pt x="6807" y="70"/>
                      </a:lnTo>
                      <a:lnTo>
                        <a:pt x="6772" y="81"/>
                      </a:lnTo>
                      <a:lnTo>
                        <a:pt x="6739" y="90"/>
                      </a:lnTo>
                      <a:lnTo>
                        <a:pt x="6706" y="100"/>
                      </a:lnTo>
                      <a:lnTo>
                        <a:pt x="6673" y="109"/>
                      </a:lnTo>
                      <a:lnTo>
                        <a:pt x="6641" y="118"/>
                      </a:lnTo>
                      <a:lnTo>
                        <a:pt x="6608" y="128"/>
                      </a:lnTo>
                      <a:lnTo>
                        <a:pt x="6576" y="137"/>
                      </a:lnTo>
                      <a:lnTo>
                        <a:pt x="6544" y="145"/>
                      </a:lnTo>
                      <a:lnTo>
                        <a:pt x="6511" y="155"/>
                      </a:lnTo>
                      <a:lnTo>
                        <a:pt x="6479" y="164"/>
                      </a:lnTo>
                      <a:lnTo>
                        <a:pt x="6446" y="172"/>
                      </a:lnTo>
                      <a:lnTo>
                        <a:pt x="6413" y="182"/>
                      </a:lnTo>
                      <a:lnTo>
                        <a:pt x="6381" y="191"/>
                      </a:lnTo>
                      <a:lnTo>
                        <a:pt x="6348" y="199"/>
                      </a:lnTo>
                      <a:lnTo>
                        <a:pt x="6315" y="209"/>
                      </a:lnTo>
                      <a:lnTo>
                        <a:pt x="6282" y="218"/>
                      </a:lnTo>
                      <a:lnTo>
                        <a:pt x="6249" y="227"/>
                      </a:lnTo>
                      <a:lnTo>
                        <a:pt x="6215" y="237"/>
                      </a:lnTo>
                      <a:lnTo>
                        <a:pt x="6181" y="246"/>
                      </a:lnTo>
                      <a:lnTo>
                        <a:pt x="6146" y="255"/>
                      </a:lnTo>
                      <a:lnTo>
                        <a:pt x="6112" y="265"/>
                      </a:lnTo>
                      <a:lnTo>
                        <a:pt x="6077" y="274"/>
                      </a:lnTo>
                      <a:lnTo>
                        <a:pt x="6041" y="283"/>
                      </a:lnTo>
                      <a:lnTo>
                        <a:pt x="6005" y="294"/>
                      </a:lnTo>
                      <a:lnTo>
                        <a:pt x="5968" y="303"/>
                      </a:lnTo>
                      <a:lnTo>
                        <a:pt x="5913" y="317"/>
                      </a:lnTo>
                      <a:lnTo>
                        <a:pt x="5859" y="333"/>
                      </a:lnTo>
                      <a:lnTo>
                        <a:pt x="5804" y="348"/>
                      </a:lnTo>
                      <a:lnTo>
                        <a:pt x="5749" y="363"/>
                      </a:lnTo>
                      <a:lnTo>
                        <a:pt x="5694" y="379"/>
                      </a:lnTo>
                      <a:lnTo>
                        <a:pt x="5640" y="393"/>
                      </a:lnTo>
                      <a:lnTo>
                        <a:pt x="5585" y="409"/>
                      </a:lnTo>
                      <a:lnTo>
                        <a:pt x="5531" y="424"/>
                      </a:lnTo>
                      <a:lnTo>
                        <a:pt x="5476" y="440"/>
                      </a:lnTo>
                      <a:lnTo>
                        <a:pt x="5421" y="455"/>
                      </a:lnTo>
                      <a:lnTo>
                        <a:pt x="5367" y="472"/>
                      </a:lnTo>
                      <a:lnTo>
                        <a:pt x="5312" y="488"/>
                      </a:lnTo>
                      <a:lnTo>
                        <a:pt x="5257" y="503"/>
                      </a:lnTo>
                      <a:lnTo>
                        <a:pt x="5202" y="519"/>
                      </a:lnTo>
                      <a:lnTo>
                        <a:pt x="5149" y="534"/>
                      </a:lnTo>
                      <a:lnTo>
                        <a:pt x="5094" y="550"/>
                      </a:lnTo>
                      <a:lnTo>
                        <a:pt x="5039" y="565"/>
                      </a:lnTo>
                      <a:lnTo>
                        <a:pt x="4984" y="581"/>
                      </a:lnTo>
                      <a:lnTo>
                        <a:pt x="4930" y="598"/>
                      </a:lnTo>
                      <a:lnTo>
                        <a:pt x="4875" y="613"/>
                      </a:lnTo>
                      <a:lnTo>
                        <a:pt x="4821" y="629"/>
                      </a:lnTo>
                      <a:lnTo>
                        <a:pt x="4766" y="643"/>
                      </a:lnTo>
                      <a:lnTo>
                        <a:pt x="4711" y="659"/>
                      </a:lnTo>
                      <a:lnTo>
                        <a:pt x="4657" y="674"/>
                      </a:lnTo>
                      <a:lnTo>
                        <a:pt x="4602" y="690"/>
                      </a:lnTo>
                      <a:lnTo>
                        <a:pt x="4547" y="705"/>
                      </a:lnTo>
                      <a:lnTo>
                        <a:pt x="4492" y="720"/>
                      </a:lnTo>
                      <a:lnTo>
                        <a:pt x="4438" y="735"/>
                      </a:lnTo>
                      <a:lnTo>
                        <a:pt x="4383" y="749"/>
                      </a:lnTo>
                      <a:lnTo>
                        <a:pt x="4328" y="764"/>
                      </a:lnTo>
                      <a:lnTo>
                        <a:pt x="4273" y="778"/>
                      </a:lnTo>
                      <a:lnTo>
                        <a:pt x="4218" y="793"/>
                      </a:lnTo>
                      <a:lnTo>
                        <a:pt x="4187" y="801"/>
                      </a:lnTo>
                      <a:lnTo>
                        <a:pt x="4157" y="809"/>
                      </a:lnTo>
                      <a:lnTo>
                        <a:pt x="4128" y="819"/>
                      </a:lnTo>
                      <a:lnTo>
                        <a:pt x="4099" y="829"/>
                      </a:lnTo>
                      <a:lnTo>
                        <a:pt x="4070" y="838"/>
                      </a:lnTo>
                      <a:lnTo>
                        <a:pt x="4042" y="849"/>
                      </a:lnTo>
                      <a:lnTo>
                        <a:pt x="4014" y="859"/>
                      </a:lnTo>
                      <a:lnTo>
                        <a:pt x="3986" y="871"/>
                      </a:lnTo>
                      <a:lnTo>
                        <a:pt x="3958" y="881"/>
                      </a:lnTo>
                      <a:lnTo>
                        <a:pt x="3932" y="891"/>
                      </a:lnTo>
                      <a:lnTo>
                        <a:pt x="3903" y="902"/>
                      </a:lnTo>
                      <a:lnTo>
                        <a:pt x="3875" y="912"/>
                      </a:lnTo>
                      <a:lnTo>
                        <a:pt x="3846" y="922"/>
                      </a:lnTo>
                      <a:lnTo>
                        <a:pt x="3817" y="933"/>
                      </a:lnTo>
                      <a:lnTo>
                        <a:pt x="3787" y="942"/>
                      </a:lnTo>
                      <a:lnTo>
                        <a:pt x="3757" y="951"/>
                      </a:lnTo>
                      <a:lnTo>
                        <a:pt x="3740" y="957"/>
                      </a:lnTo>
                      <a:lnTo>
                        <a:pt x="3725" y="961"/>
                      </a:lnTo>
                      <a:lnTo>
                        <a:pt x="3708" y="966"/>
                      </a:lnTo>
                      <a:lnTo>
                        <a:pt x="3690" y="971"/>
                      </a:lnTo>
                      <a:lnTo>
                        <a:pt x="3674" y="976"/>
                      </a:lnTo>
                      <a:lnTo>
                        <a:pt x="3657" y="982"/>
                      </a:lnTo>
                      <a:lnTo>
                        <a:pt x="3641" y="986"/>
                      </a:lnTo>
                      <a:lnTo>
                        <a:pt x="3623" y="991"/>
                      </a:lnTo>
                      <a:lnTo>
                        <a:pt x="3607" y="996"/>
                      </a:lnTo>
                      <a:lnTo>
                        <a:pt x="3589" y="1000"/>
                      </a:lnTo>
                      <a:lnTo>
                        <a:pt x="3572" y="1005"/>
                      </a:lnTo>
                      <a:lnTo>
                        <a:pt x="3556" y="1010"/>
                      </a:lnTo>
                      <a:lnTo>
                        <a:pt x="3538" y="1014"/>
                      </a:lnTo>
                      <a:lnTo>
                        <a:pt x="3522" y="1018"/>
                      </a:lnTo>
                      <a:lnTo>
                        <a:pt x="3505" y="1022"/>
                      </a:lnTo>
                      <a:lnTo>
                        <a:pt x="3489" y="1025"/>
                      </a:lnTo>
                      <a:lnTo>
                        <a:pt x="3454" y="1032"/>
                      </a:lnTo>
                      <a:lnTo>
                        <a:pt x="3420" y="1039"/>
                      </a:lnTo>
                      <a:lnTo>
                        <a:pt x="3386" y="1046"/>
                      </a:lnTo>
                      <a:lnTo>
                        <a:pt x="3351" y="1053"/>
                      </a:lnTo>
                      <a:lnTo>
                        <a:pt x="3317" y="1060"/>
                      </a:lnTo>
                      <a:lnTo>
                        <a:pt x="3281" y="1069"/>
                      </a:lnTo>
                      <a:lnTo>
                        <a:pt x="3245" y="1076"/>
                      </a:lnTo>
                      <a:lnTo>
                        <a:pt x="3209" y="1084"/>
                      </a:lnTo>
                      <a:lnTo>
                        <a:pt x="3174" y="1092"/>
                      </a:lnTo>
                      <a:lnTo>
                        <a:pt x="3138" y="1100"/>
                      </a:lnTo>
                      <a:lnTo>
                        <a:pt x="3101" y="1108"/>
                      </a:lnTo>
                      <a:lnTo>
                        <a:pt x="3064" y="1116"/>
                      </a:lnTo>
                      <a:lnTo>
                        <a:pt x="3028" y="1125"/>
                      </a:lnTo>
                      <a:lnTo>
                        <a:pt x="2992" y="1133"/>
                      </a:lnTo>
                      <a:lnTo>
                        <a:pt x="2955" y="1140"/>
                      </a:lnTo>
                      <a:lnTo>
                        <a:pt x="2918" y="1149"/>
                      </a:lnTo>
                      <a:lnTo>
                        <a:pt x="2881" y="1157"/>
                      </a:lnTo>
                      <a:lnTo>
                        <a:pt x="2845" y="1165"/>
                      </a:lnTo>
                      <a:lnTo>
                        <a:pt x="2809" y="1174"/>
                      </a:lnTo>
                      <a:lnTo>
                        <a:pt x="2771" y="1182"/>
                      </a:lnTo>
                      <a:lnTo>
                        <a:pt x="2735" y="1189"/>
                      </a:lnTo>
                      <a:lnTo>
                        <a:pt x="2699" y="1197"/>
                      </a:lnTo>
                      <a:lnTo>
                        <a:pt x="2663" y="1206"/>
                      </a:lnTo>
                      <a:lnTo>
                        <a:pt x="2626" y="1213"/>
                      </a:lnTo>
                      <a:lnTo>
                        <a:pt x="2590" y="1220"/>
                      </a:lnTo>
                      <a:lnTo>
                        <a:pt x="2555" y="1228"/>
                      </a:lnTo>
                      <a:lnTo>
                        <a:pt x="2520" y="1235"/>
                      </a:lnTo>
                      <a:lnTo>
                        <a:pt x="2485" y="1242"/>
                      </a:lnTo>
                      <a:lnTo>
                        <a:pt x="2449" y="1249"/>
                      </a:lnTo>
                      <a:lnTo>
                        <a:pt x="2415" y="1257"/>
                      </a:lnTo>
                      <a:lnTo>
                        <a:pt x="2381" y="1263"/>
                      </a:lnTo>
                      <a:lnTo>
                        <a:pt x="2347" y="1269"/>
                      </a:lnTo>
                      <a:lnTo>
                        <a:pt x="2283" y="1280"/>
                      </a:lnTo>
                      <a:lnTo>
                        <a:pt x="2219" y="1293"/>
                      </a:lnTo>
                      <a:lnTo>
                        <a:pt x="2156" y="1304"/>
                      </a:lnTo>
                      <a:lnTo>
                        <a:pt x="2092" y="1316"/>
                      </a:lnTo>
                      <a:lnTo>
                        <a:pt x="2029" y="1326"/>
                      </a:lnTo>
                      <a:lnTo>
                        <a:pt x="1966" y="1338"/>
                      </a:lnTo>
                      <a:lnTo>
                        <a:pt x="1904" y="1348"/>
                      </a:lnTo>
                      <a:lnTo>
                        <a:pt x="1841" y="1358"/>
                      </a:lnTo>
                      <a:lnTo>
                        <a:pt x="1779" y="1370"/>
                      </a:lnTo>
                      <a:lnTo>
                        <a:pt x="1717" y="1380"/>
                      </a:lnTo>
                      <a:lnTo>
                        <a:pt x="1655" y="1390"/>
                      </a:lnTo>
                      <a:lnTo>
                        <a:pt x="1593" y="1401"/>
                      </a:lnTo>
                      <a:lnTo>
                        <a:pt x="1530" y="1410"/>
                      </a:lnTo>
                      <a:lnTo>
                        <a:pt x="1468" y="1421"/>
                      </a:lnTo>
                      <a:lnTo>
                        <a:pt x="1406" y="1431"/>
                      </a:lnTo>
                      <a:lnTo>
                        <a:pt x="1344" y="1441"/>
                      </a:lnTo>
                      <a:lnTo>
                        <a:pt x="1283" y="1451"/>
                      </a:lnTo>
                      <a:lnTo>
                        <a:pt x="1221" y="1461"/>
                      </a:lnTo>
                      <a:lnTo>
                        <a:pt x="1159" y="1471"/>
                      </a:lnTo>
                      <a:lnTo>
                        <a:pt x="1097" y="1482"/>
                      </a:lnTo>
                      <a:lnTo>
                        <a:pt x="1035" y="1492"/>
                      </a:lnTo>
                      <a:lnTo>
                        <a:pt x="973" y="1503"/>
                      </a:lnTo>
                      <a:lnTo>
                        <a:pt x="910" y="1513"/>
                      </a:lnTo>
                      <a:lnTo>
                        <a:pt x="847" y="1523"/>
                      </a:lnTo>
                      <a:lnTo>
                        <a:pt x="785" y="1534"/>
                      </a:lnTo>
                      <a:lnTo>
                        <a:pt x="722" y="1544"/>
                      </a:lnTo>
                      <a:lnTo>
                        <a:pt x="659" y="1555"/>
                      </a:lnTo>
                      <a:lnTo>
                        <a:pt x="596" y="1566"/>
                      </a:lnTo>
                      <a:lnTo>
                        <a:pt x="533" y="1577"/>
                      </a:lnTo>
                      <a:lnTo>
                        <a:pt x="470" y="1589"/>
                      </a:lnTo>
                      <a:lnTo>
                        <a:pt x="405" y="1600"/>
                      </a:lnTo>
                      <a:lnTo>
                        <a:pt x="341" y="1611"/>
                      </a:lnTo>
                      <a:lnTo>
                        <a:pt x="325" y="1614"/>
                      </a:lnTo>
                      <a:lnTo>
                        <a:pt x="307" y="1615"/>
                      </a:lnTo>
                      <a:lnTo>
                        <a:pt x="288" y="1615"/>
                      </a:lnTo>
                      <a:lnTo>
                        <a:pt x="269" y="1615"/>
                      </a:lnTo>
                      <a:lnTo>
                        <a:pt x="249" y="1614"/>
                      </a:lnTo>
                      <a:lnTo>
                        <a:pt x="229" y="1611"/>
                      </a:lnTo>
                      <a:lnTo>
                        <a:pt x="210" y="1610"/>
                      </a:lnTo>
                      <a:lnTo>
                        <a:pt x="190" y="1609"/>
                      </a:lnTo>
                      <a:lnTo>
                        <a:pt x="169" y="1608"/>
                      </a:lnTo>
                      <a:lnTo>
                        <a:pt x="151" y="1609"/>
                      </a:lnTo>
                      <a:lnTo>
                        <a:pt x="131" y="1609"/>
                      </a:lnTo>
                      <a:lnTo>
                        <a:pt x="114" y="1611"/>
                      </a:lnTo>
                      <a:lnTo>
                        <a:pt x="96" y="1616"/>
                      </a:lnTo>
                      <a:lnTo>
                        <a:pt x="79" y="1621"/>
                      </a:lnTo>
                      <a:lnTo>
                        <a:pt x="64" y="1627"/>
                      </a:lnTo>
                      <a:lnTo>
                        <a:pt x="50" y="1636"/>
                      </a:lnTo>
                      <a:lnTo>
                        <a:pt x="43" y="1642"/>
                      </a:lnTo>
                      <a:lnTo>
                        <a:pt x="35" y="1646"/>
                      </a:lnTo>
                      <a:lnTo>
                        <a:pt x="28" y="1650"/>
                      </a:lnTo>
                      <a:lnTo>
                        <a:pt x="20" y="1653"/>
                      </a:lnTo>
                      <a:lnTo>
                        <a:pt x="14" y="1655"/>
                      </a:lnTo>
                      <a:lnTo>
                        <a:pt x="9" y="1658"/>
                      </a:lnTo>
                      <a:lnTo>
                        <a:pt x="4" y="1660"/>
                      </a:lnTo>
                      <a:lnTo>
                        <a:pt x="0" y="1663"/>
                      </a:lnTo>
                      <a:lnTo>
                        <a:pt x="4" y="1672"/>
                      </a:lnTo>
                      <a:lnTo>
                        <a:pt x="8" y="1678"/>
                      </a:lnTo>
                      <a:lnTo>
                        <a:pt x="11" y="1685"/>
                      </a:lnTo>
                      <a:lnTo>
                        <a:pt x="14" y="1690"/>
                      </a:lnTo>
                      <a:lnTo>
                        <a:pt x="18" y="1696"/>
                      </a:lnTo>
                      <a:lnTo>
                        <a:pt x="24" y="1701"/>
                      </a:lnTo>
                      <a:lnTo>
                        <a:pt x="30" y="1705"/>
                      </a:lnTo>
                      <a:lnTo>
                        <a:pt x="38" y="1709"/>
                      </a:lnTo>
                      <a:lnTo>
                        <a:pt x="57" y="1715"/>
                      </a:lnTo>
                      <a:lnTo>
                        <a:pt x="75" y="1720"/>
                      </a:lnTo>
                      <a:lnTo>
                        <a:pt x="94" y="1725"/>
                      </a:lnTo>
                      <a:lnTo>
                        <a:pt x="114" y="1727"/>
                      </a:lnTo>
                      <a:lnTo>
                        <a:pt x="133" y="1727"/>
                      </a:lnTo>
                      <a:lnTo>
                        <a:pt x="153" y="1727"/>
                      </a:lnTo>
                      <a:lnTo>
                        <a:pt x="174" y="1726"/>
                      </a:lnTo>
                      <a:lnTo>
                        <a:pt x="193" y="1724"/>
                      </a:lnTo>
                      <a:lnTo>
                        <a:pt x="214" y="1720"/>
                      </a:lnTo>
                      <a:lnTo>
                        <a:pt x="235" y="1717"/>
                      </a:lnTo>
                      <a:lnTo>
                        <a:pt x="254" y="1714"/>
                      </a:lnTo>
                      <a:lnTo>
                        <a:pt x="275" y="1711"/>
                      </a:lnTo>
                      <a:lnTo>
                        <a:pt x="295" y="1707"/>
                      </a:lnTo>
                      <a:lnTo>
                        <a:pt x="314" y="1704"/>
                      </a:lnTo>
                      <a:lnTo>
                        <a:pt x="334" y="1701"/>
                      </a:lnTo>
                      <a:lnTo>
                        <a:pt x="354" y="1698"/>
                      </a:lnTo>
                      <a:lnTo>
                        <a:pt x="405" y="1690"/>
                      </a:lnTo>
                      <a:lnTo>
                        <a:pt x="457" y="1683"/>
                      </a:lnTo>
                      <a:lnTo>
                        <a:pt x="508" y="1676"/>
                      </a:lnTo>
                      <a:lnTo>
                        <a:pt x="560" y="1668"/>
                      </a:lnTo>
                      <a:lnTo>
                        <a:pt x="611" y="1660"/>
                      </a:lnTo>
                      <a:lnTo>
                        <a:pt x="662" y="1653"/>
                      </a:lnTo>
                      <a:lnTo>
                        <a:pt x="714" y="1645"/>
                      </a:lnTo>
                      <a:lnTo>
                        <a:pt x="766" y="1637"/>
                      </a:lnTo>
                      <a:lnTo>
                        <a:pt x="816" y="1629"/>
                      </a:lnTo>
                      <a:lnTo>
                        <a:pt x="868" y="1621"/>
                      </a:lnTo>
                      <a:lnTo>
                        <a:pt x="920" y="1613"/>
                      </a:lnTo>
                      <a:lnTo>
                        <a:pt x="970" y="1605"/>
                      </a:lnTo>
                      <a:lnTo>
                        <a:pt x="1022" y="1597"/>
                      </a:lnTo>
                      <a:lnTo>
                        <a:pt x="1073" y="1589"/>
                      </a:lnTo>
                      <a:lnTo>
                        <a:pt x="1125" y="1580"/>
                      </a:lnTo>
                      <a:lnTo>
                        <a:pt x="1175" y="1572"/>
                      </a:lnTo>
                      <a:lnTo>
                        <a:pt x="1227" y="1563"/>
                      </a:lnTo>
                      <a:lnTo>
                        <a:pt x="1278" y="1554"/>
                      </a:lnTo>
                      <a:lnTo>
                        <a:pt x="1330" y="1546"/>
                      </a:lnTo>
                      <a:lnTo>
                        <a:pt x="1380" y="1538"/>
                      </a:lnTo>
                      <a:lnTo>
                        <a:pt x="1432" y="1528"/>
                      </a:lnTo>
                      <a:lnTo>
                        <a:pt x="1483" y="1520"/>
                      </a:lnTo>
                      <a:lnTo>
                        <a:pt x="1535" y="1511"/>
                      </a:lnTo>
                      <a:lnTo>
                        <a:pt x="1585" y="1501"/>
                      </a:lnTo>
                      <a:lnTo>
                        <a:pt x="1637" y="1493"/>
                      </a:lnTo>
                      <a:lnTo>
                        <a:pt x="1688" y="1484"/>
                      </a:lnTo>
                      <a:lnTo>
                        <a:pt x="1738" y="1474"/>
                      </a:lnTo>
                      <a:lnTo>
                        <a:pt x="1790" y="1465"/>
                      </a:lnTo>
                      <a:lnTo>
                        <a:pt x="1841" y="1456"/>
                      </a:lnTo>
                      <a:lnTo>
                        <a:pt x="1892" y="1446"/>
                      </a:lnTo>
                      <a:lnTo>
                        <a:pt x="1943" y="1437"/>
                      </a:lnTo>
                      <a:lnTo>
                        <a:pt x="1994" y="1428"/>
                      </a:lnTo>
                      <a:lnTo>
                        <a:pt x="2042" y="1419"/>
                      </a:lnTo>
                      <a:lnTo>
                        <a:pt x="2088" y="1410"/>
                      </a:lnTo>
                      <a:lnTo>
                        <a:pt x="2136" y="1401"/>
                      </a:lnTo>
                      <a:lnTo>
                        <a:pt x="2183" y="1393"/>
                      </a:lnTo>
                      <a:lnTo>
                        <a:pt x="2230" y="1383"/>
                      </a:lnTo>
                      <a:lnTo>
                        <a:pt x="2278" y="1374"/>
                      </a:lnTo>
                      <a:lnTo>
                        <a:pt x="2325" y="1364"/>
                      </a:lnTo>
                      <a:lnTo>
                        <a:pt x="2372" y="1356"/>
                      </a:lnTo>
                      <a:lnTo>
                        <a:pt x="2419" y="1347"/>
                      </a:lnTo>
                      <a:lnTo>
                        <a:pt x="2467" y="1338"/>
                      </a:lnTo>
                      <a:lnTo>
                        <a:pt x="2514" y="1327"/>
                      </a:lnTo>
                      <a:lnTo>
                        <a:pt x="2561" y="1318"/>
                      </a:lnTo>
                      <a:lnTo>
                        <a:pt x="2608" y="1308"/>
                      </a:lnTo>
                      <a:lnTo>
                        <a:pt x="2655" y="1299"/>
                      </a:lnTo>
                      <a:lnTo>
                        <a:pt x="2703" y="1289"/>
                      </a:lnTo>
                      <a:lnTo>
                        <a:pt x="2750" y="1279"/>
                      </a:lnTo>
                      <a:lnTo>
                        <a:pt x="2797" y="1269"/>
                      </a:lnTo>
                      <a:lnTo>
                        <a:pt x="2844" y="1260"/>
                      </a:lnTo>
                      <a:lnTo>
                        <a:pt x="2891" y="1249"/>
                      </a:lnTo>
                      <a:lnTo>
                        <a:pt x="2938" y="1239"/>
                      </a:lnTo>
                      <a:lnTo>
                        <a:pt x="2986" y="1229"/>
                      </a:lnTo>
                      <a:lnTo>
                        <a:pt x="3032" y="1218"/>
                      </a:lnTo>
                      <a:lnTo>
                        <a:pt x="3080" y="1208"/>
                      </a:lnTo>
                      <a:lnTo>
                        <a:pt x="3126" y="1197"/>
                      </a:lnTo>
                      <a:lnTo>
                        <a:pt x="3173" y="1187"/>
                      </a:lnTo>
                      <a:lnTo>
                        <a:pt x="3220" y="1177"/>
                      </a:lnTo>
                      <a:lnTo>
                        <a:pt x="3267" y="1165"/>
                      </a:lnTo>
                      <a:lnTo>
                        <a:pt x="3314" y="1155"/>
                      </a:lnTo>
                      <a:lnTo>
                        <a:pt x="3361" y="1143"/>
                      </a:lnTo>
                      <a:lnTo>
                        <a:pt x="3408" y="1133"/>
                      </a:lnTo>
                      <a:lnTo>
                        <a:pt x="3454" y="1122"/>
                      </a:lnTo>
                      <a:lnTo>
                        <a:pt x="3501" y="1110"/>
                      </a:lnTo>
                      <a:lnTo>
                        <a:pt x="3525" y="1104"/>
                      </a:lnTo>
                      <a:lnTo>
                        <a:pt x="3549" y="1098"/>
                      </a:lnTo>
                      <a:lnTo>
                        <a:pt x="3572" y="1092"/>
                      </a:lnTo>
                      <a:lnTo>
                        <a:pt x="3596" y="1085"/>
                      </a:lnTo>
                      <a:lnTo>
                        <a:pt x="3620" y="1079"/>
                      </a:lnTo>
                      <a:lnTo>
                        <a:pt x="3644" y="1072"/>
                      </a:lnTo>
                      <a:lnTo>
                        <a:pt x="3668" y="1065"/>
                      </a:lnTo>
                      <a:lnTo>
                        <a:pt x="3691" y="1058"/>
                      </a:lnTo>
                      <a:lnTo>
                        <a:pt x="3715" y="1051"/>
                      </a:lnTo>
                      <a:lnTo>
                        <a:pt x="3738" y="1044"/>
                      </a:lnTo>
                      <a:lnTo>
                        <a:pt x="3762" y="1037"/>
                      </a:lnTo>
                      <a:lnTo>
                        <a:pt x="3786" y="1028"/>
                      </a:lnTo>
                      <a:lnTo>
                        <a:pt x="3809" y="1021"/>
                      </a:lnTo>
                      <a:lnTo>
                        <a:pt x="3832" y="1014"/>
                      </a:lnTo>
                      <a:lnTo>
                        <a:pt x="3856" y="1006"/>
                      </a:lnTo>
                      <a:lnTo>
                        <a:pt x="3880" y="998"/>
                      </a:lnTo>
                      <a:lnTo>
                        <a:pt x="3903" y="991"/>
                      </a:lnTo>
                      <a:lnTo>
                        <a:pt x="3926" y="983"/>
                      </a:lnTo>
                      <a:lnTo>
                        <a:pt x="3949" y="975"/>
                      </a:lnTo>
                      <a:lnTo>
                        <a:pt x="3973" y="967"/>
                      </a:lnTo>
                      <a:lnTo>
                        <a:pt x="3997" y="960"/>
                      </a:lnTo>
                      <a:lnTo>
                        <a:pt x="4019" y="951"/>
                      </a:lnTo>
                      <a:lnTo>
                        <a:pt x="4043" y="944"/>
                      </a:lnTo>
                      <a:lnTo>
                        <a:pt x="4066" y="937"/>
                      </a:lnTo>
                      <a:lnTo>
                        <a:pt x="4090" y="929"/>
                      </a:lnTo>
                      <a:lnTo>
                        <a:pt x="4114" y="921"/>
                      </a:lnTo>
                      <a:lnTo>
                        <a:pt x="4136" y="914"/>
                      </a:lnTo>
                      <a:lnTo>
                        <a:pt x="4160" y="907"/>
                      </a:lnTo>
                      <a:lnTo>
                        <a:pt x="4184" y="900"/>
                      </a:lnTo>
                      <a:lnTo>
                        <a:pt x="4207" y="892"/>
                      </a:lnTo>
                      <a:lnTo>
                        <a:pt x="4231" y="885"/>
                      </a:lnTo>
                      <a:lnTo>
                        <a:pt x="4254" y="878"/>
                      </a:lnTo>
                      <a:lnTo>
                        <a:pt x="4308" y="862"/>
                      </a:lnTo>
                      <a:lnTo>
                        <a:pt x="4362" y="846"/>
                      </a:lnTo>
                      <a:lnTo>
                        <a:pt x="4416" y="830"/>
                      </a:lnTo>
                      <a:lnTo>
                        <a:pt x="4470" y="815"/>
                      </a:lnTo>
                      <a:lnTo>
                        <a:pt x="4523" y="798"/>
                      </a:lnTo>
                      <a:lnTo>
                        <a:pt x="4577" y="782"/>
                      </a:lnTo>
                      <a:lnTo>
                        <a:pt x="4631" y="767"/>
                      </a:lnTo>
                      <a:lnTo>
                        <a:pt x="4686" y="751"/>
                      </a:lnTo>
                      <a:lnTo>
                        <a:pt x="4740" y="736"/>
                      </a:lnTo>
                      <a:lnTo>
                        <a:pt x="4794" y="719"/>
                      </a:lnTo>
                      <a:lnTo>
                        <a:pt x="4847" y="703"/>
                      </a:lnTo>
                      <a:lnTo>
                        <a:pt x="4901" y="688"/>
                      </a:lnTo>
                      <a:lnTo>
                        <a:pt x="4955" y="672"/>
                      </a:lnTo>
                      <a:lnTo>
                        <a:pt x="5009" y="657"/>
                      </a:lnTo>
                      <a:lnTo>
                        <a:pt x="5063" y="641"/>
                      </a:lnTo>
                      <a:lnTo>
                        <a:pt x="5118" y="626"/>
                      </a:lnTo>
                      <a:lnTo>
                        <a:pt x="5171" y="610"/>
                      </a:lnTo>
                      <a:lnTo>
                        <a:pt x="5225" y="595"/>
                      </a:lnTo>
                      <a:lnTo>
                        <a:pt x="5279" y="578"/>
                      </a:lnTo>
                      <a:lnTo>
                        <a:pt x="5333" y="562"/>
                      </a:lnTo>
                      <a:lnTo>
                        <a:pt x="5387" y="547"/>
                      </a:lnTo>
                      <a:lnTo>
                        <a:pt x="5440" y="531"/>
                      </a:lnTo>
                      <a:lnTo>
                        <a:pt x="5494" y="516"/>
                      </a:lnTo>
                      <a:lnTo>
                        <a:pt x="5548" y="500"/>
                      </a:lnTo>
                      <a:lnTo>
                        <a:pt x="5603" y="486"/>
                      </a:lnTo>
                      <a:lnTo>
                        <a:pt x="5657" y="470"/>
                      </a:lnTo>
                      <a:lnTo>
                        <a:pt x="5711" y="454"/>
                      </a:lnTo>
                      <a:lnTo>
                        <a:pt x="5764" y="439"/>
                      </a:lnTo>
                      <a:lnTo>
                        <a:pt x="5818" y="423"/>
                      </a:lnTo>
                      <a:lnTo>
                        <a:pt x="5872" y="408"/>
                      </a:lnTo>
                      <a:lnTo>
                        <a:pt x="5926" y="392"/>
                      </a:lnTo>
                      <a:lnTo>
                        <a:pt x="5980" y="377"/>
                      </a:lnTo>
                      <a:lnTo>
                        <a:pt x="6015" y="366"/>
                      </a:lnTo>
                      <a:lnTo>
                        <a:pt x="6050" y="357"/>
                      </a:lnTo>
                      <a:lnTo>
                        <a:pt x="6084" y="347"/>
                      </a:lnTo>
                      <a:lnTo>
                        <a:pt x="6118" y="337"/>
                      </a:lnTo>
                      <a:lnTo>
                        <a:pt x="6153" y="327"/>
                      </a:lnTo>
                      <a:lnTo>
                        <a:pt x="6187" y="317"/>
                      </a:lnTo>
                      <a:lnTo>
                        <a:pt x="6220" y="308"/>
                      </a:lnTo>
                      <a:lnTo>
                        <a:pt x="6254" y="298"/>
                      </a:lnTo>
                      <a:lnTo>
                        <a:pt x="6287" y="288"/>
                      </a:lnTo>
                      <a:lnTo>
                        <a:pt x="6320" y="279"/>
                      </a:lnTo>
                      <a:lnTo>
                        <a:pt x="6353" y="269"/>
                      </a:lnTo>
                      <a:lnTo>
                        <a:pt x="6386" y="259"/>
                      </a:lnTo>
                      <a:lnTo>
                        <a:pt x="6420" y="250"/>
                      </a:lnTo>
                      <a:lnTo>
                        <a:pt x="6453" y="241"/>
                      </a:lnTo>
                      <a:lnTo>
                        <a:pt x="6485" y="230"/>
                      </a:lnTo>
                      <a:lnTo>
                        <a:pt x="6518" y="221"/>
                      </a:lnTo>
                      <a:lnTo>
                        <a:pt x="6551" y="212"/>
                      </a:lnTo>
                      <a:lnTo>
                        <a:pt x="6583" y="202"/>
                      </a:lnTo>
                      <a:lnTo>
                        <a:pt x="6616" y="192"/>
                      </a:lnTo>
                      <a:lnTo>
                        <a:pt x="6649" y="183"/>
                      </a:lnTo>
                      <a:lnTo>
                        <a:pt x="6682" y="173"/>
                      </a:lnTo>
                      <a:lnTo>
                        <a:pt x="6716" y="164"/>
                      </a:lnTo>
                      <a:lnTo>
                        <a:pt x="6749" y="155"/>
                      </a:lnTo>
                      <a:lnTo>
                        <a:pt x="6782" y="144"/>
                      </a:lnTo>
                      <a:lnTo>
                        <a:pt x="6816" y="135"/>
                      </a:lnTo>
                      <a:lnTo>
                        <a:pt x="6849" y="125"/>
                      </a:lnTo>
                      <a:lnTo>
                        <a:pt x="6883" y="115"/>
                      </a:lnTo>
                      <a:lnTo>
                        <a:pt x="6917" y="106"/>
                      </a:lnTo>
                      <a:lnTo>
                        <a:pt x="6952" y="95"/>
                      </a:lnTo>
                      <a:lnTo>
                        <a:pt x="6986" y="86"/>
                      </a:lnTo>
                      <a:lnTo>
                        <a:pt x="7021" y="77"/>
                      </a:lnTo>
                      <a:lnTo>
                        <a:pt x="7056" y="66"/>
                      </a:lnTo>
                      <a:lnTo>
                        <a:pt x="7056" y="52"/>
                      </a:lnTo>
                      <a:lnTo>
                        <a:pt x="7055" y="42"/>
                      </a:lnTo>
                      <a:lnTo>
                        <a:pt x="7055" y="37"/>
                      </a:lnTo>
                      <a:lnTo>
                        <a:pt x="7054" y="33"/>
                      </a:lnTo>
                      <a:lnTo>
                        <a:pt x="7053" y="29"/>
                      </a:lnTo>
                      <a:lnTo>
                        <a:pt x="7053" y="23"/>
                      </a:lnTo>
                      <a:lnTo>
                        <a:pt x="7052" y="13"/>
                      </a:lnTo>
                      <a:lnTo>
                        <a:pt x="7052" y="0"/>
                      </a:lnTo>
                      <a:close/>
                    </a:path>
                  </a:pathLst>
                </a:custGeom>
                <a:solidFill>
                  <a:srgbClr val="B21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88" name="Freeform 1704"/>
                <p:cNvSpPr>
                  <a:spLocks/>
                </p:cNvSpPr>
                <p:nvPr/>
              </p:nvSpPr>
              <p:spPr bwMode="auto">
                <a:xfrm>
                  <a:off x="911" y="1972"/>
                  <a:ext cx="299" cy="100"/>
                </a:xfrm>
                <a:custGeom>
                  <a:avLst/>
                  <a:gdLst>
                    <a:gd name="T0" fmla="*/ 2017 w 2093"/>
                    <a:gd name="T1" fmla="*/ 20 h 701"/>
                    <a:gd name="T2" fmla="*/ 1902 w 2093"/>
                    <a:gd name="T3" fmla="*/ 51 h 701"/>
                    <a:gd name="T4" fmla="*/ 1788 w 2093"/>
                    <a:gd name="T5" fmla="*/ 82 h 701"/>
                    <a:gd name="T6" fmla="*/ 1673 w 2093"/>
                    <a:gd name="T7" fmla="*/ 113 h 701"/>
                    <a:gd name="T8" fmla="*/ 1558 w 2093"/>
                    <a:gd name="T9" fmla="*/ 144 h 701"/>
                    <a:gd name="T10" fmla="*/ 1444 w 2093"/>
                    <a:gd name="T11" fmla="*/ 175 h 701"/>
                    <a:gd name="T12" fmla="*/ 1329 w 2093"/>
                    <a:gd name="T13" fmla="*/ 206 h 701"/>
                    <a:gd name="T14" fmla="*/ 1215 w 2093"/>
                    <a:gd name="T15" fmla="*/ 236 h 701"/>
                    <a:gd name="T16" fmla="*/ 1100 w 2093"/>
                    <a:gd name="T17" fmla="*/ 266 h 701"/>
                    <a:gd name="T18" fmla="*/ 985 w 2093"/>
                    <a:gd name="T19" fmla="*/ 295 h 701"/>
                    <a:gd name="T20" fmla="*/ 869 w 2093"/>
                    <a:gd name="T21" fmla="*/ 325 h 701"/>
                    <a:gd name="T22" fmla="*/ 800 w 2093"/>
                    <a:gd name="T23" fmla="*/ 341 h 701"/>
                    <a:gd name="T24" fmla="*/ 730 w 2093"/>
                    <a:gd name="T25" fmla="*/ 357 h 701"/>
                    <a:gd name="T26" fmla="*/ 660 w 2093"/>
                    <a:gd name="T27" fmla="*/ 372 h 701"/>
                    <a:gd name="T28" fmla="*/ 591 w 2093"/>
                    <a:gd name="T29" fmla="*/ 388 h 701"/>
                    <a:gd name="T30" fmla="*/ 520 w 2093"/>
                    <a:gd name="T31" fmla="*/ 402 h 701"/>
                    <a:gd name="T32" fmla="*/ 450 w 2093"/>
                    <a:gd name="T33" fmla="*/ 417 h 701"/>
                    <a:gd name="T34" fmla="*/ 380 w 2093"/>
                    <a:gd name="T35" fmla="*/ 430 h 701"/>
                    <a:gd name="T36" fmla="*/ 310 w 2093"/>
                    <a:gd name="T37" fmla="*/ 445 h 701"/>
                    <a:gd name="T38" fmla="*/ 240 w 2093"/>
                    <a:gd name="T39" fmla="*/ 459 h 701"/>
                    <a:gd name="T40" fmla="*/ 169 w 2093"/>
                    <a:gd name="T41" fmla="*/ 474 h 701"/>
                    <a:gd name="T42" fmla="*/ 115 w 2093"/>
                    <a:gd name="T43" fmla="*/ 498 h 701"/>
                    <a:gd name="T44" fmla="*/ 92 w 2093"/>
                    <a:gd name="T45" fmla="*/ 538 h 701"/>
                    <a:gd name="T46" fmla="*/ 69 w 2093"/>
                    <a:gd name="T47" fmla="*/ 579 h 701"/>
                    <a:gd name="T48" fmla="*/ 46 w 2093"/>
                    <a:gd name="T49" fmla="*/ 619 h 701"/>
                    <a:gd name="T50" fmla="*/ 22 w 2093"/>
                    <a:gd name="T51" fmla="*/ 661 h 701"/>
                    <a:gd name="T52" fmla="*/ 0 w 2093"/>
                    <a:gd name="T53" fmla="*/ 701 h 701"/>
                    <a:gd name="T54" fmla="*/ 82 w 2093"/>
                    <a:gd name="T55" fmla="*/ 676 h 701"/>
                    <a:gd name="T56" fmla="*/ 165 w 2093"/>
                    <a:gd name="T57" fmla="*/ 651 h 701"/>
                    <a:gd name="T58" fmla="*/ 247 w 2093"/>
                    <a:gd name="T59" fmla="*/ 626 h 701"/>
                    <a:gd name="T60" fmla="*/ 330 w 2093"/>
                    <a:gd name="T61" fmla="*/ 602 h 701"/>
                    <a:gd name="T62" fmla="*/ 413 w 2093"/>
                    <a:gd name="T63" fmla="*/ 577 h 701"/>
                    <a:gd name="T64" fmla="*/ 495 w 2093"/>
                    <a:gd name="T65" fmla="*/ 552 h 701"/>
                    <a:gd name="T66" fmla="*/ 577 w 2093"/>
                    <a:gd name="T67" fmla="*/ 527 h 701"/>
                    <a:gd name="T68" fmla="*/ 660 w 2093"/>
                    <a:gd name="T69" fmla="*/ 502 h 701"/>
                    <a:gd name="T70" fmla="*/ 743 w 2093"/>
                    <a:gd name="T71" fmla="*/ 478 h 701"/>
                    <a:gd name="T72" fmla="*/ 825 w 2093"/>
                    <a:gd name="T73" fmla="*/ 454 h 701"/>
                    <a:gd name="T74" fmla="*/ 917 w 2093"/>
                    <a:gd name="T75" fmla="*/ 428 h 701"/>
                    <a:gd name="T76" fmla="*/ 1026 w 2093"/>
                    <a:gd name="T77" fmla="*/ 398 h 701"/>
                    <a:gd name="T78" fmla="*/ 1135 w 2093"/>
                    <a:gd name="T79" fmla="*/ 368 h 701"/>
                    <a:gd name="T80" fmla="*/ 1245 w 2093"/>
                    <a:gd name="T81" fmla="*/ 339 h 701"/>
                    <a:gd name="T82" fmla="*/ 1354 w 2093"/>
                    <a:gd name="T83" fmla="*/ 310 h 701"/>
                    <a:gd name="T84" fmla="*/ 1464 w 2093"/>
                    <a:gd name="T85" fmla="*/ 281 h 701"/>
                    <a:gd name="T86" fmla="*/ 1574 w 2093"/>
                    <a:gd name="T87" fmla="*/ 252 h 701"/>
                    <a:gd name="T88" fmla="*/ 1683 w 2093"/>
                    <a:gd name="T89" fmla="*/ 223 h 701"/>
                    <a:gd name="T90" fmla="*/ 1793 w 2093"/>
                    <a:gd name="T91" fmla="*/ 194 h 701"/>
                    <a:gd name="T92" fmla="*/ 1903 w 2093"/>
                    <a:gd name="T93" fmla="*/ 165 h 701"/>
                    <a:gd name="T94" fmla="*/ 2013 w 2093"/>
                    <a:gd name="T95" fmla="*/ 136 h 701"/>
                    <a:gd name="T96" fmla="*/ 2059 w 2093"/>
                    <a:gd name="T97" fmla="*/ 95 h 701"/>
                    <a:gd name="T98" fmla="*/ 2076 w 2093"/>
                    <a:gd name="T99" fmla="*/ 46 h 701"/>
                    <a:gd name="T100" fmla="*/ 2093 w 2093"/>
                    <a:gd name="T101" fmla="*/ 0 h 7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093" h="701">
                      <a:moveTo>
                        <a:pt x="2093" y="0"/>
                      </a:moveTo>
                      <a:lnTo>
                        <a:pt x="2055" y="10"/>
                      </a:lnTo>
                      <a:lnTo>
                        <a:pt x="2017" y="20"/>
                      </a:lnTo>
                      <a:lnTo>
                        <a:pt x="1978" y="30"/>
                      </a:lnTo>
                      <a:lnTo>
                        <a:pt x="1940" y="40"/>
                      </a:lnTo>
                      <a:lnTo>
                        <a:pt x="1902" y="51"/>
                      </a:lnTo>
                      <a:lnTo>
                        <a:pt x="1865" y="61"/>
                      </a:lnTo>
                      <a:lnTo>
                        <a:pt x="1826" y="71"/>
                      </a:lnTo>
                      <a:lnTo>
                        <a:pt x="1788" y="82"/>
                      </a:lnTo>
                      <a:lnTo>
                        <a:pt x="1750" y="92"/>
                      </a:lnTo>
                      <a:lnTo>
                        <a:pt x="1711" y="102"/>
                      </a:lnTo>
                      <a:lnTo>
                        <a:pt x="1673" y="113"/>
                      </a:lnTo>
                      <a:lnTo>
                        <a:pt x="1635" y="123"/>
                      </a:lnTo>
                      <a:lnTo>
                        <a:pt x="1596" y="134"/>
                      </a:lnTo>
                      <a:lnTo>
                        <a:pt x="1558" y="144"/>
                      </a:lnTo>
                      <a:lnTo>
                        <a:pt x="1521" y="154"/>
                      </a:lnTo>
                      <a:lnTo>
                        <a:pt x="1483" y="165"/>
                      </a:lnTo>
                      <a:lnTo>
                        <a:pt x="1444" y="175"/>
                      </a:lnTo>
                      <a:lnTo>
                        <a:pt x="1406" y="185"/>
                      </a:lnTo>
                      <a:lnTo>
                        <a:pt x="1368" y="196"/>
                      </a:lnTo>
                      <a:lnTo>
                        <a:pt x="1329" y="206"/>
                      </a:lnTo>
                      <a:lnTo>
                        <a:pt x="1291" y="217"/>
                      </a:lnTo>
                      <a:lnTo>
                        <a:pt x="1253" y="226"/>
                      </a:lnTo>
                      <a:lnTo>
                        <a:pt x="1215" y="236"/>
                      </a:lnTo>
                      <a:lnTo>
                        <a:pt x="1176" y="247"/>
                      </a:lnTo>
                      <a:lnTo>
                        <a:pt x="1138" y="256"/>
                      </a:lnTo>
                      <a:lnTo>
                        <a:pt x="1100" y="266"/>
                      </a:lnTo>
                      <a:lnTo>
                        <a:pt x="1061" y="277"/>
                      </a:lnTo>
                      <a:lnTo>
                        <a:pt x="1023" y="286"/>
                      </a:lnTo>
                      <a:lnTo>
                        <a:pt x="985" y="295"/>
                      </a:lnTo>
                      <a:lnTo>
                        <a:pt x="946" y="306"/>
                      </a:lnTo>
                      <a:lnTo>
                        <a:pt x="907" y="315"/>
                      </a:lnTo>
                      <a:lnTo>
                        <a:pt x="869" y="325"/>
                      </a:lnTo>
                      <a:lnTo>
                        <a:pt x="846" y="330"/>
                      </a:lnTo>
                      <a:lnTo>
                        <a:pt x="822" y="336"/>
                      </a:lnTo>
                      <a:lnTo>
                        <a:pt x="800" y="341"/>
                      </a:lnTo>
                      <a:lnTo>
                        <a:pt x="777" y="346"/>
                      </a:lnTo>
                      <a:lnTo>
                        <a:pt x="753" y="352"/>
                      </a:lnTo>
                      <a:lnTo>
                        <a:pt x="730" y="357"/>
                      </a:lnTo>
                      <a:lnTo>
                        <a:pt x="706" y="362"/>
                      </a:lnTo>
                      <a:lnTo>
                        <a:pt x="684" y="367"/>
                      </a:lnTo>
                      <a:lnTo>
                        <a:pt x="660" y="372"/>
                      </a:lnTo>
                      <a:lnTo>
                        <a:pt x="637" y="377"/>
                      </a:lnTo>
                      <a:lnTo>
                        <a:pt x="613" y="383"/>
                      </a:lnTo>
                      <a:lnTo>
                        <a:pt x="591" y="388"/>
                      </a:lnTo>
                      <a:lnTo>
                        <a:pt x="567" y="392"/>
                      </a:lnTo>
                      <a:lnTo>
                        <a:pt x="544" y="397"/>
                      </a:lnTo>
                      <a:lnTo>
                        <a:pt x="520" y="402"/>
                      </a:lnTo>
                      <a:lnTo>
                        <a:pt x="497" y="407"/>
                      </a:lnTo>
                      <a:lnTo>
                        <a:pt x="474" y="412"/>
                      </a:lnTo>
                      <a:lnTo>
                        <a:pt x="450" y="417"/>
                      </a:lnTo>
                      <a:lnTo>
                        <a:pt x="427" y="421"/>
                      </a:lnTo>
                      <a:lnTo>
                        <a:pt x="403" y="426"/>
                      </a:lnTo>
                      <a:lnTo>
                        <a:pt x="380" y="430"/>
                      </a:lnTo>
                      <a:lnTo>
                        <a:pt x="357" y="436"/>
                      </a:lnTo>
                      <a:lnTo>
                        <a:pt x="333" y="441"/>
                      </a:lnTo>
                      <a:lnTo>
                        <a:pt x="310" y="445"/>
                      </a:lnTo>
                      <a:lnTo>
                        <a:pt x="286" y="450"/>
                      </a:lnTo>
                      <a:lnTo>
                        <a:pt x="263" y="454"/>
                      </a:lnTo>
                      <a:lnTo>
                        <a:pt x="240" y="459"/>
                      </a:lnTo>
                      <a:lnTo>
                        <a:pt x="216" y="465"/>
                      </a:lnTo>
                      <a:lnTo>
                        <a:pt x="193" y="470"/>
                      </a:lnTo>
                      <a:lnTo>
                        <a:pt x="169" y="474"/>
                      </a:lnTo>
                      <a:lnTo>
                        <a:pt x="147" y="479"/>
                      </a:lnTo>
                      <a:lnTo>
                        <a:pt x="123" y="484"/>
                      </a:lnTo>
                      <a:lnTo>
                        <a:pt x="115" y="498"/>
                      </a:lnTo>
                      <a:lnTo>
                        <a:pt x="107" y="511"/>
                      </a:lnTo>
                      <a:lnTo>
                        <a:pt x="100" y="525"/>
                      </a:lnTo>
                      <a:lnTo>
                        <a:pt x="92" y="538"/>
                      </a:lnTo>
                      <a:lnTo>
                        <a:pt x="84" y="552"/>
                      </a:lnTo>
                      <a:lnTo>
                        <a:pt x="76" y="565"/>
                      </a:lnTo>
                      <a:lnTo>
                        <a:pt x="69" y="579"/>
                      </a:lnTo>
                      <a:lnTo>
                        <a:pt x="62" y="592"/>
                      </a:lnTo>
                      <a:lnTo>
                        <a:pt x="53" y="606"/>
                      </a:lnTo>
                      <a:lnTo>
                        <a:pt x="46" y="619"/>
                      </a:lnTo>
                      <a:lnTo>
                        <a:pt x="38" y="633"/>
                      </a:lnTo>
                      <a:lnTo>
                        <a:pt x="31" y="647"/>
                      </a:lnTo>
                      <a:lnTo>
                        <a:pt x="22" y="661"/>
                      </a:lnTo>
                      <a:lnTo>
                        <a:pt x="15" y="674"/>
                      </a:lnTo>
                      <a:lnTo>
                        <a:pt x="7" y="688"/>
                      </a:lnTo>
                      <a:lnTo>
                        <a:pt x="0" y="701"/>
                      </a:lnTo>
                      <a:lnTo>
                        <a:pt x="28" y="693"/>
                      </a:lnTo>
                      <a:lnTo>
                        <a:pt x="54" y="685"/>
                      </a:lnTo>
                      <a:lnTo>
                        <a:pt x="82" y="676"/>
                      </a:lnTo>
                      <a:lnTo>
                        <a:pt x="109" y="668"/>
                      </a:lnTo>
                      <a:lnTo>
                        <a:pt x="137" y="660"/>
                      </a:lnTo>
                      <a:lnTo>
                        <a:pt x="165" y="651"/>
                      </a:lnTo>
                      <a:lnTo>
                        <a:pt x="192" y="643"/>
                      </a:lnTo>
                      <a:lnTo>
                        <a:pt x="220" y="635"/>
                      </a:lnTo>
                      <a:lnTo>
                        <a:pt x="247" y="626"/>
                      </a:lnTo>
                      <a:lnTo>
                        <a:pt x="275" y="618"/>
                      </a:lnTo>
                      <a:lnTo>
                        <a:pt x="303" y="610"/>
                      </a:lnTo>
                      <a:lnTo>
                        <a:pt x="330" y="602"/>
                      </a:lnTo>
                      <a:lnTo>
                        <a:pt x="358" y="593"/>
                      </a:lnTo>
                      <a:lnTo>
                        <a:pt x="385" y="585"/>
                      </a:lnTo>
                      <a:lnTo>
                        <a:pt x="413" y="577"/>
                      </a:lnTo>
                      <a:lnTo>
                        <a:pt x="440" y="568"/>
                      </a:lnTo>
                      <a:lnTo>
                        <a:pt x="467" y="560"/>
                      </a:lnTo>
                      <a:lnTo>
                        <a:pt x="495" y="552"/>
                      </a:lnTo>
                      <a:lnTo>
                        <a:pt x="522" y="543"/>
                      </a:lnTo>
                      <a:lnTo>
                        <a:pt x="550" y="535"/>
                      </a:lnTo>
                      <a:lnTo>
                        <a:pt x="577" y="527"/>
                      </a:lnTo>
                      <a:lnTo>
                        <a:pt x="605" y="519"/>
                      </a:lnTo>
                      <a:lnTo>
                        <a:pt x="633" y="510"/>
                      </a:lnTo>
                      <a:lnTo>
                        <a:pt x="660" y="502"/>
                      </a:lnTo>
                      <a:lnTo>
                        <a:pt x="688" y="494"/>
                      </a:lnTo>
                      <a:lnTo>
                        <a:pt x="715" y="485"/>
                      </a:lnTo>
                      <a:lnTo>
                        <a:pt x="743" y="478"/>
                      </a:lnTo>
                      <a:lnTo>
                        <a:pt x="771" y="470"/>
                      </a:lnTo>
                      <a:lnTo>
                        <a:pt x="798" y="462"/>
                      </a:lnTo>
                      <a:lnTo>
                        <a:pt x="825" y="454"/>
                      </a:lnTo>
                      <a:lnTo>
                        <a:pt x="852" y="446"/>
                      </a:lnTo>
                      <a:lnTo>
                        <a:pt x="880" y="439"/>
                      </a:lnTo>
                      <a:lnTo>
                        <a:pt x="917" y="428"/>
                      </a:lnTo>
                      <a:lnTo>
                        <a:pt x="953" y="418"/>
                      </a:lnTo>
                      <a:lnTo>
                        <a:pt x="990" y="409"/>
                      </a:lnTo>
                      <a:lnTo>
                        <a:pt x="1026" y="398"/>
                      </a:lnTo>
                      <a:lnTo>
                        <a:pt x="1062" y="388"/>
                      </a:lnTo>
                      <a:lnTo>
                        <a:pt x="1099" y="378"/>
                      </a:lnTo>
                      <a:lnTo>
                        <a:pt x="1135" y="368"/>
                      </a:lnTo>
                      <a:lnTo>
                        <a:pt x="1172" y="359"/>
                      </a:lnTo>
                      <a:lnTo>
                        <a:pt x="1208" y="348"/>
                      </a:lnTo>
                      <a:lnTo>
                        <a:pt x="1245" y="339"/>
                      </a:lnTo>
                      <a:lnTo>
                        <a:pt x="1282" y="329"/>
                      </a:lnTo>
                      <a:lnTo>
                        <a:pt x="1318" y="319"/>
                      </a:lnTo>
                      <a:lnTo>
                        <a:pt x="1354" y="310"/>
                      </a:lnTo>
                      <a:lnTo>
                        <a:pt x="1391" y="300"/>
                      </a:lnTo>
                      <a:lnTo>
                        <a:pt x="1428" y="290"/>
                      </a:lnTo>
                      <a:lnTo>
                        <a:pt x="1464" y="281"/>
                      </a:lnTo>
                      <a:lnTo>
                        <a:pt x="1500" y="271"/>
                      </a:lnTo>
                      <a:lnTo>
                        <a:pt x="1538" y="261"/>
                      </a:lnTo>
                      <a:lnTo>
                        <a:pt x="1574" y="252"/>
                      </a:lnTo>
                      <a:lnTo>
                        <a:pt x="1610" y="242"/>
                      </a:lnTo>
                      <a:lnTo>
                        <a:pt x="1647" y="232"/>
                      </a:lnTo>
                      <a:lnTo>
                        <a:pt x="1683" y="223"/>
                      </a:lnTo>
                      <a:lnTo>
                        <a:pt x="1720" y="213"/>
                      </a:lnTo>
                      <a:lnTo>
                        <a:pt x="1757" y="203"/>
                      </a:lnTo>
                      <a:lnTo>
                        <a:pt x="1793" y="194"/>
                      </a:lnTo>
                      <a:lnTo>
                        <a:pt x="1829" y="184"/>
                      </a:lnTo>
                      <a:lnTo>
                        <a:pt x="1867" y="175"/>
                      </a:lnTo>
                      <a:lnTo>
                        <a:pt x="1903" y="165"/>
                      </a:lnTo>
                      <a:lnTo>
                        <a:pt x="1939" y="155"/>
                      </a:lnTo>
                      <a:lnTo>
                        <a:pt x="1975" y="146"/>
                      </a:lnTo>
                      <a:lnTo>
                        <a:pt x="2013" y="136"/>
                      </a:lnTo>
                      <a:lnTo>
                        <a:pt x="2049" y="126"/>
                      </a:lnTo>
                      <a:lnTo>
                        <a:pt x="2054" y="111"/>
                      </a:lnTo>
                      <a:lnTo>
                        <a:pt x="2059" y="95"/>
                      </a:lnTo>
                      <a:lnTo>
                        <a:pt x="2064" y="80"/>
                      </a:lnTo>
                      <a:lnTo>
                        <a:pt x="2069" y="63"/>
                      </a:lnTo>
                      <a:lnTo>
                        <a:pt x="2076" y="46"/>
                      </a:lnTo>
                      <a:lnTo>
                        <a:pt x="2082" y="31"/>
                      </a:lnTo>
                      <a:lnTo>
                        <a:pt x="2087" y="15"/>
                      </a:lnTo>
                      <a:lnTo>
                        <a:pt x="2093" y="0"/>
                      </a:lnTo>
                      <a:close/>
                    </a:path>
                  </a:pathLst>
                </a:custGeom>
                <a:solidFill>
                  <a:srgbClr val="CC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89" name="Freeform 1705"/>
                <p:cNvSpPr>
                  <a:spLocks/>
                </p:cNvSpPr>
                <p:nvPr/>
              </p:nvSpPr>
              <p:spPr bwMode="auto">
                <a:xfrm>
                  <a:off x="1035" y="1971"/>
                  <a:ext cx="176" cy="48"/>
                </a:xfrm>
                <a:custGeom>
                  <a:avLst/>
                  <a:gdLst>
                    <a:gd name="T0" fmla="*/ 7 w 1232"/>
                    <a:gd name="T1" fmla="*/ 337 h 337"/>
                    <a:gd name="T2" fmla="*/ 84 w 1232"/>
                    <a:gd name="T3" fmla="*/ 318 h 337"/>
                    <a:gd name="T4" fmla="*/ 161 w 1232"/>
                    <a:gd name="T5" fmla="*/ 298 h 337"/>
                    <a:gd name="T6" fmla="*/ 239 w 1232"/>
                    <a:gd name="T7" fmla="*/ 279 h 337"/>
                    <a:gd name="T8" fmla="*/ 314 w 1232"/>
                    <a:gd name="T9" fmla="*/ 259 h 337"/>
                    <a:gd name="T10" fmla="*/ 391 w 1232"/>
                    <a:gd name="T11" fmla="*/ 238 h 337"/>
                    <a:gd name="T12" fmla="*/ 469 w 1232"/>
                    <a:gd name="T13" fmla="*/ 218 h 337"/>
                    <a:gd name="T14" fmla="*/ 545 w 1232"/>
                    <a:gd name="T15" fmla="*/ 198 h 337"/>
                    <a:gd name="T16" fmla="*/ 622 w 1232"/>
                    <a:gd name="T17" fmla="*/ 177 h 337"/>
                    <a:gd name="T18" fmla="*/ 697 w 1232"/>
                    <a:gd name="T19" fmla="*/ 156 h 337"/>
                    <a:gd name="T20" fmla="*/ 774 w 1232"/>
                    <a:gd name="T21" fmla="*/ 135 h 337"/>
                    <a:gd name="T22" fmla="*/ 850 w 1232"/>
                    <a:gd name="T23" fmla="*/ 115 h 337"/>
                    <a:gd name="T24" fmla="*/ 927 w 1232"/>
                    <a:gd name="T25" fmla="*/ 94 h 337"/>
                    <a:gd name="T26" fmla="*/ 1004 w 1232"/>
                    <a:gd name="T27" fmla="*/ 73 h 337"/>
                    <a:gd name="T28" fmla="*/ 1079 w 1232"/>
                    <a:gd name="T29" fmla="*/ 52 h 337"/>
                    <a:gd name="T30" fmla="*/ 1155 w 1232"/>
                    <a:gd name="T31" fmla="*/ 33 h 337"/>
                    <a:gd name="T32" fmla="*/ 1232 w 1232"/>
                    <a:gd name="T33" fmla="*/ 12 h 337"/>
                    <a:gd name="T34" fmla="*/ 1190 w 1232"/>
                    <a:gd name="T35" fmla="*/ 10 h 337"/>
                    <a:gd name="T36" fmla="*/ 1114 w 1232"/>
                    <a:gd name="T37" fmla="*/ 30 h 337"/>
                    <a:gd name="T38" fmla="*/ 1037 w 1232"/>
                    <a:gd name="T39" fmla="*/ 50 h 337"/>
                    <a:gd name="T40" fmla="*/ 961 w 1232"/>
                    <a:gd name="T41" fmla="*/ 71 h 337"/>
                    <a:gd name="T42" fmla="*/ 885 w 1232"/>
                    <a:gd name="T43" fmla="*/ 92 h 337"/>
                    <a:gd name="T44" fmla="*/ 808 w 1232"/>
                    <a:gd name="T45" fmla="*/ 113 h 337"/>
                    <a:gd name="T46" fmla="*/ 731 w 1232"/>
                    <a:gd name="T47" fmla="*/ 133 h 337"/>
                    <a:gd name="T48" fmla="*/ 656 w 1232"/>
                    <a:gd name="T49" fmla="*/ 154 h 337"/>
                    <a:gd name="T50" fmla="*/ 579 w 1232"/>
                    <a:gd name="T51" fmla="*/ 175 h 337"/>
                    <a:gd name="T52" fmla="*/ 503 w 1232"/>
                    <a:gd name="T53" fmla="*/ 196 h 337"/>
                    <a:gd name="T54" fmla="*/ 427 w 1232"/>
                    <a:gd name="T55" fmla="*/ 216 h 337"/>
                    <a:gd name="T56" fmla="*/ 350 w 1232"/>
                    <a:gd name="T57" fmla="*/ 236 h 337"/>
                    <a:gd name="T58" fmla="*/ 274 w 1232"/>
                    <a:gd name="T59" fmla="*/ 256 h 337"/>
                    <a:gd name="T60" fmla="*/ 197 w 1232"/>
                    <a:gd name="T61" fmla="*/ 277 h 337"/>
                    <a:gd name="T62" fmla="*/ 121 w 1232"/>
                    <a:gd name="T63" fmla="*/ 295 h 337"/>
                    <a:gd name="T64" fmla="*/ 43 w 1232"/>
                    <a:gd name="T65" fmla="*/ 315 h 337"/>
                    <a:gd name="T66" fmla="*/ 5 w 1232"/>
                    <a:gd name="T67" fmla="*/ 324 h 337"/>
                    <a:gd name="T68" fmla="*/ 1 w 1232"/>
                    <a:gd name="T69" fmla="*/ 326 h 337"/>
                    <a:gd name="T70" fmla="*/ 2 w 1232"/>
                    <a:gd name="T71" fmla="*/ 336 h 3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232" h="337">
                      <a:moveTo>
                        <a:pt x="7" y="337"/>
                      </a:moveTo>
                      <a:lnTo>
                        <a:pt x="7" y="337"/>
                      </a:lnTo>
                      <a:lnTo>
                        <a:pt x="45" y="327"/>
                      </a:lnTo>
                      <a:lnTo>
                        <a:pt x="84" y="318"/>
                      </a:lnTo>
                      <a:lnTo>
                        <a:pt x="123" y="308"/>
                      </a:lnTo>
                      <a:lnTo>
                        <a:pt x="161" y="298"/>
                      </a:lnTo>
                      <a:lnTo>
                        <a:pt x="199" y="289"/>
                      </a:lnTo>
                      <a:lnTo>
                        <a:pt x="239" y="279"/>
                      </a:lnTo>
                      <a:lnTo>
                        <a:pt x="276" y="268"/>
                      </a:lnTo>
                      <a:lnTo>
                        <a:pt x="314" y="259"/>
                      </a:lnTo>
                      <a:lnTo>
                        <a:pt x="354" y="249"/>
                      </a:lnTo>
                      <a:lnTo>
                        <a:pt x="391" y="238"/>
                      </a:lnTo>
                      <a:lnTo>
                        <a:pt x="429" y="229"/>
                      </a:lnTo>
                      <a:lnTo>
                        <a:pt x="469" y="218"/>
                      </a:lnTo>
                      <a:lnTo>
                        <a:pt x="507" y="208"/>
                      </a:lnTo>
                      <a:lnTo>
                        <a:pt x="545" y="198"/>
                      </a:lnTo>
                      <a:lnTo>
                        <a:pt x="583" y="187"/>
                      </a:lnTo>
                      <a:lnTo>
                        <a:pt x="622" y="177"/>
                      </a:lnTo>
                      <a:lnTo>
                        <a:pt x="660" y="167"/>
                      </a:lnTo>
                      <a:lnTo>
                        <a:pt x="697" y="156"/>
                      </a:lnTo>
                      <a:lnTo>
                        <a:pt x="736" y="146"/>
                      </a:lnTo>
                      <a:lnTo>
                        <a:pt x="774" y="135"/>
                      </a:lnTo>
                      <a:lnTo>
                        <a:pt x="812" y="125"/>
                      </a:lnTo>
                      <a:lnTo>
                        <a:pt x="850" y="115"/>
                      </a:lnTo>
                      <a:lnTo>
                        <a:pt x="889" y="104"/>
                      </a:lnTo>
                      <a:lnTo>
                        <a:pt x="927" y="94"/>
                      </a:lnTo>
                      <a:lnTo>
                        <a:pt x="965" y="84"/>
                      </a:lnTo>
                      <a:lnTo>
                        <a:pt x="1004" y="73"/>
                      </a:lnTo>
                      <a:lnTo>
                        <a:pt x="1041" y="63"/>
                      </a:lnTo>
                      <a:lnTo>
                        <a:pt x="1079" y="52"/>
                      </a:lnTo>
                      <a:lnTo>
                        <a:pt x="1116" y="42"/>
                      </a:lnTo>
                      <a:lnTo>
                        <a:pt x="1155" y="33"/>
                      </a:lnTo>
                      <a:lnTo>
                        <a:pt x="1194" y="22"/>
                      </a:lnTo>
                      <a:lnTo>
                        <a:pt x="1232" y="12"/>
                      </a:lnTo>
                      <a:lnTo>
                        <a:pt x="1228" y="0"/>
                      </a:lnTo>
                      <a:lnTo>
                        <a:pt x="1190" y="10"/>
                      </a:lnTo>
                      <a:lnTo>
                        <a:pt x="1153" y="20"/>
                      </a:lnTo>
                      <a:lnTo>
                        <a:pt x="1114" y="30"/>
                      </a:lnTo>
                      <a:lnTo>
                        <a:pt x="1075" y="40"/>
                      </a:lnTo>
                      <a:lnTo>
                        <a:pt x="1037" y="50"/>
                      </a:lnTo>
                      <a:lnTo>
                        <a:pt x="999" y="61"/>
                      </a:lnTo>
                      <a:lnTo>
                        <a:pt x="961" y="71"/>
                      </a:lnTo>
                      <a:lnTo>
                        <a:pt x="923" y="81"/>
                      </a:lnTo>
                      <a:lnTo>
                        <a:pt x="885" y="92"/>
                      </a:lnTo>
                      <a:lnTo>
                        <a:pt x="846" y="102"/>
                      </a:lnTo>
                      <a:lnTo>
                        <a:pt x="808" y="113"/>
                      </a:lnTo>
                      <a:lnTo>
                        <a:pt x="770" y="123"/>
                      </a:lnTo>
                      <a:lnTo>
                        <a:pt x="731" y="133"/>
                      </a:lnTo>
                      <a:lnTo>
                        <a:pt x="693" y="144"/>
                      </a:lnTo>
                      <a:lnTo>
                        <a:pt x="656" y="154"/>
                      </a:lnTo>
                      <a:lnTo>
                        <a:pt x="618" y="164"/>
                      </a:lnTo>
                      <a:lnTo>
                        <a:pt x="579" y="175"/>
                      </a:lnTo>
                      <a:lnTo>
                        <a:pt x="541" y="185"/>
                      </a:lnTo>
                      <a:lnTo>
                        <a:pt x="503" y="196"/>
                      </a:lnTo>
                      <a:lnTo>
                        <a:pt x="464" y="206"/>
                      </a:lnTo>
                      <a:lnTo>
                        <a:pt x="427" y="216"/>
                      </a:lnTo>
                      <a:lnTo>
                        <a:pt x="389" y="226"/>
                      </a:lnTo>
                      <a:lnTo>
                        <a:pt x="350" y="236"/>
                      </a:lnTo>
                      <a:lnTo>
                        <a:pt x="312" y="246"/>
                      </a:lnTo>
                      <a:lnTo>
                        <a:pt x="274" y="256"/>
                      </a:lnTo>
                      <a:lnTo>
                        <a:pt x="235" y="266"/>
                      </a:lnTo>
                      <a:lnTo>
                        <a:pt x="197" y="277"/>
                      </a:lnTo>
                      <a:lnTo>
                        <a:pt x="159" y="286"/>
                      </a:lnTo>
                      <a:lnTo>
                        <a:pt x="121" y="295"/>
                      </a:lnTo>
                      <a:lnTo>
                        <a:pt x="81" y="306"/>
                      </a:lnTo>
                      <a:lnTo>
                        <a:pt x="43" y="315"/>
                      </a:lnTo>
                      <a:lnTo>
                        <a:pt x="5" y="324"/>
                      </a:lnTo>
                      <a:lnTo>
                        <a:pt x="1" y="326"/>
                      </a:lnTo>
                      <a:lnTo>
                        <a:pt x="0" y="332"/>
                      </a:lnTo>
                      <a:lnTo>
                        <a:pt x="2" y="336"/>
                      </a:lnTo>
                      <a:lnTo>
                        <a:pt x="7" y="3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90" name="Freeform 1706"/>
                <p:cNvSpPr>
                  <a:spLocks/>
                </p:cNvSpPr>
                <p:nvPr/>
              </p:nvSpPr>
              <p:spPr bwMode="auto">
                <a:xfrm>
                  <a:off x="928" y="2017"/>
                  <a:ext cx="108" cy="25"/>
                </a:xfrm>
                <a:custGeom>
                  <a:avLst/>
                  <a:gdLst>
                    <a:gd name="T0" fmla="*/ 7 w 753"/>
                    <a:gd name="T1" fmla="*/ 173 h 173"/>
                    <a:gd name="T2" fmla="*/ 53 w 753"/>
                    <a:gd name="T3" fmla="*/ 162 h 173"/>
                    <a:gd name="T4" fmla="*/ 100 w 753"/>
                    <a:gd name="T5" fmla="*/ 153 h 173"/>
                    <a:gd name="T6" fmla="*/ 148 w 753"/>
                    <a:gd name="T7" fmla="*/ 142 h 173"/>
                    <a:gd name="T8" fmla="*/ 194 w 753"/>
                    <a:gd name="T9" fmla="*/ 133 h 173"/>
                    <a:gd name="T10" fmla="*/ 241 w 753"/>
                    <a:gd name="T11" fmla="*/ 124 h 173"/>
                    <a:gd name="T12" fmla="*/ 287 w 753"/>
                    <a:gd name="T13" fmla="*/ 114 h 173"/>
                    <a:gd name="T14" fmla="*/ 334 w 753"/>
                    <a:gd name="T15" fmla="*/ 105 h 173"/>
                    <a:gd name="T16" fmla="*/ 381 w 753"/>
                    <a:gd name="T17" fmla="*/ 95 h 173"/>
                    <a:gd name="T18" fmla="*/ 428 w 753"/>
                    <a:gd name="T19" fmla="*/ 85 h 173"/>
                    <a:gd name="T20" fmla="*/ 475 w 753"/>
                    <a:gd name="T21" fmla="*/ 76 h 173"/>
                    <a:gd name="T22" fmla="*/ 521 w 753"/>
                    <a:gd name="T23" fmla="*/ 66 h 173"/>
                    <a:gd name="T24" fmla="*/ 568 w 753"/>
                    <a:gd name="T25" fmla="*/ 55 h 173"/>
                    <a:gd name="T26" fmla="*/ 614 w 753"/>
                    <a:gd name="T27" fmla="*/ 45 h 173"/>
                    <a:gd name="T28" fmla="*/ 661 w 753"/>
                    <a:gd name="T29" fmla="*/ 35 h 173"/>
                    <a:gd name="T30" fmla="*/ 706 w 753"/>
                    <a:gd name="T31" fmla="*/ 24 h 173"/>
                    <a:gd name="T32" fmla="*/ 753 w 753"/>
                    <a:gd name="T33" fmla="*/ 13 h 173"/>
                    <a:gd name="T34" fmla="*/ 728 w 753"/>
                    <a:gd name="T35" fmla="*/ 5 h 173"/>
                    <a:gd name="T36" fmla="*/ 682 w 753"/>
                    <a:gd name="T37" fmla="*/ 17 h 173"/>
                    <a:gd name="T38" fmla="*/ 635 w 753"/>
                    <a:gd name="T39" fmla="*/ 27 h 173"/>
                    <a:gd name="T40" fmla="*/ 588 w 753"/>
                    <a:gd name="T41" fmla="*/ 38 h 173"/>
                    <a:gd name="T42" fmla="*/ 542 w 753"/>
                    <a:gd name="T43" fmla="*/ 48 h 173"/>
                    <a:gd name="T44" fmla="*/ 495 w 753"/>
                    <a:gd name="T45" fmla="*/ 58 h 173"/>
                    <a:gd name="T46" fmla="*/ 449 w 753"/>
                    <a:gd name="T47" fmla="*/ 68 h 173"/>
                    <a:gd name="T48" fmla="*/ 402 w 753"/>
                    <a:gd name="T49" fmla="*/ 78 h 173"/>
                    <a:gd name="T50" fmla="*/ 356 w 753"/>
                    <a:gd name="T51" fmla="*/ 87 h 173"/>
                    <a:gd name="T52" fmla="*/ 309 w 753"/>
                    <a:gd name="T53" fmla="*/ 97 h 173"/>
                    <a:gd name="T54" fmla="*/ 262 w 753"/>
                    <a:gd name="T55" fmla="*/ 106 h 173"/>
                    <a:gd name="T56" fmla="*/ 215 w 753"/>
                    <a:gd name="T57" fmla="*/ 117 h 173"/>
                    <a:gd name="T58" fmla="*/ 168 w 753"/>
                    <a:gd name="T59" fmla="*/ 126 h 173"/>
                    <a:gd name="T60" fmla="*/ 122 w 753"/>
                    <a:gd name="T61" fmla="*/ 135 h 173"/>
                    <a:gd name="T62" fmla="*/ 75 w 753"/>
                    <a:gd name="T63" fmla="*/ 146 h 173"/>
                    <a:gd name="T64" fmla="*/ 28 w 753"/>
                    <a:gd name="T65" fmla="*/ 155 h 173"/>
                    <a:gd name="T66" fmla="*/ 1 w 753"/>
                    <a:gd name="T67" fmla="*/ 163 h 173"/>
                    <a:gd name="T68" fmla="*/ 1 w 753"/>
                    <a:gd name="T69" fmla="*/ 162 h 173"/>
                    <a:gd name="T70" fmla="*/ 2 w 753"/>
                    <a:gd name="T71" fmla="*/ 172 h 173"/>
                    <a:gd name="T72" fmla="*/ 11 w 753"/>
                    <a:gd name="T73" fmla="*/ 169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53" h="173">
                      <a:moveTo>
                        <a:pt x="11" y="169"/>
                      </a:moveTo>
                      <a:lnTo>
                        <a:pt x="7" y="173"/>
                      </a:lnTo>
                      <a:lnTo>
                        <a:pt x="31" y="167"/>
                      </a:lnTo>
                      <a:lnTo>
                        <a:pt x="53" y="162"/>
                      </a:lnTo>
                      <a:lnTo>
                        <a:pt x="77" y="158"/>
                      </a:lnTo>
                      <a:lnTo>
                        <a:pt x="100" y="153"/>
                      </a:lnTo>
                      <a:lnTo>
                        <a:pt x="124" y="148"/>
                      </a:lnTo>
                      <a:lnTo>
                        <a:pt x="148" y="142"/>
                      </a:lnTo>
                      <a:lnTo>
                        <a:pt x="170" y="138"/>
                      </a:lnTo>
                      <a:lnTo>
                        <a:pt x="194" y="133"/>
                      </a:lnTo>
                      <a:lnTo>
                        <a:pt x="217" y="129"/>
                      </a:lnTo>
                      <a:lnTo>
                        <a:pt x="241" y="124"/>
                      </a:lnTo>
                      <a:lnTo>
                        <a:pt x="264" y="119"/>
                      </a:lnTo>
                      <a:lnTo>
                        <a:pt x="287" y="114"/>
                      </a:lnTo>
                      <a:lnTo>
                        <a:pt x="311" y="109"/>
                      </a:lnTo>
                      <a:lnTo>
                        <a:pt x="334" y="105"/>
                      </a:lnTo>
                      <a:lnTo>
                        <a:pt x="358" y="100"/>
                      </a:lnTo>
                      <a:lnTo>
                        <a:pt x="381" y="95"/>
                      </a:lnTo>
                      <a:lnTo>
                        <a:pt x="404" y="91"/>
                      </a:lnTo>
                      <a:lnTo>
                        <a:pt x="428" y="85"/>
                      </a:lnTo>
                      <a:lnTo>
                        <a:pt x="451" y="80"/>
                      </a:lnTo>
                      <a:lnTo>
                        <a:pt x="475" y="76"/>
                      </a:lnTo>
                      <a:lnTo>
                        <a:pt x="497" y="71"/>
                      </a:lnTo>
                      <a:lnTo>
                        <a:pt x="521" y="66"/>
                      </a:lnTo>
                      <a:lnTo>
                        <a:pt x="544" y="60"/>
                      </a:lnTo>
                      <a:lnTo>
                        <a:pt x="568" y="55"/>
                      </a:lnTo>
                      <a:lnTo>
                        <a:pt x="590" y="50"/>
                      </a:lnTo>
                      <a:lnTo>
                        <a:pt x="614" y="45"/>
                      </a:lnTo>
                      <a:lnTo>
                        <a:pt x="637" y="40"/>
                      </a:lnTo>
                      <a:lnTo>
                        <a:pt x="661" y="35"/>
                      </a:lnTo>
                      <a:lnTo>
                        <a:pt x="684" y="29"/>
                      </a:lnTo>
                      <a:lnTo>
                        <a:pt x="706" y="24"/>
                      </a:lnTo>
                      <a:lnTo>
                        <a:pt x="730" y="18"/>
                      </a:lnTo>
                      <a:lnTo>
                        <a:pt x="753" y="13"/>
                      </a:lnTo>
                      <a:lnTo>
                        <a:pt x="751" y="0"/>
                      </a:lnTo>
                      <a:lnTo>
                        <a:pt x="728" y="5"/>
                      </a:lnTo>
                      <a:lnTo>
                        <a:pt x="704" y="12"/>
                      </a:lnTo>
                      <a:lnTo>
                        <a:pt x="682" y="17"/>
                      </a:lnTo>
                      <a:lnTo>
                        <a:pt x="659" y="22"/>
                      </a:lnTo>
                      <a:lnTo>
                        <a:pt x="635" y="27"/>
                      </a:lnTo>
                      <a:lnTo>
                        <a:pt x="612" y="32"/>
                      </a:lnTo>
                      <a:lnTo>
                        <a:pt x="588" y="38"/>
                      </a:lnTo>
                      <a:lnTo>
                        <a:pt x="566" y="43"/>
                      </a:lnTo>
                      <a:lnTo>
                        <a:pt x="542" y="48"/>
                      </a:lnTo>
                      <a:lnTo>
                        <a:pt x="519" y="53"/>
                      </a:lnTo>
                      <a:lnTo>
                        <a:pt x="495" y="58"/>
                      </a:lnTo>
                      <a:lnTo>
                        <a:pt x="472" y="64"/>
                      </a:lnTo>
                      <a:lnTo>
                        <a:pt x="449" y="68"/>
                      </a:lnTo>
                      <a:lnTo>
                        <a:pt x="426" y="73"/>
                      </a:lnTo>
                      <a:lnTo>
                        <a:pt x="402" y="78"/>
                      </a:lnTo>
                      <a:lnTo>
                        <a:pt x="379" y="82"/>
                      </a:lnTo>
                      <a:lnTo>
                        <a:pt x="356" y="87"/>
                      </a:lnTo>
                      <a:lnTo>
                        <a:pt x="332" y="93"/>
                      </a:lnTo>
                      <a:lnTo>
                        <a:pt x="309" y="97"/>
                      </a:lnTo>
                      <a:lnTo>
                        <a:pt x="285" y="102"/>
                      </a:lnTo>
                      <a:lnTo>
                        <a:pt x="262" y="106"/>
                      </a:lnTo>
                      <a:lnTo>
                        <a:pt x="239" y="111"/>
                      </a:lnTo>
                      <a:lnTo>
                        <a:pt x="215" y="117"/>
                      </a:lnTo>
                      <a:lnTo>
                        <a:pt x="192" y="121"/>
                      </a:lnTo>
                      <a:lnTo>
                        <a:pt x="168" y="126"/>
                      </a:lnTo>
                      <a:lnTo>
                        <a:pt x="145" y="130"/>
                      </a:lnTo>
                      <a:lnTo>
                        <a:pt x="122" y="135"/>
                      </a:lnTo>
                      <a:lnTo>
                        <a:pt x="98" y="140"/>
                      </a:lnTo>
                      <a:lnTo>
                        <a:pt x="75" y="146"/>
                      </a:lnTo>
                      <a:lnTo>
                        <a:pt x="51" y="150"/>
                      </a:lnTo>
                      <a:lnTo>
                        <a:pt x="28" y="155"/>
                      </a:lnTo>
                      <a:lnTo>
                        <a:pt x="5" y="160"/>
                      </a:lnTo>
                      <a:lnTo>
                        <a:pt x="1" y="163"/>
                      </a:lnTo>
                      <a:lnTo>
                        <a:pt x="5" y="160"/>
                      </a:lnTo>
                      <a:lnTo>
                        <a:pt x="1" y="162"/>
                      </a:lnTo>
                      <a:lnTo>
                        <a:pt x="0" y="167"/>
                      </a:lnTo>
                      <a:lnTo>
                        <a:pt x="2" y="172"/>
                      </a:lnTo>
                      <a:lnTo>
                        <a:pt x="7" y="173"/>
                      </a:lnTo>
                      <a:lnTo>
                        <a:pt x="11" y="1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91" name="Freeform 1707"/>
                <p:cNvSpPr>
                  <a:spLocks/>
                </p:cNvSpPr>
                <p:nvPr/>
              </p:nvSpPr>
              <p:spPr bwMode="auto">
                <a:xfrm>
                  <a:off x="910" y="2040"/>
                  <a:ext cx="20" cy="33"/>
                </a:xfrm>
                <a:custGeom>
                  <a:avLst/>
                  <a:gdLst>
                    <a:gd name="T0" fmla="*/ 4 w 135"/>
                    <a:gd name="T1" fmla="*/ 214 h 226"/>
                    <a:gd name="T2" fmla="*/ 12 w 135"/>
                    <a:gd name="T3" fmla="*/ 223 h 226"/>
                    <a:gd name="T4" fmla="*/ 19 w 135"/>
                    <a:gd name="T5" fmla="*/ 210 h 226"/>
                    <a:gd name="T6" fmla="*/ 27 w 135"/>
                    <a:gd name="T7" fmla="*/ 196 h 226"/>
                    <a:gd name="T8" fmla="*/ 35 w 135"/>
                    <a:gd name="T9" fmla="*/ 183 h 226"/>
                    <a:gd name="T10" fmla="*/ 43 w 135"/>
                    <a:gd name="T11" fmla="*/ 169 h 226"/>
                    <a:gd name="T12" fmla="*/ 50 w 135"/>
                    <a:gd name="T13" fmla="*/ 155 h 226"/>
                    <a:gd name="T14" fmla="*/ 58 w 135"/>
                    <a:gd name="T15" fmla="*/ 141 h 226"/>
                    <a:gd name="T16" fmla="*/ 66 w 135"/>
                    <a:gd name="T17" fmla="*/ 128 h 226"/>
                    <a:gd name="T18" fmla="*/ 74 w 135"/>
                    <a:gd name="T19" fmla="*/ 114 h 226"/>
                    <a:gd name="T20" fmla="*/ 81 w 135"/>
                    <a:gd name="T21" fmla="*/ 101 h 226"/>
                    <a:gd name="T22" fmla="*/ 88 w 135"/>
                    <a:gd name="T23" fmla="*/ 87 h 226"/>
                    <a:gd name="T24" fmla="*/ 97 w 135"/>
                    <a:gd name="T25" fmla="*/ 74 h 226"/>
                    <a:gd name="T26" fmla="*/ 104 w 135"/>
                    <a:gd name="T27" fmla="*/ 60 h 226"/>
                    <a:gd name="T28" fmla="*/ 112 w 135"/>
                    <a:gd name="T29" fmla="*/ 47 h 226"/>
                    <a:gd name="T30" fmla="*/ 119 w 135"/>
                    <a:gd name="T31" fmla="*/ 33 h 226"/>
                    <a:gd name="T32" fmla="*/ 128 w 135"/>
                    <a:gd name="T33" fmla="*/ 20 h 226"/>
                    <a:gd name="T34" fmla="*/ 135 w 135"/>
                    <a:gd name="T35" fmla="*/ 6 h 226"/>
                    <a:gd name="T36" fmla="*/ 125 w 135"/>
                    <a:gd name="T37" fmla="*/ 0 h 226"/>
                    <a:gd name="T38" fmla="*/ 117 w 135"/>
                    <a:gd name="T39" fmla="*/ 14 h 226"/>
                    <a:gd name="T40" fmla="*/ 109 w 135"/>
                    <a:gd name="T41" fmla="*/ 27 h 226"/>
                    <a:gd name="T42" fmla="*/ 102 w 135"/>
                    <a:gd name="T43" fmla="*/ 41 h 226"/>
                    <a:gd name="T44" fmla="*/ 93 w 135"/>
                    <a:gd name="T45" fmla="*/ 54 h 226"/>
                    <a:gd name="T46" fmla="*/ 86 w 135"/>
                    <a:gd name="T47" fmla="*/ 68 h 226"/>
                    <a:gd name="T48" fmla="*/ 78 w 135"/>
                    <a:gd name="T49" fmla="*/ 81 h 226"/>
                    <a:gd name="T50" fmla="*/ 71 w 135"/>
                    <a:gd name="T51" fmla="*/ 95 h 226"/>
                    <a:gd name="T52" fmla="*/ 63 w 135"/>
                    <a:gd name="T53" fmla="*/ 108 h 226"/>
                    <a:gd name="T54" fmla="*/ 55 w 135"/>
                    <a:gd name="T55" fmla="*/ 122 h 226"/>
                    <a:gd name="T56" fmla="*/ 48 w 135"/>
                    <a:gd name="T57" fmla="*/ 135 h 226"/>
                    <a:gd name="T58" fmla="*/ 40 w 135"/>
                    <a:gd name="T59" fmla="*/ 149 h 226"/>
                    <a:gd name="T60" fmla="*/ 32 w 135"/>
                    <a:gd name="T61" fmla="*/ 163 h 226"/>
                    <a:gd name="T62" fmla="*/ 24 w 135"/>
                    <a:gd name="T63" fmla="*/ 177 h 226"/>
                    <a:gd name="T64" fmla="*/ 17 w 135"/>
                    <a:gd name="T65" fmla="*/ 190 h 226"/>
                    <a:gd name="T66" fmla="*/ 9 w 135"/>
                    <a:gd name="T67" fmla="*/ 204 h 226"/>
                    <a:gd name="T68" fmla="*/ 1 w 135"/>
                    <a:gd name="T69" fmla="*/ 217 h 226"/>
                    <a:gd name="T70" fmla="*/ 9 w 135"/>
                    <a:gd name="T71" fmla="*/ 226 h 226"/>
                    <a:gd name="T72" fmla="*/ 1 w 135"/>
                    <a:gd name="T73" fmla="*/ 217 h 226"/>
                    <a:gd name="T74" fmla="*/ 0 w 135"/>
                    <a:gd name="T75" fmla="*/ 221 h 226"/>
                    <a:gd name="T76" fmla="*/ 3 w 135"/>
                    <a:gd name="T77" fmla="*/ 224 h 226"/>
                    <a:gd name="T78" fmla="*/ 8 w 135"/>
                    <a:gd name="T79" fmla="*/ 225 h 226"/>
                    <a:gd name="T80" fmla="*/ 12 w 135"/>
                    <a:gd name="T81" fmla="*/ 223 h 226"/>
                    <a:gd name="T82" fmla="*/ 4 w 135"/>
                    <a:gd name="T83" fmla="*/ 214 h 2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35" h="226">
                      <a:moveTo>
                        <a:pt x="4" y="214"/>
                      </a:moveTo>
                      <a:lnTo>
                        <a:pt x="12" y="223"/>
                      </a:lnTo>
                      <a:lnTo>
                        <a:pt x="19" y="210"/>
                      </a:lnTo>
                      <a:lnTo>
                        <a:pt x="27" y="196"/>
                      </a:lnTo>
                      <a:lnTo>
                        <a:pt x="35" y="183"/>
                      </a:lnTo>
                      <a:lnTo>
                        <a:pt x="43" y="169"/>
                      </a:lnTo>
                      <a:lnTo>
                        <a:pt x="50" y="155"/>
                      </a:lnTo>
                      <a:lnTo>
                        <a:pt x="58" y="141"/>
                      </a:lnTo>
                      <a:lnTo>
                        <a:pt x="66" y="128"/>
                      </a:lnTo>
                      <a:lnTo>
                        <a:pt x="74" y="114"/>
                      </a:lnTo>
                      <a:lnTo>
                        <a:pt x="81" y="101"/>
                      </a:lnTo>
                      <a:lnTo>
                        <a:pt x="88" y="87"/>
                      </a:lnTo>
                      <a:lnTo>
                        <a:pt x="97" y="74"/>
                      </a:lnTo>
                      <a:lnTo>
                        <a:pt x="104" y="60"/>
                      </a:lnTo>
                      <a:lnTo>
                        <a:pt x="112" y="47"/>
                      </a:lnTo>
                      <a:lnTo>
                        <a:pt x="119" y="33"/>
                      </a:lnTo>
                      <a:lnTo>
                        <a:pt x="128" y="20"/>
                      </a:lnTo>
                      <a:lnTo>
                        <a:pt x="135" y="6"/>
                      </a:lnTo>
                      <a:lnTo>
                        <a:pt x="125" y="0"/>
                      </a:lnTo>
                      <a:lnTo>
                        <a:pt x="117" y="14"/>
                      </a:lnTo>
                      <a:lnTo>
                        <a:pt x="109" y="27"/>
                      </a:lnTo>
                      <a:lnTo>
                        <a:pt x="102" y="41"/>
                      </a:lnTo>
                      <a:lnTo>
                        <a:pt x="93" y="54"/>
                      </a:lnTo>
                      <a:lnTo>
                        <a:pt x="86" y="68"/>
                      </a:lnTo>
                      <a:lnTo>
                        <a:pt x="78" y="81"/>
                      </a:lnTo>
                      <a:lnTo>
                        <a:pt x="71" y="95"/>
                      </a:lnTo>
                      <a:lnTo>
                        <a:pt x="63" y="108"/>
                      </a:lnTo>
                      <a:lnTo>
                        <a:pt x="55" y="122"/>
                      </a:lnTo>
                      <a:lnTo>
                        <a:pt x="48" y="135"/>
                      </a:lnTo>
                      <a:lnTo>
                        <a:pt x="40" y="149"/>
                      </a:lnTo>
                      <a:lnTo>
                        <a:pt x="32" y="163"/>
                      </a:lnTo>
                      <a:lnTo>
                        <a:pt x="24" y="177"/>
                      </a:lnTo>
                      <a:lnTo>
                        <a:pt x="17" y="190"/>
                      </a:lnTo>
                      <a:lnTo>
                        <a:pt x="9" y="204"/>
                      </a:lnTo>
                      <a:lnTo>
                        <a:pt x="1" y="217"/>
                      </a:lnTo>
                      <a:lnTo>
                        <a:pt x="9" y="226"/>
                      </a:lnTo>
                      <a:lnTo>
                        <a:pt x="1" y="217"/>
                      </a:lnTo>
                      <a:lnTo>
                        <a:pt x="0" y="221"/>
                      </a:lnTo>
                      <a:lnTo>
                        <a:pt x="3" y="224"/>
                      </a:lnTo>
                      <a:lnTo>
                        <a:pt x="8" y="225"/>
                      </a:lnTo>
                      <a:lnTo>
                        <a:pt x="12" y="223"/>
                      </a:lnTo>
                      <a:lnTo>
                        <a:pt x="4" y="2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92" name="Freeform 1708"/>
                <p:cNvSpPr>
                  <a:spLocks/>
                </p:cNvSpPr>
                <p:nvPr/>
              </p:nvSpPr>
              <p:spPr bwMode="auto">
                <a:xfrm>
                  <a:off x="911" y="2033"/>
                  <a:ext cx="127" cy="40"/>
                </a:xfrm>
                <a:custGeom>
                  <a:avLst/>
                  <a:gdLst>
                    <a:gd name="T0" fmla="*/ 881 w 890"/>
                    <a:gd name="T1" fmla="*/ 0 h 275"/>
                    <a:gd name="T2" fmla="*/ 826 w 890"/>
                    <a:gd name="T3" fmla="*/ 16 h 275"/>
                    <a:gd name="T4" fmla="*/ 772 w 890"/>
                    <a:gd name="T5" fmla="*/ 32 h 275"/>
                    <a:gd name="T6" fmla="*/ 716 w 890"/>
                    <a:gd name="T7" fmla="*/ 47 h 275"/>
                    <a:gd name="T8" fmla="*/ 661 w 890"/>
                    <a:gd name="T9" fmla="*/ 64 h 275"/>
                    <a:gd name="T10" fmla="*/ 606 w 890"/>
                    <a:gd name="T11" fmla="*/ 80 h 275"/>
                    <a:gd name="T12" fmla="*/ 551 w 890"/>
                    <a:gd name="T13" fmla="*/ 97 h 275"/>
                    <a:gd name="T14" fmla="*/ 496 w 890"/>
                    <a:gd name="T15" fmla="*/ 114 h 275"/>
                    <a:gd name="T16" fmla="*/ 441 w 890"/>
                    <a:gd name="T17" fmla="*/ 130 h 275"/>
                    <a:gd name="T18" fmla="*/ 385 w 890"/>
                    <a:gd name="T19" fmla="*/ 147 h 275"/>
                    <a:gd name="T20" fmla="*/ 331 w 890"/>
                    <a:gd name="T21" fmla="*/ 163 h 275"/>
                    <a:gd name="T22" fmla="*/ 276 w 890"/>
                    <a:gd name="T23" fmla="*/ 180 h 275"/>
                    <a:gd name="T24" fmla="*/ 221 w 890"/>
                    <a:gd name="T25" fmla="*/ 197 h 275"/>
                    <a:gd name="T26" fmla="*/ 166 w 890"/>
                    <a:gd name="T27" fmla="*/ 213 h 275"/>
                    <a:gd name="T28" fmla="*/ 110 w 890"/>
                    <a:gd name="T29" fmla="*/ 230 h 275"/>
                    <a:gd name="T30" fmla="*/ 55 w 890"/>
                    <a:gd name="T31" fmla="*/ 246 h 275"/>
                    <a:gd name="T32" fmla="*/ 0 w 890"/>
                    <a:gd name="T33" fmla="*/ 263 h 275"/>
                    <a:gd name="T34" fmla="*/ 33 w 890"/>
                    <a:gd name="T35" fmla="*/ 267 h 275"/>
                    <a:gd name="T36" fmla="*/ 87 w 890"/>
                    <a:gd name="T37" fmla="*/ 251 h 275"/>
                    <a:gd name="T38" fmla="*/ 142 w 890"/>
                    <a:gd name="T39" fmla="*/ 234 h 275"/>
                    <a:gd name="T40" fmla="*/ 197 w 890"/>
                    <a:gd name="T41" fmla="*/ 217 h 275"/>
                    <a:gd name="T42" fmla="*/ 252 w 890"/>
                    <a:gd name="T43" fmla="*/ 201 h 275"/>
                    <a:gd name="T44" fmla="*/ 308 w 890"/>
                    <a:gd name="T45" fmla="*/ 184 h 275"/>
                    <a:gd name="T46" fmla="*/ 363 w 890"/>
                    <a:gd name="T47" fmla="*/ 168 h 275"/>
                    <a:gd name="T48" fmla="*/ 418 w 890"/>
                    <a:gd name="T49" fmla="*/ 151 h 275"/>
                    <a:gd name="T50" fmla="*/ 472 w 890"/>
                    <a:gd name="T51" fmla="*/ 134 h 275"/>
                    <a:gd name="T52" fmla="*/ 527 w 890"/>
                    <a:gd name="T53" fmla="*/ 118 h 275"/>
                    <a:gd name="T54" fmla="*/ 582 w 890"/>
                    <a:gd name="T55" fmla="*/ 101 h 275"/>
                    <a:gd name="T56" fmla="*/ 638 w 890"/>
                    <a:gd name="T57" fmla="*/ 84 h 275"/>
                    <a:gd name="T58" fmla="*/ 693 w 890"/>
                    <a:gd name="T59" fmla="*/ 68 h 275"/>
                    <a:gd name="T60" fmla="*/ 748 w 890"/>
                    <a:gd name="T61" fmla="*/ 52 h 275"/>
                    <a:gd name="T62" fmla="*/ 803 w 890"/>
                    <a:gd name="T63" fmla="*/ 36 h 275"/>
                    <a:gd name="T64" fmla="*/ 857 w 890"/>
                    <a:gd name="T65" fmla="*/ 20 h 275"/>
                    <a:gd name="T66" fmla="*/ 885 w 890"/>
                    <a:gd name="T67" fmla="*/ 13 h 275"/>
                    <a:gd name="T68" fmla="*/ 890 w 890"/>
                    <a:gd name="T69" fmla="*/ 10 h 275"/>
                    <a:gd name="T70" fmla="*/ 886 w 890"/>
                    <a:gd name="T71" fmla="*/ 1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0" h="275">
                      <a:moveTo>
                        <a:pt x="881" y="0"/>
                      </a:moveTo>
                      <a:lnTo>
                        <a:pt x="881" y="0"/>
                      </a:lnTo>
                      <a:lnTo>
                        <a:pt x="853" y="8"/>
                      </a:lnTo>
                      <a:lnTo>
                        <a:pt x="826" y="16"/>
                      </a:lnTo>
                      <a:lnTo>
                        <a:pt x="798" y="23"/>
                      </a:lnTo>
                      <a:lnTo>
                        <a:pt x="772" y="32"/>
                      </a:lnTo>
                      <a:lnTo>
                        <a:pt x="744" y="40"/>
                      </a:lnTo>
                      <a:lnTo>
                        <a:pt x="716" y="47"/>
                      </a:lnTo>
                      <a:lnTo>
                        <a:pt x="689" y="55"/>
                      </a:lnTo>
                      <a:lnTo>
                        <a:pt x="661" y="64"/>
                      </a:lnTo>
                      <a:lnTo>
                        <a:pt x="634" y="72"/>
                      </a:lnTo>
                      <a:lnTo>
                        <a:pt x="606" y="80"/>
                      </a:lnTo>
                      <a:lnTo>
                        <a:pt x="578" y="89"/>
                      </a:lnTo>
                      <a:lnTo>
                        <a:pt x="551" y="97"/>
                      </a:lnTo>
                      <a:lnTo>
                        <a:pt x="523" y="105"/>
                      </a:lnTo>
                      <a:lnTo>
                        <a:pt x="496" y="114"/>
                      </a:lnTo>
                      <a:lnTo>
                        <a:pt x="468" y="122"/>
                      </a:lnTo>
                      <a:lnTo>
                        <a:pt x="441" y="130"/>
                      </a:lnTo>
                      <a:lnTo>
                        <a:pt x="413" y="138"/>
                      </a:lnTo>
                      <a:lnTo>
                        <a:pt x="385" y="147"/>
                      </a:lnTo>
                      <a:lnTo>
                        <a:pt x="359" y="155"/>
                      </a:lnTo>
                      <a:lnTo>
                        <a:pt x="331" y="163"/>
                      </a:lnTo>
                      <a:lnTo>
                        <a:pt x="304" y="172"/>
                      </a:lnTo>
                      <a:lnTo>
                        <a:pt x="276" y="180"/>
                      </a:lnTo>
                      <a:lnTo>
                        <a:pt x="248" y="188"/>
                      </a:lnTo>
                      <a:lnTo>
                        <a:pt x="221" y="197"/>
                      </a:lnTo>
                      <a:lnTo>
                        <a:pt x="193" y="205"/>
                      </a:lnTo>
                      <a:lnTo>
                        <a:pt x="166" y="213"/>
                      </a:lnTo>
                      <a:lnTo>
                        <a:pt x="138" y="221"/>
                      </a:lnTo>
                      <a:lnTo>
                        <a:pt x="110" y="230"/>
                      </a:lnTo>
                      <a:lnTo>
                        <a:pt x="83" y="238"/>
                      </a:lnTo>
                      <a:lnTo>
                        <a:pt x="55" y="246"/>
                      </a:lnTo>
                      <a:lnTo>
                        <a:pt x="28" y="255"/>
                      </a:lnTo>
                      <a:lnTo>
                        <a:pt x="0" y="263"/>
                      </a:lnTo>
                      <a:lnTo>
                        <a:pt x="5" y="275"/>
                      </a:lnTo>
                      <a:lnTo>
                        <a:pt x="33" y="267"/>
                      </a:lnTo>
                      <a:lnTo>
                        <a:pt x="59" y="259"/>
                      </a:lnTo>
                      <a:lnTo>
                        <a:pt x="87" y="251"/>
                      </a:lnTo>
                      <a:lnTo>
                        <a:pt x="114" y="242"/>
                      </a:lnTo>
                      <a:lnTo>
                        <a:pt x="142" y="234"/>
                      </a:lnTo>
                      <a:lnTo>
                        <a:pt x="170" y="226"/>
                      </a:lnTo>
                      <a:lnTo>
                        <a:pt x="197" y="217"/>
                      </a:lnTo>
                      <a:lnTo>
                        <a:pt x="225" y="209"/>
                      </a:lnTo>
                      <a:lnTo>
                        <a:pt x="252" y="201"/>
                      </a:lnTo>
                      <a:lnTo>
                        <a:pt x="280" y="192"/>
                      </a:lnTo>
                      <a:lnTo>
                        <a:pt x="308" y="184"/>
                      </a:lnTo>
                      <a:lnTo>
                        <a:pt x="335" y="176"/>
                      </a:lnTo>
                      <a:lnTo>
                        <a:pt x="363" y="168"/>
                      </a:lnTo>
                      <a:lnTo>
                        <a:pt x="390" y="159"/>
                      </a:lnTo>
                      <a:lnTo>
                        <a:pt x="418" y="151"/>
                      </a:lnTo>
                      <a:lnTo>
                        <a:pt x="446" y="143"/>
                      </a:lnTo>
                      <a:lnTo>
                        <a:pt x="472" y="134"/>
                      </a:lnTo>
                      <a:lnTo>
                        <a:pt x="500" y="126"/>
                      </a:lnTo>
                      <a:lnTo>
                        <a:pt x="527" y="118"/>
                      </a:lnTo>
                      <a:lnTo>
                        <a:pt x="555" y="109"/>
                      </a:lnTo>
                      <a:lnTo>
                        <a:pt x="582" y="101"/>
                      </a:lnTo>
                      <a:lnTo>
                        <a:pt x="610" y="93"/>
                      </a:lnTo>
                      <a:lnTo>
                        <a:pt x="638" y="84"/>
                      </a:lnTo>
                      <a:lnTo>
                        <a:pt x="665" y="76"/>
                      </a:lnTo>
                      <a:lnTo>
                        <a:pt x="693" y="68"/>
                      </a:lnTo>
                      <a:lnTo>
                        <a:pt x="720" y="60"/>
                      </a:lnTo>
                      <a:lnTo>
                        <a:pt x="748" y="52"/>
                      </a:lnTo>
                      <a:lnTo>
                        <a:pt x="776" y="44"/>
                      </a:lnTo>
                      <a:lnTo>
                        <a:pt x="803" y="36"/>
                      </a:lnTo>
                      <a:lnTo>
                        <a:pt x="831" y="28"/>
                      </a:lnTo>
                      <a:lnTo>
                        <a:pt x="857" y="20"/>
                      </a:lnTo>
                      <a:lnTo>
                        <a:pt x="885" y="13"/>
                      </a:lnTo>
                      <a:lnTo>
                        <a:pt x="890" y="10"/>
                      </a:lnTo>
                      <a:lnTo>
                        <a:pt x="890" y="5"/>
                      </a:lnTo>
                      <a:lnTo>
                        <a:pt x="886" y="1"/>
                      </a:lnTo>
                      <a:lnTo>
                        <a:pt x="88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93" name="Freeform 1709"/>
                <p:cNvSpPr>
                  <a:spLocks/>
                </p:cNvSpPr>
                <p:nvPr/>
              </p:nvSpPr>
              <p:spPr bwMode="auto">
                <a:xfrm>
                  <a:off x="1037" y="1989"/>
                  <a:ext cx="168" cy="46"/>
                </a:xfrm>
                <a:custGeom>
                  <a:avLst/>
                  <a:gdLst>
                    <a:gd name="T0" fmla="*/ 1169 w 1177"/>
                    <a:gd name="T1" fmla="*/ 0 h 325"/>
                    <a:gd name="T2" fmla="*/ 1095 w 1177"/>
                    <a:gd name="T3" fmla="*/ 20 h 325"/>
                    <a:gd name="T4" fmla="*/ 1023 w 1177"/>
                    <a:gd name="T5" fmla="*/ 38 h 325"/>
                    <a:gd name="T6" fmla="*/ 950 w 1177"/>
                    <a:gd name="T7" fmla="*/ 58 h 325"/>
                    <a:gd name="T8" fmla="*/ 877 w 1177"/>
                    <a:gd name="T9" fmla="*/ 77 h 325"/>
                    <a:gd name="T10" fmla="*/ 804 w 1177"/>
                    <a:gd name="T11" fmla="*/ 97 h 325"/>
                    <a:gd name="T12" fmla="*/ 730 w 1177"/>
                    <a:gd name="T13" fmla="*/ 115 h 325"/>
                    <a:gd name="T14" fmla="*/ 658 w 1177"/>
                    <a:gd name="T15" fmla="*/ 135 h 325"/>
                    <a:gd name="T16" fmla="*/ 584 w 1177"/>
                    <a:gd name="T17" fmla="*/ 155 h 325"/>
                    <a:gd name="T18" fmla="*/ 510 w 1177"/>
                    <a:gd name="T19" fmla="*/ 173 h 325"/>
                    <a:gd name="T20" fmla="*/ 439 w 1177"/>
                    <a:gd name="T21" fmla="*/ 193 h 325"/>
                    <a:gd name="T22" fmla="*/ 365 w 1177"/>
                    <a:gd name="T23" fmla="*/ 213 h 325"/>
                    <a:gd name="T24" fmla="*/ 292 w 1177"/>
                    <a:gd name="T25" fmla="*/ 233 h 325"/>
                    <a:gd name="T26" fmla="*/ 219 w 1177"/>
                    <a:gd name="T27" fmla="*/ 252 h 325"/>
                    <a:gd name="T28" fmla="*/ 146 w 1177"/>
                    <a:gd name="T29" fmla="*/ 272 h 325"/>
                    <a:gd name="T30" fmla="*/ 73 w 1177"/>
                    <a:gd name="T31" fmla="*/ 292 h 325"/>
                    <a:gd name="T32" fmla="*/ 0 w 1177"/>
                    <a:gd name="T33" fmla="*/ 312 h 325"/>
                    <a:gd name="T34" fmla="*/ 41 w 1177"/>
                    <a:gd name="T35" fmla="*/ 315 h 325"/>
                    <a:gd name="T36" fmla="*/ 114 w 1177"/>
                    <a:gd name="T37" fmla="*/ 295 h 325"/>
                    <a:gd name="T38" fmla="*/ 187 w 1177"/>
                    <a:gd name="T39" fmla="*/ 274 h 325"/>
                    <a:gd name="T40" fmla="*/ 259 w 1177"/>
                    <a:gd name="T41" fmla="*/ 254 h 325"/>
                    <a:gd name="T42" fmla="*/ 332 w 1177"/>
                    <a:gd name="T43" fmla="*/ 235 h 325"/>
                    <a:gd name="T44" fmla="*/ 406 w 1177"/>
                    <a:gd name="T45" fmla="*/ 215 h 325"/>
                    <a:gd name="T46" fmla="*/ 478 w 1177"/>
                    <a:gd name="T47" fmla="*/ 196 h 325"/>
                    <a:gd name="T48" fmla="*/ 551 w 1177"/>
                    <a:gd name="T49" fmla="*/ 177 h 325"/>
                    <a:gd name="T50" fmla="*/ 624 w 1177"/>
                    <a:gd name="T51" fmla="*/ 157 h 325"/>
                    <a:gd name="T52" fmla="*/ 698 w 1177"/>
                    <a:gd name="T53" fmla="*/ 138 h 325"/>
                    <a:gd name="T54" fmla="*/ 770 w 1177"/>
                    <a:gd name="T55" fmla="*/ 118 h 325"/>
                    <a:gd name="T56" fmla="*/ 844 w 1177"/>
                    <a:gd name="T57" fmla="*/ 100 h 325"/>
                    <a:gd name="T58" fmla="*/ 916 w 1177"/>
                    <a:gd name="T59" fmla="*/ 80 h 325"/>
                    <a:gd name="T60" fmla="*/ 991 w 1177"/>
                    <a:gd name="T61" fmla="*/ 61 h 325"/>
                    <a:gd name="T62" fmla="*/ 1062 w 1177"/>
                    <a:gd name="T63" fmla="*/ 42 h 325"/>
                    <a:gd name="T64" fmla="*/ 1137 w 1177"/>
                    <a:gd name="T65" fmla="*/ 22 h 325"/>
                    <a:gd name="T66" fmla="*/ 1177 w 1177"/>
                    <a:gd name="T67" fmla="*/ 8 h 325"/>
                    <a:gd name="T68" fmla="*/ 1177 w 1177"/>
                    <a:gd name="T69" fmla="*/ 9 h 325"/>
                    <a:gd name="T70" fmla="*/ 1174 w 1177"/>
                    <a:gd name="T71" fmla="*/ 1 h 325"/>
                    <a:gd name="T72" fmla="*/ 1165 w 1177"/>
                    <a:gd name="T73" fmla="*/ 4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77" h="325">
                      <a:moveTo>
                        <a:pt x="1165" y="4"/>
                      </a:moveTo>
                      <a:lnTo>
                        <a:pt x="1169" y="0"/>
                      </a:lnTo>
                      <a:lnTo>
                        <a:pt x="1132" y="9"/>
                      </a:lnTo>
                      <a:lnTo>
                        <a:pt x="1095" y="20"/>
                      </a:lnTo>
                      <a:lnTo>
                        <a:pt x="1060" y="29"/>
                      </a:lnTo>
                      <a:lnTo>
                        <a:pt x="1023" y="38"/>
                      </a:lnTo>
                      <a:lnTo>
                        <a:pt x="987" y="49"/>
                      </a:lnTo>
                      <a:lnTo>
                        <a:pt x="950" y="58"/>
                      </a:lnTo>
                      <a:lnTo>
                        <a:pt x="914" y="68"/>
                      </a:lnTo>
                      <a:lnTo>
                        <a:pt x="877" y="77"/>
                      </a:lnTo>
                      <a:lnTo>
                        <a:pt x="840" y="87"/>
                      </a:lnTo>
                      <a:lnTo>
                        <a:pt x="804" y="97"/>
                      </a:lnTo>
                      <a:lnTo>
                        <a:pt x="768" y="106"/>
                      </a:lnTo>
                      <a:lnTo>
                        <a:pt x="730" y="115"/>
                      </a:lnTo>
                      <a:lnTo>
                        <a:pt x="694" y="126"/>
                      </a:lnTo>
                      <a:lnTo>
                        <a:pt x="658" y="135"/>
                      </a:lnTo>
                      <a:lnTo>
                        <a:pt x="620" y="144"/>
                      </a:lnTo>
                      <a:lnTo>
                        <a:pt x="584" y="155"/>
                      </a:lnTo>
                      <a:lnTo>
                        <a:pt x="549" y="164"/>
                      </a:lnTo>
                      <a:lnTo>
                        <a:pt x="510" y="173"/>
                      </a:lnTo>
                      <a:lnTo>
                        <a:pt x="474" y="184"/>
                      </a:lnTo>
                      <a:lnTo>
                        <a:pt x="439" y="193"/>
                      </a:lnTo>
                      <a:lnTo>
                        <a:pt x="402" y="202"/>
                      </a:lnTo>
                      <a:lnTo>
                        <a:pt x="365" y="213"/>
                      </a:lnTo>
                      <a:lnTo>
                        <a:pt x="328" y="222"/>
                      </a:lnTo>
                      <a:lnTo>
                        <a:pt x="292" y="233"/>
                      </a:lnTo>
                      <a:lnTo>
                        <a:pt x="255" y="242"/>
                      </a:lnTo>
                      <a:lnTo>
                        <a:pt x="219" y="252"/>
                      </a:lnTo>
                      <a:lnTo>
                        <a:pt x="182" y="262"/>
                      </a:lnTo>
                      <a:lnTo>
                        <a:pt x="146" y="272"/>
                      </a:lnTo>
                      <a:lnTo>
                        <a:pt x="110" y="282"/>
                      </a:lnTo>
                      <a:lnTo>
                        <a:pt x="73" y="292"/>
                      </a:lnTo>
                      <a:lnTo>
                        <a:pt x="36" y="302"/>
                      </a:lnTo>
                      <a:lnTo>
                        <a:pt x="0" y="312"/>
                      </a:lnTo>
                      <a:lnTo>
                        <a:pt x="4" y="325"/>
                      </a:lnTo>
                      <a:lnTo>
                        <a:pt x="41" y="315"/>
                      </a:lnTo>
                      <a:lnTo>
                        <a:pt x="77" y="304"/>
                      </a:lnTo>
                      <a:lnTo>
                        <a:pt x="114" y="295"/>
                      </a:lnTo>
                      <a:lnTo>
                        <a:pt x="150" y="284"/>
                      </a:lnTo>
                      <a:lnTo>
                        <a:pt x="187" y="274"/>
                      </a:lnTo>
                      <a:lnTo>
                        <a:pt x="223" y="265"/>
                      </a:lnTo>
                      <a:lnTo>
                        <a:pt x="259" y="254"/>
                      </a:lnTo>
                      <a:lnTo>
                        <a:pt x="296" y="245"/>
                      </a:lnTo>
                      <a:lnTo>
                        <a:pt x="332" y="235"/>
                      </a:lnTo>
                      <a:lnTo>
                        <a:pt x="369" y="225"/>
                      </a:lnTo>
                      <a:lnTo>
                        <a:pt x="406" y="215"/>
                      </a:lnTo>
                      <a:lnTo>
                        <a:pt x="441" y="206"/>
                      </a:lnTo>
                      <a:lnTo>
                        <a:pt x="478" y="196"/>
                      </a:lnTo>
                      <a:lnTo>
                        <a:pt x="515" y="186"/>
                      </a:lnTo>
                      <a:lnTo>
                        <a:pt x="551" y="177"/>
                      </a:lnTo>
                      <a:lnTo>
                        <a:pt x="588" y="167"/>
                      </a:lnTo>
                      <a:lnTo>
                        <a:pt x="624" y="157"/>
                      </a:lnTo>
                      <a:lnTo>
                        <a:pt x="661" y="147"/>
                      </a:lnTo>
                      <a:lnTo>
                        <a:pt x="698" y="138"/>
                      </a:lnTo>
                      <a:lnTo>
                        <a:pt x="734" y="128"/>
                      </a:lnTo>
                      <a:lnTo>
                        <a:pt x="770" y="118"/>
                      </a:lnTo>
                      <a:lnTo>
                        <a:pt x="806" y="109"/>
                      </a:lnTo>
                      <a:lnTo>
                        <a:pt x="844" y="100"/>
                      </a:lnTo>
                      <a:lnTo>
                        <a:pt x="881" y="89"/>
                      </a:lnTo>
                      <a:lnTo>
                        <a:pt x="916" y="80"/>
                      </a:lnTo>
                      <a:lnTo>
                        <a:pt x="952" y="71"/>
                      </a:lnTo>
                      <a:lnTo>
                        <a:pt x="991" y="61"/>
                      </a:lnTo>
                      <a:lnTo>
                        <a:pt x="1027" y="51"/>
                      </a:lnTo>
                      <a:lnTo>
                        <a:pt x="1062" y="42"/>
                      </a:lnTo>
                      <a:lnTo>
                        <a:pt x="1099" y="32"/>
                      </a:lnTo>
                      <a:lnTo>
                        <a:pt x="1137" y="22"/>
                      </a:lnTo>
                      <a:lnTo>
                        <a:pt x="1173" y="13"/>
                      </a:lnTo>
                      <a:lnTo>
                        <a:pt x="1177" y="8"/>
                      </a:lnTo>
                      <a:lnTo>
                        <a:pt x="1173" y="13"/>
                      </a:lnTo>
                      <a:lnTo>
                        <a:pt x="1177" y="9"/>
                      </a:lnTo>
                      <a:lnTo>
                        <a:pt x="1177" y="4"/>
                      </a:lnTo>
                      <a:lnTo>
                        <a:pt x="1174" y="1"/>
                      </a:lnTo>
                      <a:lnTo>
                        <a:pt x="1169" y="0"/>
                      </a:lnTo>
                      <a:lnTo>
                        <a:pt x="1165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94" name="Freeform 1710"/>
                <p:cNvSpPr>
                  <a:spLocks/>
                </p:cNvSpPr>
                <p:nvPr/>
              </p:nvSpPr>
              <p:spPr bwMode="auto">
                <a:xfrm>
                  <a:off x="1203" y="1971"/>
                  <a:ext cx="8" cy="19"/>
                </a:xfrm>
                <a:custGeom>
                  <a:avLst/>
                  <a:gdLst>
                    <a:gd name="T0" fmla="*/ 52 w 56"/>
                    <a:gd name="T1" fmla="*/ 12 h 134"/>
                    <a:gd name="T2" fmla="*/ 44 w 56"/>
                    <a:gd name="T3" fmla="*/ 4 h 134"/>
                    <a:gd name="T4" fmla="*/ 38 w 56"/>
                    <a:gd name="T5" fmla="*/ 19 h 134"/>
                    <a:gd name="T6" fmla="*/ 33 w 56"/>
                    <a:gd name="T7" fmla="*/ 35 h 134"/>
                    <a:gd name="T8" fmla="*/ 26 w 56"/>
                    <a:gd name="T9" fmla="*/ 50 h 134"/>
                    <a:gd name="T10" fmla="*/ 20 w 56"/>
                    <a:gd name="T11" fmla="*/ 67 h 134"/>
                    <a:gd name="T12" fmla="*/ 15 w 56"/>
                    <a:gd name="T13" fmla="*/ 84 h 134"/>
                    <a:gd name="T14" fmla="*/ 10 w 56"/>
                    <a:gd name="T15" fmla="*/ 99 h 134"/>
                    <a:gd name="T16" fmla="*/ 5 w 56"/>
                    <a:gd name="T17" fmla="*/ 115 h 134"/>
                    <a:gd name="T18" fmla="*/ 0 w 56"/>
                    <a:gd name="T19" fmla="*/ 130 h 134"/>
                    <a:gd name="T20" fmla="*/ 12 w 56"/>
                    <a:gd name="T21" fmla="*/ 134 h 134"/>
                    <a:gd name="T22" fmla="*/ 17 w 56"/>
                    <a:gd name="T23" fmla="*/ 119 h 134"/>
                    <a:gd name="T24" fmla="*/ 22 w 56"/>
                    <a:gd name="T25" fmla="*/ 103 h 134"/>
                    <a:gd name="T26" fmla="*/ 28 w 56"/>
                    <a:gd name="T27" fmla="*/ 88 h 134"/>
                    <a:gd name="T28" fmla="*/ 33 w 56"/>
                    <a:gd name="T29" fmla="*/ 71 h 134"/>
                    <a:gd name="T30" fmla="*/ 39 w 56"/>
                    <a:gd name="T31" fmla="*/ 55 h 134"/>
                    <a:gd name="T32" fmla="*/ 45 w 56"/>
                    <a:gd name="T33" fmla="*/ 39 h 134"/>
                    <a:gd name="T34" fmla="*/ 50 w 56"/>
                    <a:gd name="T35" fmla="*/ 23 h 134"/>
                    <a:gd name="T36" fmla="*/ 56 w 56"/>
                    <a:gd name="T37" fmla="*/ 8 h 134"/>
                    <a:gd name="T38" fmla="*/ 48 w 56"/>
                    <a:gd name="T39" fmla="*/ 0 h 134"/>
                    <a:gd name="T40" fmla="*/ 56 w 56"/>
                    <a:gd name="T41" fmla="*/ 8 h 134"/>
                    <a:gd name="T42" fmla="*/ 55 w 56"/>
                    <a:gd name="T43" fmla="*/ 3 h 134"/>
                    <a:gd name="T44" fmla="*/ 52 w 56"/>
                    <a:gd name="T45" fmla="*/ 0 h 134"/>
                    <a:gd name="T46" fmla="*/ 47 w 56"/>
                    <a:gd name="T47" fmla="*/ 0 h 134"/>
                    <a:gd name="T48" fmla="*/ 44 w 56"/>
                    <a:gd name="T49" fmla="*/ 4 h 134"/>
                    <a:gd name="T50" fmla="*/ 52 w 56"/>
                    <a:gd name="T51" fmla="*/ 1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6" h="134">
                      <a:moveTo>
                        <a:pt x="52" y="12"/>
                      </a:moveTo>
                      <a:lnTo>
                        <a:pt x="44" y="4"/>
                      </a:lnTo>
                      <a:lnTo>
                        <a:pt x="38" y="19"/>
                      </a:lnTo>
                      <a:lnTo>
                        <a:pt x="33" y="35"/>
                      </a:lnTo>
                      <a:lnTo>
                        <a:pt x="26" y="50"/>
                      </a:lnTo>
                      <a:lnTo>
                        <a:pt x="20" y="67"/>
                      </a:lnTo>
                      <a:lnTo>
                        <a:pt x="15" y="84"/>
                      </a:lnTo>
                      <a:lnTo>
                        <a:pt x="10" y="99"/>
                      </a:lnTo>
                      <a:lnTo>
                        <a:pt x="5" y="115"/>
                      </a:lnTo>
                      <a:lnTo>
                        <a:pt x="0" y="130"/>
                      </a:lnTo>
                      <a:lnTo>
                        <a:pt x="12" y="134"/>
                      </a:lnTo>
                      <a:lnTo>
                        <a:pt x="17" y="119"/>
                      </a:lnTo>
                      <a:lnTo>
                        <a:pt x="22" y="103"/>
                      </a:lnTo>
                      <a:lnTo>
                        <a:pt x="28" y="88"/>
                      </a:lnTo>
                      <a:lnTo>
                        <a:pt x="33" y="71"/>
                      </a:lnTo>
                      <a:lnTo>
                        <a:pt x="39" y="55"/>
                      </a:lnTo>
                      <a:lnTo>
                        <a:pt x="45" y="39"/>
                      </a:lnTo>
                      <a:lnTo>
                        <a:pt x="50" y="23"/>
                      </a:lnTo>
                      <a:lnTo>
                        <a:pt x="56" y="8"/>
                      </a:lnTo>
                      <a:lnTo>
                        <a:pt x="48" y="0"/>
                      </a:lnTo>
                      <a:lnTo>
                        <a:pt x="56" y="8"/>
                      </a:lnTo>
                      <a:lnTo>
                        <a:pt x="55" y="3"/>
                      </a:lnTo>
                      <a:lnTo>
                        <a:pt x="52" y="0"/>
                      </a:lnTo>
                      <a:lnTo>
                        <a:pt x="47" y="0"/>
                      </a:lnTo>
                      <a:lnTo>
                        <a:pt x="44" y="4"/>
                      </a:lnTo>
                      <a:lnTo>
                        <a:pt x="52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95" name="Freeform 1711"/>
                <p:cNvSpPr>
                  <a:spLocks/>
                </p:cNvSpPr>
                <p:nvPr/>
              </p:nvSpPr>
              <p:spPr bwMode="auto">
                <a:xfrm>
                  <a:off x="911" y="1973"/>
                  <a:ext cx="299" cy="99"/>
                </a:xfrm>
                <a:custGeom>
                  <a:avLst/>
                  <a:gdLst>
                    <a:gd name="T0" fmla="*/ 2013 w 2089"/>
                    <a:gd name="T1" fmla="*/ 21 h 690"/>
                    <a:gd name="T2" fmla="*/ 1899 w 2089"/>
                    <a:gd name="T3" fmla="*/ 51 h 690"/>
                    <a:gd name="T4" fmla="*/ 1786 w 2089"/>
                    <a:gd name="T5" fmla="*/ 81 h 690"/>
                    <a:gd name="T6" fmla="*/ 1673 w 2089"/>
                    <a:gd name="T7" fmla="*/ 112 h 690"/>
                    <a:gd name="T8" fmla="*/ 1560 w 2089"/>
                    <a:gd name="T9" fmla="*/ 142 h 690"/>
                    <a:gd name="T10" fmla="*/ 1447 w 2089"/>
                    <a:gd name="T11" fmla="*/ 173 h 690"/>
                    <a:gd name="T12" fmla="*/ 1335 w 2089"/>
                    <a:gd name="T13" fmla="*/ 203 h 690"/>
                    <a:gd name="T14" fmla="*/ 1222 w 2089"/>
                    <a:gd name="T15" fmla="*/ 234 h 690"/>
                    <a:gd name="T16" fmla="*/ 1108 w 2089"/>
                    <a:gd name="T17" fmla="*/ 263 h 690"/>
                    <a:gd name="T18" fmla="*/ 994 w 2089"/>
                    <a:gd name="T19" fmla="*/ 292 h 690"/>
                    <a:gd name="T20" fmla="*/ 879 w 2089"/>
                    <a:gd name="T21" fmla="*/ 320 h 690"/>
                    <a:gd name="T22" fmla="*/ 810 w 2089"/>
                    <a:gd name="T23" fmla="*/ 336 h 690"/>
                    <a:gd name="T24" fmla="*/ 739 w 2089"/>
                    <a:gd name="T25" fmla="*/ 353 h 690"/>
                    <a:gd name="T26" fmla="*/ 667 w 2089"/>
                    <a:gd name="T27" fmla="*/ 370 h 690"/>
                    <a:gd name="T28" fmla="*/ 595 w 2089"/>
                    <a:gd name="T29" fmla="*/ 386 h 690"/>
                    <a:gd name="T30" fmla="*/ 522 w 2089"/>
                    <a:gd name="T31" fmla="*/ 403 h 690"/>
                    <a:gd name="T32" fmla="*/ 450 w 2089"/>
                    <a:gd name="T33" fmla="*/ 419 h 690"/>
                    <a:gd name="T34" fmla="*/ 377 w 2089"/>
                    <a:gd name="T35" fmla="*/ 435 h 690"/>
                    <a:gd name="T36" fmla="*/ 305 w 2089"/>
                    <a:gd name="T37" fmla="*/ 450 h 690"/>
                    <a:gd name="T38" fmla="*/ 232 w 2089"/>
                    <a:gd name="T39" fmla="*/ 466 h 690"/>
                    <a:gd name="T40" fmla="*/ 161 w 2089"/>
                    <a:gd name="T41" fmla="*/ 482 h 690"/>
                    <a:gd name="T42" fmla="*/ 107 w 2089"/>
                    <a:gd name="T43" fmla="*/ 504 h 690"/>
                    <a:gd name="T44" fmla="*/ 86 w 2089"/>
                    <a:gd name="T45" fmla="*/ 541 h 690"/>
                    <a:gd name="T46" fmla="*/ 66 w 2089"/>
                    <a:gd name="T47" fmla="*/ 577 h 690"/>
                    <a:gd name="T48" fmla="*/ 45 w 2089"/>
                    <a:gd name="T49" fmla="*/ 613 h 690"/>
                    <a:gd name="T50" fmla="*/ 23 w 2089"/>
                    <a:gd name="T51" fmla="*/ 651 h 690"/>
                    <a:gd name="T52" fmla="*/ 0 w 2089"/>
                    <a:gd name="T53" fmla="*/ 690 h 690"/>
                    <a:gd name="T54" fmla="*/ 82 w 2089"/>
                    <a:gd name="T55" fmla="*/ 665 h 690"/>
                    <a:gd name="T56" fmla="*/ 165 w 2089"/>
                    <a:gd name="T57" fmla="*/ 640 h 690"/>
                    <a:gd name="T58" fmla="*/ 247 w 2089"/>
                    <a:gd name="T59" fmla="*/ 615 h 690"/>
                    <a:gd name="T60" fmla="*/ 330 w 2089"/>
                    <a:gd name="T61" fmla="*/ 591 h 690"/>
                    <a:gd name="T62" fmla="*/ 413 w 2089"/>
                    <a:gd name="T63" fmla="*/ 566 h 690"/>
                    <a:gd name="T64" fmla="*/ 495 w 2089"/>
                    <a:gd name="T65" fmla="*/ 541 h 690"/>
                    <a:gd name="T66" fmla="*/ 578 w 2089"/>
                    <a:gd name="T67" fmla="*/ 516 h 690"/>
                    <a:gd name="T68" fmla="*/ 661 w 2089"/>
                    <a:gd name="T69" fmla="*/ 491 h 690"/>
                    <a:gd name="T70" fmla="*/ 744 w 2089"/>
                    <a:gd name="T71" fmla="*/ 467 h 690"/>
                    <a:gd name="T72" fmla="*/ 826 w 2089"/>
                    <a:gd name="T73" fmla="*/ 443 h 690"/>
                    <a:gd name="T74" fmla="*/ 918 w 2089"/>
                    <a:gd name="T75" fmla="*/ 417 h 690"/>
                    <a:gd name="T76" fmla="*/ 1026 w 2089"/>
                    <a:gd name="T77" fmla="*/ 387 h 690"/>
                    <a:gd name="T78" fmla="*/ 1136 w 2089"/>
                    <a:gd name="T79" fmla="*/ 358 h 690"/>
                    <a:gd name="T80" fmla="*/ 1246 w 2089"/>
                    <a:gd name="T81" fmla="*/ 328 h 690"/>
                    <a:gd name="T82" fmla="*/ 1354 w 2089"/>
                    <a:gd name="T83" fmla="*/ 299 h 690"/>
                    <a:gd name="T84" fmla="*/ 1464 w 2089"/>
                    <a:gd name="T85" fmla="*/ 270 h 690"/>
                    <a:gd name="T86" fmla="*/ 1574 w 2089"/>
                    <a:gd name="T87" fmla="*/ 241 h 690"/>
                    <a:gd name="T88" fmla="*/ 1683 w 2089"/>
                    <a:gd name="T89" fmla="*/ 212 h 690"/>
                    <a:gd name="T90" fmla="*/ 1793 w 2089"/>
                    <a:gd name="T91" fmla="*/ 183 h 690"/>
                    <a:gd name="T92" fmla="*/ 1903 w 2089"/>
                    <a:gd name="T93" fmla="*/ 154 h 690"/>
                    <a:gd name="T94" fmla="*/ 2013 w 2089"/>
                    <a:gd name="T95" fmla="*/ 125 h 690"/>
                    <a:gd name="T96" fmla="*/ 2058 w 2089"/>
                    <a:gd name="T97" fmla="*/ 87 h 690"/>
                    <a:gd name="T98" fmla="*/ 2074 w 2089"/>
                    <a:gd name="T99" fmla="*/ 43 h 690"/>
                    <a:gd name="T100" fmla="*/ 2089 w 2089"/>
                    <a:gd name="T101" fmla="*/ 0 h 6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089" h="690">
                      <a:moveTo>
                        <a:pt x="2089" y="0"/>
                      </a:moveTo>
                      <a:lnTo>
                        <a:pt x="2051" y="10"/>
                      </a:lnTo>
                      <a:lnTo>
                        <a:pt x="2013" y="21"/>
                      </a:lnTo>
                      <a:lnTo>
                        <a:pt x="1975" y="30"/>
                      </a:lnTo>
                      <a:lnTo>
                        <a:pt x="1937" y="41"/>
                      </a:lnTo>
                      <a:lnTo>
                        <a:pt x="1899" y="51"/>
                      </a:lnTo>
                      <a:lnTo>
                        <a:pt x="1861" y="61"/>
                      </a:lnTo>
                      <a:lnTo>
                        <a:pt x="1823" y="72"/>
                      </a:lnTo>
                      <a:lnTo>
                        <a:pt x="1786" y="81"/>
                      </a:lnTo>
                      <a:lnTo>
                        <a:pt x="1748" y="91"/>
                      </a:lnTo>
                      <a:lnTo>
                        <a:pt x="1710" y="102"/>
                      </a:lnTo>
                      <a:lnTo>
                        <a:pt x="1673" y="112"/>
                      </a:lnTo>
                      <a:lnTo>
                        <a:pt x="1635" y="123"/>
                      </a:lnTo>
                      <a:lnTo>
                        <a:pt x="1598" y="133"/>
                      </a:lnTo>
                      <a:lnTo>
                        <a:pt x="1560" y="142"/>
                      </a:lnTo>
                      <a:lnTo>
                        <a:pt x="1523" y="153"/>
                      </a:lnTo>
                      <a:lnTo>
                        <a:pt x="1485" y="163"/>
                      </a:lnTo>
                      <a:lnTo>
                        <a:pt x="1447" y="173"/>
                      </a:lnTo>
                      <a:lnTo>
                        <a:pt x="1410" y="183"/>
                      </a:lnTo>
                      <a:lnTo>
                        <a:pt x="1372" y="193"/>
                      </a:lnTo>
                      <a:lnTo>
                        <a:pt x="1335" y="203"/>
                      </a:lnTo>
                      <a:lnTo>
                        <a:pt x="1297" y="213"/>
                      </a:lnTo>
                      <a:lnTo>
                        <a:pt x="1259" y="223"/>
                      </a:lnTo>
                      <a:lnTo>
                        <a:pt x="1222" y="234"/>
                      </a:lnTo>
                      <a:lnTo>
                        <a:pt x="1184" y="243"/>
                      </a:lnTo>
                      <a:lnTo>
                        <a:pt x="1146" y="252"/>
                      </a:lnTo>
                      <a:lnTo>
                        <a:pt x="1108" y="263"/>
                      </a:lnTo>
                      <a:lnTo>
                        <a:pt x="1071" y="272"/>
                      </a:lnTo>
                      <a:lnTo>
                        <a:pt x="1032" y="281"/>
                      </a:lnTo>
                      <a:lnTo>
                        <a:pt x="994" y="292"/>
                      </a:lnTo>
                      <a:lnTo>
                        <a:pt x="956" y="301"/>
                      </a:lnTo>
                      <a:lnTo>
                        <a:pt x="918" y="310"/>
                      </a:lnTo>
                      <a:lnTo>
                        <a:pt x="879" y="320"/>
                      </a:lnTo>
                      <a:lnTo>
                        <a:pt x="857" y="325"/>
                      </a:lnTo>
                      <a:lnTo>
                        <a:pt x="833" y="331"/>
                      </a:lnTo>
                      <a:lnTo>
                        <a:pt x="810" y="336"/>
                      </a:lnTo>
                      <a:lnTo>
                        <a:pt x="786" y="343"/>
                      </a:lnTo>
                      <a:lnTo>
                        <a:pt x="762" y="348"/>
                      </a:lnTo>
                      <a:lnTo>
                        <a:pt x="739" y="353"/>
                      </a:lnTo>
                      <a:lnTo>
                        <a:pt x="715" y="359"/>
                      </a:lnTo>
                      <a:lnTo>
                        <a:pt x="691" y="364"/>
                      </a:lnTo>
                      <a:lnTo>
                        <a:pt x="667" y="370"/>
                      </a:lnTo>
                      <a:lnTo>
                        <a:pt x="643" y="376"/>
                      </a:lnTo>
                      <a:lnTo>
                        <a:pt x="618" y="381"/>
                      </a:lnTo>
                      <a:lnTo>
                        <a:pt x="595" y="386"/>
                      </a:lnTo>
                      <a:lnTo>
                        <a:pt x="571" y="392"/>
                      </a:lnTo>
                      <a:lnTo>
                        <a:pt x="546" y="398"/>
                      </a:lnTo>
                      <a:lnTo>
                        <a:pt x="522" y="403"/>
                      </a:lnTo>
                      <a:lnTo>
                        <a:pt x="498" y="408"/>
                      </a:lnTo>
                      <a:lnTo>
                        <a:pt x="474" y="413"/>
                      </a:lnTo>
                      <a:lnTo>
                        <a:pt x="450" y="419"/>
                      </a:lnTo>
                      <a:lnTo>
                        <a:pt x="425" y="425"/>
                      </a:lnTo>
                      <a:lnTo>
                        <a:pt x="401" y="430"/>
                      </a:lnTo>
                      <a:lnTo>
                        <a:pt x="377" y="435"/>
                      </a:lnTo>
                      <a:lnTo>
                        <a:pt x="352" y="440"/>
                      </a:lnTo>
                      <a:lnTo>
                        <a:pt x="329" y="445"/>
                      </a:lnTo>
                      <a:lnTo>
                        <a:pt x="305" y="450"/>
                      </a:lnTo>
                      <a:lnTo>
                        <a:pt x="280" y="456"/>
                      </a:lnTo>
                      <a:lnTo>
                        <a:pt x="256" y="461"/>
                      </a:lnTo>
                      <a:lnTo>
                        <a:pt x="232" y="466"/>
                      </a:lnTo>
                      <a:lnTo>
                        <a:pt x="209" y="471"/>
                      </a:lnTo>
                      <a:lnTo>
                        <a:pt x="185" y="476"/>
                      </a:lnTo>
                      <a:lnTo>
                        <a:pt x="161" y="482"/>
                      </a:lnTo>
                      <a:lnTo>
                        <a:pt x="138" y="487"/>
                      </a:lnTo>
                      <a:lnTo>
                        <a:pt x="114" y="492"/>
                      </a:lnTo>
                      <a:lnTo>
                        <a:pt x="107" y="504"/>
                      </a:lnTo>
                      <a:lnTo>
                        <a:pt x="101" y="516"/>
                      </a:lnTo>
                      <a:lnTo>
                        <a:pt x="94" y="528"/>
                      </a:lnTo>
                      <a:lnTo>
                        <a:pt x="86" y="541"/>
                      </a:lnTo>
                      <a:lnTo>
                        <a:pt x="80" y="552"/>
                      </a:lnTo>
                      <a:lnTo>
                        <a:pt x="73" y="565"/>
                      </a:lnTo>
                      <a:lnTo>
                        <a:pt x="66" y="577"/>
                      </a:lnTo>
                      <a:lnTo>
                        <a:pt x="60" y="588"/>
                      </a:lnTo>
                      <a:lnTo>
                        <a:pt x="52" y="601"/>
                      </a:lnTo>
                      <a:lnTo>
                        <a:pt x="45" y="613"/>
                      </a:lnTo>
                      <a:lnTo>
                        <a:pt x="38" y="626"/>
                      </a:lnTo>
                      <a:lnTo>
                        <a:pt x="31" y="638"/>
                      </a:lnTo>
                      <a:lnTo>
                        <a:pt x="23" y="651"/>
                      </a:lnTo>
                      <a:lnTo>
                        <a:pt x="15" y="664"/>
                      </a:lnTo>
                      <a:lnTo>
                        <a:pt x="8" y="677"/>
                      </a:lnTo>
                      <a:lnTo>
                        <a:pt x="0" y="690"/>
                      </a:lnTo>
                      <a:lnTo>
                        <a:pt x="28" y="682"/>
                      </a:lnTo>
                      <a:lnTo>
                        <a:pt x="54" y="674"/>
                      </a:lnTo>
                      <a:lnTo>
                        <a:pt x="82" y="665"/>
                      </a:lnTo>
                      <a:lnTo>
                        <a:pt x="109" y="657"/>
                      </a:lnTo>
                      <a:lnTo>
                        <a:pt x="137" y="649"/>
                      </a:lnTo>
                      <a:lnTo>
                        <a:pt x="165" y="640"/>
                      </a:lnTo>
                      <a:lnTo>
                        <a:pt x="192" y="632"/>
                      </a:lnTo>
                      <a:lnTo>
                        <a:pt x="220" y="624"/>
                      </a:lnTo>
                      <a:lnTo>
                        <a:pt x="247" y="615"/>
                      </a:lnTo>
                      <a:lnTo>
                        <a:pt x="275" y="607"/>
                      </a:lnTo>
                      <a:lnTo>
                        <a:pt x="303" y="599"/>
                      </a:lnTo>
                      <a:lnTo>
                        <a:pt x="330" y="591"/>
                      </a:lnTo>
                      <a:lnTo>
                        <a:pt x="358" y="582"/>
                      </a:lnTo>
                      <a:lnTo>
                        <a:pt x="385" y="574"/>
                      </a:lnTo>
                      <a:lnTo>
                        <a:pt x="413" y="566"/>
                      </a:lnTo>
                      <a:lnTo>
                        <a:pt x="440" y="557"/>
                      </a:lnTo>
                      <a:lnTo>
                        <a:pt x="467" y="549"/>
                      </a:lnTo>
                      <a:lnTo>
                        <a:pt x="495" y="541"/>
                      </a:lnTo>
                      <a:lnTo>
                        <a:pt x="522" y="532"/>
                      </a:lnTo>
                      <a:lnTo>
                        <a:pt x="550" y="524"/>
                      </a:lnTo>
                      <a:lnTo>
                        <a:pt x="578" y="516"/>
                      </a:lnTo>
                      <a:lnTo>
                        <a:pt x="605" y="508"/>
                      </a:lnTo>
                      <a:lnTo>
                        <a:pt x="633" y="499"/>
                      </a:lnTo>
                      <a:lnTo>
                        <a:pt x="661" y="491"/>
                      </a:lnTo>
                      <a:lnTo>
                        <a:pt x="688" y="483"/>
                      </a:lnTo>
                      <a:lnTo>
                        <a:pt x="716" y="474"/>
                      </a:lnTo>
                      <a:lnTo>
                        <a:pt x="744" y="467"/>
                      </a:lnTo>
                      <a:lnTo>
                        <a:pt x="771" y="459"/>
                      </a:lnTo>
                      <a:lnTo>
                        <a:pt x="799" y="450"/>
                      </a:lnTo>
                      <a:lnTo>
                        <a:pt x="826" y="443"/>
                      </a:lnTo>
                      <a:lnTo>
                        <a:pt x="853" y="435"/>
                      </a:lnTo>
                      <a:lnTo>
                        <a:pt x="881" y="428"/>
                      </a:lnTo>
                      <a:lnTo>
                        <a:pt x="918" y="417"/>
                      </a:lnTo>
                      <a:lnTo>
                        <a:pt x="954" y="408"/>
                      </a:lnTo>
                      <a:lnTo>
                        <a:pt x="990" y="398"/>
                      </a:lnTo>
                      <a:lnTo>
                        <a:pt x="1026" y="387"/>
                      </a:lnTo>
                      <a:lnTo>
                        <a:pt x="1063" y="378"/>
                      </a:lnTo>
                      <a:lnTo>
                        <a:pt x="1100" y="367"/>
                      </a:lnTo>
                      <a:lnTo>
                        <a:pt x="1136" y="358"/>
                      </a:lnTo>
                      <a:lnTo>
                        <a:pt x="1172" y="348"/>
                      </a:lnTo>
                      <a:lnTo>
                        <a:pt x="1208" y="338"/>
                      </a:lnTo>
                      <a:lnTo>
                        <a:pt x="1246" y="328"/>
                      </a:lnTo>
                      <a:lnTo>
                        <a:pt x="1282" y="319"/>
                      </a:lnTo>
                      <a:lnTo>
                        <a:pt x="1318" y="308"/>
                      </a:lnTo>
                      <a:lnTo>
                        <a:pt x="1354" y="299"/>
                      </a:lnTo>
                      <a:lnTo>
                        <a:pt x="1392" y="290"/>
                      </a:lnTo>
                      <a:lnTo>
                        <a:pt x="1428" y="279"/>
                      </a:lnTo>
                      <a:lnTo>
                        <a:pt x="1464" y="270"/>
                      </a:lnTo>
                      <a:lnTo>
                        <a:pt x="1501" y="261"/>
                      </a:lnTo>
                      <a:lnTo>
                        <a:pt x="1538" y="250"/>
                      </a:lnTo>
                      <a:lnTo>
                        <a:pt x="1574" y="241"/>
                      </a:lnTo>
                      <a:lnTo>
                        <a:pt x="1610" y="232"/>
                      </a:lnTo>
                      <a:lnTo>
                        <a:pt x="1647" y="221"/>
                      </a:lnTo>
                      <a:lnTo>
                        <a:pt x="1683" y="212"/>
                      </a:lnTo>
                      <a:lnTo>
                        <a:pt x="1720" y="202"/>
                      </a:lnTo>
                      <a:lnTo>
                        <a:pt x="1757" y="193"/>
                      </a:lnTo>
                      <a:lnTo>
                        <a:pt x="1793" y="183"/>
                      </a:lnTo>
                      <a:lnTo>
                        <a:pt x="1829" y="173"/>
                      </a:lnTo>
                      <a:lnTo>
                        <a:pt x="1867" y="164"/>
                      </a:lnTo>
                      <a:lnTo>
                        <a:pt x="1903" y="154"/>
                      </a:lnTo>
                      <a:lnTo>
                        <a:pt x="1939" y="144"/>
                      </a:lnTo>
                      <a:lnTo>
                        <a:pt x="1975" y="135"/>
                      </a:lnTo>
                      <a:lnTo>
                        <a:pt x="2013" y="125"/>
                      </a:lnTo>
                      <a:lnTo>
                        <a:pt x="2049" y="115"/>
                      </a:lnTo>
                      <a:lnTo>
                        <a:pt x="2053" y="102"/>
                      </a:lnTo>
                      <a:lnTo>
                        <a:pt x="2058" y="87"/>
                      </a:lnTo>
                      <a:lnTo>
                        <a:pt x="2063" y="73"/>
                      </a:lnTo>
                      <a:lnTo>
                        <a:pt x="2068" y="57"/>
                      </a:lnTo>
                      <a:lnTo>
                        <a:pt x="2074" y="43"/>
                      </a:lnTo>
                      <a:lnTo>
                        <a:pt x="2079" y="28"/>
                      </a:lnTo>
                      <a:lnTo>
                        <a:pt x="2084" y="14"/>
                      </a:lnTo>
                      <a:lnTo>
                        <a:pt x="2089" y="0"/>
                      </a:lnTo>
                      <a:close/>
                    </a:path>
                  </a:pathLst>
                </a:custGeom>
                <a:solidFill>
                  <a:srgbClr val="C98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96" name="Freeform 1712"/>
                <p:cNvSpPr>
                  <a:spLocks/>
                </p:cNvSpPr>
                <p:nvPr/>
              </p:nvSpPr>
              <p:spPr bwMode="auto">
                <a:xfrm>
                  <a:off x="911" y="1975"/>
                  <a:ext cx="298" cy="97"/>
                </a:xfrm>
                <a:custGeom>
                  <a:avLst/>
                  <a:gdLst>
                    <a:gd name="T0" fmla="*/ 2008 w 2085"/>
                    <a:gd name="T1" fmla="*/ 19 h 678"/>
                    <a:gd name="T2" fmla="*/ 1896 w 2085"/>
                    <a:gd name="T3" fmla="*/ 50 h 678"/>
                    <a:gd name="T4" fmla="*/ 1784 w 2085"/>
                    <a:gd name="T5" fmla="*/ 80 h 678"/>
                    <a:gd name="T6" fmla="*/ 1673 w 2085"/>
                    <a:gd name="T7" fmla="*/ 110 h 678"/>
                    <a:gd name="T8" fmla="*/ 1562 w 2085"/>
                    <a:gd name="T9" fmla="*/ 140 h 678"/>
                    <a:gd name="T10" fmla="*/ 1452 w 2085"/>
                    <a:gd name="T11" fmla="*/ 170 h 678"/>
                    <a:gd name="T12" fmla="*/ 1341 w 2085"/>
                    <a:gd name="T13" fmla="*/ 199 h 678"/>
                    <a:gd name="T14" fmla="*/ 1229 w 2085"/>
                    <a:gd name="T15" fmla="*/ 228 h 678"/>
                    <a:gd name="T16" fmla="*/ 1117 w 2085"/>
                    <a:gd name="T17" fmla="*/ 257 h 678"/>
                    <a:gd name="T18" fmla="*/ 1005 w 2085"/>
                    <a:gd name="T19" fmla="*/ 286 h 678"/>
                    <a:gd name="T20" fmla="*/ 890 w 2085"/>
                    <a:gd name="T21" fmla="*/ 314 h 678"/>
                    <a:gd name="T22" fmla="*/ 819 w 2085"/>
                    <a:gd name="T23" fmla="*/ 332 h 678"/>
                    <a:gd name="T24" fmla="*/ 748 w 2085"/>
                    <a:gd name="T25" fmla="*/ 349 h 678"/>
                    <a:gd name="T26" fmla="*/ 674 w 2085"/>
                    <a:gd name="T27" fmla="*/ 367 h 678"/>
                    <a:gd name="T28" fmla="*/ 600 w 2085"/>
                    <a:gd name="T29" fmla="*/ 385 h 678"/>
                    <a:gd name="T30" fmla="*/ 524 w 2085"/>
                    <a:gd name="T31" fmla="*/ 403 h 678"/>
                    <a:gd name="T32" fmla="*/ 450 w 2085"/>
                    <a:gd name="T33" fmla="*/ 421 h 678"/>
                    <a:gd name="T34" fmla="*/ 374 w 2085"/>
                    <a:gd name="T35" fmla="*/ 438 h 678"/>
                    <a:gd name="T36" fmla="*/ 300 w 2085"/>
                    <a:gd name="T37" fmla="*/ 456 h 678"/>
                    <a:gd name="T38" fmla="*/ 226 w 2085"/>
                    <a:gd name="T39" fmla="*/ 473 h 678"/>
                    <a:gd name="T40" fmla="*/ 155 w 2085"/>
                    <a:gd name="T41" fmla="*/ 488 h 678"/>
                    <a:gd name="T42" fmla="*/ 101 w 2085"/>
                    <a:gd name="T43" fmla="*/ 510 h 678"/>
                    <a:gd name="T44" fmla="*/ 81 w 2085"/>
                    <a:gd name="T45" fmla="*/ 542 h 678"/>
                    <a:gd name="T46" fmla="*/ 63 w 2085"/>
                    <a:gd name="T47" fmla="*/ 573 h 678"/>
                    <a:gd name="T48" fmla="*/ 44 w 2085"/>
                    <a:gd name="T49" fmla="*/ 606 h 678"/>
                    <a:gd name="T50" fmla="*/ 23 w 2085"/>
                    <a:gd name="T51" fmla="*/ 641 h 678"/>
                    <a:gd name="T52" fmla="*/ 0 w 2085"/>
                    <a:gd name="T53" fmla="*/ 678 h 678"/>
                    <a:gd name="T54" fmla="*/ 82 w 2085"/>
                    <a:gd name="T55" fmla="*/ 653 h 678"/>
                    <a:gd name="T56" fmla="*/ 165 w 2085"/>
                    <a:gd name="T57" fmla="*/ 628 h 678"/>
                    <a:gd name="T58" fmla="*/ 247 w 2085"/>
                    <a:gd name="T59" fmla="*/ 603 h 678"/>
                    <a:gd name="T60" fmla="*/ 330 w 2085"/>
                    <a:gd name="T61" fmla="*/ 579 h 678"/>
                    <a:gd name="T62" fmla="*/ 413 w 2085"/>
                    <a:gd name="T63" fmla="*/ 554 h 678"/>
                    <a:gd name="T64" fmla="*/ 495 w 2085"/>
                    <a:gd name="T65" fmla="*/ 529 h 678"/>
                    <a:gd name="T66" fmla="*/ 578 w 2085"/>
                    <a:gd name="T67" fmla="*/ 504 h 678"/>
                    <a:gd name="T68" fmla="*/ 661 w 2085"/>
                    <a:gd name="T69" fmla="*/ 479 h 678"/>
                    <a:gd name="T70" fmla="*/ 744 w 2085"/>
                    <a:gd name="T71" fmla="*/ 455 h 678"/>
                    <a:gd name="T72" fmla="*/ 826 w 2085"/>
                    <a:gd name="T73" fmla="*/ 431 h 678"/>
                    <a:gd name="T74" fmla="*/ 918 w 2085"/>
                    <a:gd name="T75" fmla="*/ 405 h 678"/>
                    <a:gd name="T76" fmla="*/ 1026 w 2085"/>
                    <a:gd name="T77" fmla="*/ 375 h 678"/>
                    <a:gd name="T78" fmla="*/ 1136 w 2085"/>
                    <a:gd name="T79" fmla="*/ 346 h 678"/>
                    <a:gd name="T80" fmla="*/ 1246 w 2085"/>
                    <a:gd name="T81" fmla="*/ 316 h 678"/>
                    <a:gd name="T82" fmla="*/ 1354 w 2085"/>
                    <a:gd name="T83" fmla="*/ 287 h 678"/>
                    <a:gd name="T84" fmla="*/ 1464 w 2085"/>
                    <a:gd name="T85" fmla="*/ 258 h 678"/>
                    <a:gd name="T86" fmla="*/ 1574 w 2085"/>
                    <a:gd name="T87" fmla="*/ 229 h 678"/>
                    <a:gd name="T88" fmla="*/ 1683 w 2085"/>
                    <a:gd name="T89" fmla="*/ 200 h 678"/>
                    <a:gd name="T90" fmla="*/ 1793 w 2085"/>
                    <a:gd name="T91" fmla="*/ 171 h 678"/>
                    <a:gd name="T92" fmla="*/ 1903 w 2085"/>
                    <a:gd name="T93" fmla="*/ 142 h 678"/>
                    <a:gd name="T94" fmla="*/ 2013 w 2085"/>
                    <a:gd name="T95" fmla="*/ 113 h 678"/>
                    <a:gd name="T96" fmla="*/ 2057 w 2085"/>
                    <a:gd name="T97" fmla="*/ 77 h 678"/>
                    <a:gd name="T98" fmla="*/ 2071 w 2085"/>
                    <a:gd name="T99" fmla="*/ 38 h 678"/>
                    <a:gd name="T100" fmla="*/ 2085 w 2085"/>
                    <a:gd name="T101" fmla="*/ 0 h 6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085" h="678">
                      <a:moveTo>
                        <a:pt x="2085" y="0"/>
                      </a:moveTo>
                      <a:lnTo>
                        <a:pt x="2047" y="10"/>
                      </a:lnTo>
                      <a:lnTo>
                        <a:pt x="2008" y="19"/>
                      </a:lnTo>
                      <a:lnTo>
                        <a:pt x="1971" y="30"/>
                      </a:lnTo>
                      <a:lnTo>
                        <a:pt x="1933" y="40"/>
                      </a:lnTo>
                      <a:lnTo>
                        <a:pt x="1896" y="50"/>
                      </a:lnTo>
                      <a:lnTo>
                        <a:pt x="1858" y="60"/>
                      </a:lnTo>
                      <a:lnTo>
                        <a:pt x="1821" y="70"/>
                      </a:lnTo>
                      <a:lnTo>
                        <a:pt x="1784" y="80"/>
                      </a:lnTo>
                      <a:lnTo>
                        <a:pt x="1747" y="90"/>
                      </a:lnTo>
                      <a:lnTo>
                        <a:pt x="1709" y="100"/>
                      </a:lnTo>
                      <a:lnTo>
                        <a:pt x="1673" y="110"/>
                      </a:lnTo>
                      <a:lnTo>
                        <a:pt x="1636" y="120"/>
                      </a:lnTo>
                      <a:lnTo>
                        <a:pt x="1599" y="130"/>
                      </a:lnTo>
                      <a:lnTo>
                        <a:pt x="1562" y="140"/>
                      </a:lnTo>
                      <a:lnTo>
                        <a:pt x="1525" y="150"/>
                      </a:lnTo>
                      <a:lnTo>
                        <a:pt x="1488" y="159"/>
                      </a:lnTo>
                      <a:lnTo>
                        <a:pt x="1452" y="170"/>
                      </a:lnTo>
                      <a:lnTo>
                        <a:pt x="1414" y="179"/>
                      </a:lnTo>
                      <a:lnTo>
                        <a:pt x="1377" y="189"/>
                      </a:lnTo>
                      <a:lnTo>
                        <a:pt x="1341" y="199"/>
                      </a:lnTo>
                      <a:lnTo>
                        <a:pt x="1304" y="208"/>
                      </a:lnTo>
                      <a:lnTo>
                        <a:pt x="1266" y="218"/>
                      </a:lnTo>
                      <a:lnTo>
                        <a:pt x="1229" y="228"/>
                      </a:lnTo>
                      <a:lnTo>
                        <a:pt x="1192" y="237"/>
                      </a:lnTo>
                      <a:lnTo>
                        <a:pt x="1155" y="248"/>
                      </a:lnTo>
                      <a:lnTo>
                        <a:pt x="1117" y="257"/>
                      </a:lnTo>
                      <a:lnTo>
                        <a:pt x="1080" y="266"/>
                      </a:lnTo>
                      <a:lnTo>
                        <a:pt x="1042" y="276"/>
                      </a:lnTo>
                      <a:lnTo>
                        <a:pt x="1005" y="286"/>
                      </a:lnTo>
                      <a:lnTo>
                        <a:pt x="966" y="295"/>
                      </a:lnTo>
                      <a:lnTo>
                        <a:pt x="928" y="305"/>
                      </a:lnTo>
                      <a:lnTo>
                        <a:pt x="890" y="314"/>
                      </a:lnTo>
                      <a:lnTo>
                        <a:pt x="867" y="319"/>
                      </a:lnTo>
                      <a:lnTo>
                        <a:pt x="843" y="325"/>
                      </a:lnTo>
                      <a:lnTo>
                        <a:pt x="819" y="332"/>
                      </a:lnTo>
                      <a:lnTo>
                        <a:pt x="795" y="337"/>
                      </a:lnTo>
                      <a:lnTo>
                        <a:pt x="772" y="343"/>
                      </a:lnTo>
                      <a:lnTo>
                        <a:pt x="748" y="349"/>
                      </a:lnTo>
                      <a:lnTo>
                        <a:pt x="723" y="354"/>
                      </a:lnTo>
                      <a:lnTo>
                        <a:pt x="698" y="361"/>
                      </a:lnTo>
                      <a:lnTo>
                        <a:pt x="674" y="367"/>
                      </a:lnTo>
                      <a:lnTo>
                        <a:pt x="650" y="373"/>
                      </a:lnTo>
                      <a:lnTo>
                        <a:pt x="625" y="379"/>
                      </a:lnTo>
                      <a:lnTo>
                        <a:pt x="600" y="385"/>
                      </a:lnTo>
                      <a:lnTo>
                        <a:pt x="575" y="391"/>
                      </a:lnTo>
                      <a:lnTo>
                        <a:pt x="550" y="397"/>
                      </a:lnTo>
                      <a:lnTo>
                        <a:pt x="524" y="403"/>
                      </a:lnTo>
                      <a:lnTo>
                        <a:pt x="499" y="409"/>
                      </a:lnTo>
                      <a:lnTo>
                        <a:pt x="475" y="415"/>
                      </a:lnTo>
                      <a:lnTo>
                        <a:pt x="450" y="421"/>
                      </a:lnTo>
                      <a:lnTo>
                        <a:pt x="425" y="427"/>
                      </a:lnTo>
                      <a:lnTo>
                        <a:pt x="399" y="433"/>
                      </a:lnTo>
                      <a:lnTo>
                        <a:pt x="374" y="438"/>
                      </a:lnTo>
                      <a:lnTo>
                        <a:pt x="349" y="445"/>
                      </a:lnTo>
                      <a:lnTo>
                        <a:pt x="325" y="450"/>
                      </a:lnTo>
                      <a:lnTo>
                        <a:pt x="300" y="456"/>
                      </a:lnTo>
                      <a:lnTo>
                        <a:pt x="276" y="461"/>
                      </a:lnTo>
                      <a:lnTo>
                        <a:pt x="251" y="468"/>
                      </a:lnTo>
                      <a:lnTo>
                        <a:pt x="226" y="473"/>
                      </a:lnTo>
                      <a:lnTo>
                        <a:pt x="202" y="478"/>
                      </a:lnTo>
                      <a:lnTo>
                        <a:pt x="179" y="483"/>
                      </a:lnTo>
                      <a:lnTo>
                        <a:pt x="155" y="488"/>
                      </a:lnTo>
                      <a:lnTo>
                        <a:pt x="131" y="493"/>
                      </a:lnTo>
                      <a:lnTo>
                        <a:pt x="107" y="499"/>
                      </a:lnTo>
                      <a:lnTo>
                        <a:pt x="101" y="510"/>
                      </a:lnTo>
                      <a:lnTo>
                        <a:pt x="94" y="520"/>
                      </a:lnTo>
                      <a:lnTo>
                        <a:pt x="88" y="531"/>
                      </a:lnTo>
                      <a:lnTo>
                        <a:pt x="81" y="542"/>
                      </a:lnTo>
                      <a:lnTo>
                        <a:pt x="75" y="553"/>
                      </a:lnTo>
                      <a:lnTo>
                        <a:pt x="69" y="563"/>
                      </a:lnTo>
                      <a:lnTo>
                        <a:pt x="63" y="573"/>
                      </a:lnTo>
                      <a:lnTo>
                        <a:pt x="56" y="584"/>
                      </a:lnTo>
                      <a:lnTo>
                        <a:pt x="50" y="595"/>
                      </a:lnTo>
                      <a:lnTo>
                        <a:pt x="44" y="606"/>
                      </a:lnTo>
                      <a:lnTo>
                        <a:pt x="37" y="617"/>
                      </a:lnTo>
                      <a:lnTo>
                        <a:pt x="30" y="628"/>
                      </a:lnTo>
                      <a:lnTo>
                        <a:pt x="23" y="641"/>
                      </a:lnTo>
                      <a:lnTo>
                        <a:pt x="15" y="652"/>
                      </a:lnTo>
                      <a:lnTo>
                        <a:pt x="8" y="665"/>
                      </a:lnTo>
                      <a:lnTo>
                        <a:pt x="0" y="678"/>
                      </a:lnTo>
                      <a:lnTo>
                        <a:pt x="28" y="670"/>
                      </a:lnTo>
                      <a:lnTo>
                        <a:pt x="54" y="662"/>
                      </a:lnTo>
                      <a:lnTo>
                        <a:pt x="82" y="653"/>
                      </a:lnTo>
                      <a:lnTo>
                        <a:pt x="109" y="645"/>
                      </a:lnTo>
                      <a:lnTo>
                        <a:pt x="137" y="637"/>
                      </a:lnTo>
                      <a:lnTo>
                        <a:pt x="165" y="628"/>
                      </a:lnTo>
                      <a:lnTo>
                        <a:pt x="192" y="620"/>
                      </a:lnTo>
                      <a:lnTo>
                        <a:pt x="220" y="612"/>
                      </a:lnTo>
                      <a:lnTo>
                        <a:pt x="247" y="603"/>
                      </a:lnTo>
                      <a:lnTo>
                        <a:pt x="275" y="595"/>
                      </a:lnTo>
                      <a:lnTo>
                        <a:pt x="303" y="587"/>
                      </a:lnTo>
                      <a:lnTo>
                        <a:pt x="330" y="579"/>
                      </a:lnTo>
                      <a:lnTo>
                        <a:pt x="358" y="570"/>
                      </a:lnTo>
                      <a:lnTo>
                        <a:pt x="385" y="562"/>
                      </a:lnTo>
                      <a:lnTo>
                        <a:pt x="413" y="554"/>
                      </a:lnTo>
                      <a:lnTo>
                        <a:pt x="440" y="545"/>
                      </a:lnTo>
                      <a:lnTo>
                        <a:pt x="467" y="537"/>
                      </a:lnTo>
                      <a:lnTo>
                        <a:pt x="495" y="529"/>
                      </a:lnTo>
                      <a:lnTo>
                        <a:pt x="522" y="520"/>
                      </a:lnTo>
                      <a:lnTo>
                        <a:pt x="550" y="512"/>
                      </a:lnTo>
                      <a:lnTo>
                        <a:pt x="578" y="504"/>
                      </a:lnTo>
                      <a:lnTo>
                        <a:pt x="605" y="496"/>
                      </a:lnTo>
                      <a:lnTo>
                        <a:pt x="633" y="487"/>
                      </a:lnTo>
                      <a:lnTo>
                        <a:pt x="661" y="479"/>
                      </a:lnTo>
                      <a:lnTo>
                        <a:pt x="688" y="471"/>
                      </a:lnTo>
                      <a:lnTo>
                        <a:pt x="716" y="462"/>
                      </a:lnTo>
                      <a:lnTo>
                        <a:pt x="744" y="455"/>
                      </a:lnTo>
                      <a:lnTo>
                        <a:pt x="771" y="447"/>
                      </a:lnTo>
                      <a:lnTo>
                        <a:pt x="799" y="438"/>
                      </a:lnTo>
                      <a:lnTo>
                        <a:pt x="826" y="431"/>
                      </a:lnTo>
                      <a:lnTo>
                        <a:pt x="853" y="423"/>
                      </a:lnTo>
                      <a:lnTo>
                        <a:pt x="881" y="416"/>
                      </a:lnTo>
                      <a:lnTo>
                        <a:pt x="918" y="405"/>
                      </a:lnTo>
                      <a:lnTo>
                        <a:pt x="954" y="396"/>
                      </a:lnTo>
                      <a:lnTo>
                        <a:pt x="990" y="386"/>
                      </a:lnTo>
                      <a:lnTo>
                        <a:pt x="1026" y="375"/>
                      </a:lnTo>
                      <a:lnTo>
                        <a:pt x="1063" y="366"/>
                      </a:lnTo>
                      <a:lnTo>
                        <a:pt x="1100" y="355"/>
                      </a:lnTo>
                      <a:lnTo>
                        <a:pt x="1136" y="346"/>
                      </a:lnTo>
                      <a:lnTo>
                        <a:pt x="1172" y="336"/>
                      </a:lnTo>
                      <a:lnTo>
                        <a:pt x="1208" y="326"/>
                      </a:lnTo>
                      <a:lnTo>
                        <a:pt x="1246" y="316"/>
                      </a:lnTo>
                      <a:lnTo>
                        <a:pt x="1282" y="307"/>
                      </a:lnTo>
                      <a:lnTo>
                        <a:pt x="1318" y="296"/>
                      </a:lnTo>
                      <a:lnTo>
                        <a:pt x="1354" y="287"/>
                      </a:lnTo>
                      <a:lnTo>
                        <a:pt x="1392" y="278"/>
                      </a:lnTo>
                      <a:lnTo>
                        <a:pt x="1428" y="267"/>
                      </a:lnTo>
                      <a:lnTo>
                        <a:pt x="1464" y="258"/>
                      </a:lnTo>
                      <a:lnTo>
                        <a:pt x="1501" y="249"/>
                      </a:lnTo>
                      <a:lnTo>
                        <a:pt x="1538" y="238"/>
                      </a:lnTo>
                      <a:lnTo>
                        <a:pt x="1574" y="229"/>
                      </a:lnTo>
                      <a:lnTo>
                        <a:pt x="1610" y="220"/>
                      </a:lnTo>
                      <a:lnTo>
                        <a:pt x="1647" y="209"/>
                      </a:lnTo>
                      <a:lnTo>
                        <a:pt x="1683" y="200"/>
                      </a:lnTo>
                      <a:lnTo>
                        <a:pt x="1720" y="190"/>
                      </a:lnTo>
                      <a:lnTo>
                        <a:pt x="1757" y="181"/>
                      </a:lnTo>
                      <a:lnTo>
                        <a:pt x="1793" y="171"/>
                      </a:lnTo>
                      <a:lnTo>
                        <a:pt x="1829" y="161"/>
                      </a:lnTo>
                      <a:lnTo>
                        <a:pt x="1867" y="152"/>
                      </a:lnTo>
                      <a:lnTo>
                        <a:pt x="1903" y="142"/>
                      </a:lnTo>
                      <a:lnTo>
                        <a:pt x="1939" y="132"/>
                      </a:lnTo>
                      <a:lnTo>
                        <a:pt x="1975" y="123"/>
                      </a:lnTo>
                      <a:lnTo>
                        <a:pt x="2013" y="113"/>
                      </a:lnTo>
                      <a:lnTo>
                        <a:pt x="2049" y="103"/>
                      </a:lnTo>
                      <a:lnTo>
                        <a:pt x="2053" y="91"/>
                      </a:lnTo>
                      <a:lnTo>
                        <a:pt x="2057" y="77"/>
                      </a:lnTo>
                      <a:lnTo>
                        <a:pt x="2061" y="64"/>
                      </a:lnTo>
                      <a:lnTo>
                        <a:pt x="2066" y="51"/>
                      </a:lnTo>
                      <a:lnTo>
                        <a:pt x="2071" y="38"/>
                      </a:lnTo>
                      <a:lnTo>
                        <a:pt x="2076" y="24"/>
                      </a:lnTo>
                      <a:lnTo>
                        <a:pt x="2080" y="12"/>
                      </a:lnTo>
                      <a:lnTo>
                        <a:pt x="2085" y="0"/>
                      </a:lnTo>
                      <a:close/>
                    </a:path>
                  </a:pathLst>
                </a:custGeom>
                <a:solidFill>
                  <a:srgbClr val="C47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97" name="Freeform 1713"/>
                <p:cNvSpPr>
                  <a:spLocks/>
                </p:cNvSpPr>
                <p:nvPr/>
              </p:nvSpPr>
              <p:spPr bwMode="auto">
                <a:xfrm>
                  <a:off x="911" y="1976"/>
                  <a:ext cx="298" cy="96"/>
                </a:xfrm>
                <a:custGeom>
                  <a:avLst/>
                  <a:gdLst>
                    <a:gd name="T0" fmla="*/ 2005 w 2081"/>
                    <a:gd name="T1" fmla="*/ 20 h 668"/>
                    <a:gd name="T2" fmla="*/ 1892 w 2081"/>
                    <a:gd name="T3" fmla="*/ 50 h 668"/>
                    <a:gd name="T4" fmla="*/ 1782 w 2081"/>
                    <a:gd name="T5" fmla="*/ 80 h 668"/>
                    <a:gd name="T6" fmla="*/ 1672 w 2081"/>
                    <a:gd name="T7" fmla="*/ 110 h 668"/>
                    <a:gd name="T8" fmla="*/ 1563 w 2081"/>
                    <a:gd name="T9" fmla="*/ 139 h 668"/>
                    <a:gd name="T10" fmla="*/ 1455 w 2081"/>
                    <a:gd name="T11" fmla="*/ 168 h 668"/>
                    <a:gd name="T12" fmla="*/ 1346 w 2081"/>
                    <a:gd name="T13" fmla="*/ 197 h 668"/>
                    <a:gd name="T14" fmla="*/ 1236 w 2081"/>
                    <a:gd name="T15" fmla="*/ 225 h 668"/>
                    <a:gd name="T16" fmla="*/ 1126 w 2081"/>
                    <a:gd name="T17" fmla="*/ 254 h 668"/>
                    <a:gd name="T18" fmla="*/ 1014 w 2081"/>
                    <a:gd name="T19" fmla="*/ 282 h 668"/>
                    <a:gd name="T20" fmla="*/ 899 w 2081"/>
                    <a:gd name="T21" fmla="*/ 310 h 668"/>
                    <a:gd name="T22" fmla="*/ 829 w 2081"/>
                    <a:gd name="T23" fmla="*/ 328 h 668"/>
                    <a:gd name="T24" fmla="*/ 755 w 2081"/>
                    <a:gd name="T25" fmla="*/ 346 h 668"/>
                    <a:gd name="T26" fmla="*/ 681 w 2081"/>
                    <a:gd name="T27" fmla="*/ 365 h 668"/>
                    <a:gd name="T28" fmla="*/ 604 w 2081"/>
                    <a:gd name="T29" fmla="*/ 385 h 668"/>
                    <a:gd name="T30" fmla="*/ 526 w 2081"/>
                    <a:gd name="T31" fmla="*/ 405 h 668"/>
                    <a:gd name="T32" fmla="*/ 449 w 2081"/>
                    <a:gd name="T33" fmla="*/ 424 h 668"/>
                    <a:gd name="T34" fmla="*/ 371 w 2081"/>
                    <a:gd name="T35" fmla="*/ 443 h 668"/>
                    <a:gd name="T36" fmla="*/ 295 w 2081"/>
                    <a:gd name="T37" fmla="*/ 463 h 668"/>
                    <a:gd name="T38" fmla="*/ 219 w 2081"/>
                    <a:gd name="T39" fmla="*/ 480 h 668"/>
                    <a:gd name="T40" fmla="*/ 147 w 2081"/>
                    <a:gd name="T41" fmla="*/ 497 h 668"/>
                    <a:gd name="T42" fmla="*/ 88 w 2081"/>
                    <a:gd name="T43" fmla="*/ 527 h 668"/>
                    <a:gd name="T44" fmla="*/ 54 w 2081"/>
                    <a:gd name="T45" fmla="*/ 581 h 668"/>
                    <a:gd name="T46" fmla="*/ 16 w 2081"/>
                    <a:gd name="T47" fmla="*/ 643 h 668"/>
                    <a:gd name="T48" fmla="*/ 54 w 2081"/>
                    <a:gd name="T49" fmla="*/ 652 h 668"/>
                    <a:gd name="T50" fmla="*/ 137 w 2081"/>
                    <a:gd name="T51" fmla="*/ 627 h 668"/>
                    <a:gd name="T52" fmla="*/ 220 w 2081"/>
                    <a:gd name="T53" fmla="*/ 602 h 668"/>
                    <a:gd name="T54" fmla="*/ 303 w 2081"/>
                    <a:gd name="T55" fmla="*/ 577 h 668"/>
                    <a:gd name="T56" fmla="*/ 385 w 2081"/>
                    <a:gd name="T57" fmla="*/ 552 h 668"/>
                    <a:gd name="T58" fmla="*/ 467 w 2081"/>
                    <a:gd name="T59" fmla="*/ 527 h 668"/>
                    <a:gd name="T60" fmla="*/ 550 w 2081"/>
                    <a:gd name="T61" fmla="*/ 502 h 668"/>
                    <a:gd name="T62" fmla="*/ 633 w 2081"/>
                    <a:gd name="T63" fmla="*/ 477 h 668"/>
                    <a:gd name="T64" fmla="*/ 716 w 2081"/>
                    <a:gd name="T65" fmla="*/ 452 h 668"/>
                    <a:gd name="T66" fmla="*/ 799 w 2081"/>
                    <a:gd name="T67" fmla="*/ 428 h 668"/>
                    <a:gd name="T68" fmla="*/ 881 w 2081"/>
                    <a:gd name="T69" fmla="*/ 406 h 668"/>
                    <a:gd name="T70" fmla="*/ 990 w 2081"/>
                    <a:gd name="T71" fmla="*/ 376 h 668"/>
                    <a:gd name="T72" fmla="*/ 1100 w 2081"/>
                    <a:gd name="T73" fmla="*/ 345 h 668"/>
                    <a:gd name="T74" fmla="*/ 1208 w 2081"/>
                    <a:gd name="T75" fmla="*/ 316 h 668"/>
                    <a:gd name="T76" fmla="*/ 1318 w 2081"/>
                    <a:gd name="T77" fmla="*/ 286 h 668"/>
                    <a:gd name="T78" fmla="*/ 1428 w 2081"/>
                    <a:gd name="T79" fmla="*/ 257 h 668"/>
                    <a:gd name="T80" fmla="*/ 1538 w 2081"/>
                    <a:gd name="T81" fmla="*/ 228 h 668"/>
                    <a:gd name="T82" fmla="*/ 1647 w 2081"/>
                    <a:gd name="T83" fmla="*/ 199 h 668"/>
                    <a:gd name="T84" fmla="*/ 1757 w 2081"/>
                    <a:gd name="T85" fmla="*/ 171 h 668"/>
                    <a:gd name="T86" fmla="*/ 1867 w 2081"/>
                    <a:gd name="T87" fmla="*/ 142 h 668"/>
                    <a:gd name="T88" fmla="*/ 1975 w 2081"/>
                    <a:gd name="T89" fmla="*/ 113 h 668"/>
                    <a:gd name="T90" fmla="*/ 2053 w 2081"/>
                    <a:gd name="T91" fmla="*/ 82 h 668"/>
                    <a:gd name="T92" fmla="*/ 2064 w 2081"/>
                    <a:gd name="T93" fmla="*/ 47 h 668"/>
                    <a:gd name="T94" fmla="*/ 2077 w 2081"/>
                    <a:gd name="T95" fmla="*/ 11 h 6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081" h="668">
                      <a:moveTo>
                        <a:pt x="2081" y="0"/>
                      </a:moveTo>
                      <a:lnTo>
                        <a:pt x="2043" y="10"/>
                      </a:lnTo>
                      <a:lnTo>
                        <a:pt x="2005" y="20"/>
                      </a:lnTo>
                      <a:lnTo>
                        <a:pt x="1967" y="30"/>
                      </a:lnTo>
                      <a:lnTo>
                        <a:pt x="1930" y="40"/>
                      </a:lnTo>
                      <a:lnTo>
                        <a:pt x="1892" y="50"/>
                      </a:lnTo>
                      <a:lnTo>
                        <a:pt x="1855" y="60"/>
                      </a:lnTo>
                      <a:lnTo>
                        <a:pt x="1819" y="70"/>
                      </a:lnTo>
                      <a:lnTo>
                        <a:pt x="1782" y="80"/>
                      </a:lnTo>
                      <a:lnTo>
                        <a:pt x="1746" y="90"/>
                      </a:lnTo>
                      <a:lnTo>
                        <a:pt x="1709" y="100"/>
                      </a:lnTo>
                      <a:lnTo>
                        <a:pt x="1672" y="110"/>
                      </a:lnTo>
                      <a:lnTo>
                        <a:pt x="1636" y="119"/>
                      </a:lnTo>
                      <a:lnTo>
                        <a:pt x="1600" y="129"/>
                      </a:lnTo>
                      <a:lnTo>
                        <a:pt x="1563" y="139"/>
                      </a:lnTo>
                      <a:lnTo>
                        <a:pt x="1527" y="148"/>
                      </a:lnTo>
                      <a:lnTo>
                        <a:pt x="1491" y="158"/>
                      </a:lnTo>
                      <a:lnTo>
                        <a:pt x="1455" y="168"/>
                      </a:lnTo>
                      <a:lnTo>
                        <a:pt x="1418" y="177"/>
                      </a:lnTo>
                      <a:lnTo>
                        <a:pt x="1382" y="187"/>
                      </a:lnTo>
                      <a:lnTo>
                        <a:pt x="1346" y="197"/>
                      </a:lnTo>
                      <a:lnTo>
                        <a:pt x="1310" y="206"/>
                      </a:lnTo>
                      <a:lnTo>
                        <a:pt x="1273" y="216"/>
                      </a:lnTo>
                      <a:lnTo>
                        <a:pt x="1236" y="225"/>
                      </a:lnTo>
                      <a:lnTo>
                        <a:pt x="1200" y="234"/>
                      </a:lnTo>
                      <a:lnTo>
                        <a:pt x="1163" y="245"/>
                      </a:lnTo>
                      <a:lnTo>
                        <a:pt x="1126" y="254"/>
                      </a:lnTo>
                      <a:lnTo>
                        <a:pt x="1088" y="263"/>
                      </a:lnTo>
                      <a:lnTo>
                        <a:pt x="1051" y="273"/>
                      </a:lnTo>
                      <a:lnTo>
                        <a:pt x="1014" y="282"/>
                      </a:lnTo>
                      <a:lnTo>
                        <a:pt x="976" y="291"/>
                      </a:lnTo>
                      <a:lnTo>
                        <a:pt x="937" y="301"/>
                      </a:lnTo>
                      <a:lnTo>
                        <a:pt x="899" y="310"/>
                      </a:lnTo>
                      <a:lnTo>
                        <a:pt x="876" y="316"/>
                      </a:lnTo>
                      <a:lnTo>
                        <a:pt x="852" y="322"/>
                      </a:lnTo>
                      <a:lnTo>
                        <a:pt x="829" y="328"/>
                      </a:lnTo>
                      <a:lnTo>
                        <a:pt x="805" y="334"/>
                      </a:lnTo>
                      <a:lnTo>
                        <a:pt x="780" y="340"/>
                      </a:lnTo>
                      <a:lnTo>
                        <a:pt x="755" y="346"/>
                      </a:lnTo>
                      <a:lnTo>
                        <a:pt x="730" y="353"/>
                      </a:lnTo>
                      <a:lnTo>
                        <a:pt x="705" y="359"/>
                      </a:lnTo>
                      <a:lnTo>
                        <a:pt x="681" y="365"/>
                      </a:lnTo>
                      <a:lnTo>
                        <a:pt x="655" y="371"/>
                      </a:lnTo>
                      <a:lnTo>
                        <a:pt x="630" y="379"/>
                      </a:lnTo>
                      <a:lnTo>
                        <a:pt x="604" y="385"/>
                      </a:lnTo>
                      <a:lnTo>
                        <a:pt x="578" y="391"/>
                      </a:lnTo>
                      <a:lnTo>
                        <a:pt x="552" y="398"/>
                      </a:lnTo>
                      <a:lnTo>
                        <a:pt x="526" y="405"/>
                      </a:lnTo>
                      <a:lnTo>
                        <a:pt x="500" y="411"/>
                      </a:lnTo>
                      <a:lnTo>
                        <a:pt x="475" y="418"/>
                      </a:lnTo>
                      <a:lnTo>
                        <a:pt x="449" y="424"/>
                      </a:lnTo>
                      <a:lnTo>
                        <a:pt x="423" y="431"/>
                      </a:lnTo>
                      <a:lnTo>
                        <a:pt x="397" y="437"/>
                      </a:lnTo>
                      <a:lnTo>
                        <a:pt x="371" y="443"/>
                      </a:lnTo>
                      <a:lnTo>
                        <a:pt x="345" y="450"/>
                      </a:lnTo>
                      <a:lnTo>
                        <a:pt x="320" y="456"/>
                      </a:lnTo>
                      <a:lnTo>
                        <a:pt x="295" y="463"/>
                      </a:lnTo>
                      <a:lnTo>
                        <a:pt x="270" y="468"/>
                      </a:lnTo>
                      <a:lnTo>
                        <a:pt x="245" y="474"/>
                      </a:lnTo>
                      <a:lnTo>
                        <a:pt x="219" y="480"/>
                      </a:lnTo>
                      <a:lnTo>
                        <a:pt x="195" y="486"/>
                      </a:lnTo>
                      <a:lnTo>
                        <a:pt x="170" y="492"/>
                      </a:lnTo>
                      <a:lnTo>
                        <a:pt x="147" y="497"/>
                      </a:lnTo>
                      <a:lnTo>
                        <a:pt x="123" y="502"/>
                      </a:lnTo>
                      <a:lnTo>
                        <a:pt x="99" y="507"/>
                      </a:lnTo>
                      <a:lnTo>
                        <a:pt x="88" y="527"/>
                      </a:lnTo>
                      <a:lnTo>
                        <a:pt x="76" y="545"/>
                      </a:lnTo>
                      <a:lnTo>
                        <a:pt x="65" y="563"/>
                      </a:lnTo>
                      <a:lnTo>
                        <a:pt x="54" y="581"/>
                      </a:lnTo>
                      <a:lnTo>
                        <a:pt x="43" y="601"/>
                      </a:lnTo>
                      <a:lnTo>
                        <a:pt x="30" y="621"/>
                      </a:lnTo>
                      <a:lnTo>
                        <a:pt x="16" y="643"/>
                      </a:lnTo>
                      <a:lnTo>
                        <a:pt x="0" y="668"/>
                      </a:lnTo>
                      <a:lnTo>
                        <a:pt x="28" y="660"/>
                      </a:lnTo>
                      <a:lnTo>
                        <a:pt x="54" y="652"/>
                      </a:lnTo>
                      <a:lnTo>
                        <a:pt x="82" y="643"/>
                      </a:lnTo>
                      <a:lnTo>
                        <a:pt x="109" y="635"/>
                      </a:lnTo>
                      <a:lnTo>
                        <a:pt x="137" y="627"/>
                      </a:lnTo>
                      <a:lnTo>
                        <a:pt x="165" y="618"/>
                      </a:lnTo>
                      <a:lnTo>
                        <a:pt x="192" y="610"/>
                      </a:lnTo>
                      <a:lnTo>
                        <a:pt x="220" y="602"/>
                      </a:lnTo>
                      <a:lnTo>
                        <a:pt x="247" y="593"/>
                      </a:lnTo>
                      <a:lnTo>
                        <a:pt x="275" y="585"/>
                      </a:lnTo>
                      <a:lnTo>
                        <a:pt x="303" y="577"/>
                      </a:lnTo>
                      <a:lnTo>
                        <a:pt x="330" y="569"/>
                      </a:lnTo>
                      <a:lnTo>
                        <a:pt x="358" y="560"/>
                      </a:lnTo>
                      <a:lnTo>
                        <a:pt x="385" y="552"/>
                      </a:lnTo>
                      <a:lnTo>
                        <a:pt x="413" y="544"/>
                      </a:lnTo>
                      <a:lnTo>
                        <a:pt x="440" y="535"/>
                      </a:lnTo>
                      <a:lnTo>
                        <a:pt x="467" y="527"/>
                      </a:lnTo>
                      <a:lnTo>
                        <a:pt x="495" y="519"/>
                      </a:lnTo>
                      <a:lnTo>
                        <a:pt x="522" y="510"/>
                      </a:lnTo>
                      <a:lnTo>
                        <a:pt x="550" y="502"/>
                      </a:lnTo>
                      <a:lnTo>
                        <a:pt x="578" y="494"/>
                      </a:lnTo>
                      <a:lnTo>
                        <a:pt x="605" y="486"/>
                      </a:lnTo>
                      <a:lnTo>
                        <a:pt x="633" y="477"/>
                      </a:lnTo>
                      <a:lnTo>
                        <a:pt x="661" y="469"/>
                      </a:lnTo>
                      <a:lnTo>
                        <a:pt x="688" y="461"/>
                      </a:lnTo>
                      <a:lnTo>
                        <a:pt x="716" y="452"/>
                      </a:lnTo>
                      <a:lnTo>
                        <a:pt x="744" y="445"/>
                      </a:lnTo>
                      <a:lnTo>
                        <a:pt x="771" y="437"/>
                      </a:lnTo>
                      <a:lnTo>
                        <a:pt x="799" y="428"/>
                      </a:lnTo>
                      <a:lnTo>
                        <a:pt x="826" y="421"/>
                      </a:lnTo>
                      <a:lnTo>
                        <a:pt x="853" y="413"/>
                      </a:lnTo>
                      <a:lnTo>
                        <a:pt x="881" y="406"/>
                      </a:lnTo>
                      <a:lnTo>
                        <a:pt x="918" y="395"/>
                      </a:lnTo>
                      <a:lnTo>
                        <a:pt x="954" y="386"/>
                      </a:lnTo>
                      <a:lnTo>
                        <a:pt x="990" y="376"/>
                      </a:lnTo>
                      <a:lnTo>
                        <a:pt x="1026" y="365"/>
                      </a:lnTo>
                      <a:lnTo>
                        <a:pt x="1063" y="356"/>
                      </a:lnTo>
                      <a:lnTo>
                        <a:pt x="1100" y="345"/>
                      </a:lnTo>
                      <a:lnTo>
                        <a:pt x="1136" y="336"/>
                      </a:lnTo>
                      <a:lnTo>
                        <a:pt x="1172" y="326"/>
                      </a:lnTo>
                      <a:lnTo>
                        <a:pt x="1208" y="316"/>
                      </a:lnTo>
                      <a:lnTo>
                        <a:pt x="1246" y="306"/>
                      </a:lnTo>
                      <a:lnTo>
                        <a:pt x="1282" y="297"/>
                      </a:lnTo>
                      <a:lnTo>
                        <a:pt x="1318" y="286"/>
                      </a:lnTo>
                      <a:lnTo>
                        <a:pt x="1354" y="277"/>
                      </a:lnTo>
                      <a:lnTo>
                        <a:pt x="1392" y="268"/>
                      </a:lnTo>
                      <a:lnTo>
                        <a:pt x="1428" y="257"/>
                      </a:lnTo>
                      <a:lnTo>
                        <a:pt x="1464" y="248"/>
                      </a:lnTo>
                      <a:lnTo>
                        <a:pt x="1501" y="239"/>
                      </a:lnTo>
                      <a:lnTo>
                        <a:pt x="1538" y="228"/>
                      </a:lnTo>
                      <a:lnTo>
                        <a:pt x="1574" y="219"/>
                      </a:lnTo>
                      <a:lnTo>
                        <a:pt x="1610" y="210"/>
                      </a:lnTo>
                      <a:lnTo>
                        <a:pt x="1647" y="199"/>
                      </a:lnTo>
                      <a:lnTo>
                        <a:pt x="1683" y="190"/>
                      </a:lnTo>
                      <a:lnTo>
                        <a:pt x="1720" y="180"/>
                      </a:lnTo>
                      <a:lnTo>
                        <a:pt x="1757" y="171"/>
                      </a:lnTo>
                      <a:lnTo>
                        <a:pt x="1793" y="161"/>
                      </a:lnTo>
                      <a:lnTo>
                        <a:pt x="1829" y="151"/>
                      </a:lnTo>
                      <a:lnTo>
                        <a:pt x="1867" y="142"/>
                      </a:lnTo>
                      <a:lnTo>
                        <a:pt x="1903" y="132"/>
                      </a:lnTo>
                      <a:lnTo>
                        <a:pt x="1939" y="122"/>
                      </a:lnTo>
                      <a:lnTo>
                        <a:pt x="1975" y="113"/>
                      </a:lnTo>
                      <a:lnTo>
                        <a:pt x="2013" y="103"/>
                      </a:lnTo>
                      <a:lnTo>
                        <a:pt x="2049" y="93"/>
                      </a:lnTo>
                      <a:lnTo>
                        <a:pt x="2053" y="82"/>
                      </a:lnTo>
                      <a:lnTo>
                        <a:pt x="2056" y="70"/>
                      </a:lnTo>
                      <a:lnTo>
                        <a:pt x="2060" y="59"/>
                      </a:lnTo>
                      <a:lnTo>
                        <a:pt x="2064" y="47"/>
                      </a:lnTo>
                      <a:lnTo>
                        <a:pt x="2068" y="34"/>
                      </a:lnTo>
                      <a:lnTo>
                        <a:pt x="2073" y="23"/>
                      </a:lnTo>
                      <a:lnTo>
                        <a:pt x="2077" y="11"/>
                      </a:lnTo>
                      <a:lnTo>
                        <a:pt x="2081" y="0"/>
                      </a:lnTo>
                      <a:close/>
                    </a:path>
                  </a:pathLst>
                </a:custGeom>
                <a:solidFill>
                  <a:srgbClr val="C26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98" name="Freeform 1714"/>
                <p:cNvSpPr>
                  <a:spLocks/>
                </p:cNvSpPr>
                <p:nvPr/>
              </p:nvSpPr>
              <p:spPr bwMode="auto">
                <a:xfrm>
                  <a:off x="911" y="1978"/>
                  <a:ext cx="297" cy="94"/>
                </a:xfrm>
                <a:custGeom>
                  <a:avLst/>
                  <a:gdLst>
                    <a:gd name="T0" fmla="*/ 2002 w 2078"/>
                    <a:gd name="T1" fmla="*/ 20 h 656"/>
                    <a:gd name="T2" fmla="*/ 1890 w 2078"/>
                    <a:gd name="T3" fmla="*/ 50 h 656"/>
                    <a:gd name="T4" fmla="*/ 1781 w 2078"/>
                    <a:gd name="T5" fmla="*/ 79 h 656"/>
                    <a:gd name="T6" fmla="*/ 1673 w 2078"/>
                    <a:gd name="T7" fmla="*/ 108 h 656"/>
                    <a:gd name="T8" fmla="*/ 1565 w 2078"/>
                    <a:gd name="T9" fmla="*/ 136 h 656"/>
                    <a:gd name="T10" fmla="*/ 1459 w 2078"/>
                    <a:gd name="T11" fmla="*/ 165 h 656"/>
                    <a:gd name="T12" fmla="*/ 1351 w 2078"/>
                    <a:gd name="T13" fmla="*/ 193 h 656"/>
                    <a:gd name="T14" fmla="*/ 1244 w 2078"/>
                    <a:gd name="T15" fmla="*/ 221 h 656"/>
                    <a:gd name="T16" fmla="*/ 1134 w 2078"/>
                    <a:gd name="T17" fmla="*/ 249 h 656"/>
                    <a:gd name="T18" fmla="*/ 1022 w 2078"/>
                    <a:gd name="T19" fmla="*/ 277 h 656"/>
                    <a:gd name="T20" fmla="*/ 908 w 2078"/>
                    <a:gd name="T21" fmla="*/ 305 h 656"/>
                    <a:gd name="T22" fmla="*/ 837 w 2078"/>
                    <a:gd name="T23" fmla="*/ 323 h 656"/>
                    <a:gd name="T24" fmla="*/ 762 w 2078"/>
                    <a:gd name="T25" fmla="*/ 343 h 656"/>
                    <a:gd name="T26" fmla="*/ 686 w 2078"/>
                    <a:gd name="T27" fmla="*/ 363 h 656"/>
                    <a:gd name="T28" fmla="*/ 607 w 2078"/>
                    <a:gd name="T29" fmla="*/ 384 h 656"/>
                    <a:gd name="T30" fmla="*/ 526 w 2078"/>
                    <a:gd name="T31" fmla="*/ 405 h 656"/>
                    <a:gd name="T32" fmla="*/ 447 w 2078"/>
                    <a:gd name="T33" fmla="*/ 427 h 656"/>
                    <a:gd name="T34" fmla="*/ 367 w 2078"/>
                    <a:gd name="T35" fmla="*/ 448 h 656"/>
                    <a:gd name="T36" fmla="*/ 288 w 2078"/>
                    <a:gd name="T37" fmla="*/ 467 h 656"/>
                    <a:gd name="T38" fmla="*/ 212 w 2078"/>
                    <a:gd name="T39" fmla="*/ 486 h 656"/>
                    <a:gd name="T40" fmla="*/ 137 w 2078"/>
                    <a:gd name="T41" fmla="*/ 504 h 656"/>
                    <a:gd name="T42" fmla="*/ 79 w 2078"/>
                    <a:gd name="T43" fmla="*/ 531 h 656"/>
                    <a:gd name="T44" fmla="*/ 51 w 2078"/>
                    <a:gd name="T45" fmla="*/ 577 h 656"/>
                    <a:gd name="T46" fmla="*/ 16 w 2078"/>
                    <a:gd name="T47" fmla="*/ 632 h 656"/>
                    <a:gd name="T48" fmla="*/ 54 w 2078"/>
                    <a:gd name="T49" fmla="*/ 640 h 656"/>
                    <a:gd name="T50" fmla="*/ 137 w 2078"/>
                    <a:gd name="T51" fmla="*/ 615 h 656"/>
                    <a:gd name="T52" fmla="*/ 220 w 2078"/>
                    <a:gd name="T53" fmla="*/ 590 h 656"/>
                    <a:gd name="T54" fmla="*/ 303 w 2078"/>
                    <a:gd name="T55" fmla="*/ 565 h 656"/>
                    <a:gd name="T56" fmla="*/ 385 w 2078"/>
                    <a:gd name="T57" fmla="*/ 540 h 656"/>
                    <a:gd name="T58" fmla="*/ 467 w 2078"/>
                    <a:gd name="T59" fmla="*/ 515 h 656"/>
                    <a:gd name="T60" fmla="*/ 550 w 2078"/>
                    <a:gd name="T61" fmla="*/ 490 h 656"/>
                    <a:gd name="T62" fmla="*/ 633 w 2078"/>
                    <a:gd name="T63" fmla="*/ 465 h 656"/>
                    <a:gd name="T64" fmla="*/ 716 w 2078"/>
                    <a:gd name="T65" fmla="*/ 440 h 656"/>
                    <a:gd name="T66" fmla="*/ 799 w 2078"/>
                    <a:gd name="T67" fmla="*/ 416 h 656"/>
                    <a:gd name="T68" fmla="*/ 881 w 2078"/>
                    <a:gd name="T69" fmla="*/ 394 h 656"/>
                    <a:gd name="T70" fmla="*/ 990 w 2078"/>
                    <a:gd name="T71" fmla="*/ 364 h 656"/>
                    <a:gd name="T72" fmla="*/ 1100 w 2078"/>
                    <a:gd name="T73" fmla="*/ 333 h 656"/>
                    <a:gd name="T74" fmla="*/ 1208 w 2078"/>
                    <a:gd name="T75" fmla="*/ 304 h 656"/>
                    <a:gd name="T76" fmla="*/ 1318 w 2078"/>
                    <a:gd name="T77" fmla="*/ 274 h 656"/>
                    <a:gd name="T78" fmla="*/ 1428 w 2078"/>
                    <a:gd name="T79" fmla="*/ 245 h 656"/>
                    <a:gd name="T80" fmla="*/ 1538 w 2078"/>
                    <a:gd name="T81" fmla="*/ 216 h 656"/>
                    <a:gd name="T82" fmla="*/ 1647 w 2078"/>
                    <a:gd name="T83" fmla="*/ 187 h 656"/>
                    <a:gd name="T84" fmla="*/ 1757 w 2078"/>
                    <a:gd name="T85" fmla="*/ 159 h 656"/>
                    <a:gd name="T86" fmla="*/ 1867 w 2078"/>
                    <a:gd name="T87" fmla="*/ 130 h 656"/>
                    <a:gd name="T88" fmla="*/ 1975 w 2078"/>
                    <a:gd name="T89" fmla="*/ 101 h 656"/>
                    <a:gd name="T90" fmla="*/ 2052 w 2078"/>
                    <a:gd name="T91" fmla="*/ 72 h 656"/>
                    <a:gd name="T92" fmla="*/ 2062 w 2078"/>
                    <a:gd name="T93" fmla="*/ 40 h 656"/>
                    <a:gd name="T94" fmla="*/ 2075 w 2078"/>
                    <a:gd name="T95" fmla="*/ 10 h 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078" h="656">
                      <a:moveTo>
                        <a:pt x="2078" y="0"/>
                      </a:moveTo>
                      <a:lnTo>
                        <a:pt x="2039" y="11"/>
                      </a:lnTo>
                      <a:lnTo>
                        <a:pt x="2002" y="20"/>
                      </a:lnTo>
                      <a:lnTo>
                        <a:pt x="1965" y="30"/>
                      </a:lnTo>
                      <a:lnTo>
                        <a:pt x="1928" y="41"/>
                      </a:lnTo>
                      <a:lnTo>
                        <a:pt x="1890" y="50"/>
                      </a:lnTo>
                      <a:lnTo>
                        <a:pt x="1853" y="59"/>
                      </a:lnTo>
                      <a:lnTo>
                        <a:pt x="1817" y="70"/>
                      </a:lnTo>
                      <a:lnTo>
                        <a:pt x="1781" y="79"/>
                      </a:lnTo>
                      <a:lnTo>
                        <a:pt x="1744" y="89"/>
                      </a:lnTo>
                      <a:lnTo>
                        <a:pt x="1708" y="99"/>
                      </a:lnTo>
                      <a:lnTo>
                        <a:pt x="1673" y="108"/>
                      </a:lnTo>
                      <a:lnTo>
                        <a:pt x="1637" y="118"/>
                      </a:lnTo>
                      <a:lnTo>
                        <a:pt x="1601" y="127"/>
                      </a:lnTo>
                      <a:lnTo>
                        <a:pt x="1565" y="136"/>
                      </a:lnTo>
                      <a:lnTo>
                        <a:pt x="1530" y="147"/>
                      </a:lnTo>
                      <a:lnTo>
                        <a:pt x="1494" y="156"/>
                      </a:lnTo>
                      <a:lnTo>
                        <a:pt x="1459" y="165"/>
                      </a:lnTo>
                      <a:lnTo>
                        <a:pt x="1423" y="175"/>
                      </a:lnTo>
                      <a:lnTo>
                        <a:pt x="1387" y="184"/>
                      </a:lnTo>
                      <a:lnTo>
                        <a:pt x="1351" y="193"/>
                      </a:lnTo>
                      <a:lnTo>
                        <a:pt x="1315" y="203"/>
                      </a:lnTo>
                      <a:lnTo>
                        <a:pt x="1280" y="212"/>
                      </a:lnTo>
                      <a:lnTo>
                        <a:pt x="1244" y="221"/>
                      </a:lnTo>
                      <a:lnTo>
                        <a:pt x="1207" y="231"/>
                      </a:lnTo>
                      <a:lnTo>
                        <a:pt x="1170" y="240"/>
                      </a:lnTo>
                      <a:lnTo>
                        <a:pt x="1134" y="249"/>
                      </a:lnTo>
                      <a:lnTo>
                        <a:pt x="1097" y="259"/>
                      </a:lnTo>
                      <a:lnTo>
                        <a:pt x="1059" y="268"/>
                      </a:lnTo>
                      <a:lnTo>
                        <a:pt x="1022" y="277"/>
                      </a:lnTo>
                      <a:lnTo>
                        <a:pt x="985" y="287"/>
                      </a:lnTo>
                      <a:lnTo>
                        <a:pt x="947" y="296"/>
                      </a:lnTo>
                      <a:lnTo>
                        <a:pt x="908" y="305"/>
                      </a:lnTo>
                      <a:lnTo>
                        <a:pt x="884" y="312"/>
                      </a:lnTo>
                      <a:lnTo>
                        <a:pt x="862" y="317"/>
                      </a:lnTo>
                      <a:lnTo>
                        <a:pt x="837" y="323"/>
                      </a:lnTo>
                      <a:lnTo>
                        <a:pt x="813" y="329"/>
                      </a:lnTo>
                      <a:lnTo>
                        <a:pt x="788" y="336"/>
                      </a:lnTo>
                      <a:lnTo>
                        <a:pt x="762" y="343"/>
                      </a:lnTo>
                      <a:lnTo>
                        <a:pt x="737" y="349"/>
                      </a:lnTo>
                      <a:lnTo>
                        <a:pt x="712" y="356"/>
                      </a:lnTo>
                      <a:lnTo>
                        <a:pt x="686" y="363"/>
                      </a:lnTo>
                      <a:lnTo>
                        <a:pt x="660" y="370"/>
                      </a:lnTo>
                      <a:lnTo>
                        <a:pt x="633" y="377"/>
                      </a:lnTo>
                      <a:lnTo>
                        <a:pt x="607" y="384"/>
                      </a:lnTo>
                      <a:lnTo>
                        <a:pt x="580" y="391"/>
                      </a:lnTo>
                      <a:lnTo>
                        <a:pt x="553" y="398"/>
                      </a:lnTo>
                      <a:lnTo>
                        <a:pt x="526" y="405"/>
                      </a:lnTo>
                      <a:lnTo>
                        <a:pt x="500" y="412"/>
                      </a:lnTo>
                      <a:lnTo>
                        <a:pt x="474" y="420"/>
                      </a:lnTo>
                      <a:lnTo>
                        <a:pt x="447" y="427"/>
                      </a:lnTo>
                      <a:lnTo>
                        <a:pt x="420" y="434"/>
                      </a:lnTo>
                      <a:lnTo>
                        <a:pt x="393" y="440"/>
                      </a:lnTo>
                      <a:lnTo>
                        <a:pt x="367" y="448"/>
                      </a:lnTo>
                      <a:lnTo>
                        <a:pt x="340" y="454"/>
                      </a:lnTo>
                      <a:lnTo>
                        <a:pt x="314" y="461"/>
                      </a:lnTo>
                      <a:lnTo>
                        <a:pt x="288" y="467"/>
                      </a:lnTo>
                      <a:lnTo>
                        <a:pt x="262" y="474"/>
                      </a:lnTo>
                      <a:lnTo>
                        <a:pt x="237" y="480"/>
                      </a:lnTo>
                      <a:lnTo>
                        <a:pt x="212" y="486"/>
                      </a:lnTo>
                      <a:lnTo>
                        <a:pt x="186" y="492"/>
                      </a:lnTo>
                      <a:lnTo>
                        <a:pt x="162" y="498"/>
                      </a:lnTo>
                      <a:lnTo>
                        <a:pt x="137" y="504"/>
                      </a:lnTo>
                      <a:lnTo>
                        <a:pt x="113" y="509"/>
                      </a:lnTo>
                      <a:lnTo>
                        <a:pt x="90" y="514"/>
                      </a:lnTo>
                      <a:lnTo>
                        <a:pt x="79" y="531"/>
                      </a:lnTo>
                      <a:lnTo>
                        <a:pt x="70" y="546"/>
                      </a:lnTo>
                      <a:lnTo>
                        <a:pt x="61" y="562"/>
                      </a:lnTo>
                      <a:lnTo>
                        <a:pt x="51" y="577"/>
                      </a:lnTo>
                      <a:lnTo>
                        <a:pt x="41" y="593"/>
                      </a:lnTo>
                      <a:lnTo>
                        <a:pt x="30" y="612"/>
                      </a:lnTo>
                      <a:lnTo>
                        <a:pt x="16" y="632"/>
                      </a:lnTo>
                      <a:lnTo>
                        <a:pt x="0" y="656"/>
                      </a:lnTo>
                      <a:lnTo>
                        <a:pt x="28" y="648"/>
                      </a:lnTo>
                      <a:lnTo>
                        <a:pt x="54" y="640"/>
                      </a:lnTo>
                      <a:lnTo>
                        <a:pt x="82" y="631"/>
                      </a:lnTo>
                      <a:lnTo>
                        <a:pt x="109" y="623"/>
                      </a:lnTo>
                      <a:lnTo>
                        <a:pt x="137" y="615"/>
                      </a:lnTo>
                      <a:lnTo>
                        <a:pt x="165" y="606"/>
                      </a:lnTo>
                      <a:lnTo>
                        <a:pt x="192" y="598"/>
                      </a:lnTo>
                      <a:lnTo>
                        <a:pt x="220" y="590"/>
                      </a:lnTo>
                      <a:lnTo>
                        <a:pt x="247" y="581"/>
                      </a:lnTo>
                      <a:lnTo>
                        <a:pt x="275" y="573"/>
                      </a:lnTo>
                      <a:lnTo>
                        <a:pt x="303" y="565"/>
                      </a:lnTo>
                      <a:lnTo>
                        <a:pt x="330" y="557"/>
                      </a:lnTo>
                      <a:lnTo>
                        <a:pt x="358" y="548"/>
                      </a:lnTo>
                      <a:lnTo>
                        <a:pt x="385" y="540"/>
                      </a:lnTo>
                      <a:lnTo>
                        <a:pt x="413" y="532"/>
                      </a:lnTo>
                      <a:lnTo>
                        <a:pt x="440" y="523"/>
                      </a:lnTo>
                      <a:lnTo>
                        <a:pt x="467" y="515"/>
                      </a:lnTo>
                      <a:lnTo>
                        <a:pt x="495" y="507"/>
                      </a:lnTo>
                      <a:lnTo>
                        <a:pt x="522" y="498"/>
                      </a:lnTo>
                      <a:lnTo>
                        <a:pt x="550" y="490"/>
                      </a:lnTo>
                      <a:lnTo>
                        <a:pt x="578" y="482"/>
                      </a:lnTo>
                      <a:lnTo>
                        <a:pt x="605" y="474"/>
                      </a:lnTo>
                      <a:lnTo>
                        <a:pt x="633" y="465"/>
                      </a:lnTo>
                      <a:lnTo>
                        <a:pt x="661" y="457"/>
                      </a:lnTo>
                      <a:lnTo>
                        <a:pt x="688" y="449"/>
                      </a:lnTo>
                      <a:lnTo>
                        <a:pt x="716" y="440"/>
                      </a:lnTo>
                      <a:lnTo>
                        <a:pt x="744" y="433"/>
                      </a:lnTo>
                      <a:lnTo>
                        <a:pt x="771" y="425"/>
                      </a:lnTo>
                      <a:lnTo>
                        <a:pt x="799" y="416"/>
                      </a:lnTo>
                      <a:lnTo>
                        <a:pt x="826" y="409"/>
                      </a:lnTo>
                      <a:lnTo>
                        <a:pt x="853" y="401"/>
                      </a:lnTo>
                      <a:lnTo>
                        <a:pt x="881" y="394"/>
                      </a:lnTo>
                      <a:lnTo>
                        <a:pt x="918" y="383"/>
                      </a:lnTo>
                      <a:lnTo>
                        <a:pt x="954" y="374"/>
                      </a:lnTo>
                      <a:lnTo>
                        <a:pt x="990" y="364"/>
                      </a:lnTo>
                      <a:lnTo>
                        <a:pt x="1026" y="353"/>
                      </a:lnTo>
                      <a:lnTo>
                        <a:pt x="1063" y="344"/>
                      </a:lnTo>
                      <a:lnTo>
                        <a:pt x="1100" y="333"/>
                      </a:lnTo>
                      <a:lnTo>
                        <a:pt x="1136" y="324"/>
                      </a:lnTo>
                      <a:lnTo>
                        <a:pt x="1172" y="314"/>
                      </a:lnTo>
                      <a:lnTo>
                        <a:pt x="1208" y="304"/>
                      </a:lnTo>
                      <a:lnTo>
                        <a:pt x="1246" y="294"/>
                      </a:lnTo>
                      <a:lnTo>
                        <a:pt x="1282" y="285"/>
                      </a:lnTo>
                      <a:lnTo>
                        <a:pt x="1318" y="274"/>
                      </a:lnTo>
                      <a:lnTo>
                        <a:pt x="1354" y="265"/>
                      </a:lnTo>
                      <a:lnTo>
                        <a:pt x="1392" y="256"/>
                      </a:lnTo>
                      <a:lnTo>
                        <a:pt x="1428" y="245"/>
                      </a:lnTo>
                      <a:lnTo>
                        <a:pt x="1464" y="236"/>
                      </a:lnTo>
                      <a:lnTo>
                        <a:pt x="1501" y="227"/>
                      </a:lnTo>
                      <a:lnTo>
                        <a:pt x="1538" y="216"/>
                      </a:lnTo>
                      <a:lnTo>
                        <a:pt x="1574" y="207"/>
                      </a:lnTo>
                      <a:lnTo>
                        <a:pt x="1610" y="198"/>
                      </a:lnTo>
                      <a:lnTo>
                        <a:pt x="1647" y="187"/>
                      </a:lnTo>
                      <a:lnTo>
                        <a:pt x="1683" y="178"/>
                      </a:lnTo>
                      <a:lnTo>
                        <a:pt x="1720" y="168"/>
                      </a:lnTo>
                      <a:lnTo>
                        <a:pt x="1757" y="159"/>
                      </a:lnTo>
                      <a:lnTo>
                        <a:pt x="1793" y="149"/>
                      </a:lnTo>
                      <a:lnTo>
                        <a:pt x="1829" y="139"/>
                      </a:lnTo>
                      <a:lnTo>
                        <a:pt x="1867" y="130"/>
                      </a:lnTo>
                      <a:lnTo>
                        <a:pt x="1903" y="120"/>
                      </a:lnTo>
                      <a:lnTo>
                        <a:pt x="1939" y="110"/>
                      </a:lnTo>
                      <a:lnTo>
                        <a:pt x="1975" y="101"/>
                      </a:lnTo>
                      <a:lnTo>
                        <a:pt x="2013" y="91"/>
                      </a:lnTo>
                      <a:lnTo>
                        <a:pt x="2049" y="81"/>
                      </a:lnTo>
                      <a:lnTo>
                        <a:pt x="2052" y="72"/>
                      </a:lnTo>
                      <a:lnTo>
                        <a:pt x="2055" y="62"/>
                      </a:lnTo>
                      <a:lnTo>
                        <a:pt x="2059" y="51"/>
                      </a:lnTo>
                      <a:lnTo>
                        <a:pt x="2062" y="40"/>
                      </a:lnTo>
                      <a:lnTo>
                        <a:pt x="2066" y="29"/>
                      </a:lnTo>
                      <a:lnTo>
                        <a:pt x="2071" y="19"/>
                      </a:lnTo>
                      <a:lnTo>
                        <a:pt x="2075" y="10"/>
                      </a:lnTo>
                      <a:lnTo>
                        <a:pt x="2078" y="0"/>
                      </a:lnTo>
                      <a:close/>
                    </a:path>
                  </a:pathLst>
                </a:custGeom>
                <a:solidFill>
                  <a:srgbClr val="BD4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299" name="Freeform 1715"/>
                <p:cNvSpPr>
                  <a:spLocks/>
                </p:cNvSpPr>
                <p:nvPr/>
              </p:nvSpPr>
              <p:spPr bwMode="auto">
                <a:xfrm>
                  <a:off x="911" y="1979"/>
                  <a:ext cx="297" cy="93"/>
                </a:xfrm>
                <a:custGeom>
                  <a:avLst/>
                  <a:gdLst>
                    <a:gd name="T0" fmla="*/ 1998 w 2074"/>
                    <a:gd name="T1" fmla="*/ 19 h 645"/>
                    <a:gd name="T2" fmla="*/ 1887 w 2074"/>
                    <a:gd name="T3" fmla="*/ 50 h 645"/>
                    <a:gd name="T4" fmla="*/ 1779 w 2074"/>
                    <a:gd name="T5" fmla="*/ 79 h 645"/>
                    <a:gd name="T6" fmla="*/ 1672 w 2074"/>
                    <a:gd name="T7" fmla="*/ 107 h 645"/>
                    <a:gd name="T8" fmla="*/ 1566 w 2074"/>
                    <a:gd name="T9" fmla="*/ 135 h 645"/>
                    <a:gd name="T10" fmla="*/ 1462 w 2074"/>
                    <a:gd name="T11" fmla="*/ 163 h 645"/>
                    <a:gd name="T12" fmla="*/ 1356 w 2074"/>
                    <a:gd name="T13" fmla="*/ 190 h 645"/>
                    <a:gd name="T14" fmla="*/ 1251 w 2074"/>
                    <a:gd name="T15" fmla="*/ 218 h 645"/>
                    <a:gd name="T16" fmla="*/ 1142 w 2074"/>
                    <a:gd name="T17" fmla="*/ 246 h 645"/>
                    <a:gd name="T18" fmla="*/ 1032 w 2074"/>
                    <a:gd name="T19" fmla="*/ 273 h 645"/>
                    <a:gd name="T20" fmla="*/ 919 w 2074"/>
                    <a:gd name="T21" fmla="*/ 301 h 645"/>
                    <a:gd name="T22" fmla="*/ 847 w 2074"/>
                    <a:gd name="T23" fmla="*/ 318 h 645"/>
                    <a:gd name="T24" fmla="*/ 772 w 2074"/>
                    <a:gd name="T25" fmla="*/ 339 h 645"/>
                    <a:gd name="T26" fmla="*/ 692 w 2074"/>
                    <a:gd name="T27" fmla="*/ 361 h 645"/>
                    <a:gd name="T28" fmla="*/ 611 w 2074"/>
                    <a:gd name="T29" fmla="*/ 383 h 645"/>
                    <a:gd name="T30" fmla="*/ 528 w 2074"/>
                    <a:gd name="T31" fmla="*/ 407 h 645"/>
                    <a:gd name="T32" fmla="*/ 446 w 2074"/>
                    <a:gd name="T33" fmla="*/ 429 h 645"/>
                    <a:gd name="T34" fmla="*/ 364 w 2074"/>
                    <a:gd name="T35" fmla="*/ 452 h 645"/>
                    <a:gd name="T36" fmla="*/ 283 w 2074"/>
                    <a:gd name="T37" fmla="*/ 473 h 645"/>
                    <a:gd name="T38" fmla="*/ 204 w 2074"/>
                    <a:gd name="T39" fmla="*/ 494 h 645"/>
                    <a:gd name="T40" fmla="*/ 129 w 2074"/>
                    <a:gd name="T41" fmla="*/ 511 h 645"/>
                    <a:gd name="T42" fmla="*/ 72 w 2074"/>
                    <a:gd name="T43" fmla="*/ 536 h 645"/>
                    <a:gd name="T44" fmla="*/ 49 w 2074"/>
                    <a:gd name="T45" fmla="*/ 574 h 645"/>
                    <a:gd name="T46" fmla="*/ 16 w 2074"/>
                    <a:gd name="T47" fmla="*/ 622 h 645"/>
                    <a:gd name="T48" fmla="*/ 54 w 2074"/>
                    <a:gd name="T49" fmla="*/ 629 h 645"/>
                    <a:gd name="T50" fmla="*/ 137 w 2074"/>
                    <a:gd name="T51" fmla="*/ 604 h 645"/>
                    <a:gd name="T52" fmla="*/ 220 w 2074"/>
                    <a:gd name="T53" fmla="*/ 579 h 645"/>
                    <a:gd name="T54" fmla="*/ 303 w 2074"/>
                    <a:gd name="T55" fmla="*/ 554 h 645"/>
                    <a:gd name="T56" fmla="*/ 385 w 2074"/>
                    <a:gd name="T57" fmla="*/ 529 h 645"/>
                    <a:gd name="T58" fmla="*/ 467 w 2074"/>
                    <a:gd name="T59" fmla="*/ 504 h 645"/>
                    <a:gd name="T60" fmla="*/ 550 w 2074"/>
                    <a:gd name="T61" fmla="*/ 479 h 645"/>
                    <a:gd name="T62" fmla="*/ 633 w 2074"/>
                    <a:gd name="T63" fmla="*/ 454 h 645"/>
                    <a:gd name="T64" fmla="*/ 716 w 2074"/>
                    <a:gd name="T65" fmla="*/ 429 h 645"/>
                    <a:gd name="T66" fmla="*/ 799 w 2074"/>
                    <a:gd name="T67" fmla="*/ 405 h 645"/>
                    <a:gd name="T68" fmla="*/ 881 w 2074"/>
                    <a:gd name="T69" fmla="*/ 383 h 645"/>
                    <a:gd name="T70" fmla="*/ 990 w 2074"/>
                    <a:gd name="T71" fmla="*/ 353 h 645"/>
                    <a:gd name="T72" fmla="*/ 1100 w 2074"/>
                    <a:gd name="T73" fmla="*/ 322 h 645"/>
                    <a:gd name="T74" fmla="*/ 1208 w 2074"/>
                    <a:gd name="T75" fmla="*/ 293 h 645"/>
                    <a:gd name="T76" fmla="*/ 1318 w 2074"/>
                    <a:gd name="T77" fmla="*/ 263 h 645"/>
                    <a:gd name="T78" fmla="*/ 1428 w 2074"/>
                    <a:gd name="T79" fmla="*/ 234 h 645"/>
                    <a:gd name="T80" fmla="*/ 1538 w 2074"/>
                    <a:gd name="T81" fmla="*/ 205 h 645"/>
                    <a:gd name="T82" fmla="*/ 1647 w 2074"/>
                    <a:gd name="T83" fmla="*/ 176 h 645"/>
                    <a:gd name="T84" fmla="*/ 1757 w 2074"/>
                    <a:gd name="T85" fmla="*/ 148 h 645"/>
                    <a:gd name="T86" fmla="*/ 1867 w 2074"/>
                    <a:gd name="T87" fmla="*/ 119 h 645"/>
                    <a:gd name="T88" fmla="*/ 1975 w 2074"/>
                    <a:gd name="T89" fmla="*/ 90 h 645"/>
                    <a:gd name="T90" fmla="*/ 2051 w 2074"/>
                    <a:gd name="T91" fmla="*/ 62 h 645"/>
                    <a:gd name="T92" fmla="*/ 2061 w 2074"/>
                    <a:gd name="T93" fmla="*/ 35 h 645"/>
                    <a:gd name="T94" fmla="*/ 2071 w 2074"/>
                    <a:gd name="T95" fmla="*/ 8 h 6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074" h="645">
                      <a:moveTo>
                        <a:pt x="2074" y="0"/>
                      </a:moveTo>
                      <a:lnTo>
                        <a:pt x="2035" y="10"/>
                      </a:lnTo>
                      <a:lnTo>
                        <a:pt x="1998" y="19"/>
                      </a:lnTo>
                      <a:lnTo>
                        <a:pt x="1961" y="30"/>
                      </a:lnTo>
                      <a:lnTo>
                        <a:pt x="1924" y="39"/>
                      </a:lnTo>
                      <a:lnTo>
                        <a:pt x="1887" y="50"/>
                      </a:lnTo>
                      <a:lnTo>
                        <a:pt x="1851" y="59"/>
                      </a:lnTo>
                      <a:lnTo>
                        <a:pt x="1815" y="68"/>
                      </a:lnTo>
                      <a:lnTo>
                        <a:pt x="1779" y="79"/>
                      </a:lnTo>
                      <a:lnTo>
                        <a:pt x="1743" y="88"/>
                      </a:lnTo>
                      <a:lnTo>
                        <a:pt x="1707" y="97"/>
                      </a:lnTo>
                      <a:lnTo>
                        <a:pt x="1672" y="107"/>
                      </a:lnTo>
                      <a:lnTo>
                        <a:pt x="1637" y="116"/>
                      </a:lnTo>
                      <a:lnTo>
                        <a:pt x="1602" y="125"/>
                      </a:lnTo>
                      <a:lnTo>
                        <a:pt x="1566" y="135"/>
                      </a:lnTo>
                      <a:lnTo>
                        <a:pt x="1532" y="144"/>
                      </a:lnTo>
                      <a:lnTo>
                        <a:pt x="1497" y="153"/>
                      </a:lnTo>
                      <a:lnTo>
                        <a:pt x="1462" y="163"/>
                      </a:lnTo>
                      <a:lnTo>
                        <a:pt x="1427" y="172"/>
                      </a:lnTo>
                      <a:lnTo>
                        <a:pt x="1392" y="181"/>
                      </a:lnTo>
                      <a:lnTo>
                        <a:pt x="1356" y="190"/>
                      </a:lnTo>
                      <a:lnTo>
                        <a:pt x="1321" y="199"/>
                      </a:lnTo>
                      <a:lnTo>
                        <a:pt x="1286" y="208"/>
                      </a:lnTo>
                      <a:lnTo>
                        <a:pt x="1251" y="218"/>
                      </a:lnTo>
                      <a:lnTo>
                        <a:pt x="1215" y="227"/>
                      </a:lnTo>
                      <a:lnTo>
                        <a:pt x="1178" y="236"/>
                      </a:lnTo>
                      <a:lnTo>
                        <a:pt x="1142" y="246"/>
                      </a:lnTo>
                      <a:lnTo>
                        <a:pt x="1106" y="254"/>
                      </a:lnTo>
                      <a:lnTo>
                        <a:pt x="1069" y="263"/>
                      </a:lnTo>
                      <a:lnTo>
                        <a:pt x="1032" y="273"/>
                      </a:lnTo>
                      <a:lnTo>
                        <a:pt x="994" y="282"/>
                      </a:lnTo>
                      <a:lnTo>
                        <a:pt x="957" y="291"/>
                      </a:lnTo>
                      <a:lnTo>
                        <a:pt x="919" y="301"/>
                      </a:lnTo>
                      <a:lnTo>
                        <a:pt x="895" y="307"/>
                      </a:lnTo>
                      <a:lnTo>
                        <a:pt x="871" y="312"/>
                      </a:lnTo>
                      <a:lnTo>
                        <a:pt x="847" y="318"/>
                      </a:lnTo>
                      <a:lnTo>
                        <a:pt x="822" y="326"/>
                      </a:lnTo>
                      <a:lnTo>
                        <a:pt x="796" y="332"/>
                      </a:lnTo>
                      <a:lnTo>
                        <a:pt x="772" y="339"/>
                      </a:lnTo>
                      <a:lnTo>
                        <a:pt x="746" y="346"/>
                      </a:lnTo>
                      <a:lnTo>
                        <a:pt x="719" y="354"/>
                      </a:lnTo>
                      <a:lnTo>
                        <a:pt x="692" y="361"/>
                      </a:lnTo>
                      <a:lnTo>
                        <a:pt x="665" y="368"/>
                      </a:lnTo>
                      <a:lnTo>
                        <a:pt x="638" y="375"/>
                      </a:lnTo>
                      <a:lnTo>
                        <a:pt x="611" y="383"/>
                      </a:lnTo>
                      <a:lnTo>
                        <a:pt x="584" y="391"/>
                      </a:lnTo>
                      <a:lnTo>
                        <a:pt x="556" y="398"/>
                      </a:lnTo>
                      <a:lnTo>
                        <a:pt x="528" y="407"/>
                      </a:lnTo>
                      <a:lnTo>
                        <a:pt x="502" y="414"/>
                      </a:lnTo>
                      <a:lnTo>
                        <a:pt x="474" y="422"/>
                      </a:lnTo>
                      <a:lnTo>
                        <a:pt x="446" y="429"/>
                      </a:lnTo>
                      <a:lnTo>
                        <a:pt x="419" y="437"/>
                      </a:lnTo>
                      <a:lnTo>
                        <a:pt x="391" y="444"/>
                      </a:lnTo>
                      <a:lnTo>
                        <a:pt x="364" y="452"/>
                      </a:lnTo>
                      <a:lnTo>
                        <a:pt x="336" y="459"/>
                      </a:lnTo>
                      <a:lnTo>
                        <a:pt x="309" y="467"/>
                      </a:lnTo>
                      <a:lnTo>
                        <a:pt x="283" y="473"/>
                      </a:lnTo>
                      <a:lnTo>
                        <a:pt x="256" y="480"/>
                      </a:lnTo>
                      <a:lnTo>
                        <a:pt x="230" y="486"/>
                      </a:lnTo>
                      <a:lnTo>
                        <a:pt x="204" y="494"/>
                      </a:lnTo>
                      <a:lnTo>
                        <a:pt x="179" y="500"/>
                      </a:lnTo>
                      <a:lnTo>
                        <a:pt x="154" y="505"/>
                      </a:lnTo>
                      <a:lnTo>
                        <a:pt x="129" y="511"/>
                      </a:lnTo>
                      <a:lnTo>
                        <a:pt x="105" y="516"/>
                      </a:lnTo>
                      <a:lnTo>
                        <a:pt x="81" y="522"/>
                      </a:lnTo>
                      <a:lnTo>
                        <a:pt x="72" y="536"/>
                      </a:lnTo>
                      <a:lnTo>
                        <a:pt x="65" y="549"/>
                      </a:lnTo>
                      <a:lnTo>
                        <a:pt x="58" y="561"/>
                      </a:lnTo>
                      <a:lnTo>
                        <a:pt x="49" y="574"/>
                      </a:lnTo>
                      <a:lnTo>
                        <a:pt x="40" y="587"/>
                      </a:lnTo>
                      <a:lnTo>
                        <a:pt x="30" y="603"/>
                      </a:lnTo>
                      <a:lnTo>
                        <a:pt x="16" y="622"/>
                      </a:lnTo>
                      <a:lnTo>
                        <a:pt x="0" y="645"/>
                      </a:lnTo>
                      <a:lnTo>
                        <a:pt x="28" y="637"/>
                      </a:lnTo>
                      <a:lnTo>
                        <a:pt x="54" y="629"/>
                      </a:lnTo>
                      <a:lnTo>
                        <a:pt x="82" y="620"/>
                      </a:lnTo>
                      <a:lnTo>
                        <a:pt x="109" y="612"/>
                      </a:lnTo>
                      <a:lnTo>
                        <a:pt x="137" y="604"/>
                      </a:lnTo>
                      <a:lnTo>
                        <a:pt x="165" y="595"/>
                      </a:lnTo>
                      <a:lnTo>
                        <a:pt x="192" y="587"/>
                      </a:lnTo>
                      <a:lnTo>
                        <a:pt x="220" y="579"/>
                      </a:lnTo>
                      <a:lnTo>
                        <a:pt x="247" y="570"/>
                      </a:lnTo>
                      <a:lnTo>
                        <a:pt x="275" y="562"/>
                      </a:lnTo>
                      <a:lnTo>
                        <a:pt x="303" y="554"/>
                      </a:lnTo>
                      <a:lnTo>
                        <a:pt x="330" y="546"/>
                      </a:lnTo>
                      <a:lnTo>
                        <a:pt x="358" y="537"/>
                      </a:lnTo>
                      <a:lnTo>
                        <a:pt x="385" y="529"/>
                      </a:lnTo>
                      <a:lnTo>
                        <a:pt x="413" y="521"/>
                      </a:lnTo>
                      <a:lnTo>
                        <a:pt x="440" y="512"/>
                      </a:lnTo>
                      <a:lnTo>
                        <a:pt x="467" y="504"/>
                      </a:lnTo>
                      <a:lnTo>
                        <a:pt x="495" y="496"/>
                      </a:lnTo>
                      <a:lnTo>
                        <a:pt x="522" y="487"/>
                      </a:lnTo>
                      <a:lnTo>
                        <a:pt x="550" y="479"/>
                      </a:lnTo>
                      <a:lnTo>
                        <a:pt x="578" y="471"/>
                      </a:lnTo>
                      <a:lnTo>
                        <a:pt x="605" y="463"/>
                      </a:lnTo>
                      <a:lnTo>
                        <a:pt x="633" y="454"/>
                      </a:lnTo>
                      <a:lnTo>
                        <a:pt x="661" y="446"/>
                      </a:lnTo>
                      <a:lnTo>
                        <a:pt x="688" y="438"/>
                      </a:lnTo>
                      <a:lnTo>
                        <a:pt x="716" y="429"/>
                      </a:lnTo>
                      <a:lnTo>
                        <a:pt x="744" y="422"/>
                      </a:lnTo>
                      <a:lnTo>
                        <a:pt x="771" y="414"/>
                      </a:lnTo>
                      <a:lnTo>
                        <a:pt x="799" y="405"/>
                      </a:lnTo>
                      <a:lnTo>
                        <a:pt x="826" y="398"/>
                      </a:lnTo>
                      <a:lnTo>
                        <a:pt x="853" y="390"/>
                      </a:lnTo>
                      <a:lnTo>
                        <a:pt x="881" y="383"/>
                      </a:lnTo>
                      <a:lnTo>
                        <a:pt x="918" y="372"/>
                      </a:lnTo>
                      <a:lnTo>
                        <a:pt x="954" y="363"/>
                      </a:lnTo>
                      <a:lnTo>
                        <a:pt x="990" y="353"/>
                      </a:lnTo>
                      <a:lnTo>
                        <a:pt x="1026" y="342"/>
                      </a:lnTo>
                      <a:lnTo>
                        <a:pt x="1063" y="333"/>
                      </a:lnTo>
                      <a:lnTo>
                        <a:pt x="1100" y="322"/>
                      </a:lnTo>
                      <a:lnTo>
                        <a:pt x="1136" y="313"/>
                      </a:lnTo>
                      <a:lnTo>
                        <a:pt x="1172" y="303"/>
                      </a:lnTo>
                      <a:lnTo>
                        <a:pt x="1208" y="293"/>
                      </a:lnTo>
                      <a:lnTo>
                        <a:pt x="1246" y="283"/>
                      </a:lnTo>
                      <a:lnTo>
                        <a:pt x="1282" y="274"/>
                      </a:lnTo>
                      <a:lnTo>
                        <a:pt x="1318" y="263"/>
                      </a:lnTo>
                      <a:lnTo>
                        <a:pt x="1354" y="254"/>
                      </a:lnTo>
                      <a:lnTo>
                        <a:pt x="1392" y="245"/>
                      </a:lnTo>
                      <a:lnTo>
                        <a:pt x="1428" y="234"/>
                      </a:lnTo>
                      <a:lnTo>
                        <a:pt x="1464" y="225"/>
                      </a:lnTo>
                      <a:lnTo>
                        <a:pt x="1501" y="216"/>
                      </a:lnTo>
                      <a:lnTo>
                        <a:pt x="1538" y="205"/>
                      </a:lnTo>
                      <a:lnTo>
                        <a:pt x="1574" y="196"/>
                      </a:lnTo>
                      <a:lnTo>
                        <a:pt x="1610" y="187"/>
                      </a:lnTo>
                      <a:lnTo>
                        <a:pt x="1647" y="176"/>
                      </a:lnTo>
                      <a:lnTo>
                        <a:pt x="1683" y="167"/>
                      </a:lnTo>
                      <a:lnTo>
                        <a:pt x="1720" y="157"/>
                      </a:lnTo>
                      <a:lnTo>
                        <a:pt x="1757" y="148"/>
                      </a:lnTo>
                      <a:lnTo>
                        <a:pt x="1793" y="138"/>
                      </a:lnTo>
                      <a:lnTo>
                        <a:pt x="1829" y="128"/>
                      </a:lnTo>
                      <a:lnTo>
                        <a:pt x="1867" y="119"/>
                      </a:lnTo>
                      <a:lnTo>
                        <a:pt x="1903" y="109"/>
                      </a:lnTo>
                      <a:lnTo>
                        <a:pt x="1939" y="99"/>
                      </a:lnTo>
                      <a:lnTo>
                        <a:pt x="1975" y="90"/>
                      </a:lnTo>
                      <a:lnTo>
                        <a:pt x="2013" y="80"/>
                      </a:lnTo>
                      <a:lnTo>
                        <a:pt x="2049" y="70"/>
                      </a:lnTo>
                      <a:lnTo>
                        <a:pt x="2051" y="62"/>
                      </a:lnTo>
                      <a:lnTo>
                        <a:pt x="2054" y="54"/>
                      </a:lnTo>
                      <a:lnTo>
                        <a:pt x="2057" y="44"/>
                      </a:lnTo>
                      <a:lnTo>
                        <a:pt x="2061" y="35"/>
                      </a:lnTo>
                      <a:lnTo>
                        <a:pt x="2064" y="26"/>
                      </a:lnTo>
                      <a:lnTo>
                        <a:pt x="2067" y="16"/>
                      </a:lnTo>
                      <a:lnTo>
                        <a:pt x="2071" y="8"/>
                      </a:lnTo>
                      <a:lnTo>
                        <a:pt x="2074" y="0"/>
                      </a:lnTo>
                      <a:close/>
                    </a:path>
                  </a:pathLst>
                </a:custGeom>
                <a:solidFill>
                  <a:srgbClr val="BA3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00" name="Freeform 1716"/>
                <p:cNvSpPr>
                  <a:spLocks/>
                </p:cNvSpPr>
                <p:nvPr/>
              </p:nvSpPr>
              <p:spPr bwMode="auto">
                <a:xfrm>
                  <a:off x="911" y="1981"/>
                  <a:ext cx="296" cy="91"/>
                </a:xfrm>
                <a:custGeom>
                  <a:avLst/>
                  <a:gdLst>
                    <a:gd name="T0" fmla="*/ 1994 w 2069"/>
                    <a:gd name="T1" fmla="*/ 20 h 634"/>
                    <a:gd name="T2" fmla="*/ 1884 w 2069"/>
                    <a:gd name="T3" fmla="*/ 49 h 634"/>
                    <a:gd name="T4" fmla="*/ 1777 w 2069"/>
                    <a:gd name="T5" fmla="*/ 78 h 634"/>
                    <a:gd name="T6" fmla="*/ 1672 w 2069"/>
                    <a:gd name="T7" fmla="*/ 106 h 634"/>
                    <a:gd name="T8" fmla="*/ 1569 w 2069"/>
                    <a:gd name="T9" fmla="*/ 133 h 634"/>
                    <a:gd name="T10" fmla="*/ 1465 w 2069"/>
                    <a:gd name="T11" fmla="*/ 160 h 634"/>
                    <a:gd name="T12" fmla="*/ 1363 w 2069"/>
                    <a:gd name="T13" fmla="*/ 187 h 634"/>
                    <a:gd name="T14" fmla="*/ 1258 w 2069"/>
                    <a:gd name="T15" fmla="*/ 214 h 634"/>
                    <a:gd name="T16" fmla="*/ 1150 w 2069"/>
                    <a:gd name="T17" fmla="*/ 241 h 634"/>
                    <a:gd name="T18" fmla="*/ 1042 w 2069"/>
                    <a:gd name="T19" fmla="*/ 268 h 634"/>
                    <a:gd name="T20" fmla="*/ 928 w 2069"/>
                    <a:gd name="T21" fmla="*/ 296 h 634"/>
                    <a:gd name="T22" fmla="*/ 857 w 2069"/>
                    <a:gd name="T23" fmla="*/ 315 h 634"/>
                    <a:gd name="T24" fmla="*/ 780 w 2069"/>
                    <a:gd name="T25" fmla="*/ 335 h 634"/>
                    <a:gd name="T26" fmla="*/ 699 w 2069"/>
                    <a:gd name="T27" fmla="*/ 358 h 634"/>
                    <a:gd name="T28" fmla="*/ 615 w 2069"/>
                    <a:gd name="T29" fmla="*/ 382 h 634"/>
                    <a:gd name="T30" fmla="*/ 530 w 2069"/>
                    <a:gd name="T31" fmla="*/ 407 h 634"/>
                    <a:gd name="T32" fmla="*/ 446 w 2069"/>
                    <a:gd name="T33" fmla="*/ 432 h 634"/>
                    <a:gd name="T34" fmla="*/ 361 w 2069"/>
                    <a:gd name="T35" fmla="*/ 457 h 634"/>
                    <a:gd name="T36" fmla="*/ 278 w 2069"/>
                    <a:gd name="T37" fmla="*/ 480 h 634"/>
                    <a:gd name="T38" fmla="*/ 198 w 2069"/>
                    <a:gd name="T39" fmla="*/ 500 h 634"/>
                    <a:gd name="T40" fmla="*/ 122 w 2069"/>
                    <a:gd name="T41" fmla="*/ 520 h 634"/>
                    <a:gd name="T42" fmla="*/ 66 w 2069"/>
                    <a:gd name="T43" fmla="*/ 542 h 634"/>
                    <a:gd name="T44" fmla="*/ 47 w 2069"/>
                    <a:gd name="T45" fmla="*/ 570 h 634"/>
                    <a:gd name="T46" fmla="*/ 17 w 2069"/>
                    <a:gd name="T47" fmla="*/ 611 h 634"/>
                    <a:gd name="T48" fmla="*/ 54 w 2069"/>
                    <a:gd name="T49" fmla="*/ 618 h 634"/>
                    <a:gd name="T50" fmla="*/ 137 w 2069"/>
                    <a:gd name="T51" fmla="*/ 593 h 634"/>
                    <a:gd name="T52" fmla="*/ 220 w 2069"/>
                    <a:gd name="T53" fmla="*/ 568 h 634"/>
                    <a:gd name="T54" fmla="*/ 303 w 2069"/>
                    <a:gd name="T55" fmla="*/ 543 h 634"/>
                    <a:gd name="T56" fmla="*/ 385 w 2069"/>
                    <a:gd name="T57" fmla="*/ 518 h 634"/>
                    <a:gd name="T58" fmla="*/ 467 w 2069"/>
                    <a:gd name="T59" fmla="*/ 493 h 634"/>
                    <a:gd name="T60" fmla="*/ 550 w 2069"/>
                    <a:gd name="T61" fmla="*/ 468 h 634"/>
                    <a:gd name="T62" fmla="*/ 633 w 2069"/>
                    <a:gd name="T63" fmla="*/ 443 h 634"/>
                    <a:gd name="T64" fmla="*/ 716 w 2069"/>
                    <a:gd name="T65" fmla="*/ 418 h 634"/>
                    <a:gd name="T66" fmla="*/ 799 w 2069"/>
                    <a:gd name="T67" fmla="*/ 394 h 634"/>
                    <a:gd name="T68" fmla="*/ 881 w 2069"/>
                    <a:gd name="T69" fmla="*/ 372 h 634"/>
                    <a:gd name="T70" fmla="*/ 990 w 2069"/>
                    <a:gd name="T71" fmla="*/ 342 h 634"/>
                    <a:gd name="T72" fmla="*/ 1100 w 2069"/>
                    <a:gd name="T73" fmla="*/ 311 h 634"/>
                    <a:gd name="T74" fmla="*/ 1208 w 2069"/>
                    <a:gd name="T75" fmla="*/ 282 h 634"/>
                    <a:gd name="T76" fmla="*/ 1318 w 2069"/>
                    <a:gd name="T77" fmla="*/ 252 h 634"/>
                    <a:gd name="T78" fmla="*/ 1428 w 2069"/>
                    <a:gd name="T79" fmla="*/ 223 h 634"/>
                    <a:gd name="T80" fmla="*/ 1538 w 2069"/>
                    <a:gd name="T81" fmla="*/ 194 h 634"/>
                    <a:gd name="T82" fmla="*/ 1647 w 2069"/>
                    <a:gd name="T83" fmla="*/ 165 h 634"/>
                    <a:gd name="T84" fmla="*/ 1757 w 2069"/>
                    <a:gd name="T85" fmla="*/ 137 h 634"/>
                    <a:gd name="T86" fmla="*/ 1867 w 2069"/>
                    <a:gd name="T87" fmla="*/ 108 h 634"/>
                    <a:gd name="T88" fmla="*/ 1975 w 2069"/>
                    <a:gd name="T89" fmla="*/ 79 h 634"/>
                    <a:gd name="T90" fmla="*/ 2051 w 2069"/>
                    <a:gd name="T91" fmla="*/ 53 h 634"/>
                    <a:gd name="T92" fmla="*/ 2059 w 2069"/>
                    <a:gd name="T93" fmla="*/ 29 h 634"/>
                    <a:gd name="T94" fmla="*/ 2067 w 2069"/>
                    <a:gd name="T95" fmla="*/ 6 h 6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069" h="634">
                      <a:moveTo>
                        <a:pt x="2069" y="0"/>
                      </a:moveTo>
                      <a:lnTo>
                        <a:pt x="2031" y="11"/>
                      </a:lnTo>
                      <a:lnTo>
                        <a:pt x="1994" y="20"/>
                      </a:lnTo>
                      <a:lnTo>
                        <a:pt x="1957" y="30"/>
                      </a:lnTo>
                      <a:lnTo>
                        <a:pt x="1920" y="40"/>
                      </a:lnTo>
                      <a:lnTo>
                        <a:pt x="1884" y="49"/>
                      </a:lnTo>
                      <a:lnTo>
                        <a:pt x="1848" y="59"/>
                      </a:lnTo>
                      <a:lnTo>
                        <a:pt x="1812" y="69"/>
                      </a:lnTo>
                      <a:lnTo>
                        <a:pt x="1777" y="78"/>
                      </a:lnTo>
                      <a:lnTo>
                        <a:pt x="1741" y="87"/>
                      </a:lnTo>
                      <a:lnTo>
                        <a:pt x="1707" y="97"/>
                      </a:lnTo>
                      <a:lnTo>
                        <a:pt x="1672" y="106"/>
                      </a:lnTo>
                      <a:lnTo>
                        <a:pt x="1638" y="114"/>
                      </a:lnTo>
                      <a:lnTo>
                        <a:pt x="1603" y="124"/>
                      </a:lnTo>
                      <a:lnTo>
                        <a:pt x="1569" y="133"/>
                      </a:lnTo>
                      <a:lnTo>
                        <a:pt x="1534" y="141"/>
                      </a:lnTo>
                      <a:lnTo>
                        <a:pt x="1500" y="151"/>
                      </a:lnTo>
                      <a:lnTo>
                        <a:pt x="1465" y="160"/>
                      </a:lnTo>
                      <a:lnTo>
                        <a:pt x="1431" y="168"/>
                      </a:lnTo>
                      <a:lnTo>
                        <a:pt x="1397" y="178"/>
                      </a:lnTo>
                      <a:lnTo>
                        <a:pt x="1363" y="187"/>
                      </a:lnTo>
                      <a:lnTo>
                        <a:pt x="1327" y="195"/>
                      </a:lnTo>
                      <a:lnTo>
                        <a:pt x="1292" y="205"/>
                      </a:lnTo>
                      <a:lnTo>
                        <a:pt x="1258" y="214"/>
                      </a:lnTo>
                      <a:lnTo>
                        <a:pt x="1222" y="222"/>
                      </a:lnTo>
                      <a:lnTo>
                        <a:pt x="1187" y="232"/>
                      </a:lnTo>
                      <a:lnTo>
                        <a:pt x="1150" y="241"/>
                      </a:lnTo>
                      <a:lnTo>
                        <a:pt x="1115" y="249"/>
                      </a:lnTo>
                      <a:lnTo>
                        <a:pt x="1078" y="259"/>
                      </a:lnTo>
                      <a:lnTo>
                        <a:pt x="1042" y="268"/>
                      </a:lnTo>
                      <a:lnTo>
                        <a:pt x="1003" y="277"/>
                      </a:lnTo>
                      <a:lnTo>
                        <a:pt x="966" y="287"/>
                      </a:lnTo>
                      <a:lnTo>
                        <a:pt x="928" y="296"/>
                      </a:lnTo>
                      <a:lnTo>
                        <a:pt x="904" y="302"/>
                      </a:lnTo>
                      <a:lnTo>
                        <a:pt x="880" y="308"/>
                      </a:lnTo>
                      <a:lnTo>
                        <a:pt x="857" y="315"/>
                      </a:lnTo>
                      <a:lnTo>
                        <a:pt x="831" y="321"/>
                      </a:lnTo>
                      <a:lnTo>
                        <a:pt x="806" y="328"/>
                      </a:lnTo>
                      <a:lnTo>
                        <a:pt x="780" y="335"/>
                      </a:lnTo>
                      <a:lnTo>
                        <a:pt x="753" y="343"/>
                      </a:lnTo>
                      <a:lnTo>
                        <a:pt x="726" y="350"/>
                      </a:lnTo>
                      <a:lnTo>
                        <a:pt x="699" y="358"/>
                      </a:lnTo>
                      <a:lnTo>
                        <a:pt x="671" y="366"/>
                      </a:lnTo>
                      <a:lnTo>
                        <a:pt x="643" y="374"/>
                      </a:lnTo>
                      <a:lnTo>
                        <a:pt x="615" y="382"/>
                      </a:lnTo>
                      <a:lnTo>
                        <a:pt x="587" y="390"/>
                      </a:lnTo>
                      <a:lnTo>
                        <a:pt x="559" y="399"/>
                      </a:lnTo>
                      <a:lnTo>
                        <a:pt x="530" y="407"/>
                      </a:lnTo>
                      <a:lnTo>
                        <a:pt x="503" y="415"/>
                      </a:lnTo>
                      <a:lnTo>
                        <a:pt x="475" y="424"/>
                      </a:lnTo>
                      <a:lnTo>
                        <a:pt x="446" y="432"/>
                      </a:lnTo>
                      <a:lnTo>
                        <a:pt x="418" y="440"/>
                      </a:lnTo>
                      <a:lnTo>
                        <a:pt x="389" y="448"/>
                      </a:lnTo>
                      <a:lnTo>
                        <a:pt x="361" y="457"/>
                      </a:lnTo>
                      <a:lnTo>
                        <a:pt x="333" y="464"/>
                      </a:lnTo>
                      <a:lnTo>
                        <a:pt x="306" y="472"/>
                      </a:lnTo>
                      <a:lnTo>
                        <a:pt x="278" y="480"/>
                      </a:lnTo>
                      <a:lnTo>
                        <a:pt x="251" y="487"/>
                      </a:lnTo>
                      <a:lnTo>
                        <a:pt x="224" y="494"/>
                      </a:lnTo>
                      <a:lnTo>
                        <a:pt x="198" y="500"/>
                      </a:lnTo>
                      <a:lnTo>
                        <a:pt x="172" y="508"/>
                      </a:lnTo>
                      <a:lnTo>
                        <a:pt x="147" y="514"/>
                      </a:lnTo>
                      <a:lnTo>
                        <a:pt x="122" y="520"/>
                      </a:lnTo>
                      <a:lnTo>
                        <a:pt x="98" y="525"/>
                      </a:lnTo>
                      <a:lnTo>
                        <a:pt x="74" y="530"/>
                      </a:lnTo>
                      <a:lnTo>
                        <a:pt x="66" y="542"/>
                      </a:lnTo>
                      <a:lnTo>
                        <a:pt x="60" y="551"/>
                      </a:lnTo>
                      <a:lnTo>
                        <a:pt x="53" y="560"/>
                      </a:lnTo>
                      <a:lnTo>
                        <a:pt x="47" y="570"/>
                      </a:lnTo>
                      <a:lnTo>
                        <a:pt x="40" y="580"/>
                      </a:lnTo>
                      <a:lnTo>
                        <a:pt x="30" y="595"/>
                      </a:lnTo>
                      <a:lnTo>
                        <a:pt x="17" y="611"/>
                      </a:lnTo>
                      <a:lnTo>
                        <a:pt x="0" y="634"/>
                      </a:lnTo>
                      <a:lnTo>
                        <a:pt x="28" y="626"/>
                      </a:lnTo>
                      <a:lnTo>
                        <a:pt x="54" y="618"/>
                      </a:lnTo>
                      <a:lnTo>
                        <a:pt x="82" y="609"/>
                      </a:lnTo>
                      <a:lnTo>
                        <a:pt x="109" y="601"/>
                      </a:lnTo>
                      <a:lnTo>
                        <a:pt x="137" y="593"/>
                      </a:lnTo>
                      <a:lnTo>
                        <a:pt x="165" y="584"/>
                      </a:lnTo>
                      <a:lnTo>
                        <a:pt x="192" y="576"/>
                      </a:lnTo>
                      <a:lnTo>
                        <a:pt x="220" y="568"/>
                      </a:lnTo>
                      <a:lnTo>
                        <a:pt x="247" y="559"/>
                      </a:lnTo>
                      <a:lnTo>
                        <a:pt x="275" y="551"/>
                      </a:lnTo>
                      <a:lnTo>
                        <a:pt x="303" y="543"/>
                      </a:lnTo>
                      <a:lnTo>
                        <a:pt x="330" y="535"/>
                      </a:lnTo>
                      <a:lnTo>
                        <a:pt x="358" y="526"/>
                      </a:lnTo>
                      <a:lnTo>
                        <a:pt x="385" y="518"/>
                      </a:lnTo>
                      <a:lnTo>
                        <a:pt x="413" y="510"/>
                      </a:lnTo>
                      <a:lnTo>
                        <a:pt x="440" y="501"/>
                      </a:lnTo>
                      <a:lnTo>
                        <a:pt x="467" y="493"/>
                      </a:lnTo>
                      <a:lnTo>
                        <a:pt x="495" y="485"/>
                      </a:lnTo>
                      <a:lnTo>
                        <a:pt x="522" y="476"/>
                      </a:lnTo>
                      <a:lnTo>
                        <a:pt x="550" y="468"/>
                      </a:lnTo>
                      <a:lnTo>
                        <a:pt x="578" y="460"/>
                      </a:lnTo>
                      <a:lnTo>
                        <a:pt x="605" y="452"/>
                      </a:lnTo>
                      <a:lnTo>
                        <a:pt x="633" y="443"/>
                      </a:lnTo>
                      <a:lnTo>
                        <a:pt x="661" y="435"/>
                      </a:lnTo>
                      <a:lnTo>
                        <a:pt x="688" y="427"/>
                      </a:lnTo>
                      <a:lnTo>
                        <a:pt x="716" y="418"/>
                      </a:lnTo>
                      <a:lnTo>
                        <a:pt x="744" y="411"/>
                      </a:lnTo>
                      <a:lnTo>
                        <a:pt x="771" y="403"/>
                      </a:lnTo>
                      <a:lnTo>
                        <a:pt x="799" y="394"/>
                      </a:lnTo>
                      <a:lnTo>
                        <a:pt x="826" y="387"/>
                      </a:lnTo>
                      <a:lnTo>
                        <a:pt x="853" y="379"/>
                      </a:lnTo>
                      <a:lnTo>
                        <a:pt x="881" y="372"/>
                      </a:lnTo>
                      <a:lnTo>
                        <a:pt x="918" y="361"/>
                      </a:lnTo>
                      <a:lnTo>
                        <a:pt x="954" y="352"/>
                      </a:lnTo>
                      <a:lnTo>
                        <a:pt x="990" y="342"/>
                      </a:lnTo>
                      <a:lnTo>
                        <a:pt x="1026" y="331"/>
                      </a:lnTo>
                      <a:lnTo>
                        <a:pt x="1063" y="322"/>
                      </a:lnTo>
                      <a:lnTo>
                        <a:pt x="1100" y="311"/>
                      </a:lnTo>
                      <a:lnTo>
                        <a:pt x="1136" y="302"/>
                      </a:lnTo>
                      <a:lnTo>
                        <a:pt x="1172" y="292"/>
                      </a:lnTo>
                      <a:lnTo>
                        <a:pt x="1208" y="282"/>
                      </a:lnTo>
                      <a:lnTo>
                        <a:pt x="1246" y="272"/>
                      </a:lnTo>
                      <a:lnTo>
                        <a:pt x="1282" y="263"/>
                      </a:lnTo>
                      <a:lnTo>
                        <a:pt x="1318" y="252"/>
                      </a:lnTo>
                      <a:lnTo>
                        <a:pt x="1354" y="243"/>
                      </a:lnTo>
                      <a:lnTo>
                        <a:pt x="1392" y="234"/>
                      </a:lnTo>
                      <a:lnTo>
                        <a:pt x="1428" y="223"/>
                      </a:lnTo>
                      <a:lnTo>
                        <a:pt x="1464" y="214"/>
                      </a:lnTo>
                      <a:lnTo>
                        <a:pt x="1501" y="205"/>
                      </a:lnTo>
                      <a:lnTo>
                        <a:pt x="1538" y="194"/>
                      </a:lnTo>
                      <a:lnTo>
                        <a:pt x="1574" y="185"/>
                      </a:lnTo>
                      <a:lnTo>
                        <a:pt x="1610" y="176"/>
                      </a:lnTo>
                      <a:lnTo>
                        <a:pt x="1647" y="165"/>
                      </a:lnTo>
                      <a:lnTo>
                        <a:pt x="1683" y="156"/>
                      </a:lnTo>
                      <a:lnTo>
                        <a:pt x="1720" y="146"/>
                      </a:lnTo>
                      <a:lnTo>
                        <a:pt x="1757" y="137"/>
                      </a:lnTo>
                      <a:lnTo>
                        <a:pt x="1793" y="127"/>
                      </a:lnTo>
                      <a:lnTo>
                        <a:pt x="1829" y="117"/>
                      </a:lnTo>
                      <a:lnTo>
                        <a:pt x="1867" y="108"/>
                      </a:lnTo>
                      <a:lnTo>
                        <a:pt x="1903" y="98"/>
                      </a:lnTo>
                      <a:lnTo>
                        <a:pt x="1939" y="88"/>
                      </a:lnTo>
                      <a:lnTo>
                        <a:pt x="1975" y="79"/>
                      </a:lnTo>
                      <a:lnTo>
                        <a:pt x="2013" y="69"/>
                      </a:lnTo>
                      <a:lnTo>
                        <a:pt x="2049" y="59"/>
                      </a:lnTo>
                      <a:lnTo>
                        <a:pt x="2051" y="53"/>
                      </a:lnTo>
                      <a:lnTo>
                        <a:pt x="2053" y="45"/>
                      </a:lnTo>
                      <a:lnTo>
                        <a:pt x="2056" y="37"/>
                      </a:lnTo>
                      <a:lnTo>
                        <a:pt x="2059" y="29"/>
                      </a:lnTo>
                      <a:lnTo>
                        <a:pt x="2061" y="21"/>
                      </a:lnTo>
                      <a:lnTo>
                        <a:pt x="2064" y="14"/>
                      </a:lnTo>
                      <a:lnTo>
                        <a:pt x="2067" y="6"/>
                      </a:lnTo>
                      <a:lnTo>
                        <a:pt x="2069" y="0"/>
                      </a:lnTo>
                      <a:close/>
                    </a:path>
                  </a:pathLst>
                </a:custGeom>
                <a:solidFill>
                  <a:srgbClr val="B52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01" name="Freeform 1717"/>
                <p:cNvSpPr>
                  <a:spLocks/>
                </p:cNvSpPr>
                <p:nvPr/>
              </p:nvSpPr>
              <p:spPr bwMode="auto">
                <a:xfrm>
                  <a:off x="911" y="1983"/>
                  <a:ext cx="295" cy="89"/>
                </a:xfrm>
                <a:custGeom>
                  <a:avLst/>
                  <a:gdLst>
                    <a:gd name="T0" fmla="*/ 1990 w 2065"/>
                    <a:gd name="T1" fmla="*/ 19 h 622"/>
                    <a:gd name="T2" fmla="*/ 1881 w 2065"/>
                    <a:gd name="T3" fmla="*/ 48 h 622"/>
                    <a:gd name="T4" fmla="*/ 1775 w 2065"/>
                    <a:gd name="T5" fmla="*/ 76 h 622"/>
                    <a:gd name="T6" fmla="*/ 1672 w 2065"/>
                    <a:gd name="T7" fmla="*/ 103 h 622"/>
                    <a:gd name="T8" fmla="*/ 1571 w 2065"/>
                    <a:gd name="T9" fmla="*/ 130 h 622"/>
                    <a:gd name="T10" fmla="*/ 1469 w 2065"/>
                    <a:gd name="T11" fmla="*/ 156 h 622"/>
                    <a:gd name="T12" fmla="*/ 1368 w 2065"/>
                    <a:gd name="T13" fmla="*/ 182 h 622"/>
                    <a:gd name="T14" fmla="*/ 1265 w 2065"/>
                    <a:gd name="T15" fmla="*/ 208 h 622"/>
                    <a:gd name="T16" fmla="*/ 1160 w 2065"/>
                    <a:gd name="T17" fmla="*/ 235 h 622"/>
                    <a:gd name="T18" fmla="*/ 1051 w 2065"/>
                    <a:gd name="T19" fmla="*/ 262 h 622"/>
                    <a:gd name="T20" fmla="*/ 938 w 2065"/>
                    <a:gd name="T21" fmla="*/ 290 h 622"/>
                    <a:gd name="T22" fmla="*/ 866 w 2065"/>
                    <a:gd name="T23" fmla="*/ 309 h 622"/>
                    <a:gd name="T24" fmla="*/ 787 w 2065"/>
                    <a:gd name="T25" fmla="*/ 331 h 622"/>
                    <a:gd name="T26" fmla="*/ 705 w 2065"/>
                    <a:gd name="T27" fmla="*/ 354 h 622"/>
                    <a:gd name="T28" fmla="*/ 620 w 2065"/>
                    <a:gd name="T29" fmla="*/ 380 h 622"/>
                    <a:gd name="T30" fmla="*/ 533 w 2065"/>
                    <a:gd name="T31" fmla="*/ 407 h 622"/>
                    <a:gd name="T32" fmla="*/ 445 w 2065"/>
                    <a:gd name="T33" fmla="*/ 433 h 622"/>
                    <a:gd name="T34" fmla="*/ 358 w 2065"/>
                    <a:gd name="T35" fmla="*/ 459 h 622"/>
                    <a:gd name="T36" fmla="*/ 273 w 2065"/>
                    <a:gd name="T37" fmla="*/ 484 h 622"/>
                    <a:gd name="T38" fmla="*/ 191 w 2065"/>
                    <a:gd name="T39" fmla="*/ 506 h 622"/>
                    <a:gd name="T40" fmla="*/ 114 w 2065"/>
                    <a:gd name="T41" fmla="*/ 526 h 622"/>
                    <a:gd name="T42" fmla="*/ 0 w 2065"/>
                    <a:gd name="T43" fmla="*/ 622 h 622"/>
                    <a:gd name="T44" fmla="*/ 82 w 2065"/>
                    <a:gd name="T45" fmla="*/ 597 h 622"/>
                    <a:gd name="T46" fmla="*/ 165 w 2065"/>
                    <a:gd name="T47" fmla="*/ 572 h 622"/>
                    <a:gd name="T48" fmla="*/ 247 w 2065"/>
                    <a:gd name="T49" fmla="*/ 547 h 622"/>
                    <a:gd name="T50" fmla="*/ 330 w 2065"/>
                    <a:gd name="T51" fmla="*/ 523 h 622"/>
                    <a:gd name="T52" fmla="*/ 413 w 2065"/>
                    <a:gd name="T53" fmla="*/ 498 h 622"/>
                    <a:gd name="T54" fmla="*/ 495 w 2065"/>
                    <a:gd name="T55" fmla="*/ 473 h 622"/>
                    <a:gd name="T56" fmla="*/ 577 w 2065"/>
                    <a:gd name="T57" fmla="*/ 448 h 622"/>
                    <a:gd name="T58" fmla="*/ 660 w 2065"/>
                    <a:gd name="T59" fmla="*/ 423 h 622"/>
                    <a:gd name="T60" fmla="*/ 743 w 2065"/>
                    <a:gd name="T61" fmla="*/ 399 h 622"/>
                    <a:gd name="T62" fmla="*/ 825 w 2065"/>
                    <a:gd name="T63" fmla="*/ 375 h 622"/>
                    <a:gd name="T64" fmla="*/ 917 w 2065"/>
                    <a:gd name="T65" fmla="*/ 349 h 622"/>
                    <a:gd name="T66" fmla="*/ 1026 w 2065"/>
                    <a:gd name="T67" fmla="*/ 319 h 622"/>
                    <a:gd name="T68" fmla="*/ 1135 w 2065"/>
                    <a:gd name="T69" fmla="*/ 289 h 622"/>
                    <a:gd name="T70" fmla="*/ 1245 w 2065"/>
                    <a:gd name="T71" fmla="*/ 260 h 622"/>
                    <a:gd name="T72" fmla="*/ 1354 w 2065"/>
                    <a:gd name="T73" fmla="*/ 231 h 622"/>
                    <a:gd name="T74" fmla="*/ 1464 w 2065"/>
                    <a:gd name="T75" fmla="*/ 202 h 622"/>
                    <a:gd name="T76" fmla="*/ 1574 w 2065"/>
                    <a:gd name="T77" fmla="*/ 173 h 622"/>
                    <a:gd name="T78" fmla="*/ 1683 w 2065"/>
                    <a:gd name="T79" fmla="*/ 144 h 622"/>
                    <a:gd name="T80" fmla="*/ 1793 w 2065"/>
                    <a:gd name="T81" fmla="*/ 115 h 622"/>
                    <a:gd name="T82" fmla="*/ 1903 w 2065"/>
                    <a:gd name="T83" fmla="*/ 86 h 622"/>
                    <a:gd name="T84" fmla="*/ 2013 w 2065"/>
                    <a:gd name="T85" fmla="*/ 57 h 622"/>
                    <a:gd name="T86" fmla="*/ 2053 w 2065"/>
                    <a:gd name="T87" fmla="*/ 36 h 622"/>
                    <a:gd name="T88" fmla="*/ 2059 w 2065"/>
                    <a:gd name="T89" fmla="*/ 16 h 622"/>
                    <a:gd name="T90" fmla="*/ 2065 w 2065"/>
                    <a:gd name="T91" fmla="*/ 0 h 6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065" h="622">
                      <a:moveTo>
                        <a:pt x="2065" y="0"/>
                      </a:moveTo>
                      <a:lnTo>
                        <a:pt x="2027" y="10"/>
                      </a:lnTo>
                      <a:lnTo>
                        <a:pt x="1990" y="19"/>
                      </a:lnTo>
                      <a:lnTo>
                        <a:pt x="1954" y="30"/>
                      </a:lnTo>
                      <a:lnTo>
                        <a:pt x="1916" y="39"/>
                      </a:lnTo>
                      <a:lnTo>
                        <a:pt x="1881" y="48"/>
                      </a:lnTo>
                      <a:lnTo>
                        <a:pt x="1845" y="58"/>
                      </a:lnTo>
                      <a:lnTo>
                        <a:pt x="1810" y="67"/>
                      </a:lnTo>
                      <a:lnTo>
                        <a:pt x="1775" y="76"/>
                      </a:lnTo>
                      <a:lnTo>
                        <a:pt x="1740" y="86"/>
                      </a:lnTo>
                      <a:lnTo>
                        <a:pt x="1706" y="94"/>
                      </a:lnTo>
                      <a:lnTo>
                        <a:pt x="1672" y="103"/>
                      </a:lnTo>
                      <a:lnTo>
                        <a:pt x="1638" y="113"/>
                      </a:lnTo>
                      <a:lnTo>
                        <a:pt x="1604" y="121"/>
                      </a:lnTo>
                      <a:lnTo>
                        <a:pt x="1571" y="130"/>
                      </a:lnTo>
                      <a:lnTo>
                        <a:pt x="1536" y="139"/>
                      </a:lnTo>
                      <a:lnTo>
                        <a:pt x="1503" y="148"/>
                      </a:lnTo>
                      <a:lnTo>
                        <a:pt x="1469" y="156"/>
                      </a:lnTo>
                      <a:lnTo>
                        <a:pt x="1436" y="165"/>
                      </a:lnTo>
                      <a:lnTo>
                        <a:pt x="1402" y="174"/>
                      </a:lnTo>
                      <a:lnTo>
                        <a:pt x="1368" y="182"/>
                      </a:lnTo>
                      <a:lnTo>
                        <a:pt x="1334" y="192"/>
                      </a:lnTo>
                      <a:lnTo>
                        <a:pt x="1299" y="200"/>
                      </a:lnTo>
                      <a:lnTo>
                        <a:pt x="1265" y="208"/>
                      </a:lnTo>
                      <a:lnTo>
                        <a:pt x="1230" y="218"/>
                      </a:lnTo>
                      <a:lnTo>
                        <a:pt x="1195" y="226"/>
                      </a:lnTo>
                      <a:lnTo>
                        <a:pt x="1160" y="235"/>
                      </a:lnTo>
                      <a:lnTo>
                        <a:pt x="1125" y="244"/>
                      </a:lnTo>
                      <a:lnTo>
                        <a:pt x="1088" y="253"/>
                      </a:lnTo>
                      <a:lnTo>
                        <a:pt x="1051" y="262"/>
                      </a:lnTo>
                      <a:lnTo>
                        <a:pt x="1014" y="271"/>
                      </a:lnTo>
                      <a:lnTo>
                        <a:pt x="977" y="281"/>
                      </a:lnTo>
                      <a:lnTo>
                        <a:pt x="938" y="290"/>
                      </a:lnTo>
                      <a:lnTo>
                        <a:pt x="914" y="296"/>
                      </a:lnTo>
                      <a:lnTo>
                        <a:pt x="891" y="303"/>
                      </a:lnTo>
                      <a:lnTo>
                        <a:pt x="866" y="309"/>
                      </a:lnTo>
                      <a:lnTo>
                        <a:pt x="840" y="316"/>
                      </a:lnTo>
                      <a:lnTo>
                        <a:pt x="814" y="323"/>
                      </a:lnTo>
                      <a:lnTo>
                        <a:pt x="787" y="331"/>
                      </a:lnTo>
                      <a:lnTo>
                        <a:pt x="760" y="339"/>
                      </a:lnTo>
                      <a:lnTo>
                        <a:pt x="733" y="346"/>
                      </a:lnTo>
                      <a:lnTo>
                        <a:pt x="705" y="354"/>
                      </a:lnTo>
                      <a:lnTo>
                        <a:pt x="677" y="363"/>
                      </a:lnTo>
                      <a:lnTo>
                        <a:pt x="648" y="372"/>
                      </a:lnTo>
                      <a:lnTo>
                        <a:pt x="620" y="380"/>
                      </a:lnTo>
                      <a:lnTo>
                        <a:pt x="591" y="389"/>
                      </a:lnTo>
                      <a:lnTo>
                        <a:pt x="562" y="398"/>
                      </a:lnTo>
                      <a:lnTo>
                        <a:pt x="533" y="407"/>
                      </a:lnTo>
                      <a:lnTo>
                        <a:pt x="504" y="416"/>
                      </a:lnTo>
                      <a:lnTo>
                        <a:pt x="474" y="425"/>
                      </a:lnTo>
                      <a:lnTo>
                        <a:pt x="445" y="433"/>
                      </a:lnTo>
                      <a:lnTo>
                        <a:pt x="416" y="443"/>
                      </a:lnTo>
                      <a:lnTo>
                        <a:pt x="387" y="451"/>
                      </a:lnTo>
                      <a:lnTo>
                        <a:pt x="358" y="459"/>
                      </a:lnTo>
                      <a:lnTo>
                        <a:pt x="329" y="468"/>
                      </a:lnTo>
                      <a:lnTo>
                        <a:pt x="301" y="476"/>
                      </a:lnTo>
                      <a:lnTo>
                        <a:pt x="273" y="484"/>
                      </a:lnTo>
                      <a:lnTo>
                        <a:pt x="245" y="491"/>
                      </a:lnTo>
                      <a:lnTo>
                        <a:pt x="218" y="499"/>
                      </a:lnTo>
                      <a:lnTo>
                        <a:pt x="191" y="506"/>
                      </a:lnTo>
                      <a:lnTo>
                        <a:pt x="165" y="513"/>
                      </a:lnTo>
                      <a:lnTo>
                        <a:pt x="139" y="519"/>
                      </a:lnTo>
                      <a:lnTo>
                        <a:pt x="114" y="526"/>
                      </a:lnTo>
                      <a:lnTo>
                        <a:pt x="90" y="531"/>
                      </a:lnTo>
                      <a:lnTo>
                        <a:pt x="66" y="536"/>
                      </a:lnTo>
                      <a:lnTo>
                        <a:pt x="0" y="622"/>
                      </a:lnTo>
                      <a:lnTo>
                        <a:pt x="28" y="614"/>
                      </a:lnTo>
                      <a:lnTo>
                        <a:pt x="54" y="606"/>
                      </a:lnTo>
                      <a:lnTo>
                        <a:pt x="82" y="597"/>
                      </a:lnTo>
                      <a:lnTo>
                        <a:pt x="109" y="589"/>
                      </a:lnTo>
                      <a:lnTo>
                        <a:pt x="137" y="581"/>
                      </a:lnTo>
                      <a:lnTo>
                        <a:pt x="165" y="572"/>
                      </a:lnTo>
                      <a:lnTo>
                        <a:pt x="192" y="564"/>
                      </a:lnTo>
                      <a:lnTo>
                        <a:pt x="220" y="556"/>
                      </a:lnTo>
                      <a:lnTo>
                        <a:pt x="247" y="547"/>
                      </a:lnTo>
                      <a:lnTo>
                        <a:pt x="275" y="539"/>
                      </a:lnTo>
                      <a:lnTo>
                        <a:pt x="303" y="531"/>
                      </a:lnTo>
                      <a:lnTo>
                        <a:pt x="330" y="523"/>
                      </a:lnTo>
                      <a:lnTo>
                        <a:pt x="358" y="514"/>
                      </a:lnTo>
                      <a:lnTo>
                        <a:pt x="385" y="506"/>
                      </a:lnTo>
                      <a:lnTo>
                        <a:pt x="413" y="498"/>
                      </a:lnTo>
                      <a:lnTo>
                        <a:pt x="440" y="489"/>
                      </a:lnTo>
                      <a:lnTo>
                        <a:pt x="467" y="481"/>
                      </a:lnTo>
                      <a:lnTo>
                        <a:pt x="495" y="473"/>
                      </a:lnTo>
                      <a:lnTo>
                        <a:pt x="522" y="464"/>
                      </a:lnTo>
                      <a:lnTo>
                        <a:pt x="550" y="456"/>
                      </a:lnTo>
                      <a:lnTo>
                        <a:pt x="577" y="448"/>
                      </a:lnTo>
                      <a:lnTo>
                        <a:pt x="605" y="440"/>
                      </a:lnTo>
                      <a:lnTo>
                        <a:pt x="633" y="431"/>
                      </a:lnTo>
                      <a:lnTo>
                        <a:pt x="660" y="423"/>
                      </a:lnTo>
                      <a:lnTo>
                        <a:pt x="688" y="415"/>
                      </a:lnTo>
                      <a:lnTo>
                        <a:pt x="715" y="406"/>
                      </a:lnTo>
                      <a:lnTo>
                        <a:pt x="743" y="399"/>
                      </a:lnTo>
                      <a:lnTo>
                        <a:pt x="771" y="391"/>
                      </a:lnTo>
                      <a:lnTo>
                        <a:pt x="798" y="383"/>
                      </a:lnTo>
                      <a:lnTo>
                        <a:pt x="825" y="375"/>
                      </a:lnTo>
                      <a:lnTo>
                        <a:pt x="852" y="367"/>
                      </a:lnTo>
                      <a:lnTo>
                        <a:pt x="880" y="360"/>
                      </a:lnTo>
                      <a:lnTo>
                        <a:pt x="917" y="349"/>
                      </a:lnTo>
                      <a:lnTo>
                        <a:pt x="953" y="339"/>
                      </a:lnTo>
                      <a:lnTo>
                        <a:pt x="990" y="330"/>
                      </a:lnTo>
                      <a:lnTo>
                        <a:pt x="1026" y="319"/>
                      </a:lnTo>
                      <a:lnTo>
                        <a:pt x="1062" y="309"/>
                      </a:lnTo>
                      <a:lnTo>
                        <a:pt x="1099" y="299"/>
                      </a:lnTo>
                      <a:lnTo>
                        <a:pt x="1135" y="289"/>
                      </a:lnTo>
                      <a:lnTo>
                        <a:pt x="1172" y="280"/>
                      </a:lnTo>
                      <a:lnTo>
                        <a:pt x="1208" y="269"/>
                      </a:lnTo>
                      <a:lnTo>
                        <a:pt x="1245" y="260"/>
                      </a:lnTo>
                      <a:lnTo>
                        <a:pt x="1282" y="250"/>
                      </a:lnTo>
                      <a:lnTo>
                        <a:pt x="1318" y="240"/>
                      </a:lnTo>
                      <a:lnTo>
                        <a:pt x="1354" y="231"/>
                      </a:lnTo>
                      <a:lnTo>
                        <a:pt x="1391" y="221"/>
                      </a:lnTo>
                      <a:lnTo>
                        <a:pt x="1428" y="211"/>
                      </a:lnTo>
                      <a:lnTo>
                        <a:pt x="1464" y="202"/>
                      </a:lnTo>
                      <a:lnTo>
                        <a:pt x="1500" y="192"/>
                      </a:lnTo>
                      <a:lnTo>
                        <a:pt x="1538" y="182"/>
                      </a:lnTo>
                      <a:lnTo>
                        <a:pt x="1574" y="173"/>
                      </a:lnTo>
                      <a:lnTo>
                        <a:pt x="1610" y="163"/>
                      </a:lnTo>
                      <a:lnTo>
                        <a:pt x="1647" y="153"/>
                      </a:lnTo>
                      <a:lnTo>
                        <a:pt x="1683" y="144"/>
                      </a:lnTo>
                      <a:lnTo>
                        <a:pt x="1720" y="134"/>
                      </a:lnTo>
                      <a:lnTo>
                        <a:pt x="1757" y="124"/>
                      </a:lnTo>
                      <a:lnTo>
                        <a:pt x="1793" y="115"/>
                      </a:lnTo>
                      <a:lnTo>
                        <a:pt x="1829" y="105"/>
                      </a:lnTo>
                      <a:lnTo>
                        <a:pt x="1867" y="96"/>
                      </a:lnTo>
                      <a:lnTo>
                        <a:pt x="1903" y="86"/>
                      </a:lnTo>
                      <a:lnTo>
                        <a:pt x="1939" y="76"/>
                      </a:lnTo>
                      <a:lnTo>
                        <a:pt x="1975" y="67"/>
                      </a:lnTo>
                      <a:lnTo>
                        <a:pt x="2013" y="57"/>
                      </a:lnTo>
                      <a:lnTo>
                        <a:pt x="2049" y="47"/>
                      </a:lnTo>
                      <a:lnTo>
                        <a:pt x="2051" y="42"/>
                      </a:lnTo>
                      <a:lnTo>
                        <a:pt x="2053" y="36"/>
                      </a:lnTo>
                      <a:lnTo>
                        <a:pt x="2055" y="30"/>
                      </a:lnTo>
                      <a:lnTo>
                        <a:pt x="2057" y="22"/>
                      </a:lnTo>
                      <a:lnTo>
                        <a:pt x="2059" y="16"/>
                      </a:lnTo>
                      <a:lnTo>
                        <a:pt x="2061" y="10"/>
                      </a:lnTo>
                      <a:lnTo>
                        <a:pt x="2063" y="4"/>
                      </a:lnTo>
                      <a:lnTo>
                        <a:pt x="2065" y="0"/>
                      </a:lnTo>
                      <a:close/>
                    </a:path>
                  </a:pathLst>
                </a:custGeom>
                <a:solidFill>
                  <a:srgbClr val="B21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02" name="Freeform 1718"/>
                <p:cNvSpPr>
                  <a:spLocks/>
                </p:cNvSpPr>
                <p:nvPr/>
              </p:nvSpPr>
              <p:spPr bwMode="auto">
                <a:xfrm>
                  <a:off x="783" y="1892"/>
                  <a:ext cx="37" cy="54"/>
                </a:xfrm>
                <a:custGeom>
                  <a:avLst/>
                  <a:gdLst>
                    <a:gd name="T0" fmla="*/ 0 w 260"/>
                    <a:gd name="T1" fmla="*/ 374 h 380"/>
                    <a:gd name="T2" fmla="*/ 12 w 260"/>
                    <a:gd name="T3" fmla="*/ 353 h 380"/>
                    <a:gd name="T4" fmla="*/ 23 w 260"/>
                    <a:gd name="T5" fmla="*/ 331 h 380"/>
                    <a:gd name="T6" fmla="*/ 35 w 260"/>
                    <a:gd name="T7" fmla="*/ 309 h 380"/>
                    <a:gd name="T8" fmla="*/ 49 w 260"/>
                    <a:gd name="T9" fmla="*/ 286 h 380"/>
                    <a:gd name="T10" fmla="*/ 63 w 260"/>
                    <a:gd name="T11" fmla="*/ 262 h 380"/>
                    <a:gd name="T12" fmla="*/ 77 w 260"/>
                    <a:gd name="T13" fmla="*/ 238 h 380"/>
                    <a:gd name="T14" fmla="*/ 91 w 260"/>
                    <a:gd name="T15" fmla="*/ 214 h 380"/>
                    <a:gd name="T16" fmla="*/ 107 w 260"/>
                    <a:gd name="T17" fmla="*/ 190 h 380"/>
                    <a:gd name="T18" fmla="*/ 121 w 260"/>
                    <a:gd name="T19" fmla="*/ 167 h 380"/>
                    <a:gd name="T20" fmla="*/ 136 w 260"/>
                    <a:gd name="T21" fmla="*/ 143 h 380"/>
                    <a:gd name="T22" fmla="*/ 150 w 260"/>
                    <a:gd name="T23" fmla="*/ 119 h 380"/>
                    <a:gd name="T24" fmla="*/ 164 w 260"/>
                    <a:gd name="T25" fmla="*/ 95 h 380"/>
                    <a:gd name="T26" fmla="*/ 177 w 260"/>
                    <a:gd name="T27" fmla="*/ 72 h 380"/>
                    <a:gd name="T28" fmla="*/ 191 w 260"/>
                    <a:gd name="T29" fmla="*/ 49 h 380"/>
                    <a:gd name="T30" fmla="*/ 202 w 260"/>
                    <a:gd name="T31" fmla="*/ 28 h 380"/>
                    <a:gd name="T32" fmla="*/ 213 w 260"/>
                    <a:gd name="T33" fmla="*/ 6 h 380"/>
                    <a:gd name="T34" fmla="*/ 219 w 260"/>
                    <a:gd name="T35" fmla="*/ 5 h 380"/>
                    <a:gd name="T36" fmla="*/ 225 w 260"/>
                    <a:gd name="T37" fmla="*/ 4 h 380"/>
                    <a:gd name="T38" fmla="*/ 230 w 260"/>
                    <a:gd name="T39" fmla="*/ 4 h 380"/>
                    <a:gd name="T40" fmla="*/ 236 w 260"/>
                    <a:gd name="T41" fmla="*/ 3 h 380"/>
                    <a:gd name="T42" fmla="*/ 242 w 260"/>
                    <a:gd name="T43" fmla="*/ 2 h 380"/>
                    <a:gd name="T44" fmla="*/ 249 w 260"/>
                    <a:gd name="T45" fmla="*/ 2 h 380"/>
                    <a:gd name="T46" fmla="*/ 255 w 260"/>
                    <a:gd name="T47" fmla="*/ 1 h 380"/>
                    <a:gd name="T48" fmla="*/ 260 w 260"/>
                    <a:gd name="T49" fmla="*/ 0 h 380"/>
                    <a:gd name="T50" fmla="*/ 250 w 260"/>
                    <a:gd name="T51" fmla="*/ 20 h 380"/>
                    <a:gd name="T52" fmla="*/ 238 w 260"/>
                    <a:gd name="T53" fmla="*/ 42 h 380"/>
                    <a:gd name="T54" fmla="*/ 226 w 260"/>
                    <a:gd name="T55" fmla="*/ 65 h 380"/>
                    <a:gd name="T56" fmla="*/ 212 w 260"/>
                    <a:gd name="T57" fmla="*/ 89 h 380"/>
                    <a:gd name="T58" fmla="*/ 198 w 260"/>
                    <a:gd name="T59" fmla="*/ 114 h 380"/>
                    <a:gd name="T60" fmla="*/ 183 w 260"/>
                    <a:gd name="T61" fmla="*/ 139 h 380"/>
                    <a:gd name="T62" fmla="*/ 169 w 260"/>
                    <a:gd name="T63" fmla="*/ 163 h 380"/>
                    <a:gd name="T64" fmla="*/ 153 w 260"/>
                    <a:gd name="T65" fmla="*/ 188 h 380"/>
                    <a:gd name="T66" fmla="*/ 139 w 260"/>
                    <a:gd name="T67" fmla="*/ 214 h 380"/>
                    <a:gd name="T68" fmla="*/ 123 w 260"/>
                    <a:gd name="T69" fmla="*/ 239 h 380"/>
                    <a:gd name="T70" fmla="*/ 109 w 260"/>
                    <a:gd name="T71" fmla="*/ 264 h 380"/>
                    <a:gd name="T72" fmla="*/ 94 w 260"/>
                    <a:gd name="T73" fmla="*/ 289 h 380"/>
                    <a:gd name="T74" fmla="*/ 81 w 260"/>
                    <a:gd name="T75" fmla="*/ 313 h 380"/>
                    <a:gd name="T76" fmla="*/ 67 w 260"/>
                    <a:gd name="T77" fmla="*/ 337 h 380"/>
                    <a:gd name="T78" fmla="*/ 55 w 260"/>
                    <a:gd name="T79" fmla="*/ 359 h 380"/>
                    <a:gd name="T80" fmla="*/ 44 w 260"/>
                    <a:gd name="T81" fmla="*/ 380 h 380"/>
                    <a:gd name="T82" fmla="*/ 38 w 260"/>
                    <a:gd name="T83" fmla="*/ 380 h 380"/>
                    <a:gd name="T84" fmla="*/ 33 w 260"/>
                    <a:gd name="T85" fmla="*/ 379 h 380"/>
                    <a:gd name="T86" fmla="*/ 28 w 260"/>
                    <a:gd name="T87" fmla="*/ 378 h 380"/>
                    <a:gd name="T88" fmla="*/ 22 w 260"/>
                    <a:gd name="T89" fmla="*/ 377 h 380"/>
                    <a:gd name="T90" fmla="*/ 16 w 260"/>
                    <a:gd name="T91" fmla="*/ 375 h 380"/>
                    <a:gd name="T92" fmla="*/ 11 w 260"/>
                    <a:gd name="T93" fmla="*/ 374 h 380"/>
                    <a:gd name="T94" fmla="*/ 5 w 260"/>
                    <a:gd name="T95" fmla="*/ 373 h 380"/>
                    <a:gd name="T96" fmla="*/ 0 w 260"/>
                    <a:gd name="T97" fmla="*/ 374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60" h="380">
                      <a:moveTo>
                        <a:pt x="0" y="374"/>
                      </a:moveTo>
                      <a:lnTo>
                        <a:pt x="12" y="353"/>
                      </a:lnTo>
                      <a:lnTo>
                        <a:pt x="23" y="331"/>
                      </a:lnTo>
                      <a:lnTo>
                        <a:pt x="35" y="309"/>
                      </a:lnTo>
                      <a:lnTo>
                        <a:pt x="49" y="286"/>
                      </a:lnTo>
                      <a:lnTo>
                        <a:pt x="63" y="262"/>
                      </a:lnTo>
                      <a:lnTo>
                        <a:pt x="77" y="238"/>
                      </a:lnTo>
                      <a:lnTo>
                        <a:pt x="91" y="214"/>
                      </a:lnTo>
                      <a:lnTo>
                        <a:pt x="107" y="190"/>
                      </a:lnTo>
                      <a:lnTo>
                        <a:pt x="121" y="167"/>
                      </a:lnTo>
                      <a:lnTo>
                        <a:pt x="136" y="143"/>
                      </a:lnTo>
                      <a:lnTo>
                        <a:pt x="150" y="119"/>
                      </a:lnTo>
                      <a:lnTo>
                        <a:pt x="164" y="95"/>
                      </a:lnTo>
                      <a:lnTo>
                        <a:pt x="177" y="72"/>
                      </a:lnTo>
                      <a:lnTo>
                        <a:pt x="191" y="49"/>
                      </a:lnTo>
                      <a:lnTo>
                        <a:pt x="202" y="28"/>
                      </a:lnTo>
                      <a:lnTo>
                        <a:pt x="213" y="6"/>
                      </a:lnTo>
                      <a:lnTo>
                        <a:pt x="219" y="5"/>
                      </a:lnTo>
                      <a:lnTo>
                        <a:pt x="225" y="4"/>
                      </a:lnTo>
                      <a:lnTo>
                        <a:pt x="230" y="4"/>
                      </a:lnTo>
                      <a:lnTo>
                        <a:pt x="236" y="3"/>
                      </a:lnTo>
                      <a:lnTo>
                        <a:pt x="242" y="2"/>
                      </a:lnTo>
                      <a:lnTo>
                        <a:pt x="249" y="2"/>
                      </a:lnTo>
                      <a:lnTo>
                        <a:pt x="255" y="1"/>
                      </a:lnTo>
                      <a:lnTo>
                        <a:pt x="260" y="0"/>
                      </a:lnTo>
                      <a:lnTo>
                        <a:pt x="250" y="20"/>
                      </a:lnTo>
                      <a:lnTo>
                        <a:pt x="238" y="42"/>
                      </a:lnTo>
                      <a:lnTo>
                        <a:pt x="226" y="65"/>
                      </a:lnTo>
                      <a:lnTo>
                        <a:pt x="212" y="89"/>
                      </a:lnTo>
                      <a:lnTo>
                        <a:pt x="198" y="114"/>
                      </a:lnTo>
                      <a:lnTo>
                        <a:pt x="183" y="139"/>
                      </a:lnTo>
                      <a:lnTo>
                        <a:pt x="169" y="163"/>
                      </a:lnTo>
                      <a:lnTo>
                        <a:pt x="153" y="188"/>
                      </a:lnTo>
                      <a:lnTo>
                        <a:pt x="139" y="214"/>
                      </a:lnTo>
                      <a:lnTo>
                        <a:pt x="123" y="239"/>
                      </a:lnTo>
                      <a:lnTo>
                        <a:pt x="109" y="264"/>
                      </a:lnTo>
                      <a:lnTo>
                        <a:pt x="94" y="289"/>
                      </a:lnTo>
                      <a:lnTo>
                        <a:pt x="81" y="313"/>
                      </a:lnTo>
                      <a:lnTo>
                        <a:pt x="67" y="337"/>
                      </a:lnTo>
                      <a:lnTo>
                        <a:pt x="55" y="359"/>
                      </a:lnTo>
                      <a:lnTo>
                        <a:pt x="44" y="380"/>
                      </a:lnTo>
                      <a:lnTo>
                        <a:pt x="38" y="380"/>
                      </a:lnTo>
                      <a:lnTo>
                        <a:pt x="33" y="379"/>
                      </a:lnTo>
                      <a:lnTo>
                        <a:pt x="28" y="378"/>
                      </a:lnTo>
                      <a:lnTo>
                        <a:pt x="22" y="377"/>
                      </a:lnTo>
                      <a:lnTo>
                        <a:pt x="16" y="375"/>
                      </a:lnTo>
                      <a:lnTo>
                        <a:pt x="11" y="374"/>
                      </a:lnTo>
                      <a:lnTo>
                        <a:pt x="5" y="373"/>
                      </a:lnTo>
                      <a:lnTo>
                        <a:pt x="0" y="374"/>
                      </a:lnTo>
                      <a:close/>
                    </a:path>
                  </a:pathLst>
                </a:custGeom>
                <a:solidFill>
                  <a:srgbClr val="631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03" name="Freeform 1719"/>
                <p:cNvSpPr>
                  <a:spLocks noEditPoints="1"/>
                </p:cNvSpPr>
                <p:nvPr/>
              </p:nvSpPr>
              <p:spPr bwMode="auto">
                <a:xfrm>
                  <a:off x="756" y="1914"/>
                  <a:ext cx="85" cy="247"/>
                </a:xfrm>
                <a:custGeom>
                  <a:avLst/>
                  <a:gdLst>
                    <a:gd name="T0" fmla="*/ 573 w 595"/>
                    <a:gd name="T1" fmla="*/ 1543 h 1726"/>
                    <a:gd name="T2" fmla="*/ 540 w 595"/>
                    <a:gd name="T3" fmla="*/ 1410 h 1726"/>
                    <a:gd name="T4" fmla="*/ 507 w 595"/>
                    <a:gd name="T5" fmla="*/ 1278 h 1726"/>
                    <a:gd name="T6" fmla="*/ 474 w 595"/>
                    <a:gd name="T7" fmla="*/ 1145 h 1726"/>
                    <a:gd name="T8" fmla="*/ 442 w 595"/>
                    <a:gd name="T9" fmla="*/ 1011 h 1726"/>
                    <a:gd name="T10" fmla="*/ 409 w 595"/>
                    <a:gd name="T11" fmla="*/ 878 h 1726"/>
                    <a:gd name="T12" fmla="*/ 375 w 595"/>
                    <a:gd name="T13" fmla="*/ 745 h 1726"/>
                    <a:gd name="T14" fmla="*/ 342 w 595"/>
                    <a:gd name="T15" fmla="*/ 612 h 1726"/>
                    <a:gd name="T16" fmla="*/ 309 w 595"/>
                    <a:gd name="T17" fmla="*/ 480 h 1726"/>
                    <a:gd name="T18" fmla="*/ 276 w 595"/>
                    <a:gd name="T19" fmla="*/ 347 h 1726"/>
                    <a:gd name="T20" fmla="*/ 243 w 595"/>
                    <a:gd name="T21" fmla="*/ 214 h 1726"/>
                    <a:gd name="T22" fmla="*/ 243 w 595"/>
                    <a:gd name="T23" fmla="*/ 182 h 1726"/>
                    <a:gd name="T24" fmla="*/ 243 w 595"/>
                    <a:gd name="T25" fmla="*/ 150 h 1726"/>
                    <a:gd name="T26" fmla="*/ 243 w 595"/>
                    <a:gd name="T27" fmla="*/ 117 h 1726"/>
                    <a:gd name="T28" fmla="*/ 243 w 595"/>
                    <a:gd name="T29" fmla="*/ 85 h 1726"/>
                    <a:gd name="T30" fmla="*/ 243 w 595"/>
                    <a:gd name="T31" fmla="*/ 53 h 1726"/>
                    <a:gd name="T32" fmla="*/ 227 w 595"/>
                    <a:gd name="T33" fmla="*/ 20 h 1726"/>
                    <a:gd name="T34" fmla="*/ 188 w 595"/>
                    <a:gd name="T35" fmla="*/ 2 h 1726"/>
                    <a:gd name="T36" fmla="*/ 135 w 595"/>
                    <a:gd name="T37" fmla="*/ 3 h 1726"/>
                    <a:gd name="T38" fmla="*/ 78 w 595"/>
                    <a:gd name="T39" fmla="*/ 22 h 1726"/>
                    <a:gd name="T40" fmla="*/ 27 w 595"/>
                    <a:gd name="T41" fmla="*/ 58 h 1726"/>
                    <a:gd name="T42" fmla="*/ 1 w 595"/>
                    <a:gd name="T43" fmla="*/ 104 h 1726"/>
                    <a:gd name="T44" fmla="*/ 3 w 595"/>
                    <a:gd name="T45" fmla="*/ 140 h 1726"/>
                    <a:gd name="T46" fmla="*/ 5 w 595"/>
                    <a:gd name="T47" fmla="*/ 178 h 1726"/>
                    <a:gd name="T48" fmla="*/ 8 w 595"/>
                    <a:gd name="T49" fmla="*/ 214 h 1726"/>
                    <a:gd name="T50" fmla="*/ 10 w 595"/>
                    <a:gd name="T51" fmla="*/ 251 h 1726"/>
                    <a:gd name="T52" fmla="*/ 12 w 595"/>
                    <a:gd name="T53" fmla="*/ 288 h 1726"/>
                    <a:gd name="T54" fmla="*/ 53 w 595"/>
                    <a:gd name="T55" fmla="*/ 418 h 1726"/>
                    <a:gd name="T56" fmla="*/ 92 w 595"/>
                    <a:gd name="T57" fmla="*/ 549 h 1726"/>
                    <a:gd name="T58" fmla="*/ 132 w 595"/>
                    <a:gd name="T59" fmla="*/ 680 h 1726"/>
                    <a:gd name="T60" fmla="*/ 172 w 595"/>
                    <a:gd name="T61" fmla="*/ 811 h 1726"/>
                    <a:gd name="T62" fmla="*/ 212 w 595"/>
                    <a:gd name="T63" fmla="*/ 941 h 1726"/>
                    <a:gd name="T64" fmla="*/ 251 w 595"/>
                    <a:gd name="T65" fmla="*/ 1071 h 1726"/>
                    <a:gd name="T66" fmla="*/ 292 w 595"/>
                    <a:gd name="T67" fmla="*/ 1202 h 1726"/>
                    <a:gd name="T68" fmla="*/ 331 w 595"/>
                    <a:gd name="T69" fmla="*/ 1332 h 1726"/>
                    <a:gd name="T70" fmla="*/ 371 w 595"/>
                    <a:gd name="T71" fmla="*/ 1463 h 1726"/>
                    <a:gd name="T72" fmla="*/ 411 w 595"/>
                    <a:gd name="T73" fmla="*/ 1594 h 1726"/>
                    <a:gd name="T74" fmla="*/ 464 w 595"/>
                    <a:gd name="T75" fmla="*/ 1707 h 1726"/>
                    <a:gd name="T76" fmla="*/ 540 w 595"/>
                    <a:gd name="T77" fmla="*/ 1721 h 1726"/>
                    <a:gd name="T78" fmla="*/ 588 w 595"/>
                    <a:gd name="T79" fmla="*/ 1661 h 1726"/>
                    <a:gd name="T80" fmla="*/ 521 w 595"/>
                    <a:gd name="T81" fmla="*/ 1643 h 1726"/>
                    <a:gd name="T82" fmla="*/ 536 w 595"/>
                    <a:gd name="T83" fmla="*/ 1668 h 1726"/>
                    <a:gd name="T84" fmla="*/ 521 w 595"/>
                    <a:gd name="T85" fmla="*/ 1694 h 1726"/>
                    <a:gd name="T86" fmla="*/ 497 w 595"/>
                    <a:gd name="T87" fmla="*/ 1687 h 1726"/>
                    <a:gd name="T88" fmla="*/ 491 w 595"/>
                    <a:gd name="T89" fmla="*/ 1657 h 1726"/>
                    <a:gd name="T90" fmla="*/ 512 w 595"/>
                    <a:gd name="T91" fmla="*/ 1641 h 1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595" h="1726">
                      <a:moveTo>
                        <a:pt x="595" y="1631"/>
                      </a:moveTo>
                      <a:lnTo>
                        <a:pt x="584" y="1587"/>
                      </a:lnTo>
                      <a:lnTo>
                        <a:pt x="573" y="1543"/>
                      </a:lnTo>
                      <a:lnTo>
                        <a:pt x="562" y="1499"/>
                      </a:lnTo>
                      <a:lnTo>
                        <a:pt x="551" y="1454"/>
                      </a:lnTo>
                      <a:lnTo>
                        <a:pt x="540" y="1410"/>
                      </a:lnTo>
                      <a:lnTo>
                        <a:pt x="529" y="1366"/>
                      </a:lnTo>
                      <a:lnTo>
                        <a:pt x="518" y="1321"/>
                      </a:lnTo>
                      <a:lnTo>
                        <a:pt x="507" y="1278"/>
                      </a:lnTo>
                      <a:lnTo>
                        <a:pt x="497" y="1233"/>
                      </a:lnTo>
                      <a:lnTo>
                        <a:pt x="485" y="1188"/>
                      </a:lnTo>
                      <a:lnTo>
                        <a:pt x="474" y="1145"/>
                      </a:lnTo>
                      <a:lnTo>
                        <a:pt x="463" y="1100"/>
                      </a:lnTo>
                      <a:lnTo>
                        <a:pt x="452" y="1055"/>
                      </a:lnTo>
                      <a:lnTo>
                        <a:pt x="442" y="1011"/>
                      </a:lnTo>
                      <a:lnTo>
                        <a:pt x="430" y="967"/>
                      </a:lnTo>
                      <a:lnTo>
                        <a:pt x="419" y="923"/>
                      </a:lnTo>
                      <a:lnTo>
                        <a:pt x="409" y="878"/>
                      </a:lnTo>
                      <a:lnTo>
                        <a:pt x="397" y="834"/>
                      </a:lnTo>
                      <a:lnTo>
                        <a:pt x="387" y="790"/>
                      </a:lnTo>
                      <a:lnTo>
                        <a:pt x="375" y="745"/>
                      </a:lnTo>
                      <a:lnTo>
                        <a:pt x="364" y="701"/>
                      </a:lnTo>
                      <a:lnTo>
                        <a:pt x="354" y="657"/>
                      </a:lnTo>
                      <a:lnTo>
                        <a:pt x="342" y="612"/>
                      </a:lnTo>
                      <a:lnTo>
                        <a:pt x="331" y="568"/>
                      </a:lnTo>
                      <a:lnTo>
                        <a:pt x="321" y="524"/>
                      </a:lnTo>
                      <a:lnTo>
                        <a:pt x="309" y="480"/>
                      </a:lnTo>
                      <a:lnTo>
                        <a:pt x="298" y="435"/>
                      </a:lnTo>
                      <a:lnTo>
                        <a:pt x="288" y="391"/>
                      </a:lnTo>
                      <a:lnTo>
                        <a:pt x="276" y="347"/>
                      </a:lnTo>
                      <a:lnTo>
                        <a:pt x="265" y="302"/>
                      </a:lnTo>
                      <a:lnTo>
                        <a:pt x="254" y="258"/>
                      </a:lnTo>
                      <a:lnTo>
                        <a:pt x="243" y="214"/>
                      </a:lnTo>
                      <a:lnTo>
                        <a:pt x="243" y="203"/>
                      </a:lnTo>
                      <a:lnTo>
                        <a:pt x="243" y="192"/>
                      </a:lnTo>
                      <a:lnTo>
                        <a:pt x="243" y="182"/>
                      </a:lnTo>
                      <a:lnTo>
                        <a:pt x="243" y="171"/>
                      </a:lnTo>
                      <a:lnTo>
                        <a:pt x="243" y="160"/>
                      </a:lnTo>
                      <a:lnTo>
                        <a:pt x="243" y="150"/>
                      </a:lnTo>
                      <a:lnTo>
                        <a:pt x="243" y="139"/>
                      </a:lnTo>
                      <a:lnTo>
                        <a:pt x="243" y="128"/>
                      </a:lnTo>
                      <a:lnTo>
                        <a:pt x="243" y="117"/>
                      </a:lnTo>
                      <a:lnTo>
                        <a:pt x="243" y="107"/>
                      </a:lnTo>
                      <a:lnTo>
                        <a:pt x="243" y="97"/>
                      </a:lnTo>
                      <a:lnTo>
                        <a:pt x="243" y="85"/>
                      </a:lnTo>
                      <a:lnTo>
                        <a:pt x="243" y="75"/>
                      </a:lnTo>
                      <a:lnTo>
                        <a:pt x="243" y="64"/>
                      </a:lnTo>
                      <a:lnTo>
                        <a:pt x="243" y="53"/>
                      </a:lnTo>
                      <a:lnTo>
                        <a:pt x="243" y="43"/>
                      </a:lnTo>
                      <a:lnTo>
                        <a:pt x="237" y="30"/>
                      </a:lnTo>
                      <a:lnTo>
                        <a:pt x="227" y="20"/>
                      </a:lnTo>
                      <a:lnTo>
                        <a:pt x="216" y="12"/>
                      </a:lnTo>
                      <a:lnTo>
                        <a:pt x="203" y="5"/>
                      </a:lnTo>
                      <a:lnTo>
                        <a:pt x="188" y="2"/>
                      </a:lnTo>
                      <a:lnTo>
                        <a:pt x="172" y="0"/>
                      </a:lnTo>
                      <a:lnTo>
                        <a:pt x="154" y="0"/>
                      </a:lnTo>
                      <a:lnTo>
                        <a:pt x="135" y="3"/>
                      </a:lnTo>
                      <a:lnTo>
                        <a:pt x="116" y="7"/>
                      </a:lnTo>
                      <a:lnTo>
                        <a:pt x="97" y="14"/>
                      </a:lnTo>
                      <a:lnTo>
                        <a:pt x="78" y="22"/>
                      </a:lnTo>
                      <a:lnTo>
                        <a:pt x="60" y="32"/>
                      </a:lnTo>
                      <a:lnTo>
                        <a:pt x="43" y="45"/>
                      </a:lnTo>
                      <a:lnTo>
                        <a:pt x="27" y="58"/>
                      </a:lnTo>
                      <a:lnTo>
                        <a:pt x="12" y="74"/>
                      </a:lnTo>
                      <a:lnTo>
                        <a:pt x="0" y="91"/>
                      </a:lnTo>
                      <a:lnTo>
                        <a:pt x="1" y="104"/>
                      </a:lnTo>
                      <a:lnTo>
                        <a:pt x="2" y="116"/>
                      </a:lnTo>
                      <a:lnTo>
                        <a:pt x="2" y="128"/>
                      </a:lnTo>
                      <a:lnTo>
                        <a:pt x="3" y="140"/>
                      </a:lnTo>
                      <a:lnTo>
                        <a:pt x="4" y="153"/>
                      </a:lnTo>
                      <a:lnTo>
                        <a:pt x="5" y="165"/>
                      </a:lnTo>
                      <a:lnTo>
                        <a:pt x="5" y="178"/>
                      </a:lnTo>
                      <a:lnTo>
                        <a:pt x="6" y="189"/>
                      </a:lnTo>
                      <a:lnTo>
                        <a:pt x="7" y="201"/>
                      </a:lnTo>
                      <a:lnTo>
                        <a:pt x="8" y="214"/>
                      </a:lnTo>
                      <a:lnTo>
                        <a:pt x="8" y="226"/>
                      </a:lnTo>
                      <a:lnTo>
                        <a:pt x="9" y="239"/>
                      </a:lnTo>
                      <a:lnTo>
                        <a:pt x="10" y="251"/>
                      </a:lnTo>
                      <a:lnTo>
                        <a:pt x="11" y="263"/>
                      </a:lnTo>
                      <a:lnTo>
                        <a:pt x="11" y="275"/>
                      </a:lnTo>
                      <a:lnTo>
                        <a:pt x="12" y="288"/>
                      </a:lnTo>
                      <a:lnTo>
                        <a:pt x="26" y="331"/>
                      </a:lnTo>
                      <a:lnTo>
                        <a:pt x="39" y="375"/>
                      </a:lnTo>
                      <a:lnTo>
                        <a:pt x="53" y="418"/>
                      </a:lnTo>
                      <a:lnTo>
                        <a:pt x="65" y="462"/>
                      </a:lnTo>
                      <a:lnTo>
                        <a:pt x="78" y="505"/>
                      </a:lnTo>
                      <a:lnTo>
                        <a:pt x="92" y="549"/>
                      </a:lnTo>
                      <a:lnTo>
                        <a:pt x="105" y="593"/>
                      </a:lnTo>
                      <a:lnTo>
                        <a:pt x="119" y="636"/>
                      </a:lnTo>
                      <a:lnTo>
                        <a:pt x="132" y="680"/>
                      </a:lnTo>
                      <a:lnTo>
                        <a:pt x="145" y="723"/>
                      </a:lnTo>
                      <a:lnTo>
                        <a:pt x="158" y="767"/>
                      </a:lnTo>
                      <a:lnTo>
                        <a:pt x="172" y="811"/>
                      </a:lnTo>
                      <a:lnTo>
                        <a:pt x="185" y="854"/>
                      </a:lnTo>
                      <a:lnTo>
                        <a:pt x="199" y="898"/>
                      </a:lnTo>
                      <a:lnTo>
                        <a:pt x="212" y="941"/>
                      </a:lnTo>
                      <a:lnTo>
                        <a:pt x="225" y="984"/>
                      </a:lnTo>
                      <a:lnTo>
                        <a:pt x="238" y="1027"/>
                      </a:lnTo>
                      <a:lnTo>
                        <a:pt x="251" y="1071"/>
                      </a:lnTo>
                      <a:lnTo>
                        <a:pt x="265" y="1115"/>
                      </a:lnTo>
                      <a:lnTo>
                        <a:pt x="278" y="1158"/>
                      </a:lnTo>
                      <a:lnTo>
                        <a:pt x="292" y="1202"/>
                      </a:lnTo>
                      <a:lnTo>
                        <a:pt x="305" y="1245"/>
                      </a:lnTo>
                      <a:lnTo>
                        <a:pt x="318" y="1289"/>
                      </a:lnTo>
                      <a:lnTo>
                        <a:pt x="331" y="1332"/>
                      </a:lnTo>
                      <a:lnTo>
                        <a:pt x="344" y="1376"/>
                      </a:lnTo>
                      <a:lnTo>
                        <a:pt x="358" y="1420"/>
                      </a:lnTo>
                      <a:lnTo>
                        <a:pt x="371" y="1463"/>
                      </a:lnTo>
                      <a:lnTo>
                        <a:pt x="385" y="1507"/>
                      </a:lnTo>
                      <a:lnTo>
                        <a:pt x="397" y="1550"/>
                      </a:lnTo>
                      <a:lnTo>
                        <a:pt x="411" y="1594"/>
                      </a:lnTo>
                      <a:lnTo>
                        <a:pt x="424" y="1638"/>
                      </a:lnTo>
                      <a:lnTo>
                        <a:pt x="438" y="1681"/>
                      </a:lnTo>
                      <a:lnTo>
                        <a:pt x="464" y="1707"/>
                      </a:lnTo>
                      <a:lnTo>
                        <a:pt x="491" y="1722"/>
                      </a:lnTo>
                      <a:lnTo>
                        <a:pt x="516" y="1726"/>
                      </a:lnTo>
                      <a:lnTo>
                        <a:pt x="540" y="1721"/>
                      </a:lnTo>
                      <a:lnTo>
                        <a:pt x="560" y="1707"/>
                      </a:lnTo>
                      <a:lnTo>
                        <a:pt x="576" y="1687"/>
                      </a:lnTo>
                      <a:lnTo>
                        <a:pt x="588" y="1661"/>
                      </a:lnTo>
                      <a:lnTo>
                        <a:pt x="595" y="1631"/>
                      </a:lnTo>
                      <a:close/>
                      <a:moveTo>
                        <a:pt x="512" y="1641"/>
                      </a:moveTo>
                      <a:lnTo>
                        <a:pt x="521" y="1643"/>
                      </a:lnTo>
                      <a:lnTo>
                        <a:pt x="529" y="1649"/>
                      </a:lnTo>
                      <a:lnTo>
                        <a:pt x="534" y="1657"/>
                      </a:lnTo>
                      <a:lnTo>
                        <a:pt x="536" y="1668"/>
                      </a:lnTo>
                      <a:lnTo>
                        <a:pt x="534" y="1679"/>
                      </a:lnTo>
                      <a:lnTo>
                        <a:pt x="529" y="1687"/>
                      </a:lnTo>
                      <a:lnTo>
                        <a:pt x="521" y="1694"/>
                      </a:lnTo>
                      <a:lnTo>
                        <a:pt x="512" y="1696"/>
                      </a:lnTo>
                      <a:lnTo>
                        <a:pt x="504" y="1694"/>
                      </a:lnTo>
                      <a:lnTo>
                        <a:pt x="497" y="1687"/>
                      </a:lnTo>
                      <a:lnTo>
                        <a:pt x="491" y="1679"/>
                      </a:lnTo>
                      <a:lnTo>
                        <a:pt x="489" y="1668"/>
                      </a:lnTo>
                      <a:lnTo>
                        <a:pt x="491" y="1657"/>
                      </a:lnTo>
                      <a:lnTo>
                        <a:pt x="497" y="1649"/>
                      </a:lnTo>
                      <a:lnTo>
                        <a:pt x="504" y="1643"/>
                      </a:lnTo>
                      <a:lnTo>
                        <a:pt x="512" y="1641"/>
                      </a:lnTo>
                      <a:close/>
                    </a:path>
                  </a:pathLst>
                </a:custGeom>
                <a:solidFill>
                  <a:srgbClr val="7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04" name="Freeform 1720"/>
                <p:cNvSpPr>
                  <a:spLocks/>
                </p:cNvSpPr>
                <p:nvPr/>
              </p:nvSpPr>
              <p:spPr bwMode="auto">
                <a:xfrm>
                  <a:off x="790" y="1944"/>
                  <a:ext cx="52" cy="203"/>
                </a:xfrm>
                <a:custGeom>
                  <a:avLst/>
                  <a:gdLst>
                    <a:gd name="T0" fmla="*/ 0 w 364"/>
                    <a:gd name="T1" fmla="*/ 7 h 1424"/>
                    <a:gd name="T2" fmla="*/ 22 w 364"/>
                    <a:gd name="T3" fmla="*/ 95 h 1424"/>
                    <a:gd name="T4" fmla="*/ 44 w 364"/>
                    <a:gd name="T5" fmla="*/ 184 h 1424"/>
                    <a:gd name="T6" fmla="*/ 66 w 364"/>
                    <a:gd name="T7" fmla="*/ 273 h 1424"/>
                    <a:gd name="T8" fmla="*/ 88 w 364"/>
                    <a:gd name="T9" fmla="*/ 361 h 1424"/>
                    <a:gd name="T10" fmla="*/ 111 w 364"/>
                    <a:gd name="T11" fmla="*/ 450 h 1424"/>
                    <a:gd name="T12" fmla="*/ 132 w 364"/>
                    <a:gd name="T13" fmla="*/ 538 h 1424"/>
                    <a:gd name="T14" fmla="*/ 154 w 364"/>
                    <a:gd name="T15" fmla="*/ 627 h 1424"/>
                    <a:gd name="T16" fmla="*/ 176 w 364"/>
                    <a:gd name="T17" fmla="*/ 716 h 1424"/>
                    <a:gd name="T18" fmla="*/ 199 w 364"/>
                    <a:gd name="T19" fmla="*/ 804 h 1424"/>
                    <a:gd name="T20" fmla="*/ 220 w 364"/>
                    <a:gd name="T21" fmla="*/ 893 h 1424"/>
                    <a:gd name="T22" fmla="*/ 242 w 364"/>
                    <a:gd name="T23" fmla="*/ 982 h 1424"/>
                    <a:gd name="T24" fmla="*/ 264 w 364"/>
                    <a:gd name="T25" fmla="*/ 1071 h 1424"/>
                    <a:gd name="T26" fmla="*/ 285 w 364"/>
                    <a:gd name="T27" fmla="*/ 1159 h 1424"/>
                    <a:gd name="T28" fmla="*/ 308 w 364"/>
                    <a:gd name="T29" fmla="*/ 1247 h 1424"/>
                    <a:gd name="T30" fmla="*/ 330 w 364"/>
                    <a:gd name="T31" fmla="*/ 1336 h 1424"/>
                    <a:gd name="T32" fmla="*/ 352 w 364"/>
                    <a:gd name="T33" fmla="*/ 1424 h 1424"/>
                    <a:gd name="T34" fmla="*/ 353 w 364"/>
                    <a:gd name="T35" fmla="*/ 1378 h 1424"/>
                    <a:gd name="T36" fmla="*/ 331 w 364"/>
                    <a:gd name="T37" fmla="*/ 1289 h 1424"/>
                    <a:gd name="T38" fmla="*/ 309 w 364"/>
                    <a:gd name="T39" fmla="*/ 1200 h 1424"/>
                    <a:gd name="T40" fmla="*/ 288 w 364"/>
                    <a:gd name="T41" fmla="*/ 1112 h 1424"/>
                    <a:gd name="T42" fmla="*/ 266 w 364"/>
                    <a:gd name="T43" fmla="*/ 1024 h 1424"/>
                    <a:gd name="T44" fmla="*/ 243 w 364"/>
                    <a:gd name="T45" fmla="*/ 936 h 1424"/>
                    <a:gd name="T46" fmla="*/ 221 w 364"/>
                    <a:gd name="T47" fmla="*/ 846 h 1424"/>
                    <a:gd name="T48" fmla="*/ 200 w 364"/>
                    <a:gd name="T49" fmla="*/ 757 h 1424"/>
                    <a:gd name="T50" fmla="*/ 178 w 364"/>
                    <a:gd name="T51" fmla="*/ 669 h 1424"/>
                    <a:gd name="T52" fmla="*/ 156 w 364"/>
                    <a:gd name="T53" fmla="*/ 581 h 1424"/>
                    <a:gd name="T54" fmla="*/ 133 w 364"/>
                    <a:gd name="T55" fmla="*/ 492 h 1424"/>
                    <a:gd name="T56" fmla="*/ 112 w 364"/>
                    <a:gd name="T57" fmla="*/ 403 h 1424"/>
                    <a:gd name="T58" fmla="*/ 90 w 364"/>
                    <a:gd name="T59" fmla="*/ 315 h 1424"/>
                    <a:gd name="T60" fmla="*/ 67 w 364"/>
                    <a:gd name="T61" fmla="*/ 226 h 1424"/>
                    <a:gd name="T62" fmla="*/ 45 w 364"/>
                    <a:gd name="T63" fmla="*/ 138 h 1424"/>
                    <a:gd name="T64" fmla="*/ 24 w 364"/>
                    <a:gd name="T65" fmla="*/ 49 h 1424"/>
                    <a:gd name="T66" fmla="*/ 12 w 364"/>
                    <a:gd name="T67" fmla="*/ 6 h 1424"/>
                    <a:gd name="T68" fmla="*/ 10 w 364"/>
                    <a:gd name="T69" fmla="*/ 1 h 1424"/>
                    <a:gd name="T70" fmla="*/ 1 w 364"/>
                    <a:gd name="T71" fmla="*/ 2 h 1424"/>
                    <a:gd name="T72" fmla="*/ 0 w 364"/>
                    <a:gd name="T73" fmla="*/ 6 h 14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4" h="1424">
                      <a:moveTo>
                        <a:pt x="0" y="6"/>
                      </a:moveTo>
                      <a:lnTo>
                        <a:pt x="0" y="7"/>
                      </a:lnTo>
                      <a:lnTo>
                        <a:pt x="11" y="52"/>
                      </a:lnTo>
                      <a:lnTo>
                        <a:pt x="22" y="95"/>
                      </a:lnTo>
                      <a:lnTo>
                        <a:pt x="33" y="140"/>
                      </a:lnTo>
                      <a:lnTo>
                        <a:pt x="44" y="184"/>
                      </a:lnTo>
                      <a:lnTo>
                        <a:pt x="55" y="228"/>
                      </a:lnTo>
                      <a:lnTo>
                        <a:pt x="66" y="273"/>
                      </a:lnTo>
                      <a:lnTo>
                        <a:pt x="77" y="317"/>
                      </a:lnTo>
                      <a:lnTo>
                        <a:pt x="88" y="361"/>
                      </a:lnTo>
                      <a:lnTo>
                        <a:pt x="99" y="405"/>
                      </a:lnTo>
                      <a:lnTo>
                        <a:pt x="111" y="450"/>
                      </a:lnTo>
                      <a:lnTo>
                        <a:pt x="121" y="494"/>
                      </a:lnTo>
                      <a:lnTo>
                        <a:pt x="132" y="538"/>
                      </a:lnTo>
                      <a:lnTo>
                        <a:pt x="144" y="583"/>
                      </a:lnTo>
                      <a:lnTo>
                        <a:pt x="154" y="627"/>
                      </a:lnTo>
                      <a:lnTo>
                        <a:pt x="165" y="671"/>
                      </a:lnTo>
                      <a:lnTo>
                        <a:pt x="176" y="716"/>
                      </a:lnTo>
                      <a:lnTo>
                        <a:pt x="187" y="761"/>
                      </a:lnTo>
                      <a:lnTo>
                        <a:pt x="199" y="804"/>
                      </a:lnTo>
                      <a:lnTo>
                        <a:pt x="209" y="848"/>
                      </a:lnTo>
                      <a:lnTo>
                        <a:pt x="220" y="893"/>
                      </a:lnTo>
                      <a:lnTo>
                        <a:pt x="231" y="938"/>
                      </a:lnTo>
                      <a:lnTo>
                        <a:pt x="242" y="982"/>
                      </a:lnTo>
                      <a:lnTo>
                        <a:pt x="253" y="1026"/>
                      </a:lnTo>
                      <a:lnTo>
                        <a:pt x="264" y="1071"/>
                      </a:lnTo>
                      <a:lnTo>
                        <a:pt x="275" y="1114"/>
                      </a:lnTo>
                      <a:lnTo>
                        <a:pt x="285" y="1159"/>
                      </a:lnTo>
                      <a:lnTo>
                        <a:pt x="297" y="1204"/>
                      </a:lnTo>
                      <a:lnTo>
                        <a:pt x="308" y="1247"/>
                      </a:lnTo>
                      <a:lnTo>
                        <a:pt x="319" y="1292"/>
                      </a:lnTo>
                      <a:lnTo>
                        <a:pt x="330" y="1336"/>
                      </a:lnTo>
                      <a:lnTo>
                        <a:pt x="340" y="1380"/>
                      </a:lnTo>
                      <a:lnTo>
                        <a:pt x="352" y="1424"/>
                      </a:lnTo>
                      <a:lnTo>
                        <a:pt x="364" y="1422"/>
                      </a:lnTo>
                      <a:lnTo>
                        <a:pt x="353" y="1378"/>
                      </a:lnTo>
                      <a:lnTo>
                        <a:pt x="342" y="1334"/>
                      </a:lnTo>
                      <a:lnTo>
                        <a:pt x="331" y="1289"/>
                      </a:lnTo>
                      <a:lnTo>
                        <a:pt x="321" y="1245"/>
                      </a:lnTo>
                      <a:lnTo>
                        <a:pt x="309" y="1200"/>
                      </a:lnTo>
                      <a:lnTo>
                        <a:pt x="298" y="1157"/>
                      </a:lnTo>
                      <a:lnTo>
                        <a:pt x="288" y="1112"/>
                      </a:lnTo>
                      <a:lnTo>
                        <a:pt x="276" y="1068"/>
                      </a:lnTo>
                      <a:lnTo>
                        <a:pt x="266" y="1024"/>
                      </a:lnTo>
                      <a:lnTo>
                        <a:pt x="254" y="978"/>
                      </a:lnTo>
                      <a:lnTo>
                        <a:pt x="243" y="936"/>
                      </a:lnTo>
                      <a:lnTo>
                        <a:pt x="233" y="891"/>
                      </a:lnTo>
                      <a:lnTo>
                        <a:pt x="221" y="846"/>
                      </a:lnTo>
                      <a:lnTo>
                        <a:pt x="211" y="802"/>
                      </a:lnTo>
                      <a:lnTo>
                        <a:pt x="200" y="757"/>
                      </a:lnTo>
                      <a:lnTo>
                        <a:pt x="188" y="714"/>
                      </a:lnTo>
                      <a:lnTo>
                        <a:pt x="178" y="669"/>
                      </a:lnTo>
                      <a:lnTo>
                        <a:pt x="166" y="625"/>
                      </a:lnTo>
                      <a:lnTo>
                        <a:pt x="156" y="581"/>
                      </a:lnTo>
                      <a:lnTo>
                        <a:pt x="145" y="536"/>
                      </a:lnTo>
                      <a:lnTo>
                        <a:pt x="133" y="492"/>
                      </a:lnTo>
                      <a:lnTo>
                        <a:pt x="123" y="448"/>
                      </a:lnTo>
                      <a:lnTo>
                        <a:pt x="112" y="403"/>
                      </a:lnTo>
                      <a:lnTo>
                        <a:pt x="100" y="359"/>
                      </a:lnTo>
                      <a:lnTo>
                        <a:pt x="90" y="315"/>
                      </a:lnTo>
                      <a:lnTo>
                        <a:pt x="78" y="270"/>
                      </a:lnTo>
                      <a:lnTo>
                        <a:pt x="67" y="226"/>
                      </a:lnTo>
                      <a:lnTo>
                        <a:pt x="57" y="182"/>
                      </a:lnTo>
                      <a:lnTo>
                        <a:pt x="45" y="138"/>
                      </a:lnTo>
                      <a:lnTo>
                        <a:pt x="34" y="93"/>
                      </a:lnTo>
                      <a:lnTo>
                        <a:pt x="24" y="49"/>
                      </a:lnTo>
                      <a:lnTo>
                        <a:pt x="12" y="5"/>
                      </a:lnTo>
                      <a:lnTo>
                        <a:pt x="12" y="6"/>
                      </a:lnTo>
                      <a:lnTo>
                        <a:pt x="12" y="5"/>
                      </a:lnTo>
                      <a:lnTo>
                        <a:pt x="10" y="1"/>
                      </a:lnTo>
                      <a:lnTo>
                        <a:pt x="5" y="0"/>
                      </a:lnTo>
                      <a:lnTo>
                        <a:pt x="1" y="2"/>
                      </a:lnTo>
                      <a:lnTo>
                        <a:pt x="0" y="7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05" name="Freeform 1721"/>
                <p:cNvSpPr>
                  <a:spLocks/>
                </p:cNvSpPr>
                <p:nvPr/>
              </p:nvSpPr>
              <p:spPr bwMode="auto">
                <a:xfrm>
                  <a:off x="790" y="1919"/>
                  <a:ext cx="1" cy="26"/>
                </a:xfrm>
                <a:custGeom>
                  <a:avLst/>
                  <a:gdLst>
                    <a:gd name="T0" fmla="*/ 0 w 12"/>
                    <a:gd name="T1" fmla="*/ 9 h 178"/>
                    <a:gd name="T2" fmla="*/ 0 w 12"/>
                    <a:gd name="T3" fmla="*/ 7 h 178"/>
                    <a:gd name="T4" fmla="*/ 0 w 12"/>
                    <a:gd name="T5" fmla="*/ 17 h 178"/>
                    <a:gd name="T6" fmla="*/ 0 w 12"/>
                    <a:gd name="T7" fmla="*/ 28 h 178"/>
                    <a:gd name="T8" fmla="*/ 0 w 12"/>
                    <a:gd name="T9" fmla="*/ 39 h 178"/>
                    <a:gd name="T10" fmla="*/ 0 w 12"/>
                    <a:gd name="T11" fmla="*/ 49 h 178"/>
                    <a:gd name="T12" fmla="*/ 0 w 12"/>
                    <a:gd name="T13" fmla="*/ 61 h 178"/>
                    <a:gd name="T14" fmla="*/ 0 w 12"/>
                    <a:gd name="T15" fmla="*/ 71 h 178"/>
                    <a:gd name="T16" fmla="*/ 0 w 12"/>
                    <a:gd name="T17" fmla="*/ 81 h 178"/>
                    <a:gd name="T18" fmla="*/ 0 w 12"/>
                    <a:gd name="T19" fmla="*/ 92 h 178"/>
                    <a:gd name="T20" fmla="*/ 0 w 12"/>
                    <a:gd name="T21" fmla="*/ 103 h 178"/>
                    <a:gd name="T22" fmla="*/ 0 w 12"/>
                    <a:gd name="T23" fmla="*/ 114 h 178"/>
                    <a:gd name="T24" fmla="*/ 0 w 12"/>
                    <a:gd name="T25" fmla="*/ 124 h 178"/>
                    <a:gd name="T26" fmla="*/ 0 w 12"/>
                    <a:gd name="T27" fmla="*/ 135 h 178"/>
                    <a:gd name="T28" fmla="*/ 0 w 12"/>
                    <a:gd name="T29" fmla="*/ 146 h 178"/>
                    <a:gd name="T30" fmla="*/ 0 w 12"/>
                    <a:gd name="T31" fmla="*/ 156 h 178"/>
                    <a:gd name="T32" fmla="*/ 0 w 12"/>
                    <a:gd name="T33" fmla="*/ 167 h 178"/>
                    <a:gd name="T34" fmla="*/ 0 w 12"/>
                    <a:gd name="T35" fmla="*/ 178 h 178"/>
                    <a:gd name="T36" fmla="*/ 12 w 12"/>
                    <a:gd name="T37" fmla="*/ 178 h 178"/>
                    <a:gd name="T38" fmla="*/ 12 w 12"/>
                    <a:gd name="T39" fmla="*/ 167 h 178"/>
                    <a:gd name="T40" fmla="*/ 12 w 12"/>
                    <a:gd name="T41" fmla="*/ 156 h 178"/>
                    <a:gd name="T42" fmla="*/ 12 w 12"/>
                    <a:gd name="T43" fmla="*/ 146 h 178"/>
                    <a:gd name="T44" fmla="*/ 12 w 12"/>
                    <a:gd name="T45" fmla="*/ 135 h 178"/>
                    <a:gd name="T46" fmla="*/ 12 w 12"/>
                    <a:gd name="T47" fmla="*/ 124 h 178"/>
                    <a:gd name="T48" fmla="*/ 12 w 12"/>
                    <a:gd name="T49" fmla="*/ 114 h 178"/>
                    <a:gd name="T50" fmla="*/ 12 w 12"/>
                    <a:gd name="T51" fmla="*/ 103 h 178"/>
                    <a:gd name="T52" fmla="*/ 12 w 12"/>
                    <a:gd name="T53" fmla="*/ 92 h 178"/>
                    <a:gd name="T54" fmla="*/ 12 w 12"/>
                    <a:gd name="T55" fmla="*/ 81 h 178"/>
                    <a:gd name="T56" fmla="*/ 12 w 12"/>
                    <a:gd name="T57" fmla="*/ 71 h 178"/>
                    <a:gd name="T58" fmla="*/ 12 w 12"/>
                    <a:gd name="T59" fmla="*/ 61 h 178"/>
                    <a:gd name="T60" fmla="*/ 12 w 12"/>
                    <a:gd name="T61" fmla="*/ 49 h 178"/>
                    <a:gd name="T62" fmla="*/ 12 w 12"/>
                    <a:gd name="T63" fmla="*/ 39 h 178"/>
                    <a:gd name="T64" fmla="*/ 12 w 12"/>
                    <a:gd name="T65" fmla="*/ 28 h 178"/>
                    <a:gd name="T66" fmla="*/ 12 w 12"/>
                    <a:gd name="T67" fmla="*/ 17 h 178"/>
                    <a:gd name="T68" fmla="*/ 12 w 12"/>
                    <a:gd name="T69" fmla="*/ 7 h 178"/>
                    <a:gd name="T70" fmla="*/ 12 w 12"/>
                    <a:gd name="T71" fmla="*/ 5 h 178"/>
                    <a:gd name="T72" fmla="*/ 12 w 12"/>
                    <a:gd name="T73" fmla="*/ 7 h 178"/>
                    <a:gd name="T74" fmla="*/ 10 w 12"/>
                    <a:gd name="T75" fmla="*/ 1 h 178"/>
                    <a:gd name="T76" fmla="*/ 6 w 12"/>
                    <a:gd name="T77" fmla="*/ 0 h 178"/>
                    <a:gd name="T78" fmla="*/ 2 w 12"/>
                    <a:gd name="T79" fmla="*/ 1 h 178"/>
                    <a:gd name="T80" fmla="*/ 0 w 12"/>
                    <a:gd name="T81" fmla="*/ 7 h 178"/>
                    <a:gd name="T82" fmla="*/ 0 w 12"/>
                    <a:gd name="T83" fmla="*/ 9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" h="178">
                      <a:moveTo>
                        <a:pt x="0" y="9"/>
                      </a:moveTo>
                      <a:lnTo>
                        <a:pt x="0" y="7"/>
                      </a:lnTo>
                      <a:lnTo>
                        <a:pt x="0" y="17"/>
                      </a:lnTo>
                      <a:lnTo>
                        <a:pt x="0" y="28"/>
                      </a:lnTo>
                      <a:lnTo>
                        <a:pt x="0" y="39"/>
                      </a:lnTo>
                      <a:lnTo>
                        <a:pt x="0" y="49"/>
                      </a:lnTo>
                      <a:lnTo>
                        <a:pt x="0" y="61"/>
                      </a:lnTo>
                      <a:lnTo>
                        <a:pt x="0" y="71"/>
                      </a:lnTo>
                      <a:lnTo>
                        <a:pt x="0" y="81"/>
                      </a:lnTo>
                      <a:lnTo>
                        <a:pt x="0" y="92"/>
                      </a:lnTo>
                      <a:lnTo>
                        <a:pt x="0" y="103"/>
                      </a:lnTo>
                      <a:lnTo>
                        <a:pt x="0" y="114"/>
                      </a:lnTo>
                      <a:lnTo>
                        <a:pt x="0" y="124"/>
                      </a:lnTo>
                      <a:lnTo>
                        <a:pt x="0" y="135"/>
                      </a:lnTo>
                      <a:lnTo>
                        <a:pt x="0" y="146"/>
                      </a:lnTo>
                      <a:lnTo>
                        <a:pt x="0" y="156"/>
                      </a:lnTo>
                      <a:lnTo>
                        <a:pt x="0" y="167"/>
                      </a:lnTo>
                      <a:lnTo>
                        <a:pt x="0" y="178"/>
                      </a:lnTo>
                      <a:lnTo>
                        <a:pt x="12" y="178"/>
                      </a:lnTo>
                      <a:lnTo>
                        <a:pt x="12" y="167"/>
                      </a:lnTo>
                      <a:lnTo>
                        <a:pt x="12" y="156"/>
                      </a:lnTo>
                      <a:lnTo>
                        <a:pt x="12" y="146"/>
                      </a:lnTo>
                      <a:lnTo>
                        <a:pt x="12" y="135"/>
                      </a:lnTo>
                      <a:lnTo>
                        <a:pt x="12" y="124"/>
                      </a:lnTo>
                      <a:lnTo>
                        <a:pt x="12" y="114"/>
                      </a:lnTo>
                      <a:lnTo>
                        <a:pt x="12" y="103"/>
                      </a:lnTo>
                      <a:lnTo>
                        <a:pt x="12" y="92"/>
                      </a:lnTo>
                      <a:lnTo>
                        <a:pt x="12" y="81"/>
                      </a:lnTo>
                      <a:lnTo>
                        <a:pt x="12" y="71"/>
                      </a:lnTo>
                      <a:lnTo>
                        <a:pt x="12" y="61"/>
                      </a:lnTo>
                      <a:lnTo>
                        <a:pt x="12" y="49"/>
                      </a:lnTo>
                      <a:lnTo>
                        <a:pt x="12" y="39"/>
                      </a:lnTo>
                      <a:lnTo>
                        <a:pt x="12" y="28"/>
                      </a:lnTo>
                      <a:lnTo>
                        <a:pt x="12" y="17"/>
                      </a:lnTo>
                      <a:lnTo>
                        <a:pt x="12" y="7"/>
                      </a:lnTo>
                      <a:lnTo>
                        <a:pt x="12" y="5"/>
                      </a:lnTo>
                      <a:lnTo>
                        <a:pt x="12" y="7"/>
                      </a:lnTo>
                      <a:lnTo>
                        <a:pt x="10" y="1"/>
                      </a:lnTo>
                      <a:lnTo>
                        <a:pt x="6" y="0"/>
                      </a:lnTo>
                      <a:lnTo>
                        <a:pt x="2" y="1"/>
                      </a:lnTo>
                      <a:lnTo>
                        <a:pt x="0" y="7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06" name="Freeform 1722"/>
                <p:cNvSpPr>
                  <a:spLocks/>
                </p:cNvSpPr>
                <p:nvPr/>
              </p:nvSpPr>
              <p:spPr bwMode="auto">
                <a:xfrm>
                  <a:off x="755" y="1913"/>
                  <a:ext cx="36" cy="15"/>
                </a:xfrm>
                <a:custGeom>
                  <a:avLst/>
                  <a:gdLst>
                    <a:gd name="T0" fmla="*/ 12 w 255"/>
                    <a:gd name="T1" fmla="*/ 97 h 103"/>
                    <a:gd name="T2" fmla="*/ 11 w 255"/>
                    <a:gd name="T3" fmla="*/ 101 h 103"/>
                    <a:gd name="T4" fmla="*/ 23 w 255"/>
                    <a:gd name="T5" fmla="*/ 84 h 103"/>
                    <a:gd name="T6" fmla="*/ 37 w 255"/>
                    <a:gd name="T7" fmla="*/ 68 h 103"/>
                    <a:gd name="T8" fmla="*/ 53 w 255"/>
                    <a:gd name="T9" fmla="*/ 56 h 103"/>
                    <a:gd name="T10" fmla="*/ 69 w 255"/>
                    <a:gd name="T11" fmla="*/ 43 h 103"/>
                    <a:gd name="T12" fmla="*/ 88 w 255"/>
                    <a:gd name="T13" fmla="*/ 33 h 103"/>
                    <a:gd name="T14" fmla="*/ 105 w 255"/>
                    <a:gd name="T15" fmla="*/ 26 h 103"/>
                    <a:gd name="T16" fmla="*/ 124 w 255"/>
                    <a:gd name="T17" fmla="*/ 20 h 103"/>
                    <a:gd name="T18" fmla="*/ 142 w 255"/>
                    <a:gd name="T19" fmla="*/ 15 h 103"/>
                    <a:gd name="T20" fmla="*/ 160 w 255"/>
                    <a:gd name="T21" fmla="*/ 12 h 103"/>
                    <a:gd name="T22" fmla="*/ 178 w 255"/>
                    <a:gd name="T23" fmla="*/ 12 h 103"/>
                    <a:gd name="T24" fmla="*/ 193 w 255"/>
                    <a:gd name="T25" fmla="*/ 14 h 103"/>
                    <a:gd name="T26" fmla="*/ 207 w 255"/>
                    <a:gd name="T27" fmla="*/ 18 h 103"/>
                    <a:gd name="T28" fmla="*/ 219 w 255"/>
                    <a:gd name="T29" fmla="*/ 23 h 103"/>
                    <a:gd name="T30" fmla="*/ 229 w 255"/>
                    <a:gd name="T31" fmla="*/ 30 h 103"/>
                    <a:gd name="T32" fmla="*/ 238 w 255"/>
                    <a:gd name="T33" fmla="*/ 39 h 103"/>
                    <a:gd name="T34" fmla="*/ 243 w 255"/>
                    <a:gd name="T35" fmla="*/ 51 h 103"/>
                    <a:gd name="T36" fmla="*/ 255 w 255"/>
                    <a:gd name="T37" fmla="*/ 47 h 103"/>
                    <a:gd name="T38" fmla="*/ 248 w 255"/>
                    <a:gd name="T39" fmla="*/ 33 h 103"/>
                    <a:gd name="T40" fmla="*/ 238 w 255"/>
                    <a:gd name="T41" fmla="*/ 22 h 103"/>
                    <a:gd name="T42" fmla="*/ 225 w 255"/>
                    <a:gd name="T43" fmla="*/ 12 h 103"/>
                    <a:gd name="T44" fmla="*/ 211 w 255"/>
                    <a:gd name="T45" fmla="*/ 5 h 103"/>
                    <a:gd name="T46" fmla="*/ 195 w 255"/>
                    <a:gd name="T47" fmla="*/ 2 h 103"/>
                    <a:gd name="T48" fmla="*/ 178 w 255"/>
                    <a:gd name="T49" fmla="*/ 0 h 103"/>
                    <a:gd name="T50" fmla="*/ 160 w 255"/>
                    <a:gd name="T51" fmla="*/ 0 h 103"/>
                    <a:gd name="T52" fmla="*/ 140 w 255"/>
                    <a:gd name="T53" fmla="*/ 3 h 103"/>
                    <a:gd name="T54" fmla="*/ 120 w 255"/>
                    <a:gd name="T55" fmla="*/ 7 h 103"/>
                    <a:gd name="T56" fmla="*/ 101 w 255"/>
                    <a:gd name="T57" fmla="*/ 13 h 103"/>
                    <a:gd name="T58" fmla="*/ 81 w 255"/>
                    <a:gd name="T59" fmla="*/ 23 h 103"/>
                    <a:gd name="T60" fmla="*/ 63 w 255"/>
                    <a:gd name="T61" fmla="*/ 33 h 103"/>
                    <a:gd name="T62" fmla="*/ 45 w 255"/>
                    <a:gd name="T63" fmla="*/ 46 h 103"/>
                    <a:gd name="T64" fmla="*/ 29 w 255"/>
                    <a:gd name="T65" fmla="*/ 60 h 103"/>
                    <a:gd name="T66" fmla="*/ 13 w 255"/>
                    <a:gd name="T67" fmla="*/ 76 h 103"/>
                    <a:gd name="T68" fmla="*/ 1 w 255"/>
                    <a:gd name="T69" fmla="*/ 94 h 103"/>
                    <a:gd name="T70" fmla="*/ 0 w 255"/>
                    <a:gd name="T71" fmla="*/ 97 h 103"/>
                    <a:gd name="T72" fmla="*/ 1 w 255"/>
                    <a:gd name="T73" fmla="*/ 94 h 103"/>
                    <a:gd name="T74" fmla="*/ 0 w 255"/>
                    <a:gd name="T75" fmla="*/ 98 h 103"/>
                    <a:gd name="T76" fmla="*/ 3 w 255"/>
                    <a:gd name="T77" fmla="*/ 102 h 103"/>
                    <a:gd name="T78" fmla="*/ 7 w 255"/>
                    <a:gd name="T79" fmla="*/ 103 h 103"/>
                    <a:gd name="T80" fmla="*/ 11 w 255"/>
                    <a:gd name="T81" fmla="*/ 101 h 103"/>
                    <a:gd name="T82" fmla="*/ 12 w 255"/>
                    <a:gd name="T83" fmla="*/ 97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55" h="103">
                      <a:moveTo>
                        <a:pt x="12" y="97"/>
                      </a:moveTo>
                      <a:lnTo>
                        <a:pt x="11" y="101"/>
                      </a:lnTo>
                      <a:lnTo>
                        <a:pt x="23" y="84"/>
                      </a:lnTo>
                      <a:lnTo>
                        <a:pt x="37" y="68"/>
                      </a:lnTo>
                      <a:lnTo>
                        <a:pt x="53" y="56"/>
                      </a:lnTo>
                      <a:lnTo>
                        <a:pt x="69" y="43"/>
                      </a:lnTo>
                      <a:lnTo>
                        <a:pt x="88" y="33"/>
                      </a:lnTo>
                      <a:lnTo>
                        <a:pt x="105" y="26"/>
                      </a:lnTo>
                      <a:lnTo>
                        <a:pt x="124" y="20"/>
                      </a:lnTo>
                      <a:lnTo>
                        <a:pt x="142" y="15"/>
                      </a:lnTo>
                      <a:lnTo>
                        <a:pt x="160" y="12"/>
                      </a:lnTo>
                      <a:lnTo>
                        <a:pt x="178" y="12"/>
                      </a:lnTo>
                      <a:lnTo>
                        <a:pt x="193" y="14"/>
                      </a:lnTo>
                      <a:lnTo>
                        <a:pt x="207" y="18"/>
                      </a:lnTo>
                      <a:lnTo>
                        <a:pt x="219" y="23"/>
                      </a:lnTo>
                      <a:lnTo>
                        <a:pt x="229" y="30"/>
                      </a:lnTo>
                      <a:lnTo>
                        <a:pt x="238" y="39"/>
                      </a:lnTo>
                      <a:lnTo>
                        <a:pt x="243" y="51"/>
                      </a:lnTo>
                      <a:lnTo>
                        <a:pt x="255" y="47"/>
                      </a:lnTo>
                      <a:lnTo>
                        <a:pt x="248" y="33"/>
                      </a:lnTo>
                      <a:lnTo>
                        <a:pt x="238" y="22"/>
                      </a:lnTo>
                      <a:lnTo>
                        <a:pt x="225" y="12"/>
                      </a:lnTo>
                      <a:lnTo>
                        <a:pt x="211" y="5"/>
                      </a:lnTo>
                      <a:lnTo>
                        <a:pt x="195" y="2"/>
                      </a:lnTo>
                      <a:lnTo>
                        <a:pt x="178" y="0"/>
                      </a:lnTo>
                      <a:lnTo>
                        <a:pt x="160" y="0"/>
                      </a:lnTo>
                      <a:lnTo>
                        <a:pt x="140" y="3"/>
                      </a:lnTo>
                      <a:lnTo>
                        <a:pt x="120" y="7"/>
                      </a:lnTo>
                      <a:lnTo>
                        <a:pt x="101" y="13"/>
                      </a:lnTo>
                      <a:lnTo>
                        <a:pt x="81" y="23"/>
                      </a:lnTo>
                      <a:lnTo>
                        <a:pt x="63" y="33"/>
                      </a:lnTo>
                      <a:lnTo>
                        <a:pt x="45" y="46"/>
                      </a:lnTo>
                      <a:lnTo>
                        <a:pt x="29" y="60"/>
                      </a:lnTo>
                      <a:lnTo>
                        <a:pt x="13" y="76"/>
                      </a:lnTo>
                      <a:lnTo>
                        <a:pt x="1" y="94"/>
                      </a:lnTo>
                      <a:lnTo>
                        <a:pt x="0" y="97"/>
                      </a:lnTo>
                      <a:lnTo>
                        <a:pt x="1" y="94"/>
                      </a:lnTo>
                      <a:lnTo>
                        <a:pt x="0" y="98"/>
                      </a:lnTo>
                      <a:lnTo>
                        <a:pt x="3" y="102"/>
                      </a:lnTo>
                      <a:lnTo>
                        <a:pt x="7" y="103"/>
                      </a:lnTo>
                      <a:lnTo>
                        <a:pt x="11" y="101"/>
                      </a:lnTo>
                      <a:lnTo>
                        <a:pt x="12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07" name="Freeform 1723"/>
                <p:cNvSpPr>
                  <a:spLocks/>
                </p:cNvSpPr>
                <p:nvPr/>
              </p:nvSpPr>
              <p:spPr bwMode="auto">
                <a:xfrm>
                  <a:off x="755" y="1927"/>
                  <a:ext cx="3" cy="29"/>
                </a:xfrm>
                <a:custGeom>
                  <a:avLst/>
                  <a:gdLst>
                    <a:gd name="T0" fmla="*/ 24 w 24"/>
                    <a:gd name="T1" fmla="*/ 194 h 203"/>
                    <a:gd name="T2" fmla="*/ 24 w 24"/>
                    <a:gd name="T3" fmla="*/ 197 h 203"/>
                    <a:gd name="T4" fmla="*/ 23 w 24"/>
                    <a:gd name="T5" fmla="*/ 184 h 203"/>
                    <a:gd name="T6" fmla="*/ 23 w 24"/>
                    <a:gd name="T7" fmla="*/ 172 h 203"/>
                    <a:gd name="T8" fmla="*/ 22 w 24"/>
                    <a:gd name="T9" fmla="*/ 159 h 203"/>
                    <a:gd name="T10" fmla="*/ 21 w 24"/>
                    <a:gd name="T11" fmla="*/ 148 h 203"/>
                    <a:gd name="T12" fmla="*/ 20 w 24"/>
                    <a:gd name="T13" fmla="*/ 135 h 203"/>
                    <a:gd name="T14" fmla="*/ 20 w 24"/>
                    <a:gd name="T15" fmla="*/ 123 h 203"/>
                    <a:gd name="T16" fmla="*/ 19 w 24"/>
                    <a:gd name="T17" fmla="*/ 110 h 203"/>
                    <a:gd name="T18" fmla="*/ 18 w 24"/>
                    <a:gd name="T19" fmla="*/ 97 h 203"/>
                    <a:gd name="T20" fmla="*/ 17 w 24"/>
                    <a:gd name="T21" fmla="*/ 87 h 203"/>
                    <a:gd name="T22" fmla="*/ 17 w 24"/>
                    <a:gd name="T23" fmla="*/ 74 h 203"/>
                    <a:gd name="T24" fmla="*/ 16 w 24"/>
                    <a:gd name="T25" fmla="*/ 62 h 203"/>
                    <a:gd name="T26" fmla="*/ 15 w 24"/>
                    <a:gd name="T27" fmla="*/ 49 h 203"/>
                    <a:gd name="T28" fmla="*/ 14 w 24"/>
                    <a:gd name="T29" fmla="*/ 37 h 203"/>
                    <a:gd name="T30" fmla="*/ 14 w 24"/>
                    <a:gd name="T31" fmla="*/ 25 h 203"/>
                    <a:gd name="T32" fmla="*/ 13 w 24"/>
                    <a:gd name="T33" fmla="*/ 13 h 203"/>
                    <a:gd name="T34" fmla="*/ 12 w 24"/>
                    <a:gd name="T35" fmla="*/ 0 h 203"/>
                    <a:gd name="T36" fmla="*/ 0 w 24"/>
                    <a:gd name="T37" fmla="*/ 0 h 203"/>
                    <a:gd name="T38" fmla="*/ 1 w 24"/>
                    <a:gd name="T39" fmla="*/ 13 h 203"/>
                    <a:gd name="T40" fmla="*/ 2 w 24"/>
                    <a:gd name="T41" fmla="*/ 25 h 203"/>
                    <a:gd name="T42" fmla="*/ 2 w 24"/>
                    <a:gd name="T43" fmla="*/ 37 h 203"/>
                    <a:gd name="T44" fmla="*/ 3 w 24"/>
                    <a:gd name="T45" fmla="*/ 49 h 203"/>
                    <a:gd name="T46" fmla="*/ 4 w 24"/>
                    <a:gd name="T47" fmla="*/ 62 h 203"/>
                    <a:gd name="T48" fmla="*/ 5 w 24"/>
                    <a:gd name="T49" fmla="*/ 74 h 203"/>
                    <a:gd name="T50" fmla="*/ 5 w 24"/>
                    <a:gd name="T51" fmla="*/ 87 h 203"/>
                    <a:gd name="T52" fmla="*/ 6 w 24"/>
                    <a:gd name="T53" fmla="*/ 99 h 203"/>
                    <a:gd name="T54" fmla="*/ 7 w 24"/>
                    <a:gd name="T55" fmla="*/ 110 h 203"/>
                    <a:gd name="T56" fmla="*/ 8 w 24"/>
                    <a:gd name="T57" fmla="*/ 123 h 203"/>
                    <a:gd name="T58" fmla="*/ 8 w 24"/>
                    <a:gd name="T59" fmla="*/ 135 h 203"/>
                    <a:gd name="T60" fmla="*/ 9 w 24"/>
                    <a:gd name="T61" fmla="*/ 148 h 203"/>
                    <a:gd name="T62" fmla="*/ 10 w 24"/>
                    <a:gd name="T63" fmla="*/ 161 h 203"/>
                    <a:gd name="T64" fmla="*/ 11 w 24"/>
                    <a:gd name="T65" fmla="*/ 172 h 203"/>
                    <a:gd name="T66" fmla="*/ 11 w 24"/>
                    <a:gd name="T67" fmla="*/ 184 h 203"/>
                    <a:gd name="T68" fmla="*/ 12 w 24"/>
                    <a:gd name="T69" fmla="*/ 197 h 203"/>
                    <a:gd name="T70" fmla="*/ 12 w 24"/>
                    <a:gd name="T71" fmla="*/ 199 h 203"/>
                    <a:gd name="T72" fmla="*/ 12 w 24"/>
                    <a:gd name="T73" fmla="*/ 197 h 203"/>
                    <a:gd name="T74" fmla="*/ 14 w 24"/>
                    <a:gd name="T75" fmla="*/ 201 h 203"/>
                    <a:gd name="T76" fmla="*/ 18 w 24"/>
                    <a:gd name="T77" fmla="*/ 203 h 203"/>
                    <a:gd name="T78" fmla="*/ 22 w 24"/>
                    <a:gd name="T79" fmla="*/ 201 h 203"/>
                    <a:gd name="T80" fmla="*/ 24 w 24"/>
                    <a:gd name="T81" fmla="*/ 197 h 203"/>
                    <a:gd name="T82" fmla="*/ 24 w 24"/>
                    <a:gd name="T83" fmla="*/ 194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4" h="203">
                      <a:moveTo>
                        <a:pt x="24" y="194"/>
                      </a:moveTo>
                      <a:lnTo>
                        <a:pt x="24" y="197"/>
                      </a:lnTo>
                      <a:lnTo>
                        <a:pt x="23" y="184"/>
                      </a:lnTo>
                      <a:lnTo>
                        <a:pt x="23" y="172"/>
                      </a:lnTo>
                      <a:lnTo>
                        <a:pt x="22" y="159"/>
                      </a:lnTo>
                      <a:lnTo>
                        <a:pt x="21" y="148"/>
                      </a:lnTo>
                      <a:lnTo>
                        <a:pt x="20" y="135"/>
                      </a:lnTo>
                      <a:lnTo>
                        <a:pt x="20" y="123"/>
                      </a:lnTo>
                      <a:lnTo>
                        <a:pt x="19" y="110"/>
                      </a:lnTo>
                      <a:lnTo>
                        <a:pt x="18" y="97"/>
                      </a:lnTo>
                      <a:lnTo>
                        <a:pt x="17" y="87"/>
                      </a:lnTo>
                      <a:lnTo>
                        <a:pt x="17" y="74"/>
                      </a:lnTo>
                      <a:lnTo>
                        <a:pt x="16" y="62"/>
                      </a:lnTo>
                      <a:lnTo>
                        <a:pt x="15" y="49"/>
                      </a:lnTo>
                      <a:lnTo>
                        <a:pt x="14" y="37"/>
                      </a:lnTo>
                      <a:lnTo>
                        <a:pt x="14" y="25"/>
                      </a:lnTo>
                      <a:lnTo>
                        <a:pt x="13" y="13"/>
                      </a:lnTo>
                      <a:lnTo>
                        <a:pt x="12" y="0"/>
                      </a:lnTo>
                      <a:lnTo>
                        <a:pt x="0" y="0"/>
                      </a:lnTo>
                      <a:lnTo>
                        <a:pt x="1" y="13"/>
                      </a:lnTo>
                      <a:lnTo>
                        <a:pt x="2" y="25"/>
                      </a:lnTo>
                      <a:lnTo>
                        <a:pt x="2" y="37"/>
                      </a:lnTo>
                      <a:lnTo>
                        <a:pt x="3" y="49"/>
                      </a:lnTo>
                      <a:lnTo>
                        <a:pt x="4" y="62"/>
                      </a:lnTo>
                      <a:lnTo>
                        <a:pt x="5" y="74"/>
                      </a:lnTo>
                      <a:lnTo>
                        <a:pt x="5" y="87"/>
                      </a:lnTo>
                      <a:lnTo>
                        <a:pt x="6" y="99"/>
                      </a:lnTo>
                      <a:lnTo>
                        <a:pt x="7" y="110"/>
                      </a:lnTo>
                      <a:lnTo>
                        <a:pt x="8" y="123"/>
                      </a:lnTo>
                      <a:lnTo>
                        <a:pt x="8" y="135"/>
                      </a:lnTo>
                      <a:lnTo>
                        <a:pt x="9" y="148"/>
                      </a:lnTo>
                      <a:lnTo>
                        <a:pt x="10" y="161"/>
                      </a:lnTo>
                      <a:lnTo>
                        <a:pt x="11" y="172"/>
                      </a:lnTo>
                      <a:lnTo>
                        <a:pt x="11" y="184"/>
                      </a:lnTo>
                      <a:lnTo>
                        <a:pt x="12" y="197"/>
                      </a:lnTo>
                      <a:lnTo>
                        <a:pt x="12" y="199"/>
                      </a:lnTo>
                      <a:lnTo>
                        <a:pt x="12" y="197"/>
                      </a:lnTo>
                      <a:lnTo>
                        <a:pt x="14" y="201"/>
                      </a:lnTo>
                      <a:lnTo>
                        <a:pt x="18" y="203"/>
                      </a:lnTo>
                      <a:lnTo>
                        <a:pt x="22" y="201"/>
                      </a:lnTo>
                      <a:lnTo>
                        <a:pt x="24" y="197"/>
                      </a:lnTo>
                      <a:lnTo>
                        <a:pt x="24" y="1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08" name="Freeform 1724"/>
                <p:cNvSpPr>
                  <a:spLocks/>
                </p:cNvSpPr>
                <p:nvPr/>
              </p:nvSpPr>
              <p:spPr bwMode="auto">
                <a:xfrm>
                  <a:off x="757" y="1955"/>
                  <a:ext cx="62" cy="200"/>
                </a:xfrm>
                <a:custGeom>
                  <a:avLst/>
                  <a:gdLst>
                    <a:gd name="T0" fmla="*/ 438 w 438"/>
                    <a:gd name="T1" fmla="*/ 1394 h 1402"/>
                    <a:gd name="T2" fmla="*/ 411 w 438"/>
                    <a:gd name="T3" fmla="*/ 1307 h 1402"/>
                    <a:gd name="T4" fmla="*/ 385 w 438"/>
                    <a:gd name="T5" fmla="*/ 1220 h 1402"/>
                    <a:gd name="T6" fmla="*/ 358 w 438"/>
                    <a:gd name="T7" fmla="*/ 1133 h 1402"/>
                    <a:gd name="T8" fmla="*/ 331 w 438"/>
                    <a:gd name="T9" fmla="*/ 1045 h 1402"/>
                    <a:gd name="T10" fmla="*/ 305 w 438"/>
                    <a:gd name="T11" fmla="*/ 958 h 1402"/>
                    <a:gd name="T12" fmla="*/ 278 w 438"/>
                    <a:gd name="T13" fmla="*/ 871 h 1402"/>
                    <a:gd name="T14" fmla="*/ 251 w 438"/>
                    <a:gd name="T15" fmla="*/ 784 h 1402"/>
                    <a:gd name="T16" fmla="*/ 226 w 438"/>
                    <a:gd name="T17" fmla="*/ 697 h 1402"/>
                    <a:gd name="T18" fmla="*/ 199 w 438"/>
                    <a:gd name="T19" fmla="*/ 611 h 1402"/>
                    <a:gd name="T20" fmla="*/ 172 w 438"/>
                    <a:gd name="T21" fmla="*/ 523 h 1402"/>
                    <a:gd name="T22" fmla="*/ 145 w 438"/>
                    <a:gd name="T23" fmla="*/ 436 h 1402"/>
                    <a:gd name="T24" fmla="*/ 119 w 438"/>
                    <a:gd name="T25" fmla="*/ 349 h 1402"/>
                    <a:gd name="T26" fmla="*/ 92 w 438"/>
                    <a:gd name="T27" fmla="*/ 262 h 1402"/>
                    <a:gd name="T28" fmla="*/ 65 w 438"/>
                    <a:gd name="T29" fmla="*/ 175 h 1402"/>
                    <a:gd name="T30" fmla="*/ 39 w 438"/>
                    <a:gd name="T31" fmla="*/ 88 h 1402"/>
                    <a:gd name="T32" fmla="*/ 12 w 438"/>
                    <a:gd name="T33" fmla="*/ 0 h 1402"/>
                    <a:gd name="T34" fmla="*/ 13 w 438"/>
                    <a:gd name="T35" fmla="*/ 48 h 1402"/>
                    <a:gd name="T36" fmla="*/ 40 w 438"/>
                    <a:gd name="T37" fmla="*/ 135 h 1402"/>
                    <a:gd name="T38" fmla="*/ 66 w 438"/>
                    <a:gd name="T39" fmla="*/ 223 h 1402"/>
                    <a:gd name="T40" fmla="*/ 93 w 438"/>
                    <a:gd name="T41" fmla="*/ 310 h 1402"/>
                    <a:gd name="T42" fmla="*/ 120 w 438"/>
                    <a:gd name="T43" fmla="*/ 397 h 1402"/>
                    <a:gd name="T44" fmla="*/ 146 w 438"/>
                    <a:gd name="T45" fmla="*/ 484 h 1402"/>
                    <a:gd name="T46" fmla="*/ 173 w 438"/>
                    <a:gd name="T47" fmla="*/ 571 h 1402"/>
                    <a:gd name="T48" fmla="*/ 200 w 438"/>
                    <a:gd name="T49" fmla="*/ 658 h 1402"/>
                    <a:gd name="T50" fmla="*/ 226 w 438"/>
                    <a:gd name="T51" fmla="*/ 744 h 1402"/>
                    <a:gd name="T52" fmla="*/ 253 w 438"/>
                    <a:gd name="T53" fmla="*/ 832 h 1402"/>
                    <a:gd name="T54" fmla="*/ 279 w 438"/>
                    <a:gd name="T55" fmla="*/ 919 h 1402"/>
                    <a:gd name="T56" fmla="*/ 305 w 438"/>
                    <a:gd name="T57" fmla="*/ 1006 h 1402"/>
                    <a:gd name="T58" fmla="*/ 332 w 438"/>
                    <a:gd name="T59" fmla="*/ 1093 h 1402"/>
                    <a:gd name="T60" fmla="*/ 359 w 438"/>
                    <a:gd name="T61" fmla="*/ 1180 h 1402"/>
                    <a:gd name="T62" fmla="*/ 385 w 438"/>
                    <a:gd name="T63" fmla="*/ 1267 h 1402"/>
                    <a:gd name="T64" fmla="*/ 412 w 438"/>
                    <a:gd name="T65" fmla="*/ 1355 h 1402"/>
                    <a:gd name="T66" fmla="*/ 426 w 438"/>
                    <a:gd name="T67" fmla="*/ 1400 h 1402"/>
                    <a:gd name="T68" fmla="*/ 428 w 438"/>
                    <a:gd name="T69" fmla="*/ 1402 h 1402"/>
                    <a:gd name="T70" fmla="*/ 437 w 438"/>
                    <a:gd name="T71" fmla="*/ 1399 h 1402"/>
                    <a:gd name="T72" fmla="*/ 437 w 438"/>
                    <a:gd name="T73" fmla="*/ 1392 h 1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38" h="1402">
                      <a:moveTo>
                        <a:pt x="437" y="1392"/>
                      </a:moveTo>
                      <a:lnTo>
                        <a:pt x="438" y="1394"/>
                      </a:lnTo>
                      <a:lnTo>
                        <a:pt x="424" y="1351"/>
                      </a:lnTo>
                      <a:lnTo>
                        <a:pt x="411" y="1307"/>
                      </a:lnTo>
                      <a:lnTo>
                        <a:pt x="397" y="1263"/>
                      </a:lnTo>
                      <a:lnTo>
                        <a:pt x="385" y="1220"/>
                      </a:lnTo>
                      <a:lnTo>
                        <a:pt x="372" y="1176"/>
                      </a:lnTo>
                      <a:lnTo>
                        <a:pt x="358" y="1133"/>
                      </a:lnTo>
                      <a:lnTo>
                        <a:pt x="345" y="1089"/>
                      </a:lnTo>
                      <a:lnTo>
                        <a:pt x="331" y="1045"/>
                      </a:lnTo>
                      <a:lnTo>
                        <a:pt x="318" y="1002"/>
                      </a:lnTo>
                      <a:lnTo>
                        <a:pt x="305" y="958"/>
                      </a:lnTo>
                      <a:lnTo>
                        <a:pt x="292" y="915"/>
                      </a:lnTo>
                      <a:lnTo>
                        <a:pt x="278" y="871"/>
                      </a:lnTo>
                      <a:lnTo>
                        <a:pt x="265" y="828"/>
                      </a:lnTo>
                      <a:lnTo>
                        <a:pt x="251" y="784"/>
                      </a:lnTo>
                      <a:lnTo>
                        <a:pt x="238" y="740"/>
                      </a:lnTo>
                      <a:lnTo>
                        <a:pt x="226" y="697"/>
                      </a:lnTo>
                      <a:lnTo>
                        <a:pt x="212" y="654"/>
                      </a:lnTo>
                      <a:lnTo>
                        <a:pt x="199" y="611"/>
                      </a:lnTo>
                      <a:lnTo>
                        <a:pt x="185" y="567"/>
                      </a:lnTo>
                      <a:lnTo>
                        <a:pt x="172" y="523"/>
                      </a:lnTo>
                      <a:lnTo>
                        <a:pt x="158" y="480"/>
                      </a:lnTo>
                      <a:lnTo>
                        <a:pt x="145" y="436"/>
                      </a:lnTo>
                      <a:lnTo>
                        <a:pt x="132" y="393"/>
                      </a:lnTo>
                      <a:lnTo>
                        <a:pt x="119" y="349"/>
                      </a:lnTo>
                      <a:lnTo>
                        <a:pt x="106" y="306"/>
                      </a:lnTo>
                      <a:lnTo>
                        <a:pt x="92" y="262"/>
                      </a:lnTo>
                      <a:lnTo>
                        <a:pt x="79" y="218"/>
                      </a:lnTo>
                      <a:lnTo>
                        <a:pt x="65" y="175"/>
                      </a:lnTo>
                      <a:lnTo>
                        <a:pt x="53" y="131"/>
                      </a:lnTo>
                      <a:lnTo>
                        <a:pt x="39" y="88"/>
                      </a:lnTo>
                      <a:lnTo>
                        <a:pt x="26" y="44"/>
                      </a:lnTo>
                      <a:lnTo>
                        <a:pt x="12" y="0"/>
                      </a:lnTo>
                      <a:lnTo>
                        <a:pt x="0" y="5"/>
                      </a:lnTo>
                      <a:lnTo>
                        <a:pt x="13" y="48"/>
                      </a:lnTo>
                      <a:lnTo>
                        <a:pt x="27" y="92"/>
                      </a:lnTo>
                      <a:lnTo>
                        <a:pt x="40" y="135"/>
                      </a:lnTo>
                      <a:lnTo>
                        <a:pt x="53" y="179"/>
                      </a:lnTo>
                      <a:lnTo>
                        <a:pt x="66" y="223"/>
                      </a:lnTo>
                      <a:lnTo>
                        <a:pt x="80" y="266"/>
                      </a:lnTo>
                      <a:lnTo>
                        <a:pt x="93" y="310"/>
                      </a:lnTo>
                      <a:lnTo>
                        <a:pt x="107" y="353"/>
                      </a:lnTo>
                      <a:lnTo>
                        <a:pt x="120" y="397"/>
                      </a:lnTo>
                      <a:lnTo>
                        <a:pt x="132" y="440"/>
                      </a:lnTo>
                      <a:lnTo>
                        <a:pt x="146" y="484"/>
                      </a:lnTo>
                      <a:lnTo>
                        <a:pt x="159" y="528"/>
                      </a:lnTo>
                      <a:lnTo>
                        <a:pt x="173" y="571"/>
                      </a:lnTo>
                      <a:lnTo>
                        <a:pt x="186" y="615"/>
                      </a:lnTo>
                      <a:lnTo>
                        <a:pt x="200" y="658"/>
                      </a:lnTo>
                      <a:lnTo>
                        <a:pt x="213" y="701"/>
                      </a:lnTo>
                      <a:lnTo>
                        <a:pt x="226" y="744"/>
                      </a:lnTo>
                      <a:lnTo>
                        <a:pt x="239" y="788"/>
                      </a:lnTo>
                      <a:lnTo>
                        <a:pt x="253" y="832"/>
                      </a:lnTo>
                      <a:lnTo>
                        <a:pt x="266" y="875"/>
                      </a:lnTo>
                      <a:lnTo>
                        <a:pt x="279" y="919"/>
                      </a:lnTo>
                      <a:lnTo>
                        <a:pt x="293" y="962"/>
                      </a:lnTo>
                      <a:lnTo>
                        <a:pt x="305" y="1006"/>
                      </a:lnTo>
                      <a:lnTo>
                        <a:pt x="319" y="1050"/>
                      </a:lnTo>
                      <a:lnTo>
                        <a:pt x="332" y="1093"/>
                      </a:lnTo>
                      <a:lnTo>
                        <a:pt x="346" y="1137"/>
                      </a:lnTo>
                      <a:lnTo>
                        <a:pt x="359" y="1180"/>
                      </a:lnTo>
                      <a:lnTo>
                        <a:pt x="373" y="1224"/>
                      </a:lnTo>
                      <a:lnTo>
                        <a:pt x="385" y="1267"/>
                      </a:lnTo>
                      <a:lnTo>
                        <a:pt x="398" y="1311"/>
                      </a:lnTo>
                      <a:lnTo>
                        <a:pt x="412" y="1355"/>
                      </a:lnTo>
                      <a:lnTo>
                        <a:pt x="425" y="1398"/>
                      </a:lnTo>
                      <a:lnTo>
                        <a:pt x="426" y="1400"/>
                      </a:lnTo>
                      <a:lnTo>
                        <a:pt x="425" y="1398"/>
                      </a:lnTo>
                      <a:lnTo>
                        <a:pt x="428" y="1402"/>
                      </a:lnTo>
                      <a:lnTo>
                        <a:pt x="434" y="1402"/>
                      </a:lnTo>
                      <a:lnTo>
                        <a:pt x="437" y="1399"/>
                      </a:lnTo>
                      <a:lnTo>
                        <a:pt x="438" y="1394"/>
                      </a:lnTo>
                      <a:lnTo>
                        <a:pt x="437" y="13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09" name="Freeform 1725"/>
                <p:cNvSpPr>
                  <a:spLocks/>
                </p:cNvSpPr>
                <p:nvPr/>
              </p:nvSpPr>
              <p:spPr bwMode="auto">
                <a:xfrm>
                  <a:off x="817" y="2146"/>
                  <a:ext cx="25" cy="15"/>
                </a:xfrm>
                <a:custGeom>
                  <a:avLst/>
                  <a:gdLst>
                    <a:gd name="T0" fmla="*/ 157 w 169"/>
                    <a:gd name="T1" fmla="*/ 7 h 107"/>
                    <a:gd name="T2" fmla="*/ 157 w 169"/>
                    <a:gd name="T3" fmla="*/ 5 h 107"/>
                    <a:gd name="T4" fmla="*/ 149 w 169"/>
                    <a:gd name="T5" fmla="*/ 34 h 107"/>
                    <a:gd name="T6" fmla="*/ 139 w 169"/>
                    <a:gd name="T7" fmla="*/ 59 h 107"/>
                    <a:gd name="T8" fmla="*/ 124 w 169"/>
                    <a:gd name="T9" fmla="*/ 78 h 107"/>
                    <a:gd name="T10" fmla="*/ 106 w 169"/>
                    <a:gd name="T11" fmla="*/ 89 h 107"/>
                    <a:gd name="T12" fmla="*/ 84 w 169"/>
                    <a:gd name="T13" fmla="*/ 95 h 107"/>
                    <a:gd name="T14" fmla="*/ 61 w 169"/>
                    <a:gd name="T15" fmla="*/ 90 h 107"/>
                    <a:gd name="T16" fmla="*/ 37 w 169"/>
                    <a:gd name="T17" fmla="*/ 77 h 107"/>
                    <a:gd name="T18" fmla="*/ 11 w 169"/>
                    <a:gd name="T19" fmla="*/ 52 h 107"/>
                    <a:gd name="T20" fmla="*/ 0 w 169"/>
                    <a:gd name="T21" fmla="*/ 60 h 107"/>
                    <a:gd name="T22" fmla="*/ 28 w 169"/>
                    <a:gd name="T23" fmla="*/ 87 h 107"/>
                    <a:gd name="T24" fmla="*/ 57 w 169"/>
                    <a:gd name="T25" fmla="*/ 103 h 107"/>
                    <a:gd name="T26" fmla="*/ 84 w 169"/>
                    <a:gd name="T27" fmla="*/ 107 h 107"/>
                    <a:gd name="T28" fmla="*/ 110 w 169"/>
                    <a:gd name="T29" fmla="*/ 102 h 107"/>
                    <a:gd name="T30" fmla="*/ 132 w 169"/>
                    <a:gd name="T31" fmla="*/ 86 h 107"/>
                    <a:gd name="T32" fmla="*/ 149 w 169"/>
                    <a:gd name="T33" fmla="*/ 66 h 107"/>
                    <a:gd name="T34" fmla="*/ 162 w 169"/>
                    <a:gd name="T35" fmla="*/ 39 h 107"/>
                    <a:gd name="T36" fmla="*/ 169 w 169"/>
                    <a:gd name="T37" fmla="*/ 7 h 107"/>
                    <a:gd name="T38" fmla="*/ 169 w 169"/>
                    <a:gd name="T39" fmla="*/ 5 h 107"/>
                    <a:gd name="T40" fmla="*/ 169 w 169"/>
                    <a:gd name="T41" fmla="*/ 7 h 107"/>
                    <a:gd name="T42" fmla="*/ 168 w 169"/>
                    <a:gd name="T43" fmla="*/ 2 h 107"/>
                    <a:gd name="T44" fmla="*/ 164 w 169"/>
                    <a:gd name="T45" fmla="*/ 0 h 107"/>
                    <a:gd name="T46" fmla="*/ 159 w 169"/>
                    <a:gd name="T47" fmla="*/ 1 h 107"/>
                    <a:gd name="T48" fmla="*/ 157 w 169"/>
                    <a:gd name="T49" fmla="*/ 5 h 107"/>
                    <a:gd name="T50" fmla="*/ 157 w 169"/>
                    <a:gd name="T51" fmla="*/ 7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69" h="107">
                      <a:moveTo>
                        <a:pt x="157" y="7"/>
                      </a:moveTo>
                      <a:lnTo>
                        <a:pt x="157" y="5"/>
                      </a:lnTo>
                      <a:lnTo>
                        <a:pt x="149" y="34"/>
                      </a:lnTo>
                      <a:lnTo>
                        <a:pt x="139" y="59"/>
                      </a:lnTo>
                      <a:lnTo>
                        <a:pt x="124" y="78"/>
                      </a:lnTo>
                      <a:lnTo>
                        <a:pt x="106" y="89"/>
                      </a:lnTo>
                      <a:lnTo>
                        <a:pt x="84" y="95"/>
                      </a:lnTo>
                      <a:lnTo>
                        <a:pt x="61" y="90"/>
                      </a:lnTo>
                      <a:lnTo>
                        <a:pt x="37" y="77"/>
                      </a:lnTo>
                      <a:lnTo>
                        <a:pt x="11" y="52"/>
                      </a:lnTo>
                      <a:lnTo>
                        <a:pt x="0" y="60"/>
                      </a:lnTo>
                      <a:lnTo>
                        <a:pt x="28" y="87"/>
                      </a:lnTo>
                      <a:lnTo>
                        <a:pt x="57" y="103"/>
                      </a:lnTo>
                      <a:lnTo>
                        <a:pt x="84" y="107"/>
                      </a:lnTo>
                      <a:lnTo>
                        <a:pt x="110" y="102"/>
                      </a:lnTo>
                      <a:lnTo>
                        <a:pt x="132" y="86"/>
                      </a:lnTo>
                      <a:lnTo>
                        <a:pt x="149" y="66"/>
                      </a:lnTo>
                      <a:lnTo>
                        <a:pt x="162" y="39"/>
                      </a:lnTo>
                      <a:lnTo>
                        <a:pt x="169" y="7"/>
                      </a:lnTo>
                      <a:lnTo>
                        <a:pt x="169" y="5"/>
                      </a:lnTo>
                      <a:lnTo>
                        <a:pt x="169" y="7"/>
                      </a:lnTo>
                      <a:lnTo>
                        <a:pt x="168" y="2"/>
                      </a:lnTo>
                      <a:lnTo>
                        <a:pt x="164" y="0"/>
                      </a:lnTo>
                      <a:lnTo>
                        <a:pt x="159" y="1"/>
                      </a:lnTo>
                      <a:lnTo>
                        <a:pt x="157" y="5"/>
                      </a:lnTo>
                      <a:lnTo>
                        <a:pt x="157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10" name="Freeform 1726"/>
                <p:cNvSpPr>
                  <a:spLocks/>
                </p:cNvSpPr>
                <p:nvPr/>
              </p:nvSpPr>
              <p:spPr bwMode="auto">
                <a:xfrm>
                  <a:off x="829" y="2147"/>
                  <a:ext cx="4" cy="5"/>
                </a:xfrm>
                <a:custGeom>
                  <a:avLst/>
                  <a:gdLst>
                    <a:gd name="T0" fmla="*/ 30 w 30"/>
                    <a:gd name="T1" fmla="*/ 34 h 34"/>
                    <a:gd name="T2" fmla="*/ 30 w 30"/>
                    <a:gd name="T3" fmla="*/ 34 h 34"/>
                    <a:gd name="T4" fmla="*/ 28 w 30"/>
                    <a:gd name="T5" fmla="*/ 21 h 34"/>
                    <a:gd name="T6" fmla="*/ 22 w 30"/>
                    <a:gd name="T7" fmla="*/ 11 h 34"/>
                    <a:gd name="T8" fmla="*/ 13 w 30"/>
                    <a:gd name="T9" fmla="*/ 4 h 34"/>
                    <a:gd name="T10" fmla="*/ 0 w 30"/>
                    <a:gd name="T11" fmla="*/ 0 h 34"/>
                    <a:gd name="T12" fmla="*/ 0 w 30"/>
                    <a:gd name="T13" fmla="*/ 13 h 34"/>
                    <a:gd name="T14" fmla="*/ 6 w 30"/>
                    <a:gd name="T15" fmla="*/ 14 h 34"/>
                    <a:gd name="T16" fmla="*/ 11 w 30"/>
                    <a:gd name="T17" fmla="*/ 19 h 34"/>
                    <a:gd name="T18" fmla="*/ 16 w 30"/>
                    <a:gd name="T19" fmla="*/ 25 h 34"/>
                    <a:gd name="T20" fmla="*/ 18 w 30"/>
                    <a:gd name="T21" fmla="*/ 34 h 34"/>
                    <a:gd name="T22" fmla="*/ 18 w 30"/>
                    <a:gd name="T23" fmla="*/ 34 h 34"/>
                    <a:gd name="T24" fmla="*/ 30 w 30"/>
                    <a:gd name="T25" fmla="*/ 3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4">
                      <a:moveTo>
                        <a:pt x="30" y="34"/>
                      </a:moveTo>
                      <a:lnTo>
                        <a:pt x="30" y="34"/>
                      </a:lnTo>
                      <a:lnTo>
                        <a:pt x="28" y="21"/>
                      </a:lnTo>
                      <a:lnTo>
                        <a:pt x="22" y="11"/>
                      </a:lnTo>
                      <a:lnTo>
                        <a:pt x="13" y="4"/>
                      </a:ln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6" y="14"/>
                      </a:lnTo>
                      <a:lnTo>
                        <a:pt x="11" y="19"/>
                      </a:lnTo>
                      <a:lnTo>
                        <a:pt x="16" y="25"/>
                      </a:lnTo>
                      <a:lnTo>
                        <a:pt x="18" y="34"/>
                      </a:lnTo>
                      <a:lnTo>
                        <a:pt x="30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11" name="Freeform 1727"/>
                <p:cNvSpPr>
                  <a:spLocks/>
                </p:cNvSpPr>
                <p:nvPr/>
              </p:nvSpPr>
              <p:spPr bwMode="auto">
                <a:xfrm>
                  <a:off x="829" y="2152"/>
                  <a:ext cx="4" cy="5"/>
                </a:xfrm>
                <a:custGeom>
                  <a:avLst/>
                  <a:gdLst>
                    <a:gd name="T0" fmla="*/ 0 w 30"/>
                    <a:gd name="T1" fmla="*/ 34 h 34"/>
                    <a:gd name="T2" fmla="*/ 0 w 30"/>
                    <a:gd name="T3" fmla="*/ 34 h 34"/>
                    <a:gd name="T4" fmla="*/ 13 w 30"/>
                    <a:gd name="T5" fmla="*/ 31 h 34"/>
                    <a:gd name="T6" fmla="*/ 22 w 30"/>
                    <a:gd name="T7" fmla="*/ 24 h 34"/>
                    <a:gd name="T8" fmla="*/ 28 w 30"/>
                    <a:gd name="T9" fmla="*/ 13 h 34"/>
                    <a:gd name="T10" fmla="*/ 30 w 30"/>
                    <a:gd name="T11" fmla="*/ 0 h 34"/>
                    <a:gd name="T12" fmla="*/ 18 w 30"/>
                    <a:gd name="T13" fmla="*/ 0 h 34"/>
                    <a:gd name="T14" fmla="*/ 16 w 30"/>
                    <a:gd name="T15" fmla="*/ 9 h 34"/>
                    <a:gd name="T16" fmla="*/ 11 w 30"/>
                    <a:gd name="T17" fmla="*/ 15 h 34"/>
                    <a:gd name="T18" fmla="*/ 6 w 30"/>
                    <a:gd name="T19" fmla="*/ 20 h 34"/>
                    <a:gd name="T20" fmla="*/ 0 w 30"/>
                    <a:gd name="T21" fmla="*/ 21 h 34"/>
                    <a:gd name="T22" fmla="*/ 0 w 30"/>
                    <a:gd name="T23" fmla="*/ 21 h 34"/>
                    <a:gd name="T24" fmla="*/ 0 w 30"/>
                    <a:gd name="T25" fmla="*/ 3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4">
                      <a:moveTo>
                        <a:pt x="0" y="34"/>
                      </a:moveTo>
                      <a:lnTo>
                        <a:pt x="0" y="34"/>
                      </a:lnTo>
                      <a:lnTo>
                        <a:pt x="13" y="31"/>
                      </a:lnTo>
                      <a:lnTo>
                        <a:pt x="22" y="24"/>
                      </a:lnTo>
                      <a:lnTo>
                        <a:pt x="28" y="13"/>
                      </a:lnTo>
                      <a:lnTo>
                        <a:pt x="30" y="0"/>
                      </a:lnTo>
                      <a:lnTo>
                        <a:pt x="18" y="0"/>
                      </a:lnTo>
                      <a:lnTo>
                        <a:pt x="16" y="9"/>
                      </a:lnTo>
                      <a:lnTo>
                        <a:pt x="11" y="15"/>
                      </a:lnTo>
                      <a:lnTo>
                        <a:pt x="6" y="20"/>
                      </a:lnTo>
                      <a:lnTo>
                        <a:pt x="0" y="21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12" name="Freeform 1728"/>
                <p:cNvSpPr>
                  <a:spLocks/>
                </p:cNvSpPr>
                <p:nvPr/>
              </p:nvSpPr>
              <p:spPr bwMode="auto">
                <a:xfrm>
                  <a:off x="825" y="2152"/>
                  <a:ext cx="4" cy="5"/>
                </a:xfrm>
                <a:custGeom>
                  <a:avLst/>
                  <a:gdLst>
                    <a:gd name="T0" fmla="*/ 0 w 29"/>
                    <a:gd name="T1" fmla="*/ 0 h 34"/>
                    <a:gd name="T2" fmla="*/ 0 w 29"/>
                    <a:gd name="T3" fmla="*/ 0 h 34"/>
                    <a:gd name="T4" fmla="*/ 2 w 29"/>
                    <a:gd name="T5" fmla="*/ 13 h 34"/>
                    <a:gd name="T6" fmla="*/ 8 w 29"/>
                    <a:gd name="T7" fmla="*/ 24 h 34"/>
                    <a:gd name="T8" fmla="*/ 18 w 29"/>
                    <a:gd name="T9" fmla="*/ 31 h 34"/>
                    <a:gd name="T10" fmla="*/ 29 w 29"/>
                    <a:gd name="T11" fmla="*/ 34 h 34"/>
                    <a:gd name="T12" fmla="*/ 29 w 29"/>
                    <a:gd name="T13" fmla="*/ 21 h 34"/>
                    <a:gd name="T14" fmla="*/ 24 w 29"/>
                    <a:gd name="T15" fmla="*/ 20 h 34"/>
                    <a:gd name="T16" fmla="*/ 19 w 29"/>
                    <a:gd name="T17" fmla="*/ 15 h 34"/>
                    <a:gd name="T18" fmla="*/ 15 w 29"/>
                    <a:gd name="T19" fmla="*/ 9 h 34"/>
                    <a:gd name="T20" fmla="*/ 13 w 29"/>
                    <a:gd name="T21" fmla="*/ 0 h 34"/>
                    <a:gd name="T22" fmla="*/ 13 w 29"/>
                    <a:gd name="T23" fmla="*/ 0 h 34"/>
                    <a:gd name="T24" fmla="*/ 0 w 29"/>
                    <a:gd name="T25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9" h="3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3"/>
                      </a:lnTo>
                      <a:lnTo>
                        <a:pt x="8" y="24"/>
                      </a:lnTo>
                      <a:lnTo>
                        <a:pt x="18" y="31"/>
                      </a:lnTo>
                      <a:lnTo>
                        <a:pt x="29" y="34"/>
                      </a:lnTo>
                      <a:lnTo>
                        <a:pt x="29" y="21"/>
                      </a:lnTo>
                      <a:lnTo>
                        <a:pt x="24" y="20"/>
                      </a:lnTo>
                      <a:lnTo>
                        <a:pt x="19" y="15"/>
                      </a:lnTo>
                      <a:lnTo>
                        <a:pt x="15" y="9"/>
                      </a:lnTo>
                      <a:lnTo>
                        <a:pt x="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13" name="Freeform 1729"/>
                <p:cNvSpPr>
                  <a:spLocks/>
                </p:cNvSpPr>
                <p:nvPr/>
              </p:nvSpPr>
              <p:spPr bwMode="auto">
                <a:xfrm>
                  <a:off x="825" y="2147"/>
                  <a:ext cx="4" cy="5"/>
                </a:xfrm>
                <a:custGeom>
                  <a:avLst/>
                  <a:gdLst>
                    <a:gd name="T0" fmla="*/ 29 w 29"/>
                    <a:gd name="T1" fmla="*/ 0 h 34"/>
                    <a:gd name="T2" fmla="*/ 29 w 29"/>
                    <a:gd name="T3" fmla="*/ 0 h 34"/>
                    <a:gd name="T4" fmla="*/ 18 w 29"/>
                    <a:gd name="T5" fmla="*/ 4 h 34"/>
                    <a:gd name="T6" fmla="*/ 8 w 29"/>
                    <a:gd name="T7" fmla="*/ 11 h 34"/>
                    <a:gd name="T8" fmla="*/ 2 w 29"/>
                    <a:gd name="T9" fmla="*/ 21 h 34"/>
                    <a:gd name="T10" fmla="*/ 0 w 29"/>
                    <a:gd name="T11" fmla="*/ 34 h 34"/>
                    <a:gd name="T12" fmla="*/ 13 w 29"/>
                    <a:gd name="T13" fmla="*/ 34 h 34"/>
                    <a:gd name="T14" fmla="*/ 15 w 29"/>
                    <a:gd name="T15" fmla="*/ 25 h 34"/>
                    <a:gd name="T16" fmla="*/ 19 w 29"/>
                    <a:gd name="T17" fmla="*/ 19 h 34"/>
                    <a:gd name="T18" fmla="*/ 24 w 29"/>
                    <a:gd name="T19" fmla="*/ 14 h 34"/>
                    <a:gd name="T20" fmla="*/ 29 w 29"/>
                    <a:gd name="T21" fmla="*/ 13 h 34"/>
                    <a:gd name="T22" fmla="*/ 29 w 29"/>
                    <a:gd name="T23" fmla="*/ 13 h 34"/>
                    <a:gd name="T24" fmla="*/ 29 w 29"/>
                    <a:gd name="T25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9" h="34">
                      <a:moveTo>
                        <a:pt x="29" y="0"/>
                      </a:moveTo>
                      <a:lnTo>
                        <a:pt x="29" y="0"/>
                      </a:lnTo>
                      <a:lnTo>
                        <a:pt x="18" y="4"/>
                      </a:lnTo>
                      <a:lnTo>
                        <a:pt x="8" y="11"/>
                      </a:lnTo>
                      <a:lnTo>
                        <a:pt x="2" y="21"/>
                      </a:lnTo>
                      <a:lnTo>
                        <a:pt x="0" y="34"/>
                      </a:lnTo>
                      <a:lnTo>
                        <a:pt x="13" y="34"/>
                      </a:lnTo>
                      <a:lnTo>
                        <a:pt x="15" y="25"/>
                      </a:lnTo>
                      <a:lnTo>
                        <a:pt x="19" y="19"/>
                      </a:lnTo>
                      <a:lnTo>
                        <a:pt x="24" y="14"/>
                      </a:lnTo>
                      <a:lnTo>
                        <a:pt x="29" y="13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14" name="Freeform 1730"/>
                <p:cNvSpPr>
                  <a:spLocks/>
                </p:cNvSpPr>
                <p:nvPr/>
              </p:nvSpPr>
              <p:spPr bwMode="auto">
                <a:xfrm>
                  <a:off x="306" y="2036"/>
                  <a:ext cx="80" cy="199"/>
                </a:xfrm>
                <a:custGeom>
                  <a:avLst/>
                  <a:gdLst>
                    <a:gd name="T0" fmla="*/ 553 w 557"/>
                    <a:gd name="T1" fmla="*/ 1346 h 1394"/>
                    <a:gd name="T2" fmla="*/ 522 w 557"/>
                    <a:gd name="T3" fmla="*/ 1381 h 1394"/>
                    <a:gd name="T4" fmla="*/ 475 w 557"/>
                    <a:gd name="T5" fmla="*/ 1394 h 1394"/>
                    <a:gd name="T6" fmla="*/ 423 w 557"/>
                    <a:gd name="T7" fmla="*/ 1377 h 1394"/>
                    <a:gd name="T8" fmla="*/ 388 w 557"/>
                    <a:gd name="T9" fmla="*/ 1318 h 1394"/>
                    <a:gd name="T10" fmla="*/ 365 w 557"/>
                    <a:gd name="T11" fmla="*/ 1238 h 1394"/>
                    <a:gd name="T12" fmla="*/ 341 w 557"/>
                    <a:gd name="T13" fmla="*/ 1160 h 1394"/>
                    <a:gd name="T14" fmla="*/ 316 w 557"/>
                    <a:gd name="T15" fmla="*/ 1083 h 1394"/>
                    <a:gd name="T16" fmla="*/ 291 w 557"/>
                    <a:gd name="T17" fmla="*/ 1008 h 1394"/>
                    <a:gd name="T18" fmla="*/ 266 w 557"/>
                    <a:gd name="T19" fmla="*/ 932 h 1394"/>
                    <a:gd name="T20" fmla="*/ 240 w 557"/>
                    <a:gd name="T21" fmla="*/ 856 h 1394"/>
                    <a:gd name="T22" fmla="*/ 213 w 557"/>
                    <a:gd name="T23" fmla="*/ 781 h 1394"/>
                    <a:gd name="T24" fmla="*/ 187 w 557"/>
                    <a:gd name="T25" fmla="*/ 706 h 1394"/>
                    <a:gd name="T26" fmla="*/ 160 w 557"/>
                    <a:gd name="T27" fmla="*/ 631 h 1394"/>
                    <a:gd name="T28" fmla="*/ 134 w 557"/>
                    <a:gd name="T29" fmla="*/ 555 h 1394"/>
                    <a:gd name="T30" fmla="*/ 108 w 557"/>
                    <a:gd name="T31" fmla="*/ 479 h 1394"/>
                    <a:gd name="T32" fmla="*/ 82 w 557"/>
                    <a:gd name="T33" fmla="*/ 403 h 1394"/>
                    <a:gd name="T34" fmla="*/ 57 w 557"/>
                    <a:gd name="T35" fmla="*/ 326 h 1394"/>
                    <a:gd name="T36" fmla="*/ 34 w 557"/>
                    <a:gd name="T37" fmla="*/ 248 h 1394"/>
                    <a:gd name="T38" fmla="*/ 11 w 557"/>
                    <a:gd name="T39" fmla="*/ 169 h 1394"/>
                    <a:gd name="T40" fmla="*/ 0 w 557"/>
                    <a:gd name="T41" fmla="*/ 103 h 1394"/>
                    <a:gd name="T42" fmla="*/ 8 w 557"/>
                    <a:gd name="T43" fmla="*/ 60 h 1394"/>
                    <a:gd name="T44" fmla="*/ 24 w 557"/>
                    <a:gd name="T45" fmla="*/ 29 h 1394"/>
                    <a:gd name="T46" fmla="*/ 48 w 557"/>
                    <a:gd name="T47" fmla="*/ 10 h 1394"/>
                    <a:gd name="T48" fmla="*/ 75 w 557"/>
                    <a:gd name="T49" fmla="*/ 1 h 1394"/>
                    <a:gd name="T50" fmla="*/ 103 w 557"/>
                    <a:gd name="T51" fmla="*/ 1 h 1394"/>
                    <a:gd name="T52" fmla="*/ 129 w 557"/>
                    <a:gd name="T53" fmla="*/ 8 h 1394"/>
                    <a:gd name="T54" fmla="*/ 150 w 557"/>
                    <a:gd name="T55" fmla="*/ 22 h 1394"/>
                    <a:gd name="T56" fmla="*/ 169 w 557"/>
                    <a:gd name="T57" fmla="*/ 73 h 1394"/>
                    <a:gd name="T58" fmla="*/ 194 w 557"/>
                    <a:gd name="T59" fmla="*/ 155 h 1394"/>
                    <a:gd name="T60" fmla="*/ 218 w 557"/>
                    <a:gd name="T61" fmla="*/ 237 h 1394"/>
                    <a:gd name="T62" fmla="*/ 243 w 557"/>
                    <a:gd name="T63" fmla="*/ 318 h 1394"/>
                    <a:gd name="T64" fmla="*/ 269 w 557"/>
                    <a:gd name="T65" fmla="*/ 398 h 1394"/>
                    <a:gd name="T66" fmla="*/ 293 w 557"/>
                    <a:gd name="T67" fmla="*/ 477 h 1394"/>
                    <a:gd name="T68" fmla="*/ 319 w 557"/>
                    <a:gd name="T69" fmla="*/ 557 h 1394"/>
                    <a:gd name="T70" fmla="*/ 345 w 557"/>
                    <a:gd name="T71" fmla="*/ 637 h 1394"/>
                    <a:gd name="T72" fmla="*/ 370 w 557"/>
                    <a:gd name="T73" fmla="*/ 716 h 1394"/>
                    <a:gd name="T74" fmla="*/ 396 w 557"/>
                    <a:gd name="T75" fmla="*/ 796 h 1394"/>
                    <a:gd name="T76" fmla="*/ 422 w 557"/>
                    <a:gd name="T77" fmla="*/ 876 h 1394"/>
                    <a:gd name="T78" fmla="*/ 447 w 557"/>
                    <a:gd name="T79" fmla="*/ 956 h 1394"/>
                    <a:gd name="T80" fmla="*/ 472 w 557"/>
                    <a:gd name="T81" fmla="*/ 1036 h 1394"/>
                    <a:gd name="T82" fmla="*/ 497 w 557"/>
                    <a:gd name="T83" fmla="*/ 1117 h 1394"/>
                    <a:gd name="T84" fmla="*/ 521 w 557"/>
                    <a:gd name="T85" fmla="*/ 1199 h 1394"/>
                    <a:gd name="T86" fmla="*/ 546 w 557"/>
                    <a:gd name="T87" fmla="*/ 1281 h 1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57" h="1394">
                      <a:moveTo>
                        <a:pt x="557" y="1322"/>
                      </a:moveTo>
                      <a:lnTo>
                        <a:pt x="553" y="1346"/>
                      </a:lnTo>
                      <a:lnTo>
                        <a:pt x="541" y="1366"/>
                      </a:lnTo>
                      <a:lnTo>
                        <a:pt x="522" y="1381"/>
                      </a:lnTo>
                      <a:lnTo>
                        <a:pt x="500" y="1391"/>
                      </a:lnTo>
                      <a:lnTo>
                        <a:pt x="475" y="1394"/>
                      </a:lnTo>
                      <a:lnTo>
                        <a:pt x="449" y="1390"/>
                      </a:lnTo>
                      <a:lnTo>
                        <a:pt x="423" y="1377"/>
                      </a:lnTo>
                      <a:lnTo>
                        <a:pt x="399" y="1357"/>
                      </a:lnTo>
                      <a:lnTo>
                        <a:pt x="388" y="1318"/>
                      </a:lnTo>
                      <a:lnTo>
                        <a:pt x="376" y="1277"/>
                      </a:lnTo>
                      <a:lnTo>
                        <a:pt x="365" y="1238"/>
                      </a:lnTo>
                      <a:lnTo>
                        <a:pt x="353" y="1200"/>
                      </a:lnTo>
                      <a:lnTo>
                        <a:pt x="341" y="1160"/>
                      </a:lnTo>
                      <a:lnTo>
                        <a:pt x="329" y="1122"/>
                      </a:lnTo>
                      <a:lnTo>
                        <a:pt x="316" y="1083"/>
                      </a:lnTo>
                      <a:lnTo>
                        <a:pt x="304" y="1045"/>
                      </a:lnTo>
                      <a:lnTo>
                        <a:pt x="291" y="1008"/>
                      </a:lnTo>
                      <a:lnTo>
                        <a:pt x="278" y="969"/>
                      </a:lnTo>
                      <a:lnTo>
                        <a:pt x="266" y="932"/>
                      </a:lnTo>
                      <a:lnTo>
                        <a:pt x="252" y="894"/>
                      </a:lnTo>
                      <a:lnTo>
                        <a:pt x="240" y="856"/>
                      </a:lnTo>
                      <a:lnTo>
                        <a:pt x="226" y="819"/>
                      </a:lnTo>
                      <a:lnTo>
                        <a:pt x="213" y="781"/>
                      </a:lnTo>
                      <a:lnTo>
                        <a:pt x="199" y="743"/>
                      </a:lnTo>
                      <a:lnTo>
                        <a:pt x="187" y="706"/>
                      </a:lnTo>
                      <a:lnTo>
                        <a:pt x="173" y="668"/>
                      </a:lnTo>
                      <a:lnTo>
                        <a:pt x="160" y="631"/>
                      </a:lnTo>
                      <a:lnTo>
                        <a:pt x="146" y="593"/>
                      </a:lnTo>
                      <a:lnTo>
                        <a:pt x="134" y="555"/>
                      </a:lnTo>
                      <a:lnTo>
                        <a:pt x="121" y="518"/>
                      </a:lnTo>
                      <a:lnTo>
                        <a:pt x="108" y="479"/>
                      </a:lnTo>
                      <a:lnTo>
                        <a:pt x="96" y="441"/>
                      </a:lnTo>
                      <a:lnTo>
                        <a:pt x="82" y="403"/>
                      </a:lnTo>
                      <a:lnTo>
                        <a:pt x="70" y="364"/>
                      </a:lnTo>
                      <a:lnTo>
                        <a:pt x="57" y="326"/>
                      </a:lnTo>
                      <a:lnTo>
                        <a:pt x="46" y="288"/>
                      </a:lnTo>
                      <a:lnTo>
                        <a:pt x="34" y="248"/>
                      </a:lnTo>
                      <a:lnTo>
                        <a:pt x="22" y="209"/>
                      </a:lnTo>
                      <a:lnTo>
                        <a:pt x="11" y="169"/>
                      </a:lnTo>
                      <a:lnTo>
                        <a:pt x="0" y="129"/>
                      </a:lnTo>
                      <a:lnTo>
                        <a:pt x="0" y="103"/>
                      </a:lnTo>
                      <a:lnTo>
                        <a:pt x="3" y="80"/>
                      </a:lnTo>
                      <a:lnTo>
                        <a:pt x="8" y="60"/>
                      </a:lnTo>
                      <a:lnTo>
                        <a:pt x="15" y="44"/>
                      </a:lnTo>
                      <a:lnTo>
                        <a:pt x="24" y="29"/>
                      </a:lnTo>
                      <a:lnTo>
                        <a:pt x="36" y="19"/>
                      </a:lnTo>
                      <a:lnTo>
                        <a:pt x="48" y="10"/>
                      </a:lnTo>
                      <a:lnTo>
                        <a:pt x="62" y="4"/>
                      </a:lnTo>
                      <a:lnTo>
                        <a:pt x="75" y="1"/>
                      </a:lnTo>
                      <a:lnTo>
                        <a:pt x="90" y="0"/>
                      </a:lnTo>
                      <a:lnTo>
                        <a:pt x="103" y="1"/>
                      </a:lnTo>
                      <a:lnTo>
                        <a:pt x="116" y="3"/>
                      </a:lnTo>
                      <a:lnTo>
                        <a:pt x="129" y="8"/>
                      </a:lnTo>
                      <a:lnTo>
                        <a:pt x="140" y="15"/>
                      </a:lnTo>
                      <a:lnTo>
                        <a:pt x="150" y="22"/>
                      </a:lnTo>
                      <a:lnTo>
                        <a:pt x="158" y="31"/>
                      </a:lnTo>
                      <a:lnTo>
                        <a:pt x="169" y="73"/>
                      </a:lnTo>
                      <a:lnTo>
                        <a:pt x="182" y="114"/>
                      </a:lnTo>
                      <a:lnTo>
                        <a:pt x="194" y="155"/>
                      </a:lnTo>
                      <a:lnTo>
                        <a:pt x="205" y="196"/>
                      </a:lnTo>
                      <a:lnTo>
                        <a:pt x="218" y="237"/>
                      </a:lnTo>
                      <a:lnTo>
                        <a:pt x="230" y="277"/>
                      </a:lnTo>
                      <a:lnTo>
                        <a:pt x="243" y="318"/>
                      </a:lnTo>
                      <a:lnTo>
                        <a:pt x="255" y="358"/>
                      </a:lnTo>
                      <a:lnTo>
                        <a:pt x="269" y="398"/>
                      </a:lnTo>
                      <a:lnTo>
                        <a:pt x="281" y="438"/>
                      </a:lnTo>
                      <a:lnTo>
                        <a:pt x="293" y="477"/>
                      </a:lnTo>
                      <a:lnTo>
                        <a:pt x="306" y="518"/>
                      </a:lnTo>
                      <a:lnTo>
                        <a:pt x="319" y="557"/>
                      </a:lnTo>
                      <a:lnTo>
                        <a:pt x="332" y="597"/>
                      </a:lnTo>
                      <a:lnTo>
                        <a:pt x="345" y="637"/>
                      </a:lnTo>
                      <a:lnTo>
                        <a:pt x="358" y="677"/>
                      </a:lnTo>
                      <a:lnTo>
                        <a:pt x="370" y="716"/>
                      </a:lnTo>
                      <a:lnTo>
                        <a:pt x="383" y="757"/>
                      </a:lnTo>
                      <a:lnTo>
                        <a:pt x="396" y="796"/>
                      </a:lnTo>
                      <a:lnTo>
                        <a:pt x="409" y="835"/>
                      </a:lnTo>
                      <a:lnTo>
                        <a:pt x="422" y="876"/>
                      </a:lnTo>
                      <a:lnTo>
                        <a:pt x="434" y="915"/>
                      </a:lnTo>
                      <a:lnTo>
                        <a:pt x="447" y="956"/>
                      </a:lnTo>
                      <a:lnTo>
                        <a:pt x="460" y="995"/>
                      </a:lnTo>
                      <a:lnTo>
                        <a:pt x="472" y="1036"/>
                      </a:lnTo>
                      <a:lnTo>
                        <a:pt x="485" y="1076"/>
                      </a:lnTo>
                      <a:lnTo>
                        <a:pt x="497" y="1117"/>
                      </a:lnTo>
                      <a:lnTo>
                        <a:pt x="510" y="1157"/>
                      </a:lnTo>
                      <a:lnTo>
                        <a:pt x="521" y="1199"/>
                      </a:lnTo>
                      <a:lnTo>
                        <a:pt x="534" y="1239"/>
                      </a:lnTo>
                      <a:lnTo>
                        <a:pt x="546" y="1281"/>
                      </a:lnTo>
                      <a:lnTo>
                        <a:pt x="557" y="1322"/>
                      </a:lnTo>
                      <a:close/>
                    </a:path>
                  </a:pathLst>
                </a:custGeom>
                <a:solidFill>
                  <a:srgbClr val="7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15" name="Freeform 1731"/>
                <p:cNvSpPr>
                  <a:spLocks/>
                </p:cNvSpPr>
                <p:nvPr/>
              </p:nvSpPr>
              <p:spPr bwMode="auto">
                <a:xfrm>
                  <a:off x="362" y="2225"/>
                  <a:ext cx="25" cy="11"/>
                </a:xfrm>
                <a:custGeom>
                  <a:avLst/>
                  <a:gdLst>
                    <a:gd name="T0" fmla="*/ 0 w 171"/>
                    <a:gd name="T1" fmla="*/ 37 h 78"/>
                    <a:gd name="T2" fmla="*/ 2 w 171"/>
                    <a:gd name="T3" fmla="*/ 40 h 78"/>
                    <a:gd name="T4" fmla="*/ 27 w 171"/>
                    <a:gd name="T5" fmla="*/ 60 h 78"/>
                    <a:gd name="T6" fmla="*/ 54 w 171"/>
                    <a:gd name="T7" fmla="*/ 74 h 78"/>
                    <a:gd name="T8" fmla="*/ 82 w 171"/>
                    <a:gd name="T9" fmla="*/ 78 h 78"/>
                    <a:gd name="T10" fmla="*/ 110 w 171"/>
                    <a:gd name="T11" fmla="*/ 75 h 78"/>
                    <a:gd name="T12" fmla="*/ 132 w 171"/>
                    <a:gd name="T13" fmla="*/ 64 h 78"/>
                    <a:gd name="T14" fmla="*/ 153 w 171"/>
                    <a:gd name="T15" fmla="*/ 48 h 78"/>
                    <a:gd name="T16" fmla="*/ 166 w 171"/>
                    <a:gd name="T17" fmla="*/ 26 h 78"/>
                    <a:gd name="T18" fmla="*/ 171 w 171"/>
                    <a:gd name="T19" fmla="*/ 0 h 78"/>
                    <a:gd name="T20" fmla="*/ 158 w 171"/>
                    <a:gd name="T21" fmla="*/ 0 h 78"/>
                    <a:gd name="T22" fmla="*/ 154 w 171"/>
                    <a:gd name="T23" fmla="*/ 22 h 78"/>
                    <a:gd name="T24" fmla="*/ 143 w 171"/>
                    <a:gd name="T25" fmla="*/ 40 h 78"/>
                    <a:gd name="T26" fmla="*/ 126 w 171"/>
                    <a:gd name="T27" fmla="*/ 54 h 78"/>
                    <a:gd name="T28" fmla="*/ 105 w 171"/>
                    <a:gd name="T29" fmla="*/ 62 h 78"/>
                    <a:gd name="T30" fmla="*/ 82 w 171"/>
                    <a:gd name="T31" fmla="*/ 65 h 78"/>
                    <a:gd name="T32" fmla="*/ 58 w 171"/>
                    <a:gd name="T33" fmla="*/ 61 h 78"/>
                    <a:gd name="T34" fmla="*/ 33 w 171"/>
                    <a:gd name="T35" fmla="*/ 50 h 78"/>
                    <a:gd name="T36" fmla="*/ 10 w 171"/>
                    <a:gd name="T37" fmla="*/ 31 h 78"/>
                    <a:gd name="T38" fmla="*/ 12 w 171"/>
                    <a:gd name="T39" fmla="*/ 33 h 78"/>
                    <a:gd name="T40" fmla="*/ 10 w 171"/>
                    <a:gd name="T41" fmla="*/ 31 h 78"/>
                    <a:gd name="T42" fmla="*/ 6 w 171"/>
                    <a:gd name="T43" fmla="*/ 29 h 78"/>
                    <a:gd name="T44" fmla="*/ 2 w 171"/>
                    <a:gd name="T45" fmla="*/ 31 h 78"/>
                    <a:gd name="T46" fmla="*/ 0 w 171"/>
                    <a:gd name="T47" fmla="*/ 35 h 78"/>
                    <a:gd name="T48" fmla="*/ 2 w 171"/>
                    <a:gd name="T49" fmla="*/ 40 h 78"/>
                    <a:gd name="T50" fmla="*/ 0 w 171"/>
                    <a:gd name="T51" fmla="*/ 37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1" h="78">
                      <a:moveTo>
                        <a:pt x="0" y="37"/>
                      </a:moveTo>
                      <a:lnTo>
                        <a:pt x="2" y="40"/>
                      </a:lnTo>
                      <a:lnTo>
                        <a:pt x="27" y="60"/>
                      </a:lnTo>
                      <a:lnTo>
                        <a:pt x="54" y="74"/>
                      </a:lnTo>
                      <a:lnTo>
                        <a:pt x="82" y="78"/>
                      </a:lnTo>
                      <a:lnTo>
                        <a:pt x="110" y="75"/>
                      </a:lnTo>
                      <a:lnTo>
                        <a:pt x="132" y="64"/>
                      </a:lnTo>
                      <a:lnTo>
                        <a:pt x="153" y="48"/>
                      </a:lnTo>
                      <a:lnTo>
                        <a:pt x="166" y="26"/>
                      </a:lnTo>
                      <a:lnTo>
                        <a:pt x="171" y="0"/>
                      </a:lnTo>
                      <a:lnTo>
                        <a:pt x="158" y="0"/>
                      </a:lnTo>
                      <a:lnTo>
                        <a:pt x="154" y="22"/>
                      </a:lnTo>
                      <a:lnTo>
                        <a:pt x="143" y="40"/>
                      </a:lnTo>
                      <a:lnTo>
                        <a:pt x="126" y="54"/>
                      </a:lnTo>
                      <a:lnTo>
                        <a:pt x="105" y="62"/>
                      </a:lnTo>
                      <a:lnTo>
                        <a:pt x="82" y="65"/>
                      </a:lnTo>
                      <a:lnTo>
                        <a:pt x="58" y="61"/>
                      </a:lnTo>
                      <a:lnTo>
                        <a:pt x="33" y="50"/>
                      </a:lnTo>
                      <a:lnTo>
                        <a:pt x="10" y="31"/>
                      </a:lnTo>
                      <a:lnTo>
                        <a:pt x="12" y="33"/>
                      </a:lnTo>
                      <a:lnTo>
                        <a:pt x="10" y="31"/>
                      </a:lnTo>
                      <a:lnTo>
                        <a:pt x="6" y="29"/>
                      </a:lnTo>
                      <a:lnTo>
                        <a:pt x="2" y="31"/>
                      </a:lnTo>
                      <a:lnTo>
                        <a:pt x="0" y="35"/>
                      </a:lnTo>
                      <a:lnTo>
                        <a:pt x="2" y="40"/>
                      </a:lnTo>
                      <a:lnTo>
                        <a:pt x="0" y="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16" name="Freeform 1732"/>
                <p:cNvSpPr>
                  <a:spLocks/>
                </p:cNvSpPr>
                <p:nvPr/>
              </p:nvSpPr>
              <p:spPr bwMode="auto">
                <a:xfrm>
                  <a:off x="305" y="2053"/>
                  <a:ext cx="59" cy="177"/>
                </a:xfrm>
                <a:custGeom>
                  <a:avLst/>
                  <a:gdLst>
                    <a:gd name="T0" fmla="*/ 0 w 412"/>
                    <a:gd name="T1" fmla="*/ 8 h 1236"/>
                    <a:gd name="T2" fmla="*/ 23 w 412"/>
                    <a:gd name="T3" fmla="*/ 88 h 1236"/>
                    <a:gd name="T4" fmla="*/ 47 w 412"/>
                    <a:gd name="T5" fmla="*/ 167 h 1236"/>
                    <a:gd name="T6" fmla="*/ 71 w 412"/>
                    <a:gd name="T7" fmla="*/ 243 h 1236"/>
                    <a:gd name="T8" fmla="*/ 97 w 412"/>
                    <a:gd name="T9" fmla="*/ 320 h 1236"/>
                    <a:gd name="T10" fmla="*/ 121 w 412"/>
                    <a:gd name="T11" fmla="*/ 397 h 1236"/>
                    <a:gd name="T12" fmla="*/ 147 w 412"/>
                    <a:gd name="T13" fmla="*/ 472 h 1236"/>
                    <a:gd name="T14" fmla="*/ 174 w 412"/>
                    <a:gd name="T15" fmla="*/ 547 h 1236"/>
                    <a:gd name="T16" fmla="*/ 200 w 412"/>
                    <a:gd name="T17" fmla="*/ 622 h 1236"/>
                    <a:gd name="T18" fmla="*/ 227 w 412"/>
                    <a:gd name="T19" fmla="*/ 698 h 1236"/>
                    <a:gd name="T20" fmla="*/ 253 w 412"/>
                    <a:gd name="T21" fmla="*/ 773 h 1236"/>
                    <a:gd name="T22" fmla="*/ 279 w 412"/>
                    <a:gd name="T23" fmla="*/ 848 h 1236"/>
                    <a:gd name="T24" fmla="*/ 305 w 412"/>
                    <a:gd name="T25" fmla="*/ 924 h 1236"/>
                    <a:gd name="T26" fmla="*/ 329 w 412"/>
                    <a:gd name="T27" fmla="*/ 1001 h 1236"/>
                    <a:gd name="T28" fmla="*/ 354 w 412"/>
                    <a:gd name="T29" fmla="*/ 1079 h 1236"/>
                    <a:gd name="T30" fmla="*/ 377 w 412"/>
                    <a:gd name="T31" fmla="*/ 1157 h 1236"/>
                    <a:gd name="T32" fmla="*/ 400 w 412"/>
                    <a:gd name="T33" fmla="*/ 1236 h 1236"/>
                    <a:gd name="T34" fmla="*/ 401 w 412"/>
                    <a:gd name="T35" fmla="*/ 1193 h 1236"/>
                    <a:gd name="T36" fmla="*/ 378 w 412"/>
                    <a:gd name="T37" fmla="*/ 1113 h 1236"/>
                    <a:gd name="T38" fmla="*/ 354 w 412"/>
                    <a:gd name="T39" fmla="*/ 1035 h 1236"/>
                    <a:gd name="T40" fmla="*/ 329 w 412"/>
                    <a:gd name="T41" fmla="*/ 958 h 1236"/>
                    <a:gd name="T42" fmla="*/ 305 w 412"/>
                    <a:gd name="T43" fmla="*/ 883 h 1236"/>
                    <a:gd name="T44" fmla="*/ 279 w 412"/>
                    <a:gd name="T45" fmla="*/ 807 h 1236"/>
                    <a:gd name="T46" fmla="*/ 253 w 412"/>
                    <a:gd name="T47" fmla="*/ 731 h 1236"/>
                    <a:gd name="T48" fmla="*/ 226 w 412"/>
                    <a:gd name="T49" fmla="*/ 656 h 1236"/>
                    <a:gd name="T50" fmla="*/ 200 w 412"/>
                    <a:gd name="T51" fmla="*/ 581 h 1236"/>
                    <a:gd name="T52" fmla="*/ 173 w 412"/>
                    <a:gd name="T53" fmla="*/ 506 h 1236"/>
                    <a:gd name="T54" fmla="*/ 147 w 412"/>
                    <a:gd name="T55" fmla="*/ 430 h 1236"/>
                    <a:gd name="T56" fmla="*/ 121 w 412"/>
                    <a:gd name="T57" fmla="*/ 354 h 1236"/>
                    <a:gd name="T58" fmla="*/ 96 w 412"/>
                    <a:gd name="T59" fmla="*/ 278 h 1236"/>
                    <a:gd name="T60" fmla="*/ 71 w 412"/>
                    <a:gd name="T61" fmla="*/ 201 h 1236"/>
                    <a:gd name="T62" fmla="*/ 47 w 412"/>
                    <a:gd name="T63" fmla="*/ 123 h 1236"/>
                    <a:gd name="T64" fmla="*/ 24 w 412"/>
                    <a:gd name="T65" fmla="*/ 44 h 1236"/>
                    <a:gd name="T66" fmla="*/ 13 w 412"/>
                    <a:gd name="T67" fmla="*/ 6 h 1236"/>
                    <a:gd name="T68" fmla="*/ 10 w 412"/>
                    <a:gd name="T69" fmla="*/ 0 h 1236"/>
                    <a:gd name="T70" fmla="*/ 1 w 412"/>
                    <a:gd name="T71" fmla="*/ 3 h 1236"/>
                    <a:gd name="T72" fmla="*/ 0 w 412"/>
                    <a:gd name="T73" fmla="*/ 6 h 1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12" h="1236">
                      <a:moveTo>
                        <a:pt x="0" y="6"/>
                      </a:moveTo>
                      <a:lnTo>
                        <a:pt x="0" y="8"/>
                      </a:lnTo>
                      <a:lnTo>
                        <a:pt x="12" y="48"/>
                      </a:lnTo>
                      <a:lnTo>
                        <a:pt x="23" y="88"/>
                      </a:lnTo>
                      <a:lnTo>
                        <a:pt x="34" y="127"/>
                      </a:lnTo>
                      <a:lnTo>
                        <a:pt x="47" y="167"/>
                      </a:lnTo>
                      <a:lnTo>
                        <a:pt x="58" y="205"/>
                      </a:lnTo>
                      <a:lnTo>
                        <a:pt x="71" y="243"/>
                      </a:lnTo>
                      <a:lnTo>
                        <a:pt x="83" y="282"/>
                      </a:lnTo>
                      <a:lnTo>
                        <a:pt x="97" y="320"/>
                      </a:lnTo>
                      <a:lnTo>
                        <a:pt x="109" y="359"/>
                      </a:lnTo>
                      <a:lnTo>
                        <a:pt x="121" y="397"/>
                      </a:lnTo>
                      <a:lnTo>
                        <a:pt x="135" y="434"/>
                      </a:lnTo>
                      <a:lnTo>
                        <a:pt x="147" y="472"/>
                      </a:lnTo>
                      <a:lnTo>
                        <a:pt x="161" y="510"/>
                      </a:lnTo>
                      <a:lnTo>
                        <a:pt x="174" y="547"/>
                      </a:lnTo>
                      <a:lnTo>
                        <a:pt x="188" y="585"/>
                      </a:lnTo>
                      <a:lnTo>
                        <a:pt x="200" y="622"/>
                      </a:lnTo>
                      <a:lnTo>
                        <a:pt x="214" y="661"/>
                      </a:lnTo>
                      <a:lnTo>
                        <a:pt x="227" y="698"/>
                      </a:lnTo>
                      <a:lnTo>
                        <a:pt x="240" y="735"/>
                      </a:lnTo>
                      <a:lnTo>
                        <a:pt x="253" y="773"/>
                      </a:lnTo>
                      <a:lnTo>
                        <a:pt x="266" y="811"/>
                      </a:lnTo>
                      <a:lnTo>
                        <a:pt x="279" y="848"/>
                      </a:lnTo>
                      <a:lnTo>
                        <a:pt x="292" y="887"/>
                      </a:lnTo>
                      <a:lnTo>
                        <a:pt x="305" y="924"/>
                      </a:lnTo>
                      <a:lnTo>
                        <a:pt x="317" y="963"/>
                      </a:lnTo>
                      <a:lnTo>
                        <a:pt x="329" y="1001"/>
                      </a:lnTo>
                      <a:lnTo>
                        <a:pt x="342" y="1039"/>
                      </a:lnTo>
                      <a:lnTo>
                        <a:pt x="354" y="1079"/>
                      </a:lnTo>
                      <a:lnTo>
                        <a:pt x="366" y="1117"/>
                      </a:lnTo>
                      <a:lnTo>
                        <a:pt x="377" y="1157"/>
                      </a:lnTo>
                      <a:lnTo>
                        <a:pt x="388" y="1197"/>
                      </a:lnTo>
                      <a:lnTo>
                        <a:pt x="400" y="1236"/>
                      </a:lnTo>
                      <a:lnTo>
                        <a:pt x="412" y="1232"/>
                      </a:lnTo>
                      <a:lnTo>
                        <a:pt x="401" y="1193"/>
                      </a:lnTo>
                      <a:lnTo>
                        <a:pt x="389" y="1152"/>
                      </a:lnTo>
                      <a:lnTo>
                        <a:pt x="378" y="1113"/>
                      </a:lnTo>
                      <a:lnTo>
                        <a:pt x="367" y="1075"/>
                      </a:lnTo>
                      <a:lnTo>
                        <a:pt x="354" y="1035"/>
                      </a:lnTo>
                      <a:lnTo>
                        <a:pt x="342" y="997"/>
                      </a:lnTo>
                      <a:lnTo>
                        <a:pt x="329" y="958"/>
                      </a:lnTo>
                      <a:lnTo>
                        <a:pt x="317" y="920"/>
                      </a:lnTo>
                      <a:lnTo>
                        <a:pt x="305" y="883"/>
                      </a:lnTo>
                      <a:lnTo>
                        <a:pt x="291" y="844"/>
                      </a:lnTo>
                      <a:lnTo>
                        <a:pt x="279" y="807"/>
                      </a:lnTo>
                      <a:lnTo>
                        <a:pt x="265" y="768"/>
                      </a:lnTo>
                      <a:lnTo>
                        <a:pt x="253" y="731"/>
                      </a:lnTo>
                      <a:lnTo>
                        <a:pt x="239" y="694"/>
                      </a:lnTo>
                      <a:lnTo>
                        <a:pt x="226" y="656"/>
                      </a:lnTo>
                      <a:lnTo>
                        <a:pt x="212" y="618"/>
                      </a:lnTo>
                      <a:lnTo>
                        <a:pt x="200" y="581"/>
                      </a:lnTo>
                      <a:lnTo>
                        <a:pt x="187" y="543"/>
                      </a:lnTo>
                      <a:lnTo>
                        <a:pt x="173" y="506"/>
                      </a:lnTo>
                      <a:lnTo>
                        <a:pt x="160" y="468"/>
                      </a:lnTo>
                      <a:lnTo>
                        <a:pt x="147" y="430"/>
                      </a:lnTo>
                      <a:lnTo>
                        <a:pt x="134" y="393"/>
                      </a:lnTo>
                      <a:lnTo>
                        <a:pt x="121" y="354"/>
                      </a:lnTo>
                      <a:lnTo>
                        <a:pt x="109" y="316"/>
                      </a:lnTo>
                      <a:lnTo>
                        <a:pt x="96" y="278"/>
                      </a:lnTo>
                      <a:lnTo>
                        <a:pt x="83" y="239"/>
                      </a:lnTo>
                      <a:lnTo>
                        <a:pt x="71" y="201"/>
                      </a:lnTo>
                      <a:lnTo>
                        <a:pt x="59" y="162"/>
                      </a:lnTo>
                      <a:lnTo>
                        <a:pt x="47" y="123"/>
                      </a:lnTo>
                      <a:lnTo>
                        <a:pt x="36" y="84"/>
                      </a:lnTo>
                      <a:lnTo>
                        <a:pt x="24" y="44"/>
                      </a:lnTo>
                      <a:lnTo>
                        <a:pt x="13" y="4"/>
                      </a:lnTo>
                      <a:lnTo>
                        <a:pt x="13" y="6"/>
                      </a:lnTo>
                      <a:lnTo>
                        <a:pt x="13" y="4"/>
                      </a:lnTo>
                      <a:lnTo>
                        <a:pt x="10" y="0"/>
                      </a:lnTo>
                      <a:lnTo>
                        <a:pt x="5" y="0"/>
                      </a:ln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17" name="Freeform 1733"/>
                <p:cNvSpPr>
                  <a:spLocks/>
                </p:cNvSpPr>
                <p:nvPr/>
              </p:nvSpPr>
              <p:spPr bwMode="auto">
                <a:xfrm>
                  <a:off x="305" y="2035"/>
                  <a:ext cx="25" cy="19"/>
                </a:xfrm>
                <a:custGeom>
                  <a:avLst/>
                  <a:gdLst>
                    <a:gd name="T0" fmla="*/ 171 w 171"/>
                    <a:gd name="T1" fmla="*/ 35 h 135"/>
                    <a:gd name="T2" fmla="*/ 170 w 171"/>
                    <a:gd name="T3" fmla="*/ 34 h 135"/>
                    <a:gd name="T4" fmla="*/ 161 w 171"/>
                    <a:gd name="T5" fmla="*/ 24 h 135"/>
                    <a:gd name="T6" fmla="*/ 150 w 171"/>
                    <a:gd name="T7" fmla="*/ 15 h 135"/>
                    <a:gd name="T8" fmla="*/ 139 w 171"/>
                    <a:gd name="T9" fmla="*/ 9 h 135"/>
                    <a:gd name="T10" fmla="*/ 126 w 171"/>
                    <a:gd name="T11" fmla="*/ 3 h 135"/>
                    <a:gd name="T12" fmla="*/ 111 w 171"/>
                    <a:gd name="T13" fmla="*/ 1 h 135"/>
                    <a:gd name="T14" fmla="*/ 97 w 171"/>
                    <a:gd name="T15" fmla="*/ 0 h 135"/>
                    <a:gd name="T16" fmla="*/ 81 w 171"/>
                    <a:gd name="T17" fmla="*/ 1 h 135"/>
                    <a:gd name="T18" fmla="*/ 67 w 171"/>
                    <a:gd name="T19" fmla="*/ 4 h 135"/>
                    <a:gd name="T20" fmla="*/ 52 w 171"/>
                    <a:gd name="T21" fmla="*/ 11 h 135"/>
                    <a:gd name="T22" fmla="*/ 39 w 171"/>
                    <a:gd name="T23" fmla="*/ 20 h 135"/>
                    <a:gd name="T24" fmla="*/ 26 w 171"/>
                    <a:gd name="T25" fmla="*/ 31 h 135"/>
                    <a:gd name="T26" fmla="*/ 17 w 171"/>
                    <a:gd name="T27" fmla="*/ 47 h 135"/>
                    <a:gd name="T28" fmla="*/ 9 w 171"/>
                    <a:gd name="T29" fmla="*/ 64 h 135"/>
                    <a:gd name="T30" fmla="*/ 3 w 171"/>
                    <a:gd name="T31" fmla="*/ 85 h 135"/>
                    <a:gd name="T32" fmla="*/ 0 w 171"/>
                    <a:gd name="T33" fmla="*/ 109 h 135"/>
                    <a:gd name="T34" fmla="*/ 0 w 171"/>
                    <a:gd name="T35" fmla="*/ 135 h 135"/>
                    <a:gd name="T36" fmla="*/ 13 w 171"/>
                    <a:gd name="T37" fmla="*/ 135 h 135"/>
                    <a:gd name="T38" fmla="*/ 13 w 171"/>
                    <a:gd name="T39" fmla="*/ 109 h 135"/>
                    <a:gd name="T40" fmla="*/ 16 w 171"/>
                    <a:gd name="T41" fmla="*/ 87 h 135"/>
                    <a:gd name="T42" fmla="*/ 21 w 171"/>
                    <a:gd name="T43" fmla="*/ 68 h 135"/>
                    <a:gd name="T44" fmla="*/ 27 w 171"/>
                    <a:gd name="T45" fmla="*/ 53 h 135"/>
                    <a:gd name="T46" fmla="*/ 37 w 171"/>
                    <a:gd name="T47" fmla="*/ 39 h 135"/>
                    <a:gd name="T48" fmla="*/ 47 w 171"/>
                    <a:gd name="T49" fmla="*/ 30 h 135"/>
                    <a:gd name="T50" fmla="*/ 58 w 171"/>
                    <a:gd name="T51" fmla="*/ 22 h 135"/>
                    <a:gd name="T52" fmla="*/ 71 w 171"/>
                    <a:gd name="T53" fmla="*/ 16 h 135"/>
                    <a:gd name="T54" fmla="*/ 83 w 171"/>
                    <a:gd name="T55" fmla="*/ 13 h 135"/>
                    <a:gd name="T56" fmla="*/ 97 w 171"/>
                    <a:gd name="T57" fmla="*/ 12 h 135"/>
                    <a:gd name="T58" fmla="*/ 109 w 171"/>
                    <a:gd name="T59" fmla="*/ 13 h 135"/>
                    <a:gd name="T60" fmla="*/ 121 w 171"/>
                    <a:gd name="T61" fmla="*/ 15 h 135"/>
                    <a:gd name="T62" fmla="*/ 133 w 171"/>
                    <a:gd name="T63" fmla="*/ 20 h 135"/>
                    <a:gd name="T64" fmla="*/ 144 w 171"/>
                    <a:gd name="T65" fmla="*/ 26 h 135"/>
                    <a:gd name="T66" fmla="*/ 152 w 171"/>
                    <a:gd name="T67" fmla="*/ 32 h 135"/>
                    <a:gd name="T68" fmla="*/ 160 w 171"/>
                    <a:gd name="T69" fmla="*/ 40 h 135"/>
                    <a:gd name="T70" fmla="*/ 159 w 171"/>
                    <a:gd name="T71" fmla="*/ 39 h 135"/>
                    <a:gd name="T72" fmla="*/ 160 w 171"/>
                    <a:gd name="T73" fmla="*/ 40 h 135"/>
                    <a:gd name="T74" fmla="*/ 164 w 171"/>
                    <a:gd name="T75" fmla="*/ 42 h 135"/>
                    <a:gd name="T76" fmla="*/ 168 w 171"/>
                    <a:gd name="T77" fmla="*/ 41 h 135"/>
                    <a:gd name="T78" fmla="*/ 171 w 171"/>
                    <a:gd name="T79" fmla="*/ 38 h 135"/>
                    <a:gd name="T80" fmla="*/ 170 w 171"/>
                    <a:gd name="T81" fmla="*/ 34 h 135"/>
                    <a:gd name="T82" fmla="*/ 171 w 171"/>
                    <a:gd name="T83" fmla="*/ 35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71" h="135">
                      <a:moveTo>
                        <a:pt x="171" y="35"/>
                      </a:moveTo>
                      <a:lnTo>
                        <a:pt x="170" y="34"/>
                      </a:lnTo>
                      <a:lnTo>
                        <a:pt x="161" y="24"/>
                      </a:lnTo>
                      <a:lnTo>
                        <a:pt x="150" y="15"/>
                      </a:lnTo>
                      <a:lnTo>
                        <a:pt x="139" y="9"/>
                      </a:lnTo>
                      <a:lnTo>
                        <a:pt x="126" y="3"/>
                      </a:lnTo>
                      <a:lnTo>
                        <a:pt x="111" y="1"/>
                      </a:lnTo>
                      <a:lnTo>
                        <a:pt x="97" y="0"/>
                      </a:lnTo>
                      <a:lnTo>
                        <a:pt x="81" y="1"/>
                      </a:lnTo>
                      <a:lnTo>
                        <a:pt x="67" y="4"/>
                      </a:lnTo>
                      <a:lnTo>
                        <a:pt x="52" y="11"/>
                      </a:lnTo>
                      <a:lnTo>
                        <a:pt x="39" y="20"/>
                      </a:lnTo>
                      <a:lnTo>
                        <a:pt x="26" y="31"/>
                      </a:lnTo>
                      <a:lnTo>
                        <a:pt x="17" y="47"/>
                      </a:lnTo>
                      <a:lnTo>
                        <a:pt x="9" y="64"/>
                      </a:lnTo>
                      <a:lnTo>
                        <a:pt x="3" y="85"/>
                      </a:lnTo>
                      <a:lnTo>
                        <a:pt x="0" y="109"/>
                      </a:lnTo>
                      <a:lnTo>
                        <a:pt x="0" y="135"/>
                      </a:lnTo>
                      <a:lnTo>
                        <a:pt x="13" y="135"/>
                      </a:lnTo>
                      <a:lnTo>
                        <a:pt x="13" y="109"/>
                      </a:lnTo>
                      <a:lnTo>
                        <a:pt x="16" y="87"/>
                      </a:lnTo>
                      <a:lnTo>
                        <a:pt x="21" y="68"/>
                      </a:lnTo>
                      <a:lnTo>
                        <a:pt x="27" y="53"/>
                      </a:lnTo>
                      <a:lnTo>
                        <a:pt x="37" y="39"/>
                      </a:lnTo>
                      <a:lnTo>
                        <a:pt x="47" y="30"/>
                      </a:lnTo>
                      <a:lnTo>
                        <a:pt x="58" y="22"/>
                      </a:lnTo>
                      <a:lnTo>
                        <a:pt x="71" y="16"/>
                      </a:lnTo>
                      <a:lnTo>
                        <a:pt x="83" y="13"/>
                      </a:lnTo>
                      <a:lnTo>
                        <a:pt x="97" y="12"/>
                      </a:lnTo>
                      <a:lnTo>
                        <a:pt x="109" y="13"/>
                      </a:lnTo>
                      <a:lnTo>
                        <a:pt x="121" y="15"/>
                      </a:lnTo>
                      <a:lnTo>
                        <a:pt x="133" y="20"/>
                      </a:lnTo>
                      <a:lnTo>
                        <a:pt x="144" y="26"/>
                      </a:lnTo>
                      <a:lnTo>
                        <a:pt x="152" y="32"/>
                      </a:lnTo>
                      <a:lnTo>
                        <a:pt x="160" y="40"/>
                      </a:lnTo>
                      <a:lnTo>
                        <a:pt x="159" y="39"/>
                      </a:lnTo>
                      <a:lnTo>
                        <a:pt x="160" y="40"/>
                      </a:lnTo>
                      <a:lnTo>
                        <a:pt x="164" y="42"/>
                      </a:lnTo>
                      <a:lnTo>
                        <a:pt x="168" y="41"/>
                      </a:lnTo>
                      <a:lnTo>
                        <a:pt x="171" y="38"/>
                      </a:lnTo>
                      <a:lnTo>
                        <a:pt x="170" y="34"/>
                      </a:lnTo>
                      <a:lnTo>
                        <a:pt x="171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18" name="Freeform 1734"/>
                <p:cNvSpPr>
                  <a:spLocks/>
                </p:cNvSpPr>
                <p:nvPr/>
              </p:nvSpPr>
              <p:spPr bwMode="auto">
                <a:xfrm>
                  <a:off x="328" y="2040"/>
                  <a:ext cx="59" cy="186"/>
                </a:xfrm>
                <a:custGeom>
                  <a:avLst/>
                  <a:gdLst>
                    <a:gd name="T0" fmla="*/ 412 w 412"/>
                    <a:gd name="T1" fmla="*/ 1291 h 1299"/>
                    <a:gd name="T2" fmla="*/ 388 w 412"/>
                    <a:gd name="T3" fmla="*/ 1208 h 1299"/>
                    <a:gd name="T4" fmla="*/ 364 w 412"/>
                    <a:gd name="T5" fmla="*/ 1126 h 1299"/>
                    <a:gd name="T6" fmla="*/ 339 w 412"/>
                    <a:gd name="T7" fmla="*/ 1045 h 1299"/>
                    <a:gd name="T8" fmla="*/ 314 w 412"/>
                    <a:gd name="T9" fmla="*/ 964 h 1299"/>
                    <a:gd name="T10" fmla="*/ 288 w 412"/>
                    <a:gd name="T11" fmla="*/ 884 h 1299"/>
                    <a:gd name="T12" fmla="*/ 264 w 412"/>
                    <a:gd name="T13" fmla="*/ 804 h 1299"/>
                    <a:gd name="T14" fmla="*/ 238 w 412"/>
                    <a:gd name="T15" fmla="*/ 725 h 1299"/>
                    <a:gd name="T16" fmla="*/ 212 w 412"/>
                    <a:gd name="T17" fmla="*/ 646 h 1299"/>
                    <a:gd name="T18" fmla="*/ 186 w 412"/>
                    <a:gd name="T19" fmla="*/ 566 h 1299"/>
                    <a:gd name="T20" fmla="*/ 160 w 412"/>
                    <a:gd name="T21" fmla="*/ 487 h 1299"/>
                    <a:gd name="T22" fmla="*/ 135 w 412"/>
                    <a:gd name="T23" fmla="*/ 407 h 1299"/>
                    <a:gd name="T24" fmla="*/ 109 w 412"/>
                    <a:gd name="T25" fmla="*/ 327 h 1299"/>
                    <a:gd name="T26" fmla="*/ 85 w 412"/>
                    <a:gd name="T27" fmla="*/ 246 h 1299"/>
                    <a:gd name="T28" fmla="*/ 60 w 412"/>
                    <a:gd name="T29" fmla="*/ 165 h 1299"/>
                    <a:gd name="T30" fmla="*/ 36 w 412"/>
                    <a:gd name="T31" fmla="*/ 83 h 1299"/>
                    <a:gd name="T32" fmla="*/ 12 w 412"/>
                    <a:gd name="T33" fmla="*/ 0 h 1299"/>
                    <a:gd name="T34" fmla="*/ 11 w 412"/>
                    <a:gd name="T35" fmla="*/ 46 h 1299"/>
                    <a:gd name="T36" fmla="*/ 36 w 412"/>
                    <a:gd name="T37" fmla="*/ 128 h 1299"/>
                    <a:gd name="T38" fmla="*/ 60 w 412"/>
                    <a:gd name="T39" fmla="*/ 210 h 1299"/>
                    <a:gd name="T40" fmla="*/ 85 w 412"/>
                    <a:gd name="T41" fmla="*/ 291 h 1299"/>
                    <a:gd name="T42" fmla="*/ 110 w 412"/>
                    <a:gd name="T43" fmla="*/ 371 h 1299"/>
                    <a:gd name="T44" fmla="*/ 135 w 412"/>
                    <a:gd name="T45" fmla="*/ 450 h 1299"/>
                    <a:gd name="T46" fmla="*/ 161 w 412"/>
                    <a:gd name="T47" fmla="*/ 530 h 1299"/>
                    <a:gd name="T48" fmla="*/ 187 w 412"/>
                    <a:gd name="T49" fmla="*/ 610 h 1299"/>
                    <a:gd name="T50" fmla="*/ 212 w 412"/>
                    <a:gd name="T51" fmla="*/ 689 h 1299"/>
                    <a:gd name="T52" fmla="*/ 238 w 412"/>
                    <a:gd name="T53" fmla="*/ 769 h 1299"/>
                    <a:gd name="T54" fmla="*/ 264 w 412"/>
                    <a:gd name="T55" fmla="*/ 849 h 1299"/>
                    <a:gd name="T56" fmla="*/ 288 w 412"/>
                    <a:gd name="T57" fmla="*/ 929 h 1299"/>
                    <a:gd name="T58" fmla="*/ 314 w 412"/>
                    <a:gd name="T59" fmla="*/ 1009 h 1299"/>
                    <a:gd name="T60" fmla="*/ 339 w 412"/>
                    <a:gd name="T61" fmla="*/ 1090 h 1299"/>
                    <a:gd name="T62" fmla="*/ 363 w 412"/>
                    <a:gd name="T63" fmla="*/ 1172 h 1299"/>
                    <a:gd name="T64" fmla="*/ 388 w 412"/>
                    <a:gd name="T65" fmla="*/ 1254 h 1299"/>
                    <a:gd name="T66" fmla="*/ 399 w 412"/>
                    <a:gd name="T67" fmla="*/ 1293 h 1299"/>
                    <a:gd name="T68" fmla="*/ 402 w 412"/>
                    <a:gd name="T69" fmla="*/ 1299 h 1299"/>
                    <a:gd name="T70" fmla="*/ 411 w 412"/>
                    <a:gd name="T71" fmla="*/ 1296 h 1299"/>
                    <a:gd name="T72" fmla="*/ 412 w 412"/>
                    <a:gd name="T73" fmla="*/ 1293 h 1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12" h="1299">
                      <a:moveTo>
                        <a:pt x="412" y="1293"/>
                      </a:moveTo>
                      <a:lnTo>
                        <a:pt x="412" y="1291"/>
                      </a:lnTo>
                      <a:lnTo>
                        <a:pt x="400" y="1250"/>
                      </a:lnTo>
                      <a:lnTo>
                        <a:pt x="388" y="1208"/>
                      </a:lnTo>
                      <a:lnTo>
                        <a:pt x="375" y="1168"/>
                      </a:lnTo>
                      <a:lnTo>
                        <a:pt x="364" y="1126"/>
                      </a:lnTo>
                      <a:lnTo>
                        <a:pt x="352" y="1086"/>
                      </a:lnTo>
                      <a:lnTo>
                        <a:pt x="339" y="1045"/>
                      </a:lnTo>
                      <a:lnTo>
                        <a:pt x="327" y="1005"/>
                      </a:lnTo>
                      <a:lnTo>
                        <a:pt x="314" y="964"/>
                      </a:lnTo>
                      <a:lnTo>
                        <a:pt x="301" y="925"/>
                      </a:lnTo>
                      <a:lnTo>
                        <a:pt x="288" y="884"/>
                      </a:lnTo>
                      <a:lnTo>
                        <a:pt x="276" y="845"/>
                      </a:lnTo>
                      <a:lnTo>
                        <a:pt x="264" y="804"/>
                      </a:lnTo>
                      <a:lnTo>
                        <a:pt x="250" y="765"/>
                      </a:lnTo>
                      <a:lnTo>
                        <a:pt x="238" y="725"/>
                      </a:lnTo>
                      <a:lnTo>
                        <a:pt x="224" y="685"/>
                      </a:lnTo>
                      <a:lnTo>
                        <a:pt x="212" y="646"/>
                      </a:lnTo>
                      <a:lnTo>
                        <a:pt x="199" y="606"/>
                      </a:lnTo>
                      <a:lnTo>
                        <a:pt x="186" y="566"/>
                      </a:lnTo>
                      <a:lnTo>
                        <a:pt x="174" y="526"/>
                      </a:lnTo>
                      <a:lnTo>
                        <a:pt x="160" y="487"/>
                      </a:lnTo>
                      <a:lnTo>
                        <a:pt x="148" y="446"/>
                      </a:lnTo>
                      <a:lnTo>
                        <a:pt x="135" y="407"/>
                      </a:lnTo>
                      <a:lnTo>
                        <a:pt x="123" y="366"/>
                      </a:lnTo>
                      <a:lnTo>
                        <a:pt x="109" y="327"/>
                      </a:lnTo>
                      <a:lnTo>
                        <a:pt x="97" y="287"/>
                      </a:lnTo>
                      <a:lnTo>
                        <a:pt x="85" y="246"/>
                      </a:lnTo>
                      <a:lnTo>
                        <a:pt x="72" y="206"/>
                      </a:lnTo>
                      <a:lnTo>
                        <a:pt x="60" y="165"/>
                      </a:lnTo>
                      <a:lnTo>
                        <a:pt x="48" y="124"/>
                      </a:lnTo>
                      <a:lnTo>
                        <a:pt x="36" y="83"/>
                      </a:lnTo>
                      <a:lnTo>
                        <a:pt x="23" y="42"/>
                      </a:lnTo>
                      <a:lnTo>
                        <a:pt x="12" y="0"/>
                      </a:lnTo>
                      <a:lnTo>
                        <a:pt x="0" y="4"/>
                      </a:lnTo>
                      <a:lnTo>
                        <a:pt x="11" y="46"/>
                      </a:lnTo>
                      <a:lnTo>
                        <a:pt x="23" y="87"/>
                      </a:lnTo>
                      <a:lnTo>
                        <a:pt x="36" y="128"/>
                      </a:lnTo>
                      <a:lnTo>
                        <a:pt x="47" y="169"/>
                      </a:lnTo>
                      <a:lnTo>
                        <a:pt x="60" y="210"/>
                      </a:lnTo>
                      <a:lnTo>
                        <a:pt x="72" y="250"/>
                      </a:lnTo>
                      <a:lnTo>
                        <a:pt x="85" y="291"/>
                      </a:lnTo>
                      <a:lnTo>
                        <a:pt x="97" y="331"/>
                      </a:lnTo>
                      <a:lnTo>
                        <a:pt x="110" y="371"/>
                      </a:lnTo>
                      <a:lnTo>
                        <a:pt x="123" y="411"/>
                      </a:lnTo>
                      <a:lnTo>
                        <a:pt x="135" y="450"/>
                      </a:lnTo>
                      <a:lnTo>
                        <a:pt x="148" y="491"/>
                      </a:lnTo>
                      <a:lnTo>
                        <a:pt x="161" y="530"/>
                      </a:lnTo>
                      <a:lnTo>
                        <a:pt x="174" y="570"/>
                      </a:lnTo>
                      <a:lnTo>
                        <a:pt x="187" y="610"/>
                      </a:lnTo>
                      <a:lnTo>
                        <a:pt x="199" y="650"/>
                      </a:lnTo>
                      <a:lnTo>
                        <a:pt x="212" y="689"/>
                      </a:lnTo>
                      <a:lnTo>
                        <a:pt x="225" y="730"/>
                      </a:lnTo>
                      <a:lnTo>
                        <a:pt x="238" y="769"/>
                      </a:lnTo>
                      <a:lnTo>
                        <a:pt x="251" y="809"/>
                      </a:lnTo>
                      <a:lnTo>
                        <a:pt x="264" y="849"/>
                      </a:lnTo>
                      <a:lnTo>
                        <a:pt x="276" y="888"/>
                      </a:lnTo>
                      <a:lnTo>
                        <a:pt x="288" y="929"/>
                      </a:lnTo>
                      <a:lnTo>
                        <a:pt x="302" y="968"/>
                      </a:lnTo>
                      <a:lnTo>
                        <a:pt x="314" y="1009"/>
                      </a:lnTo>
                      <a:lnTo>
                        <a:pt x="327" y="1049"/>
                      </a:lnTo>
                      <a:lnTo>
                        <a:pt x="339" y="1090"/>
                      </a:lnTo>
                      <a:lnTo>
                        <a:pt x="352" y="1130"/>
                      </a:lnTo>
                      <a:lnTo>
                        <a:pt x="363" y="1172"/>
                      </a:lnTo>
                      <a:lnTo>
                        <a:pt x="375" y="1212"/>
                      </a:lnTo>
                      <a:lnTo>
                        <a:pt x="388" y="1254"/>
                      </a:lnTo>
                      <a:lnTo>
                        <a:pt x="399" y="1295"/>
                      </a:lnTo>
                      <a:lnTo>
                        <a:pt x="399" y="1293"/>
                      </a:lnTo>
                      <a:lnTo>
                        <a:pt x="399" y="1295"/>
                      </a:lnTo>
                      <a:lnTo>
                        <a:pt x="402" y="1299"/>
                      </a:lnTo>
                      <a:lnTo>
                        <a:pt x="407" y="1299"/>
                      </a:lnTo>
                      <a:lnTo>
                        <a:pt x="411" y="1296"/>
                      </a:lnTo>
                      <a:lnTo>
                        <a:pt x="412" y="1291"/>
                      </a:lnTo>
                      <a:lnTo>
                        <a:pt x="412" y="12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19" name="Freeform 1735"/>
                <p:cNvSpPr>
                  <a:spLocks noEditPoints="1"/>
                </p:cNvSpPr>
                <p:nvPr/>
              </p:nvSpPr>
              <p:spPr bwMode="auto">
                <a:xfrm>
                  <a:off x="328" y="2188"/>
                  <a:ext cx="76" cy="34"/>
                </a:xfrm>
                <a:custGeom>
                  <a:avLst/>
                  <a:gdLst>
                    <a:gd name="T0" fmla="*/ 21 w 531"/>
                    <a:gd name="T1" fmla="*/ 84 h 239"/>
                    <a:gd name="T2" fmla="*/ 54 w 531"/>
                    <a:gd name="T3" fmla="*/ 78 h 239"/>
                    <a:gd name="T4" fmla="*/ 85 w 531"/>
                    <a:gd name="T5" fmla="*/ 71 h 239"/>
                    <a:gd name="T6" fmla="*/ 117 w 531"/>
                    <a:gd name="T7" fmla="*/ 66 h 239"/>
                    <a:gd name="T8" fmla="*/ 149 w 531"/>
                    <a:gd name="T9" fmla="*/ 60 h 239"/>
                    <a:gd name="T10" fmla="*/ 180 w 531"/>
                    <a:gd name="T11" fmla="*/ 60 h 239"/>
                    <a:gd name="T12" fmla="*/ 217 w 531"/>
                    <a:gd name="T13" fmla="*/ 67 h 239"/>
                    <a:gd name="T14" fmla="*/ 258 w 531"/>
                    <a:gd name="T15" fmla="*/ 67 h 239"/>
                    <a:gd name="T16" fmla="*/ 298 w 531"/>
                    <a:gd name="T17" fmla="*/ 61 h 239"/>
                    <a:gd name="T18" fmla="*/ 329 w 531"/>
                    <a:gd name="T19" fmla="*/ 46 h 239"/>
                    <a:gd name="T20" fmla="*/ 343 w 531"/>
                    <a:gd name="T21" fmla="*/ 27 h 239"/>
                    <a:gd name="T22" fmla="*/ 397 w 531"/>
                    <a:gd name="T23" fmla="*/ 16 h 239"/>
                    <a:gd name="T24" fmla="*/ 454 w 531"/>
                    <a:gd name="T25" fmla="*/ 8 h 239"/>
                    <a:gd name="T26" fmla="*/ 495 w 531"/>
                    <a:gd name="T27" fmla="*/ 20 h 239"/>
                    <a:gd name="T28" fmla="*/ 510 w 531"/>
                    <a:gd name="T29" fmla="*/ 68 h 239"/>
                    <a:gd name="T30" fmla="*/ 524 w 531"/>
                    <a:gd name="T31" fmla="*/ 117 h 239"/>
                    <a:gd name="T32" fmla="*/ 494 w 531"/>
                    <a:gd name="T33" fmla="*/ 148 h 239"/>
                    <a:gd name="T34" fmla="*/ 440 w 531"/>
                    <a:gd name="T35" fmla="*/ 164 h 239"/>
                    <a:gd name="T36" fmla="*/ 386 w 531"/>
                    <a:gd name="T37" fmla="*/ 180 h 239"/>
                    <a:gd name="T38" fmla="*/ 373 w 531"/>
                    <a:gd name="T39" fmla="*/ 200 h 239"/>
                    <a:gd name="T40" fmla="*/ 343 w 531"/>
                    <a:gd name="T41" fmla="*/ 217 h 239"/>
                    <a:gd name="T42" fmla="*/ 304 w 531"/>
                    <a:gd name="T43" fmla="*/ 229 h 239"/>
                    <a:gd name="T44" fmla="*/ 262 w 531"/>
                    <a:gd name="T45" fmla="*/ 233 h 239"/>
                    <a:gd name="T46" fmla="*/ 224 w 531"/>
                    <a:gd name="T47" fmla="*/ 228 h 239"/>
                    <a:gd name="T48" fmla="*/ 192 w 531"/>
                    <a:gd name="T49" fmla="*/ 228 h 239"/>
                    <a:gd name="T50" fmla="*/ 158 w 531"/>
                    <a:gd name="T51" fmla="*/ 234 h 239"/>
                    <a:gd name="T52" fmla="*/ 124 w 531"/>
                    <a:gd name="T53" fmla="*/ 238 h 239"/>
                    <a:gd name="T54" fmla="*/ 91 w 531"/>
                    <a:gd name="T55" fmla="*/ 239 h 239"/>
                    <a:gd name="T56" fmla="*/ 59 w 531"/>
                    <a:gd name="T57" fmla="*/ 236 h 239"/>
                    <a:gd name="T58" fmla="*/ 35 w 531"/>
                    <a:gd name="T59" fmla="*/ 211 h 239"/>
                    <a:gd name="T60" fmla="*/ 20 w 531"/>
                    <a:gd name="T61" fmla="*/ 160 h 239"/>
                    <a:gd name="T62" fmla="*/ 5 w 531"/>
                    <a:gd name="T63" fmla="*/ 109 h 239"/>
                    <a:gd name="T64" fmla="*/ 108 w 531"/>
                    <a:gd name="T65" fmla="*/ 125 h 239"/>
                    <a:gd name="T66" fmla="*/ 125 w 531"/>
                    <a:gd name="T67" fmla="*/ 133 h 239"/>
                    <a:gd name="T68" fmla="*/ 134 w 531"/>
                    <a:gd name="T69" fmla="*/ 148 h 239"/>
                    <a:gd name="T70" fmla="*/ 132 w 531"/>
                    <a:gd name="T71" fmla="*/ 167 h 239"/>
                    <a:gd name="T72" fmla="*/ 120 w 531"/>
                    <a:gd name="T73" fmla="*/ 180 h 239"/>
                    <a:gd name="T74" fmla="*/ 101 w 531"/>
                    <a:gd name="T75" fmla="*/ 185 h 239"/>
                    <a:gd name="T76" fmla="*/ 82 w 531"/>
                    <a:gd name="T77" fmla="*/ 180 h 239"/>
                    <a:gd name="T78" fmla="*/ 71 w 531"/>
                    <a:gd name="T79" fmla="*/ 167 h 239"/>
                    <a:gd name="T80" fmla="*/ 69 w 531"/>
                    <a:gd name="T81" fmla="*/ 148 h 239"/>
                    <a:gd name="T82" fmla="*/ 78 w 531"/>
                    <a:gd name="T83" fmla="*/ 133 h 239"/>
                    <a:gd name="T84" fmla="*/ 95 w 531"/>
                    <a:gd name="T85" fmla="*/ 125 h 239"/>
                    <a:gd name="T86" fmla="*/ 441 w 531"/>
                    <a:gd name="T87" fmla="*/ 40 h 239"/>
                    <a:gd name="T88" fmla="*/ 457 w 531"/>
                    <a:gd name="T89" fmla="*/ 48 h 239"/>
                    <a:gd name="T90" fmla="*/ 465 w 531"/>
                    <a:gd name="T91" fmla="*/ 64 h 239"/>
                    <a:gd name="T92" fmla="*/ 464 w 531"/>
                    <a:gd name="T93" fmla="*/ 83 h 239"/>
                    <a:gd name="T94" fmla="*/ 452 w 531"/>
                    <a:gd name="T95" fmla="*/ 96 h 239"/>
                    <a:gd name="T96" fmla="*/ 433 w 531"/>
                    <a:gd name="T97" fmla="*/ 101 h 239"/>
                    <a:gd name="T98" fmla="*/ 415 w 531"/>
                    <a:gd name="T99" fmla="*/ 96 h 239"/>
                    <a:gd name="T100" fmla="*/ 402 w 531"/>
                    <a:gd name="T101" fmla="*/ 83 h 239"/>
                    <a:gd name="T102" fmla="*/ 401 w 531"/>
                    <a:gd name="T103" fmla="*/ 64 h 239"/>
                    <a:gd name="T104" fmla="*/ 410 w 531"/>
                    <a:gd name="T105" fmla="*/ 48 h 239"/>
                    <a:gd name="T106" fmla="*/ 426 w 531"/>
                    <a:gd name="T107" fmla="*/ 40 h 2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531" h="239">
                      <a:moveTo>
                        <a:pt x="0" y="88"/>
                      </a:moveTo>
                      <a:lnTo>
                        <a:pt x="10" y="86"/>
                      </a:lnTo>
                      <a:lnTo>
                        <a:pt x="21" y="84"/>
                      </a:lnTo>
                      <a:lnTo>
                        <a:pt x="32" y="82"/>
                      </a:lnTo>
                      <a:lnTo>
                        <a:pt x="42" y="80"/>
                      </a:lnTo>
                      <a:lnTo>
                        <a:pt x="54" y="78"/>
                      </a:lnTo>
                      <a:lnTo>
                        <a:pt x="64" y="75"/>
                      </a:lnTo>
                      <a:lnTo>
                        <a:pt x="74" y="73"/>
                      </a:lnTo>
                      <a:lnTo>
                        <a:pt x="85" y="71"/>
                      </a:lnTo>
                      <a:lnTo>
                        <a:pt x="96" y="70"/>
                      </a:lnTo>
                      <a:lnTo>
                        <a:pt x="106" y="68"/>
                      </a:lnTo>
                      <a:lnTo>
                        <a:pt x="117" y="66"/>
                      </a:lnTo>
                      <a:lnTo>
                        <a:pt x="127" y="64"/>
                      </a:lnTo>
                      <a:lnTo>
                        <a:pt x="138" y="62"/>
                      </a:lnTo>
                      <a:lnTo>
                        <a:pt x="149" y="60"/>
                      </a:lnTo>
                      <a:lnTo>
                        <a:pt x="159" y="58"/>
                      </a:lnTo>
                      <a:lnTo>
                        <a:pt x="169" y="56"/>
                      </a:lnTo>
                      <a:lnTo>
                        <a:pt x="180" y="60"/>
                      </a:lnTo>
                      <a:lnTo>
                        <a:pt x="191" y="63"/>
                      </a:lnTo>
                      <a:lnTo>
                        <a:pt x="204" y="66"/>
                      </a:lnTo>
                      <a:lnTo>
                        <a:pt x="217" y="67"/>
                      </a:lnTo>
                      <a:lnTo>
                        <a:pt x="230" y="68"/>
                      </a:lnTo>
                      <a:lnTo>
                        <a:pt x="244" y="68"/>
                      </a:lnTo>
                      <a:lnTo>
                        <a:pt x="258" y="67"/>
                      </a:lnTo>
                      <a:lnTo>
                        <a:pt x="272" y="66"/>
                      </a:lnTo>
                      <a:lnTo>
                        <a:pt x="285" y="64"/>
                      </a:lnTo>
                      <a:lnTo>
                        <a:pt x="298" y="61"/>
                      </a:lnTo>
                      <a:lnTo>
                        <a:pt x="310" y="57"/>
                      </a:lnTo>
                      <a:lnTo>
                        <a:pt x="321" y="53"/>
                      </a:lnTo>
                      <a:lnTo>
                        <a:pt x="329" y="46"/>
                      </a:lnTo>
                      <a:lnTo>
                        <a:pt x="336" y="41"/>
                      </a:lnTo>
                      <a:lnTo>
                        <a:pt x="340" y="34"/>
                      </a:lnTo>
                      <a:lnTo>
                        <a:pt x="343" y="27"/>
                      </a:lnTo>
                      <a:lnTo>
                        <a:pt x="360" y="22"/>
                      </a:lnTo>
                      <a:lnTo>
                        <a:pt x="377" y="18"/>
                      </a:lnTo>
                      <a:lnTo>
                        <a:pt x="397" y="16"/>
                      </a:lnTo>
                      <a:lnTo>
                        <a:pt x="416" y="13"/>
                      </a:lnTo>
                      <a:lnTo>
                        <a:pt x="435" y="11"/>
                      </a:lnTo>
                      <a:lnTo>
                        <a:pt x="454" y="8"/>
                      </a:lnTo>
                      <a:lnTo>
                        <a:pt x="473" y="5"/>
                      </a:lnTo>
                      <a:lnTo>
                        <a:pt x="489" y="0"/>
                      </a:lnTo>
                      <a:lnTo>
                        <a:pt x="495" y="20"/>
                      </a:lnTo>
                      <a:lnTo>
                        <a:pt x="502" y="38"/>
                      </a:lnTo>
                      <a:lnTo>
                        <a:pt x="506" y="54"/>
                      </a:lnTo>
                      <a:lnTo>
                        <a:pt x="510" y="68"/>
                      </a:lnTo>
                      <a:lnTo>
                        <a:pt x="514" y="84"/>
                      </a:lnTo>
                      <a:lnTo>
                        <a:pt x="518" y="99"/>
                      </a:lnTo>
                      <a:lnTo>
                        <a:pt x="524" y="117"/>
                      </a:lnTo>
                      <a:lnTo>
                        <a:pt x="531" y="138"/>
                      </a:lnTo>
                      <a:lnTo>
                        <a:pt x="512" y="143"/>
                      </a:lnTo>
                      <a:lnTo>
                        <a:pt x="494" y="148"/>
                      </a:lnTo>
                      <a:lnTo>
                        <a:pt x="476" y="153"/>
                      </a:lnTo>
                      <a:lnTo>
                        <a:pt x="458" y="158"/>
                      </a:lnTo>
                      <a:lnTo>
                        <a:pt x="440" y="164"/>
                      </a:lnTo>
                      <a:lnTo>
                        <a:pt x="422" y="170"/>
                      </a:lnTo>
                      <a:lnTo>
                        <a:pt x="403" y="175"/>
                      </a:lnTo>
                      <a:lnTo>
                        <a:pt x="386" y="180"/>
                      </a:lnTo>
                      <a:lnTo>
                        <a:pt x="384" y="187"/>
                      </a:lnTo>
                      <a:lnTo>
                        <a:pt x="380" y="194"/>
                      </a:lnTo>
                      <a:lnTo>
                        <a:pt x="373" y="200"/>
                      </a:lnTo>
                      <a:lnTo>
                        <a:pt x="365" y="206"/>
                      </a:lnTo>
                      <a:lnTo>
                        <a:pt x="355" y="211"/>
                      </a:lnTo>
                      <a:lnTo>
                        <a:pt x="343" y="217"/>
                      </a:lnTo>
                      <a:lnTo>
                        <a:pt x="331" y="222"/>
                      </a:lnTo>
                      <a:lnTo>
                        <a:pt x="317" y="225"/>
                      </a:lnTo>
                      <a:lnTo>
                        <a:pt x="304" y="229"/>
                      </a:lnTo>
                      <a:lnTo>
                        <a:pt x="289" y="231"/>
                      </a:lnTo>
                      <a:lnTo>
                        <a:pt x="276" y="233"/>
                      </a:lnTo>
                      <a:lnTo>
                        <a:pt x="262" y="233"/>
                      </a:lnTo>
                      <a:lnTo>
                        <a:pt x="248" y="233"/>
                      </a:lnTo>
                      <a:lnTo>
                        <a:pt x="236" y="231"/>
                      </a:lnTo>
                      <a:lnTo>
                        <a:pt x="224" y="228"/>
                      </a:lnTo>
                      <a:lnTo>
                        <a:pt x="214" y="224"/>
                      </a:lnTo>
                      <a:lnTo>
                        <a:pt x="204" y="226"/>
                      </a:lnTo>
                      <a:lnTo>
                        <a:pt x="192" y="228"/>
                      </a:lnTo>
                      <a:lnTo>
                        <a:pt x="181" y="230"/>
                      </a:lnTo>
                      <a:lnTo>
                        <a:pt x="169" y="232"/>
                      </a:lnTo>
                      <a:lnTo>
                        <a:pt x="158" y="234"/>
                      </a:lnTo>
                      <a:lnTo>
                        <a:pt x="147" y="235"/>
                      </a:lnTo>
                      <a:lnTo>
                        <a:pt x="135" y="237"/>
                      </a:lnTo>
                      <a:lnTo>
                        <a:pt x="124" y="238"/>
                      </a:lnTo>
                      <a:lnTo>
                        <a:pt x="113" y="238"/>
                      </a:lnTo>
                      <a:lnTo>
                        <a:pt x="101" y="239"/>
                      </a:lnTo>
                      <a:lnTo>
                        <a:pt x="91" y="239"/>
                      </a:lnTo>
                      <a:lnTo>
                        <a:pt x="79" y="238"/>
                      </a:lnTo>
                      <a:lnTo>
                        <a:pt x="69" y="237"/>
                      </a:lnTo>
                      <a:lnTo>
                        <a:pt x="59" y="236"/>
                      </a:lnTo>
                      <a:lnTo>
                        <a:pt x="49" y="234"/>
                      </a:lnTo>
                      <a:lnTo>
                        <a:pt x="40" y="232"/>
                      </a:lnTo>
                      <a:lnTo>
                        <a:pt x="35" y="211"/>
                      </a:lnTo>
                      <a:lnTo>
                        <a:pt x="30" y="193"/>
                      </a:lnTo>
                      <a:lnTo>
                        <a:pt x="25" y="176"/>
                      </a:lnTo>
                      <a:lnTo>
                        <a:pt x="20" y="160"/>
                      </a:lnTo>
                      <a:lnTo>
                        <a:pt x="15" y="144"/>
                      </a:lnTo>
                      <a:lnTo>
                        <a:pt x="10" y="126"/>
                      </a:lnTo>
                      <a:lnTo>
                        <a:pt x="5" y="109"/>
                      </a:lnTo>
                      <a:lnTo>
                        <a:pt x="0" y="88"/>
                      </a:lnTo>
                      <a:close/>
                      <a:moveTo>
                        <a:pt x="101" y="124"/>
                      </a:moveTo>
                      <a:lnTo>
                        <a:pt x="108" y="125"/>
                      </a:lnTo>
                      <a:lnTo>
                        <a:pt x="115" y="126"/>
                      </a:lnTo>
                      <a:lnTo>
                        <a:pt x="120" y="129"/>
                      </a:lnTo>
                      <a:lnTo>
                        <a:pt x="125" y="133"/>
                      </a:lnTo>
                      <a:lnTo>
                        <a:pt x="129" y="138"/>
                      </a:lnTo>
                      <a:lnTo>
                        <a:pt x="132" y="143"/>
                      </a:lnTo>
                      <a:lnTo>
                        <a:pt x="134" y="148"/>
                      </a:lnTo>
                      <a:lnTo>
                        <a:pt x="135" y="154"/>
                      </a:lnTo>
                      <a:lnTo>
                        <a:pt x="134" y="161"/>
                      </a:lnTo>
                      <a:lnTo>
                        <a:pt x="132" y="167"/>
                      </a:lnTo>
                      <a:lnTo>
                        <a:pt x="129" y="172"/>
                      </a:lnTo>
                      <a:lnTo>
                        <a:pt x="125" y="176"/>
                      </a:lnTo>
                      <a:lnTo>
                        <a:pt x="120" y="180"/>
                      </a:lnTo>
                      <a:lnTo>
                        <a:pt x="115" y="183"/>
                      </a:lnTo>
                      <a:lnTo>
                        <a:pt x="108" y="184"/>
                      </a:lnTo>
                      <a:lnTo>
                        <a:pt x="101" y="185"/>
                      </a:lnTo>
                      <a:lnTo>
                        <a:pt x="95" y="184"/>
                      </a:lnTo>
                      <a:lnTo>
                        <a:pt x="89" y="183"/>
                      </a:lnTo>
                      <a:lnTo>
                        <a:pt x="82" y="180"/>
                      </a:lnTo>
                      <a:lnTo>
                        <a:pt x="78" y="176"/>
                      </a:lnTo>
                      <a:lnTo>
                        <a:pt x="74" y="172"/>
                      </a:lnTo>
                      <a:lnTo>
                        <a:pt x="71" y="167"/>
                      </a:lnTo>
                      <a:lnTo>
                        <a:pt x="69" y="161"/>
                      </a:lnTo>
                      <a:lnTo>
                        <a:pt x="68" y="154"/>
                      </a:lnTo>
                      <a:lnTo>
                        <a:pt x="69" y="148"/>
                      </a:lnTo>
                      <a:lnTo>
                        <a:pt x="71" y="143"/>
                      </a:lnTo>
                      <a:lnTo>
                        <a:pt x="74" y="138"/>
                      </a:lnTo>
                      <a:lnTo>
                        <a:pt x="78" y="133"/>
                      </a:lnTo>
                      <a:lnTo>
                        <a:pt x="82" y="129"/>
                      </a:lnTo>
                      <a:lnTo>
                        <a:pt x="89" y="126"/>
                      </a:lnTo>
                      <a:lnTo>
                        <a:pt x="95" y="125"/>
                      </a:lnTo>
                      <a:lnTo>
                        <a:pt x="101" y="124"/>
                      </a:lnTo>
                      <a:close/>
                      <a:moveTo>
                        <a:pt x="433" y="39"/>
                      </a:moveTo>
                      <a:lnTo>
                        <a:pt x="441" y="40"/>
                      </a:lnTo>
                      <a:lnTo>
                        <a:pt x="447" y="41"/>
                      </a:lnTo>
                      <a:lnTo>
                        <a:pt x="452" y="44"/>
                      </a:lnTo>
                      <a:lnTo>
                        <a:pt x="457" y="48"/>
                      </a:lnTo>
                      <a:lnTo>
                        <a:pt x="461" y="53"/>
                      </a:lnTo>
                      <a:lnTo>
                        <a:pt x="464" y="58"/>
                      </a:lnTo>
                      <a:lnTo>
                        <a:pt x="465" y="64"/>
                      </a:lnTo>
                      <a:lnTo>
                        <a:pt x="466" y="70"/>
                      </a:lnTo>
                      <a:lnTo>
                        <a:pt x="465" y="77"/>
                      </a:lnTo>
                      <a:lnTo>
                        <a:pt x="464" y="83"/>
                      </a:lnTo>
                      <a:lnTo>
                        <a:pt x="461" y="88"/>
                      </a:lnTo>
                      <a:lnTo>
                        <a:pt x="457" y="92"/>
                      </a:lnTo>
                      <a:lnTo>
                        <a:pt x="452" y="96"/>
                      </a:lnTo>
                      <a:lnTo>
                        <a:pt x="447" y="99"/>
                      </a:lnTo>
                      <a:lnTo>
                        <a:pt x="441" y="100"/>
                      </a:lnTo>
                      <a:lnTo>
                        <a:pt x="433" y="101"/>
                      </a:lnTo>
                      <a:lnTo>
                        <a:pt x="426" y="100"/>
                      </a:lnTo>
                      <a:lnTo>
                        <a:pt x="420" y="99"/>
                      </a:lnTo>
                      <a:lnTo>
                        <a:pt x="415" y="96"/>
                      </a:lnTo>
                      <a:lnTo>
                        <a:pt x="410" y="92"/>
                      </a:lnTo>
                      <a:lnTo>
                        <a:pt x="405" y="88"/>
                      </a:lnTo>
                      <a:lnTo>
                        <a:pt x="402" y="83"/>
                      </a:lnTo>
                      <a:lnTo>
                        <a:pt x="401" y="77"/>
                      </a:lnTo>
                      <a:lnTo>
                        <a:pt x="400" y="70"/>
                      </a:lnTo>
                      <a:lnTo>
                        <a:pt x="401" y="64"/>
                      </a:lnTo>
                      <a:lnTo>
                        <a:pt x="402" y="58"/>
                      </a:lnTo>
                      <a:lnTo>
                        <a:pt x="405" y="53"/>
                      </a:lnTo>
                      <a:lnTo>
                        <a:pt x="410" y="48"/>
                      </a:lnTo>
                      <a:lnTo>
                        <a:pt x="415" y="44"/>
                      </a:lnTo>
                      <a:lnTo>
                        <a:pt x="420" y="41"/>
                      </a:lnTo>
                      <a:lnTo>
                        <a:pt x="426" y="40"/>
                      </a:lnTo>
                      <a:lnTo>
                        <a:pt x="433" y="3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20" name="Freeform 1736"/>
                <p:cNvSpPr>
                  <a:spLocks noEditPoints="1"/>
                </p:cNvSpPr>
                <p:nvPr/>
              </p:nvSpPr>
              <p:spPr bwMode="auto">
                <a:xfrm>
                  <a:off x="353" y="2196"/>
                  <a:ext cx="45" cy="25"/>
                </a:xfrm>
                <a:custGeom>
                  <a:avLst/>
                  <a:gdLst>
                    <a:gd name="T0" fmla="*/ 178 w 318"/>
                    <a:gd name="T1" fmla="*/ 14 h 176"/>
                    <a:gd name="T2" fmla="*/ 187 w 318"/>
                    <a:gd name="T3" fmla="*/ 43 h 176"/>
                    <a:gd name="T4" fmla="*/ 196 w 318"/>
                    <a:gd name="T5" fmla="*/ 71 h 176"/>
                    <a:gd name="T6" fmla="*/ 205 w 318"/>
                    <a:gd name="T7" fmla="*/ 100 h 176"/>
                    <a:gd name="T8" fmla="*/ 226 w 318"/>
                    <a:gd name="T9" fmla="*/ 113 h 176"/>
                    <a:gd name="T10" fmla="*/ 255 w 318"/>
                    <a:gd name="T11" fmla="*/ 108 h 176"/>
                    <a:gd name="T12" fmla="*/ 281 w 318"/>
                    <a:gd name="T13" fmla="*/ 101 h 176"/>
                    <a:gd name="T14" fmla="*/ 306 w 318"/>
                    <a:gd name="T15" fmla="*/ 93 h 176"/>
                    <a:gd name="T16" fmla="*/ 295 w 318"/>
                    <a:gd name="T17" fmla="*/ 84 h 176"/>
                    <a:gd name="T18" fmla="*/ 256 w 318"/>
                    <a:gd name="T19" fmla="*/ 71 h 176"/>
                    <a:gd name="T20" fmla="*/ 223 w 318"/>
                    <a:gd name="T21" fmla="*/ 51 h 176"/>
                    <a:gd name="T22" fmla="*/ 191 w 318"/>
                    <a:gd name="T23" fmla="*/ 19 h 176"/>
                    <a:gd name="T24" fmla="*/ 41 w 318"/>
                    <a:gd name="T25" fmla="*/ 168 h 176"/>
                    <a:gd name="T26" fmla="*/ 31 w 318"/>
                    <a:gd name="T27" fmla="*/ 129 h 176"/>
                    <a:gd name="T28" fmla="*/ 20 w 318"/>
                    <a:gd name="T29" fmla="*/ 91 h 176"/>
                    <a:gd name="T30" fmla="*/ 10 w 318"/>
                    <a:gd name="T31" fmla="*/ 53 h 176"/>
                    <a:gd name="T32" fmla="*/ 0 w 318"/>
                    <a:gd name="T33" fmla="*/ 14 h 176"/>
                    <a:gd name="T34" fmla="*/ 14 w 318"/>
                    <a:gd name="T35" fmla="*/ 16 h 176"/>
                    <a:gd name="T36" fmla="*/ 27 w 318"/>
                    <a:gd name="T37" fmla="*/ 19 h 176"/>
                    <a:gd name="T38" fmla="*/ 41 w 318"/>
                    <a:gd name="T39" fmla="*/ 23 h 176"/>
                    <a:gd name="T40" fmla="*/ 55 w 318"/>
                    <a:gd name="T41" fmla="*/ 25 h 176"/>
                    <a:gd name="T42" fmla="*/ 72 w 318"/>
                    <a:gd name="T43" fmla="*/ 24 h 176"/>
                    <a:gd name="T44" fmla="*/ 90 w 318"/>
                    <a:gd name="T45" fmla="*/ 23 h 176"/>
                    <a:gd name="T46" fmla="*/ 107 w 318"/>
                    <a:gd name="T47" fmla="*/ 20 h 176"/>
                    <a:gd name="T48" fmla="*/ 124 w 318"/>
                    <a:gd name="T49" fmla="*/ 17 h 176"/>
                    <a:gd name="T50" fmla="*/ 136 w 318"/>
                    <a:gd name="T51" fmla="*/ 11 h 176"/>
                    <a:gd name="T52" fmla="*/ 147 w 318"/>
                    <a:gd name="T53" fmla="*/ 3 h 176"/>
                    <a:gd name="T54" fmla="*/ 136 w 318"/>
                    <a:gd name="T55" fmla="*/ 17 h 176"/>
                    <a:gd name="T56" fmla="*/ 122 w 318"/>
                    <a:gd name="T57" fmla="*/ 28 h 176"/>
                    <a:gd name="T58" fmla="*/ 105 w 318"/>
                    <a:gd name="T59" fmla="*/ 31 h 176"/>
                    <a:gd name="T60" fmla="*/ 90 w 318"/>
                    <a:gd name="T61" fmla="*/ 32 h 176"/>
                    <a:gd name="T62" fmla="*/ 74 w 318"/>
                    <a:gd name="T63" fmla="*/ 32 h 176"/>
                    <a:gd name="T64" fmla="*/ 57 w 318"/>
                    <a:gd name="T65" fmla="*/ 32 h 176"/>
                    <a:gd name="T66" fmla="*/ 47 w 318"/>
                    <a:gd name="T67" fmla="*/ 31 h 176"/>
                    <a:gd name="T68" fmla="*/ 37 w 318"/>
                    <a:gd name="T69" fmla="*/ 29 h 176"/>
                    <a:gd name="T70" fmla="*/ 25 w 318"/>
                    <a:gd name="T71" fmla="*/ 28 h 176"/>
                    <a:gd name="T72" fmla="*/ 15 w 318"/>
                    <a:gd name="T73" fmla="*/ 27 h 176"/>
                    <a:gd name="T74" fmla="*/ 25 w 318"/>
                    <a:gd name="T75" fmla="*/ 64 h 176"/>
                    <a:gd name="T76" fmla="*/ 36 w 318"/>
                    <a:gd name="T77" fmla="*/ 101 h 176"/>
                    <a:gd name="T78" fmla="*/ 45 w 318"/>
                    <a:gd name="T79" fmla="*/ 139 h 176"/>
                    <a:gd name="T80" fmla="*/ 55 w 318"/>
                    <a:gd name="T81" fmla="*/ 176 h 176"/>
                    <a:gd name="T82" fmla="*/ 48 w 318"/>
                    <a:gd name="T83" fmla="*/ 172 h 176"/>
                    <a:gd name="T84" fmla="*/ 41 w 318"/>
                    <a:gd name="T85" fmla="*/ 168 h 1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18" h="176">
                      <a:moveTo>
                        <a:pt x="173" y="0"/>
                      </a:moveTo>
                      <a:lnTo>
                        <a:pt x="178" y="14"/>
                      </a:lnTo>
                      <a:lnTo>
                        <a:pt x="182" y="29"/>
                      </a:lnTo>
                      <a:lnTo>
                        <a:pt x="187" y="43"/>
                      </a:lnTo>
                      <a:lnTo>
                        <a:pt x="191" y="57"/>
                      </a:lnTo>
                      <a:lnTo>
                        <a:pt x="196" y="71"/>
                      </a:lnTo>
                      <a:lnTo>
                        <a:pt x="200" y="86"/>
                      </a:lnTo>
                      <a:lnTo>
                        <a:pt x="205" y="100"/>
                      </a:lnTo>
                      <a:lnTo>
                        <a:pt x="210" y="115"/>
                      </a:lnTo>
                      <a:lnTo>
                        <a:pt x="226" y="113"/>
                      </a:lnTo>
                      <a:lnTo>
                        <a:pt x="241" y="111"/>
                      </a:lnTo>
                      <a:lnTo>
                        <a:pt x="255" y="108"/>
                      </a:lnTo>
                      <a:lnTo>
                        <a:pt x="269" y="104"/>
                      </a:lnTo>
                      <a:lnTo>
                        <a:pt x="281" y="101"/>
                      </a:lnTo>
                      <a:lnTo>
                        <a:pt x="294" y="97"/>
                      </a:lnTo>
                      <a:lnTo>
                        <a:pt x="306" y="93"/>
                      </a:lnTo>
                      <a:lnTo>
                        <a:pt x="318" y="88"/>
                      </a:lnTo>
                      <a:lnTo>
                        <a:pt x="295" y="84"/>
                      </a:lnTo>
                      <a:lnTo>
                        <a:pt x="275" y="79"/>
                      </a:lnTo>
                      <a:lnTo>
                        <a:pt x="256" y="71"/>
                      </a:lnTo>
                      <a:lnTo>
                        <a:pt x="240" y="62"/>
                      </a:lnTo>
                      <a:lnTo>
                        <a:pt x="223" y="51"/>
                      </a:lnTo>
                      <a:lnTo>
                        <a:pt x="208" y="37"/>
                      </a:lnTo>
                      <a:lnTo>
                        <a:pt x="191" y="19"/>
                      </a:lnTo>
                      <a:lnTo>
                        <a:pt x="173" y="0"/>
                      </a:lnTo>
                      <a:close/>
                      <a:moveTo>
                        <a:pt x="41" y="168"/>
                      </a:moveTo>
                      <a:lnTo>
                        <a:pt x="36" y="149"/>
                      </a:lnTo>
                      <a:lnTo>
                        <a:pt x="31" y="129"/>
                      </a:lnTo>
                      <a:lnTo>
                        <a:pt x="25" y="111"/>
                      </a:lnTo>
                      <a:lnTo>
                        <a:pt x="20" y="91"/>
                      </a:lnTo>
                      <a:lnTo>
                        <a:pt x="15" y="72"/>
                      </a:lnTo>
                      <a:lnTo>
                        <a:pt x="10" y="53"/>
                      </a:lnTo>
                      <a:lnTo>
                        <a:pt x="5" y="34"/>
                      </a:lnTo>
                      <a:lnTo>
                        <a:pt x="0" y="14"/>
                      </a:lnTo>
                      <a:lnTo>
                        <a:pt x="7" y="15"/>
                      </a:lnTo>
                      <a:lnTo>
                        <a:pt x="14" y="16"/>
                      </a:lnTo>
                      <a:lnTo>
                        <a:pt x="21" y="18"/>
                      </a:lnTo>
                      <a:lnTo>
                        <a:pt x="27" y="19"/>
                      </a:lnTo>
                      <a:lnTo>
                        <a:pt x="34" y="21"/>
                      </a:lnTo>
                      <a:lnTo>
                        <a:pt x="41" y="23"/>
                      </a:lnTo>
                      <a:lnTo>
                        <a:pt x="48" y="24"/>
                      </a:lnTo>
                      <a:lnTo>
                        <a:pt x="55" y="25"/>
                      </a:lnTo>
                      <a:lnTo>
                        <a:pt x="64" y="25"/>
                      </a:lnTo>
                      <a:lnTo>
                        <a:pt x="72" y="24"/>
                      </a:lnTo>
                      <a:lnTo>
                        <a:pt x="80" y="24"/>
                      </a:lnTo>
                      <a:lnTo>
                        <a:pt x="90" y="23"/>
                      </a:lnTo>
                      <a:lnTo>
                        <a:pt x="99" y="21"/>
                      </a:lnTo>
                      <a:lnTo>
                        <a:pt x="107" y="20"/>
                      </a:lnTo>
                      <a:lnTo>
                        <a:pt x="115" y="18"/>
                      </a:lnTo>
                      <a:lnTo>
                        <a:pt x="124" y="17"/>
                      </a:lnTo>
                      <a:lnTo>
                        <a:pt x="130" y="15"/>
                      </a:lnTo>
                      <a:lnTo>
                        <a:pt x="136" y="11"/>
                      </a:lnTo>
                      <a:lnTo>
                        <a:pt x="141" y="7"/>
                      </a:lnTo>
                      <a:lnTo>
                        <a:pt x="147" y="3"/>
                      </a:lnTo>
                      <a:lnTo>
                        <a:pt x="142" y="10"/>
                      </a:lnTo>
                      <a:lnTo>
                        <a:pt x="136" y="17"/>
                      </a:lnTo>
                      <a:lnTo>
                        <a:pt x="129" y="25"/>
                      </a:lnTo>
                      <a:lnTo>
                        <a:pt x="122" y="28"/>
                      </a:lnTo>
                      <a:lnTo>
                        <a:pt x="113" y="30"/>
                      </a:lnTo>
                      <a:lnTo>
                        <a:pt x="105" y="31"/>
                      </a:lnTo>
                      <a:lnTo>
                        <a:pt x="98" y="32"/>
                      </a:lnTo>
                      <a:lnTo>
                        <a:pt x="90" y="32"/>
                      </a:lnTo>
                      <a:lnTo>
                        <a:pt x="82" y="32"/>
                      </a:lnTo>
                      <a:lnTo>
                        <a:pt x="74" y="32"/>
                      </a:lnTo>
                      <a:lnTo>
                        <a:pt x="66" y="32"/>
                      </a:lnTo>
                      <a:lnTo>
                        <a:pt x="57" y="32"/>
                      </a:lnTo>
                      <a:lnTo>
                        <a:pt x="52" y="32"/>
                      </a:lnTo>
                      <a:lnTo>
                        <a:pt x="47" y="31"/>
                      </a:lnTo>
                      <a:lnTo>
                        <a:pt x="42" y="30"/>
                      </a:lnTo>
                      <a:lnTo>
                        <a:pt x="37" y="29"/>
                      </a:lnTo>
                      <a:lnTo>
                        <a:pt x="32" y="29"/>
                      </a:lnTo>
                      <a:lnTo>
                        <a:pt x="25" y="28"/>
                      </a:lnTo>
                      <a:lnTo>
                        <a:pt x="20" y="27"/>
                      </a:lnTo>
                      <a:lnTo>
                        <a:pt x="15" y="27"/>
                      </a:lnTo>
                      <a:lnTo>
                        <a:pt x="20" y="45"/>
                      </a:lnTo>
                      <a:lnTo>
                        <a:pt x="25" y="64"/>
                      </a:lnTo>
                      <a:lnTo>
                        <a:pt x="31" y="83"/>
                      </a:lnTo>
                      <a:lnTo>
                        <a:pt x="36" y="101"/>
                      </a:lnTo>
                      <a:lnTo>
                        <a:pt x="41" y="120"/>
                      </a:lnTo>
                      <a:lnTo>
                        <a:pt x="45" y="139"/>
                      </a:lnTo>
                      <a:lnTo>
                        <a:pt x="50" y="157"/>
                      </a:lnTo>
                      <a:lnTo>
                        <a:pt x="55" y="176"/>
                      </a:lnTo>
                      <a:lnTo>
                        <a:pt x="52" y="174"/>
                      </a:lnTo>
                      <a:lnTo>
                        <a:pt x="48" y="172"/>
                      </a:lnTo>
                      <a:lnTo>
                        <a:pt x="45" y="170"/>
                      </a:lnTo>
                      <a:lnTo>
                        <a:pt x="41" y="168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21" name="Freeform 1737"/>
                <p:cNvSpPr>
                  <a:spLocks noEditPoints="1"/>
                </p:cNvSpPr>
                <p:nvPr/>
              </p:nvSpPr>
              <p:spPr bwMode="auto">
                <a:xfrm>
                  <a:off x="781" y="2098"/>
                  <a:ext cx="76" cy="44"/>
                </a:xfrm>
                <a:custGeom>
                  <a:avLst/>
                  <a:gdLst>
                    <a:gd name="T0" fmla="*/ 22 w 531"/>
                    <a:gd name="T1" fmla="*/ 125 h 303"/>
                    <a:gd name="T2" fmla="*/ 54 w 531"/>
                    <a:gd name="T3" fmla="*/ 118 h 303"/>
                    <a:gd name="T4" fmla="*/ 85 w 531"/>
                    <a:gd name="T5" fmla="*/ 112 h 303"/>
                    <a:gd name="T6" fmla="*/ 117 w 531"/>
                    <a:gd name="T7" fmla="*/ 107 h 303"/>
                    <a:gd name="T8" fmla="*/ 149 w 531"/>
                    <a:gd name="T9" fmla="*/ 101 h 303"/>
                    <a:gd name="T10" fmla="*/ 180 w 531"/>
                    <a:gd name="T11" fmla="*/ 101 h 303"/>
                    <a:gd name="T12" fmla="*/ 217 w 531"/>
                    <a:gd name="T13" fmla="*/ 105 h 303"/>
                    <a:gd name="T14" fmla="*/ 259 w 531"/>
                    <a:gd name="T15" fmla="*/ 99 h 303"/>
                    <a:gd name="T16" fmla="*/ 299 w 531"/>
                    <a:gd name="T17" fmla="*/ 85 h 303"/>
                    <a:gd name="T18" fmla="*/ 330 w 531"/>
                    <a:gd name="T19" fmla="*/ 66 h 303"/>
                    <a:gd name="T20" fmla="*/ 344 w 531"/>
                    <a:gd name="T21" fmla="*/ 45 h 303"/>
                    <a:gd name="T22" fmla="*/ 392 w 531"/>
                    <a:gd name="T23" fmla="*/ 28 h 303"/>
                    <a:gd name="T24" fmla="*/ 441 w 531"/>
                    <a:gd name="T25" fmla="*/ 11 h 303"/>
                    <a:gd name="T26" fmla="*/ 477 w 531"/>
                    <a:gd name="T27" fmla="*/ 11 h 303"/>
                    <a:gd name="T28" fmla="*/ 487 w 531"/>
                    <a:gd name="T29" fmla="*/ 45 h 303"/>
                    <a:gd name="T30" fmla="*/ 499 w 531"/>
                    <a:gd name="T31" fmla="*/ 78 h 303"/>
                    <a:gd name="T32" fmla="*/ 509 w 531"/>
                    <a:gd name="T33" fmla="*/ 111 h 303"/>
                    <a:gd name="T34" fmla="*/ 519 w 531"/>
                    <a:gd name="T35" fmla="*/ 144 h 303"/>
                    <a:gd name="T36" fmla="*/ 531 w 531"/>
                    <a:gd name="T37" fmla="*/ 178 h 303"/>
                    <a:gd name="T38" fmla="*/ 476 w 531"/>
                    <a:gd name="T39" fmla="*/ 194 h 303"/>
                    <a:gd name="T40" fmla="*/ 422 w 531"/>
                    <a:gd name="T41" fmla="*/ 211 h 303"/>
                    <a:gd name="T42" fmla="*/ 384 w 531"/>
                    <a:gd name="T43" fmla="*/ 227 h 303"/>
                    <a:gd name="T44" fmla="*/ 365 w 531"/>
                    <a:gd name="T45" fmla="*/ 247 h 303"/>
                    <a:gd name="T46" fmla="*/ 331 w 531"/>
                    <a:gd name="T47" fmla="*/ 263 h 303"/>
                    <a:gd name="T48" fmla="*/ 290 w 531"/>
                    <a:gd name="T49" fmla="*/ 272 h 303"/>
                    <a:gd name="T50" fmla="*/ 248 w 531"/>
                    <a:gd name="T51" fmla="*/ 274 h 303"/>
                    <a:gd name="T52" fmla="*/ 214 w 531"/>
                    <a:gd name="T53" fmla="*/ 265 h 303"/>
                    <a:gd name="T54" fmla="*/ 182 w 531"/>
                    <a:gd name="T55" fmla="*/ 272 h 303"/>
                    <a:gd name="T56" fmla="*/ 150 w 531"/>
                    <a:gd name="T57" fmla="*/ 279 h 303"/>
                    <a:gd name="T58" fmla="*/ 117 w 531"/>
                    <a:gd name="T59" fmla="*/ 286 h 303"/>
                    <a:gd name="T60" fmla="*/ 85 w 531"/>
                    <a:gd name="T61" fmla="*/ 294 h 303"/>
                    <a:gd name="T62" fmla="*/ 52 w 531"/>
                    <a:gd name="T63" fmla="*/ 301 h 303"/>
                    <a:gd name="T64" fmla="*/ 36 w 531"/>
                    <a:gd name="T65" fmla="*/ 281 h 303"/>
                    <a:gd name="T66" fmla="*/ 29 w 531"/>
                    <a:gd name="T67" fmla="*/ 248 h 303"/>
                    <a:gd name="T68" fmla="*/ 21 w 531"/>
                    <a:gd name="T69" fmla="*/ 216 h 303"/>
                    <a:gd name="T70" fmla="*/ 12 w 531"/>
                    <a:gd name="T71" fmla="*/ 183 h 303"/>
                    <a:gd name="T72" fmla="*/ 5 w 531"/>
                    <a:gd name="T73" fmla="*/ 150 h 303"/>
                    <a:gd name="T74" fmla="*/ 101 w 531"/>
                    <a:gd name="T75" fmla="*/ 165 h 303"/>
                    <a:gd name="T76" fmla="*/ 120 w 531"/>
                    <a:gd name="T77" fmla="*/ 170 h 303"/>
                    <a:gd name="T78" fmla="*/ 132 w 531"/>
                    <a:gd name="T79" fmla="*/ 184 h 303"/>
                    <a:gd name="T80" fmla="*/ 134 w 531"/>
                    <a:gd name="T81" fmla="*/ 201 h 303"/>
                    <a:gd name="T82" fmla="*/ 125 w 531"/>
                    <a:gd name="T83" fmla="*/ 217 h 303"/>
                    <a:gd name="T84" fmla="*/ 108 w 531"/>
                    <a:gd name="T85" fmla="*/ 225 h 303"/>
                    <a:gd name="T86" fmla="*/ 89 w 531"/>
                    <a:gd name="T87" fmla="*/ 224 h 303"/>
                    <a:gd name="T88" fmla="*/ 74 w 531"/>
                    <a:gd name="T89" fmla="*/ 213 h 303"/>
                    <a:gd name="T90" fmla="*/ 68 w 531"/>
                    <a:gd name="T91" fmla="*/ 195 h 303"/>
                    <a:gd name="T92" fmla="*/ 74 w 531"/>
                    <a:gd name="T93" fmla="*/ 178 h 303"/>
                    <a:gd name="T94" fmla="*/ 89 w 531"/>
                    <a:gd name="T95" fmla="*/ 167 h 303"/>
                    <a:gd name="T96" fmla="*/ 433 w 531"/>
                    <a:gd name="T97" fmla="*/ 80 h 303"/>
                    <a:gd name="T98" fmla="*/ 452 w 531"/>
                    <a:gd name="T99" fmla="*/ 85 h 303"/>
                    <a:gd name="T100" fmla="*/ 464 w 531"/>
                    <a:gd name="T101" fmla="*/ 99 h 303"/>
                    <a:gd name="T102" fmla="*/ 466 w 531"/>
                    <a:gd name="T103" fmla="*/ 117 h 303"/>
                    <a:gd name="T104" fmla="*/ 457 w 531"/>
                    <a:gd name="T105" fmla="*/ 133 h 303"/>
                    <a:gd name="T106" fmla="*/ 441 w 531"/>
                    <a:gd name="T107" fmla="*/ 141 h 303"/>
                    <a:gd name="T108" fmla="*/ 420 w 531"/>
                    <a:gd name="T109" fmla="*/ 140 h 303"/>
                    <a:gd name="T110" fmla="*/ 406 w 531"/>
                    <a:gd name="T111" fmla="*/ 129 h 303"/>
                    <a:gd name="T112" fmla="*/ 400 w 531"/>
                    <a:gd name="T113" fmla="*/ 111 h 303"/>
                    <a:gd name="T114" fmla="*/ 406 w 531"/>
                    <a:gd name="T115" fmla="*/ 93 h 303"/>
                    <a:gd name="T116" fmla="*/ 420 w 531"/>
                    <a:gd name="T117" fmla="*/ 82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531" h="303">
                      <a:moveTo>
                        <a:pt x="0" y="129"/>
                      </a:moveTo>
                      <a:lnTo>
                        <a:pt x="10" y="127"/>
                      </a:lnTo>
                      <a:lnTo>
                        <a:pt x="22" y="125"/>
                      </a:lnTo>
                      <a:lnTo>
                        <a:pt x="32" y="122"/>
                      </a:lnTo>
                      <a:lnTo>
                        <a:pt x="42" y="120"/>
                      </a:lnTo>
                      <a:lnTo>
                        <a:pt x="54" y="118"/>
                      </a:lnTo>
                      <a:lnTo>
                        <a:pt x="64" y="116"/>
                      </a:lnTo>
                      <a:lnTo>
                        <a:pt x="74" y="114"/>
                      </a:lnTo>
                      <a:lnTo>
                        <a:pt x="85" y="112"/>
                      </a:lnTo>
                      <a:lnTo>
                        <a:pt x="96" y="111"/>
                      </a:lnTo>
                      <a:lnTo>
                        <a:pt x="106" y="109"/>
                      </a:lnTo>
                      <a:lnTo>
                        <a:pt x="117" y="107"/>
                      </a:lnTo>
                      <a:lnTo>
                        <a:pt x="127" y="105"/>
                      </a:lnTo>
                      <a:lnTo>
                        <a:pt x="138" y="103"/>
                      </a:lnTo>
                      <a:lnTo>
                        <a:pt x="149" y="101"/>
                      </a:lnTo>
                      <a:lnTo>
                        <a:pt x="159" y="99"/>
                      </a:lnTo>
                      <a:lnTo>
                        <a:pt x="170" y="96"/>
                      </a:lnTo>
                      <a:lnTo>
                        <a:pt x="180" y="101"/>
                      </a:lnTo>
                      <a:lnTo>
                        <a:pt x="191" y="103"/>
                      </a:lnTo>
                      <a:lnTo>
                        <a:pt x="204" y="105"/>
                      </a:lnTo>
                      <a:lnTo>
                        <a:pt x="217" y="105"/>
                      </a:lnTo>
                      <a:lnTo>
                        <a:pt x="231" y="104"/>
                      </a:lnTo>
                      <a:lnTo>
                        <a:pt x="245" y="102"/>
                      </a:lnTo>
                      <a:lnTo>
                        <a:pt x="259" y="99"/>
                      </a:lnTo>
                      <a:lnTo>
                        <a:pt x="273" y="95"/>
                      </a:lnTo>
                      <a:lnTo>
                        <a:pt x="286" y="90"/>
                      </a:lnTo>
                      <a:lnTo>
                        <a:pt x="299" y="85"/>
                      </a:lnTo>
                      <a:lnTo>
                        <a:pt x="310" y="80"/>
                      </a:lnTo>
                      <a:lnTo>
                        <a:pt x="321" y="74"/>
                      </a:lnTo>
                      <a:lnTo>
                        <a:pt x="330" y="66"/>
                      </a:lnTo>
                      <a:lnTo>
                        <a:pt x="337" y="59"/>
                      </a:lnTo>
                      <a:lnTo>
                        <a:pt x="341" y="52"/>
                      </a:lnTo>
                      <a:lnTo>
                        <a:pt x="344" y="45"/>
                      </a:lnTo>
                      <a:lnTo>
                        <a:pt x="360" y="39"/>
                      </a:lnTo>
                      <a:lnTo>
                        <a:pt x="377" y="33"/>
                      </a:lnTo>
                      <a:lnTo>
                        <a:pt x="392" y="28"/>
                      </a:lnTo>
                      <a:lnTo>
                        <a:pt x="409" y="22"/>
                      </a:lnTo>
                      <a:lnTo>
                        <a:pt x="424" y="17"/>
                      </a:lnTo>
                      <a:lnTo>
                        <a:pt x="441" y="11"/>
                      </a:lnTo>
                      <a:lnTo>
                        <a:pt x="456" y="5"/>
                      </a:lnTo>
                      <a:lnTo>
                        <a:pt x="473" y="0"/>
                      </a:lnTo>
                      <a:lnTo>
                        <a:pt x="477" y="11"/>
                      </a:lnTo>
                      <a:lnTo>
                        <a:pt x="480" y="22"/>
                      </a:lnTo>
                      <a:lnTo>
                        <a:pt x="484" y="33"/>
                      </a:lnTo>
                      <a:lnTo>
                        <a:pt x="487" y="45"/>
                      </a:lnTo>
                      <a:lnTo>
                        <a:pt x="491" y="55"/>
                      </a:lnTo>
                      <a:lnTo>
                        <a:pt x="495" y="66"/>
                      </a:lnTo>
                      <a:lnTo>
                        <a:pt x="499" y="78"/>
                      </a:lnTo>
                      <a:lnTo>
                        <a:pt x="502" y="89"/>
                      </a:lnTo>
                      <a:lnTo>
                        <a:pt x="505" y="100"/>
                      </a:lnTo>
                      <a:lnTo>
                        <a:pt x="509" y="111"/>
                      </a:lnTo>
                      <a:lnTo>
                        <a:pt x="512" y="122"/>
                      </a:lnTo>
                      <a:lnTo>
                        <a:pt x="516" y="134"/>
                      </a:lnTo>
                      <a:lnTo>
                        <a:pt x="519" y="144"/>
                      </a:lnTo>
                      <a:lnTo>
                        <a:pt x="523" y="156"/>
                      </a:lnTo>
                      <a:lnTo>
                        <a:pt x="527" y="167"/>
                      </a:lnTo>
                      <a:lnTo>
                        <a:pt x="531" y="178"/>
                      </a:lnTo>
                      <a:lnTo>
                        <a:pt x="512" y="184"/>
                      </a:lnTo>
                      <a:lnTo>
                        <a:pt x="495" y="189"/>
                      </a:lnTo>
                      <a:lnTo>
                        <a:pt x="476" y="194"/>
                      </a:lnTo>
                      <a:lnTo>
                        <a:pt x="458" y="199"/>
                      </a:lnTo>
                      <a:lnTo>
                        <a:pt x="440" y="204"/>
                      </a:lnTo>
                      <a:lnTo>
                        <a:pt x="422" y="211"/>
                      </a:lnTo>
                      <a:lnTo>
                        <a:pt x="403" y="216"/>
                      </a:lnTo>
                      <a:lnTo>
                        <a:pt x="386" y="221"/>
                      </a:lnTo>
                      <a:lnTo>
                        <a:pt x="384" y="227"/>
                      </a:lnTo>
                      <a:lnTo>
                        <a:pt x="380" y="235"/>
                      </a:lnTo>
                      <a:lnTo>
                        <a:pt x="373" y="241"/>
                      </a:lnTo>
                      <a:lnTo>
                        <a:pt x="365" y="247"/>
                      </a:lnTo>
                      <a:lnTo>
                        <a:pt x="355" y="252"/>
                      </a:lnTo>
                      <a:lnTo>
                        <a:pt x="343" y="257"/>
                      </a:lnTo>
                      <a:lnTo>
                        <a:pt x="331" y="263"/>
                      </a:lnTo>
                      <a:lnTo>
                        <a:pt x="318" y="266"/>
                      </a:lnTo>
                      <a:lnTo>
                        <a:pt x="304" y="270"/>
                      </a:lnTo>
                      <a:lnTo>
                        <a:pt x="290" y="272"/>
                      </a:lnTo>
                      <a:lnTo>
                        <a:pt x="276" y="274"/>
                      </a:lnTo>
                      <a:lnTo>
                        <a:pt x="262" y="274"/>
                      </a:lnTo>
                      <a:lnTo>
                        <a:pt x="248" y="274"/>
                      </a:lnTo>
                      <a:lnTo>
                        <a:pt x="236" y="272"/>
                      </a:lnTo>
                      <a:lnTo>
                        <a:pt x="224" y="269"/>
                      </a:lnTo>
                      <a:lnTo>
                        <a:pt x="214" y="265"/>
                      </a:lnTo>
                      <a:lnTo>
                        <a:pt x="204" y="267"/>
                      </a:lnTo>
                      <a:lnTo>
                        <a:pt x="192" y="270"/>
                      </a:lnTo>
                      <a:lnTo>
                        <a:pt x="182" y="272"/>
                      </a:lnTo>
                      <a:lnTo>
                        <a:pt x="172" y="274"/>
                      </a:lnTo>
                      <a:lnTo>
                        <a:pt x="160" y="276"/>
                      </a:lnTo>
                      <a:lnTo>
                        <a:pt x="150" y="279"/>
                      </a:lnTo>
                      <a:lnTo>
                        <a:pt x="138" y="281"/>
                      </a:lnTo>
                      <a:lnTo>
                        <a:pt x="128" y="283"/>
                      </a:lnTo>
                      <a:lnTo>
                        <a:pt x="117" y="286"/>
                      </a:lnTo>
                      <a:lnTo>
                        <a:pt x="106" y="288"/>
                      </a:lnTo>
                      <a:lnTo>
                        <a:pt x="95" y="292"/>
                      </a:lnTo>
                      <a:lnTo>
                        <a:pt x="85" y="294"/>
                      </a:lnTo>
                      <a:lnTo>
                        <a:pt x="73" y="296"/>
                      </a:lnTo>
                      <a:lnTo>
                        <a:pt x="63" y="298"/>
                      </a:lnTo>
                      <a:lnTo>
                        <a:pt x="52" y="301"/>
                      </a:lnTo>
                      <a:lnTo>
                        <a:pt x="41" y="303"/>
                      </a:lnTo>
                      <a:lnTo>
                        <a:pt x="39" y="292"/>
                      </a:lnTo>
                      <a:lnTo>
                        <a:pt x="36" y="281"/>
                      </a:lnTo>
                      <a:lnTo>
                        <a:pt x="34" y="270"/>
                      </a:lnTo>
                      <a:lnTo>
                        <a:pt x="31" y="259"/>
                      </a:lnTo>
                      <a:lnTo>
                        <a:pt x="29" y="248"/>
                      </a:lnTo>
                      <a:lnTo>
                        <a:pt x="26" y="238"/>
                      </a:lnTo>
                      <a:lnTo>
                        <a:pt x="24" y="226"/>
                      </a:lnTo>
                      <a:lnTo>
                        <a:pt x="21" y="216"/>
                      </a:lnTo>
                      <a:lnTo>
                        <a:pt x="17" y="204"/>
                      </a:lnTo>
                      <a:lnTo>
                        <a:pt x="15" y="194"/>
                      </a:lnTo>
                      <a:lnTo>
                        <a:pt x="12" y="183"/>
                      </a:lnTo>
                      <a:lnTo>
                        <a:pt x="10" y="172"/>
                      </a:lnTo>
                      <a:lnTo>
                        <a:pt x="7" y="161"/>
                      </a:lnTo>
                      <a:lnTo>
                        <a:pt x="5" y="150"/>
                      </a:lnTo>
                      <a:lnTo>
                        <a:pt x="2" y="139"/>
                      </a:lnTo>
                      <a:lnTo>
                        <a:pt x="0" y="129"/>
                      </a:lnTo>
                      <a:close/>
                      <a:moveTo>
                        <a:pt x="101" y="165"/>
                      </a:moveTo>
                      <a:lnTo>
                        <a:pt x="108" y="166"/>
                      </a:lnTo>
                      <a:lnTo>
                        <a:pt x="115" y="167"/>
                      </a:lnTo>
                      <a:lnTo>
                        <a:pt x="120" y="170"/>
                      </a:lnTo>
                      <a:lnTo>
                        <a:pt x="125" y="173"/>
                      </a:lnTo>
                      <a:lnTo>
                        <a:pt x="129" y="178"/>
                      </a:lnTo>
                      <a:lnTo>
                        <a:pt x="132" y="184"/>
                      </a:lnTo>
                      <a:lnTo>
                        <a:pt x="134" y="189"/>
                      </a:lnTo>
                      <a:lnTo>
                        <a:pt x="135" y="195"/>
                      </a:lnTo>
                      <a:lnTo>
                        <a:pt x="134" y="201"/>
                      </a:lnTo>
                      <a:lnTo>
                        <a:pt x="132" y="208"/>
                      </a:lnTo>
                      <a:lnTo>
                        <a:pt x="129" y="213"/>
                      </a:lnTo>
                      <a:lnTo>
                        <a:pt x="125" y="217"/>
                      </a:lnTo>
                      <a:lnTo>
                        <a:pt x="120" y="221"/>
                      </a:lnTo>
                      <a:lnTo>
                        <a:pt x="115" y="224"/>
                      </a:lnTo>
                      <a:lnTo>
                        <a:pt x="108" y="225"/>
                      </a:lnTo>
                      <a:lnTo>
                        <a:pt x="101" y="226"/>
                      </a:lnTo>
                      <a:lnTo>
                        <a:pt x="95" y="225"/>
                      </a:lnTo>
                      <a:lnTo>
                        <a:pt x="89" y="224"/>
                      </a:lnTo>
                      <a:lnTo>
                        <a:pt x="83" y="221"/>
                      </a:lnTo>
                      <a:lnTo>
                        <a:pt x="78" y="217"/>
                      </a:lnTo>
                      <a:lnTo>
                        <a:pt x="74" y="213"/>
                      </a:lnTo>
                      <a:lnTo>
                        <a:pt x="71" y="208"/>
                      </a:lnTo>
                      <a:lnTo>
                        <a:pt x="69" y="201"/>
                      </a:lnTo>
                      <a:lnTo>
                        <a:pt x="68" y="195"/>
                      </a:lnTo>
                      <a:lnTo>
                        <a:pt x="69" y="189"/>
                      </a:lnTo>
                      <a:lnTo>
                        <a:pt x="71" y="184"/>
                      </a:lnTo>
                      <a:lnTo>
                        <a:pt x="74" y="178"/>
                      </a:lnTo>
                      <a:lnTo>
                        <a:pt x="78" y="173"/>
                      </a:lnTo>
                      <a:lnTo>
                        <a:pt x="83" y="170"/>
                      </a:lnTo>
                      <a:lnTo>
                        <a:pt x="89" y="167"/>
                      </a:lnTo>
                      <a:lnTo>
                        <a:pt x="95" y="166"/>
                      </a:lnTo>
                      <a:lnTo>
                        <a:pt x="101" y="165"/>
                      </a:lnTo>
                      <a:close/>
                      <a:moveTo>
                        <a:pt x="433" y="80"/>
                      </a:moveTo>
                      <a:lnTo>
                        <a:pt x="441" y="81"/>
                      </a:lnTo>
                      <a:lnTo>
                        <a:pt x="447" y="82"/>
                      </a:lnTo>
                      <a:lnTo>
                        <a:pt x="452" y="85"/>
                      </a:lnTo>
                      <a:lnTo>
                        <a:pt x="457" y="89"/>
                      </a:lnTo>
                      <a:lnTo>
                        <a:pt x="461" y="93"/>
                      </a:lnTo>
                      <a:lnTo>
                        <a:pt x="464" y="99"/>
                      </a:lnTo>
                      <a:lnTo>
                        <a:pt x="466" y="105"/>
                      </a:lnTo>
                      <a:lnTo>
                        <a:pt x="467" y="111"/>
                      </a:lnTo>
                      <a:lnTo>
                        <a:pt x="466" y="117"/>
                      </a:lnTo>
                      <a:lnTo>
                        <a:pt x="464" y="123"/>
                      </a:lnTo>
                      <a:lnTo>
                        <a:pt x="461" y="129"/>
                      </a:lnTo>
                      <a:lnTo>
                        <a:pt x="457" y="133"/>
                      </a:lnTo>
                      <a:lnTo>
                        <a:pt x="452" y="137"/>
                      </a:lnTo>
                      <a:lnTo>
                        <a:pt x="447" y="140"/>
                      </a:lnTo>
                      <a:lnTo>
                        <a:pt x="441" y="141"/>
                      </a:lnTo>
                      <a:lnTo>
                        <a:pt x="433" y="142"/>
                      </a:lnTo>
                      <a:lnTo>
                        <a:pt x="426" y="141"/>
                      </a:lnTo>
                      <a:lnTo>
                        <a:pt x="420" y="140"/>
                      </a:lnTo>
                      <a:lnTo>
                        <a:pt x="415" y="137"/>
                      </a:lnTo>
                      <a:lnTo>
                        <a:pt x="410" y="133"/>
                      </a:lnTo>
                      <a:lnTo>
                        <a:pt x="406" y="129"/>
                      </a:lnTo>
                      <a:lnTo>
                        <a:pt x="402" y="123"/>
                      </a:lnTo>
                      <a:lnTo>
                        <a:pt x="401" y="117"/>
                      </a:lnTo>
                      <a:lnTo>
                        <a:pt x="400" y="111"/>
                      </a:lnTo>
                      <a:lnTo>
                        <a:pt x="401" y="105"/>
                      </a:lnTo>
                      <a:lnTo>
                        <a:pt x="402" y="99"/>
                      </a:lnTo>
                      <a:lnTo>
                        <a:pt x="406" y="93"/>
                      </a:lnTo>
                      <a:lnTo>
                        <a:pt x="410" y="89"/>
                      </a:lnTo>
                      <a:lnTo>
                        <a:pt x="415" y="85"/>
                      </a:lnTo>
                      <a:lnTo>
                        <a:pt x="420" y="82"/>
                      </a:lnTo>
                      <a:lnTo>
                        <a:pt x="426" y="81"/>
                      </a:lnTo>
                      <a:lnTo>
                        <a:pt x="433" y="8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22" name="Freeform 1738"/>
                <p:cNvSpPr>
                  <a:spLocks/>
                </p:cNvSpPr>
                <p:nvPr/>
              </p:nvSpPr>
              <p:spPr bwMode="auto">
                <a:xfrm>
                  <a:off x="806" y="2109"/>
                  <a:ext cx="24" cy="28"/>
                </a:xfrm>
                <a:custGeom>
                  <a:avLst/>
                  <a:gdLst>
                    <a:gd name="T0" fmla="*/ 37 w 166"/>
                    <a:gd name="T1" fmla="*/ 168 h 195"/>
                    <a:gd name="T2" fmla="*/ 27 w 166"/>
                    <a:gd name="T3" fmla="*/ 129 h 195"/>
                    <a:gd name="T4" fmla="*/ 16 w 166"/>
                    <a:gd name="T5" fmla="*/ 91 h 195"/>
                    <a:gd name="T6" fmla="*/ 5 w 166"/>
                    <a:gd name="T7" fmla="*/ 53 h 195"/>
                    <a:gd name="T8" fmla="*/ 7 w 166"/>
                    <a:gd name="T9" fmla="*/ 34 h 195"/>
                    <a:gd name="T10" fmla="*/ 19 w 166"/>
                    <a:gd name="T11" fmla="*/ 36 h 195"/>
                    <a:gd name="T12" fmla="*/ 31 w 166"/>
                    <a:gd name="T13" fmla="*/ 39 h 195"/>
                    <a:gd name="T14" fmla="*/ 43 w 166"/>
                    <a:gd name="T15" fmla="*/ 41 h 195"/>
                    <a:gd name="T16" fmla="*/ 59 w 166"/>
                    <a:gd name="T17" fmla="*/ 41 h 195"/>
                    <a:gd name="T18" fmla="*/ 75 w 166"/>
                    <a:gd name="T19" fmla="*/ 39 h 195"/>
                    <a:gd name="T20" fmla="*/ 93 w 166"/>
                    <a:gd name="T21" fmla="*/ 36 h 195"/>
                    <a:gd name="T22" fmla="*/ 107 w 166"/>
                    <a:gd name="T23" fmla="*/ 33 h 195"/>
                    <a:gd name="T24" fmla="*/ 120 w 166"/>
                    <a:gd name="T25" fmla="*/ 30 h 195"/>
                    <a:gd name="T26" fmla="*/ 134 w 166"/>
                    <a:gd name="T27" fmla="*/ 22 h 195"/>
                    <a:gd name="T28" fmla="*/ 150 w 166"/>
                    <a:gd name="T29" fmla="*/ 11 h 195"/>
                    <a:gd name="T30" fmla="*/ 162 w 166"/>
                    <a:gd name="T31" fmla="*/ 3 h 195"/>
                    <a:gd name="T32" fmla="*/ 162 w 166"/>
                    <a:gd name="T33" fmla="*/ 4 h 195"/>
                    <a:gd name="T34" fmla="*/ 151 w 166"/>
                    <a:gd name="T35" fmla="*/ 15 h 195"/>
                    <a:gd name="T36" fmla="*/ 135 w 166"/>
                    <a:gd name="T37" fmla="*/ 28 h 195"/>
                    <a:gd name="T38" fmla="*/ 121 w 166"/>
                    <a:gd name="T39" fmla="*/ 37 h 195"/>
                    <a:gd name="T40" fmla="*/ 107 w 166"/>
                    <a:gd name="T41" fmla="*/ 41 h 195"/>
                    <a:gd name="T42" fmla="*/ 92 w 166"/>
                    <a:gd name="T43" fmla="*/ 44 h 195"/>
                    <a:gd name="T44" fmla="*/ 73 w 166"/>
                    <a:gd name="T45" fmla="*/ 47 h 195"/>
                    <a:gd name="T46" fmla="*/ 57 w 166"/>
                    <a:gd name="T47" fmla="*/ 49 h 195"/>
                    <a:gd name="T48" fmla="*/ 43 w 166"/>
                    <a:gd name="T49" fmla="*/ 49 h 195"/>
                    <a:gd name="T50" fmla="*/ 35 w 166"/>
                    <a:gd name="T51" fmla="*/ 48 h 195"/>
                    <a:gd name="T52" fmla="*/ 28 w 166"/>
                    <a:gd name="T53" fmla="*/ 46 h 195"/>
                    <a:gd name="T54" fmla="*/ 20 w 166"/>
                    <a:gd name="T55" fmla="*/ 45 h 195"/>
                    <a:gd name="T56" fmla="*/ 21 w 166"/>
                    <a:gd name="T57" fmla="*/ 64 h 195"/>
                    <a:gd name="T58" fmla="*/ 31 w 166"/>
                    <a:gd name="T59" fmla="*/ 101 h 195"/>
                    <a:gd name="T60" fmla="*/ 41 w 166"/>
                    <a:gd name="T61" fmla="*/ 139 h 195"/>
                    <a:gd name="T62" fmla="*/ 51 w 166"/>
                    <a:gd name="T63" fmla="*/ 176 h 195"/>
                    <a:gd name="T64" fmla="*/ 53 w 166"/>
                    <a:gd name="T65" fmla="*/ 193 h 195"/>
                    <a:gd name="T66" fmla="*/ 45 w 166"/>
                    <a:gd name="T67" fmla="*/ 188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66" h="195">
                      <a:moveTo>
                        <a:pt x="42" y="186"/>
                      </a:moveTo>
                      <a:lnTo>
                        <a:pt x="37" y="168"/>
                      </a:lnTo>
                      <a:lnTo>
                        <a:pt x="32" y="148"/>
                      </a:lnTo>
                      <a:lnTo>
                        <a:pt x="27" y="129"/>
                      </a:lnTo>
                      <a:lnTo>
                        <a:pt x="21" y="110"/>
                      </a:lnTo>
                      <a:lnTo>
                        <a:pt x="16" y="91"/>
                      </a:lnTo>
                      <a:lnTo>
                        <a:pt x="10" y="71"/>
                      </a:lnTo>
                      <a:lnTo>
                        <a:pt x="5" y="53"/>
                      </a:lnTo>
                      <a:lnTo>
                        <a:pt x="0" y="33"/>
                      </a:lnTo>
                      <a:lnTo>
                        <a:pt x="7" y="34"/>
                      </a:lnTo>
                      <a:lnTo>
                        <a:pt x="13" y="35"/>
                      </a:lnTo>
                      <a:lnTo>
                        <a:pt x="19" y="36"/>
                      </a:lnTo>
                      <a:lnTo>
                        <a:pt x="26" y="38"/>
                      </a:lnTo>
                      <a:lnTo>
                        <a:pt x="31" y="39"/>
                      </a:lnTo>
                      <a:lnTo>
                        <a:pt x="37" y="40"/>
                      </a:lnTo>
                      <a:lnTo>
                        <a:pt x="43" y="41"/>
                      </a:lnTo>
                      <a:lnTo>
                        <a:pt x="50" y="41"/>
                      </a:lnTo>
                      <a:lnTo>
                        <a:pt x="59" y="41"/>
                      </a:lnTo>
                      <a:lnTo>
                        <a:pt x="67" y="40"/>
                      </a:lnTo>
                      <a:lnTo>
                        <a:pt x="75" y="39"/>
                      </a:lnTo>
                      <a:lnTo>
                        <a:pt x="85" y="38"/>
                      </a:lnTo>
                      <a:lnTo>
                        <a:pt x="93" y="36"/>
                      </a:lnTo>
                      <a:lnTo>
                        <a:pt x="101" y="35"/>
                      </a:lnTo>
                      <a:lnTo>
                        <a:pt x="107" y="33"/>
                      </a:lnTo>
                      <a:lnTo>
                        <a:pt x="114" y="32"/>
                      </a:lnTo>
                      <a:lnTo>
                        <a:pt x="120" y="30"/>
                      </a:lnTo>
                      <a:lnTo>
                        <a:pt x="126" y="27"/>
                      </a:lnTo>
                      <a:lnTo>
                        <a:pt x="134" y="22"/>
                      </a:lnTo>
                      <a:lnTo>
                        <a:pt x="142" y="17"/>
                      </a:lnTo>
                      <a:lnTo>
                        <a:pt x="150" y="11"/>
                      </a:lnTo>
                      <a:lnTo>
                        <a:pt x="156" y="7"/>
                      </a:lnTo>
                      <a:lnTo>
                        <a:pt x="162" y="3"/>
                      </a:lnTo>
                      <a:lnTo>
                        <a:pt x="166" y="0"/>
                      </a:lnTo>
                      <a:lnTo>
                        <a:pt x="162" y="4"/>
                      </a:lnTo>
                      <a:lnTo>
                        <a:pt x="157" y="9"/>
                      </a:lnTo>
                      <a:lnTo>
                        <a:pt x="151" y="15"/>
                      </a:lnTo>
                      <a:lnTo>
                        <a:pt x="144" y="21"/>
                      </a:lnTo>
                      <a:lnTo>
                        <a:pt x="135" y="28"/>
                      </a:lnTo>
                      <a:lnTo>
                        <a:pt x="128" y="33"/>
                      </a:lnTo>
                      <a:lnTo>
                        <a:pt x="121" y="37"/>
                      </a:lnTo>
                      <a:lnTo>
                        <a:pt x="115" y="39"/>
                      </a:lnTo>
                      <a:lnTo>
                        <a:pt x="107" y="41"/>
                      </a:lnTo>
                      <a:lnTo>
                        <a:pt x="100" y="42"/>
                      </a:lnTo>
                      <a:lnTo>
                        <a:pt x="92" y="44"/>
                      </a:lnTo>
                      <a:lnTo>
                        <a:pt x="83" y="45"/>
                      </a:lnTo>
                      <a:lnTo>
                        <a:pt x="73" y="47"/>
                      </a:lnTo>
                      <a:lnTo>
                        <a:pt x="65" y="48"/>
                      </a:lnTo>
                      <a:lnTo>
                        <a:pt x="57" y="49"/>
                      </a:lnTo>
                      <a:lnTo>
                        <a:pt x="49" y="49"/>
                      </a:lnTo>
                      <a:lnTo>
                        <a:pt x="43" y="49"/>
                      </a:lnTo>
                      <a:lnTo>
                        <a:pt x="39" y="48"/>
                      </a:lnTo>
                      <a:lnTo>
                        <a:pt x="35" y="48"/>
                      </a:lnTo>
                      <a:lnTo>
                        <a:pt x="31" y="47"/>
                      </a:lnTo>
                      <a:lnTo>
                        <a:pt x="28" y="46"/>
                      </a:lnTo>
                      <a:lnTo>
                        <a:pt x="25" y="46"/>
                      </a:lnTo>
                      <a:lnTo>
                        <a:pt x="20" y="45"/>
                      </a:lnTo>
                      <a:lnTo>
                        <a:pt x="16" y="45"/>
                      </a:lnTo>
                      <a:lnTo>
                        <a:pt x="21" y="64"/>
                      </a:lnTo>
                      <a:lnTo>
                        <a:pt x="27" y="83"/>
                      </a:lnTo>
                      <a:lnTo>
                        <a:pt x="31" y="101"/>
                      </a:lnTo>
                      <a:lnTo>
                        <a:pt x="36" y="120"/>
                      </a:lnTo>
                      <a:lnTo>
                        <a:pt x="41" y="139"/>
                      </a:lnTo>
                      <a:lnTo>
                        <a:pt x="46" y="157"/>
                      </a:lnTo>
                      <a:lnTo>
                        <a:pt x="51" y="176"/>
                      </a:lnTo>
                      <a:lnTo>
                        <a:pt x="57" y="195"/>
                      </a:lnTo>
                      <a:lnTo>
                        <a:pt x="53" y="193"/>
                      </a:lnTo>
                      <a:lnTo>
                        <a:pt x="49" y="191"/>
                      </a:lnTo>
                      <a:lnTo>
                        <a:pt x="45" y="188"/>
                      </a:lnTo>
                      <a:lnTo>
                        <a:pt x="42" y="186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23" name="Freeform 1739"/>
                <p:cNvSpPr>
                  <a:spLocks/>
                </p:cNvSpPr>
                <p:nvPr/>
              </p:nvSpPr>
              <p:spPr bwMode="auto">
                <a:xfrm>
                  <a:off x="833" y="2021"/>
                  <a:ext cx="118" cy="97"/>
                </a:xfrm>
                <a:custGeom>
                  <a:avLst/>
                  <a:gdLst>
                    <a:gd name="T0" fmla="*/ 0 w 822"/>
                    <a:gd name="T1" fmla="*/ 676 h 676"/>
                    <a:gd name="T2" fmla="*/ 503 w 822"/>
                    <a:gd name="T3" fmla="*/ 0 h 676"/>
                    <a:gd name="T4" fmla="*/ 822 w 822"/>
                    <a:gd name="T5" fmla="*/ 0 h 676"/>
                    <a:gd name="T6" fmla="*/ 421 w 822"/>
                    <a:gd name="T7" fmla="*/ 676 h 676"/>
                    <a:gd name="T8" fmla="*/ 0 w 822"/>
                    <a:gd name="T9" fmla="*/ 676 h 6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22" h="676">
                      <a:moveTo>
                        <a:pt x="0" y="676"/>
                      </a:moveTo>
                      <a:lnTo>
                        <a:pt x="503" y="0"/>
                      </a:lnTo>
                      <a:lnTo>
                        <a:pt x="822" y="0"/>
                      </a:lnTo>
                      <a:lnTo>
                        <a:pt x="421" y="676"/>
                      </a:lnTo>
                      <a:lnTo>
                        <a:pt x="0" y="676"/>
                      </a:lnTo>
                      <a:close/>
                    </a:path>
                  </a:pathLst>
                </a:custGeom>
                <a:solidFill>
                  <a:srgbClr val="A17B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24" name="Freeform 1740"/>
                <p:cNvSpPr>
                  <a:spLocks/>
                </p:cNvSpPr>
                <p:nvPr/>
              </p:nvSpPr>
              <p:spPr bwMode="auto">
                <a:xfrm>
                  <a:off x="893" y="2021"/>
                  <a:ext cx="58" cy="105"/>
                </a:xfrm>
                <a:custGeom>
                  <a:avLst/>
                  <a:gdLst>
                    <a:gd name="T0" fmla="*/ 0 w 401"/>
                    <a:gd name="T1" fmla="*/ 676 h 735"/>
                    <a:gd name="T2" fmla="*/ 401 w 401"/>
                    <a:gd name="T3" fmla="*/ 0 h 735"/>
                    <a:gd name="T4" fmla="*/ 401 w 401"/>
                    <a:gd name="T5" fmla="*/ 46 h 735"/>
                    <a:gd name="T6" fmla="*/ 0 w 401"/>
                    <a:gd name="T7" fmla="*/ 735 h 735"/>
                    <a:gd name="T8" fmla="*/ 0 w 401"/>
                    <a:gd name="T9" fmla="*/ 676 h 7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1" h="735">
                      <a:moveTo>
                        <a:pt x="0" y="676"/>
                      </a:moveTo>
                      <a:lnTo>
                        <a:pt x="401" y="0"/>
                      </a:lnTo>
                      <a:lnTo>
                        <a:pt x="401" y="46"/>
                      </a:lnTo>
                      <a:lnTo>
                        <a:pt x="0" y="735"/>
                      </a:lnTo>
                      <a:lnTo>
                        <a:pt x="0" y="676"/>
                      </a:lnTo>
                      <a:close/>
                    </a:path>
                  </a:pathLst>
                </a:custGeom>
                <a:solidFill>
                  <a:srgbClr val="66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25" name="Rectangle 1741"/>
                <p:cNvSpPr>
                  <a:spLocks noChangeArrowheads="1"/>
                </p:cNvSpPr>
                <p:nvPr/>
              </p:nvSpPr>
              <p:spPr bwMode="auto">
                <a:xfrm>
                  <a:off x="833" y="2118"/>
                  <a:ext cx="60" cy="8"/>
                </a:xfrm>
                <a:prstGeom prst="rect">
                  <a:avLst/>
                </a:prstGeom>
                <a:solidFill>
                  <a:srgbClr val="BF89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26" name="Freeform 1742"/>
                <p:cNvSpPr>
                  <a:spLocks/>
                </p:cNvSpPr>
                <p:nvPr/>
              </p:nvSpPr>
              <p:spPr bwMode="auto">
                <a:xfrm>
                  <a:off x="826" y="2015"/>
                  <a:ext cx="82" cy="97"/>
                </a:xfrm>
                <a:custGeom>
                  <a:avLst/>
                  <a:gdLst>
                    <a:gd name="T0" fmla="*/ 0 w 572"/>
                    <a:gd name="T1" fmla="*/ 679 h 679"/>
                    <a:gd name="T2" fmla="*/ 305 w 572"/>
                    <a:gd name="T3" fmla="*/ 20 h 679"/>
                    <a:gd name="T4" fmla="*/ 572 w 572"/>
                    <a:gd name="T5" fmla="*/ 0 h 679"/>
                    <a:gd name="T6" fmla="*/ 348 w 572"/>
                    <a:gd name="T7" fmla="*/ 652 h 679"/>
                    <a:gd name="T8" fmla="*/ 0 w 572"/>
                    <a:gd name="T9" fmla="*/ 679 h 6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2" h="679">
                      <a:moveTo>
                        <a:pt x="0" y="679"/>
                      </a:moveTo>
                      <a:lnTo>
                        <a:pt x="305" y="20"/>
                      </a:lnTo>
                      <a:lnTo>
                        <a:pt x="572" y="0"/>
                      </a:lnTo>
                      <a:lnTo>
                        <a:pt x="348" y="652"/>
                      </a:lnTo>
                      <a:lnTo>
                        <a:pt x="0" y="679"/>
                      </a:lnTo>
                      <a:close/>
                    </a:path>
                  </a:pathLst>
                </a:custGeom>
                <a:solidFill>
                  <a:srgbClr val="A17B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27" name="Freeform 1743"/>
                <p:cNvSpPr>
                  <a:spLocks/>
                </p:cNvSpPr>
                <p:nvPr/>
              </p:nvSpPr>
              <p:spPr bwMode="auto">
                <a:xfrm>
                  <a:off x="876" y="2015"/>
                  <a:ext cx="32" cy="97"/>
                </a:xfrm>
                <a:custGeom>
                  <a:avLst/>
                  <a:gdLst>
                    <a:gd name="T0" fmla="*/ 0 w 226"/>
                    <a:gd name="T1" fmla="*/ 652 h 681"/>
                    <a:gd name="T2" fmla="*/ 224 w 226"/>
                    <a:gd name="T3" fmla="*/ 0 h 681"/>
                    <a:gd name="T4" fmla="*/ 226 w 226"/>
                    <a:gd name="T5" fmla="*/ 23 h 681"/>
                    <a:gd name="T6" fmla="*/ 2 w 226"/>
                    <a:gd name="T7" fmla="*/ 681 h 681"/>
                    <a:gd name="T8" fmla="*/ 0 w 226"/>
                    <a:gd name="T9" fmla="*/ 652 h 6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6" h="681">
                      <a:moveTo>
                        <a:pt x="0" y="652"/>
                      </a:moveTo>
                      <a:lnTo>
                        <a:pt x="224" y="0"/>
                      </a:lnTo>
                      <a:lnTo>
                        <a:pt x="226" y="23"/>
                      </a:lnTo>
                      <a:lnTo>
                        <a:pt x="2" y="681"/>
                      </a:lnTo>
                      <a:lnTo>
                        <a:pt x="0" y="652"/>
                      </a:lnTo>
                      <a:close/>
                    </a:path>
                  </a:pathLst>
                </a:custGeom>
                <a:solidFill>
                  <a:srgbClr val="66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28" name="Freeform 1744"/>
                <p:cNvSpPr>
                  <a:spLocks/>
                </p:cNvSpPr>
                <p:nvPr/>
              </p:nvSpPr>
              <p:spPr bwMode="auto">
                <a:xfrm>
                  <a:off x="826" y="2108"/>
                  <a:ext cx="50" cy="8"/>
                </a:xfrm>
                <a:custGeom>
                  <a:avLst/>
                  <a:gdLst>
                    <a:gd name="T0" fmla="*/ 0 w 350"/>
                    <a:gd name="T1" fmla="*/ 27 h 56"/>
                    <a:gd name="T2" fmla="*/ 348 w 350"/>
                    <a:gd name="T3" fmla="*/ 0 h 56"/>
                    <a:gd name="T4" fmla="*/ 350 w 350"/>
                    <a:gd name="T5" fmla="*/ 29 h 56"/>
                    <a:gd name="T6" fmla="*/ 4 w 350"/>
                    <a:gd name="T7" fmla="*/ 56 h 56"/>
                    <a:gd name="T8" fmla="*/ 0 w 350"/>
                    <a:gd name="T9" fmla="*/ 27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0" h="56">
                      <a:moveTo>
                        <a:pt x="0" y="27"/>
                      </a:moveTo>
                      <a:lnTo>
                        <a:pt x="348" y="0"/>
                      </a:lnTo>
                      <a:lnTo>
                        <a:pt x="350" y="29"/>
                      </a:lnTo>
                      <a:lnTo>
                        <a:pt x="4" y="56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C29E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29" name="Freeform 1745"/>
                <p:cNvSpPr>
                  <a:spLocks/>
                </p:cNvSpPr>
                <p:nvPr/>
              </p:nvSpPr>
              <p:spPr bwMode="auto">
                <a:xfrm>
                  <a:off x="334" y="1964"/>
                  <a:ext cx="427" cy="103"/>
                </a:xfrm>
                <a:custGeom>
                  <a:avLst/>
                  <a:gdLst>
                    <a:gd name="T0" fmla="*/ 2988 w 2988"/>
                    <a:gd name="T1" fmla="*/ 27 h 722"/>
                    <a:gd name="T2" fmla="*/ 2621 w 2988"/>
                    <a:gd name="T3" fmla="*/ 117 h 722"/>
                    <a:gd name="T4" fmla="*/ 2253 w 2988"/>
                    <a:gd name="T5" fmla="*/ 208 h 722"/>
                    <a:gd name="T6" fmla="*/ 1131 w 2988"/>
                    <a:gd name="T7" fmla="*/ 472 h 722"/>
                    <a:gd name="T8" fmla="*/ 0 w 2988"/>
                    <a:gd name="T9" fmla="*/ 722 h 722"/>
                    <a:gd name="T10" fmla="*/ 3 w 2988"/>
                    <a:gd name="T11" fmla="*/ 687 h 722"/>
                    <a:gd name="T12" fmla="*/ 2980 w 2988"/>
                    <a:gd name="T13" fmla="*/ 0 h 722"/>
                    <a:gd name="T14" fmla="*/ 2988 w 2988"/>
                    <a:gd name="T15" fmla="*/ 27 h 7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88" h="722">
                      <a:moveTo>
                        <a:pt x="2988" y="27"/>
                      </a:moveTo>
                      <a:lnTo>
                        <a:pt x="2621" y="117"/>
                      </a:lnTo>
                      <a:lnTo>
                        <a:pt x="2253" y="208"/>
                      </a:lnTo>
                      <a:lnTo>
                        <a:pt x="1131" y="472"/>
                      </a:lnTo>
                      <a:lnTo>
                        <a:pt x="0" y="722"/>
                      </a:lnTo>
                      <a:lnTo>
                        <a:pt x="3" y="687"/>
                      </a:lnTo>
                      <a:lnTo>
                        <a:pt x="2980" y="0"/>
                      </a:lnTo>
                      <a:lnTo>
                        <a:pt x="2988" y="27"/>
                      </a:lnTo>
                      <a:close/>
                    </a:path>
                  </a:pathLst>
                </a:custGeom>
                <a:solidFill>
                  <a:srgbClr val="631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30" name="Freeform 1746"/>
                <p:cNvSpPr>
                  <a:spLocks/>
                </p:cNvSpPr>
                <p:nvPr/>
              </p:nvSpPr>
              <p:spPr bwMode="auto">
                <a:xfrm>
                  <a:off x="568" y="2134"/>
                  <a:ext cx="1" cy="1"/>
                </a:xfrm>
                <a:custGeom>
                  <a:avLst/>
                  <a:gdLst>
                    <a:gd name="T0" fmla="*/ 13 w 13"/>
                    <a:gd name="T1" fmla="*/ 5 h 7"/>
                    <a:gd name="T2" fmla="*/ 11 w 13"/>
                    <a:gd name="T3" fmla="*/ 1 h 7"/>
                    <a:gd name="T4" fmla="*/ 6 w 13"/>
                    <a:gd name="T5" fmla="*/ 0 h 7"/>
                    <a:gd name="T6" fmla="*/ 1 w 13"/>
                    <a:gd name="T7" fmla="*/ 2 h 7"/>
                    <a:gd name="T8" fmla="*/ 0 w 13"/>
                    <a:gd name="T9" fmla="*/ 7 h 7"/>
                    <a:gd name="T10" fmla="*/ 13 w 13"/>
                    <a:gd name="T1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13" y="5"/>
                      </a:moveTo>
                      <a:lnTo>
                        <a:pt x="11" y="1"/>
                      </a:lnTo>
                      <a:lnTo>
                        <a:pt x="6" y="0"/>
                      </a:lnTo>
                      <a:lnTo>
                        <a:pt x="1" y="2"/>
                      </a:lnTo>
                      <a:lnTo>
                        <a:pt x="0" y="7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31" name="Freeform 1747"/>
                <p:cNvSpPr>
                  <a:spLocks/>
                </p:cNvSpPr>
                <p:nvPr/>
              </p:nvSpPr>
              <p:spPr bwMode="auto">
                <a:xfrm>
                  <a:off x="568" y="2134"/>
                  <a:ext cx="23" cy="103"/>
                </a:xfrm>
                <a:custGeom>
                  <a:avLst/>
                  <a:gdLst>
                    <a:gd name="T0" fmla="*/ 158 w 164"/>
                    <a:gd name="T1" fmla="*/ 716 h 717"/>
                    <a:gd name="T2" fmla="*/ 164 w 164"/>
                    <a:gd name="T3" fmla="*/ 715 h 717"/>
                    <a:gd name="T4" fmla="*/ 13 w 164"/>
                    <a:gd name="T5" fmla="*/ 0 h 717"/>
                    <a:gd name="T6" fmla="*/ 0 w 164"/>
                    <a:gd name="T7" fmla="*/ 2 h 717"/>
                    <a:gd name="T8" fmla="*/ 151 w 164"/>
                    <a:gd name="T9" fmla="*/ 717 h 717"/>
                    <a:gd name="T10" fmla="*/ 158 w 164"/>
                    <a:gd name="T11" fmla="*/ 716 h 7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4" h="717">
                      <a:moveTo>
                        <a:pt x="158" y="716"/>
                      </a:moveTo>
                      <a:lnTo>
                        <a:pt x="164" y="715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151" y="717"/>
                      </a:lnTo>
                      <a:lnTo>
                        <a:pt x="158" y="7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32" name="Freeform 1748"/>
                <p:cNvSpPr>
                  <a:spLocks/>
                </p:cNvSpPr>
                <p:nvPr/>
              </p:nvSpPr>
              <p:spPr bwMode="auto">
                <a:xfrm>
                  <a:off x="589" y="2237"/>
                  <a:ext cx="2" cy="1"/>
                </a:xfrm>
                <a:custGeom>
                  <a:avLst/>
                  <a:gdLst>
                    <a:gd name="T0" fmla="*/ 0 w 13"/>
                    <a:gd name="T1" fmla="*/ 2 h 7"/>
                    <a:gd name="T2" fmla="*/ 2 w 13"/>
                    <a:gd name="T3" fmla="*/ 6 h 7"/>
                    <a:gd name="T4" fmla="*/ 8 w 13"/>
                    <a:gd name="T5" fmla="*/ 7 h 7"/>
                    <a:gd name="T6" fmla="*/ 12 w 13"/>
                    <a:gd name="T7" fmla="*/ 5 h 7"/>
                    <a:gd name="T8" fmla="*/ 13 w 13"/>
                    <a:gd name="T9" fmla="*/ 0 h 7"/>
                    <a:gd name="T10" fmla="*/ 0 w 13"/>
                    <a:gd name="T11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2"/>
                      </a:moveTo>
                      <a:lnTo>
                        <a:pt x="2" y="6"/>
                      </a:lnTo>
                      <a:lnTo>
                        <a:pt x="8" y="7"/>
                      </a:lnTo>
                      <a:lnTo>
                        <a:pt x="12" y="5"/>
                      </a:lnTo>
                      <a:lnTo>
                        <a:pt x="13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33" name="Freeform 1749"/>
                <p:cNvSpPr>
                  <a:spLocks/>
                </p:cNvSpPr>
                <p:nvPr/>
              </p:nvSpPr>
              <p:spPr bwMode="auto">
                <a:xfrm>
                  <a:off x="588" y="2134"/>
                  <a:ext cx="2" cy="1"/>
                </a:xfrm>
                <a:custGeom>
                  <a:avLst/>
                  <a:gdLst>
                    <a:gd name="T0" fmla="*/ 13 w 13"/>
                    <a:gd name="T1" fmla="*/ 7 h 7"/>
                    <a:gd name="T2" fmla="*/ 12 w 13"/>
                    <a:gd name="T3" fmla="*/ 2 h 7"/>
                    <a:gd name="T4" fmla="*/ 7 w 13"/>
                    <a:gd name="T5" fmla="*/ 0 h 7"/>
                    <a:gd name="T6" fmla="*/ 2 w 13"/>
                    <a:gd name="T7" fmla="*/ 1 h 7"/>
                    <a:gd name="T8" fmla="*/ 0 w 13"/>
                    <a:gd name="T9" fmla="*/ 5 h 7"/>
                    <a:gd name="T10" fmla="*/ 13 w 13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13" y="7"/>
                      </a:moveTo>
                      <a:lnTo>
                        <a:pt x="12" y="2"/>
                      </a:lnTo>
                      <a:lnTo>
                        <a:pt x="7" y="0"/>
                      </a:ln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13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34" name="Freeform 1750"/>
                <p:cNvSpPr>
                  <a:spLocks/>
                </p:cNvSpPr>
                <p:nvPr/>
              </p:nvSpPr>
              <p:spPr bwMode="auto">
                <a:xfrm>
                  <a:off x="567" y="2134"/>
                  <a:ext cx="23" cy="103"/>
                </a:xfrm>
                <a:custGeom>
                  <a:avLst/>
                  <a:gdLst>
                    <a:gd name="T0" fmla="*/ 6 w 162"/>
                    <a:gd name="T1" fmla="*/ 717 h 718"/>
                    <a:gd name="T2" fmla="*/ 13 w 162"/>
                    <a:gd name="T3" fmla="*/ 718 h 718"/>
                    <a:gd name="T4" fmla="*/ 162 w 162"/>
                    <a:gd name="T5" fmla="*/ 2 h 718"/>
                    <a:gd name="T6" fmla="*/ 149 w 162"/>
                    <a:gd name="T7" fmla="*/ 0 h 718"/>
                    <a:gd name="T8" fmla="*/ 0 w 162"/>
                    <a:gd name="T9" fmla="*/ 716 h 718"/>
                    <a:gd name="T10" fmla="*/ 6 w 162"/>
                    <a:gd name="T11" fmla="*/ 717 h 7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2" h="718">
                      <a:moveTo>
                        <a:pt x="6" y="717"/>
                      </a:moveTo>
                      <a:lnTo>
                        <a:pt x="13" y="718"/>
                      </a:lnTo>
                      <a:lnTo>
                        <a:pt x="162" y="2"/>
                      </a:lnTo>
                      <a:lnTo>
                        <a:pt x="149" y="0"/>
                      </a:lnTo>
                      <a:lnTo>
                        <a:pt x="0" y="716"/>
                      </a:lnTo>
                      <a:lnTo>
                        <a:pt x="6" y="7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35" name="Freeform 1751"/>
                <p:cNvSpPr>
                  <a:spLocks/>
                </p:cNvSpPr>
                <p:nvPr/>
              </p:nvSpPr>
              <p:spPr bwMode="auto">
                <a:xfrm>
                  <a:off x="567" y="2237"/>
                  <a:ext cx="2" cy="1"/>
                </a:xfrm>
                <a:custGeom>
                  <a:avLst/>
                  <a:gdLst>
                    <a:gd name="T0" fmla="*/ 0 w 13"/>
                    <a:gd name="T1" fmla="*/ 0 h 7"/>
                    <a:gd name="T2" fmla="*/ 1 w 13"/>
                    <a:gd name="T3" fmla="*/ 5 h 7"/>
                    <a:gd name="T4" fmla="*/ 5 w 13"/>
                    <a:gd name="T5" fmla="*/ 7 h 7"/>
                    <a:gd name="T6" fmla="*/ 11 w 13"/>
                    <a:gd name="T7" fmla="*/ 6 h 7"/>
                    <a:gd name="T8" fmla="*/ 13 w 13"/>
                    <a:gd name="T9" fmla="*/ 2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lnTo>
                        <a:pt x="1" y="5"/>
                      </a:lnTo>
                      <a:lnTo>
                        <a:pt x="5" y="7"/>
                      </a:lnTo>
                      <a:lnTo>
                        <a:pt x="11" y="6"/>
                      </a:lnTo>
                      <a:lnTo>
                        <a:pt x="1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36" name="Freeform 1752"/>
                <p:cNvSpPr>
                  <a:spLocks/>
                </p:cNvSpPr>
                <p:nvPr/>
              </p:nvSpPr>
              <p:spPr bwMode="auto">
                <a:xfrm>
                  <a:off x="530" y="2146"/>
                  <a:ext cx="1" cy="1"/>
                </a:xfrm>
                <a:custGeom>
                  <a:avLst/>
                  <a:gdLst>
                    <a:gd name="T0" fmla="*/ 12 w 12"/>
                    <a:gd name="T1" fmla="*/ 2 h 8"/>
                    <a:gd name="T2" fmla="*/ 8 w 12"/>
                    <a:gd name="T3" fmla="*/ 0 h 8"/>
                    <a:gd name="T4" fmla="*/ 3 w 12"/>
                    <a:gd name="T5" fmla="*/ 0 h 8"/>
                    <a:gd name="T6" fmla="*/ 0 w 12"/>
                    <a:gd name="T7" fmla="*/ 4 h 8"/>
                    <a:gd name="T8" fmla="*/ 1 w 12"/>
                    <a:gd name="T9" fmla="*/ 8 h 8"/>
                    <a:gd name="T10" fmla="*/ 12 w 12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8">
                      <a:moveTo>
                        <a:pt x="12" y="2"/>
                      </a:moveTo>
                      <a:lnTo>
                        <a:pt x="8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1" y="8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37" name="Freeform 1753"/>
                <p:cNvSpPr>
                  <a:spLocks/>
                </p:cNvSpPr>
                <p:nvPr/>
              </p:nvSpPr>
              <p:spPr bwMode="auto">
                <a:xfrm>
                  <a:off x="530" y="2146"/>
                  <a:ext cx="60" cy="87"/>
                </a:xfrm>
                <a:custGeom>
                  <a:avLst/>
                  <a:gdLst>
                    <a:gd name="T0" fmla="*/ 417 w 423"/>
                    <a:gd name="T1" fmla="*/ 606 h 609"/>
                    <a:gd name="T2" fmla="*/ 423 w 423"/>
                    <a:gd name="T3" fmla="*/ 603 h 609"/>
                    <a:gd name="T4" fmla="*/ 11 w 423"/>
                    <a:gd name="T5" fmla="*/ 0 h 609"/>
                    <a:gd name="T6" fmla="*/ 0 w 423"/>
                    <a:gd name="T7" fmla="*/ 6 h 609"/>
                    <a:gd name="T8" fmla="*/ 412 w 423"/>
                    <a:gd name="T9" fmla="*/ 609 h 609"/>
                    <a:gd name="T10" fmla="*/ 417 w 423"/>
                    <a:gd name="T11" fmla="*/ 606 h 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23" h="609">
                      <a:moveTo>
                        <a:pt x="417" y="606"/>
                      </a:moveTo>
                      <a:lnTo>
                        <a:pt x="423" y="603"/>
                      </a:lnTo>
                      <a:lnTo>
                        <a:pt x="11" y="0"/>
                      </a:lnTo>
                      <a:lnTo>
                        <a:pt x="0" y="6"/>
                      </a:lnTo>
                      <a:lnTo>
                        <a:pt x="412" y="609"/>
                      </a:lnTo>
                      <a:lnTo>
                        <a:pt x="417" y="60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38" name="Freeform 1754"/>
                <p:cNvSpPr>
                  <a:spLocks/>
                </p:cNvSpPr>
                <p:nvPr/>
              </p:nvSpPr>
              <p:spPr bwMode="auto">
                <a:xfrm>
                  <a:off x="589" y="2232"/>
                  <a:ext cx="1" cy="1"/>
                </a:xfrm>
                <a:custGeom>
                  <a:avLst/>
                  <a:gdLst>
                    <a:gd name="T0" fmla="*/ 0 w 12"/>
                    <a:gd name="T1" fmla="*/ 6 h 8"/>
                    <a:gd name="T2" fmla="*/ 4 w 12"/>
                    <a:gd name="T3" fmla="*/ 8 h 8"/>
                    <a:gd name="T4" fmla="*/ 9 w 12"/>
                    <a:gd name="T5" fmla="*/ 7 h 8"/>
                    <a:gd name="T6" fmla="*/ 12 w 12"/>
                    <a:gd name="T7" fmla="*/ 4 h 8"/>
                    <a:gd name="T8" fmla="*/ 11 w 12"/>
                    <a:gd name="T9" fmla="*/ 0 h 8"/>
                    <a:gd name="T10" fmla="*/ 0 w 12"/>
                    <a:gd name="T1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8">
                      <a:moveTo>
                        <a:pt x="0" y="6"/>
                      </a:moveTo>
                      <a:lnTo>
                        <a:pt x="4" y="8"/>
                      </a:lnTo>
                      <a:lnTo>
                        <a:pt x="9" y="7"/>
                      </a:lnTo>
                      <a:lnTo>
                        <a:pt x="12" y="4"/>
                      </a:lnTo>
                      <a:lnTo>
                        <a:pt x="11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39" name="Freeform 1755"/>
                <p:cNvSpPr>
                  <a:spLocks/>
                </p:cNvSpPr>
                <p:nvPr/>
              </p:nvSpPr>
              <p:spPr bwMode="auto">
                <a:xfrm>
                  <a:off x="549" y="2137"/>
                  <a:ext cx="1" cy="1"/>
                </a:xfrm>
                <a:custGeom>
                  <a:avLst/>
                  <a:gdLst>
                    <a:gd name="T0" fmla="*/ 12 w 12"/>
                    <a:gd name="T1" fmla="*/ 5 h 7"/>
                    <a:gd name="T2" fmla="*/ 10 w 12"/>
                    <a:gd name="T3" fmla="*/ 1 h 7"/>
                    <a:gd name="T4" fmla="*/ 5 w 12"/>
                    <a:gd name="T5" fmla="*/ 0 h 7"/>
                    <a:gd name="T6" fmla="*/ 1 w 12"/>
                    <a:gd name="T7" fmla="*/ 2 h 7"/>
                    <a:gd name="T8" fmla="*/ 0 w 12"/>
                    <a:gd name="T9" fmla="*/ 7 h 7"/>
                    <a:gd name="T10" fmla="*/ 12 w 12"/>
                    <a:gd name="T1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7">
                      <a:moveTo>
                        <a:pt x="12" y="5"/>
                      </a:moveTo>
                      <a:lnTo>
                        <a:pt x="10" y="1"/>
                      </a:lnTo>
                      <a:lnTo>
                        <a:pt x="5" y="0"/>
                      </a:lnTo>
                      <a:lnTo>
                        <a:pt x="1" y="2"/>
                      </a:lnTo>
                      <a:lnTo>
                        <a:pt x="0" y="7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40" name="Freeform 1756"/>
                <p:cNvSpPr>
                  <a:spLocks/>
                </p:cNvSpPr>
                <p:nvPr/>
              </p:nvSpPr>
              <p:spPr bwMode="auto">
                <a:xfrm>
                  <a:off x="549" y="2138"/>
                  <a:ext cx="20" cy="103"/>
                </a:xfrm>
                <a:custGeom>
                  <a:avLst/>
                  <a:gdLst>
                    <a:gd name="T0" fmla="*/ 140 w 146"/>
                    <a:gd name="T1" fmla="*/ 720 h 721"/>
                    <a:gd name="T2" fmla="*/ 146 w 146"/>
                    <a:gd name="T3" fmla="*/ 719 h 721"/>
                    <a:gd name="T4" fmla="*/ 12 w 146"/>
                    <a:gd name="T5" fmla="*/ 0 h 721"/>
                    <a:gd name="T6" fmla="*/ 0 w 146"/>
                    <a:gd name="T7" fmla="*/ 2 h 721"/>
                    <a:gd name="T8" fmla="*/ 133 w 146"/>
                    <a:gd name="T9" fmla="*/ 721 h 721"/>
                    <a:gd name="T10" fmla="*/ 140 w 146"/>
                    <a:gd name="T11" fmla="*/ 720 h 7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6" h="721">
                      <a:moveTo>
                        <a:pt x="140" y="720"/>
                      </a:moveTo>
                      <a:lnTo>
                        <a:pt x="146" y="719"/>
                      </a:lnTo>
                      <a:lnTo>
                        <a:pt x="12" y="0"/>
                      </a:lnTo>
                      <a:lnTo>
                        <a:pt x="0" y="2"/>
                      </a:lnTo>
                      <a:lnTo>
                        <a:pt x="133" y="721"/>
                      </a:lnTo>
                      <a:lnTo>
                        <a:pt x="140" y="7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41" name="Freeform 1757"/>
                <p:cNvSpPr>
                  <a:spLocks/>
                </p:cNvSpPr>
                <p:nvPr/>
              </p:nvSpPr>
              <p:spPr bwMode="auto">
                <a:xfrm>
                  <a:off x="568" y="2241"/>
                  <a:ext cx="1" cy="1"/>
                </a:xfrm>
                <a:custGeom>
                  <a:avLst/>
                  <a:gdLst>
                    <a:gd name="T0" fmla="*/ 0 w 13"/>
                    <a:gd name="T1" fmla="*/ 2 h 7"/>
                    <a:gd name="T2" fmla="*/ 2 w 13"/>
                    <a:gd name="T3" fmla="*/ 6 h 7"/>
                    <a:gd name="T4" fmla="*/ 8 w 13"/>
                    <a:gd name="T5" fmla="*/ 7 h 7"/>
                    <a:gd name="T6" fmla="*/ 12 w 13"/>
                    <a:gd name="T7" fmla="*/ 5 h 7"/>
                    <a:gd name="T8" fmla="*/ 13 w 13"/>
                    <a:gd name="T9" fmla="*/ 0 h 7"/>
                    <a:gd name="T10" fmla="*/ 0 w 13"/>
                    <a:gd name="T11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2"/>
                      </a:moveTo>
                      <a:lnTo>
                        <a:pt x="2" y="6"/>
                      </a:lnTo>
                      <a:lnTo>
                        <a:pt x="8" y="7"/>
                      </a:lnTo>
                      <a:lnTo>
                        <a:pt x="12" y="5"/>
                      </a:lnTo>
                      <a:lnTo>
                        <a:pt x="13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42" name="Freeform 1758"/>
                <p:cNvSpPr>
                  <a:spLocks/>
                </p:cNvSpPr>
                <p:nvPr/>
              </p:nvSpPr>
              <p:spPr bwMode="auto">
                <a:xfrm>
                  <a:off x="499" y="2171"/>
                  <a:ext cx="1" cy="1"/>
                </a:xfrm>
                <a:custGeom>
                  <a:avLst/>
                  <a:gdLst>
                    <a:gd name="T0" fmla="*/ 8 w 8"/>
                    <a:gd name="T1" fmla="*/ 1 h 12"/>
                    <a:gd name="T2" fmla="*/ 4 w 8"/>
                    <a:gd name="T3" fmla="*/ 0 h 12"/>
                    <a:gd name="T4" fmla="*/ 1 w 8"/>
                    <a:gd name="T5" fmla="*/ 3 h 12"/>
                    <a:gd name="T6" fmla="*/ 0 w 8"/>
                    <a:gd name="T7" fmla="*/ 8 h 12"/>
                    <a:gd name="T8" fmla="*/ 2 w 8"/>
                    <a:gd name="T9" fmla="*/ 12 h 12"/>
                    <a:gd name="T10" fmla="*/ 8 w 8"/>
                    <a:gd name="T11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2">
                      <a:moveTo>
                        <a:pt x="8" y="1"/>
                      </a:moveTo>
                      <a:lnTo>
                        <a:pt x="4" y="0"/>
                      </a:ln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2" y="12"/>
                      </a:lnTo>
                      <a:lnTo>
                        <a:pt x="8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43" name="Freeform 1759"/>
                <p:cNvSpPr>
                  <a:spLocks/>
                </p:cNvSpPr>
                <p:nvPr/>
              </p:nvSpPr>
              <p:spPr bwMode="auto">
                <a:xfrm>
                  <a:off x="499" y="2171"/>
                  <a:ext cx="88" cy="58"/>
                </a:xfrm>
                <a:custGeom>
                  <a:avLst/>
                  <a:gdLst>
                    <a:gd name="T0" fmla="*/ 612 w 615"/>
                    <a:gd name="T1" fmla="*/ 405 h 410"/>
                    <a:gd name="T2" fmla="*/ 615 w 615"/>
                    <a:gd name="T3" fmla="*/ 400 h 410"/>
                    <a:gd name="T4" fmla="*/ 6 w 615"/>
                    <a:gd name="T5" fmla="*/ 0 h 410"/>
                    <a:gd name="T6" fmla="*/ 0 w 615"/>
                    <a:gd name="T7" fmla="*/ 11 h 410"/>
                    <a:gd name="T8" fmla="*/ 609 w 615"/>
                    <a:gd name="T9" fmla="*/ 410 h 410"/>
                    <a:gd name="T10" fmla="*/ 612 w 615"/>
                    <a:gd name="T11" fmla="*/ 405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15" h="410">
                      <a:moveTo>
                        <a:pt x="612" y="405"/>
                      </a:moveTo>
                      <a:lnTo>
                        <a:pt x="615" y="400"/>
                      </a:lnTo>
                      <a:lnTo>
                        <a:pt x="6" y="0"/>
                      </a:lnTo>
                      <a:lnTo>
                        <a:pt x="0" y="11"/>
                      </a:lnTo>
                      <a:lnTo>
                        <a:pt x="609" y="410"/>
                      </a:lnTo>
                      <a:lnTo>
                        <a:pt x="612" y="4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44" name="Freeform 1760"/>
                <p:cNvSpPr>
                  <a:spLocks/>
                </p:cNvSpPr>
                <p:nvPr/>
              </p:nvSpPr>
              <p:spPr bwMode="auto">
                <a:xfrm>
                  <a:off x="586" y="2228"/>
                  <a:ext cx="2" cy="2"/>
                </a:xfrm>
                <a:custGeom>
                  <a:avLst/>
                  <a:gdLst>
                    <a:gd name="T0" fmla="*/ 0 w 8"/>
                    <a:gd name="T1" fmla="*/ 10 h 11"/>
                    <a:gd name="T2" fmla="*/ 4 w 8"/>
                    <a:gd name="T3" fmla="*/ 11 h 11"/>
                    <a:gd name="T4" fmla="*/ 8 w 8"/>
                    <a:gd name="T5" fmla="*/ 8 h 11"/>
                    <a:gd name="T6" fmla="*/ 8 w 8"/>
                    <a:gd name="T7" fmla="*/ 4 h 11"/>
                    <a:gd name="T8" fmla="*/ 6 w 8"/>
                    <a:gd name="T9" fmla="*/ 0 h 11"/>
                    <a:gd name="T10" fmla="*/ 0 w 8"/>
                    <a:gd name="T11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1">
                      <a:moveTo>
                        <a:pt x="0" y="10"/>
                      </a:moveTo>
                      <a:lnTo>
                        <a:pt x="4" y="11"/>
                      </a:lnTo>
                      <a:lnTo>
                        <a:pt x="8" y="8"/>
                      </a:lnTo>
                      <a:lnTo>
                        <a:pt x="8" y="4"/>
                      </a:lnTo>
                      <a:lnTo>
                        <a:pt x="6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45" name="Freeform 1761"/>
                <p:cNvSpPr>
                  <a:spLocks/>
                </p:cNvSpPr>
                <p:nvPr/>
              </p:nvSpPr>
              <p:spPr bwMode="auto">
                <a:xfrm>
                  <a:off x="514" y="2156"/>
                  <a:ext cx="1" cy="1"/>
                </a:xfrm>
                <a:custGeom>
                  <a:avLst/>
                  <a:gdLst>
                    <a:gd name="T0" fmla="*/ 11 w 11"/>
                    <a:gd name="T1" fmla="*/ 2 h 8"/>
                    <a:gd name="T2" fmla="*/ 7 w 11"/>
                    <a:gd name="T3" fmla="*/ 0 h 8"/>
                    <a:gd name="T4" fmla="*/ 3 w 11"/>
                    <a:gd name="T5" fmla="*/ 0 h 8"/>
                    <a:gd name="T6" fmla="*/ 0 w 11"/>
                    <a:gd name="T7" fmla="*/ 4 h 8"/>
                    <a:gd name="T8" fmla="*/ 1 w 11"/>
                    <a:gd name="T9" fmla="*/ 8 h 8"/>
                    <a:gd name="T10" fmla="*/ 11 w 11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8">
                      <a:moveTo>
                        <a:pt x="11" y="2"/>
                      </a:move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1" y="8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46" name="Freeform 1762"/>
                <p:cNvSpPr>
                  <a:spLocks/>
                </p:cNvSpPr>
                <p:nvPr/>
              </p:nvSpPr>
              <p:spPr bwMode="auto">
                <a:xfrm>
                  <a:off x="514" y="2157"/>
                  <a:ext cx="58" cy="88"/>
                </a:xfrm>
                <a:custGeom>
                  <a:avLst/>
                  <a:gdLst>
                    <a:gd name="T0" fmla="*/ 401 w 406"/>
                    <a:gd name="T1" fmla="*/ 616 h 619"/>
                    <a:gd name="T2" fmla="*/ 406 w 406"/>
                    <a:gd name="T3" fmla="*/ 613 h 619"/>
                    <a:gd name="T4" fmla="*/ 10 w 406"/>
                    <a:gd name="T5" fmla="*/ 0 h 619"/>
                    <a:gd name="T6" fmla="*/ 0 w 406"/>
                    <a:gd name="T7" fmla="*/ 6 h 619"/>
                    <a:gd name="T8" fmla="*/ 396 w 406"/>
                    <a:gd name="T9" fmla="*/ 619 h 619"/>
                    <a:gd name="T10" fmla="*/ 401 w 406"/>
                    <a:gd name="T11" fmla="*/ 616 h 6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06" h="619">
                      <a:moveTo>
                        <a:pt x="401" y="616"/>
                      </a:moveTo>
                      <a:lnTo>
                        <a:pt x="406" y="613"/>
                      </a:lnTo>
                      <a:lnTo>
                        <a:pt x="10" y="0"/>
                      </a:lnTo>
                      <a:lnTo>
                        <a:pt x="0" y="6"/>
                      </a:lnTo>
                      <a:lnTo>
                        <a:pt x="396" y="619"/>
                      </a:lnTo>
                      <a:lnTo>
                        <a:pt x="401" y="6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47" name="Freeform 1763"/>
                <p:cNvSpPr>
                  <a:spLocks/>
                </p:cNvSpPr>
                <p:nvPr/>
              </p:nvSpPr>
              <p:spPr bwMode="auto">
                <a:xfrm>
                  <a:off x="570" y="2244"/>
                  <a:ext cx="2" cy="1"/>
                </a:xfrm>
                <a:custGeom>
                  <a:avLst/>
                  <a:gdLst>
                    <a:gd name="T0" fmla="*/ 0 w 11"/>
                    <a:gd name="T1" fmla="*/ 6 h 8"/>
                    <a:gd name="T2" fmla="*/ 4 w 11"/>
                    <a:gd name="T3" fmla="*/ 8 h 8"/>
                    <a:gd name="T4" fmla="*/ 8 w 11"/>
                    <a:gd name="T5" fmla="*/ 7 h 8"/>
                    <a:gd name="T6" fmla="*/ 11 w 11"/>
                    <a:gd name="T7" fmla="*/ 4 h 8"/>
                    <a:gd name="T8" fmla="*/ 10 w 11"/>
                    <a:gd name="T9" fmla="*/ 0 h 8"/>
                    <a:gd name="T10" fmla="*/ 0 w 11"/>
                    <a:gd name="T1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8">
                      <a:moveTo>
                        <a:pt x="0" y="6"/>
                      </a:moveTo>
                      <a:lnTo>
                        <a:pt x="4" y="8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10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48" name="Freeform 1764"/>
                <p:cNvSpPr>
                  <a:spLocks/>
                </p:cNvSpPr>
                <p:nvPr/>
              </p:nvSpPr>
              <p:spPr bwMode="auto">
                <a:xfrm>
                  <a:off x="480" y="2206"/>
                  <a:ext cx="1" cy="2"/>
                </a:xfrm>
                <a:custGeom>
                  <a:avLst/>
                  <a:gdLst>
                    <a:gd name="T0" fmla="*/ 7 w 7"/>
                    <a:gd name="T1" fmla="*/ 0 h 13"/>
                    <a:gd name="T2" fmla="*/ 2 w 7"/>
                    <a:gd name="T3" fmla="*/ 1 h 13"/>
                    <a:gd name="T4" fmla="*/ 0 w 7"/>
                    <a:gd name="T5" fmla="*/ 6 h 13"/>
                    <a:gd name="T6" fmla="*/ 1 w 7"/>
                    <a:gd name="T7" fmla="*/ 11 h 13"/>
                    <a:gd name="T8" fmla="*/ 5 w 7"/>
                    <a:gd name="T9" fmla="*/ 13 h 13"/>
                    <a:gd name="T10" fmla="*/ 7 w 7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lnTo>
                        <a:pt x="2" y="1"/>
                      </a:lnTo>
                      <a:lnTo>
                        <a:pt x="0" y="6"/>
                      </a:lnTo>
                      <a:lnTo>
                        <a:pt x="1" y="11"/>
                      </a:lnTo>
                      <a:lnTo>
                        <a:pt x="5" y="1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49" name="Freeform 1765"/>
                <p:cNvSpPr>
                  <a:spLocks/>
                </p:cNvSpPr>
                <p:nvPr/>
              </p:nvSpPr>
              <p:spPr bwMode="auto">
                <a:xfrm>
                  <a:off x="481" y="2206"/>
                  <a:ext cx="102" cy="21"/>
                </a:xfrm>
                <a:custGeom>
                  <a:avLst/>
                  <a:gdLst>
                    <a:gd name="T0" fmla="*/ 715 w 716"/>
                    <a:gd name="T1" fmla="*/ 144 h 150"/>
                    <a:gd name="T2" fmla="*/ 716 w 716"/>
                    <a:gd name="T3" fmla="*/ 137 h 150"/>
                    <a:gd name="T4" fmla="*/ 2 w 716"/>
                    <a:gd name="T5" fmla="*/ 0 h 150"/>
                    <a:gd name="T6" fmla="*/ 0 w 716"/>
                    <a:gd name="T7" fmla="*/ 13 h 150"/>
                    <a:gd name="T8" fmla="*/ 714 w 716"/>
                    <a:gd name="T9" fmla="*/ 150 h 150"/>
                    <a:gd name="T10" fmla="*/ 715 w 716"/>
                    <a:gd name="T11" fmla="*/ 144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16" h="150">
                      <a:moveTo>
                        <a:pt x="715" y="144"/>
                      </a:moveTo>
                      <a:lnTo>
                        <a:pt x="716" y="137"/>
                      </a:lnTo>
                      <a:lnTo>
                        <a:pt x="2" y="0"/>
                      </a:lnTo>
                      <a:lnTo>
                        <a:pt x="0" y="13"/>
                      </a:lnTo>
                      <a:lnTo>
                        <a:pt x="714" y="150"/>
                      </a:lnTo>
                      <a:lnTo>
                        <a:pt x="715" y="1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50" name="Freeform 1766"/>
                <p:cNvSpPr>
                  <a:spLocks/>
                </p:cNvSpPr>
                <p:nvPr/>
              </p:nvSpPr>
              <p:spPr bwMode="auto">
                <a:xfrm>
                  <a:off x="583" y="2225"/>
                  <a:ext cx="1" cy="2"/>
                </a:xfrm>
                <a:custGeom>
                  <a:avLst/>
                  <a:gdLst>
                    <a:gd name="T0" fmla="*/ 0 w 7"/>
                    <a:gd name="T1" fmla="*/ 13 h 13"/>
                    <a:gd name="T2" fmla="*/ 5 w 7"/>
                    <a:gd name="T3" fmla="*/ 12 h 13"/>
                    <a:gd name="T4" fmla="*/ 7 w 7"/>
                    <a:gd name="T5" fmla="*/ 8 h 13"/>
                    <a:gd name="T6" fmla="*/ 6 w 7"/>
                    <a:gd name="T7" fmla="*/ 2 h 13"/>
                    <a:gd name="T8" fmla="*/ 2 w 7"/>
                    <a:gd name="T9" fmla="*/ 0 h 13"/>
                    <a:gd name="T10" fmla="*/ 0 w 7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3">
                      <a:moveTo>
                        <a:pt x="0" y="13"/>
                      </a:moveTo>
                      <a:lnTo>
                        <a:pt x="5" y="12"/>
                      </a:lnTo>
                      <a:lnTo>
                        <a:pt x="7" y="8"/>
                      </a:lnTo>
                      <a:lnTo>
                        <a:pt x="6" y="2"/>
                      </a:lnTo>
                      <a:lnTo>
                        <a:pt x="2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51" name="Freeform 1767"/>
                <p:cNvSpPr>
                  <a:spLocks/>
                </p:cNvSpPr>
                <p:nvPr/>
              </p:nvSpPr>
              <p:spPr bwMode="auto">
                <a:xfrm>
                  <a:off x="488" y="2187"/>
                  <a:ext cx="1" cy="1"/>
                </a:xfrm>
                <a:custGeom>
                  <a:avLst/>
                  <a:gdLst>
                    <a:gd name="T0" fmla="*/ 8 w 8"/>
                    <a:gd name="T1" fmla="*/ 1 h 12"/>
                    <a:gd name="T2" fmla="*/ 4 w 8"/>
                    <a:gd name="T3" fmla="*/ 0 h 12"/>
                    <a:gd name="T4" fmla="*/ 1 w 8"/>
                    <a:gd name="T5" fmla="*/ 4 h 12"/>
                    <a:gd name="T6" fmla="*/ 0 w 8"/>
                    <a:gd name="T7" fmla="*/ 8 h 12"/>
                    <a:gd name="T8" fmla="*/ 2 w 8"/>
                    <a:gd name="T9" fmla="*/ 12 h 12"/>
                    <a:gd name="T10" fmla="*/ 8 w 8"/>
                    <a:gd name="T11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2">
                      <a:moveTo>
                        <a:pt x="8" y="1"/>
                      </a:moveTo>
                      <a:lnTo>
                        <a:pt x="4" y="0"/>
                      </a:lnTo>
                      <a:lnTo>
                        <a:pt x="1" y="4"/>
                      </a:lnTo>
                      <a:lnTo>
                        <a:pt x="0" y="8"/>
                      </a:lnTo>
                      <a:lnTo>
                        <a:pt x="2" y="12"/>
                      </a:lnTo>
                      <a:lnTo>
                        <a:pt x="8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52" name="Freeform 1768"/>
                <p:cNvSpPr>
                  <a:spLocks/>
                </p:cNvSpPr>
                <p:nvPr/>
              </p:nvSpPr>
              <p:spPr bwMode="auto">
                <a:xfrm>
                  <a:off x="489" y="2187"/>
                  <a:ext cx="86" cy="61"/>
                </a:xfrm>
                <a:custGeom>
                  <a:avLst/>
                  <a:gdLst>
                    <a:gd name="T0" fmla="*/ 602 w 605"/>
                    <a:gd name="T1" fmla="*/ 422 h 427"/>
                    <a:gd name="T2" fmla="*/ 605 w 605"/>
                    <a:gd name="T3" fmla="*/ 417 h 427"/>
                    <a:gd name="T4" fmla="*/ 6 w 605"/>
                    <a:gd name="T5" fmla="*/ 0 h 427"/>
                    <a:gd name="T6" fmla="*/ 0 w 605"/>
                    <a:gd name="T7" fmla="*/ 11 h 427"/>
                    <a:gd name="T8" fmla="*/ 599 w 605"/>
                    <a:gd name="T9" fmla="*/ 427 h 427"/>
                    <a:gd name="T10" fmla="*/ 602 w 605"/>
                    <a:gd name="T11" fmla="*/ 422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5" h="427">
                      <a:moveTo>
                        <a:pt x="602" y="422"/>
                      </a:moveTo>
                      <a:lnTo>
                        <a:pt x="605" y="417"/>
                      </a:lnTo>
                      <a:lnTo>
                        <a:pt x="6" y="0"/>
                      </a:lnTo>
                      <a:lnTo>
                        <a:pt x="0" y="11"/>
                      </a:lnTo>
                      <a:lnTo>
                        <a:pt x="599" y="427"/>
                      </a:lnTo>
                      <a:lnTo>
                        <a:pt x="602" y="4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53" name="Freeform 1769"/>
                <p:cNvSpPr>
                  <a:spLocks/>
                </p:cNvSpPr>
                <p:nvPr/>
              </p:nvSpPr>
              <p:spPr bwMode="auto">
                <a:xfrm>
                  <a:off x="574" y="2246"/>
                  <a:ext cx="1" cy="2"/>
                </a:xfrm>
                <a:custGeom>
                  <a:avLst/>
                  <a:gdLst>
                    <a:gd name="T0" fmla="*/ 0 w 8"/>
                    <a:gd name="T1" fmla="*/ 10 h 11"/>
                    <a:gd name="T2" fmla="*/ 4 w 8"/>
                    <a:gd name="T3" fmla="*/ 11 h 11"/>
                    <a:gd name="T4" fmla="*/ 8 w 8"/>
                    <a:gd name="T5" fmla="*/ 8 h 11"/>
                    <a:gd name="T6" fmla="*/ 8 w 8"/>
                    <a:gd name="T7" fmla="*/ 4 h 11"/>
                    <a:gd name="T8" fmla="*/ 6 w 8"/>
                    <a:gd name="T9" fmla="*/ 0 h 11"/>
                    <a:gd name="T10" fmla="*/ 0 w 8"/>
                    <a:gd name="T11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1">
                      <a:moveTo>
                        <a:pt x="0" y="10"/>
                      </a:moveTo>
                      <a:lnTo>
                        <a:pt x="4" y="11"/>
                      </a:lnTo>
                      <a:lnTo>
                        <a:pt x="8" y="8"/>
                      </a:lnTo>
                      <a:lnTo>
                        <a:pt x="8" y="4"/>
                      </a:lnTo>
                      <a:lnTo>
                        <a:pt x="6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54" name="Freeform 1770"/>
                <p:cNvSpPr>
                  <a:spLocks/>
                </p:cNvSpPr>
                <p:nvPr/>
              </p:nvSpPr>
              <p:spPr bwMode="auto">
                <a:xfrm>
                  <a:off x="476" y="2245"/>
                  <a:ext cx="1" cy="2"/>
                </a:xfrm>
                <a:custGeom>
                  <a:avLst/>
                  <a:gdLst>
                    <a:gd name="T0" fmla="*/ 5 w 7"/>
                    <a:gd name="T1" fmla="*/ 0 h 13"/>
                    <a:gd name="T2" fmla="*/ 1 w 7"/>
                    <a:gd name="T3" fmla="*/ 2 h 13"/>
                    <a:gd name="T4" fmla="*/ 0 w 7"/>
                    <a:gd name="T5" fmla="*/ 8 h 13"/>
                    <a:gd name="T6" fmla="*/ 2 w 7"/>
                    <a:gd name="T7" fmla="*/ 12 h 13"/>
                    <a:gd name="T8" fmla="*/ 7 w 7"/>
                    <a:gd name="T9" fmla="*/ 13 h 13"/>
                    <a:gd name="T10" fmla="*/ 5 w 7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3">
                      <a:moveTo>
                        <a:pt x="5" y="0"/>
                      </a:moveTo>
                      <a:lnTo>
                        <a:pt x="1" y="2"/>
                      </a:lnTo>
                      <a:lnTo>
                        <a:pt x="0" y="8"/>
                      </a:lnTo>
                      <a:lnTo>
                        <a:pt x="2" y="12"/>
                      </a:lnTo>
                      <a:lnTo>
                        <a:pt x="7" y="1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55" name="Freeform 1771"/>
                <p:cNvSpPr>
                  <a:spLocks/>
                </p:cNvSpPr>
                <p:nvPr/>
              </p:nvSpPr>
              <p:spPr bwMode="auto">
                <a:xfrm>
                  <a:off x="477" y="2225"/>
                  <a:ext cx="102" cy="22"/>
                </a:xfrm>
                <a:custGeom>
                  <a:avLst/>
                  <a:gdLst>
                    <a:gd name="T0" fmla="*/ 713 w 714"/>
                    <a:gd name="T1" fmla="*/ 6 h 159"/>
                    <a:gd name="T2" fmla="*/ 712 w 714"/>
                    <a:gd name="T3" fmla="*/ 0 h 159"/>
                    <a:gd name="T4" fmla="*/ 0 w 714"/>
                    <a:gd name="T5" fmla="*/ 146 h 159"/>
                    <a:gd name="T6" fmla="*/ 2 w 714"/>
                    <a:gd name="T7" fmla="*/ 159 h 159"/>
                    <a:gd name="T8" fmla="*/ 714 w 714"/>
                    <a:gd name="T9" fmla="*/ 13 h 159"/>
                    <a:gd name="T10" fmla="*/ 713 w 714"/>
                    <a:gd name="T11" fmla="*/ 6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14" h="159">
                      <a:moveTo>
                        <a:pt x="713" y="6"/>
                      </a:moveTo>
                      <a:lnTo>
                        <a:pt x="712" y="0"/>
                      </a:lnTo>
                      <a:lnTo>
                        <a:pt x="0" y="146"/>
                      </a:lnTo>
                      <a:lnTo>
                        <a:pt x="2" y="159"/>
                      </a:lnTo>
                      <a:lnTo>
                        <a:pt x="714" y="13"/>
                      </a:lnTo>
                      <a:lnTo>
                        <a:pt x="713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56" name="Freeform 1772"/>
                <p:cNvSpPr>
                  <a:spLocks/>
                </p:cNvSpPr>
                <p:nvPr/>
              </p:nvSpPr>
              <p:spPr bwMode="auto">
                <a:xfrm>
                  <a:off x="579" y="2225"/>
                  <a:ext cx="1" cy="1"/>
                </a:xfrm>
                <a:custGeom>
                  <a:avLst/>
                  <a:gdLst>
                    <a:gd name="T0" fmla="*/ 2 w 7"/>
                    <a:gd name="T1" fmla="*/ 13 h 13"/>
                    <a:gd name="T2" fmla="*/ 6 w 7"/>
                    <a:gd name="T3" fmla="*/ 10 h 13"/>
                    <a:gd name="T4" fmla="*/ 7 w 7"/>
                    <a:gd name="T5" fmla="*/ 5 h 13"/>
                    <a:gd name="T6" fmla="*/ 5 w 7"/>
                    <a:gd name="T7" fmla="*/ 1 h 13"/>
                    <a:gd name="T8" fmla="*/ 0 w 7"/>
                    <a:gd name="T9" fmla="*/ 0 h 13"/>
                    <a:gd name="T10" fmla="*/ 2 w 7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3">
                      <a:moveTo>
                        <a:pt x="2" y="13"/>
                      </a:moveTo>
                      <a:lnTo>
                        <a:pt x="6" y="10"/>
                      </a:lnTo>
                      <a:lnTo>
                        <a:pt x="7" y="5"/>
                      </a:lnTo>
                      <a:lnTo>
                        <a:pt x="5" y="1"/>
                      </a:lnTo>
                      <a:lnTo>
                        <a:pt x="0" y="0"/>
                      </a:lnTo>
                      <a:lnTo>
                        <a:pt x="2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57" name="Freeform 1773"/>
                <p:cNvSpPr>
                  <a:spLocks/>
                </p:cNvSpPr>
                <p:nvPr/>
              </p:nvSpPr>
              <p:spPr bwMode="auto">
                <a:xfrm>
                  <a:off x="476" y="2225"/>
                  <a:ext cx="1" cy="2"/>
                </a:xfrm>
                <a:custGeom>
                  <a:avLst/>
                  <a:gdLst>
                    <a:gd name="T0" fmla="*/ 7 w 7"/>
                    <a:gd name="T1" fmla="*/ 0 h 13"/>
                    <a:gd name="T2" fmla="*/ 2 w 7"/>
                    <a:gd name="T3" fmla="*/ 1 h 13"/>
                    <a:gd name="T4" fmla="*/ 0 w 7"/>
                    <a:gd name="T5" fmla="*/ 5 h 13"/>
                    <a:gd name="T6" fmla="*/ 1 w 7"/>
                    <a:gd name="T7" fmla="*/ 11 h 13"/>
                    <a:gd name="T8" fmla="*/ 5 w 7"/>
                    <a:gd name="T9" fmla="*/ 13 h 13"/>
                    <a:gd name="T10" fmla="*/ 7 w 7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1" y="11"/>
                      </a:lnTo>
                      <a:lnTo>
                        <a:pt x="5" y="1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58" name="Freeform 1774"/>
                <p:cNvSpPr>
                  <a:spLocks/>
                </p:cNvSpPr>
                <p:nvPr/>
              </p:nvSpPr>
              <p:spPr bwMode="auto">
                <a:xfrm>
                  <a:off x="477" y="2225"/>
                  <a:ext cx="102" cy="24"/>
                </a:xfrm>
                <a:custGeom>
                  <a:avLst/>
                  <a:gdLst>
                    <a:gd name="T0" fmla="*/ 713 w 714"/>
                    <a:gd name="T1" fmla="*/ 161 h 167"/>
                    <a:gd name="T2" fmla="*/ 714 w 714"/>
                    <a:gd name="T3" fmla="*/ 155 h 167"/>
                    <a:gd name="T4" fmla="*/ 2 w 714"/>
                    <a:gd name="T5" fmla="*/ 0 h 167"/>
                    <a:gd name="T6" fmla="*/ 0 w 714"/>
                    <a:gd name="T7" fmla="*/ 13 h 167"/>
                    <a:gd name="T8" fmla="*/ 712 w 714"/>
                    <a:gd name="T9" fmla="*/ 167 h 167"/>
                    <a:gd name="T10" fmla="*/ 713 w 714"/>
                    <a:gd name="T11" fmla="*/ 161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14" h="167">
                      <a:moveTo>
                        <a:pt x="713" y="161"/>
                      </a:moveTo>
                      <a:lnTo>
                        <a:pt x="714" y="155"/>
                      </a:lnTo>
                      <a:lnTo>
                        <a:pt x="2" y="0"/>
                      </a:lnTo>
                      <a:lnTo>
                        <a:pt x="0" y="13"/>
                      </a:lnTo>
                      <a:lnTo>
                        <a:pt x="712" y="167"/>
                      </a:lnTo>
                      <a:lnTo>
                        <a:pt x="713" y="1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59" name="Freeform 1775"/>
                <p:cNvSpPr>
                  <a:spLocks/>
                </p:cNvSpPr>
                <p:nvPr/>
              </p:nvSpPr>
              <p:spPr bwMode="auto">
                <a:xfrm>
                  <a:off x="579" y="2247"/>
                  <a:ext cx="1" cy="2"/>
                </a:xfrm>
                <a:custGeom>
                  <a:avLst/>
                  <a:gdLst>
                    <a:gd name="T0" fmla="*/ 0 w 7"/>
                    <a:gd name="T1" fmla="*/ 12 h 12"/>
                    <a:gd name="T2" fmla="*/ 5 w 7"/>
                    <a:gd name="T3" fmla="*/ 11 h 12"/>
                    <a:gd name="T4" fmla="*/ 7 w 7"/>
                    <a:gd name="T5" fmla="*/ 7 h 12"/>
                    <a:gd name="T6" fmla="*/ 6 w 7"/>
                    <a:gd name="T7" fmla="*/ 2 h 12"/>
                    <a:gd name="T8" fmla="*/ 2 w 7"/>
                    <a:gd name="T9" fmla="*/ 0 h 12"/>
                    <a:gd name="T10" fmla="*/ 0 w 7"/>
                    <a:gd name="T11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2">
                      <a:moveTo>
                        <a:pt x="0" y="12"/>
                      </a:moveTo>
                      <a:lnTo>
                        <a:pt x="5" y="11"/>
                      </a:lnTo>
                      <a:lnTo>
                        <a:pt x="7" y="7"/>
                      </a:lnTo>
                      <a:lnTo>
                        <a:pt x="6" y="2"/>
                      </a:lnTo>
                      <a:lnTo>
                        <a:pt x="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60" name="Freeform 1776"/>
                <p:cNvSpPr>
                  <a:spLocks/>
                </p:cNvSpPr>
                <p:nvPr/>
              </p:nvSpPr>
              <p:spPr bwMode="auto">
                <a:xfrm>
                  <a:off x="488" y="2284"/>
                  <a:ext cx="1" cy="1"/>
                </a:xfrm>
                <a:custGeom>
                  <a:avLst/>
                  <a:gdLst>
                    <a:gd name="T0" fmla="*/ 3 w 9"/>
                    <a:gd name="T1" fmla="*/ 0 h 11"/>
                    <a:gd name="T2" fmla="*/ 0 w 9"/>
                    <a:gd name="T3" fmla="*/ 4 h 11"/>
                    <a:gd name="T4" fmla="*/ 2 w 9"/>
                    <a:gd name="T5" fmla="*/ 8 h 11"/>
                    <a:gd name="T6" fmla="*/ 5 w 9"/>
                    <a:gd name="T7" fmla="*/ 11 h 11"/>
                    <a:gd name="T8" fmla="*/ 9 w 9"/>
                    <a:gd name="T9" fmla="*/ 10 h 11"/>
                    <a:gd name="T10" fmla="*/ 3 w 9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1">
                      <a:moveTo>
                        <a:pt x="3" y="0"/>
                      </a:move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5" y="11"/>
                      </a:lnTo>
                      <a:lnTo>
                        <a:pt x="9" y="1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61" name="Freeform 1777"/>
                <p:cNvSpPr>
                  <a:spLocks/>
                </p:cNvSpPr>
                <p:nvPr/>
              </p:nvSpPr>
              <p:spPr bwMode="auto">
                <a:xfrm>
                  <a:off x="488" y="2225"/>
                  <a:ext cx="87" cy="60"/>
                </a:xfrm>
                <a:custGeom>
                  <a:avLst/>
                  <a:gdLst>
                    <a:gd name="T0" fmla="*/ 605 w 608"/>
                    <a:gd name="T1" fmla="*/ 5 h 417"/>
                    <a:gd name="T2" fmla="*/ 602 w 608"/>
                    <a:gd name="T3" fmla="*/ 0 h 417"/>
                    <a:gd name="T4" fmla="*/ 0 w 608"/>
                    <a:gd name="T5" fmla="*/ 407 h 417"/>
                    <a:gd name="T6" fmla="*/ 6 w 608"/>
                    <a:gd name="T7" fmla="*/ 417 h 417"/>
                    <a:gd name="T8" fmla="*/ 608 w 608"/>
                    <a:gd name="T9" fmla="*/ 11 h 417"/>
                    <a:gd name="T10" fmla="*/ 605 w 608"/>
                    <a:gd name="T11" fmla="*/ 5 h 4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8" h="417">
                      <a:moveTo>
                        <a:pt x="605" y="5"/>
                      </a:moveTo>
                      <a:lnTo>
                        <a:pt x="602" y="0"/>
                      </a:lnTo>
                      <a:lnTo>
                        <a:pt x="0" y="407"/>
                      </a:lnTo>
                      <a:lnTo>
                        <a:pt x="6" y="417"/>
                      </a:lnTo>
                      <a:lnTo>
                        <a:pt x="608" y="11"/>
                      </a:lnTo>
                      <a:lnTo>
                        <a:pt x="605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62" name="Freeform 1778"/>
                <p:cNvSpPr>
                  <a:spLocks/>
                </p:cNvSpPr>
                <p:nvPr/>
              </p:nvSpPr>
              <p:spPr bwMode="auto">
                <a:xfrm>
                  <a:off x="574" y="2225"/>
                  <a:ext cx="1" cy="2"/>
                </a:xfrm>
                <a:custGeom>
                  <a:avLst/>
                  <a:gdLst>
                    <a:gd name="T0" fmla="*/ 6 w 8"/>
                    <a:gd name="T1" fmla="*/ 12 h 12"/>
                    <a:gd name="T2" fmla="*/ 8 w 8"/>
                    <a:gd name="T3" fmla="*/ 8 h 12"/>
                    <a:gd name="T4" fmla="*/ 8 w 8"/>
                    <a:gd name="T5" fmla="*/ 3 h 12"/>
                    <a:gd name="T6" fmla="*/ 4 w 8"/>
                    <a:gd name="T7" fmla="*/ 0 h 12"/>
                    <a:gd name="T8" fmla="*/ 0 w 8"/>
                    <a:gd name="T9" fmla="*/ 1 h 12"/>
                    <a:gd name="T10" fmla="*/ 6 w 8"/>
                    <a:gd name="T11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2">
                      <a:moveTo>
                        <a:pt x="6" y="12"/>
                      </a:moveTo>
                      <a:lnTo>
                        <a:pt x="8" y="8"/>
                      </a:lnTo>
                      <a:lnTo>
                        <a:pt x="8" y="3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6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63" name="Freeform 1779"/>
                <p:cNvSpPr>
                  <a:spLocks/>
                </p:cNvSpPr>
                <p:nvPr/>
              </p:nvSpPr>
              <p:spPr bwMode="auto">
                <a:xfrm>
                  <a:off x="480" y="2265"/>
                  <a:ext cx="1" cy="1"/>
                </a:xfrm>
                <a:custGeom>
                  <a:avLst/>
                  <a:gdLst>
                    <a:gd name="T0" fmla="*/ 5 w 7"/>
                    <a:gd name="T1" fmla="*/ 0 h 13"/>
                    <a:gd name="T2" fmla="*/ 1 w 7"/>
                    <a:gd name="T3" fmla="*/ 2 h 13"/>
                    <a:gd name="T4" fmla="*/ 0 w 7"/>
                    <a:gd name="T5" fmla="*/ 8 h 13"/>
                    <a:gd name="T6" fmla="*/ 2 w 7"/>
                    <a:gd name="T7" fmla="*/ 12 h 13"/>
                    <a:gd name="T8" fmla="*/ 7 w 7"/>
                    <a:gd name="T9" fmla="*/ 13 h 13"/>
                    <a:gd name="T10" fmla="*/ 5 w 7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3">
                      <a:moveTo>
                        <a:pt x="5" y="0"/>
                      </a:moveTo>
                      <a:lnTo>
                        <a:pt x="1" y="2"/>
                      </a:lnTo>
                      <a:lnTo>
                        <a:pt x="0" y="8"/>
                      </a:lnTo>
                      <a:lnTo>
                        <a:pt x="2" y="12"/>
                      </a:lnTo>
                      <a:lnTo>
                        <a:pt x="7" y="1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64" name="Freeform 1780"/>
                <p:cNvSpPr>
                  <a:spLocks/>
                </p:cNvSpPr>
                <p:nvPr/>
              </p:nvSpPr>
              <p:spPr bwMode="auto">
                <a:xfrm>
                  <a:off x="481" y="2246"/>
                  <a:ext cx="102" cy="20"/>
                </a:xfrm>
                <a:custGeom>
                  <a:avLst/>
                  <a:gdLst>
                    <a:gd name="T0" fmla="*/ 718 w 719"/>
                    <a:gd name="T1" fmla="*/ 6 h 141"/>
                    <a:gd name="T2" fmla="*/ 717 w 719"/>
                    <a:gd name="T3" fmla="*/ 0 h 141"/>
                    <a:gd name="T4" fmla="*/ 0 w 719"/>
                    <a:gd name="T5" fmla="*/ 128 h 141"/>
                    <a:gd name="T6" fmla="*/ 2 w 719"/>
                    <a:gd name="T7" fmla="*/ 141 h 141"/>
                    <a:gd name="T8" fmla="*/ 719 w 719"/>
                    <a:gd name="T9" fmla="*/ 12 h 141"/>
                    <a:gd name="T10" fmla="*/ 718 w 719"/>
                    <a:gd name="T11" fmla="*/ 6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19" h="141">
                      <a:moveTo>
                        <a:pt x="718" y="6"/>
                      </a:moveTo>
                      <a:lnTo>
                        <a:pt x="717" y="0"/>
                      </a:lnTo>
                      <a:lnTo>
                        <a:pt x="0" y="128"/>
                      </a:lnTo>
                      <a:lnTo>
                        <a:pt x="2" y="141"/>
                      </a:lnTo>
                      <a:lnTo>
                        <a:pt x="719" y="12"/>
                      </a:lnTo>
                      <a:lnTo>
                        <a:pt x="718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65" name="Freeform 1781"/>
                <p:cNvSpPr>
                  <a:spLocks/>
                </p:cNvSpPr>
                <p:nvPr/>
              </p:nvSpPr>
              <p:spPr bwMode="auto">
                <a:xfrm>
                  <a:off x="583" y="2246"/>
                  <a:ext cx="1" cy="2"/>
                </a:xfrm>
                <a:custGeom>
                  <a:avLst/>
                  <a:gdLst>
                    <a:gd name="T0" fmla="*/ 2 w 7"/>
                    <a:gd name="T1" fmla="*/ 12 h 12"/>
                    <a:gd name="T2" fmla="*/ 6 w 7"/>
                    <a:gd name="T3" fmla="*/ 10 h 12"/>
                    <a:gd name="T4" fmla="*/ 7 w 7"/>
                    <a:gd name="T5" fmla="*/ 5 h 12"/>
                    <a:gd name="T6" fmla="*/ 5 w 7"/>
                    <a:gd name="T7" fmla="*/ 1 h 12"/>
                    <a:gd name="T8" fmla="*/ 0 w 7"/>
                    <a:gd name="T9" fmla="*/ 0 h 12"/>
                    <a:gd name="T10" fmla="*/ 2 w 7"/>
                    <a:gd name="T11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2">
                      <a:moveTo>
                        <a:pt x="2" y="12"/>
                      </a:moveTo>
                      <a:lnTo>
                        <a:pt x="6" y="10"/>
                      </a:lnTo>
                      <a:lnTo>
                        <a:pt x="7" y="5"/>
                      </a:lnTo>
                      <a:lnTo>
                        <a:pt x="5" y="1"/>
                      </a:lnTo>
                      <a:lnTo>
                        <a:pt x="0" y="0"/>
                      </a:lnTo>
                      <a:lnTo>
                        <a:pt x="2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66" name="Freeform 1782"/>
                <p:cNvSpPr>
                  <a:spLocks/>
                </p:cNvSpPr>
                <p:nvPr/>
              </p:nvSpPr>
              <p:spPr bwMode="auto">
                <a:xfrm>
                  <a:off x="513" y="2315"/>
                  <a:ext cx="1" cy="1"/>
                </a:xfrm>
                <a:custGeom>
                  <a:avLst/>
                  <a:gdLst>
                    <a:gd name="T0" fmla="*/ 1 w 12"/>
                    <a:gd name="T1" fmla="*/ 0 h 8"/>
                    <a:gd name="T2" fmla="*/ 0 w 12"/>
                    <a:gd name="T3" fmla="*/ 4 h 8"/>
                    <a:gd name="T4" fmla="*/ 3 w 12"/>
                    <a:gd name="T5" fmla="*/ 7 h 8"/>
                    <a:gd name="T6" fmla="*/ 8 w 12"/>
                    <a:gd name="T7" fmla="*/ 8 h 8"/>
                    <a:gd name="T8" fmla="*/ 12 w 12"/>
                    <a:gd name="T9" fmla="*/ 6 h 8"/>
                    <a:gd name="T10" fmla="*/ 1 w 12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8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3" y="7"/>
                      </a:lnTo>
                      <a:lnTo>
                        <a:pt x="8" y="8"/>
                      </a:lnTo>
                      <a:lnTo>
                        <a:pt x="12" y="6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67" name="Freeform 1783"/>
                <p:cNvSpPr>
                  <a:spLocks/>
                </p:cNvSpPr>
                <p:nvPr/>
              </p:nvSpPr>
              <p:spPr bwMode="auto">
                <a:xfrm>
                  <a:off x="513" y="2228"/>
                  <a:ext cx="59" cy="88"/>
                </a:xfrm>
                <a:custGeom>
                  <a:avLst/>
                  <a:gdLst>
                    <a:gd name="T0" fmla="*/ 409 w 414"/>
                    <a:gd name="T1" fmla="*/ 3 h 612"/>
                    <a:gd name="T2" fmla="*/ 404 w 414"/>
                    <a:gd name="T3" fmla="*/ 0 h 612"/>
                    <a:gd name="T4" fmla="*/ 0 w 414"/>
                    <a:gd name="T5" fmla="*/ 606 h 612"/>
                    <a:gd name="T6" fmla="*/ 11 w 414"/>
                    <a:gd name="T7" fmla="*/ 612 h 612"/>
                    <a:gd name="T8" fmla="*/ 414 w 414"/>
                    <a:gd name="T9" fmla="*/ 6 h 612"/>
                    <a:gd name="T10" fmla="*/ 409 w 414"/>
                    <a:gd name="T11" fmla="*/ 3 h 6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14" h="612">
                      <a:moveTo>
                        <a:pt x="409" y="3"/>
                      </a:moveTo>
                      <a:lnTo>
                        <a:pt x="404" y="0"/>
                      </a:lnTo>
                      <a:lnTo>
                        <a:pt x="0" y="606"/>
                      </a:lnTo>
                      <a:lnTo>
                        <a:pt x="11" y="612"/>
                      </a:lnTo>
                      <a:lnTo>
                        <a:pt x="414" y="6"/>
                      </a:lnTo>
                      <a:lnTo>
                        <a:pt x="409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68" name="Freeform 1784"/>
                <p:cNvSpPr>
                  <a:spLocks/>
                </p:cNvSpPr>
                <p:nvPr/>
              </p:nvSpPr>
              <p:spPr bwMode="auto">
                <a:xfrm>
                  <a:off x="570" y="2228"/>
                  <a:ext cx="2" cy="1"/>
                </a:xfrm>
                <a:custGeom>
                  <a:avLst/>
                  <a:gdLst>
                    <a:gd name="T0" fmla="*/ 10 w 11"/>
                    <a:gd name="T1" fmla="*/ 8 h 8"/>
                    <a:gd name="T2" fmla="*/ 11 w 11"/>
                    <a:gd name="T3" fmla="*/ 4 h 8"/>
                    <a:gd name="T4" fmla="*/ 8 w 11"/>
                    <a:gd name="T5" fmla="*/ 0 h 8"/>
                    <a:gd name="T6" fmla="*/ 4 w 11"/>
                    <a:gd name="T7" fmla="*/ 0 h 8"/>
                    <a:gd name="T8" fmla="*/ 0 w 11"/>
                    <a:gd name="T9" fmla="*/ 2 h 8"/>
                    <a:gd name="T10" fmla="*/ 10 w 11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8">
                      <a:moveTo>
                        <a:pt x="10" y="8"/>
                      </a:moveTo>
                      <a:lnTo>
                        <a:pt x="11" y="4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1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69" name="Freeform 1785"/>
                <p:cNvSpPr>
                  <a:spLocks/>
                </p:cNvSpPr>
                <p:nvPr/>
              </p:nvSpPr>
              <p:spPr bwMode="auto">
                <a:xfrm>
                  <a:off x="498" y="2300"/>
                  <a:ext cx="1" cy="2"/>
                </a:xfrm>
                <a:custGeom>
                  <a:avLst/>
                  <a:gdLst>
                    <a:gd name="T0" fmla="*/ 2 w 8"/>
                    <a:gd name="T1" fmla="*/ 0 h 12"/>
                    <a:gd name="T2" fmla="*/ 0 w 8"/>
                    <a:gd name="T3" fmla="*/ 4 h 12"/>
                    <a:gd name="T4" fmla="*/ 1 w 8"/>
                    <a:gd name="T5" fmla="*/ 9 h 12"/>
                    <a:gd name="T6" fmla="*/ 4 w 8"/>
                    <a:gd name="T7" fmla="*/ 12 h 12"/>
                    <a:gd name="T8" fmla="*/ 8 w 8"/>
                    <a:gd name="T9" fmla="*/ 11 h 12"/>
                    <a:gd name="T10" fmla="*/ 2 w 8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2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1" y="9"/>
                      </a:lnTo>
                      <a:lnTo>
                        <a:pt x="4" y="12"/>
                      </a:lnTo>
                      <a:lnTo>
                        <a:pt x="8" y="1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70" name="Freeform 1786"/>
                <p:cNvSpPr>
                  <a:spLocks/>
                </p:cNvSpPr>
                <p:nvPr/>
              </p:nvSpPr>
              <p:spPr bwMode="auto">
                <a:xfrm>
                  <a:off x="499" y="2244"/>
                  <a:ext cx="88" cy="58"/>
                </a:xfrm>
                <a:custGeom>
                  <a:avLst/>
                  <a:gdLst>
                    <a:gd name="T0" fmla="*/ 618 w 621"/>
                    <a:gd name="T1" fmla="*/ 5 h 404"/>
                    <a:gd name="T2" fmla="*/ 615 w 621"/>
                    <a:gd name="T3" fmla="*/ 0 h 404"/>
                    <a:gd name="T4" fmla="*/ 0 w 621"/>
                    <a:gd name="T5" fmla="*/ 393 h 404"/>
                    <a:gd name="T6" fmla="*/ 6 w 621"/>
                    <a:gd name="T7" fmla="*/ 404 h 404"/>
                    <a:gd name="T8" fmla="*/ 621 w 621"/>
                    <a:gd name="T9" fmla="*/ 10 h 404"/>
                    <a:gd name="T10" fmla="*/ 618 w 621"/>
                    <a:gd name="T11" fmla="*/ 5 h 4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21" h="404">
                      <a:moveTo>
                        <a:pt x="618" y="5"/>
                      </a:moveTo>
                      <a:lnTo>
                        <a:pt x="615" y="0"/>
                      </a:lnTo>
                      <a:lnTo>
                        <a:pt x="0" y="393"/>
                      </a:lnTo>
                      <a:lnTo>
                        <a:pt x="6" y="404"/>
                      </a:lnTo>
                      <a:lnTo>
                        <a:pt x="621" y="10"/>
                      </a:lnTo>
                      <a:lnTo>
                        <a:pt x="61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71" name="Freeform 1787"/>
                <p:cNvSpPr>
                  <a:spLocks/>
                </p:cNvSpPr>
                <p:nvPr/>
              </p:nvSpPr>
              <p:spPr bwMode="auto">
                <a:xfrm>
                  <a:off x="586" y="2244"/>
                  <a:ext cx="2" cy="1"/>
                </a:xfrm>
                <a:custGeom>
                  <a:avLst/>
                  <a:gdLst>
                    <a:gd name="T0" fmla="*/ 6 w 8"/>
                    <a:gd name="T1" fmla="*/ 11 h 11"/>
                    <a:gd name="T2" fmla="*/ 8 w 8"/>
                    <a:gd name="T3" fmla="*/ 7 h 11"/>
                    <a:gd name="T4" fmla="*/ 8 w 8"/>
                    <a:gd name="T5" fmla="*/ 3 h 11"/>
                    <a:gd name="T6" fmla="*/ 4 w 8"/>
                    <a:gd name="T7" fmla="*/ 0 h 11"/>
                    <a:gd name="T8" fmla="*/ 0 w 8"/>
                    <a:gd name="T9" fmla="*/ 1 h 11"/>
                    <a:gd name="T10" fmla="*/ 6 w 8"/>
                    <a:gd name="T11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1">
                      <a:moveTo>
                        <a:pt x="6" y="11"/>
                      </a:moveTo>
                      <a:lnTo>
                        <a:pt x="8" y="7"/>
                      </a:lnTo>
                      <a:lnTo>
                        <a:pt x="8" y="3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6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72" name="Freeform 1788"/>
                <p:cNvSpPr>
                  <a:spLocks/>
                </p:cNvSpPr>
                <p:nvPr/>
              </p:nvSpPr>
              <p:spPr bwMode="auto">
                <a:xfrm>
                  <a:off x="547" y="2334"/>
                  <a:ext cx="2" cy="1"/>
                </a:xfrm>
                <a:custGeom>
                  <a:avLst/>
                  <a:gdLst>
                    <a:gd name="T0" fmla="*/ 0 w 12"/>
                    <a:gd name="T1" fmla="*/ 0 h 7"/>
                    <a:gd name="T2" fmla="*/ 1 w 12"/>
                    <a:gd name="T3" fmla="*/ 5 h 7"/>
                    <a:gd name="T4" fmla="*/ 5 w 12"/>
                    <a:gd name="T5" fmla="*/ 7 h 7"/>
                    <a:gd name="T6" fmla="*/ 10 w 12"/>
                    <a:gd name="T7" fmla="*/ 6 h 7"/>
                    <a:gd name="T8" fmla="*/ 12 w 12"/>
                    <a:gd name="T9" fmla="*/ 2 h 7"/>
                    <a:gd name="T10" fmla="*/ 0 w 12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7">
                      <a:moveTo>
                        <a:pt x="0" y="0"/>
                      </a:moveTo>
                      <a:lnTo>
                        <a:pt x="1" y="5"/>
                      </a:lnTo>
                      <a:lnTo>
                        <a:pt x="5" y="7"/>
                      </a:lnTo>
                      <a:lnTo>
                        <a:pt x="10" y="6"/>
                      </a:lnTo>
                      <a:lnTo>
                        <a:pt x="1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73" name="Freeform 1789"/>
                <p:cNvSpPr>
                  <a:spLocks/>
                </p:cNvSpPr>
                <p:nvPr/>
              </p:nvSpPr>
              <p:spPr bwMode="auto">
                <a:xfrm>
                  <a:off x="547" y="2232"/>
                  <a:ext cx="23" cy="102"/>
                </a:xfrm>
                <a:custGeom>
                  <a:avLst/>
                  <a:gdLst>
                    <a:gd name="T0" fmla="*/ 149 w 155"/>
                    <a:gd name="T1" fmla="*/ 1 h 715"/>
                    <a:gd name="T2" fmla="*/ 142 w 155"/>
                    <a:gd name="T3" fmla="*/ 0 h 715"/>
                    <a:gd name="T4" fmla="*/ 0 w 155"/>
                    <a:gd name="T5" fmla="*/ 713 h 715"/>
                    <a:gd name="T6" fmla="*/ 12 w 155"/>
                    <a:gd name="T7" fmla="*/ 715 h 715"/>
                    <a:gd name="T8" fmla="*/ 155 w 155"/>
                    <a:gd name="T9" fmla="*/ 2 h 715"/>
                    <a:gd name="T10" fmla="*/ 149 w 155"/>
                    <a:gd name="T11" fmla="*/ 1 h 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5" h="715">
                      <a:moveTo>
                        <a:pt x="149" y="1"/>
                      </a:moveTo>
                      <a:lnTo>
                        <a:pt x="142" y="0"/>
                      </a:lnTo>
                      <a:lnTo>
                        <a:pt x="0" y="713"/>
                      </a:lnTo>
                      <a:lnTo>
                        <a:pt x="12" y="715"/>
                      </a:lnTo>
                      <a:lnTo>
                        <a:pt x="155" y="2"/>
                      </a:lnTo>
                      <a:lnTo>
                        <a:pt x="149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74" name="Freeform 1790"/>
                <p:cNvSpPr>
                  <a:spLocks/>
                </p:cNvSpPr>
                <p:nvPr/>
              </p:nvSpPr>
              <p:spPr bwMode="auto">
                <a:xfrm>
                  <a:off x="568" y="2231"/>
                  <a:ext cx="2" cy="1"/>
                </a:xfrm>
                <a:custGeom>
                  <a:avLst/>
                  <a:gdLst>
                    <a:gd name="T0" fmla="*/ 13 w 13"/>
                    <a:gd name="T1" fmla="*/ 7 h 7"/>
                    <a:gd name="T2" fmla="*/ 12 w 13"/>
                    <a:gd name="T3" fmla="*/ 2 h 7"/>
                    <a:gd name="T4" fmla="*/ 8 w 13"/>
                    <a:gd name="T5" fmla="*/ 0 h 7"/>
                    <a:gd name="T6" fmla="*/ 2 w 13"/>
                    <a:gd name="T7" fmla="*/ 1 h 7"/>
                    <a:gd name="T8" fmla="*/ 0 w 13"/>
                    <a:gd name="T9" fmla="*/ 5 h 7"/>
                    <a:gd name="T10" fmla="*/ 13 w 13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13" y="7"/>
                      </a:moveTo>
                      <a:lnTo>
                        <a:pt x="12" y="2"/>
                      </a:lnTo>
                      <a:lnTo>
                        <a:pt x="8" y="0"/>
                      </a:ln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13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75" name="Freeform 1791"/>
                <p:cNvSpPr>
                  <a:spLocks/>
                </p:cNvSpPr>
                <p:nvPr/>
              </p:nvSpPr>
              <p:spPr bwMode="auto">
                <a:xfrm>
                  <a:off x="529" y="2326"/>
                  <a:ext cx="1" cy="1"/>
                </a:xfrm>
                <a:custGeom>
                  <a:avLst/>
                  <a:gdLst>
                    <a:gd name="T0" fmla="*/ 1 w 11"/>
                    <a:gd name="T1" fmla="*/ 0 h 8"/>
                    <a:gd name="T2" fmla="*/ 0 w 11"/>
                    <a:gd name="T3" fmla="*/ 4 h 8"/>
                    <a:gd name="T4" fmla="*/ 3 w 11"/>
                    <a:gd name="T5" fmla="*/ 7 h 8"/>
                    <a:gd name="T6" fmla="*/ 7 w 11"/>
                    <a:gd name="T7" fmla="*/ 8 h 8"/>
                    <a:gd name="T8" fmla="*/ 11 w 11"/>
                    <a:gd name="T9" fmla="*/ 6 h 8"/>
                    <a:gd name="T10" fmla="*/ 1 w 11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8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3" y="7"/>
                      </a:lnTo>
                      <a:lnTo>
                        <a:pt x="7" y="8"/>
                      </a:lnTo>
                      <a:lnTo>
                        <a:pt x="11" y="6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76" name="Freeform 1792"/>
                <p:cNvSpPr>
                  <a:spLocks/>
                </p:cNvSpPr>
                <p:nvPr/>
              </p:nvSpPr>
              <p:spPr bwMode="auto">
                <a:xfrm>
                  <a:off x="529" y="2241"/>
                  <a:ext cx="61" cy="86"/>
                </a:xfrm>
                <a:custGeom>
                  <a:avLst/>
                  <a:gdLst>
                    <a:gd name="T0" fmla="*/ 423 w 429"/>
                    <a:gd name="T1" fmla="*/ 3 h 605"/>
                    <a:gd name="T2" fmla="*/ 418 w 429"/>
                    <a:gd name="T3" fmla="*/ 0 h 605"/>
                    <a:gd name="T4" fmla="*/ 0 w 429"/>
                    <a:gd name="T5" fmla="*/ 599 h 605"/>
                    <a:gd name="T6" fmla="*/ 10 w 429"/>
                    <a:gd name="T7" fmla="*/ 605 h 605"/>
                    <a:gd name="T8" fmla="*/ 429 w 429"/>
                    <a:gd name="T9" fmla="*/ 6 h 605"/>
                    <a:gd name="T10" fmla="*/ 423 w 429"/>
                    <a:gd name="T11" fmla="*/ 3 h 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29" h="605">
                      <a:moveTo>
                        <a:pt x="423" y="3"/>
                      </a:moveTo>
                      <a:lnTo>
                        <a:pt x="418" y="0"/>
                      </a:lnTo>
                      <a:lnTo>
                        <a:pt x="0" y="599"/>
                      </a:lnTo>
                      <a:lnTo>
                        <a:pt x="10" y="605"/>
                      </a:lnTo>
                      <a:lnTo>
                        <a:pt x="429" y="6"/>
                      </a:lnTo>
                      <a:lnTo>
                        <a:pt x="423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77" name="Freeform 1793"/>
                <p:cNvSpPr>
                  <a:spLocks/>
                </p:cNvSpPr>
                <p:nvPr/>
              </p:nvSpPr>
              <p:spPr bwMode="auto">
                <a:xfrm>
                  <a:off x="588" y="2240"/>
                  <a:ext cx="2" cy="1"/>
                </a:xfrm>
                <a:custGeom>
                  <a:avLst/>
                  <a:gdLst>
                    <a:gd name="T0" fmla="*/ 11 w 12"/>
                    <a:gd name="T1" fmla="*/ 8 h 8"/>
                    <a:gd name="T2" fmla="*/ 12 w 12"/>
                    <a:gd name="T3" fmla="*/ 4 h 8"/>
                    <a:gd name="T4" fmla="*/ 9 w 12"/>
                    <a:gd name="T5" fmla="*/ 0 h 8"/>
                    <a:gd name="T6" fmla="*/ 4 w 12"/>
                    <a:gd name="T7" fmla="*/ 0 h 8"/>
                    <a:gd name="T8" fmla="*/ 0 w 12"/>
                    <a:gd name="T9" fmla="*/ 2 h 8"/>
                    <a:gd name="T10" fmla="*/ 11 w 12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8">
                      <a:moveTo>
                        <a:pt x="11" y="8"/>
                      </a:moveTo>
                      <a:lnTo>
                        <a:pt x="12" y="4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78" name="Freeform 1794"/>
                <p:cNvSpPr>
                  <a:spLocks/>
                </p:cNvSpPr>
                <p:nvPr/>
              </p:nvSpPr>
              <p:spPr bwMode="auto">
                <a:xfrm>
                  <a:off x="587" y="2338"/>
                  <a:ext cx="1" cy="1"/>
                </a:xfrm>
                <a:custGeom>
                  <a:avLst/>
                  <a:gdLst>
                    <a:gd name="T0" fmla="*/ 0 w 12"/>
                    <a:gd name="T1" fmla="*/ 2 h 7"/>
                    <a:gd name="T2" fmla="*/ 2 w 12"/>
                    <a:gd name="T3" fmla="*/ 6 h 7"/>
                    <a:gd name="T4" fmla="*/ 7 w 12"/>
                    <a:gd name="T5" fmla="*/ 7 h 7"/>
                    <a:gd name="T6" fmla="*/ 11 w 12"/>
                    <a:gd name="T7" fmla="*/ 5 h 7"/>
                    <a:gd name="T8" fmla="*/ 12 w 12"/>
                    <a:gd name="T9" fmla="*/ 0 h 7"/>
                    <a:gd name="T10" fmla="*/ 0 w 12"/>
                    <a:gd name="T11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7">
                      <a:moveTo>
                        <a:pt x="0" y="2"/>
                      </a:moveTo>
                      <a:lnTo>
                        <a:pt x="2" y="6"/>
                      </a:lnTo>
                      <a:lnTo>
                        <a:pt x="7" y="7"/>
                      </a:lnTo>
                      <a:lnTo>
                        <a:pt x="11" y="5"/>
                      </a:lnTo>
                      <a:lnTo>
                        <a:pt x="1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79" name="Freeform 1795"/>
                <p:cNvSpPr>
                  <a:spLocks/>
                </p:cNvSpPr>
                <p:nvPr/>
              </p:nvSpPr>
              <p:spPr bwMode="auto">
                <a:xfrm>
                  <a:off x="567" y="2236"/>
                  <a:ext cx="21" cy="103"/>
                </a:xfrm>
                <a:custGeom>
                  <a:avLst/>
                  <a:gdLst>
                    <a:gd name="T0" fmla="*/ 6 w 151"/>
                    <a:gd name="T1" fmla="*/ 1 h 717"/>
                    <a:gd name="T2" fmla="*/ 0 w 151"/>
                    <a:gd name="T3" fmla="*/ 2 h 717"/>
                    <a:gd name="T4" fmla="*/ 139 w 151"/>
                    <a:gd name="T5" fmla="*/ 717 h 717"/>
                    <a:gd name="T6" fmla="*/ 151 w 151"/>
                    <a:gd name="T7" fmla="*/ 715 h 717"/>
                    <a:gd name="T8" fmla="*/ 13 w 151"/>
                    <a:gd name="T9" fmla="*/ 0 h 717"/>
                    <a:gd name="T10" fmla="*/ 6 w 151"/>
                    <a:gd name="T11" fmla="*/ 1 h 7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1" h="717">
                      <a:moveTo>
                        <a:pt x="6" y="1"/>
                      </a:moveTo>
                      <a:lnTo>
                        <a:pt x="0" y="2"/>
                      </a:lnTo>
                      <a:lnTo>
                        <a:pt x="139" y="717"/>
                      </a:lnTo>
                      <a:lnTo>
                        <a:pt x="151" y="715"/>
                      </a:lnTo>
                      <a:lnTo>
                        <a:pt x="13" y="0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80" name="Freeform 1796"/>
                <p:cNvSpPr>
                  <a:spLocks/>
                </p:cNvSpPr>
                <p:nvPr/>
              </p:nvSpPr>
              <p:spPr bwMode="auto">
                <a:xfrm>
                  <a:off x="567" y="2236"/>
                  <a:ext cx="2" cy="1"/>
                </a:xfrm>
                <a:custGeom>
                  <a:avLst/>
                  <a:gdLst>
                    <a:gd name="T0" fmla="*/ 13 w 13"/>
                    <a:gd name="T1" fmla="*/ 5 h 7"/>
                    <a:gd name="T2" fmla="*/ 11 w 13"/>
                    <a:gd name="T3" fmla="*/ 1 h 7"/>
                    <a:gd name="T4" fmla="*/ 5 w 13"/>
                    <a:gd name="T5" fmla="*/ 0 h 7"/>
                    <a:gd name="T6" fmla="*/ 1 w 13"/>
                    <a:gd name="T7" fmla="*/ 2 h 7"/>
                    <a:gd name="T8" fmla="*/ 0 w 13"/>
                    <a:gd name="T9" fmla="*/ 7 h 7"/>
                    <a:gd name="T10" fmla="*/ 13 w 13"/>
                    <a:gd name="T1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13" y="5"/>
                      </a:moveTo>
                      <a:lnTo>
                        <a:pt x="11" y="1"/>
                      </a:lnTo>
                      <a:lnTo>
                        <a:pt x="5" y="0"/>
                      </a:lnTo>
                      <a:lnTo>
                        <a:pt x="1" y="2"/>
                      </a:lnTo>
                      <a:lnTo>
                        <a:pt x="0" y="7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81" name="Freeform 1797"/>
                <p:cNvSpPr>
                  <a:spLocks/>
                </p:cNvSpPr>
                <p:nvPr/>
              </p:nvSpPr>
              <p:spPr bwMode="auto">
                <a:xfrm>
                  <a:off x="566" y="2338"/>
                  <a:ext cx="2" cy="1"/>
                </a:xfrm>
                <a:custGeom>
                  <a:avLst/>
                  <a:gdLst>
                    <a:gd name="T0" fmla="*/ 0 w 12"/>
                    <a:gd name="T1" fmla="*/ 0 h 7"/>
                    <a:gd name="T2" fmla="*/ 1 w 12"/>
                    <a:gd name="T3" fmla="*/ 5 h 7"/>
                    <a:gd name="T4" fmla="*/ 5 w 12"/>
                    <a:gd name="T5" fmla="*/ 7 h 7"/>
                    <a:gd name="T6" fmla="*/ 10 w 12"/>
                    <a:gd name="T7" fmla="*/ 6 h 7"/>
                    <a:gd name="T8" fmla="*/ 12 w 12"/>
                    <a:gd name="T9" fmla="*/ 2 h 7"/>
                    <a:gd name="T10" fmla="*/ 0 w 12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7">
                      <a:moveTo>
                        <a:pt x="0" y="0"/>
                      </a:moveTo>
                      <a:lnTo>
                        <a:pt x="1" y="5"/>
                      </a:lnTo>
                      <a:lnTo>
                        <a:pt x="5" y="7"/>
                      </a:lnTo>
                      <a:lnTo>
                        <a:pt x="10" y="6"/>
                      </a:lnTo>
                      <a:lnTo>
                        <a:pt x="1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82" name="Freeform 1798"/>
                <p:cNvSpPr>
                  <a:spLocks/>
                </p:cNvSpPr>
                <p:nvPr/>
              </p:nvSpPr>
              <p:spPr bwMode="auto">
                <a:xfrm>
                  <a:off x="566" y="2237"/>
                  <a:ext cx="25" cy="102"/>
                </a:xfrm>
                <a:custGeom>
                  <a:avLst/>
                  <a:gdLst>
                    <a:gd name="T0" fmla="*/ 165 w 171"/>
                    <a:gd name="T1" fmla="*/ 1 h 715"/>
                    <a:gd name="T2" fmla="*/ 158 w 171"/>
                    <a:gd name="T3" fmla="*/ 0 h 715"/>
                    <a:gd name="T4" fmla="*/ 0 w 171"/>
                    <a:gd name="T5" fmla="*/ 713 h 715"/>
                    <a:gd name="T6" fmla="*/ 12 w 171"/>
                    <a:gd name="T7" fmla="*/ 715 h 715"/>
                    <a:gd name="T8" fmla="*/ 171 w 171"/>
                    <a:gd name="T9" fmla="*/ 2 h 715"/>
                    <a:gd name="T10" fmla="*/ 165 w 171"/>
                    <a:gd name="T11" fmla="*/ 1 h 7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1" h="715">
                      <a:moveTo>
                        <a:pt x="165" y="1"/>
                      </a:moveTo>
                      <a:lnTo>
                        <a:pt x="158" y="0"/>
                      </a:lnTo>
                      <a:lnTo>
                        <a:pt x="0" y="713"/>
                      </a:lnTo>
                      <a:lnTo>
                        <a:pt x="12" y="715"/>
                      </a:lnTo>
                      <a:lnTo>
                        <a:pt x="171" y="2"/>
                      </a:lnTo>
                      <a:lnTo>
                        <a:pt x="16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83" name="Freeform 1799"/>
                <p:cNvSpPr>
                  <a:spLocks/>
                </p:cNvSpPr>
                <p:nvPr/>
              </p:nvSpPr>
              <p:spPr bwMode="auto">
                <a:xfrm>
                  <a:off x="589" y="2236"/>
                  <a:ext cx="2" cy="1"/>
                </a:xfrm>
                <a:custGeom>
                  <a:avLst/>
                  <a:gdLst>
                    <a:gd name="T0" fmla="*/ 13 w 13"/>
                    <a:gd name="T1" fmla="*/ 7 h 7"/>
                    <a:gd name="T2" fmla="*/ 12 w 13"/>
                    <a:gd name="T3" fmla="*/ 2 h 7"/>
                    <a:gd name="T4" fmla="*/ 8 w 13"/>
                    <a:gd name="T5" fmla="*/ 0 h 7"/>
                    <a:gd name="T6" fmla="*/ 2 w 13"/>
                    <a:gd name="T7" fmla="*/ 1 h 7"/>
                    <a:gd name="T8" fmla="*/ 0 w 13"/>
                    <a:gd name="T9" fmla="*/ 5 h 7"/>
                    <a:gd name="T10" fmla="*/ 13 w 13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13" y="7"/>
                      </a:moveTo>
                      <a:lnTo>
                        <a:pt x="12" y="2"/>
                      </a:lnTo>
                      <a:lnTo>
                        <a:pt x="8" y="0"/>
                      </a:ln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13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84" name="Freeform 1800"/>
                <p:cNvSpPr>
                  <a:spLocks/>
                </p:cNvSpPr>
                <p:nvPr/>
              </p:nvSpPr>
              <p:spPr bwMode="auto">
                <a:xfrm>
                  <a:off x="625" y="2327"/>
                  <a:ext cx="1" cy="1"/>
                </a:xfrm>
                <a:custGeom>
                  <a:avLst/>
                  <a:gdLst>
                    <a:gd name="T0" fmla="*/ 0 w 11"/>
                    <a:gd name="T1" fmla="*/ 6 h 8"/>
                    <a:gd name="T2" fmla="*/ 4 w 11"/>
                    <a:gd name="T3" fmla="*/ 8 h 8"/>
                    <a:gd name="T4" fmla="*/ 8 w 11"/>
                    <a:gd name="T5" fmla="*/ 7 h 8"/>
                    <a:gd name="T6" fmla="*/ 11 w 11"/>
                    <a:gd name="T7" fmla="*/ 4 h 8"/>
                    <a:gd name="T8" fmla="*/ 10 w 11"/>
                    <a:gd name="T9" fmla="*/ 0 h 8"/>
                    <a:gd name="T10" fmla="*/ 0 w 11"/>
                    <a:gd name="T1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8">
                      <a:moveTo>
                        <a:pt x="0" y="6"/>
                      </a:moveTo>
                      <a:lnTo>
                        <a:pt x="4" y="8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10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85" name="Freeform 1801"/>
                <p:cNvSpPr>
                  <a:spLocks/>
                </p:cNvSpPr>
                <p:nvPr/>
              </p:nvSpPr>
              <p:spPr bwMode="auto">
                <a:xfrm>
                  <a:off x="568" y="2240"/>
                  <a:ext cx="58" cy="88"/>
                </a:xfrm>
                <a:custGeom>
                  <a:avLst/>
                  <a:gdLst>
                    <a:gd name="T0" fmla="*/ 6 w 410"/>
                    <a:gd name="T1" fmla="*/ 3 h 614"/>
                    <a:gd name="T2" fmla="*/ 0 w 410"/>
                    <a:gd name="T3" fmla="*/ 6 h 614"/>
                    <a:gd name="T4" fmla="*/ 400 w 410"/>
                    <a:gd name="T5" fmla="*/ 614 h 614"/>
                    <a:gd name="T6" fmla="*/ 410 w 410"/>
                    <a:gd name="T7" fmla="*/ 608 h 614"/>
                    <a:gd name="T8" fmla="*/ 11 w 410"/>
                    <a:gd name="T9" fmla="*/ 0 h 614"/>
                    <a:gd name="T10" fmla="*/ 6 w 410"/>
                    <a:gd name="T11" fmla="*/ 3 h 6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10" h="614">
                      <a:moveTo>
                        <a:pt x="6" y="3"/>
                      </a:moveTo>
                      <a:lnTo>
                        <a:pt x="0" y="6"/>
                      </a:lnTo>
                      <a:lnTo>
                        <a:pt x="400" y="614"/>
                      </a:lnTo>
                      <a:lnTo>
                        <a:pt x="410" y="608"/>
                      </a:lnTo>
                      <a:lnTo>
                        <a:pt x="11" y="0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86" name="Freeform 1802"/>
                <p:cNvSpPr>
                  <a:spLocks/>
                </p:cNvSpPr>
                <p:nvPr/>
              </p:nvSpPr>
              <p:spPr bwMode="auto">
                <a:xfrm>
                  <a:off x="568" y="2240"/>
                  <a:ext cx="1" cy="1"/>
                </a:xfrm>
                <a:custGeom>
                  <a:avLst/>
                  <a:gdLst>
                    <a:gd name="T0" fmla="*/ 12 w 12"/>
                    <a:gd name="T1" fmla="*/ 2 h 8"/>
                    <a:gd name="T2" fmla="*/ 8 w 12"/>
                    <a:gd name="T3" fmla="*/ 0 h 8"/>
                    <a:gd name="T4" fmla="*/ 3 w 12"/>
                    <a:gd name="T5" fmla="*/ 0 h 8"/>
                    <a:gd name="T6" fmla="*/ 0 w 12"/>
                    <a:gd name="T7" fmla="*/ 4 h 8"/>
                    <a:gd name="T8" fmla="*/ 1 w 12"/>
                    <a:gd name="T9" fmla="*/ 8 h 8"/>
                    <a:gd name="T10" fmla="*/ 12 w 12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8">
                      <a:moveTo>
                        <a:pt x="12" y="2"/>
                      </a:moveTo>
                      <a:lnTo>
                        <a:pt x="8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1" y="8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87" name="Freeform 1803"/>
                <p:cNvSpPr>
                  <a:spLocks/>
                </p:cNvSpPr>
                <p:nvPr/>
              </p:nvSpPr>
              <p:spPr bwMode="auto">
                <a:xfrm>
                  <a:off x="606" y="2335"/>
                  <a:ext cx="2" cy="1"/>
                </a:xfrm>
                <a:custGeom>
                  <a:avLst/>
                  <a:gdLst>
                    <a:gd name="T0" fmla="*/ 0 w 13"/>
                    <a:gd name="T1" fmla="*/ 2 h 7"/>
                    <a:gd name="T2" fmla="*/ 2 w 13"/>
                    <a:gd name="T3" fmla="*/ 6 h 7"/>
                    <a:gd name="T4" fmla="*/ 8 w 13"/>
                    <a:gd name="T5" fmla="*/ 7 h 7"/>
                    <a:gd name="T6" fmla="*/ 12 w 13"/>
                    <a:gd name="T7" fmla="*/ 5 h 7"/>
                    <a:gd name="T8" fmla="*/ 13 w 13"/>
                    <a:gd name="T9" fmla="*/ 0 h 7"/>
                    <a:gd name="T10" fmla="*/ 0 w 13"/>
                    <a:gd name="T11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2"/>
                      </a:moveTo>
                      <a:lnTo>
                        <a:pt x="2" y="6"/>
                      </a:lnTo>
                      <a:lnTo>
                        <a:pt x="8" y="7"/>
                      </a:lnTo>
                      <a:lnTo>
                        <a:pt x="12" y="5"/>
                      </a:lnTo>
                      <a:lnTo>
                        <a:pt x="13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88" name="Freeform 1804"/>
                <p:cNvSpPr>
                  <a:spLocks/>
                </p:cNvSpPr>
                <p:nvPr/>
              </p:nvSpPr>
              <p:spPr bwMode="auto">
                <a:xfrm>
                  <a:off x="588" y="2232"/>
                  <a:ext cx="20" cy="103"/>
                </a:xfrm>
                <a:custGeom>
                  <a:avLst/>
                  <a:gdLst>
                    <a:gd name="T0" fmla="*/ 6 w 137"/>
                    <a:gd name="T1" fmla="*/ 1 h 720"/>
                    <a:gd name="T2" fmla="*/ 0 w 137"/>
                    <a:gd name="T3" fmla="*/ 2 h 720"/>
                    <a:gd name="T4" fmla="*/ 124 w 137"/>
                    <a:gd name="T5" fmla="*/ 720 h 720"/>
                    <a:gd name="T6" fmla="*/ 137 w 137"/>
                    <a:gd name="T7" fmla="*/ 718 h 720"/>
                    <a:gd name="T8" fmla="*/ 13 w 137"/>
                    <a:gd name="T9" fmla="*/ 0 h 720"/>
                    <a:gd name="T10" fmla="*/ 6 w 137"/>
                    <a:gd name="T11" fmla="*/ 1 h 7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7" h="720">
                      <a:moveTo>
                        <a:pt x="6" y="1"/>
                      </a:moveTo>
                      <a:lnTo>
                        <a:pt x="0" y="2"/>
                      </a:lnTo>
                      <a:lnTo>
                        <a:pt x="124" y="720"/>
                      </a:lnTo>
                      <a:lnTo>
                        <a:pt x="137" y="718"/>
                      </a:lnTo>
                      <a:lnTo>
                        <a:pt x="13" y="0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89" name="Freeform 1805"/>
                <p:cNvSpPr>
                  <a:spLocks/>
                </p:cNvSpPr>
                <p:nvPr/>
              </p:nvSpPr>
              <p:spPr bwMode="auto">
                <a:xfrm>
                  <a:off x="588" y="2232"/>
                  <a:ext cx="2" cy="1"/>
                </a:xfrm>
                <a:custGeom>
                  <a:avLst/>
                  <a:gdLst>
                    <a:gd name="T0" fmla="*/ 13 w 13"/>
                    <a:gd name="T1" fmla="*/ 5 h 7"/>
                    <a:gd name="T2" fmla="*/ 11 w 13"/>
                    <a:gd name="T3" fmla="*/ 1 h 7"/>
                    <a:gd name="T4" fmla="*/ 5 w 13"/>
                    <a:gd name="T5" fmla="*/ 0 h 7"/>
                    <a:gd name="T6" fmla="*/ 1 w 13"/>
                    <a:gd name="T7" fmla="*/ 2 h 7"/>
                    <a:gd name="T8" fmla="*/ 0 w 13"/>
                    <a:gd name="T9" fmla="*/ 7 h 7"/>
                    <a:gd name="T10" fmla="*/ 13 w 13"/>
                    <a:gd name="T1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13" y="5"/>
                      </a:moveTo>
                      <a:lnTo>
                        <a:pt x="11" y="1"/>
                      </a:lnTo>
                      <a:lnTo>
                        <a:pt x="5" y="0"/>
                      </a:lnTo>
                      <a:lnTo>
                        <a:pt x="1" y="2"/>
                      </a:lnTo>
                      <a:lnTo>
                        <a:pt x="0" y="7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90" name="Freeform 1806"/>
                <p:cNvSpPr>
                  <a:spLocks/>
                </p:cNvSpPr>
                <p:nvPr/>
              </p:nvSpPr>
              <p:spPr bwMode="auto">
                <a:xfrm>
                  <a:off x="656" y="2302"/>
                  <a:ext cx="1" cy="2"/>
                </a:xfrm>
                <a:custGeom>
                  <a:avLst/>
                  <a:gdLst>
                    <a:gd name="T0" fmla="*/ 0 w 9"/>
                    <a:gd name="T1" fmla="*/ 10 h 11"/>
                    <a:gd name="T2" fmla="*/ 4 w 9"/>
                    <a:gd name="T3" fmla="*/ 11 h 11"/>
                    <a:gd name="T4" fmla="*/ 9 w 9"/>
                    <a:gd name="T5" fmla="*/ 8 h 11"/>
                    <a:gd name="T6" fmla="*/ 9 w 9"/>
                    <a:gd name="T7" fmla="*/ 4 h 11"/>
                    <a:gd name="T8" fmla="*/ 6 w 9"/>
                    <a:gd name="T9" fmla="*/ 0 h 11"/>
                    <a:gd name="T10" fmla="*/ 0 w 9"/>
                    <a:gd name="T11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1">
                      <a:moveTo>
                        <a:pt x="0" y="10"/>
                      </a:moveTo>
                      <a:lnTo>
                        <a:pt x="4" y="11"/>
                      </a:lnTo>
                      <a:lnTo>
                        <a:pt x="9" y="8"/>
                      </a:lnTo>
                      <a:lnTo>
                        <a:pt x="9" y="4"/>
                      </a:lnTo>
                      <a:lnTo>
                        <a:pt x="6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91" name="Freeform 1807"/>
                <p:cNvSpPr>
                  <a:spLocks/>
                </p:cNvSpPr>
                <p:nvPr/>
              </p:nvSpPr>
              <p:spPr bwMode="auto">
                <a:xfrm>
                  <a:off x="570" y="2244"/>
                  <a:ext cx="87" cy="60"/>
                </a:xfrm>
                <a:custGeom>
                  <a:avLst/>
                  <a:gdLst>
                    <a:gd name="T0" fmla="*/ 3 w 606"/>
                    <a:gd name="T1" fmla="*/ 5 h 419"/>
                    <a:gd name="T2" fmla="*/ 0 w 606"/>
                    <a:gd name="T3" fmla="*/ 10 h 419"/>
                    <a:gd name="T4" fmla="*/ 600 w 606"/>
                    <a:gd name="T5" fmla="*/ 419 h 419"/>
                    <a:gd name="T6" fmla="*/ 606 w 606"/>
                    <a:gd name="T7" fmla="*/ 409 h 419"/>
                    <a:gd name="T8" fmla="*/ 6 w 606"/>
                    <a:gd name="T9" fmla="*/ 0 h 419"/>
                    <a:gd name="T10" fmla="*/ 3 w 606"/>
                    <a:gd name="T11" fmla="*/ 5 h 4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6" h="419">
                      <a:moveTo>
                        <a:pt x="3" y="5"/>
                      </a:moveTo>
                      <a:lnTo>
                        <a:pt x="0" y="10"/>
                      </a:lnTo>
                      <a:lnTo>
                        <a:pt x="600" y="419"/>
                      </a:lnTo>
                      <a:lnTo>
                        <a:pt x="606" y="409"/>
                      </a:lnTo>
                      <a:lnTo>
                        <a:pt x="6" y="0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92" name="Freeform 1808"/>
                <p:cNvSpPr>
                  <a:spLocks/>
                </p:cNvSpPr>
                <p:nvPr/>
              </p:nvSpPr>
              <p:spPr bwMode="auto">
                <a:xfrm>
                  <a:off x="570" y="2244"/>
                  <a:ext cx="1" cy="1"/>
                </a:xfrm>
                <a:custGeom>
                  <a:avLst/>
                  <a:gdLst>
                    <a:gd name="T0" fmla="*/ 8 w 8"/>
                    <a:gd name="T1" fmla="*/ 1 h 11"/>
                    <a:gd name="T2" fmla="*/ 4 w 8"/>
                    <a:gd name="T3" fmla="*/ 0 h 11"/>
                    <a:gd name="T4" fmla="*/ 1 w 8"/>
                    <a:gd name="T5" fmla="*/ 3 h 11"/>
                    <a:gd name="T6" fmla="*/ 0 w 8"/>
                    <a:gd name="T7" fmla="*/ 7 h 11"/>
                    <a:gd name="T8" fmla="*/ 2 w 8"/>
                    <a:gd name="T9" fmla="*/ 11 h 11"/>
                    <a:gd name="T10" fmla="*/ 8 w 8"/>
                    <a:gd name="T1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1">
                      <a:moveTo>
                        <a:pt x="8" y="1"/>
                      </a:moveTo>
                      <a:lnTo>
                        <a:pt x="4" y="0"/>
                      </a:lnTo>
                      <a:lnTo>
                        <a:pt x="1" y="3"/>
                      </a:lnTo>
                      <a:lnTo>
                        <a:pt x="0" y="7"/>
                      </a:lnTo>
                      <a:lnTo>
                        <a:pt x="2" y="11"/>
                      </a:lnTo>
                      <a:lnTo>
                        <a:pt x="8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93" name="Freeform 1809"/>
                <p:cNvSpPr>
                  <a:spLocks/>
                </p:cNvSpPr>
                <p:nvPr/>
              </p:nvSpPr>
              <p:spPr bwMode="auto">
                <a:xfrm>
                  <a:off x="641" y="2317"/>
                  <a:ext cx="2" cy="1"/>
                </a:xfrm>
                <a:custGeom>
                  <a:avLst/>
                  <a:gdLst>
                    <a:gd name="T0" fmla="*/ 0 w 11"/>
                    <a:gd name="T1" fmla="*/ 7 h 9"/>
                    <a:gd name="T2" fmla="*/ 4 w 11"/>
                    <a:gd name="T3" fmla="*/ 9 h 9"/>
                    <a:gd name="T4" fmla="*/ 8 w 11"/>
                    <a:gd name="T5" fmla="*/ 8 h 9"/>
                    <a:gd name="T6" fmla="*/ 11 w 11"/>
                    <a:gd name="T7" fmla="*/ 5 h 9"/>
                    <a:gd name="T8" fmla="*/ 10 w 11"/>
                    <a:gd name="T9" fmla="*/ 0 h 9"/>
                    <a:gd name="T10" fmla="*/ 0 w 11"/>
                    <a:gd name="T11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9">
                      <a:moveTo>
                        <a:pt x="0" y="7"/>
                      </a:moveTo>
                      <a:lnTo>
                        <a:pt x="4" y="9"/>
                      </a:lnTo>
                      <a:lnTo>
                        <a:pt x="8" y="8"/>
                      </a:lnTo>
                      <a:lnTo>
                        <a:pt x="11" y="5"/>
                      </a:lnTo>
                      <a:lnTo>
                        <a:pt x="10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94" name="Freeform 1810"/>
                <p:cNvSpPr>
                  <a:spLocks/>
                </p:cNvSpPr>
                <p:nvPr/>
              </p:nvSpPr>
              <p:spPr bwMode="auto">
                <a:xfrm>
                  <a:off x="586" y="2228"/>
                  <a:ext cx="57" cy="90"/>
                </a:xfrm>
                <a:custGeom>
                  <a:avLst/>
                  <a:gdLst>
                    <a:gd name="T0" fmla="*/ 5 w 397"/>
                    <a:gd name="T1" fmla="*/ 3 h 624"/>
                    <a:gd name="T2" fmla="*/ 0 w 397"/>
                    <a:gd name="T3" fmla="*/ 6 h 624"/>
                    <a:gd name="T4" fmla="*/ 387 w 397"/>
                    <a:gd name="T5" fmla="*/ 624 h 624"/>
                    <a:gd name="T6" fmla="*/ 397 w 397"/>
                    <a:gd name="T7" fmla="*/ 617 h 624"/>
                    <a:gd name="T8" fmla="*/ 10 w 397"/>
                    <a:gd name="T9" fmla="*/ 0 h 624"/>
                    <a:gd name="T10" fmla="*/ 5 w 397"/>
                    <a:gd name="T11" fmla="*/ 3 h 6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97" h="624">
                      <a:moveTo>
                        <a:pt x="5" y="3"/>
                      </a:moveTo>
                      <a:lnTo>
                        <a:pt x="0" y="6"/>
                      </a:lnTo>
                      <a:lnTo>
                        <a:pt x="387" y="624"/>
                      </a:lnTo>
                      <a:lnTo>
                        <a:pt x="397" y="617"/>
                      </a:lnTo>
                      <a:lnTo>
                        <a:pt x="10" y="0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95" name="Freeform 1811"/>
                <p:cNvSpPr>
                  <a:spLocks/>
                </p:cNvSpPr>
                <p:nvPr/>
              </p:nvSpPr>
              <p:spPr bwMode="auto">
                <a:xfrm>
                  <a:off x="586" y="2228"/>
                  <a:ext cx="2" cy="1"/>
                </a:xfrm>
                <a:custGeom>
                  <a:avLst/>
                  <a:gdLst>
                    <a:gd name="T0" fmla="*/ 11 w 11"/>
                    <a:gd name="T1" fmla="*/ 2 h 8"/>
                    <a:gd name="T2" fmla="*/ 7 w 11"/>
                    <a:gd name="T3" fmla="*/ 0 h 8"/>
                    <a:gd name="T4" fmla="*/ 3 w 11"/>
                    <a:gd name="T5" fmla="*/ 0 h 8"/>
                    <a:gd name="T6" fmla="*/ 0 w 11"/>
                    <a:gd name="T7" fmla="*/ 4 h 8"/>
                    <a:gd name="T8" fmla="*/ 1 w 11"/>
                    <a:gd name="T9" fmla="*/ 8 h 8"/>
                    <a:gd name="T10" fmla="*/ 11 w 11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8">
                      <a:moveTo>
                        <a:pt x="11" y="2"/>
                      </a:move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1" y="8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96" name="Freeform 1812"/>
                <p:cNvSpPr>
                  <a:spLocks/>
                </p:cNvSpPr>
                <p:nvPr/>
              </p:nvSpPr>
              <p:spPr bwMode="auto">
                <a:xfrm>
                  <a:off x="676" y="2267"/>
                  <a:ext cx="1" cy="2"/>
                </a:xfrm>
                <a:custGeom>
                  <a:avLst/>
                  <a:gdLst>
                    <a:gd name="T0" fmla="*/ 0 w 7"/>
                    <a:gd name="T1" fmla="*/ 12 h 12"/>
                    <a:gd name="T2" fmla="*/ 5 w 7"/>
                    <a:gd name="T3" fmla="*/ 11 h 12"/>
                    <a:gd name="T4" fmla="*/ 7 w 7"/>
                    <a:gd name="T5" fmla="*/ 7 h 12"/>
                    <a:gd name="T6" fmla="*/ 6 w 7"/>
                    <a:gd name="T7" fmla="*/ 2 h 12"/>
                    <a:gd name="T8" fmla="*/ 2 w 7"/>
                    <a:gd name="T9" fmla="*/ 0 h 12"/>
                    <a:gd name="T10" fmla="*/ 0 w 7"/>
                    <a:gd name="T11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2">
                      <a:moveTo>
                        <a:pt x="0" y="12"/>
                      </a:moveTo>
                      <a:lnTo>
                        <a:pt x="5" y="11"/>
                      </a:lnTo>
                      <a:lnTo>
                        <a:pt x="7" y="7"/>
                      </a:lnTo>
                      <a:lnTo>
                        <a:pt x="6" y="2"/>
                      </a:lnTo>
                      <a:lnTo>
                        <a:pt x="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97" name="Freeform 1813"/>
                <p:cNvSpPr>
                  <a:spLocks/>
                </p:cNvSpPr>
                <p:nvPr/>
              </p:nvSpPr>
              <p:spPr bwMode="auto">
                <a:xfrm>
                  <a:off x="574" y="2246"/>
                  <a:ext cx="102" cy="23"/>
                </a:xfrm>
                <a:custGeom>
                  <a:avLst/>
                  <a:gdLst>
                    <a:gd name="T0" fmla="*/ 1 w 713"/>
                    <a:gd name="T1" fmla="*/ 6 h 160"/>
                    <a:gd name="T2" fmla="*/ 0 w 713"/>
                    <a:gd name="T3" fmla="*/ 12 h 160"/>
                    <a:gd name="T4" fmla="*/ 711 w 713"/>
                    <a:gd name="T5" fmla="*/ 160 h 160"/>
                    <a:gd name="T6" fmla="*/ 713 w 713"/>
                    <a:gd name="T7" fmla="*/ 148 h 160"/>
                    <a:gd name="T8" fmla="*/ 2 w 713"/>
                    <a:gd name="T9" fmla="*/ 0 h 160"/>
                    <a:gd name="T10" fmla="*/ 1 w 713"/>
                    <a:gd name="T11" fmla="*/ 6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13" h="160">
                      <a:moveTo>
                        <a:pt x="1" y="6"/>
                      </a:moveTo>
                      <a:lnTo>
                        <a:pt x="0" y="12"/>
                      </a:lnTo>
                      <a:lnTo>
                        <a:pt x="711" y="160"/>
                      </a:lnTo>
                      <a:lnTo>
                        <a:pt x="713" y="148"/>
                      </a:lnTo>
                      <a:lnTo>
                        <a:pt x="2" y="0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98" name="Freeform 1814"/>
                <p:cNvSpPr>
                  <a:spLocks/>
                </p:cNvSpPr>
                <p:nvPr/>
              </p:nvSpPr>
              <p:spPr bwMode="auto">
                <a:xfrm>
                  <a:off x="574" y="2246"/>
                  <a:ext cx="1" cy="2"/>
                </a:xfrm>
                <a:custGeom>
                  <a:avLst/>
                  <a:gdLst>
                    <a:gd name="T0" fmla="*/ 7 w 7"/>
                    <a:gd name="T1" fmla="*/ 0 h 12"/>
                    <a:gd name="T2" fmla="*/ 2 w 7"/>
                    <a:gd name="T3" fmla="*/ 1 h 12"/>
                    <a:gd name="T4" fmla="*/ 0 w 7"/>
                    <a:gd name="T5" fmla="*/ 5 h 12"/>
                    <a:gd name="T6" fmla="*/ 1 w 7"/>
                    <a:gd name="T7" fmla="*/ 10 h 12"/>
                    <a:gd name="T8" fmla="*/ 5 w 7"/>
                    <a:gd name="T9" fmla="*/ 12 h 12"/>
                    <a:gd name="T10" fmla="*/ 7 w 7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2">
                      <a:moveTo>
                        <a:pt x="7" y="0"/>
                      </a:move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1" y="10"/>
                      </a:lnTo>
                      <a:lnTo>
                        <a:pt x="5" y="1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399" name="Freeform 1815"/>
                <p:cNvSpPr>
                  <a:spLocks/>
                </p:cNvSpPr>
                <p:nvPr/>
              </p:nvSpPr>
              <p:spPr bwMode="auto">
                <a:xfrm>
                  <a:off x="668" y="2286"/>
                  <a:ext cx="1" cy="2"/>
                </a:xfrm>
                <a:custGeom>
                  <a:avLst/>
                  <a:gdLst>
                    <a:gd name="T0" fmla="*/ 0 w 8"/>
                    <a:gd name="T1" fmla="*/ 10 h 11"/>
                    <a:gd name="T2" fmla="*/ 4 w 8"/>
                    <a:gd name="T3" fmla="*/ 11 h 11"/>
                    <a:gd name="T4" fmla="*/ 8 w 8"/>
                    <a:gd name="T5" fmla="*/ 8 h 11"/>
                    <a:gd name="T6" fmla="*/ 8 w 8"/>
                    <a:gd name="T7" fmla="*/ 4 h 11"/>
                    <a:gd name="T8" fmla="*/ 6 w 8"/>
                    <a:gd name="T9" fmla="*/ 0 h 11"/>
                    <a:gd name="T10" fmla="*/ 0 w 8"/>
                    <a:gd name="T11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1">
                      <a:moveTo>
                        <a:pt x="0" y="10"/>
                      </a:moveTo>
                      <a:lnTo>
                        <a:pt x="4" y="11"/>
                      </a:lnTo>
                      <a:lnTo>
                        <a:pt x="8" y="8"/>
                      </a:lnTo>
                      <a:lnTo>
                        <a:pt x="8" y="4"/>
                      </a:lnTo>
                      <a:lnTo>
                        <a:pt x="6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400" name="Freeform 1816"/>
                <p:cNvSpPr>
                  <a:spLocks/>
                </p:cNvSpPr>
                <p:nvPr/>
              </p:nvSpPr>
              <p:spPr bwMode="auto">
                <a:xfrm>
                  <a:off x="583" y="2226"/>
                  <a:ext cx="85" cy="62"/>
                </a:xfrm>
                <a:custGeom>
                  <a:avLst/>
                  <a:gdLst>
                    <a:gd name="T0" fmla="*/ 3 w 600"/>
                    <a:gd name="T1" fmla="*/ 6 h 433"/>
                    <a:gd name="T2" fmla="*/ 0 w 600"/>
                    <a:gd name="T3" fmla="*/ 11 h 433"/>
                    <a:gd name="T4" fmla="*/ 594 w 600"/>
                    <a:gd name="T5" fmla="*/ 433 h 433"/>
                    <a:gd name="T6" fmla="*/ 600 w 600"/>
                    <a:gd name="T7" fmla="*/ 423 h 433"/>
                    <a:gd name="T8" fmla="*/ 6 w 600"/>
                    <a:gd name="T9" fmla="*/ 0 h 433"/>
                    <a:gd name="T10" fmla="*/ 3 w 600"/>
                    <a:gd name="T11" fmla="*/ 6 h 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0" h="433">
                      <a:moveTo>
                        <a:pt x="3" y="6"/>
                      </a:moveTo>
                      <a:lnTo>
                        <a:pt x="0" y="11"/>
                      </a:lnTo>
                      <a:lnTo>
                        <a:pt x="594" y="433"/>
                      </a:lnTo>
                      <a:lnTo>
                        <a:pt x="600" y="423"/>
                      </a:lnTo>
                      <a:lnTo>
                        <a:pt x="6" y="0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605401" name="Freeform 1817"/>
                <p:cNvSpPr>
                  <a:spLocks/>
                </p:cNvSpPr>
                <p:nvPr/>
              </p:nvSpPr>
              <p:spPr bwMode="auto">
                <a:xfrm>
                  <a:off x="582" y="2226"/>
                  <a:ext cx="2" cy="1"/>
                </a:xfrm>
                <a:custGeom>
                  <a:avLst/>
                  <a:gdLst>
                    <a:gd name="T0" fmla="*/ 8 w 8"/>
                    <a:gd name="T1" fmla="*/ 1 h 12"/>
                    <a:gd name="T2" fmla="*/ 4 w 8"/>
                    <a:gd name="T3" fmla="*/ 0 h 12"/>
                    <a:gd name="T4" fmla="*/ 1 w 8"/>
                    <a:gd name="T5" fmla="*/ 3 h 12"/>
                    <a:gd name="T6" fmla="*/ 0 w 8"/>
                    <a:gd name="T7" fmla="*/ 8 h 12"/>
                    <a:gd name="T8" fmla="*/ 2 w 8"/>
                    <a:gd name="T9" fmla="*/ 12 h 12"/>
                    <a:gd name="T10" fmla="*/ 8 w 8"/>
                    <a:gd name="T11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2">
                      <a:moveTo>
                        <a:pt x="8" y="1"/>
                      </a:moveTo>
                      <a:lnTo>
                        <a:pt x="4" y="0"/>
                      </a:ln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2" y="12"/>
                      </a:lnTo>
                      <a:lnTo>
                        <a:pt x="8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05402" name="Freeform 1818"/>
              <p:cNvSpPr>
                <a:spLocks/>
              </p:cNvSpPr>
              <p:nvPr/>
            </p:nvSpPr>
            <p:spPr bwMode="auto">
              <a:xfrm>
                <a:off x="681" y="2228"/>
                <a:ext cx="1" cy="2"/>
              </a:xfrm>
              <a:custGeom>
                <a:avLst/>
                <a:gdLst>
                  <a:gd name="T0" fmla="*/ 2 w 7"/>
                  <a:gd name="T1" fmla="*/ 12 h 12"/>
                  <a:gd name="T2" fmla="*/ 6 w 7"/>
                  <a:gd name="T3" fmla="*/ 10 h 12"/>
                  <a:gd name="T4" fmla="*/ 7 w 7"/>
                  <a:gd name="T5" fmla="*/ 5 h 12"/>
                  <a:gd name="T6" fmla="*/ 5 w 7"/>
                  <a:gd name="T7" fmla="*/ 1 h 12"/>
                  <a:gd name="T8" fmla="*/ 0 w 7"/>
                  <a:gd name="T9" fmla="*/ 0 h 12"/>
                  <a:gd name="T10" fmla="*/ 2 w 7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2">
                    <a:moveTo>
                      <a:pt x="2" y="12"/>
                    </a:moveTo>
                    <a:lnTo>
                      <a:pt x="6" y="10"/>
                    </a:lnTo>
                    <a:lnTo>
                      <a:pt x="7" y="5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03" name="Freeform 1819"/>
              <p:cNvSpPr>
                <a:spLocks/>
              </p:cNvSpPr>
              <p:nvPr/>
            </p:nvSpPr>
            <p:spPr bwMode="auto">
              <a:xfrm>
                <a:off x="579" y="2228"/>
                <a:ext cx="102" cy="21"/>
              </a:xfrm>
              <a:custGeom>
                <a:avLst/>
                <a:gdLst>
                  <a:gd name="T0" fmla="*/ 1 w 716"/>
                  <a:gd name="T1" fmla="*/ 140 h 146"/>
                  <a:gd name="T2" fmla="*/ 2 w 716"/>
                  <a:gd name="T3" fmla="*/ 146 h 146"/>
                  <a:gd name="T4" fmla="*/ 716 w 716"/>
                  <a:gd name="T5" fmla="*/ 12 h 146"/>
                  <a:gd name="T6" fmla="*/ 714 w 716"/>
                  <a:gd name="T7" fmla="*/ 0 h 146"/>
                  <a:gd name="T8" fmla="*/ 0 w 716"/>
                  <a:gd name="T9" fmla="*/ 134 h 146"/>
                  <a:gd name="T10" fmla="*/ 1 w 716"/>
                  <a:gd name="T11" fmla="*/ 14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6" h="146">
                    <a:moveTo>
                      <a:pt x="1" y="140"/>
                    </a:moveTo>
                    <a:lnTo>
                      <a:pt x="2" y="146"/>
                    </a:lnTo>
                    <a:lnTo>
                      <a:pt x="716" y="12"/>
                    </a:lnTo>
                    <a:lnTo>
                      <a:pt x="714" y="0"/>
                    </a:lnTo>
                    <a:lnTo>
                      <a:pt x="0" y="134"/>
                    </a:lnTo>
                    <a:lnTo>
                      <a:pt x="1" y="1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04" name="Freeform 1820"/>
              <p:cNvSpPr>
                <a:spLocks/>
              </p:cNvSpPr>
              <p:nvPr/>
            </p:nvSpPr>
            <p:spPr bwMode="auto">
              <a:xfrm>
                <a:off x="578" y="2247"/>
                <a:ext cx="1" cy="2"/>
              </a:xfrm>
              <a:custGeom>
                <a:avLst/>
                <a:gdLst>
                  <a:gd name="T0" fmla="*/ 5 w 7"/>
                  <a:gd name="T1" fmla="*/ 0 h 12"/>
                  <a:gd name="T2" fmla="*/ 1 w 7"/>
                  <a:gd name="T3" fmla="*/ 2 h 12"/>
                  <a:gd name="T4" fmla="*/ 0 w 7"/>
                  <a:gd name="T5" fmla="*/ 7 h 12"/>
                  <a:gd name="T6" fmla="*/ 2 w 7"/>
                  <a:gd name="T7" fmla="*/ 11 h 12"/>
                  <a:gd name="T8" fmla="*/ 7 w 7"/>
                  <a:gd name="T9" fmla="*/ 12 h 12"/>
                  <a:gd name="T10" fmla="*/ 5 w 7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2">
                    <a:moveTo>
                      <a:pt x="5" y="0"/>
                    </a:moveTo>
                    <a:lnTo>
                      <a:pt x="1" y="2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7" y="1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05" name="Freeform 1821"/>
              <p:cNvSpPr>
                <a:spLocks/>
              </p:cNvSpPr>
              <p:nvPr/>
            </p:nvSpPr>
            <p:spPr bwMode="auto">
              <a:xfrm>
                <a:off x="680" y="2248"/>
                <a:ext cx="1" cy="2"/>
              </a:xfrm>
              <a:custGeom>
                <a:avLst/>
                <a:gdLst>
                  <a:gd name="T0" fmla="*/ 0 w 7"/>
                  <a:gd name="T1" fmla="*/ 13 h 13"/>
                  <a:gd name="T2" fmla="*/ 5 w 7"/>
                  <a:gd name="T3" fmla="*/ 11 h 13"/>
                  <a:gd name="T4" fmla="*/ 7 w 7"/>
                  <a:gd name="T5" fmla="*/ 7 h 13"/>
                  <a:gd name="T6" fmla="*/ 6 w 7"/>
                  <a:gd name="T7" fmla="*/ 2 h 13"/>
                  <a:gd name="T8" fmla="*/ 2 w 7"/>
                  <a:gd name="T9" fmla="*/ 0 h 13"/>
                  <a:gd name="T10" fmla="*/ 0 w 7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3">
                    <a:moveTo>
                      <a:pt x="0" y="13"/>
                    </a:moveTo>
                    <a:lnTo>
                      <a:pt x="5" y="11"/>
                    </a:lnTo>
                    <a:lnTo>
                      <a:pt x="7" y="7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06" name="Freeform 1822"/>
              <p:cNvSpPr>
                <a:spLocks/>
              </p:cNvSpPr>
              <p:nvPr/>
            </p:nvSpPr>
            <p:spPr bwMode="auto">
              <a:xfrm>
                <a:off x="579" y="2225"/>
                <a:ext cx="101" cy="25"/>
              </a:xfrm>
              <a:custGeom>
                <a:avLst/>
                <a:gdLst>
                  <a:gd name="T0" fmla="*/ 1 w 711"/>
                  <a:gd name="T1" fmla="*/ 6 h 177"/>
                  <a:gd name="T2" fmla="*/ 0 w 711"/>
                  <a:gd name="T3" fmla="*/ 13 h 177"/>
                  <a:gd name="T4" fmla="*/ 709 w 711"/>
                  <a:gd name="T5" fmla="*/ 177 h 177"/>
                  <a:gd name="T6" fmla="*/ 711 w 711"/>
                  <a:gd name="T7" fmla="*/ 164 h 177"/>
                  <a:gd name="T8" fmla="*/ 2 w 711"/>
                  <a:gd name="T9" fmla="*/ 0 h 177"/>
                  <a:gd name="T10" fmla="*/ 1 w 711"/>
                  <a:gd name="T11" fmla="*/ 6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1" h="177">
                    <a:moveTo>
                      <a:pt x="1" y="6"/>
                    </a:moveTo>
                    <a:lnTo>
                      <a:pt x="0" y="13"/>
                    </a:lnTo>
                    <a:lnTo>
                      <a:pt x="709" y="177"/>
                    </a:lnTo>
                    <a:lnTo>
                      <a:pt x="711" y="164"/>
                    </a:lnTo>
                    <a:lnTo>
                      <a:pt x="2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07" name="Freeform 1823"/>
              <p:cNvSpPr>
                <a:spLocks/>
              </p:cNvSpPr>
              <p:nvPr/>
            </p:nvSpPr>
            <p:spPr bwMode="auto">
              <a:xfrm>
                <a:off x="578" y="2225"/>
                <a:ext cx="1" cy="2"/>
              </a:xfrm>
              <a:custGeom>
                <a:avLst/>
                <a:gdLst>
                  <a:gd name="T0" fmla="*/ 7 w 7"/>
                  <a:gd name="T1" fmla="*/ 0 h 13"/>
                  <a:gd name="T2" fmla="*/ 2 w 7"/>
                  <a:gd name="T3" fmla="*/ 1 h 13"/>
                  <a:gd name="T4" fmla="*/ 0 w 7"/>
                  <a:gd name="T5" fmla="*/ 5 h 13"/>
                  <a:gd name="T6" fmla="*/ 1 w 7"/>
                  <a:gd name="T7" fmla="*/ 10 h 13"/>
                  <a:gd name="T8" fmla="*/ 5 w 7"/>
                  <a:gd name="T9" fmla="*/ 13 h 13"/>
                  <a:gd name="T10" fmla="*/ 7 w 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1" y="10"/>
                    </a:lnTo>
                    <a:lnTo>
                      <a:pt x="5" y="1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08" name="Freeform 1824"/>
              <p:cNvSpPr>
                <a:spLocks/>
              </p:cNvSpPr>
              <p:nvPr/>
            </p:nvSpPr>
            <p:spPr bwMode="auto">
              <a:xfrm>
                <a:off x="670" y="2190"/>
                <a:ext cx="1" cy="1"/>
              </a:xfrm>
              <a:custGeom>
                <a:avLst/>
                <a:gdLst>
                  <a:gd name="T0" fmla="*/ 7 w 9"/>
                  <a:gd name="T1" fmla="*/ 12 h 12"/>
                  <a:gd name="T2" fmla="*/ 9 w 9"/>
                  <a:gd name="T3" fmla="*/ 7 h 12"/>
                  <a:gd name="T4" fmla="*/ 9 w 9"/>
                  <a:gd name="T5" fmla="*/ 3 h 12"/>
                  <a:gd name="T6" fmla="*/ 5 w 9"/>
                  <a:gd name="T7" fmla="*/ 0 h 12"/>
                  <a:gd name="T8" fmla="*/ 0 w 9"/>
                  <a:gd name="T9" fmla="*/ 1 h 12"/>
                  <a:gd name="T10" fmla="*/ 7 w 9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2">
                    <a:moveTo>
                      <a:pt x="7" y="12"/>
                    </a:moveTo>
                    <a:lnTo>
                      <a:pt x="9" y="7"/>
                    </a:lnTo>
                    <a:lnTo>
                      <a:pt x="9" y="3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7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09" name="Freeform 1825"/>
              <p:cNvSpPr>
                <a:spLocks/>
              </p:cNvSpPr>
              <p:nvPr/>
            </p:nvSpPr>
            <p:spPr bwMode="auto">
              <a:xfrm>
                <a:off x="583" y="2190"/>
                <a:ext cx="88" cy="58"/>
              </a:xfrm>
              <a:custGeom>
                <a:avLst/>
                <a:gdLst>
                  <a:gd name="T0" fmla="*/ 3 w 616"/>
                  <a:gd name="T1" fmla="*/ 402 h 407"/>
                  <a:gd name="T2" fmla="*/ 6 w 616"/>
                  <a:gd name="T3" fmla="*/ 407 h 407"/>
                  <a:gd name="T4" fmla="*/ 616 w 616"/>
                  <a:gd name="T5" fmla="*/ 11 h 407"/>
                  <a:gd name="T6" fmla="*/ 609 w 616"/>
                  <a:gd name="T7" fmla="*/ 0 h 407"/>
                  <a:gd name="T8" fmla="*/ 0 w 616"/>
                  <a:gd name="T9" fmla="*/ 397 h 407"/>
                  <a:gd name="T10" fmla="*/ 3 w 616"/>
                  <a:gd name="T11" fmla="*/ 402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6" h="407">
                    <a:moveTo>
                      <a:pt x="3" y="402"/>
                    </a:moveTo>
                    <a:lnTo>
                      <a:pt x="6" y="407"/>
                    </a:lnTo>
                    <a:lnTo>
                      <a:pt x="616" y="11"/>
                    </a:lnTo>
                    <a:lnTo>
                      <a:pt x="609" y="0"/>
                    </a:lnTo>
                    <a:lnTo>
                      <a:pt x="0" y="397"/>
                    </a:lnTo>
                    <a:lnTo>
                      <a:pt x="3" y="4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10" name="Freeform 1826"/>
              <p:cNvSpPr>
                <a:spLocks/>
              </p:cNvSpPr>
              <p:nvPr/>
            </p:nvSpPr>
            <p:spPr bwMode="auto">
              <a:xfrm>
                <a:off x="582" y="2246"/>
                <a:ext cx="1" cy="2"/>
              </a:xfrm>
              <a:custGeom>
                <a:avLst/>
                <a:gdLst>
                  <a:gd name="T0" fmla="*/ 2 w 8"/>
                  <a:gd name="T1" fmla="*/ 0 h 11"/>
                  <a:gd name="T2" fmla="*/ 0 w 8"/>
                  <a:gd name="T3" fmla="*/ 4 h 11"/>
                  <a:gd name="T4" fmla="*/ 1 w 8"/>
                  <a:gd name="T5" fmla="*/ 8 h 11"/>
                  <a:gd name="T6" fmla="*/ 4 w 8"/>
                  <a:gd name="T7" fmla="*/ 11 h 11"/>
                  <a:gd name="T8" fmla="*/ 8 w 8"/>
                  <a:gd name="T9" fmla="*/ 10 h 11"/>
                  <a:gd name="T10" fmla="*/ 2 w 8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4" y="11"/>
                    </a:lnTo>
                    <a:lnTo>
                      <a:pt x="8" y="1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11" name="Freeform 1827"/>
              <p:cNvSpPr>
                <a:spLocks/>
              </p:cNvSpPr>
              <p:nvPr/>
            </p:nvSpPr>
            <p:spPr bwMode="auto">
              <a:xfrm>
                <a:off x="677" y="2209"/>
                <a:ext cx="1" cy="1"/>
              </a:xfrm>
              <a:custGeom>
                <a:avLst/>
                <a:gdLst>
                  <a:gd name="T0" fmla="*/ 2 w 8"/>
                  <a:gd name="T1" fmla="*/ 12 h 12"/>
                  <a:gd name="T2" fmla="*/ 6 w 8"/>
                  <a:gd name="T3" fmla="*/ 10 h 12"/>
                  <a:gd name="T4" fmla="*/ 8 w 8"/>
                  <a:gd name="T5" fmla="*/ 5 h 12"/>
                  <a:gd name="T6" fmla="*/ 5 w 8"/>
                  <a:gd name="T7" fmla="*/ 1 h 12"/>
                  <a:gd name="T8" fmla="*/ 0 w 8"/>
                  <a:gd name="T9" fmla="*/ 0 h 12"/>
                  <a:gd name="T10" fmla="*/ 2 w 8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2">
                    <a:moveTo>
                      <a:pt x="2" y="12"/>
                    </a:moveTo>
                    <a:lnTo>
                      <a:pt x="6" y="10"/>
                    </a:lnTo>
                    <a:lnTo>
                      <a:pt x="8" y="5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12" name="Freeform 1828"/>
              <p:cNvSpPr>
                <a:spLocks/>
              </p:cNvSpPr>
              <p:nvPr/>
            </p:nvSpPr>
            <p:spPr bwMode="auto">
              <a:xfrm>
                <a:off x="575" y="2209"/>
                <a:ext cx="103" cy="18"/>
              </a:xfrm>
              <a:custGeom>
                <a:avLst/>
                <a:gdLst>
                  <a:gd name="T0" fmla="*/ 1 w 720"/>
                  <a:gd name="T1" fmla="*/ 126 h 132"/>
                  <a:gd name="T2" fmla="*/ 2 w 720"/>
                  <a:gd name="T3" fmla="*/ 132 h 132"/>
                  <a:gd name="T4" fmla="*/ 720 w 720"/>
                  <a:gd name="T5" fmla="*/ 12 h 132"/>
                  <a:gd name="T6" fmla="*/ 718 w 720"/>
                  <a:gd name="T7" fmla="*/ 0 h 132"/>
                  <a:gd name="T8" fmla="*/ 0 w 720"/>
                  <a:gd name="T9" fmla="*/ 119 h 132"/>
                  <a:gd name="T10" fmla="*/ 1 w 720"/>
                  <a:gd name="T11" fmla="*/ 12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0" h="132">
                    <a:moveTo>
                      <a:pt x="1" y="126"/>
                    </a:moveTo>
                    <a:lnTo>
                      <a:pt x="2" y="132"/>
                    </a:lnTo>
                    <a:lnTo>
                      <a:pt x="720" y="12"/>
                    </a:lnTo>
                    <a:lnTo>
                      <a:pt x="718" y="0"/>
                    </a:lnTo>
                    <a:lnTo>
                      <a:pt x="0" y="119"/>
                    </a:lnTo>
                    <a:lnTo>
                      <a:pt x="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13" name="Freeform 1829"/>
              <p:cNvSpPr>
                <a:spLocks/>
              </p:cNvSpPr>
              <p:nvPr/>
            </p:nvSpPr>
            <p:spPr bwMode="auto">
              <a:xfrm>
                <a:off x="574" y="2226"/>
                <a:ext cx="1" cy="1"/>
              </a:xfrm>
              <a:custGeom>
                <a:avLst/>
                <a:gdLst>
                  <a:gd name="T0" fmla="*/ 5 w 7"/>
                  <a:gd name="T1" fmla="*/ 0 h 13"/>
                  <a:gd name="T2" fmla="*/ 1 w 7"/>
                  <a:gd name="T3" fmla="*/ 2 h 13"/>
                  <a:gd name="T4" fmla="*/ 0 w 7"/>
                  <a:gd name="T5" fmla="*/ 8 h 13"/>
                  <a:gd name="T6" fmla="*/ 2 w 7"/>
                  <a:gd name="T7" fmla="*/ 12 h 13"/>
                  <a:gd name="T8" fmla="*/ 7 w 7"/>
                  <a:gd name="T9" fmla="*/ 13 h 13"/>
                  <a:gd name="T10" fmla="*/ 5 w 7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3">
                    <a:moveTo>
                      <a:pt x="5" y="0"/>
                    </a:moveTo>
                    <a:lnTo>
                      <a:pt x="1" y="2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7" y="1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14" name="Freeform 1830"/>
              <p:cNvSpPr>
                <a:spLocks/>
              </p:cNvSpPr>
              <p:nvPr/>
            </p:nvSpPr>
            <p:spPr bwMode="auto">
              <a:xfrm>
                <a:off x="645" y="2158"/>
                <a:ext cx="2" cy="2"/>
              </a:xfrm>
              <a:custGeom>
                <a:avLst/>
                <a:gdLst>
                  <a:gd name="T0" fmla="*/ 10 w 11"/>
                  <a:gd name="T1" fmla="*/ 9 h 9"/>
                  <a:gd name="T2" fmla="*/ 11 w 11"/>
                  <a:gd name="T3" fmla="*/ 4 h 9"/>
                  <a:gd name="T4" fmla="*/ 8 w 11"/>
                  <a:gd name="T5" fmla="*/ 0 h 9"/>
                  <a:gd name="T6" fmla="*/ 4 w 11"/>
                  <a:gd name="T7" fmla="*/ 0 h 9"/>
                  <a:gd name="T8" fmla="*/ 0 w 11"/>
                  <a:gd name="T9" fmla="*/ 2 h 9"/>
                  <a:gd name="T10" fmla="*/ 10 w 11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0" y="9"/>
                    </a:moveTo>
                    <a:lnTo>
                      <a:pt x="11" y="4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15" name="Freeform 1831"/>
              <p:cNvSpPr>
                <a:spLocks/>
              </p:cNvSpPr>
              <p:nvPr/>
            </p:nvSpPr>
            <p:spPr bwMode="auto">
              <a:xfrm>
                <a:off x="586" y="2159"/>
                <a:ext cx="60" cy="86"/>
              </a:xfrm>
              <a:custGeom>
                <a:avLst/>
                <a:gdLst>
                  <a:gd name="T0" fmla="*/ 5 w 424"/>
                  <a:gd name="T1" fmla="*/ 602 h 605"/>
                  <a:gd name="T2" fmla="*/ 10 w 424"/>
                  <a:gd name="T3" fmla="*/ 605 h 605"/>
                  <a:gd name="T4" fmla="*/ 424 w 424"/>
                  <a:gd name="T5" fmla="*/ 7 h 605"/>
                  <a:gd name="T6" fmla="*/ 414 w 424"/>
                  <a:gd name="T7" fmla="*/ 0 h 605"/>
                  <a:gd name="T8" fmla="*/ 0 w 424"/>
                  <a:gd name="T9" fmla="*/ 599 h 605"/>
                  <a:gd name="T10" fmla="*/ 5 w 424"/>
                  <a:gd name="T11" fmla="*/ 602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4" h="605">
                    <a:moveTo>
                      <a:pt x="5" y="602"/>
                    </a:moveTo>
                    <a:lnTo>
                      <a:pt x="10" y="605"/>
                    </a:lnTo>
                    <a:lnTo>
                      <a:pt x="424" y="7"/>
                    </a:lnTo>
                    <a:lnTo>
                      <a:pt x="414" y="0"/>
                    </a:lnTo>
                    <a:lnTo>
                      <a:pt x="0" y="599"/>
                    </a:lnTo>
                    <a:lnTo>
                      <a:pt x="5" y="6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16" name="Freeform 1832"/>
              <p:cNvSpPr>
                <a:spLocks/>
              </p:cNvSpPr>
              <p:nvPr/>
            </p:nvSpPr>
            <p:spPr bwMode="auto">
              <a:xfrm>
                <a:off x="586" y="2244"/>
                <a:ext cx="1" cy="1"/>
              </a:xfrm>
              <a:custGeom>
                <a:avLst/>
                <a:gdLst>
                  <a:gd name="T0" fmla="*/ 1 w 11"/>
                  <a:gd name="T1" fmla="*/ 0 h 8"/>
                  <a:gd name="T2" fmla="*/ 0 w 11"/>
                  <a:gd name="T3" fmla="*/ 4 h 8"/>
                  <a:gd name="T4" fmla="*/ 3 w 11"/>
                  <a:gd name="T5" fmla="*/ 7 h 8"/>
                  <a:gd name="T6" fmla="*/ 7 w 11"/>
                  <a:gd name="T7" fmla="*/ 8 h 8"/>
                  <a:gd name="T8" fmla="*/ 11 w 11"/>
                  <a:gd name="T9" fmla="*/ 6 h 8"/>
                  <a:gd name="T10" fmla="*/ 1 w 11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lnTo>
                      <a:pt x="0" y="4"/>
                    </a:lnTo>
                    <a:lnTo>
                      <a:pt x="3" y="7"/>
                    </a:lnTo>
                    <a:lnTo>
                      <a:pt x="7" y="8"/>
                    </a:lnTo>
                    <a:lnTo>
                      <a:pt x="11" y="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17" name="Freeform 1833"/>
              <p:cNvSpPr>
                <a:spLocks/>
              </p:cNvSpPr>
              <p:nvPr/>
            </p:nvSpPr>
            <p:spPr bwMode="auto">
              <a:xfrm>
                <a:off x="659" y="2173"/>
                <a:ext cx="1" cy="2"/>
              </a:xfrm>
              <a:custGeom>
                <a:avLst/>
                <a:gdLst>
                  <a:gd name="T0" fmla="*/ 6 w 8"/>
                  <a:gd name="T1" fmla="*/ 11 h 11"/>
                  <a:gd name="T2" fmla="*/ 8 w 8"/>
                  <a:gd name="T3" fmla="*/ 7 h 11"/>
                  <a:gd name="T4" fmla="*/ 8 w 8"/>
                  <a:gd name="T5" fmla="*/ 3 h 11"/>
                  <a:gd name="T6" fmla="*/ 4 w 8"/>
                  <a:gd name="T7" fmla="*/ 0 h 11"/>
                  <a:gd name="T8" fmla="*/ 0 w 8"/>
                  <a:gd name="T9" fmla="*/ 1 h 11"/>
                  <a:gd name="T10" fmla="*/ 6 w 8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1">
                    <a:moveTo>
                      <a:pt x="6" y="11"/>
                    </a:moveTo>
                    <a:lnTo>
                      <a:pt x="8" y="7"/>
                    </a:lnTo>
                    <a:lnTo>
                      <a:pt x="8" y="3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18" name="Freeform 1834"/>
              <p:cNvSpPr>
                <a:spLocks/>
              </p:cNvSpPr>
              <p:nvPr/>
            </p:nvSpPr>
            <p:spPr bwMode="auto">
              <a:xfrm>
                <a:off x="571" y="2173"/>
                <a:ext cx="89" cy="56"/>
              </a:xfrm>
              <a:custGeom>
                <a:avLst/>
                <a:gdLst>
                  <a:gd name="T0" fmla="*/ 3 w 624"/>
                  <a:gd name="T1" fmla="*/ 389 h 394"/>
                  <a:gd name="T2" fmla="*/ 6 w 624"/>
                  <a:gd name="T3" fmla="*/ 394 h 394"/>
                  <a:gd name="T4" fmla="*/ 624 w 624"/>
                  <a:gd name="T5" fmla="*/ 10 h 394"/>
                  <a:gd name="T6" fmla="*/ 618 w 624"/>
                  <a:gd name="T7" fmla="*/ 0 h 394"/>
                  <a:gd name="T8" fmla="*/ 0 w 624"/>
                  <a:gd name="T9" fmla="*/ 384 h 394"/>
                  <a:gd name="T10" fmla="*/ 3 w 624"/>
                  <a:gd name="T11" fmla="*/ 389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4" h="394">
                    <a:moveTo>
                      <a:pt x="3" y="389"/>
                    </a:moveTo>
                    <a:lnTo>
                      <a:pt x="6" y="394"/>
                    </a:lnTo>
                    <a:lnTo>
                      <a:pt x="624" y="10"/>
                    </a:lnTo>
                    <a:lnTo>
                      <a:pt x="618" y="0"/>
                    </a:lnTo>
                    <a:lnTo>
                      <a:pt x="0" y="384"/>
                    </a:lnTo>
                    <a:lnTo>
                      <a:pt x="3" y="3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19" name="Freeform 1835"/>
              <p:cNvSpPr>
                <a:spLocks/>
              </p:cNvSpPr>
              <p:nvPr/>
            </p:nvSpPr>
            <p:spPr bwMode="auto">
              <a:xfrm>
                <a:off x="571" y="2228"/>
                <a:ext cx="1" cy="2"/>
              </a:xfrm>
              <a:custGeom>
                <a:avLst/>
                <a:gdLst>
                  <a:gd name="T0" fmla="*/ 2 w 8"/>
                  <a:gd name="T1" fmla="*/ 0 h 11"/>
                  <a:gd name="T2" fmla="*/ 0 w 8"/>
                  <a:gd name="T3" fmla="*/ 4 h 11"/>
                  <a:gd name="T4" fmla="*/ 1 w 8"/>
                  <a:gd name="T5" fmla="*/ 8 h 11"/>
                  <a:gd name="T6" fmla="*/ 4 w 8"/>
                  <a:gd name="T7" fmla="*/ 11 h 11"/>
                  <a:gd name="T8" fmla="*/ 8 w 8"/>
                  <a:gd name="T9" fmla="*/ 10 h 11"/>
                  <a:gd name="T10" fmla="*/ 2 w 8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4" y="11"/>
                    </a:lnTo>
                    <a:lnTo>
                      <a:pt x="8" y="1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20" name="Freeform 1836"/>
              <p:cNvSpPr>
                <a:spLocks/>
              </p:cNvSpPr>
              <p:nvPr/>
            </p:nvSpPr>
            <p:spPr bwMode="auto">
              <a:xfrm>
                <a:off x="610" y="2139"/>
                <a:ext cx="2" cy="1"/>
              </a:xfrm>
              <a:custGeom>
                <a:avLst/>
                <a:gdLst>
                  <a:gd name="T0" fmla="*/ 13 w 13"/>
                  <a:gd name="T1" fmla="*/ 7 h 7"/>
                  <a:gd name="T2" fmla="*/ 12 w 13"/>
                  <a:gd name="T3" fmla="*/ 2 h 7"/>
                  <a:gd name="T4" fmla="*/ 8 w 13"/>
                  <a:gd name="T5" fmla="*/ 0 h 7"/>
                  <a:gd name="T6" fmla="*/ 2 w 13"/>
                  <a:gd name="T7" fmla="*/ 1 h 7"/>
                  <a:gd name="T8" fmla="*/ 0 w 13"/>
                  <a:gd name="T9" fmla="*/ 5 h 7"/>
                  <a:gd name="T10" fmla="*/ 13 w 13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21" name="Freeform 1837"/>
              <p:cNvSpPr>
                <a:spLocks/>
              </p:cNvSpPr>
              <p:nvPr/>
            </p:nvSpPr>
            <p:spPr bwMode="auto">
              <a:xfrm>
                <a:off x="588" y="2139"/>
                <a:ext cx="24" cy="102"/>
              </a:xfrm>
              <a:custGeom>
                <a:avLst/>
                <a:gdLst>
                  <a:gd name="T0" fmla="*/ 6 w 168"/>
                  <a:gd name="T1" fmla="*/ 713 h 714"/>
                  <a:gd name="T2" fmla="*/ 13 w 168"/>
                  <a:gd name="T3" fmla="*/ 714 h 714"/>
                  <a:gd name="T4" fmla="*/ 168 w 168"/>
                  <a:gd name="T5" fmla="*/ 2 h 714"/>
                  <a:gd name="T6" fmla="*/ 155 w 168"/>
                  <a:gd name="T7" fmla="*/ 0 h 714"/>
                  <a:gd name="T8" fmla="*/ 0 w 168"/>
                  <a:gd name="T9" fmla="*/ 712 h 714"/>
                  <a:gd name="T10" fmla="*/ 6 w 168"/>
                  <a:gd name="T11" fmla="*/ 713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8" h="714">
                    <a:moveTo>
                      <a:pt x="6" y="713"/>
                    </a:moveTo>
                    <a:lnTo>
                      <a:pt x="13" y="714"/>
                    </a:lnTo>
                    <a:lnTo>
                      <a:pt x="168" y="2"/>
                    </a:lnTo>
                    <a:lnTo>
                      <a:pt x="155" y="0"/>
                    </a:lnTo>
                    <a:lnTo>
                      <a:pt x="0" y="712"/>
                    </a:lnTo>
                    <a:lnTo>
                      <a:pt x="6" y="7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22" name="Freeform 1838"/>
              <p:cNvSpPr>
                <a:spLocks/>
              </p:cNvSpPr>
              <p:nvPr/>
            </p:nvSpPr>
            <p:spPr bwMode="auto">
              <a:xfrm>
                <a:off x="588" y="2241"/>
                <a:ext cx="2" cy="1"/>
              </a:xfrm>
              <a:custGeom>
                <a:avLst/>
                <a:gdLst>
                  <a:gd name="T0" fmla="*/ 0 w 13"/>
                  <a:gd name="T1" fmla="*/ 0 h 8"/>
                  <a:gd name="T2" fmla="*/ 1 w 13"/>
                  <a:gd name="T3" fmla="*/ 5 h 8"/>
                  <a:gd name="T4" fmla="*/ 5 w 13"/>
                  <a:gd name="T5" fmla="*/ 8 h 8"/>
                  <a:gd name="T6" fmla="*/ 11 w 13"/>
                  <a:gd name="T7" fmla="*/ 6 h 8"/>
                  <a:gd name="T8" fmla="*/ 13 w 13"/>
                  <a:gd name="T9" fmla="*/ 2 h 8"/>
                  <a:gd name="T10" fmla="*/ 0 w 13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0" y="0"/>
                    </a:moveTo>
                    <a:lnTo>
                      <a:pt x="1" y="5"/>
                    </a:lnTo>
                    <a:lnTo>
                      <a:pt x="5" y="8"/>
                    </a:lnTo>
                    <a:lnTo>
                      <a:pt x="11" y="6"/>
                    </a:lnTo>
                    <a:lnTo>
                      <a:pt x="1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23" name="Freeform 1839"/>
              <p:cNvSpPr>
                <a:spLocks/>
              </p:cNvSpPr>
              <p:nvPr/>
            </p:nvSpPr>
            <p:spPr bwMode="auto">
              <a:xfrm>
                <a:off x="629" y="2147"/>
                <a:ext cx="2" cy="1"/>
              </a:xfrm>
              <a:custGeom>
                <a:avLst/>
                <a:gdLst>
                  <a:gd name="T0" fmla="*/ 10 w 11"/>
                  <a:gd name="T1" fmla="*/ 9 h 9"/>
                  <a:gd name="T2" fmla="*/ 11 w 11"/>
                  <a:gd name="T3" fmla="*/ 4 h 9"/>
                  <a:gd name="T4" fmla="*/ 8 w 11"/>
                  <a:gd name="T5" fmla="*/ 0 h 9"/>
                  <a:gd name="T6" fmla="*/ 4 w 11"/>
                  <a:gd name="T7" fmla="*/ 0 h 9"/>
                  <a:gd name="T8" fmla="*/ 0 w 11"/>
                  <a:gd name="T9" fmla="*/ 2 h 9"/>
                  <a:gd name="T10" fmla="*/ 10 w 11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0" y="9"/>
                    </a:moveTo>
                    <a:lnTo>
                      <a:pt x="11" y="4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24" name="Freeform 1840"/>
              <p:cNvSpPr>
                <a:spLocks/>
              </p:cNvSpPr>
              <p:nvPr/>
            </p:nvSpPr>
            <p:spPr bwMode="auto">
              <a:xfrm>
                <a:off x="568" y="2147"/>
                <a:ext cx="63" cy="86"/>
              </a:xfrm>
              <a:custGeom>
                <a:avLst/>
                <a:gdLst>
                  <a:gd name="T0" fmla="*/ 5 w 435"/>
                  <a:gd name="T1" fmla="*/ 596 h 599"/>
                  <a:gd name="T2" fmla="*/ 10 w 435"/>
                  <a:gd name="T3" fmla="*/ 599 h 599"/>
                  <a:gd name="T4" fmla="*/ 435 w 435"/>
                  <a:gd name="T5" fmla="*/ 7 h 599"/>
                  <a:gd name="T6" fmla="*/ 425 w 435"/>
                  <a:gd name="T7" fmla="*/ 0 h 599"/>
                  <a:gd name="T8" fmla="*/ 0 w 435"/>
                  <a:gd name="T9" fmla="*/ 593 h 599"/>
                  <a:gd name="T10" fmla="*/ 5 w 435"/>
                  <a:gd name="T11" fmla="*/ 596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5" h="599">
                    <a:moveTo>
                      <a:pt x="5" y="596"/>
                    </a:moveTo>
                    <a:lnTo>
                      <a:pt x="10" y="599"/>
                    </a:lnTo>
                    <a:lnTo>
                      <a:pt x="435" y="7"/>
                    </a:lnTo>
                    <a:lnTo>
                      <a:pt x="425" y="0"/>
                    </a:lnTo>
                    <a:lnTo>
                      <a:pt x="0" y="593"/>
                    </a:lnTo>
                    <a:lnTo>
                      <a:pt x="5" y="5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25" name="Freeform 1841"/>
              <p:cNvSpPr>
                <a:spLocks/>
              </p:cNvSpPr>
              <p:nvPr/>
            </p:nvSpPr>
            <p:spPr bwMode="auto">
              <a:xfrm>
                <a:off x="568" y="2232"/>
                <a:ext cx="2" cy="1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4 h 8"/>
                  <a:gd name="T4" fmla="*/ 4 w 12"/>
                  <a:gd name="T5" fmla="*/ 7 h 8"/>
                  <a:gd name="T6" fmla="*/ 8 w 12"/>
                  <a:gd name="T7" fmla="*/ 8 h 8"/>
                  <a:gd name="T8" fmla="*/ 12 w 12"/>
                  <a:gd name="T9" fmla="*/ 6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lnTo>
                      <a:pt x="0" y="4"/>
                    </a:lnTo>
                    <a:lnTo>
                      <a:pt x="4" y="7"/>
                    </a:lnTo>
                    <a:lnTo>
                      <a:pt x="8" y="8"/>
                    </a:lnTo>
                    <a:lnTo>
                      <a:pt x="12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26" name="Freeform 1842"/>
              <p:cNvSpPr>
                <a:spLocks noEditPoints="1"/>
              </p:cNvSpPr>
              <p:nvPr/>
            </p:nvSpPr>
            <p:spPr bwMode="auto">
              <a:xfrm>
                <a:off x="457" y="2114"/>
                <a:ext cx="244" cy="245"/>
              </a:xfrm>
              <a:custGeom>
                <a:avLst/>
                <a:gdLst>
                  <a:gd name="T0" fmla="*/ 684 w 1713"/>
                  <a:gd name="T1" fmla="*/ 1701 h 1718"/>
                  <a:gd name="T2" fmla="*/ 485 w 1713"/>
                  <a:gd name="T3" fmla="*/ 1633 h 1718"/>
                  <a:gd name="T4" fmla="*/ 312 w 1713"/>
                  <a:gd name="T5" fmla="*/ 1522 h 1718"/>
                  <a:gd name="T6" fmla="*/ 171 w 1713"/>
                  <a:gd name="T7" fmla="*/ 1373 h 1718"/>
                  <a:gd name="T8" fmla="*/ 67 w 1713"/>
                  <a:gd name="T9" fmla="*/ 1193 h 1718"/>
                  <a:gd name="T10" fmla="*/ 10 w 1713"/>
                  <a:gd name="T11" fmla="*/ 990 h 1718"/>
                  <a:gd name="T12" fmla="*/ 4 w 1713"/>
                  <a:gd name="T13" fmla="*/ 772 h 1718"/>
                  <a:gd name="T14" fmla="*/ 52 w 1713"/>
                  <a:gd name="T15" fmla="*/ 564 h 1718"/>
                  <a:gd name="T16" fmla="*/ 146 w 1713"/>
                  <a:gd name="T17" fmla="*/ 380 h 1718"/>
                  <a:gd name="T18" fmla="*/ 281 w 1713"/>
                  <a:gd name="T19" fmla="*/ 224 h 1718"/>
                  <a:gd name="T20" fmla="*/ 448 w 1713"/>
                  <a:gd name="T21" fmla="*/ 104 h 1718"/>
                  <a:gd name="T22" fmla="*/ 643 w 1713"/>
                  <a:gd name="T23" fmla="*/ 27 h 1718"/>
                  <a:gd name="T24" fmla="*/ 856 w 1713"/>
                  <a:gd name="T25" fmla="*/ 0 h 1718"/>
                  <a:gd name="T26" fmla="*/ 1070 w 1713"/>
                  <a:gd name="T27" fmla="*/ 27 h 1718"/>
                  <a:gd name="T28" fmla="*/ 1265 w 1713"/>
                  <a:gd name="T29" fmla="*/ 104 h 1718"/>
                  <a:gd name="T30" fmla="*/ 1432 w 1713"/>
                  <a:gd name="T31" fmla="*/ 224 h 1718"/>
                  <a:gd name="T32" fmla="*/ 1567 w 1713"/>
                  <a:gd name="T33" fmla="*/ 380 h 1718"/>
                  <a:gd name="T34" fmla="*/ 1661 w 1713"/>
                  <a:gd name="T35" fmla="*/ 564 h 1718"/>
                  <a:gd name="T36" fmla="*/ 1709 w 1713"/>
                  <a:gd name="T37" fmla="*/ 772 h 1718"/>
                  <a:gd name="T38" fmla="*/ 1703 w 1713"/>
                  <a:gd name="T39" fmla="*/ 990 h 1718"/>
                  <a:gd name="T40" fmla="*/ 1646 w 1713"/>
                  <a:gd name="T41" fmla="*/ 1193 h 1718"/>
                  <a:gd name="T42" fmla="*/ 1542 w 1713"/>
                  <a:gd name="T43" fmla="*/ 1373 h 1718"/>
                  <a:gd name="T44" fmla="*/ 1401 w 1713"/>
                  <a:gd name="T45" fmla="*/ 1522 h 1718"/>
                  <a:gd name="T46" fmla="*/ 1228 w 1713"/>
                  <a:gd name="T47" fmla="*/ 1633 h 1718"/>
                  <a:gd name="T48" fmla="*/ 1029 w 1713"/>
                  <a:gd name="T49" fmla="*/ 1701 h 1718"/>
                  <a:gd name="T50" fmla="*/ 856 w 1713"/>
                  <a:gd name="T51" fmla="*/ 1553 h 1718"/>
                  <a:gd name="T52" fmla="*/ 683 w 1713"/>
                  <a:gd name="T53" fmla="*/ 1532 h 1718"/>
                  <a:gd name="T54" fmla="*/ 526 w 1713"/>
                  <a:gd name="T55" fmla="*/ 1469 h 1718"/>
                  <a:gd name="T56" fmla="*/ 390 w 1713"/>
                  <a:gd name="T57" fmla="*/ 1373 h 1718"/>
                  <a:gd name="T58" fmla="*/ 282 w 1713"/>
                  <a:gd name="T59" fmla="*/ 1246 h 1718"/>
                  <a:gd name="T60" fmla="*/ 206 w 1713"/>
                  <a:gd name="T61" fmla="*/ 1097 h 1718"/>
                  <a:gd name="T62" fmla="*/ 167 w 1713"/>
                  <a:gd name="T63" fmla="*/ 930 h 1718"/>
                  <a:gd name="T64" fmla="*/ 172 w 1713"/>
                  <a:gd name="T65" fmla="*/ 753 h 1718"/>
                  <a:gd name="T66" fmla="*/ 218 w 1713"/>
                  <a:gd name="T67" fmla="*/ 589 h 1718"/>
                  <a:gd name="T68" fmla="*/ 301 w 1713"/>
                  <a:gd name="T69" fmla="*/ 444 h 1718"/>
                  <a:gd name="T70" fmla="*/ 416 w 1713"/>
                  <a:gd name="T71" fmla="*/ 323 h 1718"/>
                  <a:gd name="T72" fmla="*/ 556 w 1713"/>
                  <a:gd name="T73" fmla="*/ 232 h 1718"/>
                  <a:gd name="T74" fmla="*/ 716 w 1713"/>
                  <a:gd name="T75" fmla="*/ 178 h 1718"/>
                  <a:gd name="T76" fmla="*/ 891 w 1713"/>
                  <a:gd name="T77" fmla="*/ 165 h 1718"/>
                  <a:gd name="T78" fmla="*/ 1062 w 1713"/>
                  <a:gd name="T79" fmla="*/ 195 h 1718"/>
                  <a:gd name="T80" fmla="*/ 1215 w 1713"/>
                  <a:gd name="T81" fmla="*/ 265 h 1718"/>
                  <a:gd name="T82" fmla="*/ 1347 w 1713"/>
                  <a:gd name="T83" fmla="*/ 368 h 1718"/>
                  <a:gd name="T84" fmla="*/ 1449 w 1713"/>
                  <a:gd name="T85" fmla="*/ 499 h 1718"/>
                  <a:gd name="T86" fmla="*/ 1518 w 1713"/>
                  <a:gd name="T87" fmla="*/ 653 h 1718"/>
                  <a:gd name="T88" fmla="*/ 1548 w 1713"/>
                  <a:gd name="T89" fmla="*/ 824 h 1718"/>
                  <a:gd name="T90" fmla="*/ 1535 w 1713"/>
                  <a:gd name="T91" fmla="*/ 998 h 1718"/>
                  <a:gd name="T92" fmla="*/ 1481 w 1713"/>
                  <a:gd name="T93" fmla="*/ 1159 h 1718"/>
                  <a:gd name="T94" fmla="*/ 1391 w 1713"/>
                  <a:gd name="T95" fmla="*/ 1300 h 1718"/>
                  <a:gd name="T96" fmla="*/ 1271 w 1713"/>
                  <a:gd name="T97" fmla="*/ 1415 h 1718"/>
                  <a:gd name="T98" fmla="*/ 1126 w 1713"/>
                  <a:gd name="T99" fmla="*/ 1498 h 1718"/>
                  <a:gd name="T100" fmla="*/ 962 w 1713"/>
                  <a:gd name="T101" fmla="*/ 1545 h 17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13" h="1718">
                    <a:moveTo>
                      <a:pt x="856" y="1718"/>
                    </a:moveTo>
                    <a:lnTo>
                      <a:pt x="813" y="1717"/>
                    </a:lnTo>
                    <a:lnTo>
                      <a:pt x="769" y="1714"/>
                    </a:lnTo>
                    <a:lnTo>
                      <a:pt x="726" y="1708"/>
                    </a:lnTo>
                    <a:lnTo>
                      <a:pt x="684" y="1701"/>
                    </a:lnTo>
                    <a:lnTo>
                      <a:pt x="643" y="1691"/>
                    </a:lnTo>
                    <a:lnTo>
                      <a:pt x="601" y="1680"/>
                    </a:lnTo>
                    <a:lnTo>
                      <a:pt x="562" y="1666"/>
                    </a:lnTo>
                    <a:lnTo>
                      <a:pt x="523" y="1651"/>
                    </a:lnTo>
                    <a:lnTo>
                      <a:pt x="485" y="1633"/>
                    </a:lnTo>
                    <a:lnTo>
                      <a:pt x="448" y="1615"/>
                    </a:lnTo>
                    <a:lnTo>
                      <a:pt x="412" y="1594"/>
                    </a:lnTo>
                    <a:lnTo>
                      <a:pt x="378" y="1571"/>
                    </a:lnTo>
                    <a:lnTo>
                      <a:pt x="345" y="1547"/>
                    </a:lnTo>
                    <a:lnTo>
                      <a:pt x="312" y="1522"/>
                    </a:lnTo>
                    <a:lnTo>
                      <a:pt x="281" y="1494"/>
                    </a:lnTo>
                    <a:lnTo>
                      <a:pt x="252" y="1466"/>
                    </a:lnTo>
                    <a:lnTo>
                      <a:pt x="223" y="1436"/>
                    </a:lnTo>
                    <a:lnTo>
                      <a:pt x="196" y="1405"/>
                    </a:lnTo>
                    <a:lnTo>
                      <a:pt x="171" y="1373"/>
                    </a:lnTo>
                    <a:lnTo>
                      <a:pt x="146" y="1339"/>
                    </a:lnTo>
                    <a:lnTo>
                      <a:pt x="124" y="1304"/>
                    </a:lnTo>
                    <a:lnTo>
                      <a:pt x="104" y="1268"/>
                    </a:lnTo>
                    <a:lnTo>
                      <a:pt x="85" y="1231"/>
                    </a:lnTo>
                    <a:lnTo>
                      <a:pt x="67" y="1193"/>
                    </a:lnTo>
                    <a:lnTo>
                      <a:pt x="52" y="1154"/>
                    </a:lnTo>
                    <a:lnTo>
                      <a:pt x="38" y="1114"/>
                    </a:lnTo>
                    <a:lnTo>
                      <a:pt x="27" y="1073"/>
                    </a:lnTo>
                    <a:lnTo>
                      <a:pt x="18" y="1031"/>
                    </a:lnTo>
                    <a:lnTo>
                      <a:pt x="10" y="990"/>
                    </a:lnTo>
                    <a:lnTo>
                      <a:pt x="4" y="946"/>
                    </a:lnTo>
                    <a:lnTo>
                      <a:pt x="1" y="903"/>
                    </a:lnTo>
                    <a:lnTo>
                      <a:pt x="0" y="859"/>
                    </a:lnTo>
                    <a:lnTo>
                      <a:pt x="1" y="816"/>
                    </a:lnTo>
                    <a:lnTo>
                      <a:pt x="4" y="772"/>
                    </a:lnTo>
                    <a:lnTo>
                      <a:pt x="10" y="728"/>
                    </a:lnTo>
                    <a:lnTo>
                      <a:pt x="18" y="687"/>
                    </a:lnTo>
                    <a:lnTo>
                      <a:pt x="27" y="645"/>
                    </a:lnTo>
                    <a:lnTo>
                      <a:pt x="38" y="605"/>
                    </a:lnTo>
                    <a:lnTo>
                      <a:pt x="52" y="564"/>
                    </a:lnTo>
                    <a:lnTo>
                      <a:pt x="67" y="526"/>
                    </a:lnTo>
                    <a:lnTo>
                      <a:pt x="85" y="488"/>
                    </a:lnTo>
                    <a:lnTo>
                      <a:pt x="104" y="450"/>
                    </a:lnTo>
                    <a:lnTo>
                      <a:pt x="124" y="415"/>
                    </a:lnTo>
                    <a:lnTo>
                      <a:pt x="146" y="380"/>
                    </a:lnTo>
                    <a:lnTo>
                      <a:pt x="171" y="346"/>
                    </a:lnTo>
                    <a:lnTo>
                      <a:pt x="196" y="313"/>
                    </a:lnTo>
                    <a:lnTo>
                      <a:pt x="223" y="282"/>
                    </a:lnTo>
                    <a:lnTo>
                      <a:pt x="252" y="252"/>
                    </a:lnTo>
                    <a:lnTo>
                      <a:pt x="281" y="224"/>
                    </a:lnTo>
                    <a:lnTo>
                      <a:pt x="312" y="197"/>
                    </a:lnTo>
                    <a:lnTo>
                      <a:pt x="345" y="171"/>
                    </a:lnTo>
                    <a:lnTo>
                      <a:pt x="378" y="147"/>
                    </a:lnTo>
                    <a:lnTo>
                      <a:pt x="412" y="124"/>
                    </a:lnTo>
                    <a:lnTo>
                      <a:pt x="448" y="104"/>
                    </a:lnTo>
                    <a:lnTo>
                      <a:pt x="485" y="85"/>
                    </a:lnTo>
                    <a:lnTo>
                      <a:pt x="523" y="67"/>
                    </a:lnTo>
                    <a:lnTo>
                      <a:pt x="562" y="52"/>
                    </a:lnTo>
                    <a:lnTo>
                      <a:pt x="601" y="38"/>
                    </a:lnTo>
                    <a:lnTo>
                      <a:pt x="643" y="27"/>
                    </a:lnTo>
                    <a:lnTo>
                      <a:pt x="684" y="18"/>
                    </a:lnTo>
                    <a:lnTo>
                      <a:pt x="726" y="10"/>
                    </a:lnTo>
                    <a:lnTo>
                      <a:pt x="769" y="4"/>
                    </a:lnTo>
                    <a:lnTo>
                      <a:pt x="813" y="1"/>
                    </a:lnTo>
                    <a:lnTo>
                      <a:pt x="856" y="0"/>
                    </a:lnTo>
                    <a:lnTo>
                      <a:pt x="900" y="1"/>
                    </a:lnTo>
                    <a:lnTo>
                      <a:pt x="944" y="4"/>
                    </a:lnTo>
                    <a:lnTo>
                      <a:pt x="986" y="10"/>
                    </a:lnTo>
                    <a:lnTo>
                      <a:pt x="1029" y="18"/>
                    </a:lnTo>
                    <a:lnTo>
                      <a:pt x="1070" y="27"/>
                    </a:lnTo>
                    <a:lnTo>
                      <a:pt x="1111" y="38"/>
                    </a:lnTo>
                    <a:lnTo>
                      <a:pt x="1151" y="52"/>
                    </a:lnTo>
                    <a:lnTo>
                      <a:pt x="1189" y="67"/>
                    </a:lnTo>
                    <a:lnTo>
                      <a:pt x="1228" y="85"/>
                    </a:lnTo>
                    <a:lnTo>
                      <a:pt x="1265" y="104"/>
                    </a:lnTo>
                    <a:lnTo>
                      <a:pt x="1300" y="124"/>
                    </a:lnTo>
                    <a:lnTo>
                      <a:pt x="1335" y="147"/>
                    </a:lnTo>
                    <a:lnTo>
                      <a:pt x="1368" y="171"/>
                    </a:lnTo>
                    <a:lnTo>
                      <a:pt x="1401" y="197"/>
                    </a:lnTo>
                    <a:lnTo>
                      <a:pt x="1432" y="224"/>
                    </a:lnTo>
                    <a:lnTo>
                      <a:pt x="1461" y="252"/>
                    </a:lnTo>
                    <a:lnTo>
                      <a:pt x="1490" y="282"/>
                    </a:lnTo>
                    <a:lnTo>
                      <a:pt x="1517" y="313"/>
                    </a:lnTo>
                    <a:lnTo>
                      <a:pt x="1542" y="346"/>
                    </a:lnTo>
                    <a:lnTo>
                      <a:pt x="1567" y="380"/>
                    </a:lnTo>
                    <a:lnTo>
                      <a:pt x="1589" y="415"/>
                    </a:lnTo>
                    <a:lnTo>
                      <a:pt x="1609" y="450"/>
                    </a:lnTo>
                    <a:lnTo>
                      <a:pt x="1628" y="488"/>
                    </a:lnTo>
                    <a:lnTo>
                      <a:pt x="1646" y="526"/>
                    </a:lnTo>
                    <a:lnTo>
                      <a:pt x="1661" y="564"/>
                    </a:lnTo>
                    <a:lnTo>
                      <a:pt x="1675" y="605"/>
                    </a:lnTo>
                    <a:lnTo>
                      <a:pt x="1686" y="645"/>
                    </a:lnTo>
                    <a:lnTo>
                      <a:pt x="1695" y="687"/>
                    </a:lnTo>
                    <a:lnTo>
                      <a:pt x="1703" y="728"/>
                    </a:lnTo>
                    <a:lnTo>
                      <a:pt x="1709" y="772"/>
                    </a:lnTo>
                    <a:lnTo>
                      <a:pt x="1712" y="816"/>
                    </a:lnTo>
                    <a:lnTo>
                      <a:pt x="1713" y="859"/>
                    </a:lnTo>
                    <a:lnTo>
                      <a:pt x="1712" y="903"/>
                    </a:lnTo>
                    <a:lnTo>
                      <a:pt x="1709" y="946"/>
                    </a:lnTo>
                    <a:lnTo>
                      <a:pt x="1703" y="990"/>
                    </a:lnTo>
                    <a:lnTo>
                      <a:pt x="1695" y="1031"/>
                    </a:lnTo>
                    <a:lnTo>
                      <a:pt x="1686" y="1073"/>
                    </a:lnTo>
                    <a:lnTo>
                      <a:pt x="1675" y="1114"/>
                    </a:lnTo>
                    <a:lnTo>
                      <a:pt x="1661" y="1154"/>
                    </a:lnTo>
                    <a:lnTo>
                      <a:pt x="1646" y="1193"/>
                    </a:lnTo>
                    <a:lnTo>
                      <a:pt x="1628" y="1231"/>
                    </a:lnTo>
                    <a:lnTo>
                      <a:pt x="1609" y="1268"/>
                    </a:lnTo>
                    <a:lnTo>
                      <a:pt x="1589" y="1304"/>
                    </a:lnTo>
                    <a:lnTo>
                      <a:pt x="1567" y="1339"/>
                    </a:lnTo>
                    <a:lnTo>
                      <a:pt x="1542" y="1373"/>
                    </a:lnTo>
                    <a:lnTo>
                      <a:pt x="1517" y="1405"/>
                    </a:lnTo>
                    <a:lnTo>
                      <a:pt x="1490" y="1436"/>
                    </a:lnTo>
                    <a:lnTo>
                      <a:pt x="1461" y="1466"/>
                    </a:lnTo>
                    <a:lnTo>
                      <a:pt x="1432" y="1494"/>
                    </a:lnTo>
                    <a:lnTo>
                      <a:pt x="1401" y="1522"/>
                    </a:lnTo>
                    <a:lnTo>
                      <a:pt x="1368" y="1547"/>
                    </a:lnTo>
                    <a:lnTo>
                      <a:pt x="1335" y="1571"/>
                    </a:lnTo>
                    <a:lnTo>
                      <a:pt x="1300" y="1594"/>
                    </a:lnTo>
                    <a:lnTo>
                      <a:pt x="1265" y="1615"/>
                    </a:lnTo>
                    <a:lnTo>
                      <a:pt x="1228" y="1633"/>
                    </a:lnTo>
                    <a:lnTo>
                      <a:pt x="1189" y="1651"/>
                    </a:lnTo>
                    <a:lnTo>
                      <a:pt x="1151" y="1666"/>
                    </a:lnTo>
                    <a:lnTo>
                      <a:pt x="1111" y="1680"/>
                    </a:lnTo>
                    <a:lnTo>
                      <a:pt x="1070" y="1691"/>
                    </a:lnTo>
                    <a:lnTo>
                      <a:pt x="1029" y="1701"/>
                    </a:lnTo>
                    <a:lnTo>
                      <a:pt x="986" y="1708"/>
                    </a:lnTo>
                    <a:lnTo>
                      <a:pt x="944" y="1714"/>
                    </a:lnTo>
                    <a:lnTo>
                      <a:pt x="900" y="1717"/>
                    </a:lnTo>
                    <a:lnTo>
                      <a:pt x="856" y="1718"/>
                    </a:lnTo>
                    <a:close/>
                    <a:moveTo>
                      <a:pt x="856" y="1553"/>
                    </a:moveTo>
                    <a:lnTo>
                      <a:pt x="821" y="1552"/>
                    </a:lnTo>
                    <a:lnTo>
                      <a:pt x="786" y="1550"/>
                    </a:lnTo>
                    <a:lnTo>
                      <a:pt x="750" y="1545"/>
                    </a:lnTo>
                    <a:lnTo>
                      <a:pt x="716" y="1539"/>
                    </a:lnTo>
                    <a:lnTo>
                      <a:pt x="683" y="1532"/>
                    </a:lnTo>
                    <a:lnTo>
                      <a:pt x="650" y="1522"/>
                    </a:lnTo>
                    <a:lnTo>
                      <a:pt x="618" y="1511"/>
                    </a:lnTo>
                    <a:lnTo>
                      <a:pt x="587" y="1498"/>
                    </a:lnTo>
                    <a:lnTo>
                      <a:pt x="556" y="1485"/>
                    </a:lnTo>
                    <a:lnTo>
                      <a:pt x="526" y="1469"/>
                    </a:lnTo>
                    <a:lnTo>
                      <a:pt x="497" y="1453"/>
                    </a:lnTo>
                    <a:lnTo>
                      <a:pt x="469" y="1434"/>
                    </a:lnTo>
                    <a:lnTo>
                      <a:pt x="442" y="1415"/>
                    </a:lnTo>
                    <a:lnTo>
                      <a:pt x="416" y="1395"/>
                    </a:lnTo>
                    <a:lnTo>
                      <a:pt x="390" y="1373"/>
                    </a:lnTo>
                    <a:lnTo>
                      <a:pt x="366" y="1349"/>
                    </a:lnTo>
                    <a:lnTo>
                      <a:pt x="344" y="1325"/>
                    </a:lnTo>
                    <a:lnTo>
                      <a:pt x="322" y="1300"/>
                    </a:lnTo>
                    <a:lnTo>
                      <a:pt x="301" y="1274"/>
                    </a:lnTo>
                    <a:lnTo>
                      <a:pt x="282" y="1246"/>
                    </a:lnTo>
                    <a:lnTo>
                      <a:pt x="264" y="1218"/>
                    </a:lnTo>
                    <a:lnTo>
                      <a:pt x="247" y="1189"/>
                    </a:lnTo>
                    <a:lnTo>
                      <a:pt x="232" y="1159"/>
                    </a:lnTo>
                    <a:lnTo>
                      <a:pt x="218" y="1129"/>
                    </a:lnTo>
                    <a:lnTo>
                      <a:pt x="206" y="1097"/>
                    </a:lnTo>
                    <a:lnTo>
                      <a:pt x="195" y="1065"/>
                    </a:lnTo>
                    <a:lnTo>
                      <a:pt x="185" y="1032"/>
                    </a:lnTo>
                    <a:lnTo>
                      <a:pt x="178" y="998"/>
                    </a:lnTo>
                    <a:lnTo>
                      <a:pt x="172" y="965"/>
                    </a:lnTo>
                    <a:lnTo>
                      <a:pt x="167" y="930"/>
                    </a:lnTo>
                    <a:lnTo>
                      <a:pt x="165" y="894"/>
                    </a:lnTo>
                    <a:lnTo>
                      <a:pt x="164" y="859"/>
                    </a:lnTo>
                    <a:lnTo>
                      <a:pt x="165" y="824"/>
                    </a:lnTo>
                    <a:lnTo>
                      <a:pt x="167" y="789"/>
                    </a:lnTo>
                    <a:lnTo>
                      <a:pt x="172" y="753"/>
                    </a:lnTo>
                    <a:lnTo>
                      <a:pt x="178" y="719"/>
                    </a:lnTo>
                    <a:lnTo>
                      <a:pt x="185" y="686"/>
                    </a:lnTo>
                    <a:lnTo>
                      <a:pt x="195" y="653"/>
                    </a:lnTo>
                    <a:lnTo>
                      <a:pt x="206" y="620"/>
                    </a:lnTo>
                    <a:lnTo>
                      <a:pt x="218" y="589"/>
                    </a:lnTo>
                    <a:lnTo>
                      <a:pt x="232" y="558"/>
                    </a:lnTo>
                    <a:lnTo>
                      <a:pt x="247" y="528"/>
                    </a:lnTo>
                    <a:lnTo>
                      <a:pt x="264" y="499"/>
                    </a:lnTo>
                    <a:lnTo>
                      <a:pt x="282" y="471"/>
                    </a:lnTo>
                    <a:lnTo>
                      <a:pt x="301" y="444"/>
                    </a:lnTo>
                    <a:lnTo>
                      <a:pt x="322" y="417"/>
                    </a:lnTo>
                    <a:lnTo>
                      <a:pt x="344" y="392"/>
                    </a:lnTo>
                    <a:lnTo>
                      <a:pt x="366" y="368"/>
                    </a:lnTo>
                    <a:lnTo>
                      <a:pt x="390" y="344"/>
                    </a:lnTo>
                    <a:lnTo>
                      <a:pt x="416" y="323"/>
                    </a:lnTo>
                    <a:lnTo>
                      <a:pt x="442" y="302"/>
                    </a:lnTo>
                    <a:lnTo>
                      <a:pt x="469" y="283"/>
                    </a:lnTo>
                    <a:lnTo>
                      <a:pt x="497" y="265"/>
                    </a:lnTo>
                    <a:lnTo>
                      <a:pt x="526" y="248"/>
                    </a:lnTo>
                    <a:lnTo>
                      <a:pt x="556" y="232"/>
                    </a:lnTo>
                    <a:lnTo>
                      <a:pt x="587" y="219"/>
                    </a:lnTo>
                    <a:lnTo>
                      <a:pt x="618" y="206"/>
                    </a:lnTo>
                    <a:lnTo>
                      <a:pt x="650" y="195"/>
                    </a:lnTo>
                    <a:lnTo>
                      <a:pt x="683" y="186"/>
                    </a:lnTo>
                    <a:lnTo>
                      <a:pt x="716" y="178"/>
                    </a:lnTo>
                    <a:lnTo>
                      <a:pt x="750" y="172"/>
                    </a:lnTo>
                    <a:lnTo>
                      <a:pt x="786" y="167"/>
                    </a:lnTo>
                    <a:lnTo>
                      <a:pt x="821" y="165"/>
                    </a:lnTo>
                    <a:lnTo>
                      <a:pt x="856" y="164"/>
                    </a:lnTo>
                    <a:lnTo>
                      <a:pt x="891" y="165"/>
                    </a:lnTo>
                    <a:lnTo>
                      <a:pt x="926" y="167"/>
                    </a:lnTo>
                    <a:lnTo>
                      <a:pt x="962" y="172"/>
                    </a:lnTo>
                    <a:lnTo>
                      <a:pt x="996" y="178"/>
                    </a:lnTo>
                    <a:lnTo>
                      <a:pt x="1029" y="186"/>
                    </a:lnTo>
                    <a:lnTo>
                      <a:pt x="1062" y="195"/>
                    </a:lnTo>
                    <a:lnTo>
                      <a:pt x="1094" y="206"/>
                    </a:lnTo>
                    <a:lnTo>
                      <a:pt x="1126" y="219"/>
                    </a:lnTo>
                    <a:lnTo>
                      <a:pt x="1156" y="232"/>
                    </a:lnTo>
                    <a:lnTo>
                      <a:pt x="1186" y="248"/>
                    </a:lnTo>
                    <a:lnTo>
                      <a:pt x="1215" y="265"/>
                    </a:lnTo>
                    <a:lnTo>
                      <a:pt x="1244" y="283"/>
                    </a:lnTo>
                    <a:lnTo>
                      <a:pt x="1271" y="302"/>
                    </a:lnTo>
                    <a:lnTo>
                      <a:pt x="1297" y="323"/>
                    </a:lnTo>
                    <a:lnTo>
                      <a:pt x="1322" y="344"/>
                    </a:lnTo>
                    <a:lnTo>
                      <a:pt x="1347" y="368"/>
                    </a:lnTo>
                    <a:lnTo>
                      <a:pt x="1369" y="392"/>
                    </a:lnTo>
                    <a:lnTo>
                      <a:pt x="1391" y="417"/>
                    </a:lnTo>
                    <a:lnTo>
                      <a:pt x="1412" y="444"/>
                    </a:lnTo>
                    <a:lnTo>
                      <a:pt x="1431" y="471"/>
                    </a:lnTo>
                    <a:lnTo>
                      <a:pt x="1449" y="499"/>
                    </a:lnTo>
                    <a:lnTo>
                      <a:pt x="1466" y="528"/>
                    </a:lnTo>
                    <a:lnTo>
                      <a:pt x="1481" y="558"/>
                    </a:lnTo>
                    <a:lnTo>
                      <a:pt x="1495" y="589"/>
                    </a:lnTo>
                    <a:lnTo>
                      <a:pt x="1507" y="620"/>
                    </a:lnTo>
                    <a:lnTo>
                      <a:pt x="1518" y="653"/>
                    </a:lnTo>
                    <a:lnTo>
                      <a:pt x="1528" y="686"/>
                    </a:lnTo>
                    <a:lnTo>
                      <a:pt x="1535" y="719"/>
                    </a:lnTo>
                    <a:lnTo>
                      <a:pt x="1541" y="753"/>
                    </a:lnTo>
                    <a:lnTo>
                      <a:pt x="1546" y="789"/>
                    </a:lnTo>
                    <a:lnTo>
                      <a:pt x="1548" y="824"/>
                    </a:lnTo>
                    <a:lnTo>
                      <a:pt x="1549" y="859"/>
                    </a:lnTo>
                    <a:lnTo>
                      <a:pt x="1548" y="894"/>
                    </a:lnTo>
                    <a:lnTo>
                      <a:pt x="1546" y="930"/>
                    </a:lnTo>
                    <a:lnTo>
                      <a:pt x="1541" y="965"/>
                    </a:lnTo>
                    <a:lnTo>
                      <a:pt x="1535" y="998"/>
                    </a:lnTo>
                    <a:lnTo>
                      <a:pt x="1528" y="1032"/>
                    </a:lnTo>
                    <a:lnTo>
                      <a:pt x="1518" y="1065"/>
                    </a:lnTo>
                    <a:lnTo>
                      <a:pt x="1507" y="1097"/>
                    </a:lnTo>
                    <a:lnTo>
                      <a:pt x="1495" y="1129"/>
                    </a:lnTo>
                    <a:lnTo>
                      <a:pt x="1481" y="1159"/>
                    </a:lnTo>
                    <a:lnTo>
                      <a:pt x="1466" y="1189"/>
                    </a:lnTo>
                    <a:lnTo>
                      <a:pt x="1449" y="1218"/>
                    </a:lnTo>
                    <a:lnTo>
                      <a:pt x="1431" y="1246"/>
                    </a:lnTo>
                    <a:lnTo>
                      <a:pt x="1412" y="1274"/>
                    </a:lnTo>
                    <a:lnTo>
                      <a:pt x="1391" y="1300"/>
                    </a:lnTo>
                    <a:lnTo>
                      <a:pt x="1369" y="1325"/>
                    </a:lnTo>
                    <a:lnTo>
                      <a:pt x="1347" y="1349"/>
                    </a:lnTo>
                    <a:lnTo>
                      <a:pt x="1322" y="1373"/>
                    </a:lnTo>
                    <a:lnTo>
                      <a:pt x="1297" y="1395"/>
                    </a:lnTo>
                    <a:lnTo>
                      <a:pt x="1271" y="1415"/>
                    </a:lnTo>
                    <a:lnTo>
                      <a:pt x="1244" y="1434"/>
                    </a:lnTo>
                    <a:lnTo>
                      <a:pt x="1215" y="1453"/>
                    </a:lnTo>
                    <a:lnTo>
                      <a:pt x="1186" y="1469"/>
                    </a:lnTo>
                    <a:lnTo>
                      <a:pt x="1156" y="1485"/>
                    </a:lnTo>
                    <a:lnTo>
                      <a:pt x="1126" y="1498"/>
                    </a:lnTo>
                    <a:lnTo>
                      <a:pt x="1094" y="1511"/>
                    </a:lnTo>
                    <a:lnTo>
                      <a:pt x="1062" y="1522"/>
                    </a:lnTo>
                    <a:lnTo>
                      <a:pt x="1029" y="1532"/>
                    </a:lnTo>
                    <a:lnTo>
                      <a:pt x="996" y="1539"/>
                    </a:lnTo>
                    <a:lnTo>
                      <a:pt x="962" y="1545"/>
                    </a:lnTo>
                    <a:lnTo>
                      <a:pt x="926" y="1550"/>
                    </a:lnTo>
                    <a:lnTo>
                      <a:pt x="891" y="1552"/>
                    </a:lnTo>
                    <a:lnTo>
                      <a:pt x="856" y="1553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27" name="Freeform 1843"/>
              <p:cNvSpPr>
                <a:spLocks/>
              </p:cNvSpPr>
              <p:nvPr/>
            </p:nvSpPr>
            <p:spPr bwMode="auto">
              <a:xfrm>
                <a:off x="456" y="2237"/>
                <a:ext cx="123" cy="123"/>
              </a:xfrm>
              <a:custGeom>
                <a:avLst/>
                <a:gdLst>
                  <a:gd name="T0" fmla="*/ 0 w 862"/>
                  <a:gd name="T1" fmla="*/ 0 h 866"/>
                  <a:gd name="T2" fmla="*/ 4 w 862"/>
                  <a:gd name="T3" fmla="*/ 88 h 866"/>
                  <a:gd name="T4" fmla="*/ 17 w 862"/>
                  <a:gd name="T5" fmla="*/ 173 h 866"/>
                  <a:gd name="T6" fmla="*/ 38 w 862"/>
                  <a:gd name="T7" fmla="*/ 257 h 866"/>
                  <a:gd name="T8" fmla="*/ 68 w 862"/>
                  <a:gd name="T9" fmla="*/ 336 h 866"/>
                  <a:gd name="T10" fmla="*/ 104 w 862"/>
                  <a:gd name="T11" fmla="*/ 412 h 866"/>
                  <a:gd name="T12" fmla="*/ 147 w 862"/>
                  <a:gd name="T13" fmla="*/ 483 h 866"/>
                  <a:gd name="T14" fmla="*/ 197 w 862"/>
                  <a:gd name="T15" fmla="*/ 550 h 866"/>
                  <a:gd name="T16" fmla="*/ 253 w 862"/>
                  <a:gd name="T17" fmla="*/ 611 h 866"/>
                  <a:gd name="T18" fmla="*/ 313 w 862"/>
                  <a:gd name="T19" fmla="*/ 668 h 866"/>
                  <a:gd name="T20" fmla="*/ 381 w 862"/>
                  <a:gd name="T21" fmla="*/ 717 h 866"/>
                  <a:gd name="T22" fmla="*/ 451 w 862"/>
                  <a:gd name="T23" fmla="*/ 761 h 866"/>
                  <a:gd name="T24" fmla="*/ 527 w 862"/>
                  <a:gd name="T25" fmla="*/ 797 h 866"/>
                  <a:gd name="T26" fmla="*/ 605 w 862"/>
                  <a:gd name="T27" fmla="*/ 827 h 866"/>
                  <a:gd name="T28" fmla="*/ 689 w 862"/>
                  <a:gd name="T29" fmla="*/ 848 h 866"/>
                  <a:gd name="T30" fmla="*/ 774 w 862"/>
                  <a:gd name="T31" fmla="*/ 861 h 866"/>
                  <a:gd name="T32" fmla="*/ 862 w 862"/>
                  <a:gd name="T33" fmla="*/ 866 h 866"/>
                  <a:gd name="T34" fmla="*/ 819 w 862"/>
                  <a:gd name="T35" fmla="*/ 852 h 866"/>
                  <a:gd name="T36" fmla="*/ 733 w 862"/>
                  <a:gd name="T37" fmla="*/ 843 h 866"/>
                  <a:gd name="T38" fmla="*/ 650 w 862"/>
                  <a:gd name="T39" fmla="*/ 826 h 866"/>
                  <a:gd name="T40" fmla="*/ 570 w 862"/>
                  <a:gd name="T41" fmla="*/ 801 h 866"/>
                  <a:gd name="T42" fmla="*/ 495 w 862"/>
                  <a:gd name="T43" fmla="*/ 769 h 866"/>
                  <a:gd name="T44" fmla="*/ 421 w 862"/>
                  <a:gd name="T45" fmla="*/ 730 h 866"/>
                  <a:gd name="T46" fmla="*/ 355 w 862"/>
                  <a:gd name="T47" fmla="*/ 683 h 866"/>
                  <a:gd name="T48" fmla="*/ 291 w 862"/>
                  <a:gd name="T49" fmla="*/ 631 h 866"/>
                  <a:gd name="T50" fmla="*/ 233 w 862"/>
                  <a:gd name="T51" fmla="*/ 573 h 866"/>
                  <a:gd name="T52" fmla="*/ 182 w 862"/>
                  <a:gd name="T53" fmla="*/ 510 h 866"/>
                  <a:gd name="T54" fmla="*/ 135 w 862"/>
                  <a:gd name="T55" fmla="*/ 442 h 866"/>
                  <a:gd name="T56" fmla="*/ 96 w 862"/>
                  <a:gd name="T57" fmla="*/ 368 h 866"/>
                  <a:gd name="T58" fmla="*/ 64 w 862"/>
                  <a:gd name="T59" fmla="*/ 293 h 866"/>
                  <a:gd name="T60" fmla="*/ 39 w 862"/>
                  <a:gd name="T61" fmla="*/ 213 h 866"/>
                  <a:gd name="T62" fmla="*/ 23 w 862"/>
                  <a:gd name="T63" fmla="*/ 130 h 866"/>
                  <a:gd name="T64" fmla="*/ 13 w 862"/>
                  <a:gd name="T65" fmla="*/ 44 h 866"/>
                  <a:gd name="T66" fmla="*/ 12 w 862"/>
                  <a:gd name="T67" fmla="*/ 0 h 8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62" h="866">
                    <a:moveTo>
                      <a:pt x="0" y="0"/>
                    </a:moveTo>
                    <a:lnTo>
                      <a:pt x="0" y="0"/>
                    </a:lnTo>
                    <a:lnTo>
                      <a:pt x="1" y="44"/>
                    </a:lnTo>
                    <a:lnTo>
                      <a:pt x="4" y="88"/>
                    </a:lnTo>
                    <a:lnTo>
                      <a:pt x="10" y="132"/>
                    </a:lnTo>
                    <a:lnTo>
                      <a:pt x="17" y="173"/>
                    </a:lnTo>
                    <a:lnTo>
                      <a:pt x="27" y="215"/>
                    </a:lnTo>
                    <a:lnTo>
                      <a:pt x="38" y="257"/>
                    </a:lnTo>
                    <a:lnTo>
                      <a:pt x="52" y="297"/>
                    </a:lnTo>
                    <a:lnTo>
                      <a:pt x="68" y="336"/>
                    </a:lnTo>
                    <a:lnTo>
                      <a:pt x="86" y="375"/>
                    </a:lnTo>
                    <a:lnTo>
                      <a:pt x="104" y="412"/>
                    </a:lnTo>
                    <a:lnTo>
                      <a:pt x="125" y="448"/>
                    </a:lnTo>
                    <a:lnTo>
                      <a:pt x="147" y="483"/>
                    </a:lnTo>
                    <a:lnTo>
                      <a:pt x="172" y="518"/>
                    </a:lnTo>
                    <a:lnTo>
                      <a:pt x="197" y="550"/>
                    </a:lnTo>
                    <a:lnTo>
                      <a:pt x="224" y="581"/>
                    </a:lnTo>
                    <a:lnTo>
                      <a:pt x="253" y="611"/>
                    </a:lnTo>
                    <a:lnTo>
                      <a:pt x="282" y="639"/>
                    </a:lnTo>
                    <a:lnTo>
                      <a:pt x="313" y="668"/>
                    </a:lnTo>
                    <a:lnTo>
                      <a:pt x="347" y="693"/>
                    </a:lnTo>
                    <a:lnTo>
                      <a:pt x="381" y="717"/>
                    </a:lnTo>
                    <a:lnTo>
                      <a:pt x="415" y="740"/>
                    </a:lnTo>
                    <a:lnTo>
                      <a:pt x="451" y="761"/>
                    </a:lnTo>
                    <a:lnTo>
                      <a:pt x="488" y="779"/>
                    </a:lnTo>
                    <a:lnTo>
                      <a:pt x="527" y="797"/>
                    </a:lnTo>
                    <a:lnTo>
                      <a:pt x="566" y="814"/>
                    </a:lnTo>
                    <a:lnTo>
                      <a:pt x="605" y="827"/>
                    </a:lnTo>
                    <a:lnTo>
                      <a:pt x="648" y="839"/>
                    </a:lnTo>
                    <a:lnTo>
                      <a:pt x="689" y="848"/>
                    </a:lnTo>
                    <a:lnTo>
                      <a:pt x="731" y="855"/>
                    </a:lnTo>
                    <a:lnTo>
                      <a:pt x="774" y="861"/>
                    </a:lnTo>
                    <a:lnTo>
                      <a:pt x="819" y="865"/>
                    </a:lnTo>
                    <a:lnTo>
                      <a:pt x="862" y="866"/>
                    </a:lnTo>
                    <a:lnTo>
                      <a:pt x="862" y="853"/>
                    </a:lnTo>
                    <a:lnTo>
                      <a:pt x="819" y="852"/>
                    </a:lnTo>
                    <a:lnTo>
                      <a:pt x="776" y="849"/>
                    </a:lnTo>
                    <a:lnTo>
                      <a:pt x="733" y="843"/>
                    </a:lnTo>
                    <a:lnTo>
                      <a:pt x="691" y="835"/>
                    </a:lnTo>
                    <a:lnTo>
                      <a:pt x="650" y="826"/>
                    </a:lnTo>
                    <a:lnTo>
                      <a:pt x="609" y="815"/>
                    </a:lnTo>
                    <a:lnTo>
                      <a:pt x="570" y="801"/>
                    </a:lnTo>
                    <a:lnTo>
                      <a:pt x="531" y="787"/>
                    </a:lnTo>
                    <a:lnTo>
                      <a:pt x="495" y="769"/>
                    </a:lnTo>
                    <a:lnTo>
                      <a:pt x="457" y="750"/>
                    </a:lnTo>
                    <a:lnTo>
                      <a:pt x="421" y="730"/>
                    </a:lnTo>
                    <a:lnTo>
                      <a:pt x="387" y="707"/>
                    </a:lnTo>
                    <a:lnTo>
                      <a:pt x="355" y="683"/>
                    </a:lnTo>
                    <a:lnTo>
                      <a:pt x="322" y="658"/>
                    </a:lnTo>
                    <a:lnTo>
                      <a:pt x="291" y="631"/>
                    </a:lnTo>
                    <a:lnTo>
                      <a:pt x="262" y="603"/>
                    </a:lnTo>
                    <a:lnTo>
                      <a:pt x="233" y="573"/>
                    </a:lnTo>
                    <a:lnTo>
                      <a:pt x="207" y="542"/>
                    </a:lnTo>
                    <a:lnTo>
                      <a:pt x="182" y="510"/>
                    </a:lnTo>
                    <a:lnTo>
                      <a:pt x="157" y="476"/>
                    </a:lnTo>
                    <a:lnTo>
                      <a:pt x="135" y="442"/>
                    </a:lnTo>
                    <a:lnTo>
                      <a:pt x="115" y="406"/>
                    </a:lnTo>
                    <a:lnTo>
                      <a:pt x="96" y="368"/>
                    </a:lnTo>
                    <a:lnTo>
                      <a:pt x="79" y="332"/>
                    </a:lnTo>
                    <a:lnTo>
                      <a:pt x="64" y="293"/>
                    </a:lnTo>
                    <a:lnTo>
                      <a:pt x="51" y="253"/>
                    </a:lnTo>
                    <a:lnTo>
                      <a:pt x="39" y="213"/>
                    </a:lnTo>
                    <a:lnTo>
                      <a:pt x="30" y="171"/>
                    </a:lnTo>
                    <a:lnTo>
                      <a:pt x="23" y="130"/>
                    </a:lnTo>
                    <a:lnTo>
                      <a:pt x="16" y="86"/>
                    </a:lnTo>
                    <a:lnTo>
                      <a:pt x="13" y="44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28" name="Freeform 1844"/>
              <p:cNvSpPr>
                <a:spLocks/>
              </p:cNvSpPr>
              <p:nvPr/>
            </p:nvSpPr>
            <p:spPr bwMode="auto">
              <a:xfrm>
                <a:off x="456" y="2113"/>
                <a:ext cx="123" cy="124"/>
              </a:xfrm>
              <a:custGeom>
                <a:avLst/>
                <a:gdLst>
                  <a:gd name="T0" fmla="*/ 862 w 862"/>
                  <a:gd name="T1" fmla="*/ 0 h 865"/>
                  <a:gd name="T2" fmla="*/ 774 w 862"/>
                  <a:gd name="T3" fmla="*/ 4 h 865"/>
                  <a:gd name="T4" fmla="*/ 689 w 862"/>
                  <a:gd name="T5" fmla="*/ 17 h 865"/>
                  <a:gd name="T6" fmla="*/ 605 w 862"/>
                  <a:gd name="T7" fmla="*/ 38 h 865"/>
                  <a:gd name="T8" fmla="*/ 527 w 862"/>
                  <a:gd name="T9" fmla="*/ 68 h 865"/>
                  <a:gd name="T10" fmla="*/ 451 w 862"/>
                  <a:gd name="T11" fmla="*/ 104 h 865"/>
                  <a:gd name="T12" fmla="*/ 381 w 862"/>
                  <a:gd name="T13" fmla="*/ 148 h 865"/>
                  <a:gd name="T14" fmla="*/ 313 w 862"/>
                  <a:gd name="T15" fmla="*/ 198 h 865"/>
                  <a:gd name="T16" fmla="*/ 253 w 862"/>
                  <a:gd name="T17" fmla="*/ 254 h 865"/>
                  <a:gd name="T18" fmla="*/ 197 w 862"/>
                  <a:gd name="T19" fmla="*/ 315 h 865"/>
                  <a:gd name="T20" fmla="*/ 147 w 862"/>
                  <a:gd name="T21" fmla="*/ 383 h 865"/>
                  <a:gd name="T22" fmla="*/ 104 w 862"/>
                  <a:gd name="T23" fmla="*/ 453 h 865"/>
                  <a:gd name="T24" fmla="*/ 68 w 862"/>
                  <a:gd name="T25" fmla="*/ 530 h 865"/>
                  <a:gd name="T26" fmla="*/ 38 w 862"/>
                  <a:gd name="T27" fmla="*/ 609 h 865"/>
                  <a:gd name="T28" fmla="*/ 17 w 862"/>
                  <a:gd name="T29" fmla="*/ 692 h 865"/>
                  <a:gd name="T30" fmla="*/ 4 w 862"/>
                  <a:gd name="T31" fmla="*/ 777 h 865"/>
                  <a:gd name="T32" fmla="*/ 0 w 862"/>
                  <a:gd name="T33" fmla="*/ 865 h 865"/>
                  <a:gd name="T34" fmla="*/ 13 w 862"/>
                  <a:gd name="T35" fmla="*/ 822 h 865"/>
                  <a:gd name="T36" fmla="*/ 23 w 862"/>
                  <a:gd name="T37" fmla="*/ 735 h 865"/>
                  <a:gd name="T38" fmla="*/ 39 w 862"/>
                  <a:gd name="T39" fmla="*/ 652 h 865"/>
                  <a:gd name="T40" fmla="*/ 64 w 862"/>
                  <a:gd name="T41" fmla="*/ 572 h 865"/>
                  <a:gd name="T42" fmla="*/ 96 w 862"/>
                  <a:gd name="T43" fmla="*/ 497 h 865"/>
                  <a:gd name="T44" fmla="*/ 135 w 862"/>
                  <a:gd name="T45" fmla="*/ 424 h 865"/>
                  <a:gd name="T46" fmla="*/ 182 w 862"/>
                  <a:gd name="T47" fmla="*/ 357 h 865"/>
                  <a:gd name="T48" fmla="*/ 233 w 862"/>
                  <a:gd name="T49" fmla="*/ 292 h 865"/>
                  <a:gd name="T50" fmla="*/ 291 w 862"/>
                  <a:gd name="T51" fmla="*/ 234 h 865"/>
                  <a:gd name="T52" fmla="*/ 355 w 862"/>
                  <a:gd name="T53" fmla="*/ 182 h 865"/>
                  <a:gd name="T54" fmla="*/ 421 w 862"/>
                  <a:gd name="T55" fmla="*/ 136 h 865"/>
                  <a:gd name="T56" fmla="*/ 495 w 862"/>
                  <a:gd name="T57" fmla="*/ 96 h 865"/>
                  <a:gd name="T58" fmla="*/ 570 w 862"/>
                  <a:gd name="T59" fmla="*/ 64 h 865"/>
                  <a:gd name="T60" fmla="*/ 650 w 862"/>
                  <a:gd name="T61" fmla="*/ 39 h 865"/>
                  <a:gd name="T62" fmla="*/ 733 w 862"/>
                  <a:gd name="T63" fmla="*/ 23 h 865"/>
                  <a:gd name="T64" fmla="*/ 819 w 862"/>
                  <a:gd name="T65" fmla="*/ 13 h 865"/>
                  <a:gd name="T66" fmla="*/ 862 w 862"/>
                  <a:gd name="T67" fmla="*/ 12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62" h="865">
                    <a:moveTo>
                      <a:pt x="862" y="0"/>
                    </a:moveTo>
                    <a:lnTo>
                      <a:pt x="862" y="0"/>
                    </a:lnTo>
                    <a:lnTo>
                      <a:pt x="819" y="1"/>
                    </a:lnTo>
                    <a:lnTo>
                      <a:pt x="774" y="4"/>
                    </a:lnTo>
                    <a:lnTo>
                      <a:pt x="731" y="10"/>
                    </a:lnTo>
                    <a:lnTo>
                      <a:pt x="689" y="17"/>
                    </a:lnTo>
                    <a:lnTo>
                      <a:pt x="648" y="27"/>
                    </a:lnTo>
                    <a:lnTo>
                      <a:pt x="605" y="38"/>
                    </a:lnTo>
                    <a:lnTo>
                      <a:pt x="566" y="52"/>
                    </a:lnTo>
                    <a:lnTo>
                      <a:pt x="527" y="68"/>
                    </a:lnTo>
                    <a:lnTo>
                      <a:pt x="488" y="86"/>
                    </a:lnTo>
                    <a:lnTo>
                      <a:pt x="451" y="104"/>
                    </a:lnTo>
                    <a:lnTo>
                      <a:pt x="415" y="125"/>
                    </a:lnTo>
                    <a:lnTo>
                      <a:pt x="381" y="148"/>
                    </a:lnTo>
                    <a:lnTo>
                      <a:pt x="347" y="172"/>
                    </a:lnTo>
                    <a:lnTo>
                      <a:pt x="313" y="198"/>
                    </a:lnTo>
                    <a:lnTo>
                      <a:pt x="282" y="226"/>
                    </a:lnTo>
                    <a:lnTo>
                      <a:pt x="253" y="254"/>
                    </a:lnTo>
                    <a:lnTo>
                      <a:pt x="224" y="284"/>
                    </a:lnTo>
                    <a:lnTo>
                      <a:pt x="197" y="315"/>
                    </a:lnTo>
                    <a:lnTo>
                      <a:pt x="172" y="348"/>
                    </a:lnTo>
                    <a:lnTo>
                      <a:pt x="147" y="383"/>
                    </a:lnTo>
                    <a:lnTo>
                      <a:pt x="125" y="418"/>
                    </a:lnTo>
                    <a:lnTo>
                      <a:pt x="104" y="453"/>
                    </a:lnTo>
                    <a:lnTo>
                      <a:pt x="86" y="491"/>
                    </a:lnTo>
                    <a:lnTo>
                      <a:pt x="68" y="530"/>
                    </a:lnTo>
                    <a:lnTo>
                      <a:pt x="52" y="568"/>
                    </a:lnTo>
                    <a:lnTo>
                      <a:pt x="38" y="609"/>
                    </a:lnTo>
                    <a:lnTo>
                      <a:pt x="27" y="650"/>
                    </a:lnTo>
                    <a:lnTo>
                      <a:pt x="17" y="692"/>
                    </a:lnTo>
                    <a:lnTo>
                      <a:pt x="10" y="733"/>
                    </a:lnTo>
                    <a:lnTo>
                      <a:pt x="4" y="777"/>
                    </a:lnTo>
                    <a:lnTo>
                      <a:pt x="1" y="822"/>
                    </a:lnTo>
                    <a:lnTo>
                      <a:pt x="0" y="865"/>
                    </a:lnTo>
                    <a:lnTo>
                      <a:pt x="12" y="865"/>
                    </a:lnTo>
                    <a:lnTo>
                      <a:pt x="13" y="822"/>
                    </a:lnTo>
                    <a:lnTo>
                      <a:pt x="16" y="779"/>
                    </a:lnTo>
                    <a:lnTo>
                      <a:pt x="23" y="735"/>
                    </a:lnTo>
                    <a:lnTo>
                      <a:pt x="30" y="694"/>
                    </a:lnTo>
                    <a:lnTo>
                      <a:pt x="39" y="652"/>
                    </a:lnTo>
                    <a:lnTo>
                      <a:pt x="51" y="613"/>
                    </a:lnTo>
                    <a:lnTo>
                      <a:pt x="64" y="572"/>
                    </a:lnTo>
                    <a:lnTo>
                      <a:pt x="79" y="534"/>
                    </a:lnTo>
                    <a:lnTo>
                      <a:pt x="96" y="497"/>
                    </a:lnTo>
                    <a:lnTo>
                      <a:pt x="115" y="459"/>
                    </a:lnTo>
                    <a:lnTo>
                      <a:pt x="135" y="424"/>
                    </a:lnTo>
                    <a:lnTo>
                      <a:pt x="157" y="389"/>
                    </a:lnTo>
                    <a:lnTo>
                      <a:pt x="182" y="357"/>
                    </a:lnTo>
                    <a:lnTo>
                      <a:pt x="207" y="323"/>
                    </a:lnTo>
                    <a:lnTo>
                      <a:pt x="233" y="292"/>
                    </a:lnTo>
                    <a:lnTo>
                      <a:pt x="262" y="262"/>
                    </a:lnTo>
                    <a:lnTo>
                      <a:pt x="291" y="234"/>
                    </a:lnTo>
                    <a:lnTo>
                      <a:pt x="322" y="208"/>
                    </a:lnTo>
                    <a:lnTo>
                      <a:pt x="355" y="182"/>
                    </a:lnTo>
                    <a:lnTo>
                      <a:pt x="387" y="158"/>
                    </a:lnTo>
                    <a:lnTo>
                      <a:pt x="421" y="136"/>
                    </a:lnTo>
                    <a:lnTo>
                      <a:pt x="457" y="115"/>
                    </a:lnTo>
                    <a:lnTo>
                      <a:pt x="495" y="96"/>
                    </a:lnTo>
                    <a:lnTo>
                      <a:pt x="531" y="79"/>
                    </a:lnTo>
                    <a:lnTo>
                      <a:pt x="570" y="64"/>
                    </a:lnTo>
                    <a:lnTo>
                      <a:pt x="609" y="51"/>
                    </a:lnTo>
                    <a:lnTo>
                      <a:pt x="650" y="39"/>
                    </a:lnTo>
                    <a:lnTo>
                      <a:pt x="691" y="30"/>
                    </a:lnTo>
                    <a:lnTo>
                      <a:pt x="733" y="23"/>
                    </a:lnTo>
                    <a:lnTo>
                      <a:pt x="776" y="16"/>
                    </a:lnTo>
                    <a:lnTo>
                      <a:pt x="819" y="13"/>
                    </a:lnTo>
                    <a:lnTo>
                      <a:pt x="862" y="12"/>
                    </a:lnTo>
                    <a:lnTo>
                      <a:pt x="8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29" name="Freeform 1845"/>
              <p:cNvSpPr>
                <a:spLocks/>
              </p:cNvSpPr>
              <p:nvPr/>
            </p:nvSpPr>
            <p:spPr bwMode="auto">
              <a:xfrm>
                <a:off x="579" y="2113"/>
                <a:ext cx="123" cy="124"/>
              </a:xfrm>
              <a:custGeom>
                <a:avLst/>
                <a:gdLst>
                  <a:gd name="T0" fmla="*/ 863 w 863"/>
                  <a:gd name="T1" fmla="*/ 865 h 865"/>
                  <a:gd name="T2" fmla="*/ 859 w 863"/>
                  <a:gd name="T3" fmla="*/ 777 h 865"/>
                  <a:gd name="T4" fmla="*/ 846 w 863"/>
                  <a:gd name="T5" fmla="*/ 692 h 865"/>
                  <a:gd name="T6" fmla="*/ 825 w 863"/>
                  <a:gd name="T7" fmla="*/ 609 h 865"/>
                  <a:gd name="T8" fmla="*/ 795 w 863"/>
                  <a:gd name="T9" fmla="*/ 530 h 865"/>
                  <a:gd name="T10" fmla="*/ 759 w 863"/>
                  <a:gd name="T11" fmla="*/ 453 h 865"/>
                  <a:gd name="T12" fmla="*/ 716 w 863"/>
                  <a:gd name="T13" fmla="*/ 383 h 865"/>
                  <a:gd name="T14" fmla="*/ 666 w 863"/>
                  <a:gd name="T15" fmla="*/ 315 h 865"/>
                  <a:gd name="T16" fmla="*/ 610 w 863"/>
                  <a:gd name="T17" fmla="*/ 254 h 865"/>
                  <a:gd name="T18" fmla="*/ 550 w 863"/>
                  <a:gd name="T19" fmla="*/ 198 h 865"/>
                  <a:gd name="T20" fmla="*/ 482 w 863"/>
                  <a:gd name="T21" fmla="*/ 148 h 865"/>
                  <a:gd name="T22" fmla="*/ 412 w 863"/>
                  <a:gd name="T23" fmla="*/ 104 h 865"/>
                  <a:gd name="T24" fmla="*/ 335 w 863"/>
                  <a:gd name="T25" fmla="*/ 68 h 865"/>
                  <a:gd name="T26" fmla="*/ 257 w 863"/>
                  <a:gd name="T27" fmla="*/ 38 h 865"/>
                  <a:gd name="T28" fmla="*/ 174 w 863"/>
                  <a:gd name="T29" fmla="*/ 17 h 865"/>
                  <a:gd name="T30" fmla="*/ 89 w 863"/>
                  <a:gd name="T31" fmla="*/ 4 h 865"/>
                  <a:gd name="T32" fmla="*/ 0 w 863"/>
                  <a:gd name="T33" fmla="*/ 0 h 865"/>
                  <a:gd name="T34" fmla="*/ 44 w 863"/>
                  <a:gd name="T35" fmla="*/ 13 h 865"/>
                  <a:gd name="T36" fmla="*/ 129 w 863"/>
                  <a:gd name="T37" fmla="*/ 23 h 865"/>
                  <a:gd name="T38" fmla="*/ 213 w 863"/>
                  <a:gd name="T39" fmla="*/ 39 h 865"/>
                  <a:gd name="T40" fmla="*/ 293 w 863"/>
                  <a:gd name="T41" fmla="*/ 64 h 865"/>
                  <a:gd name="T42" fmla="*/ 368 w 863"/>
                  <a:gd name="T43" fmla="*/ 96 h 865"/>
                  <a:gd name="T44" fmla="*/ 441 w 863"/>
                  <a:gd name="T45" fmla="*/ 136 h 865"/>
                  <a:gd name="T46" fmla="*/ 508 w 863"/>
                  <a:gd name="T47" fmla="*/ 182 h 865"/>
                  <a:gd name="T48" fmla="*/ 572 w 863"/>
                  <a:gd name="T49" fmla="*/ 234 h 865"/>
                  <a:gd name="T50" fmla="*/ 630 w 863"/>
                  <a:gd name="T51" fmla="*/ 292 h 865"/>
                  <a:gd name="T52" fmla="*/ 681 w 863"/>
                  <a:gd name="T53" fmla="*/ 357 h 865"/>
                  <a:gd name="T54" fmla="*/ 728 w 863"/>
                  <a:gd name="T55" fmla="*/ 424 h 865"/>
                  <a:gd name="T56" fmla="*/ 767 w 863"/>
                  <a:gd name="T57" fmla="*/ 497 h 865"/>
                  <a:gd name="T58" fmla="*/ 799 w 863"/>
                  <a:gd name="T59" fmla="*/ 572 h 865"/>
                  <a:gd name="T60" fmla="*/ 824 w 863"/>
                  <a:gd name="T61" fmla="*/ 652 h 865"/>
                  <a:gd name="T62" fmla="*/ 840 w 863"/>
                  <a:gd name="T63" fmla="*/ 735 h 865"/>
                  <a:gd name="T64" fmla="*/ 850 w 863"/>
                  <a:gd name="T65" fmla="*/ 822 h 865"/>
                  <a:gd name="T66" fmla="*/ 851 w 863"/>
                  <a:gd name="T67" fmla="*/ 865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63" h="865">
                    <a:moveTo>
                      <a:pt x="863" y="865"/>
                    </a:moveTo>
                    <a:lnTo>
                      <a:pt x="863" y="865"/>
                    </a:lnTo>
                    <a:lnTo>
                      <a:pt x="862" y="822"/>
                    </a:lnTo>
                    <a:lnTo>
                      <a:pt x="859" y="777"/>
                    </a:lnTo>
                    <a:lnTo>
                      <a:pt x="853" y="733"/>
                    </a:lnTo>
                    <a:lnTo>
                      <a:pt x="846" y="692"/>
                    </a:lnTo>
                    <a:lnTo>
                      <a:pt x="836" y="650"/>
                    </a:lnTo>
                    <a:lnTo>
                      <a:pt x="825" y="609"/>
                    </a:lnTo>
                    <a:lnTo>
                      <a:pt x="811" y="568"/>
                    </a:lnTo>
                    <a:lnTo>
                      <a:pt x="795" y="530"/>
                    </a:lnTo>
                    <a:lnTo>
                      <a:pt x="777" y="491"/>
                    </a:lnTo>
                    <a:lnTo>
                      <a:pt x="759" y="453"/>
                    </a:lnTo>
                    <a:lnTo>
                      <a:pt x="738" y="418"/>
                    </a:lnTo>
                    <a:lnTo>
                      <a:pt x="716" y="383"/>
                    </a:lnTo>
                    <a:lnTo>
                      <a:pt x="691" y="348"/>
                    </a:lnTo>
                    <a:lnTo>
                      <a:pt x="666" y="315"/>
                    </a:lnTo>
                    <a:lnTo>
                      <a:pt x="639" y="284"/>
                    </a:lnTo>
                    <a:lnTo>
                      <a:pt x="610" y="254"/>
                    </a:lnTo>
                    <a:lnTo>
                      <a:pt x="581" y="226"/>
                    </a:lnTo>
                    <a:lnTo>
                      <a:pt x="550" y="198"/>
                    </a:lnTo>
                    <a:lnTo>
                      <a:pt x="516" y="172"/>
                    </a:lnTo>
                    <a:lnTo>
                      <a:pt x="482" y="148"/>
                    </a:lnTo>
                    <a:lnTo>
                      <a:pt x="447" y="125"/>
                    </a:lnTo>
                    <a:lnTo>
                      <a:pt x="412" y="104"/>
                    </a:lnTo>
                    <a:lnTo>
                      <a:pt x="375" y="86"/>
                    </a:lnTo>
                    <a:lnTo>
                      <a:pt x="335" y="68"/>
                    </a:lnTo>
                    <a:lnTo>
                      <a:pt x="297" y="52"/>
                    </a:lnTo>
                    <a:lnTo>
                      <a:pt x="257" y="38"/>
                    </a:lnTo>
                    <a:lnTo>
                      <a:pt x="215" y="27"/>
                    </a:lnTo>
                    <a:lnTo>
                      <a:pt x="174" y="17"/>
                    </a:lnTo>
                    <a:lnTo>
                      <a:pt x="131" y="10"/>
                    </a:lnTo>
                    <a:lnTo>
                      <a:pt x="89" y="4"/>
                    </a:lnTo>
                    <a:lnTo>
                      <a:pt x="44" y="1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44" y="13"/>
                    </a:lnTo>
                    <a:lnTo>
                      <a:pt x="87" y="16"/>
                    </a:lnTo>
                    <a:lnTo>
                      <a:pt x="129" y="23"/>
                    </a:lnTo>
                    <a:lnTo>
                      <a:pt x="172" y="30"/>
                    </a:lnTo>
                    <a:lnTo>
                      <a:pt x="213" y="39"/>
                    </a:lnTo>
                    <a:lnTo>
                      <a:pt x="253" y="51"/>
                    </a:lnTo>
                    <a:lnTo>
                      <a:pt x="293" y="64"/>
                    </a:lnTo>
                    <a:lnTo>
                      <a:pt x="331" y="79"/>
                    </a:lnTo>
                    <a:lnTo>
                      <a:pt x="368" y="96"/>
                    </a:lnTo>
                    <a:lnTo>
                      <a:pt x="406" y="115"/>
                    </a:lnTo>
                    <a:lnTo>
                      <a:pt x="441" y="136"/>
                    </a:lnTo>
                    <a:lnTo>
                      <a:pt x="476" y="158"/>
                    </a:lnTo>
                    <a:lnTo>
                      <a:pt x="508" y="182"/>
                    </a:lnTo>
                    <a:lnTo>
                      <a:pt x="541" y="208"/>
                    </a:lnTo>
                    <a:lnTo>
                      <a:pt x="572" y="234"/>
                    </a:lnTo>
                    <a:lnTo>
                      <a:pt x="601" y="262"/>
                    </a:lnTo>
                    <a:lnTo>
                      <a:pt x="630" y="292"/>
                    </a:lnTo>
                    <a:lnTo>
                      <a:pt x="656" y="323"/>
                    </a:lnTo>
                    <a:lnTo>
                      <a:pt x="681" y="357"/>
                    </a:lnTo>
                    <a:lnTo>
                      <a:pt x="706" y="389"/>
                    </a:lnTo>
                    <a:lnTo>
                      <a:pt x="728" y="424"/>
                    </a:lnTo>
                    <a:lnTo>
                      <a:pt x="748" y="459"/>
                    </a:lnTo>
                    <a:lnTo>
                      <a:pt x="767" y="497"/>
                    </a:lnTo>
                    <a:lnTo>
                      <a:pt x="784" y="534"/>
                    </a:lnTo>
                    <a:lnTo>
                      <a:pt x="799" y="572"/>
                    </a:lnTo>
                    <a:lnTo>
                      <a:pt x="812" y="613"/>
                    </a:lnTo>
                    <a:lnTo>
                      <a:pt x="824" y="652"/>
                    </a:lnTo>
                    <a:lnTo>
                      <a:pt x="833" y="694"/>
                    </a:lnTo>
                    <a:lnTo>
                      <a:pt x="840" y="735"/>
                    </a:lnTo>
                    <a:lnTo>
                      <a:pt x="847" y="779"/>
                    </a:lnTo>
                    <a:lnTo>
                      <a:pt x="850" y="822"/>
                    </a:lnTo>
                    <a:lnTo>
                      <a:pt x="851" y="865"/>
                    </a:lnTo>
                    <a:lnTo>
                      <a:pt x="863" y="8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30" name="Freeform 1846"/>
              <p:cNvSpPr>
                <a:spLocks/>
              </p:cNvSpPr>
              <p:nvPr/>
            </p:nvSpPr>
            <p:spPr bwMode="auto">
              <a:xfrm>
                <a:off x="579" y="2237"/>
                <a:ext cx="123" cy="123"/>
              </a:xfrm>
              <a:custGeom>
                <a:avLst/>
                <a:gdLst>
                  <a:gd name="T0" fmla="*/ 0 w 863"/>
                  <a:gd name="T1" fmla="*/ 866 h 866"/>
                  <a:gd name="T2" fmla="*/ 89 w 863"/>
                  <a:gd name="T3" fmla="*/ 861 h 866"/>
                  <a:gd name="T4" fmla="*/ 174 w 863"/>
                  <a:gd name="T5" fmla="*/ 848 h 866"/>
                  <a:gd name="T6" fmla="*/ 257 w 863"/>
                  <a:gd name="T7" fmla="*/ 827 h 866"/>
                  <a:gd name="T8" fmla="*/ 335 w 863"/>
                  <a:gd name="T9" fmla="*/ 797 h 866"/>
                  <a:gd name="T10" fmla="*/ 412 w 863"/>
                  <a:gd name="T11" fmla="*/ 761 h 866"/>
                  <a:gd name="T12" fmla="*/ 482 w 863"/>
                  <a:gd name="T13" fmla="*/ 717 h 866"/>
                  <a:gd name="T14" fmla="*/ 550 w 863"/>
                  <a:gd name="T15" fmla="*/ 668 h 866"/>
                  <a:gd name="T16" fmla="*/ 610 w 863"/>
                  <a:gd name="T17" fmla="*/ 611 h 866"/>
                  <a:gd name="T18" fmla="*/ 666 w 863"/>
                  <a:gd name="T19" fmla="*/ 550 h 866"/>
                  <a:gd name="T20" fmla="*/ 716 w 863"/>
                  <a:gd name="T21" fmla="*/ 483 h 866"/>
                  <a:gd name="T22" fmla="*/ 759 w 863"/>
                  <a:gd name="T23" fmla="*/ 412 h 866"/>
                  <a:gd name="T24" fmla="*/ 795 w 863"/>
                  <a:gd name="T25" fmla="*/ 336 h 866"/>
                  <a:gd name="T26" fmla="*/ 825 w 863"/>
                  <a:gd name="T27" fmla="*/ 257 h 866"/>
                  <a:gd name="T28" fmla="*/ 846 w 863"/>
                  <a:gd name="T29" fmla="*/ 173 h 866"/>
                  <a:gd name="T30" fmla="*/ 859 w 863"/>
                  <a:gd name="T31" fmla="*/ 88 h 866"/>
                  <a:gd name="T32" fmla="*/ 863 w 863"/>
                  <a:gd name="T33" fmla="*/ 0 h 866"/>
                  <a:gd name="T34" fmla="*/ 850 w 863"/>
                  <a:gd name="T35" fmla="*/ 44 h 866"/>
                  <a:gd name="T36" fmla="*/ 840 w 863"/>
                  <a:gd name="T37" fmla="*/ 130 h 866"/>
                  <a:gd name="T38" fmla="*/ 824 w 863"/>
                  <a:gd name="T39" fmla="*/ 213 h 866"/>
                  <a:gd name="T40" fmla="*/ 799 w 863"/>
                  <a:gd name="T41" fmla="*/ 293 h 866"/>
                  <a:gd name="T42" fmla="*/ 767 w 863"/>
                  <a:gd name="T43" fmla="*/ 368 h 866"/>
                  <a:gd name="T44" fmla="*/ 728 w 863"/>
                  <a:gd name="T45" fmla="*/ 442 h 866"/>
                  <a:gd name="T46" fmla="*/ 681 w 863"/>
                  <a:gd name="T47" fmla="*/ 510 h 866"/>
                  <a:gd name="T48" fmla="*/ 630 w 863"/>
                  <a:gd name="T49" fmla="*/ 573 h 866"/>
                  <a:gd name="T50" fmla="*/ 572 w 863"/>
                  <a:gd name="T51" fmla="*/ 631 h 866"/>
                  <a:gd name="T52" fmla="*/ 508 w 863"/>
                  <a:gd name="T53" fmla="*/ 683 h 866"/>
                  <a:gd name="T54" fmla="*/ 441 w 863"/>
                  <a:gd name="T55" fmla="*/ 730 h 866"/>
                  <a:gd name="T56" fmla="*/ 368 w 863"/>
                  <a:gd name="T57" fmla="*/ 769 h 866"/>
                  <a:gd name="T58" fmla="*/ 293 w 863"/>
                  <a:gd name="T59" fmla="*/ 801 h 866"/>
                  <a:gd name="T60" fmla="*/ 213 w 863"/>
                  <a:gd name="T61" fmla="*/ 826 h 866"/>
                  <a:gd name="T62" fmla="*/ 129 w 863"/>
                  <a:gd name="T63" fmla="*/ 843 h 866"/>
                  <a:gd name="T64" fmla="*/ 44 w 863"/>
                  <a:gd name="T65" fmla="*/ 852 h 866"/>
                  <a:gd name="T66" fmla="*/ 0 w 863"/>
                  <a:gd name="T67" fmla="*/ 853 h 8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63" h="866">
                    <a:moveTo>
                      <a:pt x="0" y="866"/>
                    </a:moveTo>
                    <a:lnTo>
                      <a:pt x="0" y="866"/>
                    </a:lnTo>
                    <a:lnTo>
                      <a:pt x="44" y="865"/>
                    </a:lnTo>
                    <a:lnTo>
                      <a:pt x="89" y="861"/>
                    </a:lnTo>
                    <a:lnTo>
                      <a:pt x="131" y="855"/>
                    </a:lnTo>
                    <a:lnTo>
                      <a:pt x="174" y="848"/>
                    </a:lnTo>
                    <a:lnTo>
                      <a:pt x="215" y="839"/>
                    </a:lnTo>
                    <a:lnTo>
                      <a:pt x="257" y="827"/>
                    </a:lnTo>
                    <a:lnTo>
                      <a:pt x="297" y="814"/>
                    </a:lnTo>
                    <a:lnTo>
                      <a:pt x="335" y="797"/>
                    </a:lnTo>
                    <a:lnTo>
                      <a:pt x="375" y="779"/>
                    </a:lnTo>
                    <a:lnTo>
                      <a:pt x="412" y="761"/>
                    </a:lnTo>
                    <a:lnTo>
                      <a:pt x="447" y="740"/>
                    </a:lnTo>
                    <a:lnTo>
                      <a:pt x="482" y="717"/>
                    </a:lnTo>
                    <a:lnTo>
                      <a:pt x="516" y="693"/>
                    </a:lnTo>
                    <a:lnTo>
                      <a:pt x="550" y="668"/>
                    </a:lnTo>
                    <a:lnTo>
                      <a:pt x="581" y="639"/>
                    </a:lnTo>
                    <a:lnTo>
                      <a:pt x="610" y="611"/>
                    </a:lnTo>
                    <a:lnTo>
                      <a:pt x="639" y="581"/>
                    </a:lnTo>
                    <a:lnTo>
                      <a:pt x="666" y="550"/>
                    </a:lnTo>
                    <a:lnTo>
                      <a:pt x="691" y="518"/>
                    </a:lnTo>
                    <a:lnTo>
                      <a:pt x="716" y="483"/>
                    </a:lnTo>
                    <a:lnTo>
                      <a:pt x="738" y="448"/>
                    </a:lnTo>
                    <a:lnTo>
                      <a:pt x="759" y="412"/>
                    </a:lnTo>
                    <a:lnTo>
                      <a:pt x="777" y="375"/>
                    </a:lnTo>
                    <a:lnTo>
                      <a:pt x="795" y="336"/>
                    </a:lnTo>
                    <a:lnTo>
                      <a:pt x="811" y="297"/>
                    </a:lnTo>
                    <a:lnTo>
                      <a:pt x="825" y="257"/>
                    </a:lnTo>
                    <a:lnTo>
                      <a:pt x="836" y="215"/>
                    </a:lnTo>
                    <a:lnTo>
                      <a:pt x="846" y="173"/>
                    </a:lnTo>
                    <a:lnTo>
                      <a:pt x="853" y="132"/>
                    </a:lnTo>
                    <a:lnTo>
                      <a:pt x="859" y="88"/>
                    </a:lnTo>
                    <a:lnTo>
                      <a:pt x="862" y="44"/>
                    </a:lnTo>
                    <a:lnTo>
                      <a:pt x="863" y="0"/>
                    </a:lnTo>
                    <a:lnTo>
                      <a:pt x="851" y="0"/>
                    </a:lnTo>
                    <a:lnTo>
                      <a:pt x="850" y="44"/>
                    </a:lnTo>
                    <a:lnTo>
                      <a:pt x="847" y="86"/>
                    </a:lnTo>
                    <a:lnTo>
                      <a:pt x="840" y="130"/>
                    </a:lnTo>
                    <a:lnTo>
                      <a:pt x="833" y="171"/>
                    </a:lnTo>
                    <a:lnTo>
                      <a:pt x="824" y="213"/>
                    </a:lnTo>
                    <a:lnTo>
                      <a:pt x="812" y="253"/>
                    </a:lnTo>
                    <a:lnTo>
                      <a:pt x="799" y="293"/>
                    </a:lnTo>
                    <a:lnTo>
                      <a:pt x="784" y="332"/>
                    </a:lnTo>
                    <a:lnTo>
                      <a:pt x="767" y="368"/>
                    </a:lnTo>
                    <a:lnTo>
                      <a:pt x="748" y="406"/>
                    </a:lnTo>
                    <a:lnTo>
                      <a:pt x="728" y="442"/>
                    </a:lnTo>
                    <a:lnTo>
                      <a:pt x="706" y="476"/>
                    </a:lnTo>
                    <a:lnTo>
                      <a:pt x="681" y="510"/>
                    </a:lnTo>
                    <a:lnTo>
                      <a:pt x="656" y="542"/>
                    </a:lnTo>
                    <a:lnTo>
                      <a:pt x="630" y="573"/>
                    </a:lnTo>
                    <a:lnTo>
                      <a:pt x="601" y="603"/>
                    </a:lnTo>
                    <a:lnTo>
                      <a:pt x="572" y="631"/>
                    </a:lnTo>
                    <a:lnTo>
                      <a:pt x="541" y="658"/>
                    </a:lnTo>
                    <a:lnTo>
                      <a:pt x="508" y="683"/>
                    </a:lnTo>
                    <a:lnTo>
                      <a:pt x="476" y="707"/>
                    </a:lnTo>
                    <a:lnTo>
                      <a:pt x="441" y="730"/>
                    </a:lnTo>
                    <a:lnTo>
                      <a:pt x="406" y="750"/>
                    </a:lnTo>
                    <a:lnTo>
                      <a:pt x="368" y="769"/>
                    </a:lnTo>
                    <a:lnTo>
                      <a:pt x="331" y="787"/>
                    </a:lnTo>
                    <a:lnTo>
                      <a:pt x="293" y="801"/>
                    </a:lnTo>
                    <a:lnTo>
                      <a:pt x="253" y="815"/>
                    </a:lnTo>
                    <a:lnTo>
                      <a:pt x="213" y="826"/>
                    </a:lnTo>
                    <a:lnTo>
                      <a:pt x="172" y="835"/>
                    </a:lnTo>
                    <a:lnTo>
                      <a:pt x="129" y="843"/>
                    </a:lnTo>
                    <a:lnTo>
                      <a:pt x="87" y="849"/>
                    </a:lnTo>
                    <a:lnTo>
                      <a:pt x="44" y="852"/>
                    </a:lnTo>
                    <a:lnTo>
                      <a:pt x="0" y="853"/>
                    </a:lnTo>
                    <a:lnTo>
                      <a:pt x="0" y="8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31" name="Freeform 1847"/>
              <p:cNvSpPr>
                <a:spLocks/>
              </p:cNvSpPr>
              <p:nvPr/>
            </p:nvSpPr>
            <p:spPr bwMode="auto">
              <a:xfrm>
                <a:off x="479" y="2237"/>
                <a:ext cx="100" cy="100"/>
              </a:xfrm>
              <a:custGeom>
                <a:avLst/>
                <a:gdLst>
                  <a:gd name="T0" fmla="*/ 0 w 699"/>
                  <a:gd name="T1" fmla="*/ 0 h 701"/>
                  <a:gd name="T2" fmla="*/ 3 w 699"/>
                  <a:gd name="T3" fmla="*/ 72 h 701"/>
                  <a:gd name="T4" fmla="*/ 15 w 699"/>
                  <a:gd name="T5" fmla="*/ 140 h 701"/>
                  <a:gd name="T6" fmla="*/ 31 w 699"/>
                  <a:gd name="T7" fmla="*/ 208 h 701"/>
                  <a:gd name="T8" fmla="*/ 55 w 699"/>
                  <a:gd name="T9" fmla="*/ 272 h 701"/>
                  <a:gd name="T10" fmla="*/ 85 w 699"/>
                  <a:gd name="T11" fmla="*/ 333 h 701"/>
                  <a:gd name="T12" fmla="*/ 119 w 699"/>
                  <a:gd name="T13" fmla="*/ 390 h 701"/>
                  <a:gd name="T14" fmla="*/ 160 w 699"/>
                  <a:gd name="T15" fmla="*/ 445 h 701"/>
                  <a:gd name="T16" fmla="*/ 205 w 699"/>
                  <a:gd name="T17" fmla="*/ 494 h 701"/>
                  <a:gd name="T18" fmla="*/ 255 w 699"/>
                  <a:gd name="T19" fmla="*/ 541 h 701"/>
                  <a:gd name="T20" fmla="*/ 309 w 699"/>
                  <a:gd name="T21" fmla="*/ 580 h 701"/>
                  <a:gd name="T22" fmla="*/ 366 w 699"/>
                  <a:gd name="T23" fmla="*/ 615 h 701"/>
                  <a:gd name="T24" fmla="*/ 428 w 699"/>
                  <a:gd name="T25" fmla="*/ 646 h 701"/>
                  <a:gd name="T26" fmla="*/ 491 w 699"/>
                  <a:gd name="T27" fmla="*/ 669 h 701"/>
                  <a:gd name="T28" fmla="*/ 558 w 699"/>
                  <a:gd name="T29" fmla="*/ 686 h 701"/>
                  <a:gd name="T30" fmla="*/ 628 w 699"/>
                  <a:gd name="T31" fmla="*/ 697 h 701"/>
                  <a:gd name="T32" fmla="*/ 699 w 699"/>
                  <a:gd name="T33" fmla="*/ 701 h 701"/>
                  <a:gd name="T34" fmla="*/ 664 w 699"/>
                  <a:gd name="T35" fmla="*/ 687 h 701"/>
                  <a:gd name="T36" fmla="*/ 594 w 699"/>
                  <a:gd name="T37" fmla="*/ 680 h 701"/>
                  <a:gd name="T38" fmla="*/ 527 w 699"/>
                  <a:gd name="T39" fmla="*/ 666 h 701"/>
                  <a:gd name="T40" fmla="*/ 463 w 699"/>
                  <a:gd name="T41" fmla="*/ 646 h 701"/>
                  <a:gd name="T42" fmla="*/ 402 w 699"/>
                  <a:gd name="T43" fmla="*/ 621 h 701"/>
                  <a:gd name="T44" fmla="*/ 343 w 699"/>
                  <a:gd name="T45" fmla="*/ 588 h 701"/>
                  <a:gd name="T46" fmla="*/ 289 w 699"/>
                  <a:gd name="T47" fmla="*/ 551 h 701"/>
                  <a:gd name="T48" fmla="*/ 237 w 699"/>
                  <a:gd name="T49" fmla="*/ 510 h 701"/>
                  <a:gd name="T50" fmla="*/ 191 w 699"/>
                  <a:gd name="T51" fmla="*/ 462 h 701"/>
                  <a:gd name="T52" fmla="*/ 149 w 699"/>
                  <a:gd name="T53" fmla="*/ 411 h 701"/>
                  <a:gd name="T54" fmla="*/ 112 w 699"/>
                  <a:gd name="T55" fmla="*/ 356 h 701"/>
                  <a:gd name="T56" fmla="*/ 80 w 699"/>
                  <a:gd name="T57" fmla="*/ 297 h 701"/>
                  <a:gd name="T58" fmla="*/ 55 w 699"/>
                  <a:gd name="T59" fmla="*/ 236 h 701"/>
                  <a:gd name="T60" fmla="*/ 35 w 699"/>
                  <a:gd name="T61" fmla="*/ 172 h 701"/>
                  <a:gd name="T62" fmla="*/ 21 w 699"/>
                  <a:gd name="T63" fmla="*/ 105 h 701"/>
                  <a:gd name="T64" fmla="*/ 14 w 699"/>
                  <a:gd name="T65" fmla="*/ 35 h 701"/>
                  <a:gd name="T66" fmla="*/ 13 w 699"/>
                  <a:gd name="T67" fmla="*/ 0 h 7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99" h="701">
                    <a:moveTo>
                      <a:pt x="0" y="0"/>
                    </a:moveTo>
                    <a:lnTo>
                      <a:pt x="0" y="0"/>
                    </a:lnTo>
                    <a:lnTo>
                      <a:pt x="1" y="35"/>
                    </a:lnTo>
                    <a:lnTo>
                      <a:pt x="3" y="72"/>
                    </a:lnTo>
                    <a:lnTo>
                      <a:pt x="9" y="107"/>
                    </a:lnTo>
                    <a:lnTo>
                      <a:pt x="15" y="140"/>
                    </a:lnTo>
                    <a:lnTo>
                      <a:pt x="22" y="174"/>
                    </a:lnTo>
                    <a:lnTo>
                      <a:pt x="31" y="208"/>
                    </a:lnTo>
                    <a:lnTo>
                      <a:pt x="43" y="240"/>
                    </a:lnTo>
                    <a:lnTo>
                      <a:pt x="55" y="272"/>
                    </a:lnTo>
                    <a:lnTo>
                      <a:pt x="70" y="303"/>
                    </a:lnTo>
                    <a:lnTo>
                      <a:pt x="85" y="333"/>
                    </a:lnTo>
                    <a:lnTo>
                      <a:pt x="102" y="362"/>
                    </a:lnTo>
                    <a:lnTo>
                      <a:pt x="119" y="390"/>
                    </a:lnTo>
                    <a:lnTo>
                      <a:pt x="139" y="419"/>
                    </a:lnTo>
                    <a:lnTo>
                      <a:pt x="160" y="445"/>
                    </a:lnTo>
                    <a:lnTo>
                      <a:pt x="183" y="470"/>
                    </a:lnTo>
                    <a:lnTo>
                      <a:pt x="205" y="494"/>
                    </a:lnTo>
                    <a:lnTo>
                      <a:pt x="229" y="518"/>
                    </a:lnTo>
                    <a:lnTo>
                      <a:pt x="255" y="541"/>
                    </a:lnTo>
                    <a:lnTo>
                      <a:pt x="281" y="562"/>
                    </a:lnTo>
                    <a:lnTo>
                      <a:pt x="309" y="580"/>
                    </a:lnTo>
                    <a:lnTo>
                      <a:pt x="337" y="599"/>
                    </a:lnTo>
                    <a:lnTo>
                      <a:pt x="366" y="615"/>
                    </a:lnTo>
                    <a:lnTo>
                      <a:pt x="396" y="631"/>
                    </a:lnTo>
                    <a:lnTo>
                      <a:pt x="428" y="646"/>
                    </a:lnTo>
                    <a:lnTo>
                      <a:pt x="459" y="658"/>
                    </a:lnTo>
                    <a:lnTo>
                      <a:pt x="491" y="669"/>
                    </a:lnTo>
                    <a:lnTo>
                      <a:pt x="525" y="679"/>
                    </a:lnTo>
                    <a:lnTo>
                      <a:pt x="558" y="686"/>
                    </a:lnTo>
                    <a:lnTo>
                      <a:pt x="592" y="692"/>
                    </a:lnTo>
                    <a:lnTo>
                      <a:pt x="628" y="697"/>
                    </a:lnTo>
                    <a:lnTo>
                      <a:pt x="664" y="700"/>
                    </a:lnTo>
                    <a:lnTo>
                      <a:pt x="699" y="701"/>
                    </a:lnTo>
                    <a:lnTo>
                      <a:pt x="699" y="688"/>
                    </a:lnTo>
                    <a:lnTo>
                      <a:pt x="664" y="687"/>
                    </a:lnTo>
                    <a:lnTo>
                      <a:pt x="630" y="685"/>
                    </a:lnTo>
                    <a:lnTo>
                      <a:pt x="594" y="680"/>
                    </a:lnTo>
                    <a:lnTo>
                      <a:pt x="560" y="674"/>
                    </a:lnTo>
                    <a:lnTo>
                      <a:pt x="527" y="666"/>
                    </a:lnTo>
                    <a:lnTo>
                      <a:pt x="495" y="657"/>
                    </a:lnTo>
                    <a:lnTo>
                      <a:pt x="463" y="646"/>
                    </a:lnTo>
                    <a:lnTo>
                      <a:pt x="432" y="633"/>
                    </a:lnTo>
                    <a:lnTo>
                      <a:pt x="402" y="621"/>
                    </a:lnTo>
                    <a:lnTo>
                      <a:pt x="372" y="605"/>
                    </a:lnTo>
                    <a:lnTo>
                      <a:pt x="343" y="588"/>
                    </a:lnTo>
                    <a:lnTo>
                      <a:pt x="315" y="570"/>
                    </a:lnTo>
                    <a:lnTo>
                      <a:pt x="289" y="551"/>
                    </a:lnTo>
                    <a:lnTo>
                      <a:pt x="263" y="530"/>
                    </a:lnTo>
                    <a:lnTo>
                      <a:pt x="237" y="510"/>
                    </a:lnTo>
                    <a:lnTo>
                      <a:pt x="214" y="486"/>
                    </a:lnTo>
                    <a:lnTo>
                      <a:pt x="191" y="462"/>
                    </a:lnTo>
                    <a:lnTo>
                      <a:pt x="170" y="437"/>
                    </a:lnTo>
                    <a:lnTo>
                      <a:pt x="149" y="411"/>
                    </a:lnTo>
                    <a:lnTo>
                      <a:pt x="130" y="384"/>
                    </a:lnTo>
                    <a:lnTo>
                      <a:pt x="112" y="356"/>
                    </a:lnTo>
                    <a:lnTo>
                      <a:pt x="96" y="327"/>
                    </a:lnTo>
                    <a:lnTo>
                      <a:pt x="80" y="297"/>
                    </a:lnTo>
                    <a:lnTo>
                      <a:pt x="68" y="268"/>
                    </a:lnTo>
                    <a:lnTo>
                      <a:pt x="55" y="236"/>
                    </a:lnTo>
                    <a:lnTo>
                      <a:pt x="44" y="204"/>
                    </a:lnTo>
                    <a:lnTo>
                      <a:pt x="35" y="172"/>
                    </a:lnTo>
                    <a:lnTo>
                      <a:pt x="27" y="138"/>
                    </a:lnTo>
                    <a:lnTo>
                      <a:pt x="21" y="105"/>
                    </a:lnTo>
                    <a:lnTo>
                      <a:pt x="16" y="70"/>
                    </a:lnTo>
                    <a:lnTo>
                      <a:pt x="14" y="35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32" name="Freeform 1848"/>
              <p:cNvSpPr>
                <a:spLocks/>
              </p:cNvSpPr>
              <p:nvPr/>
            </p:nvSpPr>
            <p:spPr bwMode="auto">
              <a:xfrm>
                <a:off x="479" y="2136"/>
                <a:ext cx="100" cy="101"/>
              </a:xfrm>
              <a:custGeom>
                <a:avLst/>
                <a:gdLst>
                  <a:gd name="T0" fmla="*/ 699 w 699"/>
                  <a:gd name="T1" fmla="*/ 0 h 701"/>
                  <a:gd name="T2" fmla="*/ 628 w 699"/>
                  <a:gd name="T3" fmla="*/ 3 h 701"/>
                  <a:gd name="T4" fmla="*/ 558 w 699"/>
                  <a:gd name="T5" fmla="*/ 14 h 701"/>
                  <a:gd name="T6" fmla="*/ 491 w 699"/>
                  <a:gd name="T7" fmla="*/ 31 h 701"/>
                  <a:gd name="T8" fmla="*/ 428 w 699"/>
                  <a:gd name="T9" fmla="*/ 55 h 701"/>
                  <a:gd name="T10" fmla="*/ 366 w 699"/>
                  <a:gd name="T11" fmla="*/ 85 h 701"/>
                  <a:gd name="T12" fmla="*/ 309 w 699"/>
                  <a:gd name="T13" fmla="*/ 120 h 701"/>
                  <a:gd name="T14" fmla="*/ 255 w 699"/>
                  <a:gd name="T15" fmla="*/ 159 h 701"/>
                  <a:gd name="T16" fmla="*/ 205 w 699"/>
                  <a:gd name="T17" fmla="*/ 206 h 701"/>
                  <a:gd name="T18" fmla="*/ 160 w 699"/>
                  <a:gd name="T19" fmla="*/ 255 h 701"/>
                  <a:gd name="T20" fmla="*/ 119 w 699"/>
                  <a:gd name="T21" fmla="*/ 310 h 701"/>
                  <a:gd name="T22" fmla="*/ 85 w 699"/>
                  <a:gd name="T23" fmla="*/ 367 h 701"/>
                  <a:gd name="T24" fmla="*/ 55 w 699"/>
                  <a:gd name="T25" fmla="*/ 429 h 701"/>
                  <a:gd name="T26" fmla="*/ 31 w 699"/>
                  <a:gd name="T27" fmla="*/ 493 h 701"/>
                  <a:gd name="T28" fmla="*/ 15 w 699"/>
                  <a:gd name="T29" fmla="*/ 560 h 701"/>
                  <a:gd name="T30" fmla="*/ 3 w 699"/>
                  <a:gd name="T31" fmla="*/ 630 h 701"/>
                  <a:gd name="T32" fmla="*/ 0 w 699"/>
                  <a:gd name="T33" fmla="*/ 701 h 701"/>
                  <a:gd name="T34" fmla="*/ 14 w 699"/>
                  <a:gd name="T35" fmla="*/ 666 h 701"/>
                  <a:gd name="T36" fmla="*/ 21 w 699"/>
                  <a:gd name="T37" fmla="*/ 596 h 701"/>
                  <a:gd name="T38" fmla="*/ 35 w 699"/>
                  <a:gd name="T39" fmla="*/ 529 h 701"/>
                  <a:gd name="T40" fmla="*/ 55 w 699"/>
                  <a:gd name="T41" fmla="*/ 465 h 701"/>
                  <a:gd name="T42" fmla="*/ 80 w 699"/>
                  <a:gd name="T43" fmla="*/ 403 h 701"/>
                  <a:gd name="T44" fmla="*/ 112 w 699"/>
                  <a:gd name="T45" fmla="*/ 344 h 701"/>
                  <a:gd name="T46" fmla="*/ 149 w 699"/>
                  <a:gd name="T47" fmla="*/ 290 h 701"/>
                  <a:gd name="T48" fmla="*/ 191 w 699"/>
                  <a:gd name="T49" fmla="*/ 238 h 701"/>
                  <a:gd name="T50" fmla="*/ 237 w 699"/>
                  <a:gd name="T51" fmla="*/ 191 h 701"/>
                  <a:gd name="T52" fmla="*/ 289 w 699"/>
                  <a:gd name="T53" fmla="*/ 149 h 701"/>
                  <a:gd name="T54" fmla="*/ 343 w 699"/>
                  <a:gd name="T55" fmla="*/ 112 h 701"/>
                  <a:gd name="T56" fmla="*/ 402 w 699"/>
                  <a:gd name="T57" fmla="*/ 80 h 701"/>
                  <a:gd name="T58" fmla="*/ 463 w 699"/>
                  <a:gd name="T59" fmla="*/ 55 h 701"/>
                  <a:gd name="T60" fmla="*/ 527 w 699"/>
                  <a:gd name="T61" fmla="*/ 34 h 701"/>
                  <a:gd name="T62" fmla="*/ 594 w 699"/>
                  <a:gd name="T63" fmla="*/ 20 h 701"/>
                  <a:gd name="T64" fmla="*/ 664 w 699"/>
                  <a:gd name="T65" fmla="*/ 13 h 701"/>
                  <a:gd name="T66" fmla="*/ 699 w 699"/>
                  <a:gd name="T67" fmla="*/ 12 h 7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99" h="701">
                    <a:moveTo>
                      <a:pt x="699" y="0"/>
                    </a:moveTo>
                    <a:lnTo>
                      <a:pt x="699" y="0"/>
                    </a:lnTo>
                    <a:lnTo>
                      <a:pt x="664" y="1"/>
                    </a:lnTo>
                    <a:lnTo>
                      <a:pt x="628" y="3"/>
                    </a:lnTo>
                    <a:lnTo>
                      <a:pt x="592" y="8"/>
                    </a:lnTo>
                    <a:lnTo>
                      <a:pt x="558" y="14"/>
                    </a:lnTo>
                    <a:lnTo>
                      <a:pt x="525" y="21"/>
                    </a:lnTo>
                    <a:lnTo>
                      <a:pt x="491" y="31"/>
                    </a:lnTo>
                    <a:lnTo>
                      <a:pt x="459" y="42"/>
                    </a:lnTo>
                    <a:lnTo>
                      <a:pt x="428" y="55"/>
                    </a:lnTo>
                    <a:lnTo>
                      <a:pt x="396" y="69"/>
                    </a:lnTo>
                    <a:lnTo>
                      <a:pt x="366" y="85"/>
                    </a:lnTo>
                    <a:lnTo>
                      <a:pt x="337" y="101"/>
                    </a:lnTo>
                    <a:lnTo>
                      <a:pt x="309" y="120"/>
                    </a:lnTo>
                    <a:lnTo>
                      <a:pt x="281" y="139"/>
                    </a:lnTo>
                    <a:lnTo>
                      <a:pt x="255" y="159"/>
                    </a:lnTo>
                    <a:lnTo>
                      <a:pt x="229" y="182"/>
                    </a:lnTo>
                    <a:lnTo>
                      <a:pt x="205" y="206"/>
                    </a:lnTo>
                    <a:lnTo>
                      <a:pt x="183" y="230"/>
                    </a:lnTo>
                    <a:lnTo>
                      <a:pt x="160" y="255"/>
                    </a:lnTo>
                    <a:lnTo>
                      <a:pt x="139" y="282"/>
                    </a:lnTo>
                    <a:lnTo>
                      <a:pt x="119" y="310"/>
                    </a:lnTo>
                    <a:lnTo>
                      <a:pt x="102" y="338"/>
                    </a:lnTo>
                    <a:lnTo>
                      <a:pt x="85" y="367"/>
                    </a:lnTo>
                    <a:lnTo>
                      <a:pt x="70" y="397"/>
                    </a:lnTo>
                    <a:lnTo>
                      <a:pt x="55" y="429"/>
                    </a:lnTo>
                    <a:lnTo>
                      <a:pt x="43" y="460"/>
                    </a:lnTo>
                    <a:lnTo>
                      <a:pt x="31" y="493"/>
                    </a:lnTo>
                    <a:lnTo>
                      <a:pt x="22" y="527"/>
                    </a:lnTo>
                    <a:lnTo>
                      <a:pt x="15" y="560"/>
                    </a:lnTo>
                    <a:lnTo>
                      <a:pt x="9" y="594"/>
                    </a:lnTo>
                    <a:lnTo>
                      <a:pt x="3" y="630"/>
                    </a:lnTo>
                    <a:lnTo>
                      <a:pt x="1" y="666"/>
                    </a:lnTo>
                    <a:lnTo>
                      <a:pt x="0" y="701"/>
                    </a:lnTo>
                    <a:lnTo>
                      <a:pt x="13" y="701"/>
                    </a:lnTo>
                    <a:lnTo>
                      <a:pt x="14" y="666"/>
                    </a:lnTo>
                    <a:lnTo>
                      <a:pt x="16" y="632"/>
                    </a:lnTo>
                    <a:lnTo>
                      <a:pt x="21" y="596"/>
                    </a:lnTo>
                    <a:lnTo>
                      <a:pt x="27" y="562"/>
                    </a:lnTo>
                    <a:lnTo>
                      <a:pt x="35" y="529"/>
                    </a:lnTo>
                    <a:lnTo>
                      <a:pt x="44" y="497"/>
                    </a:lnTo>
                    <a:lnTo>
                      <a:pt x="55" y="465"/>
                    </a:lnTo>
                    <a:lnTo>
                      <a:pt x="68" y="433"/>
                    </a:lnTo>
                    <a:lnTo>
                      <a:pt x="80" y="403"/>
                    </a:lnTo>
                    <a:lnTo>
                      <a:pt x="96" y="373"/>
                    </a:lnTo>
                    <a:lnTo>
                      <a:pt x="112" y="344"/>
                    </a:lnTo>
                    <a:lnTo>
                      <a:pt x="130" y="316"/>
                    </a:lnTo>
                    <a:lnTo>
                      <a:pt x="149" y="290"/>
                    </a:lnTo>
                    <a:lnTo>
                      <a:pt x="170" y="263"/>
                    </a:lnTo>
                    <a:lnTo>
                      <a:pt x="191" y="238"/>
                    </a:lnTo>
                    <a:lnTo>
                      <a:pt x="214" y="214"/>
                    </a:lnTo>
                    <a:lnTo>
                      <a:pt x="237" y="191"/>
                    </a:lnTo>
                    <a:lnTo>
                      <a:pt x="263" y="170"/>
                    </a:lnTo>
                    <a:lnTo>
                      <a:pt x="289" y="149"/>
                    </a:lnTo>
                    <a:lnTo>
                      <a:pt x="315" y="130"/>
                    </a:lnTo>
                    <a:lnTo>
                      <a:pt x="343" y="112"/>
                    </a:lnTo>
                    <a:lnTo>
                      <a:pt x="372" y="95"/>
                    </a:lnTo>
                    <a:lnTo>
                      <a:pt x="402" y="80"/>
                    </a:lnTo>
                    <a:lnTo>
                      <a:pt x="432" y="67"/>
                    </a:lnTo>
                    <a:lnTo>
                      <a:pt x="463" y="55"/>
                    </a:lnTo>
                    <a:lnTo>
                      <a:pt x="495" y="43"/>
                    </a:lnTo>
                    <a:lnTo>
                      <a:pt x="527" y="34"/>
                    </a:lnTo>
                    <a:lnTo>
                      <a:pt x="560" y="27"/>
                    </a:lnTo>
                    <a:lnTo>
                      <a:pt x="594" y="20"/>
                    </a:lnTo>
                    <a:lnTo>
                      <a:pt x="630" y="15"/>
                    </a:lnTo>
                    <a:lnTo>
                      <a:pt x="664" y="13"/>
                    </a:lnTo>
                    <a:lnTo>
                      <a:pt x="699" y="12"/>
                    </a:lnTo>
                    <a:lnTo>
                      <a:pt x="69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33" name="Freeform 1849"/>
              <p:cNvSpPr>
                <a:spLocks/>
              </p:cNvSpPr>
              <p:nvPr/>
            </p:nvSpPr>
            <p:spPr bwMode="auto">
              <a:xfrm>
                <a:off x="579" y="2136"/>
                <a:ext cx="100" cy="101"/>
              </a:xfrm>
              <a:custGeom>
                <a:avLst/>
                <a:gdLst>
                  <a:gd name="T0" fmla="*/ 700 w 700"/>
                  <a:gd name="T1" fmla="*/ 701 h 701"/>
                  <a:gd name="T2" fmla="*/ 697 w 700"/>
                  <a:gd name="T3" fmla="*/ 630 h 701"/>
                  <a:gd name="T4" fmla="*/ 685 w 700"/>
                  <a:gd name="T5" fmla="*/ 560 h 701"/>
                  <a:gd name="T6" fmla="*/ 669 w 700"/>
                  <a:gd name="T7" fmla="*/ 493 h 701"/>
                  <a:gd name="T8" fmla="*/ 645 w 700"/>
                  <a:gd name="T9" fmla="*/ 429 h 701"/>
                  <a:gd name="T10" fmla="*/ 615 w 700"/>
                  <a:gd name="T11" fmla="*/ 367 h 701"/>
                  <a:gd name="T12" fmla="*/ 581 w 700"/>
                  <a:gd name="T13" fmla="*/ 310 h 701"/>
                  <a:gd name="T14" fmla="*/ 540 w 700"/>
                  <a:gd name="T15" fmla="*/ 255 h 701"/>
                  <a:gd name="T16" fmla="*/ 495 w 700"/>
                  <a:gd name="T17" fmla="*/ 206 h 701"/>
                  <a:gd name="T18" fmla="*/ 445 w 700"/>
                  <a:gd name="T19" fmla="*/ 159 h 701"/>
                  <a:gd name="T20" fmla="*/ 391 w 700"/>
                  <a:gd name="T21" fmla="*/ 120 h 701"/>
                  <a:gd name="T22" fmla="*/ 333 w 700"/>
                  <a:gd name="T23" fmla="*/ 85 h 701"/>
                  <a:gd name="T24" fmla="*/ 272 w 700"/>
                  <a:gd name="T25" fmla="*/ 55 h 701"/>
                  <a:gd name="T26" fmla="*/ 208 w 700"/>
                  <a:gd name="T27" fmla="*/ 31 h 701"/>
                  <a:gd name="T28" fmla="*/ 141 w 700"/>
                  <a:gd name="T29" fmla="*/ 14 h 701"/>
                  <a:gd name="T30" fmla="*/ 71 w 700"/>
                  <a:gd name="T31" fmla="*/ 3 h 701"/>
                  <a:gd name="T32" fmla="*/ 0 w 700"/>
                  <a:gd name="T33" fmla="*/ 0 h 701"/>
                  <a:gd name="T34" fmla="*/ 35 w 700"/>
                  <a:gd name="T35" fmla="*/ 13 h 701"/>
                  <a:gd name="T36" fmla="*/ 105 w 700"/>
                  <a:gd name="T37" fmla="*/ 20 h 701"/>
                  <a:gd name="T38" fmla="*/ 172 w 700"/>
                  <a:gd name="T39" fmla="*/ 34 h 701"/>
                  <a:gd name="T40" fmla="*/ 236 w 700"/>
                  <a:gd name="T41" fmla="*/ 55 h 701"/>
                  <a:gd name="T42" fmla="*/ 297 w 700"/>
                  <a:gd name="T43" fmla="*/ 80 h 701"/>
                  <a:gd name="T44" fmla="*/ 356 w 700"/>
                  <a:gd name="T45" fmla="*/ 112 h 701"/>
                  <a:gd name="T46" fmla="*/ 411 w 700"/>
                  <a:gd name="T47" fmla="*/ 149 h 701"/>
                  <a:gd name="T48" fmla="*/ 462 w 700"/>
                  <a:gd name="T49" fmla="*/ 191 h 701"/>
                  <a:gd name="T50" fmla="*/ 509 w 700"/>
                  <a:gd name="T51" fmla="*/ 238 h 701"/>
                  <a:gd name="T52" fmla="*/ 551 w 700"/>
                  <a:gd name="T53" fmla="*/ 290 h 701"/>
                  <a:gd name="T54" fmla="*/ 588 w 700"/>
                  <a:gd name="T55" fmla="*/ 344 h 701"/>
                  <a:gd name="T56" fmla="*/ 620 w 700"/>
                  <a:gd name="T57" fmla="*/ 403 h 701"/>
                  <a:gd name="T58" fmla="*/ 645 w 700"/>
                  <a:gd name="T59" fmla="*/ 465 h 701"/>
                  <a:gd name="T60" fmla="*/ 665 w 700"/>
                  <a:gd name="T61" fmla="*/ 529 h 701"/>
                  <a:gd name="T62" fmla="*/ 679 w 700"/>
                  <a:gd name="T63" fmla="*/ 596 h 701"/>
                  <a:gd name="T64" fmla="*/ 686 w 700"/>
                  <a:gd name="T65" fmla="*/ 666 h 701"/>
                  <a:gd name="T66" fmla="*/ 687 w 700"/>
                  <a:gd name="T67" fmla="*/ 701 h 7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00" h="701">
                    <a:moveTo>
                      <a:pt x="700" y="701"/>
                    </a:moveTo>
                    <a:lnTo>
                      <a:pt x="700" y="701"/>
                    </a:lnTo>
                    <a:lnTo>
                      <a:pt x="699" y="666"/>
                    </a:lnTo>
                    <a:lnTo>
                      <a:pt x="697" y="630"/>
                    </a:lnTo>
                    <a:lnTo>
                      <a:pt x="691" y="594"/>
                    </a:lnTo>
                    <a:lnTo>
                      <a:pt x="685" y="560"/>
                    </a:lnTo>
                    <a:lnTo>
                      <a:pt x="678" y="527"/>
                    </a:lnTo>
                    <a:lnTo>
                      <a:pt x="669" y="493"/>
                    </a:lnTo>
                    <a:lnTo>
                      <a:pt x="657" y="460"/>
                    </a:lnTo>
                    <a:lnTo>
                      <a:pt x="645" y="429"/>
                    </a:lnTo>
                    <a:lnTo>
                      <a:pt x="630" y="397"/>
                    </a:lnTo>
                    <a:lnTo>
                      <a:pt x="615" y="367"/>
                    </a:lnTo>
                    <a:lnTo>
                      <a:pt x="598" y="338"/>
                    </a:lnTo>
                    <a:lnTo>
                      <a:pt x="581" y="310"/>
                    </a:lnTo>
                    <a:lnTo>
                      <a:pt x="561" y="282"/>
                    </a:lnTo>
                    <a:lnTo>
                      <a:pt x="540" y="255"/>
                    </a:lnTo>
                    <a:lnTo>
                      <a:pt x="517" y="230"/>
                    </a:lnTo>
                    <a:lnTo>
                      <a:pt x="495" y="206"/>
                    </a:lnTo>
                    <a:lnTo>
                      <a:pt x="470" y="182"/>
                    </a:lnTo>
                    <a:lnTo>
                      <a:pt x="445" y="159"/>
                    </a:lnTo>
                    <a:lnTo>
                      <a:pt x="419" y="139"/>
                    </a:lnTo>
                    <a:lnTo>
                      <a:pt x="391" y="120"/>
                    </a:lnTo>
                    <a:lnTo>
                      <a:pt x="362" y="101"/>
                    </a:lnTo>
                    <a:lnTo>
                      <a:pt x="333" y="85"/>
                    </a:lnTo>
                    <a:lnTo>
                      <a:pt x="303" y="69"/>
                    </a:lnTo>
                    <a:lnTo>
                      <a:pt x="272" y="55"/>
                    </a:lnTo>
                    <a:lnTo>
                      <a:pt x="240" y="42"/>
                    </a:lnTo>
                    <a:lnTo>
                      <a:pt x="208" y="31"/>
                    </a:lnTo>
                    <a:lnTo>
                      <a:pt x="174" y="21"/>
                    </a:lnTo>
                    <a:lnTo>
                      <a:pt x="141" y="14"/>
                    </a:lnTo>
                    <a:lnTo>
                      <a:pt x="107" y="8"/>
                    </a:lnTo>
                    <a:lnTo>
                      <a:pt x="71" y="3"/>
                    </a:lnTo>
                    <a:lnTo>
                      <a:pt x="35" y="1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35" y="13"/>
                    </a:lnTo>
                    <a:lnTo>
                      <a:pt x="69" y="15"/>
                    </a:lnTo>
                    <a:lnTo>
                      <a:pt x="105" y="20"/>
                    </a:lnTo>
                    <a:lnTo>
                      <a:pt x="139" y="27"/>
                    </a:lnTo>
                    <a:lnTo>
                      <a:pt x="172" y="34"/>
                    </a:lnTo>
                    <a:lnTo>
                      <a:pt x="204" y="43"/>
                    </a:lnTo>
                    <a:lnTo>
                      <a:pt x="236" y="55"/>
                    </a:lnTo>
                    <a:lnTo>
                      <a:pt x="268" y="67"/>
                    </a:lnTo>
                    <a:lnTo>
                      <a:pt x="297" y="80"/>
                    </a:lnTo>
                    <a:lnTo>
                      <a:pt x="327" y="95"/>
                    </a:lnTo>
                    <a:lnTo>
                      <a:pt x="356" y="112"/>
                    </a:lnTo>
                    <a:lnTo>
                      <a:pt x="385" y="130"/>
                    </a:lnTo>
                    <a:lnTo>
                      <a:pt x="411" y="149"/>
                    </a:lnTo>
                    <a:lnTo>
                      <a:pt x="437" y="170"/>
                    </a:lnTo>
                    <a:lnTo>
                      <a:pt x="462" y="191"/>
                    </a:lnTo>
                    <a:lnTo>
                      <a:pt x="486" y="214"/>
                    </a:lnTo>
                    <a:lnTo>
                      <a:pt x="509" y="238"/>
                    </a:lnTo>
                    <a:lnTo>
                      <a:pt x="530" y="263"/>
                    </a:lnTo>
                    <a:lnTo>
                      <a:pt x="551" y="290"/>
                    </a:lnTo>
                    <a:lnTo>
                      <a:pt x="570" y="316"/>
                    </a:lnTo>
                    <a:lnTo>
                      <a:pt x="588" y="344"/>
                    </a:lnTo>
                    <a:lnTo>
                      <a:pt x="604" y="373"/>
                    </a:lnTo>
                    <a:lnTo>
                      <a:pt x="620" y="403"/>
                    </a:lnTo>
                    <a:lnTo>
                      <a:pt x="632" y="433"/>
                    </a:lnTo>
                    <a:lnTo>
                      <a:pt x="645" y="465"/>
                    </a:lnTo>
                    <a:lnTo>
                      <a:pt x="656" y="497"/>
                    </a:lnTo>
                    <a:lnTo>
                      <a:pt x="665" y="529"/>
                    </a:lnTo>
                    <a:lnTo>
                      <a:pt x="673" y="562"/>
                    </a:lnTo>
                    <a:lnTo>
                      <a:pt x="679" y="596"/>
                    </a:lnTo>
                    <a:lnTo>
                      <a:pt x="684" y="632"/>
                    </a:lnTo>
                    <a:lnTo>
                      <a:pt x="686" y="666"/>
                    </a:lnTo>
                    <a:lnTo>
                      <a:pt x="687" y="701"/>
                    </a:lnTo>
                    <a:lnTo>
                      <a:pt x="700" y="7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34" name="Freeform 1850"/>
              <p:cNvSpPr>
                <a:spLocks/>
              </p:cNvSpPr>
              <p:nvPr/>
            </p:nvSpPr>
            <p:spPr bwMode="auto">
              <a:xfrm>
                <a:off x="579" y="2237"/>
                <a:ext cx="100" cy="100"/>
              </a:xfrm>
              <a:custGeom>
                <a:avLst/>
                <a:gdLst>
                  <a:gd name="T0" fmla="*/ 0 w 700"/>
                  <a:gd name="T1" fmla="*/ 701 h 701"/>
                  <a:gd name="T2" fmla="*/ 71 w 700"/>
                  <a:gd name="T3" fmla="*/ 697 h 701"/>
                  <a:gd name="T4" fmla="*/ 141 w 700"/>
                  <a:gd name="T5" fmla="*/ 686 h 701"/>
                  <a:gd name="T6" fmla="*/ 208 w 700"/>
                  <a:gd name="T7" fmla="*/ 669 h 701"/>
                  <a:gd name="T8" fmla="*/ 272 w 700"/>
                  <a:gd name="T9" fmla="*/ 646 h 701"/>
                  <a:gd name="T10" fmla="*/ 333 w 700"/>
                  <a:gd name="T11" fmla="*/ 615 h 701"/>
                  <a:gd name="T12" fmla="*/ 391 w 700"/>
                  <a:gd name="T13" fmla="*/ 580 h 701"/>
                  <a:gd name="T14" fmla="*/ 445 w 700"/>
                  <a:gd name="T15" fmla="*/ 541 h 701"/>
                  <a:gd name="T16" fmla="*/ 495 w 700"/>
                  <a:gd name="T17" fmla="*/ 494 h 701"/>
                  <a:gd name="T18" fmla="*/ 540 w 700"/>
                  <a:gd name="T19" fmla="*/ 445 h 701"/>
                  <a:gd name="T20" fmla="*/ 581 w 700"/>
                  <a:gd name="T21" fmla="*/ 390 h 701"/>
                  <a:gd name="T22" fmla="*/ 615 w 700"/>
                  <a:gd name="T23" fmla="*/ 333 h 701"/>
                  <a:gd name="T24" fmla="*/ 645 w 700"/>
                  <a:gd name="T25" fmla="*/ 272 h 701"/>
                  <a:gd name="T26" fmla="*/ 669 w 700"/>
                  <a:gd name="T27" fmla="*/ 208 h 701"/>
                  <a:gd name="T28" fmla="*/ 685 w 700"/>
                  <a:gd name="T29" fmla="*/ 140 h 701"/>
                  <a:gd name="T30" fmla="*/ 697 w 700"/>
                  <a:gd name="T31" fmla="*/ 72 h 701"/>
                  <a:gd name="T32" fmla="*/ 700 w 700"/>
                  <a:gd name="T33" fmla="*/ 0 h 701"/>
                  <a:gd name="T34" fmla="*/ 686 w 700"/>
                  <a:gd name="T35" fmla="*/ 35 h 701"/>
                  <a:gd name="T36" fmla="*/ 679 w 700"/>
                  <a:gd name="T37" fmla="*/ 105 h 701"/>
                  <a:gd name="T38" fmla="*/ 665 w 700"/>
                  <a:gd name="T39" fmla="*/ 172 h 701"/>
                  <a:gd name="T40" fmla="*/ 645 w 700"/>
                  <a:gd name="T41" fmla="*/ 236 h 701"/>
                  <a:gd name="T42" fmla="*/ 620 w 700"/>
                  <a:gd name="T43" fmla="*/ 297 h 701"/>
                  <a:gd name="T44" fmla="*/ 588 w 700"/>
                  <a:gd name="T45" fmla="*/ 356 h 701"/>
                  <a:gd name="T46" fmla="*/ 551 w 700"/>
                  <a:gd name="T47" fmla="*/ 411 h 701"/>
                  <a:gd name="T48" fmla="*/ 509 w 700"/>
                  <a:gd name="T49" fmla="*/ 462 h 701"/>
                  <a:gd name="T50" fmla="*/ 462 w 700"/>
                  <a:gd name="T51" fmla="*/ 510 h 701"/>
                  <a:gd name="T52" fmla="*/ 411 w 700"/>
                  <a:gd name="T53" fmla="*/ 551 h 701"/>
                  <a:gd name="T54" fmla="*/ 356 w 700"/>
                  <a:gd name="T55" fmla="*/ 588 h 701"/>
                  <a:gd name="T56" fmla="*/ 297 w 700"/>
                  <a:gd name="T57" fmla="*/ 621 h 701"/>
                  <a:gd name="T58" fmla="*/ 236 w 700"/>
                  <a:gd name="T59" fmla="*/ 646 h 701"/>
                  <a:gd name="T60" fmla="*/ 172 w 700"/>
                  <a:gd name="T61" fmla="*/ 666 h 701"/>
                  <a:gd name="T62" fmla="*/ 105 w 700"/>
                  <a:gd name="T63" fmla="*/ 680 h 701"/>
                  <a:gd name="T64" fmla="*/ 35 w 700"/>
                  <a:gd name="T65" fmla="*/ 687 h 701"/>
                  <a:gd name="T66" fmla="*/ 0 w 700"/>
                  <a:gd name="T67" fmla="*/ 688 h 7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00" h="701">
                    <a:moveTo>
                      <a:pt x="0" y="701"/>
                    </a:moveTo>
                    <a:lnTo>
                      <a:pt x="0" y="701"/>
                    </a:lnTo>
                    <a:lnTo>
                      <a:pt x="35" y="700"/>
                    </a:lnTo>
                    <a:lnTo>
                      <a:pt x="71" y="697"/>
                    </a:lnTo>
                    <a:lnTo>
                      <a:pt x="107" y="692"/>
                    </a:lnTo>
                    <a:lnTo>
                      <a:pt x="141" y="686"/>
                    </a:lnTo>
                    <a:lnTo>
                      <a:pt x="174" y="679"/>
                    </a:lnTo>
                    <a:lnTo>
                      <a:pt x="208" y="669"/>
                    </a:lnTo>
                    <a:lnTo>
                      <a:pt x="240" y="658"/>
                    </a:lnTo>
                    <a:lnTo>
                      <a:pt x="272" y="646"/>
                    </a:lnTo>
                    <a:lnTo>
                      <a:pt x="303" y="631"/>
                    </a:lnTo>
                    <a:lnTo>
                      <a:pt x="333" y="615"/>
                    </a:lnTo>
                    <a:lnTo>
                      <a:pt x="362" y="599"/>
                    </a:lnTo>
                    <a:lnTo>
                      <a:pt x="391" y="580"/>
                    </a:lnTo>
                    <a:lnTo>
                      <a:pt x="419" y="562"/>
                    </a:lnTo>
                    <a:lnTo>
                      <a:pt x="445" y="541"/>
                    </a:lnTo>
                    <a:lnTo>
                      <a:pt x="470" y="518"/>
                    </a:lnTo>
                    <a:lnTo>
                      <a:pt x="495" y="494"/>
                    </a:lnTo>
                    <a:lnTo>
                      <a:pt x="517" y="470"/>
                    </a:lnTo>
                    <a:lnTo>
                      <a:pt x="540" y="445"/>
                    </a:lnTo>
                    <a:lnTo>
                      <a:pt x="561" y="419"/>
                    </a:lnTo>
                    <a:lnTo>
                      <a:pt x="581" y="390"/>
                    </a:lnTo>
                    <a:lnTo>
                      <a:pt x="598" y="362"/>
                    </a:lnTo>
                    <a:lnTo>
                      <a:pt x="615" y="333"/>
                    </a:lnTo>
                    <a:lnTo>
                      <a:pt x="630" y="303"/>
                    </a:lnTo>
                    <a:lnTo>
                      <a:pt x="645" y="272"/>
                    </a:lnTo>
                    <a:lnTo>
                      <a:pt x="657" y="240"/>
                    </a:lnTo>
                    <a:lnTo>
                      <a:pt x="669" y="208"/>
                    </a:lnTo>
                    <a:lnTo>
                      <a:pt x="678" y="174"/>
                    </a:lnTo>
                    <a:lnTo>
                      <a:pt x="685" y="140"/>
                    </a:lnTo>
                    <a:lnTo>
                      <a:pt x="691" y="107"/>
                    </a:lnTo>
                    <a:lnTo>
                      <a:pt x="697" y="72"/>
                    </a:lnTo>
                    <a:lnTo>
                      <a:pt x="699" y="35"/>
                    </a:lnTo>
                    <a:lnTo>
                      <a:pt x="700" y="0"/>
                    </a:lnTo>
                    <a:lnTo>
                      <a:pt x="687" y="0"/>
                    </a:lnTo>
                    <a:lnTo>
                      <a:pt x="686" y="35"/>
                    </a:lnTo>
                    <a:lnTo>
                      <a:pt x="684" y="70"/>
                    </a:lnTo>
                    <a:lnTo>
                      <a:pt x="679" y="105"/>
                    </a:lnTo>
                    <a:lnTo>
                      <a:pt x="673" y="138"/>
                    </a:lnTo>
                    <a:lnTo>
                      <a:pt x="665" y="172"/>
                    </a:lnTo>
                    <a:lnTo>
                      <a:pt x="656" y="204"/>
                    </a:lnTo>
                    <a:lnTo>
                      <a:pt x="645" y="236"/>
                    </a:lnTo>
                    <a:lnTo>
                      <a:pt x="632" y="268"/>
                    </a:lnTo>
                    <a:lnTo>
                      <a:pt x="620" y="297"/>
                    </a:lnTo>
                    <a:lnTo>
                      <a:pt x="604" y="327"/>
                    </a:lnTo>
                    <a:lnTo>
                      <a:pt x="588" y="356"/>
                    </a:lnTo>
                    <a:lnTo>
                      <a:pt x="570" y="384"/>
                    </a:lnTo>
                    <a:lnTo>
                      <a:pt x="551" y="411"/>
                    </a:lnTo>
                    <a:lnTo>
                      <a:pt x="530" y="437"/>
                    </a:lnTo>
                    <a:lnTo>
                      <a:pt x="509" y="462"/>
                    </a:lnTo>
                    <a:lnTo>
                      <a:pt x="486" y="486"/>
                    </a:lnTo>
                    <a:lnTo>
                      <a:pt x="462" y="510"/>
                    </a:lnTo>
                    <a:lnTo>
                      <a:pt x="437" y="530"/>
                    </a:lnTo>
                    <a:lnTo>
                      <a:pt x="411" y="551"/>
                    </a:lnTo>
                    <a:lnTo>
                      <a:pt x="385" y="570"/>
                    </a:lnTo>
                    <a:lnTo>
                      <a:pt x="356" y="588"/>
                    </a:lnTo>
                    <a:lnTo>
                      <a:pt x="327" y="605"/>
                    </a:lnTo>
                    <a:lnTo>
                      <a:pt x="297" y="621"/>
                    </a:lnTo>
                    <a:lnTo>
                      <a:pt x="268" y="633"/>
                    </a:lnTo>
                    <a:lnTo>
                      <a:pt x="236" y="646"/>
                    </a:lnTo>
                    <a:lnTo>
                      <a:pt x="204" y="657"/>
                    </a:lnTo>
                    <a:lnTo>
                      <a:pt x="172" y="666"/>
                    </a:lnTo>
                    <a:lnTo>
                      <a:pt x="139" y="674"/>
                    </a:lnTo>
                    <a:lnTo>
                      <a:pt x="105" y="680"/>
                    </a:lnTo>
                    <a:lnTo>
                      <a:pt x="69" y="685"/>
                    </a:lnTo>
                    <a:lnTo>
                      <a:pt x="35" y="687"/>
                    </a:lnTo>
                    <a:lnTo>
                      <a:pt x="0" y="688"/>
                    </a:lnTo>
                    <a:lnTo>
                      <a:pt x="0" y="7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35" name="Freeform 1851"/>
              <p:cNvSpPr>
                <a:spLocks/>
              </p:cNvSpPr>
              <p:nvPr/>
            </p:nvSpPr>
            <p:spPr bwMode="auto">
              <a:xfrm>
                <a:off x="566" y="2223"/>
                <a:ext cx="26" cy="27"/>
              </a:xfrm>
              <a:custGeom>
                <a:avLst/>
                <a:gdLst>
                  <a:gd name="T0" fmla="*/ 93 w 187"/>
                  <a:gd name="T1" fmla="*/ 188 h 188"/>
                  <a:gd name="T2" fmla="*/ 74 w 187"/>
                  <a:gd name="T3" fmla="*/ 185 h 188"/>
                  <a:gd name="T4" fmla="*/ 57 w 187"/>
                  <a:gd name="T5" fmla="*/ 180 h 188"/>
                  <a:gd name="T6" fmla="*/ 41 w 187"/>
                  <a:gd name="T7" fmla="*/ 171 h 188"/>
                  <a:gd name="T8" fmla="*/ 28 w 187"/>
                  <a:gd name="T9" fmla="*/ 160 h 188"/>
                  <a:gd name="T10" fmla="*/ 16 w 187"/>
                  <a:gd name="T11" fmla="*/ 146 h 188"/>
                  <a:gd name="T12" fmla="*/ 7 w 187"/>
                  <a:gd name="T13" fmla="*/ 129 h 188"/>
                  <a:gd name="T14" fmla="*/ 2 w 187"/>
                  <a:gd name="T15" fmla="*/ 112 h 188"/>
                  <a:gd name="T16" fmla="*/ 0 w 187"/>
                  <a:gd name="T17" fmla="*/ 93 h 188"/>
                  <a:gd name="T18" fmla="*/ 2 w 187"/>
                  <a:gd name="T19" fmla="*/ 74 h 188"/>
                  <a:gd name="T20" fmla="*/ 7 w 187"/>
                  <a:gd name="T21" fmla="*/ 57 h 188"/>
                  <a:gd name="T22" fmla="*/ 16 w 187"/>
                  <a:gd name="T23" fmla="*/ 41 h 188"/>
                  <a:gd name="T24" fmla="*/ 28 w 187"/>
                  <a:gd name="T25" fmla="*/ 28 h 188"/>
                  <a:gd name="T26" fmla="*/ 41 w 187"/>
                  <a:gd name="T27" fmla="*/ 16 h 188"/>
                  <a:gd name="T28" fmla="*/ 57 w 187"/>
                  <a:gd name="T29" fmla="*/ 7 h 188"/>
                  <a:gd name="T30" fmla="*/ 74 w 187"/>
                  <a:gd name="T31" fmla="*/ 2 h 188"/>
                  <a:gd name="T32" fmla="*/ 93 w 187"/>
                  <a:gd name="T33" fmla="*/ 0 h 188"/>
                  <a:gd name="T34" fmla="*/ 112 w 187"/>
                  <a:gd name="T35" fmla="*/ 2 h 188"/>
                  <a:gd name="T36" fmla="*/ 129 w 187"/>
                  <a:gd name="T37" fmla="*/ 7 h 188"/>
                  <a:gd name="T38" fmla="*/ 146 w 187"/>
                  <a:gd name="T39" fmla="*/ 16 h 188"/>
                  <a:gd name="T40" fmla="*/ 159 w 187"/>
                  <a:gd name="T41" fmla="*/ 28 h 188"/>
                  <a:gd name="T42" fmla="*/ 171 w 187"/>
                  <a:gd name="T43" fmla="*/ 41 h 188"/>
                  <a:gd name="T44" fmla="*/ 180 w 187"/>
                  <a:gd name="T45" fmla="*/ 57 h 188"/>
                  <a:gd name="T46" fmla="*/ 185 w 187"/>
                  <a:gd name="T47" fmla="*/ 74 h 188"/>
                  <a:gd name="T48" fmla="*/ 187 w 187"/>
                  <a:gd name="T49" fmla="*/ 93 h 188"/>
                  <a:gd name="T50" fmla="*/ 185 w 187"/>
                  <a:gd name="T51" fmla="*/ 112 h 188"/>
                  <a:gd name="T52" fmla="*/ 180 w 187"/>
                  <a:gd name="T53" fmla="*/ 129 h 188"/>
                  <a:gd name="T54" fmla="*/ 171 w 187"/>
                  <a:gd name="T55" fmla="*/ 146 h 188"/>
                  <a:gd name="T56" fmla="*/ 159 w 187"/>
                  <a:gd name="T57" fmla="*/ 160 h 188"/>
                  <a:gd name="T58" fmla="*/ 146 w 187"/>
                  <a:gd name="T59" fmla="*/ 171 h 188"/>
                  <a:gd name="T60" fmla="*/ 129 w 187"/>
                  <a:gd name="T61" fmla="*/ 180 h 188"/>
                  <a:gd name="T62" fmla="*/ 112 w 187"/>
                  <a:gd name="T63" fmla="*/ 185 h 188"/>
                  <a:gd name="T64" fmla="*/ 93 w 187"/>
                  <a:gd name="T65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7" h="188">
                    <a:moveTo>
                      <a:pt x="93" y="188"/>
                    </a:moveTo>
                    <a:lnTo>
                      <a:pt x="74" y="185"/>
                    </a:lnTo>
                    <a:lnTo>
                      <a:pt x="57" y="180"/>
                    </a:lnTo>
                    <a:lnTo>
                      <a:pt x="41" y="171"/>
                    </a:lnTo>
                    <a:lnTo>
                      <a:pt x="28" y="160"/>
                    </a:lnTo>
                    <a:lnTo>
                      <a:pt x="16" y="146"/>
                    </a:lnTo>
                    <a:lnTo>
                      <a:pt x="7" y="129"/>
                    </a:lnTo>
                    <a:lnTo>
                      <a:pt x="2" y="112"/>
                    </a:lnTo>
                    <a:lnTo>
                      <a:pt x="0" y="93"/>
                    </a:lnTo>
                    <a:lnTo>
                      <a:pt x="2" y="74"/>
                    </a:lnTo>
                    <a:lnTo>
                      <a:pt x="7" y="57"/>
                    </a:lnTo>
                    <a:lnTo>
                      <a:pt x="16" y="41"/>
                    </a:lnTo>
                    <a:lnTo>
                      <a:pt x="28" y="28"/>
                    </a:lnTo>
                    <a:lnTo>
                      <a:pt x="41" y="16"/>
                    </a:lnTo>
                    <a:lnTo>
                      <a:pt x="57" y="7"/>
                    </a:lnTo>
                    <a:lnTo>
                      <a:pt x="74" y="2"/>
                    </a:lnTo>
                    <a:lnTo>
                      <a:pt x="93" y="0"/>
                    </a:lnTo>
                    <a:lnTo>
                      <a:pt x="112" y="2"/>
                    </a:lnTo>
                    <a:lnTo>
                      <a:pt x="129" y="7"/>
                    </a:lnTo>
                    <a:lnTo>
                      <a:pt x="146" y="16"/>
                    </a:lnTo>
                    <a:lnTo>
                      <a:pt x="159" y="28"/>
                    </a:lnTo>
                    <a:lnTo>
                      <a:pt x="171" y="41"/>
                    </a:lnTo>
                    <a:lnTo>
                      <a:pt x="180" y="57"/>
                    </a:lnTo>
                    <a:lnTo>
                      <a:pt x="185" y="74"/>
                    </a:lnTo>
                    <a:lnTo>
                      <a:pt x="187" y="93"/>
                    </a:lnTo>
                    <a:lnTo>
                      <a:pt x="185" y="112"/>
                    </a:lnTo>
                    <a:lnTo>
                      <a:pt x="180" y="129"/>
                    </a:lnTo>
                    <a:lnTo>
                      <a:pt x="171" y="146"/>
                    </a:lnTo>
                    <a:lnTo>
                      <a:pt x="159" y="160"/>
                    </a:lnTo>
                    <a:lnTo>
                      <a:pt x="146" y="171"/>
                    </a:lnTo>
                    <a:lnTo>
                      <a:pt x="129" y="180"/>
                    </a:lnTo>
                    <a:lnTo>
                      <a:pt x="112" y="185"/>
                    </a:lnTo>
                    <a:lnTo>
                      <a:pt x="93" y="188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36" name="Freeform 1852"/>
              <p:cNvSpPr>
                <a:spLocks/>
              </p:cNvSpPr>
              <p:nvPr/>
            </p:nvSpPr>
            <p:spPr bwMode="auto">
              <a:xfrm>
                <a:off x="559" y="2237"/>
                <a:ext cx="20" cy="20"/>
              </a:xfrm>
              <a:custGeom>
                <a:avLst/>
                <a:gdLst>
                  <a:gd name="T0" fmla="*/ 0 w 140"/>
                  <a:gd name="T1" fmla="*/ 0 h 141"/>
                  <a:gd name="T2" fmla="*/ 0 w 140"/>
                  <a:gd name="T3" fmla="*/ 0 h 141"/>
                  <a:gd name="T4" fmla="*/ 3 w 140"/>
                  <a:gd name="T5" fmla="*/ 28 h 141"/>
                  <a:gd name="T6" fmla="*/ 12 w 140"/>
                  <a:gd name="T7" fmla="*/ 54 h 141"/>
                  <a:gd name="T8" fmla="*/ 25 w 140"/>
                  <a:gd name="T9" fmla="*/ 79 h 141"/>
                  <a:gd name="T10" fmla="*/ 43 w 140"/>
                  <a:gd name="T11" fmla="*/ 99 h 141"/>
                  <a:gd name="T12" fmla="*/ 61 w 140"/>
                  <a:gd name="T13" fmla="*/ 115 h 141"/>
                  <a:gd name="T14" fmla="*/ 85 w 140"/>
                  <a:gd name="T15" fmla="*/ 130 h 141"/>
                  <a:gd name="T16" fmla="*/ 112 w 140"/>
                  <a:gd name="T17" fmla="*/ 138 h 141"/>
                  <a:gd name="T18" fmla="*/ 140 w 140"/>
                  <a:gd name="T19" fmla="*/ 141 h 141"/>
                  <a:gd name="T20" fmla="*/ 140 w 140"/>
                  <a:gd name="T21" fmla="*/ 48 h 141"/>
                  <a:gd name="T22" fmla="*/ 131 w 140"/>
                  <a:gd name="T23" fmla="*/ 47 h 141"/>
                  <a:gd name="T24" fmla="*/ 122 w 140"/>
                  <a:gd name="T25" fmla="*/ 45 h 141"/>
                  <a:gd name="T26" fmla="*/ 115 w 140"/>
                  <a:gd name="T27" fmla="*/ 41 h 141"/>
                  <a:gd name="T28" fmla="*/ 107 w 140"/>
                  <a:gd name="T29" fmla="*/ 34 h 141"/>
                  <a:gd name="T30" fmla="*/ 102 w 140"/>
                  <a:gd name="T31" fmla="*/ 27 h 141"/>
                  <a:gd name="T32" fmla="*/ 97 w 140"/>
                  <a:gd name="T33" fmla="*/ 19 h 141"/>
                  <a:gd name="T34" fmla="*/ 94 w 140"/>
                  <a:gd name="T35" fmla="*/ 9 h 141"/>
                  <a:gd name="T36" fmla="*/ 93 w 140"/>
                  <a:gd name="T37" fmla="*/ 0 h 141"/>
                  <a:gd name="T38" fmla="*/ 93 w 140"/>
                  <a:gd name="T39" fmla="*/ 0 h 141"/>
                  <a:gd name="T40" fmla="*/ 0 w 140"/>
                  <a:gd name="T41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0" h="141">
                    <a:moveTo>
                      <a:pt x="0" y="0"/>
                    </a:moveTo>
                    <a:lnTo>
                      <a:pt x="0" y="0"/>
                    </a:lnTo>
                    <a:lnTo>
                      <a:pt x="3" y="28"/>
                    </a:lnTo>
                    <a:lnTo>
                      <a:pt x="12" y="54"/>
                    </a:lnTo>
                    <a:lnTo>
                      <a:pt x="25" y="79"/>
                    </a:lnTo>
                    <a:lnTo>
                      <a:pt x="43" y="99"/>
                    </a:lnTo>
                    <a:lnTo>
                      <a:pt x="61" y="115"/>
                    </a:lnTo>
                    <a:lnTo>
                      <a:pt x="85" y="130"/>
                    </a:lnTo>
                    <a:lnTo>
                      <a:pt x="112" y="138"/>
                    </a:lnTo>
                    <a:lnTo>
                      <a:pt x="140" y="141"/>
                    </a:lnTo>
                    <a:lnTo>
                      <a:pt x="140" y="48"/>
                    </a:lnTo>
                    <a:lnTo>
                      <a:pt x="131" y="47"/>
                    </a:lnTo>
                    <a:lnTo>
                      <a:pt x="122" y="45"/>
                    </a:lnTo>
                    <a:lnTo>
                      <a:pt x="115" y="41"/>
                    </a:lnTo>
                    <a:lnTo>
                      <a:pt x="107" y="34"/>
                    </a:lnTo>
                    <a:lnTo>
                      <a:pt x="102" y="27"/>
                    </a:lnTo>
                    <a:lnTo>
                      <a:pt x="97" y="19"/>
                    </a:lnTo>
                    <a:lnTo>
                      <a:pt x="94" y="9"/>
                    </a:lnTo>
                    <a:lnTo>
                      <a:pt x="9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37" name="Freeform 1853"/>
              <p:cNvSpPr>
                <a:spLocks/>
              </p:cNvSpPr>
              <p:nvPr/>
            </p:nvSpPr>
            <p:spPr bwMode="auto">
              <a:xfrm>
                <a:off x="559" y="2217"/>
                <a:ext cx="20" cy="20"/>
              </a:xfrm>
              <a:custGeom>
                <a:avLst/>
                <a:gdLst>
                  <a:gd name="T0" fmla="*/ 140 w 140"/>
                  <a:gd name="T1" fmla="*/ 0 h 140"/>
                  <a:gd name="T2" fmla="*/ 140 w 140"/>
                  <a:gd name="T3" fmla="*/ 0 h 140"/>
                  <a:gd name="T4" fmla="*/ 112 w 140"/>
                  <a:gd name="T5" fmla="*/ 3 h 140"/>
                  <a:gd name="T6" fmla="*/ 85 w 140"/>
                  <a:gd name="T7" fmla="*/ 11 h 140"/>
                  <a:gd name="T8" fmla="*/ 61 w 140"/>
                  <a:gd name="T9" fmla="*/ 26 h 140"/>
                  <a:gd name="T10" fmla="*/ 43 w 140"/>
                  <a:gd name="T11" fmla="*/ 43 h 140"/>
                  <a:gd name="T12" fmla="*/ 26 w 140"/>
                  <a:gd name="T13" fmla="*/ 61 h 140"/>
                  <a:gd name="T14" fmla="*/ 12 w 140"/>
                  <a:gd name="T15" fmla="*/ 85 h 140"/>
                  <a:gd name="T16" fmla="*/ 3 w 140"/>
                  <a:gd name="T17" fmla="*/ 112 h 140"/>
                  <a:gd name="T18" fmla="*/ 0 w 140"/>
                  <a:gd name="T19" fmla="*/ 140 h 140"/>
                  <a:gd name="T20" fmla="*/ 93 w 140"/>
                  <a:gd name="T21" fmla="*/ 140 h 140"/>
                  <a:gd name="T22" fmla="*/ 94 w 140"/>
                  <a:gd name="T23" fmla="*/ 131 h 140"/>
                  <a:gd name="T24" fmla="*/ 97 w 140"/>
                  <a:gd name="T25" fmla="*/ 122 h 140"/>
                  <a:gd name="T26" fmla="*/ 101 w 140"/>
                  <a:gd name="T27" fmla="*/ 115 h 140"/>
                  <a:gd name="T28" fmla="*/ 107 w 140"/>
                  <a:gd name="T29" fmla="*/ 107 h 140"/>
                  <a:gd name="T30" fmla="*/ 115 w 140"/>
                  <a:gd name="T31" fmla="*/ 101 h 140"/>
                  <a:gd name="T32" fmla="*/ 122 w 140"/>
                  <a:gd name="T33" fmla="*/ 97 h 140"/>
                  <a:gd name="T34" fmla="*/ 131 w 140"/>
                  <a:gd name="T35" fmla="*/ 94 h 140"/>
                  <a:gd name="T36" fmla="*/ 140 w 140"/>
                  <a:gd name="T37" fmla="*/ 93 h 140"/>
                  <a:gd name="T38" fmla="*/ 140 w 140"/>
                  <a:gd name="T39" fmla="*/ 93 h 140"/>
                  <a:gd name="T40" fmla="*/ 140 w 140"/>
                  <a:gd name="T41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0" h="140">
                    <a:moveTo>
                      <a:pt x="140" y="0"/>
                    </a:moveTo>
                    <a:lnTo>
                      <a:pt x="140" y="0"/>
                    </a:lnTo>
                    <a:lnTo>
                      <a:pt x="112" y="3"/>
                    </a:lnTo>
                    <a:lnTo>
                      <a:pt x="85" y="11"/>
                    </a:lnTo>
                    <a:lnTo>
                      <a:pt x="61" y="26"/>
                    </a:lnTo>
                    <a:lnTo>
                      <a:pt x="43" y="43"/>
                    </a:lnTo>
                    <a:lnTo>
                      <a:pt x="26" y="61"/>
                    </a:lnTo>
                    <a:lnTo>
                      <a:pt x="12" y="85"/>
                    </a:lnTo>
                    <a:lnTo>
                      <a:pt x="3" y="112"/>
                    </a:lnTo>
                    <a:lnTo>
                      <a:pt x="0" y="140"/>
                    </a:lnTo>
                    <a:lnTo>
                      <a:pt x="93" y="140"/>
                    </a:lnTo>
                    <a:lnTo>
                      <a:pt x="94" y="131"/>
                    </a:lnTo>
                    <a:lnTo>
                      <a:pt x="97" y="122"/>
                    </a:lnTo>
                    <a:lnTo>
                      <a:pt x="101" y="115"/>
                    </a:lnTo>
                    <a:lnTo>
                      <a:pt x="107" y="107"/>
                    </a:lnTo>
                    <a:lnTo>
                      <a:pt x="115" y="101"/>
                    </a:lnTo>
                    <a:lnTo>
                      <a:pt x="122" y="97"/>
                    </a:lnTo>
                    <a:lnTo>
                      <a:pt x="131" y="94"/>
                    </a:lnTo>
                    <a:lnTo>
                      <a:pt x="140" y="93"/>
                    </a:lnTo>
                    <a:lnTo>
                      <a:pt x="1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38" name="Freeform 1854"/>
              <p:cNvSpPr>
                <a:spLocks/>
              </p:cNvSpPr>
              <p:nvPr/>
            </p:nvSpPr>
            <p:spPr bwMode="auto">
              <a:xfrm>
                <a:off x="579" y="2217"/>
                <a:ext cx="20" cy="20"/>
              </a:xfrm>
              <a:custGeom>
                <a:avLst/>
                <a:gdLst>
                  <a:gd name="T0" fmla="*/ 141 w 141"/>
                  <a:gd name="T1" fmla="*/ 140 h 140"/>
                  <a:gd name="T2" fmla="*/ 141 w 141"/>
                  <a:gd name="T3" fmla="*/ 140 h 140"/>
                  <a:gd name="T4" fmla="*/ 138 w 141"/>
                  <a:gd name="T5" fmla="*/ 112 h 140"/>
                  <a:gd name="T6" fmla="*/ 129 w 141"/>
                  <a:gd name="T7" fmla="*/ 85 h 140"/>
                  <a:gd name="T8" fmla="*/ 115 w 141"/>
                  <a:gd name="T9" fmla="*/ 61 h 140"/>
                  <a:gd name="T10" fmla="*/ 98 w 141"/>
                  <a:gd name="T11" fmla="*/ 43 h 140"/>
                  <a:gd name="T12" fmla="*/ 79 w 141"/>
                  <a:gd name="T13" fmla="*/ 25 h 140"/>
                  <a:gd name="T14" fmla="*/ 54 w 141"/>
                  <a:gd name="T15" fmla="*/ 11 h 140"/>
                  <a:gd name="T16" fmla="*/ 28 w 141"/>
                  <a:gd name="T17" fmla="*/ 3 h 140"/>
                  <a:gd name="T18" fmla="*/ 0 w 141"/>
                  <a:gd name="T19" fmla="*/ 0 h 140"/>
                  <a:gd name="T20" fmla="*/ 0 w 141"/>
                  <a:gd name="T21" fmla="*/ 93 h 140"/>
                  <a:gd name="T22" fmla="*/ 9 w 141"/>
                  <a:gd name="T23" fmla="*/ 94 h 140"/>
                  <a:gd name="T24" fmla="*/ 19 w 141"/>
                  <a:gd name="T25" fmla="*/ 97 h 140"/>
                  <a:gd name="T26" fmla="*/ 27 w 141"/>
                  <a:gd name="T27" fmla="*/ 102 h 140"/>
                  <a:gd name="T28" fmla="*/ 34 w 141"/>
                  <a:gd name="T29" fmla="*/ 107 h 140"/>
                  <a:gd name="T30" fmla="*/ 40 w 141"/>
                  <a:gd name="T31" fmla="*/ 115 h 140"/>
                  <a:gd name="T32" fmla="*/ 44 w 141"/>
                  <a:gd name="T33" fmla="*/ 122 h 140"/>
                  <a:gd name="T34" fmla="*/ 47 w 141"/>
                  <a:gd name="T35" fmla="*/ 131 h 140"/>
                  <a:gd name="T36" fmla="*/ 48 w 141"/>
                  <a:gd name="T37" fmla="*/ 140 h 140"/>
                  <a:gd name="T38" fmla="*/ 48 w 141"/>
                  <a:gd name="T39" fmla="*/ 140 h 140"/>
                  <a:gd name="T40" fmla="*/ 141 w 141"/>
                  <a:gd name="T41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1" h="140">
                    <a:moveTo>
                      <a:pt x="141" y="140"/>
                    </a:moveTo>
                    <a:lnTo>
                      <a:pt x="141" y="140"/>
                    </a:lnTo>
                    <a:lnTo>
                      <a:pt x="138" y="112"/>
                    </a:lnTo>
                    <a:lnTo>
                      <a:pt x="129" y="85"/>
                    </a:lnTo>
                    <a:lnTo>
                      <a:pt x="115" y="61"/>
                    </a:lnTo>
                    <a:lnTo>
                      <a:pt x="98" y="43"/>
                    </a:lnTo>
                    <a:lnTo>
                      <a:pt x="79" y="25"/>
                    </a:lnTo>
                    <a:lnTo>
                      <a:pt x="54" y="11"/>
                    </a:lnTo>
                    <a:lnTo>
                      <a:pt x="28" y="3"/>
                    </a:lnTo>
                    <a:lnTo>
                      <a:pt x="0" y="0"/>
                    </a:lnTo>
                    <a:lnTo>
                      <a:pt x="0" y="93"/>
                    </a:lnTo>
                    <a:lnTo>
                      <a:pt x="9" y="94"/>
                    </a:lnTo>
                    <a:lnTo>
                      <a:pt x="19" y="97"/>
                    </a:lnTo>
                    <a:lnTo>
                      <a:pt x="27" y="102"/>
                    </a:lnTo>
                    <a:lnTo>
                      <a:pt x="34" y="107"/>
                    </a:lnTo>
                    <a:lnTo>
                      <a:pt x="40" y="115"/>
                    </a:lnTo>
                    <a:lnTo>
                      <a:pt x="44" y="122"/>
                    </a:lnTo>
                    <a:lnTo>
                      <a:pt x="47" y="131"/>
                    </a:lnTo>
                    <a:lnTo>
                      <a:pt x="48" y="140"/>
                    </a:lnTo>
                    <a:lnTo>
                      <a:pt x="141" y="1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39" name="Freeform 1855"/>
              <p:cNvSpPr>
                <a:spLocks/>
              </p:cNvSpPr>
              <p:nvPr/>
            </p:nvSpPr>
            <p:spPr bwMode="auto">
              <a:xfrm>
                <a:off x="579" y="2237"/>
                <a:ext cx="20" cy="20"/>
              </a:xfrm>
              <a:custGeom>
                <a:avLst/>
                <a:gdLst>
                  <a:gd name="T0" fmla="*/ 0 w 141"/>
                  <a:gd name="T1" fmla="*/ 141 h 141"/>
                  <a:gd name="T2" fmla="*/ 0 w 141"/>
                  <a:gd name="T3" fmla="*/ 141 h 141"/>
                  <a:gd name="T4" fmla="*/ 28 w 141"/>
                  <a:gd name="T5" fmla="*/ 138 h 141"/>
                  <a:gd name="T6" fmla="*/ 54 w 141"/>
                  <a:gd name="T7" fmla="*/ 130 h 141"/>
                  <a:gd name="T8" fmla="*/ 79 w 141"/>
                  <a:gd name="T9" fmla="*/ 116 h 141"/>
                  <a:gd name="T10" fmla="*/ 98 w 141"/>
                  <a:gd name="T11" fmla="*/ 99 h 141"/>
                  <a:gd name="T12" fmla="*/ 116 w 141"/>
                  <a:gd name="T13" fmla="*/ 79 h 141"/>
                  <a:gd name="T14" fmla="*/ 129 w 141"/>
                  <a:gd name="T15" fmla="*/ 54 h 141"/>
                  <a:gd name="T16" fmla="*/ 138 w 141"/>
                  <a:gd name="T17" fmla="*/ 28 h 141"/>
                  <a:gd name="T18" fmla="*/ 141 w 141"/>
                  <a:gd name="T19" fmla="*/ 0 h 141"/>
                  <a:gd name="T20" fmla="*/ 48 w 141"/>
                  <a:gd name="T21" fmla="*/ 0 h 141"/>
                  <a:gd name="T22" fmla="*/ 47 w 141"/>
                  <a:gd name="T23" fmla="*/ 9 h 141"/>
                  <a:gd name="T24" fmla="*/ 44 w 141"/>
                  <a:gd name="T25" fmla="*/ 19 h 141"/>
                  <a:gd name="T26" fmla="*/ 39 w 141"/>
                  <a:gd name="T27" fmla="*/ 27 h 141"/>
                  <a:gd name="T28" fmla="*/ 34 w 141"/>
                  <a:gd name="T29" fmla="*/ 34 h 141"/>
                  <a:gd name="T30" fmla="*/ 27 w 141"/>
                  <a:gd name="T31" fmla="*/ 40 h 141"/>
                  <a:gd name="T32" fmla="*/ 19 w 141"/>
                  <a:gd name="T33" fmla="*/ 45 h 141"/>
                  <a:gd name="T34" fmla="*/ 9 w 141"/>
                  <a:gd name="T35" fmla="*/ 47 h 141"/>
                  <a:gd name="T36" fmla="*/ 0 w 141"/>
                  <a:gd name="T37" fmla="*/ 48 h 141"/>
                  <a:gd name="T38" fmla="*/ 0 w 141"/>
                  <a:gd name="T39" fmla="*/ 48 h 141"/>
                  <a:gd name="T40" fmla="*/ 0 w 141"/>
                  <a:gd name="T4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1" h="141">
                    <a:moveTo>
                      <a:pt x="0" y="141"/>
                    </a:moveTo>
                    <a:lnTo>
                      <a:pt x="0" y="141"/>
                    </a:lnTo>
                    <a:lnTo>
                      <a:pt x="28" y="138"/>
                    </a:lnTo>
                    <a:lnTo>
                      <a:pt x="54" y="130"/>
                    </a:lnTo>
                    <a:lnTo>
                      <a:pt x="79" y="116"/>
                    </a:lnTo>
                    <a:lnTo>
                      <a:pt x="98" y="99"/>
                    </a:lnTo>
                    <a:lnTo>
                      <a:pt x="116" y="79"/>
                    </a:lnTo>
                    <a:lnTo>
                      <a:pt x="129" y="54"/>
                    </a:lnTo>
                    <a:lnTo>
                      <a:pt x="138" y="28"/>
                    </a:lnTo>
                    <a:lnTo>
                      <a:pt x="141" y="0"/>
                    </a:lnTo>
                    <a:lnTo>
                      <a:pt x="48" y="0"/>
                    </a:lnTo>
                    <a:lnTo>
                      <a:pt x="47" y="9"/>
                    </a:lnTo>
                    <a:lnTo>
                      <a:pt x="44" y="19"/>
                    </a:lnTo>
                    <a:lnTo>
                      <a:pt x="39" y="27"/>
                    </a:lnTo>
                    <a:lnTo>
                      <a:pt x="34" y="34"/>
                    </a:lnTo>
                    <a:lnTo>
                      <a:pt x="27" y="40"/>
                    </a:lnTo>
                    <a:lnTo>
                      <a:pt x="19" y="45"/>
                    </a:lnTo>
                    <a:lnTo>
                      <a:pt x="9" y="47"/>
                    </a:lnTo>
                    <a:lnTo>
                      <a:pt x="0" y="48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40" name="Freeform 1856"/>
              <p:cNvSpPr>
                <a:spLocks/>
              </p:cNvSpPr>
              <p:nvPr/>
            </p:nvSpPr>
            <p:spPr bwMode="auto">
              <a:xfrm>
                <a:off x="569" y="2227"/>
                <a:ext cx="20" cy="20"/>
              </a:xfrm>
              <a:custGeom>
                <a:avLst/>
                <a:gdLst>
                  <a:gd name="T0" fmla="*/ 68 w 137"/>
                  <a:gd name="T1" fmla="*/ 138 h 138"/>
                  <a:gd name="T2" fmla="*/ 55 w 137"/>
                  <a:gd name="T3" fmla="*/ 137 h 138"/>
                  <a:gd name="T4" fmla="*/ 42 w 137"/>
                  <a:gd name="T5" fmla="*/ 132 h 138"/>
                  <a:gd name="T6" fmla="*/ 30 w 137"/>
                  <a:gd name="T7" fmla="*/ 126 h 138"/>
                  <a:gd name="T8" fmla="*/ 20 w 137"/>
                  <a:gd name="T9" fmla="*/ 117 h 138"/>
                  <a:gd name="T10" fmla="*/ 11 w 137"/>
                  <a:gd name="T11" fmla="*/ 107 h 138"/>
                  <a:gd name="T12" fmla="*/ 5 w 137"/>
                  <a:gd name="T13" fmla="*/ 95 h 138"/>
                  <a:gd name="T14" fmla="*/ 1 w 137"/>
                  <a:gd name="T15" fmla="*/ 83 h 138"/>
                  <a:gd name="T16" fmla="*/ 0 w 137"/>
                  <a:gd name="T17" fmla="*/ 68 h 138"/>
                  <a:gd name="T18" fmla="*/ 1 w 137"/>
                  <a:gd name="T19" fmla="*/ 55 h 138"/>
                  <a:gd name="T20" fmla="*/ 5 w 137"/>
                  <a:gd name="T21" fmla="*/ 41 h 138"/>
                  <a:gd name="T22" fmla="*/ 11 w 137"/>
                  <a:gd name="T23" fmla="*/ 30 h 138"/>
                  <a:gd name="T24" fmla="*/ 20 w 137"/>
                  <a:gd name="T25" fmla="*/ 19 h 138"/>
                  <a:gd name="T26" fmla="*/ 30 w 137"/>
                  <a:gd name="T27" fmla="*/ 11 h 138"/>
                  <a:gd name="T28" fmla="*/ 42 w 137"/>
                  <a:gd name="T29" fmla="*/ 5 h 138"/>
                  <a:gd name="T30" fmla="*/ 55 w 137"/>
                  <a:gd name="T31" fmla="*/ 1 h 138"/>
                  <a:gd name="T32" fmla="*/ 68 w 137"/>
                  <a:gd name="T33" fmla="*/ 0 h 138"/>
                  <a:gd name="T34" fmla="*/ 82 w 137"/>
                  <a:gd name="T35" fmla="*/ 1 h 138"/>
                  <a:gd name="T36" fmla="*/ 95 w 137"/>
                  <a:gd name="T37" fmla="*/ 5 h 138"/>
                  <a:gd name="T38" fmla="*/ 106 w 137"/>
                  <a:gd name="T39" fmla="*/ 11 h 138"/>
                  <a:gd name="T40" fmla="*/ 117 w 137"/>
                  <a:gd name="T41" fmla="*/ 19 h 138"/>
                  <a:gd name="T42" fmla="*/ 126 w 137"/>
                  <a:gd name="T43" fmla="*/ 30 h 138"/>
                  <a:gd name="T44" fmla="*/ 132 w 137"/>
                  <a:gd name="T45" fmla="*/ 41 h 138"/>
                  <a:gd name="T46" fmla="*/ 136 w 137"/>
                  <a:gd name="T47" fmla="*/ 55 h 138"/>
                  <a:gd name="T48" fmla="*/ 137 w 137"/>
                  <a:gd name="T49" fmla="*/ 68 h 138"/>
                  <a:gd name="T50" fmla="*/ 136 w 137"/>
                  <a:gd name="T51" fmla="*/ 83 h 138"/>
                  <a:gd name="T52" fmla="*/ 132 w 137"/>
                  <a:gd name="T53" fmla="*/ 95 h 138"/>
                  <a:gd name="T54" fmla="*/ 126 w 137"/>
                  <a:gd name="T55" fmla="*/ 107 h 138"/>
                  <a:gd name="T56" fmla="*/ 117 w 137"/>
                  <a:gd name="T57" fmla="*/ 117 h 138"/>
                  <a:gd name="T58" fmla="*/ 106 w 137"/>
                  <a:gd name="T59" fmla="*/ 126 h 138"/>
                  <a:gd name="T60" fmla="*/ 95 w 137"/>
                  <a:gd name="T61" fmla="*/ 132 h 138"/>
                  <a:gd name="T62" fmla="*/ 82 w 137"/>
                  <a:gd name="T63" fmla="*/ 137 h 138"/>
                  <a:gd name="T64" fmla="*/ 68 w 137"/>
                  <a:gd name="T65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7" h="138">
                    <a:moveTo>
                      <a:pt x="68" y="138"/>
                    </a:moveTo>
                    <a:lnTo>
                      <a:pt x="55" y="137"/>
                    </a:lnTo>
                    <a:lnTo>
                      <a:pt x="42" y="132"/>
                    </a:lnTo>
                    <a:lnTo>
                      <a:pt x="30" y="126"/>
                    </a:lnTo>
                    <a:lnTo>
                      <a:pt x="20" y="117"/>
                    </a:lnTo>
                    <a:lnTo>
                      <a:pt x="11" y="107"/>
                    </a:lnTo>
                    <a:lnTo>
                      <a:pt x="5" y="95"/>
                    </a:lnTo>
                    <a:lnTo>
                      <a:pt x="1" y="83"/>
                    </a:lnTo>
                    <a:lnTo>
                      <a:pt x="0" y="68"/>
                    </a:lnTo>
                    <a:lnTo>
                      <a:pt x="1" y="55"/>
                    </a:lnTo>
                    <a:lnTo>
                      <a:pt x="5" y="41"/>
                    </a:lnTo>
                    <a:lnTo>
                      <a:pt x="11" y="30"/>
                    </a:lnTo>
                    <a:lnTo>
                      <a:pt x="20" y="19"/>
                    </a:lnTo>
                    <a:lnTo>
                      <a:pt x="30" y="11"/>
                    </a:lnTo>
                    <a:lnTo>
                      <a:pt x="42" y="5"/>
                    </a:lnTo>
                    <a:lnTo>
                      <a:pt x="55" y="1"/>
                    </a:lnTo>
                    <a:lnTo>
                      <a:pt x="68" y="0"/>
                    </a:lnTo>
                    <a:lnTo>
                      <a:pt x="82" y="1"/>
                    </a:lnTo>
                    <a:lnTo>
                      <a:pt x="95" y="5"/>
                    </a:lnTo>
                    <a:lnTo>
                      <a:pt x="106" y="11"/>
                    </a:lnTo>
                    <a:lnTo>
                      <a:pt x="117" y="19"/>
                    </a:lnTo>
                    <a:lnTo>
                      <a:pt x="126" y="30"/>
                    </a:lnTo>
                    <a:lnTo>
                      <a:pt x="132" y="41"/>
                    </a:lnTo>
                    <a:lnTo>
                      <a:pt x="136" y="55"/>
                    </a:lnTo>
                    <a:lnTo>
                      <a:pt x="137" y="68"/>
                    </a:lnTo>
                    <a:lnTo>
                      <a:pt x="136" y="83"/>
                    </a:lnTo>
                    <a:lnTo>
                      <a:pt x="132" y="95"/>
                    </a:lnTo>
                    <a:lnTo>
                      <a:pt x="126" y="107"/>
                    </a:lnTo>
                    <a:lnTo>
                      <a:pt x="117" y="117"/>
                    </a:lnTo>
                    <a:lnTo>
                      <a:pt x="106" y="126"/>
                    </a:lnTo>
                    <a:lnTo>
                      <a:pt x="95" y="132"/>
                    </a:lnTo>
                    <a:lnTo>
                      <a:pt x="82" y="137"/>
                    </a:lnTo>
                    <a:lnTo>
                      <a:pt x="68" y="138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41" name="Freeform 1857"/>
              <p:cNvSpPr>
                <a:spLocks/>
              </p:cNvSpPr>
              <p:nvPr/>
            </p:nvSpPr>
            <p:spPr bwMode="auto">
              <a:xfrm>
                <a:off x="560" y="2237"/>
                <a:ext cx="19" cy="19"/>
              </a:xfrm>
              <a:custGeom>
                <a:avLst/>
                <a:gdLst>
                  <a:gd name="T0" fmla="*/ 0 w 131"/>
                  <a:gd name="T1" fmla="*/ 0 h 133"/>
                  <a:gd name="T2" fmla="*/ 0 w 131"/>
                  <a:gd name="T3" fmla="*/ 0 h 133"/>
                  <a:gd name="T4" fmla="*/ 3 w 131"/>
                  <a:gd name="T5" fmla="*/ 26 h 133"/>
                  <a:gd name="T6" fmla="*/ 11 w 131"/>
                  <a:gd name="T7" fmla="*/ 52 h 133"/>
                  <a:gd name="T8" fmla="*/ 23 w 131"/>
                  <a:gd name="T9" fmla="*/ 75 h 133"/>
                  <a:gd name="T10" fmla="*/ 38 w 131"/>
                  <a:gd name="T11" fmla="*/ 91 h 133"/>
                  <a:gd name="T12" fmla="*/ 56 w 131"/>
                  <a:gd name="T13" fmla="*/ 109 h 133"/>
                  <a:gd name="T14" fmla="*/ 81 w 131"/>
                  <a:gd name="T15" fmla="*/ 123 h 133"/>
                  <a:gd name="T16" fmla="*/ 105 w 131"/>
                  <a:gd name="T17" fmla="*/ 130 h 133"/>
                  <a:gd name="T18" fmla="*/ 131 w 131"/>
                  <a:gd name="T19" fmla="*/ 133 h 133"/>
                  <a:gd name="T20" fmla="*/ 131 w 131"/>
                  <a:gd name="T21" fmla="*/ 6 h 133"/>
                  <a:gd name="T22" fmla="*/ 130 w 131"/>
                  <a:gd name="T23" fmla="*/ 7 h 133"/>
                  <a:gd name="T24" fmla="*/ 129 w 131"/>
                  <a:gd name="T25" fmla="*/ 6 h 133"/>
                  <a:gd name="T26" fmla="*/ 129 w 131"/>
                  <a:gd name="T27" fmla="*/ 7 h 133"/>
                  <a:gd name="T28" fmla="*/ 129 w 131"/>
                  <a:gd name="T29" fmla="*/ 6 h 133"/>
                  <a:gd name="T30" fmla="*/ 125 w 131"/>
                  <a:gd name="T31" fmla="*/ 2 h 133"/>
                  <a:gd name="T32" fmla="*/ 125 w 131"/>
                  <a:gd name="T33" fmla="*/ 2 h 133"/>
                  <a:gd name="T34" fmla="*/ 125 w 131"/>
                  <a:gd name="T35" fmla="*/ 3 h 133"/>
                  <a:gd name="T36" fmla="*/ 126 w 131"/>
                  <a:gd name="T37" fmla="*/ 0 h 133"/>
                  <a:gd name="T38" fmla="*/ 126 w 131"/>
                  <a:gd name="T39" fmla="*/ 0 h 133"/>
                  <a:gd name="T40" fmla="*/ 0 w 131"/>
                  <a:gd name="T41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1" h="133">
                    <a:moveTo>
                      <a:pt x="0" y="0"/>
                    </a:moveTo>
                    <a:lnTo>
                      <a:pt x="0" y="0"/>
                    </a:lnTo>
                    <a:lnTo>
                      <a:pt x="3" y="26"/>
                    </a:lnTo>
                    <a:lnTo>
                      <a:pt x="11" y="52"/>
                    </a:lnTo>
                    <a:lnTo>
                      <a:pt x="23" y="75"/>
                    </a:lnTo>
                    <a:lnTo>
                      <a:pt x="38" y="91"/>
                    </a:lnTo>
                    <a:lnTo>
                      <a:pt x="56" y="109"/>
                    </a:lnTo>
                    <a:lnTo>
                      <a:pt x="81" y="123"/>
                    </a:lnTo>
                    <a:lnTo>
                      <a:pt x="105" y="130"/>
                    </a:lnTo>
                    <a:lnTo>
                      <a:pt x="131" y="133"/>
                    </a:lnTo>
                    <a:lnTo>
                      <a:pt x="131" y="6"/>
                    </a:lnTo>
                    <a:lnTo>
                      <a:pt x="130" y="7"/>
                    </a:lnTo>
                    <a:lnTo>
                      <a:pt x="129" y="6"/>
                    </a:lnTo>
                    <a:lnTo>
                      <a:pt x="129" y="7"/>
                    </a:lnTo>
                    <a:lnTo>
                      <a:pt x="129" y="6"/>
                    </a:lnTo>
                    <a:lnTo>
                      <a:pt x="125" y="2"/>
                    </a:lnTo>
                    <a:lnTo>
                      <a:pt x="125" y="3"/>
                    </a:lnTo>
                    <a:lnTo>
                      <a:pt x="12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42" name="Freeform 1858"/>
              <p:cNvSpPr>
                <a:spLocks/>
              </p:cNvSpPr>
              <p:nvPr/>
            </p:nvSpPr>
            <p:spPr bwMode="auto">
              <a:xfrm>
                <a:off x="560" y="2218"/>
                <a:ext cx="19" cy="19"/>
              </a:xfrm>
              <a:custGeom>
                <a:avLst/>
                <a:gdLst>
                  <a:gd name="T0" fmla="*/ 131 w 131"/>
                  <a:gd name="T1" fmla="*/ 0 h 132"/>
                  <a:gd name="T2" fmla="*/ 131 w 131"/>
                  <a:gd name="T3" fmla="*/ 0 h 132"/>
                  <a:gd name="T4" fmla="*/ 105 w 131"/>
                  <a:gd name="T5" fmla="*/ 3 h 132"/>
                  <a:gd name="T6" fmla="*/ 81 w 131"/>
                  <a:gd name="T7" fmla="*/ 11 h 132"/>
                  <a:gd name="T8" fmla="*/ 59 w 131"/>
                  <a:gd name="T9" fmla="*/ 23 h 132"/>
                  <a:gd name="T10" fmla="*/ 39 w 131"/>
                  <a:gd name="T11" fmla="*/ 39 h 132"/>
                  <a:gd name="T12" fmla="*/ 23 w 131"/>
                  <a:gd name="T13" fmla="*/ 57 h 132"/>
                  <a:gd name="T14" fmla="*/ 10 w 131"/>
                  <a:gd name="T15" fmla="*/ 81 h 132"/>
                  <a:gd name="T16" fmla="*/ 3 w 131"/>
                  <a:gd name="T17" fmla="*/ 107 h 132"/>
                  <a:gd name="T18" fmla="*/ 0 w 131"/>
                  <a:gd name="T19" fmla="*/ 132 h 132"/>
                  <a:gd name="T20" fmla="*/ 126 w 131"/>
                  <a:gd name="T21" fmla="*/ 132 h 132"/>
                  <a:gd name="T22" fmla="*/ 125 w 131"/>
                  <a:gd name="T23" fmla="*/ 130 h 132"/>
                  <a:gd name="T24" fmla="*/ 126 w 131"/>
                  <a:gd name="T25" fmla="*/ 129 h 132"/>
                  <a:gd name="T26" fmla="*/ 125 w 131"/>
                  <a:gd name="T27" fmla="*/ 130 h 132"/>
                  <a:gd name="T28" fmla="*/ 128 w 131"/>
                  <a:gd name="T29" fmla="*/ 128 h 132"/>
                  <a:gd name="T30" fmla="*/ 127 w 131"/>
                  <a:gd name="T31" fmla="*/ 127 h 132"/>
                  <a:gd name="T32" fmla="*/ 129 w 131"/>
                  <a:gd name="T33" fmla="*/ 127 h 132"/>
                  <a:gd name="T34" fmla="*/ 130 w 131"/>
                  <a:gd name="T35" fmla="*/ 126 h 132"/>
                  <a:gd name="T36" fmla="*/ 131 w 131"/>
                  <a:gd name="T37" fmla="*/ 127 h 132"/>
                  <a:gd name="T38" fmla="*/ 131 w 131"/>
                  <a:gd name="T39" fmla="*/ 127 h 132"/>
                  <a:gd name="T40" fmla="*/ 131 w 131"/>
                  <a:gd name="T41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1" h="132">
                    <a:moveTo>
                      <a:pt x="131" y="0"/>
                    </a:moveTo>
                    <a:lnTo>
                      <a:pt x="131" y="0"/>
                    </a:lnTo>
                    <a:lnTo>
                      <a:pt x="105" y="3"/>
                    </a:lnTo>
                    <a:lnTo>
                      <a:pt x="81" y="11"/>
                    </a:lnTo>
                    <a:lnTo>
                      <a:pt x="59" y="23"/>
                    </a:lnTo>
                    <a:lnTo>
                      <a:pt x="39" y="39"/>
                    </a:lnTo>
                    <a:lnTo>
                      <a:pt x="23" y="57"/>
                    </a:lnTo>
                    <a:lnTo>
                      <a:pt x="10" y="81"/>
                    </a:lnTo>
                    <a:lnTo>
                      <a:pt x="3" y="107"/>
                    </a:lnTo>
                    <a:lnTo>
                      <a:pt x="0" y="132"/>
                    </a:lnTo>
                    <a:lnTo>
                      <a:pt x="126" y="132"/>
                    </a:lnTo>
                    <a:lnTo>
                      <a:pt x="125" y="130"/>
                    </a:lnTo>
                    <a:lnTo>
                      <a:pt x="126" y="129"/>
                    </a:lnTo>
                    <a:lnTo>
                      <a:pt x="125" y="130"/>
                    </a:lnTo>
                    <a:lnTo>
                      <a:pt x="128" y="128"/>
                    </a:lnTo>
                    <a:lnTo>
                      <a:pt x="127" y="127"/>
                    </a:lnTo>
                    <a:lnTo>
                      <a:pt x="129" y="127"/>
                    </a:lnTo>
                    <a:lnTo>
                      <a:pt x="130" y="126"/>
                    </a:lnTo>
                    <a:lnTo>
                      <a:pt x="131" y="127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43" name="Freeform 1859"/>
              <p:cNvSpPr>
                <a:spLocks/>
              </p:cNvSpPr>
              <p:nvPr/>
            </p:nvSpPr>
            <p:spPr bwMode="auto">
              <a:xfrm>
                <a:off x="579" y="2218"/>
                <a:ext cx="19" cy="19"/>
              </a:xfrm>
              <a:custGeom>
                <a:avLst/>
                <a:gdLst>
                  <a:gd name="T0" fmla="*/ 132 w 132"/>
                  <a:gd name="T1" fmla="*/ 132 h 132"/>
                  <a:gd name="T2" fmla="*/ 132 w 132"/>
                  <a:gd name="T3" fmla="*/ 132 h 132"/>
                  <a:gd name="T4" fmla="*/ 129 w 132"/>
                  <a:gd name="T5" fmla="*/ 107 h 132"/>
                  <a:gd name="T6" fmla="*/ 122 w 132"/>
                  <a:gd name="T7" fmla="*/ 81 h 132"/>
                  <a:gd name="T8" fmla="*/ 109 w 132"/>
                  <a:gd name="T9" fmla="*/ 57 h 132"/>
                  <a:gd name="T10" fmla="*/ 91 w 132"/>
                  <a:gd name="T11" fmla="*/ 38 h 132"/>
                  <a:gd name="T12" fmla="*/ 72 w 132"/>
                  <a:gd name="T13" fmla="*/ 23 h 132"/>
                  <a:gd name="T14" fmla="*/ 52 w 132"/>
                  <a:gd name="T15" fmla="*/ 12 h 132"/>
                  <a:gd name="T16" fmla="*/ 26 w 132"/>
                  <a:gd name="T17" fmla="*/ 3 h 132"/>
                  <a:gd name="T18" fmla="*/ 0 w 132"/>
                  <a:gd name="T19" fmla="*/ 0 h 132"/>
                  <a:gd name="T20" fmla="*/ 0 w 132"/>
                  <a:gd name="T21" fmla="*/ 127 h 132"/>
                  <a:gd name="T22" fmla="*/ 3 w 132"/>
                  <a:gd name="T23" fmla="*/ 126 h 132"/>
                  <a:gd name="T24" fmla="*/ 2 w 132"/>
                  <a:gd name="T25" fmla="*/ 126 h 132"/>
                  <a:gd name="T26" fmla="*/ 4 w 132"/>
                  <a:gd name="T27" fmla="*/ 127 h 132"/>
                  <a:gd name="T28" fmla="*/ 6 w 132"/>
                  <a:gd name="T29" fmla="*/ 129 h 132"/>
                  <a:gd name="T30" fmla="*/ 7 w 132"/>
                  <a:gd name="T31" fmla="*/ 130 h 132"/>
                  <a:gd name="T32" fmla="*/ 6 w 132"/>
                  <a:gd name="T33" fmla="*/ 129 h 132"/>
                  <a:gd name="T34" fmla="*/ 7 w 132"/>
                  <a:gd name="T35" fmla="*/ 130 h 132"/>
                  <a:gd name="T36" fmla="*/ 6 w 132"/>
                  <a:gd name="T37" fmla="*/ 132 h 132"/>
                  <a:gd name="T38" fmla="*/ 6 w 132"/>
                  <a:gd name="T39" fmla="*/ 132 h 132"/>
                  <a:gd name="T40" fmla="*/ 132 w 132"/>
                  <a:gd name="T41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2" h="132">
                    <a:moveTo>
                      <a:pt x="132" y="132"/>
                    </a:moveTo>
                    <a:lnTo>
                      <a:pt x="132" y="132"/>
                    </a:lnTo>
                    <a:lnTo>
                      <a:pt x="129" y="107"/>
                    </a:lnTo>
                    <a:lnTo>
                      <a:pt x="122" y="81"/>
                    </a:lnTo>
                    <a:lnTo>
                      <a:pt x="109" y="57"/>
                    </a:lnTo>
                    <a:lnTo>
                      <a:pt x="91" y="38"/>
                    </a:lnTo>
                    <a:lnTo>
                      <a:pt x="72" y="23"/>
                    </a:lnTo>
                    <a:lnTo>
                      <a:pt x="52" y="12"/>
                    </a:lnTo>
                    <a:lnTo>
                      <a:pt x="26" y="3"/>
                    </a:lnTo>
                    <a:lnTo>
                      <a:pt x="0" y="0"/>
                    </a:lnTo>
                    <a:lnTo>
                      <a:pt x="0" y="127"/>
                    </a:lnTo>
                    <a:lnTo>
                      <a:pt x="3" y="126"/>
                    </a:lnTo>
                    <a:lnTo>
                      <a:pt x="2" y="126"/>
                    </a:lnTo>
                    <a:lnTo>
                      <a:pt x="4" y="127"/>
                    </a:lnTo>
                    <a:lnTo>
                      <a:pt x="6" y="129"/>
                    </a:lnTo>
                    <a:lnTo>
                      <a:pt x="7" y="130"/>
                    </a:lnTo>
                    <a:lnTo>
                      <a:pt x="6" y="129"/>
                    </a:lnTo>
                    <a:lnTo>
                      <a:pt x="7" y="130"/>
                    </a:lnTo>
                    <a:lnTo>
                      <a:pt x="6" y="132"/>
                    </a:lnTo>
                    <a:lnTo>
                      <a:pt x="132" y="1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44" name="Freeform 1860"/>
              <p:cNvSpPr>
                <a:spLocks/>
              </p:cNvSpPr>
              <p:nvPr/>
            </p:nvSpPr>
            <p:spPr bwMode="auto">
              <a:xfrm>
                <a:off x="579" y="2237"/>
                <a:ext cx="19" cy="19"/>
              </a:xfrm>
              <a:custGeom>
                <a:avLst/>
                <a:gdLst>
                  <a:gd name="T0" fmla="*/ 0 w 132"/>
                  <a:gd name="T1" fmla="*/ 133 h 133"/>
                  <a:gd name="T2" fmla="*/ 0 w 132"/>
                  <a:gd name="T3" fmla="*/ 133 h 133"/>
                  <a:gd name="T4" fmla="*/ 26 w 132"/>
                  <a:gd name="T5" fmla="*/ 130 h 133"/>
                  <a:gd name="T6" fmla="*/ 52 w 132"/>
                  <a:gd name="T7" fmla="*/ 122 h 133"/>
                  <a:gd name="T8" fmla="*/ 74 w 132"/>
                  <a:gd name="T9" fmla="*/ 109 h 133"/>
                  <a:gd name="T10" fmla="*/ 93 w 132"/>
                  <a:gd name="T11" fmla="*/ 94 h 133"/>
                  <a:gd name="T12" fmla="*/ 109 w 132"/>
                  <a:gd name="T13" fmla="*/ 75 h 133"/>
                  <a:gd name="T14" fmla="*/ 121 w 132"/>
                  <a:gd name="T15" fmla="*/ 52 h 133"/>
                  <a:gd name="T16" fmla="*/ 129 w 132"/>
                  <a:gd name="T17" fmla="*/ 26 h 133"/>
                  <a:gd name="T18" fmla="*/ 132 w 132"/>
                  <a:gd name="T19" fmla="*/ 0 h 133"/>
                  <a:gd name="T20" fmla="*/ 6 w 132"/>
                  <a:gd name="T21" fmla="*/ 0 h 133"/>
                  <a:gd name="T22" fmla="*/ 7 w 132"/>
                  <a:gd name="T23" fmla="*/ 3 h 133"/>
                  <a:gd name="T24" fmla="*/ 7 w 132"/>
                  <a:gd name="T25" fmla="*/ 2 h 133"/>
                  <a:gd name="T26" fmla="*/ 7 w 132"/>
                  <a:gd name="T27" fmla="*/ 2 h 133"/>
                  <a:gd name="T28" fmla="*/ 4 w 132"/>
                  <a:gd name="T29" fmla="*/ 4 h 133"/>
                  <a:gd name="T30" fmla="*/ 2 w 132"/>
                  <a:gd name="T31" fmla="*/ 7 h 133"/>
                  <a:gd name="T32" fmla="*/ 2 w 132"/>
                  <a:gd name="T33" fmla="*/ 7 h 133"/>
                  <a:gd name="T34" fmla="*/ 3 w 132"/>
                  <a:gd name="T35" fmla="*/ 7 h 133"/>
                  <a:gd name="T36" fmla="*/ 0 w 132"/>
                  <a:gd name="T37" fmla="*/ 6 h 133"/>
                  <a:gd name="T38" fmla="*/ 0 w 132"/>
                  <a:gd name="T39" fmla="*/ 6 h 133"/>
                  <a:gd name="T40" fmla="*/ 0 w 132"/>
                  <a:gd name="T41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2" h="133">
                    <a:moveTo>
                      <a:pt x="0" y="133"/>
                    </a:moveTo>
                    <a:lnTo>
                      <a:pt x="0" y="133"/>
                    </a:lnTo>
                    <a:lnTo>
                      <a:pt x="26" y="130"/>
                    </a:lnTo>
                    <a:lnTo>
                      <a:pt x="52" y="122"/>
                    </a:lnTo>
                    <a:lnTo>
                      <a:pt x="74" y="109"/>
                    </a:lnTo>
                    <a:lnTo>
                      <a:pt x="93" y="94"/>
                    </a:lnTo>
                    <a:lnTo>
                      <a:pt x="109" y="75"/>
                    </a:lnTo>
                    <a:lnTo>
                      <a:pt x="121" y="52"/>
                    </a:lnTo>
                    <a:lnTo>
                      <a:pt x="129" y="26"/>
                    </a:lnTo>
                    <a:lnTo>
                      <a:pt x="132" y="0"/>
                    </a:lnTo>
                    <a:lnTo>
                      <a:pt x="6" y="0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0" y="6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45" name="Freeform 1861"/>
              <p:cNvSpPr>
                <a:spLocks/>
              </p:cNvSpPr>
              <p:nvPr/>
            </p:nvSpPr>
            <p:spPr bwMode="auto">
              <a:xfrm>
                <a:off x="575" y="2232"/>
                <a:ext cx="9" cy="9"/>
              </a:xfrm>
              <a:custGeom>
                <a:avLst/>
                <a:gdLst>
                  <a:gd name="T0" fmla="*/ 31 w 63"/>
                  <a:gd name="T1" fmla="*/ 63 h 63"/>
                  <a:gd name="T2" fmla="*/ 25 w 63"/>
                  <a:gd name="T3" fmla="*/ 62 h 63"/>
                  <a:gd name="T4" fmla="*/ 20 w 63"/>
                  <a:gd name="T5" fmla="*/ 61 h 63"/>
                  <a:gd name="T6" fmla="*/ 13 w 63"/>
                  <a:gd name="T7" fmla="*/ 58 h 63"/>
                  <a:gd name="T8" fmla="*/ 9 w 63"/>
                  <a:gd name="T9" fmla="*/ 54 h 63"/>
                  <a:gd name="T10" fmla="*/ 5 w 63"/>
                  <a:gd name="T11" fmla="*/ 50 h 63"/>
                  <a:gd name="T12" fmla="*/ 2 w 63"/>
                  <a:gd name="T13" fmla="*/ 44 h 63"/>
                  <a:gd name="T14" fmla="*/ 1 w 63"/>
                  <a:gd name="T15" fmla="*/ 38 h 63"/>
                  <a:gd name="T16" fmla="*/ 0 w 63"/>
                  <a:gd name="T17" fmla="*/ 32 h 63"/>
                  <a:gd name="T18" fmla="*/ 1 w 63"/>
                  <a:gd name="T19" fmla="*/ 26 h 63"/>
                  <a:gd name="T20" fmla="*/ 2 w 63"/>
                  <a:gd name="T21" fmla="*/ 20 h 63"/>
                  <a:gd name="T22" fmla="*/ 5 w 63"/>
                  <a:gd name="T23" fmla="*/ 15 h 63"/>
                  <a:gd name="T24" fmla="*/ 9 w 63"/>
                  <a:gd name="T25" fmla="*/ 9 h 63"/>
                  <a:gd name="T26" fmla="*/ 13 w 63"/>
                  <a:gd name="T27" fmla="*/ 5 h 63"/>
                  <a:gd name="T28" fmla="*/ 20 w 63"/>
                  <a:gd name="T29" fmla="*/ 2 h 63"/>
                  <a:gd name="T30" fmla="*/ 25 w 63"/>
                  <a:gd name="T31" fmla="*/ 1 h 63"/>
                  <a:gd name="T32" fmla="*/ 31 w 63"/>
                  <a:gd name="T33" fmla="*/ 0 h 63"/>
                  <a:gd name="T34" fmla="*/ 37 w 63"/>
                  <a:gd name="T35" fmla="*/ 1 h 63"/>
                  <a:gd name="T36" fmla="*/ 43 w 63"/>
                  <a:gd name="T37" fmla="*/ 2 h 63"/>
                  <a:gd name="T38" fmla="*/ 49 w 63"/>
                  <a:gd name="T39" fmla="*/ 5 h 63"/>
                  <a:gd name="T40" fmla="*/ 54 w 63"/>
                  <a:gd name="T41" fmla="*/ 9 h 63"/>
                  <a:gd name="T42" fmla="*/ 58 w 63"/>
                  <a:gd name="T43" fmla="*/ 15 h 63"/>
                  <a:gd name="T44" fmla="*/ 61 w 63"/>
                  <a:gd name="T45" fmla="*/ 20 h 63"/>
                  <a:gd name="T46" fmla="*/ 62 w 63"/>
                  <a:gd name="T47" fmla="*/ 26 h 63"/>
                  <a:gd name="T48" fmla="*/ 63 w 63"/>
                  <a:gd name="T49" fmla="*/ 32 h 63"/>
                  <a:gd name="T50" fmla="*/ 62 w 63"/>
                  <a:gd name="T51" fmla="*/ 38 h 63"/>
                  <a:gd name="T52" fmla="*/ 61 w 63"/>
                  <a:gd name="T53" fmla="*/ 44 h 63"/>
                  <a:gd name="T54" fmla="*/ 58 w 63"/>
                  <a:gd name="T55" fmla="*/ 50 h 63"/>
                  <a:gd name="T56" fmla="*/ 54 w 63"/>
                  <a:gd name="T57" fmla="*/ 54 h 63"/>
                  <a:gd name="T58" fmla="*/ 49 w 63"/>
                  <a:gd name="T59" fmla="*/ 58 h 63"/>
                  <a:gd name="T60" fmla="*/ 43 w 63"/>
                  <a:gd name="T61" fmla="*/ 61 h 63"/>
                  <a:gd name="T62" fmla="*/ 37 w 63"/>
                  <a:gd name="T63" fmla="*/ 62 h 63"/>
                  <a:gd name="T64" fmla="*/ 31 w 63"/>
                  <a:gd name="T65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" h="63">
                    <a:moveTo>
                      <a:pt x="31" y="63"/>
                    </a:moveTo>
                    <a:lnTo>
                      <a:pt x="25" y="62"/>
                    </a:lnTo>
                    <a:lnTo>
                      <a:pt x="20" y="61"/>
                    </a:lnTo>
                    <a:lnTo>
                      <a:pt x="13" y="58"/>
                    </a:lnTo>
                    <a:lnTo>
                      <a:pt x="9" y="54"/>
                    </a:lnTo>
                    <a:lnTo>
                      <a:pt x="5" y="50"/>
                    </a:lnTo>
                    <a:lnTo>
                      <a:pt x="2" y="44"/>
                    </a:lnTo>
                    <a:lnTo>
                      <a:pt x="1" y="38"/>
                    </a:lnTo>
                    <a:lnTo>
                      <a:pt x="0" y="32"/>
                    </a:lnTo>
                    <a:lnTo>
                      <a:pt x="1" y="26"/>
                    </a:lnTo>
                    <a:lnTo>
                      <a:pt x="2" y="20"/>
                    </a:lnTo>
                    <a:lnTo>
                      <a:pt x="5" y="15"/>
                    </a:lnTo>
                    <a:lnTo>
                      <a:pt x="9" y="9"/>
                    </a:lnTo>
                    <a:lnTo>
                      <a:pt x="13" y="5"/>
                    </a:lnTo>
                    <a:lnTo>
                      <a:pt x="20" y="2"/>
                    </a:lnTo>
                    <a:lnTo>
                      <a:pt x="25" y="1"/>
                    </a:lnTo>
                    <a:lnTo>
                      <a:pt x="31" y="0"/>
                    </a:lnTo>
                    <a:lnTo>
                      <a:pt x="37" y="1"/>
                    </a:lnTo>
                    <a:lnTo>
                      <a:pt x="43" y="2"/>
                    </a:lnTo>
                    <a:lnTo>
                      <a:pt x="49" y="5"/>
                    </a:lnTo>
                    <a:lnTo>
                      <a:pt x="54" y="9"/>
                    </a:lnTo>
                    <a:lnTo>
                      <a:pt x="58" y="15"/>
                    </a:lnTo>
                    <a:lnTo>
                      <a:pt x="61" y="20"/>
                    </a:lnTo>
                    <a:lnTo>
                      <a:pt x="62" y="26"/>
                    </a:lnTo>
                    <a:lnTo>
                      <a:pt x="63" y="32"/>
                    </a:lnTo>
                    <a:lnTo>
                      <a:pt x="62" y="38"/>
                    </a:lnTo>
                    <a:lnTo>
                      <a:pt x="61" y="44"/>
                    </a:lnTo>
                    <a:lnTo>
                      <a:pt x="58" y="50"/>
                    </a:lnTo>
                    <a:lnTo>
                      <a:pt x="54" y="54"/>
                    </a:lnTo>
                    <a:lnTo>
                      <a:pt x="49" y="58"/>
                    </a:lnTo>
                    <a:lnTo>
                      <a:pt x="43" y="61"/>
                    </a:lnTo>
                    <a:lnTo>
                      <a:pt x="37" y="62"/>
                    </a:lnTo>
                    <a:lnTo>
                      <a:pt x="31" y="63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46" name="Freeform 1862"/>
              <p:cNvSpPr>
                <a:spLocks/>
              </p:cNvSpPr>
              <p:nvPr/>
            </p:nvSpPr>
            <p:spPr bwMode="auto">
              <a:xfrm>
                <a:off x="555" y="2221"/>
                <a:ext cx="39" cy="40"/>
              </a:xfrm>
              <a:custGeom>
                <a:avLst/>
                <a:gdLst>
                  <a:gd name="T0" fmla="*/ 0 w 276"/>
                  <a:gd name="T1" fmla="*/ 107 h 276"/>
                  <a:gd name="T2" fmla="*/ 0 w 276"/>
                  <a:gd name="T3" fmla="*/ 107 h 276"/>
                  <a:gd name="T4" fmla="*/ 4 w 276"/>
                  <a:gd name="T5" fmla="*/ 137 h 276"/>
                  <a:gd name="T6" fmla="*/ 12 w 276"/>
                  <a:gd name="T7" fmla="*/ 165 h 276"/>
                  <a:gd name="T8" fmla="*/ 30 w 276"/>
                  <a:gd name="T9" fmla="*/ 204 h 276"/>
                  <a:gd name="T10" fmla="*/ 50 w 276"/>
                  <a:gd name="T11" fmla="*/ 226 h 276"/>
                  <a:gd name="T12" fmla="*/ 73 w 276"/>
                  <a:gd name="T13" fmla="*/ 246 h 276"/>
                  <a:gd name="T14" fmla="*/ 111 w 276"/>
                  <a:gd name="T15" fmla="*/ 265 h 276"/>
                  <a:gd name="T16" fmla="*/ 139 w 276"/>
                  <a:gd name="T17" fmla="*/ 272 h 276"/>
                  <a:gd name="T18" fmla="*/ 169 w 276"/>
                  <a:gd name="T19" fmla="*/ 276 h 276"/>
                  <a:gd name="T20" fmla="*/ 169 w 276"/>
                  <a:gd name="T21" fmla="*/ 0 h 276"/>
                  <a:gd name="T22" fmla="*/ 187 w 276"/>
                  <a:gd name="T23" fmla="*/ 2 h 276"/>
                  <a:gd name="T24" fmla="*/ 204 w 276"/>
                  <a:gd name="T25" fmla="*/ 8 h 276"/>
                  <a:gd name="T26" fmla="*/ 230 w 276"/>
                  <a:gd name="T27" fmla="*/ 20 h 276"/>
                  <a:gd name="T28" fmla="*/ 245 w 276"/>
                  <a:gd name="T29" fmla="*/ 31 h 276"/>
                  <a:gd name="T30" fmla="*/ 256 w 276"/>
                  <a:gd name="T31" fmla="*/ 46 h 276"/>
                  <a:gd name="T32" fmla="*/ 268 w 276"/>
                  <a:gd name="T33" fmla="*/ 72 h 276"/>
                  <a:gd name="T34" fmla="*/ 274 w 276"/>
                  <a:gd name="T35" fmla="*/ 90 h 276"/>
                  <a:gd name="T36" fmla="*/ 276 w 276"/>
                  <a:gd name="T37" fmla="*/ 107 h 276"/>
                  <a:gd name="T38" fmla="*/ 276 w 276"/>
                  <a:gd name="T39" fmla="*/ 107 h 276"/>
                  <a:gd name="T40" fmla="*/ 0 w 276"/>
                  <a:gd name="T41" fmla="*/ 107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6" h="276">
                    <a:moveTo>
                      <a:pt x="0" y="107"/>
                    </a:moveTo>
                    <a:lnTo>
                      <a:pt x="0" y="107"/>
                    </a:lnTo>
                    <a:lnTo>
                      <a:pt x="4" y="137"/>
                    </a:lnTo>
                    <a:lnTo>
                      <a:pt x="12" y="165"/>
                    </a:lnTo>
                    <a:lnTo>
                      <a:pt x="30" y="204"/>
                    </a:lnTo>
                    <a:lnTo>
                      <a:pt x="50" y="226"/>
                    </a:lnTo>
                    <a:lnTo>
                      <a:pt x="73" y="246"/>
                    </a:lnTo>
                    <a:lnTo>
                      <a:pt x="111" y="265"/>
                    </a:lnTo>
                    <a:lnTo>
                      <a:pt x="139" y="272"/>
                    </a:lnTo>
                    <a:lnTo>
                      <a:pt x="169" y="276"/>
                    </a:lnTo>
                    <a:lnTo>
                      <a:pt x="169" y="0"/>
                    </a:lnTo>
                    <a:lnTo>
                      <a:pt x="187" y="2"/>
                    </a:lnTo>
                    <a:lnTo>
                      <a:pt x="204" y="8"/>
                    </a:lnTo>
                    <a:lnTo>
                      <a:pt x="230" y="20"/>
                    </a:lnTo>
                    <a:lnTo>
                      <a:pt x="245" y="31"/>
                    </a:lnTo>
                    <a:lnTo>
                      <a:pt x="256" y="46"/>
                    </a:lnTo>
                    <a:lnTo>
                      <a:pt x="268" y="72"/>
                    </a:lnTo>
                    <a:lnTo>
                      <a:pt x="274" y="90"/>
                    </a:lnTo>
                    <a:lnTo>
                      <a:pt x="276" y="107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47" name="Freeform 1863"/>
              <p:cNvSpPr>
                <a:spLocks/>
              </p:cNvSpPr>
              <p:nvPr/>
            </p:nvSpPr>
            <p:spPr bwMode="auto">
              <a:xfrm>
                <a:off x="555" y="2212"/>
                <a:ext cx="39" cy="40"/>
              </a:xfrm>
              <a:custGeom>
                <a:avLst/>
                <a:gdLst>
                  <a:gd name="T0" fmla="*/ 169 w 276"/>
                  <a:gd name="T1" fmla="*/ 0 h 276"/>
                  <a:gd name="T2" fmla="*/ 169 w 276"/>
                  <a:gd name="T3" fmla="*/ 0 h 276"/>
                  <a:gd name="T4" fmla="*/ 139 w 276"/>
                  <a:gd name="T5" fmla="*/ 4 h 276"/>
                  <a:gd name="T6" fmla="*/ 111 w 276"/>
                  <a:gd name="T7" fmla="*/ 11 h 276"/>
                  <a:gd name="T8" fmla="*/ 73 w 276"/>
                  <a:gd name="T9" fmla="*/ 30 h 276"/>
                  <a:gd name="T10" fmla="*/ 45 w 276"/>
                  <a:gd name="T11" fmla="*/ 57 h 276"/>
                  <a:gd name="T12" fmla="*/ 30 w 276"/>
                  <a:gd name="T13" fmla="*/ 74 h 276"/>
                  <a:gd name="T14" fmla="*/ 12 w 276"/>
                  <a:gd name="T15" fmla="*/ 111 h 276"/>
                  <a:gd name="T16" fmla="*/ 4 w 276"/>
                  <a:gd name="T17" fmla="*/ 141 h 276"/>
                  <a:gd name="T18" fmla="*/ 0 w 276"/>
                  <a:gd name="T19" fmla="*/ 170 h 276"/>
                  <a:gd name="T20" fmla="*/ 276 w 276"/>
                  <a:gd name="T21" fmla="*/ 170 h 276"/>
                  <a:gd name="T22" fmla="*/ 274 w 276"/>
                  <a:gd name="T23" fmla="*/ 187 h 276"/>
                  <a:gd name="T24" fmla="*/ 268 w 276"/>
                  <a:gd name="T25" fmla="*/ 204 h 276"/>
                  <a:gd name="T26" fmla="*/ 256 w 276"/>
                  <a:gd name="T27" fmla="*/ 231 h 276"/>
                  <a:gd name="T28" fmla="*/ 250 w 276"/>
                  <a:gd name="T29" fmla="*/ 238 h 276"/>
                  <a:gd name="T30" fmla="*/ 230 w 276"/>
                  <a:gd name="T31" fmla="*/ 256 h 276"/>
                  <a:gd name="T32" fmla="*/ 204 w 276"/>
                  <a:gd name="T33" fmla="*/ 269 h 276"/>
                  <a:gd name="T34" fmla="*/ 187 w 276"/>
                  <a:gd name="T35" fmla="*/ 274 h 276"/>
                  <a:gd name="T36" fmla="*/ 169 w 276"/>
                  <a:gd name="T37" fmla="*/ 276 h 276"/>
                  <a:gd name="T38" fmla="*/ 169 w 276"/>
                  <a:gd name="T39" fmla="*/ 276 h 276"/>
                  <a:gd name="T40" fmla="*/ 169 w 276"/>
                  <a:gd name="T41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6" h="276">
                    <a:moveTo>
                      <a:pt x="169" y="0"/>
                    </a:moveTo>
                    <a:lnTo>
                      <a:pt x="169" y="0"/>
                    </a:lnTo>
                    <a:lnTo>
                      <a:pt x="139" y="4"/>
                    </a:lnTo>
                    <a:lnTo>
                      <a:pt x="111" y="11"/>
                    </a:lnTo>
                    <a:lnTo>
                      <a:pt x="73" y="30"/>
                    </a:lnTo>
                    <a:lnTo>
                      <a:pt x="45" y="57"/>
                    </a:lnTo>
                    <a:lnTo>
                      <a:pt x="30" y="74"/>
                    </a:lnTo>
                    <a:lnTo>
                      <a:pt x="12" y="111"/>
                    </a:lnTo>
                    <a:lnTo>
                      <a:pt x="4" y="141"/>
                    </a:lnTo>
                    <a:lnTo>
                      <a:pt x="0" y="170"/>
                    </a:lnTo>
                    <a:lnTo>
                      <a:pt x="276" y="170"/>
                    </a:lnTo>
                    <a:lnTo>
                      <a:pt x="274" y="187"/>
                    </a:lnTo>
                    <a:lnTo>
                      <a:pt x="268" y="204"/>
                    </a:lnTo>
                    <a:lnTo>
                      <a:pt x="256" y="231"/>
                    </a:lnTo>
                    <a:lnTo>
                      <a:pt x="250" y="238"/>
                    </a:lnTo>
                    <a:lnTo>
                      <a:pt x="230" y="256"/>
                    </a:lnTo>
                    <a:lnTo>
                      <a:pt x="204" y="269"/>
                    </a:lnTo>
                    <a:lnTo>
                      <a:pt x="187" y="274"/>
                    </a:lnTo>
                    <a:lnTo>
                      <a:pt x="169" y="276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48" name="Freeform 1864"/>
              <p:cNvSpPr>
                <a:spLocks/>
              </p:cNvSpPr>
              <p:nvPr/>
            </p:nvSpPr>
            <p:spPr bwMode="auto">
              <a:xfrm>
                <a:off x="564" y="2212"/>
                <a:ext cx="39" cy="40"/>
              </a:xfrm>
              <a:custGeom>
                <a:avLst/>
                <a:gdLst>
                  <a:gd name="T0" fmla="*/ 276 w 276"/>
                  <a:gd name="T1" fmla="*/ 170 h 276"/>
                  <a:gd name="T2" fmla="*/ 276 w 276"/>
                  <a:gd name="T3" fmla="*/ 170 h 276"/>
                  <a:gd name="T4" fmla="*/ 272 w 276"/>
                  <a:gd name="T5" fmla="*/ 141 h 276"/>
                  <a:gd name="T6" fmla="*/ 264 w 276"/>
                  <a:gd name="T7" fmla="*/ 111 h 276"/>
                  <a:gd name="T8" fmla="*/ 246 w 276"/>
                  <a:gd name="T9" fmla="*/ 74 h 276"/>
                  <a:gd name="T10" fmla="*/ 225 w 276"/>
                  <a:gd name="T11" fmla="*/ 51 h 276"/>
                  <a:gd name="T12" fmla="*/ 202 w 276"/>
                  <a:gd name="T13" fmla="*/ 30 h 276"/>
                  <a:gd name="T14" fmla="*/ 165 w 276"/>
                  <a:gd name="T15" fmla="*/ 11 h 276"/>
                  <a:gd name="T16" fmla="*/ 135 w 276"/>
                  <a:gd name="T17" fmla="*/ 4 h 276"/>
                  <a:gd name="T18" fmla="*/ 106 w 276"/>
                  <a:gd name="T19" fmla="*/ 0 h 276"/>
                  <a:gd name="T20" fmla="*/ 106 w 276"/>
                  <a:gd name="T21" fmla="*/ 276 h 276"/>
                  <a:gd name="T22" fmla="*/ 89 w 276"/>
                  <a:gd name="T23" fmla="*/ 274 h 276"/>
                  <a:gd name="T24" fmla="*/ 72 w 276"/>
                  <a:gd name="T25" fmla="*/ 269 h 276"/>
                  <a:gd name="T26" fmla="*/ 45 w 276"/>
                  <a:gd name="T27" fmla="*/ 256 h 276"/>
                  <a:gd name="T28" fmla="*/ 33 w 276"/>
                  <a:gd name="T29" fmla="*/ 244 h 276"/>
                  <a:gd name="T30" fmla="*/ 20 w 276"/>
                  <a:gd name="T31" fmla="*/ 231 h 276"/>
                  <a:gd name="T32" fmla="*/ 8 w 276"/>
                  <a:gd name="T33" fmla="*/ 204 h 276"/>
                  <a:gd name="T34" fmla="*/ 3 w 276"/>
                  <a:gd name="T35" fmla="*/ 187 h 276"/>
                  <a:gd name="T36" fmla="*/ 0 w 276"/>
                  <a:gd name="T37" fmla="*/ 170 h 276"/>
                  <a:gd name="T38" fmla="*/ 0 w 276"/>
                  <a:gd name="T39" fmla="*/ 170 h 276"/>
                  <a:gd name="T40" fmla="*/ 276 w 276"/>
                  <a:gd name="T41" fmla="*/ 17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6" h="276">
                    <a:moveTo>
                      <a:pt x="276" y="170"/>
                    </a:moveTo>
                    <a:lnTo>
                      <a:pt x="276" y="170"/>
                    </a:lnTo>
                    <a:lnTo>
                      <a:pt x="272" y="141"/>
                    </a:lnTo>
                    <a:lnTo>
                      <a:pt x="264" y="111"/>
                    </a:lnTo>
                    <a:lnTo>
                      <a:pt x="246" y="74"/>
                    </a:lnTo>
                    <a:lnTo>
                      <a:pt x="225" y="51"/>
                    </a:lnTo>
                    <a:lnTo>
                      <a:pt x="202" y="30"/>
                    </a:lnTo>
                    <a:lnTo>
                      <a:pt x="165" y="11"/>
                    </a:lnTo>
                    <a:lnTo>
                      <a:pt x="135" y="4"/>
                    </a:lnTo>
                    <a:lnTo>
                      <a:pt x="106" y="0"/>
                    </a:lnTo>
                    <a:lnTo>
                      <a:pt x="106" y="276"/>
                    </a:lnTo>
                    <a:lnTo>
                      <a:pt x="89" y="274"/>
                    </a:lnTo>
                    <a:lnTo>
                      <a:pt x="72" y="269"/>
                    </a:lnTo>
                    <a:lnTo>
                      <a:pt x="45" y="256"/>
                    </a:lnTo>
                    <a:lnTo>
                      <a:pt x="33" y="244"/>
                    </a:lnTo>
                    <a:lnTo>
                      <a:pt x="20" y="231"/>
                    </a:lnTo>
                    <a:lnTo>
                      <a:pt x="8" y="204"/>
                    </a:lnTo>
                    <a:lnTo>
                      <a:pt x="3" y="187"/>
                    </a:lnTo>
                    <a:lnTo>
                      <a:pt x="0" y="170"/>
                    </a:lnTo>
                    <a:lnTo>
                      <a:pt x="276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49" name="Freeform 1865"/>
              <p:cNvSpPr>
                <a:spLocks/>
              </p:cNvSpPr>
              <p:nvPr/>
            </p:nvSpPr>
            <p:spPr bwMode="auto">
              <a:xfrm>
                <a:off x="564" y="2221"/>
                <a:ext cx="39" cy="40"/>
              </a:xfrm>
              <a:custGeom>
                <a:avLst/>
                <a:gdLst>
                  <a:gd name="T0" fmla="*/ 106 w 276"/>
                  <a:gd name="T1" fmla="*/ 276 h 276"/>
                  <a:gd name="T2" fmla="*/ 106 w 276"/>
                  <a:gd name="T3" fmla="*/ 276 h 276"/>
                  <a:gd name="T4" fmla="*/ 135 w 276"/>
                  <a:gd name="T5" fmla="*/ 272 h 276"/>
                  <a:gd name="T6" fmla="*/ 165 w 276"/>
                  <a:gd name="T7" fmla="*/ 265 h 276"/>
                  <a:gd name="T8" fmla="*/ 202 w 276"/>
                  <a:gd name="T9" fmla="*/ 246 h 276"/>
                  <a:gd name="T10" fmla="*/ 219 w 276"/>
                  <a:gd name="T11" fmla="*/ 232 h 276"/>
                  <a:gd name="T12" fmla="*/ 246 w 276"/>
                  <a:gd name="T13" fmla="*/ 204 h 276"/>
                  <a:gd name="T14" fmla="*/ 264 w 276"/>
                  <a:gd name="T15" fmla="*/ 165 h 276"/>
                  <a:gd name="T16" fmla="*/ 272 w 276"/>
                  <a:gd name="T17" fmla="*/ 137 h 276"/>
                  <a:gd name="T18" fmla="*/ 276 w 276"/>
                  <a:gd name="T19" fmla="*/ 107 h 276"/>
                  <a:gd name="T20" fmla="*/ 0 w 276"/>
                  <a:gd name="T21" fmla="*/ 107 h 276"/>
                  <a:gd name="T22" fmla="*/ 3 w 276"/>
                  <a:gd name="T23" fmla="*/ 90 h 276"/>
                  <a:gd name="T24" fmla="*/ 8 w 276"/>
                  <a:gd name="T25" fmla="*/ 72 h 276"/>
                  <a:gd name="T26" fmla="*/ 20 w 276"/>
                  <a:gd name="T27" fmla="*/ 46 h 276"/>
                  <a:gd name="T28" fmla="*/ 39 w 276"/>
                  <a:gd name="T29" fmla="*/ 26 h 276"/>
                  <a:gd name="T30" fmla="*/ 45 w 276"/>
                  <a:gd name="T31" fmla="*/ 20 h 276"/>
                  <a:gd name="T32" fmla="*/ 72 w 276"/>
                  <a:gd name="T33" fmla="*/ 8 h 276"/>
                  <a:gd name="T34" fmla="*/ 89 w 276"/>
                  <a:gd name="T35" fmla="*/ 2 h 276"/>
                  <a:gd name="T36" fmla="*/ 106 w 276"/>
                  <a:gd name="T37" fmla="*/ 0 h 276"/>
                  <a:gd name="T38" fmla="*/ 106 w 276"/>
                  <a:gd name="T39" fmla="*/ 0 h 276"/>
                  <a:gd name="T40" fmla="*/ 106 w 276"/>
                  <a:gd name="T41" fmla="*/ 276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6" h="276">
                    <a:moveTo>
                      <a:pt x="106" y="276"/>
                    </a:moveTo>
                    <a:lnTo>
                      <a:pt x="106" y="276"/>
                    </a:lnTo>
                    <a:lnTo>
                      <a:pt x="135" y="272"/>
                    </a:lnTo>
                    <a:lnTo>
                      <a:pt x="165" y="265"/>
                    </a:lnTo>
                    <a:lnTo>
                      <a:pt x="202" y="246"/>
                    </a:lnTo>
                    <a:lnTo>
                      <a:pt x="219" y="232"/>
                    </a:lnTo>
                    <a:lnTo>
                      <a:pt x="246" y="204"/>
                    </a:lnTo>
                    <a:lnTo>
                      <a:pt x="264" y="165"/>
                    </a:lnTo>
                    <a:lnTo>
                      <a:pt x="272" y="137"/>
                    </a:lnTo>
                    <a:lnTo>
                      <a:pt x="276" y="107"/>
                    </a:lnTo>
                    <a:lnTo>
                      <a:pt x="0" y="107"/>
                    </a:lnTo>
                    <a:lnTo>
                      <a:pt x="3" y="90"/>
                    </a:lnTo>
                    <a:lnTo>
                      <a:pt x="8" y="72"/>
                    </a:lnTo>
                    <a:lnTo>
                      <a:pt x="20" y="46"/>
                    </a:lnTo>
                    <a:lnTo>
                      <a:pt x="39" y="26"/>
                    </a:lnTo>
                    <a:lnTo>
                      <a:pt x="45" y="20"/>
                    </a:lnTo>
                    <a:lnTo>
                      <a:pt x="72" y="8"/>
                    </a:lnTo>
                    <a:lnTo>
                      <a:pt x="89" y="2"/>
                    </a:lnTo>
                    <a:lnTo>
                      <a:pt x="106" y="0"/>
                    </a:lnTo>
                    <a:lnTo>
                      <a:pt x="106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50" name="Freeform 1866"/>
              <p:cNvSpPr>
                <a:spLocks/>
              </p:cNvSpPr>
              <p:nvPr/>
            </p:nvSpPr>
            <p:spPr bwMode="auto">
              <a:xfrm>
                <a:off x="472" y="2120"/>
                <a:ext cx="211" cy="113"/>
              </a:xfrm>
              <a:custGeom>
                <a:avLst/>
                <a:gdLst>
                  <a:gd name="T0" fmla="*/ 4 w 1480"/>
                  <a:gd name="T1" fmla="*/ 722 h 787"/>
                  <a:gd name="T2" fmla="*/ 6 w 1480"/>
                  <a:gd name="T3" fmla="*/ 634 h 787"/>
                  <a:gd name="T4" fmla="*/ 12 w 1480"/>
                  <a:gd name="T5" fmla="*/ 547 h 787"/>
                  <a:gd name="T6" fmla="*/ 30 w 1480"/>
                  <a:gd name="T7" fmla="*/ 463 h 787"/>
                  <a:gd name="T8" fmla="*/ 63 w 1480"/>
                  <a:gd name="T9" fmla="*/ 387 h 787"/>
                  <a:gd name="T10" fmla="*/ 107 w 1480"/>
                  <a:gd name="T11" fmla="*/ 315 h 787"/>
                  <a:gd name="T12" fmla="*/ 161 w 1480"/>
                  <a:gd name="T13" fmla="*/ 250 h 787"/>
                  <a:gd name="T14" fmla="*/ 222 w 1480"/>
                  <a:gd name="T15" fmla="*/ 192 h 787"/>
                  <a:gd name="T16" fmla="*/ 295 w 1480"/>
                  <a:gd name="T17" fmla="*/ 137 h 787"/>
                  <a:gd name="T18" fmla="*/ 376 w 1480"/>
                  <a:gd name="T19" fmla="*/ 89 h 787"/>
                  <a:gd name="T20" fmla="*/ 462 w 1480"/>
                  <a:gd name="T21" fmla="*/ 49 h 787"/>
                  <a:gd name="T22" fmla="*/ 551 w 1480"/>
                  <a:gd name="T23" fmla="*/ 21 h 787"/>
                  <a:gd name="T24" fmla="*/ 650 w 1480"/>
                  <a:gd name="T25" fmla="*/ 5 h 787"/>
                  <a:gd name="T26" fmla="*/ 753 w 1480"/>
                  <a:gd name="T27" fmla="*/ 0 h 787"/>
                  <a:gd name="T28" fmla="*/ 857 w 1480"/>
                  <a:gd name="T29" fmla="*/ 5 h 787"/>
                  <a:gd name="T30" fmla="*/ 958 w 1480"/>
                  <a:gd name="T31" fmla="*/ 21 h 787"/>
                  <a:gd name="T32" fmla="*/ 1042 w 1480"/>
                  <a:gd name="T33" fmla="*/ 46 h 787"/>
                  <a:gd name="T34" fmla="*/ 1116 w 1480"/>
                  <a:gd name="T35" fmla="*/ 83 h 787"/>
                  <a:gd name="T36" fmla="*/ 1187 w 1480"/>
                  <a:gd name="T37" fmla="*/ 128 h 787"/>
                  <a:gd name="T38" fmla="*/ 1252 w 1480"/>
                  <a:gd name="T39" fmla="*/ 180 h 787"/>
                  <a:gd name="T40" fmla="*/ 1306 w 1480"/>
                  <a:gd name="T41" fmla="*/ 233 h 787"/>
                  <a:gd name="T42" fmla="*/ 1351 w 1480"/>
                  <a:gd name="T43" fmla="*/ 291 h 787"/>
                  <a:gd name="T44" fmla="*/ 1392 w 1480"/>
                  <a:gd name="T45" fmla="*/ 353 h 787"/>
                  <a:gd name="T46" fmla="*/ 1429 w 1480"/>
                  <a:gd name="T47" fmla="*/ 418 h 787"/>
                  <a:gd name="T48" fmla="*/ 1458 w 1480"/>
                  <a:gd name="T49" fmla="*/ 481 h 787"/>
                  <a:gd name="T50" fmla="*/ 1474 w 1480"/>
                  <a:gd name="T51" fmla="*/ 552 h 787"/>
                  <a:gd name="T52" fmla="*/ 1458 w 1480"/>
                  <a:gd name="T53" fmla="*/ 520 h 787"/>
                  <a:gd name="T54" fmla="*/ 1427 w 1480"/>
                  <a:gd name="T55" fmla="*/ 457 h 787"/>
                  <a:gd name="T56" fmla="*/ 1388 w 1480"/>
                  <a:gd name="T57" fmla="*/ 399 h 787"/>
                  <a:gd name="T58" fmla="*/ 1345 w 1480"/>
                  <a:gd name="T59" fmla="*/ 341 h 787"/>
                  <a:gd name="T60" fmla="*/ 1301 w 1480"/>
                  <a:gd name="T61" fmla="*/ 286 h 787"/>
                  <a:gd name="T62" fmla="*/ 1250 w 1480"/>
                  <a:gd name="T63" fmla="*/ 236 h 787"/>
                  <a:gd name="T64" fmla="*/ 1192 w 1480"/>
                  <a:gd name="T65" fmla="*/ 191 h 787"/>
                  <a:gd name="T66" fmla="*/ 1128 w 1480"/>
                  <a:gd name="T67" fmla="*/ 149 h 787"/>
                  <a:gd name="T68" fmla="*/ 1060 w 1480"/>
                  <a:gd name="T69" fmla="*/ 114 h 787"/>
                  <a:gd name="T70" fmla="*/ 990 w 1480"/>
                  <a:gd name="T71" fmla="*/ 89 h 787"/>
                  <a:gd name="T72" fmla="*/ 901 w 1480"/>
                  <a:gd name="T73" fmla="*/ 72 h 787"/>
                  <a:gd name="T74" fmla="*/ 803 w 1480"/>
                  <a:gd name="T75" fmla="*/ 65 h 787"/>
                  <a:gd name="T76" fmla="*/ 704 w 1480"/>
                  <a:gd name="T77" fmla="*/ 67 h 787"/>
                  <a:gd name="T78" fmla="*/ 608 w 1480"/>
                  <a:gd name="T79" fmla="*/ 79 h 787"/>
                  <a:gd name="T80" fmla="*/ 522 w 1480"/>
                  <a:gd name="T81" fmla="*/ 101 h 787"/>
                  <a:gd name="T82" fmla="*/ 441 w 1480"/>
                  <a:gd name="T83" fmla="*/ 132 h 787"/>
                  <a:gd name="T84" fmla="*/ 363 w 1480"/>
                  <a:gd name="T85" fmla="*/ 174 h 787"/>
                  <a:gd name="T86" fmla="*/ 291 w 1480"/>
                  <a:gd name="T87" fmla="*/ 222 h 787"/>
                  <a:gd name="T88" fmla="*/ 231 w 1480"/>
                  <a:gd name="T89" fmla="*/ 271 h 787"/>
                  <a:gd name="T90" fmla="*/ 180 w 1480"/>
                  <a:gd name="T91" fmla="*/ 327 h 787"/>
                  <a:gd name="T92" fmla="*/ 135 w 1480"/>
                  <a:gd name="T93" fmla="*/ 388 h 787"/>
                  <a:gd name="T94" fmla="*/ 97 w 1480"/>
                  <a:gd name="T95" fmla="*/ 452 h 787"/>
                  <a:gd name="T96" fmla="*/ 65 w 1480"/>
                  <a:gd name="T97" fmla="*/ 526 h 787"/>
                  <a:gd name="T98" fmla="*/ 41 w 1480"/>
                  <a:gd name="T99" fmla="*/ 606 h 787"/>
                  <a:gd name="T100" fmla="*/ 23 w 1480"/>
                  <a:gd name="T101" fmla="*/ 687 h 787"/>
                  <a:gd name="T102" fmla="*/ 5 w 1480"/>
                  <a:gd name="T103" fmla="*/ 767 h 7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80" h="787">
                    <a:moveTo>
                      <a:pt x="0" y="787"/>
                    </a:moveTo>
                    <a:lnTo>
                      <a:pt x="2" y="765"/>
                    </a:lnTo>
                    <a:lnTo>
                      <a:pt x="3" y="744"/>
                    </a:lnTo>
                    <a:lnTo>
                      <a:pt x="4" y="722"/>
                    </a:lnTo>
                    <a:lnTo>
                      <a:pt x="5" y="700"/>
                    </a:lnTo>
                    <a:lnTo>
                      <a:pt x="5" y="678"/>
                    </a:lnTo>
                    <a:lnTo>
                      <a:pt x="5" y="656"/>
                    </a:lnTo>
                    <a:lnTo>
                      <a:pt x="6" y="634"/>
                    </a:lnTo>
                    <a:lnTo>
                      <a:pt x="7" y="612"/>
                    </a:lnTo>
                    <a:lnTo>
                      <a:pt x="8" y="590"/>
                    </a:lnTo>
                    <a:lnTo>
                      <a:pt x="9" y="568"/>
                    </a:lnTo>
                    <a:lnTo>
                      <a:pt x="12" y="547"/>
                    </a:lnTo>
                    <a:lnTo>
                      <a:pt x="15" y="526"/>
                    </a:lnTo>
                    <a:lnTo>
                      <a:pt x="18" y="505"/>
                    </a:lnTo>
                    <a:lnTo>
                      <a:pt x="23" y="484"/>
                    </a:lnTo>
                    <a:lnTo>
                      <a:pt x="30" y="463"/>
                    </a:lnTo>
                    <a:lnTo>
                      <a:pt x="37" y="443"/>
                    </a:lnTo>
                    <a:lnTo>
                      <a:pt x="45" y="424"/>
                    </a:lnTo>
                    <a:lnTo>
                      <a:pt x="53" y="405"/>
                    </a:lnTo>
                    <a:lnTo>
                      <a:pt x="63" y="387"/>
                    </a:lnTo>
                    <a:lnTo>
                      <a:pt x="73" y="368"/>
                    </a:lnTo>
                    <a:lnTo>
                      <a:pt x="83" y="350"/>
                    </a:lnTo>
                    <a:lnTo>
                      <a:pt x="95" y="333"/>
                    </a:lnTo>
                    <a:lnTo>
                      <a:pt x="107" y="315"/>
                    </a:lnTo>
                    <a:lnTo>
                      <a:pt x="120" y="297"/>
                    </a:lnTo>
                    <a:lnTo>
                      <a:pt x="133" y="281"/>
                    </a:lnTo>
                    <a:lnTo>
                      <a:pt x="147" y="265"/>
                    </a:lnTo>
                    <a:lnTo>
                      <a:pt x="161" y="250"/>
                    </a:lnTo>
                    <a:lnTo>
                      <a:pt x="176" y="234"/>
                    </a:lnTo>
                    <a:lnTo>
                      <a:pt x="191" y="220"/>
                    </a:lnTo>
                    <a:lnTo>
                      <a:pt x="207" y="205"/>
                    </a:lnTo>
                    <a:lnTo>
                      <a:pt x="222" y="192"/>
                    </a:lnTo>
                    <a:lnTo>
                      <a:pt x="239" y="178"/>
                    </a:lnTo>
                    <a:lnTo>
                      <a:pt x="257" y="164"/>
                    </a:lnTo>
                    <a:lnTo>
                      <a:pt x="276" y="150"/>
                    </a:lnTo>
                    <a:lnTo>
                      <a:pt x="295" y="137"/>
                    </a:lnTo>
                    <a:lnTo>
                      <a:pt x="314" y="124"/>
                    </a:lnTo>
                    <a:lnTo>
                      <a:pt x="335" y="112"/>
                    </a:lnTo>
                    <a:lnTo>
                      <a:pt x="356" y="99"/>
                    </a:lnTo>
                    <a:lnTo>
                      <a:pt x="376" y="89"/>
                    </a:lnTo>
                    <a:lnTo>
                      <a:pt x="397" y="77"/>
                    </a:lnTo>
                    <a:lnTo>
                      <a:pt x="419" y="68"/>
                    </a:lnTo>
                    <a:lnTo>
                      <a:pt x="441" y="58"/>
                    </a:lnTo>
                    <a:lnTo>
                      <a:pt x="462" y="49"/>
                    </a:lnTo>
                    <a:lnTo>
                      <a:pt x="484" y="41"/>
                    </a:lnTo>
                    <a:lnTo>
                      <a:pt x="507" y="34"/>
                    </a:lnTo>
                    <a:lnTo>
                      <a:pt x="529" y="28"/>
                    </a:lnTo>
                    <a:lnTo>
                      <a:pt x="551" y="21"/>
                    </a:lnTo>
                    <a:lnTo>
                      <a:pt x="574" y="16"/>
                    </a:lnTo>
                    <a:lnTo>
                      <a:pt x="599" y="12"/>
                    </a:lnTo>
                    <a:lnTo>
                      <a:pt x="625" y="8"/>
                    </a:lnTo>
                    <a:lnTo>
                      <a:pt x="650" y="5"/>
                    </a:lnTo>
                    <a:lnTo>
                      <a:pt x="675" y="3"/>
                    </a:lnTo>
                    <a:lnTo>
                      <a:pt x="701" y="1"/>
                    </a:lnTo>
                    <a:lnTo>
                      <a:pt x="727" y="0"/>
                    </a:lnTo>
                    <a:lnTo>
                      <a:pt x="753" y="0"/>
                    </a:lnTo>
                    <a:lnTo>
                      <a:pt x="779" y="0"/>
                    </a:lnTo>
                    <a:lnTo>
                      <a:pt x="805" y="1"/>
                    </a:lnTo>
                    <a:lnTo>
                      <a:pt x="831" y="3"/>
                    </a:lnTo>
                    <a:lnTo>
                      <a:pt x="857" y="5"/>
                    </a:lnTo>
                    <a:lnTo>
                      <a:pt x="882" y="8"/>
                    </a:lnTo>
                    <a:lnTo>
                      <a:pt x="907" y="12"/>
                    </a:lnTo>
                    <a:lnTo>
                      <a:pt x="933" y="16"/>
                    </a:lnTo>
                    <a:lnTo>
                      <a:pt x="958" y="21"/>
                    </a:lnTo>
                    <a:lnTo>
                      <a:pt x="983" y="28"/>
                    </a:lnTo>
                    <a:lnTo>
                      <a:pt x="1003" y="33"/>
                    </a:lnTo>
                    <a:lnTo>
                      <a:pt x="1022" y="39"/>
                    </a:lnTo>
                    <a:lnTo>
                      <a:pt x="1042" y="46"/>
                    </a:lnTo>
                    <a:lnTo>
                      <a:pt x="1060" y="55"/>
                    </a:lnTo>
                    <a:lnTo>
                      <a:pt x="1080" y="64"/>
                    </a:lnTo>
                    <a:lnTo>
                      <a:pt x="1098" y="73"/>
                    </a:lnTo>
                    <a:lnTo>
                      <a:pt x="1116" y="83"/>
                    </a:lnTo>
                    <a:lnTo>
                      <a:pt x="1135" y="93"/>
                    </a:lnTo>
                    <a:lnTo>
                      <a:pt x="1153" y="104"/>
                    </a:lnTo>
                    <a:lnTo>
                      <a:pt x="1169" y="116"/>
                    </a:lnTo>
                    <a:lnTo>
                      <a:pt x="1187" y="128"/>
                    </a:lnTo>
                    <a:lnTo>
                      <a:pt x="1203" y="141"/>
                    </a:lnTo>
                    <a:lnTo>
                      <a:pt x="1220" y="153"/>
                    </a:lnTo>
                    <a:lnTo>
                      <a:pt x="1236" y="167"/>
                    </a:lnTo>
                    <a:lnTo>
                      <a:pt x="1252" y="180"/>
                    </a:lnTo>
                    <a:lnTo>
                      <a:pt x="1267" y="194"/>
                    </a:lnTo>
                    <a:lnTo>
                      <a:pt x="1281" y="206"/>
                    </a:lnTo>
                    <a:lnTo>
                      <a:pt x="1293" y="220"/>
                    </a:lnTo>
                    <a:lnTo>
                      <a:pt x="1306" y="233"/>
                    </a:lnTo>
                    <a:lnTo>
                      <a:pt x="1318" y="247"/>
                    </a:lnTo>
                    <a:lnTo>
                      <a:pt x="1330" y="261"/>
                    </a:lnTo>
                    <a:lnTo>
                      <a:pt x="1341" y="276"/>
                    </a:lnTo>
                    <a:lnTo>
                      <a:pt x="1351" y="291"/>
                    </a:lnTo>
                    <a:lnTo>
                      <a:pt x="1363" y="306"/>
                    </a:lnTo>
                    <a:lnTo>
                      <a:pt x="1372" y="321"/>
                    </a:lnTo>
                    <a:lnTo>
                      <a:pt x="1382" y="337"/>
                    </a:lnTo>
                    <a:lnTo>
                      <a:pt x="1392" y="353"/>
                    </a:lnTo>
                    <a:lnTo>
                      <a:pt x="1402" y="369"/>
                    </a:lnTo>
                    <a:lnTo>
                      <a:pt x="1411" y="386"/>
                    </a:lnTo>
                    <a:lnTo>
                      <a:pt x="1421" y="401"/>
                    </a:lnTo>
                    <a:lnTo>
                      <a:pt x="1429" y="418"/>
                    </a:lnTo>
                    <a:lnTo>
                      <a:pt x="1438" y="433"/>
                    </a:lnTo>
                    <a:lnTo>
                      <a:pt x="1445" y="449"/>
                    </a:lnTo>
                    <a:lnTo>
                      <a:pt x="1453" y="464"/>
                    </a:lnTo>
                    <a:lnTo>
                      <a:pt x="1458" y="481"/>
                    </a:lnTo>
                    <a:lnTo>
                      <a:pt x="1462" y="499"/>
                    </a:lnTo>
                    <a:lnTo>
                      <a:pt x="1466" y="516"/>
                    </a:lnTo>
                    <a:lnTo>
                      <a:pt x="1470" y="534"/>
                    </a:lnTo>
                    <a:lnTo>
                      <a:pt x="1474" y="552"/>
                    </a:lnTo>
                    <a:lnTo>
                      <a:pt x="1480" y="568"/>
                    </a:lnTo>
                    <a:lnTo>
                      <a:pt x="1472" y="553"/>
                    </a:lnTo>
                    <a:lnTo>
                      <a:pt x="1465" y="536"/>
                    </a:lnTo>
                    <a:lnTo>
                      <a:pt x="1458" y="520"/>
                    </a:lnTo>
                    <a:lnTo>
                      <a:pt x="1451" y="504"/>
                    </a:lnTo>
                    <a:lnTo>
                      <a:pt x="1443" y="488"/>
                    </a:lnTo>
                    <a:lnTo>
                      <a:pt x="1436" y="473"/>
                    </a:lnTo>
                    <a:lnTo>
                      <a:pt x="1427" y="457"/>
                    </a:lnTo>
                    <a:lnTo>
                      <a:pt x="1418" y="443"/>
                    </a:lnTo>
                    <a:lnTo>
                      <a:pt x="1407" y="428"/>
                    </a:lnTo>
                    <a:lnTo>
                      <a:pt x="1397" y="414"/>
                    </a:lnTo>
                    <a:lnTo>
                      <a:pt x="1388" y="399"/>
                    </a:lnTo>
                    <a:lnTo>
                      <a:pt x="1377" y="385"/>
                    </a:lnTo>
                    <a:lnTo>
                      <a:pt x="1367" y="370"/>
                    </a:lnTo>
                    <a:lnTo>
                      <a:pt x="1355" y="355"/>
                    </a:lnTo>
                    <a:lnTo>
                      <a:pt x="1345" y="341"/>
                    </a:lnTo>
                    <a:lnTo>
                      <a:pt x="1335" y="326"/>
                    </a:lnTo>
                    <a:lnTo>
                      <a:pt x="1323" y="313"/>
                    </a:lnTo>
                    <a:lnTo>
                      <a:pt x="1312" y="299"/>
                    </a:lnTo>
                    <a:lnTo>
                      <a:pt x="1301" y="286"/>
                    </a:lnTo>
                    <a:lnTo>
                      <a:pt x="1288" y="272"/>
                    </a:lnTo>
                    <a:lnTo>
                      <a:pt x="1276" y="260"/>
                    </a:lnTo>
                    <a:lnTo>
                      <a:pt x="1263" y="248"/>
                    </a:lnTo>
                    <a:lnTo>
                      <a:pt x="1250" y="236"/>
                    </a:lnTo>
                    <a:lnTo>
                      <a:pt x="1236" y="225"/>
                    </a:lnTo>
                    <a:lnTo>
                      <a:pt x="1222" y="213"/>
                    </a:lnTo>
                    <a:lnTo>
                      <a:pt x="1206" y="202"/>
                    </a:lnTo>
                    <a:lnTo>
                      <a:pt x="1192" y="191"/>
                    </a:lnTo>
                    <a:lnTo>
                      <a:pt x="1176" y="179"/>
                    </a:lnTo>
                    <a:lnTo>
                      <a:pt x="1160" y="169"/>
                    </a:lnTo>
                    <a:lnTo>
                      <a:pt x="1144" y="158"/>
                    </a:lnTo>
                    <a:lnTo>
                      <a:pt x="1128" y="149"/>
                    </a:lnTo>
                    <a:lnTo>
                      <a:pt x="1111" y="139"/>
                    </a:lnTo>
                    <a:lnTo>
                      <a:pt x="1095" y="130"/>
                    </a:lnTo>
                    <a:lnTo>
                      <a:pt x="1078" y="122"/>
                    </a:lnTo>
                    <a:lnTo>
                      <a:pt x="1060" y="114"/>
                    </a:lnTo>
                    <a:lnTo>
                      <a:pt x="1044" y="106"/>
                    </a:lnTo>
                    <a:lnTo>
                      <a:pt x="1026" y="100"/>
                    </a:lnTo>
                    <a:lnTo>
                      <a:pt x="1009" y="94"/>
                    </a:lnTo>
                    <a:lnTo>
                      <a:pt x="990" y="89"/>
                    </a:lnTo>
                    <a:lnTo>
                      <a:pt x="972" y="85"/>
                    </a:lnTo>
                    <a:lnTo>
                      <a:pt x="949" y="79"/>
                    </a:lnTo>
                    <a:lnTo>
                      <a:pt x="925" y="75"/>
                    </a:lnTo>
                    <a:lnTo>
                      <a:pt x="901" y="72"/>
                    </a:lnTo>
                    <a:lnTo>
                      <a:pt x="876" y="69"/>
                    </a:lnTo>
                    <a:lnTo>
                      <a:pt x="852" y="67"/>
                    </a:lnTo>
                    <a:lnTo>
                      <a:pt x="828" y="66"/>
                    </a:lnTo>
                    <a:lnTo>
                      <a:pt x="803" y="65"/>
                    </a:lnTo>
                    <a:lnTo>
                      <a:pt x="779" y="64"/>
                    </a:lnTo>
                    <a:lnTo>
                      <a:pt x="754" y="65"/>
                    </a:lnTo>
                    <a:lnTo>
                      <a:pt x="729" y="66"/>
                    </a:lnTo>
                    <a:lnTo>
                      <a:pt x="704" y="67"/>
                    </a:lnTo>
                    <a:lnTo>
                      <a:pt x="681" y="69"/>
                    </a:lnTo>
                    <a:lnTo>
                      <a:pt x="656" y="72"/>
                    </a:lnTo>
                    <a:lnTo>
                      <a:pt x="632" y="75"/>
                    </a:lnTo>
                    <a:lnTo>
                      <a:pt x="608" y="79"/>
                    </a:lnTo>
                    <a:lnTo>
                      <a:pt x="584" y="85"/>
                    </a:lnTo>
                    <a:lnTo>
                      <a:pt x="564" y="90"/>
                    </a:lnTo>
                    <a:lnTo>
                      <a:pt x="543" y="95"/>
                    </a:lnTo>
                    <a:lnTo>
                      <a:pt x="522" y="101"/>
                    </a:lnTo>
                    <a:lnTo>
                      <a:pt x="502" y="107"/>
                    </a:lnTo>
                    <a:lnTo>
                      <a:pt x="481" y="116"/>
                    </a:lnTo>
                    <a:lnTo>
                      <a:pt x="461" y="124"/>
                    </a:lnTo>
                    <a:lnTo>
                      <a:pt x="441" y="132"/>
                    </a:lnTo>
                    <a:lnTo>
                      <a:pt x="421" y="142"/>
                    </a:lnTo>
                    <a:lnTo>
                      <a:pt x="401" y="152"/>
                    </a:lnTo>
                    <a:lnTo>
                      <a:pt x="383" y="162"/>
                    </a:lnTo>
                    <a:lnTo>
                      <a:pt x="363" y="174"/>
                    </a:lnTo>
                    <a:lnTo>
                      <a:pt x="344" y="185"/>
                    </a:lnTo>
                    <a:lnTo>
                      <a:pt x="327" y="197"/>
                    </a:lnTo>
                    <a:lnTo>
                      <a:pt x="308" y="209"/>
                    </a:lnTo>
                    <a:lnTo>
                      <a:pt x="291" y="222"/>
                    </a:lnTo>
                    <a:lnTo>
                      <a:pt x="274" y="235"/>
                    </a:lnTo>
                    <a:lnTo>
                      <a:pt x="259" y="247"/>
                    </a:lnTo>
                    <a:lnTo>
                      <a:pt x="245" y="259"/>
                    </a:lnTo>
                    <a:lnTo>
                      <a:pt x="231" y="271"/>
                    </a:lnTo>
                    <a:lnTo>
                      <a:pt x="218" y="285"/>
                    </a:lnTo>
                    <a:lnTo>
                      <a:pt x="205" y="298"/>
                    </a:lnTo>
                    <a:lnTo>
                      <a:pt x="192" y="313"/>
                    </a:lnTo>
                    <a:lnTo>
                      <a:pt x="180" y="327"/>
                    </a:lnTo>
                    <a:lnTo>
                      <a:pt x="168" y="342"/>
                    </a:lnTo>
                    <a:lnTo>
                      <a:pt x="157" y="357"/>
                    </a:lnTo>
                    <a:lnTo>
                      <a:pt x="146" y="372"/>
                    </a:lnTo>
                    <a:lnTo>
                      <a:pt x="135" y="388"/>
                    </a:lnTo>
                    <a:lnTo>
                      <a:pt x="125" y="403"/>
                    </a:lnTo>
                    <a:lnTo>
                      <a:pt x="116" y="420"/>
                    </a:lnTo>
                    <a:lnTo>
                      <a:pt x="106" y="435"/>
                    </a:lnTo>
                    <a:lnTo>
                      <a:pt x="97" y="452"/>
                    </a:lnTo>
                    <a:lnTo>
                      <a:pt x="89" y="469"/>
                    </a:lnTo>
                    <a:lnTo>
                      <a:pt x="79" y="487"/>
                    </a:lnTo>
                    <a:lnTo>
                      <a:pt x="72" y="507"/>
                    </a:lnTo>
                    <a:lnTo>
                      <a:pt x="65" y="526"/>
                    </a:lnTo>
                    <a:lnTo>
                      <a:pt x="58" y="545"/>
                    </a:lnTo>
                    <a:lnTo>
                      <a:pt x="51" y="565"/>
                    </a:lnTo>
                    <a:lnTo>
                      <a:pt x="46" y="585"/>
                    </a:lnTo>
                    <a:lnTo>
                      <a:pt x="41" y="606"/>
                    </a:lnTo>
                    <a:lnTo>
                      <a:pt x="37" y="625"/>
                    </a:lnTo>
                    <a:lnTo>
                      <a:pt x="32" y="646"/>
                    </a:lnTo>
                    <a:lnTo>
                      <a:pt x="28" y="666"/>
                    </a:lnTo>
                    <a:lnTo>
                      <a:pt x="23" y="687"/>
                    </a:lnTo>
                    <a:lnTo>
                      <a:pt x="19" y="706"/>
                    </a:lnTo>
                    <a:lnTo>
                      <a:pt x="14" y="727"/>
                    </a:lnTo>
                    <a:lnTo>
                      <a:pt x="10" y="747"/>
                    </a:lnTo>
                    <a:lnTo>
                      <a:pt x="5" y="767"/>
                    </a:lnTo>
                    <a:lnTo>
                      <a:pt x="0" y="78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51" name="Freeform 1867"/>
              <p:cNvSpPr>
                <a:spLocks/>
              </p:cNvSpPr>
              <p:nvPr/>
            </p:nvSpPr>
            <p:spPr bwMode="auto">
              <a:xfrm>
                <a:off x="471" y="2183"/>
                <a:ext cx="7" cy="50"/>
              </a:xfrm>
              <a:custGeom>
                <a:avLst/>
                <a:gdLst>
                  <a:gd name="T0" fmla="*/ 38 w 50"/>
                  <a:gd name="T1" fmla="*/ 0 h 347"/>
                  <a:gd name="T2" fmla="*/ 38 w 50"/>
                  <a:gd name="T3" fmla="*/ 0 h 347"/>
                  <a:gd name="T4" fmla="*/ 30 w 50"/>
                  <a:gd name="T5" fmla="*/ 20 h 347"/>
                  <a:gd name="T6" fmla="*/ 24 w 50"/>
                  <a:gd name="T7" fmla="*/ 41 h 347"/>
                  <a:gd name="T8" fmla="*/ 19 w 50"/>
                  <a:gd name="T9" fmla="*/ 63 h 347"/>
                  <a:gd name="T10" fmla="*/ 16 w 50"/>
                  <a:gd name="T11" fmla="*/ 84 h 347"/>
                  <a:gd name="T12" fmla="*/ 13 w 50"/>
                  <a:gd name="T13" fmla="*/ 105 h 347"/>
                  <a:gd name="T14" fmla="*/ 10 w 50"/>
                  <a:gd name="T15" fmla="*/ 126 h 347"/>
                  <a:gd name="T16" fmla="*/ 9 w 50"/>
                  <a:gd name="T17" fmla="*/ 149 h 347"/>
                  <a:gd name="T18" fmla="*/ 8 w 50"/>
                  <a:gd name="T19" fmla="*/ 171 h 347"/>
                  <a:gd name="T20" fmla="*/ 7 w 50"/>
                  <a:gd name="T21" fmla="*/ 193 h 347"/>
                  <a:gd name="T22" fmla="*/ 6 w 50"/>
                  <a:gd name="T23" fmla="*/ 215 h 347"/>
                  <a:gd name="T24" fmla="*/ 6 w 50"/>
                  <a:gd name="T25" fmla="*/ 237 h 347"/>
                  <a:gd name="T26" fmla="*/ 6 w 50"/>
                  <a:gd name="T27" fmla="*/ 259 h 347"/>
                  <a:gd name="T28" fmla="*/ 5 w 50"/>
                  <a:gd name="T29" fmla="*/ 281 h 347"/>
                  <a:gd name="T30" fmla="*/ 4 w 50"/>
                  <a:gd name="T31" fmla="*/ 303 h 347"/>
                  <a:gd name="T32" fmla="*/ 2 w 50"/>
                  <a:gd name="T33" fmla="*/ 324 h 347"/>
                  <a:gd name="T34" fmla="*/ 0 w 50"/>
                  <a:gd name="T35" fmla="*/ 345 h 347"/>
                  <a:gd name="T36" fmla="*/ 13 w 50"/>
                  <a:gd name="T37" fmla="*/ 347 h 347"/>
                  <a:gd name="T38" fmla="*/ 15 w 50"/>
                  <a:gd name="T39" fmla="*/ 324 h 347"/>
                  <a:gd name="T40" fmla="*/ 16 w 50"/>
                  <a:gd name="T41" fmla="*/ 303 h 347"/>
                  <a:gd name="T42" fmla="*/ 17 w 50"/>
                  <a:gd name="T43" fmla="*/ 281 h 347"/>
                  <a:gd name="T44" fmla="*/ 18 w 50"/>
                  <a:gd name="T45" fmla="*/ 259 h 347"/>
                  <a:gd name="T46" fmla="*/ 18 w 50"/>
                  <a:gd name="T47" fmla="*/ 237 h 347"/>
                  <a:gd name="T48" fmla="*/ 18 w 50"/>
                  <a:gd name="T49" fmla="*/ 215 h 347"/>
                  <a:gd name="T50" fmla="*/ 19 w 50"/>
                  <a:gd name="T51" fmla="*/ 193 h 347"/>
                  <a:gd name="T52" fmla="*/ 20 w 50"/>
                  <a:gd name="T53" fmla="*/ 171 h 347"/>
                  <a:gd name="T54" fmla="*/ 21 w 50"/>
                  <a:gd name="T55" fmla="*/ 149 h 347"/>
                  <a:gd name="T56" fmla="*/ 22 w 50"/>
                  <a:gd name="T57" fmla="*/ 128 h 347"/>
                  <a:gd name="T58" fmla="*/ 25 w 50"/>
                  <a:gd name="T59" fmla="*/ 108 h 347"/>
                  <a:gd name="T60" fmla="*/ 28 w 50"/>
                  <a:gd name="T61" fmla="*/ 86 h 347"/>
                  <a:gd name="T62" fmla="*/ 31 w 50"/>
                  <a:gd name="T63" fmla="*/ 65 h 347"/>
                  <a:gd name="T64" fmla="*/ 37 w 50"/>
                  <a:gd name="T65" fmla="*/ 45 h 347"/>
                  <a:gd name="T66" fmla="*/ 43 w 50"/>
                  <a:gd name="T67" fmla="*/ 24 h 347"/>
                  <a:gd name="T68" fmla="*/ 50 w 50"/>
                  <a:gd name="T69" fmla="*/ 4 h 347"/>
                  <a:gd name="T70" fmla="*/ 50 w 50"/>
                  <a:gd name="T71" fmla="*/ 4 h 347"/>
                  <a:gd name="T72" fmla="*/ 38 w 50"/>
                  <a:gd name="T73" fmla="*/ 0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" h="347">
                    <a:moveTo>
                      <a:pt x="38" y="0"/>
                    </a:moveTo>
                    <a:lnTo>
                      <a:pt x="38" y="0"/>
                    </a:lnTo>
                    <a:lnTo>
                      <a:pt x="30" y="20"/>
                    </a:lnTo>
                    <a:lnTo>
                      <a:pt x="24" y="41"/>
                    </a:lnTo>
                    <a:lnTo>
                      <a:pt x="19" y="63"/>
                    </a:lnTo>
                    <a:lnTo>
                      <a:pt x="16" y="84"/>
                    </a:lnTo>
                    <a:lnTo>
                      <a:pt x="13" y="105"/>
                    </a:lnTo>
                    <a:lnTo>
                      <a:pt x="10" y="126"/>
                    </a:lnTo>
                    <a:lnTo>
                      <a:pt x="9" y="149"/>
                    </a:lnTo>
                    <a:lnTo>
                      <a:pt x="8" y="171"/>
                    </a:lnTo>
                    <a:lnTo>
                      <a:pt x="7" y="193"/>
                    </a:lnTo>
                    <a:lnTo>
                      <a:pt x="6" y="215"/>
                    </a:lnTo>
                    <a:lnTo>
                      <a:pt x="6" y="237"/>
                    </a:lnTo>
                    <a:lnTo>
                      <a:pt x="6" y="259"/>
                    </a:lnTo>
                    <a:lnTo>
                      <a:pt x="5" y="281"/>
                    </a:lnTo>
                    <a:lnTo>
                      <a:pt x="4" y="303"/>
                    </a:lnTo>
                    <a:lnTo>
                      <a:pt x="2" y="324"/>
                    </a:lnTo>
                    <a:lnTo>
                      <a:pt x="0" y="345"/>
                    </a:lnTo>
                    <a:lnTo>
                      <a:pt x="13" y="347"/>
                    </a:lnTo>
                    <a:lnTo>
                      <a:pt x="15" y="324"/>
                    </a:lnTo>
                    <a:lnTo>
                      <a:pt x="16" y="303"/>
                    </a:lnTo>
                    <a:lnTo>
                      <a:pt x="17" y="281"/>
                    </a:lnTo>
                    <a:lnTo>
                      <a:pt x="18" y="259"/>
                    </a:lnTo>
                    <a:lnTo>
                      <a:pt x="18" y="237"/>
                    </a:lnTo>
                    <a:lnTo>
                      <a:pt x="18" y="215"/>
                    </a:lnTo>
                    <a:lnTo>
                      <a:pt x="19" y="193"/>
                    </a:lnTo>
                    <a:lnTo>
                      <a:pt x="20" y="171"/>
                    </a:lnTo>
                    <a:lnTo>
                      <a:pt x="21" y="149"/>
                    </a:lnTo>
                    <a:lnTo>
                      <a:pt x="22" y="128"/>
                    </a:lnTo>
                    <a:lnTo>
                      <a:pt x="25" y="108"/>
                    </a:lnTo>
                    <a:lnTo>
                      <a:pt x="28" y="86"/>
                    </a:lnTo>
                    <a:lnTo>
                      <a:pt x="31" y="65"/>
                    </a:lnTo>
                    <a:lnTo>
                      <a:pt x="37" y="45"/>
                    </a:lnTo>
                    <a:lnTo>
                      <a:pt x="43" y="24"/>
                    </a:lnTo>
                    <a:lnTo>
                      <a:pt x="50" y="4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52" name="Freeform 1868"/>
              <p:cNvSpPr>
                <a:spLocks/>
              </p:cNvSpPr>
              <p:nvPr/>
            </p:nvSpPr>
            <p:spPr bwMode="auto">
              <a:xfrm>
                <a:off x="476" y="2145"/>
                <a:ext cx="30" cy="39"/>
              </a:xfrm>
              <a:custGeom>
                <a:avLst/>
                <a:gdLst>
                  <a:gd name="T0" fmla="*/ 204 w 212"/>
                  <a:gd name="T1" fmla="*/ 0 h 272"/>
                  <a:gd name="T2" fmla="*/ 204 w 212"/>
                  <a:gd name="T3" fmla="*/ 0 h 272"/>
                  <a:gd name="T4" fmla="*/ 187 w 212"/>
                  <a:gd name="T5" fmla="*/ 13 h 272"/>
                  <a:gd name="T6" fmla="*/ 171 w 212"/>
                  <a:gd name="T7" fmla="*/ 28 h 272"/>
                  <a:gd name="T8" fmla="*/ 156 w 212"/>
                  <a:gd name="T9" fmla="*/ 42 h 272"/>
                  <a:gd name="T10" fmla="*/ 140 w 212"/>
                  <a:gd name="T11" fmla="*/ 57 h 272"/>
                  <a:gd name="T12" fmla="*/ 126 w 212"/>
                  <a:gd name="T13" fmla="*/ 73 h 272"/>
                  <a:gd name="T14" fmla="*/ 111 w 212"/>
                  <a:gd name="T15" fmla="*/ 88 h 272"/>
                  <a:gd name="T16" fmla="*/ 97 w 212"/>
                  <a:gd name="T17" fmla="*/ 104 h 272"/>
                  <a:gd name="T18" fmla="*/ 84 w 212"/>
                  <a:gd name="T19" fmla="*/ 120 h 272"/>
                  <a:gd name="T20" fmla="*/ 71 w 212"/>
                  <a:gd name="T21" fmla="*/ 139 h 272"/>
                  <a:gd name="T22" fmla="*/ 59 w 212"/>
                  <a:gd name="T23" fmla="*/ 157 h 272"/>
                  <a:gd name="T24" fmla="*/ 47 w 212"/>
                  <a:gd name="T25" fmla="*/ 174 h 272"/>
                  <a:gd name="T26" fmla="*/ 37 w 212"/>
                  <a:gd name="T27" fmla="*/ 192 h 272"/>
                  <a:gd name="T28" fmla="*/ 27 w 212"/>
                  <a:gd name="T29" fmla="*/ 211 h 272"/>
                  <a:gd name="T30" fmla="*/ 17 w 212"/>
                  <a:gd name="T31" fmla="*/ 229 h 272"/>
                  <a:gd name="T32" fmla="*/ 9 w 212"/>
                  <a:gd name="T33" fmla="*/ 249 h 272"/>
                  <a:gd name="T34" fmla="*/ 0 w 212"/>
                  <a:gd name="T35" fmla="*/ 268 h 272"/>
                  <a:gd name="T36" fmla="*/ 12 w 212"/>
                  <a:gd name="T37" fmla="*/ 272 h 272"/>
                  <a:gd name="T38" fmla="*/ 19 w 212"/>
                  <a:gd name="T39" fmla="*/ 253 h 272"/>
                  <a:gd name="T40" fmla="*/ 28 w 212"/>
                  <a:gd name="T41" fmla="*/ 235 h 272"/>
                  <a:gd name="T42" fmla="*/ 37 w 212"/>
                  <a:gd name="T43" fmla="*/ 217 h 272"/>
                  <a:gd name="T44" fmla="*/ 47 w 212"/>
                  <a:gd name="T45" fmla="*/ 198 h 272"/>
                  <a:gd name="T46" fmla="*/ 58 w 212"/>
                  <a:gd name="T47" fmla="*/ 180 h 272"/>
                  <a:gd name="T48" fmla="*/ 69 w 212"/>
                  <a:gd name="T49" fmla="*/ 163 h 272"/>
                  <a:gd name="T50" fmla="*/ 81 w 212"/>
                  <a:gd name="T51" fmla="*/ 145 h 272"/>
                  <a:gd name="T52" fmla="*/ 94 w 212"/>
                  <a:gd name="T53" fmla="*/ 129 h 272"/>
                  <a:gd name="T54" fmla="*/ 107 w 212"/>
                  <a:gd name="T55" fmla="*/ 112 h 272"/>
                  <a:gd name="T56" fmla="*/ 120 w 212"/>
                  <a:gd name="T57" fmla="*/ 96 h 272"/>
                  <a:gd name="T58" fmla="*/ 134 w 212"/>
                  <a:gd name="T59" fmla="*/ 81 h 272"/>
                  <a:gd name="T60" fmla="*/ 149 w 212"/>
                  <a:gd name="T61" fmla="*/ 65 h 272"/>
                  <a:gd name="T62" fmla="*/ 164 w 212"/>
                  <a:gd name="T63" fmla="*/ 51 h 272"/>
                  <a:gd name="T64" fmla="*/ 180 w 212"/>
                  <a:gd name="T65" fmla="*/ 36 h 272"/>
                  <a:gd name="T66" fmla="*/ 195 w 212"/>
                  <a:gd name="T67" fmla="*/ 24 h 272"/>
                  <a:gd name="T68" fmla="*/ 212 w 212"/>
                  <a:gd name="T69" fmla="*/ 10 h 272"/>
                  <a:gd name="T70" fmla="*/ 212 w 212"/>
                  <a:gd name="T71" fmla="*/ 10 h 272"/>
                  <a:gd name="T72" fmla="*/ 204 w 212"/>
                  <a:gd name="T73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2" h="272">
                    <a:moveTo>
                      <a:pt x="204" y="0"/>
                    </a:moveTo>
                    <a:lnTo>
                      <a:pt x="204" y="0"/>
                    </a:lnTo>
                    <a:lnTo>
                      <a:pt x="187" y="13"/>
                    </a:lnTo>
                    <a:lnTo>
                      <a:pt x="171" y="28"/>
                    </a:lnTo>
                    <a:lnTo>
                      <a:pt x="156" y="42"/>
                    </a:lnTo>
                    <a:lnTo>
                      <a:pt x="140" y="57"/>
                    </a:lnTo>
                    <a:lnTo>
                      <a:pt x="126" y="73"/>
                    </a:lnTo>
                    <a:lnTo>
                      <a:pt x="111" y="88"/>
                    </a:lnTo>
                    <a:lnTo>
                      <a:pt x="97" y="104"/>
                    </a:lnTo>
                    <a:lnTo>
                      <a:pt x="84" y="120"/>
                    </a:lnTo>
                    <a:lnTo>
                      <a:pt x="71" y="139"/>
                    </a:lnTo>
                    <a:lnTo>
                      <a:pt x="59" y="157"/>
                    </a:lnTo>
                    <a:lnTo>
                      <a:pt x="47" y="174"/>
                    </a:lnTo>
                    <a:lnTo>
                      <a:pt x="37" y="192"/>
                    </a:lnTo>
                    <a:lnTo>
                      <a:pt x="27" y="211"/>
                    </a:lnTo>
                    <a:lnTo>
                      <a:pt x="17" y="229"/>
                    </a:lnTo>
                    <a:lnTo>
                      <a:pt x="9" y="249"/>
                    </a:lnTo>
                    <a:lnTo>
                      <a:pt x="0" y="268"/>
                    </a:lnTo>
                    <a:lnTo>
                      <a:pt x="12" y="272"/>
                    </a:lnTo>
                    <a:lnTo>
                      <a:pt x="19" y="253"/>
                    </a:lnTo>
                    <a:lnTo>
                      <a:pt x="28" y="235"/>
                    </a:lnTo>
                    <a:lnTo>
                      <a:pt x="37" y="217"/>
                    </a:lnTo>
                    <a:lnTo>
                      <a:pt x="47" y="198"/>
                    </a:lnTo>
                    <a:lnTo>
                      <a:pt x="58" y="180"/>
                    </a:lnTo>
                    <a:lnTo>
                      <a:pt x="69" y="163"/>
                    </a:lnTo>
                    <a:lnTo>
                      <a:pt x="81" y="145"/>
                    </a:lnTo>
                    <a:lnTo>
                      <a:pt x="94" y="129"/>
                    </a:lnTo>
                    <a:lnTo>
                      <a:pt x="107" y="112"/>
                    </a:lnTo>
                    <a:lnTo>
                      <a:pt x="120" y="96"/>
                    </a:lnTo>
                    <a:lnTo>
                      <a:pt x="134" y="81"/>
                    </a:lnTo>
                    <a:lnTo>
                      <a:pt x="149" y="65"/>
                    </a:lnTo>
                    <a:lnTo>
                      <a:pt x="164" y="51"/>
                    </a:lnTo>
                    <a:lnTo>
                      <a:pt x="180" y="36"/>
                    </a:lnTo>
                    <a:lnTo>
                      <a:pt x="195" y="24"/>
                    </a:lnTo>
                    <a:lnTo>
                      <a:pt x="212" y="10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53" name="Freeform 1869"/>
              <p:cNvSpPr>
                <a:spLocks/>
              </p:cNvSpPr>
              <p:nvPr/>
            </p:nvSpPr>
            <p:spPr bwMode="auto">
              <a:xfrm>
                <a:off x="505" y="2122"/>
                <a:ext cx="49" cy="25"/>
              </a:xfrm>
              <a:custGeom>
                <a:avLst/>
                <a:gdLst>
                  <a:gd name="T0" fmla="*/ 338 w 340"/>
                  <a:gd name="T1" fmla="*/ 0 h 173"/>
                  <a:gd name="T2" fmla="*/ 338 w 340"/>
                  <a:gd name="T3" fmla="*/ 0 h 173"/>
                  <a:gd name="T4" fmla="*/ 315 w 340"/>
                  <a:gd name="T5" fmla="*/ 5 h 173"/>
                  <a:gd name="T6" fmla="*/ 291 w 340"/>
                  <a:gd name="T7" fmla="*/ 11 h 173"/>
                  <a:gd name="T8" fmla="*/ 270 w 340"/>
                  <a:gd name="T9" fmla="*/ 18 h 173"/>
                  <a:gd name="T10" fmla="*/ 247 w 340"/>
                  <a:gd name="T11" fmla="*/ 25 h 173"/>
                  <a:gd name="T12" fmla="*/ 225 w 340"/>
                  <a:gd name="T13" fmla="*/ 33 h 173"/>
                  <a:gd name="T14" fmla="*/ 203 w 340"/>
                  <a:gd name="T15" fmla="*/ 41 h 173"/>
                  <a:gd name="T16" fmla="*/ 182 w 340"/>
                  <a:gd name="T17" fmla="*/ 53 h 173"/>
                  <a:gd name="T18" fmla="*/ 159 w 340"/>
                  <a:gd name="T19" fmla="*/ 62 h 173"/>
                  <a:gd name="T20" fmla="*/ 138 w 340"/>
                  <a:gd name="T21" fmla="*/ 74 h 173"/>
                  <a:gd name="T22" fmla="*/ 118 w 340"/>
                  <a:gd name="T23" fmla="*/ 84 h 173"/>
                  <a:gd name="T24" fmla="*/ 97 w 340"/>
                  <a:gd name="T25" fmla="*/ 96 h 173"/>
                  <a:gd name="T26" fmla="*/ 76 w 340"/>
                  <a:gd name="T27" fmla="*/ 109 h 173"/>
                  <a:gd name="T28" fmla="*/ 56 w 340"/>
                  <a:gd name="T29" fmla="*/ 121 h 173"/>
                  <a:gd name="T30" fmla="*/ 38 w 340"/>
                  <a:gd name="T31" fmla="*/ 135 h 173"/>
                  <a:gd name="T32" fmla="*/ 18 w 340"/>
                  <a:gd name="T33" fmla="*/ 148 h 173"/>
                  <a:gd name="T34" fmla="*/ 0 w 340"/>
                  <a:gd name="T35" fmla="*/ 163 h 173"/>
                  <a:gd name="T36" fmla="*/ 8 w 340"/>
                  <a:gd name="T37" fmla="*/ 173 h 173"/>
                  <a:gd name="T38" fmla="*/ 26 w 340"/>
                  <a:gd name="T39" fmla="*/ 159 h 173"/>
                  <a:gd name="T40" fmla="*/ 44 w 340"/>
                  <a:gd name="T41" fmla="*/ 145 h 173"/>
                  <a:gd name="T42" fmla="*/ 63 w 340"/>
                  <a:gd name="T43" fmla="*/ 132 h 173"/>
                  <a:gd name="T44" fmla="*/ 82 w 340"/>
                  <a:gd name="T45" fmla="*/ 119 h 173"/>
                  <a:gd name="T46" fmla="*/ 103 w 340"/>
                  <a:gd name="T47" fmla="*/ 107 h 173"/>
                  <a:gd name="T48" fmla="*/ 124 w 340"/>
                  <a:gd name="T49" fmla="*/ 94 h 173"/>
                  <a:gd name="T50" fmla="*/ 144 w 340"/>
                  <a:gd name="T51" fmla="*/ 84 h 173"/>
                  <a:gd name="T52" fmla="*/ 165 w 340"/>
                  <a:gd name="T53" fmla="*/ 73 h 173"/>
                  <a:gd name="T54" fmla="*/ 186 w 340"/>
                  <a:gd name="T55" fmla="*/ 63 h 173"/>
                  <a:gd name="T56" fmla="*/ 208 w 340"/>
                  <a:gd name="T57" fmla="*/ 54 h 173"/>
                  <a:gd name="T58" fmla="*/ 229 w 340"/>
                  <a:gd name="T59" fmla="*/ 46 h 173"/>
                  <a:gd name="T60" fmla="*/ 251 w 340"/>
                  <a:gd name="T61" fmla="*/ 37 h 173"/>
                  <a:gd name="T62" fmla="*/ 274 w 340"/>
                  <a:gd name="T63" fmla="*/ 30 h 173"/>
                  <a:gd name="T64" fmla="*/ 296 w 340"/>
                  <a:gd name="T65" fmla="*/ 24 h 173"/>
                  <a:gd name="T66" fmla="*/ 317 w 340"/>
                  <a:gd name="T67" fmla="*/ 18 h 173"/>
                  <a:gd name="T68" fmla="*/ 340 w 340"/>
                  <a:gd name="T69" fmla="*/ 12 h 173"/>
                  <a:gd name="T70" fmla="*/ 340 w 340"/>
                  <a:gd name="T71" fmla="*/ 12 h 173"/>
                  <a:gd name="T72" fmla="*/ 338 w 340"/>
                  <a:gd name="T73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0" h="173">
                    <a:moveTo>
                      <a:pt x="338" y="0"/>
                    </a:moveTo>
                    <a:lnTo>
                      <a:pt x="338" y="0"/>
                    </a:lnTo>
                    <a:lnTo>
                      <a:pt x="315" y="5"/>
                    </a:lnTo>
                    <a:lnTo>
                      <a:pt x="291" y="11"/>
                    </a:lnTo>
                    <a:lnTo>
                      <a:pt x="270" y="18"/>
                    </a:lnTo>
                    <a:lnTo>
                      <a:pt x="247" y="25"/>
                    </a:lnTo>
                    <a:lnTo>
                      <a:pt x="225" y="33"/>
                    </a:lnTo>
                    <a:lnTo>
                      <a:pt x="203" y="41"/>
                    </a:lnTo>
                    <a:lnTo>
                      <a:pt x="182" y="53"/>
                    </a:lnTo>
                    <a:lnTo>
                      <a:pt x="159" y="62"/>
                    </a:lnTo>
                    <a:lnTo>
                      <a:pt x="138" y="74"/>
                    </a:lnTo>
                    <a:lnTo>
                      <a:pt x="118" y="84"/>
                    </a:lnTo>
                    <a:lnTo>
                      <a:pt x="97" y="96"/>
                    </a:lnTo>
                    <a:lnTo>
                      <a:pt x="76" y="109"/>
                    </a:lnTo>
                    <a:lnTo>
                      <a:pt x="56" y="121"/>
                    </a:lnTo>
                    <a:lnTo>
                      <a:pt x="38" y="135"/>
                    </a:lnTo>
                    <a:lnTo>
                      <a:pt x="18" y="148"/>
                    </a:lnTo>
                    <a:lnTo>
                      <a:pt x="0" y="163"/>
                    </a:lnTo>
                    <a:lnTo>
                      <a:pt x="8" y="173"/>
                    </a:lnTo>
                    <a:lnTo>
                      <a:pt x="26" y="159"/>
                    </a:lnTo>
                    <a:lnTo>
                      <a:pt x="44" y="145"/>
                    </a:lnTo>
                    <a:lnTo>
                      <a:pt x="63" y="132"/>
                    </a:lnTo>
                    <a:lnTo>
                      <a:pt x="82" y="119"/>
                    </a:lnTo>
                    <a:lnTo>
                      <a:pt x="103" y="107"/>
                    </a:lnTo>
                    <a:lnTo>
                      <a:pt x="124" y="94"/>
                    </a:lnTo>
                    <a:lnTo>
                      <a:pt x="144" y="84"/>
                    </a:lnTo>
                    <a:lnTo>
                      <a:pt x="165" y="73"/>
                    </a:lnTo>
                    <a:lnTo>
                      <a:pt x="186" y="63"/>
                    </a:lnTo>
                    <a:lnTo>
                      <a:pt x="208" y="54"/>
                    </a:lnTo>
                    <a:lnTo>
                      <a:pt x="229" y="46"/>
                    </a:lnTo>
                    <a:lnTo>
                      <a:pt x="251" y="37"/>
                    </a:lnTo>
                    <a:lnTo>
                      <a:pt x="274" y="30"/>
                    </a:lnTo>
                    <a:lnTo>
                      <a:pt x="296" y="24"/>
                    </a:lnTo>
                    <a:lnTo>
                      <a:pt x="317" y="18"/>
                    </a:lnTo>
                    <a:lnTo>
                      <a:pt x="340" y="12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54" name="Freeform 1870"/>
              <p:cNvSpPr>
                <a:spLocks/>
              </p:cNvSpPr>
              <p:nvPr/>
            </p:nvSpPr>
            <p:spPr bwMode="auto">
              <a:xfrm>
                <a:off x="554" y="2119"/>
                <a:ext cx="58" cy="6"/>
              </a:xfrm>
              <a:custGeom>
                <a:avLst/>
                <a:gdLst>
                  <a:gd name="T0" fmla="*/ 411 w 411"/>
                  <a:gd name="T1" fmla="*/ 28 h 41"/>
                  <a:gd name="T2" fmla="*/ 411 w 411"/>
                  <a:gd name="T3" fmla="*/ 28 h 41"/>
                  <a:gd name="T4" fmla="*/ 386 w 411"/>
                  <a:gd name="T5" fmla="*/ 22 h 41"/>
                  <a:gd name="T6" fmla="*/ 361 w 411"/>
                  <a:gd name="T7" fmla="*/ 17 h 41"/>
                  <a:gd name="T8" fmla="*/ 335 w 411"/>
                  <a:gd name="T9" fmla="*/ 13 h 41"/>
                  <a:gd name="T10" fmla="*/ 310 w 411"/>
                  <a:gd name="T11" fmla="*/ 9 h 41"/>
                  <a:gd name="T12" fmla="*/ 285 w 411"/>
                  <a:gd name="T13" fmla="*/ 6 h 41"/>
                  <a:gd name="T14" fmla="*/ 258 w 411"/>
                  <a:gd name="T15" fmla="*/ 3 h 41"/>
                  <a:gd name="T16" fmla="*/ 232 w 411"/>
                  <a:gd name="T17" fmla="*/ 1 h 41"/>
                  <a:gd name="T18" fmla="*/ 206 w 411"/>
                  <a:gd name="T19" fmla="*/ 0 h 41"/>
                  <a:gd name="T20" fmla="*/ 180 w 411"/>
                  <a:gd name="T21" fmla="*/ 0 h 41"/>
                  <a:gd name="T22" fmla="*/ 154 w 411"/>
                  <a:gd name="T23" fmla="*/ 0 h 41"/>
                  <a:gd name="T24" fmla="*/ 128 w 411"/>
                  <a:gd name="T25" fmla="*/ 1 h 41"/>
                  <a:gd name="T26" fmla="*/ 102 w 411"/>
                  <a:gd name="T27" fmla="*/ 3 h 41"/>
                  <a:gd name="T28" fmla="*/ 76 w 411"/>
                  <a:gd name="T29" fmla="*/ 6 h 41"/>
                  <a:gd name="T30" fmla="*/ 51 w 411"/>
                  <a:gd name="T31" fmla="*/ 9 h 41"/>
                  <a:gd name="T32" fmla="*/ 25 w 411"/>
                  <a:gd name="T33" fmla="*/ 13 h 41"/>
                  <a:gd name="T34" fmla="*/ 0 w 411"/>
                  <a:gd name="T35" fmla="*/ 17 h 41"/>
                  <a:gd name="T36" fmla="*/ 2 w 411"/>
                  <a:gd name="T37" fmla="*/ 29 h 41"/>
                  <a:gd name="T38" fmla="*/ 27 w 411"/>
                  <a:gd name="T39" fmla="*/ 25 h 41"/>
                  <a:gd name="T40" fmla="*/ 53 w 411"/>
                  <a:gd name="T41" fmla="*/ 21 h 41"/>
                  <a:gd name="T42" fmla="*/ 78 w 411"/>
                  <a:gd name="T43" fmla="*/ 18 h 41"/>
                  <a:gd name="T44" fmla="*/ 102 w 411"/>
                  <a:gd name="T45" fmla="*/ 16 h 41"/>
                  <a:gd name="T46" fmla="*/ 128 w 411"/>
                  <a:gd name="T47" fmla="*/ 14 h 41"/>
                  <a:gd name="T48" fmla="*/ 154 w 411"/>
                  <a:gd name="T49" fmla="*/ 13 h 41"/>
                  <a:gd name="T50" fmla="*/ 180 w 411"/>
                  <a:gd name="T51" fmla="*/ 13 h 41"/>
                  <a:gd name="T52" fmla="*/ 206 w 411"/>
                  <a:gd name="T53" fmla="*/ 13 h 41"/>
                  <a:gd name="T54" fmla="*/ 232 w 411"/>
                  <a:gd name="T55" fmla="*/ 14 h 41"/>
                  <a:gd name="T56" fmla="*/ 258 w 411"/>
                  <a:gd name="T57" fmla="*/ 16 h 41"/>
                  <a:gd name="T58" fmla="*/ 283 w 411"/>
                  <a:gd name="T59" fmla="*/ 18 h 41"/>
                  <a:gd name="T60" fmla="*/ 308 w 411"/>
                  <a:gd name="T61" fmla="*/ 21 h 41"/>
                  <a:gd name="T62" fmla="*/ 333 w 411"/>
                  <a:gd name="T63" fmla="*/ 25 h 41"/>
                  <a:gd name="T64" fmla="*/ 359 w 411"/>
                  <a:gd name="T65" fmla="*/ 29 h 41"/>
                  <a:gd name="T66" fmla="*/ 384 w 411"/>
                  <a:gd name="T67" fmla="*/ 35 h 41"/>
                  <a:gd name="T68" fmla="*/ 409 w 411"/>
                  <a:gd name="T69" fmla="*/ 41 h 41"/>
                  <a:gd name="T70" fmla="*/ 409 w 411"/>
                  <a:gd name="T71" fmla="*/ 41 h 41"/>
                  <a:gd name="T72" fmla="*/ 411 w 411"/>
                  <a:gd name="T73" fmla="*/ 2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1" h="41">
                    <a:moveTo>
                      <a:pt x="411" y="28"/>
                    </a:moveTo>
                    <a:lnTo>
                      <a:pt x="411" y="28"/>
                    </a:lnTo>
                    <a:lnTo>
                      <a:pt x="386" y="22"/>
                    </a:lnTo>
                    <a:lnTo>
                      <a:pt x="361" y="17"/>
                    </a:lnTo>
                    <a:lnTo>
                      <a:pt x="335" y="13"/>
                    </a:lnTo>
                    <a:lnTo>
                      <a:pt x="310" y="9"/>
                    </a:lnTo>
                    <a:lnTo>
                      <a:pt x="285" y="6"/>
                    </a:lnTo>
                    <a:lnTo>
                      <a:pt x="258" y="3"/>
                    </a:lnTo>
                    <a:lnTo>
                      <a:pt x="232" y="1"/>
                    </a:lnTo>
                    <a:lnTo>
                      <a:pt x="206" y="0"/>
                    </a:lnTo>
                    <a:lnTo>
                      <a:pt x="180" y="0"/>
                    </a:lnTo>
                    <a:lnTo>
                      <a:pt x="154" y="0"/>
                    </a:lnTo>
                    <a:lnTo>
                      <a:pt x="128" y="1"/>
                    </a:lnTo>
                    <a:lnTo>
                      <a:pt x="102" y="3"/>
                    </a:lnTo>
                    <a:lnTo>
                      <a:pt x="76" y="6"/>
                    </a:lnTo>
                    <a:lnTo>
                      <a:pt x="51" y="9"/>
                    </a:lnTo>
                    <a:lnTo>
                      <a:pt x="25" y="13"/>
                    </a:lnTo>
                    <a:lnTo>
                      <a:pt x="0" y="17"/>
                    </a:lnTo>
                    <a:lnTo>
                      <a:pt x="2" y="29"/>
                    </a:lnTo>
                    <a:lnTo>
                      <a:pt x="27" y="25"/>
                    </a:lnTo>
                    <a:lnTo>
                      <a:pt x="53" y="21"/>
                    </a:lnTo>
                    <a:lnTo>
                      <a:pt x="78" y="18"/>
                    </a:lnTo>
                    <a:lnTo>
                      <a:pt x="102" y="16"/>
                    </a:lnTo>
                    <a:lnTo>
                      <a:pt x="128" y="14"/>
                    </a:lnTo>
                    <a:lnTo>
                      <a:pt x="154" y="13"/>
                    </a:lnTo>
                    <a:lnTo>
                      <a:pt x="180" y="13"/>
                    </a:lnTo>
                    <a:lnTo>
                      <a:pt x="206" y="13"/>
                    </a:lnTo>
                    <a:lnTo>
                      <a:pt x="232" y="14"/>
                    </a:lnTo>
                    <a:lnTo>
                      <a:pt x="258" y="16"/>
                    </a:lnTo>
                    <a:lnTo>
                      <a:pt x="283" y="18"/>
                    </a:lnTo>
                    <a:lnTo>
                      <a:pt x="308" y="21"/>
                    </a:lnTo>
                    <a:lnTo>
                      <a:pt x="333" y="25"/>
                    </a:lnTo>
                    <a:lnTo>
                      <a:pt x="359" y="29"/>
                    </a:lnTo>
                    <a:lnTo>
                      <a:pt x="384" y="35"/>
                    </a:lnTo>
                    <a:lnTo>
                      <a:pt x="409" y="41"/>
                    </a:lnTo>
                    <a:lnTo>
                      <a:pt x="411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55" name="Freeform 1871"/>
              <p:cNvSpPr>
                <a:spLocks/>
              </p:cNvSpPr>
              <p:nvPr/>
            </p:nvSpPr>
            <p:spPr bwMode="auto">
              <a:xfrm>
                <a:off x="612" y="2123"/>
                <a:ext cx="41" cy="26"/>
              </a:xfrm>
              <a:custGeom>
                <a:avLst/>
                <a:gdLst>
                  <a:gd name="T0" fmla="*/ 290 w 290"/>
                  <a:gd name="T1" fmla="*/ 168 h 177"/>
                  <a:gd name="T2" fmla="*/ 290 w 290"/>
                  <a:gd name="T3" fmla="*/ 168 h 177"/>
                  <a:gd name="T4" fmla="*/ 274 w 290"/>
                  <a:gd name="T5" fmla="*/ 154 h 177"/>
                  <a:gd name="T6" fmla="*/ 259 w 290"/>
                  <a:gd name="T7" fmla="*/ 140 h 177"/>
                  <a:gd name="T8" fmla="*/ 242 w 290"/>
                  <a:gd name="T9" fmla="*/ 127 h 177"/>
                  <a:gd name="T10" fmla="*/ 225 w 290"/>
                  <a:gd name="T11" fmla="*/ 115 h 177"/>
                  <a:gd name="T12" fmla="*/ 209 w 290"/>
                  <a:gd name="T13" fmla="*/ 102 h 177"/>
                  <a:gd name="T14" fmla="*/ 190 w 290"/>
                  <a:gd name="T15" fmla="*/ 90 h 177"/>
                  <a:gd name="T16" fmla="*/ 174 w 290"/>
                  <a:gd name="T17" fmla="*/ 78 h 177"/>
                  <a:gd name="T18" fmla="*/ 156 w 290"/>
                  <a:gd name="T19" fmla="*/ 67 h 177"/>
                  <a:gd name="T20" fmla="*/ 137 w 290"/>
                  <a:gd name="T21" fmla="*/ 56 h 177"/>
                  <a:gd name="T22" fmla="*/ 119 w 290"/>
                  <a:gd name="T23" fmla="*/ 47 h 177"/>
                  <a:gd name="T24" fmla="*/ 101 w 290"/>
                  <a:gd name="T25" fmla="*/ 38 h 177"/>
                  <a:gd name="T26" fmla="*/ 81 w 290"/>
                  <a:gd name="T27" fmla="*/ 28 h 177"/>
                  <a:gd name="T28" fmla="*/ 62 w 290"/>
                  <a:gd name="T29" fmla="*/ 19 h 177"/>
                  <a:gd name="T30" fmla="*/ 42 w 290"/>
                  <a:gd name="T31" fmla="*/ 12 h 177"/>
                  <a:gd name="T32" fmla="*/ 23 w 290"/>
                  <a:gd name="T33" fmla="*/ 6 h 177"/>
                  <a:gd name="T34" fmla="*/ 2 w 290"/>
                  <a:gd name="T35" fmla="*/ 0 h 177"/>
                  <a:gd name="T36" fmla="*/ 0 w 290"/>
                  <a:gd name="T37" fmla="*/ 13 h 177"/>
                  <a:gd name="T38" fmla="*/ 18 w 290"/>
                  <a:gd name="T39" fmla="*/ 18 h 177"/>
                  <a:gd name="T40" fmla="*/ 38 w 290"/>
                  <a:gd name="T41" fmla="*/ 24 h 177"/>
                  <a:gd name="T42" fmla="*/ 58 w 290"/>
                  <a:gd name="T43" fmla="*/ 31 h 177"/>
                  <a:gd name="T44" fmla="*/ 76 w 290"/>
                  <a:gd name="T45" fmla="*/ 39 h 177"/>
                  <a:gd name="T46" fmla="*/ 95 w 290"/>
                  <a:gd name="T47" fmla="*/ 48 h 177"/>
                  <a:gd name="T48" fmla="*/ 113 w 290"/>
                  <a:gd name="T49" fmla="*/ 57 h 177"/>
                  <a:gd name="T50" fmla="*/ 131 w 290"/>
                  <a:gd name="T51" fmla="*/ 67 h 177"/>
                  <a:gd name="T52" fmla="*/ 150 w 290"/>
                  <a:gd name="T53" fmla="*/ 77 h 177"/>
                  <a:gd name="T54" fmla="*/ 167 w 290"/>
                  <a:gd name="T55" fmla="*/ 89 h 177"/>
                  <a:gd name="T56" fmla="*/ 184 w 290"/>
                  <a:gd name="T57" fmla="*/ 100 h 177"/>
                  <a:gd name="T58" fmla="*/ 201 w 290"/>
                  <a:gd name="T59" fmla="*/ 112 h 177"/>
                  <a:gd name="T60" fmla="*/ 217 w 290"/>
                  <a:gd name="T61" fmla="*/ 125 h 177"/>
                  <a:gd name="T62" fmla="*/ 234 w 290"/>
                  <a:gd name="T63" fmla="*/ 137 h 177"/>
                  <a:gd name="T64" fmla="*/ 250 w 290"/>
                  <a:gd name="T65" fmla="*/ 151 h 177"/>
                  <a:gd name="T66" fmla="*/ 266 w 290"/>
                  <a:gd name="T67" fmla="*/ 164 h 177"/>
                  <a:gd name="T68" fmla="*/ 281 w 290"/>
                  <a:gd name="T69" fmla="*/ 177 h 177"/>
                  <a:gd name="T70" fmla="*/ 281 w 290"/>
                  <a:gd name="T71" fmla="*/ 177 h 177"/>
                  <a:gd name="T72" fmla="*/ 290 w 290"/>
                  <a:gd name="T73" fmla="*/ 168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0" h="177">
                    <a:moveTo>
                      <a:pt x="290" y="168"/>
                    </a:moveTo>
                    <a:lnTo>
                      <a:pt x="290" y="168"/>
                    </a:lnTo>
                    <a:lnTo>
                      <a:pt x="274" y="154"/>
                    </a:lnTo>
                    <a:lnTo>
                      <a:pt x="259" y="140"/>
                    </a:lnTo>
                    <a:lnTo>
                      <a:pt x="242" y="127"/>
                    </a:lnTo>
                    <a:lnTo>
                      <a:pt x="225" y="115"/>
                    </a:lnTo>
                    <a:lnTo>
                      <a:pt x="209" y="102"/>
                    </a:lnTo>
                    <a:lnTo>
                      <a:pt x="190" y="90"/>
                    </a:lnTo>
                    <a:lnTo>
                      <a:pt x="174" y="78"/>
                    </a:lnTo>
                    <a:lnTo>
                      <a:pt x="156" y="67"/>
                    </a:lnTo>
                    <a:lnTo>
                      <a:pt x="137" y="56"/>
                    </a:lnTo>
                    <a:lnTo>
                      <a:pt x="119" y="47"/>
                    </a:lnTo>
                    <a:lnTo>
                      <a:pt x="101" y="38"/>
                    </a:lnTo>
                    <a:lnTo>
                      <a:pt x="81" y="28"/>
                    </a:lnTo>
                    <a:lnTo>
                      <a:pt x="62" y="19"/>
                    </a:lnTo>
                    <a:lnTo>
                      <a:pt x="42" y="12"/>
                    </a:lnTo>
                    <a:lnTo>
                      <a:pt x="23" y="6"/>
                    </a:lnTo>
                    <a:lnTo>
                      <a:pt x="2" y="0"/>
                    </a:lnTo>
                    <a:lnTo>
                      <a:pt x="0" y="13"/>
                    </a:lnTo>
                    <a:lnTo>
                      <a:pt x="18" y="18"/>
                    </a:lnTo>
                    <a:lnTo>
                      <a:pt x="38" y="24"/>
                    </a:lnTo>
                    <a:lnTo>
                      <a:pt x="58" y="31"/>
                    </a:lnTo>
                    <a:lnTo>
                      <a:pt x="76" y="39"/>
                    </a:lnTo>
                    <a:lnTo>
                      <a:pt x="95" y="48"/>
                    </a:lnTo>
                    <a:lnTo>
                      <a:pt x="113" y="57"/>
                    </a:lnTo>
                    <a:lnTo>
                      <a:pt x="131" y="67"/>
                    </a:lnTo>
                    <a:lnTo>
                      <a:pt x="150" y="77"/>
                    </a:lnTo>
                    <a:lnTo>
                      <a:pt x="167" y="89"/>
                    </a:lnTo>
                    <a:lnTo>
                      <a:pt x="184" y="100"/>
                    </a:lnTo>
                    <a:lnTo>
                      <a:pt x="201" y="112"/>
                    </a:lnTo>
                    <a:lnTo>
                      <a:pt x="217" y="125"/>
                    </a:lnTo>
                    <a:lnTo>
                      <a:pt x="234" y="137"/>
                    </a:lnTo>
                    <a:lnTo>
                      <a:pt x="250" y="151"/>
                    </a:lnTo>
                    <a:lnTo>
                      <a:pt x="266" y="164"/>
                    </a:lnTo>
                    <a:lnTo>
                      <a:pt x="281" y="177"/>
                    </a:lnTo>
                    <a:lnTo>
                      <a:pt x="290" y="1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56" name="Freeform 1872"/>
              <p:cNvSpPr>
                <a:spLocks/>
              </p:cNvSpPr>
              <p:nvPr/>
            </p:nvSpPr>
            <p:spPr bwMode="auto">
              <a:xfrm>
                <a:off x="652" y="2147"/>
                <a:ext cx="26" cy="36"/>
              </a:xfrm>
              <a:custGeom>
                <a:avLst/>
                <a:gdLst>
                  <a:gd name="T0" fmla="*/ 180 w 180"/>
                  <a:gd name="T1" fmla="*/ 241 h 247"/>
                  <a:gd name="T2" fmla="*/ 180 w 180"/>
                  <a:gd name="T3" fmla="*/ 241 h 247"/>
                  <a:gd name="T4" fmla="*/ 171 w 180"/>
                  <a:gd name="T5" fmla="*/ 226 h 247"/>
                  <a:gd name="T6" fmla="*/ 163 w 180"/>
                  <a:gd name="T7" fmla="*/ 209 h 247"/>
                  <a:gd name="T8" fmla="*/ 153 w 180"/>
                  <a:gd name="T9" fmla="*/ 193 h 247"/>
                  <a:gd name="T10" fmla="*/ 144 w 180"/>
                  <a:gd name="T11" fmla="*/ 177 h 247"/>
                  <a:gd name="T12" fmla="*/ 134 w 180"/>
                  <a:gd name="T13" fmla="*/ 161 h 247"/>
                  <a:gd name="T14" fmla="*/ 125 w 180"/>
                  <a:gd name="T15" fmla="*/ 145 h 247"/>
                  <a:gd name="T16" fmla="*/ 114 w 180"/>
                  <a:gd name="T17" fmla="*/ 129 h 247"/>
                  <a:gd name="T18" fmla="*/ 105 w 180"/>
                  <a:gd name="T19" fmla="*/ 114 h 247"/>
                  <a:gd name="T20" fmla="*/ 93 w 180"/>
                  <a:gd name="T21" fmla="*/ 98 h 247"/>
                  <a:gd name="T22" fmla="*/ 83 w 180"/>
                  <a:gd name="T23" fmla="*/ 82 h 247"/>
                  <a:gd name="T24" fmla="*/ 72 w 180"/>
                  <a:gd name="T25" fmla="*/ 68 h 247"/>
                  <a:gd name="T26" fmla="*/ 60 w 180"/>
                  <a:gd name="T27" fmla="*/ 53 h 247"/>
                  <a:gd name="T28" fmla="*/ 47 w 180"/>
                  <a:gd name="T29" fmla="*/ 40 h 247"/>
                  <a:gd name="T30" fmla="*/ 34 w 180"/>
                  <a:gd name="T31" fmla="*/ 26 h 247"/>
                  <a:gd name="T32" fmla="*/ 22 w 180"/>
                  <a:gd name="T33" fmla="*/ 13 h 247"/>
                  <a:gd name="T34" fmla="*/ 9 w 180"/>
                  <a:gd name="T35" fmla="*/ 0 h 247"/>
                  <a:gd name="T36" fmla="*/ 0 w 180"/>
                  <a:gd name="T37" fmla="*/ 9 h 247"/>
                  <a:gd name="T38" fmla="*/ 14 w 180"/>
                  <a:gd name="T39" fmla="*/ 21 h 247"/>
                  <a:gd name="T40" fmla="*/ 26 w 180"/>
                  <a:gd name="T41" fmla="*/ 35 h 247"/>
                  <a:gd name="T42" fmla="*/ 39 w 180"/>
                  <a:gd name="T43" fmla="*/ 48 h 247"/>
                  <a:gd name="T44" fmla="*/ 50 w 180"/>
                  <a:gd name="T45" fmla="*/ 62 h 247"/>
                  <a:gd name="T46" fmla="*/ 61 w 180"/>
                  <a:gd name="T47" fmla="*/ 76 h 247"/>
                  <a:gd name="T48" fmla="*/ 73 w 180"/>
                  <a:gd name="T49" fmla="*/ 91 h 247"/>
                  <a:gd name="T50" fmla="*/ 83 w 180"/>
                  <a:gd name="T51" fmla="*/ 106 h 247"/>
                  <a:gd name="T52" fmla="*/ 95 w 180"/>
                  <a:gd name="T53" fmla="*/ 120 h 247"/>
                  <a:gd name="T54" fmla="*/ 104 w 180"/>
                  <a:gd name="T55" fmla="*/ 135 h 247"/>
                  <a:gd name="T56" fmla="*/ 114 w 180"/>
                  <a:gd name="T57" fmla="*/ 151 h 247"/>
                  <a:gd name="T58" fmla="*/ 123 w 180"/>
                  <a:gd name="T59" fmla="*/ 168 h 247"/>
                  <a:gd name="T60" fmla="*/ 134 w 180"/>
                  <a:gd name="T61" fmla="*/ 183 h 247"/>
                  <a:gd name="T62" fmla="*/ 143 w 180"/>
                  <a:gd name="T63" fmla="*/ 200 h 247"/>
                  <a:gd name="T64" fmla="*/ 152 w 180"/>
                  <a:gd name="T65" fmla="*/ 215 h 247"/>
                  <a:gd name="T66" fmla="*/ 161 w 180"/>
                  <a:gd name="T67" fmla="*/ 232 h 247"/>
                  <a:gd name="T68" fmla="*/ 170 w 180"/>
                  <a:gd name="T69" fmla="*/ 247 h 247"/>
                  <a:gd name="T70" fmla="*/ 170 w 180"/>
                  <a:gd name="T71" fmla="*/ 247 h 247"/>
                  <a:gd name="T72" fmla="*/ 180 w 180"/>
                  <a:gd name="T73" fmla="*/ 241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0" h="247">
                    <a:moveTo>
                      <a:pt x="180" y="241"/>
                    </a:moveTo>
                    <a:lnTo>
                      <a:pt x="180" y="241"/>
                    </a:lnTo>
                    <a:lnTo>
                      <a:pt x="171" y="226"/>
                    </a:lnTo>
                    <a:lnTo>
                      <a:pt x="163" y="209"/>
                    </a:lnTo>
                    <a:lnTo>
                      <a:pt x="153" y="193"/>
                    </a:lnTo>
                    <a:lnTo>
                      <a:pt x="144" y="177"/>
                    </a:lnTo>
                    <a:lnTo>
                      <a:pt x="134" y="161"/>
                    </a:lnTo>
                    <a:lnTo>
                      <a:pt x="125" y="145"/>
                    </a:lnTo>
                    <a:lnTo>
                      <a:pt x="114" y="129"/>
                    </a:lnTo>
                    <a:lnTo>
                      <a:pt x="105" y="114"/>
                    </a:lnTo>
                    <a:lnTo>
                      <a:pt x="93" y="98"/>
                    </a:lnTo>
                    <a:lnTo>
                      <a:pt x="83" y="82"/>
                    </a:lnTo>
                    <a:lnTo>
                      <a:pt x="72" y="68"/>
                    </a:lnTo>
                    <a:lnTo>
                      <a:pt x="60" y="53"/>
                    </a:lnTo>
                    <a:lnTo>
                      <a:pt x="47" y="40"/>
                    </a:lnTo>
                    <a:lnTo>
                      <a:pt x="34" y="26"/>
                    </a:lnTo>
                    <a:lnTo>
                      <a:pt x="22" y="1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14" y="21"/>
                    </a:lnTo>
                    <a:lnTo>
                      <a:pt x="26" y="35"/>
                    </a:lnTo>
                    <a:lnTo>
                      <a:pt x="39" y="48"/>
                    </a:lnTo>
                    <a:lnTo>
                      <a:pt x="50" y="62"/>
                    </a:lnTo>
                    <a:lnTo>
                      <a:pt x="61" y="76"/>
                    </a:lnTo>
                    <a:lnTo>
                      <a:pt x="73" y="91"/>
                    </a:lnTo>
                    <a:lnTo>
                      <a:pt x="83" y="106"/>
                    </a:lnTo>
                    <a:lnTo>
                      <a:pt x="95" y="120"/>
                    </a:lnTo>
                    <a:lnTo>
                      <a:pt x="104" y="135"/>
                    </a:lnTo>
                    <a:lnTo>
                      <a:pt x="114" y="151"/>
                    </a:lnTo>
                    <a:lnTo>
                      <a:pt x="123" y="168"/>
                    </a:lnTo>
                    <a:lnTo>
                      <a:pt x="134" y="183"/>
                    </a:lnTo>
                    <a:lnTo>
                      <a:pt x="143" y="200"/>
                    </a:lnTo>
                    <a:lnTo>
                      <a:pt x="152" y="215"/>
                    </a:lnTo>
                    <a:lnTo>
                      <a:pt x="161" y="232"/>
                    </a:lnTo>
                    <a:lnTo>
                      <a:pt x="170" y="247"/>
                    </a:lnTo>
                    <a:lnTo>
                      <a:pt x="180" y="2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57" name="Freeform 1873"/>
              <p:cNvSpPr>
                <a:spLocks/>
              </p:cNvSpPr>
              <p:nvPr/>
            </p:nvSpPr>
            <p:spPr bwMode="auto">
              <a:xfrm>
                <a:off x="676" y="2182"/>
                <a:ext cx="8" cy="20"/>
              </a:xfrm>
              <a:custGeom>
                <a:avLst/>
                <a:gdLst>
                  <a:gd name="T0" fmla="*/ 41 w 53"/>
                  <a:gd name="T1" fmla="*/ 141 h 144"/>
                  <a:gd name="T2" fmla="*/ 53 w 53"/>
                  <a:gd name="T3" fmla="*/ 136 h 144"/>
                  <a:gd name="T4" fmla="*/ 48 w 53"/>
                  <a:gd name="T5" fmla="*/ 120 h 144"/>
                  <a:gd name="T6" fmla="*/ 44 w 53"/>
                  <a:gd name="T7" fmla="*/ 103 h 144"/>
                  <a:gd name="T8" fmla="*/ 39 w 53"/>
                  <a:gd name="T9" fmla="*/ 85 h 144"/>
                  <a:gd name="T10" fmla="*/ 35 w 53"/>
                  <a:gd name="T11" fmla="*/ 68 h 144"/>
                  <a:gd name="T12" fmla="*/ 31 w 53"/>
                  <a:gd name="T13" fmla="*/ 49 h 144"/>
                  <a:gd name="T14" fmla="*/ 26 w 53"/>
                  <a:gd name="T15" fmla="*/ 32 h 144"/>
                  <a:gd name="T16" fmla="*/ 18 w 53"/>
                  <a:gd name="T17" fmla="*/ 16 h 144"/>
                  <a:gd name="T18" fmla="*/ 10 w 53"/>
                  <a:gd name="T19" fmla="*/ 0 h 144"/>
                  <a:gd name="T20" fmla="*/ 0 w 53"/>
                  <a:gd name="T21" fmla="*/ 6 h 144"/>
                  <a:gd name="T22" fmla="*/ 7 w 53"/>
                  <a:gd name="T23" fmla="*/ 22 h 144"/>
                  <a:gd name="T24" fmla="*/ 14 w 53"/>
                  <a:gd name="T25" fmla="*/ 37 h 144"/>
                  <a:gd name="T26" fmla="*/ 19 w 53"/>
                  <a:gd name="T27" fmla="*/ 53 h 144"/>
                  <a:gd name="T28" fmla="*/ 23 w 53"/>
                  <a:gd name="T29" fmla="*/ 70 h 144"/>
                  <a:gd name="T30" fmla="*/ 27 w 53"/>
                  <a:gd name="T31" fmla="*/ 87 h 144"/>
                  <a:gd name="T32" fmla="*/ 31 w 53"/>
                  <a:gd name="T33" fmla="*/ 105 h 144"/>
                  <a:gd name="T34" fmla="*/ 35 w 53"/>
                  <a:gd name="T35" fmla="*/ 124 h 144"/>
                  <a:gd name="T36" fmla="*/ 40 w 53"/>
                  <a:gd name="T37" fmla="*/ 140 h 144"/>
                  <a:gd name="T38" fmla="*/ 52 w 53"/>
                  <a:gd name="T39" fmla="*/ 135 h 144"/>
                  <a:gd name="T40" fmla="*/ 40 w 53"/>
                  <a:gd name="T41" fmla="*/ 140 h 144"/>
                  <a:gd name="T42" fmla="*/ 44 w 53"/>
                  <a:gd name="T43" fmla="*/ 144 h 144"/>
                  <a:gd name="T44" fmla="*/ 49 w 53"/>
                  <a:gd name="T45" fmla="*/ 144 h 144"/>
                  <a:gd name="T46" fmla="*/ 52 w 53"/>
                  <a:gd name="T47" fmla="*/ 141 h 144"/>
                  <a:gd name="T48" fmla="*/ 53 w 53"/>
                  <a:gd name="T49" fmla="*/ 136 h 144"/>
                  <a:gd name="T50" fmla="*/ 41 w 53"/>
                  <a:gd name="T51" fmla="*/ 1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3" h="144">
                    <a:moveTo>
                      <a:pt x="41" y="141"/>
                    </a:moveTo>
                    <a:lnTo>
                      <a:pt x="53" y="136"/>
                    </a:lnTo>
                    <a:lnTo>
                      <a:pt x="48" y="120"/>
                    </a:lnTo>
                    <a:lnTo>
                      <a:pt x="44" y="103"/>
                    </a:lnTo>
                    <a:lnTo>
                      <a:pt x="39" y="85"/>
                    </a:lnTo>
                    <a:lnTo>
                      <a:pt x="35" y="68"/>
                    </a:lnTo>
                    <a:lnTo>
                      <a:pt x="31" y="49"/>
                    </a:lnTo>
                    <a:lnTo>
                      <a:pt x="26" y="32"/>
                    </a:lnTo>
                    <a:lnTo>
                      <a:pt x="18" y="16"/>
                    </a:lnTo>
                    <a:lnTo>
                      <a:pt x="10" y="0"/>
                    </a:lnTo>
                    <a:lnTo>
                      <a:pt x="0" y="6"/>
                    </a:lnTo>
                    <a:lnTo>
                      <a:pt x="7" y="22"/>
                    </a:lnTo>
                    <a:lnTo>
                      <a:pt x="14" y="37"/>
                    </a:lnTo>
                    <a:lnTo>
                      <a:pt x="19" y="53"/>
                    </a:lnTo>
                    <a:lnTo>
                      <a:pt x="23" y="70"/>
                    </a:lnTo>
                    <a:lnTo>
                      <a:pt x="27" y="87"/>
                    </a:lnTo>
                    <a:lnTo>
                      <a:pt x="31" y="105"/>
                    </a:lnTo>
                    <a:lnTo>
                      <a:pt x="35" y="124"/>
                    </a:lnTo>
                    <a:lnTo>
                      <a:pt x="40" y="140"/>
                    </a:lnTo>
                    <a:lnTo>
                      <a:pt x="52" y="135"/>
                    </a:lnTo>
                    <a:lnTo>
                      <a:pt x="40" y="140"/>
                    </a:lnTo>
                    <a:lnTo>
                      <a:pt x="44" y="144"/>
                    </a:lnTo>
                    <a:lnTo>
                      <a:pt x="49" y="144"/>
                    </a:lnTo>
                    <a:lnTo>
                      <a:pt x="52" y="141"/>
                    </a:lnTo>
                    <a:lnTo>
                      <a:pt x="53" y="136"/>
                    </a:lnTo>
                    <a:lnTo>
                      <a:pt x="41" y="1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58" name="Freeform 1874"/>
              <p:cNvSpPr>
                <a:spLocks/>
              </p:cNvSpPr>
              <p:nvPr/>
            </p:nvSpPr>
            <p:spPr bwMode="auto">
              <a:xfrm>
                <a:off x="673" y="2183"/>
                <a:ext cx="11" cy="19"/>
              </a:xfrm>
              <a:custGeom>
                <a:avLst/>
                <a:gdLst>
                  <a:gd name="T0" fmla="*/ 0 w 73"/>
                  <a:gd name="T1" fmla="*/ 6 h 131"/>
                  <a:gd name="T2" fmla="*/ 0 w 73"/>
                  <a:gd name="T3" fmla="*/ 6 h 131"/>
                  <a:gd name="T4" fmla="*/ 10 w 73"/>
                  <a:gd name="T5" fmla="*/ 20 h 131"/>
                  <a:gd name="T6" fmla="*/ 19 w 73"/>
                  <a:gd name="T7" fmla="*/ 36 h 131"/>
                  <a:gd name="T8" fmla="*/ 26 w 73"/>
                  <a:gd name="T9" fmla="*/ 51 h 131"/>
                  <a:gd name="T10" fmla="*/ 33 w 73"/>
                  <a:gd name="T11" fmla="*/ 66 h 131"/>
                  <a:gd name="T12" fmla="*/ 41 w 73"/>
                  <a:gd name="T13" fmla="*/ 83 h 131"/>
                  <a:gd name="T14" fmla="*/ 48 w 73"/>
                  <a:gd name="T15" fmla="*/ 98 h 131"/>
                  <a:gd name="T16" fmla="*/ 55 w 73"/>
                  <a:gd name="T17" fmla="*/ 115 h 131"/>
                  <a:gd name="T18" fmla="*/ 62 w 73"/>
                  <a:gd name="T19" fmla="*/ 131 h 131"/>
                  <a:gd name="T20" fmla="*/ 73 w 73"/>
                  <a:gd name="T21" fmla="*/ 125 h 131"/>
                  <a:gd name="T22" fmla="*/ 66 w 73"/>
                  <a:gd name="T23" fmla="*/ 111 h 131"/>
                  <a:gd name="T24" fmla="*/ 58 w 73"/>
                  <a:gd name="T25" fmla="*/ 94 h 131"/>
                  <a:gd name="T26" fmla="*/ 51 w 73"/>
                  <a:gd name="T27" fmla="*/ 78 h 131"/>
                  <a:gd name="T28" fmla="*/ 44 w 73"/>
                  <a:gd name="T29" fmla="*/ 62 h 131"/>
                  <a:gd name="T30" fmla="*/ 37 w 73"/>
                  <a:gd name="T31" fmla="*/ 45 h 131"/>
                  <a:gd name="T32" fmla="*/ 29 w 73"/>
                  <a:gd name="T33" fmla="*/ 30 h 131"/>
                  <a:gd name="T34" fmla="*/ 20 w 73"/>
                  <a:gd name="T35" fmla="*/ 14 h 131"/>
                  <a:gd name="T36" fmla="*/ 11 w 73"/>
                  <a:gd name="T37" fmla="*/ 0 h 131"/>
                  <a:gd name="T38" fmla="*/ 11 w 73"/>
                  <a:gd name="T39" fmla="*/ 0 h 131"/>
                  <a:gd name="T40" fmla="*/ 0 w 73"/>
                  <a:gd name="T41" fmla="*/ 6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131">
                    <a:moveTo>
                      <a:pt x="0" y="6"/>
                    </a:moveTo>
                    <a:lnTo>
                      <a:pt x="0" y="6"/>
                    </a:lnTo>
                    <a:lnTo>
                      <a:pt x="10" y="20"/>
                    </a:lnTo>
                    <a:lnTo>
                      <a:pt x="19" y="36"/>
                    </a:lnTo>
                    <a:lnTo>
                      <a:pt x="26" y="51"/>
                    </a:lnTo>
                    <a:lnTo>
                      <a:pt x="33" y="66"/>
                    </a:lnTo>
                    <a:lnTo>
                      <a:pt x="41" y="83"/>
                    </a:lnTo>
                    <a:lnTo>
                      <a:pt x="48" y="98"/>
                    </a:lnTo>
                    <a:lnTo>
                      <a:pt x="55" y="115"/>
                    </a:lnTo>
                    <a:lnTo>
                      <a:pt x="62" y="131"/>
                    </a:lnTo>
                    <a:lnTo>
                      <a:pt x="73" y="125"/>
                    </a:lnTo>
                    <a:lnTo>
                      <a:pt x="66" y="111"/>
                    </a:lnTo>
                    <a:lnTo>
                      <a:pt x="58" y="94"/>
                    </a:lnTo>
                    <a:lnTo>
                      <a:pt x="51" y="78"/>
                    </a:lnTo>
                    <a:lnTo>
                      <a:pt x="44" y="62"/>
                    </a:lnTo>
                    <a:lnTo>
                      <a:pt x="37" y="45"/>
                    </a:lnTo>
                    <a:lnTo>
                      <a:pt x="29" y="30"/>
                    </a:lnTo>
                    <a:lnTo>
                      <a:pt x="20" y="14"/>
                    </a:lnTo>
                    <a:lnTo>
                      <a:pt x="11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59" name="Freeform 1875"/>
              <p:cNvSpPr>
                <a:spLocks/>
              </p:cNvSpPr>
              <p:nvPr/>
            </p:nvSpPr>
            <p:spPr bwMode="auto">
              <a:xfrm>
                <a:off x="648" y="2152"/>
                <a:ext cx="27" cy="32"/>
              </a:xfrm>
              <a:custGeom>
                <a:avLst/>
                <a:gdLst>
                  <a:gd name="T0" fmla="*/ 0 w 191"/>
                  <a:gd name="T1" fmla="*/ 10 h 226"/>
                  <a:gd name="T2" fmla="*/ 0 w 191"/>
                  <a:gd name="T3" fmla="*/ 10 h 226"/>
                  <a:gd name="T4" fmla="*/ 14 w 191"/>
                  <a:gd name="T5" fmla="*/ 21 h 226"/>
                  <a:gd name="T6" fmla="*/ 27 w 191"/>
                  <a:gd name="T7" fmla="*/ 32 h 226"/>
                  <a:gd name="T8" fmla="*/ 40 w 191"/>
                  <a:gd name="T9" fmla="*/ 44 h 226"/>
                  <a:gd name="T10" fmla="*/ 52 w 191"/>
                  <a:gd name="T11" fmla="*/ 57 h 226"/>
                  <a:gd name="T12" fmla="*/ 64 w 191"/>
                  <a:gd name="T13" fmla="*/ 70 h 226"/>
                  <a:gd name="T14" fmla="*/ 75 w 191"/>
                  <a:gd name="T15" fmla="*/ 84 h 226"/>
                  <a:gd name="T16" fmla="*/ 86 w 191"/>
                  <a:gd name="T17" fmla="*/ 97 h 226"/>
                  <a:gd name="T18" fmla="*/ 98 w 191"/>
                  <a:gd name="T19" fmla="*/ 111 h 226"/>
                  <a:gd name="T20" fmla="*/ 108 w 191"/>
                  <a:gd name="T21" fmla="*/ 124 h 226"/>
                  <a:gd name="T22" fmla="*/ 118 w 191"/>
                  <a:gd name="T23" fmla="*/ 140 h 226"/>
                  <a:gd name="T24" fmla="*/ 130 w 191"/>
                  <a:gd name="T25" fmla="*/ 154 h 226"/>
                  <a:gd name="T26" fmla="*/ 140 w 191"/>
                  <a:gd name="T27" fmla="*/ 168 h 226"/>
                  <a:gd name="T28" fmla="*/ 150 w 191"/>
                  <a:gd name="T29" fmla="*/ 182 h 226"/>
                  <a:gd name="T30" fmla="*/ 160 w 191"/>
                  <a:gd name="T31" fmla="*/ 197 h 226"/>
                  <a:gd name="T32" fmla="*/ 170 w 191"/>
                  <a:gd name="T33" fmla="*/ 211 h 226"/>
                  <a:gd name="T34" fmla="*/ 180 w 191"/>
                  <a:gd name="T35" fmla="*/ 226 h 226"/>
                  <a:gd name="T36" fmla="*/ 191 w 191"/>
                  <a:gd name="T37" fmla="*/ 220 h 226"/>
                  <a:gd name="T38" fmla="*/ 180 w 191"/>
                  <a:gd name="T39" fmla="*/ 205 h 226"/>
                  <a:gd name="T40" fmla="*/ 170 w 191"/>
                  <a:gd name="T41" fmla="*/ 190 h 226"/>
                  <a:gd name="T42" fmla="*/ 161 w 191"/>
                  <a:gd name="T43" fmla="*/ 176 h 226"/>
                  <a:gd name="T44" fmla="*/ 150 w 191"/>
                  <a:gd name="T45" fmla="*/ 161 h 226"/>
                  <a:gd name="T46" fmla="*/ 140 w 191"/>
                  <a:gd name="T47" fmla="*/ 146 h 226"/>
                  <a:gd name="T48" fmla="*/ 129 w 191"/>
                  <a:gd name="T49" fmla="*/ 131 h 226"/>
                  <a:gd name="T50" fmla="*/ 118 w 191"/>
                  <a:gd name="T51" fmla="*/ 118 h 226"/>
                  <a:gd name="T52" fmla="*/ 108 w 191"/>
                  <a:gd name="T53" fmla="*/ 102 h 226"/>
                  <a:gd name="T54" fmla="*/ 97 w 191"/>
                  <a:gd name="T55" fmla="*/ 89 h 226"/>
                  <a:gd name="T56" fmla="*/ 85 w 191"/>
                  <a:gd name="T57" fmla="*/ 75 h 226"/>
                  <a:gd name="T58" fmla="*/ 73 w 191"/>
                  <a:gd name="T59" fmla="*/ 62 h 226"/>
                  <a:gd name="T60" fmla="*/ 60 w 191"/>
                  <a:gd name="T61" fmla="*/ 48 h 226"/>
                  <a:gd name="T62" fmla="*/ 48 w 191"/>
                  <a:gd name="T63" fmla="*/ 36 h 226"/>
                  <a:gd name="T64" fmla="*/ 35 w 191"/>
                  <a:gd name="T65" fmla="*/ 23 h 226"/>
                  <a:gd name="T66" fmla="*/ 22 w 191"/>
                  <a:gd name="T67" fmla="*/ 11 h 226"/>
                  <a:gd name="T68" fmla="*/ 9 w 191"/>
                  <a:gd name="T69" fmla="*/ 0 h 226"/>
                  <a:gd name="T70" fmla="*/ 9 w 191"/>
                  <a:gd name="T71" fmla="*/ 0 h 226"/>
                  <a:gd name="T72" fmla="*/ 0 w 191"/>
                  <a:gd name="T73" fmla="*/ 1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1" h="226">
                    <a:moveTo>
                      <a:pt x="0" y="10"/>
                    </a:moveTo>
                    <a:lnTo>
                      <a:pt x="0" y="10"/>
                    </a:lnTo>
                    <a:lnTo>
                      <a:pt x="14" y="21"/>
                    </a:lnTo>
                    <a:lnTo>
                      <a:pt x="27" y="32"/>
                    </a:lnTo>
                    <a:lnTo>
                      <a:pt x="40" y="44"/>
                    </a:lnTo>
                    <a:lnTo>
                      <a:pt x="52" y="57"/>
                    </a:lnTo>
                    <a:lnTo>
                      <a:pt x="64" y="70"/>
                    </a:lnTo>
                    <a:lnTo>
                      <a:pt x="75" y="84"/>
                    </a:lnTo>
                    <a:lnTo>
                      <a:pt x="86" y="97"/>
                    </a:lnTo>
                    <a:lnTo>
                      <a:pt x="98" y="111"/>
                    </a:lnTo>
                    <a:lnTo>
                      <a:pt x="108" y="124"/>
                    </a:lnTo>
                    <a:lnTo>
                      <a:pt x="118" y="140"/>
                    </a:lnTo>
                    <a:lnTo>
                      <a:pt x="130" y="154"/>
                    </a:lnTo>
                    <a:lnTo>
                      <a:pt x="140" y="168"/>
                    </a:lnTo>
                    <a:lnTo>
                      <a:pt x="150" y="182"/>
                    </a:lnTo>
                    <a:lnTo>
                      <a:pt x="160" y="197"/>
                    </a:lnTo>
                    <a:lnTo>
                      <a:pt x="170" y="211"/>
                    </a:lnTo>
                    <a:lnTo>
                      <a:pt x="180" y="226"/>
                    </a:lnTo>
                    <a:lnTo>
                      <a:pt x="191" y="220"/>
                    </a:lnTo>
                    <a:lnTo>
                      <a:pt x="180" y="205"/>
                    </a:lnTo>
                    <a:lnTo>
                      <a:pt x="170" y="190"/>
                    </a:lnTo>
                    <a:lnTo>
                      <a:pt x="161" y="176"/>
                    </a:lnTo>
                    <a:lnTo>
                      <a:pt x="150" y="161"/>
                    </a:lnTo>
                    <a:lnTo>
                      <a:pt x="140" y="146"/>
                    </a:lnTo>
                    <a:lnTo>
                      <a:pt x="129" y="131"/>
                    </a:lnTo>
                    <a:lnTo>
                      <a:pt x="118" y="118"/>
                    </a:lnTo>
                    <a:lnTo>
                      <a:pt x="108" y="102"/>
                    </a:lnTo>
                    <a:lnTo>
                      <a:pt x="97" y="89"/>
                    </a:lnTo>
                    <a:lnTo>
                      <a:pt x="85" y="75"/>
                    </a:lnTo>
                    <a:lnTo>
                      <a:pt x="73" y="62"/>
                    </a:lnTo>
                    <a:lnTo>
                      <a:pt x="60" y="48"/>
                    </a:lnTo>
                    <a:lnTo>
                      <a:pt x="48" y="36"/>
                    </a:lnTo>
                    <a:lnTo>
                      <a:pt x="35" y="23"/>
                    </a:lnTo>
                    <a:lnTo>
                      <a:pt x="22" y="11"/>
                    </a:lnTo>
                    <a:lnTo>
                      <a:pt x="9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60" name="Freeform 1876"/>
              <p:cNvSpPr>
                <a:spLocks/>
              </p:cNvSpPr>
              <p:nvPr/>
            </p:nvSpPr>
            <p:spPr bwMode="auto">
              <a:xfrm>
                <a:off x="610" y="2132"/>
                <a:ext cx="39" cy="21"/>
              </a:xfrm>
              <a:custGeom>
                <a:avLst/>
                <a:gdLst>
                  <a:gd name="T0" fmla="*/ 0 w 270"/>
                  <a:gd name="T1" fmla="*/ 13 h 152"/>
                  <a:gd name="T2" fmla="*/ 0 w 270"/>
                  <a:gd name="T3" fmla="*/ 13 h 152"/>
                  <a:gd name="T4" fmla="*/ 18 w 270"/>
                  <a:gd name="T5" fmla="*/ 17 h 152"/>
                  <a:gd name="T6" fmla="*/ 36 w 270"/>
                  <a:gd name="T7" fmla="*/ 22 h 152"/>
                  <a:gd name="T8" fmla="*/ 53 w 270"/>
                  <a:gd name="T9" fmla="*/ 28 h 152"/>
                  <a:gd name="T10" fmla="*/ 71 w 270"/>
                  <a:gd name="T11" fmla="*/ 35 h 152"/>
                  <a:gd name="T12" fmla="*/ 87 w 270"/>
                  <a:gd name="T13" fmla="*/ 41 h 152"/>
                  <a:gd name="T14" fmla="*/ 104 w 270"/>
                  <a:gd name="T15" fmla="*/ 49 h 152"/>
                  <a:gd name="T16" fmla="*/ 121 w 270"/>
                  <a:gd name="T17" fmla="*/ 58 h 152"/>
                  <a:gd name="T18" fmla="*/ 137 w 270"/>
                  <a:gd name="T19" fmla="*/ 66 h 152"/>
                  <a:gd name="T20" fmla="*/ 154 w 270"/>
                  <a:gd name="T21" fmla="*/ 76 h 152"/>
                  <a:gd name="T22" fmla="*/ 170 w 270"/>
                  <a:gd name="T23" fmla="*/ 86 h 152"/>
                  <a:gd name="T24" fmla="*/ 186 w 270"/>
                  <a:gd name="T25" fmla="*/ 96 h 152"/>
                  <a:gd name="T26" fmla="*/ 202 w 270"/>
                  <a:gd name="T27" fmla="*/ 106 h 152"/>
                  <a:gd name="T28" fmla="*/ 217 w 270"/>
                  <a:gd name="T29" fmla="*/ 118 h 152"/>
                  <a:gd name="T30" fmla="*/ 231 w 270"/>
                  <a:gd name="T31" fmla="*/ 129 h 152"/>
                  <a:gd name="T32" fmla="*/ 247 w 270"/>
                  <a:gd name="T33" fmla="*/ 141 h 152"/>
                  <a:gd name="T34" fmla="*/ 261 w 270"/>
                  <a:gd name="T35" fmla="*/ 152 h 152"/>
                  <a:gd name="T36" fmla="*/ 270 w 270"/>
                  <a:gd name="T37" fmla="*/ 142 h 152"/>
                  <a:gd name="T38" fmla="*/ 255 w 270"/>
                  <a:gd name="T39" fmla="*/ 130 h 152"/>
                  <a:gd name="T40" fmla="*/ 240 w 270"/>
                  <a:gd name="T41" fmla="*/ 119 h 152"/>
                  <a:gd name="T42" fmla="*/ 225 w 270"/>
                  <a:gd name="T43" fmla="*/ 107 h 152"/>
                  <a:gd name="T44" fmla="*/ 208 w 270"/>
                  <a:gd name="T45" fmla="*/ 96 h 152"/>
                  <a:gd name="T46" fmla="*/ 192 w 270"/>
                  <a:gd name="T47" fmla="*/ 86 h 152"/>
                  <a:gd name="T48" fmla="*/ 176 w 270"/>
                  <a:gd name="T49" fmla="*/ 75 h 152"/>
                  <a:gd name="T50" fmla="*/ 160 w 270"/>
                  <a:gd name="T51" fmla="*/ 66 h 152"/>
                  <a:gd name="T52" fmla="*/ 143 w 270"/>
                  <a:gd name="T53" fmla="*/ 55 h 152"/>
                  <a:gd name="T54" fmla="*/ 127 w 270"/>
                  <a:gd name="T55" fmla="*/ 47 h 152"/>
                  <a:gd name="T56" fmla="*/ 110 w 270"/>
                  <a:gd name="T57" fmla="*/ 39 h 152"/>
                  <a:gd name="T58" fmla="*/ 92 w 270"/>
                  <a:gd name="T59" fmla="*/ 31 h 152"/>
                  <a:gd name="T60" fmla="*/ 75 w 270"/>
                  <a:gd name="T61" fmla="*/ 22 h 152"/>
                  <a:gd name="T62" fmla="*/ 57 w 270"/>
                  <a:gd name="T63" fmla="*/ 16 h 152"/>
                  <a:gd name="T64" fmla="*/ 40 w 270"/>
                  <a:gd name="T65" fmla="*/ 10 h 152"/>
                  <a:gd name="T66" fmla="*/ 20 w 270"/>
                  <a:gd name="T67" fmla="*/ 5 h 152"/>
                  <a:gd name="T68" fmla="*/ 3 w 270"/>
                  <a:gd name="T69" fmla="*/ 0 h 152"/>
                  <a:gd name="T70" fmla="*/ 3 w 270"/>
                  <a:gd name="T71" fmla="*/ 0 h 152"/>
                  <a:gd name="T72" fmla="*/ 0 w 270"/>
                  <a:gd name="T73" fmla="*/ 13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0" h="152">
                    <a:moveTo>
                      <a:pt x="0" y="13"/>
                    </a:moveTo>
                    <a:lnTo>
                      <a:pt x="0" y="13"/>
                    </a:lnTo>
                    <a:lnTo>
                      <a:pt x="18" y="17"/>
                    </a:lnTo>
                    <a:lnTo>
                      <a:pt x="36" y="22"/>
                    </a:lnTo>
                    <a:lnTo>
                      <a:pt x="53" y="28"/>
                    </a:lnTo>
                    <a:lnTo>
                      <a:pt x="71" y="35"/>
                    </a:lnTo>
                    <a:lnTo>
                      <a:pt x="87" y="41"/>
                    </a:lnTo>
                    <a:lnTo>
                      <a:pt x="104" y="49"/>
                    </a:lnTo>
                    <a:lnTo>
                      <a:pt x="121" y="58"/>
                    </a:lnTo>
                    <a:lnTo>
                      <a:pt x="137" y="66"/>
                    </a:lnTo>
                    <a:lnTo>
                      <a:pt x="154" y="76"/>
                    </a:lnTo>
                    <a:lnTo>
                      <a:pt x="170" y="86"/>
                    </a:lnTo>
                    <a:lnTo>
                      <a:pt x="186" y="96"/>
                    </a:lnTo>
                    <a:lnTo>
                      <a:pt x="202" y="106"/>
                    </a:lnTo>
                    <a:lnTo>
                      <a:pt x="217" y="118"/>
                    </a:lnTo>
                    <a:lnTo>
                      <a:pt x="231" y="129"/>
                    </a:lnTo>
                    <a:lnTo>
                      <a:pt x="247" y="141"/>
                    </a:lnTo>
                    <a:lnTo>
                      <a:pt x="261" y="152"/>
                    </a:lnTo>
                    <a:lnTo>
                      <a:pt x="270" y="142"/>
                    </a:lnTo>
                    <a:lnTo>
                      <a:pt x="255" y="130"/>
                    </a:lnTo>
                    <a:lnTo>
                      <a:pt x="240" y="119"/>
                    </a:lnTo>
                    <a:lnTo>
                      <a:pt x="225" y="107"/>
                    </a:lnTo>
                    <a:lnTo>
                      <a:pt x="208" y="96"/>
                    </a:lnTo>
                    <a:lnTo>
                      <a:pt x="192" y="86"/>
                    </a:lnTo>
                    <a:lnTo>
                      <a:pt x="176" y="75"/>
                    </a:lnTo>
                    <a:lnTo>
                      <a:pt x="160" y="66"/>
                    </a:lnTo>
                    <a:lnTo>
                      <a:pt x="143" y="55"/>
                    </a:lnTo>
                    <a:lnTo>
                      <a:pt x="127" y="47"/>
                    </a:lnTo>
                    <a:lnTo>
                      <a:pt x="110" y="39"/>
                    </a:lnTo>
                    <a:lnTo>
                      <a:pt x="92" y="31"/>
                    </a:lnTo>
                    <a:lnTo>
                      <a:pt x="75" y="22"/>
                    </a:lnTo>
                    <a:lnTo>
                      <a:pt x="57" y="16"/>
                    </a:lnTo>
                    <a:lnTo>
                      <a:pt x="40" y="10"/>
                    </a:lnTo>
                    <a:lnTo>
                      <a:pt x="20" y="5"/>
                    </a:lnTo>
                    <a:lnTo>
                      <a:pt x="3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61" name="Freeform 1877"/>
              <p:cNvSpPr>
                <a:spLocks/>
              </p:cNvSpPr>
              <p:nvPr/>
            </p:nvSpPr>
            <p:spPr bwMode="auto">
              <a:xfrm>
                <a:off x="555" y="2129"/>
                <a:ext cx="56" cy="4"/>
              </a:xfrm>
              <a:custGeom>
                <a:avLst/>
                <a:gdLst>
                  <a:gd name="T0" fmla="*/ 2 w 391"/>
                  <a:gd name="T1" fmla="*/ 33 h 33"/>
                  <a:gd name="T2" fmla="*/ 2 w 391"/>
                  <a:gd name="T3" fmla="*/ 33 h 33"/>
                  <a:gd name="T4" fmla="*/ 26 w 391"/>
                  <a:gd name="T5" fmla="*/ 28 h 33"/>
                  <a:gd name="T6" fmla="*/ 50 w 391"/>
                  <a:gd name="T7" fmla="*/ 24 h 33"/>
                  <a:gd name="T8" fmla="*/ 74 w 391"/>
                  <a:gd name="T9" fmla="*/ 20 h 33"/>
                  <a:gd name="T10" fmla="*/ 99 w 391"/>
                  <a:gd name="T11" fmla="*/ 17 h 33"/>
                  <a:gd name="T12" fmla="*/ 121 w 391"/>
                  <a:gd name="T13" fmla="*/ 15 h 33"/>
                  <a:gd name="T14" fmla="*/ 146 w 391"/>
                  <a:gd name="T15" fmla="*/ 14 h 33"/>
                  <a:gd name="T16" fmla="*/ 171 w 391"/>
                  <a:gd name="T17" fmla="*/ 13 h 33"/>
                  <a:gd name="T18" fmla="*/ 196 w 391"/>
                  <a:gd name="T19" fmla="*/ 12 h 33"/>
                  <a:gd name="T20" fmla="*/ 220 w 391"/>
                  <a:gd name="T21" fmla="*/ 13 h 33"/>
                  <a:gd name="T22" fmla="*/ 245 w 391"/>
                  <a:gd name="T23" fmla="*/ 14 h 33"/>
                  <a:gd name="T24" fmla="*/ 269 w 391"/>
                  <a:gd name="T25" fmla="*/ 15 h 33"/>
                  <a:gd name="T26" fmla="*/ 292 w 391"/>
                  <a:gd name="T27" fmla="*/ 17 h 33"/>
                  <a:gd name="T28" fmla="*/ 317 w 391"/>
                  <a:gd name="T29" fmla="*/ 20 h 33"/>
                  <a:gd name="T30" fmla="*/ 341 w 391"/>
                  <a:gd name="T31" fmla="*/ 24 h 33"/>
                  <a:gd name="T32" fmla="*/ 365 w 391"/>
                  <a:gd name="T33" fmla="*/ 28 h 33"/>
                  <a:gd name="T34" fmla="*/ 388 w 391"/>
                  <a:gd name="T35" fmla="*/ 33 h 33"/>
                  <a:gd name="T36" fmla="*/ 391 w 391"/>
                  <a:gd name="T37" fmla="*/ 20 h 33"/>
                  <a:gd name="T38" fmla="*/ 367 w 391"/>
                  <a:gd name="T39" fmla="*/ 15 h 33"/>
                  <a:gd name="T40" fmla="*/ 343 w 391"/>
                  <a:gd name="T41" fmla="*/ 11 h 33"/>
                  <a:gd name="T42" fmla="*/ 319 w 391"/>
                  <a:gd name="T43" fmla="*/ 8 h 33"/>
                  <a:gd name="T44" fmla="*/ 294 w 391"/>
                  <a:gd name="T45" fmla="*/ 5 h 33"/>
                  <a:gd name="T46" fmla="*/ 269 w 391"/>
                  <a:gd name="T47" fmla="*/ 3 h 33"/>
                  <a:gd name="T48" fmla="*/ 245 w 391"/>
                  <a:gd name="T49" fmla="*/ 2 h 33"/>
                  <a:gd name="T50" fmla="*/ 220 w 391"/>
                  <a:gd name="T51" fmla="*/ 1 h 33"/>
                  <a:gd name="T52" fmla="*/ 196 w 391"/>
                  <a:gd name="T53" fmla="*/ 0 h 33"/>
                  <a:gd name="T54" fmla="*/ 171 w 391"/>
                  <a:gd name="T55" fmla="*/ 1 h 33"/>
                  <a:gd name="T56" fmla="*/ 146 w 391"/>
                  <a:gd name="T57" fmla="*/ 2 h 33"/>
                  <a:gd name="T58" fmla="*/ 121 w 391"/>
                  <a:gd name="T59" fmla="*/ 3 h 33"/>
                  <a:gd name="T60" fmla="*/ 97 w 391"/>
                  <a:gd name="T61" fmla="*/ 5 h 33"/>
                  <a:gd name="T62" fmla="*/ 72 w 391"/>
                  <a:gd name="T63" fmla="*/ 8 h 33"/>
                  <a:gd name="T64" fmla="*/ 48 w 391"/>
                  <a:gd name="T65" fmla="*/ 11 h 33"/>
                  <a:gd name="T66" fmla="*/ 24 w 391"/>
                  <a:gd name="T67" fmla="*/ 15 h 33"/>
                  <a:gd name="T68" fmla="*/ 0 w 391"/>
                  <a:gd name="T69" fmla="*/ 20 h 33"/>
                  <a:gd name="T70" fmla="*/ 0 w 391"/>
                  <a:gd name="T71" fmla="*/ 20 h 33"/>
                  <a:gd name="T72" fmla="*/ 2 w 391"/>
                  <a:gd name="T7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91" h="33">
                    <a:moveTo>
                      <a:pt x="2" y="33"/>
                    </a:moveTo>
                    <a:lnTo>
                      <a:pt x="2" y="33"/>
                    </a:lnTo>
                    <a:lnTo>
                      <a:pt x="26" y="28"/>
                    </a:lnTo>
                    <a:lnTo>
                      <a:pt x="50" y="24"/>
                    </a:lnTo>
                    <a:lnTo>
                      <a:pt x="74" y="20"/>
                    </a:lnTo>
                    <a:lnTo>
                      <a:pt x="99" y="17"/>
                    </a:lnTo>
                    <a:lnTo>
                      <a:pt x="121" y="15"/>
                    </a:lnTo>
                    <a:lnTo>
                      <a:pt x="146" y="14"/>
                    </a:lnTo>
                    <a:lnTo>
                      <a:pt x="171" y="13"/>
                    </a:lnTo>
                    <a:lnTo>
                      <a:pt x="196" y="12"/>
                    </a:lnTo>
                    <a:lnTo>
                      <a:pt x="220" y="13"/>
                    </a:lnTo>
                    <a:lnTo>
                      <a:pt x="245" y="14"/>
                    </a:lnTo>
                    <a:lnTo>
                      <a:pt x="269" y="15"/>
                    </a:lnTo>
                    <a:lnTo>
                      <a:pt x="292" y="17"/>
                    </a:lnTo>
                    <a:lnTo>
                      <a:pt x="317" y="20"/>
                    </a:lnTo>
                    <a:lnTo>
                      <a:pt x="341" y="24"/>
                    </a:lnTo>
                    <a:lnTo>
                      <a:pt x="365" y="28"/>
                    </a:lnTo>
                    <a:lnTo>
                      <a:pt x="388" y="33"/>
                    </a:lnTo>
                    <a:lnTo>
                      <a:pt x="391" y="20"/>
                    </a:lnTo>
                    <a:lnTo>
                      <a:pt x="367" y="15"/>
                    </a:lnTo>
                    <a:lnTo>
                      <a:pt x="343" y="11"/>
                    </a:lnTo>
                    <a:lnTo>
                      <a:pt x="319" y="8"/>
                    </a:lnTo>
                    <a:lnTo>
                      <a:pt x="294" y="5"/>
                    </a:lnTo>
                    <a:lnTo>
                      <a:pt x="269" y="3"/>
                    </a:lnTo>
                    <a:lnTo>
                      <a:pt x="245" y="2"/>
                    </a:lnTo>
                    <a:lnTo>
                      <a:pt x="220" y="1"/>
                    </a:lnTo>
                    <a:lnTo>
                      <a:pt x="196" y="0"/>
                    </a:lnTo>
                    <a:lnTo>
                      <a:pt x="171" y="1"/>
                    </a:lnTo>
                    <a:lnTo>
                      <a:pt x="146" y="2"/>
                    </a:lnTo>
                    <a:lnTo>
                      <a:pt x="121" y="3"/>
                    </a:lnTo>
                    <a:lnTo>
                      <a:pt x="97" y="5"/>
                    </a:lnTo>
                    <a:lnTo>
                      <a:pt x="72" y="8"/>
                    </a:lnTo>
                    <a:lnTo>
                      <a:pt x="48" y="11"/>
                    </a:lnTo>
                    <a:lnTo>
                      <a:pt x="24" y="15"/>
                    </a:lnTo>
                    <a:lnTo>
                      <a:pt x="0" y="20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62" name="Freeform 1878"/>
              <p:cNvSpPr>
                <a:spLocks/>
              </p:cNvSpPr>
              <p:nvPr/>
            </p:nvSpPr>
            <p:spPr bwMode="auto">
              <a:xfrm>
                <a:off x="510" y="2132"/>
                <a:ext cx="45" cy="23"/>
              </a:xfrm>
              <a:custGeom>
                <a:avLst/>
                <a:gdLst>
                  <a:gd name="T0" fmla="*/ 8 w 315"/>
                  <a:gd name="T1" fmla="*/ 162 h 162"/>
                  <a:gd name="T2" fmla="*/ 8 w 315"/>
                  <a:gd name="T3" fmla="*/ 162 h 162"/>
                  <a:gd name="T4" fmla="*/ 26 w 315"/>
                  <a:gd name="T5" fmla="*/ 149 h 162"/>
                  <a:gd name="T6" fmla="*/ 41 w 315"/>
                  <a:gd name="T7" fmla="*/ 136 h 162"/>
                  <a:gd name="T8" fmla="*/ 60 w 315"/>
                  <a:gd name="T9" fmla="*/ 124 h 162"/>
                  <a:gd name="T10" fmla="*/ 77 w 315"/>
                  <a:gd name="T11" fmla="*/ 113 h 162"/>
                  <a:gd name="T12" fmla="*/ 96 w 315"/>
                  <a:gd name="T13" fmla="*/ 101 h 162"/>
                  <a:gd name="T14" fmla="*/ 116 w 315"/>
                  <a:gd name="T15" fmla="*/ 90 h 162"/>
                  <a:gd name="T16" fmla="*/ 134 w 315"/>
                  <a:gd name="T17" fmla="*/ 79 h 162"/>
                  <a:gd name="T18" fmla="*/ 154 w 315"/>
                  <a:gd name="T19" fmla="*/ 69 h 162"/>
                  <a:gd name="T20" fmla="*/ 173 w 315"/>
                  <a:gd name="T21" fmla="*/ 60 h 162"/>
                  <a:gd name="T22" fmla="*/ 193 w 315"/>
                  <a:gd name="T23" fmla="*/ 52 h 162"/>
                  <a:gd name="T24" fmla="*/ 213 w 315"/>
                  <a:gd name="T25" fmla="*/ 44 h 162"/>
                  <a:gd name="T26" fmla="*/ 234 w 315"/>
                  <a:gd name="T27" fmla="*/ 36 h 162"/>
                  <a:gd name="T28" fmla="*/ 254 w 315"/>
                  <a:gd name="T29" fmla="*/ 29 h 162"/>
                  <a:gd name="T30" fmla="*/ 275 w 315"/>
                  <a:gd name="T31" fmla="*/ 23 h 162"/>
                  <a:gd name="T32" fmla="*/ 295 w 315"/>
                  <a:gd name="T33" fmla="*/ 18 h 162"/>
                  <a:gd name="T34" fmla="*/ 315 w 315"/>
                  <a:gd name="T35" fmla="*/ 13 h 162"/>
                  <a:gd name="T36" fmla="*/ 313 w 315"/>
                  <a:gd name="T37" fmla="*/ 0 h 162"/>
                  <a:gd name="T38" fmla="*/ 293 w 315"/>
                  <a:gd name="T39" fmla="*/ 6 h 162"/>
                  <a:gd name="T40" fmla="*/ 271 w 315"/>
                  <a:gd name="T41" fmla="*/ 11 h 162"/>
                  <a:gd name="T42" fmla="*/ 250 w 315"/>
                  <a:gd name="T43" fmla="*/ 17 h 162"/>
                  <a:gd name="T44" fmla="*/ 230 w 315"/>
                  <a:gd name="T45" fmla="*/ 23 h 162"/>
                  <a:gd name="T46" fmla="*/ 209 w 315"/>
                  <a:gd name="T47" fmla="*/ 32 h 162"/>
                  <a:gd name="T48" fmla="*/ 189 w 315"/>
                  <a:gd name="T49" fmla="*/ 40 h 162"/>
                  <a:gd name="T50" fmla="*/ 168 w 315"/>
                  <a:gd name="T51" fmla="*/ 49 h 162"/>
                  <a:gd name="T52" fmla="*/ 148 w 315"/>
                  <a:gd name="T53" fmla="*/ 59 h 162"/>
                  <a:gd name="T54" fmla="*/ 128 w 315"/>
                  <a:gd name="T55" fmla="*/ 69 h 162"/>
                  <a:gd name="T56" fmla="*/ 109 w 315"/>
                  <a:gd name="T57" fmla="*/ 79 h 162"/>
                  <a:gd name="T58" fmla="*/ 90 w 315"/>
                  <a:gd name="T59" fmla="*/ 91 h 162"/>
                  <a:gd name="T60" fmla="*/ 71 w 315"/>
                  <a:gd name="T61" fmla="*/ 102 h 162"/>
                  <a:gd name="T62" fmla="*/ 54 w 315"/>
                  <a:gd name="T63" fmla="*/ 114 h 162"/>
                  <a:gd name="T64" fmla="*/ 35 w 315"/>
                  <a:gd name="T65" fmla="*/ 126 h 162"/>
                  <a:gd name="T66" fmla="*/ 17 w 315"/>
                  <a:gd name="T67" fmla="*/ 138 h 162"/>
                  <a:gd name="T68" fmla="*/ 0 w 315"/>
                  <a:gd name="T69" fmla="*/ 152 h 162"/>
                  <a:gd name="T70" fmla="*/ 0 w 315"/>
                  <a:gd name="T71" fmla="*/ 152 h 162"/>
                  <a:gd name="T72" fmla="*/ 8 w 315"/>
                  <a:gd name="T73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5" h="162">
                    <a:moveTo>
                      <a:pt x="8" y="162"/>
                    </a:moveTo>
                    <a:lnTo>
                      <a:pt x="8" y="162"/>
                    </a:lnTo>
                    <a:lnTo>
                      <a:pt x="26" y="149"/>
                    </a:lnTo>
                    <a:lnTo>
                      <a:pt x="41" y="136"/>
                    </a:lnTo>
                    <a:lnTo>
                      <a:pt x="60" y="124"/>
                    </a:lnTo>
                    <a:lnTo>
                      <a:pt x="77" y="113"/>
                    </a:lnTo>
                    <a:lnTo>
                      <a:pt x="96" y="101"/>
                    </a:lnTo>
                    <a:lnTo>
                      <a:pt x="116" y="90"/>
                    </a:lnTo>
                    <a:lnTo>
                      <a:pt x="134" y="79"/>
                    </a:lnTo>
                    <a:lnTo>
                      <a:pt x="154" y="69"/>
                    </a:lnTo>
                    <a:lnTo>
                      <a:pt x="173" y="60"/>
                    </a:lnTo>
                    <a:lnTo>
                      <a:pt x="193" y="52"/>
                    </a:lnTo>
                    <a:lnTo>
                      <a:pt x="213" y="44"/>
                    </a:lnTo>
                    <a:lnTo>
                      <a:pt x="234" y="36"/>
                    </a:lnTo>
                    <a:lnTo>
                      <a:pt x="254" y="29"/>
                    </a:lnTo>
                    <a:lnTo>
                      <a:pt x="275" y="23"/>
                    </a:lnTo>
                    <a:lnTo>
                      <a:pt x="295" y="18"/>
                    </a:lnTo>
                    <a:lnTo>
                      <a:pt x="315" y="13"/>
                    </a:lnTo>
                    <a:lnTo>
                      <a:pt x="313" y="0"/>
                    </a:lnTo>
                    <a:lnTo>
                      <a:pt x="293" y="6"/>
                    </a:lnTo>
                    <a:lnTo>
                      <a:pt x="271" y="11"/>
                    </a:lnTo>
                    <a:lnTo>
                      <a:pt x="250" y="17"/>
                    </a:lnTo>
                    <a:lnTo>
                      <a:pt x="230" y="23"/>
                    </a:lnTo>
                    <a:lnTo>
                      <a:pt x="209" y="32"/>
                    </a:lnTo>
                    <a:lnTo>
                      <a:pt x="189" y="40"/>
                    </a:lnTo>
                    <a:lnTo>
                      <a:pt x="168" y="49"/>
                    </a:lnTo>
                    <a:lnTo>
                      <a:pt x="148" y="59"/>
                    </a:lnTo>
                    <a:lnTo>
                      <a:pt x="128" y="69"/>
                    </a:lnTo>
                    <a:lnTo>
                      <a:pt x="109" y="79"/>
                    </a:lnTo>
                    <a:lnTo>
                      <a:pt x="90" y="91"/>
                    </a:lnTo>
                    <a:lnTo>
                      <a:pt x="71" y="102"/>
                    </a:lnTo>
                    <a:lnTo>
                      <a:pt x="54" y="114"/>
                    </a:lnTo>
                    <a:lnTo>
                      <a:pt x="35" y="126"/>
                    </a:lnTo>
                    <a:lnTo>
                      <a:pt x="17" y="138"/>
                    </a:lnTo>
                    <a:lnTo>
                      <a:pt x="0" y="152"/>
                    </a:lnTo>
                    <a:lnTo>
                      <a:pt x="8" y="1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63" name="Freeform 1879"/>
              <p:cNvSpPr>
                <a:spLocks/>
              </p:cNvSpPr>
              <p:nvPr/>
            </p:nvSpPr>
            <p:spPr bwMode="auto">
              <a:xfrm>
                <a:off x="484" y="2153"/>
                <a:ext cx="27" cy="35"/>
              </a:xfrm>
              <a:custGeom>
                <a:avLst/>
                <a:gdLst>
                  <a:gd name="T0" fmla="*/ 11 w 195"/>
                  <a:gd name="T1" fmla="*/ 242 h 242"/>
                  <a:gd name="T2" fmla="*/ 11 w 195"/>
                  <a:gd name="T3" fmla="*/ 242 h 242"/>
                  <a:gd name="T4" fmla="*/ 19 w 195"/>
                  <a:gd name="T5" fmla="*/ 225 h 242"/>
                  <a:gd name="T6" fmla="*/ 28 w 195"/>
                  <a:gd name="T7" fmla="*/ 209 h 242"/>
                  <a:gd name="T8" fmla="*/ 38 w 195"/>
                  <a:gd name="T9" fmla="*/ 193 h 242"/>
                  <a:gd name="T10" fmla="*/ 47 w 195"/>
                  <a:gd name="T11" fmla="*/ 176 h 242"/>
                  <a:gd name="T12" fmla="*/ 57 w 195"/>
                  <a:gd name="T13" fmla="*/ 161 h 242"/>
                  <a:gd name="T14" fmla="*/ 68 w 195"/>
                  <a:gd name="T15" fmla="*/ 145 h 242"/>
                  <a:gd name="T16" fmla="*/ 79 w 195"/>
                  <a:gd name="T17" fmla="*/ 131 h 242"/>
                  <a:gd name="T18" fmla="*/ 91 w 195"/>
                  <a:gd name="T19" fmla="*/ 116 h 242"/>
                  <a:gd name="T20" fmla="*/ 102 w 195"/>
                  <a:gd name="T21" fmla="*/ 102 h 242"/>
                  <a:gd name="T22" fmla="*/ 114 w 195"/>
                  <a:gd name="T23" fmla="*/ 87 h 242"/>
                  <a:gd name="T24" fmla="*/ 126 w 195"/>
                  <a:gd name="T25" fmla="*/ 73 h 242"/>
                  <a:gd name="T26" fmla="*/ 139 w 195"/>
                  <a:gd name="T27" fmla="*/ 59 h 242"/>
                  <a:gd name="T28" fmla="*/ 153 w 195"/>
                  <a:gd name="T29" fmla="*/ 46 h 242"/>
                  <a:gd name="T30" fmla="*/ 166 w 195"/>
                  <a:gd name="T31" fmla="*/ 33 h 242"/>
                  <a:gd name="T32" fmla="*/ 181 w 195"/>
                  <a:gd name="T33" fmla="*/ 22 h 242"/>
                  <a:gd name="T34" fmla="*/ 195 w 195"/>
                  <a:gd name="T35" fmla="*/ 10 h 242"/>
                  <a:gd name="T36" fmla="*/ 187 w 195"/>
                  <a:gd name="T37" fmla="*/ 0 h 242"/>
                  <a:gd name="T38" fmla="*/ 172 w 195"/>
                  <a:gd name="T39" fmla="*/ 11 h 242"/>
                  <a:gd name="T40" fmla="*/ 158 w 195"/>
                  <a:gd name="T41" fmla="*/ 25 h 242"/>
                  <a:gd name="T42" fmla="*/ 144 w 195"/>
                  <a:gd name="T43" fmla="*/ 37 h 242"/>
                  <a:gd name="T44" fmla="*/ 131 w 195"/>
                  <a:gd name="T45" fmla="*/ 51 h 242"/>
                  <a:gd name="T46" fmla="*/ 117 w 195"/>
                  <a:gd name="T47" fmla="*/ 64 h 242"/>
                  <a:gd name="T48" fmla="*/ 104 w 195"/>
                  <a:gd name="T49" fmla="*/ 79 h 242"/>
                  <a:gd name="T50" fmla="*/ 92 w 195"/>
                  <a:gd name="T51" fmla="*/ 93 h 242"/>
                  <a:gd name="T52" fmla="*/ 80 w 195"/>
                  <a:gd name="T53" fmla="*/ 108 h 242"/>
                  <a:gd name="T54" fmla="*/ 69 w 195"/>
                  <a:gd name="T55" fmla="*/ 122 h 242"/>
                  <a:gd name="T56" fmla="*/ 57 w 195"/>
                  <a:gd name="T57" fmla="*/ 139 h 242"/>
                  <a:gd name="T58" fmla="*/ 47 w 195"/>
                  <a:gd name="T59" fmla="*/ 155 h 242"/>
                  <a:gd name="T60" fmla="*/ 37 w 195"/>
                  <a:gd name="T61" fmla="*/ 170 h 242"/>
                  <a:gd name="T62" fmla="*/ 27 w 195"/>
                  <a:gd name="T63" fmla="*/ 187 h 242"/>
                  <a:gd name="T64" fmla="*/ 18 w 195"/>
                  <a:gd name="T65" fmla="*/ 202 h 242"/>
                  <a:gd name="T66" fmla="*/ 9 w 195"/>
                  <a:gd name="T67" fmla="*/ 219 h 242"/>
                  <a:gd name="T68" fmla="*/ 0 w 195"/>
                  <a:gd name="T69" fmla="*/ 235 h 242"/>
                  <a:gd name="T70" fmla="*/ 0 w 195"/>
                  <a:gd name="T71" fmla="*/ 235 h 242"/>
                  <a:gd name="T72" fmla="*/ 11 w 195"/>
                  <a:gd name="T73" fmla="*/ 24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5" h="242">
                    <a:moveTo>
                      <a:pt x="11" y="242"/>
                    </a:moveTo>
                    <a:lnTo>
                      <a:pt x="11" y="242"/>
                    </a:lnTo>
                    <a:lnTo>
                      <a:pt x="19" y="225"/>
                    </a:lnTo>
                    <a:lnTo>
                      <a:pt x="28" y="209"/>
                    </a:lnTo>
                    <a:lnTo>
                      <a:pt x="38" y="193"/>
                    </a:lnTo>
                    <a:lnTo>
                      <a:pt x="47" y="176"/>
                    </a:lnTo>
                    <a:lnTo>
                      <a:pt x="57" y="161"/>
                    </a:lnTo>
                    <a:lnTo>
                      <a:pt x="68" y="145"/>
                    </a:lnTo>
                    <a:lnTo>
                      <a:pt x="79" y="131"/>
                    </a:lnTo>
                    <a:lnTo>
                      <a:pt x="91" y="116"/>
                    </a:lnTo>
                    <a:lnTo>
                      <a:pt x="102" y="102"/>
                    </a:lnTo>
                    <a:lnTo>
                      <a:pt x="114" y="87"/>
                    </a:lnTo>
                    <a:lnTo>
                      <a:pt x="126" y="73"/>
                    </a:lnTo>
                    <a:lnTo>
                      <a:pt x="139" y="59"/>
                    </a:lnTo>
                    <a:lnTo>
                      <a:pt x="153" y="46"/>
                    </a:lnTo>
                    <a:lnTo>
                      <a:pt x="166" y="33"/>
                    </a:lnTo>
                    <a:lnTo>
                      <a:pt x="181" y="22"/>
                    </a:lnTo>
                    <a:lnTo>
                      <a:pt x="195" y="10"/>
                    </a:lnTo>
                    <a:lnTo>
                      <a:pt x="187" y="0"/>
                    </a:lnTo>
                    <a:lnTo>
                      <a:pt x="172" y="11"/>
                    </a:lnTo>
                    <a:lnTo>
                      <a:pt x="158" y="25"/>
                    </a:lnTo>
                    <a:lnTo>
                      <a:pt x="144" y="37"/>
                    </a:lnTo>
                    <a:lnTo>
                      <a:pt x="131" y="51"/>
                    </a:lnTo>
                    <a:lnTo>
                      <a:pt x="117" y="64"/>
                    </a:lnTo>
                    <a:lnTo>
                      <a:pt x="104" y="79"/>
                    </a:lnTo>
                    <a:lnTo>
                      <a:pt x="92" y="93"/>
                    </a:lnTo>
                    <a:lnTo>
                      <a:pt x="80" y="108"/>
                    </a:lnTo>
                    <a:lnTo>
                      <a:pt x="69" y="122"/>
                    </a:lnTo>
                    <a:lnTo>
                      <a:pt x="57" y="139"/>
                    </a:lnTo>
                    <a:lnTo>
                      <a:pt x="47" y="155"/>
                    </a:lnTo>
                    <a:lnTo>
                      <a:pt x="37" y="170"/>
                    </a:lnTo>
                    <a:lnTo>
                      <a:pt x="27" y="187"/>
                    </a:lnTo>
                    <a:lnTo>
                      <a:pt x="18" y="202"/>
                    </a:lnTo>
                    <a:lnTo>
                      <a:pt x="9" y="219"/>
                    </a:lnTo>
                    <a:lnTo>
                      <a:pt x="0" y="235"/>
                    </a:lnTo>
                    <a:lnTo>
                      <a:pt x="11" y="2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64" name="Freeform 1880"/>
              <p:cNvSpPr>
                <a:spLocks/>
              </p:cNvSpPr>
              <p:nvPr/>
            </p:nvSpPr>
            <p:spPr bwMode="auto">
              <a:xfrm>
                <a:off x="471" y="2187"/>
                <a:ext cx="14" cy="47"/>
              </a:xfrm>
              <a:custGeom>
                <a:avLst/>
                <a:gdLst>
                  <a:gd name="T0" fmla="*/ 0 w 101"/>
                  <a:gd name="T1" fmla="*/ 321 h 328"/>
                  <a:gd name="T2" fmla="*/ 13 w 101"/>
                  <a:gd name="T3" fmla="*/ 324 h 328"/>
                  <a:gd name="T4" fmla="*/ 18 w 101"/>
                  <a:gd name="T5" fmla="*/ 303 h 328"/>
                  <a:gd name="T6" fmla="*/ 23 w 101"/>
                  <a:gd name="T7" fmla="*/ 283 h 328"/>
                  <a:gd name="T8" fmla="*/ 27 w 101"/>
                  <a:gd name="T9" fmla="*/ 263 h 328"/>
                  <a:gd name="T10" fmla="*/ 33 w 101"/>
                  <a:gd name="T11" fmla="*/ 242 h 328"/>
                  <a:gd name="T12" fmla="*/ 37 w 101"/>
                  <a:gd name="T13" fmla="*/ 223 h 328"/>
                  <a:gd name="T14" fmla="*/ 41 w 101"/>
                  <a:gd name="T15" fmla="*/ 202 h 328"/>
                  <a:gd name="T16" fmla="*/ 45 w 101"/>
                  <a:gd name="T17" fmla="*/ 182 h 328"/>
                  <a:gd name="T18" fmla="*/ 50 w 101"/>
                  <a:gd name="T19" fmla="*/ 161 h 328"/>
                  <a:gd name="T20" fmla="*/ 54 w 101"/>
                  <a:gd name="T21" fmla="*/ 142 h 328"/>
                  <a:gd name="T22" fmla="*/ 59 w 101"/>
                  <a:gd name="T23" fmla="*/ 121 h 328"/>
                  <a:gd name="T24" fmla="*/ 65 w 101"/>
                  <a:gd name="T25" fmla="*/ 102 h 328"/>
                  <a:gd name="T26" fmla="*/ 71 w 101"/>
                  <a:gd name="T27" fmla="*/ 82 h 328"/>
                  <a:gd name="T28" fmla="*/ 78 w 101"/>
                  <a:gd name="T29" fmla="*/ 63 h 328"/>
                  <a:gd name="T30" fmla="*/ 85 w 101"/>
                  <a:gd name="T31" fmla="*/ 44 h 328"/>
                  <a:gd name="T32" fmla="*/ 92 w 101"/>
                  <a:gd name="T33" fmla="*/ 24 h 328"/>
                  <a:gd name="T34" fmla="*/ 101 w 101"/>
                  <a:gd name="T35" fmla="*/ 7 h 328"/>
                  <a:gd name="T36" fmla="*/ 90 w 101"/>
                  <a:gd name="T37" fmla="*/ 0 h 328"/>
                  <a:gd name="T38" fmla="*/ 81 w 101"/>
                  <a:gd name="T39" fmla="*/ 20 h 328"/>
                  <a:gd name="T40" fmla="*/ 73 w 101"/>
                  <a:gd name="T41" fmla="*/ 40 h 328"/>
                  <a:gd name="T42" fmla="*/ 66 w 101"/>
                  <a:gd name="T43" fmla="*/ 59 h 328"/>
                  <a:gd name="T44" fmla="*/ 58 w 101"/>
                  <a:gd name="T45" fmla="*/ 78 h 328"/>
                  <a:gd name="T46" fmla="*/ 52 w 101"/>
                  <a:gd name="T47" fmla="*/ 98 h 328"/>
                  <a:gd name="T48" fmla="*/ 47 w 101"/>
                  <a:gd name="T49" fmla="*/ 119 h 328"/>
                  <a:gd name="T50" fmla="*/ 42 w 101"/>
                  <a:gd name="T51" fmla="*/ 140 h 328"/>
                  <a:gd name="T52" fmla="*/ 38 w 101"/>
                  <a:gd name="T53" fmla="*/ 159 h 328"/>
                  <a:gd name="T54" fmla="*/ 33 w 101"/>
                  <a:gd name="T55" fmla="*/ 180 h 328"/>
                  <a:gd name="T56" fmla="*/ 28 w 101"/>
                  <a:gd name="T57" fmla="*/ 200 h 328"/>
                  <a:gd name="T58" fmla="*/ 24 w 101"/>
                  <a:gd name="T59" fmla="*/ 220 h 328"/>
                  <a:gd name="T60" fmla="*/ 20 w 101"/>
                  <a:gd name="T61" fmla="*/ 240 h 328"/>
                  <a:gd name="T62" fmla="*/ 15 w 101"/>
                  <a:gd name="T63" fmla="*/ 261 h 328"/>
                  <a:gd name="T64" fmla="*/ 11 w 101"/>
                  <a:gd name="T65" fmla="*/ 281 h 328"/>
                  <a:gd name="T66" fmla="*/ 6 w 101"/>
                  <a:gd name="T67" fmla="*/ 301 h 328"/>
                  <a:gd name="T68" fmla="*/ 0 w 101"/>
                  <a:gd name="T69" fmla="*/ 320 h 328"/>
                  <a:gd name="T70" fmla="*/ 13 w 101"/>
                  <a:gd name="T71" fmla="*/ 323 h 328"/>
                  <a:gd name="T72" fmla="*/ 0 w 101"/>
                  <a:gd name="T73" fmla="*/ 320 h 328"/>
                  <a:gd name="T74" fmla="*/ 1 w 101"/>
                  <a:gd name="T75" fmla="*/ 325 h 328"/>
                  <a:gd name="T76" fmla="*/ 6 w 101"/>
                  <a:gd name="T77" fmla="*/ 328 h 328"/>
                  <a:gd name="T78" fmla="*/ 10 w 101"/>
                  <a:gd name="T79" fmla="*/ 328 h 328"/>
                  <a:gd name="T80" fmla="*/ 13 w 101"/>
                  <a:gd name="T81" fmla="*/ 324 h 328"/>
                  <a:gd name="T82" fmla="*/ 0 w 101"/>
                  <a:gd name="T83" fmla="*/ 321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1" h="328">
                    <a:moveTo>
                      <a:pt x="0" y="321"/>
                    </a:moveTo>
                    <a:lnTo>
                      <a:pt x="13" y="324"/>
                    </a:lnTo>
                    <a:lnTo>
                      <a:pt x="18" y="303"/>
                    </a:lnTo>
                    <a:lnTo>
                      <a:pt x="23" y="283"/>
                    </a:lnTo>
                    <a:lnTo>
                      <a:pt x="27" y="263"/>
                    </a:lnTo>
                    <a:lnTo>
                      <a:pt x="33" y="242"/>
                    </a:lnTo>
                    <a:lnTo>
                      <a:pt x="37" y="223"/>
                    </a:lnTo>
                    <a:lnTo>
                      <a:pt x="41" y="202"/>
                    </a:lnTo>
                    <a:lnTo>
                      <a:pt x="45" y="182"/>
                    </a:lnTo>
                    <a:lnTo>
                      <a:pt x="50" y="161"/>
                    </a:lnTo>
                    <a:lnTo>
                      <a:pt x="54" y="142"/>
                    </a:lnTo>
                    <a:lnTo>
                      <a:pt x="59" y="121"/>
                    </a:lnTo>
                    <a:lnTo>
                      <a:pt x="65" y="102"/>
                    </a:lnTo>
                    <a:lnTo>
                      <a:pt x="71" y="82"/>
                    </a:lnTo>
                    <a:lnTo>
                      <a:pt x="78" y="63"/>
                    </a:lnTo>
                    <a:lnTo>
                      <a:pt x="85" y="44"/>
                    </a:lnTo>
                    <a:lnTo>
                      <a:pt x="92" y="24"/>
                    </a:lnTo>
                    <a:lnTo>
                      <a:pt x="101" y="7"/>
                    </a:lnTo>
                    <a:lnTo>
                      <a:pt x="90" y="0"/>
                    </a:lnTo>
                    <a:lnTo>
                      <a:pt x="81" y="20"/>
                    </a:lnTo>
                    <a:lnTo>
                      <a:pt x="73" y="40"/>
                    </a:lnTo>
                    <a:lnTo>
                      <a:pt x="66" y="59"/>
                    </a:lnTo>
                    <a:lnTo>
                      <a:pt x="58" y="78"/>
                    </a:lnTo>
                    <a:lnTo>
                      <a:pt x="52" y="98"/>
                    </a:lnTo>
                    <a:lnTo>
                      <a:pt x="47" y="119"/>
                    </a:lnTo>
                    <a:lnTo>
                      <a:pt x="42" y="140"/>
                    </a:lnTo>
                    <a:lnTo>
                      <a:pt x="38" y="159"/>
                    </a:lnTo>
                    <a:lnTo>
                      <a:pt x="33" y="180"/>
                    </a:lnTo>
                    <a:lnTo>
                      <a:pt x="28" y="200"/>
                    </a:lnTo>
                    <a:lnTo>
                      <a:pt x="24" y="220"/>
                    </a:lnTo>
                    <a:lnTo>
                      <a:pt x="20" y="240"/>
                    </a:lnTo>
                    <a:lnTo>
                      <a:pt x="15" y="261"/>
                    </a:lnTo>
                    <a:lnTo>
                      <a:pt x="11" y="281"/>
                    </a:lnTo>
                    <a:lnTo>
                      <a:pt x="6" y="301"/>
                    </a:lnTo>
                    <a:lnTo>
                      <a:pt x="0" y="320"/>
                    </a:lnTo>
                    <a:lnTo>
                      <a:pt x="13" y="323"/>
                    </a:lnTo>
                    <a:lnTo>
                      <a:pt x="0" y="320"/>
                    </a:lnTo>
                    <a:lnTo>
                      <a:pt x="1" y="325"/>
                    </a:lnTo>
                    <a:lnTo>
                      <a:pt x="6" y="328"/>
                    </a:lnTo>
                    <a:lnTo>
                      <a:pt x="10" y="328"/>
                    </a:lnTo>
                    <a:lnTo>
                      <a:pt x="13" y="324"/>
                    </a:lnTo>
                    <a:lnTo>
                      <a:pt x="0" y="3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65" name="Freeform 1881"/>
              <p:cNvSpPr>
                <a:spLocks/>
              </p:cNvSpPr>
              <p:nvPr/>
            </p:nvSpPr>
            <p:spPr bwMode="auto">
              <a:xfrm>
                <a:off x="471" y="2287"/>
                <a:ext cx="219" cy="72"/>
              </a:xfrm>
              <a:custGeom>
                <a:avLst/>
                <a:gdLst>
                  <a:gd name="T0" fmla="*/ 692 w 1533"/>
                  <a:gd name="T1" fmla="*/ 503 h 505"/>
                  <a:gd name="T2" fmla="*/ 604 w 1533"/>
                  <a:gd name="T3" fmla="*/ 492 h 505"/>
                  <a:gd name="T4" fmla="*/ 518 w 1533"/>
                  <a:gd name="T5" fmla="*/ 472 h 505"/>
                  <a:gd name="T6" fmla="*/ 436 w 1533"/>
                  <a:gd name="T7" fmla="*/ 444 h 505"/>
                  <a:gd name="T8" fmla="*/ 359 w 1533"/>
                  <a:gd name="T9" fmla="*/ 409 h 505"/>
                  <a:gd name="T10" fmla="*/ 284 w 1533"/>
                  <a:gd name="T11" fmla="*/ 365 h 505"/>
                  <a:gd name="T12" fmla="*/ 216 w 1533"/>
                  <a:gd name="T13" fmla="*/ 315 h 505"/>
                  <a:gd name="T14" fmla="*/ 153 w 1533"/>
                  <a:gd name="T15" fmla="*/ 259 h 505"/>
                  <a:gd name="T16" fmla="*/ 95 w 1533"/>
                  <a:gd name="T17" fmla="*/ 196 h 505"/>
                  <a:gd name="T18" fmla="*/ 44 w 1533"/>
                  <a:gd name="T19" fmla="*/ 129 h 505"/>
                  <a:gd name="T20" fmla="*/ 0 w 1533"/>
                  <a:gd name="T21" fmla="*/ 56 h 505"/>
                  <a:gd name="T22" fmla="*/ 75 w 1533"/>
                  <a:gd name="T23" fmla="*/ 145 h 505"/>
                  <a:gd name="T24" fmla="*/ 148 w 1533"/>
                  <a:gd name="T25" fmla="*/ 221 h 505"/>
                  <a:gd name="T26" fmla="*/ 219 w 1533"/>
                  <a:gd name="T27" fmla="*/ 283 h 505"/>
                  <a:gd name="T28" fmla="*/ 290 w 1533"/>
                  <a:gd name="T29" fmla="*/ 334 h 505"/>
                  <a:gd name="T30" fmla="*/ 361 w 1533"/>
                  <a:gd name="T31" fmla="*/ 375 h 505"/>
                  <a:gd name="T32" fmla="*/ 431 w 1533"/>
                  <a:gd name="T33" fmla="*/ 405 h 505"/>
                  <a:gd name="T34" fmla="*/ 503 w 1533"/>
                  <a:gd name="T35" fmla="*/ 426 h 505"/>
                  <a:gd name="T36" fmla="*/ 575 w 1533"/>
                  <a:gd name="T37" fmla="*/ 441 h 505"/>
                  <a:gd name="T38" fmla="*/ 648 w 1533"/>
                  <a:gd name="T39" fmla="*/ 449 h 505"/>
                  <a:gd name="T40" fmla="*/ 725 w 1533"/>
                  <a:gd name="T41" fmla="*/ 452 h 505"/>
                  <a:gd name="T42" fmla="*/ 803 w 1533"/>
                  <a:gd name="T43" fmla="*/ 451 h 505"/>
                  <a:gd name="T44" fmla="*/ 876 w 1533"/>
                  <a:gd name="T45" fmla="*/ 445 h 505"/>
                  <a:gd name="T46" fmla="*/ 950 w 1533"/>
                  <a:gd name="T47" fmla="*/ 432 h 505"/>
                  <a:gd name="T48" fmla="*/ 1023 w 1533"/>
                  <a:gd name="T49" fmla="*/ 412 h 505"/>
                  <a:gd name="T50" fmla="*/ 1096 w 1533"/>
                  <a:gd name="T51" fmla="*/ 384 h 505"/>
                  <a:gd name="T52" fmla="*/ 1167 w 1533"/>
                  <a:gd name="T53" fmla="*/ 348 h 505"/>
                  <a:gd name="T54" fmla="*/ 1237 w 1533"/>
                  <a:gd name="T55" fmla="*/ 303 h 505"/>
                  <a:gd name="T56" fmla="*/ 1308 w 1533"/>
                  <a:gd name="T57" fmla="*/ 249 h 505"/>
                  <a:gd name="T58" fmla="*/ 1377 w 1533"/>
                  <a:gd name="T59" fmla="*/ 187 h 505"/>
                  <a:gd name="T60" fmla="*/ 1444 w 1533"/>
                  <a:gd name="T61" fmla="*/ 113 h 505"/>
                  <a:gd name="T62" fmla="*/ 1512 w 1533"/>
                  <a:gd name="T63" fmla="*/ 30 h 505"/>
                  <a:gd name="T64" fmla="*/ 1506 w 1533"/>
                  <a:gd name="T65" fmla="*/ 55 h 505"/>
                  <a:gd name="T66" fmla="*/ 1459 w 1533"/>
                  <a:gd name="T67" fmla="*/ 133 h 505"/>
                  <a:gd name="T68" fmla="*/ 1403 w 1533"/>
                  <a:gd name="T69" fmla="*/ 204 h 505"/>
                  <a:gd name="T70" fmla="*/ 1341 w 1533"/>
                  <a:gd name="T71" fmla="*/ 271 h 505"/>
                  <a:gd name="T72" fmla="*/ 1272 w 1533"/>
                  <a:gd name="T73" fmla="*/ 329 h 505"/>
                  <a:gd name="T74" fmla="*/ 1197 w 1533"/>
                  <a:gd name="T75" fmla="*/ 381 h 505"/>
                  <a:gd name="T76" fmla="*/ 1116 w 1533"/>
                  <a:gd name="T77" fmla="*/ 424 h 505"/>
                  <a:gd name="T78" fmla="*/ 1030 w 1533"/>
                  <a:gd name="T79" fmla="*/ 459 h 505"/>
                  <a:gd name="T80" fmla="*/ 941 w 1533"/>
                  <a:gd name="T81" fmla="*/ 485 h 505"/>
                  <a:gd name="T82" fmla="*/ 848 w 1533"/>
                  <a:gd name="T83" fmla="*/ 500 h 505"/>
                  <a:gd name="T84" fmla="*/ 752 w 1533"/>
                  <a:gd name="T85" fmla="*/ 505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33" h="505">
                    <a:moveTo>
                      <a:pt x="752" y="505"/>
                    </a:moveTo>
                    <a:lnTo>
                      <a:pt x="722" y="504"/>
                    </a:lnTo>
                    <a:lnTo>
                      <a:pt x="692" y="503"/>
                    </a:lnTo>
                    <a:lnTo>
                      <a:pt x="662" y="500"/>
                    </a:lnTo>
                    <a:lnTo>
                      <a:pt x="633" y="497"/>
                    </a:lnTo>
                    <a:lnTo>
                      <a:pt x="604" y="492"/>
                    </a:lnTo>
                    <a:lnTo>
                      <a:pt x="575" y="487"/>
                    </a:lnTo>
                    <a:lnTo>
                      <a:pt x="546" y="480"/>
                    </a:lnTo>
                    <a:lnTo>
                      <a:pt x="518" y="472"/>
                    </a:lnTo>
                    <a:lnTo>
                      <a:pt x="490" y="464"/>
                    </a:lnTo>
                    <a:lnTo>
                      <a:pt x="463" y="454"/>
                    </a:lnTo>
                    <a:lnTo>
                      <a:pt x="436" y="444"/>
                    </a:lnTo>
                    <a:lnTo>
                      <a:pt x="409" y="434"/>
                    </a:lnTo>
                    <a:lnTo>
                      <a:pt x="384" y="421"/>
                    </a:lnTo>
                    <a:lnTo>
                      <a:pt x="359" y="409"/>
                    </a:lnTo>
                    <a:lnTo>
                      <a:pt x="333" y="395"/>
                    </a:lnTo>
                    <a:lnTo>
                      <a:pt x="309" y="381"/>
                    </a:lnTo>
                    <a:lnTo>
                      <a:pt x="284" y="365"/>
                    </a:lnTo>
                    <a:lnTo>
                      <a:pt x="261" y="350"/>
                    </a:lnTo>
                    <a:lnTo>
                      <a:pt x="239" y="333"/>
                    </a:lnTo>
                    <a:lnTo>
                      <a:pt x="216" y="315"/>
                    </a:lnTo>
                    <a:lnTo>
                      <a:pt x="194" y="297"/>
                    </a:lnTo>
                    <a:lnTo>
                      <a:pt x="173" y="278"/>
                    </a:lnTo>
                    <a:lnTo>
                      <a:pt x="153" y="259"/>
                    </a:lnTo>
                    <a:lnTo>
                      <a:pt x="133" y="239"/>
                    </a:lnTo>
                    <a:lnTo>
                      <a:pt x="113" y="218"/>
                    </a:lnTo>
                    <a:lnTo>
                      <a:pt x="95" y="196"/>
                    </a:lnTo>
                    <a:lnTo>
                      <a:pt x="77" y="174"/>
                    </a:lnTo>
                    <a:lnTo>
                      <a:pt x="61" y="151"/>
                    </a:lnTo>
                    <a:lnTo>
                      <a:pt x="44" y="129"/>
                    </a:lnTo>
                    <a:lnTo>
                      <a:pt x="29" y="105"/>
                    </a:lnTo>
                    <a:lnTo>
                      <a:pt x="14" y="81"/>
                    </a:lnTo>
                    <a:lnTo>
                      <a:pt x="0" y="56"/>
                    </a:lnTo>
                    <a:lnTo>
                      <a:pt x="24" y="87"/>
                    </a:lnTo>
                    <a:lnTo>
                      <a:pt x="50" y="117"/>
                    </a:lnTo>
                    <a:lnTo>
                      <a:pt x="75" y="145"/>
                    </a:lnTo>
                    <a:lnTo>
                      <a:pt x="99" y="172"/>
                    </a:lnTo>
                    <a:lnTo>
                      <a:pt x="124" y="197"/>
                    </a:lnTo>
                    <a:lnTo>
                      <a:pt x="148" y="221"/>
                    </a:lnTo>
                    <a:lnTo>
                      <a:pt x="171" y="243"/>
                    </a:lnTo>
                    <a:lnTo>
                      <a:pt x="196" y="264"/>
                    </a:lnTo>
                    <a:lnTo>
                      <a:pt x="219" y="283"/>
                    </a:lnTo>
                    <a:lnTo>
                      <a:pt x="243" y="302"/>
                    </a:lnTo>
                    <a:lnTo>
                      <a:pt x="267" y="319"/>
                    </a:lnTo>
                    <a:lnTo>
                      <a:pt x="290" y="334"/>
                    </a:lnTo>
                    <a:lnTo>
                      <a:pt x="314" y="349"/>
                    </a:lnTo>
                    <a:lnTo>
                      <a:pt x="337" y="362"/>
                    </a:lnTo>
                    <a:lnTo>
                      <a:pt x="361" y="375"/>
                    </a:lnTo>
                    <a:lnTo>
                      <a:pt x="385" y="385"/>
                    </a:lnTo>
                    <a:lnTo>
                      <a:pt x="407" y="395"/>
                    </a:lnTo>
                    <a:lnTo>
                      <a:pt x="431" y="405"/>
                    </a:lnTo>
                    <a:lnTo>
                      <a:pt x="455" y="413"/>
                    </a:lnTo>
                    <a:lnTo>
                      <a:pt x="479" y="420"/>
                    </a:lnTo>
                    <a:lnTo>
                      <a:pt x="503" y="426"/>
                    </a:lnTo>
                    <a:lnTo>
                      <a:pt x="526" y="432"/>
                    </a:lnTo>
                    <a:lnTo>
                      <a:pt x="550" y="437"/>
                    </a:lnTo>
                    <a:lnTo>
                      <a:pt x="575" y="441"/>
                    </a:lnTo>
                    <a:lnTo>
                      <a:pt x="599" y="444"/>
                    </a:lnTo>
                    <a:lnTo>
                      <a:pt x="624" y="447"/>
                    </a:lnTo>
                    <a:lnTo>
                      <a:pt x="648" y="449"/>
                    </a:lnTo>
                    <a:lnTo>
                      <a:pt x="674" y="451"/>
                    </a:lnTo>
                    <a:lnTo>
                      <a:pt x="699" y="452"/>
                    </a:lnTo>
                    <a:lnTo>
                      <a:pt x="725" y="452"/>
                    </a:lnTo>
                    <a:lnTo>
                      <a:pt x="751" y="452"/>
                    </a:lnTo>
                    <a:lnTo>
                      <a:pt x="778" y="452"/>
                    </a:lnTo>
                    <a:lnTo>
                      <a:pt x="803" y="451"/>
                    </a:lnTo>
                    <a:lnTo>
                      <a:pt x="828" y="450"/>
                    </a:lnTo>
                    <a:lnTo>
                      <a:pt x="851" y="448"/>
                    </a:lnTo>
                    <a:lnTo>
                      <a:pt x="876" y="445"/>
                    </a:lnTo>
                    <a:lnTo>
                      <a:pt x="901" y="442"/>
                    </a:lnTo>
                    <a:lnTo>
                      <a:pt x="925" y="437"/>
                    </a:lnTo>
                    <a:lnTo>
                      <a:pt x="950" y="432"/>
                    </a:lnTo>
                    <a:lnTo>
                      <a:pt x="974" y="426"/>
                    </a:lnTo>
                    <a:lnTo>
                      <a:pt x="998" y="419"/>
                    </a:lnTo>
                    <a:lnTo>
                      <a:pt x="1023" y="412"/>
                    </a:lnTo>
                    <a:lnTo>
                      <a:pt x="1047" y="404"/>
                    </a:lnTo>
                    <a:lnTo>
                      <a:pt x="1071" y="394"/>
                    </a:lnTo>
                    <a:lnTo>
                      <a:pt x="1096" y="384"/>
                    </a:lnTo>
                    <a:lnTo>
                      <a:pt x="1119" y="372"/>
                    </a:lnTo>
                    <a:lnTo>
                      <a:pt x="1143" y="360"/>
                    </a:lnTo>
                    <a:lnTo>
                      <a:pt x="1167" y="348"/>
                    </a:lnTo>
                    <a:lnTo>
                      <a:pt x="1191" y="334"/>
                    </a:lnTo>
                    <a:lnTo>
                      <a:pt x="1215" y="319"/>
                    </a:lnTo>
                    <a:lnTo>
                      <a:pt x="1237" y="303"/>
                    </a:lnTo>
                    <a:lnTo>
                      <a:pt x="1261" y="286"/>
                    </a:lnTo>
                    <a:lnTo>
                      <a:pt x="1285" y="269"/>
                    </a:lnTo>
                    <a:lnTo>
                      <a:pt x="1308" y="249"/>
                    </a:lnTo>
                    <a:lnTo>
                      <a:pt x="1331" y="229"/>
                    </a:lnTo>
                    <a:lnTo>
                      <a:pt x="1354" y="209"/>
                    </a:lnTo>
                    <a:lnTo>
                      <a:pt x="1377" y="187"/>
                    </a:lnTo>
                    <a:lnTo>
                      <a:pt x="1400" y="163"/>
                    </a:lnTo>
                    <a:lnTo>
                      <a:pt x="1423" y="139"/>
                    </a:lnTo>
                    <a:lnTo>
                      <a:pt x="1444" y="113"/>
                    </a:lnTo>
                    <a:lnTo>
                      <a:pt x="1467" y="87"/>
                    </a:lnTo>
                    <a:lnTo>
                      <a:pt x="1490" y="59"/>
                    </a:lnTo>
                    <a:lnTo>
                      <a:pt x="1512" y="30"/>
                    </a:lnTo>
                    <a:lnTo>
                      <a:pt x="1533" y="0"/>
                    </a:lnTo>
                    <a:lnTo>
                      <a:pt x="1520" y="28"/>
                    </a:lnTo>
                    <a:lnTo>
                      <a:pt x="1506" y="55"/>
                    </a:lnTo>
                    <a:lnTo>
                      <a:pt x="1491" y="81"/>
                    </a:lnTo>
                    <a:lnTo>
                      <a:pt x="1475" y="107"/>
                    </a:lnTo>
                    <a:lnTo>
                      <a:pt x="1459" y="133"/>
                    </a:lnTo>
                    <a:lnTo>
                      <a:pt x="1441" y="158"/>
                    </a:lnTo>
                    <a:lnTo>
                      <a:pt x="1423" y="182"/>
                    </a:lnTo>
                    <a:lnTo>
                      <a:pt x="1403" y="204"/>
                    </a:lnTo>
                    <a:lnTo>
                      <a:pt x="1383" y="227"/>
                    </a:lnTo>
                    <a:lnTo>
                      <a:pt x="1363" y="249"/>
                    </a:lnTo>
                    <a:lnTo>
                      <a:pt x="1341" y="271"/>
                    </a:lnTo>
                    <a:lnTo>
                      <a:pt x="1318" y="291"/>
                    </a:lnTo>
                    <a:lnTo>
                      <a:pt x="1295" y="310"/>
                    </a:lnTo>
                    <a:lnTo>
                      <a:pt x="1272" y="329"/>
                    </a:lnTo>
                    <a:lnTo>
                      <a:pt x="1248" y="348"/>
                    </a:lnTo>
                    <a:lnTo>
                      <a:pt x="1222" y="364"/>
                    </a:lnTo>
                    <a:lnTo>
                      <a:pt x="1197" y="381"/>
                    </a:lnTo>
                    <a:lnTo>
                      <a:pt x="1170" y="396"/>
                    </a:lnTo>
                    <a:lnTo>
                      <a:pt x="1143" y="411"/>
                    </a:lnTo>
                    <a:lnTo>
                      <a:pt x="1116" y="424"/>
                    </a:lnTo>
                    <a:lnTo>
                      <a:pt x="1088" y="437"/>
                    </a:lnTo>
                    <a:lnTo>
                      <a:pt x="1059" y="448"/>
                    </a:lnTo>
                    <a:lnTo>
                      <a:pt x="1030" y="459"/>
                    </a:lnTo>
                    <a:lnTo>
                      <a:pt x="1001" y="468"/>
                    </a:lnTo>
                    <a:lnTo>
                      <a:pt x="971" y="476"/>
                    </a:lnTo>
                    <a:lnTo>
                      <a:pt x="941" y="485"/>
                    </a:lnTo>
                    <a:lnTo>
                      <a:pt x="910" y="491"/>
                    </a:lnTo>
                    <a:lnTo>
                      <a:pt x="879" y="496"/>
                    </a:lnTo>
                    <a:lnTo>
                      <a:pt x="848" y="500"/>
                    </a:lnTo>
                    <a:lnTo>
                      <a:pt x="816" y="503"/>
                    </a:lnTo>
                    <a:lnTo>
                      <a:pt x="784" y="504"/>
                    </a:lnTo>
                    <a:lnTo>
                      <a:pt x="752" y="505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66" name="Freeform 1882"/>
              <p:cNvSpPr>
                <a:spLocks/>
              </p:cNvSpPr>
              <p:nvPr/>
            </p:nvSpPr>
            <p:spPr bwMode="auto">
              <a:xfrm>
                <a:off x="470" y="2294"/>
                <a:ext cx="109" cy="66"/>
              </a:xfrm>
              <a:custGeom>
                <a:avLst/>
                <a:gdLst>
                  <a:gd name="T0" fmla="*/ 1 w 759"/>
                  <a:gd name="T1" fmla="*/ 8 h 461"/>
                  <a:gd name="T2" fmla="*/ 30 w 759"/>
                  <a:gd name="T3" fmla="*/ 57 h 461"/>
                  <a:gd name="T4" fmla="*/ 62 w 759"/>
                  <a:gd name="T5" fmla="*/ 105 h 461"/>
                  <a:gd name="T6" fmla="*/ 97 w 759"/>
                  <a:gd name="T7" fmla="*/ 149 h 461"/>
                  <a:gd name="T8" fmla="*/ 136 w 759"/>
                  <a:gd name="T9" fmla="*/ 192 h 461"/>
                  <a:gd name="T10" fmla="*/ 176 w 759"/>
                  <a:gd name="T11" fmla="*/ 231 h 461"/>
                  <a:gd name="T12" fmla="*/ 219 w 759"/>
                  <a:gd name="T13" fmla="*/ 270 h 461"/>
                  <a:gd name="T14" fmla="*/ 265 w 759"/>
                  <a:gd name="T15" fmla="*/ 304 h 461"/>
                  <a:gd name="T16" fmla="*/ 313 w 759"/>
                  <a:gd name="T17" fmla="*/ 335 h 461"/>
                  <a:gd name="T18" fmla="*/ 363 w 759"/>
                  <a:gd name="T19" fmla="*/ 363 h 461"/>
                  <a:gd name="T20" fmla="*/ 414 w 759"/>
                  <a:gd name="T21" fmla="*/ 388 h 461"/>
                  <a:gd name="T22" fmla="*/ 468 w 759"/>
                  <a:gd name="T23" fmla="*/ 410 h 461"/>
                  <a:gd name="T24" fmla="*/ 523 w 759"/>
                  <a:gd name="T25" fmla="*/ 427 h 461"/>
                  <a:gd name="T26" fmla="*/ 581 w 759"/>
                  <a:gd name="T27" fmla="*/ 442 h 461"/>
                  <a:gd name="T28" fmla="*/ 639 w 759"/>
                  <a:gd name="T29" fmla="*/ 452 h 461"/>
                  <a:gd name="T30" fmla="*/ 699 w 759"/>
                  <a:gd name="T31" fmla="*/ 458 h 461"/>
                  <a:gd name="T32" fmla="*/ 759 w 759"/>
                  <a:gd name="T33" fmla="*/ 461 h 461"/>
                  <a:gd name="T34" fmla="*/ 729 w 759"/>
                  <a:gd name="T35" fmla="*/ 447 h 461"/>
                  <a:gd name="T36" fmla="*/ 670 w 759"/>
                  <a:gd name="T37" fmla="*/ 443 h 461"/>
                  <a:gd name="T38" fmla="*/ 612 w 759"/>
                  <a:gd name="T39" fmla="*/ 435 h 461"/>
                  <a:gd name="T40" fmla="*/ 554 w 759"/>
                  <a:gd name="T41" fmla="*/ 423 h 461"/>
                  <a:gd name="T42" fmla="*/ 499 w 759"/>
                  <a:gd name="T43" fmla="*/ 407 h 461"/>
                  <a:gd name="T44" fmla="*/ 445 w 759"/>
                  <a:gd name="T45" fmla="*/ 387 h 461"/>
                  <a:gd name="T46" fmla="*/ 394 w 759"/>
                  <a:gd name="T47" fmla="*/ 365 h 461"/>
                  <a:gd name="T48" fmla="*/ 343 w 759"/>
                  <a:gd name="T49" fmla="*/ 339 h 461"/>
                  <a:gd name="T50" fmla="*/ 294 w 759"/>
                  <a:gd name="T51" fmla="*/ 309 h 461"/>
                  <a:gd name="T52" fmla="*/ 250 w 759"/>
                  <a:gd name="T53" fmla="*/ 277 h 461"/>
                  <a:gd name="T54" fmla="*/ 205 w 759"/>
                  <a:gd name="T55" fmla="*/ 241 h 461"/>
                  <a:gd name="T56" fmla="*/ 164 w 759"/>
                  <a:gd name="T57" fmla="*/ 204 h 461"/>
                  <a:gd name="T58" fmla="*/ 125 w 759"/>
                  <a:gd name="T59" fmla="*/ 163 h 461"/>
                  <a:gd name="T60" fmla="*/ 89 w 759"/>
                  <a:gd name="T61" fmla="*/ 119 h 461"/>
                  <a:gd name="T62" fmla="*/ 56 w 759"/>
                  <a:gd name="T63" fmla="*/ 75 h 461"/>
                  <a:gd name="T64" fmla="*/ 26 w 759"/>
                  <a:gd name="T65" fmla="*/ 27 h 461"/>
                  <a:gd name="T66" fmla="*/ 1 w 759"/>
                  <a:gd name="T67" fmla="*/ 9 h 461"/>
                  <a:gd name="T68" fmla="*/ 8 w 759"/>
                  <a:gd name="T69" fmla="*/ 0 h 461"/>
                  <a:gd name="T70" fmla="*/ 0 w 759"/>
                  <a:gd name="T71" fmla="*/ 4 h 461"/>
                  <a:gd name="T72" fmla="*/ 12 w 759"/>
                  <a:gd name="T73" fmla="*/ 1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9" h="461">
                    <a:moveTo>
                      <a:pt x="12" y="1"/>
                    </a:moveTo>
                    <a:lnTo>
                      <a:pt x="1" y="8"/>
                    </a:lnTo>
                    <a:lnTo>
                      <a:pt x="16" y="33"/>
                    </a:lnTo>
                    <a:lnTo>
                      <a:pt x="30" y="57"/>
                    </a:lnTo>
                    <a:lnTo>
                      <a:pt x="46" y="81"/>
                    </a:lnTo>
                    <a:lnTo>
                      <a:pt x="62" y="105"/>
                    </a:lnTo>
                    <a:lnTo>
                      <a:pt x="79" y="127"/>
                    </a:lnTo>
                    <a:lnTo>
                      <a:pt x="97" y="149"/>
                    </a:lnTo>
                    <a:lnTo>
                      <a:pt x="116" y="171"/>
                    </a:lnTo>
                    <a:lnTo>
                      <a:pt x="136" y="192"/>
                    </a:lnTo>
                    <a:lnTo>
                      <a:pt x="156" y="213"/>
                    </a:lnTo>
                    <a:lnTo>
                      <a:pt x="176" y="231"/>
                    </a:lnTo>
                    <a:lnTo>
                      <a:pt x="197" y="251"/>
                    </a:lnTo>
                    <a:lnTo>
                      <a:pt x="219" y="270"/>
                    </a:lnTo>
                    <a:lnTo>
                      <a:pt x="242" y="287"/>
                    </a:lnTo>
                    <a:lnTo>
                      <a:pt x="265" y="304"/>
                    </a:lnTo>
                    <a:lnTo>
                      <a:pt x="288" y="319"/>
                    </a:lnTo>
                    <a:lnTo>
                      <a:pt x="313" y="335"/>
                    </a:lnTo>
                    <a:lnTo>
                      <a:pt x="337" y="350"/>
                    </a:lnTo>
                    <a:lnTo>
                      <a:pt x="363" y="363"/>
                    </a:lnTo>
                    <a:lnTo>
                      <a:pt x="387" y="375"/>
                    </a:lnTo>
                    <a:lnTo>
                      <a:pt x="414" y="388"/>
                    </a:lnTo>
                    <a:lnTo>
                      <a:pt x="441" y="399"/>
                    </a:lnTo>
                    <a:lnTo>
                      <a:pt x="468" y="410"/>
                    </a:lnTo>
                    <a:lnTo>
                      <a:pt x="495" y="419"/>
                    </a:lnTo>
                    <a:lnTo>
                      <a:pt x="523" y="427"/>
                    </a:lnTo>
                    <a:lnTo>
                      <a:pt x="552" y="436"/>
                    </a:lnTo>
                    <a:lnTo>
                      <a:pt x="581" y="442"/>
                    </a:lnTo>
                    <a:lnTo>
                      <a:pt x="610" y="447"/>
                    </a:lnTo>
                    <a:lnTo>
                      <a:pt x="639" y="452"/>
                    </a:lnTo>
                    <a:lnTo>
                      <a:pt x="668" y="455"/>
                    </a:lnTo>
                    <a:lnTo>
                      <a:pt x="699" y="458"/>
                    </a:lnTo>
                    <a:lnTo>
                      <a:pt x="729" y="460"/>
                    </a:lnTo>
                    <a:lnTo>
                      <a:pt x="759" y="461"/>
                    </a:lnTo>
                    <a:lnTo>
                      <a:pt x="759" y="448"/>
                    </a:lnTo>
                    <a:lnTo>
                      <a:pt x="729" y="447"/>
                    </a:lnTo>
                    <a:lnTo>
                      <a:pt x="699" y="446"/>
                    </a:lnTo>
                    <a:lnTo>
                      <a:pt x="670" y="443"/>
                    </a:lnTo>
                    <a:lnTo>
                      <a:pt x="641" y="440"/>
                    </a:lnTo>
                    <a:lnTo>
                      <a:pt x="612" y="435"/>
                    </a:lnTo>
                    <a:lnTo>
                      <a:pt x="583" y="429"/>
                    </a:lnTo>
                    <a:lnTo>
                      <a:pt x="554" y="423"/>
                    </a:lnTo>
                    <a:lnTo>
                      <a:pt x="527" y="415"/>
                    </a:lnTo>
                    <a:lnTo>
                      <a:pt x="499" y="407"/>
                    </a:lnTo>
                    <a:lnTo>
                      <a:pt x="472" y="397"/>
                    </a:lnTo>
                    <a:lnTo>
                      <a:pt x="445" y="387"/>
                    </a:lnTo>
                    <a:lnTo>
                      <a:pt x="418" y="378"/>
                    </a:lnTo>
                    <a:lnTo>
                      <a:pt x="394" y="365"/>
                    </a:lnTo>
                    <a:lnTo>
                      <a:pt x="369" y="353"/>
                    </a:lnTo>
                    <a:lnTo>
                      <a:pt x="343" y="339"/>
                    </a:lnTo>
                    <a:lnTo>
                      <a:pt x="319" y="325"/>
                    </a:lnTo>
                    <a:lnTo>
                      <a:pt x="294" y="309"/>
                    </a:lnTo>
                    <a:lnTo>
                      <a:pt x="272" y="293"/>
                    </a:lnTo>
                    <a:lnTo>
                      <a:pt x="250" y="277"/>
                    </a:lnTo>
                    <a:lnTo>
                      <a:pt x="227" y="259"/>
                    </a:lnTo>
                    <a:lnTo>
                      <a:pt x="205" y="241"/>
                    </a:lnTo>
                    <a:lnTo>
                      <a:pt x="185" y="223"/>
                    </a:lnTo>
                    <a:lnTo>
                      <a:pt x="164" y="204"/>
                    </a:lnTo>
                    <a:lnTo>
                      <a:pt x="144" y="183"/>
                    </a:lnTo>
                    <a:lnTo>
                      <a:pt x="125" y="163"/>
                    </a:lnTo>
                    <a:lnTo>
                      <a:pt x="107" y="141"/>
                    </a:lnTo>
                    <a:lnTo>
                      <a:pt x="89" y="119"/>
                    </a:lnTo>
                    <a:lnTo>
                      <a:pt x="73" y="96"/>
                    </a:lnTo>
                    <a:lnTo>
                      <a:pt x="56" y="75"/>
                    </a:lnTo>
                    <a:lnTo>
                      <a:pt x="41" y="51"/>
                    </a:lnTo>
                    <a:lnTo>
                      <a:pt x="26" y="27"/>
                    </a:lnTo>
                    <a:lnTo>
                      <a:pt x="12" y="2"/>
                    </a:lnTo>
                    <a:lnTo>
                      <a:pt x="1" y="9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1" y="8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67" name="Freeform 1883"/>
              <p:cNvSpPr>
                <a:spLocks/>
              </p:cNvSpPr>
              <p:nvPr/>
            </p:nvSpPr>
            <p:spPr bwMode="auto">
              <a:xfrm>
                <a:off x="471" y="2295"/>
                <a:ext cx="112" cy="58"/>
              </a:xfrm>
              <a:custGeom>
                <a:avLst/>
                <a:gdLst>
                  <a:gd name="T0" fmla="*/ 784 w 784"/>
                  <a:gd name="T1" fmla="*/ 394 h 407"/>
                  <a:gd name="T2" fmla="*/ 731 w 784"/>
                  <a:gd name="T3" fmla="*/ 394 h 407"/>
                  <a:gd name="T4" fmla="*/ 680 w 784"/>
                  <a:gd name="T5" fmla="*/ 393 h 407"/>
                  <a:gd name="T6" fmla="*/ 631 w 784"/>
                  <a:gd name="T7" fmla="*/ 389 h 407"/>
                  <a:gd name="T8" fmla="*/ 582 w 784"/>
                  <a:gd name="T9" fmla="*/ 383 h 407"/>
                  <a:gd name="T10" fmla="*/ 533 w 784"/>
                  <a:gd name="T11" fmla="*/ 373 h 407"/>
                  <a:gd name="T12" fmla="*/ 487 w 784"/>
                  <a:gd name="T13" fmla="*/ 362 h 407"/>
                  <a:gd name="T14" fmla="*/ 439 w 784"/>
                  <a:gd name="T15" fmla="*/ 346 h 407"/>
                  <a:gd name="T16" fmla="*/ 393 w 784"/>
                  <a:gd name="T17" fmla="*/ 328 h 407"/>
                  <a:gd name="T18" fmla="*/ 346 w 784"/>
                  <a:gd name="T19" fmla="*/ 305 h 407"/>
                  <a:gd name="T20" fmla="*/ 299 w 784"/>
                  <a:gd name="T21" fmla="*/ 277 h 407"/>
                  <a:gd name="T22" fmla="*/ 253 w 784"/>
                  <a:gd name="T23" fmla="*/ 245 h 407"/>
                  <a:gd name="T24" fmla="*/ 206 w 784"/>
                  <a:gd name="T25" fmla="*/ 206 h 407"/>
                  <a:gd name="T26" fmla="*/ 158 w 784"/>
                  <a:gd name="T27" fmla="*/ 165 h 407"/>
                  <a:gd name="T28" fmla="*/ 109 w 784"/>
                  <a:gd name="T29" fmla="*/ 116 h 407"/>
                  <a:gd name="T30" fmla="*/ 61 w 784"/>
                  <a:gd name="T31" fmla="*/ 61 h 407"/>
                  <a:gd name="T32" fmla="*/ 11 w 784"/>
                  <a:gd name="T33" fmla="*/ 0 h 407"/>
                  <a:gd name="T34" fmla="*/ 25 w 784"/>
                  <a:gd name="T35" fmla="*/ 39 h 407"/>
                  <a:gd name="T36" fmla="*/ 77 w 784"/>
                  <a:gd name="T37" fmla="*/ 97 h 407"/>
                  <a:gd name="T38" fmla="*/ 126 w 784"/>
                  <a:gd name="T39" fmla="*/ 149 h 407"/>
                  <a:gd name="T40" fmla="*/ 173 w 784"/>
                  <a:gd name="T41" fmla="*/ 196 h 407"/>
                  <a:gd name="T42" fmla="*/ 221 w 784"/>
                  <a:gd name="T43" fmla="*/ 236 h 407"/>
                  <a:gd name="T44" fmla="*/ 269 w 784"/>
                  <a:gd name="T45" fmla="*/ 272 h 407"/>
                  <a:gd name="T46" fmla="*/ 317 w 784"/>
                  <a:gd name="T47" fmla="*/ 302 h 407"/>
                  <a:gd name="T48" fmla="*/ 364 w 784"/>
                  <a:gd name="T49" fmla="*/ 328 h 407"/>
                  <a:gd name="T50" fmla="*/ 411 w 784"/>
                  <a:gd name="T51" fmla="*/ 350 h 407"/>
                  <a:gd name="T52" fmla="*/ 459 w 784"/>
                  <a:gd name="T53" fmla="*/ 367 h 407"/>
                  <a:gd name="T54" fmla="*/ 508 w 784"/>
                  <a:gd name="T55" fmla="*/ 381 h 407"/>
                  <a:gd name="T56" fmla="*/ 555 w 784"/>
                  <a:gd name="T57" fmla="*/ 391 h 407"/>
                  <a:gd name="T58" fmla="*/ 604 w 784"/>
                  <a:gd name="T59" fmla="*/ 398 h 407"/>
                  <a:gd name="T60" fmla="*/ 654 w 784"/>
                  <a:gd name="T61" fmla="*/ 404 h 407"/>
                  <a:gd name="T62" fmla="*/ 705 w 784"/>
                  <a:gd name="T63" fmla="*/ 407 h 407"/>
                  <a:gd name="T64" fmla="*/ 757 w 784"/>
                  <a:gd name="T65" fmla="*/ 407 h 407"/>
                  <a:gd name="T66" fmla="*/ 784 w 784"/>
                  <a:gd name="T67" fmla="*/ 407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84" h="407">
                    <a:moveTo>
                      <a:pt x="784" y="394"/>
                    </a:moveTo>
                    <a:lnTo>
                      <a:pt x="784" y="394"/>
                    </a:lnTo>
                    <a:lnTo>
                      <a:pt x="757" y="394"/>
                    </a:lnTo>
                    <a:lnTo>
                      <a:pt x="731" y="394"/>
                    </a:lnTo>
                    <a:lnTo>
                      <a:pt x="705" y="394"/>
                    </a:lnTo>
                    <a:lnTo>
                      <a:pt x="680" y="393"/>
                    </a:lnTo>
                    <a:lnTo>
                      <a:pt x="654" y="391"/>
                    </a:lnTo>
                    <a:lnTo>
                      <a:pt x="631" y="389"/>
                    </a:lnTo>
                    <a:lnTo>
                      <a:pt x="606" y="386"/>
                    </a:lnTo>
                    <a:lnTo>
                      <a:pt x="582" y="383"/>
                    </a:lnTo>
                    <a:lnTo>
                      <a:pt x="557" y="379"/>
                    </a:lnTo>
                    <a:lnTo>
                      <a:pt x="533" y="373"/>
                    </a:lnTo>
                    <a:lnTo>
                      <a:pt x="510" y="368"/>
                    </a:lnTo>
                    <a:lnTo>
                      <a:pt x="487" y="362"/>
                    </a:lnTo>
                    <a:lnTo>
                      <a:pt x="463" y="355"/>
                    </a:lnTo>
                    <a:lnTo>
                      <a:pt x="439" y="346"/>
                    </a:lnTo>
                    <a:lnTo>
                      <a:pt x="415" y="337"/>
                    </a:lnTo>
                    <a:lnTo>
                      <a:pt x="393" y="328"/>
                    </a:lnTo>
                    <a:lnTo>
                      <a:pt x="370" y="317"/>
                    </a:lnTo>
                    <a:lnTo>
                      <a:pt x="346" y="305"/>
                    </a:lnTo>
                    <a:lnTo>
                      <a:pt x="323" y="291"/>
                    </a:lnTo>
                    <a:lnTo>
                      <a:pt x="299" y="277"/>
                    </a:lnTo>
                    <a:lnTo>
                      <a:pt x="276" y="261"/>
                    </a:lnTo>
                    <a:lnTo>
                      <a:pt x="253" y="245"/>
                    </a:lnTo>
                    <a:lnTo>
                      <a:pt x="229" y="226"/>
                    </a:lnTo>
                    <a:lnTo>
                      <a:pt x="206" y="206"/>
                    </a:lnTo>
                    <a:lnTo>
                      <a:pt x="182" y="186"/>
                    </a:lnTo>
                    <a:lnTo>
                      <a:pt x="158" y="165"/>
                    </a:lnTo>
                    <a:lnTo>
                      <a:pt x="134" y="141"/>
                    </a:lnTo>
                    <a:lnTo>
                      <a:pt x="109" y="116"/>
                    </a:lnTo>
                    <a:lnTo>
                      <a:pt x="85" y="89"/>
                    </a:lnTo>
                    <a:lnTo>
                      <a:pt x="61" y="61"/>
                    </a:lnTo>
                    <a:lnTo>
                      <a:pt x="36" y="31"/>
                    </a:lnTo>
                    <a:lnTo>
                      <a:pt x="11" y="0"/>
                    </a:lnTo>
                    <a:lnTo>
                      <a:pt x="0" y="8"/>
                    </a:lnTo>
                    <a:lnTo>
                      <a:pt x="25" y="39"/>
                    </a:lnTo>
                    <a:lnTo>
                      <a:pt x="51" y="69"/>
                    </a:lnTo>
                    <a:lnTo>
                      <a:pt x="77" y="97"/>
                    </a:lnTo>
                    <a:lnTo>
                      <a:pt x="101" y="124"/>
                    </a:lnTo>
                    <a:lnTo>
                      <a:pt x="126" y="149"/>
                    </a:lnTo>
                    <a:lnTo>
                      <a:pt x="149" y="173"/>
                    </a:lnTo>
                    <a:lnTo>
                      <a:pt x="173" y="196"/>
                    </a:lnTo>
                    <a:lnTo>
                      <a:pt x="198" y="217"/>
                    </a:lnTo>
                    <a:lnTo>
                      <a:pt x="221" y="236"/>
                    </a:lnTo>
                    <a:lnTo>
                      <a:pt x="245" y="255"/>
                    </a:lnTo>
                    <a:lnTo>
                      <a:pt x="269" y="272"/>
                    </a:lnTo>
                    <a:lnTo>
                      <a:pt x="293" y="287"/>
                    </a:lnTo>
                    <a:lnTo>
                      <a:pt x="317" y="302"/>
                    </a:lnTo>
                    <a:lnTo>
                      <a:pt x="340" y="315"/>
                    </a:lnTo>
                    <a:lnTo>
                      <a:pt x="364" y="328"/>
                    </a:lnTo>
                    <a:lnTo>
                      <a:pt x="389" y="338"/>
                    </a:lnTo>
                    <a:lnTo>
                      <a:pt x="411" y="350"/>
                    </a:lnTo>
                    <a:lnTo>
                      <a:pt x="435" y="359"/>
                    </a:lnTo>
                    <a:lnTo>
                      <a:pt x="459" y="367"/>
                    </a:lnTo>
                    <a:lnTo>
                      <a:pt x="483" y="374"/>
                    </a:lnTo>
                    <a:lnTo>
                      <a:pt x="508" y="381"/>
                    </a:lnTo>
                    <a:lnTo>
                      <a:pt x="531" y="386"/>
                    </a:lnTo>
                    <a:lnTo>
                      <a:pt x="555" y="391"/>
                    </a:lnTo>
                    <a:lnTo>
                      <a:pt x="580" y="395"/>
                    </a:lnTo>
                    <a:lnTo>
                      <a:pt x="604" y="398"/>
                    </a:lnTo>
                    <a:lnTo>
                      <a:pt x="629" y="401"/>
                    </a:lnTo>
                    <a:lnTo>
                      <a:pt x="654" y="404"/>
                    </a:lnTo>
                    <a:lnTo>
                      <a:pt x="680" y="406"/>
                    </a:lnTo>
                    <a:lnTo>
                      <a:pt x="705" y="407"/>
                    </a:lnTo>
                    <a:lnTo>
                      <a:pt x="731" y="407"/>
                    </a:lnTo>
                    <a:lnTo>
                      <a:pt x="757" y="407"/>
                    </a:lnTo>
                    <a:lnTo>
                      <a:pt x="784" y="407"/>
                    </a:lnTo>
                    <a:lnTo>
                      <a:pt x="784" y="3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68" name="Freeform 1884"/>
              <p:cNvSpPr>
                <a:spLocks/>
              </p:cNvSpPr>
              <p:nvPr/>
            </p:nvSpPr>
            <p:spPr bwMode="auto">
              <a:xfrm>
                <a:off x="583" y="2286"/>
                <a:ext cx="108" cy="67"/>
              </a:xfrm>
              <a:custGeom>
                <a:avLst/>
                <a:gdLst>
                  <a:gd name="T0" fmla="*/ 750 w 762"/>
                  <a:gd name="T1" fmla="*/ 2 h 464"/>
                  <a:gd name="T2" fmla="*/ 707 w 762"/>
                  <a:gd name="T3" fmla="*/ 60 h 464"/>
                  <a:gd name="T4" fmla="*/ 661 w 762"/>
                  <a:gd name="T5" fmla="*/ 114 h 464"/>
                  <a:gd name="T6" fmla="*/ 618 w 762"/>
                  <a:gd name="T7" fmla="*/ 164 h 464"/>
                  <a:gd name="T8" fmla="*/ 572 w 762"/>
                  <a:gd name="T9" fmla="*/ 209 h 464"/>
                  <a:gd name="T10" fmla="*/ 526 w 762"/>
                  <a:gd name="T11" fmla="*/ 249 h 464"/>
                  <a:gd name="T12" fmla="*/ 480 w 762"/>
                  <a:gd name="T13" fmla="*/ 286 h 464"/>
                  <a:gd name="T14" fmla="*/ 434 w 762"/>
                  <a:gd name="T15" fmla="*/ 318 h 464"/>
                  <a:gd name="T16" fmla="*/ 386 w 762"/>
                  <a:gd name="T17" fmla="*/ 347 h 464"/>
                  <a:gd name="T18" fmla="*/ 338 w 762"/>
                  <a:gd name="T19" fmla="*/ 372 h 464"/>
                  <a:gd name="T20" fmla="*/ 291 w 762"/>
                  <a:gd name="T21" fmla="*/ 393 h 464"/>
                  <a:gd name="T22" fmla="*/ 243 w 762"/>
                  <a:gd name="T23" fmla="*/ 411 h 464"/>
                  <a:gd name="T24" fmla="*/ 195 w 762"/>
                  <a:gd name="T25" fmla="*/ 425 h 464"/>
                  <a:gd name="T26" fmla="*/ 146 w 762"/>
                  <a:gd name="T27" fmla="*/ 436 h 464"/>
                  <a:gd name="T28" fmla="*/ 97 w 762"/>
                  <a:gd name="T29" fmla="*/ 444 h 464"/>
                  <a:gd name="T30" fmla="*/ 50 w 762"/>
                  <a:gd name="T31" fmla="*/ 449 h 464"/>
                  <a:gd name="T32" fmla="*/ 0 w 762"/>
                  <a:gd name="T33" fmla="*/ 451 h 464"/>
                  <a:gd name="T34" fmla="*/ 25 w 762"/>
                  <a:gd name="T35" fmla="*/ 463 h 464"/>
                  <a:gd name="T36" fmla="*/ 74 w 762"/>
                  <a:gd name="T37" fmla="*/ 459 h 464"/>
                  <a:gd name="T38" fmla="*/ 124 w 762"/>
                  <a:gd name="T39" fmla="*/ 453 h 464"/>
                  <a:gd name="T40" fmla="*/ 173 w 762"/>
                  <a:gd name="T41" fmla="*/ 443 h 464"/>
                  <a:gd name="T42" fmla="*/ 222 w 762"/>
                  <a:gd name="T43" fmla="*/ 430 h 464"/>
                  <a:gd name="T44" fmla="*/ 271 w 762"/>
                  <a:gd name="T45" fmla="*/ 415 h 464"/>
                  <a:gd name="T46" fmla="*/ 320 w 762"/>
                  <a:gd name="T47" fmla="*/ 394 h 464"/>
                  <a:gd name="T48" fmla="*/ 368 w 762"/>
                  <a:gd name="T49" fmla="*/ 370 h 464"/>
                  <a:gd name="T50" fmla="*/ 416 w 762"/>
                  <a:gd name="T51" fmla="*/ 344 h 464"/>
                  <a:gd name="T52" fmla="*/ 462 w 762"/>
                  <a:gd name="T53" fmla="*/ 313 h 464"/>
                  <a:gd name="T54" fmla="*/ 511 w 762"/>
                  <a:gd name="T55" fmla="*/ 279 h 464"/>
                  <a:gd name="T56" fmla="*/ 557 w 762"/>
                  <a:gd name="T57" fmla="*/ 239 h 464"/>
                  <a:gd name="T58" fmla="*/ 603 w 762"/>
                  <a:gd name="T59" fmla="*/ 196 h 464"/>
                  <a:gd name="T60" fmla="*/ 649 w 762"/>
                  <a:gd name="T61" fmla="*/ 148 h 464"/>
                  <a:gd name="T62" fmla="*/ 694 w 762"/>
                  <a:gd name="T63" fmla="*/ 96 h 464"/>
                  <a:gd name="T64" fmla="*/ 739 w 762"/>
                  <a:gd name="T65" fmla="*/ 39 h 464"/>
                  <a:gd name="T66" fmla="*/ 750 w 762"/>
                  <a:gd name="T67" fmla="*/ 3 h 464"/>
                  <a:gd name="T68" fmla="*/ 762 w 762"/>
                  <a:gd name="T69" fmla="*/ 4 h 464"/>
                  <a:gd name="T70" fmla="*/ 754 w 762"/>
                  <a:gd name="T71" fmla="*/ 0 h 464"/>
                  <a:gd name="T72" fmla="*/ 761 w 762"/>
                  <a:gd name="T73" fmla="*/ 7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2" h="464">
                    <a:moveTo>
                      <a:pt x="761" y="7"/>
                    </a:moveTo>
                    <a:lnTo>
                      <a:pt x="750" y="2"/>
                    </a:lnTo>
                    <a:lnTo>
                      <a:pt x="728" y="31"/>
                    </a:lnTo>
                    <a:lnTo>
                      <a:pt x="707" y="60"/>
                    </a:lnTo>
                    <a:lnTo>
                      <a:pt x="684" y="88"/>
                    </a:lnTo>
                    <a:lnTo>
                      <a:pt x="661" y="114"/>
                    </a:lnTo>
                    <a:lnTo>
                      <a:pt x="640" y="140"/>
                    </a:lnTo>
                    <a:lnTo>
                      <a:pt x="618" y="164"/>
                    </a:lnTo>
                    <a:lnTo>
                      <a:pt x="595" y="188"/>
                    </a:lnTo>
                    <a:lnTo>
                      <a:pt x="572" y="209"/>
                    </a:lnTo>
                    <a:lnTo>
                      <a:pt x="548" y="229"/>
                    </a:lnTo>
                    <a:lnTo>
                      <a:pt x="526" y="249"/>
                    </a:lnTo>
                    <a:lnTo>
                      <a:pt x="503" y="269"/>
                    </a:lnTo>
                    <a:lnTo>
                      <a:pt x="480" y="286"/>
                    </a:lnTo>
                    <a:lnTo>
                      <a:pt x="456" y="303"/>
                    </a:lnTo>
                    <a:lnTo>
                      <a:pt x="434" y="318"/>
                    </a:lnTo>
                    <a:lnTo>
                      <a:pt x="410" y="334"/>
                    </a:lnTo>
                    <a:lnTo>
                      <a:pt x="386" y="347"/>
                    </a:lnTo>
                    <a:lnTo>
                      <a:pt x="362" y="360"/>
                    </a:lnTo>
                    <a:lnTo>
                      <a:pt x="338" y="372"/>
                    </a:lnTo>
                    <a:lnTo>
                      <a:pt x="316" y="384"/>
                    </a:lnTo>
                    <a:lnTo>
                      <a:pt x="291" y="393"/>
                    </a:lnTo>
                    <a:lnTo>
                      <a:pt x="267" y="402"/>
                    </a:lnTo>
                    <a:lnTo>
                      <a:pt x="243" y="411"/>
                    </a:lnTo>
                    <a:lnTo>
                      <a:pt x="218" y="418"/>
                    </a:lnTo>
                    <a:lnTo>
                      <a:pt x="195" y="425"/>
                    </a:lnTo>
                    <a:lnTo>
                      <a:pt x="171" y="430"/>
                    </a:lnTo>
                    <a:lnTo>
                      <a:pt x="146" y="436"/>
                    </a:lnTo>
                    <a:lnTo>
                      <a:pt x="122" y="441"/>
                    </a:lnTo>
                    <a:lnTo>
                      <a:pt x="97" y="444"/>
                    </a:lnTo>
                    <a:lnTo>
                      <a:pt x="72" y="447"/>
                    </a:lnTo>
                    <a:lnTo>
                      <a:pt x="50" y="449"/>
                    </a:lnTo>
                    <a:lnTo>
                      <a:pt x="25" y="450"/>
                    </a:lnTo>
                    <a:lnTo>
                      <a:pt x="0" y="451"/>
                    </a:lnTo>
                    <a:lnTo>
                      <a:pt x="0" y="464"/>
                    </a:lnTo>
                    <a:lnTo>
                      <a:pt x="25" y="463"/>
                    </a:lnTo>
                    <a:lnTo>
                      <a:pt x="50" y="462"/>
                    </a:lnTo>
                    <a:lnTo>
                      <a:pt x="74" y="459"/>
                    </a:lnTo>
                    <a:lnTo>
                      <a:pt x="99" y="456"/>
                    </a:lnTo>
                    <a:lnTo>
                      <a:pt x="124" y="453"/>
                    </a:lnTo>
                    <a:lnTo>
                      <a:pt x="148" y="448"/>
                    </a:lnTo>
                    <a:lnTo>
                      <a:pt x="173" y="443"/>
                    </a:lnTo>
                    <a:lnTo>
                      <a:pt x="198" y="438"/>
                    </a:lnTo>
                    <a:lnTo>
                      <a:pt x="222" y="430"/>
                    </a:lnTo>
                    <a:lnTo>
                      <a:pt x="247" y="423"/>
                    </a:lnTo>
                    <a:lnTo>
                      <a:pt x="271" y="415"/>
                    </a:lnTo>
                    <a:lnTo>
                      <a:pt x="295" y="406"/>
                    </a:lnTo>
                    <a:lnTo>
                      <a:pt x="320" y="394"/>
                    </a:lnTo>
                    <a:lnTo>
                      <a:pt x="344" y="383"/>
                    </a:lnTo>
                    <a:lnTo>
                      <a:pt x="368" y="370"/>
                    </a:lnTo>
                    <a:lnTo>
                      <a:pt x="392" y="358"/>
                    </a:lnTo>
                    <a:lnTo>
                      <a:pt x="416" y="344"/>
                    </a:lnTo>
                    <a:lnTo>
                      <a:pt x="440" y="329"/>
                    </a:lnTo>
                    <a:lnTo>
                      <a:pt x="462" y="313"/>
                    </a:lnTo>
                    <a:lnTo>
                      <a:pt x="486" y="297"/>
                    </a:lnTo>
                    <a:lnTo>
                      <a:pt x="511" y="279"/>
                    </a:lnTo>
                    <a:lnTo>
                      <a:pt x="534" y="259"/>
                    </a:lnTo>
                    <a:lnTo>
                      <a:pt x="557" y="239"/>
                    </a:lnTo>
                    <a:lnTo>
                      <a:pt x="580" y="218"/>
                    </a:lnTo>
                    <a:lnTo>
                      <a:pt x="603" y="196"/>
                    </a:lnTo>
                    <a:lnTo>
                      <a:pt x="626" y="172"/>
                    </a:lnTo>
                    <a:lnTo>
                      <a:pt x="649" y="148"/>
                    </a:lnTo>
                    <a:lnTo>
                      <a:pt x="672" y="122"/>
                    </a:lnTo>
                    <a:lnTo>
                      <a:pt x="694" y="96"/>
                    </a:lnTo>
                    <a:lnTo>
                      <a:pt x="717" y="68"/>
                    </a:lnTo>
                    <a:lnTo>
                      <a:pt x="739" y="39"/>
                    </a:lnTo>
                    <a:lnTo>
                      <a:pt x="761" y="8"/>
                    </a:lnTo>
                    <a:lnTo>
                      <a:pt x="750" y="3"/>
                    </a:lnTo>
                    <a:lnTo>
                      <a:pt x="761" y="8"/>
                    </a:lnTo>
                    <a:lnTo>
                      <a:pt x="762" y="4"/>
                    </a:lnTo>
                    <a:lnTo>
                      <a:pt x="758" y="0"/>
                    </a:lnTo>
                    <a:lnTo>
                      <a:pt x="754" y="0"/>
                    </a:lnTo>
                    <a:lnTo>
                      <a:pt x="750" y="2"/>
                    </a:lnTo>
                    <a:lnTo>
                      <a:pt x="76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69" name="Freeform 1885"/>
              <p:cNvSpPr>
                <a:spLocks/>
              </p:cNvSpPr>
              <p:nvPr/>
            </p:nvSpPr>
            <p:spPr bwMode="auto">
              <a:xfrm>
                <a:off x="579" y="2287"/>
                <a:ext cx="112" cy="73"/>
              </a:xfrm>
              <a:custGeom>
                <a:avLst/>
                <a:gdLst>
                  <a:gd name="T0" fmla="*/ 0 w 787"/>
                  <a:gd name="T1" fmla="*/ 514 h 514"/>
                  <a:gd name="T2" fmla="*/ 64 w 787"/>
                  <a:gd name="T3" fmla="*/ 511 h 514"/>
                  <a:gd name="T4" fmla="*/ 128 w 787"/>
                  <a:gd name="T5" fmla="*/ 504 h 514"/>
                  <a:gd name="T6" fmla="*/ 190 w 787"/>
                  <a:gd name="T7" fmla="*/ 493 h 514"/>
                  <a:gd name="T8" fmla="*/ 251 w 787"/>
                  <a:gd name="T9" fmla="*/ 476 h 514"/>
                  <a:gd name="T10" fmla="*/ 309 w 787"/>
                  <a:gd name="T11" fmla="*/ 456 h 514"/>
                  <a:gd name="T12" fmla="*/ 367 w 787"/>
                  <a:gd name="T13" fmla="*/ 432 h 514"/>
                  <a:gd name="T14" fmla="*/ 421 w 787"/>
                  <a:gd name="T15" fmla="*/ 404 h 514"/>
                  <a:gd name="T16" fmla="*/ 473 w 787"/>
                  <a:gd name="T17" fmla="*/ 371 h 514"/>
                  <a:gd name="T18" fmla="*/ 524 w 787"/>
                  <a:gd name="T19" fmla="*/ 336 h 514"/>
                  <a:gd name="T20" fmla="*/ 570 w 787"/>
                  <a:gd name="T21" fmla="*/ 298 h 514"/>
                  <a:gd name="T22" fmla="*/ 615 w 787"/>
                  <a:gd name="T23" fmla="*/ 255 h 514"/>
                  <a:gd name="T24" fmla="*/ 656 w 787"/>
                  <a:gd name="T25" fmla="*/ 211 h 514"/>
                  <a:gd name="T26" fmla="*/ 694 w 787"/>
                  <a:gd name="T27" fmla="*/ 164 h 514"/>
                  <a:gd name="T28" fmla="*/ 729 w 787"/>
                  <a:gd name="T29" fmla="*/ 112 h 514"/>
                  <a:gd name="T30" fmla="*/ 760 w 787"/>
                  <a:gd name="T31" fmla="*/ 60 h 514"/>
                  <a:gd name="T32" fmla="*/ 787 w 787"/>
                  <a:gd name="T33" fmla="*/ 4 h 514"/>
                  <a:gd name="T34" fmla="*/ 763 w 787"/>
                  <a:gd name="T35" fmla="*/ 27 h 514"/>
                  <a:gd name="T36" fmla="*/ 734 w 787"/>
                  <a:gd name="T37" fmla="*/ 80 h 514"/>
                  <a:gd name="T38" fmla="*/ 702 w 787"/>
                  <a:gd name="T39" fmla="*/ 132 h 514"/>
                  <a:gd name="T40" fmla="*/ 665 w 787"/>
                  <a:gd name="T41" fmla="*/ 179 h 514"/>
                  <a:gd name="T42" fmla="*/ 627 w 787"/>
                  <a:gd name="T43" fmla="*/ 225 h 514"/>
                  <a:gd name="T44" fmla="*/ 585 w 787"/>
                  <a:gd name="T45" fmla="*/ 269 h 514"/>
                  <a:gd name="T46" fmla="*/ 539 w 787"/>
                  <a:gd name="T47" fmla="*/ 307 h 514"/>
                  <a:gd name="T48" fmla="*/ 493 w 787"/>
                  <a:gd name="T49" fmla="*/ 344 h 514"/>
                  <a:gd name="T50" fmla="*/ 442 w 787"/>
                  <a:gd name="T51" fmla="*/ 378 h 514"/>
                  <a:gd name="T52" fmla="*/ 388 w 787"/>
                  <a:gd name="T53" fmla="*/ 408 h 514"/>
                  <a:gd name="T54" fmla="*/ 334 w 787"/>
                  <a:gd name="T55" fmla="*/ 433 h 514"/>
                  <a:gd name="T56" fmla="*/ 276 w 787"/>
                  <a:gd name="T57" fmla="*/ 454 h 514"/>
                  <a:gd name="T58" fmla="*/ 217 w 787"/>
                  <a:gd name="T59" fmla="*/ 472 h 514"/>
                  <a:gd name="T60" fmla="*/ 157 w 787"/>
                  <a:gd name="T61" fmla="*/ 487 h 514"/>
                  <a:gd name="T62" fmla="*/ 95 w 787"/>
                  <a:gd name="T63" fmla="*/ 496 h 514"/>
                  <a:gd name="T64" fmla="*/ 32 w 787"/>
                  <a:gd name="T65" fmla="*/ 500 h 514"/>
                  <a:gd name="T66" fmla="*/ 0 w 787"/>
                  <a:gd name="T67" fmla="*/ 501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87" h="514">
                    <a:moveTo>
                      <a:pt x="0" y="514"/>
                    </a:moveTo>
                    <a:lnTo>
                      <a:pt x="0" y="514"/>
                    </a:lnTo>
                    <a:lnTo>
                      <a:pt x="32" y="513"/>
                    </a:lnTo>
                    <a:lnTo>
                      <a:pt x="64" y="511"/>
                    </a:lnTo>
                    <a:lnTo>
                      <a:pt x="97" y="508"/>
                    </a:lnTo>
                    <a:lnTo>
                      <a:pt x="128" y="504"/>
                    </a:lnTo>
                    <a:lnTo>
                      <a:pt x="159" y="499"/>
                    </a:lnTo>
                    <a:lnTo>
                      <a:pt x="190" y="493"/>
                    </a:lnTo>
                    <a:lnTo>
                      <a:pt x="221" y="484"/>
                    </a:lnTo>
                    <a:lnTo>
                      <a:pt x="251" y="476"/>
                    </a:lnTo>
                    <a:lnTo>
                      <a:pt x="280" y="467"/>
                    </a:lnTo>
                    <a:lnTo>
                      <a:pt x="309" y="456"/>
                    </a:lnTo>
                    <a:lnTo>
                      <a:pt x="338" y="445"/>
                    </a:lnTo>
                    <a:lnTo>
                      <a:pt x="367" y="432"/>
                    </a:lnTo>
                    <a:lnTo>
                      <a:pt x="394" y="418"/>
                    </a:lnTo>
                    <a:lnTo>
                      <a:pt x="421" y="404"/>
                    </a:lnTo>
                    <a:lnTo>
                      <a:pt x="448" y="388"/>
                    </a:lnTo>
                    <a:lnTo>
                      <a:pt x="473" y="371"/>
                    </a:lnTo>
                    <a:lnTo>
                      <a:pt x="499" y="355"/>
                    </a:lnTo>
                    <a:lnTo>
                      <a:pt x="524" y="336"/>
                    </a:lnTo>
                    <a:lnTo>
                      <a:pt x="547" y="317"/>
                    </a:lnTo>
                    <a:lnTo>
                      <a:pt x="570" y="298"/>
                    </a:lnTo>
                    <a:lnTo>
                      <a:pt x="593" y="277"/>
                    </a:lnTo>
                    <a:lnTo>
                      <a:pt x="615" y="255"/>
                    </a:lnTo>
                    <a:lnTo>
                      <a:pt x="635" y="233"/>
                    </a:lnTo>
                    <a:lnTo>
                      <a:pt x="656" y="211"/>
                    </a:lnTo>
                    <a:lnTo>
                      <a:pt x="676" y="188"/>
                    </a:lnTo>
                    <a:lnTo>
                      <a:pt x="694" y="164"/>
                    </a:lnTo>
                    <a:lnTo>
                      <a:pt x="712" y="138"/>
                    </a:lnTo>
                    <a:lnTo>
                      <a:pt x="729" y="112"/>
                    </a:lnTo>
                    <a:lnTo>
                      <a:pt x="744" y="86"/>
                    </a:lnTo>
                    <a:lnTo>
                      <a:pt x="760" y="60"/>
                    </a:lnTo>
                    <a:lnTo>
                      <a:pt x="773" y="33"/>
                    </a:lnTo>
                    <a:lnTo>
                      <a:pt x="787" y="4"/>
                    </a:lnTo>
                    <a:lnTo>
                      <a:pt x="776" y="0"/>
                    </a:lnTo>
                    <a:lnTo>
                      <a:pt x="763" y="27"/>
                    </a:lnTo>
                    <a:lnTo>
                      <a:pt x="749" y="54"/>
                    </a:lnTo>
                    <a:lnTo>
                      <a:pt x="734" y="80"/>
                    </a:lnTo>
                    <a:lnTo>
                      <a:pt x="718" y="106"/>
                    </a:lnTo>
                    <a:lnTo>
                      <a:pt x="702" y="132"/>
                    </a:lnTo>
                    <a:lnTo>
                      <a:pt x="684" y="156"/>
                    </a:lnTo>
                    <a:lnTo>
                      <a:pt x="665" y="179"/>
                    </a:lnTo>
                    <a:lnTo>
                      <a:pt x="646" y="202"/>
                    </a:lnTo>
                    <a:lnTo>
                      <a:pt x="627" y="225"/>
                    </a:lnTo>
                    <a:lnTo>
                      <a:pt x="606" y="247"/>
                    </a:lnTo>
                    <a:lnTo>
                      <a:pt x="585" y="269"/>
                    </a:lnTo>
                    <a:lnTo>
                      <a:pt x="562" y="287"/>
                    </a:lnTo>
                    <a:lnTo>
                      <a:pt x="539" y="307"/>
                    </a:lnTo>
                    <a:lnTo>
                      <a:pt x="515" y="326"/>
                    </a:lnTo>
                    <a:lnTo>
                      <a:pt x="493" y="344"/>
                    </a:lnTo>
                    <a:lnTo>
                      <a:pt x="467" y="361"/>
                    </a:lnTo>
                    <a:lnTo>
                      <a:pt x="442" y="378"/>
                    </a:lnTo>
                    <a:lnTo>
                      <a:pt x="415" y="393"/>
                    </a:lnTo>
                    <a:lnTo>
                      <a:pt x="388" y="408"/>
                    </a:lnTo>
                    <a:lnTo>
                      <a:pt x="361" y="421"/>
                    </a:lnTo>
                    <a:lnTo>
                      <a:pt x="334" y="433"/>
                    </a:lnTo>
                    <a:lnTo>
                      <a:pt x="305" y="444"/>
                    </a:lnTo>
                    <a:lnTo>
                      <a:pt x="276" y="454"/>
                    </a:lnTo>
                    <a:lnTo>
                      <a:pt x="247" y="464"/>
                    </a:lnTo>
                    <a:lnTo>
                      <a:pt x="217" y="472"/>
                    </a:lnTo>
                    <a:lnTo>
                      <a:pt x="188" y="480"/>
                    </a:lnTo>
                    <a:lnTo>
                      <a:pt x="157" y="487"/>
                    </a:lnTo>
                    <a:lnTo>
                      <a:pt x="126" y="492"/>
                    </a:lnTo>
                    <a:lnTo>
                      <a:pt x="95" y="496"/>
                    </a:lnTo>
                    <a:lnTo>
                      <a:pt x="64" y="499"/>
                    </a:lnTo>
                    <a:lnTo>
                      <a:pt x="32" y="500"/>
                    </a:lnTo>
                    <a:lnTo>
                      <a:pt x="0" y="501"/>
                    </a:lnTo>
                    <a:lnTo>
                      <a:pt x="0" y="5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70" name="Freeform 1886"/>
              <p:cNvSpPr>
                <a:spLocks noEditPoints="1"/>
              </p:cNvSpPr>
              <p:nvPr/>
            </p:nvSpPr>
            <p:spPr bwMode="auto">
              <a:xfrm>
                <a:off x="477" y="2134"/>
                <a:ext cx="204" cy="205"/>
              </a:xfrm>
              <a:custGeom>
                <a:avLst/>
                <a:gdLst>
                  <a:gd name="T0" fmla="*/ 572 w 1433"/>
                  <a:gd name="T1" fmla="*/ 1423 h 1437"/>
                  <a:gd name="T2" fmla="*/ 407 w 1433"/>
                  <a:gd name="T3" fmla="*/ 1367 h 1437"/>
                  <a:gd name="T4" fmla="*/ 261 w 1433"/>
                  <a:gd name="T5" fmla="*/ 1273 h 1437"/>
                  <a:gd name="T6" fmla="*/ 143 w 1433"/>
                  <a:gd name="T7" fmla="*/ 1149 h 1437"/>
                  <a:gd name="T8" fmla="*/ 57 w 1433"/>
                  <a:gd name="T9" fmla="*/ 998 h 1437"/>
                  <a:gd name="T10" fmla="*/ 8 w 1433"/>
                  <a:gd name="T11" fmla="*/ 828 h 1437"/>
                  <a:gd name="T12" fmla="*/ 4 w 1433"/>
                  <a:gd name="T13" fmla="*/ 645 h 1437"/>
                  <a:gd name="T14" fmla="*/ 43 w 1433"/>
                  <a:gd name="T15" fmla="*/ 472 h 1437"/>
                  <a:gd name="T16" fmla="*/ 122 w 1433"/>
                  <a:gd name="T17" fmla="*/ 318 h 1437"/>
                  <a:gd name="T18" fmla="*/ 235 w 1433"/>
                  <a:gd name="T19" fmla="*/ 188 h 1437"/>
                  <a:gd name="T20" fmla="*/ 375 w 1433"/>
                  <a:gd name="T21" fmla="*/ 87 h 1437"/>
                  <a:gd name="T22" fmla="*/ 537 w 1433"/>
                  <a:gd name="T23" fmla="*/ 23 h 1437"/>
                  <a:gd name="T24" fmla="*/ 716 w 1433"/>
                  <a:gd name="T25" fmla="*/ 0 h 1437"/>
                  <a:gd name="T26" fmla="*/ 895 w 1433"/>
                  <a:gd name="T27" fmla="*/ 23 h 1437"/>
                  <a:gd name="T28" fmla="*/ 1058 w 1433"/>
                  <a:gd name="T29" fmla="*/ 87 h 1437"/>
                  <a:gd name="T30" fmla="*/ 1198 w 1433"/>
                  <a:gd name="T31" fmla="*/ 188 h 1437"/>
                  <a:gd name="T32" fmla="*/ 1310 w 1433"/>
                  <a:gd name="T33" fmla="*/ 318 h 1437"/>
                  <a:gd name="T34" fmla="*/ 1390 w 1433"/>
                  <a:gd name="T35" fmla="*/ 472 h 1437"/>
                  <a:gd name="T36" fmla="*/ 1429 w 1433"/>
                  <a:gd name="T37" fmla="*/ 645 h 1437"/>
                  <a:gd name="T38" fmla="*/ 1425 w 1433"/>
                  <a:gd name="T39" fmla="*/ 828 h 1437"/>
                  <a:gd name="T40" fmla="*/ 1376 w 1433"/>
                  <a:gd name="T41" fmla="*/ 998 h 1437"/>
                  <a:gd name="T42" fmla="*/ 1290 w 1433"/>
                  <a:gd name="T43" fmla="*/ 1149 h 1437"/>
                  <a:gd name="T44" fmla="*/ 1172 w 1433"/>
                  <a:gd name="T45" fmla="*/ 1273 h 1437"/>
                  <a:gd name="T46" fmla="*/ 1026 w 1433"/>
                  <a:gd name="T47" fmla="*/ 1367 h 1437"/>
                  <a:gd name="T48" fmla="*/ 860 w 1433"/>
                  <a:gd name="T49" fmla="*/ 1423 h 1437"/>
                  <a:gd name="T50" fmla="*/ 716 w 1433"/>
                  <a:gd name="T51" fmla="*/ 1413 h 1437"/>
                  <a:gd name="T52" fmla="*/ 543 w 1433"/>
                  <a:gd name="T53" fmla="*/ 1392 h 1437"/>
                  <a:gd name="T54" fmla="*/ 386 w 1433"/>
                  <a:gd name="T55" fmla="*/ 1329 h 1437"/>
                  <a:gd name="T56" fmla="*/ 250 w 1433"/>
                  <a:gd name="T57" fmla="*/ 1233 h 1437"/>
                  <a:gd name="T58" fmla="*/ 142 w 1433"/>
                  <a:gd name="T59" fmla="*/ 1106 h 1437"/>
                  <a:gd name="T60" fmla="*/ 66 w 1433"/>
                  <a:gd name="T61" fmla="*/ 957 h 1437"/>
                  <a:gd name="T62" fmla="*/ 27 w 1433"/>
                  <a:gd name="T63" fmla="*/ 790 h 1437"/>
                  <a:gd name="T64" fmla="*/ 32 w 1433"/>
                  <a:gd name="T65" fmla="*/ 613 h 1437"/>
                  <a:gd name="T66" fmla="*/ 78 w 1433"/>
                  <a:gd name="T67" fmla="*/ 449 h 1437"/>
                  <a:gd name="T68" fmla="*/ 161 w 1433"/>
                  <a:gd name="T69" fmla="*/ 304 h 1437"/>
                  <a:gd name="T70" fmla="*/ 276 w 1433"/>
                  <a:gd name="T71" fmla="*/ 183 h 1437"/>
                  <a:gd name="T72" fmla="*/ 416 w 1433"/>
                  <a:gd name="T73" fmla="*/ 92 h 1437"/>
                  <a:gd name="T74" fmla="*/ 576 w 1433"/>
                  <a:gd name="T75" fmla="*/ 38 h 1437"/>
                  <a:gd name="T76" fmla="*/ 751 w 1433"/>
                  <a:gd name="T77" fmla="*/ 25 h 1437"/>
                  <a:gd name="T78" fmla="*/ 922 w 1433"/>
                  <a:gd name="T79" fmla="*/ 55 h 1437"/>
                  <a:gd name="T80" fmla="*/ 1075 w 1433"/>
                  <a:gd name="T81" fmla="*/ 125 h 1437"/>
                  <a:gd name="T82" fmla="*/ 1207 w 1433"/>
                  <a:gd name="T83" fmla="*/ 228 h 1437"/>
                  <a:gd name="T84" fmla="*/ 1309 w 1433"/>
                  <a:gd name="T85" fmla="*/ 359 h 1437"/>
                  <a:gd name="T86" fmla="*/ 1378 w 1433"/>
                  <a:gd name="T87" fmla="*/ 513 h 1437"/>
                  <a:gd name="T88" fmla="*/ 1408 w 1433"/>
                  <a:gd name="T89" fmla="*/ 684 h 1437"/>
                  <a:gd name="T90" fmla="*/ 1395 w 1433"/>
                  <a:gd name="T91" fmla="*/ 858 h 1437"/>
                  <a:gd name="T92" fmla="*/ 1341 w 1433"/>
                  <a:gd name="T93" fmla="*/ 1019 h 1437"/>
                  <a:gd name="T94" fmla="*/ 1251 w 1433"/>
                  <a:gd name="T95" fmla="*/ 1160 h 1437"/>
                  <a:gd name="T96" fmla="*/ 1131 w 1433"/>
                  <a:gd name="T97" fmla="*/ 1275 h 1437"/>
                  <a:gd name="T98" fmla="*/ 986 w 1433"/>
                  <a:gd name="T99" fmla="*/ 1358 h 1437"/>
                  <a:gd name="T100" fmla="*/ 822 w 1433"/>
                  <a:gd name="T101" fmla="*/ 1405 h 1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33" h="1437">
                    <a:moveTo>
                      <a:pt x="716" y="1437"/>
                    </a:moveTo>
                    <a:lnTo>
                      <a:pt x="679" y="1436"/>
                    </a:lnTo>
                    <a:lnTo>
                      <a:pt x="643" y="1433"/>
                    </a:lnTo>
                    <a:lnTo>
                      <a:pt x="607" y="1429"/>
                    </a:lnTo>
                    <a:lnTo>
                      <a:pt x="572" y="1423"/>
                    </a:lnTo>
                    <a:lnTo>
                      <a:pt x="537" y="1414"/>
                    </a:lnTo>
                    <a:lnTo>
                      <a:pt x="504" y="1405"/>
                    </a:lnTo>
                    <a:lnTo>
                      <a:pt x="471" y="1394"/>
                    </a:lnTo>
                    <a:lnTo>
                      <a:pt x="438" y="1380"/>
                    </a:lnTo>
                    <a:lnTo>
                      <a:pt x="407" y="1367"/>
                    </a:lnTo>
                    <a:lnTo>
                      <a:pt x="375" y="1350"/>
                    </a:lnTo>
                    <a:lnTo>
                      <a:pt x="345" y="1333"/>
                    </a:lnTo>
                    <a:lnTo>
                      <a:pt x="316" y="1315"/>
                    </a:lnTo>
                    <a:lnTo>
                      <a:pt x="288" y="1294"/>
                    </a:lnTo>
                    <a:lnTo>
                      <a:pt x="261" y="1273"/>
                    </a:lnTo>
                    <a:lnTo>
                      <a:pt x="235" y="1250"/>
                    </a:lnTo>
                    <a:lnTo>
                      <a:pt x="210" y="1227"/>
                    </a:lnTo>
                    <a:lnTo>
                      <a:pt x="186" y="1202"/>
                    </a:lnTo>
                    <a:lnTo>
                      <a:pt x="163" y="1176"/>
                    </a:lnTo>
                    <a:lnTo>
                      <a:pt x="143" y="1149"/>
                    </a:lnTo>
                    <a:lnTo>
                      <a:pt x="122" y="1120"/>
                    </a:lnTo>
                    <a:lnTo>
                      <a:pt x="103" y="1091"/>
                    </a:lnTo>
                    <a:lnTo>
                      <a:pt x="87" y="1061"/>
                    </a:lnTo>
                    <a:lnTo>
                      <a:pt x="70" y="1029"/>
                    </a:lnTo>
                    <a:lnTo>
                      <a:pt x="57" y="998"/>
                    </a:lnTo>
                    <a:lnTo>
                      <a:pt x="43" y="965"/>
                    </a:lnTo>
                    <a:lnTo>
                      <a:pt x="32" y="932"/>
                    </a:lnTo>
                    <a:lnTo>
                      <a:pt x="23" y="899"/>
                    </a:lnTo>
                    <a:lnTo>
                      <a:pt x="14" y="863"/>
                    </a:lnTo>
                    <a:lnTo>
                      <a:pt x="8" y="828"/>
                    </a:lnTo>
                    <a:lnTo>
                      <a:pt x="4" y="793"/>
                    </a:lnTo>
                    <a:lnTo>
                      <a:pt x="1" y="756"/>
                    </a:lnTo>
                    <a:lnTo>
                      <a:pt x="0" y="719"/>
                    </a:lnTo>
                    <a:lnTo>
                      <a:pt x="1" y="682"/>
                    </a:lnTo>
                    <a:lnTo>
                      <a:pt x="4" y="645"/>
                    </a:lnTo>
                    <a:lnTo>
                      <a:pt x="8" y="610"/>
                    </a:lnTo>
                    <a:lnTo>
                      <a:pt x="14" y="575"/>
                    </a:lnTo>
                    <a:lnTo>
                      <a:pt x="23" y="540"/>
                    </a:lnTo>
                    <a:lnTo>
                      <a:pt x="32" y="506"/>
                    </a:lnTo>
                    <a:lnTo>
                      <a:pt x="43" y="472"/>
                    </a:lnTo>
                    <a:lnTo>
                      <a:pt x="57" y="440"/>
                    </a:lnTo>
                    <a:lnTo>
                      <a:pt x="70" y="408"/>
                    </a:lnTo>
                    <a:lnTo>
                      <a:pt x="87" y="377"/>
                    </a:lnTo>
                    <a:lnTo>
                      <a:pt x="103" y="347"/>
                    </a:lnTo>
                    <a:lnTo>
                      <a:pt x="122" y="318"/>
                    </a:lnTo>
                    <a:lnTo>
                      <a:pt x="143" y="290"/>
                    </a:lnTo>
                    <a:lnTo>
                      <a:pt x="163" y="263"/>
                    </a:lnTo>
                    <a:lnTo>
                      <a:pt x="186" y="237"/>
                    </a:lnTo>
                    <a:lnTo>
                      <a:pt x="210" y="212"/>
                    </a:lnTo>
                    <a:lnTo>
                      <a:pt x="235" y="188"/>
                    </a:lnTo>
                    <a:lnTo>
                      <a:pt x="261" y="165"/>
                    </a:lnTo>
                    <a:lnTo>
                      <a:pt x="288" y="143"/>
                    </a:lnTo>
                    <a:lnTo>
                      <a:pt x="316" y="123"/>
                    </a:lnTo>
                    <a:lnTo>
                      <a:pt x="345" y="105"/>
                    </a:lnTo>
                    <a:lnTo>
                      <a:pt x="375" y="87"/>
                    </a:lnTo>
                    <a:lnTo>
                      <a:pt x="407" y="72"/>
                    </a:lnTo>
                    <a:lnTo>
                      <a:pt x="438" y="57"/>
                    </a:lnTo>
                    <a:lnTo>
                      <a:pt x="471" y="44"/>
                    </a:lnTo>
                    <a:lnTo>
                      <a:pt x="504" y="32"/>
                    </a:lnTo>
                    <a:lnTo>
                      <a:pt x="537" y="23"/>
                    </a:lnTo>
                    <a:lnTo>
                      <a:pt x="572" y="15"/>
                    </a:lnTo>
                    <a:lnTo>
                      <a:pt x="607" y="8"/>
                    </a:lnTo>
                    <a:lnTo>
                      <a:pt x="643" y="4"/>
                    </a:lnTo>
                    <a:lnTo>
                      <a:pt x="679" y="1"/>
                    </a:lnTo>
                    <a:lnTo>
                      <a:pt x="716" y="0"/>
                    </a:lnTo>
                    <a:lnTo>
                      <a:pt x="753" y="1"/>
                    </a:lnTo>
                    <a:lnTo>
                      <a:pt x="789" y="4"/>
                    </a:lnTo>
                    <a:lnTo>
                      <a:pt x="825" y="8"/>
                    </a:lnTo>
                    <a:lnTo>
                      <a:pt x="860" y="15"/>
                    </a:lnTo>
                    <a:lnTo>
                      <a:pt x="895" y="23"/>
                    </a:lnTo>
                    <a:lnTo>
                      <a:pt x="929" y="32"/>
                    </a:lnTo>
                    <a:lnTo>
                      <a:pt x="962" y="44"/>
                    </a:lnTo>
                    <a:lnTo>
                      <a:pt x="994" y="57"/>
                    </a:lnTo>
                    <a:lnTo>
                      <a:pt x="1026" y="72"/>
                    </a:lnTo>
                    <a:lnTo>
                      <a:pt x="1058" y="87"/>
                    </a:lnTo>
                    <a:lnTo>
                      <a:pt x="1088" y="105"/>
                    </a:lnTo>
                    <a:lnTo>
                      <a:pt x="1117" y="123"/>
                    </a:lnTo>
                    <a:lnTo>
                      <a:pt x="1144" y="143"/>
                    </a:lnTo>
                    <a:lnTo>
                      <a:pt x="1172" y="165"/>
                    </a:lnTo>
                    <a:lnTo>
                      <a:pt x="1198" y="188"/>
                    </a:lnTo>
                    <a:lnTo>
                      <a:pt x="1223" y="212"/>
                    </a:lnTo>
                    <a:lnTo>
                      <a:pt x="1247" y="237"/>
                    </a:lnTo>
                    <a:lnTo>
                      <a:pt x="1270" y="263"/>
                    </a:lnTo>
                    <a:lnTo>
                      <a:pt x="1290" y="290"/>
                    </a:lnTo>
                    <a:lnTo>
                      <a:pt x="1310" y="318"/>
                    </a:lnTo>
                    <a:lnTo>
                      <a:pt x="1330" y="347"/>
                    </a:lnTo>
                    <a:lnTo>
                      <a:pt x="1346" y="377"/>
                    </a:lnTo>
                    <a:lnTo>
                      <a:pt x="1363" y="408"/>
                    </a:lnTo>
                    <a:lnTo>
                      <a:pt x="1376" y="440"/>
                    </a:lnTo>
                    <a:lnTo>
                      <a:pt x="1390" y="472"/>
                    </a:lnTo>
                    <a:lnTo>
                      <a:pt x="1401" y="506"/>
                    </a:lnTo>
                    <a:lnTo>
                      <a:pt x="1410" y="540"/>
                    </a:lnTo>
                    <a:lnTo>
                      <a:pt x="1419" y="575"/>
                    </a:lnTo>
                    <a:lnTo>
                      <a:pt x="1425" y="610"/>
                    </a:lnTo>
                    <a:lnTo>
                      <a:pt x="1429" y="645"/>
                    </a:lnTo>
                    <a:lnTo>
                      <a:pt x="1432" y="682"/>
                    </a:lnTo>
                    <a:lnTo>
                      <a:pt x="1433" y="719"/>
                    </a:lnTo>
                    <a:lnTo>
                      <a:pt x="1432" y="756"/>
                    </a:lnTo>
                    <a:lnTo>
                      <a:pt x="1429" y="793"/>
                    </a:lnTo>
                    <a:lnTo>
                      <a:pt x="1425" y="828"/>
                    </a:lnTo>
                    <a:lnTo>
                      <a:pt x="1419" y="863"/>
                    </a:lnTo>
                    <a:lnTo>
                      <a:pt x="1410" y="899"/>
                    </a:lnTo>
                    <a:lnTo>
                      <a:pt x="1401" y="932"/>
                    </a:lnTo>
                    <a:lnTo>
                      <a:pt x="1390" y="965"/>
                    </a:lnTo>
                    <a:lnTo>
                      <a:pt x="1376" y="998"/>
                    </a:lnTo>
                    <a:lnTo>
                      <a:pt x="1363" y="1029"/>
                    </a:lnTo>
                    <a:lnTo>
                      <a:pt x="1346" y="1061"/>
                    </a:lnTo>
                    <a:lnTo>
                      <a:pt x="1330" y="1091"/>
                    </a:lnTo>
                    <a:lnTo>
                      <a:pt x="1310" y="1120"/>
                    </a:lnTo>
                    <a:lnTo>
                      <a:pt x="1290" y="1149"/>
                    </a:lnTo>
                    <a:lnTo>
                      <a:pt x="1270" y="1176"/>
                    </a:lnTo>
                    <a:lnTo>
                      <a:pt x="1247" y="1202"/>
                    </a:lnTo>
                    <a:lnTo>
                      <a:pt x="1223" y="1227"/>
                    </a:lnTo>
                    <a:lnTo>
                      <a:pt x="1198" y="1250"/>
                    </a:lnTo>
                    <a:lnTo>
                      <a:pt x="1172" y="1273"/>
                    </a:lnTo>
                    <a:lnTo>
                      <a:pt x="1144" y="1294"/>
                    </a:lnTo>
                    <a:lnTo>
                      <a:pt x="1117" y="1315"/>
                    </a:lnTo>
                    <a:lnTo>
                      <a:pt x="1088" y="1333"/>
                    </a:lnTo>
                    <a:lnTo>
                      <a:pt x="1058" y="1350"/>
                    </a:lnTo>
                    <a:lnTo>
                      <a:pt x="1026" y="1367"/>
                    </a:lnTo>
                    <a:lnTo>
                      <a:pt x="994" y="1380"/>
                    </a:lnTo>
                    <a:lnTo>
                      <a:pt x="962" y="1394"/>
                    </a:lnTo>
                    <a:lnTo>
                      <a:pt x="929" y="1405"/>
                    </a:lnTo>
                    <a:lnTo>
                      <a:pt x="895" y="1414"/>
                    </a:lnTo>
                    <a:lnTo>
                      <a:pt x="860" y="1423"/>
                    </a:lnTo>
                    <a:lnTo>
                      <a:pt x="825" y="1429"/>
                    </a:lnTo>
                    <a:lnTo>
                      <a:pt x="789" y="1433"/>
                    </a:lnTo>
                    <a:lnTo>
                      <a:pt x="753" y="1436"/>
                    </a:lnTo>
                    <a:lnTo>
                      <a:pt x="716" y="1437"/>
                    </a:lnTo>
                    <a:close/>
                    <a:moveTo>
                      <a:pt x="716" y="1413"/>
                    </a:moveTo>
                    <a:lnTo>
                      <a:pt x="681" y="1412"/>
                    </a:lnTo>
                    <a:lnTo>
                      <a:pt x="646" y="1410"/>
                    </a:lnTo>
                    <a:lnTo>
                      <a:pt x="610" y="1405"/>
                    </a:lnTo>
                    <a:lnTo>
                      <a:pt x="576" y="1399"/>
                    </a:lnTo>
                    <a:lnTo>
                      <a:pt x="543" y="1392"/>
                    </a:lnTo>
                    <a:lnTo>
                      <a:pt x="510" y="1382"/>
                    </a:lnTo>
                    <a:lnTo>
                      <a:pt x="478" y="1371"/>
                    </a:lnTo>
                    <a:lnTo>
                      <a:pt x="447" y="1358"/>
                    </a:lnTo>
                    <a:lnTo>
                      <a:pt x="416" y="1345"/>
                    </a:lnTo>
                    <a:lnTo>
                      <a:pt x="386" y="1329"/>
                    </a:lnTo>
                    <a:lnTo>
                      <a:pt x="357" y="1313"/>
                    </a:lnTo>
                    <a:lnTo>
                      <a:pt x="329" y="1294"/>
                    </a:lnTo>
                    <a:lnTo>
                      <a:pt x="302" y="1275"/>
                    </a:lnTo>
                    <a:lnTo>
                      <a:pt x="276" y="1255"/>
                    </a:lnTo>
                    <a:lnTo>
                      <a:pt x="250" y="1233"/>
                    </a:lnTo>
                    <a:lnTo>
                      <a:pt x="226" y="1209"/>
                    </a:lnTo>
                    <a:lnTo>
                      <a:pt x="204" y="1185"/>
                    </a:lnTo>
                    <a:lnTo>
                      <a:pt x="182" y="1160"/>
                    </a:lnTo>
                    <a:lnTo>
                      <a:pt x="161" y="1134"/>
                    </a:lnTo>
                    <a:lnTo>
                      <a:pt x="142" y="1106"/>
                    </a:lnTo>
                    <a:lnTo>
                      <a:pt x="124" y="1078"/>
                    </a:lnTo>
                    <a:lnTo>
                      <a:pt x="107" y="1049"/>
                    </a:lnTo>
                    <a:lnTo>
                      <a:pt x="92" y="1019"/>
                    </a:lnTo>
                    <a:lnTo>
                      <a:pt x="78" y="989"/>
                    </a:lnTo>
                    <a:lnTo>
                      <a:pt x="66" y="957"/>
                    </a:lnTo>
                    <a:lnTo>
                      <a:pt x="55" y="925"/>
                    </a:lnTo>
                    <a:lnTo>
                      <a:pt x="45" y="892"/>
                    </a:lnTo>
                    <a:lnTo>
                      <a:pt x="38" y="858"/>
                    </a:lnTo>
                    <a:lnTo>
                      <a:pt x="32" y="825"/>
                    </a:lnTo>
                    <a:lnTo>
                      <a:pt x="27" y="790"/>
                    </a:lnTo>
                    <a:lnTo>
                      <a:pt x="25" y="754"/>
                    </a:lnTo>
                    <a:lnTo>
                      <a:pt x="24" y="719"/>
                    </a:lnTo>
                    <a:lnTo>
                      <a:pt x="25" y="684"/>
                    </a:lnTo>
                    <a:lnTo>
                      <a:pt x="27" y="649"/>
                    </a:lnTo>
                    <a:lnTo>
                      <a:pt x="32" y="613"/>
                    </a:lnTo>
                    <a:lnTo>
                      <a:pt x="38" y="579"/>
                    </a:lnTo>
                    <a:lnTo>
                      <a:pt x="45" y="546"/>
                    </a:lnTo>
                    <a:lnTo>
                      <a:pt x="55" y="513"/>
                    </a:lnTo>
                    <a:lnTo>
                      <a:pt x="66" y="480"/>
                    </a:lnTo>
                    <a:lnTo>
                      <a:pt x="78" y="449"/>
                    </a:lnTo>
                    <a:lnTo>
                      <a:pt x="92" y="418"/>
                    </a:lnTo>
                    <a:lnTo>
                      <a:pt x="107" y="388"/>
                    </a:lnTo>
                    <a:lnTo>
                      <a:pt x="124" y="359"/>
                    </a:lnTo>
                    <a:lnTo>
                      <a:pt x="142" y="331"/>
                    </a:lnTo>
                    <a:lnTo>
                      <a:pt x="161" y="304"/>
                    </a:lnTo>
                    <a:lnTo>
                      <a:pt x="182" y="277"/>
                    </a:lnTo>
                    <a:lnTo>
                      <a:pt x="204" y="252"/>
                    </a:lnTo>
                    <a:lnTo>
                      <a:pt x="226" y="228"/>
                    </a:lnTo>
                    <a:lnTo>
                      <a:pt x="250" y="204"/>
                    </a:lnTo>
                    <a:lnTo>
                      <a:pt x="276" y="183"/>
                    </a:lnTo>
                    <a:lnTo>
                      <a:pt x="302" y="162"/>
                    </a:lnTo>
                    <a:lnTo>
                      <a:pt x="329" y="143"/>
                    </a:lnTo>
                    <a:lnTo>
                      <a:pt x="357" y="125"/>
                    </a:lnTo>
                    <a:lnTo>
                      <a:pt x="386" y="108"/>
                    </a:lnTo>
                    <a:lnTo>
                      <a:pt x="416" y="92"/>
                    </a:lnTo>
                    <a:lnTo>
                      <a:pt x="447" y="79"/>
                    </a:lnTo>
                    <a:lnTo>
                      <a:pt x="478" y="66"/>
                    </a:lnTo>
                    <a:lnTo>
                      <a:pt x="510" y="55"/>
                    </a:lnTo>
                    <a:lnTo>
                      <a:pt x="543" y="46"/>
                    </a:lnTo>
                    <a:lnTo>
                      <a:pt x="576" y="38"/>
                    </a:lnTo>
                    <a:lnTo>
                      <a:pt x="610" y="32"/>
                    </a:lnTo>
                    <a:lnTo>
                      <a:pt x="646" y="27"/>
                    </a:lnTo>
                    <a:lnTo>
                      <a:pt x="681" y="25"/>
                    </a:lnTo>
                    <a:lnTo>
                      <a:pt x="716" y="24"/>
                    </a:lnTo>
                    <a:lnTo>
                      <a:pt x="751" y="25"/>
                    </a:lnTo>
                    <a:lnTo>
                      <a:pt x="786" y="27"/>
                    </a:lnTo>
                    <a:lnTo>
                      <a:pt x="822" y="32"/>
                    </a:lnTo>
                    <a:lnTo>
                      <a:pt x="856" y="38"/>
                    </a:lnTo>
                    <a:lnTo>
                      <a:pt x="889" y="46"/>
                    </a:lnTo>
                    <a:lnTo>
                      <a:pt x="922" y="55"/>
                    </a:lnTo>
                    <a:lnTo>
                      <a:pt x="954" y="66"/>
                    </a:lnTo>
                    <a:lnTo>
                      <a:pt x="986" y="79"/>
                    </a:lnTo>
                    <a:lnTo>
                      <a:pt x="1016" y="92"/>
                    </a:lnTo>
                    <a:lnTo>
                      <a:pt x="1046" y="108"/>
                    </a:lnTo>
                    <a:lnTo>
                      <a:pt x="1075" y="125"/>
                    </a:lnTo>
                    <a:lnTo>
                      <a:pt x="1104" y="143"/>
                    </a:lnTo>
                    <a:lnTo>
                      <a:pt x="1131" y="162"/>
                    </a:lnTo>
                    <a:lnTo>
                      <a:pt x="1157" y="183"/>
                    </a:lnTo>
                    <a:lnTo>
                      <a:pt x="1182" y="204"/>
                    </a:lnTo>
                    <a:lnTo>
                      <a:pt x="1207" y="228"/>
                    </a:lnTo>
                    <a:lnTo>
                      <a:pt x="1229" y="252"/>
                    </a:lnTo>
                    <a:lnTo>
                      <a:pt x="1251" y="277"/>
                    </a:lnTo>
                    <a:lnTo>
                      <a:pt x="1272" y="304"/>
                    </a:lnTo>
                    <a:lnTo>
                      <a:pt x="1291" y="331"/>
                    </a:lnTo>
                    <a:lnTo>
                      <a:pt x="1309" y="359"/>
                    </a:lnTo>
                    <a:lnTo>
                      <a:pt x="1326" y="388"/>
                    </a:lnTo>
                    <a:lnTo>
                      <a:pt x="1341" y="418"/>
                    </a:lnTo>
                    <a:lnTo>
                      <a:pt x="1355" y="449"/>
                    </a:lnTo>
                    <a:lnTo>
                      <a:pt x="1367" y="480"/>
                    </a:lnTo>
                    <a:lnTo>
                      <a:pt x="1378" y="513"/>
                    </a:lnTo>
                    <a:lnTo>
                      <a:pt x="1388" y="546"/>
                    </a:lnTo>
                    <a:lnTo>
                      <a:pt x="1395" y="579"/>
                    </a:lnTo>
                    <a:lnTo>
                      <a:pt x="1401" y="613"/>
                    </a:lnTo>
                    <a:lnTo>
                      <a:pt x="1406" y="649"/>
                    </a:lnTo>
                    <a:lnTo>
                      <a:pt x="1408" y="684"/>
                    </a:lnTo>
                    <a:lnTo>
                      <a:pt x="1409" y="719"/>
                    </a:lnTo>
                    <a:lnTo>
                      <a:pt x="1408" y="754"/>
                    </a:lnTo>
                    <a:lnTo>
                      <a:pt x="1406" y="790"/>
                    </a:lnTo>
                    <a:lnTo>
                      <a:pt x="1401" y="825"/>
                    </a:lnTo>
                    <a:lnTo>
                      <a:pt x="1395" y="858"/>
                    </a:lnTo>
                    <a:lnTo>
                      <a:pt x="1388" y="892"/>
                    </a:lnTo>
                    <a:lnTo>
                      <a:pt x="1378" y="925"/>
                    </a:lnTo>
                    <a:lnTo>
                      <a:pt x="1367" y="957"/>
                    </a:lnTo>
                    <a:lnTo>
                      <a:pt x="1355" y="989"/>
                    </a:lnTo>
                    <a:lnTo>
                      <a:pt x="1341" y="1019"/>
                    </a:lnTo>
                    <a:lnTo>
                      <a:pt x="1326" y="1049"/>
                    </a:lnTo>
                    <a:lnTo>
                      <a:pt x="1309" y="1078"/>
                    </a:lnTo>
                    <a:lnTo>
                      <a:pt x="1291" y="1106"/>
                    </a:lnTo>
                    <a:lnTo>
                      <a:pt x="1272" y="1134"/>
                    </a:lnTo>
                    <a:lnTo>
                      <a:pt x="1251" y="1160"/>
                    </a:lnTo>
                    <a:lnTo>
                      <a:pt x="1229" y="1185"/>
                    </a:lnTo>
                    <a:lnTo>
                      <a:pt x="1207" y="1209"/>
                    </a:lnTo>
                    <a:lnTo>
                      <a:pt x="1182" y="1233"/>
                    </a:lnTo>
                    <a:lnTo>
                      <a:pt x="1157" y="1255"/>
                    </a:lnTo>
                    <a:lnTo>
                      <a:pt x="1131" y="1275"/>
                    </a:lnTo>
                    <a:lnTo>
                      <a:pt x="1104" y="1294"/>
                    </a:lnTo>
                    <a:lnTo>
                      <a:pt x="1075" y="1313"/>
                    </a:lnTo>
                    <a:lnTo>
                      <a:pt x="1046" y="1329"/>
                    </a:lnTo>
                    <a:lnTo>
                      <a:pt x="1016" y="1345"/>
                    </a:lnTo>
                    <a:lnTo>
                      <a:pt x="986" y="1358"/>
                    </a:lnTo>
                    <a:lnTo>
                      <a:pt x="954" y="1371"/>
                    </a:lnTo>
                    <a:lnTo>
                      <a:pt x="922" y="1382"/>
                    </a:lnTo>
                    <a:lnTo>
                      <a:pt x="889" y="1392"/>
                    </a:lnTo>
                    <a:lnTo>
                      <a:pt x="856" y="1399"/>
                    </a:lnTo>
                    <a:lnTo>
                      <a:pt x="822" y="1405"/>
                    </a:lnTo>
                    <a:lnTo>
                      <a:pt x="786" y="1410"/>
                    </a:lnTo>
                    <a:lnTo>
                      <a:pt x="751" y="1412"/>
                    </a:lnTo>
                    <a:lnTo>
                      <a:pt x="716" y="1413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71" name="Freeform 1887"/>
              <p:cNvSpPr>
                <a:spLocks/>
              </p:cNvSpPr>
              <p:nvPr/>
            </p:nvSpPr>
            <p:spPr bwMode="auto">
              <a:xfrm>
                <a:off x="476" y="2237"/>
                <a:ext cx="103" cy="103"/>
              </a:xfrm>
              <a:custGeom>
                <a:avLst/>
                <a:gdLst>
                  <a:gd name="T0" fmla="*/ 0 w 722"/>
                  <a:gd name="T1" fmla="*/ 0 h 724"/>
                  <a:gd name="T2" fmla="*/ 4 w 722"/>
                  <a:gd name="T3" fmla="*/ 75 h 724"/>
                  <a:gd name="T4" fmla="*/ 14 w 722"/>
                  <a:gd name="T5" fmla="*/ 145 h 724"/>
                  <a:gd name="T6" fmla="*/ 32 w 722"/>
                  <a:gd name="T7" fmla="*/ 215 h 724"/>
                  <a:gd name="T8" fmla="*/ 57 w 722"/>
                  <a:gd name="T9" fmla="*/ 281 h 724"/>
                  <a:gd name="T10" fmla="*/ 88 w 722"/>
                  <a:gd name="T11" fmla="*/ 345 h 724"/>
                  <a:gd name="T12" fmla="*/ 123 w 722"/>
                  <a:gd name="T13" fmla="*/ 404 h 724"/>
                  <a:gd name="T14" fmla="*/ 164 w 722"/>
                  <a:gd name="T15" fmla="*/ 461 h 724"/>
                  <a:gd name="T16" fmla="*/ 212 w 722"/>
                  <a:gd name="T17" fmla="*/ 512 h 724"/>
                  <a:gd name="T18" fmla="*/ 262 w 722"/>
                  <a:gd name="T19" fmla="*/ 559 h 724"/>
                  <a:gd name="T20" fmla="*/ 319 w 722"/>
                  <a:gd name="T21" fmla="*/ 601 h 724"/>
                  <a:gd name="T22" fmla="*/ 378 w 722"/>
                  <a:gd name="T23" fmla="*/ 636 h 724"/>
                  <a:gd name="T24" fmla="*/ 442 w 722"/>
                  <a:gd name="T25" fmla="*/ 667 h 724"/>
                  <a:gd name="T26" fmla="*/ 508 w 722"/>
                  <a:gd name="T27" fmla="*/ 692 h 724"/>
                  <a:gd name="T28" fmla="*/ 577 w 722"/>
                  <a:gd name="T29" fmla="*/ 710 h 724"/>
                  <a:gd name="T30" fmla="*/ 647 w 722"/>
                  <a:gd name="T31" fmla="*/ 720 h 724"/>
                  <a:gd name="T32" fmla="*/ 722 w 722"/>
                  <a:gd name="T33" fmla="*/ 724 h 724"/>
                  <a:gd name="T34" fmla="*/ 685 w 722"/>
                  <a:gd name="T35" fmla="*/ 711 h 724"/>
                  <a:gd name="T36" fmla="*/ 614 w 722"/>
                  <a:gd name="T37" fmla="*/ 704 h 724"/>
                  <a:gd name="T38" fmla="*/ 544 w 722"/>
                  <a:gd name="T39" fmla="*/ 689 h 724"/>
                  <a:gd name="T40" fmla="*/ 479 w 722"/>
                  <a:gd name="T41" fmla="*/ 668 h 724"/>
                  <a:gd name="T42" fmla="*/ 416 w 722"/>
                  <a:gd name="T43" fmla="*/ 642 h 724"/>
                  <a:gd name="T44" fmla="*/ 355 w 722"/>
                  <a:gd name="T45" fmla="*/ 609 h 724"/>
                  <a:gd name="T46" fmla="*/ 298 w 722"/>
                  <a:gd name="T47" fmla="*/ 570 h 724"/>
                  <a:gd name="T48" fmla="*/ 245 w 722"/>
                  <a:gd name="T49" fmla="*/ 527 h 724"/>
                  <a:gd name="T50" fmla="*/ 196 w 722"/>
                  <a:gd name="T51" fmla="*/ 478 h 724"/>
                  <a:gd name="T52" fmla="*/ 154 w 722"/>
                  <a:gd name="T53" fmla="*/ 426 h 724"/>
                  <a:gd name="T54" fmla="*/ 114 w 722"/>
                  <a:gd name="T55" fmla="*/ 368 h 724"/>
                  <a:gd name="T56" fmla="*/ 81 w 722"/>
                  <a:gd name="T57" fmla="*/ 307 h 724"/>
                  <a:gd name="T58" fmla="*/ 55 w 722"/>
                  <a:gd name="T59" fmla="*/ 244 h 724"/>
                  <a:gd name="T60" fmla="*/ 35 w 722"/>
                  <a:gd name="T61" fmla="*/ 179 h 724"/>
                  <a:gd name="T62" fmla="*/ 20 w 722"/>
                  <a:gd name="T63" fmla="*/ 108 h 724"/>
                  <a:gd name="T64" fmla="*/ 13 w 722"/>
                  <a:gd name="T65" fmla="*/ 37 h 724"/>
                  <a:gd name="T66" fmla="*/ 12 w 722"/>
                  <a:gd name="T67" fmla="*/ 0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22" h="724">
                    <a:moveTo>
                      <a:pt x="0" y="0"/>
                    </a:moveTo>
                    <a:lnTo>
                      <a:pt x="0" y="0"/>
                    </a:lnTo>
                    <a:lnTo>
                      <a:pt x="1" y="37"/>
                    </a:lnTo>
                    <a:lnTo>
                      <a:pt x="4" y="75"/>
                    </a:lnTo>
                    <a:lnTo>
                      <a:pt x="8" y="110"/>
                    </a:lnTo>
                    <a:lnTo>
                      <a:pt x="14" y="145"/>
                    </a:lnTo>
                    <a:lnTo>
                      <a:pt x="22" y="181"/>
                    </a:lnTo>
                    <a:lnTo>
                      <a:pt x="32" y="215"/>
                    </a:lnTo>
                    <a:lnTo>
                      <a:pt x="43" y="248"/>
                    </a:lnTo>
                    <a:lnTo>
                      <a:pt x="57" y="281"/>
                    </a:lnTo>
                    <a:lnTo>
                      <a:pt x="71" y="313"/>
                    </a:lnTo>
                    <a:lnTo>
                      <a:pt x="88" y="345"/>
                    </a:lnTo>
                    <a:lnTo>
                      <a:pt x="104" y="375"/>
                    </a:lnTo>
                    <a:lnTo>
                      <a:pt x="123" y="404"/>
                    </a:lnTo>
                    <a:lnTo>
                      <a:pt x="143" y="434"/>
                    </a:lnTo>
                    <a:lnTo>
                      <a:pt x="164" y="461"/>
                    </a:lnTo>
                    <a:lnTo>
                      <a:pt x="188" y="487"/>
                    </a:lnTo>
                    <a:lnTo>
                      <a:pt x="212" y="512"/>
                    </a:lnTo>
                    <a:lnTo>
                      <a:pt x="237" y="536"/>
                    </a:lnTo>
                    <a:lnTo>
                      <a:pt x="262" y="559"/>
                    </a:lnTo>
                    <a:lnTo>
                      <a:pt x="289" y="580"/>
                    </a:lnTo>
                    <a:lnTo>
                      <a:pt x="319" y="601"/>
                    </a:lnTo>
                    <a:lnTo>
                      <a:pt x="348" y="620"/>
                    </a:lnTo>
                    <a:lnTo>
                      <a:pt x="378" y="636"/>
                    </a:lnTo>
                    <a:lnTo>
                      <a:pt x="409" y="653"/>
                    </a:lnTo>
                    <a:lnTo>
                      <a:pt x="442" y="667"/>
                    </a:lnTo>
                    <a:lnTo>
                      <a:pt x="475" y="681"/>
                    </a:lnTo>
                    <a:lnTo>
                      <a:pt x="508" y="692"/>
                    </a:lnTo>
                    <a:lnTo>
                      <a:pt x="542" y="702"/>
                    </a:lnTo>
                    <a:lnTo>
                      <a:pt x="577" y="710"/>
                    </a:lnTo>
                    <a:lnTo>
                      <a:pt x="612" y="716"/>
                    </a:lnTo>
                    <a:lnTo>
                      <a:pt x="647" y="720"/>
                    </a:lnTo>
                    <a:lnTo>
                      <a:pt x="685" y="723"/>
                    </a:lnTo>
                    <a:lnTo>
                      <a:pt x="722" y="724"/>
                    </a:lnTo>
                    <a:lnTo>
                      <a:pt x="722" y="712"/>
                    </a:lnTo>
                    <a:lnTo>
                      <a:pt x="685" y="711"/>
                    </a:lnTo>
                    <a:lnTo>
                      <a:pt x="650" y="708"/>
                    </a:lnTo>
                    <a:lnTo>
                      <a:pt x="614" y="704"/>
                    </a:lnTo>
                    <a:lnTo>
                      <a:pt x="579" y="697"/>
                    </a:lnTo>
                    <a:lnTo>
                      <a:pt x="544" y="689"/>
                    </a:lnTo>
                    <a:lnTo>
                      <a:pt x="512" y="680"/>
                    </a:lnTo>
                    <a:lnTo>
                      <a:pt x="479" y="668"/>
                    </a:lnTo>
                    <a:lnTo>
                      <a:pt x="446" y="655"/>
                    </a:lnTo>
                    <a:lnTo>
                      <a:pt x="416" y="642"/>
                    </a:lnTo>
                    <a:lnTo>
                      <a:pt x="385" y="626"/>
                    </a:lnTo>
                    <a:lnTo>
                      <a:pt x="355" y="609"/>
                    </a:lnTo>
                    <a:lnTo>
                      <a:pt x="326" y="591"/>
                    </a:lnTo>
                    <a:lnTo>
                      <a:pt x="298" y="570"/>
                    </a:lnTo>
                    <a:lnTo>
                      <a:pt x="271" y="549"/>
                    </a:lnTo>
                    <a:lnTo>
                      <a:pt x="245" y="527"/>
                    </a:lnTo>
                    <a:lnTo>
                      <a:pt x="220" y="503"/>
                    </a:lnTo>
                    <a:lnTo>
                      <a:pt x="196" y="478"/>
                    </a:lnTo>
                    <a:lnTo>
                      <a:pt x="174" y="453"/>
                    </a:lnTo>
                    <a:lnTo>
                      <a:pt x="154" y="426"/>
                    </a:lnTo>
                    <a:lnTo>
                      <a:pt x="133" y="398"/>
                    </a:lnTo>
                    <a:lnTo>
                      <a:pt x="114" y="368"/>
                    </a:lnTo>
                    <a:lnTo>
                      <a:pt x="98" y="338"/>
                    </a:lnTo>
                    <a:lnTo>
                      <a:pt x="81" y="307"/>
                    </a:lnTo>
                    <a:lnTo>
                      <a:pt x="69" y="277"/>
                    </a:lnTo>
                    <a:lnTo>
                      <a:pt x="55" y="244"/>
                    </a:lnTo>
                    <a:lnTo>
                      <a:pt x="44" y="211"/>
                    </a:lnTo>
                    <a:lnTo>
                      <a:pt x="35" y="179"/>
                    </a:lnTo>
                    <a:lnTo>
                      <a:pt x="26" y="143"/>
                    </a:lnTo>
                    <a:lnTo>
                      <a:pt x="20" y="108"/>
                    </a:lnTo>
                    <a:lnTo>
                      <a:pt x="16" y="73"/>
                    </a:lnTo>
                    <a:lnTo>
                      <a:pt x="13" y="37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72" name="Freeform 1888"/>
              <p:cNvSpPr>
                <a:spLocks/>
              </p:cNvSpPr>
              <p:nvPr/>
            </p:nvSpPr>
            <p:spPr bwMode="auto">
              <a:xfrm>
                <a:off x="476" y="2133"/>
                <a:ext cx="103" cy="104"/>
              </a:xfrm>
              <a:custGeom>
                <a:avLst/>
                <a:gdLst>
                  <a:gd name="T0" fmla="*/ 722 w 722"/>
                  <a:gd name="T1" fmla="*/ 0 h 725"/>
                  <a:gd name="T2" fmla="*/ 647 w 722"/>
                  <a:gd name="T3" fmla="*/ 4 h 725"/>
                  <a:gd name="T4" fmla="*/ 577 w 722"/>
                  <a:gd name="T5" fmla="*/ 14 h 725"/>
                  <a:gd name="T6" fmla="*/ 508 w 722"/>
                  <a:gd name="T7" fmla="*/ 32 h 725"/>
                  <a:gd name="T8" fmla="*/ 442 w 722"/>
                  <a:gd name="T9" fmla="*/ 58 h 725"/>
                  <a:gd name="T10" fmla="*/ 378 w 722"/>
                  <a:gd name="T11" fmla="*/ 88 h 725"/>
                  <a:gd name="T12" fmla="*/ 319 w 722"/>
                  <a:gd name="T13" fmla="*/ 124 h 725"/>
                  <a:gd name="T14" fmla="*/ 262 w 722"/>
                  <a:gd name="T15" fmla="*/ 166 h 725"/>
                  <a:gd name="T16" fmla="*/ 212 w 722"/>
                  <a:gd name="T17" fmla="*/ 214 h 725"/>
                  <a:gd name="T18" fmla="*/ 164 w 722"/>
                  <a:gd name="T19" fmla="*/ 264 h 725"/>
                  <a:gd name="T20" fmla="*/ 123 w 722"/>
                  <a:gd name="T21" fmla="*/ 320 h 725"/>
                  <a:gd name="T22" fmla="*/ 88 w 722"/>
                  <a:gd name="T23" fmla="*/ 380 h 725"/>
                  <a:gd name="T24" fmla="*/ 57 w 722"/>
                  <a:gd name="T25" fmla="*/ 444 h 725"/>
                  <a:gd name="T26" fmla="*/ 32 w 722"/>
                  <a:gd name="T27" fmla="*/ 510 h 725"/>
                  <a:gd name="T28" fmla="*/ 14 w 722"/>
                  <a:gd name="T29" fmla="*/ 580 h 725"/>
                  <a:gd name="T30" fmla="*/ 4 w 722"/>
                  <a:gd name="T31" fmla="*/ 650 h 725"/>
                  <a:gd name="T32" fmla="*/ 0 w 722"/>
                  <a:gd name="T33" fmla="*/ 725 h 725"/>
                  <a:gd name="T34" fmla="*/ 13 w 722"/>
                  <a:gd name="T35" fmla="*/ 688 h 725"/>
                  <a:gd name="T36" fmla="*/ 20 w 722"/>
                  <a:gd name="T37" fmla="*/ 617 h 725"/>
                  <a:gd name="T38" fmla="*/ 35 w 722"/>
                  <a:gd name="T39" fmla="*/ 547 h 725"/>
                  <a:gd name="T40" fmla="*/ 55 w 722"/>
                  <a:gd name="T41" fmla="*/ 480 h 725"/>
                  <a:gd name="T42" fmla="*/ 81 w 722"/>
                  <a:gd name="T43" fmla="*/ 417 h 725"/>
                  <a:gd name="T44" fmla="*/ 114 w 722"/>
                  <a:gd name="T45" fmla="*/ 356 h 725"/>
                  <a:gd name="T46" fmla="*/ 154 w 722"/>
                  <a:gd name="T47" fmla="*/ 300 h 725"/>
                  <a:gd name="T48" fmla="*/ 196 w 722"/>
                  <a:gd name="T49" fmla="*/ 247 h 725"/>
                  <a:gd name="T50" fmla="*/ 245 w 722"/>
                  <a:gd name="T51" fmla="*/ 198 h 725"/>
                  <a:gd name="T52" fmla="*/ 298 w 722"/>
                  <a:gd name="T53" fmla="*/ 154 h 725"/>
                  <a:gd name="T54" fmla="*/ 355 w 722"/>
                  <a:gd name="T55" fmla="*/ 116 h 725"/>
                  <a:gd name="T56" fmla="*/ 416 w 722"/>
                  <a:gd name="T57" fmla="*/ 83 h 725"/>
                  <a:gd name="T58" fmla="*/ 479 w 722"/>
                  <a:gd name="T59" fmla="*/ 56 h 725"/>
                  <a:gd name="T60" fmla="*/ 544 w 722"/>
                  <a:gd name="T61" fmla="*/ 35 h 725"/>
                  <a:gd name="T62" fmla="*/ 614 w 722"/>
                  <a:gd name="T63" fmla="*/ 21 h 725"/>
                  <a:gd name="T64" fmla="*/ 685 w 722"/>
                  <a:gd name="T65" fmla="*/ 13 h 725"/>
                  <a:gd name="T66" fmla="*/ 722 w 722"/>
                  <a:gd name="T67" fmla="*/ 12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22" h="725">
                    <a:moveTo>
                      <a:pt x="722" y="0"/>
                    </a:moveTo>
                    <a:lnTo>
                      <a:pt x="722" y="0"/>
                    </a:lnTo>
                    <a:lnTo>
                      <a:pt x="685" y="1"/>
                    </a:lnTo>
                    <a:lnTo>
                      <a:pt x="647" y="4"/>
                    </a:lnTo>
                    <a:lnTo>
                      <a:pt x="612" y="8"/>
                    </a:lnTo>
                    <a:lnTo>
                      <a:pt x="577" y="14"/>
                    </a:lnTo>
                    <a:lnTo>
                      <a:pt x="542" y="23"/>
                    </a:lnTo>
                    <a:lnTo>
                      <a:pt x="508" y="32"/>
                    </a:lnTo>
                    <a:lnTo>
                      <a:pt x="475" y="43"/>
                    </a:lnTo>
                    <a:lnTo>
                      <a:pt x="442" y="58"/>
                    </a:lnTo>
                    <a:lnTo>
                      <a:pt x="409" y="72"/>
                    </a:lnTo>
                    <a:lnTo>
                      <a:pt x="378" y="88"/>
                    </a:lnTo>
                    <a:lnTo>
                      <a:pt x="348" y="106"/>
                    </a:lnTo>
                    <a:lnTo>
                      <a:pt x="319" y="124"/>
                    </a:lnTo>
                    <a:lnTo>
                      <a:pt x="289" y="144"/>
                    </a:lnTo>
                    <a:lnTo>
                      <a:pt x="262" y="166"/>
                    </a:lnTo>
                    <a:lnTo>
                      <a:pt x="237" y="190"/>
                    </a:lnTo>
                    <a:lnTo>
                      <a:pt x="212" y="214"/>
                    </a:lnTo>
                    <a:lnTo>
                      <a:pt x="188" y="238"/>
                    </a:lnTo>
                    <a:lnTo>
                      <a:pt x="164" y="264"/>
                    </a:lnTo>
                    <a:lnTo>
                      <a:pt x="143" y="291"/>
                    </a:lnTo>
                    <a:lnTo>
                      <a:pt x="123" y="320"/>
                    </a:lnTo>
                    <a:lnTo>
                      <a:pt x="104" y="349"/>
                    </a:lnTo>
                    <a:lnTo>
                      <a:pt x="88" y="380"/>
                    </a:lnTo>
                    <a:lnTo>
                      <a:pt x="71" y="411"/>
                    </a:lnTo>
                    <a:lnTo>
                      <a:pt x="57" y="444"/>
                    </a:lnTo>
                    <a:lnTo>
                      <a:pt x="43" y="476"/>
                    </a:lnTo>
                    <a:lnTo>
                      <a:pt x="32" y="510"/>
                    </a:lnTo>
                    <a:lnTo>
                      <a:pt x="22" y="545"/>
                    </a:lnTo>
                    <a:lnTo>
                      <a:pt x="14" y="580"/>
                    </a:lnTo>
                    <a:lnTo>
                      <a:pt x="8" y="615"/>
                    </a:lnTo>
                    <a:lnTo>
                      <a:pt x="4" y="650"/>
                    </a:lnTo>
                    <a:lnTo>
                      <a:pt x="1" y="688"/>
                    </a:lnTo>
                    <a:lnTo>
                      <a:pt x="0" y="725"/>
                    </a:lnTo>
                    <a:lnTo>
                      <a:pt x="12" y="725"/>
                    </a:lnTo>
                    <a:lnTo>
                      <a:pt x="13" y="688"/>
                    </a:lnTo>
                    <a:lnTo>
                      <a:pt x="16" y="652"/>
                    </a:lnTo>
                    <a:lnTo>
                      <a:pt x="20" y="617"/>
                    </a:lnTo>
                    <a:lnTo>
                      <a:pt x="26" y="582"/>
                    </a:lnTo>
                    <a:lnTo>
                      <a:pt x="35" y="547"/>
                    </a:lnTo>
                    <a:lnTo>
                      <a:pt x="44" y="514"/>
                    </a:lnTo>
                    <a:lnTo>
                      <a:pt x="55" y="480"/>
                    </a:lnTo>
                    <a:lnTo>
                      <a:pt x="69" y="448"/>
                    </a:lnTo>
                    <a:lnTo>
                      <a:pt x="81" y="417"/>
                    </a:lnTo>
                    <a:lnTo>
                      <a:pt x="98" y="386"/>
                    </a:lnTo>
                    <a:lnTo>
                      <a:pt x="114" y="356"/>
                    </a:lnTo>
                    <a:lnTo>
                      <a:pt x="133" y="327"/>
                    </a:lnTo>
                    <a:lnTo>
                      <a:pt x="154" y="300"/>
                    </a:lnTo>
                    <a:lnTo>
                      <a:pt x="174" y="273"/>
                    </a:lnTo>
                    <a:lnTo>
                      <a:pt x="196" y="247"/>
                    </a:lnTo>
                    <a:lnTo>
                      <a:pt x="220" y="222"/>
                    </a:lnTo>
                    <a:lnTo>
                      <a:pt x="245" y="198"/>
                    </a:lnTo>
                    <a:lnTo>
                      <a:pt x="271" y="176"/>
                    </a:lnTo>
                    <a:lnTo>
                      <a:pt x="298" y="154"/>
                    </a:lnTo>
                    <a:lnTo>
                      <a:pt x="326" y="135"/>
                    </a:lnTo>
                    <a:lnTo>
                      <a:pt x="355" y="116"/>
                    </a:lnTo>
                    <a:lnTo>
                      <a:pt x="385" y="98"/>
                    </a:lnTo>
                    <a:lnTo>
                      <a:pt x="416" y="83"/>
                    </a:lnTo>
                    <a:lnTo>
                      <a:pt x="446" y="68"/>
                    </a:lnTo>
                    <a:lnTo>
                      <a:pt x="479" y="56"/>
                    </a:lnTo>
                    <a:lnTo>
                      <a:pt x="512" y="44"/>
                    </a:lnTo>
                    <a:lnTo>
                      <a:pt x="544" y="35"/>
                    </a:lnTo>
                    <a:lnTo>
                      <a:pt x="579" y="27"/>
                    </a:lnTo>
                    <a:lnTo>
                      <a:pt x="614" y="21"/>
                    </a:lnTo>
                    <a:lnTo>
                      <a:pt x="650" y="16"/>
                    </a:lnTo>
                    <a:lnTo>
                      <a:pt x="685" y="13"/>
                    </a:lnTo>
                    <a:lnTo>
                      <a:pt x="722" y="12"/>
                    </a:lnTo>
                    <a:lnTo>
                      <a:pt x="7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73" name="Freeform 1889"/>
              <p:cNvSpPr>
                <a:spLocks/>
              </p:cNvSpPr>
              <p:nvPr/>
            </p:nvSpPr>
            <p:spPr bwMode="auto">
              <a:xfrm>
                <a:off x="579" y="2133"/>
                <a:ext cx="103" cy="104"/>
              </a:xfrm>
              <a:custGeom>
                <a:avLst/>
                <a:gdLst>
                  <a:gd name="T0" fmla="*/ 723 w 723"/>
                  <a:gd name="T1" fmla="*/ 725 h 725"/>
                  <a:gd name="T2" fmla="*/ 719 w 723"/>
                  <a:gd name="T3" fmla="*/ 650 h 725"/>
                  <a:gd name="T4" fmla="*/ 709 w 723"/>
                  <a:gd name="T5" fmla="*/ 580 h 725"/>
                  <a:gd name="T6" fmla="*/ 691 w 723"/>
                  <a:gd name="T7" fmla="*/ 510 h 725"/>
                  <a:gd name="T8" fmla="*/ 666 w 723"/>
                  <a:gd name="T9" fmla="*/ 444 h 725"/>
                  <a:gd name="T10" fmla="*/ 635 w 723"/>
                  <a:gd name="T11" fmla="*/ 380 h 725"/>
                  <a:gd name="T12" fmla="*/ 599 w 723"/>
                  <a:gd name="T13" fmla="*/ 320 h 725"/>
                  <a:gd name="T14" fmla="*/ 559 w 723"/>
                  <a:gd name="T15" fmla="*/ 264 h 725"/>
                  <a:gd name="T16" fmla="*/ 511 w 723"/>
                  <a:gd name="T17" fmla="*/ 214 h 725"/>
                  <a:gd name="T18" fmla="*/ 461 w 723"/>
                  <a:gd name="T19" fmla="*/ 166 h 725"/>
                  <a:gd name="T20" fmla="*/ 404 w 723"/>
                  <a:gd name="T21" fmla="*/ 124 h 725"/>
                  <a:gd name="T22" fmla="*/ 345 w 723"/>
                  <a:gd name="T23" fmla="*/ 88 h 725"/>
                  <a:gd name="T24" fmla="*/ 280 w 723"/>
                  <a:gd name="T25" fmla="*/ 58 h 725"/>
                  <a:gd name="T26" fmla="*/ 215 w 723"/>
                  <a:gd name="T27" fmla="*/ 32 h 725"/>
                  <a:gd name="T28" fmla="*/ 145 w 723"/>
                  <a:gd name="T29" fmla="*/ 14 h 725"/>
                  <a:gd name="T30" fmla="*/ 74 w 723"/>
                  <a:gd name="T31" fmla="*/ 4 h 725"/>
                  <a:gd name="T32" fmla="*/ 0 w 723"/>
                  <a:gd name="T33" fmla="*/ 0 h 725"/>
                  <a:gd name="T34" fmla="*/ 37 w 723"/>
                  <a:gd name="T35" fmla="*/ 13 h 725"/>
                  <a:gd name="T36" fmla="*/ 108 w 723"/>
                  <a:gd name="T37" fmla="*/ 21 h 725"/>
                  <a:gd name="T38" fmla="*/ 178 w 723"/>
                  <a:gd name="T39" fmla="*/ 35 h 725"/>
                  <a:gd name="T40" fmla="*/ 244 w 723"/>
                  <a:gd name="T41" fmla="*/ 56 h 725"/>
                  <a:gd name="T42" fmla="*/ 307 w 723"/>
                  <a:gd name="T43" fmla="*/ 83 h 725"/>
                  <a:gd name="T44" fmla="*/ 368 w 723"/>
                  <a:gd name="T45" fmla="*/ 116 h 725"/>
                  <a:gd name="T46" fmla="*/ 424 w 723"/>
                  <a:gd name="T47" fmla="*/ 154 h 725"/>
                  <a:gd name="T48" fmla="*/ 478 w 723"/>
                  <a:gd name="T49" fmla="*/ 198 h 725"/>
                  <a:gd name="T50" fmla="*/ 527 w 723"/>
                  <a:gd name="T51" fmla="*/ 247 h 725"/>
                  <a:gd name="T52" fmla="*/ 569 w 723"/>
                  <a:gd name="T53" fmla="*/ 300 h 725"/>
                  <a:gd name="T54" fmla="*/ 609 w 723"/>
                  <a:gd name="T55" fmla="*/ 356 h 725"/>
                  <a:gd name="T56" fmla="*/ 642 w 723"/>
                  <a:gd name="T57" fmla="*/ 417 h 725"/>
                  <a:gd name="T58" fmla="*/ 668 w 723"/>
                  <a:gd name="T59" fmla="*/ 480 h 725"/>
                  <a:gd name="T60" fmla="*/ 688 w 723"/>
                  <a:gd name="T61" fmla="*/ 547 h 725"/>
                  <a:gd name="T62" fmla="*/ 703 w 723"/>
                  <a:gd name="T63" fmla="*/ 617 h 725"/>
                  <a:gd name="T64" fmla="*/ 710 w 723"/>
                  <a:gd name="T65" fmla="*/ 688 h 725"/>
                  <a:gd name="T66" fmla="*/ 711 w 723"/>
                  <a:gd name="T67" fmla="*/ 725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23" h="725">
                    <a:moveTo>
                      <a:pt x="723" y="725"/>
                    </a:moveTo>
                    <a:lnTo>
                      <a:pt x="723" y="725"/>
                    </a:lnTo>
                    <a:lnTo>
                      <a:pt x="722" y="688"/>
                    </a:lnTo>
                    <a:lnTo>
                      <a:pt x="719" y="650"/>
                    </a:lnTo>
                    <a:lnTo>
                      <a:pt x="715" y="615"/>
                    </a:lnTo>
                    <a:lnTo>
                      <a:pt x="709" y="580"/>
                    </a:lnTo>
                    <a:lnTo>
                      <a:pt x="701" y="545"/>
                    </a:lnTo>
                    <a:lnTo>
                      <a:pt x="691" y="510"/>
                    </a:lnTo>
                    <a:lnTo>
                      <a:pt x="680" y="476"/>
                    </a:lnTo>
                    <a:lnTo>
                      <a:pt x="666" y="444"/>
                    </a:lnTo>
                    <a:lnTo>
                      <a:pt x="652" y="411"/>
                    </a:lnTo>
                    <a:lnTo>
                      <a:pt x="635" y="380"/>
                    </a:lnTo>
                    <a:lnTo>
                      <a:pt x="619" y="349"/>
                    </a:lnTo>
                    <a:lnTo>
                      <a:pt x="599" y="320"/>
                    </a:lnTo>
                    <a:lnTo>
                      <a:pt x="580" y="291"/>
                    </a:lnTo>
                    <a:lnTo>
                      <a:pt x="559" y="264"/>
                    </a:lnTo>
                    <a:lnTo>
                      <a:pt x="535" y="238"/>
                    </a:lnTo>
                    <a:lnTo>
                      <a:pt x="511" y="214"/>
                    </a:lnTo>
                    <a:lnTo>
                      <a:pt x="486" y="190"/>
                    </a:lnTo>
                    <a:lnTo>
                      <a:pt x="461" y="166"/>
                    </a:lnTo>
                    <a:lnTo>
                      <a:pt x="433" y="144"/>
                    </a:lnTo>
                    <a:lnTo>
                      <a:pt x="404" y="124"/>
                    </a:lnTo>
                    <a:lnTo>
                      <a:pt x="375" y="106"/>
                    </a:lnTo>
                    <a:lnTo>
                      <a:pt x="345" y="88"/>
                    </a:lnTo>
                    <a:lnTo>
                      <a:pt x="314" y="72"/>
                    </a:lnTo>
                    <a:lnTo>
                      <a:pt x="280" y="58"/>
                    </a:lnTo>
                    <a:lnTo>
                      <a:pt x="248" y="43"/>
                    </a:lnTo>
                    <a:lnTo>
                      <a:pt x="215" y="32"/>
                    </a:lnTo>
                    <a:lnTo>
                      <a:pt x="180" y="23"/>
                    </a:lnTo>
                    <a:lnTo>
                      <a:pt x="145" y="14"/>
                    </a:lnTo>
                    <a:lnTo>
                      <a:pt x="110" y="8"/>
                    </a:lnTo>
                    <a:lnTo>
                      <a:pt x="74" y="4"/>
                    </a:lnTo>
                    <a:lnTo>
                      <a:pt x="37" y="1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37" y="13"/>
                    </a:lnTo>
                    <a:lnTo>
                      <a:pt x="72" y="16"/>
                    </a:lnTo>
                    <a:lnTo>
                      <a:pt x="108" y="21"/>
                    </a:lnTo>
                    <a:lnTo>
                      <a:pt x="143" y="27"/>
                    </a:lnTo>
                    <a:lnTo>
                      <a:pt x="178" y="35"/>
                    </a:lnTo>
                    <a:lnTo>
                      <a:pt x="211" y="44"/>
                    </a:lnTo>
                    <a:lnTo>
                      <a:pt x="244" y="56"/>
                    </a:lnTo>
                    <a:lnTo>
                      <a:pt x="276" y="68"/>
                    </a:lnTo>
                    <a:lnTo>
                      <a:pt x="307" y="83"/>
                    </a:lnTo>
                    <a:lnTo>
                      <a:pt x="338" y="98"/>
                    </a:lnTo>
                    <a:lnTo>
                      <a:pt x="368" y="116"/>
                    </a:lnTo>
                    <a:lnTo>
                      <a:pt x="397" y="135"/>
                    </a:lnTo>
                    <a:lnTo>
                      <a:pt x="424" y="154"/>
                    </a:lnTo>
                    <a:lnTo>
                      <a:pt x="452" y="176"/>
                    </a:lnTo>
                    <a:lnTo>
                      <a:pt x="478" y="198"/>
                    </a:lnTo>
                    <a:lnTo>
                      <a:pt x="503" y="222"/>
                    </a:lnTo>
                    <a:lnTo>
                      <a:pt x="527" y="247"/>
                    </a:lnTo>
                    <a:lnTo>
                      <a:pt x="549" y="273"/>
                    </a:lnTo>
                    <a:lnTo>
                      <a:pt x="569" y="300"/>
                    </a:lnTo>
                    <a:lnTo>
                      <a:pt x="589" y="327"/>
                    </a:lnTo>
                    <a:lnTo>
                      <a:pt x="609" y="356"/>
                    </a:lnTo>
                    <a:lnTo>
                      <a:pt x="625" y="386"/>
                    </a:lnTo>
                    <a:lnTo>
                      <a:pt x="642" y="417"/>
                    </a:lnTo>
                    <a:lnTo>
                      <a:pt x="654" y="448"/>
                    </a:lnTo>
                    <a:lnTo>
                      <a:pt x="668" y="480"/>
                    </a:lnTo>
                    <a:lnTo>
                      <a:pt x="679" y="514"/>
                    </a:lnTo>
                    <a:lnTo>
                      <a:pt x="688" y="547"/>
                    </a:lnTo>
                    <a:lnTo>
                      <a:pt x="697" y="582"/>
                    </a:lnTo>
                    <a:lnTo>
                      <a:pt x="703" y="617"/>
                    </a:lnTo>
                    <a:lnTo>
                      <a:pt x="707" y="652"/>
                    </a:lnTo>
                    <a:lnTo>
                      <a:pt x="710" y="688"/>
                    </a:lnTo>
                    <a:lnTo>
                      <a:pt x="711" y="725"/>
                    </a:lnTo>
                    <a:lnTo>
                      <a:pt x="723" y="7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74" name="Freeform 1890"/>
              <p:cNvSpPr>
                <a:spLocks/>
              </p:cNvSpPr>
              <p:nvPr/>
            </p:nvSpPr>
            <p:spPr bwMode="auto">
              <a:xfrm>
                <a:off x="579" y="2237"/>
                <a:ext cx="103" cy="103"/>
              </a:xfrm>
              <a:custGeom>
                <a:avLst/>
                <a:gdLst>
                  <a:gd name="T0" fmla="*/ 0 w 723"/>
                  <a:gd name="T1" fmla="*/ 724 h 724"/>
                  <a:gd name="T2" fmla="*/ 74 w 723"/>
                  <a:gd name="T3" fmla="*/ 720 h 724"/>
                  <a:gd name="T4" fmla="*/ 145 w 723"/>
                  <a:gd name="T5" fmla="*/ 710 h 724"/>
                  <a:gd name="T6" fmla="*/ 215 w 723"/>
                  <a:gd name="T7" fmla="*/ 692 h 724"/>
                  <a:gd name="T8" fmla="*/ 280 w 723"/>
                  <a:gd name="T9" fmla="*/ 667 h 724"/>
                  <a:gd name="T10" fmla="*/ 345 w 723"/>
                  <a:gd name="T11" fmla="*/ 636 h 724"/>
                  <a:gd name="T12" fmla="*/ 404 w 723"/>
                  <a:gd name="T13" fmla="*/ 601 h 724"/>
                  <a:gd name="T14" fmla="*/ 461 w 723"/>
                  <a:gd name="T15" fmla="*/ 559 h 724"/>
                  <a:gd name="T16" fmla="*/ 511 w 723"/>
                  <a:gd name="T17" fmla="*/ 512 h 724"/>
                  <a:gd name="T18" fmla="*/ 559 w 723"/>
                  <a:gd name="T19" fmla="*/ 461 h 724"/>
                  <a:gd name="T20" fmla="*/ 599 w 723"/>
                  <a:gd name="T21" fmla="*/ 404 h 724"/>
                  <a:gd name="T22" fmla="*/ 635 w 723"/>
                  <a:gd name="T23" fmla="*/ 345 h 724"/>
                  <a:gd name="T24" fmla="*/ 666 w 723"/>
                  <a:gd name="T25" fmla="*/ 281 h 724"/>
                  <a:gd name="T26" fmla="*/ 691 w 723"/>
                  <a:gd name="T27" fmla="*/ 215 h 724"/>
                  <a:gd name="T28" fmla="*/ 709 w 723"/>
                  <a:gd name="T29" fmla="*/ 145 h 724"/>
                  <a:gd name="T30" fmla="*/ 719 w 723"/>
                  <a:gd name="T31" fmla="*/ 75 h 724"/>
                  <a:gd name="T32" fmla="*/ 723 w 723"/>
                  <a:gd name="T33" fmla="*/ 0 h 724"/>
                  <a:gd name="T34" fmla="*/ 710 w 723"/>
                  <a:gd name="T35" fmla="*/ 37 h 724"/>
                  <a:gd name="T36" fmla="*/ 703 w 723"/>
                  <a:gd name="T37" fmla="*/ 108 h 724"/>
                  <a:gd name="T38" fmla="*/ 688 w 723"/>
                  <a:gd name="T39" fmla="*/ 179 h 724"/>
                  <a:gd name="T40" fmla="*/ 668 w 723"/>
                  <a:gd name="T41" fmla="*/ 244 h 724"/>
                  <a:gd name="T42" fmla="*/ 642 w 723"/>
                  <a:gd name="T43" fmla="*/ 307 h 724"/>
                  <a:gd name="T44" fmla="*/ 609 w 723"/>
                  <a:gd name="T45" fmla="*/ 368 h 724"/>
                  <a:gd name="T46" fmla="*/ 569 w 723"/>
                  <a:gd name="T47" fmla="*/ 427 h 724"/>
                  <a:gd name="T48" fmla="*/ 527 w 723"/>
                  <a:gd name="T49" fmla="*/ 478 h 724"/>
                  <a:gd name="T50" fmla="*/ 478 w 723"/>
                  <a:gd name="T51" fmla="*/ 527 h 724"/>
                  <a:gd name="T52" fmla="*/ 424 w 723"/>
                  <a:gd name="T53" fmla="*/ 570 h 724"/>
                  <a:gd name="T54" fmla="*/ 368 w 723"/>
                  <a:gd name="T55" fmla="*/ 609 h 724"/>
                  <a:gd name="T56" fmla="*/ 307 w 723"/>
                  <a:gd name="T57" fmla="*/ 642 h 724"/>
                  <a:gd name="T58" fmla="*/ 244 w 723"/>
                  <a:gd name="T59" fmla="*/ 668 h 724"/>
                  <a:gd name="T60" fmla="*/ 178 w 723"/>
                  <a:gd name="T61" fmla="*/ 689 h 724"/>
                  <a:gd name="T62" fmla="*/ 108 w 723"/>
                  <a:gd name="T63" fmla="*/ 704 h 724"/>
                  <a:gd name="T64" fmla="*/ 37 w 723"/>
                  <a:gd name="T65" fmla="*/ 711 h 724"/>
                  <a:gd name="T66" fmla="*/ 0 w 723"/>
                  <a:gd name="T67" fmla="*/ 712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23" h="724">
                    <a:moveTo>
                      <a:pt x="0" y="724"/>
                    </a:moveTo>
                    <a:lnTo>
                      <a:pt x="0" y="724"/>
                    </a:lnTo>
                    <a:lnTo>
                      <a:pt x="37" y="723"/>
                    </a:lnTo>
                    <a:lnTo>
                      <a:pt x="74" y="720"/>
                    </a:lnTo>
                    <a:lnTo>
                      <a:pt x="110" y="716"/>
                    </a:lnTo>
                    <a:lnTo>
                      <a:pt x="145" y="710"/>
                    </a:lnTo>
                    <a:lnTo>
                      <a:pt x="180" y="702"/>
                    </a:lnTo>
                    <a:lnTo>
                      <a:pt x="215" y="692"/>
                    </a:lnTo>
                    <a:lnTo>
                      <a:pt x="248" y="681"/>
                    </a:lnTo>
                    <a:lnTo>
                      <a:pt x="280" y="667"/>
                    </a:lnTo>
                    <a:lnTo>
                      <a:pt x="314" y="653"/>
                    </a:lnTo>
                    <a:lnTo>
                      <a:pt x="345" y="636"/>
                    </a:lnTo>
                    <a:lnTo>
                      <a:pt x="375" y="620"/>
                    </a:lnTo>
                    <a:lnTo>
                      <a:pt x="404" y="601"/>
                    </a:lnTo>
                    <a:lnTo>
                      <a:pt x="433" y="580"/>
                    </a:lnTo>
                    <a:lnTo>
                      <a:pt x="461" y="559"/>
                    </a:lnTo>
                    <a:lnTo>
                      <a:pt x="486" y="536"/>
                    </a:lnTo>
                    <a:lnTo>
                      <a:pt x="511" y="512"/>
                    </a:lnTo>
                    <a:lnTo>
                      <a:pt x="535" y="487"/>
                    </a:lnTo>
                    <a:lnTo>
                      <a:pt x="559" y="461"/>
                    </a:lnTo>
                    <a:lnTo>
                      <a:pt x="580" y="433"/>
                    </a:lnTo>
                    <a:lnTo>
                      <a:pt x="599" y="404"/>
                    </a:lnTo>
                    <a:lnTo>
                      <a:pt x="619" y="375"/>
                    </a:lnTo>
                    <a:lnTo>
                      <a:pt x="635" y="345"/>
                    </a:lnTo>
                    <a:lnTo>
                      <a:pt x="652" y="313"/>
                    </a:lnTo>
                    <a:lnTo>
                      <a:pt x="666" y="281"/>
                    </a:lnTo>
                    <a:lnTo>
                      <a:pt x="680" y="248"/>
                    </a:lnTo>
                    <a:lnTo>
                      <a:pt x="691" y="215"/>
                    </a:lnTo>
                    <a:lnTo>
                      <a:pt x="701" y="181"/>
                    </a:lnTo>
                    <a:lnTo>
                      <a:pt x="709" y="145"/>
                    </a:lnTo>
                    <a:lnTo>
                      <a:pt x="715" y="110"/>
                    </a:lnTo>
                    <a:lnTo>
                      <a:pt x="719" y="75"/>
                    </a:lnTo>
                    <a:lnTo>
                      <a:pt x="722" y="37"/>
                    </a:lnTo>
                    <a:lnTo>
                      <a:pt x="723" y="0"/>
                    </a:lnTo>
                    <a:lnTo>
                      <a:pt x="711" y="0"/>
                    </a:lnTo>
                    <a:lnTo>
                      <a:pt x="710" y="37"/>
                    </a:lnTo>
                    <a:lnTo>
                      <a:pt x="707" y="73"/>
                    </a:lnTo>
                    <a:lnTo>
                      <a:pt x="703" y="108"/>
                    </a:lnTo>
                    <a:lnTo>
                      <a:pt x="697" y="143"/>
                    </a:lnTo>
                    <a:lnTo>
                      <a:pt x="688" y="179"/>
                    </a:lnTo>
                    <a:lnTo>
                      <a:pt x="679" y="211"/>
                    </a:lnTo>
                    <a:lnTo>
                      <a:pt x="668" y="244"/>
                    </a:lnTo>
                    <a:lnTo>
                      <a:pt x="654" y="277"/>
                    </a:lnTo>
                    <a:lnTo>
                      <a:pt x="642" y="307"/>
                    </a:lnTo>
                    <a:lnTo>
                      <a:pt x="625" y="338"/>
                    </a:lnTo>
                    <a:lnTo>
                      <a:pt x="609" y="368"/>
                    </a:lnTo>
                    <a:lnTo>
                      <a:pt x="589" y="398"/>
                    </a:lnTo>
                    <a:lnTo>
                      <a:pt x="569" y="427"/>
                    </a:lnTo>
                    <a:lnTo>
                      <a:pt x="549" y="453"/>
                    </a:lnTo>
                    <a:lnTo>
                      <a:pt x="527" y="478"/>
                    </a:lnTo>
                    <a:lnTo>
                      <a:pt x="503" y="503"/>
                    </a:lnTo>
                    <a:lnTo>
                      <a:pt x="478" y="527"/>
                    </a:lnTo>
                    <a:lnTo>
                      <a:pt x="452" y="549"/>
                    </a:lnTo>
                    <a:lnTo>
                      <a:pt x="424" y="570"/>
                    </a:lnTo>
                    <a:lnTo>
                      <a:pt x="397" y="591"/>
                    </a:lnTo>
                    <a:lnTo>
                      <a:pt x="368" y="609"/>
                    </a:lnTo>
                    <a:lnTo>
                      <a:pt x="338" y="626"/>
                    </a:lnTo>
                    <a:lnTo>
                      <a:pt x="307" y="642"/>
                    </a:lnTo>
                    <a:lnTo>
                      <a:pt x="276" y="655"/>
                    </a:lnTo>
                    <a:lnTo>
                      <a:pt x="244" y="668"/>
                    </a:lnTo>
                    <a:lnTo>
                      <a:pt x="211" y="680"/>
                    </a:lnTo>
                    <a:lnTo>
                      <a:pt x="178" y="689"/>
                    </a:lnTo>
                    <a:lnTo>
                      <a:pt x="143" y="697"/>
                    </a:lnTo>
                    <a:lnTo>
                      <a:pt x="108" y="704"/>
                    </a:lnTo>
                    <a:lnTo>
                      <a:pt x="72" y="708"/>
                    </a:lnTo>
                    <a:lnTo>
                      <a:pt x="37" y="711"/>
                    </a:lnTo>
                    <a:lnTo>
                      <a:pt x="0" y="712"/>
                    </a:lnTo>
                    <a:lnTo>
                      <a:pt x="0" y="7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75" name="Freeform 1891"/>
              <p:cNvSpPr>
                <a:spLocks/>
              </p:cNvSpPr>
              <p:nvPr/>
            </p:nvSpPr>
            <p:spPr bwMode="auto">
              <a:xfrm>
                <a:off x="479" y="2237"/>
                <a:ext cx="100" cy="100"/>
              </a:xfrm>
              <a:custGeom>
                <a:avLst/>
                <a:gdLst>
                  <a:gd name="T0" fmla="*/ 0 w 699"/>
                  <a:gd name="T1" fmla="*/ 0 h 701"/>
                  <a:gd name="T2" fmla="*/ 3 w 699"/>
                  <a:gd name="T3" fmla="*/ 72 h 701"/>
                  <a:gd name="T4" fmla="*/ 15 w 699"/>
                  <a:gd name="T5" fmla="*/ 140 h 701"/>
                  <a:gd name="T6" fmla="*/ 31 w 699"/>
                  <a:gd name="T7" fmla="*/ 208 h 701"/>
                  <a:gd name="T8" fmla="*/ 55 w 699"/>
                  <a:gd name="T9" fmla="*/ 272 h 701"/>
                  <a:gd name="T10" fmla="*/ 85 w 699"/>
                  <a:gd name="T11" fmla="*/ 333 h 701"/>
                  <a:gd name="T12" fmla="*/ 119 w 699"/>
                  <a:gd name="T13" fmla="*/ 390 h 701"/>
                  <a:gd name="T14" fmla="*/ 160 w 699"/>
                  <a:gd name="T15" fmla="*/ 445 h 701"/>
                  <a:gd name="T16" fmla="*/ 205 w 699"/>
                  <a:gd name="T17" fmla="*/ 494 h 701"/>
                  <a:gd name="T18" fmla="*/ 255 w 699"/>
                  <a:gd name="T19" fmla="*/ 541 h 701"/>
                  <a:gd name="T20" fmla="*/ 309 w 699"/>
                  <a:gd name="T21" fmla="*/ 580 h 701"/>
                  <a:gd name="T22" fmla="*/ 366 w 699"/>
                  <a:gd name="T23" fmla="*/ 615 h 701"/>
                  <a:gd name="T24" fmla="*/ 428 w 699"/>
                  <a:gd name="T25" fmla="*/ 646 h 701"/>
                  <a:gd name="T26" fmla="*/ 491 w 699"/>
                  <a:gd name="T27" fmla="*/ 669 h 701"/>
                  <a:gd name="T28" fmla="*/ 558 w 699"/>
                  <a:gd name="T29" fmla="*/ 686 h 701"/>
                  <a:gd name="T30" fmla="*/ 628 w 699"/>
                  <a:gd name="T31" fmla="*/ 697 h 701"/>
                  <a:gd name="T32" fmla="*/ 699 w 699"/>
                  <a:gd name="T33" fmla="*/ 701 h 701"/>
                  <a:gd name="T34" fmla="*/ 664 w 699"/>
                  <a:gd name="T35" fmla="*/ 687 h 701"/>
                  <a:gd name="T36" fmla="*/ 594 w 699"/>
                  <a:gd name="T37" fmla="*/ 680 h 701"/>
                  <a:gd name="T38" fmla="*/ 527 w 699"/>
                  <a:gd name="T39" fmla="*/ 666 h 701"/>
                  <a:gd name="T40" fmla="*/ 463 w 699"/>
                  <a:gd name="T41" fmla="*/ 646 h 701"/>
                  <a:gd name="T42" fmla="*/ 402 w 699"/>
                  <a:gd name="T43" fmla="*/ 621 h 701"/>
                  <a:gd name="T44" fmla="*/ 343 w 699"/>
                  <a:gd name="T45" fmla="*/ 588 h 701"/>
                  <a:gd name="T46" fmla="*/ 289 w 699"/>
                  <a:gd name="T47" fmla="*/ 551 h 701"/>
                  <a:gd name="T48" fmla="*/ 237 w 699"/>
                  <a:gd name="T49" fmla="*/ 510 h 701"/>
                  <a:gd name="T50" fmla="*/ 191 w 699"/>
                  <a:gd name="T51" fmla="*/ 462 h 701"/>
                  <a:gd name="T52" fmla="*/ 149 w 699"/>
                  <a:gd name="T53" fmla="*/ 411 h 701"/>
                  <a:gd name="T54" fmla="*/ 112 w 699"/>
                  <a:gd name="T55" fmla="*/ 356 h 701"/>
                  <a:gd name="T56" fmla="*/ 80 w 699"/>
                  <a:gd name="T57" fmla="*/ 297 h 701"/>
                  <a:gd name="T58" fmla="*/ 55 w 699"/>
                  <a:gd name="T59" fmla="*/ 236 h 701"/>
                  <a:gd name="T60" fmla="*/ 35 w 699"/>
                  <a:gd name="T61" fmla="*/ 172 h 701"/>
                  <a:gd name="T62" fmla="*/ 21 w 699"/>
                  <a:gd name="T63" fmla="*/ 105 h 701"/>
                  <a:gd name="T64" fmla="*/ 14 w 699"/>
                  <a:gd name="T65" fmla="*/ 35 h 701"/>
                  <a:gd name="T66" fmla="*/ 13 w 699"/>
                  <a:gd name="T67" fmla="*/ 0 h 7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99" h="701">
                    <a:moveTo>
                      <a:pt x="0" y="0"/>
                    </a:moveTo>
                    <a:lnTo>
                      <a:pt x="0" y="0"/>
                    </a:lnTo>
                    <a:lnTo>
                      <a:pt x="1" y="35"/>
                    </a:lnTo>
                    <a:lnTo>
                      <a:pt x="3" y="72"/>
                    </a:lnTo>
                    <a:lnTo>
                      <a:pt x="9" y="107"/>
                    </a:lnTo>
                    <a:lnTo>
                      <a:pt x="15" y="140"/>
                    </a:lnTo>
                    <a:lnTo>
                      <a:pt x="22" y="174"/>
                    </a:lnTo>
                    <a:lnTo>
                      <a:pt x="31" y="208"/>
                    </a:lnTo>
                    <a:lnTo>
                      <a:pt x="43" y="240"/>
                    </a:lnTo>
                    <a:lnTo>
                      <a:pt x="55" y="272"/>
                    </a:lnTo>
                    <a:lnTo>
                      <a:pt x="70" y="303"/>
                    </a:lnTo>
                    <a:lnTo>
                      <a:pt x="85" y="333"/>
                    </a:lnTo>
                    <a:lnTo>
                      <a:pt x="102" y="362"/>
                    </a:lnTo>
                    <a:lnTo>
                      <a:pt x="119" y="390"/>
                    </a:lnTo>
                    <a:lnTo>
                      <a:pt x="139" y="419"/>
                    </a:lnTo>
                    <a:lnTo>
                      <a:pt x="160" y="445"/>
                    </a:lnTo>
                    <a:lnTo>
                      <a:pt x="183" y="470"/>
                    </a:lnTo>
                    <a:lnTo>
                      <a:pt x="205" y="494"/>
                    </a:lnTo>
                    <a:lnTo>
                      <a:pt x="229" y="518"/>
                    </a:lnTo>
                    <a:lnTo>
                      <a:pt x="255" y="541"/>
                    </a:lnTo>
                    <a:lnTo>
                      <a:pt x="281" y="562"/>
                    </a:lnTo>
                    <a:lnTo>
                      <a:pt x="309" y="580"/>
                    </a:lnTo>
                    <a:lnTo>
                      <a:pt x="337" y="599"/>
                    </a:lnTo>
                    <a:lnTo>
                      <a:pt x="366" y="615"/>
                    </a:lnTo>
                    <a:lnTo>
                      <a:pt x="396" y="631"/>
                    </a:lnTo>
                    <a:lnTo>
                      <a:pt x="428" y="646"/>
                    </a:lnTo>
                    <a:lnTo>
                      <a:pt x="459" y="658"/>
                    </a:lnTo>
                    <a:lnTo>
                      <a:pt x="491" y="669"/>
                    </a:lnTo>
                    <a:lnTo>
                      <a:pt x="525" y="679"/>
                    </a:lnTo>
                    <a:lnTo>
                      <a:pt x="558" y="686"/>
                    </a:lnTo>
                    <a:lnTo>
                      <a:pt x="592" y="692"/>
                    </a:lnTo>
                    <a:lnTo>
                      <a:pt x="628" y="697"/>
                    </a:lnTo>
                    <a:lnTo>
                      <a:pt x="664" y="700"/>
                    </a:lnTo>
                    <a:lnTo>
                      <a:pt x="699" y="701"/>
                    </a:lnTo>
                    <a:lnTo>
                      <a:pt x="699" y="688"/>
                    </a:lnTo>
                    <a:lnTo>
                      <a:pt x="664" y="687"/>
                    </a:lnTo>
                    <a:lnTo>
                      <a:pt x="630" y="685"/>
                    </a:lnTo>
                    <a:lnTo>
                      <a:pt x="594" y="680"/>
                    </a:lnTo>
                    <a:lnTo>
                      <a:pt x="560" y="674"/>
                    </a:lnTo>
                    <a:lnTo>
                      <a:pt x="527" y="666"/>
                    </a:lnTo>
                    <a:lnTo>
                      <a:pt x="495" y="657"/>
                    </a:lnTo>
                    <a:lnTo>
                      <a:pt x="463" y="646"/>
                    </a:lnTo>
                    <a:lnTo>
                      <a:pt x="432" y="633"/>
                    </a:lnTo>
                    <a:lnTo>
                      <a:pt x="402" y="621"/>
                    </a:lnTo>
                    <a:lnTo>
                      <a:pt x="372" y="605"/>
                    </a:lnTo>
                    <a:lnTo>
                      <a:pt x="343" y="588"/>
                    </a:lnTo>
                    <a:lnTo>
                      <a:pt x="315" y="570"/>
                    </a:lnTo>
                    <a:lnTo>
                      <a:pt x="289" y="551"/>
                    </a:lnTo>
                    <a:lnTo>
                      <a:pt x="263" y="530"/>
                    </a:lnTo>
                    <a:lnTo>
                      <a:pt x="237" y="510"/>
                    </a:lnTo>
                    <a:lnTo>
                      <a:pt x="214" y="486"/>
                    </a:lnTo>
                    <a:lnTo>
                      <a:pt x="191" y="462"/>
                    </a:lnTo>
                    <a:lnTo>
                      <a:pt x="170" y="437"/>
                    </a:lnTo>
                    <a:lnTo>
                      <a:pt x="149" y="411"/>
                    </a:lnTo>
                    <a:lnTo>
                      <a:pt x="130" y="384"/>
                    </a:lnTo>
                    <a:lnTo>
                      <a:pt x="112" y="356"/>
                    </a:lnTo>
                    <a:lnTo>
                      <a:pt x="96" y="327"/>
                    </a:lnTo>
                    <a:lnTo>
                      <a:pt x="80" y="297"/>
                    </a:lnTo>
                    <a:lnTo>
                      <a:pt x="68" y="268"/>
                    </a:lnTo>
                    <a:lnTo>
                      <a:pt x="55" y="236"/>
                    </a:lnTo>
                    <a:lnTo>
                      <a:pt x="44" y="204"/>
                    </a:lnTo>
                    <a:lnTo>
                      <a:pt x="35" y="172"/>
                    </a:lnTo>
                    <a:lnTo>
                      <a:pt x="27" y="138"/>
                    </a:lnTo>
                    <a:lnTo>
                      <a:pt x="21" y="105"/>
                    </a:lnTo>
                    <a:lnTo>
                      <a:pt x="16" y="70"/>
                    </a:lnTo>
                    <a:lnTo>
                      <a:pt x="14" y="35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76" name="Freeform 1892"/>
              <p:cNvSpPr>
                <a:spLocks/>
              </p:cNvSpPr>
              <p:nvPr/>
            </p:nvSpPr>
            <p:spPr bwMode="auto">
              <a:xfrm>
                <a:off x="479" y="2136"/>
                <a:ext cx="100" cy="101"/>
              </a:xfrm>
              <a:custGeom>
                <a:avLst/>
                <a:gdLst>
                  <a:gd name="T0" fmla="*/ 699 w 699"/>
                  <a:gd name="T1" fmla="*/ 0 h 701"/>
                  <a:gd name="T2" fmla="*/ 628 w 699"/>
                  <a:gd name="T3" fmla="*/ 3 h 701"/>
                  <a:gd name="T4" fmla="*/ 558 w 699"/>
                  <a:gd name="T5" fmla="*/ 14 h 701"/>
                  <a:gd name="T6" fmla="*/ 491 w 699"/>
                  <a:gd name="T7" fmla="*/ 31 h 701"/>
                  <a:gd name="T8" fmla="*/ 428 w 699"/>
                  <a:gd name="T9" fmla="*/ 55 h 701"/>
                  <a:gd name="T10" fmla="*/ 366 w 699"/>
                  <a:gd name="T11" fmla="*/ 85 h 701"/>
                  <a:gd name="T12" fmla="*/ 309 w 699"/>
                  <a:gd name="T13" fmla="*/ 120 h 701"/>
                  <a:gd name="T14" fmla="*/ 255 w 699"/>
                  <a:gd name="T15" fmla="*/ 159 h 701"/>
                  <a:gd name="T16" fmla="*/ 205 w 699"/>
                  <a:gd name="T17" fmla="*/ 206 h 701"/>
                  <a:gd name="T18" fmla="*/ 160 w 699"/>
                  <a:gd name="T19" fmla="*/ 255 h 701"/>
                  <a:gd name="T20" fmla="*/ 119 w 699"/>
                  <a:gd name="T21" fmla="*/ 310 h 701"/>
                  <a:gd name="T22" fmla="*/ 85 w 699"/>
                  <a:gd name="T23" fmla="*/ 367 h 701"/>
                  <a:gd name="T24" fmla="*/ 55 w 699"/>
                  <a:gd name="T25" fmla="*/ 429 h 701"/>
                  <a:gd name="T26" fmla="*/ 31 w 699"/>
                  <a:gd name="T27" fmla="*/ 493 h 701"/>
                  <a:gd name="T28" fmla="*/ 15 w 699"/>
                  <a:gd name="T29" fmla="*/ 560 h 701"/>
                  <a:gd name="T30" fmla="*/ 3 w 699"/>
                  <a:gd name="T31" fmla="*/ 630 h 701"/>
                  <a:gd name="T32" fmla="*/ 0 w 699"/>
                  <a:gd name="T33" fmla="*/ 701 h 701"/>
                  <a:gd name="T34" fmla="*/ 14 w 699"/>
                  <a:gd name="T35" fmla="*/ 666 h 701"/>
                  <a:gd name="T36" fmla="*/ 21 w 699"/>
                  <a:gd name="T37" fmla="*/ 596 h 701"/>
                  <a:gd name="T38" fmla="*/ 35 w 699"/>
                  <a:gd name="T39" fmla="*/ 529 h 701"/>
                  <a:gd name="T40" fmla="*/ 55 w 699"/>
                  <a:gd name="T41" fmla="*/ 465 h 701"/>
                  <a:gd name="T42" fmla="*/ 80 w 699"/>
                  <a:gd name="T43" fmla="*/ 403 h 701"/>
                  <a:gd name="T44" fmla="*/ 112 w 699"/>
                  <a:gd name="T45" fmla="*/ 344 h 701"/>
                  <a:gd name="T46" fmla="*/ 149 w 699"/>
                  <a:gd name="T47" fmla="*/ 290 h 701"/>
                  <a:gd name="T48" fmla="*/ 191 w 699"/>
                  <a:gd name="T49" fmla="*/ 238 h 701"/>
                  <a:gd name="T50" fmla="*/ 237 w 699"/>
                  <a:gd name="T51" fmla="*/ 191 h 701"/>
                  <a:gd name="T52" fmla="*/ 289 w 699"/>
                  <a:gd name="T53" fmla="*/ 149 h 701"/>
                  <a:gd name="T54" fmla="*/ 343 w 699"/>
                  <a:gd name="T55" fmla="*/ 112 h 701"/>
                  <a:gd name="T56" fmla="*/ 402 w 699"/>
                  <a:gd name="T57" fmla="*/ 80 h 701"/>
                  <a:gd name="T58" fmla="*/ 463 w 699"/>
                  <a:gd name="T59" fmla="*/ 55 h 701"/>
                  <a:gd name="T60" fmla="*/ 527 w 699"/>
                  <a:gd name="T61" fmla="*/ 34 h 701"/>
                  <a:gd name="T62" fmla="*/ 594 w 699"/>
                  <a:gd name="T63" fmla="*/ 20 h 701"/>
                  <a:gd name="T64" fmla="*/ 664 w 699"/>
                  <a:gd name="T65" fmla="*/ 13 h 701"/>
                  <a:gd name="T66" fmla="*/ 699 w 699"/>
                  <a:gd name="T67" fmla="*/ 12 h 7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99" h="701">
                    <a:moveTo>
                      <a:pt x="699" y="0"/>
                    </a:moveTo>
                    <a:lnTo>
                      <a:pt x="699" y="0"/>
                    </a:lnTo>
                    <a:lnTo>
                      <a:pt x="664" y="1"/>
                    </a:lnTo>
                    <a:lnTo>
                      <a:pt x="628" y="3"/>
                    </a:lnTo>
                    <a:lnTo>
                      <a:pt x="592" y="8"/>
                    </a:lnTo>
                    <a:lnTo>
                      <a:pt x="558" y="14"/>
                    </a:lnTo>
                    <a:lnTo>
                      <a:pt x="525" y="21"/>
                    </a:lnTo>
                    <a:lnTo>
                      <a:pt x="491" y="31"/>
                    </a:lnTo>
                    <a:lnTo>
                      <a:pt x="459" y="42"/>
                    </a:lnTo>
                    <a:lnTo>
                      <a:pt x="428" y="55"/>
                    </a:lnTo>
                    <a:lnTo>
                      <a:pt x="396" y="69"/>
                    </a:lnTo>
                    <a:lnTo>
                      <a:pt x="366" y="85"/>
                    </a:lnTo>
                    <a:lnTo>
                      <a:pt x="337" y="101"/>
                    </a:lnTo>
                    <a:lnTo>
                      <a:pt x="309" y="120"/>
                    </a:lnTo>
                    <a:lnTo>
                      <a:pt x="281" y="139"/>
                    </a:lnTo>
                    <a:lnTo>
                      <a:pt x="255" y="159"/>
                    </a:lnTo>
                    <a:lnTo>
                      <a:pt x="229" y="182"/>
                    </a:lnTo>
                    <a:lnTo>
                      <a:pt x="205" y="206"/>
                    </a:lnTo>
                    <a:lnTo>
                      <a:pt x="183" y="230"/>
                    </a:lnTo>
                    <a:lnTo>
                      <a:pt x="160" y="255"/>
                    </a:lnTo>
                    <a:lnTo>
                      <a:pt x="139" y="282"/>
                    </a:lnTo>
                    <a:lnTo>
                      <a:pt x="119" y="310"/>
                    </a:lnTo>
                    <a:lnTo>
                      <a:pt x="102" y="338"/>
                    </a:lnTo>
                    <a:lnTo>
                      <a:pt x="85" y="367"/>
                    </a:lnTo>
                    <a:lnTo>
                      <a:pt x="70" y="397"/>
                    </a:lnTo>
                    <a:lnTo>
                      <a:pt x="55" y="429"/>
                    </a:lnTo>
                    <a:lnTo>
                      <a:pt x="43" y="460"/>
                    </a:lnTo>
                    <a:lnTo>
                      <a:pt x="31" y="493"/>
                    </a:lnTo>
                    <a:lnTo>
                      <a:pt x="22" y="527"/>
                    </a:lnTo>
                    <a:lnTo>
                      <a:pt x="15" y="560"/>
                    </a:lnTo>
                    <a:lnTo>
                      <a:pt x="9" y="594"/>
                    </a:lnTo>
                    <a:lnTo>
                      <a:pt x="3" y="630"/>
                    </a:lnTo>
                    <a:lnTo>
                      <a:pt x="1" y="666"/>
                    </a:lnTo>
                    <a:lnTo>
                      <a:pt x="0" y="701"/>
                    </a:lnTo>
                    <a:lnTo>
                      <a:pt x="13" y="701"/>
                    </a:lnTo>
                    <a:lnTo>
                      <a:pt x="14" y="666"/>
                    </a:lnTo>
                    <a:lnTo>
                      <a:pt x="16" y="632"/>
                    </a:lnTo>
                    <a:lnTo>
                      <a:pt x="21" y="596"/>
                    </a:lnTo>
                    <a:lnTo>
                      <a:pt x="27" y="562"/>
                    </a:lnTo>
                    <a:lnTo>
                      <a:pt x="35" y="529"/>
                    </a:lnTo>
                    <a:lnTo>
                      <a:pt x="44" y="497"/>
                    </a:lnTo>
                    <a:lnTo>
                      <a:pt x="55" y="465"/>
                    </a:lnTo>
                    <a:lnTo>
                      <a:pt x="68" y="433"/>
                    </a:lnTo>
                    <a:lnTo>
                      <a:pt x="80" y="403"/>
                    </a:lnTo>
                    <a:lnTo>
                      <a:pt x="96" y="373"/>
                    </a:lnTo>
                    <a:lnTo>
                      <a:pt x="112" y="344"/>
                    </a:lnTo>
                    <a:lnTo>
                      <a:pt x="130" y="316"/>
                    </a:lnTo>
                    <a:lnTo>
                      <a:pt x="149" y="290"/>
                    </a:lnTo>
                    <a:lnTo>
                      <a:pt x="170" y="263"/>
                    </a:lnTo>
                    <a:lnTo>
                      <a:pt x="191" y="238"/>
                    </a:lnTo>
                    <a:lnTo>
                      <a:pt x="214" y="214"/>
                    </a:lnTo>
                    <a:lnTo>
                      <a:pt x="237" y="191"/>
                    </a:lnTo>
                    <a:lnTo>
                      <a:pt x="263" y="170"/>
                    </a:lnTo>
                    <a:lnTo>
                      <a:pt x="289" y="149"/>
                    </a:lnTo>
                    <a:lnTo>
                      <a:pt x="315" y="130"/>
                    </a:lnTo>
                    <a:lnTo>
                      <a:pt x="343" y="112"/>
                    </a:lnTo>
                    <a:lnTo>
                      <a:pt x="372" y="95"/>
                    </a:lnTo>
                    <a:lnTo>
                      <a:pt x="402" y="80"/>
                    </a:lnTo>
                    <a:lnTo>
                      <a:pt x="432" y="67"/>
                    </a:lnTo>
                    <a:lnTo>
                      <a:pt x="463" y="55"/>
                    </a:lnTo>
                    <a:lnTo>
                      <a:pt x="495" y="43"/>
                    </a:lnTo>
                    <a:lnTo>
                      <a:pt x="527" y="34"/>
                    </a:lnTo>
                    <a:lnTo>
                      <a:pt x="560" y="27"/>
                    </a:lnTo>
                    <a:lnTo>
                      <a:pt x="594" y="20"/>
                    </a:lnTo>
                    <a:lnTo>
                      <a:pt x="630" y="15"/>
                    </a:lnTo>
                    <a:lnTo>
                      <a:pt x="664" y="13"/>
                    </a:lnTo>
                    <a:lnTo>
                      <a:pt x="699" y="12"/>
                    </a:lnTo>
                    <a:lnTo>
                      <a:pt x="69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77" name="Freeform 1893"/>
              <p:cNvSpPr>
                <a:spLocks/>
              </p:cNvSpPr>
              <p:nvPr/>
            </p:nvSpPr>
            <p:spPr bwMode="auto">
              <a:xfrm>
                <a:off x="579" y="2136"/>
                <a:ext cx="100" cy="101"/>
              </a:xfrm>
              <a:custGeom>
                <a:avLst/>
                <a:gdLst>
                  <a:gd name="T0" fmla="*/ 700 w 700"/>
                  <a:gd name="T1" fmla="*/ 701 h 701"/>
                  <a:gd name="T2" fmla="*/ 697 w 700"/>
                  <a:gd name="T3" fmla="*/ 630 h 701"/>
                  <a:gd name="T4" fmla="*/ 685 w 700"/>
                  <a:gd name="T5" fmla="*/ 560 h 701"/>
                  <a:gd name="T6" fmla="*/ 669 w 700"/>
                  <a:gd name="T7" fmla="*/ 493 h 701"/>
                  <a:gd name="T8" fmla="*/ 645 w 700"/>
                  <a:gd name="T9" fmla="*/ 429 h 701"/>
                  <a:gd name="T10" fmla="*/ 615 w 700"/>
                  <a:gd name="T11" fmla="*/ 367 h 701"/>
                  <a:gd name="T12" fmla="*/ 581 w 700"/>
                  <a:gd name="T13" fmla="*/ 310 h 701"/>
                  <a:gd name="T14" fmla="*/ 540 w 700"/>
                  <a:gd name="T15" fmla="*/ 255 h 701"/>
                  <a:gd name="T16" fmla="*/ 495 w 700"/>
                  <a:gd name="T17" fmla="*/ 206 h 701"/>
                  <a:gd name="T18" fmla="*/ 445 w 700"/>
                  <a:gd name="T19" fmla="*/ 159 h 701"/>
                  <a:gd name="T20" fmla="*/ 391 w 700"/>
                  <a:gd name="T21" fmla="*/ 120 h 701"/>
                  <a:gd name="T22" fmla="*/ 333 w 700"/>
                  <a:gd name="T23" fmla="*/ 85 h 701"/>
                  <a:gd name="T24" fmla="*/ 272 w 700"/>
                  <a:gd name="T25" fmla="*/ 55 h 701"/>
                  <a:gd name="T26" fmla="*/ 208 w 700"/>
                  <a:gd name="T27" fmla="*/ 31 h 701"/>
                  <a:gd name="T28" fmla="*/ 141 w 700"/>
                  <a:gd name="T29" fmla="*/ 14 h 701"/>
                  <a:gd name="T30" fmla="*/ 71 w 700"/>
                  <a:gd name="T31" fmla="*/ 3 h 701"/>
                  <a:gd name="T32" fmla="*/ 0 w 700"/>
                  <a:gd name="T33" fmla="*/ 0 h 701"/>
                  <a:gd name="T34" fmla="*/ 35 w 700"/>
                  <a:gd name="T35" fmla="*/ 13 h 701"/>
                  <a:gd name="T36" fmla="*/ 105 w 700"/>
                  <a:gd name="T37" fmla="*/ 20 h 701"/>
                  <a:gd name="T38" fmla="*/ 172 w 700"/>
                  <a:gd name="T39" fmla="*/ 34 h 701"/>
                  <a:gd name="T40" fmla="*/ 236 w 700"/>
                  <a:gd name="T41" fmla="*/ 55 h 701"/>
                  <a:gd name="T42" fmla="*/ 297 w 700"/>
                  <a:gd name="T43" fmla="*/ 80 h 701"/>
                  <a:gd name="T44" fmla="*/ 356 w 700"/>
                  <a:gd name="T45" fmla="*/ 112 h 701"/>
                  <a:gd name="T46" fmla="*/ 411 w 700"/>
                  <a:gd name="T47" fmla="*/ 149 h 701"/>
                  <a:gd name="T48" fmla="*/ 462 w 700"/>
                  <a:gd name="T49" fmla="*/ 191 h 701"/>
                  <a:gd name="T50" fmla="*/ 509 w 700"/>
                  <a:gd name="T51" fmla="*/ 238 h 701"/>
                  <a:gd name="T52" fmla="*/ 551 w 700"/>
                  <a:gd name="T53" fmla="*/ 290 h 701"/>
                  <a:gd name="T54" fmla="*/ 588 w 700"/>
                  <a:gd name="T55" fmla="*/ 344 h 701"/>
                  <a:gd name="T56" fmla="*/ 620 w 700"/>
                  <a:gd name="T57" fmla="*/ 403 h 701"/>
                  <a:gd name="T58" fmla="*/ 645 w 700"/>
                  <a:gd name="T59" fmla="*/ 465 h 701"/>
                  <a:gd name="T60" fmla="*/ 665 w 700"/>
                  <a:gd name="T61" fmla="*/ 529 h 701"/>
                  <a:gd name="T62" fmla="*/ 679 w 700"/>
                  <a:gd name="T63" fmla="*/ 596 h 701"/>
                  <a:gd name="T64" fmla="*/ 686 w 700"/>
                  <a:gd name="T65" fmla="*/ 666 h 701"/>
                  <a:gd name="T66" fmla="*/ 687 w 700"/>
                  <a:gd name="T67" fmla="*/ 701 h 7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00" h="701">
                    <a:moveTo>
                      <a:pt x="700" y="701"/>
                    </a:moveTo>
                    <a:lnTo>
                      <a:pt x="700" y="701"/>
                    </a:lnTo>
                    <a:lnTo>
                      <a:pt x="699" y="666"/>
                    </a:lnTo>
                    <a:lnTo>
                      <a:pt x="697" y="630"/>
                    </a:lnTo>
                    <a:lnTo>
                      <a:pt x="691" y="594"/>
                    </a:lnTo>
                    <a:lnTo>
                      <a:pt x="685" y="560"/>
                    </a:lnTo>
                    <a:lnTo>
                      <a:pt x="678" y="527"/>
                    </a:lnTo>
                    <a:lnTo>
                      <a:pt x="669" y="493"/>
                    </a:lnTo>
                    <a:lnTo>
                      <a:pt x="657" y="460"/>
                    </a:lnTo>
                    <a:lnTo>
                      <a:pt x="645" y="429"/>
                    </a:lnTo>
                    <a:lnTo>
                      <a:pt x="630" y="397"/>
                    </a:lnTo>
                    <a:lnTo>
                      <a:pt x="615" y="367"/>
                    </a:lnTo>
                    <a:lnTo>
                      <a:pt x="598" y="338"/>
                    </a:lnTo>
                    <a:lnTo>
                      <a:pt x="581" y="310"/>
                    </a:lnTo>
                    <a:lnTo>
                      <a:pt x="561" y="282"/>
                    </a:lnTo>
                    <a:lnTo>
                      <a:pt x="540" y="255"/>
                    </a:lnTo>
                    <a:lnTo>
                      <a:pt x="517" y="230"/>
                    </a:lnTo>
                    <a:lnTo>
                      <a:pt x="495" y="206"/>
                    </a:lnTo>
                    <a:lnTo>
                      <a:pt x="470" y="182"/>
                    </a:lnTo>
                    <a:lnTo>
                      <a:pt x="445" y="159"/>
                    </a:lnTo>
                    <a:lnTo>
                      <a:pt x="419" y="139"/>
                    </a:lnTo>
                    <a:lnTo>
                      <a:pt x="391" y="120"/>
                    </a:lnTo>
                    <a:lnTo>
                      <a:pt x="362" y="101"/>
                    </a:lnTo>
                    <a:lnTo>
                      <a:pt x="333" y="85"/>
                    </a:lnTo>
                    <a:lnTo>
                      <a:pt x="303" y="69"/>
                    </a:lnTo>
                    <a:lnTo>
                      <a:pt x="272" y="55"/>
                    </a:lnTo>
                    <a:lnTo>
                      <a:pt x="240" y="42"/>
                    </a:lnTo>
                    <a:lnTo>
                      <a:pt x="208" y="31"/>
                    </a:lnTo>
                    <a:lnTo>
                      <a:pt x="174" y="21"/>
                    </a:lnTo>
                    <a:lnTo>
                      <a:pt x="141" y="14"/>
                    </a:lnTo>
                    <a:lnTo>
                      <a:pt x="107" y="8"/>
                    </a:lnTo>
                    <a:lnTo>
                      <a:pt x="71" y="3"/>
                    </a:lnTo>
                    <a:lnTo>
                      <a:pt x="35" y="1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35" y="13"/>
                    </a:lnTo>
                    <a:lnTo>
                      <a:pt x="69" y="15"/>
                    </a:lnTo>
                    <a:lnTo>
                      <a:pt x="105" y="20"/>
                    </a:lnTo>
                    <a:lnTo>
                      <a:pt x="139" y="27"/>
                    </a:lnTo>
                    <a:lnTo>
                      <a:pt x="172" y="34"/>
                    </a:lnTo>
                    <a:lnTo>
                      <a:pt x="204" y="43"/>
                    </a:lnTo>
                    <a:lnTo>
                      <a:pt x="236" y="55"/>
                    </a:lnTo>
                    <a:lnTo>
                      <a:pt x="268" y="67"/>
                    </a:lnTo>
                    <a:lnTo>
                      <a:pt x="297" y="80"/>
                    </a:lnTo>
                    <a:lnTo>
                      <a:pt x="327" y="95"/>
                    </a:lnTo>
                    <a:lnTo>
                      <a:pt x="356" y="112"/>
                    </a:lnTo>
                    <a:lnTo>
                      <a:pt x="385" y="130"/>
                    </a:lnTo>
                    <a:lnTo>
                      <a:pt x="411" y="149"/>
                    </a:lnTo>
                    <a:lnTo>
                      <a:pt x="437" y="170"/>
                    </a:lnTo>
                    <a:lnTo>
                      <a:pt x="462" y="191"/>
                    </a:lnTo>
                    <a:lnTo>
                      <a:pt x="486" y="214"/>
                    </a:lnTo>
                    <a:lnTo>
                      <a:pt x="509" y="238"/>
                    </a:lnTo>
                    <a:lnTo>
                      <a:pt x="530" y="263"/>
                    </a:lnTo>
                    <a:lnTo>
                      <a:pt x="551" y="290"/>
                    </a:lnTo>
                    <a:lnTo>
                      <a:pt x="570" y="316"/>
                    </a:lnTo>
                    <a:lnTo>
                      <a:pt x="588" y="344"/>
                    </a:lnTo>
                    <a:lnTo>
                      <a:pt x="604" y="373"/>
                    </a:lnTo>
                    <a:lnTo>
                      <a:pt x="620" y="403"/>
                    </a:lnTo>
                    <a:lnTo>
                      <a:pt x="632" y="433"/>
                    </a:lnTo>
                    <a:lnTo>
                      <a:pt x="645" y="465"/>
                    </a:lnTo>
                    <a:lnTo>
                      <a:pt x="656" y="497"/>
                    </a:lnTo>
                    <a:lnTo>
                      <a:pt x="665" y="529"/>
                    </a:lnTo>
                    <a:lnTo>
                      <a:pt x="673" y="562"/>
                    </a:lnTo>
                    <a:lnTo>
                      <a:pt x="679" y="596"/>
                    </a:lnTo>
                    <a:lnTo>
                      <a:pt x="684" y="632"/>
                    </a:lnTo>
                    <a:lnTo>
                      <a:pt x="686" y="666"/>
                    </a:lnTo>
                    <a:lnTo>
                      <a:pt x="687" y="701"/>
                    </a:lnTo>
                    <a:lnTo>
                      <a:pt x="700" y="7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78" name="Freeform 1894"/>
              <p:cNvSpPr>
                <a:spLocks/>
              </p:cNvSpPr>
              <p:nvPr/>
            </p:nvSpPr>
            <p:spPr bwMode="auto">
              <a:xfrm>
                <a:off x="579" y="2237"/>
                <a:ext cx="100" cy="100"/>
              </a:xfrm>
              <a:custGeom>
                <a:avLst/>
                <a:gdLst>
                  <a:gd name="T0" fmla="*/ 0 w 700"/>
                  <a:gd name="T1" fmla="*/ 701 h 701"/>
                  <a:gd name="T2" fmla="*/ 71 w 700"/>
                  <a:gd name="T3" fmla="*/ 697 h 701"/>
                  <a:gd name="T4" fmla="*/ 141 w 700"/>
                  <a:gd name="T5" fmla="*/ 686 h 701"/>
                  <a:gd name="T6" fmla="*/ 208 w 700"/>
                  <a:gd name="T7" fmla="*/ 669 h 701"/>
                  <a:gd name="T8" fmla="*/ 272 w 700"/>
                  <a:gd name="T9" fmla="*/ 646 h 701"/>
                  <a:gd name="T10" fmla="*/ 333 w 700"/>
                  <a:gd name="T11" fmla="*/ 615 h 701"/>
                  <a:gd name="T12" fmla="*/ 391 w 700"/>
                  <a:gd name="T13" fmla="*/ 580 h 701"/>
                  <a:gd name="T14" fmla="*/ 445 w 700"/>
                  <a:gd name="T15" fmla="*/ 541 h 701"/>
                  <a:gd name="T16" fmla="*/ 495 w 700"/>
                  <a:gd name="T17" fmla="*/ 494 h 701"/>
                  <a:gd name="T18" fmla="*/ 540 w 700"/>
                  <a:gd name="T19" fmla="*/ 445 h 701"/>
                  <a:gd name="T20" fmla="*/ 581 w 700"/>
                  <a:gd name="T21" fmla="*/ 390 h 701"/>
                  <a:gd name="T22" fmla="*/ 615 w 700"/>
                  <a:gd name="T23" fmla="*/ 333 h 701"/>
                  <a:gd name="T24" fmla="*/ 645 w 700"/>
                  <a:gd name="T25" fmla="*/ 272 h 701"/>
                  <a:gd name="T26" fmla="*/ 669 w 700"/>
                  <a:gd name="T27" fmla="*/ 208 h 701"/>
                  <a:gd name="T28" fmla="*/ 685 w 700"/>
                  <a:gd name="T29" fmla="*/ 140 h 701"/>
                  <a:gd name="T30" fmla="*/ 697 w 700"/>
                  <a:gd name="T31" fmla="*/ 72 h 701"/>
                  <a:gd name="T32" fmla="*/ 700 w 700"/>
                  <a:gd name="T33" fmla="*/ 0 h 701"/>
                  <a:gd name="T34" fmla="*/ 686 w 700"/>
                  <a:gd name="T35" fmla="*/ 35 h 701"/>
                  <a:gd name="T36" fmla="*/ 679 w 700"/>
                  <a:gd name="T37" fmla="*/ 105 h 701"/>
                  <a:gd name="T38" fmla="*/ 665 w 700"/>
                  <a:gd name="T39" fmla="*/ 172 h 701"/>
                  <a:gd name="T40" fmla="*/ 645 w 700"/>
                  <a:gd name="T41" fmla="*/ 236 h 701"/>
                  <a:gd name="T42" fmla="*/ 620 w 700"/>
                  <a:gd name="T43" fmla="*/ 297 h 701"/>
                  <a:gd name="T44" fmla="*/ 588 w 700"/>
                  <a:gd name="T45" fmla="*/ 356 h 701"/>
                  <a:gd name="T46" fmla="*/ 551 w 700"/>
                  <a:gd name="T47" fmla="*/ 411 h 701"/>
                  <a:gd name="T48" fmla="*/ 509 w 700"/>
                  <a:gd name="T49" fmla="*/ 462 h 701"/>
                  <a:gd name="T50" fmla="*/ 462 w 700"/>
                  <a:gd name="T51" fmla="*/ 510 h 701"/>
                  <a:gd name="T52" fmla="*/ 411 w 700"/>
                  <a:gd name="T53" fmla="*/ 551 h 701"/>
                  <a:gd name="T54" fmla="*/ 356 w 700"/>
                  <a:gd name="T55" fmla="*/ 588 h 701"/>
                  <a:gd name="T56" fmla="*/ 297 w 700"/>
                  <a:gd name="T57" fmla="*/ 621 h 701"/>
                  <a:gd name="T58" fmla="*/ 236 w 700"/>
                  <a:gd name="T59" fmla="*/ 646 h 701"/>
                  <a:gd name="T60" fmla="*/ 172 w 700"/>
                  <a:gd name="T61" fmla="*/ 666 h 701"/>
                  <a:gd name="T62" fmla="*/ 105 w 700"/>
                  <a:gd name="T63" fmla="*/ 680 h 701"/>
                  <a:gd name="T64" fmla="*/ 35 w 700"/>
                  <a:gd name="T65" fmla="*/ 687 h 701"/>
                  <a:gd name="T66" fmla="*/ 0 w 700"/>
                  <a:gd name="T67" fmla="*/ 688 h 7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00" h="701">
                    <a:moveTo>
                      <a:pt x="0" y="701"/>
                    </a:moveTo>
                    <a:lnTo>
                      <a:pt x="0" y="701"/>
                    </a:lnTo>
                    <a:lnTo>
                      <a:pt x="35" y="700"/>
                    </a:lnTo>
                    <a:lnTo>
                      <a:pt x="71" y="697"/>
                    </a:lnTo>
                    <a:lnTo>
                      <a:pt x="107" y="692"/>
                    </a:lnTo>
                    <a:lnTo>
                      <a:pt x="141" y="686"/>
                    </a:lnTo>
                    <a:lnTo>
                      <a:pt x="174" y="679"/>
                    </a:lnTo>
                    <a:lnTo>
                      <a:pt x="208" y="669"/>
                    </a:lnTo>
                    <a:lnTo>
                      <a:pt x="240" y="658"/>
                    </a:lnTo>
                    <a:lnTo>
                      <a:pt x="272" y="646"/>
                    </a:lnTo>
                    <a:lnTo>
                      <a:pt x="303" y="631"/>
                    </a:lnTo>
                    <a:lnTo>
                      <a:pt x="333" y="615"/>
                    </a:lnTo>
                    <a:lnTo>
                      <a:pt x="362" y="599"/>
                    </a:lnTo>
                    <a:lnTo>
                      <a:pt x="391" y="580"/>
                    </a:lnTo>
                    <a:lnTo>
                      <a:pt x="419" y="562"/>
                    </a:lnTo>
                    <a:lnTo>
                      <a:pt x="445" y="541"/>
                    </a:lnTo>
                    <a:lnTo>
                      <a:pt x="470" y="518"/>
                    </a:lnTo>
                    <a:lnTo>
                      <a:pt x="495" y="494"/>
                    </a:lnTo>
                    <a:lnTo>
                      <a:pt x="517" y="470"/>
                    </a:lnTo>
                    <a:lnTo>
                      <a:pt x="540" y="445"/>
                    </a:lnTo>
                    <a:lnTo>
                      <a:pt x="561" y="419"/>
                    </a:lnTo>
                    <a:lnTo>
                      <a:pt x="581" y="390"/>
                    </a:lnTo>
                    <a:lnTo>
                      <a:pt x="598" y="362"/>
                    </a:lnTo>
                    <a:lnTo>
                      <a:pt x="615" y="333"/>
                    </a:lnTo>
                    <a:lnTo>
                      <a:pt x="630" y="303"/>
                    </a:lnTo>
                    <a:lnTo>
                      <a:pt x="645" y="272"/>
                    </a:lnTo>
                    <a:lnTo>
                      <a:pt x="657" y="240"/>
                    </a:lnTo>
                    <a:lnTo>
                      <a:pt x="669" y="208"/>
                    </a:lnTo>
                    <a:lnTo>
                      <a:pt x="678" y="174"/>
                    </a:lnTo>
                    <a:lnTo>
                      <a:pt x="685" y="140"/>
                    </a:lnTo>
                    <a:lnTo>
                      <a:pt x="691" y="107"/>
                    </a:lnTo>
                    <a:lnTo>
                      <a:pt x="697" y="72"/>
                    </a:lnTo>
                    <a:lnTo>
                      <a:pt x="699" y="35"/>
                    </a:lnTo>
                    <a:lnTo>
                      <a:pt x="700" y="0"/>
                    </a:lnTo>
                    <a:lnTo>
                      <a:pt x="687" y="0"/>
                    </a:lnTo>
                    <a:lnTo>
                      <a:pt x="686" y="35"/>
                    </a:lnTo>
                    <a:lnTo>
                      <a:pt x="684" y="70"/>
                    </a:lnTo>
                    <a:lnTo>
                      <a:pt x="679" y="105"/>
                    </a:lnTo>
                    <a:lnTo>
                      <a:pt x="673" y="138"/>
                    </a:lnTo>
                    <a:lnTo>
                      <a:pt x="665" y="172"/>
                    </a:lnTo>
                    <a:lnTo>
                      <a:pt x="656" y="204"/>
                    </a:lnTo>
                    <a:lnTo>
                      <a:pt x="645" y="236"/>
                    </a:lnTo>
                    <a:lnTo>
                      <a:pt x="632" y="268"/>
                    </a:lnTo>
                    <a:lnTo>
                      <a:pt x="620" y="297"/>
                    </a:lnTo>
                    <a:lnTo>
                      <a:pt x="604" y="327"/>
                    </a:lnTo>
                    <a:lnTo>
                      <a:pt x="588" y="356"/>
                    </a:lnTo>
                    <a:lnTo>
                      <a:pt x="570" y="384"/>
                    </a:lnTo>
                    <a:lnTo>
                      <a:pt x="551" y="411"/>
                    </a:lnTo>
                    <a:lnTo>
                      <a:pt x="530" y="437"/>
                    </a:lnTo>
                    <a:lnTo>
                      <a:pt x="509" y="462"/>
                    </a:lnTo>
                    <a:lnTo>
                      <a:pt x="486" y="486"/>
                    </a:lnTo>
                    <a:lnTo>
                      <a:pt x="462" y="510"/>
                    </a:lnTo>
                    <a:lnTo>
                      <a:pt x="437" y="530"/>
                    </a:lnTo>
                    <a:lnTo>
                      <a:pt x="411" y="551"/>
                    </a:lnTo>
                    <a:lnTo>
                      <a:pt x="385" y="570"/>
                    </a:lnTo>
                    <a:lnTo>
                      <a:pt x="356" y="588"/>
                    </a:lnTo>
                    <a:lnTo>
                      <a:pt x="327" y="605"/>
                    </a:lnTo>
                    <a:lnTo>
                      <a:pt x="297" y="621"/>
                    </a:lnTo>
                    <a:lnTo>
                      <a:pt x="268" y="633"/>
                    </a:lnTo>
                    <a:lnTo>
                      <a:pt x="236" y="646"/>
                    </a:lnTo>
                    <a:lnTo>
                      <a:pt x="204" y="657"/>
                    </a:lnTo>
                    <a:lnTo>
                      <a:pt x="172" y="666"/>
                    </a:lnTo>
                    <a:lnTo>
                      <a:pt x="139" y="674"/>
                    </a:lnTo>
                    <a:lnTo>
                      <a:pt x="105" y="680"/>
                    </a:lnTo>
                    <a:lnTo>
                      <a:pt x="69" y="685"/>
                    </a:lnTo>
                    <a:lnTo>
                      <a:pt x="35" y="687"/>
                    </a:lnTo>
                    <a:lnTo>
                      <a:pt x="0" y="688"/>
                    </a:lnTo>
                    <a:lnTo>
                      <a:pt x="0" y="7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79" name="Freeform 1895"/>
              <p:cNvSpPr>
                <a:spLocks/>
              </p:cNvSpPr>
              <p:nvPr/>
            </p:nvSpPr>
            <p:spPr bwMode="auto">
              <a:xfrm>
                <a:off x="797" y="1903"/>
                <a:ext cx="35" cy="53"/>
              </a:xfrm>
              <a:custGeom>
                <a:avLst/>
                <a:gdLst>
                  <a:gd name="T0" fmla="*/ 184 w 242"/>
                  <a:gd name="T1" fmla="*/ 0 h 370"/>
                  <a:gd name="T2" fmla="*/ 171 w 242"/>
                  <a:gd name="T3" fmla="*/ 7 h 370"/>
                  <a:gd name="T4" fmla="*/ 160 w 242"/>
                  <a:gd name="T5" fmla="*/ 16 h 370"/>
                  <a:gd name="T6" fmla="*/ 148 w 242"/>
                  <a:gd name="T7" fmla="*/ 27 h 370"/>
                  <a:gd name="T8" fmla="*/ 136 w 242"/>
                  <a:gd name="T9" fmla="*/ 42 h 370"/>
                  <a:gd name="T10" fmla="*/ 125 w 242"/>
                  <a:gd name="T11" fmla="*/ 58 h 370"/>
                  <a:gd name="T12" fmla="*/ 113 w 242"/>
                  <a:gd name="T13" fmla="*/ 76 h 370"/>
                  <a:gd name="T14" fmla="*/ 102 w 242"/>
                  <a:gd name="T15" fmla="*/ 95 h 370"/>
                  <a:gd name="T16" fmla="*/ 91 w 242"/>
                  <a:gd name="T17" fmla="*/ 115 h 370"/>
                  <a:gd name="T18" fmla="*/ 79 w 242"/>
                  <a:gd name="T19" fmla="*/ 136 h 370"/>
                  <a:gd name="T20" fmla="*/ 68 w 242"/>
                  <a:gd name="T21" fmla="*/ 158 h 370"/>
                  <a:gd name="T22" fmla="*/ 57 w 242"/>
                  <a:gd name="T23" fmla="*/ 180 h 370"/>
                  <a:gd name="T24" fmla="*/ 45 w 242"/>
                  <a:gd name="T25" fmla="*/ 201 h 370"/>
                  <a:gd name="T26" fmla="*/ 34 w 242"/>
                  <a:gd name="T27" fmla="*/ 222 h 370"/>
                  <a:gd name="T28" fmla="*/ 22 w 242"/>
                  <a:gd name="T29" fmla="*/ 243 h 370"/>
                  <a:gd name="T30" fmla="*/ 11 w 242"/>
                  <a:gd name="T31" fmla="*/ 262 h 370"/>
                  <a:gd name="T32" fmla="*/ 0 w 242"/>
                  <a:gd name="T33" fmla="*/ 280 h 370"/>
                  <a:gd name="T34" fmla="*/ 3 w 242"/>
                  <a:gd name="T35" fmla="*/ 290 h 370"/>
                  <a:gd name="T36" fmla="*/ 5 w 242"/>
                  <a:gd name="T37" fmla="*/ 299 h 370"/>
                  <a:gd name="T38" fmla="*/ 6 w 242"/>
                  <a:gd name="T39" fmla="*/ 311 h 370"/>
                  <a:gd name="T40" fmla="*/ 7 w 242"/>
                  <a:gd name="T41" fmla="*/ 321 h 370"/>
                  <a:gd name="T42" fmla="*/ 8 w 242"/>
                  <a:gd name="T43" fmla="*/ 332 h 370"/>
                  <a:gd name="T44" fmla="*/ 11 w 242"/>
                  <a:gd name="T45" fmla="*/ 345 h 370"/>
                  <a:gd name="T46" fmla="*/ 15 w 242"/>
                  <a:gd name="T47" fmla="*/ 357 h 370"/>
                  <a:gd name="T48" fmla="*/ 22 w 242"/>
                  <a:gd name="T49" fmla="*/ 370 h 370"/>
                  <a:gd name="T50" fmla="*/ 38 w 242"/>
                  <a:gd name="T51" fmla="*/ 354 h 370"/>
                  <a:gd name="T52" fmla="*/ 53 w 242"/>
                  <a:gd name="T53" fmla="*/ 338 h 370"/>
                  <a:gd name="T54" fmla="*/ 70 w 242"/>
                  <a:gd name="T55" fmla="*/ 320 h 370"/>
                  <a:gd name="T56" fmla="*/ 87 w 242"/>
                  <a:gd name="T57" fmla="*/ 301 h 370"/>
                  <a:gd name="T58" fmla="*/ 104 w 242"/>
                  <a:gd name="T59" fmla="*/ 281 h 370"/>
                  <a:gd name="T60" fmla="*/ 121 w 242"/>
                  <a:gd name="T61" fmla="*/ 262 h 370"/>
                  <a:gd name="T62" fmla="*/ 137 w 242"/>
                  <a:gd name="T63" fmla="*/ 241 h 370"/>
                  <a:gd name="T64" fmla="*/ 154 w 242"/>
                  <a:gd name="T65" fmla="*/ 220 h 370"/>
                  <a:gd name="T66" fmla="*/ 169 w 242"/>
                  <a:gd name="T67" fmla="*/ 200 h 370"/>
                  <a:gd name="T68" fmla="*/ 184 w 242"/>
                  <a:gd name="T69" fmla="*/ 179 h 370"/>
                  <a:gd name="T70" fmla="*/ 198 w 242"/>
                  <a:gd name="T71" fmla="*/ 159 h 370"/>
                  <a:gd name="T72" fmla="*/ 210 w 242"/>
                  <a:gd name="T73" fmla="*/ 139 h 370"/>
                  <a:gd name="T74" fmla="*/ 221 w 242"/>
                  <a:gd name="T75" fmla="*/ 121 h 370"/>
                  <a:gd name="T76" fmla="*/ 230 w 242"/>
                  <a:gd name="T77" fmla="*/ 104 h 370"/>
                  <a:gd name="T78" fmla="*/ 237 w 242"/>
                  <a:gd name="T79" fmla="*/ 87 h 370"/>
                  <a:gd name="T80" fmla="*/ 242 w 242"/>
                  <a:gd name="T81" fmla="*/ 73 h 370"/>
                  <a:gd name="T82" fmla="*/ 235 w 242"/>
                  <a:gd name="T83" fmla="*/ 64 h 370"/>
                  <a:gd name="T84" fmla="*/ 228 w 242"/>
                  <a:gd name="T85" fmla="*/ 54 h 370"/>
                  <a:gd name="T86" fmla="*/ 223 w 242"/>
                  <a:gd name="T87" fmla="*/ 45 h 370"/>
                  <a:gd name="T88" fmla="*/ 217 w 242"/>
                  <a:gd name="T89" fmla="*/ 36 h 370"/>
                  <a:gd name="T90" fmla="*/ 211 w 242"/>
                  <a:gd name="T91" fmla="*/ 26 h 370"/>
                  <a:gd name="T92" fmla="*/ 204 w 242"/>
                  <a:gd name="T93" fmla="*/ 18 h 370"/>
                  <a:gd name="T94" fmla="*/ 194 w 242"/>
                  <a:gd name="T95" fmla="*/ 9 h 370"/>
                  <a:gd name="T96" fmla="*/ 184 w 242"/>
                  <a:gd name="T97" fmla="*/ 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42" h="370">
                    <a:moveTo>
                      <a:pt x="184" y="0"/>
                    </a:moveTo>
                    <a:lnTo>
                      <a:pt x="171" y="7"/>
                    </a:lnTo>
                    <a:lnTo>
                      <a:pt x="160" y="16"/>
                    </a:lnTo>
                    <a:lnTo>
                      <a:pt x="148" y="27"/>
                    </a:lnTo>
                    <a:lnTo>
                      <a:pt x="136" y="42"/>
                    </a:lnTo>
                    <a:lnTo>
                      <a:pt x="125" y="58"/>
                    </a:lnTo>
                    <a:lnTo>
                      <a:pt x="113" y="76"/>
                    </a:lnTo>
                    <a:lnTo>
                      <a:pt x="102" y="95"/>
                    </a:lnTo>
                    <a:lnTo>
                      <a:pt x="91" y="115"/>
                    </a:lnTo>
                    <a:lnTo>
                      <a:pt x="79" y="136"/>
                    </a:lnTo>
                    <a:lnTo>
                      <a:pt x="68" y="158"/>
                    </a:lnTo>
                    <a:lnTo>
                      <a:pt x="57" y="180"/>
                    </a:lnTo>
                    <a:lnTo>
                      <a:pt x="45" y="201"/>
                    </a:lnTo>
                    <a:lnTo>
                      <a:pt x="34" y="222"/>
                    </a:lnTo>
                    <a:lnTo>
                      <a:pt x="22" y="243"/>
                    </a:lnTo>
                    <a:lnTo>
                      <a:pt x="11" y="262"/>
                    </a:lnTo>
                    <a:lnTo>
                      <a:pt x="0" y="280"/>
                    </a:lnTo>
                    <a:lnTo>
                      <a:pt x="3" y="290"/>
                    </a:lnTo>
                    <a:lnTo>
                      <a:pt x="5" y="299"/>
                    </a:lnTo>
                    <a:lnTo>
                      <a:pt x="6" y="311"/>
                    </a:lnTo>
                    <a:lnTo>
                      <a:pt x="7" y="321"/>
                    </a:lnTo>
                    <a:lnTo>
                      <a:pt x="8" y="332"/>
                    </a:lnTo>
                    <a:lnTo>
                      <a:pt x="11" y="345"/>
                    </a:lnTo>
                    <a:lnTo>
                      <a:pt x="15" y="357"/>
                    </a:lnTo>
                    <a:lnTo>
                      <a:pt x="22" y="370"/>
                    </a:lnTo>
                    <a:lnTo>
                      <a:pt x="38" y="354"/>
                    </a:lnTo>
                    <a:lnTo>
                      <a:pt x="53" y="338"/>
                    </a:lnTo>
                    <a:lnTo>
                      <a:pt x="70" y="320"/>
                    </a:lnTo>
                    <a:lnTo>
                      <a:pt x="87" y="301"/>
                    </a:lnTo>
                    <a:lnTo>
                      <a:pt x="104" y="281"/>
                    </a:lnTo>
                    <a:lnTo>
                      <a:pt x="121" y="262"/>
                    </a:lnTo>
                    <a:lnTo>
                      <a:pt x="137" y="241"/>
                    </a:lnTo>
                    <a:lnTo>
                      <a:pt x="154" y="220"/>
                    </a:lnTo>
                    <a:lnTo>
                      <a:pt x="169" y="200"/>
                    </a:lnTo>
                    <a:lnTo>
                      <a:pt x="184" y="179"/>
                    </a:lnTo>
                    <a:lnTo>
                      <a:pt x="198" y="159"/>
                    </a:lnTo>
                    <a:lnTo>
                      <a:pt x="210" y="139"/>
                    </a:lnTo>
                    <a:lnTo>
                      <a:pt x="221" y="121"/>
                    </a:lnTo>
                    <a:lnTo>
                      <a:pt x="230" y="104"/>
                    </a:lnTo>
                    <a:lnTo>
                      <a:pt x="237" y="87"/>
                    </a:lnTo>
                    <a:lnTo>
                      <a:pt x="242" y="73"/>
                    </a:lnTo>
                    <a:lnTo>
                      <a:pt x="235" y="64"/>
                    </a:lnTo>
                    <a:lnTo>
                      <a:pt x="228" y="54"/>
                    </a:lnTo>
                    <a:lnTo>
                      <a:pt x="223" y="45"/>
                    </a:lnTo>
                    <a:lnTo>
                      <a:pt x="217" y="36"/>
                    </a:lnTo>
                    <a:lnTo>
                      <a:pt x="211" y="26"/>
                    </a:lnTo>
                    <a:lnTo>
                      <a:pt x="204" y="18"/>
                    </a:lnTo>
                    <a:lnTo>
                      <a:pt x="194" y="9"/>
                    </a:lnTo>
                    <a:lnTo>
                      <a:pt x="184" y="0"/>
                    </a:lnTo>
                    <a:close/>
                  </a:path>
                </a:pathLst>
              </a:custGeom>
              <a:solidFill>
                <a:srgbClr val="33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80" name="Freeform 1896"/>
              <p:cNvSpPr>
                <a:spLocks/>
              </p:cNvSpPr>
              <p:nvPr/>
            </p:nvSpPr>
            <p:spPr bwMode="auto">
              <a:xfrm>
                <a:off x="796" y="1902"/>
                <a:ext cx="28" cy="42"/>
              </a:xfrm>
              <a:custGeom>
                <a:avLst/>
                <a:gdLst>
                  <a:gd name="T0" fmla="*/ 12 w 193"/>
                  <a:gd name="T1" fmla="*/ 283 h 292"/>
                  <a:gd name="T2" fmla="*/ 12 w 193"/>
                  <a:gd name="T3" fmla="*/ 290 h 292"/>
                  <a:gd name="T4" fmla="*/ 23 w 193"/>
                  <a:gd name="T5" fmla="*/ 271 h 292"/>
                  <a:gd name="T6" fmla="*/ 35 w 193"/>
                  <a:gd name="T7" fmla="*/ 252 h 292"/>
                  <a:gd name="T8" fmla="*/ 46 w 193"/>
                  <a:gd name="T9" fmla="*/ 231 h 292"/>
                  <a:gd name="T10" fmla="*/ 57 w 193"/>
                  <a:gd name="T11" fmla="*/ 210 h 292"/>
                  <a:gd name="T12" fmla="*/ 69 w 193"/>
                  <a:gd name="T13" fmla="*/ 189 h 292"/>
                  <a:gd name="T14" fmla="*/ 80 w 193"/>
                  <a:gd name="T15" fmla="*/ 167 h 292"/>
                  <a:gd name="T16" fmla="*/ 92 w 193"/>
                  <a:gd name="T17" fmla="*/ 145 h 292"/>
                  <a:gd name="T18" fmla="*/ 103 w 193"/>
                  <a:gd name="T19" fmla="*/ 125 h 292"/>
                  <a:gd name="T20" fmla="*/ 114 w 193"/>
                  <a:gd name="T21" fmla="*/ 104 h 292"/>
                  <a:gd name="T22" fmla="*/ 126 w 193"/>
                  <a:gd name="T23" fmla="*/ 85 h 292"/>
                  <a:gd name="T24" fmla="*/ 137 w 193"/>
                  <a:gd name="T25" fmla="*/ 68 h 292"/>
                  <a:gd name="T26" fmla="*/ 148 w 193"/>
                  <a:gd name="T27" fmla="*/ 52 h 292"/>
                  <a:gd name="T28" fmla="*/ 159 w 193"/>
                  <a:gd name="T29" fmla="*/ 37 h 292"/>
                  <a:gd name="T30" fmla="*/ 171 w 193"/>
                  <a:gd name="T31" fmla="*/ 27 h 292"/>
                  <a:gd name="T32" fmla="*/ 182 w 193"/>
                  <a:gd name="T33" fmla="*/ 18 h 292"/>
                  <a:gd name="T34" fmla="*/ 193 w 193"/>
                  <a:gd name="T35" fmla="*/ 13 h 292"/>
                  <a:gd name="T36" fmla="*/ 189 w 193"/>
                  <a:gd name="T37" fmla="*/ 0 h 292"/>
                  <a:gd name="T38" fmla="*/ 175 w 193"/>
                  <a:gd name="T39" fmla="*/ 7 h 292"/>
                  <a:gd name="T40" fmla="*/ 163 w 193"/>
                  <a:gd name="T41" fmla="*/ 17 h 292"/>
                  <a:gd name="T42" fmla="*/ 151 w 193"/>
                  <a:gd name="T43" fmla="*/ 29 h 292"/>
                  <a:gd name="T44" fmla="*/ 138 w 193"/>
                  <a:gd name="T45" fmla="*/ 44 h 292"/>
                  <a:gd name="T46" fmla="*/ 127 w 193"/>
                  <a:gd name="T47" fmla="*/ 61 h 292"/>
                  <a:gd name="T48" fmla="*/ 115 w 193"/>
                  <a:gd name="T49" fmla="*/ 79 h 292"/>
                  <a:gd name="T50" fmla="*/ 104 w 193"/>
                  <a:gd name="T51" fmla="*/ 98 h 292"/>
                  <a:gd name="T52" fmla="*/ 93 w 193"/>
                  <a:gd name="T53" fmla="*/ 118 h 292"/>
                  <a:gd name="T54" fmla="*/ 81 w 193"/>
                  <a:gd name="T55" fmla="*/ 139 h 292"/>
                  <a:gd name="T56" fmla="*/ 70 w 193"/>
                  <a:gd name="T57" fmla="*/ 161 h 292"/>
                  <a:gd name="T58" fmla="*/ 58 w 193"/>
                  <a:gd name="T59" fmla="*/ 183 h 292"/>
                  <a:gd name="T60" fmla="*/ 47 w 193"/>
                  <a:gd name="T61" fmla="*/ 203 h 292"/>
                  <a:gd name="T62" fmla="*/ 36 w 193"/>
                  <a:gd name="T63" fmla="*/ 225 h 292"/>
                  <a:gd name="T64" fmla="*/ 24 w 193"/>
                  <a:gd name="T65" fmla="*/ 246 h 292"/>
                  <a:gd name="T66" fmla="*/ 13 w 193"/>
                  <a:gd name="T67" fmla="*/ 265 h 292"/>
                  <a:gd name="T68" fmla="*/ 1 w 193"/>
                  <a:gd name="T69" fmla="*/ 283 h 292"/>
                  <a:gd name="T70" fmla="*/ 1 w 193"/>
                  <a:gd name="T71" fmla="*/ 290 h 292"/>
                  <a:gd name="T72" fmla="*/ 1 w 193"/>
                  <a:gd name="T73" fmla="*/ 283 h 292"/>
                  <a:gd name="T74" fmla="*/ 0 w 193"/>
                  <a:gd name="T75" fmla="*/ 287 h 292"/>
                  <a:gd name="T76" fmla="*/ 4 w 193"/>
                  <a:gd name="T77" fmla="*/ 291 h 292"/>
                  <a:gd name="T78" fmla="*/ 8 w 193"/>
                  <a:gd name="T79" fmla="*/ 292 h 292"/>
                  <a:gd name="T80" fmla="*/ 12 w 193"/>
                  <a:gd name="T81" fmla="*/ 290 h 292"/>
                  <a:gd name="T82" fmla="*/ 12 w 193"/>
                  <a:gd name="T83" fmla="*/ 283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3" h="292">
                    <a:moveTo>
                      <a:pt x="12" y="283"/>
                    </a:moveTo>
                    <a:lnTo>
                      <a:pt x="12" y="290"/>
                    </a:lnTo>
                    <a:lnTo>
                      <a:pt x="23" y="271"/>
                    </a:lnTo>
                    <a:lnTo>
                      <a:pt x="35" y="252"/>
                    </a:lnTo>
                    <a:lnTo>
                      <a:pt x="46" y="231"/>
                    </a:lnTo>
                    <a:lnTo>
                      <a:pt x="57" y="210"/>
                    </a:lnTo>
                    <a:lnTo>
                      <a:pt x="69" y="189"/>
                    </a:lnTo>
                    <a:lnTo>
                      <a:pt x="80" y="167"/>
                    </a:lnTo>
                    <a:lnTo>
                      <a:pt x="92" y="145"/>
                    </a:lnTo>
                    <a:lnTo>
                      <a:pt x="103" y="125"/>
                    </a:lnTo>
                    <a:lnTo>
                      <a:pt x="114" y="104"/>
                    </a:lnTo>
                    <a:lnTo>
                      <a:pt x="126" y="85"/>
                    </a:lnTo>
                    <a:lnTo>
                      <a:pt x="137" y="68"/>
                    </a:lnTo>
                    <a:lnTo>
                      <a:pt x="148" y="52"/>
                    </a:lnTo>
                    <a:lnTo>
                      <a:pt x="159" y="37"/>
                    </a:lnTo>
                    <a:lnTo>
                      <a:pt x="171" y="27"/>
                    </a:lnTo>
                    <a:lnTo>
                      <a:pt x="182" y="18"/>
                    </a:lnTo>
                    <a:lnTo>
                      <a:pt x="193" y="13"/>
                    </a:lnTo>
                    <a:lnTo>
                      <a:pt x="189" y="0"/>
                    </a:lnTo>
                    <a:lnTo>
                      <a:pt x="175" y="7"/>
                    </a:lnTo>
                    <a:lnTo>
                      <a:pt x="163" y="17"/>
                    </a:lnTo>
                    <a:lnTo>
                      <a:pt x="151" y="29"/>
                    </a:lnTo>
                    <a:lnTo>
                      <a:pt x="138" y="44"/>
                    </a:lnTo>
                    <a:lnTo>
                      <a:pt x="127" y="61"/>
                    </a:lnTo>
                    <a:lnTo>
                      <a:pt x="115" y="79"/>
                    </a:lnTo>
                    <a:lnTo>
                      <a:pt x="104" y="98"/>
                    </a:lnTo>
                    <a:lnTo>
                      <a:pt x="93" y="118"/>
                    </a:lnTo>
                    <a:lnTo>
                      <a:pt x="81" y="139"/>
                    </a:lnTo>
                    <a:lnTo>
                      <a:pt x="70" y="161"/>
                    </a:lnTo>
                    <a:lnTo>
                      <a:pt x="58" y="183"/>
                    </a:lnTo>
                    <a:lnTo>
                      <a:pt x="47" y="203"/>
                    </a:lnTo>
                    <a:lnTo>
                      <a:pt x="36" y="225"/>
                    </a:lnTo>
                    <a:lnTo>
                      <a:pt x="24" y="246"/>
                    </a:lnTo>
                    <a:lnTo>
                      <a:pt x="13" y="265"/>
                    </a:lnTo>
                    <a:lnTo>
                      <a:pt x="1" y="283"/>
                    </a:lnTo>
                    <a:lnTo>
                      <a:pt x="1" y="290"/>
                    </a:lnTo>
                    <a:lnTo>
                      <a:pt x="1" y="283"/>
                    </a:lnTo>
                    <a:lnTo>
                      <a:pt x="0" y="287"/>
                    </a:lnTo>
                    <a:lnTo>
                      <a:pt x="4" y="291"/>
                    </a:lnTo>
                    <a:lnTo>
                      <a:pt x="8" y="292"/>
                    </a:lnTo>
                    <a:lnTo>
                      <a:pt x="12" y="290"/>
                    </a:lnTo>
                    <a:lnTo>
                      <a:pt x="12" y="2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81" name="Freeform 1897"/>
              <p:cNvSpPr>
                <a:spLocks/>
              </p:cNvSpPr>
              <p:nvPr/>
            </p:nvSpPr>
            <p:spPr bwMode="auto">
              <a:xfrm>
                <a:off x="797" y="1942"/>
                <a:ext cx="5" cy="14"/>
              </a:xfrm>
              <a:custGeom>
                <a:avLst/>
                <a:gdLst>
                  <a:gd name="T0" fmla="*/ 24 w 35"/>
                  <a:gd name="T1" fmla="*/ 89 h 98"/>
                  <a:gd name="T2" fmla="*/ 34 w 35"/>
                  <a:gd name="T3" fmla="*/ 90 h 98"/>
                  <a:gd name="T4" fmla="*/ 26 w 35"/>
                  <a:gd name="T5" fmla="*/ 78 h 98"/>
                  <a:gd name="T6" fmla="*/ 23 w 35"/>
                  <a:gd name="T7" fmla="*/ 66 h 98"/>
                  <a:gd name="T8" fmla="*/ 20 w 35"/>
                  <a:gd name="T9" fmla="*/ 54 h 98"/>
                  <a:gd name="T10" fmla="*/ 19 w 35"/>
                  <a:gd name="T11" fmla="*/ 43 h 98"/>
                  <a:gd name="T12" fmla="*/ 18 w 35"/>
                  <a:gd name="T13" fmla="*/ 33 h 98"/>
                  <a:gd name="T14" fmla="*/ 17 w 35"/>
                  <a:gd name="T15" fmla="*/ 21 h 98"/>
                  <a:gd name="T16" fmla="*/ 15 w 35"/>
                  <a:gd name="T17" fmla="*/ 11 h 98"/>
                  <a:gd name="T18" fmla="*/ 11 w 35"/>
                  <a:gd name="T19" fmla="*/ 0 h 98"/>
                  <a:gd name="T20" fmla="*/ 0 w 35"/>
                  <a:gd name="T21" fmla="*/ 7 h 98"/>
                  <a:gd name="T22" fmla="*/ 3 w 35"/>
                  <a:gd name="T23" fmla="*/ 15 h 98"/>
                  <a:gd name="T24" fmla="*/ 5 w 35"/>
                  <a:gd name="T25" fmla="*/ 23 h 98"/>
                  <a:gd name="T26" fmla="*/ 6 w 35"/>
                  <a:gd name="T27" fmla="*/ 35 h 98"/>
                  <a:gd name="T28" fmla="*/ 7 w 35"/>
                  <a:gd name="T29" fmla="*/ 45 h 98"/>
                  <a:gd name="T30" fmla="*/ 8 w 35"/>
                  <a:gd name="T31" fmla="*/ 56 h 98"/>
                  <a:gd name="T32" fmla="*/ 11 w 35"/>
                  <a:gd name="T33" fmla="*/ 70 h 98"/>
                  <a:gd name="T34" fmla="*/ 16 w 35"/>
                  <a:gd name="T35" fmla="*/ 82 h 98"/>
                  <a:gd name="T36" fmla="*/ 23 w 35"/>
                  <a:gd name="T37" fmla="*/ 96 h 98"/>
                  <a:gd name="T38" fmla="*/ 33 w 35"/>
                  <a:gd name="T39" fmla="*/ 97 h 98"/>
                  <a:gd name="T40" fmla="*/ 23 w 35"/>
                  <a:gd name="T41" fmla="*/ 96 h 98"/>
                  <a:gd name="T42" fmla="*/ 27 w 35"/>
                  <a:gd name="T43" fmla="*/ 98 h 98"/>
                  <a:gd name="T44" fmla="*/ 32 w 35"/>
                  <a:gd name="T45" fmla="*/ 97 h 98"/>
                  <a:gd name="T46" fmla="*/ 35 w 35"/>
                  <a:gd name="T47" fmla="*/ 94 h 98"/>
                  <a:gd name="T48" fmla="*/ 34 w 35"/>
                  <a:gd name="T49" fmla="*/ 90 h 98"/>
                  <a:gd name="T50" fmla="*/ 24 w 35"/>
                  <a:gd name="T51" fmla="*/ 8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" h="98">
                    <a:moveTo>
                      <a:pt x="24" y="89"/>
                    </a:moveTo>
                    <a:lnTo>
                      <a:pt x="34" y="90"/>
                    </a:lnTo>
                    <a:lnTo>
                      <a:pt x="26" y="78"/>
                    </a:lnTo>
                    <a:lnTo>
                      <a:pt x="23" y="66"/>
                    </a:lnTo>
                    <a:lnTo>
                      <a:pt x="20" y="54"/>
                    </a:lnTo>
                    <a:lnTo>
                      <a:pt x="19" y="43"/>
                    </a:lnTo>
                    <a:lnTo>
                      <a:pt x="18" y="33"/>
                    </a:lnTo>
                    <a:lnTo>
                      <a:pt x="17" y="21"/>
                    </a:lnTo>
                    <a:lnTo>
                      <a:pt x="15" y="11"/>
                    </a:lnTo>
                    <a:lnTo>
                      <a:pt x="11" y="0"/>
                    </a:lnTo>
                    <a:lnTo>
                      <a:pt x="0" y="7"/>
                    </a:lnTo>
                    <a:lnTo>
                      <a:pt x="3" y="15"/>
                    </a:lnTo>
                    <a:lnTo>
                      <a:pt x="5" y="23"/>
                    </a:lnTo>
                    <a:lnTo>
                      <a:pt x="6" y="35"/>
                    </a:lnTo>
                    <a:lnTo>
                      <a:pt x="7" y="45"/>
                    </a:lnTo>
                    <a:lnTo>
                      <a:pt x="8" y="56"/>
                    </a:lnTo>
                    <a:lnTo>
                      <a:pt x="11" y="70"/>
                    </a:lnTo>
                    <a:lnTo>
                      <a:pt x="16" y="82"/>
                    </a:lnTo>
                    <a:lnTo>
                      <a:pt x="23" y="96"/>
                    </a:lnTo>
                    <a:lnTo>
                      <a:pt x="33" y="97"/>
                    </a:lnTo>
                    <a:lnTo>
                      <a:pt x="23" y="96"/>
                    </a:lnTo>
                    <a:lnTo>
                      <a:pt x="27" y="98"/>
                    </a:lnTo>
                    <a:lnTo>
                      <a:pt x="32" y="97"/>
                    </a:lnTo>
                    <a:lnTo>
                      <a:pt x="35" y="94"/>
                    </a:lnTo>
                    <a:lnTo>
                      <a:pt x="34" y="90"/>
                    </a:lnTo>
                    <a:lnTo>
                      <a:pt x="24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82" name="Freeform 1898"/>
              <p:cNvSpPr>
                <a:spLocks/>
              </p:cNvSpPr>
              <p:nvPr/>
            </p:nvSpPr>
            <p:spPr bwMode="auto">
              <a:xfrm>
                <a:off x="800" y="1912"/>
                <a:ext cx="33" cy="44"/>
              </a:xfrm>
              <a:custGeom>
                <a:avLst/>
                <a:gdLst>
                  <a:gd name="T0" fmla="*/ 219 w 230"/>
                  <a:gd name="T1" fmla="*/ 10 h 307"/>
                  <a:gd name="T2" fmla="*/ 218 w 230"/>
                  <a:gd name="T3" fmla="*/ 4 h 307"/>
                  <a:gd name="T4" fmla="*/ 212 w 230"/>
                  <a:gd name="T5" fmla="*/ 18 h 307"/>
                  <a:gd name="T6" fmla="*/ 207 w 230"/>
                  <a:gd name="T7" fmla="*/ 34 h 307"/>
                  <a:gd name="T8" fmla="*/ 198 w 230"/>
                  <a:gd name="T9" fmla="*/ 51 h 307"/>
                  <a:gd name="T10" fmla="*/ 187 w 230"/>
                  <a:gd name="T11" fmla="*/ 69 h 307"/>
                  <a:gd name="T12" fmla="*/ 175 w 230"/>
                  <a:gd name="T13" fmla="*/ 89 h 307"/>
                  <a:gd name="T14" fmla="*/ 161 w 230"/>
                  <a:gd name="T15" fmla="*/ 109 h 307"/>
                  <a:gd name="T16" fmla="*/ 146 w 230"/>
                  <a:gd name="T17" fmla="*/ 128 h 307"/>
                  <a:gd name="T18" fmla="*/ 131 w 230"/>
                  <a:gd name="T19" fmla="*/ 149 h 307"/>
                  <a:gd name="T20" fmla="*/ 114 w 230"/>
                  <a:gd name="T21" fmla="*/ 170 h 307"/>
                  <a:gd name="T22" fmla="*/ 98 w 230"/>
                  <a:gd name="T23" fmla="*/ 191 h 307"/>
                  <a:gd name="T24" fmla="*/ 81 w 230"/>
                  <a:gd name="T25" fmla="*/ 210 h 307"/>
                  <a:gd name="T26" fmla="*/ 64 w 230"/>
                  <a:gd name="T27" fmla="*/ 230 h 307"/>
                  <a:gd name="T28" fmla="*/ 48 w 230"/>
                  <a:gd name="T29" fmla="*/ 249 h 307"/>
                  <a:gd name="T30" fmla="*/ 31 w 230"/>
                  <a:gd name="T31" fmla="*/ 266 h 307"/>
                  <a:gd name="T32" fmla="*/ 16 w 230"/>
                  <a:gd name="T33" fmla="*/ 283 h 307"/>
                  <a:gd name="T34" fmla="*/ 0 w 230"/>
                  <a:gd name="T35" fmla="*/ 299 h 307"/>
                  <a:gd name="T36" fmla="*/ 9 w 230"/>
                  <a:gd name="T37" fmla="*/ 307 h 307"/>
                  <a:gd name="T38" fmla="*/ 24 w 230"/>
                  <a:gd name="T39" fmla="*/ 291 h 307"/>
                  <a:gd name="T40" fmla="*/ 40 w 230"/>
                  <a:gd name="T41" fmla="*/ 275 h 307"/>
                  <a:gd name="T42" fmla="*/ 56 w 230"/>
                  <a:gd name="T43" fmla="*/ 257 h 307"/>
                  <a:gd name="T44" fmla="*/ 73 w 230"/>
                  <a:gd name="T45" fmla="*/ 238 h 307"/>
                  <a:gd name="T46" fmla="*/ 91 w 230"/>
                  <a:gd name="T47" fmla="*/ 219 h 307"/>
                  <a:gd name="T48" fmla="*/ 108 w 230"/>
                  <a:gd name="T49" fmla="*/ 199 h 307"/>
                  <a:gd name="T50" fmla="*/ 124 w 230"/>
                  <a:gd name="T51" fmla="*/ 178 h 307"/>
                  <a:gd name="T52" fmla="*/ 141 w 230"/>
                  <a:gd name="T53" fmla="*/ 157 h 307"/>
                  <a:gd name="T54" fmla="*/ 157 w 230"/>
                  <a:gd name="T55" fmla="*/ 137 h 307"/>
                  <a:gd name="T56" fmla="*/ 171 w 230"/>
                  <a:gd name="T57" fmla="*/ 115 h 307"/>
                  <a:gd name="T58" fmla="*/ 186 w 230"/>
                  <a:gd name="T59" fmla="*/ 95 h 307"/>
                  <a:gd name="T60" fmla="*/ 197 w 230"/>
                  <a:gd name="T61" fmla="*/ 75 h 307"/>
                  <a:gd name="T62" fmla="*/ 208 w 230"/>
                  <a:gd name="T63" fmla="*/ 57 h 307"/>
                  <a:gd name="T64" fmla="*/ 218 w 230"/>
                  <a:gd name="T65" fmla="*/ 40 h 307"/>
                  <a:gd name="T66" fmla="*/ 225 w 230"/>
                  <a:gd name="T67" fmla="*/ 23 h 307"/>
                  <a:gd name="T68" fmla="*/ 230 w 230"/>
                  <a:gd name="T69" fmla="*/ 8 h 307"/>
                  <a:gd name="T70" fmla="*/ 229 w 230"/>
                  <a:gd name="T71" fmla="*/ 2 h 307"/>
                  <a:gd name="T72" fmla="*/ 230 w 230"/>
                  <a:gd name="T73" fmla="*/ 8 h 307"/>
                  <a:gd name="T74" fmla="*/ 229 w 230"/>
                  <a:gd name="T75" fmla="*/ 3 h 307"/>
                  <a:gd name="T76" fmla="*/ 226 w 230"/>
                  <a:gd name="T77" fmla="*/ 0 h 307"/>
                  <a:gd name="T78" fmla="*/ 221 w 230"/>
                  <a:gd name="T79" fmla="*/ 0 h 307"/>
                  <a:gd name="T80" fmla="*/ 218 w 230"/>
                  <a:gd name="T81" fmla="*/ 4 h 307"/>
                  <a:gd name="T82" fmla="*/ 219 w 230"/>
                  <a:gd name="T83" fmla="*/ 1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0" h="307">
                    <a:moveTo>
                      <a:pt x="219" y="10"/>
                    </a:moveTo>
                    <a:lnTo>
                      <a:pt x="218" y="4"/>
                    </a:lnTo>
                    <a:lnTo>
                      <a:pt x="212" y="18"/>
                    </a:lnTo>
                    <a:lnTo>
                      <a:pt x="207" y="34"/>
                    </a:lnTo>
                    <a:lnTo>
                      <a:pt x="198" y="51"/>
                    </a:lnTo>
                    <a:lnTo>
                      <a:pt x="187" y="69"/>
                    </a:lnTo>
                    <a:lnTo>
                      <a:pt x="175" y="89"/>
                    </a:lnTo>
                    <a:lnTo>
                      <a:pt x="161" y="109"/>
                    </a:lnTo>
                    <a:lnTo>
                      <a:pt x="146" y="128"/>
                    </a:lnTo>
                    <a:lnTo>
                      <a:pt x="131" y="149"/>
                    </a:lnTo>
                    <a:lnTo>
                      <a:pt x="114" y="170"/>
                    </a:lnTo>
                    <a:lnTo>
                      <a:pt x="98" y="191"/>
                    </a:lnTo>
                    <a:lnTo>
                      <a:pt x="81" y="210"/>
                    </a:lnTo>
                    <a:lnTo>
                      <a:pt x="64" y="230"/>
                    </a:lnTo>
                    <a:lnTo>
                      <a:pt x="48" y="249"/>
                    </a:lnTo>
                    <a:lnTo>
                      <a:pt x="31" y="266"/>
                    </a:lnTo>
                    <a:lnTo>
                      <a:pt x="16" y="283"/>
                    </a:lnTo>
                    <a:lnTo>
                      <a:pt x="0" y="299"/>
                    </a:lnTo>
                    <a:lnTo>
                      <a:pt x="9" y="307"/>
                    </a:lnTo>
                    <a:lnTo>
                      <a:pt x="24" y="291"/>
                    </a:lnTo>
                    <a:lnTo>
                      <a:pt x="40" y="275"/>
                    </a:lnTo>
                    <a:lnTo>
                      <a:pt x="56" y="257"/>
                    </a:lnTo>
                    <a:lnTo>
                      <a:pt x="73" y="238"/>
                    </a:lnTo>
                    <a:lnTo>
                      <a:pt x="91" y="219"/>
                    </a:lnTo>
                    <a:lnTo>
                      <a:pt x="108" y="199"/>
                    </a:lnTo>
                    <a:lnTo>
                      <a:pt x="124" y="178"/>
                    </a:lnTo>
                    <a:lnTo>
                      <a:pt x="141" y="157"/>
                    </a:lnTo>
                    <a:lnTo>
                      <a:pt x="157" y="137"/>
                    </a:lnTo>
                    <a:lnTo>
                      <a:pt x="171" y="115"/>
                    </a:lnTo>
                    <a:lnTo>
                      <a:pt x="186" y="95"/>
                    </a:lnTo>
                    <a:lnTo>
                      <a:pt x="197" y="75"/>
                    </a:lnTo>
                    <a:lnTo>
                      <a:pt x="208" y="57"/>
                    </a:lnTo>
                    <a:lnTo>
                      <a:pt x="218" y="40"/>
                    </a:lnTo>
                    <a:lnTo>
                      <a:pt x="225" y="23"/>
                    </a:lnTo>
                    <a:lnTo>
                      <a:pt x="230" y="8"/>
                    </a:lnTo>
                    <a:lnTo>
                      <a:pt x="229" y="2"/>
                    </a:lnTo>
                    <a:lnTo>
                      <a:pt x="230" y="8"/>
                    </a:lnTo>
                    <a:lnTo>
                      <a:pt x="229" y="3"/>
                    </a:lnTo>
                    <a:lnTo>
                      <a:pt x="226" y="0"/>
                    </a:lnTo>
                    <a:lnTo>
                      <a:pt x="221" y="0"/>
                    </a:lnTo>
                    <a:lnTo>
                      <a:pt x="218" y="4"/>
                    </a:lnTo>
                    <a:lnTo>
                      <a:pt x="219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83" name="Freeform 1899"/>
              <p:cNvSpPr>
                <a:spLocks/>
              </p:cNvSpPr>
              <p:nvPr/>
            </p:nvSpPr>
            <p:spPr bwMode="auto">
              <a:xfrm>
                <a:off x="823" y="1902"/>
                <a:ext cx="10" cy="12"/>
              </a:xfrm>
              <a:custGeom>
                <a:avLst/>
                <a:gdLst>
                  <a:gd name="T0" fmla="*/ 8 w 69"/>
                  <a:gd name="T1" fmla="*/ 13 h 83"/>
                  <a:gd name="T2" fmla="*/ 2 w 69"/>
                  <a:gd name="T3" fmla="*/ 11 h 83"/>
                  <a:gd name="T4" fmla="*/ 12 w 69"/>
                  <a:gd name="T5" fmla="*/ 19 h 83"/>
                  <a:gd name="T6" fmla="*/ 21 w 69"/>
                  <a:gd name="T7" fmla="*/ 28 h 83"/>
                  <a:gd name="T8" fmla="*/ 28 w 69"/>
                  <a:gd name="T9" fmla="*/ 36 h 83"/>
                  <a:gd name="T10" fmla="*/ 34 w 69"/>
                  <a:gd name="T11" fmla="*/ 45 h 83"/>
                  <a:gd name="T12" fmla="*/ 40 w 69"/>
                  <a:gd name="T13" fmla="*/ 54 h 83"/>
                  <a:gd name="T14" fmla="*/ 45 w 69"/>
                  <a:gd name="T15" fmla="*/ 63 h 83"/>
                  <a:gd name="T16" fmla="*/ 51 w 69"/>
                  <a:gd name="T17" fmla="*/ 73 h 83"/>
                  <a:gd name="T18" fmla="*/ 59 w 69"/>
                  <a:gd name="T19" fmla="*/ 83 h 83"/>
                  <a:gd name="T20" fmla="*/ 69 w 69"/>
                  <a:gd name="T21" fmla="*/ 75 h 83"/>
                  <a:gd name="T22" fmla="*/ 62 w 69"/>
                  <a:gd name="T23" fmla="*/ 66 h 83"/>
                  <a:gd name="T24" fmla="*/ 56 w 69"/>
                  <a:gd name="T25" fmla="*/ 57 h 83"/>
                  <a:gd name="T26" fmla="*/ 50 w 69"/>
                  <a:gd name="T27" fmla="*/ 48 h 83"/>
                  <a:gd name="T28" fmla="*/ 44 w 69"/>
                  <a:gd name="T29" fmla="*/ 38 h 83"/>
                  <a:gd name="T30" fmla="*/ 38 w 69"/>
                  <a:gd name="T31" fmla="*/ 28 h 83"/>
                  <a:gd name="T32" fmla="*/ 30 w 69"/>
                  <a:gd name="T33" fmla="*/ 20 h 83"/>
                  <a:gd name="T34" fmla="*/ 20 w 69"/>
                  <a:gd name="T35" fmla="*/ 10 h 83"/>
                  <a:gd name="T36" fmla="*/ 10 w 69"/>
                  <a:gd name="T37" fmla="*/ 1 h 83"/>
                  <a:gd name="T38" fmla="*/ 4 w 69"/>
                  <a:gd name="T39" fmla="*/ 0 h 83"/>
                  <a:gd name="T40" fmla="*/ 10 w 69"/>
                  <a:gd name="T41" fmla="*/ 1 h 83"/>
                  <a:gd name="T42" fmla="*/ 5 w 69"/>
                  <a:gd name="T43" fmla="*/ 0 h 83"/>
                  <a:gd name="T44" fmla="*/ 2 w 69"/>
                  <a:gd name="T45" fmla="*/ 2 h 83"/>
                  <a:gd name="T46" fmla="*/ 0 w 69"/>
                  <a:gd name="T47" fmla="*/ 7 h 83"/>
                  <a:gd name="T48" fmla="*/ 2 w 69"/>
                  <a:gd name="T49" fmla="*/ 11 h 83"/>
                  <a:gd name="T50" fmla="*/ 8 w 69"/>
                  <a:gd name="T51" fmla="*/ 1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" h="83">
                    <a:moveTo>
                      <a:pt x="8" y="13"/>
                    </a:moveTo>
                    <a:lnTo>
                      <a:pt x="2" y="11"/>
                    </a:lnTo>
                    <a:lnTo>
                      <a:pt x="12" y="19"/>
                    </a:lnTo>
                    <a:lnTo>
                      <a:pt x="21" y="28"/>
                    </a:lnTo>
                    <a:lnTo>
                      <a:pt x="28" y="36"/>
                    </a:lnTo>
                    <a:lnTo>
                      <a:pt x="34" y="45"/>
                    </a:lnTo>
                    <a:lnTo>
                      <a:pt x="40" y="54"/>
                    </a:lnTo>
                    <a:lnTo>
                      <a:pt x="45" y="63"/>
                    </a:lnTo>
                    <a:lnTo>
                      <a:pt x="51" y="73"/>
                    </a:lnTo>
                    <a:lnTo>
                      <a:pt x="59" y="83"/>
                    </a:lnTo>
                    <a:lnTo>
                      <a:pt x="69" y="75"/>
                    </a:lnTo>
                    <a:lnTo>
                      <a:pt x="62" y="66"/>
                    </a:lnTo>
                    <a:lnTo>
                      <a:pt x="56" y="57"/>
                    </a:lnTo>
                    <a:lnTo>
                      <a:pt x="50" y="48"/>
                    </a:lnTo>
                    <a:lnTo>
                      <a:pt x="44" y="38"/>
                    </a:lnTo>
                    <a:lnTo>
                      <a:pt x="38" y="28"/>
                    </a:lnTo>
                    <a:lnTo>
                      <a:pt x="30" y="20"/>
                    </a:lnTo>
                    <a:lnTo>
                      <a:pt x="20" y="10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84" name="Freeform 1900"/>
              <p:cNvSpPr>
                <a:spLocks/>
              </p:cNvSpPr>
              <p:nvPr/>
            </p:nvSpPr>
            <p:spPr bwMode="auto">
              <a:xfrm>
                <a:off x="799" y="1914"/>
                <a:ext cx="91" cy="140"/>
              </a:xfrm>
              <a:custGeom>
                <a:avLst/>
                <a:gdLst>
                  <a:gd name="T0" fmla="*/ 239 w 640"/>
                  <a:gd name="T1" fmla="*/ 21 h 975"/>
                  <a:gd name="T2" fmla="*/ 275 w 640"/>
                  <a:gd name="T3" fmla="*/ 62 h 975"/>
                  <a:gd name="T4" fmla="*/ 311 w 640"/>
                  <a:gd name="T5" fmla="*/ 104 h 975"/>
                  <a:gd name="T6" fmla="*/ 348 w 640"/>
                  <a:gd name="T7" fmla="*/ 147 h 975"/>
                  <a:gd name="T8" fmla="*/ 384 w 640"/>
                  <a:gd name="T9" fmla="*/ 188 h 975"/>
                  <a:gd name="T10" fmla="*/ 419 w 640"/>
                  <a:gd name="T11" fmla="*/ 230 h 975"/>
                  <a:gd name="T12" fmla="*/ 455 w 640"/>
                  <a:gd name="T13" fmla="*/ 271 h 975"/>
                  <a:gd name="T14" fmla="*/ 492 w 640"/>
                  <a:gd name="T15" fmla="*/ 314 h 975"/>
                  <a:gd name="T16" fmla="*/ 524 w 640"/>
                  <a:gd name="T17" fmla="*/ 354 h 975"/>
                  <a:gd name="T18" fmla="*/ 547 w 640"/>
                  <a:gd name="T19" fmla="*/ 395 h 975"/>
                  <a:gd name="T20" fmla="*/ 566 w 640"/>
                  <a:gd name="T21" fmla="*/ 434 h 975"/>
                  <a:gd name="T22" fmla="*/ 581 w 640"/>
                  <a:gd name="T23" fmla="*/ 473 h 975"/>
                  <a:gd name="T24" fmla="*/ 593 w 640"/>
                  <a:gd name="T25" fmla="*/ 513 h 975"/>
                  <a:gd name="T26" fmla="*/ 603 w 640"/>
                  <a:gd name="T27" fmla="*/ 552 h 975"/>
                  <a:gd name="T28" fmla="*/ 615 w 640"/>
                  <a:gd name="T29" fmla="*/ 592 h 975"/>
                  <a:gd name="T30" fmla="*/ 628 w 640"/>
                  <a:gd name="T31" fmla="*/ 631 h 975"/>
                  <a:gd name="T32" fmla="*/ 640 w 640"/>
                  <a:gd name="T33" fmla="*/ 667 h 975"/>
                  <a:gd name="T34" fmla="*/ 637 w 640"/>
                  <a:gd name="T35" fmla="*/ 701 h 975"/>
                  <a:gd name="T36" fmla="*/ 624 w 640"/>
                  <a:gd name="T37" fmla="*/ 734 h 975"/>
                  <a:gd name="T38" fmla="*/ 603 w 640"/>
                  <a:gd name="T39" fmla="*/ 767 h 975"/>
                  <a:gd name="T40" fmla="*/ 577 w 640"/>
                  <a:gd name="T41" fmla="*/ 800 h 975"/>
                  <a:gd name="T42" fmla="*/ 548 w 640"/>
                  <a:gd name="T43" fmla="*/ 833 h 975"/>
                  <a:gd name="T44" fmla="*/ 521 w 640"/>
                  <a:gd name="T45" fmla="*/ 867 h 975"/>
                  <a:gd name="T46" fmla="*/ 497 w 640"/>
                  <a:gd name="T47" fmla="*/ 900 h 975"/>
                  <a:gd name="T48" fmla="*/ 473 w 640"/>
                  <a:gd name="T49" fmla="*/ 928 h 975"/>
                  <a:gd name="T50" fmla="*/ 445 w 640"/>
                  <a:gd name="T51" fmla="*/ 947 h 975"/>
                  <a:gd name="T52" fmla="*/ 411 w 640"/>
                  <a:gd name="T53" fmla="*/ 960 h 975"/>
                  <a:gd name="T54" fmla="*/ 361 w 640"/>
                  <a:gd name="T55" fmla="*/ 970 h 975"/>
                  <a:gd name="T56" fmla="*/ 314 w 640"/>
                  <a:gd name="T57" fmla="*/ 975 h 975"/>
                  <a:gd name="T58" fmla="*/ 286 w 640"/>
                  <a:gd name="T59" fmla="*/ 971 h 975"/>
                  <a:gd name="T60" fmla="*/ 260 w 640"/>
                  <a:gd name="T61" fmla="*/ 964 h 975"/>
                  <a:gd name="T62" fmla="*/ 235 w 640"/>
                  <a:gd name="T63" fmla="*/ 958 h 975"/>
                  <a:gd name="T64" fmla="*/ 218 w 640"/>
                  <a:gd name="T65" fmla="*/ 949 h 975"/>
                  <a:gd name="T66" fmla="*/ 213 w 640"/>
                  <a:gd name="T67" fmla="*/ 936 h 975"/>
                  <a:gd name="T68" fmla="*/ 208 w 640"/>
                  <a:gd name="T69" fmla="*/ 924 h 975"/>
                  <a:gd name="T70" fmla="*/ 203 w 640"/>
                  <a:gd name="T71" fmla="*/ 911 h 975"/>
                  <a:gd name="T72" fmla="*/ 0 w 640"/>
                  <a:gd name="T73" fmla="*/ 285 h 975"/>
                  <a:gd name="T74" fmla="*/ 26 w 640"/>
                  <a:gd name="T75" fmla="*/ 245 h 975"/>
                  <a:gd name="T76" fmla="*/ 52 w 640"/>
                  <a:gd name="T77" fmla="*/ 202 h 975"/>
                  <a:gd name="T78" fmla="*/ 80 w 640"/>
                  <a:gd name="T79" fmla="*/ 157 h 975"/>
                  <a:gd name="T80" fmla="*/ 108 w 640"/>
                  <a:gd name="T81" fmla="*/ 112 h 975"/>
                  <a:gd name="T82" fmla="*/ 136 w 640"/>
                  <a:gd name="T83" fmla="*/ 72 h 975"/>
                  <a:gd name="T84" fmla="*/ 163 w 640"/>
                  <a:gd name="T85" fmla="*/ 38 h 975"/>
                  <a:gd name="T86" fmla="*/ 192 w 640"/>
                  <a:gd name="T87" fmla="*/ 13 h 975"/>
                  <a:gd name="T88" fmla="*/ 221 w 640"/>
                  <a:gd name="T89" fmla="*/ 0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40" h="975">
                    <a:moveTo>
                      <a:pt x="221" y="0"/>
                    </a:moveTo>
                    <a:lnTo>
                      <a:pt x="239" y="21"/>
                    </a:lnTo>
                    <a:lnTo>
                      <a:pt x="258" y="42"/>
                    </a:lnTo>
                    <a:lnTo>
                      <a:pt x="275" y="62"/>
                    </a:lnTo>
                    <a:lnTo>
                      <a:pt x="294" y="83"/>
                    </a:lnTo>
                    <a:lnTo>
                      <a:pt x="311" y="104"/>
                    </a:lnTo>
                    <a:lnTo>
                      <a:pt x="330" y="125"/>
                    </a:lnTo>
                    <a:lnTo>
                      <a:pt x="348" y="147"/>
                    </a:lnTo>
                    <a:lnTo>
                      <a:pt x="365" y="167"/>
                    </a:lnTo>
                    <a:lnTo>
                      <a:pt x="384" y="188"/>
                    </a:lnTo>
                    <a:lnTo>
                      <a:pt x="401" y="209"/>
                    </a:lnTo>
                    <a:lnTo>
                      <a:pt x="419" y="230"/>
                    </a:lnTo>
                    <a:lnTo>
                      <a:pt x="438" y="250"/>
                    </a:lnTo>
                    <a:lnTo>
                      <a:pt x="455" y="271"/>
                    </a:lnTo>
                    <a:lnTo>
                      <a:pt x="473" y="293"/>
                    </a:lnTo>
                    <a:lnTo>
                      <a:pt x="492" y="314"/>
                    </a:lnTo>
                    <a:lnTo>
                      <a:pt x="509" y="334"/>
                    </a:lnTo>
                    <a:lnTo>
                      <a:pt x="524" y="354"/>
                    </a:lnTo>
                    <a:lnTo>
                      <a:pt x="536" y="375"/>
                    </a:lnTo>
                    <a:lnTo>
                      <a:pt x="547" y="395"/>
                    </a:lnTo>
                    <a:lnTo>
                      <a:pt x="557" y="414"/>
                    </a:lnTo>
                    <a:lnTo>
                      <a:pt x="566" y="434"/>
                    </a:lnTo>
                    <a:lnTo>
                      <a:pt x="573" y="454"/>
                    </a:lnTo>
                    <a:lnTo>
                      <a:pt x="581" y="473"/>
                    </a:lnTo>
                    <a:lnTo>
                      <a:pt x="587" y="493"/>
                    </a:lnTo>
                    <a:lnTo>
                      <a:pt x="593" y="513"/>
                    </a:lnTo>
                    <a:lnTo>
                      <a:pt x="598" y="533"/>
                    </a:lnTo>
                    <a:lnTo>
                      <a:pt x="603" y="552"/>
                    </a:lnTo>
                    <a:lnTo>
                      <a:pt x="610" y="572"/>
                    </a:lnTo>
                    <a:lnTo>
                      <a:pt x="615" y="592"/>
                    </a:lnTo>
                    <a:lnTo>
                      <a:pt x="621" y="611"/>
                    </a:lnTo>
                    <a:lnTo>
                      <a:pt x="628" y="631"/>
                    </a:lnTo>
                    <a:lnTo>
                      <a:pt x="635" y="651"/>
                    </a:lnTo>
                    <a:lnTo>
                      <a:pt x="640" y="667"/>
                    </a:lnTo>
                    <a:lnTo>
                      <a:pt x="640" y="684"/>
                    </a:lnTo>
                    <a:lnTo>
                      <a:pt x="637" y="701"/>
                    </a:lnTo>
                    <a:lnTo>
                      <a:pt x="632" y="717"/>
                    </a:lnTo>
                    <a:lnTo>
                      <a:pt x="624" y="734"/>
                    </a:lnTo>
                    <a:lnTo>
                      <a:pt x="615" y="750"/>
                    </a:lnTo>
                    <a:lnTo>
                      <a:pt x="603" y="767"/>
                    </a:lnTo>
                    <a:lnTo>
                      <a:pt x="591" y="784"/>
                    </a:lnTo>
                    <a:lnTo>
                      <a:pt x="577" y="800"/>
                    </a:lnTo>
                    <a:lnTo>
                      <a:pt x="563" y="817"/>
                    </a:lnTo>
                    <a:lnTo>
                      <a:pt x="548" y="833"/>
                    </a:lnTo>
                    <a:lnTo>
                      <a:pt x="535" y="850"/>
                    </a:lnTo>
                    <a:lnTo>
                      <a:pt x="521" y="867"/>
                    </a:lnTo>
                    <a:lnTo>
                      <a:pt x="508" y="883"/>
                    </a:lnTo>
                    <a:lnTo>
                      <a:pt x="497" y="900"/>
                    </a:lnTo>
                    <a:lnTo>
                      <a:pt x="486" y="916"/>
                    </a:lnTo>
                    <a:lnTo>
                      <a:pt x="473" y="928"/>
                    </a:lnTo>
                    <a:lnTo>
                      <a:pt x="459" y="938"/>
                    </a:lnTo>
                    <a:lnTo>
                      <a:pt x="445" y="947"/>
                    </a:lnTo>
                    <a:lnTo>
                      <a:pt x="429" y="954"/>
                    </a:lnTo>
                    <a:lnTo>
                      <a:pt x="411" y="960"/>
                    </a:lnTo>
                    <a:lnTo>
                      <a:pt x="388" y="965"/>
                    </a:lnTo>
                    <a:lnTo>
                      <a:pt x="361" y="970"/>
                    </a:lnTo>
                    <a:lnTo>
                      <a:pt x="329" y="975"/>
                    </a:lnTo>
                    <a:lnTo>
                      <a:pt x="314" y="975"/>
                    </a:lnTo>
                    <a:lnTo>
                      <a:pt x="299" y="974"/>
                    </a:lnTo>
                    <a:lnTo>
                      <a:pt x="286" y="971"/>
                    </a:lnTo>
                    <a:lnTo>
                      <a:pt x="273" y="968"/>
                    </a:lnTo>
                    <a:lnTo>
                      <a:pt x="260" y="964"/>
                    </a:lnTo>
                    <a:lnTo>
                      <a:pt x="247" y="961"/>
                    </a:lnTo>
                    <a:lnTo>
                      <a:pt x="235" y="958"/>
                    </a:lnTo>
                    <a:lnTo>
                      <a:pt x="221" y="955"/>
                    </a:lnTo>
                    <a:lnTo>
                      <a:pt x="218" y="949"/>
                    </a:lnTo>
                    <a:lnTo>
                      <a:pt x="216" y="942"/>
                    </a:lnTo>
                    <a:lnTo>
                      <a:pt x="213" y="936"/>
                    </a:lnTo>
                    <a:lnTo>
                      <a:pt x="211" y="930"/>
                    </a:lnTo>
                    <a:lnTo>
                      <a:pt x="208" y="924"/>
                    </a:lnTo>
                    <a:lnTo>
                      <a:pt x="205" y="918"/>
                    </a:lnTo>
                    <a:lnTo>
                      <a:pt x="203" y="911"/>
                    </a:lnTo>
                    <a:lnTo>
                      <a:pt x="200" y="905"/>
                    </a:lnTo>
                    <a:lnTo>
                      <a:pt x="0" y="285"/>
                    </a:lnTo>
                    <a:lnTo>
                      <a:pt x="12" y="266"/>
                    </a:lnTo>
                    <a:lnTo>
                      <a:pt x="26" y="245"/>
                    </a:lnTo>
                    <a:lnTo>
                      <a:pt x="39" y="224"/>
                    </a:lnTo>
                    <a:lnTo>
                      <a:pt x="52" y="202"/>
                    </a:lnTo>
                    <a:lnTo>
                      <a:pt x="66" y="180"/>
                    </a:lnTo>
                    <a:lnTo>
                      <a:pt x="80" y="157"/>
                    </a:lnTo>
                    <a:lnTo>
                      <a:pt x="93" y="134"/>
                    </a:lnTo>
                    <a:lnTo>
                      <a:pt x="108" y="112"/>
                    </a:lnTo>
                    <a:lnTo>
                      <a:pt x="121" y="92"/>
                    </a:lnTo>
                    <a:lnTo>
                      <a:pt x="136" y="72"/>
                    </a:lnTo>
                    <a:lnTo>
                      <a:pt x="150" y="53"/>
                    </a:lnTo>
                    <a:lnTo>
                      <a:pt x="163" y="38"/>
                    </a:lnTo>
                    <a:lnTo>
                      <a:pt x="178" y="24"/>
                    </a:lnTo>
                    <a:lnTo>
                      <a:pt x="192" y="13"/>
                    </a:lnTo>
                    <a:lnTo>
                      <a:pt x="207" y="4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66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85" name="Freeform 1901"/>
              <p:cNvSpPr>
                <a:spLocks/>
              </p:cNvSpPr>
              <p:nvPr/>
            </p:nvSpPr>
            <p:spPr bwMode="auto">
              <a:xfrm>
                <a:off x="829" y="1914"/>
                <a:ext cx="43" cy="49"/>
              </a:xfrm>
              <a:custGeom>
                <a:avLst/>
                <a:gdLst>
                  <a:gd name="T0" fmla="*/ 298 w 299"/>
                  <a:gd name="T1" fmla="*/ 334 h 345"/>
                  <a:gd name="T2" fmla="*/ 298 w 299"/>
                  <a:gd name="T3" fmla="*/ 334 h 345"/>
                  <a:gd name="T4" fmla="*/ 281 w 299"/>
                  <a:gd name="T5" fmla="*/ 313 h 345"/>
                  <a:gd name="T6" fmla="*/ 262 w 299"/>
                  <a:gd name="T7" fmla="*/ 293 h 345"/>
                  <a:gd name="T8" fmla="*/ 244 w 299"/>
                  <a:gd name="T9" fmla="*/ 271 h 345"/>
                  <a:gd name="T10" fmla="*/ 227 w 299"/>
                  <a:gd name="T11" fmla="*/ 250 h 345"/>
                  <a:gd name="T12" fmla="*/ 208 w 299"/>
                  <a:gd name="T13" fmla="*/ 229 h 345"/>
                  <a:gd name="T14" fmla="*/ 191 w 299"/>
                  <a:gd name="T15" fmla="*/ 209 h 345"/>
                  <a:gd name="T16" fmla="*/ 173 w 299"/>
                  <a:gd name="T17" fmla="*/ 188 h 345"/>
                  <a:gd name="T18" fmla="*/ 154 w 299"/>
                  <a:gd name="T19" fmla="*/ 167 h 345"/>
                  <a:gd name="T20" fmla="*/ 137 w 299"/>
                  <a:gd name="T21" fmla="*/ 146 h 345"/>
                  <a:gd name="T22" fmla="*/ 119 w 299"/>
                  <a:gd name="T23" fmla="*/ 125 h 345"/>
                  <a:gd name="T24" fmla="*/ 101 w 299"/>
                  <a:gd name="T25" fmla="*/ 104 h 345"/>
                  <a:gd name="T26" fmla="*/ 83 w 299"/>
                  <a:gd name="T27" fmla="*/ 83 h 345"/>
                  <a:gd name="T28" fmla="*/ 64 w 299"/>
                  <a:gd name="T29" fmla="*/ 62 h 345"/>
                  <a:gd name="T30" fmla="*/ 47 w 299"/>
                  <a:gd name="T31" fmla="*/ 42 h 345"/>
                  <a:gd name="T32" fmla="*/ 28 w 299"/>
                  <a:gd name="T33" fmla="*/ 21 h 345"/>
                  <a:gd name="T34" fmla="*/ 11 w 299"/>
                  <a:gd name="T35" fmla="*/ 0 h 345"/>
                  <a:gd name="T36" fmla="*/ 0 w 299"/>
                  <a:gd name="T37" fmla="*/ 8 h 345"/>
                  <a:gd name="T38" fmla="*/ 18 w 299"/>
                  <a:gd name="T39" fmla="*/ 29 h 345"/>
                  <a:gd name="T40" fmla="*/ 36 w 299"/>
                  <a:gd name="T41" fmla="*/ 50 h 345"/>
                  <a:gd name="T42" fmla="*/ 54 w 299"/>
                  <a:gd name="T43" fmla="*/ 71 h 345"/>
                  <a:gd name="T44" fmla="*/ 73 w 299"/>
                  <a:gd name="T45" fmla="*/ 91 h 345"/>
                  <a:gd name="T46" fmla="*/ 90 w 299"/>
                  <a:gd name="T47" fmla="*/ 112 h 345"/>
                  <a:gd name="T48" fmla="*/ 109 w 299"/>
                  <a:gd name="T49" fmla="*/ 133 h 345"/>
                  <a:gd name="T50" fmla="*/ 126 w 299"/>
                  <a:gd name="T51" fmla="*/ 155 h 345"/>
                  <a:gd name="T52" fmla="*/ 144 w 299"/>
                  <a:gd name="T53" fmla="*/ 175 h 345"/>
                  <a:gd name="T54" fmla="*/ 163 w 299"/>
                  <a:gd name="T55" fmla="*/ 196 h 345"/>
                  <a:gd name="T56" fmla="*/ 180 w 299"/>
                  <a:gd name="T57" fmla="*/ 217 h 345"/>
                  <a:gd name="T58" fmla="*/ 198 w 299"/>
                  <a:gd name="T59" fmla="*/ 238 h 345"/>
                  <a:gd name="T60" fmla="*/ 217 w 299"/>
                  <a:gd name="T61" fmla="*/ 258 h 345"/>
                  <a:gd name="T62" fmla="*/ 234 w 299"/>
                  <a:gd name="T63" fmla="*/ 279 h 345"/>
                  <a:gd name="T64" fmla="*/ 252 w 299"/>
                  <a:gd name="T65" fmla="*/ 301 h 345"/>
                  <a:gd name="T66" fmla="*/ 270 w 299"/>
                  <a:gd name="T67" fmla="*/ 322 h 345"/>
                  <a:gd name="T68" fmla="*/ 288 w 299"/>
                  <a:gd name="T69" fmla="*/ 343 h 345"/>
                  <a:gd name="T70" fmla="*/ 288 w 299"/>
                  <a:gd name="T71" fmla="*/ 343 h 345"/>
                  <a:gd name="T72" fmla="*/ 288 w 299"/>
                  <a:gd name="T73" fmla="*/ 343 h 345"/>
                  <a:gd name="T74" fmla="*/ 292 w 299"/>
                  <a:gd name="T75" fmla="*/ 345 h 345"/>
                  <a:gd name="T76" fmla="*/ 297 w 299"/>
                  <a:gd name="T77" fmla="*/ 343 h 345"/>
                  <a:gd name="T78" fmla="*/ 299 w 299"/>
                  <a:gd name="T79" fmla="*/ 339 h 345"/>
                  <a:gd name="T80" fmla="*/ 298 w 299"/>
                  <a:gd name="T81" fmla="*/ 33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9" h="345">
                    <a:moveTo>
                      <a:pt x="298" y="334"/>
                    </a:moveTo>
                    <a:lnTo>
                      <a:pt x="298" y="334"/>
                    </a:lnTo>
                    <a:lnTo>
                      <a:pt x="281" y="313"/>
                    </a:lnTo>
                    <a:lnTo>
                      <a:pt x="262" y="293"/>
                    </a:lnTo>
                    <a:lnTo>
                      <a:pt x="244" y="271"/>
                    </a:lnTo>
                    <a:lnTo>
                      <a:pt x="227" y="250"/>
                    </a:lnTo>
                    <a:lnTo>
                      <a:pt x="208" y="229"/>
                    </a:lnTo>
                    <a:lnTo>
                      <a:pt x="191" y="209"/>
                    </a:lnTo>
                    <a:lnTo>
                      <a:pt x="173" y="188"/>
                    </a:lnTo>
                    <a:lnTo>
                      <a:pt x="154" y="167"/>
                    </a:lnTo>
                    <a:lnTo>
                      <a:pt x="137" y="146"/>
                    </a:lnTo>
                    <a:lnTo>
                      <a:pt x="119" y="125"/>
                    </a:lnTo>
                    <a:lnTo>
                      <a:pt x="101" y="104"/>
                    </a:lnTo>
                    <a:lnTo>
                      <a:pt x="83" y="83"/>
                    </a:lnTo>
                    <a:lnTo>
                      <a:pt x="64" y="62"/>
                    </a:lnTo>
                    <a:lnTo>
                      <a:pt x="47" y="42"/>
                    </a:lnTo>
                    <a:lnTo>
                      <a:pt x="28" y="21"/>
                    </a:lnTo>
                    <a:lnTo>
                      <a:pt x="11" y="0"/>
                    </a:lnTo>
                    <a:lnTo>
                      <a:pt x="0" y="8"/>
                    </a:lnTo>
                    <a:lnTo>
                      <a:pt x="18" y="29"/>
                    </a:lnTo>
                    <a:lnTo>
                      <a:pt x="36" y="50"/>
                    </a:lnTo>
                    <a:lnTo>
                      <a:pt x="54" y="71"/>
                    </a:lnTo>
                    <a:lnTo>
                      <a:pt x="73" y="91"/>
                    </a:lnTo>
                    <a:lnTo>
                      <a:pt x="90" y="112"/>
                    </a:lnTo>
                    <a:lnTo>
                      <a:pt x="109" y="133"/>
                    </a:lnTo>
                    <a:lnTo>
                      <a:pt x="126" y="155"/>
                    </a:lnTo>
                    <a:lnTo>
                      <a:pt x="144" y="175"/>
                    </a:lnTo>
                    <a:lnTo>
                      <a:pt x="163" y="196"/>
                    </a:lnTo>
                    <a:lnTo>
                      <a:pt x="180" y="217"/>
                    </a:lnTo>
                    <a:lnTo>
                      <a:pt x="198" y="238"/>
                    </a:lnTo>
                    <a:lnTo>
                      <a:pt x="217" y="258"/>
                    </a:lnTo>
                    <a:lnTo>
                      <a:pt x="234" y="279"/>
                    </a:lnTo>
                    <a:lnTo>
                      <a:pt x="252" y="301"/>
                    </a:lnTo>
                    <a:lnTo>
                      <a:pt x="270" y="322"/>
                    </a:lnTo>
                    <a:lnTo>
                      <a:pt x="288" y="343"/>
                    </a:lnTo>
                    <a:lnTo>
                      <a:pt x="292" y="345"/>
                    </a:lnTo>
                    <a:lnTo>
                      <a:pt x="297" y="343"/>
                    </a:lnTo>
                    <a:lnTo>
                      <a:pt x="299" y="339"/>
                    </a:lnTo>
                    <a:lnTo>
                      <a:pt x="298" y="3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86" name="Freeform 1902"/>
              <p:cNvSpPr>
                <a:spLocks/>
              </p:cNvSpPr>
              <p:nvPr/>
            </p:nvSpPr>
            <p:spPr bwMode="auto">
              <a:xfrm>
                <a:off x="871" y="1962"/>
                <a:ext cx="19" cy="46"/>
              </a:xfrm>
              <a:custGeom>
                <a:avLst/>
                <a:gdLst>
                  <a:gd name="T0" fmla="*/ 138 w 138"/>
                  <a:gd name="T1" fmla="*/ 319 h 327"/>
                  <a:gd name="T2" fmla="*/ 138 w 138"/>
                  <a:gd name="T3" fmla="*/ 319 h 327"/>
                  <a:gd name="T4" fmla="*/ 130 w 138"/>
                  <a:gd name="T5" fmla="*/ 299 h 327"/>
                  <a:gd name="T6" fmla="*/ 123 w 138"/>
                  <a:gd name="T7" fmla="*/ 279 h 327"/>
                  <a:gd name="T8" fmla="*/ 117 w 138"/>
                  <a:gd name="T9" fmla="*/ 260 h 327"/>
                  <a:gd name="T10" fmla="*/ 112 w 138"/>
                  <a:gd name="T11" fmla="*/ 240 h 327"/>
                  <a:gd name="T12" fmla="*/ 106 w 138"/>
                  <a:gd name="T13" fmla="*/ 220 h 327"/>
                  <a:gd name="T14" fmla="*/ 100 w 138"/>
                  <a:gd name="T15" fmla="*/ 200 h 327"/>
                  <a:gd name="T16" fmla="*/ 95 w 138"/>
                  <a:gd name="T17" fmla="*/ 181 h 327"/>
                  <a:gd name="T18" fmla="*/ 89 w 138"/>
                  <a:gd name="T19" fmla="*/ 161 h 327"/>
                  <a:gd name="T20" fmla="*/ 83 w 138"/>
                  <a:gd name="T21" fmla="*/ 141 h 327"/>
                  <a:gd name="T22" fmla="*/ 76 w 138"/>
                  <a:gd name="T23" fmla="*/ 122 h 327"/>
                  <a:gd name="T24" fmla="*/ 68 w 138"/>
                  <a:gd name="T25" fmla="*/ 102 h 327"/>
                  <a:gd name="T26" fmla="*/ 58 w 138"/>
                  <a:gd name="T27" fmla="*/ 81 h 327"/>
                  <a:gd name="T28" fmla="*/ 49 w 138"/>
                  <a:gd name="T29" fmla="*/ 61 h 327"/>
                  <a:gd name="T30" fmla="*/ 37 w 138"/>
                  <a:gd name="T31" fmla="*/ 42 h 327"/>
                  <a:gd name="T32" fmla="*/ 25 w 138"/>
                  <a:gd name="T33" fmla="*/ 21 h 327"/>
                  <a:gd name="T34" fmla="*/ 10 w 138"/>
                  <a:gd name="T35" fmla="*/ 0 h 327"/>
                  <a:gd name="T36" fmla="*/ 0 w 138"/>
                  <a:gd name="T37" fmla="*/ 9 h 327"/>
                  <a:gd name="T38" fmla="*/ 14 w 138"/>
                  <a:gd name="T39" fmla="*/ 27 h 327"/>
                  <a:gd name="T40" fmla="*/ 27 w 138"/>
                  <a:gd name="T41" fmla="*/ 48 h 327"/>
                  <a:gd name="T42" fmla="*/ 38 w 138"/>
                  <a:gd name="T43" fmla="*/ 68 h 327"/>
                  <a:gd name="T44" fmla="*/ 48 w 138"/>
                  <a:gd name="T45" fmla="*/ 87 h 327"/>
                  <a:gd name="T46" fmla="*/ 56 w 138"/>
                  <a:gd name="T47" fmla="*/ 106 h 327"/>
                  <a:gd name="T48" fmla="*/ 63 w 138"/>
                  <a:gd name="T49" fmla="*/ 126 h 327"/>
                  <a:gd name="T50" fmla="*/ 70 w 138"/>
                  <a:gd name="T51" fmla="*/ 145 h 327"/>
                  <a:gd name="T52" fmla="*/ 77 w 138"/>
                  <a:gd name="T53" fmla="*/ 165 h 327"/>
                  <a:gd name="T54" fmla="*/ 83 w 138"/>
                  <a:gd name="T55" fmla="*/ 185 h 327"/>
                  <a:gd name="T56" fmla="*/ 88 w 138"/>
                  <a:gd name="T57" fmla="*/ 205 h 327"/>
                  <a:gd name="T58" fmla="*/ 93 w 138"/>
                  <a:gd name="T59" fmla="*/ 224 h 327"/>
                  <a:gd name="T60" fmla="*/ 99 w 138"/>
                  <a:gd name="T61" fmla="*/ 244 h 327"/>
                  <a:gd name="T62" fmla="*/ 104 w 138"/>
                  <a:gd name="T63" fmla="*/ 264 h 327"/>
                  <a:gd name="T64" fmla="*/ 111 w 138"/>
                  <a:gd name="T65" fmla="*/ 283 h 327"/>
                  <a:gd name="T66" fmla="*/ 118 w 138"/>
                  <a:gd name="T67" fmla="*/ 303 h 327"/>
                  <a:gd name="T68" fmla="*/ 125 w 138"/>
                  <a:gd name="T69" fmla="*/ 323 h 327"/>
                  <a:gd name="T70" fmla="*/ 125 w 138"/>
                  <a:gd name="T71" fmla="*/ 323 h 327"/>
                  <a:gd name="T72" fmla="*/ 125 w 138"/>
                  <a:gd name="T73" fmla="*/ 323 h 327"/>
                  <a:gd name="T74" fmla="*/ 128 w 138"/>
                  <a:gd name="T75" fmla="*/ 327 h 327"/>
                  <a:gd name="T76" fmla="*/ 133 w 138"/>
                  <a:gd name="T77" fmla="*/ 327 h 327"/>
                  <a:gd name="T78" fmla="*/ 137 w 138"/>
                  <a:gd name="T79" fmla="*/ 324 h 327"/>
                  <a:gd name="T80" fmla="*/ 138 w 138"/>
                  <a:gd name="T81" fmla="*/ 319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8" h="327">
                    <a:moveTo>
                      <a:pt x="138" y="319"/>
                    </a:moveTo>
                    <a:lnTo>
                      <a:pt x="138" y="319"/>
                    </a:lnTo>
                    <a:lnTo>
                      <a:pt x="130" y="299"/>
                    </a:lnTo>
                    <a:lnTo>
                      <a:pt x="123" y="279"/>
                    </a:lnTo>
                    <a:lnTo>
                      <a:pt x="117" y="260"/>
                    </a:lnTo>
                    <a:lnTo>
                      <a:pt x="112" y="240"/>
                    </a:lnTo>
                    <a:lnTo>
                      <a:pt x="106" y="220"/>
                    </a:lnTo>
                    <a:lnTo>
                      <a:pt x="100" y="200"/>
                    </a:lnTo>
                    <a:lnTo>
                      <a:pt x="95" y="181"/>
                    </a:lnTo>
                    <a:lnTo>
                      <a:pt x="89" y="161"/>
                    </a:lnTo>
                    <a:lnTo>
                      <a:pt x="83" y="141"/>
                    </a:lnTo>
                    <a:lnTo>
                      <a:pt x="76" y="122"/>
                    </a:lnTo>
                    <a:lnTo>
                      <a:pt x="68" y="102"/>
                    </a:lnTo>
                    <a:lnTo>
                      <a:pt x="58" y="81"/>
                    </a:lnTo>
                    <a:lnTo>
                      <a:pt x="49" y="61"/>
                    </a:lnTo>
                    <a:lnTo>
                      <a:pt x="37" y="42"/>
                    </a:lnTo>
                    <a:lnTo>
                      <a:pt x="25" y="21"/>
                    </a:lnTo>
                    <a:lnTo>
                      <a:pt x="10" y="0"/>
                    </a:lnTo>
                    <a:lnTo>
                      <a:pt x="0" y="9"/>
                    </a:lnTo>
                    <a:lnTo>
                      <a:pt x="14" y="27"/>
                    </a:lnTo>
                    <a:lnTo>
                      <a:pt x="27" y="48"/>
                    </a:lnTo>
                    <a:lnTo>
                      <a:pt x="38" y="68"/>
                    </a:lnTo>
                    <a:lnTo>
                      <a:pt x="48" y="87"/>
                    </a:lnTo>
                    <a:lnTo>
                      <a:pt x="56" y="106"/>
                    </a:lnTo>
                    <a:lnTo>
                      <a:pt x="63" y="126"/>
                    </a:lnTo>
                    <a:lnTo>
                      <a:pt x="70" y="145"/>
                    </a:lnTo>
                    <a:lnTo>
                      <a:pt x="77" y="165"/>
                    </a:lnTo>
                    <a:lnTo>
                      <a:pt x="83" y="185"/>
                    </a:lnTo>
                    <a:lnTo>
                      <a:pt x="88" y="205"/>
                    </a:lnTo>
                    <a:lnTo>
                      <a:pt x="93" y="224"/>
                    </a:lnTo>
                    <a:lnTo>
                      <a:pt x="99" y="244"/>
                    </a:lnTo>
                    <a:lnTo>
                      <a:pt x="104" y="264"/>
                    </a:lnTo>
                    <a:lnTo>
                      <a:pt x="111" y="283"/>
                    </a:lnTo>
                    <a:lnTo>
                      <a:pt x="118" y="303"/>
                    </a:lnTo>
                    <a:lnTo>
                      <a:pt x="125" y="323"/>
                    </a:lnTo>
                    <a:lnTo>
                      <a:pt x="128" y="327"/>
                    </a:lnTo>
                    <a:lnTo>
                      <a:pt x="133" y="327"/>
                    </a:lnTo>
                    <a:lnTo>
                      <a:pt x="137" y="324"/>
                    </a:lnTo>
                    <a:lnTo>
                      <a:pt x="138" y="3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87" name="Freeform 1903"/>
              <p:cNvSpPr>
                <a:spLocks/>
              </p:cNvSpPr>
              <p:nvPr/>
            </p:nvSpPr>
            <p:spPr bwMode="auto">
              <a:xfrm>
                <a:off x="867" y="2007"/>
                <a:ext cx="24" cy="39"/>
              </a:xfrm>
              <a:custGeom>
                <a:avLst/>
                <a:gdLst>
                  <a:gd name="T0" fmla="*/ 10 w 166"/>
                  <a:gd name="T1" fmla="*/ 272 h 273"/>
                  <a:gd name="T2" fmla="*/ 12 w 166"/>
                  <a:gd name="T3" fmla="*/ 271 h 273"/>
                  <a:gd name="T4" fmla="*/ 22 w 166"/>
                  <a:gd name="T5" fmla="*/ 254 h 273"/>
                  <a:gd name="T6" fmla="*/ 33 w 166"/>
                  <a:gd name="T7" fmla="*/ 237 h 273"/>
                  <a:gd name="T8" fmla="*/ 46 w 166"/>
                  <a:gd name="T9" fmla="*/ 222 h 273"/>
                  <a:gd name="T10" fmla="*/ 60 w 166"/>
                  <a:gd name="T11" fmla="*/ 205 h 273"/>
                  <a:gd name="T12" fmla="*/ 74 w 166"/>
                  <a:gd name="T13" fmla="*/ 189 h 273"/>
                  <a:gd name="T14" fmla="*/ 88 w 166"/>
                  <a:gd name="T15" fmla="*/ 172 h 273"/>
                  <a:gd name="T16" fmla="*/ 103 w 166"/>
                  <a:gd name="T17" fmla="*/ 155 h 273"/>
                  <a:gd name="T18" fmla="*/ 116 w 166"/>
                  <a:gd name="T19" fmla="*/ 139 h 273"/>
                  <a:gd name="T20" fmla="*/ 128 w 166"/>
                  <a:gd name="T21" fmla="*/ 121 h 273"/>
                  <a:gd name="T22" fmla="*/ 140 w 166"/>
                  <a:gd name="T23" fmla="*/ 105 h 273"/>
                  <a:gd name="T24" fmla="*/ 149 w 166"/>
                  <a:gd name="T25" fmla="*/ 88 h 273"/>
                  <a:gd name="T26" fmla="*/ 158 w 166"/>
                  <a:gd name="T27" fmla="*/ 70 h 273"/>
                  <a:gd name="T28" fmla="*/ 164 w 166"/>
                  <a:gd name="T29" fmla="*/ 53 h 273"/>
                  <a:gd name="T30" fmla="*/ 166 w 166"/>
                  <a:gd name="T31" fmla="*/ 35 h 273"/>
                  <a:gd name="T32" fmla="*/ 166 w 166"/>
                  <a:gd name="T33" fmla="*/ 17 h 273"/>
                  <a:gd name="T34" fmla="*/ 162 w 166"/>
                  <a:gd name="T35" fmla="*/ 0 h 273"/>
                  <a:gd name="T36" fmla="*/ 149 w 166"/>
                  <a:gd name="T37" fmla="*/ 4 h 273"/>
                  <a:gd name="T38" fmla="*/ 153 w 166"/>
                  <a:gd name="T39" fmla="*/ 19 h 273"/>
                  <a:gd name="T40" fmla="*/ 153 w 166"/>
                  <a:gd name="T41" fmla="*/ 35 h 273"/>
                  <a:gd name="T42" fmla="*/ 151 w 166"/>
                  <a:gd name="T43" fmla="*/ 51 h 273"/>
                  <a:gd name="T44" fmla="*/ 146 w 166"/>
                  <a:gd name="T45" fmla="*/ 66 h 273"/>
                  <a:gd name="T46" fmla="*/ 139 w 166"/>
                  <a:gd name="T47" fmla="*/ 82 h 273"/>
                  <a:gd name="T48" fmla="*/ 130 w 166"/>
                  <a:gd name="T49" fmla="*/ 98 h 273"/>
                  <a:gd name="T50" fmla="*/ 118 w 166"/>
                  <a:gd name="T51" fmla="*/ 115 h 273"/>
                  <a:gd name="T52" fmla="*/ 106 w 166"/>
                  <a:gd name="T53" fmla="*/ 131 h 273"/>
                  <a:gd name="T54" fmla="*/ 92 w 166"/>
                  <a:gd name="T55" fmla="*/ 147 h 273"/>
                  <a:gd name="T56" fmla="*/ 78 w 166"/>
                  <a:gd name="T57" fmla="*/ 164 h 273"/>
                  <a:gd name="T58" fmla="*/ 63 w 166"/>
                  <a:gd name="T59" fmla="*/ 180 h 273"/>
                  <a:gd name="T60" fmla="*/ 50 w 166"/>
                  <a:gd name="T61" fmla="*/ 197 h 273"/>
                  <a:gd name="T62" fmla="*/ 35 w 166"/>
                  <a:gd name="T63" fmla="*/ 214 h 273"/>
                  <a:gd name="T64" fmla="*/ 23 w 166"/>
                  <a:gd name="T65" fmla="*/ 231 h 273"/>
                  <a:gd name="T66" fmla="*/ 12 w 166"/>
                  <a:gd name="T67" fmla="*/ 248 h 273"/>
                  <a:gd name="T68" fmla="*/ 1 w 166"/>
                  <a:gd name="T69" fmla="*/ 264 h 273"/>
                  <a:gd name="T70" fmla="*/ 2 w 166"/>
                  <a:gd name="T71" fmla="*/ 263 h 273"/>
                  <a:gd name="T72" fmla="*/ 1 w 166"/>
                  <a:gd name="T73" fmla="*/ 264 h 273"/>
                  <a:gd name="T74" fmla="*/ 0 w 166"/>
                  <a:gd name="T75" fmla="*/ 269 h 273"/>
                  <a:gd name="T76" fmla="*/ 3 w 166"/>
                  <a:gd name="T77" fmla="*/ 272 h 273"/>
                  <a:gd name="T78" fmla="*/ 7 w 166"/>
                  <a:gd name="T79" fmla="*/ 273 h 273"/>
                  <a:gd name="T80" fmla="*/ 12 w 166"/>
                  <a:gd name="T81" fmla="*/ 271 h 273"/>
                  <a:gd name="T82" fmla="*/ 10 w 166"/>
                  <a:gd name="T83" fmla="*/ 272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6" h="273">
                    <a:moveTo>
                      <a:pt x="10" y="272"/>
                    </a:moveTo>
                    <a:lnTo>
                      <a:pt x="12" y="271"/>
                    </a:lnTo>
                    <a:lnTo>
                      <a:pt x="22" y="254"/>
                    </a:lnTo>
                    <a:lnTo>
                      <a:pt x="33" y="237"/>
                    </a:lnTo>
                    <a:lnTo>
                      <a:pt x="46" y="222"/>
                    </a:lnTo>
                    <a:lnTo>
                      <a:pt x="60" y="205"/>
                    </a:lnTo>
                    <a:lnTo>
                      <a:pt x="74" y="189"/>
                    </a:lnTo>
                    <a:lnTo>
                      <a:pt x="88" y="172"/>
                    </a:lnTo>
                    <a:lnTo>
                      <a:pt x="103" y="155"/>
                    </a:lnTo>
                    <a:lnTo>
                      <a:pt x="116" y="139"/>
                    </a:lnTo>
                    <a:lnTo>
                      <a:pt x="128" y="121"/>
                    </a:lnTo>
                    <a:lnTo>
                      <a:pt x="140" y="105"/>
                    </a:lnTo>
                    <a:lnTo>
                      <a:pt x="149" y="88"/>
                    </a:lnTo>
                    <a:lnTo>
                      <a:pt x="158" y="70"/>
                    </a:lnTo>
                    <a:lnTo>
                      <a:pt x="164" y="53"/>
                    </a:lnTo>
                    <a:lnTo>
                      <a:pt x="166" y="35"/>
                    </a:lnTo>
                    <a:lnTo>
                      <a:pt x="166" y="17"/>
                    </a:lnTo>
                    <a:lnTo>
                      <a:pt x="162" y="0"/>
                    </a:lnTo>
                    <a:lnTo>
                      <a:pt x="149" y="4"/>
                    </a:lnTo>
                    <a:lnTo>
                      <a:pt x="153" y="19"/>
                    </a:lnTo>
                    <a:lnTo>
                      <a:pt x="153" y="35"/>
                    </a:lnTo>
                    <a:lnTo>
                      <a:pt x="151" y="51"/>
                    </a:lnTo>
                    <a:lnTo>
                      <a:pt x="146" y="66"/>
                    </a:lnTo>
                    <a:lnTo>
                      <a:pt x="139" y="82"/>
                    </a:lnTo>
                    <a:lnTo>
                      <a:pt x="130" y="98"/>
                    </a:lnTo>
                    <a:lnTo>
                      <a:pt x="118" y="115"/>
                    </a:lnTo>
                    <a:lnTo>
                      <a:pt x="106" y="131"/>
                    </a:lnTo>
                    <a:lnTo>
                      <a:pt x="92" y="147"/>
                    </a:lnTo>
                    <a:lnTo>
                      <a:pt x="78" y="164"/>
                    </a:lnTo>
                    <a:lnTo>
                      <a:pt x="63" y="180"/>
                    </a:lnTo>
                    <a:lnTo>
                      <a:pt x="50" y="197"/>
                    </a:lnTo>
                    <a:lnTo>
                      <a:pt x="35" y="214"/>
                    </a:lnTo>
                    <a:lnTo>
                      <a:pt x="23" y="231"/>
                    </a:lnTo>
                    <a:lnTo>
                      <a:pt x="12" y="248"/>
                    </a:lnTo>
                    <a:lnTo>
                      <a:pt x="1" y="264"/>
                    </a:lnTo>
                    <a:lnTo>
                      <a:pt x="2" y="263"/>
                    </a:lnTo>
                    <a:lnTo>
                      <a:pt x="1" y="264"/>
                    </a:lnTo>
                    <a:lnTo>
                      <a:pt x="0" y="269"/>
                    </a:lnTo>
                    <a:lnTo>
                      <a:pt x="3" y="272"/>
                    </a:lnTo>
                    <a:lnTo>
                      <a:pt x="7" y="273"/>
                    </a:lnTo>
                    <a:lnTo>
                      <a:pt x="12" y="271"/>
                    </a:lnTo>
                    <a:lnTo>
                      <a:pt x="10" y="2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88" name="Freeform 1904"/>
              <p:cNvSpPr>
                <a:spLocks/>
              </p:cNvSpPr>
              <p:nvPr/>
            </p:nvSpPr>
            <p:spPr bwMode="auto">
              <a:xfrm>
                <a:off x="845" y="2045"/>
                <a:ext cx="24" cy="10"/>
              </a:xfrm>
              <a:custGeom>
                <a:avLst/>
                <a:gdLst>
                  <a:gd name="T0" fmla="*/ 6 w 167"/>
                  <a:gd name="T1" fmla="*/ 69 h 69"/>
                  <a:gd name="T2" fmla="*/ 7 w 167"/>
                  <a:gd name="T3" fmla="*/ 69 h 69"/>
                  <a:gd name="T4" fmla="*/ 39 w 167"/>
                  <a:gd name="T5" fmla="*/ 65 h 69"/>
                  <a:gd name="T6" fmla="*/ 66 w 167"/>
                  <a:gd name="T7" fmla="*/ 59 h 69"/>
                  <a:gd name="T8" fmla="*/ 90 w 167"/>
                  <a:gd name="T9" fmla="*/ 54 h 69"/>
                  <a:gd name="T10" fmla="*/ 109 w 167"/>
                  <a:gd name="T11" fmla="*/ 48 h 69"/>
                  <a:gd name="T12" fmla="*/ 125 w 167"/>
                  <a:gd name="T13" fmla="*/ 40 h 69"/>
                  <a:gd name="T14" fmla="*/ 140 w 167"/>
                  <a:gd name="T15" fmla="*/ 31 h 69"/>
                  <a:gd name="T16" fmla="*/ 154 w 167"/>
                  <a:gd name="T17" fmla="*/ 21 h 69"/>
                  <a:gd name="T18" fmla="*/ 167 w 167"/>
                  <a:gd name="T19" fmla="*/ 9 h 69"/>
                  <a:gd name="T20" fmla="*/ 159 w 167"/>
                  <a:gd name="T21" fmla="*/ 0 h 69"/>
                  <a:gd name="T22" fmla="*/ 146 w 167"/>
                  <a:gd name="T23" fmla="*/ 11 h 69"/>
                  <a:gd name="T24" fmla="*/ 133 w 167"/>
                  <a:gd name="T25" fmla="*/ 21 h 69"/>
                  <a:gd name="T26" fmla="*/ 119 w 167"/>
                  <a:gd name="T27" fmla="*/ 29 h 69"/>
                  <a:gd name="T28" fmla="*/ 104 w 167"/>
                  <a:gd name="T29" fmla="*/ 36 h 69"/>
                  <a:gd name="T30" fmla="*/ 86 w 167"/>
                  <a:gd name="T31" fmla="*/ 42 h 69"/>
                  <a:gd name="T32" fmla="*/ 64 w 167"/>
                  <a:gd name="T33" fmla="*/ 47 h 69"/>
                  <a:gd name="T34" fmla="*/ 37 w 167"/>
                  <a:gd name="T35" fmla="*/ 52 h 69"/>
                  <a:gd name="T36" fmla="*/ 5 w 167"/>
                  <a:gd name="T37" fmla="*/ 56 h 69"/>
                  <a:gd name="T38" fmla="*/ 6 w 167"/>
                  <a:gd name="T39" fmla="*/ 56 h 69"/>
                  <a:gd name="T40" fmla="*/ 5 w 167"/>
                  <a:gd name="T41" fmla="*/ 56 h 69"/>
                  <a:gd name="T42" fmla="*/ 1 w 167"/>
                  <a:gd name="T43" fmla="*/ 58 h 69"/>
                  <a:gd name="T44" fmla="*/ 0 w 167"/>
                  <a:gd name="T45" fmla="*/ 64 h 69"/>
                  <a:gd name="T46" fmla="*/ 2 w 167"/>
                  <a:gd name="T47" fmla="*/ 68 h 69"/>
                  <a:gd name="T48" fmla="*/ 7 w 167"/>
                  <a:gd name="T49" fmla="*/ 69 h 69"/>
                  <a:gd name="T50" fmla="*/ 6 w 167"/>
                  <a:gd name="T51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7" h="69">
                    <a:moveTo>
                      <a:pt x="6" y="69"/>
                    </a:moveTo>
                    <a:lnTo>
                      <a:pt x="7" y="69"/>
                    </a:lnTo>
                    <a:lnTo>
                      <a:pt x="39" y="65"/>
                    </a:lnTo>
                    <a:lnTo>
                      <a:pt x="66" y="59"/>
                    </a:lnTo>
                    <a:lnTo>
                      <a:pt x="90" y="54"/>
                    </a:lnTo>
                    <a:lnTo>
                      <a:pt x="109" y="48"/>
                    </a:lnTo>
                    <a:lnTo>
                      <a:pt x="125" y="40"/>
                    </a:lnTo>
                    <a:lnTo>
                      <a:pt x="140" y="31"/>
                    </a:lnTo>
                    <a:lnTo>
                      <a:pt x="154" y="21"/>
                    </a:lnTo>
                    <a:lnTo>
                      <a:pt x="167" y="9"/>
                    </a:lnTo>
                    <a:lnTo>
                      <a:pt x="159" y="0"/>
                    </a:lnTo>
                    <a:lnTo>
                      <a:pt x="146" y="11"/>
                    </a:lnTo>
                    <a:lnTo>
                      <a:pt x="133" y="21"/>
                    </a:lnTo>
                    <a:lnTo>
                      <a:pt x="119" y="29"/>
                    </a:lnTo>
                    <a:lnTo>
                      <a:pt x="104" y="36"/>
                    </a:lnTo>
                    <a:lnTo>
                      <a:pt x="86" y="42"/>
                    </a:lnTo>
                    <a:lnTo>
                      <a:pt x="64" y="47"/>
                    </a:lnTo>
                    <a:lnTo>
                      <a:pt x="37" y="52"/>
                    </a:lnTo>
                    <a:lnTo>
                      <a:pt x="5" y="56"/>
                    </a:lnTo>
                    <a:lnTo>
                      <a:pt x="6" y="56"/>
                    </a:lnTo>
                    <a:lnTo>
                      <a:pt x="5" y="56"/>
                    </a:lnTo>
                    <a:lnTo>
                      <a:pt x="1" y="58"/>
                    </a:lnTo>
                    <a:lnTo>
                      <a:pt x="0" y="64"/>
                    </a:lnTo>
                    <a:lnTo>
                      <a:pt x="2" y="68"/>
                    </a:lnTo>
                    <a:lnTo>
                      <a:pt x="7" y="69"/>
                    </a:lnTo>
                    <a:lnTo>
                      <a:pt x="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89" name="Freeform 1905"/>
              <p:cNvSpPr>
                <a:spLocks/>
              </p:cNvSpPr>
              <p:nvPr/>
            </p:nvSpPr>
            <p:spPr bwMode="auto">
              <a:xfrm>
                <a:off x="829" y="2050"/>
                <a:ext cx="17" cy="5"/>
              </a:xfrm>
              <a:custGeom>
                <a:avLst/>
                <a:gdLst>
                  <a:gd name="T0" fmla="*/ 1 w 114"/>
                  <a:gd name="T1" fmla="*/ 8 h 32"/>
                  <a:gd name="T2" fmla="*/ 5 w 114"/>
                  <a:gd name="T3" fmla="*/ 12 h 32"/>
                  <a:gd name="T4" fmla="*/ 19 w 114"/>
                  <a:gd name="T5" fmla="*/ 15 h 32"/>
                  <a:gd name="T6" fmla="*/ 31 w 114"/>
                  <a:gd name="T7" fmla="*/ 18 h 32"/>
                  <a:gd name="T8" fmla="*/ 43 w 114"/>
                  <a:gd name="T9" fmla="*/ 21 h 32"/>
                  <a:gd name="T10" fmla="*/ 56 w 114"/>
                  <a:gd name="T11" fmla="*/ 26 h 32"/>
                  <a:gd name="T12" fmla="*/ 70 w 114"/>
                  <a:gd name="T13" fmla="*/ 29 h 32"/>
                  <a:gd name="T14" fmla="*/ 83 w 114"/>
                  <a:gd name="T15" fmla="*/ 31 h 32"/>
                  <a:gd name="T16" fmla="*/ 99 w 114"/>
                  <a:gd name="T17" fmla="*/ 32 h 32"/>
                  <a:gd name="T18" fmla="*/ 114 w 114"/>
                  <a:gd name="T19" fmla="*/ 32 h 32"/>
                  <a:gd name="T20" fmla="*/ 114 w 114"/>
                  <a:gd name="T21" fmla="*/ 19 h 32"/>
                  <a:gd name="T22" fmla="*/ 99 w 114"/>
                  <a:gd name="T23" fmla="*/ 19 h 32"/>
                  <a:gd name="T24" fmla="*/ 85 w 114"/>
                  <a:gd name="T25" fmla="*/ 18 h 32"/>
                  <a:gd name="T26" fmla="*/ 72 w 114"/>
                  <a:gd name="T27" fmla="*/ 16 h 32"/>
                  <a:gd name="T28" fmla="*/ 60 w 114"/>
                  <a:gd name="T29" fmla="*/ 13 h 32"/>
                  <a:gd name="T30" fmla="*/ 47 w 114"/>
                  <a:gd name="T31" fmla="*/ 9 h 32"/>
                  <a:gd name="T32" fmla="*/ 33 w 114"/>
                  <a:gd name="T33" fmla="*/ 6 h 32"/>
                  <a:gd name="T34" fmla="*/ 21 w 114"/>
                  <a:gd name="T35" fmla="*/ 3 h 32"/>
                  <a:gd name="T36" fmla="*/ 7 w 114"/>
                  <a:gd name="T37" fmla="*/ 0 h 32"/>
                  <a:gd name="T38" fmla="*/ 12 w 114"/>
                  <a:gd name="T39" fmla="*/ 4 h 32"/>
                  <a:gd name="T40" fmla="*/ 7 w 114"/>
                  <a:gd name="T41" fmla="*/ 0 h 32"/>
                  <a:gd name="T42" fmla="*/ 2 w 114"/>
                  <a:gd name="T43" fmla="*/ 1 h 32"/>
                  <a:gd name="T44" fmla="*/ 0 w 114"/>
                  <a:gd name="T45" fmla="*/ 5 h 32"/>
                  <a:gd name="T46" fmla="*/ 1 w 114"/>
                  <a:gd name="T47" fmla="*/ 10 h 32"/>
                  <a:gd name="T48" fmla="*/ 5 w 114"/>
                  <a:gd name="T49" fmla="*/ 12 h 32"/>
                  <a:gd name="T50" fmla="*/ 1 w 114"/>
                  <a:gd name="T51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4" h="32">
                    <a:moveTo>
                      <a:pt x="1" y="8"/>
                    </a:moveTo>
                    <a:lnTo>
                      <a:pt x="5" y="12"/>
                    </a:lnTo>
                    <a:lnTo>
                      <a:pt x="19" y="15"/>
                    </a:lnTo>
                    <a:lnTo>
                      <a:pt x="31" y="18"/>
                    </a:lnTo>
                    <a:lnTo>
                      <a:pt x="43" y="21"/>
                    </a:lnTo>
                    <a:lnTo>
                      <a:pt x="56" y="26"/>
                    </a:lnTo>
                    <a:lnTo>
                      <a:pt x="70" y="29"/>
                    </a:lnTo>
                    <a:lnTo>
                      <a:pt x="83" y="31"/>
                    </a:lnTo>
                    <a:lnTo>
                      <a:pt x="99" y="32"/>
                    </a:lnTo>
                    <a:lnTo>
                      <a:pt x="114" y="32"/>
                    </a:lnTo>
                    <a:lnTo>
                      <a:pt x="114" y="19"/>
                    </a:lnTo>
                    <a:lnTo>
                      <a:pt x="99" y="19"/>
                    </a:lnTo>
                    <a:lnTo>
                      <a:pt x="85" y="18"/>
                    </a:lnTo>
                    <a:lnTo>
                      <a:pt x="72" y="16"/>
                    </a:lnTo>
                    <a:lnTo>
                      <a:pt x="60" y="13"/>
                    </a:lnTo>
                    <a:lnTo>
                      <a:pt x="47" y="9"/>
                    </a:lnTo>
                    <a:lnTo>
                      <a:pt x="33" y="6"/>
                    </a:lnTo>
                    <a:lnTo>
                      <a:pt x="21" y="3"/>
                    </a:lnTo>
                    <a:lnTo>
                      <a:pt x="7" y="0"/>
                    </a:lnTo>
                    <a:lnTo>
                      <a:pt x="12" y="4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0"/>
                    </a:lnTo>
                    <a:lnTo>
                      <a:pt x="5" y="12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90" name="Freeform 1906"/>
              <p:cNvSpPr>
                <a:spLocks/>
              </p:cNvSpPr>
              <p:nvPr/>
            </p:nvSpPr>
            <p:spPr bwMode="auto">
              <a:xfrm>
                <a:off x="826" y="2043"/>
                <a:ext cx="5" cy="8"/>
              </a:xfrm>
              <a:custGeom>
                <a:avLst/>
                <a:gdLst>
                  <a:gd name="T0" fmla="*/ 0 w 34"/>
                  <a:gd name="T1" fmla="*/ 7 h 57"/>
                  <a:gd name="T2" fmla="*/ 1 w 34"/>
                  <a:gd name="T3" fmla="*/ 7 h 57"/>
                  <a:gd name="T4" fmla="*/ 4 w 34"/>
                  <a:gd name="T5" fmla="*/ 13 h 57"/>
                  <a:gd name="T6" fmla="*/ 6 w 34"/>
                  <a:gd name="T7" fmla="*/ 20 h 57"/>
                  <a:gd name="T8" fmla="*/ 10 w 34"/>
                  <a:gd name="T9" fmla="*/ 27 h 57"/>
                  <a:gd name="T10" fmla="*/ 12 w 34"/>
                  <a:gd name="T11" fmla="*/ 32 h 57"/>
                  <a:gd name="T12" fmla="*/ 14 w 34"/>
                  <a:gd name="T13" fmla="*/ 38 h 57"/>
                  <a:gd name="T14" fmla="*/ 17 w 34"/>
                  <a:gd name="T15" fmla="*/ 45 h 57"/>
                  <a:gd name="T16" fmla="*/ 19 w 34"/>
                  <a:gd name="T17" fmla="*/ 51 h 57"/>
                  <a:gd name="T18" fmla="*/ 23 w 34"/>
                  <a:gd name="T19" fmla="*/ 57 h 57"/>
                  <a:gd name="T20" fmla="*/ 34 w 34"/>
                  <a:gd name="T21" fmla="*/ 53 h 57"/>
                  <a:gd name="T22" fmla="*/ 32 w 34"/>
                  <a:gd name="T23" fmla="*/ 47 h 57"/>
                  <a:gd name="T24" fmla="*/ 29 w 34"/>
                  <a:gd name="T25" fmla="*/ 40 h 57"/>
                  <a:gd name="T26" fmla="*/ 26 w 34"/>
                  <a:gd name="T27" fmla="*/ 34 h 57"/>
                  <a:gd name="T28" fmla="*/ 24 w 34"/>
                  <a:gd name="T29" fmla="*/ 28 h 57"/>
                  <a:gd name="T30" fmla="*/ 20 w 34"/>
                  <a:gd name="T31" fmla="*/ 21 h 57"/>
                  <a:gd name="T32" fmla="*/ 18 w 34"/>
                  <a:gd name="T33" fmla="*/ 15 h 57"/>
                  <a:gd name="T34" fmla="*/ 16 w 34"/>
                  <a:gd name="T35" fmla="*/ 9 h 57"/>
                  <a:gd name="T36" fmla="*/ 12 w 34"/>
                  <a:gd name="T37" fmla="*/ 3 h 57"/>
                  <a:gd name="T38" fmla="*/ 13 w 34"/>
                  <a:gd name="T39" fmla="*/ 3 h 57"/>
                  <a:gd name="T40" fmla="*/ 12 w 34"/>
                  <a:gd name="T41" fmla="*/ 3 h 57"/>
                  <a:gd name="T42" fmla="*/ 9 w 34"/>
                  <a:gd name="T43" fmla="*/ 0 h 57"/>
                  <a:gd name="T44" fmla="*/ 6 w 34"/>
                  <a:gd name="T45" fmla="*/ 0 h 57"/>
                  <a:gd name="T46" fmla="*/ 1 w 34"/>
                  <a:gd name="T47" fmla="*/ 3 h 57"/>
                  <a:gd name="T48" fmla="*/ 1 w 34"/>
                  <a:gd name="T49" fmla="*/ 7 h 57"/>
                  <a:gd name="T50" fmla="*/ 0 w 34"/>
                  <a:gd name="T51" fmla="*/ 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4" h="57">
                    <a:moveTo>
                      <a:pt x="0" y="7"/>
                    </a:moveTo>
                    <a:lnTo>
                      <a:pt x="1" y="7"/>
                    </a:lnTo>
                    <a:lnTo>
                      <a:pt x="4" y="13"/>
                    </a:lnTo>
                    <a:lnTo>
                      <a:pt x="6" y="20"/>
                    </a:lnTo>
                    <a:lnTo>
                      <a:pt x="10" y="27"/>
                    </a:lnTo>
                    <a:lnTo>
                      <a:pt x="12" y="32"/>
                    </a:lnTo>
                    <a:lnTo>
                      <a:pt x="14" y="38"/>
                    </a:lnTo>
                    <a:lnTo>
                      <a:pt x="17" y="45"/>
                    </a:lnTo>
                    <a:lnTo>
                      <a:pt x="19" y="51"/>
                    </a:lnTo>
                    <a:lnTo>
                      <a:pt x="23" y="57"/>
                    </a:lnTo>
                    <a:lnTo>
                      <a:pt x="34" y="53"/>
                    </a:lnTo>
                    <a:lnTo>
                      <a:pt x="32" y="47"/>
                    </a:lnTo>
                    <a:lnTo>
                      <a:pt x="29" y="40"/>
                    </a:lnTo>
                    <a:lnTo>
                      <a:pt x="26" y="34"/>
                    </a:lnTo>
                    <a:lnTo>
                      <a:pt x="24" y="28"/>
                    </a:lnTo>
                    <a:lnTo>
                      <a:pt x="20" y="21"/>
                    </a:lnTo>
                    <a:lnTo>
                      <a:pt x="18" y="15"/>
                    </a:lnTo>
                    <a:lnTo>
                      <a:pt x="16" y="9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1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91" name="Freeform 1907"/>
              <p:cNvSpPr>
                <a:spLocks/>
              </p:cNvSpPr>
              <p:nvPr/>
            </p:nvSpPr>
            <p:spPr bwMode="auto">
              <a:xfrm>
                <a:off x="798" y="1954"/>
                <a:ext cx="30" cy="90"/>
              </a:xfrm>
              <a:custGeom>
                <a:avLst/>
                <a:gdLst>
                  <a:gd name="T0" fmla="*/ 1 w 212"/>
                  <a:gd name="T1" fmla="*/ 3 h 629"/>
                  <a:gd name="T2" fmla="*/ 0 w 212"/>
                  <a:gd name="T3" fmla="*/ 9 h 629"/>
                  <a:gd name="T4" fmla="*/ 199 w 212"/>
                  <a:gd name="T5" fmla="*/ 629 h 629"/>
                  <a:gd name="T6" fmla="*/ 212 w 212"/>
                  <a:gd name="T7" fmla="*/ 625 h 629"/>
                  <a:gd name="T8" fmla="*/ 12 w 212"/>
                  <a:gd name="T9" fmla="*/ 4 h 629"/>
                  <a:gd name="T10" fmla="*/ 11 w 212"/>
                  <a:gd name="T11" fmla="*/ 10 h 629"/>
                  <a:gd name="T12" fmla="*/ 12 w 212"/>
                  <a:gd name="T13" fmla="*/ 4 h 629"/>
                  <a:gd name="T14" fmla="*/ 9 w 212"/>
                  <a:gd name="T15" fmla="*/ 0 h 629"/>
                  <a:gd name="T16" fmla="*/ 5 w 212"/>
                  <a:gd name="T17" fmla="*/ 0 h 629"/>
                  <a:gd name="T18" fmla="*/ 1 w 212"/>
                  <a:gd name="T19" fmla="*/ 3 h 629"/>
                  <a:gd name="T20" fmla="*/ 0 w 212"/>
                  <a:gd name="T21" fmla="*/ 9 h 629"/>
                  <a:gd name="T22" fmla="*/ 1 w 212"/>
                  <a:gd name="T23" fmla="*/ 3 h 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2" h="629">
                    <a:moveTo>
                      <a:pt x="1" y="3"/>
                    </a:moveTo>
                    <a:lnTo>
                      <a:pt x="0" y="9"/>
                    </a:lnTo>
                    <a:lnTo>
                      <a:pt x="199" y="629"/>
                    </a:lnTo>
                    <a:lnTo>
                      <a:pt x="212" y="625"/>
                    </a:lnTo>
                    <a:lnTo>
                      <a:pt x="12" y="4"/>
                    </a:lnTo>
                    <a:lnTo>
                      <a:pt x="11" y="10"/>
                    </a:lnTo>
                    <a:lnTo>
                      <a:pt x="12" y="4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92" name="Freeform 1908"/>
              <p:cNvSpPr>
                <a:spLocks/>
              </p:cNvSpPr>
              <p:nvPr/>
            </p:nvSpPr>
            <p:spPr bwMode="auto">
              <a:xfrm>
                <a:off x="798" y="1914"/>
                <a:ext cx="33" cy="42"/>
              </a:xfrm>
              <a:custGeom>
                <a:avLst/>
                <a:gdLst>
                  <a:gd name="T0" fmla="*/ 232 w 233"/>
                  <a:gd name="T1" fmla="*/ 2 h 294"/>
                  <a:gd name="T2" fmla="*/ 225 w 233"/>
                  <a:gd name="T3" fmla="*/ 0 h 294"/>
                  <a:gd name="T4" fmla="*/ 210 w 233"/>
                  <a:gd name="T5" fmla="*/ 4 h 294"/>
                  <a:gd name="T6" fmla="*/ 194 w 233"/>
                  <a:gd name="T7" fmla="*/ 13 h 294"/>
                  <a:gd name="T8" fmla="*/ 179 w 233"/>
                  <a:gd name="T9" fmla="*/ 25 h 294"/>
                  <a:gd name="T10" fmla="*/ 164 w 233"/>
                  <a:gd name="T11" fmla="*/ 39 h 294"/>
                  <a:gd name="T12" fmla="*/ 150 w 233"/>
                  <a:gd name="T13" fmla="*/ 55 h 294"/>
                  <a:gd name="T14" fmla="*/ 135 w 233"/>
                  <a:gd name="T15" fmla="*/ 74 h 294"/>
                  <a:gd name="T16" fmla="*/ 121 w 233"/>
                  <a:gd name="T17" fmla="*/ 94 h 294"/>
                  <a:gd name="T18" fmla="*/ 107 w 233"/>
                  <a:gd name="T19" fmla="*/ 115 h 294"/>
                  <a:gd name="T20" fmla="*/ 93 w 233"/>
                  <a:gd name="T21" fmla="*/ 137 h 294"/>
                  <a:gd name="T22" fmla="*/ 79 w 233"/>
                  <a:gd name="T23" fmla="*/ 160 h 294"/>
                  <a:gd name="T24" fmla="*/ 66 w 233"/>
                  <a:gd name="T25" fmla="*/ 183 h 294"/>
                  <a:gd name="T26" fmla="*/ 51 w 233"/>
                  <a:gd name="T27" fmla="*/ 204 h 294"/>
                  <a:gd name="T28" fmla="*/ 39 w 233"/>
                  <a:gd name="T29" fmla="*/ 227 h 294"/>
                  <a:gd name="T30" fmla="*/ 26 w 233"/>
                  <a:gd name="T31" fmla="*/ 248 h 294"/>
                  <a:gd name="T32" fmla="*/ 12 w 233"/>
                  <a:gd name="T33" fmla="*/ 269 h 294"/>
                  <a:gd name="T34" fmla="*/ 0 w 233"/>
                  <a:gd name="T35" fmla="*/ 287 h 294"/>
                  <a:gd name="T36" fmla="*/ 10 w 233"/>
                  <a:gd name="T37" fmla="*/ 294 h 294"/>
                  <a:gd name="T38" fmla="*/ 23 w 233"/>
                  <a:gd name="T39" fmla="*/ 275 h 294"/>
                  <a:gd name="T40" fmla="*/ 36 w 233"/>
                  <a:gd name="T41" fmla="*/ 254 h 294"/>
                  <a:gd name="T42" fmla="*/ 49 w 233"/>
                  <a:gd name="T43" fmla="*/ 233 h 294"/>
                  <a:gd name="T44" fmla="*/ 62 w 233"/>
                  <a:gd name="T45" fmla="*/ 211 h 294"/>
                  <a:gd name="T46" fmla="*/ 76 w 233"/>
                  <a:gd name="T47" fmla="*/ 189 h 294"/>
                  <a:gd name="T48" fmla="*/ 90 w 233"/>
                  <a:gd name="T49" fmla="*/ 166 h 294"/>
                  <a:gd name="T50" fmla="*/ 103 w 233"/>
                  <a:gd name="T51" fmla="*/ 143 h 294"/>
                  <a:gd name="T52" fmla="*/ 118 w 233"/>
                  <a:gd name="T53" fmla="*/ 121 h 294"/>
                  <a:gd name="T54" fmla="*/ 131 w 233"/>
                  <a:gd name="T55" fmla="*/ 101 h 294"/>
                  <a:gd name="T56" fmla="*/ 146 w 233"/>
                  <a:gd name="T57" fmla="*/ 82 h 294"/>
                  <a:gd name="T58" fmla="*/ 160 w 233"/>
                  <a:gd name="T59" fmla="*/ 63 h 294"/>
                  <a:gd name="T60" fmla="*/ 173 w 233"/>
                  <a:gd name="T61" fmla="*/ 48 h 294"/>
                  <a:gd name="T62" fmla="*/ 187 w 233"/>
                  <a:gd name="T63" fmla="*/ 35 h 294"/>
                  <a:gd name="T64" fmla="*/ 201 w 233"/>
                  <a:gd name="T65" fmla="*/ 24 h 294"/>
                  <a:gd name="T66" fmla="*/ 214 w 233"/>
                  <a:gd name="T67" fmla="*/ 17 h 294"/>
                  <a:gd name="T68" fmla="*/ 227 w 233"/>
                  <a:gd name="T69" fmla="*/ 12 h 294"/>
                  <a:gd name="T70" fmla="*/ 221 w 233"/>
                  <a:gd name="T71" fmla="*/ 10 h 294"/>
                  <a:gd name="T72" fmla="*/ 227 w 233"/>
                  <a:gd name="T73" fmla="*/ 12 h 294"/>
                  <a:gd name="T74" fmla="*/ 232 w 233"/>
                  <a:gd name="T75" fmla="*/ 10 h 294"/>
                  <a:gd name="T76" fmla="*/ 233 w 233"/>
                  <a:gd name="T77" fmla="*/ 5 h 294"/>
                  <a:gd name="T78" fmla="*/ 231 w 233"/>
                  <a:gd name="T79" fmla="*/ 1 h 294"/>
                  <a:gd name="T80" fmla="*/ 225 w 233"/>
                  <a:gd name="T81" fmla="*/ 0 h 294"/>
                  <a:gd name="T82" fmla="*/ 232 w 233"/>
                  <a:gd name="T83" fmla="*/ 2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3" h="294">
                    <a:moveTo>
                      <a:pt x="232" y="2"/>
                    </a:moveTo>
                    <a:lnTo>
                      <a:pt x="225" y="0"/>
                    </a:lnTo>
                    <a:lnTo>
                      <a:pt x="210" y="4"/>
                    </a:lnTo>
                    <a:lnTo>
                      <a:pt x="194" y="13"/>
                    </a:lnTo>
                    <a:lnTo>
                      <a:pt x="179" y="25"/>
                    </a:lnTo>
                    <a:lnTo>
                      <a:pt x="164" y="39"/>
                    </a:lnTo>
                    <a:lnTo>
                      <a:pt x="150" y="55"/>
                    </a:lnTo>
                    <a:lnTo>
                      <a:pt x="135" y="74"/>
                    </a:lnTo>
                    <a:lnTo>
                      <a:pt x="121" y="94"/>
                    </a:lnTo>
                    <a:lnTo>
                      <a:pt x="107" y="115"/>
                    </a:lnTo>
                    <a:lnTo>
                      <a:pt x="93" y="137"/>
                    </a:lnTo>
                    <a:lnTo>
                      <a:pt x="79" y="160"/>
                    </a:lnTo>
                    <a:lnTo>
                      <a:pt x="66" y="183"/>
                    </a:lnTo>
                    <a:lnTo>
                      <a:pt x="51" y="204"/>
                    </a:lnTo>
                    <a:lnTo>
                      <a:pt x="39" y="227"/>
                    </a:lnTo>
                    <a:lnTo>
                      <a:pt x="26" y="248"/>
                    </a:lnTo>
                    <a:lnTo>
                      <a:pt x="12" y="269"/>
                    </a:lnTo>
                    <a:lnTo>
                      <a:pt x="0" y="287"/>
                    </a:lnTo>
                    <a:lnTo>
                      <a:pt x="10" y="294"/>
                    </a:lnTo>
                    <a:lnTo>
                      <a:pt x="23" y="275"/>
                    </a:lnTo>
                    <a:lnTo>
                      <a:pt x="36" y="254"/>
                    </a:lnTo>
                    <a:lnTo>
                      <a:pt x="49" y="233"/>
                    </a:lnTo>
                    <a:lnTo>
                      <a:pt x="62" y="211"/>
                    </a:lnTo>
                    <a:lnTo>
                      <a:pt x="76" y="189"/>
                    </a:lnTo>
                    <a:lnTo>
                      <a:pt x="90" y="166"/>
                    </a:lnTo>
                    <a:lnTo>
                      <a:pt x="103" y="143"/>
                    </a:lnTo>
                    <a:lnTo>
                      <a:pt x="118" y="121"/>
                    </a:lnTo>
                    <a:lnTo>
                      <a:pt x="131" y="101"/>
                    </a:lnTo>
                    <a:lnTo>
                      <a:pt x="146" y="82"/>
                    </a:lnTo>
                    <a:lnTo>
                      <a:pt x="160" y="63"/>
                    </a:lnTo>
                    <a:lnTo>
                      <a:pt x="173" y="48"/>
                    </a:lnTo>
                    <a:lnTo>
                      <a:pt x="187" y="35"/>
                    </a:lnTo>
                    <a:lnTo>
                      <a:pt x="201" y="24"/>
                    </a:lnTo>
                    <a:lnTo>
                      <a:pt x="214" y="17"/>
                    </a:lnTo>
                    <a:lnTo>
                      <a:pt x="227" y="12"/>
                    </a:lnTo>
                    <a:lnTo>
                      <a:pt x="221" y="10"/>
                    </a:lnTo>
                    <a:lnTo>
                      <a:pt x="227" y="12"/>
                    </a:lnTo>
                    <a:lnTo>
                      <a:pt x="232" y="10"/>
                    </a:lnTo>
                    <a:lnTo>
                      <a:pt x="233" y="5"/>
                    </a:lnTo>
                    <a:lnTo>
                      <a:pt x="231" y="1"/>
                    </a:lnTo>
                    <a:lnTo>
                      <a:pt x="225" y="0"/>
                    </a:lnTo>
                    <a:lnTo>
                      <a:pt x="23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93" name="Freeform 1909"/>
              <p:cNvSpPr>
                <a:spLocks/>
              </p:cNvSpPr>
              <p:nvPr/>
            </p:nvSpPr>
            <p:spPr bwMode="auto">
              <a:xfrm>
                <a:off x="806" y="1956"/>
                <a:ext cx="54" cy="93"/>
              </a:xfrm>
              <a:custGeom>
                <a:avLst/>
                <a:gdLst>
                  <a:gd name="T0" fmla="*/ 23 w 383"/>
                  <a:gd name="T1" fmla="*/ 38 h 650"/>
                  <a:gd name="T2" fmla="*/ 71 w 383"/>
                  <a:gd name="T3" fmla="*/ 116 h 650"/>
                  <a:gd name="T4" fmla="*/ 119 w 383"/>
                  <a:gd name="T5" fmla="*/ 194 h 650"/>
                  <a:gd name="T6" fmla="*/ 167 w 383"/>
                  <a:gd name="T7" fmla="*/ 272 h 650"/>
                  <a:gd name="T8" fmla="*/ 215 w 383"/>
                  <a:gd name="T9" fmla="*/ 351 h 650"/>
                  <a:gd name="T10" fmla="*/ 264 w 383"/>
                  <a:gd name="T11" fmla="*/ 429 h 650"/>
                  <a:gd name="T12" fmla="*/ 311 w 383"/>
                  <a:gd name="T13" fmla="*/ 507 h 650"/>
                  <a:gd name="T14" fmla="*/ 359 w 383"/>
                  <a:gd name="T15" fmla="*/ 585 h 650"/>
                  <a:gd name="T16" fmla="*/ 363 w 383"/>
                  <a:gd name="T17" fmla="*/ 614 h 650"/>
                  <a:gd name="T18" fmla="*/ 335 w 383"/>
                  <a:gd name="T19" fmla="*/ 606 h 650"/>
                  <a:gd name="T20" fmla="*/ 319 w 383"/>
                  <a:gd name="T21" fmla="*/ 612 h 650"/>
                  <a:gd name="T22" fmla="*/ 311 w 383"/>
                  <a:gd name="T23" fmla="*/ 634 h 650"/>
                  <a:gd name="T24" fmla="*/ 302 w 383"/>
                  <a:gd name="T25" fmla="*/ 626 h 650"/>
                  <a:gd name="T26" fmla="*/ 284 w 383"/>
                  <a:gd name="T27" fmla="*/ 575 h 650"/>
                  <a:gd name="T28" fmla="*/ 264 w 383"/>
                  <a:gd name="T29" fmla="*/ 525 h 650"/>
                  <a:gd name="T30" fmla="*/ 240 w 383"/>
                  <a:gd name="T31" fmla="*/ 476 h 650"/>
                  <a:gd name="T32" fmla="*/ 214 w 383"/>
                  <a:gd name="T33" fmla="*/ 427 h 650"/>
                  <a:gd name="T34" fmla="*/ 189 w 383"/>
                  <a:gd name="T35" fmla="*/ 380 h 650"/>
                  <a:gd name="T36" fmla="*/ 163 w 383"/>
                  <a:gd name="T37" fmla="*/ 332 h 650"/>
                  <a:gd name="T38" fmla="*/ 140 w 383"/>
                  <a:gd name="T39" fmla="*/ 284 h 650"/>
                  <a:gd name="T40" fmla="*/ 138 w 383"/>
                  <a:gd name="T41" fmla="*/ 285 h 650"/>
                  <a:gd name="T42" fmla="*/ 156 w 383"/>
                  <a:gd name="T43" fmla="*/ 333 h 650"/>
                  <a:gd name="T44" fmla="*/ 172 w 383"/>
                  <a:gd name="T45" fmla="*/ 382 h 650"/>
                  <a:gd name="T46" fmla="*/ 190 w 383"/>
                  <a:gd name="T47" fmla="*/ 429 h 650"/>
                  <a:gd name="T48" fmla="*/ 208 w 383"/>
                  <a:gd name="T49" fmla="*/ 477 h 650"/>
                  <a:gd name="T50" fmla="*/ 225 w 383"/>
                  <a:gd name="T51" fmla="*/ 526 h 650"/>
                  <a:gd name="T52" fmla="*/ 242 w 383"/>
                  <a:gd name="T53" fmla="*/ 574 h 650"/>
                  <a:gd name="T54" fmla="*/ 259 w 383"/>
                  <a:gd name="T55" fmla="*/ 622 h 650"/>
                  <a:gd name="T56" fmla="*/ 253 w 383"/>
                  <a:gd name="T57" fmla="*/ 626 h 650"/>
                  <a:gd name="T58" fmla="*/ 230 w 383"/>
                  <a:gd name="T59" fmla="*/ 603 h 650"/>
                  <a:gd name="T60" fmla="*/ 214 w 383"/>
                  <a:gd name="T61" fmla="*/ 604 h 650"/>
                  <a:gd name="T62" fmla="*/ 202 w 383"/>
                  <a:gd name="T63" fmla="*/ 627 h 650"/>
                  <a:gd name="T64" fmla="*/ 192 w 383"/>
                  <a:gd name="T65" fmla="*/ 622 h 650"/>
                  <a:gd name="T66" fmla="*/ 180 w 383"/>
                  <a:gd name="T67" fmla="*/ 574 h 650"/>
                  <a:gd name="T68" fmla="*/ 167 w 383"/>
                  <a:gd name="T69" fmla="*/ 525 h 650"/>
                  <a:gd name="T70" fmla="*/ 155 w 383"/>
                  <a:gd name="T71" fmla="*/ 476 h 650"/>
                  <a:gd name="T72" fmla="*/ 142 w 383"/>
                  <a:gd name="T73" fmla="*/ 427 h 650"/>
                  <a:gd name="T74" fmla="*/ 130 w 383"/>
                  <a:gd name="T75" fmla="*/ 379 h 650"/>
                  <a:gd name="T76" fmla="*/ 118 w 383"/>
                  <a:gd name="T77" fmla="*/ 330 h 650"/>
                  <a:gd name="T78" fmla="*/ 105 w 383"/>
                  <a:gd name="T79" fmla="*/ 281 h 650"/>
                  <a:gd name="T80" fmla="*/ 103 w 383"/>
                  <a:gd name="T81" fmla="*/ 280 h 650"/>
                  <a:gd name="T82" fmla="*/ 111 w 383"/>
                  <a:gd name="T83" fmla="*/ 325 h 650"/>
                  <a:gd name="T84" fmla="*/ 120 w 383"/>
                  <a:gd name="T85" fmla="*/ 370 h 650"/>
                  <a:gd name="T86" fmla="*/ 128 w 383"/>
                  <a:gd name="T87" fmla="*/ 415 h 650"/>
                  <a:gd name="T88" fmla="*/ 135 w 383"/>
                  <a:gd name="T89" fmla="*/ 461 h 650"/>
                  <a:gd name="T90" fmla="*/ 143 w 383"/>
                  <a:gd name="T91" fmla="*/ 506 h 650"/>
                  <a:gd name="T92" fmla="*/ 152 w 383"/>
                  <a:gd name="T93" fmla="*/ 551 h 650"/>
                  <a:gd name="T94" fmla="*/ 160 w 383"/>
                  <a:gd name="T95" fmla="*/ 597 h 650"/>
                  <a:gd name="T96" fmla="*/ 154 w 383"/>
                  <a:gd name="T97" fmla="*/ 581 h 650"/>
                  <a:gd name="T98" fmla="*/ 134 w 383"/>
                  <a:gd name="T99" fmla="*/ 503 h 650"/>
                  <a:gd name="T100" fmla="*/ 114 w 383"/>
                  <a:gd name="T101" fmla="*/ 424 h 650"/>
                  <a:gd name="T102" fmla="*/ 95 w 383"/>
                  <a:gd name="T103" fmla="*/ 345 h 650"/>
                  <a:gd name="T104" fmla="*/ 75 w 383"/>
                  <a:gd name="T105" fmla="*/ 268 h 650"/>
                  <a:gd name="T106" fmla="*/ 54 w 383"/>
                  <a:gd name="T107" fmla="*/ 190 h 650"/>
                  <a:gd name="T108" fmla="*/ 33 w 383"/>
                  <a:gd name="T109" fmla="*/ 112 h 650"/>
                  <a:gd name="T110" fmla="*/ 11 w 383"/>
                  <a:gd name="T111" fmla="*/ 37 h 6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3" h="650">
                    <a:moveTo>
                      <a:pt x="0" y="0"/>
                    </a:moveTo>
                    <a:lnTo>
                      <a:pt x="23" y="38"/>
                    </a:lnTo>
                    <a:lnTo>
                      <a:pt x="47" y="77"/>
                    </a:lnTo>
                    <a:lnTo>
                      <a:pt x="71" y="116"/>
                    </a:lnTo>
                    <a:lnTo>
                      <a:pt x="95" y="154"/>
                    </a:lnTo>
                    <a:lnTo>
                      <a:pt x="119" y="194"/>
                    </a:lnTo>
                    <a:lnTo>
                      <a:pt x="142" y="233"/>
                    </a:lnTo>
                    <a:lnTo>
                      <a:pt x="167" y="272"/>
                    </a:lnTo>
                    <a:lnTo>
                      <a:pt x="191" y="311"/>
                    </a:lnTo>
                    <a:lnTo>
                      <a:pt x="215" y="351"/>
                    </a:lnTo>
                    <a:lnTo>
                      <a:pt x="240" y="390"/>
                    </a:lnTo>
                    <a:lnTo>
                      <a:pt x="264" y="429"/>
                    </a:lnTo>
                    <a:lnTo>
                      <a:pt x="287" y="468"/>
                    </a:lnTo>
                    <a:lnTo>
                      <a:pt x="311" y="507"/>
                    </a:lnTo>
                    <a:lnTo>
                      <a:pt x="335" y="546"/>
                    </a:lnTo>
                    <a:lnTo>
                      <a:pt x="359" y="585"/>
                    </a:lnTo>
                    <a:lnTo>
                      <a:pt x="383" y="623"/>
                    </a:lnTo>
                    <a:lnTo>
                      <a:pt x="363" y="614"/>
                    </a:lnTo>
                    <a:lnTo>
                      <a:pt x="347" y="609"/>
                    </a:lnTo>
                    <a:lnTo>
                      <a:pt x="335" y="606"/>
                    </a:lnTo>
                    <a:lnTo>
                      <a:pt x="326" y="607"/>
                    </a:lnTo>
                    <a:lnTo>
                      <a:pt x="319" y="612"/>
                    </a:lnTo>
                    <a:lnTo>
                      <a:pt x="314" y="620"/>
                    </a:lnTo>
                    <a:lnTo>
                      <a:pt x="311" y="634"/>
                    </a:lnTo>
                    <a:lnTo>
                      <a:pt x="309" y="650"/>
                    </a:lnTo>
                    <a:lnTo>
                      <a:pt x="302" y="626"/>
                    </a:lnTo>
                    <a:lnTo>
                      <a:pt x="294" y="600"/>
                    </a:lnTo>
                    <a:lnTo>
                      <a:pt x="284" y="575"/>
                    </a:lnTo>
                    <a:lnTo>
                      <a:pt x="274" y="550"/>
                    </a:lnTo>
                    <a:lnTo>
                      <a:pt x="264" y="525"/>
                    </a:lnTo>
                    <a:lnTo>
                      <a:pt x="251" y="501"/>
                    </a:lnTo>
                    <a:lnTo>
                      <a:pt x="240" y="476"/>
                    </a:lnTo>
                    <a:lnTo>
                      <a:pt x="227" y="451"/>
                    </a:lnTo>
                    <a:lnTo>
                      <a:pt x="214" y="427"/>
                    </a:lnTo>
                    <a:lnTo>
                      <a:pt x="201" y="404"/>
                    </a:lnTo>
                    <a:lnTo>
                      <a:pt x="189" y="380"/>
                    </a:lnTo>
                    <a:lnTo>
                      <a:pt x="176" y="356"/>
                    </a:lnTo>
                    <a:lnTo>
                      <a:pt x="163" y="332"/>
                    </a:lnTo>
                    <a:lnTo>
                      <a:pt x="152" y="308"/>
                    </a:lnTo>
                    <a:lnTo>
                      <a:pt x="140" y="284"/>
                    </a:lnTo>
                    <a:lnTo>
                      <a:pt x="130" y="261"/>
                    </a:lnTo>
                    <a:lnTo>
                      <a:pt x="138" y="285"/>
                    </a:lnTo>
                    <a:lnTo>
                      <a:pt x="148" y="309"/>
                    </a:lnTo>
                    <a:lnTo>
                      <a:pt x="156" y="333"/>
                    </a:lnTo>
                    <a:lnTo>
                      <a:pt x="164" y="357"/>
                    </a:lnTo>
                    <a:lnTo>
                      <a:pt x="172" y="382"/>
                    </a:lnTo>
                    <a:lnTo>
                      <a:pt x="182" y="406"/>
                    </a:lnTo>
                    <a:lnTo>
                      <a:pt x="190" y="429"/>
                    </a:lnTo>
                    <a:lnTo>
                      <a:pt x="199" y="453"/>
                    </a:lnTo>
                    <a:lnTo>
                      <a:pt x="208" y="477"/>
                    </a:lnTo>
                    <a:lnTo>
                      <a:pt x="216" y="502"/>
                    </a:lnTo>
                    <a:lnTo>
                      <a:pt x="225" y="526"/>
                    </a:lnTo>
                    <a:lnTo>
                      <a:pt x="234" y="550"/>
                    </a:lnTo>
                    <a:lnTo>
                      <a:pt x="242" y="574"/>
                    </a:lnTo>
                    <a:lnTo>
                      <a:pt x="250" y="599"/>
                    </a:lnTo>
                    <a:lnTo>
                      <a:pt x="259" y="622"/>
                    </a:lnTo>
                    <a:lnTo>
                      <a:pt x="268" y="646"/>
                    </a:lnTo>
                    <a:lnTo>
                      <a:pt x="253" y="626"/>
                    </a:lnTo>
                    <a:lnTo>
                      <a:pt x="241" y="611"/>
                    </a:lnTo>
                    <a:lnTo>
                      <a:pt x="230" y="603"/>
                    </a:lnTo>
                    <a:lnTo>
                      <a:pt x="221" y="600"/>
                    </a:lnTo>
                    <a:lnTo>
                      <a:pt x="214" y="604"/>
                    </a:lnTo>
                    <a:lnTo>
                      <a:pt x="208" y="613"/>
                    </a:lnTo>
                    <a:lnTo>
                      <a:pt x="202" y="627"/>
                    </a:lnTo>
                    <a:lnTo>
                      <a:pt x="198" y="646"/>
                    </a:lnTo>
                    <a:lnTo>
                      <a:pt x="192" y="622"/>
                    </a:lnTo>
                    <a:lnTo>
                      <a:pt x="186" y="598"/>
                    </a:lnTo>
                    <a:lnTo>
                      <a:pt x="180" y="574"/>
                    </a:lnTo>
                    <a:lnTo>
                      <a:pt x="173" y="549"/>
                    </a:lnTo>
                    <a:lnTo>
                      <a:pt x="167" y="525"/>
                    </a:lnTo>
                    <a:lnTo>
                      <a:pt x="161" y="500"/>
                    </a:lnTo>
                    <a:lnTo>
                      <a:pt x="155" y="476"/>
                    </a:lnTo>
                    <a:lnTo>
                      <a:pt x="149" y="451"/>
                    </a:lnTo>
                    <a:lnTo>
                      <a:pt x="142" y="427"/>
                    </a:lnTo>
                    <a:lnTo>
                      <a:pt x="136" y="404"/>
                    </a:lnTo>
                    <a:lnTo>
                      <a:pt x="130" y="379"/>
                    </a:lnTo>
                    <a:lnTo>
                      <a:pt x="124" y="355"/>
                    </a:lnTo>
                    <a:lnTo>
                      <a:pt x="118" y="330"/>
                    </a:lnTo>
                    <a:lnTo>
                      <a:pt x="111" y="306"/>
                    </a:lnTo>
                    <a:lnTo>
                      <a:pt x="105" y="281"/>
                    </a:lnTo>
                    <a:lnTo>
                      <a:pt x="99" y="257"/>
                    </a:lnTo>
                    <a:lnTo>
                      <a:pt x="103" y="280"/>
                    </a:lnTo>
                    <a:lnTo>
                      <a:pt x="107" y="303"/>
                    </a:lnTo>
                    <a:lnTo>
                      <a:pt x="111" y="325"/>
                    </a:lnTo>
                    <a:lnTo>
                      <a:pt x="116" y="347"/>
                    </a:lnTo>
                    <a:lnTo>
                      <a:pt x="120" y="370"/>
                    </a:lnTo>
                    <a:lnTo>
                      <a:pt x="124" y="393"/>
                    </a:lnTo>
                    <a:lnTo>
                      <a:pt x="128" y="415"/>
                    </a:lnTo>
                    <a:lnTo>
                      <a:pt x="132" y="438"/>
                    </a:lnTo>
                    <a:lnTo>
                      <a:pt x="135" y="461"/>
                    </a:lnTo>
                    <a:lnTo>
                      <a:pt x="139" y="483"/>
                    </a:lnTo>
                    <a:lnTo>
                      <a:pt x="143" y="506"/>
                    </a:lnTo>
                    <a:lnTo>
                      <a:pt x="148" y="528"/>
                    </a:lnTo>
                    <a:lnTo>
                      <a:pt x="152" y="551"/>
                    </a:lnTo>
                    <a:lnTo>
                      <a:pt x="156" y="574"/>
                    </a:lnTo>
                    <a:lnTo>
                      <a:pt x="160" y="597"/>
                    </a:lnTo>
                    <a:lnTo>
                      <a:pt x="164" y="619"/>
                    </a:lnTo>
                    <a:lnTo>
                      <a:pt x="154" y="581"/>
                    </a:lnTo>
                    <a:lnTo>
                      <a:pt x="144" y="543"/>
                    </a:lnTo>
                    <a:lnTo>
                      <a:pt x="134" y="503"/>
                    </a:lnTo>
                    <a:lnTo>
                      <a:pt x="125" y="464"/>
                    </a:lnTo>
                    <a:lnTo>
                      <a:pt x="114" y="424"/>
                    </a:lnTo>
                    <a:lnTo>
                      <a:pt x="105" y="385"/>
                    </a:lnTo>
                    <a:lnTo>
                      <a:pt x="95" y="345"/>
                    </a:lnTo>
                    <a:lnTo>
                      <a:pt x="86" y="306"/>
                    </a:lnTo>
                    <a:lnTo>
                      <a:pt x="75" y="268"/>
                    </a:lnTo>
                    <a:lnTo>
                      <a:pt x="65" y="228"/>
                    </a:lnTo>
                    <a:lnTo>
                      <a:pt x="54" y="190"/>
                    </a:lnTo>
                    <a:lnTo>
                      <a:pt x="44" y="150"/>
                    </a:lnTo>
                    <a:lnTo>
                      <a:pt x="33" y="112"/>
                    </a:lnTo>
                    <a:lnTo>
                      <a:pt x="22" y="75"/>
                    </a:lnTo>
                    <a:lnTo>
                      <a:pt x="11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E6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94" name="Freeform 1910"/>
              <p:cNvSpPr>
                <a:spLocks/>
              </p:cNvSpPr>
              <p:nvPr/>
            </p:nvSpPr>
            <p:spPr bwMode="auto">
              <a:xfrm>
                <a:off x="805" y="1956"/>
                <a:ext cx="56" cy="90"/>
              </a:xfrm>
              <a:custGeom>
                <a:avLst/>
                <a:gdLst>
                  <a:gd name="T0" fmla="*/ 385 w 395"/>
                  <a:gd name="T1" fmla="*/ 632 h 632"/>
                  <a:gd name="T2" fmla="*/ 394 w 395"/>
                  <a:gd name="T3" fmla="*/ 623 h 632"/>
                  <a:gd name="T4" fmla="*/ 370 w 395"/>
                  <a:gd name="T5" fmla="*/ 585 h 632"/>
                  <a:gd name="T6" fmla="*/ 346 w 395"/>
                  <a:gd name="T7" fmla="*/ 546 h 632"/>
                  <a:gd name="T8" fmla="*/ 322 w 395"/>
                  <a:gd name="T9" fmla="*/ 507 h 632"/>
                  <a:gd name="T10" fmla="*/ 298 w 395"/>
                  <a:gd name="T11" fmla="*/ 468 h 632"/>
                  <a:gd name="T12" fmla="*/ 275 w 395"/>
                  <a:gd name="T13" fmla="*/ 429 h 632"/>
                  <a:gd name="T14" fmla="*/ 251 w 395"/>
                  <a:gd name="T15" fmla="*/ 390 h 632"/>
                  <a:gd name="T16" fmla="*/ 226 w 395"/>
                  <a:gd name="T17" fmla="*/ 350 h 632"/>
                  <a:gd name="T18" fmla="*/ 202 w 395"/>
                  <a:gd name="T19" fmla="*/ 311 h 632"/>
                  <a:gd name="T20" fmla="*/ 178 w 395"/>
                  <a:gd name="T21" fmla="*/ 272 h 632"/>
                  <a:gd name="T22" fmla="*/ 154 w 395"/>
                  <a:gd name="T23" fmla="*/ 233 h 632"/>
                  <a:gd name="T24" fmla="*/ 130 w 395"/>
                  <a:gd name="T25" fmla="*/ 194 h 632"/>
                  <a:gd name="T26" fmla="*/ 106 w 395"/>
                  <a:gd name="T27" fmla="*/ 154 h 632"/>
                  <a:gd name="T28" fmla="*/ 82 w 395"/>
                  <a:gd name="T29" fmla="*/ 116 h 632"/>
                  <a:gd name="T30" fmla="*/ 58 w 395"/>
                  <a:gd name="T31" fmla="*/ 77 h 632"/>
                  <a:gd name="T32" fmla="*/ 35 w 395"/>
                  <a:gd name="T33" fmla="*/ 38 h 632"/>
                  <a:gd name="T34" fmla="*/ 11 w 395"/>
                  <a:gd name="T35" fmla="*/ 0 h 632"/>
                  <a:gd name="T36" fmla="*/ 0 w 395"/>
                  <a:gd name="T37" fmla="*/ 6 h 632"/>
                  <a:gd name="T38" fmla="*/ 24 w 395"/>
                  <a:gd name="T39" fmla="*/ 44 h 632"/>
                  <a:gd name="T40" fmla="*/ 48 w 395"/>
                  <a:gd name="T41" fmla="*/ 83 h 632"/>
                  <a:gd name="T42" fmla="*/ 72 w 395"/>
                  <a:gd name="T43" fmla="*/ 122 h 632"/>
                  <a:gd name="T44" fmla="*/ 96 w 395"/>
                  <a:gd name="T45" fmla="*/ 161 h 632"/>
                  <a:gd name="T46" fmla="*/ 119 w 395"/>
                  <a:gd name="T47" fmla="*/ 200 h 632"/>
                  <a:gd name="T48" fmla="*/ 143 w 395"/>
                  <a:gd name="T49" fmla="*/ 239 h 632"/>
                  <a:gd name="T50" fmla="*/ 168 w 395"/>
                  <a:gd name="T51" fmla="*/ 278 h 632"/>
                  <a:gd name="T52" fmla="*/ 192 w 395"/>
                  <a:gd name="T53" fmla="*/ 317 h 632"/>
                  <a:gd name="T54" fmla="*/ 216 w 395"/>
                  <a:gd name="T55" fmla="*/ 357 h 632"/>
                  <a:gd name="T56" fmla="*/ 241 w 395"/>
                  <a:gd name="T57" fmla="*/ 396 h 632"/>
                  <a:gd name="T58" fmla="*/ 264 w 395"/>
                  <a:gd name="T59" fmla="*/ 436 h 632"/>
                  <a:gd name="T60" fmla="*/ 288 w 395"/>
                  <a:gd name="T61" fmla="*/ 474 h 632"/>
                  <a:gd name="T62" fmla="*/ 312 w 395"/>
                  <a:gd name="T63" fmla="*/ 513 h 632"/>
                  <a:gd name="T64" fmla="*/ 336 w 395"/>
                  <a:gd name="T65" fmla="*/ 552 h 632"/>
                  <a:gd name="T66" fmla="*/ 360 w 395"/>
                  <a:gd name="T67" fmla="*/ 591 h 632"/>
                  <a:gd name="T68" fmla="*/ 383 w 395"/>
                  <a:gd name="T69" fmla="*/ 630 h 632"/>
                  <a:gd name="T70" fmla="*/ 392 w 395"/>
                  <a:gd name="T71" fmla="*/ 621 h 632"/>
                  <a:gd name="T72" fmla="*/ 383 w 395"/>
                  <a:gd name="T73" fmla="*/ 630 h 632"/>
                  <a:gd name="T74" fmla="*/ 388 w 395"/>
                  <a:gd name="T75" fmla="*/ 632 h 632"/>
                  <a:gd name="T76" fmla="*/ 392 w 395"/>
                  <a:gd name="T77" fmla="*/ 631 h 632"/>
                  <a:gd name="T78" fmla="*/ 395 w 395"/>
                  <a:gd name="T79" fmla="*/ 628 h 632"/>
                  <a:gd name="T80" fmla="*/ 394 w 395"/>
                  <a:gd name="T81" fmla="*/ 623 h 632"/>
                  <a:gd name="T82" fmla="*/ 385 w 395"/>
                  <a:gd name="T83" fmla="*/ 632 h 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95" h="632">
                    <a:moveTo>
                      <a:pt x="385" y="632"/>
                    </a:moveTo>
                    <a:lnTo>
                      <a:pt x="394" y="623"/>
                    </a:lnTo>
                    <a:lnTo>
                      <a:pt x="370" y="585"/>
                    </a:lnTo>
                    <a:lnTo>
                      <a:pt x="346" y="546"/>
                    </a:lnTo>
                    <a:lnTo>
                      <a:pt x="322" y="507"/>
                    </a:lnTo>
                    <a:lnTo>
                      <a:pt x="298" y="468"/>
                    </a:lnTo>
                    <a:lnTo>
                      <a:pt x="275" y="429"/>
                    </a:lnTo>
                    <a:lnTo>
                      <a:pt x="251" y="390"/>
                    </a:lnTo>
                    <a:lnTo>
                      <a:pt x="226" y="350"/>
                    </a:lnTo>
                    <a:lnTo>
                      <a:pt x="202" y="311"/>
                    </a:lnTo>
                    <a:lnTo>
                      <a:pt x="178" y="272"/>
                    </a:lnTo>
                    <a:lnTo>
                      <a:pt x="154" y="233"/>
                    </a:lnTo>
                    <a:lnTo>
                      <a:pt x="130" y="194"/>
                    </a:lnTo>
                    <a:lnTo>
                      <a:pt x="106" y="154"/>
                    </a:lnTo>
                    <a:lnTo>
                      <a:pt x="82" y="116"/>
                    </a:lnTo>
                    <a:lnTo>
                      <a:pt x="58" y="77"/>
                    </a:lnTo>
                    <a:lnTo>
                      <a:pt x="35" y="38"/>
                    </a:lnTo>
                    <a:lnTo>
                      <a:pt x="11" y="0"/>
                    </a:lnTo>
                    <a:lnTo>
                      <a:pt x="0" y="6"/>
                    </a:lnTo>
                    <a:lnTo>
                      <a:pt x="24" y="44"/>
                    </a:lnTo>
                    <a:lnTo>
                      <a:pt x="48" y="83"/>
                    </a:lnTo>
                    <a:lnTo>
                      <a:pt x="72" y="122"/>
                    </a:lnTo>
                    <a:lnTo>
                      <a:pt x="96" y="161"/>
                    </a:lnTo>
                    <a:lnTo>
                      <a:pt x="119" y="200"/>
                    </a:lnTo>
                    <a:lnTo>
                      <a:pt x="143" y="239"/>
                    </a:lnTo>
                    <a:lnTo>
                      <a:pt x="168" y="278"/>
                    </a:lnTo>
                    <a:lnTo>
                      <a:pt x="192" y="317"/>
                    </a:lnTo>
                    <a:lnTo>
                      <a:pt x="216" y="357"/>
                    </a:lnTo>
                    <a:lnTo>
                      <a:pt x="241" y="396"/>
                    </a:lnTo>
                    <a:lnTo>
                      <a:pt x="264" y="436"/>
                    </a:lnTo>
                    <a:lnTo>
                      <a:pt x="288" y="474"/>
                    </a:lnTo>
                    <a:lnTo>
                      <a:pt x="312" y="513"/>
                    </a:lnTo>
                    <a:lnTo>
                      <a:pt x="336" y="552"/>
                    </a:lnTo>
                    <a:lnTo>
                      <a:pt x="360" y="591"/>
                    </a:lnTo>
                    <a:lnTo>
                      <a:pt x="383" y="630"/>
                    </a:lnTo>
                    <a:lnTo>
                      <a:pt x="392" y="621"/>
                    </a:lnTo>
                    <a:lnTo>
                      <a:pt x="383" y="630"/>
                    </a:lnTo>
                    <a:lnTo>
                      <a:pt x="388" y="632"/>
                    </a:lnTo>
                    <a:lnTo>
                      <a:pt x="392" y="631"/>
                    </a:lnTo>
                    <a:lnTo>
                      <a:pt x="395" y="628"/>
                    </a:lnTo>
                    <a:lnTo>
                      <a:pt x="394" y="623"/>
                    </a:lnTo>
                    <a:lnTo>
                      <a:pt x="385" y="6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95" name="Freeform 1911"/>
              <p:cNvSpPr>
                <a:spLocks/>
              </p:cNvSpPr>
              <p:nvPr/>
            </p:nvSpPr>
            <p:spPr bwMode="auto">
              <a:xfrm>
                <a:off x="849" y="2042"/>
                <a:ext cx="12" cy="8"/>
              </a:xfrm>
              <a:custGeom>
                <a:avLst/>
                <a:gdLst>
                  <a:gd name="T0" fmla="*/ 0 w 83"/>
                  <a:gd name="T1" fmla="*/ 52 h 57"/>
                  <a:gd name="T2" fmla="*/ 12 w 83"/>
                  <a:gd name="T3" fmla="*/ 50 h 57"/>
                  <a:gd name="T4" fmla="*/ 14 w 83"/>
                  <a:gd name="T5" fmla="*/ 35 h 57"/>
                  <a:gd name="T6" fmla="*/ 17 w 83"/>
                  <a:gd name="T7" fmla="*/ 22 h 57"/>
                  <a:gd name="T8" fmla="*/ 22 w 83"/>
                  <a:gd name="T9" fmla="*/ 16 h 57"/>
                  <a:gd name="T10" fmla="*/ 25 w 83"/>
                  <a:gd name="T11" fmla="*/ 13 h 57"/>
                  <a:gd name="T12" fmla="*/ 31 w 83"/>
                  <a:gd name="T13" fmla="*/ 12 h 57"/>
                  <a:gd name="T14" fmla="*/ 42 w 83"/>
                  <a:gd name="T15" fmla="*/ 15 h 57"/>
                  <a:gd name="T16" fmla="*/ 58 w 83"/>
                  <a:gd name="T17" fmla="*/ 20 h 57"/>
                  <a:gd name="T18" fmla="*/ 76 w 83"/>
                  <a:gd name="T19" fmla="*/ 29 h 57"/>
                  <a:gd name="T20" fmla="*/ 83 w 83"/>
                  <a:gd name="T21" fmla="*/ 18 h 57"/>
                  <a:gd name="T22" fmla="*/ 62 w 83"/>
                  <a:gd name="T23" fmla="*/ 8 h 57"/>
                  <a:gd name="T24" fmla="*/ 46 w 83"/>
                  <a:gd name="T25" fmla="*/ 3 h 57"/>
                  <a:gd name="T26" fmla="*/ 33 w 83"/>
                  <a:gd name="T27" fmla="*/ 0 h 57"/>
                  <a:gd name="T28" fmla="*/ 21 w 83"/>
                  <a:gd name="T29" fmla="*/ 1 h 57"/>
                  <a:gd name="T30" fmla="*/ 11 w 83"/>
                  <a:gd name="T31" fmla="*/ 8 h 57"/>
                  <a:gd name="T32" fmla="*/ 5 w 83"/>
                  <a:gd name="T33" fmla="*/ 18 h 57"/>
                  <a:gd name="T34" fmla="*/ 2 w 83"/>
                  <a:gd name="T35" fmla="*/ 33 h 57"/>
                  <a:gd name="T36" fmla="*/ 0 w 83"/>
                  <a:gd name="T37" fmla="*/ 50 h 57"/>
                  <a:gd name="T38" fmla="*/ 12 w 83"/>
                  <a:gd name="T39" fmla="*/ 49 h 57"/>
                  <a:gd name="T40" fmla="*/ 0 w 83"/>
                  <a:gd name="T41" fmla="*/ 50 h 57"/>
                  <a:gd name="T42" fmla="*/ 2 w 83"/>
                  <a:gd name="T43" fmla="*/ 55 h 57"/>
                  <a:gd name="T44" fmla="*/ 6 w 83"/>
                  <a:gd name="T45" fmla="*/ 57 h 57"/>
                  <a:gd name="T46" fmla="*/ 10 w 83"/>
                  <a:gd name="T47" fmla="*/ 55 h 57"/>
                  <a:gd name="T48" fmla="*/ 12 w 83"/>
                  <a:gd name="T49" fmla="*/ 50 h 57"/>
                  <a:gd name="T50" fmla="*/ 0 w 83"/>
                  <a:gd name="T51" fmla="*/ 5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3" h="57">
                    <a:moveTo>
                      <a:pt x="0" y="52"/>
                    </a:moveTo>
                    <a:lnTo>
                      <a:pt x="12" y="50"/>
                    </a:lnTo>
                    <a:lnTo>
                      <a:pt x="14" y="35"/>
                    </a:lnTo>
                    <a:lnTo>
                      <a:pt x="17" y="22"/>
                    </a:lnTo>
                    <a:lnTo>
                      <a:pt x="22" y="16"/>
                    </a:lnTo>
                    <a:lnTo>
                      <a:pt x="25" y="13"/>
                    </a:lnTo>
                    <a:lnTo>
                      <a:pt x="31" y="12"/>
                    </a:lnTo>
                    <a:lnTo>
                      <a:pt x="42" y="15"/>
                    </a:lnTo>
                    <a:lnTo>
                      <a:pt x="58" y="20"/>
                    </a:lnTo>
                    <a:lnTo>
                      <a:pt x="76" y="29"/>
                    </a:lnTo>
                    <a:lnTo>
                      <a:pt x="83" y="18"/>
                    </a:lnTo>
                    <a:lnTo>
                      <a:pt x="62" y="8"/>
                    </a:lnTo>
                    <a:lnTo>
                      <a:pt x="46" y="3"/>
                    </a:lnTo>
                    <a:lnTo>
                      <a:pt x="33" y="0"/>
                    </a:lnTo>
                    <a:lnTo>
                      <a:pt x="21" y="1"/>
                    </a:lnTo>
                    <a:lnTo>
                      <a:pt x="11" y="8"/>
                    </a:lnTo>
                    <a:lnTo>
                      <a:pt x="5" y="18"/>
                    </a:lnTo>
                    <a:lnTo>
                      <a:pt x="2" y="33"/>
                    </a:lnTo>
                    <a:lnTo>
                      <a:pt x="0" y="50"/>
                    </a:lnTo>
                    <a:lnTo>
                      <a:pt x="12" y="49"/>
                    </a:lnTo>
                    <a:lnTo>
                      <a:pt x="0" y="50"/>
                    </a:lnTo>
                    <a:lnTo>
                      <a:pt x="2" y="55"/>
                    </a:lnTo>
                    <a:lnTo>
                      <a:pt x="6" y="57"/>
                    </a:lnTo>
                    <a:lnTo>
                      <a:pt x="10" y="55"/>
                    </a:lnTo>
                    <a:lnTo>
                      <a:pt x="12" y="50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96" name="Freeform 1912"/>
              <p:cNvSpPr>
                <a:spLocks/>
              </p:cNvSpPr>
              <p:nvPr/>
            </p:nvSpPr>
            <p:spPr bwMode="auto">
              <a:xfrm>
                <a:off x="823" y="1993"/>
                <a:ext cx="28" cy="56"/>
              </a:xfrm>
              <a:custGeom>
                <a:avLst/>
                <a:gdLst>
                  <a:gd name="T0" fmla="*/ 12 w 191"/>
                  <a:gd name="T1" fmla="*/ 3 h 396"/>
                  <a:gd name="T2" fmla="*/ 1 w 191"/>
                  <a:gd name="T3" fmla="*/ 7 h 396"/>
                  <a:gd name="T4" fmla="*/ 11 w 191"/>
                  <a:gd name="T5" fmla="*/ 31 h 396"/>
                  <a:gd name="T6" fmla="*/ 23 w 191"/>
                  <a:gd name="T7" fmla="*/ 55 h 396"/>
                  <a:gd name="T8" fmla="*/ 34 w 191"/>
                  <a:gd name="T9" fmla="*/ 79 h 396"/>
                  <a:gd name="T10" fmla="*/ 46 w 191"/>
                  <a:gd name="T11" fmla="*/ 103 h 396"/>
                  <a:gd name="T12" fmla="*/ 60 w 191"/>
                  <a:gd name="T13" fmla="*/ 127 h 396"/>
                  <a:gd name="T14" fmla="*/ 72 w 191"/>
                  <a:gd name="T15" fmla="*/ 151 h 396"/>
                  <a:gd name="T16" fmla="*/ 85 w 191"/>
                  <a:gd name="T17" fmla="*/ 174 h 396"/>
                  <a:gd name="T18" fmla="*/ 98 w 191"/>
                  <a:gd name="T19" fmla="*/ 198 h 396"/>
                  <a:gd name="T20" fmla="*/ 111 w 191"/>
                  <a:gd name="T21" fmla="*/ 223 h 396"/>
                  <a:gd name="T22" fmla="*/ 122 w 191"/>
                  <a:gd name="T23" fmla="*/ 248 h 396"/>
                  <a:gd name="T24" fmla="*/ 134 w 191"/>
                  <a:gd name="T25" fmla="*/ 272 h 396"/>
                  <a:gd name="T26" fmla="*/ 144 w 191"/>
                  <a:gd name="T27" fmla="*/ 296 h 396"/>
                  <a:gd name="T28" fmla="*/ 154 w 191"/>
                  <a:gd name="T29" fmla="*/ 321 h 396"/>
                  <a:gd name="T30" fmla="*/ 163 w 191"/>
                  <a:gd name="T31" fmla="*/ 346 h 396"/>
                  <a:gd name="T32" fmla="*/ 172 w 191"/>
                  <a:gd name="T33" fmla="*/ 372 h 396"/>
                  <a:gd name="T34" fmla="*/ 179 w 191"/>
                  <a:gd name="T35" fmla="*/ 396 h 396"/>
                  <a:gd name="T36" fmla="*/ 191 w 191"/>
                  <a:gd name="T37" fmla="*/ 393 h 396"/>
                  <a:gd name="T38" fmla="*/ 184 w 191"/>
                  <a:gd name="T39" fmla="*/ 367 h 396"/>
                  <a:gd name="T40" fmla="*/ 176 w 191"/>
                  <a:gd name="T41" fmla="*/ 342 h 396"/>
                  <a:gd name="T42" fmla="*/ 166 w 191"/>
                  <a:gd name="T43" fmla="*/ 317 h 396"/>
                  <a:gd name="T44" fmla="*/ 156 w 191"/>
                  <a:gd name="T45" fmla="*/ 292 h 396"/>
                  <a:gd name="T46" fmla="*/ 145 w 191"/>
                  <a:gd name="T47" fmla="*/ 266 h 396"/>
                  <a:gd name="T48" fmla="*/ 132 w 191"/>
                  <a:gd name="T49" fmla="*/ 242 h 396"/>
                  <a:gd name="T50" fmla="*/ 121 w 191"/>
                  <a:gd name="T51" fmla="*/ 217 h 396"/>
                  <a:gd name="T52" fmla="*/ 108 w 191"/>
                  <a:gd name="T53" fmla="*/ 192 h 396"/>
                  <a:gd name="T54" fmla="*/ 95 w 191"/>
                  <a:gd name="T55" fmla="*/ 168 h 396"/>
                  <a:gd name="T56" fmla="*/ 83 w 191"/>
                  <a:gd name="T57" fmla="*/ 144 h 396"/>
                  <a:gd name="T58" fmla="*/ 70 w 191"/>
                  <a:gd name="T59" fmla="*/ 121 h 396"/>
                  <a:gd name="T60" fmla="*/ 57 w 191"/>
                  <a:gd name="T61" fmla="*/ 97 h 396"/>
                  <a:gd name="T62" fmla="*/ 44 w 191"/>
                  <a:gd name="T63" fmla="*/ 73 h 396"/>
                  <a:gd name="T64" fmla="*/ 33 w 191"/>
                  <a:gd name="T65" fmla="*/ 49 h 396"/>
                  <a:gd name="T66" fmla="*/ 22 w 191"/>
                  <a:gd name="T67" fmla="*/ 25 h 396"/>
                  <a:gd name="T68" fmla="*/ 11 w 191"/>
                  <a:gd name="T69" fmla="*/ 3 h 396"/>
                  <a:gd name="T70" fmla="*/ 0 w 191"/>
                  <a:gd name="T71" fmla="*/ 7 h 396"/>
                  <a:gd name="T72" fmla="*/ 11 w 191"/>
                  <a:gd name="T73" fmla="*/ 3 h 396"/>
                  <a:gd name="T74" fmla="*/ 8 w 191"/>
                  <a:gd name="T75" fmla="*/ 0 h 396"/>
                  <a:gd name="T76" fmla="*/ 5 w 191"/>
                  <a:gd name="T77" fmla="*/ 0 h 396"/>
                  <a:gd name="T78" fmla="*/ 1 w 191"/>
                  <a:gd name="T79" fmla="*/ 3 h 396"/>
                  <a:gd name="T80" fmla="*/ 1 w 191"/>
                  <a:gd name="T81" fmla="*/ 7 h 396"/>
                  <a:gd name="T82" fmla="*/ 12 w 191"/>
                  <a:gd name="T83" fmla="*/ 3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1" h="396">
                    <a:moveTo>
                      <a:pt x="12" y="3"/>
                    </a:moveTo>
                    <a:lnTo>
                      <a:pt x="1" y="7"/>
                    </a:lnTo>
                    <a:lnTo>
                      <a:pt x="11" y="31"/>
                    </a:lnTo>
                    <a:lnTo>
                      <a:pt x="23" y="55"/>
                    </a:lnTo>
                    <a:lnTo>
                      <a:pt x="34" y="79"/>
                    </a:lnTo>
                    <a:lnTo>
                      <a:pt x="46" y="103"/>
                    </a:lnTo>
                    <a:lnTo>
                      <a:pt x="60" y="127"/>
                    </a:lnTo>
                    <a:lnTo>
                      <a:pt x="72" y="151"/>
                    </a:lnTo>
                    <a:lnTo>
                      <a:pt x="85" y="174"/>
                    </a:lnTo>
                    <a:lnTo>
                      <a:pt x="98" y="198"/>
                    </a:lnTo>
                    <a:lnTo>
                      <a:pt x="111" y="223"/>
                    </a:lnTo>
                    <a:lnTo>
                      <a:pt x="122" y="248"/>
                    </a:lnTo>
                    <a:lnTo>
                      <a:pt x="134" y="272"/>
                    </a:lnTo>
                    <a:lnTo>
                      <a:pt x="144" y="296"/>
                    </a:lnTo>
                    <a:lnTo>
                      <a:pt x="154" y="321"/>
                    </a:lnTo>
                    <a:lnTo>
                      <a:pt x="163" y="346"/>
                    </a:lnTo>
                    <a:lnTo>
                      <a:pt x="172" y="372"/>
                    </a:lnTo>
                    <a:lnTo>
                      <a:pt x="179" y="396"/>
                    </a:lnTo>
                    <a:lnTo>
                      <a:pt x="191" y="393"/>
                    </a:lnTo>
                    <a:lnTo>
                      <a:pt x="184" y="367"/>
                    </a:lnTo>
                    <a:lnTo>
                      <a:pt x="176" y="342"/>
                    </a:lnTo>
                    <a:lnTo>
                      <a:pt x="166" y="317"/>
                    </a:lnTo>
                    <a:lnTo>
                      <a:pt x="156" y="292"/>
                    </a:lnTo>
                    <a:lnTo>
                      <a:pt x="145" y="266"/>
                    </a:lnTo>
                    <a:lnTo>
                      <a:pt x="132" y="242"/>
                    </a:lnTo>
                    <a:lnTo>
                      <a:pt x="121" y="217"/>
                    </a:lnTo>
                    <a:lnTo>
                      <a:pt x="108" y="192"/>
                    </a:lnTo>
                    <a:lnTo>
                      <a:pt x="95" y="168"/>
                    </a:lnTo>
                    <a:lnTo>
                      <a:pt x="83" y="144"/>
                    </a:lnTo>
                    <a:lnTo>
                      <a:pt x="70" y="121"/>
                    </a:lnTo>
                    <a:lnTo>
                      <a:pt x="57" y="97"/>
                    </a:lnTo>
                    <a:lnTo>
                      <a:pt x="44" y="73"/>
                    </a:lnTo>
                    <a:lnTo>
                      <a:pt x="33" y="49"/>
                    </a:lnTo>
                    <a:lnTo>
                      <a:pt x="22" y="25"/>
                    </a:lnTo>
                    <a:lnTo>
                      <a:pt x="11" y="3"/>
                    </a:lnTo>
                    <a:lnTo>
                      <a:pt x="0" y="7"/>
                    </a:lnTo>
                    <a:lnTo>
                      <a:pt x="11" y="3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1" y="7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97" name="Freeform 1913"/>
              <p:cNvSpPr>
                <a:spLocks/>
              </p:cNvSpPr>
              <p:nvPr/>
            </p:nvSpPr>
            <p:spPr bwMode="auto">
              <a:xfrm>
                <a:off x="823" y="1993"/>
                <a:ext cx="22" cy="57"/>
              </a:xfrm>
              <a:custGeom>
                <a:avLst/>
                <a:gdLst>
                  <a:gd name="T0" fmla="*/ 138 w 150"/>
                  <a:gd name="T1" fmla="*/ 390 h 394"/>
                  <a:gd name="T2" fmla="*/ 150 w 150"/>
                  <a:gd name="T3" fmla="*/ 385 h 394"/>
                  <a:gd name="T4" fmla="*/ 142 w 150"/>
                  <a:gd name="T5" fmla="*/ 361 h 394"/>
                  <a:gd name="T6" fmla="*/ 132 w 150"/>
                  <a:gd name="T7" fmla="*/ 338 h 394"/>
                  <a:gd name="T8" fmla="*/ 124 w 150"/>
                  <a:gd name="T9" fmla="*/ 313 h 394"/>
                  <a:gd name="T10" fmla="*/ 116 w 150"/>
                  <a:gd name="T11" fmla="*/ 289 h 394"/>
                  <a:gd name="T12" fmla="*/ 107 w 150"/>
                  <a:gd name="T13" fmla="*/ 265 h 394"/>
                  <a:gd name="T14" fmla="*/ 98 w 150"/>
                  <a:gd name="T15" fmla="*/ 241 h 394"/>
                  <a:gd name="T16" fmla="*/ 90 w 150"/>
                  <a:gd name="T17" fmla="*/ 216 h 394"/>
                  <a:gd name="T18" fmla="*/ 82 w 150"/>
                  <a:gd name="T19" fmla="*/ 192 h 394"/>
                  <a:gd name="T20" fmla="*/ 72 w 150"/>
                  <a:gd name="T21" fmla="*/ 168 h 394"/>
                  <a:gd name="T22" fmla="*/ 64 w 150"/>
                  <a:gd name="T23" fmla="*/ 145 h 394"/>
                  <a:gd name="T24" fmla="*/ 55 w 150"/>
                  <a:gd name="T25" fmla="*/ 121 h 394"/>
                  <a:gd name="T26" fmla="*/ 46 w 150"/>
                  <a:gd name="T27" fmla="*/ 96 h 394"/>
                  <a:gd name="T28" fmla="*/ 38 w 150"/>
                  <a:gd name="T29" fmla="*/ 72 h 394"/>
                  <a:gd name="T30" fmla="*/ 30 w 150"/>
                  <a:gd name="T31" fmla="*/ 48 h 394"/>
                  <a:gd name="T32" fmla="*/ 20 w 150"/>
                  <a:gd name="T33" fmla="*/ 24 h 394"/>
                  <a:gd name="T34" fmla="*/ 12 w 150"/>
                  <a:gd name="T35" fmla="*/ 0 h 394"/>
                  <a:gd name="T36" fmla="*/ 0 w 150"/>
                  <a:gd name="T37" fmla="*/ 4 h 394"/>
                  <a:gd name="T38" fmla="*/ 8 w 150"/>
                  <a:gd name="T39" fmla="*/ 28 h 394"/>
                  <a:gd name="T40" fmla="*/ 17 w 150"/>
                  <a:gd name="T41" fmla="*/ 52 h 394"/>
                  <a:gd name="T42" fmla="*/ 26 w 150"/>
                  <a:gd name="T43" fmla="*/ 76 h 394"/>
                  <a:gd name="T44" fmla="*/ 34 w 150"/>
                  <a:gd name="T45" fmla="*/ 100 h 394"/>
                  <a:gd name="T46" fmla="*/ 42 w 150"/>
                  <a:gd name="T47" fmla="*/ 125 h 394"/>
                  <a:gd name="T48" fmla="*/ 52 w 150"/>
                  <a:gd name="T49" fmla="*/ 149 h 394"/>
                  <a:gd name="T50" fmla="*/ 60 w 150"/>
                  <a:gd name="T51" fmla="*/ 173 h 394"/>
                  <a:gd name="T52" fmla="*/ 69 w 150"/>
                  <a:gd name="T53" fmla="*/ 196 h 394"/>
                  <a:gd name="T54" fmla="*/ 77 w 150"/>
                  <a:gd name="T55" fmla="*/ 220 h 394"/>
                  <a:gd name="T56" fmla="*/ 86 w 150"/>
                  <a:gd name="T57" fmla="*/ 245 h 394"/>
                  <a:gd name="T58" fmla="*/ 95 w 150"/>
                  <a:gd name="T59" fmla="*/ 269 h 394"/>
                  <a:gd name="T60" fmla="*/ 103 w 150"/>
                  <a:gd name="T61" fmla="*/ 293 h 394"/>
                  <a:gd name="T62" fmla="*/ 112 w 150"/>
                  <a:gd name="T63" fmla="*/ 317 h 394"/>
                  <a:gd name="T64" fmla="*/ 120 w 150"/>
                  <a:gd name="T65" fmla="*/ 342 h 394"/>
                  <a:gd name="T66" fmla="*/ 129 w 150"/>
                  <a:gd name="T67" fmla="*/ 366 h 394"/>
                  <a:gd name="T68" fmla="*/ 137 w 150"/>
                  <a:gd name="T69" fmla="*/ 389 h 394"/>
                  <a:gd name="T70" fmla="*/ 149 w 150"/>
                  <a:gd name="T71" fmla="*/ 384 h 394"/>
                  <a:gd name="T72" fmla="*/ 137 w 150"/>
                  <a:gd name="T73" fmla="*/ 389 h 394"/>
                  <a:gd name="T74" fmla="*/ 141 w 150"/>
                  <a:gd name="T75" fmla="*/ 394 h 394"/>
                  <a:gd name="T76" fmla="*/ 146 w 150"/>
                  <a:gd name="T77" fmla="*/ 394 h 394"/>
                  <a:gd name="T78" fmla="*/ 149 w 150"/>
                  <a:gd name="T79" fmla="*/ 390 h 394"/>
                  <a:gd name="T80" fmla="*/ 150 w 150"/>
                  <a:gd name="T81" fmla="*/ 385 h 394"/>
                  <a:gd name="T82" fmla="*/ 138 w 150"/>
                  <a:gd name="T83" fmla="*/ 39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0" h="394">
                    <a:moveTo>
                      <a:pt x="138" y="390"/>
                    </a:moveTo>
                    <a:lnTo>
                      <a:pt x="150" y="385"/>
                    </a:lnTo>
                    <a:lnTo>
                      <a:pt x="142" y="361"/>
                    </a:lnTo>
                    <a:lnTo>
                      <a:pt x="132" y="338"/>
                    </a:lnTo>
                    <a:lnTo>
                      <a:pt x="124" y="313"/>
                    </a:lnTo>
                    <a:lnTo>
                      <a:pt x="116" y="289"/>
                    </a:lnTo>
                    <a:lnTo>
                      <a:pt x="107" y="265"/>
                    </a:lnTo>
                    <a:lnTo>
                      <a:pt x="98" y="241"/>
                    </a:lnTo>
                    <a:lnTo>
                      <a:pt x="90" y="216"/>
                    </a:lnTo>
                    <a:lnTo>
                      <a:pt x="82" y="192"/>
                    </a:lnTo>
                    <a:lnTo>
                      <a:pt x="72" y="168"/>
                    </a:lnTo>
                    <a:lnTo>
                      <a:pt x="64" y="145"/>
                    </a:lnTo>
                    <a:lnTo>
                      <a:pt x="55" y="121"/>
                    </a:lnTo>
                    <a:lnTo>
                      <a:pt x="46" y="96"/>
                    </a:lnTo>
                    <a:lnTo>
                      <a:pt x="38" y="72"/>
                    </a:lnTo>
                    <a:lnTo>
                      <a:pt x="30" y="48"/>
                    </a:lnTo>
                    <a:lnTo>
                      <a:pt x="20" y="2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8" y="28"/>
                    </a:lnTo>
                    <a:lnTo>
                      <a:pt x="17" y="52"/>
                    </a:lnTo>
                    <a:lnTo>
                      <a:pt x="26" y="76"/>
                    </a:lnTo>
                    <a:lnTo>
                      <a:pt x="34" y="100"/>
                    </a:lnTo>
                    <a:lnTo>
                      <a:pt x="42" y="125"/>
                    </a:lnTo>
                    <a:lnTo>
                      <a:pt x="52" y="149"/>
                    </a:lnTo>
                    <a:lnTo>
                      <a:pt x="60" y="173"/>
                    </a:lnTo>
                    <a:lnTo>
                      <a:pt x="69" y="196"/>
                    </a:lnTo>
                    <a:lnTo>
                      <a:pt x="77" y="220"/>
                    </a:lnTo>
                    <a:lnTo>
                      <a:pt x="86" y="245"/>
                    </a:lnTo>
                    <a:lnTo>
                      <a:pt x="95" y="269"/>
                    </a:lnTo>
                    <a:lnTo>
                      <a:pt x="103" y="293"/>
                    </a:lnTo>
                    <a:lnTo>
                      <a:pt x="112" y="317"/>
                    </a:lnTo>
                    <a:lnTo>
                      <a:pt x="120" y="342"/>
                    </a:lnTo>
                    <a:lnTo>
                      <a:pt x="129" y="366"/>
                    </a:lnTo>
                    <a:lnTo>
                      <a:pt x="137" y="389"/>
                    </a:lnTo>
                    <a:lnTo>
                      <a:pt x="149" y="384"/>
                    </a:lnTo>
                    <a:lnTo>
                      <a:pt x="137" y="389"/>
                    </a:lnTo>
                    <a:lnTo>
                      <a:pt x="141" y="394"/>
                    </a:lnTo>
                    <a:lnTo>
                      <a:pt x="146" y="394"/>
                    </a:lnTo>
                    <a:lnTo>
                      <a:pt x="149" y="390"/>
                    </a:lnTo>
                    <a:lnTo>
                      <a:pt x="150" y="385"/>
                    </a:lnTo>
                    <a:lnTo>
                      <a:pt x="138" y="3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98" name="Freeform 1914"/>
              <p:cNvSpPr>
                <a:spLocks/>
              </p:cNvSpPr>
              <p:nvPr/>
            </p:nvSpPr>
            <p:spPr bwMode="auto">
              <a:xfrm>
                <a:off x="833" y="2041"/>
                <a:ext cx="12" cy="9"/>
              </a:xfrm>
              <a:custGeom>
                <a:avLst/>
                <a:gdLst>
                  <a:gd name="T0" fmla="*/ 0 w 81"/>
                  <a:gd name="T1" fmla="*/ 54 h 60"/>
                  <a:gd name="T2" fmla="*/ 13 w 81"/>
                  <a:gd name="T3" fmla="*/ 54 h 60"/>
                  <a:gd name="T4" fmla="*/ 17 w 81"/>
                  <a:gd name="T5" fmla="*/ 36 h 60"/>
                  <a:gd name="T6" fmla="*/ 21 w 81"/>
                  <a:gd name="T7" fmla="*/ 23 h 60"/>
                  <a:gd name="T8" fmla="*/ 26 w 81"/>
                  <a:gd name="T9" fmla="*/ 15 h 60"/>
                  <a:gd name="T10" fmla="*/ 29 w 81"/>
                  <a:gd name="T11" fmla="*/ 13 h 60"/>
                  <a:gd name="T12" fmla="*/ 35 w 81"/>
                  <a:gd name="T13" fmla="*/ 15 h 60"/>
                  <a:gd name="T14" fmla="*/ 45 w 81"/>
                  <a:gd name="T15" fmla="*/ 22 h 60"/>
                  <a:gd name="T16" fmla="*/ 56 w 81"/>
                  <a:gd name="T17" fmla="*/ 37 h 60"/>
                  <a:gd name="T18" fmla="*/ 70 w 81"/>
                  <a:gd name="T19" fmla="*/ 56 h 60"/>
                  <a:gd name="T20" fmla="*/ 81 w 81"/>
                  <a:gd name="T21" fmla="*/ 50 h 60"/>
                  <a:gd name="T22" fmla="*/ 66 w 81"/>
                  <a:gd name="T23" fmla="*/ 28 h 60"/>
                  <a:gd name="T24" fmla="*/ 53 w 81"/>
                  <a:gd name="T25" fmla="*/ 14 h 60"/>
                  <a:gd name="T26" fmla="*/ 42 w 81"/>
                  <a:gd name="T27" fmla="*/ 5 h 60"/>
                  <a:gd name="T28" fmla="*/ 29 w 81"/>
                  <a:gd name="T29" fmla="*/ 0 h 60"/>
                  <a:gd name="T30" fmla="*/ 18 w 81"/>
                  <a:gd name="T31" fmla="*/ 7 h 60"/>
                  <a:gd name="T32" fmla="*/ 10 w 81"/>
                  <a:gd name="T33" fmla="*/ 17 h 60"/>
                  <a:gd name="T34" fmla="*/ 4 w 81"/>
                  <a:gd name="T35" fmla="*/ 32 h 60"/>
                  <a:gd name="T36" fmla="*/ 0 w 81"/>
                  <a:gd name="T37" fmla="*/ 52 h 60"/>
                  <a:gd name="T38" fmla="*/ 13 w 81"/>
                  <a:gd name="T39" fmla="*/ 52 h 60"/>
                  <a:gd name="T40" fmla="*/ 0 w 81"/>
                  <a:gd name="T41" fmla="*/ 52 h 60"/>
                  <a:gd name="T42" fmla="*/ 1 w 81"/>
                  <a:gd name="T43" fmla="*/ 57 h 60"/>
                  <a:gd name="T44" fmla="*/ 5 w 81"/>
                  <a:gd name="T45" fmla="*/ 60 h 60"/>
                  <a:gd name="T46" fmla="*/ 10 w 81"/>
                  <a:gd name="T47" fmla="*/ 59 h 60"/>
                  <a:gd name="T48" fmla="*/ 13 w 81"/>
                  <a:gd name="T49" fmla="*/ 54 h 60"/>
                  <a:gd name="T50" fmla="*/ 0 w 81"/>
                  <a:gd name="T51" fmla="*/ 5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1" h="60">
                    <a:moveTo>
                      <a:pt x="0" y="54"/>
                    </a:moveTo>
                    <a:lnTo>
                      <a:pt x="13" y="54"/>
                    </a:lnTo>
                    <a:lnTo>
                      <a:pt x="17" y="36"/>
                    </a:lnTo>
                    <a:lnTo>
                      <a:pt x="21" y="23"/>
                    </a:lnTo>
                    <a:lnTo>
                      <a:pt x="26" y="15"/>
                    </a:lnTo>
                    <a:lnTo>
                      <a:pt x="29" y="13"/>
                    </a:lnTo>
                    <a:lnTo>
                      <a:pt x="35" y="15"/>
                    </a:lnTo>
                    <a:lnTo>
                      <a:pt x="45" y="22"/>
                    </a:lnTo>
                    <a:lnTo>
                      <a:pt x="56" y="37"/>
                    </a:lnTo>
                    <a:lnTo>
                      <a:pt x="70" y="56"/>
                    </a:lnTo>
                    <a:lnTo>
                      <a:pt x="81" y="50"/>
                    </a:lnTo>
                    <a:lnTo>
                      <a:pt x="66" y="28"/>
                    </a:lnTo>
                    <a:lnTo>
                      <a:pt x="53" y="14"/>
                    </a:lnTo>
                    <a:lnTo>
                      <a:pt x="42" y="5"/>
                    </a:lnTo>
                    <a:lnTo>
                      <a:pt x="29" y="0"/>
                    </a:lnTo>
                    <a:lnTo>
                      <a:pt x="18" y="7"/>
                    </a:lnTo>
                    <a:lnTo>
                      <a:pt x="10" y="17"/>
                    </a:lnTo>
                    <a:lnTo>
                      <a:pt x="4" y="32"/>
                    </a:lnTo>
                    <a:lnTo>
                      <a:pt x="0" y="52"/>
                    </a:lnTo>
                    <a:lnTo>
                      <a:pt x="13" y="52"/>
                    </a:lnTo>
                    <a:lnTo>
                      <a:pt x="0" y="52"/>
                    </a:lnTo>
                    <a:lnTo>
                      <a:pt x="1" y="57"/>
                    </a:lnTo>
                    <a:lnTo>
                      <a:pt x="5" y="60"/>
                    </a:lnTo>
                    <a:lnTo>
                      <a:pt x="10" y="59"/>
                    </a:lnTo>
                    <a:lnTo>
                      <a:pt x="13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499" name="Freeform 1915"/>
              <p:cNvSpPr>
                <a:spLocks/>
              </p:cNvSpPr>
              <p:nvPr/>
            </p:nvSpPr>
            <p:spPr bwMode="auto">
              <a:xfrm>
                <a:off x="819" y="1992"/>
                <a:ext cx="16" cy="57"/>
              </a:xfrm>
              <a:custGeom>
                <a:avLst/>
                <a:gdLst>
                  <a:gd name="T0" fmla="*/ 12 w 112"/>
                  <a:gd name="T1" fmla="*/ 5 h 396"/>
                  <a:gd name="T2" fmla="*/ 0 w 112"/>
                  <a:gd name="T3" fmla="*/ 7 h 396"/>
                  <a:gd name="T4" fmla="*/ 6 w 112"/>
                  <a:gd name="T5" fmla="*/ 31 h 396"/>
                  <a:gd name="T6" fmla="*/ 12 w 112"/>
                  <a:gd name="T7" fmla="*/ 56 h 396"/>
                  <a:gd name="T8" fmla="*/ 18 w 112"/>
                  <a:gd name="T9" fmla="*/ 80 h 396"/>
                  <a:gd name="T10" fmla="*/ 25 w 112"/>
                  <a:gd name="T11" fmla="*/ 105 h 396"/>
                  <a:gd name="T12" fmla="*/ 31 w 112"/>
                  <a:gd name="T13" fmla="*/ 129 h 396"/>
                  <a:gd name="T14" fmla="*/ 37 w 112"/>
                  <a:gd name="T15" fmla="*/ 154 h 396"/>
                  <a:gd name="T16" fmla="*/ 43 w 112"/>
                  <a:gd name="T17" fmla="*/ 178 h 396"/>
                  <a:gd name="T18" fmla="*/ 49 w 112"/>
                  <a:gd name="T19" fmla="*/ 201 h 396"/>
                  <a:gd name="T20" fmla="*/ 56 w 112"/>
                  <a:gd name="T21" fmla="*/ 226 h 396"/>
                  <a:gd name="T22" fmla="*/ 62 w 112"/>
                  <a:gd name="T23" fmla="*/ 250 h 396"/>
                  <a:gd name="T24" fmla="*/ 68 w 112"/>
                  <a:gd name="T25" fmla="*/ 275 h 396"/>
                  <a:gd name="T26" fmla="*/ 74 w 112"/>
                  <a:gd name="T27" fmla="*/ 299 h 396"/>
                  <a:gd name="T28" fmla="*/ 80 w 112"/>
                  <a:gd name="T29" fmla="*/ 324 h 396"/>
                  <a:gd name="T30" fmla="*/ 87 w 112"/>
                  <a:gd name="T31" fmla="*/ 348 h 396"/>
                  <a:gd name="T32" fmla="*/ 93 w 112"/>
                  <a:gd name="T33" fmla="*/ 372 h 396"/>
                  <a:gd name="T34" fmla="*/ 99 w 112"/>
                  <a:gd name="T35" fmla="*/ 396 h 396"/>
                  <a:gd name="T36" fmla="*/ 112 w 112"/>
                  <a:gd name="T37" fmla="*/ 394 h 396"/>
                  <a:gd name="T38" fmla="*/ 105 w 112"/>
                  <a:gd name="T39" fmla="*/ 370 h 396"/>
                  <a:gd name="T40" fmla="*/ 99 w 112"/>
                  <a:gd name="T41" fmla="*/ 346 h 396"/>
                  <a:gd name="T42" fmla="*/ 93 w 112"/>
                  <a:gd name="T43" fmla="*/ 322 h 396"/>
                  <a:gd name="T44" fmla="*/ 87 w 112"/>
                  <a:gd name="T45" fmla="*/ 297 h 396"/>
                  <a:gd name="T46" fmla="*/ 80 w 112"/>
                  <a:gd name="T47" fmla="*/ 273 h 396"/>
                  <a:gd name="T48" fmla="*/ 74 w 112"/>
                  <a:gd name="T49" fmla="*/ 248 h 396"/>
                  <a:gd name="T50" fmla="*/ 68 w 112"/>
                  <a:gd name="T51" fmla="*/ 224 h 396"/>
                  <a:gd name="T52" fmla="*/ 62 w 112"/>
                  <a:gd name="T53" fmla="*/ 199 h 396"/>
                  <a:gd name="T54" fmla="*/ 56 w 112"/>
                  <a:gd name="T55" fmla="*/ 174 h 396"/>
                  <a:gd name="T56" fmla="*/ 49 w 112"/>
                  <a:gd name="T57" fmla="*/ 151 h 396"/>
                  <a:gd name="T58" fmla="*/ 43 w 112"/>
                  <a:gd name="T59" fmla="*/ 127 h 396"/>
                  <a:gd name="T60" fmla="*/ 37 w 112"/>
                  <a:gd name="T61" fmla="*/ 103 h 396"/>
                  <a:gd name="T62" fmla="*/ 31 w 112"/>
                  <a:gd name="T63" fmla="*/ 78 h 396"/>
                  <a:gd name="T64" fmla="*/ 25 w 112"/>
                  <a:gd name="T65" fmla="*/ 54 h 396"/>
                  <a:gd name="T66" fmla="*/ 18 w 112"/>
                  <a:gd name="T67" fmla="*/ 29 h 396"/>
                  <a:gd name="T68" fmla="*/ 12 w 112"/>
                  <a:gd name="T69" fmla="*/ 5 h 396"/>
                  <a:gd name="T70" fmla="*/ 0 w 112"/>
                  <a:gd name="T71" fmla="*/ 7 h 396"/>
                  <a:gd name="T72" fmla="*/ 12 w 112"/>
                  <a:gd name="T73" fmla="*/ 5 h 396"/>
                  <a:gd name="T74" fmla="*/ 10 w 112"/>
                  <a:gd name="T75" fmla="*/ 1 h 396"/>
                  <a:gd name="T76" fmla="*/ 5 w 112"/>
                  <a:gd name="T77" fmla="*/ 0 h 396"/>
                  <a:gd name="T78" fmla="*/ 1 w 112"/>
                  <a:gd name="T79" fmla="*/ 2 h 396"/>
                  <a:gd name="T80" fmla="*/ 0 w 112"/>
                  <a:gd name="T81" fmla="*/ 7 h 396"/>
                  <a:gd name="T82" fmla="*/ 12 w 112"/>
                  <a:gd name="T83" fmla="*/ 5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2" h="396">
                    <a:moveTo>
                      <a:pt x="12" y="5"/>
                    </a:moveTo>
                    <a:lnTo>
                      <a:pt x="0" y="7"/>
                    </a:lnTo>
                    <a:lnTo>
                      <a:pt x="6" y="31"/>
                    </a:lnTo>
                    <a:lnTo>
                      <a:pt x="12" y="56"/>
                    </a:lnTo>
                    <a:lnTo>
                      <a:pt x="18" y="80"/>
                    </a:lnTo>
                    <a:lnTo>
                      <a:pt x="25" y="105"/>
                    </a:lnTo>
                    <a:lnTo>
                      <a:pt x="31" y="129"/>
                    </a:lnTo>
                    <a:lnTo>
                      <a:pt x="37" y="154"/>
                    </a:lnTo>
                    <a:lnTo>
                      <a:pt x="43" y="178"/>
                    </a:lnTo>
                    <a:lnTo>
                      <a:pt x="49" y="201"/>
                    </a:lnTo>
                    <a:lnTo>
                      <a:pt x="56" y="226"/>
                    </a:lnTo>
                    <a:lnTo>
                      <a:pt x="62" y="250"/>
                    </a:lnTo>
                    <a:lnTo>
                      <a:pt x="68" y="275"/>
                    </a:lnTo>
                    <a:lnTo>
                      <a:pt x="74" y="299"/>
                    </a:lnTo>
                    <a:lnTo>
                      <a:pt x="80" y="324"/>
                    </a:lnTo>
                    <a:lnTo>
                      <a:pt x="87" y="348"/>
                    </a:lnTo>
                    <a:lnTo>
                      <a:pt x="93" y="372"/>
                    </a:lnTo>
                    <a:lnTo>
                      <a:pt x="99" y="396"/>
                    </a:lnTo>
                    <a:lnTo>
                      <a:pt x="112" y="394"/>
                    </a:lnTo>
                    <a:lnTo>
                      <a:pt x="105" y="370"/>
                    </a:lnTo>
                    <a:lnTo>
                      <a:pt x="99" y="346"/>
                    </a:lnTo>
                    <a:lnTo>
                      <a:pt x="93" y="322"/>
                    </a:lnTo>
                    <a:lnTo>
                      <a:pt x="87" y="297"/>
                    </a:lnTo>
                    <a:lnTo>
                      <a:pt x="80" y="273"/>
                    </a:lnTo>
                    <a:lnTo>
                      <a:pt x="74" y="248"/>
                    </a:lnTo>
                    <a:lnTo>
                      <a:pt x="68" y="224"/>
                    </a:lnTo>
                    <a:lnTo>
                      <a:pt x="62" y="199"/>
                    </a:lnTo>
                    <a:lnTo>
                      <a:pt x="56" y="174"/>
                    </a:lnTo>
                    <a:lnTo>
                      <a:pt x="49" y="151"/>
                    </a:lnTo>
                    <a:lnTo>
                      <a:pt x="43" y="127"/>
                    </a:lnTo>
                    <a:lnTo>
                      <a:pt x="37" y="103"/>
                    </a:lnTo>
                    <a:lnTo>
                      <a:pt x="31" y="78"/>
                    </a:lnTo>
                    <a:lnTo>
                      <a:pt x="25" y="54"/>
                    </a:lnTo>
                    <a:lnTo>
                      <a:pt x="18" y="29"/>
                    </a:lnTo>
                    <a:lnTo>
                      <a:pt x="12" y="5"/>
                    </a:lnTo>
                    <a:lnTo>
                      <a:pt x="0" y="7"/>
                    </a:lnTo>
                    <a:lnTo>
                      <a:pt x="12" y="5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7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00" name="Freeform 1916"/>
              <p:cNvSpPr>
                <a:spLocks/>
              </p:cNvSpPr>
              <p:nvPr/>
            </p:nvSpPr>
            <p:spPr bwMode="auto">
              <a:xfrm>
                <a:off x="819" y="1993"/>
                <a:ext cx="11" cy="53"/>
              </a:xfrm>
              <a:custGeom>
                <a:avLst/>
                <a:gdLst>
                  <a:gd name="T0" fmla="*/ 65 w 77"/>
                  <a:gd name="T1" fmla="*/ 365 h 370"/>
                  <a:gd name="T2" fmla="*/ 77 w 77"/>
                  <a:gd name="T3" fmla="*/ 362 h 370"/>
                  <a:gd name="T4" fmla="*/ 73 w 77"/>
                  <a:gd name="T5" fmla="*/ 339 h 370"/>
                  <a:gd name="T6" fmla="*/ 69 w 77"/>
                  <a:gd name="T7" fmla="*/ 317 h 370"/>
                  <a:gd name="T8" fmla="*/ 65 w 77"/>
                  <a:gd name="T9" fmla="*/ 294 h 370"/>
                  <a:gd name="T10" fmla="*/ 61 w 77"/>
                  <a:gd name="T11" fmla="*/ 271 h 370"/>
                  <a:gd name="T12" fmla="*/ 57 w 77"/>
                  <a:gd name="T13" fmla="*/ 249 h 370"/>
                  <a:gd name="T14" fmla="*/ 53 w 77"/>
                  <a:gd name="T15" fmla="*/ 226 h 370"/>
                  <a:gd name="T16" fmla="*/ 48 w 77"/>
                  <a:gd name="T17" fmla="*/ 204 h 370"/>
                  <a:gd name="T18" fmla="*/ 45 w 77"/>
                  <a:gd name="T19" fmla="*/ 181 h 370"/>
                  <a:gd name="T20" fmla="*/ 41 w 77"/>
                  <a:gd name="T21" fmla="*/ 158 h 370"/>
                  <a:gd name="T22" fmla="*/ 37 w 77"/>
                  <a:gd name="T23" fmla="*/ 136 h 370"/>
                  <a:gd name="T24" fmla="*/ 33 w 77"/>
                  <a:gd name="T25" fmla="*/ 113 h 370"/>
                  <a:gd name="T26" fmla="*/ 29 w 77"/>
                  <a:gd name="T27" fmla="*/ 90 h 370"/>
                  <a:gd name="T28" fmla="*/ 25 w 77"/>
                  <a:gd name="T29" fmla="*/ 68 h 370"/>
                  <a:gd name="T30" fmla="*/ 20 w 77"/>
                  <a:gd name="T31" fmla="*/ 46 h 370"/>
                  <a:gd name="T32" fmla="*/ 16 w 77"/>
                  <a:gd name="T33" fmla="*/ 23 h 370"/>
                  <a:gd name="T34" fmla="*/ 12 w 77"/>
                  <a:gd name="T35" fmla="*/ 0 h 370"/>
                  <a:gd name="T36" fmla="*/ 0 w 77"/>
                  <a:gd name="T37" fmla="*/ 2 h 370"/>
                  <a:gd name="T38" fmla="*/ 4 w 77"/>
                  <a:gd name="T39" fmla="*/ 25 h 370"/>
                  <a:gd name="T40" fmla="*/ 8 w 77"/>
                  <a:gd name="T41" fmla="*/ 48 h 370"/>
                  <a:gd name="T42" fmla="*/ 12 w 77"/>
                  <a:gd name="T43" fmla="*/ 70 h 370"/>
                  <a:gd name="T44" fmla="*/ 16 w 77"/>
                  <a:gd name="T45" fmla="*/ 93 h 370"/>
                  <a:gd name="T46" fmla="*/ 20 w 77"/>
                  <a:gd name="T47" fmla="*/ 115 h 370"/>
                  <a:gd name="T48" fmla="*/ 25 w 77"/>
                  <a:gd name="T49" fmla="*/ 138 h 370"/>
                  <a:gd name="T50" fmla="*/ 29 w 77"/>
                  <a:gd name="T51" fmla="*/ 160 h 370"/>
                  <a:gd name="T52" fmla="*/ 33 w 77"/>
                  <a:gd name="T53" fmla="*/ 183 h 370"/>
                  <a:gd name="T54" fmla="*/ 36 w 77"/>
                  <a:gd name="T55" fmla="*/ 206 h 370"/>
                  <a:gd name="T56" fmla="*/ 40 w 77"/>
                  <a:gd name="T57" fmla="*/ 228 h 370"/>
                  <a:gd name="T58" fmla="*/ 44 w 77"/>
                  <a:gd name="T59" fmla="*/ 251 h 370"/>
                  <a:gd name="T60" fmla="*/ 48 w 77"/>
                  <a:gd name="T61" fmla="*/ 273 h 370"/>
                  <a:gd name="T62" fmla="*/ 53 w 77"/>
                  <a:gd name="T63" fmla="*/ 296 h 370"/>
                  <a:gd name="T64" fmla="*/ 57 w 77"/>
                  <a:gd name="T65" fmla="*/ 319 h 370"/>
                  <a:gd name="T66" fmla="*/ 61 w 77"/>
                  <a:gd name="T67" fmla="*/ 342 h 370"/>
                  <a:gd name="T68" fmla="*/ 65 w 77"/>
                  <a:gd name="T69" fmla="*/ 364 h 370"/>
                  <a:gd name="T70" fmla="*/ 77 w 77"/>
                  <a:gd name="T71" fmla="*/ 361 h 370"/>
                  <a:gd name="T72" fmla="*/ 65 w 77"/>
                  <a:gd name="T73" fmla="*/ 364 h 370"/>
                  <a:gd name="T74" fmla="*/ 67 w 77"/>
                  <a:gd name="T75" fmla="*/ 369 h 370"/>
                  <a:gd name="T76" fmla="*/ 72 w 77"/>
                  <a:gd name="T77" fmla="*/ 370 h 370"/>
                  <a:gd name="T78" fmla="*/ 76 w 77"/>
                  <a:gd name="T79" fmla="*/ 367 h 370"/>
                  <a:gd name="T80" fmla="*/ 77 w 77"/>
                  <a:gd name="T81" fmla="*/ 362 h 370"/>
                  <a:gd name="T82" fmla="*/ 65 w 77"/>
                  <a:gd name="T83" fmla="*/ 365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7" h="370">
                    <a:moveTo>
                      <a:pt x="65" y="365"/>
                    </a:moveTo>
                    <a:lnTo>
                      <a:pt x="77" y="362"/>
                    </a:lnTo>
                    <a:lnTo>
                      <a:pt x="73" y="339"/>
                    </a:lnTo>
                    <a:lnTo>
                      <a:pt x="69" y="317"/>
                    </a:lnTo>
                    <a:lnTo>
                      <a:pt x="65" y="294"/>
                    </a:lnTo>
                    <a:lnTo>
                      <a:pt x="61" y="271"/>
                    </a:lnTo>
                    <a:lnTo>
                      <a:pt x="57" y="249"/>
                    </a:lnTo>
                    <a:lnTo>
                      <a:pt x="53" y="226"/>
                    </a:lnTo>
                    <a:lnTo>
                      <a:pt x="48" y="204"/>
                    </a:lnTo>
                    <a:lnTo>
                      <a:pt x="45" y="181"/>
                    </a:lnTo>
                    <a:lnTo>
                      <a:pt x="41" y="158"/>
                    </a:lnTo>
                    <a:lnTo>
                      <a:pt x="37" y="136"/>
                    </a:lnTo>
                    <a:lnTo>
                      <a:pt x="33" y="113"/>
                    </a:lnTo>
                    <a:lnTo>
                      <a:pt x="29" y="90"/>
                    </a:lnTo>
                    <a:lnTo>
                      <a:pt x="25" y="68"/>
                    </a:lnTo>
                    <a:lnTo>
                      <a:pt x="20" y="46"/>
                    </a:lnTo>
                    <a:lnTo>
                      <a:pt x="16" y="23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4" y="25"/>
                    </a:lnTo>
                    <a:lnTo>
                      <a:pt x="8" y="48"/>
                    </a:lnTo>
                    <a:lnTo>
                      <a:pt x="12" y="70"/>
                    </a:lnTo>
                    <a:lnTo>
                      <a:pt x="16" y="93"/>
                    </a:lnTo>
                    <a:lnTo>
                      <a:pt x="20" y="115"/>
                    </a:lnTo>
                    <a:lnTo>
                      <a:pt x="25" y="138"/>
                    </a:lnTo>
                    <a:lnTo>
                      <a:pt x="29" y="160"/>
                    </a:lnTo>
                    <a:lnTo>
                      <a:pt x="33" y="183"/>
                    </a:lnTo>
                    <a:lnTo>
                      <a:pt x="36" y="206"/>
                    </a:lnTo>
                    <a:lnTo>
                      <a:pt x="40" y="228"/>
                    </a:lnTo>
                    <a:lnTo>
                      <a:pt x="44" y="251"/>
                    </a:lnTo>
                    <a:lnTo>
                      <a:pt x="48" y="273"/>
                    </a:lnTo>
                    <a:lnTo>
                      <a:pt x="53" y="296"/>
                    </a:lnTo>
                    <a:lnTo>
                      <a:pt x="57" y="319"/>
                    </a:lnTo>
                    <a:lnTo>
                      <a:pt x="61" y="342"/>
                    </a:lnTo>
                    <a:lnTo>
                      <a:pt x="65" y="364"/>
                    </a:lnTo>
                    <a:lnTo>
                      <a:pt x="77" y="361"/>
                    </a:lnTo>
                    <a:lnTo>
                      <a:pt x="65" y="364"/>
                    </a:lnTo>
                    <a:lnTo>
                      <a:pt x="67" y="369"/>
                    </a:lnTo>
                    <a:lnTo>
                      <a:pt x="72" y="370"/>
                    </a:lnTo>
                    <a:lnTo>
                      <a:pt x="76" y="367"/>
                    </a:lnTo>
                    <a:lnTo>
                      <a:pt x="77" y="362"/>
                    </a:lnTo>
                    <a:lnTo>
                      <a:pt x="65" y="3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01" name="Freeform 1917"/>
              <p:cNvSpPr>
                <a:spLocks/>
              </p:cNvSpPr>
              <p:nvPr/>
            </p:nvSpPr>
            <p:spPr bwMode="auto">
              <a:xfrm>
                <a:off x="805" y="1955"/>
                <a:ext cx="25" cy="90"/>
              </a:xfrm>
              <a:custGeom>
                <a:avLst/>
                <a:gdLst>
                  <a:gd name="T0" fmla="*/ 12 w 177"/>
                  <a:gd name="T1" fmla="*/ 3 h 627"/>
                  <a:gd name="T2" fmla="*/ 0 w 177"/>
                  <a:gd name="T3" fmla="*/ 8 h 627"/>
                  <a:gd name="T4" fmla="*/ 12 w 177"/>
                  <a:gd name="T5" fmla="*/ 45 h 627"/>
                  <a:gd name="T6" fmla="*/ 23 w 177"/>
                  <a:gd name="T7" fmla="*/ 83 h 627"/>
                  <a:gd name="T8" fmla="*/ 34 w 177"/>
                  <a:gd name="T9" fmla="*/ 120 h 627"/>
                  <a:gd name="T10" fmla="*/ 45 w 177"/>
                  <a:gd name="T11" fmla="*/ 158 h 627"/>
                  <a:gd name="T12" fmla="*/ 55 w 177"/>
                  <a:gd name="T13" fmla="*/ 198 h 627"/>
                  <a:gd name="T14" fmla="*/ 66 w 177"/>
                  <a:gd name="T15" fmla="*/ 236 h 627"/>
                  <a:gd name="T16" fmla="*/ 76 w 177"/>
                  <a:gd name="T17" fmla="*/ 276 h 627"/>
                  <a:gd name="T18" fmla="*/ 86 w 177"/>
                  <a:gd name="T19" fmla="*/ 313 h 627"/>
                  <a:gd name="T20" fmla="*/ 96 w 177"/>
                  <a:gd name="T21" fmla="*/ 352 h 627"/>
                  <a:gd name="T22" fmla="*/ 106 w 177"/>
                  <a:gd name="T23" fmla="*/ 392 h 627"/>
                  <a:gd name="T24" fmla="*/ 115 w 177"/>
                  <a:gd name="T25" fmla="*/ 431 h 627"/>
                  <a:gd name="T26" fmla="*/ 126 w 177"/>
                  <a:gd name="T27" fmla="*/ 471 h 627"/>
                  <a:gd name="T28" fmla="*/ 135 w 177"/>
                  <a:gd name="T29" fmla="*/ 510 h 627"/>
                  <a:gd name="T30" fmla="*/ 145 w 177"/>
                  <a:gd name="T31" fmla="*/ 550 h 627"/>
                  <a:gd name="T32" fmla="*/ 155 w 177"/>
                  <a:gd name="T33" fmla="*/ 588 h 627"/>
                  <a:gd name="T34" fmla="*/ 165 w 177"/>
                  <a:gd name="T35" fmla="*/ 627 h 627"/>
                  <a:gd name="T36" fmla="*/ 177 w 177"/>
                  <a:gd name="T37" fmla="*/ 623 h 627"/>
                  <a:gd name="T38" fmla="*/ 167 w 177"/>
                  <a:gd name="T39" fmla="*/ 586 h 627"/>
                  <a:gd name="T40" fmla="*/ 158 w 177"/>
                  <a:gd name="T41" fmla="*/ 548 h 627"/>
                  <a:gd name="T42" fmla="*/ 147 w 177"/>
                  <a:gd name="T43" fmla="*/ 508 h 627"/>
                  <a:gd name="T44" fmla="*/ 138 w 177"/>
                  <a:gd name="T45" fmla="*/ 469 h 627"/>
                  <a:gd name="T46" fmla="*/ 128 w 177"/>
                  <a:gd name="T47" fmla="*/ 429 h 627"/>
                  <a:gd name="T48" fmla="*/ 118 w 177"/>
                  <a:gd name="T49" fmla="*/ 390 h 627"/>
                  <a:gd name="T50" fmla="*/ 108 w 177"/>
                  <a:gd name="T51" fmla="*/ 350 h 627"/>
                  <a:gd name="T52" fmla="*/ 99 w 177"/>
                  <a:gd name="T53" fmla="*/ 311 h 627"/>
                  <a:gd name="T54" fmla="*/ 88 w 177"/>
                  <a:gd name="T55" fmla="*/ 271 h 627"/>
                  <a:gd name="T56" fmla="*/ 78 w 177"/>
                  <a:gd name="T57" fmla="*/ 232 h 627"/>
                  <a:gd name="T58" fmla="*/ 68 w 177"/>
                  <a:gd name="T59" fmla="*/ 194 h 627"/>
                  <a:gd name="T60" fmla="*/ 57 w 177"/>
                  <a:gd name="T61" fmla="*/ 154 h 627"/>
                  <a:gd name="T62" fmla="*/ 46 w 177"/>
                  <a:gd name="T63" fmla="*/ 116 h 627"/>
                  <a:gd name="T64" fmla="*/ 36 w 177"/>
                  <a:gd name="T65" fmla="*/ 78 h 627"/>
                  <a:gd name="T66" fmla="*/ 24 w 177"/>
                  <a:gd name="T67" fmla="*/ 41 h 627"/>
                  <a:gd name="T68" fmla="*/ 13 w 177"/>
                  <a:gd name="T69" fmla="*/ 4 h 627"/>
                  <a:gd name="T70" fmla="*/ 1 w 177"/>
                  <a:gd name="T71" fmla="*/ 9 h 627"/>
                  <a:gd name="T72" fmla="*/ 13 w 177"/>
                  <a:gd name="T73" fmla="*/ 4 h 627"/>
                  <a:gd name="T74" fmla="*/ 10 w 177"/>
                  <a:gd name="T75" fmla="*/ 0 h 627"/>
                  <a:gd name="T76" fmla="*/ 6 w 177"/>
                  <a:gd name="T77" fmla="*/ 0 h 627"/>
                  <a:gd name="T78" fmla="*/ 1 w 177"/>
                  <a:gd name="T79" fmla="*/ 3 h 627"/>
                  <a:gd name="T80" fmla="*/ 0 w 177"/>
                  <a:gd name="T81" fmla="*/ 8 h 627"/>
                  <a:gd name="T82" fmla="*/ 12 w 177"/>
                  <a:gd name="T83" fmla="*/ 3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627">
                    <a:moveTo>
                      <a:pt x="12" y="3"/>
                    </a:moveTo>
                    <a:lnTo>
                      <a:pt x="0" y="8"/>
                    </a:lnTo>
                    <a:lnTo>
                      <a:pt x="12" y="45"/>
                    </a:lnTo>
                    <a:lnTo>
                      <a:pt x="23" y="83"/>
                    </a:lnTo>
                    <a:lnTo>
                      <a:pt x="34" y="120"/>
                    </a:lnTo>
                    <a:lnTo>
                      <a:pt x="45" y="158"/>
                    </a:lnTo>
                    <a:lnTo>
                      <a:pt x="55" y="198"/>
                    </a:lnTo>
                    <a:lnTo>
                      <a:pt x="66" y="236"/>
                    </a:lnTo>
                    <a:lnTo>
                      <a:pt x="76" y="276"/>
                    </a:lnTo>
                    <a:lnTo>
                      <a:pt x="86" y="313"/>
                    </a:lnTo>
                    <a:lnTo>
                      <a:pt x="96" y="352"/>
                    </a:lnTo>
                    <a:lnTo>
                      <a:pt x="106" y="392"/>
                    </a:lnTo>
                    <a:lnTo>
                      <a:pt x="115" y="431"/>
                    </a:lnTo>
                    <a:lnTo>
                      <a:pt x="126" y="471"/>
                    </a:lnTo>
                    <a:lnTo>
                      <a:pt x="135" y="510"/>
                    </a:lnTo>
                    <a:lnTo>
                      <a:pt x="145" y="550"/>
                    </a:lnTo>
                    <a:lnTo>
                      <a:pt x="155" y="588"/>
                    </a:lnTo>
                    <a:lnTo>
                      <a:pt x="165" y="627"/>
                    </a:lnTo>
                    <a:lnTo>
                      <a:pt x="177" y="623"/>
                    </a:lnTo>
                    <a:lnTo>
                      <a:pt x="167" y="586"/>
                    </a:lnTo>
                    <a:lnTo>
                      <a:pt x="158" y="548"/>
                    </a:lnTo>
                    <a:lnTo>
                      <a:pt x="147" y="508"/>
                    </a:lnTo>
                    <a:lnTo>
                      <a:pt x="138" y="469"/>
                    </a:lnTo>
                    <a:lnTo>
                      <a:pt x="128" y="429"/>
                    </a:lnTo>
                    <a:lnTo>
                      <a:pt x="118" y="390"/>
                    </a:lnTo>
                    <a:lnTo>
                      <a:pt x="108" y="350"/>
                    </a:lnTo>
                    <a:lnTo>
                      <a:pt x="99" y="311"/>
                    </a:lnTo>
                    <a:lnTo>
                      <a:pt x="88" y="271"/>
                    </a:lnTo>
                    <a:lnTo>
                      <a:pt x="78" y="232"/>
                    </a:lnTo>
                    <a:lnTo>
                      <a:pt x="68" y="194"/>
                    </a:lnTo>
                    <a:lnTo>
                      <a:pt x="57" y="154"/>
                    </a:lnTo>
                    <a:lnTo>
                      <a:pt x="46" y="116"/>
                    </a:lnTo>
                    <a:lnTo>
                      <a:pt x="36" y="78"/>
                    </a:lnTo>
                    <a:lnTo>
                      <a:pt x="24" y="41"/>
                    </a:lnTo>
                    <a:lnTo>
                      <a:pt x="13" y="4"/>
                    </a:lnTo>
                    <a:lnTo>
                      <a:pt x="1" y="9"/>
                    </a:lnTo>
                    <a:lnTo>
                      <a:pt x="13" y="4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02" name="Freeform 1918"/>
              <p:cNvSpPr>
                <a:spLocks noEditPoints="1"/>
              </p:cNvSpPr>
              <p:nvPr/>
            </p:nvSpPr>
            <p:spPr bwMode="auto">
              <a:xfrm>
                <a:off x="1010" y="1880"/>
                <a:ext cx="68" cy="29"/>
              </a:xfrm>
              <a:custGeom>
                <a:avLst/>
                <a:gdLst>
                  <a:gd name="T0" fmla="*/ 284 w 475"/>
                  <a:gd name="T1" fmla="*/ 101 h 201"/>
                  <a:gd name="T2" fmla="*/ 288 w 475"/>
                  <a:gd name="T3" fmla="*/ 125 h 201"/>
                  <a:gd name="T4" fmla="*/ 294 w 475"/>
                  <a:gd name="T5" fmla="*/ 148 h 201"/>
                  <a:gd name="T6" fmla="*/ 305 w 475"/>
                  <a:gd name="T7" fmla="*/ 164 h 201"/>
                  <a:gd name="T8" fmla="*/ 329 w 475"/>
                  <a:gd name="T9" fmla="*/ 166 h 201"/>
                  <a:gd name="T10" fmla="*/ 357 w 475"/>
                  <a:gd name="T11" fmla="*/ 152 h 201"/>
                  <a:gd name="T12" fmla="*/ 384 w 475"/>
                  <a:gd name="T13" fmla="*/ 131 h 201"/>
                  <a:gd name="T14" fmla="*/ 413 w 475"/>
                  <a:gd name="T15" fmla="*/ 117 h 201"/>
                  <a:gd name="T16" fmla="*/ 437 w 475"/>
                  <a:gd name="T17" fmla="*/ 120 h 201"/>
                  <a:gd name="T18" fmla="*/ 451 w 475"/>
                  <a:gd name="T19" fmla="*/ 136 h 201"/>
                  <a:gd name="T20" fmla="*/ 461 w 475"/>
                  <a:gd name="T21" fmla="*/ 160 h 201"/>
                  <a:gd name="T22" fmla="*/ 470 w 475"/>
                  <a:gd name="T23" fmla="*/ 184 h 201"/>
                  <a:gd name="T24" fmla="*/ 469 w 475"/>
                  <a:gd name="T25" fmla="*/ 191 h 201"/>
                  <a:gd name="T26" fmla="*/ 456 w 475"/>
                  <a:gd name="T27" fmla="*/ 181 h 201"/>
                  <a:gd name="T28" fmla="*/ 444 w 475"/>
                  <a:gd name="T29" fmla="*/ 173 h 201"/>
                  <a:gd name="T30" fmla="*/ 430 w 475"/>
                  <a:gd name="T31" fmla="*/ 166 h 201"/>
                  <a:gd name="T32" fmla="*/ 408 w 475"/>
                  <a:gd name="T33" fmla="*/ 168 h 201"/>
                  <a:gd name="T34" fmla="*/ 377 w 475"/>
                  <a:gd name="T35" fmla="*/ 180 h 201"/>
                  <a:gd name="T36" fmla="*/ 346 w 475"/>
                  <a:gd name="T37" fmla="*/ 194 h 201"/>
                  <a:gd name="T38" fmla="*/ 317 w 475"/>
                  <a:gd name="T39" fmla="*/ 201 h 201"/>
                  <a:gd name="T40" fmla="*/ 291 w 475"/>
                  <a:gd name="T41" fmla="*/ 190 h 201"/>
                  <a:gd name="T42" fmla="*/ 277 w 475"/>
                  <a:gd name="T43" fmla="*/ 169 h 201"/>
                  <a:gd name="T44" fmla="*/ 270 w 475"/>
                  <a:gd name="T45" fmla="*/ 141 h 201"/>
                  <a:gd name="T46" fmla="*/ 264 w 475"/>
                  <a:gd name="T47" fmla="*/ 111 h 201"/>
                  <a:gd name="T48" fmla="*/ 265 w 475"/>
                  <a:gd name="T49" fmla="*/ 96 h 201"/>
                  <a:gd name="T50" fmla="*/ 274 w 475"/>
                  <a:gd name="T51" fmla="*/ 93 h 201"/>
                  <a:gd name="T52" fmla="*/ 205 w 475"/>
                  <a:gd name="T53" fmla="*/ 83 h 201"/>
                  <a:gd name="T54" fmla="*/ 189 w 475"/>
                  <a:gd name="T55" fmla="*/ 62 h 201"/>
                  <a:gd name="T56" fmla="*/ 175 w 475"/>
                  <a:gd name="T57" fmla="*/ 39 h 201"/>
                  <a:gd name="T58" fmla="*/ 159 w 475"/>
                  <a:gd name="T59" fmla="*/ 19 h 201"/>
                  <a:gd name="T60" fmla="*/ 139 w 475"/>
                  <a:gd name="T61" fmla="*/ 6 h 201"/>
                  <a:gd name="T62" fmla="*/ 106 w 475"/>
                  <a:gd name="T63" fmla="*/ 0 h 201"/>
                  <a:gd name="T64" fmla="*/ 70 w 475"/>
                  <a:gd name="T65" fmla="*/ 3 h 201"/>
                  <a:gd name="T66" fmla="*/ 35 w 475"/>
                  <a:gd name="T67" fmla="*/ 7 h 201"/>
                  <a:gd name="T68" fmla="*/ 0 w 475"/>
                  <a:gd name="T69" fmla="*/ 10 h 201"/>
                  <a:gd name="T70" fmla="*/ 4 w 475"/>
                  <a:gd name="T71" fmla="*/ 18 h 201"/>
                  <a:gd name="T72" fmla="*/ 8 w 475"/>
                  <a:gd name="T73" fmla="*/ 26 h 201"/>
                  <a:gd name="T74" fmla="*/ 13 w 475"/>
                  <a:gd name="T75" fmla="*/ 35 h 201"/>
                  <a:gd name="T76" fmla="*/ 18 w 475"/>
                  <a:gd name="T77" fmla="*/ 43 h 201"/>
                  <a:gd name="T78" fmla="*/ 27 w 475"/>
                  <a:gd name="T79" fmla="*/ 34 h 201"/>
                  <a:gd name="T80" fmla="*/ 37 w 475"/>
                  <a:gd name="T81" fmla="*/ 25 h 201"/>
                  <a:gd name="T82" fmla="*/ 45 w 475"/>
                  <a:gd name="T83" fmla="*/ 23 h 201"/>
                  <a:gd name="T84" fmla="*/ 54 w 475"/>
                  <a:gd name="T85" fmla="*/ 23 h 201"/>
                  <a:gd name="T86" fmla="*/ 70 w 475"/>
                  <a:gd name="T87" fmla="*/ 22 h 201"/>
                  <a:gd name="T88" fmla="*/ 89 w 475"/>
                  <a:gd name="T89" fmla="*/ 19 h 201"/>
                  <a:gd name="T90" fmla="*/ 106 w 475"/>
                  <a:gd name="T91" fmla="*/ 19 h 201"/>
                  <a:gd name="T92" fmla="*/ 121 w 475"/>
                  <a:gd name="T93" fmla="*/ 23 h 201"/>
                  <a:gd name="T94" fmla="*/ 139 w 475"/>
                  <a:gd name="T95" fmla="*/ 37 h 201"/>
                  <a:gd name="T96" fmla="*/ 153 w 475"/>
                  <a:gd name="T97" fmla="*/ 54 h 201"/>
                  <a:gd name="T98" fmla="*/ 167 w 475"/>
                  <a:gd name="T99" fmla="*/ 74 h 201"/>
                  <a:gd name="T100" fmla="*/ 181 w 475"/>
                  <a:gd name="T101" fmla="*/ 93 h 201"/>
                  <a:gd name="T102" fmla="*/ 193 w 475"/>
                  <a:gd name="T103" fmla="*/ 88 h 201"/>
                  <a:gd name="T104" fmla="*/ 205 w 475"/>
                  <a:gd name="T105" fmla="*/ 8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75" h="201">
                    <a:moveTo>
                      <a:pt x="279" y="91"/>
                    </a:moveTo>
                    <a:lnTo>
                      <a:pt x="284" y="101"/>
                    </a:lnTo>
                    <a:lnTo>
                      <a:pt x="286" y="113"/>
                    </a:lnTo>
                    <a:lnTo>
                      <a:pt x="288" y="125"/>
                    </a:lnTo>
                    <a:lnTo>
                      <a:pt x="291" y="136"/>
                    </a:lnTo>
                    <a:lnTo>
                      <a:pt x="294" y="148"/>
                    </a:lnTo>
                    <a:lnTo>
                      <a:pt x="299" y="157"/>
                    </a:lnTo>
                    <a:lnTo>
                      <a:pt x="305" y="164"/>
                    </a:lnTo>
                    <a:lnTo>
                      <a:pt x="315" y="168"/>
                    </a:lnTo>
                    <a:lnTo>
                      <a:pt x="329" y="166"/>
                    </a:lnTo>
                    <a:lnTo>
                      <a:pt x="344" y="161"/>
                    </a:lnTo>
                    <a:lnTo>
                      <a:pt x="357" y="152"/>
                    </a:lnTo>
                    <a:lnTo>
                      <a:pt x="370" y="142"/>
                    </a:lnTo>
                    <a:lnTo>
                      <a:pt x="384" y="131"/>
                    </a:lnTo>
                    <a:lnTo>
                      <a:pt x="398" y="122"/>
                    </a:lnTo>
                    <a:lnTo>
                      <a:pt x="413" y="117"/>
                    </a:lnTo>
                    <a:lnTo>
                      <a:pt x="427" y="116"/>
                    </a:lnTo>
                    <a:lnTo>
                      <a:pt x="437" y="120"/>
                    </a:lnTo>
                    <a:lnTo>
                      <a:pt x="445" y="126"/>
                    </a:lnTo>
                    <a:lnTo>
                      <a:pt x="451" y="136"/>
                    </a:lnTo>
                    <a:lnTo>
                      <a:pt x="456" y="148"/>
                    </a:lnTo>
                    <a:lnTo>
                      <a:pt x="461" y="160"/>
                    </a:lnTo>
                    <a:lnTo>
                      <a:pt x="465" y="173"/>
                    </a:lnTo>
                    <a:lnTo>
                      <a:pt x="470" y="184"/>
                    </a:lnTo>
                    <a:lnTo>
                      <a:pt x="475" y="196"/>
                    </a:lnTo>
                    <a:lnTo>
                      <a:pt x="469" y="191"/>
                    </a:lnTo>
                    <a:lnTo>
                      <a:pt x="463" y="186"/>
                    </a:lnTo>
                    <a:lnTo>
                      <a:pt x="456" y="181"/>
                    </a:lnTo>
                    <a:lnTo>
                      <a:pt x="450" y="177"/>
                    </a:lnTo>
                    <a:lnTo>
                      <a:pt x="444" y="173"/>
                    </a:lnTo>
                    <a:lnTo>
                      <a:pt x="437" y="169"/>
                    </a:lnTo>
                    <a:lnTo>
                      <a:pt x="430" y="166"/>
                    </a:lnTo>
                    <a:lnTo>
                      <a:pt x="423" y="165"/>
                    </a:lnTo>
                    <a:lnTo>
                      <a:pt x="408" y="168"/>
                    </a:lnTo>
                    <a:lnTo>
                      <a:pt x="392" y="173"/>
                    </a:lnTo>
                    <a:lnTo>
                      <a:pt x="377" y="180"/>
                    </a:lnTo>
                    <a:lnTo>
                      <a:pt x="361" y="187"/>
                    </a:lnTo>
                    <a:lnTo>
                      <a:pt x="346" y="194"/>
                    </a:lnTo>
                    <a:lnTo>
                      <a:pt x="331" y="199"/>
                    </a:lnTo>
                    <a:lnTo>
                      <a:pt x="317" y="201"/>
                    </a:lnTo>
                    <a:lnTo>
                      <a:pt x="302" y="198"/>
                    </a:lnTo>
                    <a:lnTo>
                      <a:pt x="291" y="190"/>
                    </a:lnTo>
                    <a:lnTo>
                      <a:pt x="284" y="181"/>
                    </a:lnTo>
                    <a:lnTo>
                      <a:pt x="277" y="169"/>
                    </a:lnTo>
                    <a:lnTo>
                      <a:pt x="273" y="155"/>
                    </a:lnTo>
                    <a:lnTo>
                      <a:pt x="270" y="141"/>
                    </a:lnTo>
                    <a:lnTo>
                      <a:pt x="268" y="126"/>
                    </a:lnTo>
                    <a:lnTo>
                      <a:pt x="264" y="111"/>
                    </a:lnTo>
                    <a:lnTo>
                      <a:pt x="260" y="98"/>
                    </a:lnTo>
                    <a:lnTo>
                      <a:pt x="265" y="96"/>
                    </a:lnTo>
                    <a:lnTo>
                      <a:pt x="270" y="94"/>
                    </a:lnTo>
                    <a:lnTo>
                      <a:pt x="274" y="93"/>
                    </a:lnTo>
                    <a:lnTo>
                      <a:pt x="279" y="91"/>
                    </a:lnTo>
                    <a:close/>
                    <a:moveTo>
                      <a:pt x="205" y="83"/>
                    </a:moveTo>
                    <a:lnTo>
                      <a:pt x="197" y="73"/>
                    </a:lnTo>
                    <a:lnTo>
                      <a:pt x="189" y="62"/>
                    </a:lnTo>
                    <a:lnTo>
                      <a:pt x="182" y="50"/>
                    </a:lnTo>
                    <a:lnTo>
                      <a:pt x="175" y="39"/>
                    </a:lnTo>
                    <a:lnTo>
                      <a:pt x="168" y="28"/>
                    </a:lnTo>
                    <a:lnTo>
                      <a:pt x="159" y="19"/>
                    </a:lnTo>
                    <a:lnTo>
                      <a:pt x="150" y="11"/>
                    </a:lnTo>
                    <a:lnTo>
                      <a:pt x="139" y="6"/>
                    </a:lnTo>
                    <a:lnTo>
                      <a:pt x="122" y="1"/>
                    </a:lnTo>
                    <a:lnTo>
                      <a:pt x="106" y="0"/>
                    </a:lnTo>
                    <a:lnTo>
                      <a:pt x="88" y="0"/>
                    </a:lnTo>
                    <a:lnTo>
                      <a:pt x="70" y="3"/>
                    </a:lnTo>
                    <a:lnTo>
                      <a:pt x="53" y="5"/>
                    </a:lnTo>
                    <a:lnTo>
                      <a:pt x="35" y="7"/>
                    </a:lnTo>
                    <a:lnTo>
                      <a:pt x="18" y="9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8"/>
                    </a:lnTo>
                    <a:lnTo>
                      <a:pt x="6" y="22"/>
                    </a:lnTo>
                    <a:lnTo>
                      <a:pt x="8" y="26"/>
                    </a:lnTo>
                    <a:lnTo>
                      <a:pt x="10" y="31"/>
                    </a:lnTo>
                    <a:lnTo>
                      <a:pt x="13" y="35"/>
                    </a:lnTo>
                    <a:lnTo>
                      <a:pt x="15" y="39"/>
                    </a:lnTo>
                    <a:lnTo>
                      <a:pt x="18" y="43"/>
                    </a:lnTo>
                    <a:lnTo>
                      <a:pt x="23" y="38"/>
                    </a:lnTo>
                    <a:lnTo>
                      <a:pt x="27" y="34"/>
                    </a:lnTo>
                    <a:lnTo>
                      <a:pt x="32" y="28"/>
                    </a:lnTo>
                    <a:lnTo>
                      <a:pt x="37" y="25"/>
                    </a:lnTo>
                    <a:lnTo>
                      <a:pt x="41" y="24"/>
                    </a:lnTo>
                    <a:lnTo>
                      <a:pt x="45" y="23"/>
                    </a:lnTo>
                    <a:lnTo>
                      <a:pt x="50" y="23"/>
                    </a:lnTo>
                    <a:lnTo>
                      <a:pt x="54" y="23"/>
                    </a:lnTo>
                    <a:lnTo>
                      <a:pt x="62" y="23"/>
                    </a:lnTo>
                    <a:lnTo>
                      <a:pt x="70" y="22"/>
                    </a:lnTo>
                    <a:lnTo>
                      <a:pt x="80" y="20"/>
                    </a:lnTo>
                    <a:lnTo>
                      <a:pt x="89" y="19"/>
                    </a:lnTo>
                    <a:lnTo>
                      <a:pt x="97" y="19"/>
                    </a:lnTo>
                    <a:lnTo>
                      <a:pt x="106" y="19"/>
                    </a:lnTo>
                    <a:lnTo>
                      <a:pt x="114" y="20"/>
                    </a:lnTo>
                    <a:lnTo>
                      <a:pt x="121" y="23"/>
                    </a:lnTo>
                    <a:lnTo>
                      <a:pt x="130" y="29"/>
                    </a:lnTo>
                    <a:lnTo>
                      <a:pt x="139" y="37"/>
                    </a:lnTo>
                    <a:lnTo>
                      <a:pt x="146" y="46"/>
                    </a:lnTo>
                    <a:lnTo>
                      <a:pt x="153" y="54"/>
                    </a:lnTo>
                    <a:lnTo>
                      <a:pt x="159" y="65"/>
                    </a:lnTo>
                    <a:lnTo>
                      <a:pt x="167" y="74"/>
                    </a:lnTo>
                    <a:lnTo>
                      <a:pt x="174" y="83"/>
                    </a:lnTo>
                    <a:lnTo>
                      <a:pt x="181" y="93"/>
                    </a:lnTo>
                    <a:lnTo>
                      <a:pt x="187" y="91"/>
                    </a:lnTo>
                    <a:lnTo>
                      <a:pt x="193" y="88"/>
                    </a:lnTo>
                    <a:lnTo>
                      <a:pt x="200" y="86"/>
                    </a:lnTo>
                    <a:lnTo>
                      <a:pt x="205" y="83"/>
                    </a:lnTo>
                    <a:close/>
                  </a:path>
                </a:pathLst>
              </a:cu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03" name="Freeform 1919"/>
              <p:cNvSpPr>
                <a:spLocks/>
              </p:cNvSpPr>
              <p:nvPr/>
            </p:nvSpPr>
            <p:spPr bwMode="auto">
              <a:xfrm>
                <a:off x="1049" y="1893"/>
                <a:ext cx="6" cy="12"/>
              </a:xfrm>
              <a:custGeom>
                <a:avLst/>
                <a:gdLst>
                  <a:gd name="T0" fmla="*/ 42 w 42"/>
                  <a:gd name="T1" fmla="*/ 72 h 85"/>
                  <a:gd name="T2" fmla="*/ 42 w 42"/>
                  <a:gd name="T3" fmla="*/ 72 h 85"/>
                  <a:gd name="T4" fmla="*/ 34 w 42"/>
                  <a:gd name="T5" fmla="*/ 70 h 85"/>
                  <a:gd name="T6" fmla="*/ 30 w 42"/>
                  <a:gd name="T7" fmla="*/ 65 h 85"/>
                  <a:gd name="T8" fmla="*/ 26 w 42"/>
                  <a:gd name="T9" fmla="*/ 57 h 85"/>
                  <a:gd name="T10" fmla="*/ 23 w 42"/>
                  <a:gd name="T11" fmla="*/ 45 h 85"/>
                  <a:gd name="T12" fmla="*/ 20 w 42"/>
                  <a:gd name="T13" fmla="*/ 35 h 85"/>
                  <a:gd name="T14" fmla="*/ 18 w 42"/>
                  <a:gd name="T15" fmla="*/ 22 h 85"/>
                  <a:gd name="T16" fmla="*/ 16 w 42"/>
                  <a:gd name="T17" fmla="*/ 10 h 85"/>
                  <a:gd name="T18" fmla="*/ 11 w 42"/>
                  <a:gd name="T19" fmla="*/ 0 h 85"/>
                  <a:gd name="T20" fmla="*/ 0 w 42"/>
                  <a:gd name="T21" fmla="*/ 4 h 85"/>
                  <a:gd name="T22" fmla="*/ 3 w 42"/>
                  <a:gd name="T23" fmla="*/ 14 h 85"/>
                  <a:gd name="T24" fmla="*/ 5 w 42"/>
                  <a:gd name="T25" fmla="*/ 25 h 85"/>
                  <a:gd name="T26" fmla="*/ 7 w 42"/>
                  <a:gd name="T27" fmla="*/ 37 h 85"/>
                  <a:gd name="T28" fmla="*/ 11 w 42"/>
                  <a:gd name="T29" fmla="*/ 49 h 85"/>
                  <a:gd name="T30" fmla="*/ 14 w 42"/>
                  <a:gd name="T31" fmla="*/ 61 h 85"/>
                  <a:gd name="T32" fmla="*/ 20 w 42"/>
                  <a:gd name="T33" fmla="*/ 71 h 85"/>
                  <a:gd name="T34" fmla="*/ 28 w 42"/>
                  <a:gd name="T35" fmla="*/ 81 h 85"/>
                  <a:gd name="T36" fmla="*/ 40 w 42"/>
                  <a:gd name="T37" fmla="*/ 85 h 85"/>
                  <a:gd name="T38" fmla="*/ 40 w 42"/>
                  <a:gd name="T39" fmla="*/ 85 h 85"/>
                  <a:gd name="T40" fmla="*/ 42 w 42"/>
                  <a:gd name="T41" fmla="*/ 7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" h="85">
                    <a:moveTo>
                      <a:pt x="42" y="72"/>
                    </a:moveTo>
                    <a:lnTo>
                      <a:pt x="42" y="72"/>
                    </a:lnTo>
                    <a:lnTo>
                      <a:pt x="34" y="70"/>
                    </a:lnTo>
                    <a:lnTo>
                      <a:pt x="30" y="65"/>
                    </a:lnTo>
                    <a:lnTo>
                      <a:pt x="26" y="57"/>
                    </a:lnTo>
                    <a:lnTo>
                      <a:pt x="23" y="45"/>
                    </a:lnTo>
                    <a:lnTo>
                      <a:pt x="20" y="35"/>
                    </a:lnTo>
                    <a:lnTo>
                      <a:pt x="18" y="22"/>
                    </a:lnTo>
                    <a:lnTo>
                      <a:pt x="16" y="10"/>
                    </a:lnTo>
                    <a:lnTo>
                      <a:pt x="11" y="0"/>
                    </a:lnTo>
                    <a:lnTo>
                      <a:pt x="0" y="4"/>
                    </a:lnTo>
                    <a:lnTo>
                      <a:pt x="3" y="14"/>
                    </a:lnTo>
                    <a:lnTo>
                      <a:pt x="5" y="25"/>
                    </a:lnTo>
                    <a:lnTo>
                      <a:pt x="7" y="37"/>
                    </a:lnTo>
                    <a:lnTo>
                      <a:pt x="11" y="49"/>
                    </a:lnTo>
                    <a:lnTo>
                      <a:pt x="14" y="61"/>
                    </a:lnTo>
                    <a:lnTo>
                      <a:pt x="20" y="71"/>
                    </a:lnTo>
                    <a:lnTo>
                      <a:pt x="28" y="81"/>
                    </a:lnTo>
                    <a:lnTo>
                      <a:pt x="40" y="85"/>
                    </a:lnTo>
                    <a:lnTo>
                      <a:pt x="42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04" name="Freeform 1920"/>
              <p:cNvSpPr>
                <a:spLocks/>
              </p:cNvSpPr>
              <p:nvPr/>
            </p:nvSpPr>
            <p:spPr bwMode="auto">
              <a:xfrm>
                <a:off x="1055" y="1895"/>
                <a:ext cx="16" cy="10"/>
              </a:xfrm>
              <a:custGeom>
                <a:avLst/>
                <a:gdLst>
                  <a:gd name="T0" fmla="*/ 114 w 114"/>
                  <a:gd name="T1" fmla="*/ 0 h 65"/>
                  <a:gd name="T2" fmla="*/ 114 w 114"/>
                  <a:gd name="T3" fmla="*/ 0 h 65"/>
                  <a:gd name="T4" fmla="*/ 98 w 114"/>
                  <a:gd name="T5" fmla="*/ 1 h 65"/>
                  <a:gd name="T6" fmla="*/ 81 w 114"/>
                  <a:gd name="T7" fmla="*/ 8 h 65"/>
                  <a:gd name="T8" fmla="*/ 67 w 114"/>
                  <a:gd name="T9" fmla="*/ 17 h 65"/>
                  <a:gd name="T10" fmla="*/ 52 w 114"/>
                  <a:gd name="T11" fmla="*/ 27 h 65"/>
                  <a:gd name="T12" fmla="*/ 39 w 114"/>
                  <a:gd name="T13" fmla="*/ 38 h 65"/>
                  <a:gd name="T14" fmla="*/ 26 w 114"/>
                  <a:gd name="T15" fmla="*/ 47 h 65"/>
                  <a:gd name="T16" fmla="*/ 14 w 114"/>
                  <a:gd name="T17" fmla="*/ 51 h 65"/>
                  <a:gd name="T18" fmla="*/ 2 w 114"/>
                  <a:gd name="T19" fmla="*/ 52 h 65"/>
                  <a:gd name="T20" fmla="*/ 0 w 114"/>
                  <a:gd name="T21" fmla="*/ 65 h 65"/>
                  <a:gd name="T22" fmla="*/ 16 w 114"/>
                  <a:gd name="T23" fmla="*/ 64 h 65"/>
                  <a:gd name="T24" fmla="*/ 33 w 114"/>
                  <a:gd name="T25" fmla="*/ 57 h 65"/>
                  <a:gd name="T26" fmla="*/ 47 w 114"/>
                  <a:gd name="T27" fmla="*/ 48 h 65"/>
                  <a:gd name="T28" fmla="*/ 61 w 114"/>
                  <a:gd name="T29" fmla="*/ 38 h 65"/>
                  <a:gd name="T30" fmla="*/ 73 w 114"/>
                  <a:gd name="T31" fmla="*/ 27 h 65"/>
                  <a:gd name="T32" fmla="*/ 88 w 114"/>
                  <a:gd name="T33" fmla="*/ 18 h 65"/>
                  <a:gd name="T34" fmla="*/ 100 w 114"/>
                  <a:gd name="T35" fmla="*/ 14 h 65"/>
                  <a:gd name="T36" fmla="*/ 112 w 114"/>
                  <a:gd name="T37" fmla="*/ 13 h 65"/>
                  <a:gd name="T38" fmla="*/ 112 w 114"/>
                  <a:gd name="T39" fmla="*/ 13 h 65"/>
                  <a:gd name="T40" fmla="*/ 114 w 114"/>
                  <a:gd name="T4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4" h="65">
                    <a:moveTo>
                      <a:pt x="114" y="0"/>
                    </a:moveTo>
                    <a:lnTo>
                      <a:pt x="114" y="0"/>
                    </a:lnTo>
                    <a:lnTo>
                      <a:pt x="98" y="1"/>
                    </a:lnTo>
                    <a:lnTo>
                      <a:pt x="81" y="8"/>
                    </a:lnTo>
                    <a:lnTo>
                      <a:pt x="67" y="17"/>
                    </a:lnTo>
                    <a:lnTo>
                      <a:pt x="52" y="27"/>
                    </a:lnTo>
                    <a:lnTo>
                      <a:pt x="39" y="38"/>
                    </a:lnTo>
                    <a:lnTo>
                      <a:pt x="26" y="47"/>
                    </a:lnTo>
                    <a:lnTo>
                      <a:pt x="14" y="51"/>
                    </a:lnTo>
                    <a:lnTo>
                      <a:pt x="2" y="52"/>
                    </a:lnTo>
                    <a:lnTo>
                      <a:pt x="0" y="65"/>
                    </a:lnTo>
                    <a:lnTo>
                      <a:pt x="16" y="64"/>
                    </a:lnTo>
                    <a:lnTo>
                      <a:pt x="33" y="57"/>
                    </a:lnTo>
                    <a:lnTo>
                      <a:pt x="47" y="48"/>
                    </a:lnTo>
                    <a:lnTo>
                      <a:pt x="61" y="38"/>
                    </a:lnTo>
                    <a:lnTo>
                      <a:pt x="73" y="27"/>
                    </a:lnTo>
                    <a:lnTo>
                      <a:pt x="88" y="18"/>
                    </a:lnTo>
                    <a:lnTo>
                      <a:pt x="100" y="14"/>
                    </a:lnTo>
                    <a:lnTo>
                      <a:pt x="112" y="13"/>
                    </a:lnTo>
                    <a:lnTo>
                      <a:pt x="1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05" name="Freeform 1921"/>
              <p:cNvSpPr>
                <a:spLocks/>
              </p:cNvSpPr>
              <p:nvPr/>
            </p:nvSpPr>
            <p:spPr bwMode="auto">
              <a:xfrm>
                <a:off x="1071" y="1895"/>
                <a:ext cx="8" cy="14"/>
              </a:xfrm>
              <a:custGeom>
                <a:avLst/>
                <a:gdLst>
                  <a:gd name="T0" fmla="*/ 46 w 55"/>
                  <a:gd name="T1" fmla="*/ 92 h 92"/>
                  <a:gd name="T2" fmla="*/ 54 w 55"/>
                  <a:gd name="T3" fmla="*/ 83 h 92"/>
                  <a:gd name="T4" fmla="*/ 49 w 55"/>
                  <a:gd name="T5" fmla="*/ 73 h 92"/>
                  <a:gd name="T6" fmla="*/ 45 w 55"/>
                  <a:gd name="T7" fmla="*/ 62 h 92"/>
                  <a:gd name="T8" fmla="*/ 41 w 55"/>
                  <a:gd name="T9" fmla="*/ 49 h 92"/>
                  <a:gd name="T10" fmla="*/ 37 w 55"/>
                  <a:gd name="T11" fmla="*/ 37 h 92"/>
                  <a:gd name="T12" fmla="*/ 30 w 55"/>
                  <a:gd name="T13" fmla="*/ 24 h 92"/>
                  <a:gd name="T14" fmla="*/ 24 w 55"/>
                  <a:gd name="T15" fmla="*/ 13 h 92"/>
                  <a:gd name="T16" fmla="*/ 14 w 55"/>
                  <a:gd name="T17" fmla="*/ 6 h 92"/>
                  <a:gd name="T18" fmla="*/ 2 w 55"/>
                  <a:gd name="T19" fmla="*/ 0 h 92"/>
                  <a:gd name="T20" fmla="*/ 0 w 55"/>
                  <a:gd name="T21" fmla="*/ 13 h 92"/>
                  <a:gd name="T22" fmla="*/ 8 w 55"/>
                  <a:gd name="T23" fmla="*/ 16 h 92"/>
                  <a:gd name="T24" fmla="*/ 14 w 55"/>
                  <a:gd name="T25" fmla="*/ 21 h 92"/>
                  <a:gd name="T26" fmla="*/ 20 w 55"/>
                  <a:gd name="T27" fmla="*/ 30 h 92"/>
                  <a:gd name="T28" fmla="*/ 24 w 55"/>
                  <a:gd name="T29" fmla="*/ 41 h 92"/>
                  <a:gd name="T30" fmla="*/ 28 w 55"/>
                  <a:gd name="T31" fmla="*/ 53 h 92"/>
                  <a:gd name="T32" fmla="*/ 32 w 55"/>
                  <a:gd name="T33" fmla="*/ 66 h 92"/>
                  <a:gd name="T34" fmla="*/ 39 w 55"/>
                  <a:gd name="T35" fmla="*/ 77 h 92"/>
                  <a:gd name="T36" fmla="*/ 44 w 55"/>
                  <a:gd name="T37" fmla="*/ 90 h 92"/>
                  <a:gd name="T38" fmla="*/ 52 w 55"/>
                  <a:gd name="T39" fmla="*/ 81 h 92"/>
                  <a:gd name="T40" fmla="*/ 44 w 55"/>
                  <a:gd name="T41" fmla="*/ 90 h 92"/>
                  <a:gd name="T42" fmla="*/ 48 w 55"/>
                  <a:gd name="T43" fmla="*/ 92 h 92"/>
                  <a:gd name="T44" fmla="*/ 52 w 55"/>
                  <a:gd name="T45" fmla="*/ 91 h 92"/>
                  <a:gd name="T46" fmla="*/ 55 w 55"/>
                  <a:gd name="T47" fmla="*/ 88 h 92"/>
                  <a:gd name="T48" fmla="*/ 54 w 55"/>
                  <a:gd name="T49" fmla="*/ 83 h 92"/>
                  <a:gd name="T50" fmla="*/ 46 w 55"/>
                  <a:gd name="T51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5" h="92">
                    <a:moveTo>
                      <a:pt x="46" y="92"/>
                    </a:moveTo>
                    <a:lnTo>
                      <a:pt x="54" y="83"/>
                    </a:lnTo>
                    <a:lnTo>
                      <a:pt x="49" y="73"/>
                    </a:lnTo>
                    <a:lnTo>
                      <a:pt x="45" y="62"/>
                    </a:lnTo>
                    <a:lnTo>
                      <a:pt x="41" y="49"/>
                    </a:lnTo>
                    <a:lnTo>
                      <a:pt x="37" y="37"/>
                    </a:lnTo>
                    <a:lnTo>
                      <a:pt x="30" y="24"/>
                    </a:lnTo>
                    <a:lnTo>
                      <a:pt x="24" y="13"/>
                    </a:lnTo>
                    <a:lnTo>
                      <a:pt x="14" y="6"/>
                    </a:lnTo>
                    <a:lnTo>
                      <a:pt x="2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4" y="21"/>
                    </a:lnTo>
                    <a:lnTo>
                      <a:pt x="20" y="30"/>
                    </a:lnTo>
                    <a:lnTo>
                      <a:pt x="24" y="41"/>
                    </a:lnTo>
                    <a:lnTo>
                      <a:pt x="28" y="53"/>
                    </a:lnTo>
                    <a:lnTo>
                      <a:pt x="32" y="66"/>
                    </a:lnTo>
                    <a:lnTo>
                      <a:pt x="39" y="77"/>
                    </a:lnTo>
                    <a:lnTo>
                      <a:pt x="44" y="90"/>
                    </a:lnTo>
                    <a:lnTo>
                      <a:pt x="52" y="81"/>
                    </a:lnTo>
                    <a:lnTo>
                      <a:pt x="44" y="90"/>
                    </a:lnTo>
                    <a:lnTo>
                      <a:pt x="48" y="92"/>
                    </a:lnTo>
                    <a:lnTo>
                      <a:pt x="52" y="91"/>
                    </a:lnTo>
                    <a:lnTo>
                      <a:pt x="55" y="88"/>
                    </a:lnTo>
                    <a:lnTo>
                      <a:pt x="54" y="83"/>
                    </a:lnTo>
                    <a:lnTo>
                      <a:pt x="46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06" name="Freeform 1922"/>
              <p:cNvSpPr>
                <a:spLocks/>
              </p:cNvSpPr>
              <p:nvPr/>
            </p:nvSpPr>
            <p:spPr bwMode="auto">
              <a:xfrm>
                <a:off x="1071" y="1903"/>
                <a:ext cx="7" cy="6"/>
              </a:xfrm>
              <a:custGeom>
                <a:avLst/>
                <a:gdLst>
                  <a:gd name="T0" fmla="*/ 0 w 55"/>
                  <a:gd name="T1" fmla="*/ 13 h 42"/>
                  <a:gd name="T2" fmla="*/ 0 w 55"/>
                  <a:gd name="T3" fmla="*/ 13 h 42"/>
                  <a:gd name="T4" fmla="*/ 6 w 55"/>
                  <a:gd name="T5" fmla="*/ 14 h 42"/>
                  <a:gd name="T6" fmla="*/ 11 w 55"/>
                  <a:gd name="T7" fmla="*/ 15 h 42"/>
                  <a:gd name="T8" fmla="*/ 18 w 55"/>
                  <a:gd name="T9" fmla="*/ 19 h 42"/>
                  <a:gd name="T10" fmla="*/ 24 w 55"/>
                  <a:gd name="T11" fmla="*/ 23 h 42"/>
                  <a:gd name="T12" fmla="*/ 29 w 55"/>
                  <a:gd name="T13" fmla="*/ 27 h 42"/>
                  <a:gd name="T14" fmla="*/ 35 w 55"/>
                  <a:gd name="T15" fmla="*/ 32 h 42"/>
                  <a:gd name="T16" fmla="*/ 42 w 55"/>
                  <a:gd name="T17" fmla="*/ 38 h 42"/>
                  <a:gd name="T18" fmla="*/ 49 w 55"/>
                  <a:gd name="T19" fmla="*/ 42 h 42"/>
                  <a:gd name="T20" fmla="*/ 55 w 55"/>
                  <a:gd name="T21" fmla="*/ 31 h 42"/>
                  <a:gd name="T22" fmla="*/ 50 w 55"/>
                  <a:gd name="T23" fmla="*/ 27 h 42"/>
                  <a:gd name="T24" fmla="*/ 44 w 55"/>
                  <a:gd name="T25" fmla="*/ 22 h 42"/>
                  <a:gd name="T26" fmla="*/ 38 w 55"/>
                  <a:gd name="T27" fmla="*/ 17 h 42"/>
                  <a:gd name="T28" fmla="*/ 30 w 55"/>
                  <a:gd name="T29" fmla="*/ 13 h 42"/>
                  <a:gd name="T30" fmla="*/ 24 w 55"/>
                  <a:gd name="T31" fmla="*/ 9 h 42"/>
                  <a:gd name="T32" fmla="*/ 17 w 55"/>
                  <a:gd name="T33" fmla="*/ 4 h 42"/>
                  <a:gd name="T34" fmla="*/ 9 w 55"/>
                  <a:gd name="T35" fmla="*/ 1 h 42"/>
                  <a:gd name="T36" fmla="*/ 0 w 55"/>
                  <a:gd name="T37" fmla="*/ 0 h 42"/>
                  <a:gd name="T38" fmla="*/ 0 w 55"/>
                  <a:gd name="T39" fmla="*/ 0 h 42"/>
                  <a:gd name="T40" fmla="*/ 0 w 55"/>
                  <a:gd name="T41" fmla="*/ 1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42">
                    <a:moveTo>
                      <a:pt x="0" y="13"/>
                    </a:moveTo>
                    <a:lnTo>
                      <a:pt x="0" y="13"/>
                    </a:lnTo>
                    <a:lnTo>
                      <a:pt x="6" y="14"/>
                    </a:lnTo>
                    <a:lnTo>
                      <a:pt x="11" y="15"/>
                    </a:lnTo>
                    <a:lnTo>
                      <a:pt x="18" y="19"/>
                    </a:lnTo>
                    <a:lnTo>
                      <a:pt x="24" y="23"/>
                    </a:lnTo>
                    <a:lnTo>
                      <a:pt x="29" y="27"/>
                    </a:lnTo>
                    <a:lnTo>
                      <a:pt x="35" y="32"/>
                    </a:lnTo>
                    <a:lnTo>
                      <a:pt x="42" y="38"/>
                    </a:lnTo>
                    <a:lnTo>
                      <a:pt x="49" y="42"/>
                    </a:lnTo>
                    <a:lnTo>
                      <a:pt x="55" y="31"/>
                    </a:lnTo>
                    <a:lnTo>
                      <a:pt x="50" y="27"/>
                    </a:lnTo>
                    <a:lnTo>
                      <a:pt x="44" y="22"/>
                    </a:lnTo>
                    <a:lnTo>
                      <a:pt x="38" y="17"/>
                    </a:lnTo>
                    <a:lnTo>
                      <a:pt x="30" y="13"/>
                    </a:lnTo>
                    <a:lnTo>
                      <a:pt x="24" y="9"/>
                    </a:lnTo>
                    <a:lnTo>
                      <a:pt x="17" y="4"/>
                    </a:lnTo>
                    <a:lnTo>
                      <a:pt x="9" y="1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07" name="Freeform 1923"/>
              <p:cNvSpPr>
                <a:spLocks/>
              </p:cNvSpPr>
              <p:nvPr/>
            </p:nvSpPr>
            <p:spPr bwMode="auto">
              <a:xfrm>
                <a:off x="1053" y="1903"/>
                <a:ext cx="18" cy="6"/>
              </a:xfrm>
              <a:custGeom>
                <a:avLst/>
                <a:gdLst>
                  <a:gd name="T0" fmla="*/ 0 w 123"/>
                  <a:gd name="T1" fmla="*/ 45 h 48"/>
                  <a:gd name="T2" fmla="*/ 0 w 123"/>
                  <a:gd name="T3" fmla="*/ 45 h 48"/>
                  <a:gd name="T4" fmla="*/ 17 w 123"/>
                  <a:gd name="T5" fmla="*/ 48 h 48"/>
                  <a:gd name="T6" fmla="*/ 32 w 123"/>
                  <a:gd name="T7" fmla="*/ 46 h 48"/>
                  <a:gd name="T8" fmla="*/ 48 w 123"/>
                  <a:gd name="T9" fmla="*/ 42 h 48"/>
                  <a:gd name="T10" fmla="*/ 64 w 123"/>
                  <a:gd name="T11" fmla="*/ 33 h 48"/>
                  <a:gd name="T12" fmla="*/ 80 w 123"/>
                  <a:gd name="T13" fmla="*/ 26 h 48"/>
                  <a:gd name="T14" fmla="*/ 94 w 123"/>
                  <a:gd name="T15" fmla="*/ 20 h 48"/>
                  <a:gd name="T16" fmla="*/ 109 w 123"/>
                  <a:gd name="T17" fmla="*/ 15 h 48"/>
                  <a:gd name="T18" fmla="*/ 123 w 123"/>
                  <a:gd name="T19" fmla="*/ 13 h 48"/>
                  <a:gd name="T20" fmla="*/ 123 w 123"/>
                  <a:gd name="T21" fmla="*/ 0 h 48"/>
                  <a:gd name="T22" fmla="*/ 107 w 123"/>
                  <a:gd name="T23" fmla="*/ 2 h 48"/>
                  <a:gd name="T24" fmla="*/ 90 w 123"/>
                  <a:gd name="T25" fmla="*/ 7 h 48"/>
                  <a:gd name="T26" fmla="*/ 74 w 123"/>
                  <a:gd name="T27" fmla="*/ 16 h 48"/>
                  <a:gd name="T28" fmla="*/ 58 w 123"/>
                  <a:gd name="T29" fmla="*/ 23 h 48"/>
                  <a:gd name="T30" fmla="*/ 44 w 123"/>
                  <a:gd name="T31" fmla="*/ 29 h 48"/>
                  <a:gd name="T32" fmla="*/ 30 w 123"/>
                  <a:gd name="T33" fmla="*/ 33 h 48"/>
                  <a:gd name="T34" fmla="*/ 17 w 123"/>
                  <a:gd name="T35" fmla="*/ 35 h 48"/>
                  <a:gd name="T36" fmla="*/ 4 w 123"/>
                  <a:gd name="T37" fmla="*/ 32 h 48"/>
                  <a:gd name="T38" fmla="*/ 4 w 123"/>
                  <a:gd name="T39" fmla="*/ 32 h 48"/>
                  <a:gd name="T40" fmla="*/ 0 w 123"/>
                  <a:gd name="T41" fmla="*/ 4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3" h="48">
                    <a:moveTo>
                      <a:pt x="0" y="45"/>
                    </a:moveTo>
                    <a:lnTo>
                      <a:pt x="0" y="45"/>
                    </a:lnTo>
                    <a:lnTo>
                      <a:pt x="17" y="48"/>
                    </a:lnTo>
                    <a:lnTo>
                      <a:pt x="32" y="46"/>
                    </a:lnTo>
                    <a:lnTo>
                      <a:pt x="48" y="42"/>
                    </a:lnTo>
                    <a:lnTo>
                      <a:pt x="64" y="33"/>
                    </a:lnTo>
                    <a:lnTo>
                      <a:pt x="80" y="26"/>
                    </a:lnTo>
                    <a:lnTo>
                      <a:pt x="94" y="20"/>
                    </a:lnTo>
                    <a:lnTo>
                      <a:pt x="109" y="15"/>
                    </a:lnTo>
                    <a:lnTo>
                      <a:pt x="123" y="13"/>
                    </a:lnTo>
                    <a:lnTo>
                      <a:pt x="123" y="0"/>
                    </a:lnTo>
                    <a:lnTo>
                      <a:pt x="107" y="2"/>
                    </a:lnTo>
                    <a:lnTo>
                      <a:pt x="90" y="7"/>
                    </a:lnTo>
                    <a:lnTo>
                      <a:pt x="74" y="16"/>
                    </a:lnTo>
                    <a:lnTo>
                      <a:pt x="58" y="23"/>
                    </a:lnTo>
                    <a:lnTo>
                      <a:pt x="44" y="29"/>
                    </a:lnTo>
                    <a:lnTo>
                      <a:pt x="30" y="33"/>
                    </a:lnTo>
                    <a:lnTo>
                      <a:pt x="17" y="35"/>
                    </a:lnTo>
                    <a:lnTo>
                      <a:pt x="4" y="32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08" name="Freeform 1924"/>
              <p:cNvSpPr>
                <a:spLocks/>
              </p:cNvSpPr>
              <p:nvPr/>
            </p:nvSpPr>
            <p:spPr bwMode="auto">
              <a:xfrm>
                <a:off x="1047" y="1893"/>
                <a:ext cx="7" cy="16"/>
              </a:xfrm>
              <a:custGeom>
                <a:avLst/>
                <a:gdLst>
                  <a:gd name="T0" fmla="*/ 3 w 49"/>
                  <a:gd name="T1" fmla="*/ 0 h 112"/>
                  <a:gd name="T2" fmla="*/ 0 w 49"/>
                  <a:gd name="T3" fmla="*/ 8 h 112"/>
                  <a:gd name="T4" fmla="*/ 3 w 49"/>
                  <a:gd name="T5" fmla="*/ 22 h 112"/>
                  <a:gd name="T6" fmla="*/ 7 w 49"/>
                  <a:gd name="T7" fmla="*/ 35 h 112"/>
                  <a:gd name="T8" fmla="*/ 9 w 49"/>
                  <a:gd name="T9" fmla="*/ 50 h 112"/>
                  <a:gd name="T10" fmla="*/ 12 w 49"/>
                  <a:gd name="T11" fmla="*/ 65 h 112"/>
                  <a:gd name="T12" fmla="*/ 16 w 49"/>
                  <a:gd name="T13" fmla="*/ 79 h 112"/>
                  <a:gd name="T14" fmla="*/ 23 w 49"/>
                  <a:gd name="T15" fmla="*/ 92 h 112"/>
                  <a:gd name="T16" fmla="*/ 32 w 49"/>
                  <a:gd name="T17" fmla="*/ 102 h 112"/>
                  <a:gd name="T18" fmla="*/ 45 w 49"/>
                  <a:gd name="T19" fmla="*/ 112 h 112"/>
                  <a:gd name="T20" fmla="*/ 49 w 49"/>
                  <a:gd name="T21" fmla="*/ 99 h 112"/>
                  <a:gd name="T22" fmla="*/ 40 w 49"/>
                  <a:gd name="T23" fmla="*/ 94 h 112"/>
                  <a:gd name="T24" fmla="*/ 34 w 49"/>
                  <a:gd name="T25" fmla="*/ 86 h 112"/>
                  <a:gd name="T26" fmla="*/ 29 w 49"/>
                  <a:gd name="T27" fmla="*/ 74 h 112"/>
                  <a:gd name="T28" fmla="*/ 24 w 49"/>
                  <a:gd name="T29" fmla="*/ 61 h 112"/>
                  <a:gd name="T30" fmla="*/ 21 w 49"/>
                  <a:gd name="T31" fmla="*/ 47 h 112"/>
                  <a:gd name="T32" fmla="*/ 19 w 49"/>
                  <a:gd name="T33" fmla="*/ 33 h 112"/>
                  <a:gd name="T34" fmla="*/ 15 w 49"/>
                  <a:gd name="T35" fmla="*/ 17 h 112"/>
                  <a:gd name="T36" fmla="*/ 10 w 49"/>
                  <a:gd name="T37" fmla="*/ 4 h 112"/>
                  <a:gd name="T38" fmla="*/ 7 w 49"/>
                  <a:gd name="T39" fmla="*/ 12 h 112"/>
                  <a:gd name="T40" fmla="*/ 10 w 49"/>
                  <a:gd name="T41" fmla="*/ 4 h 112"/>
                  <a:gd name="T42" fmla="*/ 7 w 49"/>
                  <a:gd name="T43" fmla="*/ 1 h 112"/>
                  <a:gd name="T44" fmla="*/ 4 w 49"/>
                  <a:gd name="T45" fmla="*/ 1 h 112"/>
                  <a:gd name="T46" fmla="*/ 0 w 49"/>
                  <a:gd name="T47" fmla="*/ 4 h 112"/>
                  <a:gd name="T48" fmla="*/ 0 w 49"/>
                  <a:gd name="T49" fmla="*/ 8 h 112"/>
                  <a:gd name="T50" fmla="*/ 3 w 49"/>
                  <a:gd name="T5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9" h="112">
                    <a:moveTo>
                      <a:pt x="3" y="0"/>
                    </a:moveTo>
                    <a:lnTo>
                      <a:pt x="0" y="8"/>
                    </a:lnTo>
                    <a:lnTo>
                      <a:pt x="3" y="22"/>
                    </a:lnTo>
                    <a:lnTo>
                      <a:pt x="7" y="35"/>
                    </a:lnTo>
                    <a:lnTo>
                      <a:pt x="9" y="50"/>
                    </a:lnTo>
                    <a:lnTo>
                      <a:pt x="12" y="65"/>
                    </a:lnTo>
                    <a:lnTo>
                      <a:pt x="16" y="79"/>
                    </a:lnTo>
                    <a:lnTo>
                      <a:pt x="23" y="92"/>
                    </a:lnTo>
                    <a:lnTo>
                      <a:pt x="32" y="102"/>
                    </a:lnTo>
                    <a:lnTo>
                      <a:pt x="45" y="112"/>
                    </a:lnTo>
                    <a:lnTo>
                      <a:pt x="49" y="99"/>
                    </a:lnTo>
                    <a:lnTo>
                      <a:pt x="40" y="94"/>
                    </a:lnTo>
                    <a:lnTo>
                      <a:pt x="34" y="86"/>
                    </a:lnTo>
                    <a:lnTo>
                      <a:pt x="29" y="74"/>
                    </a:lnTo>
                    <a:lnTo>
                      <a:pt x="24" y="61"/>
                    </a:lnTo>
                    <a:lnTo>
                      <a:pt x="21" y="47"/>
                    </a:lnTo>
                    <a:lnTo>
                      <a:pt x="19" y="33"/>
                    </a:lnTo>
                    <a:lnTo>
                      <a:pt x="15" y="17"/>
                    </a:lnTo>
                    <a:lnTo>
                      <a:pt x="10" y="4"/>
                    </a:lnTo>
                    <a:lnTo>
                      <a:pt x="7" y="12"/>
                    </a:lnTo>
                    <a:lnTo>
                      <a:pt x="10" y="4"/>
                    </a:lnTo>
                    <a:lnTo>
                      <a:pt x="7" y="1"/>
                    </a:lnTo>
                    <a:lnTo>
                      <a:pt x="4" y="1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09" name="Freeform 1925"/>
              <p:cNvSpPr>
                <a:spLocks/>
              </p:cNvSpPr>
              <p:nvPr/>
            </p:nvSpPr>
            <p:spPr bwMode="auto">
              <a:xfrm>
                <a:off x="1047" y="1892"/>
                <a:ext cx="4" cy="3"/>
              </a:xfrm>
              <a:custGeom>
                <a:avLst/>
                <a:gdLst>
                  <a:gd name="T0" fmla="*/ 27 w 28"/>
                  <a:gd name="T1" fmla="*/ 5 h 20"/>
                  <a:gd name="T2" fmla="*/ 19 w 28"/>
                  <a:gd name="T3" fmla="*/ 0 h 20"/>
                  <a:gd name="T4" fmla="*/ 14 w 28"/>
                  <a:gd name="T5" fmla="*/ 3 h 20"/>
                  <a:gd name="T6" fmla="*/ 10 w 28"/>
                  <a:gd name="T7" fmla="*/ 4 h 20"/>
                  <a:gd name="T8" fmla="*/ 5 w 28"/>
                  <a:gd name="T9" fmla="*/ 6 h 20"/>
                  <a:gd name="T10" fmla="*/ 0 w 28"/>
                  <a:gd name="T11" fmla="*/ 8 h 20"/>
                  <a:gd name="T12" fmla="*/ 4 w 28"/>
                  <a:gd name="T13" fmla="*/ 20 h 20"/>
                  <a:gd name="T14" fmla="*/ 9 w 28"/>
                  <a:gd name="T15" fmla="*/ 18 h 20"/>
                  <a:gd name="T16" fmla="*/ 14 w 28"/>
                  <a:gd name="T17" fmla="*/ 16 h 20"/>
                  <a:gd name="T18" fmla="*/ 18 w 28"/>
                  <a:gd name="T19" fmla="*/ 15 h 20"/>
                  <a:gd name="T20" fmla="*/ 23 w 28"/>
                  <a:gd name="T21" fmla="*/ 13 h 20"/>
                  <a:gd name="T22" fmla="*/ 16 w 28"/>
                  <a:gd name="T23" fmla="*/ 9 h 20"/>
                  <a:gd name="T24" fmla="*/ 23 w 28"/>
                  <a:gd name="T25" fmla="*/ 13 h 20"/>
                  <a:gd name="T26" fmla="*/ 28 w 28"/>
                  <a:gd name="T27" fmla="*/ 10 h 20"/>
                  <a:gd name="T28" fmla="*/ 28 w 28"/>
                  <a:gd name="T29" fmla="*/ 5 h 20"/>
                  <a:gd name="T30" fmla="*/ 24 w 28"/>
                  <a:gd name="T31" fmla="*/ 2 h 20"/>
                  <a:gd name="T32" fmla="*/ 19 w 28"/>
                  <a:gd name="T33" fmla="*/ 0 h 20"/>
                  <a:gd name="T34" fmla="*/ 27 w 28"/>
                  <a:gd name="T35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20">
                    <a:moveTo>
                      <a:pt x="27" y="5"/>
                    </a:moveTo>
                    <a:lnTo>
                      <a:pt x="19" y="0"/>
                    </a:lnTo>
                    <a:lnTo>
                      <a:pt x="14" y="3"/>
                    </a:lnTo>
                    <a:lnTo>
                      <a:pt x="10" y="4"/>
                    </a:lnTo>
                    <a:lnTo>
                      <a:pt x="5" y="6"/>
                    </a:lnTo>
                    <a:lnTo>
                      <a:pt x="0" y="8"/>
                    </a:lnTo>
                    <a:lnTo>
                      <a:pt x="4" y="20"/>
                    </a:lnTo>
                    <a:lnTo>
                      <a:pt x="9" y="18"/>
                    </a:lnTo>
                    <a:lnTo>
                      <a:pt x="14" y="16"/>
                    </a:lnTo>
                    <a:lnTo>
                      <a:pt x="18" y="15"/>
                    </a:lnTo>
                    <a:lnTo>
                      <a:pt x="23" y="13"/>
                    </a:lnTo>
                    <a:lnTo>
                      <a:pt x="16" y="9"/>
                    </a:lnTo>
                    <a:lnTo>
                      <a:pt x="23" y="13"/>
                    </a:lnTo>
                    <a:lnTo>
                      <a:pt x="28" y="10"/>
                    </a:lnTo>
                    <a:lnTo>
                      <a:pt x="28" y="5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27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10" name="Freeform 1926"/>
              <p:cNvSpPr>
                <a:spLocks/>
              </p:cNvSpPr>
              <p:nvPr/>
            </p:nvSpPr>
            <p:spPr bwMode="auto">
              <a:xfrm>
                <a:off x="1030" y="1880"/>
                <a:ext cx="10" cy="12"/>
              </a:xfrm>
              <a:custGeom>
                <a:avLst/>
                <a:gdLst>
                  <a:gd name="T0" fmla="*/ 0 w 73"/>
                  <a:gd name="T1" fmla="*/ 13 h 89"/>
                  <a:gd name="T2" fmla="*/ 0 w 73"/>
                  <a:gd name="T3" fmla="*/ 13 h 89"/>
                  <a:gd name="T4" fmla="*/ 10 w 73"/>
                  <a:gd name="T5" fmla="*/ 17 h 89"/>
                  <a:gd name="T6" fmla="*/ 18 w 73"/>
                  <a:gd name="T7" fmla="*/ 24 h 89"/>
                  <a:gd name="T8" fmla="*/ 25 w 73"/>
                  <a:gd name="T9" fmla="*/ 34 h 89"/>
                  <a:gd name="T10" fmla="*/ 33 w 73"/>
                  <a:gd name="T11" fmla="*/ 43 h 89"/>
                  <a:gd name="T12" fmla="*/ 40 w 73"/>
                  <a:gd name="T13" fmla="*/ 54 h 89"/>
                  <a:gd name="T14" fmla="*/ 47 w 73"/>
                  <a:gd name="T15" fmla="*/ 66 h 89"/>
                  <a:gd name="T16" fmla="*/ 54 w 73"/>
                  <a:gd name="T17" fmla="*/ 77 h 89"/>
                  <a:gd name="T18" fmla="*/ 63 w 73"/>
                  <a:gd name="T19" fmla="*/ 89 h 89"/>
                  <a:gd name="T20" fmla="*/ 73 w 73"/>
                  <a:gd name="T21" fmla="*/ 80 h 89"/>
                  <a:gd name="T22" fmla="*/ 65 w 73"/>
                  <a:gd name="T23" fmla="*/ 71 h 89"/>
                  <a:gd name="T24" fmla="*/ 58 w 73"/>
                  <a:gd name="T25" fmla="*/ 60 h 89"/>
                  <a:gd name="T26" fmla="*/ 50 w 73"/>
                  <a:gd name="T27" fmla="*/ 48 h 89"/>
                  <a:gd name="T28" fmla="*/ 43 w 73"/>
                  <a:gd name="T29" fmla="*/ 37 h 89"/>
                  <a:gd name="T30" fmla="*/ 36 w 73"/>
                  <a:gd name="T31" fmla="*/ 25 h 89"/>
                  <a:gd name="T32" fmla="*/ 26 w 73"/>
                  <a:gd name="T33" fmla="*/ 16 h 89"/>
                  <a:gd name="T34" fmla="*/ 16 w 73"/>
                  <a:gd name="T35" fmla="*/ 7 h 89"/>
                  <a:gd name="T36" fmla="*/ 4 w 73"/>
                  <a:gd name="T37" fmla="*/ 0 h 89"/>
                  <a:gd name="T38" fmla="*/ 4 w 73"/>
                  <a:gd name="T39" fmla="*/ 0 h 89"/>
                  <a:gd name="T40" fmla="*/ 0 w 73"/>
                  <a:gd name="T41" fmla="*/ 1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" h="89">
                    <a:moveTo>
                      <a:pt x="0" y="13"/>
                    </a:moveTo>
                    <a:lnTo>
                      <a:pt x="0" y="13"/>
                    </a:lnTo>
                    <a:lnTo>
                      <a:pt x="10" y="17"/>
                    </a:lnTo>
                    <a:lnTo>
                      <a:pt x="18" y="24"/>
                    </a:lnTo>
                    <a:lnTo>
                      <a:pt x="25" y="34"/>
                    </a:lnTo>
                    <a:lnTo>
                      <a:pt x="33" y="43"/>
                    </a:lnTo>
                    <a:lnTo>
                      <a:pt x="40" y="54"/>
                    </a:lnTo>
                    <a:lnTo>
                      <a:pt x="47" y="66"/>
                    </a:lnTo>
                    <a:lnTo>
                      <a:pt x="54" y="77"/>
                    </a:lnTo>
                    <a:lnTo>
                      <a:pt x="63" y="89"/>
                    </a:lnTo>
                    <a:lnTo>
                      <a:pt x="73" y="80"/>
                    </a:lnTo>
                    <a:lnTo>
                      <a:pt x="65" y="71"/>
                    </a:lnTo>
                    <a:lnTo>
                      <a:pt x="58" y="60"/>
                    </a:lnTo>
                    <a:lnTo>
                      <a:pt x="50" y="48"/>
                    </a:lnTo>
                    <a:lnTo>
                      <a:pt x="43" y="37"/>
                    </a:lnTo>
                    <a:lnTo>
                      <a:pt x="36" y="25"/>
                    </a:lnTo>
                    <a:lnTo>
                      <a:pt x="26" y="16"/>
                    </a:lnTo>
                    <a:lnTo>
                      <a:pt x="16" y="7"/>
                    </a:lnTo>
                    <a:lnTo>
                      <a:pt x="4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11" name="Freeform 1927"/>
              <p:cNvSpPr>
                <a:spLocks/>
              </p:cNvSpPr>
              <p:nvPr/>
            </p:nvSpPr>
            <p:spPr bwMode="auto">
              <a:xfrm>
                <a:off x="1009" y="1879"/>
                <a:ext cx="21" cy="3"/>
              </a:xfrm>
              <a:custGeom>
                <a:avLst/>
                <a:gdLst>
                  <a:gd name="T0" fmla="*/ 11 w 147"/>
                  <a:gd name="T1" fmla="*/ 14 h 22"/>
                  <a:gd name="T2" fmla="*/ 6 w 147"/>
                  <a:gd name="T3" fmla="*/ 22 h 22"/>
                  <a:gd name="T4" fmla="*/ 25 w 147"/>
                  <a:gd name="T5" fmla="*/ 21 h 22"/>
                  <a:gd name="T6" fmla="*/ 42 w 147"/>
                  <a:gd name="T7" fmla="*/ 19 h 22"/>
                  <a:gd name="T8" fmla="*/ 60 w 147"/>
                  <a:gd name="T9" fmla="*/ 17 h 22"/>
                  <a:gd name="T10" fmla="*/ 77 w 147"/>
                  <a:gd name="T11" fmla="*/ 15 h 22"/>
                  <a:gd name="T12" fmla="*/ 94 w 147"/>
                  <a:gd name="T13" fmla="*/ 13 h 22"/>
                  <a:gd name="T14" fmla="*/ 112 w 147"/>
                  <a:gd name="T15" fmla="*/ 13 h 22"/>
                  <a:gd name="T16" fmla="*/ 127 w 147"/>
                  <a:gd name="T17" fmla="*/ 14 h 22"/>
                  <a:gd name="T18" fmla="*/ 143 w 147"/>
                  <a:gd name="T19" fmla="*/ 18 h 22"/>
                  <a:gd name="T20" fmla="*/ 147 w 147"/>
                  <a:gd name="T21" fmla="*/ 5 h 22"/>
                  <a:gd name="T22" fmla="*/ 129 w 147"/>
                  <a:gd name="T23" fmla="*/ 1 h 22"/>
                  <a:gd name="T24" fmla="*/ 112 w 147"/>
                  <a:gd name="T25" fmla="*/ 0 h 22"/>
                  <a:gd name="T26" fmla="*/ 94 w 147"/>
                  <a:gd name="T27" fmla="*/ 0 h 22"/>
                  <a:gd name="T28" fmla="*/ 75 w 147"/>
                  <a:gd name="T29" fmla="*/ 2 h 22"/>
                  <a:gd name="T30" fmla="*/ 58 w 147"/>
                  <a:gd name="T31" fmla="*/ 4 h 22"/>
                  <a:gd name="T32" fmla="*/ 40 w 147"/>
                  <a:gd name="T33" fmla="*/ 6 h 22"/>
                  <a:gd name="T34" fmla="*/ 23 w 147"/>
                  <a:gd name="T35" fmla="*/ 9 h 22"/>
                  <a:gd name="T36" fmla="*/ 6 w 147"/>
                  <a:gd name="T37" fmla="*/ 10 h 22"/>
                  <a:gd name="T38" fmla="*/ 1 w 147"/>
                  <a:gd name="T39" fmla="*/ 18 h 22"/>
                  <a:gd name="T40" fmla="*/ 6 w 147"/>
                  <a:gd name="T41" fmla="*/ 10 h 22"/>
                  <a:gd name="T42" fmla="*/ 2 w 147"/>
                  <a:gd name="T43" fmla="*/ 12 h 22"/>
                  <a:gd name="T44" fmla="*/ 0 w 147"/>
                  <a:gd name="T45" fmla="*/ 16 h 22"/>
                  <a:gd name="T46" fmla="*/ 2 w 147"/>
                  <a:gd name="T47" fmla="*/ 20 h 22"/>
                  <a:gd name="T48" fmla="*/ 6 w 147"/>
                  <a:gd name="T49" fmla="*/ 22 h 22"/>
                  <a:gd name="T50" fmla="*/ 11 w 147"/>
                  <a:gd name="T51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7" h="22">
                    <a:moveTo>
                      <a:pt x="11" y="14"/>
                    </a:moveTo>
                    <a:lnTo>
                      <a:pt x="6" y="22"/>
                    </a:lnTo>
                    <a:lnTo>
                      <a:pt x="25" y="21"/>
                    </a:lnTo>
                    <a:lnTo>
                      <a:pt x="42" y="19"/>
                    </a:lnTo>
                    <a:lnTo>
                      <a:pt x="60" y="17"/>
                    </a:lnTo>
                    <a:lnTo>
                      <a:pt x="77" y="15"/>
                    </a:lnTo>
                    <a:lnTo>
                      <a:pt x="94" y="13"/>
                    </a:lnTo>
                    <a:lnTo>
                      <a:pt x="112" y="13"/>
                    </a:lnTo>
                    <a:lnTo>
                      <a:pt x="127" y="14"/>
                    </a:lnTo>
                    <a:lnTo>
                      <a:pt x="143" y="18"/>
                    </a:lnTo>
                    <a:lnTo>
                      <a:pt x="147" y="5"/>
                    </a:lnTo>
                    <a:lnTo>
                      <a:pt x="129" y="1"/>
                    </a:lnTo>
                    <a:lnTo>
                      <a:pt x="112" y="0"/>
                    </a:lnTo>
                    <a:lnTo>
                      <a:pt x="94" y="0"/>
                    </a:lnTo>
                    <a:lnTo>
                      <a:pt x="75" y="2"/>
                    </a:lnTo>
                    <a:lnTo>
                      <a:pt x="58" y="4"/>
                    </a:lnTo>
                    <a:lnTo>
                      <a:pt x="40" y="6"/>
                    </a:lnTo>
                    <a:lnTo>
                      <a:pt x="23" y="9"/>
                    </a:lnTo>
                    <a:lnTo>
                      <a:pt x="6" y="10"/>
                    </a:lnTo>
                    <a:lnTo>
                      <a:pt x="1" y="18"/>
                    </a:lnTo>
                    <a:lnTo>
                      <a:pt x="6" y="10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6" y="22"/>
                    </a:lnTo>
                    <a:lnTo>
                      <a:pt x="1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12" name="Freeform 1928"/>
              <p:cNvSpPr>
                <a:spLocks/>
              </p:cNvSpPr>
              <p:nvPr/>
            </p:nvSpPr>
            <p:spPr bwMode="auto">
              <a:xfrm>
                <a:off x="1009" y="1881"/>
                <a:ext cx="5" cy="6"/>
              </a:xfrm>
              <a:custGeom>
                <a:avLst/>
                <a:gdLst>
                  <a:gd name="T0" fmla="*/ 18 w 29"/>
                  <a:gd name="T1" fmla="*/ 31 h 40"/>
                  <a:gd name="T2" fmla="*/ 28 w 29"/>
                  <a:gd name="T3" fmla="*/ 32 h 40"/>
                  <a:gd name="T4" fmla="*/ 26 w 29"/>
                  <a:gd name="T5" fmla="*/ 28 h 40"/>
                  <a:gd name="T6" fmla="*/ 24 w 29"/>
                  <a:gd name="T7" fmla="*/ 24 h 40"/>
                  <a:gd name="T8" fmla="*/ 20 w 29"/>
                  <a:gd name="T9" fmla="*/ 19 h 40"/>
                  <a:gd name="T10" fmla="*/ 18 w 29"/>
                  <a:gd name="T11" fmla="*/ 15 h 40"/>
                  <a:gd name="T12" fmla="*/ 16 w 29"/>
                  <a:gd name="T13" fmla="*/ 11 h 40"/>
                  <a:gd name="T14" fmla="*/ 14 w 29"/>
                  <a:gd name="T15" fmla="*/ 7 h 40"/>
                  <a:gd name="T16" fmla="*/ 12 w 29"/>
                  <a:gd name="T17" fmla="*/ 3 h 40"/>
                  <a:gd name="T18" fmla="*/ 10 w 29"/>
                  <a:gd name="T19" fmla="*/ 0 h 40"/>
                  <a:gd name="T20" fmla="*/ 0 w 29"/>
                  <a:gd name="T21" fmla="*/ 4 h 40"/>
                  <a:gd name="T22" fmla="*/ 2 w 29"/>
                  <a:gd name="T23" fmla="*/ 9 h 40"/>
                  <a:gd name="T24" fmla="*/ 4 w 29"/>
                  <a:gd name="T25" fmla="*/ 13 h 40"/>
                  <a:gd name="T26" fmla="*/ 6 w 29"/>
                  <a:gd name="T27" fmla="*/ 17 h 40"/>
                  <a:gd name="T28" fmla="*/ 8 w 29"/>
                  <a:gd name="T29" fmla="*/ 21 h 40"/>
                  <a:gd name="T30" fmla="*/ 10 w 29"/>
                  <a:gd name="T31" fmla="*/ 26 h 40"/>
                  <a:gd name="T32" fmla="*/ 13 w 29"/>
                  <a:gd name="T33" fmla="*/ 30 h 40"/>
                  <a:gd name="T34" fmla="*/ 15 w 29"/>
                  <a:gd name="T35" fmla="*/ 34 h 40"/>
                  <a:gd name="T36" fmla="*/ 17 w 29"/>
                  <a:gd name="T37" fmla="*/ 38 h 40"/>
                  <a:gd name="T38" fmla="*/ 27 w 29"/>
                  <a:gd name="T39" fmla="*/ 39 h 40"/>
                  <a:gd name="T40" fmla="*/ 17 w 29"/>
                  <a:gd name="T41" fmla="*/ 38 h 40"/>
                  <a:gd name="T42" fmla="*/ 22 w 29"/>
                  <a:gd name="T43" fmla="*/ 40 h 40"/>
                  <a:gd name="T44" fmla="*/ 26 w 29"/>
                  <a:gd name="T45" fmla="*/ 39 h 40"/>
                  <a:gd name="T46" fmla="*/ 29 w 29"/>
                  <a:gd name="T47" fmla="*/ 36 h 40"/>
                  <a:gd name="T48" fmla="*/ 28 w 29"/>
                  <a:gd name="T49" fmla="*/ 32 h 40"/>
                  <a:gd name="T50" fmla="*/ 18 w 29"/>
                  <a:gd name="T51" fmla="*/ 3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9" h="40">
                    <a:moveTo>
                      <a:pt x="18" y="31"/>
                    </a:moveTo>
                    <a:lnTo>
                      <a:pt x="28" y="32"/>
                    </a:lnTo>
                    <a:lnTo>
                      <a:pt x="26" y="28"/>
                    </a:lnTo>
                    <a:lnTo>
                      <a:pt x="24" y="24"/>
                    </a:lnTo>
                    <a:lnTo>
                      <a:pt x="20" y="19"/>
                    </a:lnTo>
                    <a:lnTo>
                      <a:pt x="18" y="15"/>
                    </a:lnTo>
                    <a:lnTo>
                      <a:pt x="16" y="11"/>
                    </a:lnTo>
                    <a:lnTo>
                      <a:pt x="14" y="7"/>
                    </a:lnTo>
                    <a:lnTo>
                      <a:pt x="12" y="3"/>
                    </a:lnTo>
                    <a:lnTo>
                      <a:pt x="10" y="0"/>
                    </a:lnTo>
                    <a:lnTo>
                      <a:pt x="0" y="4"/>
                    </a:lnTo>
                    <a:lnTo>
                      <a:pt x="2" y="9"/>
                    </a:lnTo>
                    <a:lnTo>
                      <a:pt x="4" y="13"/>
                    </a:lnTo>
                    <a:lnTo>
                      <a:pt x="6" y="17"/>
                    </a:lnTo>
                    <a:lnTo>
                      <a:pt x="8" y="21"/>
                    </a:lnTo>
                    <a:lnTo>
                      <a:pt x="10" y="26"/>
                    </a:lnTo>
                    <a:lnTo>
                      <a:pt x="13" y="30"/>
                    </a:lnTo>
                    <a:lnTo>
                      <a:pt x="15" y="34"/>
                    </a:lnTo>
                    <a:lnTo>
                      <a:pt x="17" y="38"/>
                    </a:lnTo>
                    <a:lnTo>
                      <a:pt x="27" y="39"/>
                    </a:lnTo>
                    <a:lnTo>
                      <a:pt x="17" y="38"/>
                    </a:lnTo>
                    <a:lnTo>
                      <a:pt x="22" y="40"/>
                    </a:lnTo>
                    <a:lnTo>
                      <a:pt x="26" y="39"/>
                    </a:lnTo>
                    <a:lnTo>
                      <a:pt x="29" y="36"/>
                    </a:lnTo>
                    <a:lnTo>
                      <a:pt x="28" y="32"/>
                    </a:lnTo>
                    <a:lnTo>
                      <a:pt x="18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13" name="Freeform 1929"/>
              <p:cNvSpPr>
                <a:spLocks/>
              </p:cNvSpPr>
              <p:nvPr/>
            </p:nvSpPr>
            <p:spPr bwMode="auto">
              <a:xfrm>
                <a:off x="1012" y="1883"/>
                <a:ext cx="4" cy="4"/>
              </a:xfrm>
              <a:custGeom>
                <a:avLst/>
                <a:gdLst>
                  <a:gd name="T0" fmla="*/ 22 w 27"/>
                  <a:gd name="T1" fmla="*/ 0 h 28"/>
                  <a:gd name="T2" fmla="*/ 21 w 27"/>
                  <a:gd name="T3" fmla="*/ 1 h 28"/>
                  <a:gd name="T4" fmla="*/ 15 w 27"/>
                  <a:gd name="T5" fmla="*/ 4 h 28"/>
                  <a:gd name="T6" fmla="*/ 10 w 27"/>
                  <a:gd name="T7" fmla="*/ 10 h 28"/>
                  <a:gd name="T8" fmla="*/ 6 w 27"/>
                  <a:gd name="T9" fmla="*/ 15 h 28"/>
                  <a:gd name="T10" fmla="*/ 0 w 27"/>
                  <a:gd name="T11" fmla="*/ 20 h 28"/>
                  <a:gd name="T12" fmla="*/ 9 w 27"/>
                  <a:gd name="T13" fmla="*/ 28 h 28"/>
                  <a:gd name="T14" fmla="*/ 14 w 27"/>
                  <a:gd name="T15" fmla="*/ 23 h 28"/>
                  <a:gd name="T16" fmla="*/ 18 w 27"/>
                  <a:gd name="T17" fmla="*/ 19 h 28"/>
                  <a:gd name="T18" fmla="*/ 23 w 27"/>
                  <a:gd name="T19" fmla="*/ 15 h 28"/>
                  <a:gd name="T20" fmla="*/ 27 w 27"/>
                  <a:gd name="T21" fmla="*/ 12 h 28"/>
                  <a:gd name="T22" fmla="*/ 26 w 27"/>
                  <a:gd name="T23" fmla="*/ 13 h 28"/>
                  <a:gd name="T24" fmla="*/ 22 w 27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28">
                    <a:moveTo>
                      <a:pt x="22" y="0"/>
                    </a:moveTo>
                    <a:lnTo>
                      <a:pt x="21" y="1"/>
                    </a:lnTo>
                    <a:lnTo>
                      <a:pt x="15" y="4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0" y="20"/>
                    </a:lnTo>
                    <a:lnTo>
                      <a:pt x="9" y="28"/>
                    </a:lnTo>
                    <a:lnTo>
                      <a:pt x="14" y="23"/>
                    </a:lnTo>
                    <a:lnTo>
                      <a:pt x="18" y="19"/>
                    </a:lnTo>
                    <a:lnTo>
                      <a:pt x="23" y="15"/>
                    </a:lnTo>
                    <a:lnTo>
                      <a:pt x="27" y="12"/>
                    </a:lnTo>
                    <a:lnTo>
                      <a:pt x="2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14" name="Freeform 1930"/>
              <p:cNvSpPr>
                <a:spLocks/>
              </p:cNvSpPr>
              <p:nvPr/>
            </p:nvSpPr>
            <p:spPr bwMode="auto">
              <a:xfrm>
                <a:off x="1015" y="1882"/>
                <a:ext cx="3" cy="2"/>
              </a:xfrm>
              <a:custGeom>
                <a:avLst/>
                <a:gdLst>
                  <a:gd name="T0" fmla="*/ 19 w 19"/>
                  <a:gd name="T1" fmla="*/ 0 h 15"/>
                  <a:gd name="T2" fmla="*/ 19 w 19"/>
                  <a:gd name="T3" fmla="*/ 0 h 15"/>
                  <a:gd name="T4" fmla="*/ 15 w 19"/>
                  <a:gd name="T5" fmla="*/ 0 h 15"/>
                  <a:gd name="T6" fmla="*/ 9 w 19"/>
                  <a:gd name="T7" fmla="*/ 0 h 15"/>
                  <a:gd name="T8" fmla="*/ 5 w 19"/>
                  <a:gd name="T9" fmla="*/ 1 h 15"/>
                  <a:gd name="T10" fmla="*/ 0 w 19"/>
                  <a:gd name="T11" fmla="*/ 2 h 15"/>
                  <a:gd name="T12" fmla="*/ 4 w 19"/>
                  <a:gd name="T13" fmla="*/ 15 h 15"/>
                  <a:gd name="T14" fmla="*/ 7 w 19"/>
                  <a:gd name="T15" fmla="*/ 14 h 15"/>
                  <a:gd name="T16" fmla="*/ 12 w 19"/>
                  <a:gd name="T17" fmla="*/ 12 h 15"/>
                  <a:gd name="T18" fmla="*/ 15 w 19"/>
                  <a:gd name="T19" fmla="*/ 12 h 15"/>
                  <a:gd name="T20" fmla="*/ 19 w 19"/>
                  <a:gd name="T21" fmla="*/ 12 h 15"/>
                  <a:gd name="T22" fmla="*/ 19 w 19"/>
                  <a:gd name="T23" fmla="*/ 12 h 15"/>
                  <a:gd name="T24" fmla="*/ 19 w 19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15">
                    <a:moveTo>
                      <a:pt x="19" y="0"/>
                    </a:moveTo>
                    <a:lnTo>
                      <a:pt x="19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0" y="2"/>
                    </a:lnTo>
                    <a:lnTo>
                      <a:pt x="4" y="15"/>
                    </a:lnTo>
                    <a:lnTo>
                      <a:pt x="7" y="14"/>
                    </a:lnTo>
                    <a:lnTo>
                      <a:pt x="12" y="12"/>
                    </a:lnTo>
                    <a:lnTo>
                      <a:pt x="15" y="12"/>
                    </a:lnTo>
                    <a:lnTo>
                      <a:pt x="19" y="1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15" name="Freeform 1931"/>
              <p:cNvSpPr>
                <a:spLocks/>
              </p:cNvSpPr>
              <p:nvPr/>
            </p:nvSpPr>
            <p:spPr bwMode="auto">
              <a:xfrm>
                <a:off x="1018" y="1882"/>
                <a:ext cx="10" cy="2"/>
              </a:xfrm>
              <a:custGeom>
                <a:avLst/>
                <a:gdLst>
                  <a:gd name="T0" fmla="*/ 70 w 70"/>
                  <a:gd name="T1" fmla="*/ 5 h 16"/>
                  <a:gd name="T2" fmla="*/ 70 w 70"/>
                  <a:gd name="T3" fmla="*/ 5 h 16"/>
                  <a:gd name="T4" fmla="*/ 62 w 70"/>
                  <a:gd name="T5" fmla="*/ 1 h 16"/>
                  <a:gd name="T6" fmla="*/ 52 w 70"/>
                  <a:gd name="T7" fmla="*/ 0 h 16"/>
                  <a:gd name="T8" fmla="*/ 43 w 70"/>
                  <a:gd name="T9" fmla="*/ 0 h 16"/>
                  <a:gd name="T10" fmla="*/ 35 w 70"/>
                  <a:gd name="T11" fmla="*/ 0 h 16"/>
                  <a:gd name="T12" fmla="*/ 25 w 70"/>
                  <a:gd name="T13" fmla="*/ 1 h 16"/>
                  <a:gd name="T14" fmla="*/ 15 w 70"/>
                  <a:gd name="T15" fmla="*/ 3 h 16"/>
                  <a:gd name="T16" fmla="*/ 8 w 70"/>
                  <a:gd name="T17" fmla="*/ 4 h 16"/>
                  <a:gd name="T18" fmla="*/ 0 w 70"/>
                  <a:gd name="T19" fmla="*/ 4 h 16"/>
                  <a:gd name="T20" fmla="*/ 0 w 70"/>
                  <a:gd name="T21" fmla="*/ 16 h 16"/>
                  <a:gd name="T22" fmla="*/ 8 w 70"/>
                  <a:gd name="T23" fmla="*/ 16 h 16"/>
                  <a:gd name="T24" fmla="*/ 17 w 70"/>
                  <a:gd name="T25" fmla="*/ 15 h 16"/>
                  <a:gd name="T26" fmla="*/ 27 w 70"/>
                  <a:gd name="T27" fmla="*/ 13 h 16"/>
                  <a:gd name="T28" fmla="*/ 35 w 70"/>
                  <a:gd name="T29" fmla="*/ 12 h 16"/>
                  <a:gd name="T30" fmla="*/ 43 w 70"/>
                  <a:gd name="T31" fmla="*/ 12 h 16"/>
                  <a:gd name="T32" fmla="*/ 52 w 70"/>
                  <a:gd name="T33" fmla="*/ 12 h 16"/>
                  <a:gd name="T34" fmla="*/ 58 w 70"/>
                  <a:gd name="T35" fmla="*/ 13 h 16"/>
                  <a:gd name="T36" fmla="*/ 64 w 70"/>
                  <a:gd name="T37" fmla="*/ 15 h 16"/>
                  <a:gd name="T38" fmla="*/ 64 w 70"/>
                  <a:gd name="T39" fmla="*/ 15 h 16"/>
                  <a:gd name="T40" fmla="*/ 70 w 70"/>
                  <a:gd name="T41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16">
                    <a:moveTo>
                      <a:pt x="70" y="5"/>
                    </a:moveTo>
                    <a:lnTo>
                      <a:pt x="70" y="5"/>
                    </a:lnTo>
                    <a:lnTo>
                      <a:pt x="62" y="1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25" y="1"/>
                    </a:lnTo>
                    <a:lnTo>
                      <a:pt x="15" y="3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6"/>
                    </a:lnTo>
                    <a:lnTo>
                      <a:pt x="8" y="16"/>
                    </a:lnTo>
                    <a:lnTo>
                      <a:pt x="17" y="15"/>
                    </a:lnTo>
                    <a:lnTo>
                      <a:pt x="27" y="13"/>
                    </a:lnTo>
                    <a:lnTo>
                      <a:pt x="35" y="12"/>
                    </a:lnTo>
                    <a:lnTo>
                      <a:pt x="43" y="12"/>
                    </a:lnTo>
                    <a:lnTo>
                      <a:pt x="52" y="12"/>
                    </a:lnTo>
                    <a:lnTo>
                      <a:pt x="58" y="13"/>
                    </a:lnTo>
                    <a:lnTo>
                      <a:pt x="64" y="15"/>
                    </a:lnTo>
                    <a:lnTo>
                      <a:pt x="7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16" name="Freeform 1932"/>
              <p:cNvSpPr>
                <a:spLocks/>
              </p:cNvSpPr>
              <p:nvPr/>
            </p:nvSpPr>
            <p:spPr bwMode="auto">
              <a:xfrm>
                <a:off x="1027" y="1882"/>
                <a:ext cx="10" cy="12"/>
              </a:xfrm>
              <a:custGeom>
                <a:avLst/>
                <a:gdLst>
                  <a:gd name="T0" fmla="*/ 61 w 69"/>
                  <a:gd name="T1" fmla="*/ 69 h 81"/>
                  <a:gd name="T2" fmla="*/ 67 w 69"/>
                  <a:gd name="T3" fmla="*/ 71 h 81"/>
                  <a:gd name="T4" fmla="*/ 61 w 69"/>
                  <a:gd name="T5" fmla="*/ 61 h 81"/>
                  <a:gd name="T6" fmla="*/ 54 w 69"/>
                  <a:gd name="T7" fmla="*/ 52 h 81"/>
                  <a:gd name="T8" fmla="*/ 47 w 69"/>
                  <a:gd name="T9" fmla="*/ 44 h 81"/>
                  <a:gd name="T10" fmla="*/ 40 w 69"/>
                  <a:gd name="T11" fmla="*/ 33 h 81"/>
                  <a:gd name="T12" fmla="*/ 33 w 69"/>
                  <a:gd name="T13" fmla="*/ 24 h 81"/>
                  <a:gd name="T14" fmla="*/ 25 w 69"/>
                  <a:gd name="T15" fmla="*/ 15 h 81"/>
                  <a:gd name="T16" fmla="*/ 16 w 69"/>
                  <a:gd name="T17" fmla="*/ 6 h 81"/>
                  <a:gd name="T18" fmla="*/ 6 w 69"/>
                  <a:gd name="T19" fmla="*/ 0 h 81"/>
                  <a:gd name="T20" fmla="*/ 0 w 69"/>
                  <a:gd name="T21" fmla="*/ 10 h 81"/>
                  <a:gd name="T22" fmla="*/ 8 w 69"/>
                  <a:gd name="T23" fmla="*/ 17 h 81"/>
                  <a:gd name="T24" fmla="*/ 16 w 69"/>
                  <a:gd name="T25" fmla="*/ 23 h 81"/>
                  <a:gd name="T26" fmla="*/ 23 w 69"/>
                  <a:gd name="T27" fmla="*/ 32 h 81"/>
                  <a:gd name="T28" fmla="*/ 30 w 69"/>
                  <a:gd name="T29" fmla="*/ 40 h 81"/>
                  <a:gd name="T30" fmla="*/ 36 w 69"/>
                  <a:gd name="T31" fmla="*/ 50 h 81"/>
                  <a:gd name="T32" fmla="*/ 43 w 69"/>
                  <a:gd name="T33" fmla="*/ 60 h 81"/>
                  <a:gd name="T34" fmla="*/ 51 w 69"/>
                  <a:gd name="T35" fmla="*/ 70 h 81"/>
                  <a:gd name="T36" fmla="*/ 59 w 69"/>
                  <a:gd name="T37" fmla="*/ 79 h 81"/>
                  <a:gd name="T38" fmla="*/ 65 w 69"/>
                  <a:gd name="T39" fmla="*/ 81 h 81"/>
                  <a:gd name="T40" fmla="*/ 59 w 69"/>
                  <a:gd name="T41" fmla="*/ 79 h 81"/>
                  <a:gd name="T42" fmla="*/ 63 w 69"/>
                  <a:gd name="T43" fmla="*/ 81 h 81"/>
                  <a:gd name="T44" fmla="*/ 67 w 69"/>
                  <a:gd name="T45" fmla="*/ 79 h 81"/>
                  <a:gd name="T46" fmla="*/ 69 w 69"/>
                  <a:gd name="T47" fmla="*/ 75 h 81"/>
                  <a:gd name="T48" fmla="*/ 67 w 69"/>
                  <a:gd name="T49" fmla="*/ 71 h 81"/>
                  <a:gd name="T50" fmla="*/ 61 w 69"/>
                  <a:gd name="T51" fmla="*/ 6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" h="81">
                    <a:moveTo>
                      <a:pt x="61" y="69"/>
                    </a:moveTo>
                    <a:lnTo>
                      <a:pt x="67" y="71"/>
                    </a:lnTo>
                    <a:lnTo>
                      <a:pt x="61" y="61"/>
                    </a:lnTo>
                    <a:lnTo>
                      <a:pt x="54" y="52"/>
                    </a:lnTo>
                    <a:lnTo>
                      <a:pt x="47" y="44"/>
                    </a:lnTo>
                    <a:lnTo>
                      <a:pt x="40" y="33"/>
                    </a:lnTo>
                    <a:lnTo>
                      <a:pt x="33" y="24"/>
                    </a:lnTo>
                    <a:lnTo>
                      <a:pt x="25" y="15"/>
                    </a:lnTo>
                    <a:lnTo>
                      <a:pt x="16" y="6"/>
                    </a:lnTo>
                    <a:lnTo>
                      <a:pt x="6" y="0"/>
                    </a:lnTo>
                    <a:lnTo>
                      <a:pt x="0" y="10"/>
                    </a:lnTo>
                    <a:lnTo>
                      <a:pt x="8" y="17"/>
                    </a:lnTo>
                    <a:lnTo>
                      <a:pt x="16" y="23"/>
                    </a:lnTo>
                    <a:lnTo>
                      <a:pt x="23" y="32"/>
                    </a:lnTo>
                    <a:lnTo>
                      <a:pt x="30" y="40"/>
                    </a:lnTo>
                    <a:lnTo>
                      <a:pt x="36" y="50"/>
                    </a:lnTo>
                    <a:lnTo>
                      <a:pt x="43" y="60"/>
                    </a:lnTo>
                    <a:lnTo>
                      <a:pt x="51" y="70"/>
                    </a:lnTo>
                    <a:lnTo>
                      <a:pt x="59" y="79"/>
                    </a:lnTo>
                    <a:lnTo>
                      <a:pt x="65" y="81"/>
                    </a:lnTo>
                    <a:lnTo>
                      <a:pt x="59" y="79"/>
                    </a:lnTo>
                    <a:lnTo>
                      <a:pt x="63" y="81"/>
                    </a:lnTo>
                    <a:lnTo>
                      <a:pt x="67" y="79"/>
                    </a:lnTo>
                    <a:lnTo>
                      <a:pt x="69" y="75"/>
                    </a:lnTo>
                    <a:lnTo>
                      <a:pt x="67" y="71"/>
                    </a:lnTo>
                    <a:lnTo>
                      <a:pt x="61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17" name="Freeform 1933"/>
              <p:cNvSpPr>
                <a:spLocks/>
              </p:cNvSpPr>
              <p:nvPr/>
            </p:nvSpPr>
            <p:spPr bwMode="auto">
              <a:xfrm>
                <a:off x="1036" y="1891"/>
                <a:ext cx="4" cy="3"/>
              </a:xfrm>
              <a:custGeom>
                <a:avLst/>
                <a:gdLst>
                  <a:gd name="T0" fmla="*/ 21 w 32"/>
                  <a:gd name="T1" fmla="*/ 11 h 22"/>
                  <a:gd name="T2" fmla="*/ 24 w 32"/>
                  <a:gd name="T3" fmla="*/ 0 h 22"/>
                  <a:gd name="T4" fmla="*/ 19 w 32"/>
                  <a:gd name="T5" fmla="*/ 2 h 22"/>
                  <a:gd name="T6" fmla="*/ 12 w 32"/>
                  <a:gd name="T7" fmla="*/ 4 h 22"/>
                  <a:gd name="T8" fmla="*/ 6 w 32"/>
                  <a:gd name="T9" fmla="*/ 7 h 22"/>
                  <a:gd name="T10" fmla="*/ 0 w 32"/>
                  <a:gd name="T11" fmla="*/ 10 h 22"/>
                  <a:gd name="T12" fmla="*/ 4 w 32"/>
                  <a:gd name="T13" fmla="*/ 22 h 22"/>
                  <a:gd name="T14" fmla="*/ 10 w 32"/>
                  <a:gd name="T15" fmla="*/ 20 h 22"/>
                  <a:gd name="T16" fmla="*/ 17 w 32"/>
                  <a:gd name="T17" fmla="*/ 17 h 22"/>
                  <a:gd name="T18" fmla="*/ 23 w 32"/>
                  <a:gd name="T19" fmla="*/ 15 h 22"/>
                  <a:gd name="T20" fmla="*/ 28 w 32"/>
                  <a:gd name="T21" fmla="*/ 13 h 22"/>
                  <a:gd name="T22" fmla="*/ 31 w 32"/>
                  <a:gd name="T23" fmla="*/ 2 h 22"/>
                  <a:gd name="T24" fmla="*/ 28 w 32"/>
                  <a:gd name="T25" fmla="*/ 13 h 22"/>
                  <a:gd name="T26" fmla="*/ 32 w 32"/>
                  <a:gd name="T27" fmla="*/ 10 h 22"/>
                  <a:gd name="T28" fmla="*/ 32 w 32"/>
                  <a:gd name="T29" fmla="*/ 4 h 22"/>
                  <a:gd name="T30" fmla="*/ 29 w 32"/>
                  <a:gd name="T31" fmla="*/ 1 h 22"/>
                  <a:gd name="T32" fmla="*/ 24 w 32"/>
                  <a:gd name="T33" fmla="*/ 0 h 22"/>
                  <a:gd name="T34" fmla="*/ 21 w 32"/>
                  <a:gd name="T35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22">
                    <a:moveTo>
                      <a:pt x="21" y="11"/>
                    </a:moveTo>
                    <a:lnTo>
                      <a:pt x="24" y="0"/>
                    </a:lnTo>
                    <a:lnTo>
                      <a:pt x="19" y="2"/>
                    </a:lnTo>
                    <a:lnTo>
                      <a:pt x="12" y="4"/>
                    </a:lnTo>
                    <a:lnTo>
                      <a:pt x="6" y="7"/>
                    </a:lnTo>
                    <a:lnTo>
                      <a:pt x="0" y="10"/>
                    </a:lnTo>
                    <a:lnTo>
                      <a:pt x="4" y="22"/>
                    </a:lnTo>
                    <a:lnTo>
                      <a:pt x="10" y="20"/>
                    </a:lnTo>
                    <a:lnTo>
                      <a:pt x="17" y="17"/>
                    </a:lnTo>
                    <a:lnTo>
                      <a:pt x="23" y="15"/>
                    </a:lnTo>
                    <a:lnTo>
                      <a:pt x="28" y="13"/>
                    </a:lnTo>
                    <a:lnTo>
                      <a:pt x="31" y="2"/>
                    </a:lnTo>
                    <a:lnTo>
                      <a:pt x="28" y="13"/>
                    </a:lnTo>
                    <a:lnTo>
                      <a:pt x="32" y="10"/>
                    </a:lnTo>
                    <a:lnTo>
                      <a:pt x="32" y="4"/>
                    </a:lnTo>
                    <a:lnTo>
                      <a:pt x="29" y="1"/>
                    </a:lnTo>
                    <a:lnTo>
                      <a:pt x="24" y="0"/>
                    </a:lnTo>
                    <a:lnTo>
                      <a:pt x="2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18" name="Freeform 1934"/>
              <p:cNvSpPr>
                <a:spLocks/>
              </p:cNvSpPr>
              <p:nvPr/>
            </p:nvSpPr>
            <p:spPr bwMode="auto">
              <a:xfrm>
                <a:off x="824" y="1861"/>
                <a:ext cx="533" cy="50"/>
              </a:xfrm>
              <a:custGeom>
                <a:avLst/>
                <a:gdLst>
                  <a:gd name="T0" fmla="*/ 101 w 3730"/>
                  <a:gd name="T1" fmla="*/ 303 h 347"/>
                  <a:gd name="T2" fmla="*/ 238 w 3730"/>
                  <a:gd name="T3" fmla="*/ 293 h 347"/>
                  <a:gd name="T4" fmla="*/ 373 w 3730"/>
                  <a:gd name="T5" fmla="*/ 285 h 347"/>
                  <a:gd name="T6" fmla="*/ 507 w 3730"/>
                  <a:gd name="T7" fmla="*/ 276 h 347"/>
                  <a:gd name="T8" fmla="*/ 641 w 3730"/>
                  <a:gd name="T9" fmla="*/ 268 h 347"/>
                  <a:gd name="T10" fmla="*/ 773 w 3730"/>
                  <a:gd name="T11" fmla="*/ 260 h 347"/>
                  <a:gd name="T12" fmla="*/ 907 w 3730"/>
                  <a:gd name="T13" fmla="*/ 252 h 347"/>
                  <a:gd name="T14" fmla="*/ 1040 w 3730"/>
                  <a:gd name="T15" fmla="*/ 244 h 347"/>
                  <a:gd name="T16" fmla="*/ 1175 w 3730"/>
                  <a:gd name="T17" fmla="*/ 234 h 347"/>
                  <a:gd name="T18" fmla="*/ 1310 w 3730"/>
                  <a:gd name="T19" fmla="*/ 225 h 347"/>
                  <a:gd name="T20" fmla="*/ 1448 w 3730"/>
                  <a:gd name="T21" fmla="*/ 215 h 347"/>
                  <a:gd name="T22" fmla="*/ 1616 w 3730"/>
                  <a:gd name="T23" fmla="*/ 199 h 347"/>
                  <a:gd name="T24" fmla="*/ 1811 w 3730"/>
                  <a:gd name="T25" fmla="*/ 180 h 347"/>
                  <a:gd name="T26" fmla="*/ 2027 w 3730"/>
                  <a:gd name="T27" fmla="*/ 161 h 347"/>
                  <a:gd name="T28" fmla="*/ 2259 w 3730"/>
                  <a:gd name="T29" fmla="*/ 138 h 347"/>
                  <a:gd name="T30" fmla="*/ 2499 w 3730"/>
                  <a:gd name="T31" fmla="*/ 115 h 347"/>
                  <a:gd name="T32" fmla="*/ 2742 w 3730"/>
                  <a:gd name="T33" fmla="*/ 92 h 347"/>
                  <a:gd name="T34" fmla="*/ 2980 w 3730"/>
                  <a:gd name="T35" fmla="*/ 69 h 347"/>
                  <a:gd name="T36" fmla="*/ 3206 w 3730"/>
                  <a:gd name="T37" fmla="*/ 47 h 347"/>
                  <a:gd name="T38" fmla="*/ 3417 w 3730"/>
                  <a:gd name="T39" fmla="*/ 28 h 347"/>
                  <a:gd name="T40" fmla="*/ 3604 w 3730"/>
                  <a:gd name="T41" fmla="*/ 10 h 347"/>
                  <a:gd name="T42" fmla="*/ 3714 w 3730"/>
                  <a:gd name="T43" fmla="*/ 5 h 347"/>
                  <a:gd name="T44" fmla="*/ 3730 w 3730"/>
                  <a:gd name="T45" fmla="*/ 12 h 347"/>
                  <a:gd name="T46" fmla="*/ 3561 w 3730"/>
                  <a:gd name="T47" fmla="*/ 28 h 347"/>
                  <a:gd name="T48" fmla="*/ 3364 w 3730"/>
                  <a:gd name="T49" fmla="*/ 47 h 347"/>
                  <a:gd name="T50" fmla="*/ 3144 w 3730"/>
                  <a:gd name="T51" fmla="*/ 69 h 347"/>
                  <a:gd name="T52" fmla="*/ 2909 w 3730"/>
                  <a:gd name="T53" fmla="*/ 94 h 347"/>
                  <a:gd name="T54" fmla="*/ 2666 w 3730"/>
                  <a:gd name="T55" fmla="*/ 119 h 347"/>
                  <a:gd name="T56" fmla="*/ 2420 w 3730"/>
                  <a:gd name="T57" fmla="*/ 145 h 347"/>
                  <a:gd name="T58" fmla="*/ 2179 w 3730"/>
                  <a:gd name="T59" fmla="*/ 170 h 347"/>
                  <a:gd name="T60" fmla="*/ 1948 w 3730"/>
                  <a:gd name="T61" fmla="*/ 194 h 347"/>
                  <a:gd name="T62" fmla="*/ 1736 w 3730"/>
                  <a:gd name="T63" fmla="*/ 216 h 347"/>
                  <a:gd name="T64" fmla="*/ 1547 w 3730"/>
                  <a:gd name="T65" fmla="*/ 233 h 347"/>
                  <a:gd name="T66" fmla="*/ 1393 w 3730"/>
                  <a:gd name="T67" fmla="*/ 248 h 347"/>
                  <a:gd name="T68" fmla="*/ 1255 w 3730"/>
                  <a:gd name="T69" fmla="*/ 258 h 347"/>
                  <a:gd name="T70" fmla="*/ 1121 w 3730"/>
                  <a:gd name="T71" fmla="*/ 268 h 347"/>
                  <a:gd name="T72" fmla="*/ 986 w 3730"/>
                  <a:gd name="T73" fmla="*/ 278 h 347"/>
                  <a:gd name="T74" fmla="*/ 853 w 3730"/>
                  <a:gd name="T75" fmla="*/ 287 h 347"/>
                  <a:gd name="T76" fmla="*/ 719 w 3730"/>
                  <a:gd name="T77" fmla="*/ 295 h 347"/>
                  <a:gd name="T78" fmla="*/ 587 w 3730"/>
                  <a:gd name="T79" fmla="*/ 305 h 347"/>
                  <a:gd name="T80" fmla="*/ 453 w 3730"/>
                  <a:gd name="T81" fmla="*/ 314 h 347"/>
                  <a:gd name="T82" fmla="*/ 319 w 3730"/>
                  <a:gd name="T83" fmla="*/ 323 h 347"/>
                  <a:gd name="T84" fmla="*/ 183 w 3730"/>
                  <a:gd name="T85" fmla="*/ 333 h 347"/>
                  <a:gd name="T86" fmla="*/ 47 w 3730"/>
                  <a:gd name="T87" fmla="*/ 343 h 347"/>
                  <a:gd name="T88" fmla="*/ 2 w 3730"/>
                  <a:gd name="T89" fmla="*/ 338 h 347"/>
                  <a:gd name="T90" fmla="*/ 6 w 3730"/>
                  <a:gd name="T91" fmla="*/ 323 h 347"/>
                  <a:gd name="T92" fmla="*/ 9 w 3730"/>
                  <a:gd name="T93" fmla="*/ 310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730" h="347">
                    <a:moveTo>
                      <a:pt x="9" y="310"/>
                    </a:moveTo>
                    <a:lnTo>
                      <a:pt x="56" y="307"/>
                    </a:lnTo>
                    <a:lnTo>
                      <a:pt x="101" y="303"/>
                    </a:lnTo>
                    <a:lnTo>
                      <a:pt x="147" y="300"/>
                    </a:lnTo>
                    <a:lnTo>
                      <a:pt x="192" y="297"/>
                    </a:lnTo>
                    <a:lnTo>
                      <a:pt x="238" y="293"/>
                    </a:lnTo>
                    <a:lnTo>
                      <a:pt x="283" y="290"/>
                    </a:lnTo>
                    <a:lnTo>
                      <a:pt x="328" y="287"/>
                    </a:lnTo>
                    <a:lnTo>
                      <a:pt x="373" y="285"/>
                    </a:lnTo>
                    <a:lnTo>
                      <a:pt x="417" y="282"/>
                    </a:lnTo>
                    <a:lnTo>
                      <a:pt x="463" y="279"/>
                    </a:lnTo>
                    <a:lnTo>
                      <a:pt x="507" y="276"/>
                    </a:lnTo>
                    <a:lnTo>
                      <a:pt x="552" y="274"/>
                    </a:lnTo>
                    <a:lnTo>
                      <a:pt x="596" y="271"/>
                    </a:lnTo>
                    <a:lnTo>
                      <a:pt x="641" y="268"/>
                    </a:lnTo>
                    <a:lnTo>
                      <a:pt x="685" y="265"/>
                    </a:lnTo>
                    <a:lnTo>
                      <a:pt x="729" y="262"/>
                    </a:lnTo>
                    <a:lnTo>
                      <a:pt x="773" y="260"/>
                    </a:lnTo>
                    <a:lnTo>
                      <a:pt x="818" y="257"/>
                    </a:lnTo>
                    <a:lnTo>
                      <a:pt x="862" y="255"/>
                    </a:lnTo>
                    <a:lnTo>
                      <a:pt x="907" y="252"/>
                    </a:lnTo>
                    <a:lnTo>
                      <a:pt x="951" y="249"/>
                    </a:lnTo>
                    <a:lnTo>
                      <a:pt x="996" y="246"/>
                    </a:lnTo>
                    <a:lnTo>
                      <a:pt x="1040" y="244"/>
                    </a:lnTo>
                    <a:lnTo>
                      <a:pt x="1085" y="240"/>
                    </a:lnTo>
                    <a:lnTo>
                      <a:pt x="1130" y="237"/>
                    </a:lnTo>
                    <a:lnTo>
                      <a:pt x="1175" y="234"/>
                    </a:lnTo>
                    <a:lnTo>
                      <a:pt x="1220" y="231"/>
                    </a:lnTo>
                    <a:lnTo>
                      <a:pt x="1265" y="228"/>
                    </a:lnTo>
                    <a:lnTo>
                      <a:pt x="1310" y="225"/>
                    </a:lnTo>
                    <a:lnTo>
                      <a:pt x="1356" y="222"/>
                    </a:lnTo>
                    <a:lnTo>
                      <a:pt x="1402" y="218"/>
                    </a:lnTo>
                    <a:lnTo>
                      <a:pt x="1448" y="215"/>
                    </a:lnTo>
                    <a:lnTo>
                      <a:pt x="1501" y="209"/>
                    </a:lnTo>
                    <a:lnTo>
                      <a:pt x="1557" y="204"/>
                    </a:lnTo>
                    <a:lnTo>
                      <a:pt x="1616" y="199"/>
                    </a:lnTo>
                    <a:lnTo>
                      <a:pt x="1678" y="193"/>
                    </a:lnTo>
                    <a:lnTo>
                      <a:pt x="1743" y="187"/>
                    </a:lnTo>
                    <a:lnTo>
                      <a:pt x="1811" y="180"/>
                    </a:lnTo>
                    <a:lnTo>
                      <a:pt x="1882" y="174"/>
                    </a:lnTo>
                    <a:lnTo>
                      <a:pt x="1954" y="167"/>
                    </a:lnTo>
                    <a:lnTo>
                      <a:pt x="2027" y="161"/>
                    </a:lnTo>
                    <a:lnTo>
                      <a:pt x="2104" y="153"/>
                    </a:lnTo>
                    <a:lnTo>
                      <a:pt x="2181" y="146"/>
                    </a:lnTo>
                    <a:lnTo>
                      <a:pt x="2259" y="138"/>
                    </a:lnTo>
                    <a:lnTo>
                      <a:pt x="2339" y="130"/>
                    </a:lnTo>
                    <a:lnTo>
                      <a:pt x="2419" y="123"/>
                    </a:lnTo>
                    <a:lnTo>
                      <a:pt x="2499" y="115"/>
                    </a:lnTo>
                    <a:lnTo>
                      <a:pt x="2580" y="108"/>
                    </a:lnTo>
                    <a:lnTo>
                      <a:pt x="2661" y="99"/>
                    </a:lnTo>
                    <a:lnTo>
                      <a:pt x="2742" y="92"/>
                    </a:lnTo>
                    <a:lnTo>
                      <a:pt x="2821" y="85"/>
                    </a:lnTo>
                    <a:lnTo>
                      <a:pt x="2901" y="77"/>
                    </a:lnTo>
                    <a:lnTo>
                      <a:pt x="2980" y="69"/>
                    </a:lnTo>
                    <a:lnTo>
                      <a:pt x="3056" y="62"/>
                    </a:lnTo>
                    <a:lnTo>
                      <a:pt x="3133" y="55"/>
                    </a:lnTo>
                    <a:lnTo>
                      <a:pt x="3206" y="47"/>
                    </a:lnTo>
                    <a:lnTo>
                      <a:pt x="3279" y="41"/>
                    </a:lnTo>
                    <a:lnTo>
                      <a:pt x="3349" y="34"/>
                    </a:lnTo>
                    <a:lnTo>
                      <a:pt x="3417" y="28"/>
                    </a:lnTo>
                    <a:lnTo>
                      <a:pt x="3483" y="22"/>
                    </a:lnTo>
                    <a:lnTo>
                      <a:pt x="3545" y="15"/>
                    </a:lnTo>
                    <a:lnTo>
                      <a:pt x="3604" y="10"/>
                    </a:lnTo>
                    <a:lnTo>
                      <a:pt x="3660" y="5"/>
                    </a:lnTo>
                    <a:lnTo>
                      <a:pt x="3712" y="0"/>
                    </a:lnTo>
                    <a:lnTo>
                      <a:pt x="3714" y="5"/>
                    </a:lnTo>
                    <a:lnTo>
                      <a:pt x="3722" y="6"/>
                    </a:lnTo>
                    <a:lnTo>
                      <a:pt x="3728" y="7"/>
                    </a:lnTo>
                    <a:lnTo>
                      <a:pt x="3730" y="12"/>
                    </a:lnTo>
                    <a:lnTo>
                      <a:pt x="3677" y="17"/>
                    </a:lnTo>
                    <a:lnTo>
                      <a:pt x="3621" y="23"/>
                    </a:lnTo>
                    <a:lnTo>
                      <a:pt x="3561" y="28"/>
                    </a:lnTo>
                    <a:lnTo>
                      <a:pt x="3498" y="34"/>
                    </a:lnTo>
                    <a:lnTo>
                      <a:pt x="3433" y="40"/>
                    </a:lnTo>
                    <a:lnTo>
                      <a:pt x="3364" y="47"/>
                    </a:lnTo>
                    <a:lnTo>
                      <a:pt x="3293" y="55"/>
                    </a:lnTo>
                    <a:lnTo>
                      <a:pt x="3220" y="62"/>
                    </a:lnTo>
                    <a:lnTo>
                      <a:pt x="3144" y="69"/>
                    </a:lnTo>
                    <a:lnTo>
                      <a:pt x="3068" y="78"/>
                    </a:lnTo>
                    <a:lnTo>
                      <a:pt x="2989" y="86"/>
                    </a:lnTo>
                    <a:lnTo>
                      <a:pt x="2909" y="94"/>
                    </a:lnTo>
                    <a:lnTo>
                      <a:pt x="2830" y="102"/>
                    </a:lnTo>
                    <a:lnTo>
                      <a:pt x="2748" y="111"/>
                    </a:lnTo>
                    <a:lnTo>
                      <a:pt x="2666" y="119"/>
                    </a:lnTo>
                    <a:lnTo>
                      <a:pt x="2584" y="127"/>
                    </a:lnTo>
                    <a:lnTo>
                      <a:pt x="2501" y="137"/>
                    </a:lnTo>
                    <a:lnTo>
                      <a:pt x="2420" y="145"/>
                    </a:lnTo>
                    <a:lnTo>
                      <a:pt x="2339" y="153"/>
                    </a:lnTo>
                    <a:lnTo>
                      <a:pt x="2258" y="162"/>
                    </a:lnTo>
                    <a:lnTo>
                      <a:pt x="2179" y="170"/>
                    </a:lnTo>
                    <a:lnTo>
                      <a:pt x="2100" y="178"/>
                    </a:lnTo>
                    <a:lnTo>
                      <a:pt x="2023" y="187"/>
                    </a:lnTo>
                    <a:lnTo>
                      <a:pt x="1948" y="194"/>
                    </a:lnTo>
                    <a:lnTo>
                      <a:pt x="1875" y="201"/>
                    </a:lnTo>
                    <a:lnTo>
                      <a:pt x="1804" y="208"/>
                    </a:lnTo>
                    <a:lnTo>
                      <a:pt x="1736" y="216"/>
                    </a:lnTo>
                    <a:lnTo>
                      <a:pt x="1669" y="222"/>
                    </a:lnTo>
                    <a:lnTo>
                      <a:pt x="1607" y="228"/>
                    </a:lnTo>
                    <a:lnTo>
                      <a:pt x="1547" y="233"/>
                    </a:lnTo>
                    <a:lnTo>
                      <a:pt x="1491" y="238"/>
                    </a:lnTo>
                    <a:lnTo>
                      <a:pt x="1439" y="244"/>
                    </a:lnTo>
                    <a:lnTo>
                      <a:pt x="1393" y="248"/>
                    </a:lnTo>
                    <a:lnTo>
                      <a:pt x="1346" y="251"/>
                    </a:lnTo>
                    <a:lnTo>
                      <a:pt x="1301" y="255"/>
                    </a:lnTo>
                    <a:lnTo>
                      <a:pt x="1255" y="258"/>
                    </a:lnTo>
                    <a:lnTo>
                      <a:pt x="1211" y="261"/>
                    </a:lnTo>
                    <a:lnTo>
                      <a:pt x="1165" y="265"/>
                    </a:lnTo>
                    <a:lnTo>
                      <a:pt x="1121" y="268"/>
                    </a:lnTo>
                    <a:lnTo>
                      <a:pt x="1075" y="272"/>
                    </a:lnTo>
                    <a:lnTo>
                      <a:pt x="1031" y="275"/>
                    </a:lnTo>
                    <a:lnTo>
                      <a:pt x="986" y="278"/>
                    </a:lnTo>
                    <a:lnTo>
                      <a:pt x="942" y="281"/>
                    </a:lnTo>
                    <a:lnTo>
                      <a:pt x="897" y="284"/>
                    </a:lnTo>
                    <a:lnTo>
                      <a:pt x="853" y="287"/>
                    </a:lnTo>
                    <a:lnTo>
                      <a:pt x="808" y="290"/>
                    </a:lnTo>
                    <a:lnTo>
                      <a:pt x="764" y="293"/>
                    </a:lnTo>
                    <a:lnTo>
                      <a:pt x="719" y="295"/>
                    </a:lnTo>
                    <a:lnTo>
                      <a:pt x="676" y="299"/>
                    </a:lnTo>
                    <a:lnTo>
                      <a:pt x="631" y="302"/>
                    </a:lnTo>
                    <a:lnTo>
                      <a:pt x="587" y="305"/>
                    </a:lnTo>
                    <a:lnTo>
                      <a:pt x="542" y="308"/>
                    </a:lnTo>
                    <a:lnTo>
                      <a:pt x="498" y="311"/>
                    </a:lnTo>
                    <a:lnTo>
                      <a:pt x="453" y="314"/>
                    </a:lnTo>
                    <a:lnTo>
                      <a:pt x="408" y="317"/>
                    </a:lnTo>
                    <a:lnTo>
                      <a:pt x="363" y="320"/>
                    </a:lnTo>
                    <a:lnTo>
                      <a:pt x="319" y="323"/>
                    </a:lnTo>
                    <a:lnTo>
                      <a:pt x="273" y="327"/>
                    </a:lnTo>
                    <a:lnTo>
                      <a:pt x="229" y="330"/>
                    </a:lnTo>
                    <a:lnTo>
                      <a:pt x="183" y="333"/>
                    </a:lnTo>
                    <a:lnTo>
                      <a:pt x="138" y="336"/>
                    </a:lnTo>
                    <a:lnTo>
                      <a:pt x="92" y="340"/>
                    </a:lnTo>
                    <a:lnTo>
                      <a:pt x="47" y="343"/>
                    </a:lnTo>
                    <a:lnTo>
                      <a:pt x="0" y="347"/>
                    </a:lnTo>
                    <a:lnTo>
                      <a:pt x="1" y="342"/>
                    </a:lnTo>
                    <a:lnTo>
                      <a:pt x="2" y="338"/>
                    </a:lnTo>
                    <a:lnTo>
                      <a:pt x="4" y="333"/>
                    </a:lnTo>
                    <a:lnTo>
                      <a:pt x="5" y="329"/>
                    </a:lnTo>
                    <a:lnTo>
                      <a:pt x="6" y="323"/>
                    </a:lnTo>
                    <a:lnTo>
                      <a:pt x="7" y="319"/>
                    </a:lnTo>
                    <a:lnTo>
                      <a:pt x="8" y="314"/>
                    </a:lnTo>
                    <a:lnTo>
                      <a:pt x="9" y="310"/>
                    </a:lnTo>
                    <a:close/>
                  </a:path>
                </a:pathLst>
              </a:cu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19" name="Freeform 1935"/>
              <p:cNvSpPr>
                <a:spLocks/>
              </p:cNvSpPr>
              <p:nvPr/>
            </p:nvSpPr>
            <p:spPr bwMode="auto">
              <a:xfrm>
                <a:off x="825" y="1891"/>
                <a:ext cx="207" cy="16"/>
              </a:xfrm>
              <a:custGeom>
                <a:avLst/>
                <a:gdLst>
                  <a:gd name="T0" fmla="*/ 1439 w 1445"/>
                  <a:gd name="T1" fmla="*/ 0 h 108"/>
                  <a:gd name="T2" fmla="*/ 1347 w 1445"/>
                  <a:gd name="T3" fmla="*/ 8 h 108"/>
                  <a:gd name="T4" fmla="*/ 1256 w 1445"/>
                  <a:gd name="T5" fmla="*/ 14 h 108"/>
                  <a:gd name="T6" fmla="*/ 1166 w 1445"/>
                  <a:gd name="T7" fmla="*/ 20 h 108"/>
                  <a:gd name="T8" fmla="*/ 1076 w 1445"/>
                  <a:gd name="T9" fmla="*/ 26 h 108"/>
                  <a:gd name="T10" fmla="*/ 987 w 1445"/>
                  <a:gd name="T11" fmla="*/ 31 h 108"/>
                  <a:gd name="T12" fmla="*/ 898 w 1445"/>
                  <a:gd name="T13" fmla="*/ 38 h 108"/>
                  <a:gd name="T14" fmla="*/ 809 w 1445"/>
                  <a:gd name="T15" fmla="*/ 43 h 108"/>
                  <a:gd name="T16" fmla="*/ 720 w 1445"/>
                  <a:gd name="T17" fmla="*/ 48 h 108"/>
                  <a:gd name="T18" fmla="*/ 632 w 1445"/>
                  <a:gd name="T19" fmla="*/ 54 h 108"/>
                  <a:gd name="T20" fmla="*/ 543 w 1445"/>
                  <a:gd name="T21" fmla="*/ 59 h 108"/>
                  <a:gd name="T22" fmla="*/ 454 w 1445"/>
                  <a:gd name="T23" fmla="*/ 65 h 108"/>
                  <a:gd name="T24" fmla="*/ 364 w 1445"/>
                  <a:gd name="T25" fmla="*/ 71 h 108"/>
                  <a:gd name="T26" fmla="*/ 274 w 1445"/>
                  <a:gd name="T27" fmla="*/ 76 h 108"/>
                  <a:gd name="T28" fmla="*/ 183 w 1445"/>
                  <a:gd name="T29" fmla="*/ 82 h 108"/>
                  <a:gd name="T30" fmla="*/ 92 w 1445"/>
                  <a:gd name="T31" fmla="*/ 89 h 108"/>
                  <a:gd name="T32" fmla="*/ 0 w 1445"/>
                  <a:gd name="T33" fmla="*/ 96 h 108"/>
                  <a:gd name="T34" fmla="*/ 47 w 1445"/>
                  <a:gd name="T35" fmla="*/ 105 h 108"/>
                  <a:gd name="T36" fmla="*/ 138 w 1445"/>
                  <a:gd name="T37" fmla="*/ 98 h 108"/>
                  <a:gd name="T38" fmla="*/ 229 w 1445"/>
                  <a:gd name="T39" fmla="*/ 92 h 108"/>
                  <a:gd name="T40" fmla="*/ 319 w 1445"/>
                  <a:gd name="T41" fmla="*/ 85 h 108"/>
                  <a:gd name="T42" fmla="*/ 408 w 1445"/>
                  <a:gd name="T43" fmla="*/ 80 h 108"/>
                  <a:gd name="T44" fmla="*/ 498 w 1445"/>
                  <a:gd name="T45" fmla="*/ 74 h 108"/>
                  <a:gd name="T46" fmla="*/ 587 w 1445"/>
                  <a:gd name="T47" fmla="*/ 69 h 108"/>
                  <a:gd name="T48" fmla="*/ 676 w 1445"/>
                  <a:gd name="T49" fmla="*/ 64 h 108"/>
                  <a:gd name="T50" fmla="*/ 764 w 1445"/>
                  <a:gd name="T51" fmla="*/ 58 h 108"/>
                  <a:gd name="T52" fmla="*/ 853 w 1445"/>
                  <a:gd name="T53" fmla="*/ 53 h 108"/>
                  <a:gd name="T54" fmla="*/ 942 w 1445"/>
                  <a:gd name="T55" fmla="*/ 47 h 108"/>
                  <a:gd name="T56" fmla="*/ 1031 w 1445"/>
                  <a:gd name="T57" fmla="*/ 42 h 108"/>
                  <a:gd name="T58" fmla="*/ 1121 w 1445"/>
                  <a:gd name="T59" fmla="*/ 36 h 108"/>
                  <a:gd name="T60" fmla="*/ 1211 w 1445"/>
                  <a:gd name="T61" fmla="*/ 29 h 108"/>
                  <a:gd name="T62" fmla="*/ 1301 w 1445"/>
                  <a:gd name="T63" fmla="*/ 23 h 108"/>
                  <a:gd name="T64" fmla="*/ 1393 w 1445"/>
                  <a:gd name="T65" fmla="*/ 16 h 108"/>
                  <a:gd name="T66" fmla="*/ 1440 w 1445"/>
                  <a:gd name="T67" fmla="*/ 13 h 108"/>
                  <a:gd name="T68" fmla="*/ 1444 w 1445"/>
                  <a:gd name="T69" fmla="*/ 11 h 108"/>
                  <a:gd name="T70" fmla="*/ 1444 w 1445"/>
                  <a:gd name="T71" fmla="*/ 2 h 108"/>
                  <a:gd name="T72" fmla="*/ 1438 w 1445"/>
                  <a:gd name="T7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45" h="108">
                    <a:moveTo>
                      <a:pt x="1438" y="0"/>
                    </a:moveTo>
                    <a:lnTo>
                      <a:pt x="1439" y="0"/>
                    </a:lnTo>
                    <a:lnTo>
                      <a:pt x="1393" y="3"/>
                    </a:lnTo>
                    <a:lnTo>
                      <a:pt x="1347" y="8"/>
                    </a:lnTo>
                    <a:lnTo>
                      <a:pt x="1301" y="11"/>
                    </a:lnTo>
                    <a:lnTo>
                      <a:pt x="1256" y="14"/>
                    </a:lnTo>
                    <a:lnTo>
                      <a:pt x="1211" y="17"/>
                    </a:lnTo>
                    <a:lnTo>
                      <a:pt x="1166" y="20"/>
                    </a:lnTo>
                    <a:lnTo>
                      <a:pt x="1121" y="23"/>
                    </a:lnTo>
                    <a:lnTo>
                      <a:pt x="1076" y="26"/>
                    </a:lnTo>
                    <a:lnTo>
                      <a:pt x="1031" y="29"/>
                    </a:lnTo>
                    <a:lnTo>
                      <a:pt x="987" y="31"/>
                    </a:lnTo>
                    <a:lnTo>
                      <a:pt x="942" y="35"/>
                    </a:lnTo>
                    <a:lnTo>
                      <a:pt x="898" y="38"/>
                    </a:lnTo>
                    <a:lnTo>
                      <a:pt x="853" y="41"/>
                    </a:lnTo>
                    <a:lnTo>
                      <a:pt x="809" y="43"/>
                    </a:lnTo>
                    <a:lnTo>
                      <a:pt x="764" y="46"/>
                    </a:lnTo>
                    <a:lnTo>
                      <a:pt x="720" y="48"/>
                    </a:lnTo>
                    <a:lnTo>
                      <a:pt x="676" y="51"/>
                    </a:lnTo>
                    <a:lnTo>
                      <a:pt x="632" y="54"/>
                    </a:lnTo>
                    <a:lnTo>
                      <a:pt x="587" y="56"/>
                    </a:lnTo>
                    <a:lnTo>
                      <a:pt x="543" y="59"/>
                    </a:lnTo>
                    <a:lnTo>
                      <a:pt x="498" y="62"/>
                    </a:lnTo>
                    <a:lnTo>
                      <a:pt x="454" y="65"/>
                    </a:lnTo>
                    <a:lnTo>
                      <a:pt x="408" y="68"/>
                    </a:lnTo>
                    <a:lnTo>
                      <a:pt x="364" y="71"/>
                    </a:lnTo>
                    <a:lnTo>
                      <a:pt x="319" y="73"/>
                    </a:lnTo>
                    <a:lnTo>
                      <a:pt x="274" y="76"/>
                    </a:lnTo>
                    <a:lnTo>
                      <a:pt x="229" y="79"/>
                    </a:lnTo>
                    <a:lnTo>
                      <a:pt x="183" y="82"/>
                    </a:lnTo>
                    <a:lnTo>
                      <a:pt x="138" y="85"/>
                    </a:lnTo>
                    <a:lnTo>
                      <a:pt x="92" y="89"/>
                    </a:lnTo>
                    <a:lnTo>
                      <a:pt x="47" y="93"/>
                    </a:lnTo>
                    <a:lnTo>
                      <a:pt x="0" y="96"/>
                    </a:lnTo>
                    <a:lnTo>
                      <a:pt x="0" y="108"/>
                    </a:lnTo>
                    <a:lnTo>
                      <a:pt x="47" y="105"/>
                    </a:lnTo>
                    <a:lnTo>
                      <a:pt x="92" y="101"/>
                    </a:lnTo>
                    <a:lnTo>
                      <a:pt x="138" y="98"/>
                    </a:lnTo>
                    <a:lnTo>
                      <a:pt x="183" y="95"/>
                    </a:lnTo>
                    <a:lnTo>
                      <a:pt x="229" y="92"/>
                    </a:lnTo>
                    <a:lnTo>
                      <a:pt x="274" y="89"/>
                    </a:lnTo>
                    <a:lnTo>
                      <a:pt x="319" y="85"/>
                    </a:lnTo>
                    <a:lnTo>
                      <a:pt x="364" y="83"/>
                    </a:lnTo>
                    <a:lnTo>
                      <a:pt x="408" y="80"/>
                    </a:lnTo>
                    <a:lnTo>
                      <a:pt x="454" y="77"/>
                    </a:lnTo>
                    <a:lnTo>
                      <a:pt x="498" y="74"/>
                    </a:lnTo>
                    <a:lnTo>
                      <a:pt x="543" y="72"/>
                    </a:lnTo>
                    <a:lnTo>
                      <a:pt x="587" y="69"/>
                    </a:lnTo>
                    <a:lnTo>
                      <a:pt x="632" y="67"/>
                    </a:lnTo>
                    <a:lnTo>
                      <a:pt x="676" y="64"/>
                    </a:lnTo>
                    <a:lnTo>
                      <a:pt x="720" y="60"/>
                    </a:lnTo>
                    <a:lnTo>
                      <a:pt x="764" y="58"/>
                    </a:lnTo>
                    <a:lnTo>
                      <a:pt x="809" y="55"/>
                    </a:lnTo>
                    <a:lnTo>
                      <a:pt x="853" y="53"/>
                    </a:lnTo>
                    <a:lnTo>
                      <a:pt x="898" y="50"/>
                    </a:lnTo>
                    <a:lnTo>
                      <a:pt x="942" y="47"/>
                    </a:lnTo>
                    <a:lnTo>
                      <a:pt x="987" y="44"/>
                    </a:lnTo>
                    <a:lnTo>
                      <a:pt x="1031" y="42"/>
                    </a:lnTo>
                    <a:lnTo>
                      <a:pt x="1076" y="39"/>
                    </a:lnTo>
                    <a:lnTo>
                      <a:pt x="1121" y="36"/>
                    </a:lnTo>
                    <a:lnTo>
                      <a:pt x="1166" y="32"/>
                    </a:lnTo>
                    <a:lnTo>
                      <a:pt x="1211" y="29"/>
                    </a:lnTo>
                    <a:lnTo>
                      <a:pt x="1256" y="26"/>
                    </a:lnTo>
                    <a:lnTo>
                      <a:pt x="1301" y="23"/>
                    </a:lnTo>
                    <a:lnTo>
                      <a:pt x="1347" y="20"/>
                    </a:lnTo>
                    <a:lnTo>
                      <a:pt x="1393" y="16"/>
                    </a:lnTo>
                    <a:lnTo>
                      <a:pt x="1439" y="13"/>
                    </a:lnTo>
                    <a:lnTo>
                      <a:pt x="1440" y="13"/>
                    </a:lnTo>
                    <a:lnTo>
                      <a:pt x="1439" y="13"/>
                    </a:lnTo>
                    <a:lnTo>
                      <a:pt x="1444" y="11"/>
                    </a:lnTo>
                    <a:lnTo>
                      <a:pt x="1445" y="7"/>
                    </a:lnTo>
                    <a:lnTo>
                      <a:pt x="1444" y="2"/>
                    </a:lnTo>
                    <a:lnTo>
                      <a:pt x="1439" y="0"/>
                    </a:lnTo>
                    <a:lnTo>
                      <a:pt x="14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20" name="Freeform 1936"/>
              <p:cNvSpPr>
                <a:spLocks/>
              </p:cNvSpPr>
              <p:nvPr/>
            </p:nvSpPr>
            <p:spPr bwMode="auto">
              <a:xfrm>
                <a:off x="1031" y="1861"/>
                <a:ext cx="324" cy="32"/>
              </a:xfrm>
              <a:custGeom>
                <a:avLst/>
                <a:gdLst>
                  <a:gd name="T0" fmla="*/ 2264 w 2272"/>
                  <a:gd name="T1" fmla="*/ 0 h 227"/>
                  <a:gd name="T2" fmla="*/ 2156 w 2272"/>
                  <a:gd name="T3" fmla="*/ 10 h 227"/>
                  <a:gd name="T4" fmla="*/ 2035 w 2272"/>
                  <a:gd name="T5" fmla="*/ 21 h 227"/>
                  <a:gd name="T6" fmla="*/ 1901 w 2272"/>
                  <a:gd name="T7" fmla="*/ 34 h 227"/>
                  <a:gd name="T8" fmla="*/ 1758 w 2272"/>
                  <a:gd name="T9" fmla="*/ 47 h 227"/>
                  <a:gd name="T10" fmla="*/ 1608 w 2272"/>
                  <a:gd name="T11" fmla="*/ 62 h 227"/>
                  <a:gd name="T12" fmla="*/ 1453 w 2272"/>
                  <a:gd name="T13" fmla="*/ 76 h 227"/>
                  <a:gd name="T14" fmla="*/ 1294 w 2272"/>
                  <a:gd name="T15" fmla="*/ 92 h 227"/>
                  <a:gd name="T16" fmla="*/ 1132 w 2272"/>
                  <a:gd name="T17" fmla="*/ 107 h 227"/>
                  <a:gd name="T18" fmla="*/ 971 w 2272"/>
                  <a:gd name="T19" fmla="*/ 123 h 227"/>
                  <a:gd name="T20" fmla="*/ 811 w 2272"/>
                  <a:gd name="T21" fmla="*/ 138 h 227"/>
                  <a:gd name="T22" fmla="*/ 656 w 2272"/>
                  <a:gd name="T23" fmla="*/ 153 h 227"/>
                  <a:gd name="T24" fmla="*/ 506 w 2272"/>
                  <a:gd name="T25" fmla="*/ 167 h 227"/>
                  <a:gd name="T26" fmla="*/ 363 w 2272"/>
                  <a:gd name="T27" fmla="*/ 180 h 227"/>
                  <a:gd name="T28" fmla="*/ 230 w 2272"/>
                  <a:gd name="T29" fmla="*/ 193 h 227"/>
                  <a:gd name="T30" fmla="*/ 109 w 2272"/>
                  <a:gd name="T31" fmla="*/ 204 h 227"/>
                  <a:gd name="T32" fmla="*/ 0 w 2272"/>
                  <a:gd name="T33" fmla="*/ 214 h 227"/>
                  <a:gd name="T34" fmla="*/ 55 w 2272"/>
                  <a:gd name="T35" fmla="*/ 222 h 227"/>
                  <a:gd name="T36" fmla="*/ 170 w 2272"/>
                  <a:gd name="T37" fmla="*/ 211 h 227"/>
                  <a:gd name="T38" fmla="*/ 297 w 2272"/>
                  <a:gd name="T39" fmla="*/ 199 h 227"/>
                  <a:gd name="T40" fmla="*/ 436 w 2272"/>
                  <a:gd name="T41" fmla="*/ 186 h 227"/>
                  <a:gd name="T42" fmla="*/ 581 w 2272"/>
                  <a:gd name="T43" fmla="*/ 173 h 227"/>
                  <a:gd name="T44" fmla="*/ 735 w 2272"/>
                  <a:gd name="T45" fmla="*/ 158 h 227"/>
                  <a:gd name="T46" fmla="*/ 893 w 2272"/>
                  <a:gd name="T47" fmla="*/ 143 h 227"/>
                  <a:gd name="T48" fmla="*/ 1053 w 2272"/>
                  <a:gd name="T49" fmla="*/ 127 h 227"/>
                  <a:gd name="T50" fmla="*/ 1215 w 2272"/>
                  <a:gd name="T51" fmla="*/ 112 h 227"/>
                  <a:gd name="T52" fmla="*/ 1375 w 2272"/>
                  <a:gd name="T53" fmla="*/ 97 h 227"/>
                  <a:gd name="T54" fmla="*/ 1534 w 2272"/>
                  <a:gd name="T55" fmla="*/ 81 h 227"/>
                  <a:gd name="T56" fmla="*/ 1687 w 2272"/>
                  <a:gd name="T57" fmla="*/ 67 h 227"/>
                  <a:gd name="T58" fmla="*/ 1833 w 2272"/>
                  <a:gd name="T59" fmla="*/ 53 h 227"/>
                  <a:gd name="T60" fmla="*/ 1971 w 2272"/>
                  <a:gd name="T61" fmla="*/ 40 h 227"/>
                  <a:gd name="T62" fmla="*/ 2099 w 2272"/>
                  <a:gd name="T63" fmla="*/ 28 h 227"/>
                  <a:gd name="T64" fmla="*/ 2214 w 2272"/>
                  <a:gd name="T65" fmla="*/ 17 h 227"/>
                  <a:gd name="T66" fmla="*/ 2259 w 2272"/>
                  <a:gd name="T67" fmla="*/ 5 h 227"/>
                  <a:gd name="T68" fmla="*/ 2271 w 2272"/>
                  <a:gd name="T69" fmla="*/ 10 h 227"/>
                  <a:gd name="T70" fmla="*/ 2269 w 2272"/>
                  <a:gd name="T71" fmla="*/ 1 h 227"/>
                  <a:gd name="T72" fmla="*/ 2272 w 2272"/>
                  <a:gd name="T73" fmla="*/ 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2" h="227">
                    <a:moveTo>
                      <a:pt x="2272" y="7"/>
                    </a:moveTo>
                    <a:lnTo>
                      <a:pt x="2264" y="0"/>
                    </a:lnTo>
                    <a:lnTo>
                      <a:pt x="2212" y="5"/>
                    </a:lnTo>
                    <a:lnTo>
                      <a:pt x="2156" y="10"/>
                    </a:lnTo>
                    <a:lnTo>
                      <a:pt x="2097" y="15"/>
                    </a:lnTo>
                    <a:lnTo>
                      <a:pt x="2035" y="21"/>
                    </a:lnTo>
                    <a:lnTo>
                      <a:pt x="1969" y="28"/>
                    </a:lnTo>
                    <a:lnTo>
                      <a:pt x="1901" y="34"/>
                    </a:lnTo>
                    <a:lnTo>
                      <a:pt x="1831" y="41"/>
                    </a:lnTo>
                    <a:lnTo>
                      <a:pt x="1758" y="47"/>
                    </a:lnTo>
                    <a:lnTo>
                      <a:pt x="1685" y="54"/>
                    </a:lnTo>
                    <a:lnTo>
                      <a:pt x="1608" y="62"/>
                    </a:lnTo>
                    <a:lnTo>
                      <a:pt x="1532" y="69"/>
                    </a:lnTo>
                    <a:lnTo>
                      <a:pt x="1453" y="76"/>
                    </a:lnTo>
                    <a:lnTo>
                      <a:pt x="1373" y="85"/>
                    </a:lnTo>
                    <a:lnTo>
                      <a:pt x="1294" y="92"/>
                    </a:lnTo>
                    <a:lnTo>
                      <a:pt x="1213" y="99"/>
                    </a:lnTo>
                    <a:lnTo>
                      <a:pt x="1132" y="107"/>
                    </a:lnTo>
                    <a:lnTo>
                      <a:pt x="1051" y="115"/>
                    </a:lnTo>
                    <a:lnTo>
                      <a:pt x="971" y="123"/>
                    </a:lnTo>
                    <a:lnTo>
                      <a:pt x="891" y="130"/>
                    </a:lnTo>
                    <a:lnTo>
                      <a:pt x="811" y="138"/>
                    </a:lnTo>
                    <a:lnTo>
                      <a:pt x="733" y="146"/>
                    </a:lnTo>
                    <a:lnTo>
                      <a:pt x="656" y="153"/>
                    </a:lnTo>
                    <a:lnTo>
                      <a:pt x="579" y="160"/>
                    </a:lnTo>
                    <a:lnTo>
                      <a:pt x="506" y="167"/>
                    </a:lnTo>
                    <a:lnTo>
                      <a:pt x="433" y="174"/>
                    </a:lnTo>
                    <a:lnTo>
                      <a:pt x="363" y="180"/>
                    </a:lnTo>
                    <a:lnTo>
                      <a:pt x="295" y="186"/>
                    </a:lnTo>
                    <a:lnTo>
                      <a:pt x="230" y="193"/>
                    </a:lnTo>
                    <a:lnTo>
                      <a:pt x="168" y="199"/>
                    </a:lnTo>
                    <a:lnTo>
                      <a:pt x="109" y="204"/>
                    </a:lnTo>
                    <a:lnTo>
                      <a:pt x="53" y="209"/>
                    </a:lnTo>
                    <a:lnTo>
                      <a:pt x="0" y="214"/>
                    </a:lnTo>
                    <a:lnTo>
                      <a:pt x="2" y="227"/>
                    </a:lnTo>
                    <a:lnTo>
                      <a:pt x="55" y="222"/>
                    </a:lnTo>
                    <a:lnTo>
                      <a:pt x="111" y="216"/>
                    </a:lnTo>
                    <a:lnTo>
                      <a:pt x="170" y="211"/>
                    </a:lnTo>
                    <a:lnTo>
                      <a:pt x="232" y="205"/>
                    </a:lnTo>
                    <a:lnTo>
                      <a:pt x="297" y="199"/>
                    </a:lnTo>
                    <a:lnTo>
                      <a:pt x="365" y="193"/>
                    </a:lnTo>
                    <a:lnTo>
                      <a:pt x="436" y="186"/>
                    </a:lnTo>
                    <a:lnTo>
                      <a:pt x="508" y="179"/>
                    </a:lnTo>
                    <a:lnTo>
                      <a:pt x="581" y="173"/>
                    </a:lnTo>
                    <a:lnTo>
                      <a:pt x="658" y="166"/>
                    </a:lnTo>
                    <a:lnTo>
                      <a:pt x="735" y="158"/>
                    </a:lnTo>
                    <a:lnTo>
                      <a:pt x="813" y="150"/>
                    </a:lnTo>
                    <a:lnTo>
                      <a:pt x="893" y="143"/>
                    </a:lnTo>
                    <a:lnTo>
                      <a:pt x="973" y="135"/>
                    </a:lnTo>
                    <a:lnTo>
                      <a:pt x="1053" y="127"/>
                    </a:lnTo>
                    <a:lnTo>
                      <a:pt x="1134" y="120"/>
                    </a:lnTo>
                    <a:lnTo>
                      <a:pt x="1215" y="112"/>
                    </a:lnTo>
                    <a:lnTo>
                      <a:pt x="1296" y="104"/>
                    </a:lnTo>
                    <a:lnTo>
                      <a:pt x="1375" y="97"/>
                    </a:lnTo>
                    <a:lnTo>
                      <a:pt x="1455" y="89"/>
                    </a:lnTo>
                    <a:lnTo>
                      <a:pt x="1534" y="81"/>
                    </a:lnTo>
                    <a:lnTo>
                      <a:pt x="1610" y="74"/>
                    </a:lnTo>
                    <a:lnTo>
                      <a:pt x="1687" y="67"/>
                    </a:lnTo>
                    <a:lnTo>
                      <a:pt x="1760" y="60"/>
                    </a:lnTo>
                    <a:lnTo>
                      <a:pt x="1833" y="53"/>
                    </a:lnTo>
                    <a:lnTo>
                      <a:pt x="1903" y="46"/>
                    </a:lnTo>
                    <a:lnTo>
                      <a:pt x="1971" y="40"/>
                    </a:lnTo>
                    <a:lnTo>
                      <a:pt x="2037" y="34"/>
                    </a:lnTo>
                    <a:lnTo>
                      <a:pt x="2099" y="28"/>
                    </a:lnTo>
                    <a:lnTo>
                      <a:pt x="2158" y="22"/>
                    </a:lnTo>
                    <a:lnTo>
                      <a:pt x="2214" y="17"/>
                    </a:lnTo>
                    <a:lnTo>
                      <a:pt x="2266" y="12"/>
                    </a:lnTo>
                    <a:lnTo>
                      <a:pt x="2259" y="5"/>
                    </a:lnTo>
                    <a:lnTo>
                      <a:pt x="2266" y="12"/>
                    </a:lnTo>
                    <a:lnTo>
                      <a:pt x="2271" y="10"/>
                    </a:lnTo>
                    <a:lnTo>
                      <a:pt x="2272" y="5"/>
                    </a:lnTo>
                    <a:lnTo>
                      <a:pt x="2269" y="1"/>
                    </a:lnTo>
                    <a:lnTo>
                      <a:pt x="2264" y="0"/>
                    </a:lnTo>
                    <a:lnTo>
                      <a:pt x="227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21" name="Freeform 1937"/>
              <p:cNvSpPr>
                <a:spLocks/>
              </p:cNvSpPr>
              <p:nvPr/>
            </p:nvSpPr>
            <p:spPr bwMode="auto">
              <a:xfrm>
                <a:off x="1354" y="1861"/>
                <a:ext cx="4" cy="3"/>
              </a:xfrm>
              <a:custGeom>
                <a:avLst/>
                <a:gdLst>
                  <a:gd name="T0" fmla="*/ 25 w 30"/>
                  <a:gd name="T1" fmla="*/ 19 h 19"/>
                  <a:gd name="T2" fmla="*/ 30 w 30"/>
                  <a:gd name="T3" fmla="*/ 14 h 19"/>
                  <a:gd name="T4" fmla="*/ 26 w 30"/>
                  <a:gd name="T5" fmla="*/ 3 h 19"/>
                  <a:gd name="T6" fmla="*/ 17 w 30"/>
                  <a:gd name="T7" fmla="*/ 1 h 19"/>
                  <a:gd name="T8" fmla="*/ 12 w 30"/>
                  <a:gd name="T9" fmla="*/ 1 h 19"/>
                  <a:gd name="T10" fmla="*/ 13 w 30"/>
                  <a:gd name="T11" fmla="*/ 2 h 19"/>
                  <a:gd name="T12" fmla="*/ 0 w 30"/>
                  <a:gd name="T13" fmla="*/ 0 h 19"/>
                  <a:gd name="T14" fmla="*/ 5 w 30"/>
                  <a:gd name="T15" fmla="*/ 11 h 19"/>
                  <a:gd name="T16" fmla="*/ 15 w 30"/>
                  <a:gd name="T17" fmla="*/ 13 h 19"/>
                  <a:gd name="T18" fmla="*/ 18 w 30"/>
                  <a:gd name="T19" fmla="*/ 13 h 19"/>
                  <a:gd name="T20" fmla="*/ 18 w 30"/>
                  <a:gd name="T21" fmla="*/ 12 h 19"/>
                  <a:gd name="T22" fmla="*/ 23 w 30"/>
                  <a:gd name="T23" fmla="*/ 7 h 19"/>
                  <a:gd name="T24" fmla="*/ 18 w 30"/>
                  <a:gd name="T25" fmla="*/ 12 h 19"/>
                  <a:gd name="T26" fmla="*/ 19 w 30"/>
                  <a:gd name="T27" fmla="*/ 17 h 19"/>
                  <a:gd name="T28" fmla="*/ 23 w 30"/>
                  <a:gd name="T29" fmla="*/ 19 h 19"/>
                  <a:gd name="T30" fmla="*/ 28 w 30"/>
                  <a:gd name="T31" fmla="*/ 18 h 19"/>
                  <a:gd name="T32" fmla="*/ 30 w 30"/>
                  <a:gd name="T33" fmla="*/ 14 h 19"/>
                  <a:gd name="T34" fmla="*/ 25 w 30"/>
                  <a:gd name="T3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" h="19">
                    <a:moveTo>
                      <a:pt x="25" y="19"/>
                    </a:moveTo>
                    <a:lnTo>
                      <a:pt x="30" y="14"/>
                    </a:lnTo>
                    <a:lnTo>
                      <a:pt x="26" y="3"/>
                    </a:lnTo>
                    <a:lnTo>
                      <a:pt x="17" y="1"/>
                    </a:lnTo>
                    <a:lnTo>
                      <a:pt x="12" y="1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5" y="11"/>
                    </a:lnTo>
                    <a:lnTo>
                      <a:pt x="15" y="13"/>
                    </a:lnTo>
                    <a:lnTo>
                      <a:pt x="18" y="13"/>
                    </a:lnTo>
                    <a:lnTo>
                      <a:pt x="18" y="12"/>
                    </a:lnTo>
                    <a:lnTo>
                      <a:pt x="23" y="7"/>
                    </a:lnTo>
                    <a:lnTo>
                      <a:pt x="18" y="12"/>
                    </a:lnTo>
                    <a:lnTo>
                      <a:pt x="19" y="17"/>
                    </a:lnTo>
                    <a:lnTo>
                      <a:pt x="23" y="19"/>
                    </a:lnTo>
                    <a:lnTo>
                      <a:pt x="28" y="18"/>
                    </a:lnTo>
                    <a:lnTo>
                      <a:pt x="30" y="14"/>
                    </a:lnTo>
                    <a:lnTo>
                      <a:pt x="2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22" name="Freeform 1938"/>
              <p:cNvSpPr>
                <a:spLocks/>
              </p:cNvSpPr>
              <p:nvPr/>
            </p:nvSpPr>
            <p:spPr bwMode="auto">
              <a:xfrm>
                <a:off x="1029" y="1862"/>
                <a:ext cx="328" cy="35"/>
              </a:xfrm>
              <a:custGeom>
                <a:avLst/>
                <a:gdLst>
                  <a:gd name="T0" fmla="*/ 8 w 2299"/>
                  <a:gd name="T1" fmla="*/ 244 h 244"/>
                  <a:gd name="T2" fmla="*/ 116 w 2299"/>
                  <a:gd name="T3" fmla="*/ 233 h 244"/>
                  <a:gd name="T4" fmla="*/ 238 w 2299"/>
                  <a:gd name="T5" fmla="*/ 222 h 244"/>
                  <a:gd name="T6" fmla="*/ 373 w 2299"/>
                  <a:gd name="T7" fmla="*/ 209 h 244"/>
                  <a:gd name="T8" fmla="*/ 517 w 2299"/>
                  <a:gd name="T9" fmla="*/ 194 h 244"/>
                  <a:gd name="T10" fmla="*/ 669 w 2299"/>
                  <a:gd name="T11" fmla="*/ 178 h 244"/>
                  <a:gd name="T12" fmla="*/ 827 w 2299"/>
                  <a:gd name="T13" fmla="*/ 162 h 244"/>
                  <a:gd name="T14" fmla="*/ 989 w 2299"/>
                  <a:gd name="T15" fmla="*/ 145 h 244"/>
                  <a:gd name="T16" fmla="*/ 1153 w 2299"/>
                  <a:gd name="T17" fmla="*/ 128 h 244"/>
                  <a:gd name="T18" fmla="*/ 1317 w 2299"/>
                  <a:gd name="T19" fmla="*/ 111 h 244"/>
                  <a:gd name="T20" fmla="*/ 1478 w 2299"/>
                  <a:gd name="T21" fmla="*/ 94 h 244"/>
                  <a:gd name="T22" fmla="*/ 1637 w 2299"/>
                  <a:gd name="T23" fmla="*/ 78 h 244"/>
                  <a:gd name="T24" fmla="*/ 1789 w 2299"/>
                  <a:gd name="T25" fmla="*/ 62 h 244"/>
                  <a:gd name="T26" fmla="*/ 1933 w 2299"/>
                  <a:gd name="T27" fmla="*/ 48 h 244"/>
                  <a:gd name="T28" fmla="*/ 2067 w 2299"/>
                  <a:gd name="T29" fmla="*/ 34 h 244"/>
                  <a:gd name="T30" fmla="*/ 2190 w 2299"/>
                  <a:gd name="T31" fmla="*/ 23 h 244"/>
                  <a:gd name="T32" fmla="*/ 2299 w 2299"/>
                  <a:gd name="T33" fmla="*/ 12 h 244"/>
                  <a:gd name="T34" fmla="*/ 2244 w 2299"/>
                  <a:gd name="T35" fmla="*/ 5 h 244"/>
                  <a:gd name="T36" fmla="*/ 2128 w 2299"/>
                  <a:gd name="T37" fmla="*/ 16 h 244"/>
                  <a:gd name="T38" fmla="*/ 2000 w 2299"/>
                  <a:gd name="T39" fmla="*/ 28 h 244"/>
                  <a:gd name="T40" fmla="*/ 1860 w 2299"/>
                  <a:gd name="T41" fmla="*/ 42 h 244"/>
                  <a:gd name="T42" fmla="*/ 1711 w 2299"/>
                  <a:gd name="T43" fmla="*/ 57 h 244"/>
                  <a:gd name="T44" fmla="*/ 1556 w 2299"/>
                  <a:gd name="T45" fmla="*/ 74 h 244"/>
                  <a:gd name="T46" fmla="*/ 1397 w 2299"/>
                  <a:gd name="T47" fmla="*/ 90 h 244"/>
                  <a:gd name="T48" fmla="*/ 1233 w 2299"/>
                  <a:gd name="T49" fmla="*/ 107 h 244"/>
                  <a:gd name="T50" fmla="*/ 1068 w 2299"/>
                  <a:gd name="T51" fmla="*/ 124 h 244"/>
                  <a:gd name="T52" fmla="*/ 906 w 2299"/>
                  <a:gd name="T53" fmla="*/ 141 h 244"/>
                  <a:gd name="T54" fmla="*/ 746 w 2299"/>
                  <a:gd name="T55" fmla="*/ 158 h 244"/>
                  <a:gd name="T56" fmla="*/ 590 w 2299"/>
                  <a:gd name="T57" fmla="*/ 174 h 244"/>
                  <a:gd name="T58" fmla="*/ 442 w 2299"/>
                  <a:gd name="T59" fmla="*/ 189 h 244"/>
                  <a:gd name="T60" fmla="*/ 303 w 2299"/>
                  <a:gd name="T61" fmla="*/ 203 h 244"/>
                  <a:gd name="T62" fmla="*/ 174 w 2299"/>
                  <a:gd name="T63" fmla="*/ 216 h 244"/>
                  <a:gd name="T64" fmla="*/ 58 w 2299"/>
                  <a:gd name="T65" fmla="*/ 226 h 244"/>
                  <a:gd name="T66" fmla="*/ 7 w 2299"/>
                  <a:gd name="T67" fmla="*/ 231 h 244"/>
                  <a:gd name="T68" fmla="*/ 1 w 2299"/>
                  <a:gd name="T69" fmla="*/ 233 h 244"/>
                  <a:gd name="T70" fmla="*/ 2 w 2299"/>
                  <a:gd name="T71" fmla="*/ 243 h 244"/>
                  <a:gd name="T72" fmla="*/ 7 w 2299"/>
                  <a:gd name="T73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99" h="244">
                    <a:moveTo>
                      <a:pt x="7" y="244"/>
                    </a:moveTo>
                    <a:lnTo>
                      <a:pt x="8" y="244"/>
                    </a:lnTo>
                    <a:lnTo>
                      <a:pt x="60" y="239"/>
                    </a:lnTo>
                    <a:lnTo>
                      <a:pt x="116" y="233"/>
                    </a:lnTo>
                    <a:lnTo>
                      <a:pt x="176" y="228"/>
                    </a:lnTo>
                    <a:lnTo>
                      <a:pt x="238" y="222"/>
                    </a:lnTo>
                    <a:lnTo>
                      <a:pt x="305" y="216"/>
                    </a:lnTo>
                    <a:lnTo>
                      <a:pt x="373" y="209"/>
                    </a:lnTo>
                    <a:lnTo>
                      <a:pt x="444" y="201"/>
                    </a:lnTo>
                    <a:lnTo>
                      <a:pt x="517" y="194"/>
                    </a:lnTo>
                    <a:lnTo>
                      <a:pt x="592" y="187"/>
                    </a:lnTo>
                    <a:lnTo>
                      <a:pt x="669" y="178"/>
                    </a:lnTo>
                    <a:lnTo>
                      <a:pt x="748" y="170"/>
                    </a:lnTo>
                    <a:lnTo>
                      <a:pt x="827" y="162"/>
                    </a:lnTo>
                    <a:lnTo>
                      <a:pt x="908" y="154"/>
                    </a:lnTo>
                    <a:lnTo>
                      <a:pt x="989" y="145"/>
                    </a:lnTo>
                    <a:lnTo>
                      <a:pt x="1070" y="137"/>
                    </a:lnTo>
                    <a:lnTo>
                      <a:pt x="1153" y="128"/>
                    </a:lnTo>
                    <a:lnTo>
                      <a:pt x="1235" y="119"/>
                    </a:lnTo>
                    <a:lnTo>
                      <a:pt x="1317" y="111"/>
                    </a:lnTo>
                    <a:lnTo>
                      <a:pt x="1399" y="103"/>
                    </a:lnTo>
                    <a:lnTo>
                      <a:pt x="1478" y="94"/>
                    </a:lnTo>
                    <a:lnTo>
                      <a:pt x="1558" y="86"/>
                    </a:lnTo>
                    <a:lnTo>
                      <a:pt x="1637" y="78"/>
                    </a:lnTo>
                    <a:lnTo>
                      <a:pt x="1713" y="69"/>
                    </a:lnTo>
                    <a:lnTo>
                      <a:pt x="1789" y="62"/>
                    </a:lnTo>
                    <a:lnTo>
                      <a:pt x="1862" y="55"/>
                    </a:lnTo>
                    <a:lnTo>
                      <a:pt x="1933" y="48"/>
                    </a:lnTo>
                    <a:lnTo>
                      <a:pt x="2002" y="40"/>
                    </a:lnTo>
                    <a:lnTo>
                      <a:pt x="2067" y="34"/>
                    </a:lnTo>
                    <a:lnTo>
                      <a:pt x="2130" y="28"/>
                    </a:lnTo>
                    <a:lnTo>
                      <a:pt x="2190" y="23"/>
                    </a:lnTo>
                    <a:lnTo>
                      <a:pt x="2246" y="18"/>
                    </a:lnTo>
                    <a:lnTo>
                      <a:pt x="2299" y="12"/>
                    </a:lnTo>
                    <a:lnTo>
                      <a:pt x="2297" y="0"/>
                    </a:lnTo>
                    <a:lnTo>
                      <a:pt x="2244" y="5"/>
                    </a:lnTo>
                    <a:lnTo>
                      <a:pt x="2188" y="10"/>
                    </a:lnTo>
                    <a:lnTo>
                      <a:pt x="2128" y="16"/>
                    </a:lnTo>
                    <a:lnTo>
                      <a:pt x="2065" y="22"/>
                    </a:lnTo>
                    <a:lnTo>
                      <a:pt x="2000" y="28"/>
                    </a:lnTo>
                    <a:lnTo>
                      <a:pt x="1931" y="35"/>
                    </a:lnTo>
                    <a:lnTo>
                      <a:pt x="1860" y="42"/>
                    </a:lnTo>
                    <a:lnTo>
                      <a:pt x="1787" y="50"/>
                    </a:lnTo>
                    <a:lnTo>
                      <a:pt x="1711" y="57"/>
                    </a:lnTo>
                    <a:lnTo>
                      <a:pt x="1635" y="65"/>
                    </a:lnTo>
                    <a:lnTo>
                      <a:pt x="1556" y="74"/>
                    </a:lnTo>
                    <a:lnTo>
                      <a:pt x="1476" y="82"/>
                    </a:lnTo>
                    <a:lnTo>
                      <a:pt x="1397" y="90"/>
                    </a:lnTo>
                    <a:lnTo>
                      <a:pt x="1315" y="99"/>
                    </a:lnTo>
                    <a:lnTo>
                      <a:pt x="1233" y="107"/>
                    </a:lnTo>
                    <a:lnTo>
                      <a:pt x="1151" y="115"/>
                    </a:lnTo>
                    <a:lnTo>
                      <a:pt x="1068" y="124"/>
                    </a:lnTo>
                    <a:lnTo>
                      <a:pt x="987" y="133"/>
                    </a:lnTo>
                    <a:lnTo>
                      <a:pt x="906" y="141"/>
                    </a:lnTo>
                    <a:lnTo>
                      <a:pt x="825" y="149"/>
                    </a:lnTo>
                    <a:lnTo>
                      <a:pt x="746" y="158"/>
                    </a:lnTo>
                    <a:lnTo>
                      <a:pt x="667" y="166"/>
                    </a:lnTo>
                    <a:lnTo>
                      <a:pt x="590" y="174"/>
                    </a:lnTo>
                    <a:lnTo>
                      <a:pt x="515" y="182"/>
                    </a:lnTo>
                    <a:lnTo>
                      <a:pt x="442" y="189"/>
                    </a:lnTo>
                    <a:lnTo>
                      <a:pt x="371" y="196"/>
                    </a:lnTo>
                    <a:lnTo>
                      <a:pt x="303" y="203"/>
                    </a:lnTo>
                    <a:lnTo>
                      <a:pt x="236" y="210"/>
                    </a:lnTo>
                    <a:lnTo>
                      <a:pt x="174" y="216"/>
                    </a:lnTo>
                    <a:lnTo>
                      <a:pt x="114" y="221"/>
                    </a:lnTo>
                    <a:lnTo>
                      <a:pt x="58" y="226"/>
                    </a:lnTo>
                    <a:lnTo>
                      <a:pt x="6" y="231"/>
                    </a:lnTo>
                    <a:lnTo>
                      <a:pt x="7" y="231"/>
                    </a:lnTo>
                    <a:lnTo>
                      <a:pt x="6" y="231"/>
                    </a:lnTo>
                    <a:lnTo>
                      <a:pt x="1" y="233"/>
                    </a:lnTo>
                    <a:lnTo>
                      <a:pt x="0" y="239"/>
                    </a:lnTo>
                    <a:lnTo>
                      <a:pt x="2" y="243"/>
                    </a:lnTo>
                    <a:lnTo>
                      <a:pt x="8" y="244"/>
                    </a:lnTo>
                    <a:lnTo>
                      <a:pt x="7" y="2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23" name="Freeform 1939"/>
              <p:cNvSpPr>
                <a:spLocks/>
              </p:cNvSpPr>
              <p:nvPr/>
            </p:nvSpPr>
            <p:spPr bwMode="auto">
              <a:xfrm>
                <a:off x="823" y="1895"/>
                <a:ext cx="207" cy="17"/>
              </a:xfrm>
              <a:custGeom>
                <a:avLst/>
                <a:gdLst>
                  <a:gd name="T0" fmla="*/ 6 w 1445"/>
                  <a:gd name="T1" fmla="*/ 117 h 117"/>
                  <a:gd name="T2" fmla="*/ 98 w 1445"/>
                  <a:gd name="T3" fmla="*/ 109 h 117"/>
                  <a:gd name="T4" fmla="*/ 189 w 1445"/>
                  <a:gd name="T5" fmla="*/ 102 h 117"/>
                  <a:gd name="T6" fmla="*/ 279 w 1445"/>
                  <a:gd name="T7" fmla="*/ 96 h 117"/>
                  <a:gd name="T8" fmla="*/ 369 w 1445"/>
                  <a:gd name="T9" fmla="*/ 90 h 117"/>
                  <a:gd name="T10" fmla="*/ 459 w 1445"/>
                  <a:gd name="T11" fmla="*/ 83 h 117"/>
                  <a:gd name="T12" fmla="*/ 548 w 1445"/>
                  <a:gd name="T13" fmla="*/ 77 h 117"/>
                  <a:gd name="T14" fmla="*/ 637 w 1445"/>
                  <a:gd name="T15" fmla="*/ 71 h 117"/>
                  <a:gd name="T16" fmla="*/ 725 w 1445"/>
                  <a:gd name="T17" fmla="*/ 65 h 117"/>
                  <a:gd name="T18" fmla="*/ 814 w 1445"/>
                  <a:gd name="T19" fmla="*/ 60 h 117"/>
                  <a:gd name="T20" fmla="*/ 903 w 1445"/>
                  <a:gd name="T21" fmla="*/ 53 h 117"/>
                  <a:gd name="T22" fmla="*/ 992 w 1445"/>
                  <a:gd name="T23" fmla="*/ 47 h 117"/>
                  <a:gd name="T24" fmla="*/ 1081 w 1445"/>
                  <a:gd name="T25" fmla="*/ 41 h 117"/>
                  <a:gd name="T26" fmla="*/ 1171 w 1445"/>
                  <a:gd name="T27" fmla="*/ 35 h 117"/>
                  <a:gd name="T28" fmla="*/ 1261 w 1445"/>
                  <a:gd name="T29" fmla="*/ 27 h 117"/>
                  <a:gd name="T30" fmla="*/ 1352 w 1445"/>
                  <a:gd name="T31" fmla="*/ 20 h 117"/>
                  <a:gd name="T32" fmla="*/ 1445 w 1445"/>
                  <a:gd name="T33" fmla="*/ 13 h 117"/>
                  <a:gd name="T34" fmla="*/ 1399 w 1445"/>
                  <a:gd name="T35" fmla="*/ 5 h 117"/>
                  <a:gd name="T36" fmla="*/ 1307 w 1445"/>
                  <a:gd name="T37" fmla="*/ 12 h 117"/>
                  <a:gd name="T38" fmla="*/ 1217 w 1445"/>
                  <a:gd name="T39" fmla="*/ 18 h 117"/>
                  <a:gd name="T40" fmla="*/ 1127 w 1445"/>
                  <a:gd name="T41" fmla="*/ 25 h 117"/>
                  <a:gd name="T42" fmla="*/ 1037 w 1445"/>
                  <a:gd name="T43" fmla="*/ 31 h 117"/>
                  <a:gd name="T44" fmla="*/ 948 w 1445"/>
                  <a:gd name="T45" fmla="*/ 38 h 117"/>
                  <a:gd name="T46" fmla="*/ 859 w 1445"/>
                  <a:gd name="T47" fmla="*/ 44 h 117"/>
                  <a:gd name="T48" fmla="*/ 770 w 1445"/>
                  <a:gd name="T49" fmla="*/ 50 h 117"/>
                  <a:gd name="T50" fmla="*/ 682 w 1445"/>
                  <a:gd name="T51" fmla="*/ 55 h 117"/>
                  <a:gd name="T52" fmla="*/ 593 w 1445"/>
                  <a:gd name="T53" fmla="*/ 62 h 117"/>
                  <a:gd name="T54" fmla="*/ 504 w 1445"/>
                  <a:gd name="T55" fmla="*/ 68 h 117"/>
                  <a:gd name="T56" fmla="*/ 414 w 1445"/>
                  <a:gd name="T57" fmla="*/ 74 h 117"/>
                  <a:gd name="T58" fmla="*/ 325 w 1445"/>
                  <a:gd name="T59" fmla="*/ 80 h 117"/>
                  <a:gd name="T60" fmla="*/ 235 w 1445"/>
                  <a:gd name="T61" fmla="*/ 86 h 117"/>
                  <a:gd name="T62" fmla="*/ 144 w 1445"/>
                  <a:gd name="T63" fmla="*/ 93 h 117"/>
                  <a:gd name="T64" fmla="*/ 53 w 1445"/>
                  <a:gd name="T65" fmla="*/ 100 h 117"/>
                  <a:gd name="T66" fmla="*/ 12 w 1445"/>
                  <a:gd name="T67" fmla="*/ 111 h 117"/>
                  <a:gd name="T68" fmla="*/ 2 w 1445"/>
                  <a:gd name="T69" fmla="*/ 106 h 117"/>
                  <a:gd name="T70" fmla="*/ 2 w 1445"/>
                  <a:gd name="T71" fmla="*/ 115 h 117"/>
                  <a:gd name="T72" fmla="*/ 0 w 1445"/>
                  <a:gd name="T73" fmla="*/ 109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45" h="117">
                    <a:moveTo>
                      <a:pt x="0" y="109"/>
                    </a:moveTo>
                    <a:lnTo>
                      <a:pt x="6" y="117"/>
                    </a:lnTo>
                    <a:lnTo>
                      <a:pt x="53" y="112"/>
                    </a:lnTo>
                    <a:lnTo>
                      <a:pt x="98" y="109"/>
                    </a:lnTo>
                    <a:lnTo>
                      <a:pt x="144" y="105"/>
                    </a:lnTo>
                    <a:lnTo>
                      <a:pt x="189" y="102"/>
                    </a:lnTo>
                    <a:lnTo>
                      <a:pt x="235" y="99"/>
                    </a:lnTo>
                    <a:lnTo>
                      <a:pt x="279" y="96"/>
                    </a:lnTo>
                    <a:lnTo>
                      <a:pt x="325" y="93"/>
                    </a:lnTo>
                    <a:lnTo>
                      <a:pt x="369" y="90"/>
                    </a:lnTo>
                    <a:lnTo>
                      <a:pt x="414" y="86"/>
                    </a:lnTo>
                    <a:lnTo>
                      <a:pt x="459" y="83"/>
                    </a:lnTo>
                    <a:lnTo>
                      <a:pt x="504" y="80"/>
                    </a:lnTo>
                    <a:lnTo>
                      <a:pt x="548" y="77"/>
                    </a:lnTo>
                    <a:lnTo>
                      <a:pt x="593" y="74"/>
                    </a:lnTo>
                    <a:lnTo>
                      <a:pt x="637" y="71"/>
                    </a:lnTo>
                    <a:lnTo>
                      <a:pt x="682" y="68"/>
                    </a:lnTo>
                    <a:lnTo>
                      <a:pt x="725" y="65"/>
                    </a:lnTo>
                    <a:lnTo>
                      <a:pt x="770" y="63"/>
                    </a:lnTo>
                    <a:lnTo>
                      <a:pt x="814" y="60"/>
                    </a:lnTo>
                    <a:lnTo>
                      <a:pt x="859" y="56"/>
                    </a:lnTo>
                    <a:lnTo>
                      <a:pt x="903" y="53"/>
                    </a:lnTo>
                    <a:lnTo>
                      <a:pt x="948" y="50"/>
                    </a:lnTo>
                    <a:lnTo>
                      <a:pt x="992" y="47"/>
                    </a:lnTo>
                    <a:lnTo>
                      <a:pt x="1037" y="44"/>
                    </a:lnTo>
                    <a:lnTo>
                      <a:pt x="1081" y="41"/>
                    </a:lnTo>
                    <a:lnTo>
                      <a:pt x="1127" y="38"/>
                    </a:lnTo>
                    <a:lnTo>
                      <a:pt x="1171" y="35"/>
                    </a:lnTo>
                    <a:lnTo>
                      <a:pt x="1217" y="30"/>
                    </a:lnTo>
                    <a:lnTo>
                      <a:pt x="1261" y="27"/>
                    </a:lnTo>
                    <a:lnTo>
                      <a:pt x="1307" y="24"/>
                    </a:lnTo>
                    <a:lnTo>
                      <a:pt x="1352" y="20"/>
                    </a:lnTo>
                    <a:lnTo>
                      <a:pt x="1399" y="17"/>
                    </a:lnTo>
                    <a:lnTo>
                      <a:pt x="1445" y="13"/>
                    </a:lnTo>
                    <a:lnTo>
                      <a:pt x="1445" y="0"/>
                    </a:lnTo>
                    <a:lnTo>
                      <a:pt x="1399" y="5"/>
                    </a:lnTo>
                    <a:lnTo>
                      <a:pt x="1352" y="8"/>
                    </a:lnTo>
                    <a:lnTo>
                      <a:pt x="1307" y="12"/>
                    </a:lnTo>
                    <a:lnTo>
                      <a:pt x="1261" y="15"/>
                    </a:lnTo>
                    <a:lnTo>
                      <a:pt x="1217" y="18"/>
                    </a:lnTo>
                    <a:lnTo>
                      <a:pt x="1171" y="22"/>
                    </a:lnTo>
                    <a:lnTo>
                      <a:pt x="1127" y="25"/>
                    </a:lnTo>
                    <a:lnTo>
                      <a:pt x="1081" y="28"/>
                    </a:lnTo>
                    <a:lnTo>
                      <a:pt x="1037" y="31"/>
                    </a:lnTo>
                    <a:lnTo>
                      <a:pt x="992" y="35"/>
                    </a:lnTo>
                    <a:lnTo>
                      <a:pt x="948" y="38"/>
                    </a:lnTo>
                    <a:lnTo>
                      <a:pt x="903" y="41"/>
                    </a:lnTo>
                    <a:lnTo>
                      <a:pt x="859" y="44"/>
                    </a:lnTo>
                    <a:lnTo>
                      <a:pt x="814" y="47"/>
                    </a:lnTo>
                    <a:lnTo>
                      <a:pt x="770" y="50"/>
                    </a:lnTo>
                    <a:lnTo>
                      <a:pt x="725" y="52"/>
                    </a:lnTo>
                    <a:lnTo>
                      <a:pt x="682" y="55"/>
                    </a:lnTo>
                    <a:lnTo>
                      <a:pt x="637" y="58"/>
                    </a:lnTo>
                    <a:lnTo>
                      <a:pt x="593" y="62"/>
                    </a:lnTo>
                    <a:lnTo>
                      <a:pt x="548" y="65"/>
                    </a:lnTo>
                    <a:lnTo>
                      <a:pt x="504" y="68"/>
                    </a:lnTo>
                    <a:lnTo>
                      <a:pt x="459" y="71"/>
                    </a:lnTo>
                    <a:lnTo>
                      <a:pt x="414" y="74"/>
                    </a:lnTo>
                    <a:lnTo>
                      <a:pt x="369" y="77"/>
                    </a:lnTo>
                    <a:lnTo>
                      <a:pt x="325" y="80"/>
                    </a:lnTo>
                    <a:lnTo>
                      <a:pt x="279" y="83"/>
                    </a:lnTo>
                    <a:lnTo>
                      <a:pt x="235" y="86"/>
                    </a:lnTo>
                    <a:lnTo>
                      <a:pt x="189" y="90"/>
                    </a:lnTo>
                    <a:lnTo>
                      <a:pt x="144" y="93"/>
                    </a:lnTo>
                    <a:lnTo>
                      <a:pt x="98" y="97"/>
                    </a:lnTo>
                    <a:lnTo>
                      <a:pt x="53" y="100"/>
                    </a:lnTo>
                    <a:lnTo>
                      <a:pt x="6" y="104"/>
                    </a:lnTo>
                    <a:lnTo>
                      <a:pt x="12" y="111"/>
                    </a:lnTo>
                    <a:lnTo>
                      <a:pt x="6" y="104"/>
                    </a:lnTo>
                    <a:lnTo>
                      <a:pt x="2" y="106"/>
                    </a:lnTo>
                    <a:lnTo>
                      <a:pt x="0" y="110"/>
                    </a:lnTo>
                    <a:lnTo>
                      <a:pt x="2" y="115"/>
                    </a:lnTo>
                    <a:lnTo>
                      <a:pt x="6" y="117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24" name="Freeform 1940"/>
              <p:cNvSpPr>
                <a:spLocks/>
              </p:cNvSpPr>
              <p:nvPr/>
            </p:nvSpPr>
            <p:spPr bwMode="auto">
              <a:xfrm>
                <a:off x="823" y="1905"/>
                <a:ext cx="3" cy="6"/>
              </a:xfrm>
              <a:custGeom>
                <a:avLst/>
                <a:gdLst>
                  <a:gd name="T0" fmla="*/ 15 w 21"/>
                  <a:gd name="T1" fmla="*/ 0 h 44"/>
                  <a:gd name="T2" fmla="*/ 9 w 21"/>
                  <a:gd name="T3" fmla="*/ 5 h 44"/>
                  <a:gd name="T4" fmla="*/ 8 w 21"/>
                  <a:gd name="T5" fmla="*/ 9 h 44"/>
                  <a:gd name="T6" fmla="*/ 7 w 21"/>
                  <a:gd name="T7" fmla="*/ 14 h 44"/>
                  <a:gd name="T8" fmla="*/ 6 w 21"/>
                  <a:gd name="T9" fmla="*/ 18 h 44"/>
                  <a:gd name="T10" fmla="*/ 5 w 21"/>
                  <a:gd name="T11" fmla="*/ 24 h 44"/>
                  <a:gd name="T12" fmla="*/ 4 w 21"/>
                  <a:gd name="T13" fmla="*/ 27 h 44"/>
                  <a:gd name="T14" fmla="*/ 2 w 21"/>
                  <a:gd name="T15" fmla="*/ 32 h 44"/>
                  <a:gd name="T16" fmla="*/ 1 w 21"/>
                  <a:gd name="T17" fmla="*/ 37 h 44"/>
                  <a:gd name="T18" fmla="*/ 0 w 21"/>
                  <a:gd name="T19" fmla="*/ 42 h 44"/>
                  <a:gd name="T20" fmla="*/ 12 w 21"/>
                  <a:gd name="T21" fmla="*/ 44 h 44"/>
                  <a:gd name="T22" fmla="*/ 13 w 21"/>
                  <a:gd name="T23" fmla="*/ 39 h 44"/>
                  <a:gd name="T24" fmla="*/ 14 w 21"/>
                  <a:gd name="T25" fmla="*/ 36 h 44"/>
                  <a:gd name="T26" fmla="*/ 16 w 21"/>
                  <a:gd name="T27" fmla="*/ 31 h 44"/>
                  <a:gd name="T28" fmla="*/ 17 w 21"/>
                  <a:gd name="T29" fmla="*/ 26 h 44"/>
                  <a:gd name="T30" fmla="*/ 18 w 21"/>
                  <a:gd name="T31" fmla="*/ 21 h 44"/>
                  <a:gd name="T32" fmla="*/ 19 w 21"/>
                  <a:gd name="T33" fmla="*/ 16 h 44"/>
                  <a:gd name="T34" fmla="*/ 20 w 21"/>
                  <a:gd name="T35" fmla="*/ 11 h 44"/>
                  <a:gd name="T36" fmla="*/ 21 w 21"/>
                  <a:gd name="T37" fmla="*/ 7 h 44"/>
                  <a:gd name="T38" fmla="*/ 15 w 21"/>
                  <a:gd name="T39" fmla="*/ 12 h 44"/>
                  <a:gd name="T40" fmla="*/ 21 w 21"/>
                  <a:gd name="T41" fmla="*/ 7 h 44"/>
                  <a:gd name="T42" fmla="*/ 20 w 21"/>
                  <a:gd name="T43" fmla="*/ 2 h 44"/>
                  <a:gd name="T44" fmla="*/ 16 w 21"/>
                  <a:gd name="T45" fmla="*/ 0 h 44"/>
                  <a:gd name="T46" fmla="*/ 11 w 21"/>
                  <a:gd name="T47" fmla="*/ 1 h 44"/>
                  <a:gd name="T48" fmla="*/ 9 w 21"/>
                  <a:gd name="T49" fmla="*/ 5 h 44"/>
                  <a:gd name="T50" fmla="*/ 15 w 21"/>
                  <a:gd name="T5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" h="44">
                    <a:moveTo>
                      <a:pt x="15" y="0"/>
                    </a:moveTo>
                    <a:lnTo>
                      <a:pt x="9" y="5"/>
                    </a:lnTo>
                    <a:lnTo>
                      <a:pt x="8" y="9"/>
                    </a:lnTo>
                    <a:lnTo>
                      <a:pt x="7" y="14"/>
                    </a:lnTo>
                    <a:lnTo>
                      <a:pt x="6" y="18"/>
                    </a:lnTo>
                    <a:lnTo>
                      <a:pt x="5" y="24"/>
                    </a:lnTo>
                    <a:lnTo>
                      <a:pt x="4" y="27"/>
                    </a:lnTo>
                    <a:lnTo>
                      <a:pt x="2" y="32"/>
                    </a:lnTo>
                    <a:lnTo>
                      <a:pt x="1" y="37"/>
                    </a:lnTo>
                    <a:lnTo>
                      <a:pt x="0" y="42"/>
                    </a:lnTo>
                    <a:lnTo>
                      <a:pt x="12" y="44"/>
                    </a:lnTo>
                    <a:lnTo>
                      <a:pt x="13" y="39"/>
                    </a:lnTo>
                    <a:lnTo>
                      <a:pt x="14" y="36"/>
                    </a:lnTo>
                    <a:lnTo>
                      <a:pt x="16" y="31"/>
                    </a:lnTo>
                    <a:lnTo>
                      <a:pt x="17" y="26"/>
                    </a:lnTo>
                    <a:lnTo>
                      <a:pt x="18" y="21"/>
                    </a:lnTo>
                    <a:lnTo>
                      <a:pt x="19" y="16"/>
                    </a:lnTo>
                    <a:lnTo>
                      <a:pt x="20" y="11"/>
                    </a:lnTo>
                    <a:lnTo>
                      <a:pt x="21" y="7"/>
                    </a:lnTo>
                    <a:lnTo>
                      <a:pt x="15" y="12"/>
                    </a:lnTo>
                    <a:lnTo>
                      <a:pt x="21" y="7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1" y="1"/>
                    </a:lnTo>
                    <a:lnTo>
                      <a:pt x="9" y="5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25" name="Freeform 1941"/>
              <p:cNvSpPr>
                <a:spLocks noEditPoints="1"/>
              </p:cNvSpPr>
              <p:nvPr/>
            </p:nvSpPr>
            <p:spPr bwMode="auto">
              <a:xfrm>
                <a:off x="1035" y="1888"/>
                <a:ext cx="16" cy="10"/>
              </a:xfrm>
              <a:custGeom>
                <a:avLst/>
                <a:gdLst>
                  <a:gd name="T0" fmla="*/ 40 w 115"/>
                  <a:gd name="T1" fmla="*/ 38 h 67"/>
                  <a:gd name="T2" fmla="*/ 41 w 115"/>
                  <a:gd name="T3" fmla="*/ 49 h 67"/>
                  <a:gd name="T4" fmla="*/ 38 w 115"/>
                  <a:gd name="T5" fmla="*/ 59 h 67"/>
                  <a:gd name="T6" fmla="*/ 33 w 115"/>
                  <a:gd name="T7" fmla="*/ 65 h 67"/>
                  <a:gd name="T8" fmla="*/ 21 w 115"/>
                  <a:gd name="T9" fmla="*/ 67 h 67"/>
                  <a:gd name="T10" fmla="*/ 7 w 115"/>
                  <a:gd name="T11" fmla="*/ 55 h 67"/>
                  <a:gd name="T12" fmla="*/ 1 w 115"/>
                  <a:gd name="T13" fmla="*/ 38 h 67"/>
                  <a:gd name="T14" fmla="*/ 0 w 115"/>
                  <a:gd name="T15" fmla="*/ 28 h 67"/>
                  <a:gd name="T16" fmla="*/ 3 w 115"/>
                  <a:gd name="T17" fmla="*/ 18 h 67"/>
                  <a:gd name="T18" fmla="*/ 8 w 115"/>
                  <a:gd name="T19" fmla="*/ 12 h 67"/>
                  <a:gd name="T20" fmla="*/ 19 w 115"/>
                  <a:gd name="T21" fmla="*/ 10 h 67"/>
                  <a:gd name="T22" fmla="*/ 34 w 115"/>
                  <a:gd name="T23" fmla="*/ 21 h 67"/>
                  <a:gd name="T24" fmla="*/ 76 w 115"/>
                  <a:gd name="T25" fmla="*/ 21 h 67"/>
                  <a:gd name="T26" fmla="*/ 78 w 115"/>
                  <a:gd name="T27" fmla="*/ 33 h 67"/>
                  <a:gd name="T28" fmla="*/ 77 w 115"/>
                  <a:gd name="T29" fmla="*/ 43 h 67"/>
                  <a:gd name="T30" fmla="*/ 73 w 115"/>
                  <a:gd name="T31" fmla="*/ 52 h 67"/>
                  <a:gd name="T32" fmla="*/ 67 w 115"/>
                  <a:gd name="T33" fmla="*/ 57 h 67"/>
                  <a:gd name="T34" fmla="*/ 51 w 115"/>
                  <a:gd name="T35" fmla="*/ 52 h 67"/>
                  <a:gd name="T36" fmla="*/ 39 w 115"/>
                  <a:gd name="T37" fmla="*/ 34 h 67"/>
                  <a:gd name="T38" fmla="*/ 37 w 115"/>
                  <a:gd name="T39" fmla="*/ 22 h 67"/>
                  <a:gd name="T40" fmla="*/ 38 w 115"/>
                  <a:gd name="T41" fmla="*/ 12 h 67"/>
                  <a:gd name="T42" fmla="*/ 43 w 115"/>
                  <a:gd name="T43" fmla="*/ 5 h 67"/>
                  <a:gd name="T44" fmla="*/ 49 w 115"/>
                  <a:gd name="T45" fmla="*/ 0 h 67"/>
                  <a:gd name="T46" fmla="*/ 65 w 115"/>
                  <a:gd name="T47" fmla="*/ 4 h 67"/>
                  <a:gd name="T48" fmla="*/ 76 w 115"/>
                  <a:gd name="T49" fmla="*/ 21 h 67"/>
                  <a:gd name="T50" fmla="*/ 114 w 115"/>
                  <a:gd name="T51" fmla="*/ 30 h 67"/>
                  <a:gd name="T52" fmla="*/ 115 w 115"/>
                  <a:gd name="T53" fmla="*/ 41 h 67"/>
                  <a:gd name="T54" fmla="*/ 112 w 115"/>
                  <a:gd name="T55" fmla="*/ 50 h 67"/>
                  <a:gd name="T56" fmla="*/ 106 w 115"/>
                  <a:gd name="T57" fmla="*/ 58 h 67"/>
                  <a:gd name="T58" fmla="*/ 95 w 115"/>
                  <a:gd name="T59" fmla="*/ 60 h 67"/>
                  <a:gd name="T60" fmla="*/ 80 w 115"/>
                  <a:gd name="T61" fmla="*/ 47 h 67"/>
                  <a:gd name="T62" fmla="*/ 74 w 115"/>
                  <a:gd name="T63" fmla="*/ 31 h 67"/>
                  <a:gd name="T64" fmla="*/ 73 w 115"/>
                  <a:gd name="T65" fmla="*/ 20 h 67"/>
                  <a:gd name="T66" fmla="*/ 76 w 115"/>
                  <a:gd name="T67" fmla="*/ 11 h 67"/>
                  <a:gd name="T68" fmla="*/ 82 w 115"/>
                  <a:gd name="T69" fmla="*/ 5 h 67"/>
                  <a:gd name="T70" fmla="*/ 93 w 115"/>
                  <a:gd name="T71" fmla="*/ 3 h 67"/>
                  <a:gd name="T72" fmla="*/ 107 w 115"/>
                  <a:gd name="T73" fmla="*/ 1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67">
                    <a:moveTo>
                      <a:pt x="39" y="32"/>
                    </a:moveTo>
                    <a:lnTo>
                      <a:pt x="40" y="38"/>
                    </a:lnTo>
                    <a:lnTo>
                      <a:pt x="41" y="43"/>
                    </a:lnTo>
                    <a:lnTo>
                      <a:pt x="41" y="49"/>
                    </a:lnTo>
                    <a:lnTo>
                      <a:pt x="40" y="53"/>
                    </a:lnTo>
                    <a:lnTo>
                      <a:pt x="38" y="59"/>
                    </a:lnTo>
                    <a:lnTo>
                      <a:pt x="36" y="63"/>
                    </a:lnTo>
                    <a:lnTo>
                      <a:pt x="33" y="65"/>
                    </a:lnTo>
                    <a:lnTo>
                      <a:pt x="30" y="67"/>
                    </a:lnTo>
                    <a:lnTo>
                      <a:pt x="21" y="67"/>
                    </a:lnTo>
                    <a:lnTo>
                      <a:pt x="13" y="63"/>
                    </a:lnTo>
                    <a:lnTo>
                      <a:pt x="7" y="55"/>
                    </a:lnTo>
                    <a:lnTo>
                      <a:pt x="2" y="44"/>
                    </a:lnTo>
                    <a:lnTo>
                      <a:pt x="1" y="38"/>
                    </a:lnTo>
                    <a:lnTo>
                      <a:pt x="0" y="33"/>
                    </a:lnTo>
                    <a:lnTo>
                      <a:pt x="0" y="28"/>
                    </a:lnTo>
                    <a:lnTo>
                      <a:pt x="1" y="22"/>
                    </a:lnTo>
                    <a:lnTo>
                      <a:pt x="3" y="18"/>
                    </a:lnTo>
                    <a:lnTo>
                      <a:pt x="5" y="14"/>
                    </a:lnTo>
                    <a:lnTo>
                      <a:pt x="8" y="12"/>
                    </a:lnTo>
                    <a:lnTo>
                      <a:pt x="11" y="10"/>
                    </a:lnTo>
                    <a:lnTo>
                      <a:pt x="19" y="10"/>
                    </a:lnTo>
                    <a:lnTo>
                      <a:pt x="27" y="14"/>
                    </a:lnTo>
                    <a:lnTo>
                      <a:pt x="34" y="21"/>
                    </a:lnTo>
                    <a:lnTo>
                      <a:pt x="39" y="32"/>
                    </a:lnTo>
                    <a:close/>
                    <a:moveTo>
                      <a:pt x="76" y="21"/>
                    </a:moveTo>
                    <a:lnTo>
                      <a:pt x="77" y="28"/>
                    </a:lnTo>
                    <a:lnTo>
                      <a:pt x="78" y="33"/>
                    </a:lnTo>
                    <a:lnTo>
                      <a:pt x="78" y="39"/>
                    </a:lnTo>
                    <a:lnTo>
                      <a:pt x="77" y="43"/>
                    </a:lnTo>
                    <a:lnTo>
                      <a:pt x="75" y="48"/>
                    </a:lnTo>
                    <a:lnTo>
                      <a:pt x="73" y="52"/>
                    </a:lnTo>
                    <a:lnTo>
                      <a:pt x="70" y="55"/>
                    </a:lnTo>
                    <a:lnTo>
                      <a:pt x="67" y="57"/>
                    </a:lnTo>
                    <a:lnTo>
                      <a:pt x="60" y="57"/>
                    </a:lnTo>
                    <a:lnTo>
                      <a:pt x="51" y="52"/>
                    </a:lnTo>
                    <a:lnTo>
                      <a:pt x="44" y="44"/>
                    </a:lnTo>
                    <a:lnTo>
                      <a:pt x="39" y="34"/>
                    </a:lnTo>
                    <a:lnTo>
                      <a:pt x="38" y="28"/>
                    </a:lnTo>
                    <a:lnTo>
                      <a:pt x="37" y="22"/>
                    </a:lnTo>
                    <a:lnTo>
                      <a:pt x="37" y="17"/>
                    </a:lnTo>
                    <a:lnTo>
                      <a:pt x="38" y="12"/>
                    </a:lnTo>
                    <a:lnTo>
                      <a:pt x="40" y="8"/>
                    </a:lnTo>
                    <a:lnTo>
                      <a:pt x="43" y="5"/>
                    </a:lnTo>
                    <a:lnTo>
                      <a:pt x="45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5" y="4"/>
                    </a:lnTo>
                    <a:lnTo>
                      <a:pt x="71" y="11"/>
                    </a:lnTo>
                    <a:lnTo>
                      <a:pt x="76" y="21"/>
                    </a:lnTo>
                    <a:close/>
                    <a:moveTo>
                      <a:pt x="113" y="24"/>
                    </a:moveTo>
                    <a:lnTo>
                      <a:pt x="114" y="30"/>
                    </a:lnTo>
                    <a:lnTo>
                      <a:pt x="115" y="36"/>
                    </a:lnTo>
                    <a:lnTo>
                      <a:pt x="115" y="41"/>
                    </a:lnTo>
                    <a:lnTo>
                      <a:pt x="114" y="46"/>
                    </a:lnTo>
                    <a:lnTo>
                      <a:pt x="112" y="50"/>
                    </a:lnTo>
                    <a:lnTo>
                      <a:pt x="109" y="55"/>
                    </a:lnTo>
                    <a:lnTo>
                      <a:pt x="106" y="58"/>
                    </a:lnTo>
                    <a:lnTo>
                      <a:pt x="103" y="60"/>
                    </a:lnTo>
                    <a:lnTo>
                      <a:pt x="95" y="60"/>
                    </a:lnTo>
                    <a:lnTo>
                      <a:pt x="87" y="55"/>
                    </a:lnTo>
                    <a:lnTo>
                      <a:pt x="80" y="47"/>
                    </a:lnTo>
                    <a:lnTo>
                      <a:pt x="75" y="37"/>
                    </a:lnTo>
                    <a:lnTo>
                      <a:pt x="74" y="31"/>
                    </a:lnTo>
                    <a:lnTo>
                      <a:pt x="73" y="25"/>
                    </a:lnTo>
                    <a:lnTo>
                      <a:pt x="73" y="20"/>
                    </a:lnTo>
                    <a:lnTo>
                      <a:pt x="74" y="15"/>
                    </a:lnTo>
                    <a:lnTo>
                      <a:pt x="76" y="11"/>
                    </a:lnTo>
                    <a:lnTo>
                      <a:pt x="78" y="7"/>
                    </a:lnTo>
                    <a:lnTo>
                      <a:pt x="82" y="5"/>
                    </a:lnTo>
                    <a:lnTo>
                      <a:pt x="85" y="3"/>
                    </a:lnTo>
                    <a:lnTo>
                      <a:pt x="93" y="3"/>
                    </a:lnTo>
                    <a:lnTo>
                      <a:pt x="100" y="6"/>
                    </a:lnTo>
                    <a:lnTo>
                      <a:pt x="107" y="14"/>
                    </a:lnTo>
                    <a:lnTo>
                      <a:pt x="113" y="24"/>
                    </a:lnTo>
                    <a:close/>
                  </a:path>
                </a:pathLst>
              </a:cu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26" name="Freeform 1942"/>
              <p:cNvSpPr>
                <a:spLocks/>
              </p:cNvSpPr>
              <p:nvPr/>
            </p:nvSpPr>
            <p:spPr bwMode="auto">
              <a:xfrm>
                <a:off x="1039" y="1892"/>
                <a:ext cx="2" cy="7"/>
              </a:xfrm>
              <a:custGeom>
                <a:avLst/>
                <a:gdLst>
                  <a:gd name="T0" fmla="*/ 4 w 19"/>
                  <a:gd name="T1" fmla="*/ 43 h 43"/>
                  <a:gd name="T2" fmla="*/ 4 w 19"/>
                  <a:gd name="T3" fmla="*/ 43 h 43"/>
                  <a:gd name="T4" fmla="*/ 8 w 19"/>
                  <a:gd name="T5" fmla="*/ 40 h 43"/>
                  <a:gd name="T6" fmla="*/ 13 w 19"/>
                  <a:gd name="T7" fmla="*/ 37 h 43"/>
                  <a:gd name="T8" fmla="*/ 15 w 19"/>
                  <a:gd name="T9" fmla="*/ 31 h 43"/>
                  <a:gd name="T10" fmla="*/ 18 w 19"/>
                  <a:gd name="T11" fmla="*/ 26 h 43"/>
                  <a:gd name="T12" fmla="*/ 19 w 19"/>
                  <a:gd name="T13" fmla="*/ 20 h 43"/>
                  <a:gd name="T14" fmla="*/ 19 w 19"/>
                  <a:gd name="T15" fmla="*/ 12 h 43"/>
                  <a:gd name="T16" fmla="*/ 18 w 19"/>
                  <a:gd name="T17" fmla="*/ 7 h 43"/>
                  <a:gd name="T18" fmla="*/ 17 w 19"/>
                  <a:gd name="T19" fmla="*/ 0 h 43"/>
                  <a:gd name="T20" fmla="*/ 5 w 19"/>
                  <a:gd name="T21" fmla="*/ 4 h 43"/>
                  <a:gd name="T22" fmla="*/ 6 w 19"/>
                  <a:gd name="T23" fmla="*/ 9 h 43"/>
                  <a:gd name="T24" fmla="*/ 7 w 19"/>
                  <a:gd name="T25" fmla="*/ 14 h 43"/>
                  <a:gd name="T26" fmla="*/ 7 w 19"/>
                  <a:gd name="T27" fmla="*/ 18 h 43"/>
                  <a:gd name="T28" fmla="*/ 6 w 19"/>
                  <a:gd name="T29" fmla="*/ 21 h 43"/>
                  <a:gd name="T30" fmla="*/ 5 w 19"/>
                  <a:gd name="T31" fmla="*/ 27 h 43"/>
                  <a:gd name="T32" fmla="*/ 3 w 19"/>
                  <a:gd name="T33" fmla="*/ 29 h 43"/>
                  <a:gd name="T34" fmla="*/ 2 w 19"/>
                  <a:gd name="T35" fmla="*/ 30 h 43"/>
                  <a:gd name="T36" fmla="*/ 0 w 19"/>
                  <a:gd name="T37" fmla="*/ 31 h 43"/>
                  <a:gd name="T38" fmla="*/ 0 w 19"/>
                  <a:gd name="T39" fmla="*/ 31 h 43"/>
                  <a:gd name="T40" fmla="*/ 4 w 19"/>
                  <a:gd name="T4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43">
                    <a:moveTo>
                      <a:pt x="4" y="43"/>
                    </a:moveTo>
                    <a:lnTo>
                      <a:pt x="4" y="43"/>
                    </a:lnTo>
                    <a:lnTo>
                      <a:pt x="8" y="40"/>
                    </a:lnTo>
                    <a:lnTo>
                      <a:pt x="13" y="37"/>
                    </a:lnTo>
                    <a:lnTo>
                      <a:pt x="15" y="31"/>
                    </a:lnTo>
                    <a:lnTo>
                      <a:pt x="18" y="26"/>
                    </a:lnTo>
                    <a:lnTo>
                      <a:pt x="19" y="20"/>
                    </a:lnTo>
                    <a:lnTo>
                      <a:pt x="19" y="12"/>
                    </a:lnTo>
                    <a:lnTo>
                      <a:pt x="18" y="7"/>
                    </a:lnTo>
                    <a:lnTo>
                      <a:pt x="17" y="0"/>
                    </a:lnTo>
                    <a:lnTo>
                      <a:pt x="5" y="4"/>
                    </a:lnTo>
                    <a:lnTo>
                      <a:pt x="6" y="9"/>
                    </a:lnTo>
                    <a:lnTo>
                      <a:pt x="7" y="14"/>
                    </a:lnTo>
                    <a:lnTo>
                      <a:pt x="7" y="18"/>
                    </a:lnTo>
                    <a:lnTo>
                      <a:pt x="6" y="21"/>
                    </a:lnTo>
                    <a:lnTo>
                      <a:pt x="5" y="27"/>
                    </a:lnTo>
                    <a:lnTo>
                      <a:pt x="3" y="29"/>
                    </a:lnTo>
                    <a:lnTo>
                      <a:pt x="2" y="30"/>
                    </a:lnTo>
                    <a:lnTo>
                      <a:pt x="0" y="31"/>
                    </a:lnTo>
                    <a:lnTo>
                      <a:pt x="4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27" name="Freeform 1943"/>
              <p:cNvSpPr>
                <a:spLocks/>
              </p:cNvSpPr>
              <p:nvPr/>
            </p:nvSpPr>
            <p:spPr bwMode="auto">
              <a:xfrm>
                <a:off x="1034" y="1894"/>
                <a:ext cx="5" cy="5"/>
              </a:xfrm>
              <a:custGeom>
                <a:avLst/>
                <a:gdLst>
                  <a:gd name="T0" fmla="*/ 0 w 36"/>
                  <a:gd name="T1" fmla="*/ 4 h 31"/>
                  <a:gd name="T2" fmla="*/ 0 w 36"/>
                  <a:gd name="T3" fmla="*/ 4 h 31"/>
                  <a:gd name="T4" fmla="*/ 6 w 36"/>
                  <a:gd name="T5" fmla="*/ 16 h 31"/>
                  <a:gd name="T6" fmla="*/ 13 w 36"/>
                  <a:gd name="T7" fmla="*/ 26 h 31"/>
                  <a:gd name="T8" fmla="*/ 24 w 36"/>
                  <a:gd name="T9" fmla="*/ 31 h 31"/>
                  <a:gd name="T10" fmla="*/ 36 w 36"/>
                  <a:gd name="T11" fmla="*/ 31 h 31"/>
                  <a:gd name="T12" fmla="*/ 32 w 36"/>
                  <a:gd name="T13" fmla="*/ 19 h 31"/>
                  <a:gd name="T14" fmla="*/ 27 w 36"/>
                  <a:gd name="T15" fmla="*/ 19 h 31"/>
                  <a:gd name="T16" fmla="*/ 21 w 36"/>
                  <a:gd name="T17" fmla="*/ 16 h 31"/>
                  <a:gd name="T18" fmla="*/ 16 w 36"/>
                  <a:gd name="T19" fmla="*/ 9 h 31"/>
                  <a:gd name="T20" fmla="*/ 12 w 36"/>
                  <a:gd name="T21" fmla="*/ 0 h 31"/>
                  <a:gd name="T22" fmla="*/ 12 w 36"/>
                  <a:gd name="T23" fmla="*/ 0 h 31"/>
                  <a:gd name="T24" fmla="*/ 0 w 36"/>
                  <a:gd name="T25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31">
                    <a:moveTo>
                      <a:pt x="0" y="4"/>
                    </a:moveTo>
                    <a:lnTo>
                      <a:pt x="0" y="4"/>
                    </a:lnTo>
                    <a:lnTo>
                      <a:pt x="6" y="16"/>
                    </a:lnTo>
                    <a:lnTo>
                      <a:pt x="13" y="26"/>
                    </a:lnTo>
                    <a:lnTo>
                      <a:pt x="24" y="31"/>
                    </a:lnTo>
                    <a:lnTo>
                      <a:pt x="36" y="31"/>
                    </a:lnTo>
                    <a:lnTo>
                      <a:pt x="32" y="19"/>
                    </a:lnTo>
                    <a:lnTo>
                      <a:pt x="27" y="19"/>
                    </a:lnTo>
                    <a:lnTo>
                      <a:pt x="21" y="16"/>
                    </a:lnTo>
                    <a:lnTo>
                      <a:pt x="16" y="9"/>
                    </a:lnTo>
                    <a:lnTo>
                      <a:pt x="12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28" name="Freeform 1944"/>
              <p:cNvSpPr>
                <a:spLocks/>
              </p:cNvSpPr>
              <p:nvPr/>
            </p:nvSpPr>
            <p:spPr bwMode="auto">
              <a:xfrm>
                <a:off x="1034" y="1889"/>
                <a:ext cx="3" cy="6"/>
              </a:xfrm>
              <a:custGeom>
                <a:avLst/>
                <a:gdLst>
                  <a:gd name="T0" fmla="*/ 15 w 19"/>
                  <a:gd name="T1" fmla="*/ 0 h 42"/>
                  <a:gd name="T2" fmla="*/ 15 w 19"/>
                  <a:gd name="T3" fmla="*/ 0 h 42"/>
                  <a:gd name="T4" fmla="*/ 11 w 19"/>
                  <a:gd name="T5" fmla="*/ 3 h 42"/>
                  <a:gd name="T6" fmla="*/ 6 w 19"/>
                  <a:gd name="T7" fmla="*/ 6 h 42"/>
                  <a:gd name="T8" fmla="*/ 4 w 19"/>
                  <a:gd name="T9" fmla="*/ 11 h 42"/>
                  <a:gd name="T10" fmla="*/ 1 w 19"/>
                  <a:gd name="T11" fmla="*/ 16 h 42"/>
                  <a:gd name="T12" fmla="*/ 0 w 19"/>
                  <a:gd name="T13" fmla="*/ 22 h 42"/>
                  <a:gd name="T14" fmla="*/ 0 w 19"/>
                  <a:gd name="T15" fmla="*/ 30 h 42"/>
                  <a:gd name="T16" fmla="*/ 1 w 19"/>
                  <a:gd name="T17" fmla="*/ 35 h 42"/>
                  <a:gd name="T18" fmla="*/ 2 w 19"/>
                  <a:gd name="T19" fmla="*/ 42 h 42"/>
                  <a:gd name="T20" fmla="*/ 14 w 19"/>
                  <a:gd name="T21" fmla="*/ 38 h 42"/>
                  <a:gd name="T22" fmla="*/ 13 w 19"/>
                  <a:gd name="T23" fmla="*/ 33 h 42"/>
                  <a:gd name="T24" fmla="*/ 12 w 19"/>
                  <a:gd name="T25" fmla="*/ 28 h 42"/>
                  <a:gd name="T26" fmla="*/ 12 w 19"/>
                  <a:gd name="T27" fmla="*/ 25 h 42"/>
                  <a:gd name="T28" fmla="*/ 13 w 19"/>
                  <a:gd name="T29" fmla="*/ 20 h 42"/>
                  <a:gd name="T30" fmla="*/ 14 w 19"/>
                  <a:gd name="T31" fmla="*/ 17 h 42"/>
                  <a:gd name="T32" fmla="*/ 16 w 19"/>
                  <a:gd name="T33" fmla="*/ 14 h 42"/>
                  <a:gd name="T34" fmla="*/ 17 w 19"/>
                  <a:gd name="T35" fmla="*/ 13 h 42"/>
                  <a:gd name="T36" fmla="*/ 19 w 19"/>
                  <a:gd name="T37" fmla="*/ 12 h 42"/>
                  <a:gd name="T38" fmla="*/ 19 w 19"/>
                  <a:gd name="T39" fmla="*/ 12 h 42"/>
                  <a:gd name="T40" fmla="*/ 15 w 19"/>
                  <a:gd name="T4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42">
                    <a:moveTo>
                      <a:pt x="15" y="0"/>
                    </a:moveTo>
                    <a:lnTo>
                      <a:pt x="15" y="0"/>
                    </a:lnTo>
                    <a:lnTo>
                      <a:pt x="11" y="3"/>
                    </a:lnTo>
                    <a:lnTo>
                      <a:pt x="6" y="6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1" y="35"/>
                    </a:lnTo>
                    <a:lnTo>
                      <a:pt x="2" y="42"/>
                    </a:lnTo>
                    <a:lnTo>
                      <a:pt x="14" y="38"/>
                    </a:lnTo>
                    <a:lnTo>
                      <a:pt x="13" y="33"/>
                    </a:lnTo>
                    <a:lnTo>
                      <a:pt x="12" y="28"/>
                    </a:lnTo>
                    <a:lnTo>
                      <a:pt x="12" y="25"/>
                    </a:lnTo>
                    <a:lnTo>
                      <a:pt x="13" y="20"/>
                    </a:lnTo>
                    <a:lnTo>
                      <a:pt x="14" y="17"/>
                    </a:lnTo>
                    <a:lnTo>
                      <a:pt x="16" y="14"/>
                    </a:lnTo>
                    <a:lnTo>
                      <a:pt x="17" y="13"/>
                    </a:lnTo>
                    <a:lnTo>
                      <a:pt x="19" y="1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29" name="Freeform 1945"/>
              <p:cNvSpPr>
                <a:spLocks/>
              </p:cNvSpPr>
              <p:nvPr/>
            </p:nvSpPr>
            <p:spPr bwMode="auto">
              <a:xfrm>
                <a:off x="1036" y="1889"/>
                <a:ext cx="5" cy="4"/>
              </a:xfrm>
              <a:custGeom>
                <a:avLst/>
                <a:gdLst>
                  <a:gd name="T0" fmla="*/ 36 w 36"/>
                  <a:gd name="T1" fmla="*/ 26 h 30"/>
                  <a:gd name="T2" fmla="*/ 36 w 36"/>
                  <a:gd name="T3" fmla="*/ 26 h 30"/>
                  <a:gd name="T4" fmla="*/ 30 w 36"/>
                  <a:gd name="T5" fmla="*/ 14 h 30"/>
                  <a:gd name="T6" fmla="*/ 22 w 36"/>
                  <a:gd name="T7" fmla="*/ 5 h 30"/>
                  <a:gd name="T8" fmla="*/ 12 w 36"/>
                  <a:gd name="T9" fmla="*/ 0 h 30"/>
                  <a:gd name="T10" fmla="*/ 0 w 36"/>
                  <a:gd name="T11" fmla="*/ 0 h 30"/>
                  <a:gd name="T12" fmla="*/ 4 w 36"/>
                  <a:gd name="T13" fmla="*/ 12 h 30"/>
                  <a:gd name="T14" fmla="*/ 8 w 36"/>
                  <a:gd name="T15" fmla="*/ 12 h 30"/>
                  <a:gd name="T16" fmla="*/ 14 w 36"/>
                  <a:gd name="T17" fmla="*/ 15 h 30"/>
                  <a:gd name="T18" fmla="*/ 20 w 36"/>
                  <a:gd name="T19" fmla="*/ 20 h 30"/>
                  <a:gd name="T20" fmla="*/ 24 w 36"/>
                  <a:gd name="T21" fmla="*/ 30 h 30"/>
                  <a:gd name="T22" fmla="*/ 24 w 36"/>
                  <a:gd name="T23" fmla="*/ 30 h 30"/>
                  <a:gd name="T24" fmla="*/ 36 w 36"/>
                  <a:gd name="T2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30">
                    <a:moveTo>
                      <a:pt x="36" y="26"/>
                    </a:moveTo>
                    <a:lnTo>
                      <a:pt x="36" y="26"/>
                    </a:lnTo>
                    <a:lnTo>
                      <a:pt x="30" y="14"/>
                    </a:lnTo>
                    <a:lnTo>
                      <a:pt x="22" y="5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4" y="12"/>
                    </a:lnTo>
                    <a:lnTo>
                      <a:pt x="8" y="12"/>
                    </a:lnTo>
                    <a:lnTo>
                      <a:pt x="14" y="15"/>
                    </a:lnTo>
                    <a:lnTo>
                      <a:pt x="20" y="20"/>
                    </a:lnTo>
                    <a:lnTo>
                      <a:pt x="24" y="30"/>
                    </a:lnTo>
                    <a:lnTo>
                      <a:pt x="3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30" name="Freeform 1946"/>
              <p:cNvSpPr>
                <a:spLocks/>
              </p:cNvSpPr>
              <p:nvPr/>
            </p:nvSpPr>
            <p:spPr bwMode="auto">
              <a:xfrm>
                <a:off x="1044" y="1891"/>
                <a:ext cx="3" cy="6"/>
              </a:xfrm>
              <a:custGeom>
                <a:avLst/>
                <a:gdLst>
                  <a:gd name="T0" fmla="*/ 4 w 20"/>
                  <a:gd name="T1" fmla="*/ 44 h 44"/>
                  <a:gd name="T2" fmla="*/ 4 w 20"/>
                  <a:gd name="T3" fmla="*/ 44 h 44"/>
                  <a:gd name="T4" fmla="*/ 8 w 20"/>
                  <a:gd name="T5" fmla="*/ 41 h 44"/>
                  <a:gd name="T6" fmla="*/ 13 w 20"/>
                  <a:gd name="T7" fmla="*/ 38 h 44"/>
                  <a:gd name="T8" fmla="*/ 15 w 20"/>
                  <a:gd name="T9" fmla="*/ 31 h 44"/>
                  <a:gd name="T10" fmla="*/ 19 w 20"/>
                  <a:gd name="T11" fmla="*/ 26 h 44"/>
                  <a:gd name="T12" fmla="*/ 20 w 20"/>
                  <a:gd name="T13" fmla="*/ 21 h 44"/>
                  <a:gd name="T14" fmla="*/ 20 w 20"/>
                  <a:gd name="T15" fmla="*/ 13 h 44"/>
                  <a:gd name="T16" fmla="*/ 19 w 20"/>
                  <a:gd name="T17" fmla="*/ 7 h 44"/>
                  <a:gd name="T18" fmla="*/ 18 w 20"/>
                  <a:gd name="T19" fmla="*/ 0 h 44"/>
                  <a:gd name="T20" fmla="*/ 5 w 20"/>
                  <a:gd name="T21" fmla="*/ 4 h 44"/>
                  <a:gd name="T22" fmla="*/ 6 w 20"/>
                  <a:gd name="T23" fmla="*/ 10 h 44"/>
                  <a:gd name="T24" fmla="*/ 7 w 20"/>
                  <a:gd name="T25" fmla="*/ 15 h 44"/>
                  <a:gd name="T26" fmla="*/ 7 w 20"/>
                  <a:gd name="T27" fmla="*/ 19 h 44"/>
                  <a:gd name="T28" fmla="*/ 6 w 20"/>
                  <a:gd name="T29" fmla="*/ 22 h 44"/>
                  <a:gd name="T30" fmla="*/ 5 w 20"/>
                  <a:gd name="T31" fmla="*/ 27 h 44"/>
                  <a:gd name="T32" fmla="*/ 3 w 20"/>
                  <a:gd name="T33" fmla="*/ 29 h 44"/>
                  <a:gd name="T34" fmla="*/ 2 w 20"/>
                  <a:gd name="T35" fmla="*/ 30 h 44"/>
                  <a:gd name="T36" fmla="*/ 0 w 20"/>
                  <a:gd name="T37" fmla="*/ 31 h 44"/>
                  <a:gd name="T38" fmla="*/ 0 w 20"/>
                  <a:gd name="T39" fmla="*/ 31 h 44"/>
                  <a:gd name="T40" fmla="*/ 4 w 20"/>
                  <a:gd name="T4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44">
                    <a:moveTo>
                      <a:pt x="4" y="44"/>
                    </a:moveTo>
                    <a:lnTo>
                      <a:pt x="4" y="44"/>
                    </a:lnTo>
                    <a:lnTo>
                      <a:pt x="8" y="41"/>
                    </a:lnTo>
                    <a:lnTo>
                      <a:pt x="13" y="38"/>
                    </a:lnTo>
                    <a:lnTo>
                      <a:pt x="15" y="31"/>
                    </a:lnTo>
                    <a:lnTo>
                      <a:pt x="19" y="26"/>
                    </a:lnTo>
                    <a:lnTo>
                      <a:pt x="20" y="21"/>
                    </a:lnTo>
                    <a:lnTo>
                      <a:pt x="20" y="13"/>
                    </a:lnTo>
                    <a:lnTo>
                      <a:pt x="19" y="7"/>
                    </a:lnTo>
                    <a:lnTo>
                      <a:pt x="18" y="0"/>
                    </a:lnTo>
                    <a:lnTo>
                      <a:pt x="5" y="4"/>
                    </a:lnTo>
                    <a:lnTo>
                      <a:pt x="6" y="10"/>
                    </a:lnTo>
                    <a:lnTo>
                      <a:pt x="7" y="15"/>
                    </a:lnTo>
                    <a:lnTo>
                      <a:pt x="7" y="19"/>
                    </a:lnTo>
                    <a:lnTo>
                      <a:pt x="6" y="22"/>
                    </a:lnTo>
                    <a:lnTo>
                      <a:pt x="5" y="27"/>
                    </a:lnTo>
                    <a:lnTo>
                      <a:pt x="3" y="29"/>
                    </a:lnTo>
                    <a:lnTo>
                      <a:pt x="2" y="30"/>
                    </a:lnTo>
                    <a:lnTo>
                      <a:pt x="0" y="31"/>
                    </a:lnTo>
                    <a:lnTo>
                      <a:pt x="4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31" name="Freeform 1947"/>
              <p:cNvSpPr>
                <a:spLocks/>
              </p:cNvSpPr>
              <p:nvPr/>
            </p:nvSpPr>
            <p:spPr bwMode="auto">
              <a:xfrm>
                <a:off x="1039" y="1893"/>
                <a:ext cx="6" cy="4"/>
              </a:xfrm>
              <a:custGeom>
                <a:avLst/>
                <a:gdLst>
                  <a:gd name="T0" fmla="*/ 0 w 36"/>
                  <a:gd name="T1" fmla="*/ 4 h 31"/>
                  <a:gd name="T2" fmla="*/ 0 w 36"/>
                  <a:gd name="T3" fmla="*/ 4 h 31"/>
                  <a:gd name="T4" fmla="*/ 6 w 36"/>
                  <a:gd name="T5" fmla="*/ 15 h 31"/>
                  <a:gd name="T6" fmla="*/ 14 w 36"/>
                  <a:gd name="T7" fmla="*/ 26 h 31"/>
                  <a:gd name="T8" fmla="*/ 25 w 36"/>
                  <a:gd name="T9" fmla="*/ 31 h 31"/>
                  <a:gd name="T10" fmla="*/ 36 w 36"/>
                  <a:gd name="T11" fmla="*/ 31 h 31"/>
                  <a:gd name="T12" fmla="*/ 32 w 36"/>
                  <a:gd name="T13" fmla="*/ 18 h 31"/>
                  <a:gd name="T14" fmla="*/ 29 w 36"/>
                  <a:gd name="T15" fmla="*/ 18 h 31"/>
                  <a:gd name="T16" fmla="*/ 23 w 36"/>
                  <a:gd name="T17" fmla="*/ 15 h 31"/>
                  <a:gd name="T18" fmla="*/ 16 w 36"/>
                  <a:gd name="T19" fmla="*/ 9 h 31"/>
                  <a:gd name="T20" fmla="*/ 12 w 36"/>
                  <a:gd name="T21" fmla="*/ 0 h 31"/>
                  <a:gd name="T22" fmla="*/ 12 w 36"/>
                  <a:gd name="T23" fmla="*/ 0 h 31"/>
                  <a:gd name="T24" fmla="*/ 0 w 36"/>
                  <a:gd name="T25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31">
                    <a:moveTo>
                      <a:pt x="0" y="4"/>
                    </a:moveTo>
                    <a:lnTo>
                      <a:pt x="0" y="4"/>
                    </a:lnTo>
                    <a:lnTo>
                      <a:pt x="6" y="15"/>
                    </a:lnTo>
                    <a:lnTo>
                      <a:pt x="14" y="26"/>
                    </a:lnTo>
                    <a:lnTo>
                      <a:pt x="25" y="31"/>
                    </a:lnTo>
                    <a:lnTo>
                      <a:pt x="36" y="31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3" y="15"/>
                    </a:lnTo>
                    <a:lnTo>
                      <a:pt x="16" y="9"/>
                    </a:lnTo>
                    <a:lnTo>
                      <a:pt x="12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32" name="Freeform 1948"/>
              <p:cNvSpPr>
                <a:spLocks/>
              </p:cNvSpPr>
              <p:nvPr/>
            </p:nvSpPr>
            <p:spPr bwMode="auto">
              <a:xfrm>
                <a:off x="1039" y="1887"/>
                <a:ext cx="3" cy="6"/>
              </a:xfrm>
              <a:custGeom>
                <a:avLst/>
                <a:gdLst>
                  <a:gd name="T0" fmla="*/ 16 w 20"/>
                  <a:gd name="T1" fmla="*/ 0 h 43"/>
                  <a:gd name="T2" fmla="*/ 16 w 20"/>
                  <a:gd name="T3" fmla="*/ 0 h 43"/>
                  <a:gd name="T4" fmla="*/ 10 w 20"/>
                  <a:gd name="T5" fmla="*/ 3 h 43"/>
                  <a:gd name="T6" fmla="*/ 7 w 20"/>
                  <a:gd name="T7" fmla="*/ 8 h 43"/>
                  <a:gd name="T8" fmla="*/ 4 w 20"/>
                  <a:gd name="T9" fmla="*/ 12 h 43"/>
                  <a:gd name="T10" fmla="*/ 1 w 20"/>
                  <a:gd name="T11" fmla="*/ 17 h 43"/>
                  <a:gd name="T12" fmla="*/ 0 w 20"/>
                  <a:gd name="T13" fmla="*/ 23 h 43"/>
                  <a:gd name="T14" fmla="*/ 0 w 20"/>
                  <a:gd name="T15" fmla="*/ 30 h 43"/>
                  <a:gd name="T16" fmla="*/ 1 w 20"/>
                  <a:gd name="T17" fmla="*/ 36 h 43"/>
                  <a:gd name="T18" fmla="*/ 2 w 20"/>
                  <a:gd name="T19" fmla="*/ 43 h 43"/>
                  <a:gd name="T20" fmla="*/ 14 w 20"/>
                  <a:gd name="T21" fmla="*/ 39 h 43"/>
                  <a:gd name="T22" fmla="*/ 13 w 20"/>
                  <a:gd name="T23" fmla="*/ 33 h 43"/>
                  <a:gd name="T24" fmla="*/ 12 w 20"/>
                  <a:gd name="T25" fmla="*/ 28 h 43"/>
                  <a:gd name="T26" fmla="*/ 12 w 20"/>
                  <a:gd name="T27" fmla="*/ 25 h 43"/>
                  <a:gd name="T28" fmla="*/ 13 w 20"/>
                  <a:gd name="T29" fmla="*/ 21 h 43"/>
                  <a:gd name="T30" fmla="*/ 14 w 20"/>
                  <a:gd name="T31" fmla="*/ 18 h 43"/>
                  <a:gd name="T32" fmla="*/ 17 w 20"/>
                  <a:gd name="T33" fmla="*/ 16 h 43"/>
                  <a:gd name="T34" fmla="*/ 18 w 20"/>
                  <a:gd name="T35" fmla="*/ 14 h 43"/>
                  <a:gd name="T36" fmla="*/ 20 w 20"/>
                  <a:gd name="T37" fmla="*/ 13 h 43"/>
                  <a:gd name="T38" fmla="*/ 20 w 20"/>
                  <a:gd name="T39" fmla="*/ 13 h 43"/>
                  <a:gd name="T40" fmla="*/ 16 w 20"/>
                  <a:gd name="T4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43">
                    <a:moveTo>
                      <a:pt x="16" y="0"/>
                    </a:moveTo>
                    <a:lnTo>
                      <a:pt x="16" y="0"/>
                    </a:lnTo>
                    <a:lnTo>
                      <a:pt x="10" y="3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1" y="36"/>
                    </a:lnTo>
                    <a:lnTo>
                      <a:pt x="2" y="43"/>
                    </a:lnTo>
                    <a:lnTo>
                      <a:pt x="14" y="39"/>
                    </a:lnTo>
                    <a:lnTo>
                      <a:pt x="13" y="33"/>
                    </a:lnTo>
                    <a:lnTo>
                      <a:pt x="12" y="28"/>
                    </a:lnTo>
                    <a:lnTo>
                      <a:pt x="12" y="25"/>
                    </a:lnTo>
                    <a:lnTo>
                      <a:pt x="13" y="21"/>
                    </a:lnTo>
                    <a:lnTo>
                      <a:pt x="14" y="18"/>
                    </a:lnTo>
                    <a:lnTo>
                      <a:pt x="17" y="16"/>
                    </a:lnTo>
                    <a:lnTo>
                      <a:pt x="18" y="14"/>
                    </a:lnTo>
                    <a:lnTo>
                      <a:pt x="20" y="1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33" name="Freeform 1949"/>
              <p:cNvSpPr>
                <a:spLocks/>
              </p:cNvSpPr>
              <p:nvPr/>
            </p:nvSpPr>
            <p:spPr bwMode="auto">
              <a:xfrm>
                <a:off x="1041" y="1887"/>
                <a:ext cx="6" cy="4"/>
              </a:xfrm>
              <a:custGeom>
                <a:avLst/>
                <a:gdLst>
                  <a:gd name="T0" fmla="*/ 36 w 36"/>
                  <a:gd name="T1" fmla="*/ 26 h 30"/>
                  <a:gd name="T2" fmla="*/ 36 w 36"/>
                  <a:gd name="T3" fmla="*/ 26 h 30"/>
                  <a:gd name="T4" fmla="*/ 29 w 36"/>
                  <a:gd name="T5" fmla="*/ 15 h 30"/>
                  <a:gd name="T6" fmla="*/ 22 w 36"/>
                  <a:gd name="T7" fmla="*/ 5 h 30"/>
                  <a:gd name="T8" fmla="*/ 12 w 36"/>
                  <a:gd name="T9" fmla="*/ 0 h 30"/>
                  <a:gd name="T10" fmla="*/ 0 w 36"/>
                  <a:gd name="T11" fmla="*/ 0 h 30"/>
                  <a:gd name="T12" fmla="*/ 4 w 36"/>
                  <a:gd name="T13" fmla="*/ 13 h 30"/>
                  <a:gd name="T14" fmla="*/ 8 w 36"/>
                  <a:gd name="T15" fmla="*/ 13 h 30"/>
                  <a:gd name="T16" fmla="*/ 14 w 36"/>
                  <a:gd name="T17" fmla="*/ 16 h 30"/>
                  <a:gd name="T18" fmla="*/ 19 w 36"/>
                  <a:gd name="T19" fmla="*/ 21 h 30"/>
                  <a:gd name="T20" fmla="*/ 23 w 36"/>
                  <a:gd name="T21" fmla="*/ 30 h 30"/>
                  <a:gd name="T22" fmla="*/ 23 w 36"/>
                  <a:gd name="T23" fmla="*/ 30 h 30"/>
                  <a:gd name="T24" fmla="*/ 36 w 36"/>
                  <a:gd name="T2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30">
                    <a:moveTo>
                      <a:pt x="36" y="26"/>
                    </a:moveTo>
                    <a:lnTo>
                      <a:pt x="36" y="26"/>
                    </a:lnTo>
                    <a:lnTo>
                      <a:pt x="29" y="15"/>
                    </a:lnTo>
                    <a:lnTo>
                      <a:pt x="22" y="5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4" y="13"/>
                    </a:lnTo>
                    <a:lnTo>
                      <a:pt x="8" y="13"/>
                    </a:lnTo>
                    <a:lnTo>
                      <a:pt x="14" y="16"/>
                    </a:lnTo>
                    <a:lnTo>
                      <a:pt x="19" y="21"/>
                    </a:lnTo>
                    <a:lnTo>
                      <a:pt x="23" y="30"/>
                    </a:lnTo>
                    <a:lnTo>
                      <a:pt x="3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34" name="Freeform 1950"/>
              <p:cNvSpPr>
                <a:spLocks/>
              </p:cNvSpPr>
              <p:nvPr/>
            </p:nvSpPr>
            <p:spPr bwMode="auto">
              <a:xfrm>
                <a:off x="1049" y="1891"/>
                <a:ext cx="3" cy="7"/>
              </a:xfrm>
              <a:custGeom>
                <a:avLst/>
                <a:gdLst>
                  <a:gd name="T0" fmla="*/ 4 w 20"/>
                  <a:gd name="T1" fmla="*/ 44 h 44"/>
                  <a:gd name="T2" fmla="*/ 4 w 20"/>
                  <a:gd name="T3" fmla="*/ 44 h 44"/>
                  <a:gd name="T4" fmla="*/ 9 w 20"/>
                  <a:gd name="T5" fmla="*/ 41 h 44"/>
                  <a:gd name="T6" fmla="*/ 14 w 20"/>
                  <a:gd name="T7" fmla="*/ 36 h 44"/>
                  <a:gd name="T8" fmla="*/ 16 w 20"/>
                  <a:gd name="T9" fmla="*/ 31 h 44"/>
                  <a:gd name="T10" fmla="*/ 19 w 20"/>
                  <a:gd name="T11" fmla="*/ 26 h 44"/>
                  <a:gd name="T12" fmla="*/ 20 w 20"/>
                  <a:gd name="T13" fmla="*/ 20 h 44"/>
                  <a:gd name="T14" fmla="*/ 20 w 20"/>
                  <a:gd name="T15" fmla="*/ 13 h 44"/>
                  <a:gd name="T16" fmla="*/ 19 w 20"/>
                  <a:gd name="T17" fmla="*/ 7 h 44"/>
                  <a:gd name="T18" fmla="*/ 18 w 20"/>
                  <a:gd name="T19" fmla="*/ 0 h 44"/>
                  <a:gd name="T20" fmla="*/ 5 w 20"/>
                  <a:gd name="T21" fmla="*/ 4 h 44"/>
                  <a:gd name="T22" fmla="*/ 6 w 20"/>
                  <a:gd name="T23" fmla="*/ 9 h 44"/>
                  <a:gd name="T24" fmla="*/ 7 w 20"/>
                  <a:gd name="T25" fmla="*/ 15 h 44"/>
                  <a:gd name="T26" fmla="*/ 7 w 20"/>
                  <a:gd name="T27" fmla="*/ 18 h 44"/>
                  <a:gd name="T28" fmla="*/ 6 w 20"/>
                  <a:gd name="T29" fmla="*/ 22 h 44"/>
                  <a:gd name="T30" fmla="*/ 5 w 20"/>
                  <a:gd name="T31" fmla="*/ 25 h 44"/>
                  <a:gd name="T32" fmla="*/ 3 w 20"/>
                  <a:gd name="T33" fmla="*/ 29 h 44"/>
                  <a:gd name="T34" fmla="*/ 1 w 20"/>
                  <a:gd name="T35" fmla="*/ 30 h 44"/>
                  <a:gd name="T36" fmla="*/ 0 w 20"/>
                  <a:gd name="T37" fmla="*/ 31 h 44"/>
                  <a:gd name="T38" fmla="*/ 0 w 20"/>
                  <a:gd name="T39" fmla="*/ 31 h 44"/>
                  <a:gd name="T40" fmla="*/ 4 w 20"/>
                  <a:gd name="T4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44">
                    <a:moveTo>
                      <a:pt x="4" y="44"/>
                    </a:moveTo>
                    <a:lnTo>
                      <a:pt x="4" y="44"/>
                    </a:lnTo>
                    <a:lnTo>
                      <a:pt x="9" y="41"/>
                    </a:lnTo>
                    <a:lnTo>
                      <a:pt x="14" y="36"/>
                    </a:lnTo>
                    <a:lnTo>
                      <a:pt x="16" y="31"/>
                    </a:lnTo>
                    <a:lnTo>
                      <a:pt x="19" y="26"/>
                    </a:lnTo>
                    <a:lnTo>
                      <a:pt x="20" y="20"/>
                    </a:lnTo>
                    <a:lnTo>
                      <a:pt x="20" y="13"/>
                    </a:lnTo>
                    <a:lnTo>
                      <a:pt x="19" y="7"/>
                    </a:lnTo>
                    <a:lnTo>
                      <a:pt x="18" y="0"/>
                    </a:lnTo>
                    <a:lnTo>
                      <a:pt x="5" y="4"/>
                    </a:lnTo>
                    <a:lnTo>
                      <a:pt x="6" y="9"/>
                    </a:lnTo>
                    <a:lnTo>
                      <a:pt x="7" y="15"/>
                    </a:lnTo>
                    <a:lnTo>
                      <a:pt x="7" y="18"/>
                    </a:lnTo>
                    <a:lnTo>
                      <a:pt x="6" y="22"/>
                    </a:lnTo>
                    <a:lnTo>
                      <a:pt x="5" y="25"/>
                    </a:lnTo>
                    <a:lnTo>
                      <a:pt x="3" y="29"/>
                    </a:lnTo>
                    <a:lnTo>
                      <a:pt x="1" y="30"/>
                    </a:lnTo>
                    <a:lnTo>
                      <a:pt x="0" y="31"/>
                    </a:lnTo>
                    <a:lnTo>
                      <a:pt x="4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35" name="Freeform 1951"/>
              <p:cNvSpPr>
                <a:spLocks/>
              </p:cNvSpPr>
              <p:nvPr/>
            </p:nvSpPr>
            <p:spPr bwMode="auto">
              <a:xfrm>
                <a:off x="1045" y="1893"/>
                <a:ext cx="5" cy="5"/>
              </a:xfrm>
              <a:custGeom>
                <a:avLst/>
                <a:gdLst>
                  <a:gd name="T0" fmla="*/ 0 w 36"/>
                  <a:gd name="T1" fmla="*/ 4 h 31"/>
                  <a:gd name="T2" fmla="*/ 0 w 36"/>
                  <a:gd name="T3" fmla="*/ 4 h 31"/>
                  <a:gd name="T4" fmla="*/ 6 w 36"/>
                  <a:gd name="T5" fmla="*/ 15 h 31"/>
                  <a:gd name="T6" fmla="*/ 14 w 36"/>
                  <a:gd name="T7" fmla="*/ 25 h 31"/>
                  <a:gd name="T8" fmla="*/ 24 w 36"/>
                  <a:gd name="T9" fmla="*/ 31 h 31"/>
                  <a:gd name="T10" fmla="*/ 36 w 36"/>
                  <a:gd name="T11" fmla="*/ 31 h 31"/>
                  <a:gd name="T12" fmla="*/ 32 w 36"/>
                  <a:gd name="T13" fmla="*/ 18 h 31"/>
                  <a:gd name="T14" fmla="*/ 28 w 36"/>
                  <a:gd name="T15" fmla="*/ 18 h 31"/>
                  <a:gd name="T16" fmla="*/ 22 w 36"/>
                  <a:gd name="T17" fmla="*/ 14 h 31"/>
                  <a:gd name="T18" fmla="*/ 17 w 36"/>
                  <a:gd name="T19" fmla="*/ 9 h 31"/>
                  <a:gd name="T20" fmla="*/ 13 w 36"/>
                  <a:gd name="T21" fmla="*/ 0 h 31"/>
                  <a:gd name="T22" fmla="*/ 13 w 36"/>
                  <a:gd name="T23" fmla="*/ 0 h 31"/>
                  <a:gd name="T24" fmla="*/ 0 w 36"/>
                  <a:gd name="T25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31">
                    <a:moveTo>
                      <a:pt x="0" y="4"/>
                    </a:moveTo>
                    <a:lnTo>
                      <a:pt x="0" y="4"/>
                    </a:lnTo>
                    <a:lnTo>
                      <a:pt x="6" y="15"/>
                    </a:lnTo>
                    <a:lnTo>
                      <a:pt x="14" y="25"/>
                    </a:lnTo>
                    <a:lnTo>
                      <a:pt x="24" y="31"/>
                    </a:lnTo>
                    <a:lnTo>
                      <a:pt x="36" y="31"/>
                    </a:lnTo>
                    <a:lnTo>
                      <a:pt x="32" y="18"/>
                    </a:lnTo>
                    <a:lnTo>
                      <a:pt x="28" y="18"/>
                    </a:lnTo>
                    <a:lnTo>
                      <a:pt x="22" y="14"/>
                    </a:lnTo>
                    <a:lnTo>
                      <a:pt x="17" y="9"/>
                    </a:lnTo>
                    <a:lnTo>
                      <a:pt x="13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36" name="Freeform 1952"/>
              <p:cNvSpPr>
                <a:spLocks/>
              </p:cNvSpPr>
              <p:nvPr/>
            </p:nvSpPr>
            <p:spPr bwMode="auto">
              <a:xfrm>
                <a:off x="1044" y="1888"/>
                <a:ext cx="3" cy="6"/>
              </a:xfrm>
              <a:custGeom>
                <a:avLst/>
                <a:gdLst>
                  <a:gd name="T0" fmla="*/ 16 w 20"/>
                  <a:gd name="T1" fmla="*/ 0 h 43"/>
                  <a:gd name="T2" fmla="*/ 16 w 20"/>
                  <a:gd name="T3" fmla="*/ 0 h 43"/>
                  <a:gd name="T4" fmla="*/ 11 w 20"/>
                  <a:gd name="T5" fmla="*/ 4 h 43"/>
                  <a:gd name="T6" fmla="*/ 6 w 20"/>
                  <a:gd name="T7" fmla="*/ 7 h 43"/>
                  <a:gd name="T8" fmla="*/ 4 w 20"/>
                  <a:gd name="T9" fmla="*/ 12 h 43"/>
                  <a:gd name="T10" fmla="*/ 1 w 20"/>
                  <a:gd name="T11" fmla="*/ 17 h 43"/>
                  <a:gd name="T12" fmla="*/ 0 w 20"/>
                  <a:gd name="T13" fmla="*/ 23 h 43"/>
                  <a:gd name="T14" fmla="*/ 0 w 20"/>
                  <a:gd name="T15" fmla="*/ 30 h 43"/>
                  <a:gd name="T16" fmla="*/ 1 w 20"/>
                  <a:gd name="T17" fmla="*/ 36 h 43"/>
                  <a:gd name="T18" fmla="*/ 2 w 20"/>
                  <a:gd name="T19" fmla="*/ 43 h 43"/>
                  <a:gd name="T20" fmla="*/ 15 w 20"/>
                  <a:gd name="T21" fmla="*/ 39 h 43"/>
                  <a:gd name="T22" fmla="*/ 13 w 20"/>
                  <a:gd name="T23" fmla="*/ 34 h 43"/>
                  <a:gd name="T24" fmla="*/ 12 w 20"/>
                  <a:gd name="T25" fmla="*/ 28 h 43"/>
                  <a:gd name="T26" fmla="*/ 12 w 20"/>
                  <a:gd name="T27" fmla="*/ 25 h 43"/>
                  <a:gd name="T28" fmla="*/ 13 w 20"/>
                  <a:gd name="T29" fmla="*/ 21 h 43"/>
                  <a:gd name="T30" fmla="*/ 15 w 20"/>
                  <a:gd name="T31" fmla="*/ 18 h 43"/>
                  <a:gd name="T32" fmla="*/ 17 w 20"/>
                  <a:gd name="T33" fmla="*/ 15 h 43"/>
                  <a:gd name="T34" fmla="*/ 18 w 20"/>
                  <a:gd name="T35" fmla="*/ 14 h 43"/>
                  <a:gd name="T36" fmla="*/ 20 w 20"/>
                  <a:gd name="T37" fmla="*/ 13 h 43"/>
                  <a:gd name="T38" fmla="*/ 20 w 20"/>
                  <a:gd name="T39" fmla="*/ 13 h 43"/>
                  <a:gd name="T40" fmla="*/ 16 w 20"/>
                  <a:gd name="T4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43">
                    <a:moveTo>
                      <a:pt x="16" y="0"/>
                    </a:moveTo>
                    <a:lnTo>
                      <a:pt x="16" y="0"/>
                    </a:lnTo>
                    <a:lnTo>
                      <a:pt x="11" y="4"/>
                    </a:lnTo>
                    <a:lnTo>
                      <a:pt x="6" y="7"/>
                    </a:lnTo>
                    <a:lnTo>
                      <a:pt x="4" y="12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1" y="36"/>
                    </a:lnTo>
                    <a:lnTo>
                      <a:pt x="2" y="43"/>
                    </a:lnTo>
                    <a:lnTo>
                      <a:pt x="15" y="39"/>
                    </a:lnTo>
                    <a:lnTo>
                      <a:pt x="13" y="34"/>
                    </a:lnTo>
                    <a:lnTo>
                      <a:pt x="12" y="28"/>
                    </a:lnTo>
                    <a:lnTo>
                      <a:pt x="12" y="25"/>
                    </a:lnTo>
                    <a:lnTo>
                      <a:pt x="13" y="21"/>
                    </a:lnTo>
                    <a:lnTo>
                      <a:pt x="15" y="18"/>
                    </a:lnTo>
                    <a:lnTo>
                      <a:pt x="17" y="15"/>
                    </a:lnTo>
                    <a:lnTo>
                      <a:pt x="18" y="14"/>
                    </a:lnTo>
                    <a:lnTo>
                      <a:pt x="20" y="1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37" name="Freeform 1953"/>
              <p:cNvSpPr>
                <a:spLocks/>
              </p:cNvSpPr>
              <p:nvPr/>
            </p:nvSpPr>
            <p:spPr bwMode="auto">
              <a:xfrm>
                <a:off x="1047" y="1888"/>
                <a:ext cx="5" cy="4"/>
              </a:xfrm>
              <a:custGeom>
                <a:avLst/>
                <a:gdLst>
                  <a:gd name="T0" fmla="*/ 36 w 36"/>
                  <a:gd name="T1" fmla="*/ 26 h 30"/>
                  <a:gd name="T2" fmla="*/ 36 w 36"/>
                  <a:gd name="T3" fmla="*/ 26 h 30"/>
                  <a:gd name="T4" fmla="*/ 30 w 36"/>
                  <a:gd name="T5" fmla="*/ 15 h 30"/>
                  <a:gd name="T6" fmla="*/ 21 w 36"/>
                  <a:gd name="T7" fmla="*/ 5 h 30"/>
                  <a:gd name="T8" fmla="*/ 11 w 36"/>
                  <a:gd name="T9" fmla="*/ 0 h 30"/>
                  <a:gd name="T10" fmla="*/ 0 w 36"/>
                  <a:gd name="T11" fmla="*/ 0 h 30"/>
                  <a:gd name="T12" fmla="*/ 4 w 36"/>
                  <a:gd name="T13" fmla="*/ 13 h 30"/>
                  <a:gd name="T14" fmla="*/ 9 w 36"/>
                  <a:gd name="T15" fmla="*/ 13 h 30"/>
                  <a:gd name="T16" fmla="*/ 13 w 36"/>
                  <a:gd name="T17" fmla="*/ 15 h 30"/>
                  <a:gd name="T18" fmla="*/ 19 w 36"/>
                  <a:gd name="T19" fmla="*/ 21 h 30"/>
                  <a:gd name="T20" fmla="*/ 23 w 36"/>
                  <a:gd name="T21" fmla="*/ 30 h 30"/>
                  <a:gd name="T22" fmla="*/ 23 w 36"/>
                  <a:gd name="T23" fmla="*/ 30 h 30"/>
                  <a:gd name="T24" fmla="*/ 36 w 36"/>
                  <a:gd name="T2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30">
                    <a:moveTo>
                      <a:pt x="36" y="26"/>
                    </a:moveTo>
                    <a:lnTo>
                      <a:pt x="36" y="26"/>
                    </a:lnTo>
                    <a:lnTo>
                      <a:pt x="30" y="15"/>
                    </a:lnTo>
                    <a:lnTo>
                      <a:pt x="21" y="5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4" y="13"/>
                    </a:lnTo>
                    <a:lnTo>
                      <a:pt x="9" y="13"/>
                    </a:lnTo>
                    <a:lnTo>
                      <a:pt x="13" y="15"/>
                    </a:lnTo>
                    <a:lnTo>
                      <a:pt x="19" y="21"/>
                    </a:lnTo>
                    <a:lnTo>
                      <a:pt x="23" y="30"/>
                    </a:lnTo>
                    <a:lnTo>
                      <a:pt x="3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38" name="Freeform 1954"/>
              <p:cNvSpPr>
                <a:spLocks/>
              </p:cNvSpPr>
              <p:nvPr/>
            </p:nvSpPr>
            <p:spPr bwMode="auto">
              <a:xfrm>
                <a:off x="1348" y="1858"/>
                <a:ext cx="62" cy="39"/>
              </a:xfrm>
              <a:custGeom>
                <a:avLst/>
                <a:gdLst>
                  <a:gd name="T0" fmla="*/ 7 w 436"/>
                  <a:gd name="T1" fmla="*/ 16 h 269"/>
                  <a:gd name="T2" fmla="*/ 0 w 436"/>
                  <a:gd name="T3" fmla="*/ 32 h 269"/>
                  <a:gd name="T4" fmla="*/ 13 w 436"/>
                  <a:gd name="T5" fmla="*/ 46 h 269"/>
                  <a:gd name="T6" fmla="*/ 49 w 436"/>
                  <a:gd name="T7" fmla="*/ 53 h 269"/>
                  <a:gd name="T8" fmla="*/ 92 w 436"/>
                  <a:gd name="T9" fmla="*/ 51 h 269"/>
                  <a:gd name="T10" fmla="*/ 120 w 436"/>
                  <a:gd name="T11" fmla="*/ 46 h 269"/>
                  <a:gd name="T12" fmla="*/ 149 w 436"/>
                  <a:gd name="T13" fmla="*/ 39 h 269"/>
                  <a:gd name="T14" fmla="*/ 177 w 436"/>
                  <a:gd name="T15" fmla="*/ 38 h 269"/>
                  <a:gd name="T16" fmla="*/ 204 w 436"/>
                  <a:gd name="T17" fmla="*/ 46 h 269"/>
                  <a:gd name="T18" fmla="*/ 229 w 436"/>
                  <a:gd name="T19" fmla="*/ 54 h 269"/>
                  <a:gd name="T20" fmla="*/ 254 w 436"/>
                  <a:gd name="T21" fmla="*/ 64 h 269"/>
                  <a:gd name="T22" fmla="*/ 278 w 436"/>
                  <a:gd name="T23" fmla="*/ 76 h 269"/>
                  <a:gd name="T24" fmla="*/ 303 w 436"/>
                  <a:gd name="T25" fmla="*/ 88 h 269"/>
                  <a:gd name="T26" fmla="*/ 326 w 436"/>
                  <a:gd name="T27" fmla="*/ 102 h 269"/>
                  <a:gd name="T28" fmla="*/ 347 w 436"/>
                  <a:gd name="T29" fmla="*/ 117 h 269"/>
                  <a:gd name="T30" fmla="*/ 368 w 436"/>
                  <a:gd name="T31" fmla="*/ 134 h 269"/>
                  <a:gd name="T32" fmla="*/ 390 w 436"/>
                  <a:gd name="T33" fmla="*/ 156 h 269"/>
                  <a:gd name="T34" fmla="*/ 406 w 436"/>
                  <a:gd name="T35" fmla="*/ 185 h 269"/>
                  <a:gd name="T36" fmla="*/ 419 w 436"/>
                  <a:gd name="T37" fmla="*/ 219 h 269"/>
                  <a:gd name="T38" fmla="*/ 430 w 436"/>
                  <a:gd name="T39" fmla="*/ 253 h 269"/>
                  <a:gd name="T40" fmla="*/ 432 w 436"/>
                  <a:gd name="T41" fmla="*/ 250 h 269"/>
                  <a:gd name="T42" fmla="*/ 426 w 436"/>
                  <a:gd name="T43" fmla="*/ 211 h 269"/>
                  <a:gd name="T44" fmla="*/ 419 w 436"/>
                  <a:gd name="T45" fmla="*/ 171 h 269"/>
                  <a:gd name="T46" fmla="*/ 405 w 436"/>
                  <a:gd name="T47" fmla="*/ 136 h 269"/>
                  <a:gd name="T48" fmla="*/ 384 w 436"/>
                  <a:gd name="T49" fmla="*/ 111 h 269"/>
                  <a:gd name="T50" fmla="*/ 362 w 436"/>
                  <a:gd name="T51" fmla="*/ 91 h 269"/>
                  <a:gd name="T52" fmla="*/ 338 w 436"/>
                  <a:gd name="T53" fmla="*/ 74 h 269"/>
                  <a:gd name="T54" fmla="*/ 313 w 436"/>
                  <a:gd name="T55" fmla="*/ 58 h 269"/>
                  <a:gd name="T56" fmla="*/ 287 w 436"/>
                  <a:gd name="T57" fmla="*/ 45 h 269"/>
                  <a:gd name="T58" fmla="*/ 261 w 436"/>
                  <a:gd name="T59" fmla="*/ 32 h 269"/>
                  <a:gd name="T60" fmla="*/ 233 w 436"/>
                  <a:gd name="T61" fmla="*/ 21 h 269"/>
                  <a:gd name="T62" fmla="*/ 205 w 436"/>
                  <a:gd name="T63" fmla="*/ 11 h 269"/>
                  <a:gd name="T64" fmla="*/ 181 w 436"/>
                  <a:gd name="T65" fmla="*/ 4 h 269"/>
                  <a:gd name="T66" fmla="*/ 159 w 436"/>
                  <a:gd name="T67" fmla="*/ 1 h 269"/>
                  <a:gd name="T68" fmla="*/ 137 w 436"/>
                  <a:gd name="T69" fmla="*/ 0 h 269"/>
                  <a:gd name="T70" fmla="*/ 116 w 436"/>
                  <a:gd name="T71" fmla="*/ 1 h 269"/>
                  <a:gd name="T72" fmla="*/ 94 w 436"/>
                  <a:gd name="T73" fmla="*/ 2 h 269"/>
                  <a:gd name="T74" fmla="*/ 72 w 436"/>
                  <a:gd name="T75" fmla="*/ 4 h 269"/>
                  <a:gd name="T76" fmla="*/ 50 w 436"/>
                  <a:gd name="T77" fmla="*/ 6 h 269"/>
                  <a:gd name="T78" fmla="*/ 29 w 436"/>
                  <a:gd name="T79" fmla="*/ 7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36" h="269">
                    <a:moveTo>
                      <a:pt x="17" y="7"/>
                    </a:moveTo>
                    <a:lnTo>
                      <a:pt x="7" y="16"/>
                    </a:lnTo>
                    <a:lnTo>
                      <a:pt x="1" y="24"/>
                    </a:lnTo>
                    <a:lnTo>
                      <a:pt x="0" y="32"/>
                    </a:lnTo>
                    <a:lnTo>
                      <a:pt x="4" y="39"/>
                    </a:lnTo>
                    <a:lnTo>
                      <a:pt x="13" y="46"/>
                    </a:lnTo>
                    <a:lnTo>
                      <a:pt x="29" y="50"/>
                    </a:lnTo>
                    <a:lnTo>
                      <a:pt x="49" y="53"/>
                    </a:lnTo>
                    <a:lnTo>
                      <a:pt x="77" y="53"/>
                    </a:lnTo>
                    <a:lnTo>
                      <a:pt x="92" y="51"/>
                    </a:lnTo>
                    <a:lnTo>
                      <a:pt x="106" y="49"/>
                    </a:lnTo>
                    <a:lnTo>
                      <a:pt x="120" y="46"/>
                    </a:lnTo>
                    <a:lnTo>
                      <a:pt x="134" y="42"/>
                    </a:lnTo>
                    <a:lnTo>
                      <a:pt x="149" y="39"/>
                    </a:lnTo>
                    <a:lnTo>
                      <a:pt x="162" y="38"/>
                    </a:lnTo>
                    <a:lnTo>
                      <a:pt x="177" y="38"/>
                    </a:lnTo>
                    <a:lnTo>
                      <a:pt x="191" y="41"/>
                    </a:lnTo>
                    <a:lnTo>
                      <a:pt x="204" y="46"/>
                    </a:lnTo>
                    <a:lnTo>
                      <a:pt x="216" y="50"/>
                    </a:lnTo>
                    <a:lnTo>
                      <a:pt x="229" y="54"/>
                    </a:lnTo>
                    <a:lnTo>
                      <a:pt x="242" y="59"/>
                    </a:lnTo>
                    <a:lnTo>
                      <a:pt x="254" y="64"/>
                    </a:lnTo>
                    <a:lnTo>
                      <a:pt x="267" y="69"/>
                    </a:lnTo>
                    <a:lnTo>
                      <a:pt x="278" y="76"/>
                    </a:lnTo>
                    <a:lnTo>
                      <a:pt x="291" y="81"/>
                    </a:lnTo>
                    <a:lnTo>
                      <a:pt x="303" y="88"/>
                    </a:lnTo>
                    <a:lnTo>
                      <a:pt x="314" y="94"/>
                    </a:lnTo>
                    <a:lnTo>
                      <a:pt x="326" y="102"/>
                    </a:lnTo>
                    <a:lnTo>
                      <a:pt x="337" y="110"/>
                    </a:lnTo>
                    <a:lnTo>
                      <a:pt x="347" y="117"/>
                    </a:lnTo>
                    <a:lnTo>
                      <a:pt x="359" y="125"/>
                    </a:lnTo>
                    <a:lnTo>
                      <a:pt x="368" y="134"/>
                    </a:lnTo>
                    <a:lnTo>
                      <a:pt x="379" y="143"/>
                    </a:lnTo>
                    <a:lnTo>
                      <a:pt x="390" y="156"/>
                    </a:lnTo>
                    <a:lnTo>
                      <a:pt x="398" y="170"/>
                    </a:lnTo>
                    <a:lnTo>
                      <a:pt x="406" y="185"/>
                    </a:lnTo>
                    <a:lnTo>
                      <a:pt x="413" y="201"/>
                    </a:lnTo>
                    <a:lnTo>
                      <a:pt x="419" y="219"/>
                    </a:lnTo>
                    <a:lnTo>
                      <a:pt x="424" y="235"/>
                    </a:lnTo>
                    <a:lnTo>
                      <a:pt x="430" y="253"/>
                    </a:lnTo>
                    <a:lnTo>
                      <a:pt x="436" y="269"/>
                    </a:lnTo>
                    <a:lnTo>
                      <a:pt x="432" y="250"/>
                    </a:lnTo>
                    <a:lnTo>
                      <a:pt x="429" y="230"/>
                    </a:lnTo>
                    <a:lnTo>
                      <a:pt x="426" y="211"/>
                    </a:lnTo>
                    <a:lnTo>
                      <a:pt x="423" y="190"/>
                    </a:lnTo>
                    <a:lnTo>
                      <a:pt x="419" y="171"/>
                    </a:lnTo>
                    <a:lnTo>
                      <a:pt x="414" y="152"/>
                    </a:lnTo>
                    <a:lnTo>
                      <a:pt x="405" y="136"/>
                    </a:lnTo>
                    <a:lnTo>
                      <a:pt x="394" y="121"/>
                    </a:lnTo>
                    <a:lnTo>
                      <a:pt x="384" y="111"/>
                    </a:lnTo>
                    <a:lnTo>
                      <a:pt x="373" y="101"/>
                    </a:lnTo>
                    <a:lnTo>
                      <a:pt x="362" y="91"/>
                    </a:lnTo>
                    <a:lnTo>
                      <a:pt x="351" y="83"/>
                    </a:lnTo>
                    <a:lnTo>
                      <a:pt x="338" y="74"/>
                    </a:lnTo>
                    <a:lnTo>
                      <a:pt x="326" y="66"/>
                    </a:lnTo>
                    <a:lnTo>
                      <a:pt x="313" y="58"/>
                    </a:lnTo>
                    <a:lnTo>
                      <a:pt x="301" y="51"/>
                    </a:lnTo>
                    <a:lnTo>
                      <a:pt x="287" y="45"/>
                    </a:lnTo>
                    <a:lnTo>
                      <a:pt x="274" y="38"/>
                    </a:lnTo>
                    <a:lnTo>
                      <a:pt x="261" y="32"/>
                    </a:lnTo>
                    <a:lnTo>
                      <a:pt x="246" y="26"/>
                    </a:lnTo>
                    <a:lnTo>
                      <a:pt x="233" y="21"/>
                    </a:lnTo>
                    <a:lnTo>
                      <a:pt x="219" y="16"/>
                    </a:lnTo>
                    <a:lnTo>
                      <a:pt x="205" y="11"/>
                    </a:lnTo>
                    <a:lnTo>
                      <a:pt x="191" y="7"/>
                    </a:lnTo>
                    <a:lnTo>
                      <a:pt x="181" y="4"/>
                    </a:lnTo>
                    <a:lnTo>
                      <a:pt x="170" y="2"/>
                    </a:lnTo>
                    <a:lnTo>
                      <a:pt x="159" y="1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27" y="0"/>
                    </a:lnTo>
                    <a:lnTo>
                      <a:pt x="116" y="1"/>
                    </a:lnTo>
                    <a:lnTo>
                      <a:pt x="105" y="1"/>
                    </a:lnTo>
                    <a:lnTo>
                      <a:pt x="94" y="2"/>
                    </a:lnTo>
                    <a:lnTo>
                      <a:pt x="84" y="3"/>
                    </a:lnTo>
                    <a:lnTo>
                      <a:pt x="72" y="4"/>
                    </a:lnTo>
                    <a:lnTo>
                      <a:pt x="61" y="5"/>
                    </a:lnTo>
                    <a:lnTo>
                      <a:pt x="50" y="6"/>
                    </a:lnTo>
                    <a:lnTo>
                      <a:pt x="39" y="7"/>
                    </a:lnTo>
                    <a:lnTo>
                      <a:pt x="29" y="7"/>
                    </a:lnTo>
                    <a:lnTo>
                      <a:pt x="17" y="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39" name="Freeform 1955"/>
              <p:cNvSpPr>
                <a:spLocks/>
              </p:cNvSpPr>
              <p:nvPr/>
            </p:nvSpPr>
            <p:spPr bwMode="auto">
              <a:xfrm>
                <a:off x="1347" y="1859"/>
                <a:ext cx="12" cy="7"/>
              </a:xfrm>
              <a:custGeom>
                <a:avLst/>
                <a:gdLst>
                  <a:gd name="T0" fmla="*/ 81 w 85"/>
                  <a:gd name="T1" fmla="*/ 45 h 53"/>
                  <a:gd name="T2" fmla="*/ 81 w 85"/>
                  <a:gd name="T3" fmla="*/ 45 h 53"/>
                  <a:gd name="T4" fmla="*/ 53 w 85"/>
                  <a:gd name="T5" fmla="*/ 45 h 53"/>
                  <a:gd name="T6" fmla="*/ 34 w 85"/>
                  <a:gd name="T7" fmla="*/ 42 h 53"/>
                  <a:gd name="T8" fmla="*/ 19 w 85"/>
                  <a:gd name="T9" fmla="*/ 37 h 53"/>
                  <a:gd name="T10" fmla="*/ 11 w 85"/>
                  <a:gd name="T11" fmla="*/ 32 h 53"/>
                  <a:gd name="T12" fmla="*/ 8 w 85"/>
                  <a:gd name="T13" fmla="*/ 27 h 53"/>
                  <a:gd name="T14" fmla="*/ 9 w 85"/>
                  <a:gd name="T15" fmla="*/ 22 h 53"/>
                  <a:gd name="T16" fmla="*/ 14 w 85"/>
                  <a:gd name="T17" fmla="*/ 15 h 53"/>
                  <a:gd name="T18" fmla="*/ 23 w 85"/>
                  <a:gd name="T19" fmla="*/ 6 h 53"/>
                  <a:gd name="T20" fmla="*/ 19 w 85"/>
                  <a:gd name="T21" fmla="*/ 0 h 53"/>
                  <a:gd name="T22" fmla="*/ 8 w 85"/>
                  <a:gd name="T23" fmla="*/ 8 h 53"/>
                  <a:gd name="T24" fmla="*/ 1 w 85"/>
                  <a:gd name="T25" fmla="*/ 18 h 53"/>
                  <a:gd name="T26" fmla="*/ 0 w 85"/>
                  <a:gd name="T27" fmla="*/ 29 h 53"/>
                  <a:gd name="T28" fmla="*/ 5 w 85"/>
                  <a:gd name="T29" fmla="*/ 38 h 53"/>
                  <a:gd name="T30" fmla="*/ 15 w 85"/>
                  <a:gd name="T31" fmla="*/ 46 h 53"/>
                  <a:gd name="T32" fmla="*/ 32 w 85"/>
                  <a:gd name="T33" fmla="*/ 50 h 53"/>
                  <a:gd name="T34" fmla="*/ 53 w 85"/>
                  <a:gd name="T35" fmla="*/ 53 h 53"/>
                  <a:gd name="T36" fmla="*/ 81 w 85"/>
                  <a:gd name="T37" fmla="*/ 53 h 53"/>
                  <a:gd name="T38" fmla="*/ 81 w 85"/>
                  <a:gd name="T39" fmla="*/ 53 h 53"/>
                  <a:gd name="T40" fmla="*/ 81 w 85"/>
                  <a:gd name="T41" fmla="*/ 53 h 53"/>
                  <a:gd name="T42" fmla="*/ 84 w 85"/>
                  <a:gd name="T43" fmla="*/ 52 h 53"/>
                  <a:gd name="T44" fmla="*/ 85 w 85"/>
                  <a:gd name="T45" fmla="*/ 49 h 53"/>
                  <a:gd name="T46" fmla="*/ 84 w 85"/>
                  <a:gd name="T47" fmla="*/ 46 h 53"/>
                  <a:gd name="T48" fmla="*/ 81 w 85"/>
                  <a:gd name="T49" fmla="*/ 45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53">
                    <a:moveTo>
                      <a:pt x="81" y="45"/>
                    </a:moveTo>
                    <a:lnTo>
                      <a:pt x="81" y="45"/>
                    </a:lnTo>
                    <a:lnTo>
                      <a:pt x="53" y="45"/>
                    </a:lnTo>
                    <a:lnTo>
                      <a:pt x="34" y="42"/>
                    </a:lnTo>
                    <a:lnTo>
                      <a:pt x="19" y="37"/>
                    </a:lnTo>
                    <a:lnTo>
                      <a:pt x="11" y="32"/>
                    </a:lnTo>
                    <a:lnTo>
                      <a:pt x="8" y="27"/>
                    </a:lnTo>
                    <a:lnTo>
                      <a:pt x="9" y="22"/>
                    </a:lnTo>
                    <a:lnTo>
                      <a:pt x="14" y="15"/>
                    </a:lnTo>
                    <a:lnTo>
                      <a:pt x="23" y="6"/>
                    </a:lnTo>
                    <a:lnTo>
                      <a:pt x="19" y="0"/>
                    </a:lnTo>
                    <a:lnTo>
                      <a:pt x="8" y="8"/>
                    </a:lnTo>
                    <a:lnTo>
                      <a:pt x="1" y="18"/>
                    </a:lnTo>
                    <a:lnTo>
                      <a:pt x="0" y="29"/>
                    </a:lnTo>
                    <a:lnTo>
                      <a:pt x="5" y="38"/>
                    </a:lnTo>
                    <a:lnTo>
                      <a:pt x="15" y="46"/>
                    </a:lnTo>
                    <a:lnTo>
                      <a:pt x="32" y="50"/>
                    </a:lnTo>
                    <a:lnTo>
                      <a:pt x="53" y="53"/>
                    </a:lnTo>
                    <a:lnTo>
                      <a:pt x="81" y="53"/>
                    </a:lnTo>
                    <a:lnTo>
                      <a:pt x="84" y="52"/>
                    </a:lnTo>
                    <a:lnTo>
                      <a:pt x="85" y="49"/>
                    </a:lnTo>
                    <a:lnTo>
                      <a:pt x="84" y="46"/>
                    </a:lnTo>
                    <a:lnTo>
                      <a:pt x="81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40" name="Freeform 1956"/>
              <p:cNvSpPr>
                <a:spLocks/>
              </p:cNvSpPr>
              <p:nvPr/>
            </p:nvSpPr>
            <p:spPr bwMode="auto">
              <a:xfrm>
                <a:off x="1359" y="1863"/>
                <a:ext cx="16" cy="3"/>
              </a:xfrm>
              <a:custGeom>
                <a:avLst/>
                <a:gdLst>
                  <a:gd name="T0" fmla="*/ 115 w 118"/>
                  <a:gd name="T1" fmla="*/ 3 h 23"/>
                  <a:gd name="T2" fmla="*/ 115 w 118"/>
                  <a:gd name="T3" fmla="*/ 3 h 23"/>
                  <a:gd name="T4" fmla="*/ 100 w 118"/>
                  <a:gd name="T5" fmla="*/ 0 h 23"/>
                  <a:gd name="T6" fmla="*/ 85 w 118"/>
                  <a:gd name="T7" fmla="*/ 0 h 23"/>
                  <a:gd name="T8" fmla="*/ 71 w 118"/>
                  <a:gd name="T9" fmla="*/ 1 h 23"/>
                  <a:gd name="T10" fmla="*/ 56 w 118"/>
                  <a:gd name="T11" fmla="*/ 4 h 23"/>
                  <a:gd name="T12" fmla="*/ 42 w 118"/>
                  <a:gd name="T13" fmla="*/ 7 h 23"/>
                  <a:gd name="T14" fmla="*/ 28 w 118"/>
                  <a:gd name="T15" fmla="*/ 11 h 23"/>
                  <a:gd name="T16" fmla="*/ 14 w 118"/>
                  <a:gd name="T17" fmla="*/ 13 h 23"/>
                  <a:gd name="T18" fmla="*/ 0 w 118"/>
                  <a:gd name="T19" fmla="*/ 15 h 23"/>
                  <a:gd name="T20" fmla="*/ 0 w 118"/>
                  <a:gd name="T21" fmla="*/ 23 h 23"/>
                  <a:gd name="T22" fmla="*/ 16 w 118"/>
                  <a:gd name="T23" fmla="*/ 21 h 23"/>
                  <a:gd name="T24" fmla="*/ 30 w 118"/>
                  <a:gd name="T25" fmla="*/ 19 h 23"/>
                  <a:gd name="T26" fmla="*/ 44 w 118"/>
                  <a:gd name="T27" fmla="*/ 16 h 23"/>
                  <a:gd name="T28" fmla="*/ 58 w 118"/>
                  <a:gd name="T29" fmla="*/ 13 h 23"/>
                  <a:gd name="T30" fmla="*/ 73 w 118"/>
                  <a:gd name="T31" fmla="*/ 10 h 23"/>
                  <a:gd name="T32" fmla="*/ 85 w 118"/>
                  <a:gd name="T33" fmla="*/ 8 h 23"/>
                  <a:gd name="T34" fmla="*/ 100 w 118"/>
                  <a:gd name="T35" fmla="*/ 8 h 23"/>
                  <a:gd name="T36" fmla="*/ 113 w 118"/>
                  <a:gd name="T37" fmla="*/ 12 h 23"/>
                  <a:gd name="T38" fmla="*/ 113 w 118"/>
                  <a:gd name="T39" fmla="*/ 12 h 23"/>
                  <a:gd name="T40" fmla="*/ 113 w 118"/>
                  <a:gd name="T41" fmla="*/ 12 h 23"/>
                  <a:gd name="T42" fmla="*/ 116 w 118"/>
                  <a:gd name="T43" fmla="*/ 11 h 23"/>
                  <a:gd name="T44" fmla="*/ 118 w 118"/>
                  <a:gd name="T45" fmla="*/ 8 h 23"/>
                  <a:gd name="T46" fmla="*/ 118 w 118"/>
                  <a:gd name="T47" fmla="*/ 5 h 23"/>
                  <a:gd name="T48" fmla="*/ 115 w 118"/>
                  <a:gd name="T49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8" h="23">
                    <a:moveTo>
                      <a:pt x="115" y="3"/>
                    </a:moveTo>
                    <a:lnTo>
                      <a:pt x="115" y="3"/>
                    </a:lnTo>
                    <a:lnTo>
                      <a:pt x="100" y="0"/>
                    </a:lnTo>
                    <a:lnTo>
                      <a:pt x="85" y="0"/>
                    </a:lnTo>
                    <a:lnTo>
                      <a:pt x="71" y="1"/>
                    </a:lnTo>
                    <a:lnTo>
                      <a:pt x="56" y="4"/>
                    </a:lnTo>
                    <a:lnTo>
                      <a:pt x="42" y="7"/>
                    </a:lnTo>
                    <a:lnTo>
                      <a:pt x="28" y="11"/>
                    </a:lnTo>
                    <a:lnTo>
                      <a:pt x="14" y="13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16" y="21"/>
                    </a:lnTo>
                    <a:lnTo>
                      <a:pt x="30" y="19"/>
                    </a:lnTo>
                    <a:lnTo>
                      <a:pt x="44" y="16"/>
                    </a:lnTo>
                    <a:lnTo>
                      <a:pt x="58" y="13"/>
                    </a:lnTo>
                    <a:lnTo>
                      <a:pt x="73" y="10"/>
                    </a:lnTo>
                    <a:lnTo>
                      <a:pt x="85" y="8"/>
                    </a:lnTo>
                    <a:lnTo>
                      <a:pt x="100" y="8"/>
                    </a:lnTo>
                    <a:lnTo>
                      <a:pt x="113" y="12"/>
                    </a:lnTo>
                    <a:lnTo>
                      <a:pt x="116" y="11"/>
                    </a:lnTo>
                    <a:lnTo>
                      <a:pt x="118" y="8"/>
                    </a:lnTo>
                    <a:lnTo>
                      <a:pt x="118" y="5"/>
                    </a:lnTo>
                    <a:lnTo>
                      <a:pt x="115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41" name="Freeform 1957"/>
              <p:cNvSpPr>
                <a:spLocks/>
              </p:cNvSpPr>
              <p:nvPr/>
            </p:nvSpPr>
            <p:spPr bwMode="auto">
              <a:xfrm>
                <a:off x="1375" y="1864"/>
                <a:ext cx="27" cy="15"/>
              </a:xfrm>
              <a:custGeom>
                <a:avLst/>
                <a:gdLst>
                  <a:gd name="T0" fmla="*/ 192 w 193"/>
                  <a:gd name="T1" fmla="*/ 103 h 110"/>
                  <a:gd name="T2" fmla="*/ 192 w 193"/>
                  <a:gd name="T3" fmla="*/ 103 h 110"/>
                  <a:gd name="T4" fmla="*/ 181 w 193"/>
                  <a:gd name="T5" fmla="*/ 94 h 110"/>
                  <a:gd name="T6" fmla="*/ 171 w 193"/>
                  <a:gd name="T7" fmla="*/ 85 h 110"/>
                  <a:gd name="T8" fmla="*/ 160 w 193"/>
                  <a:gd name="T9" fmla="*/ 77 h 110"/>
                  <a:gd name="T10" fmla="*/ 149 w 193"/>
                  <a:gd name="T11" fmla="*/ 70 h 110"/>
                  <a:gd name="T12" fmla="*/ 138 w 193"/>
                  <a:gd name="T13" fmla="*/ 62 h 110"/>
                  <a:gd name="T14" fmla="*/ 126 w 193"/>
                  <a:gd name="T15" fmla="*/ 54 h 110"/>
                  <a:gd name="T16" fmla="*/ 115 w 193"/>
                  <a:gd name="T17" fmla="*/ 48 h 110"/>
                  <a:gd name="T18" fmla="*/ 103 w 193"/>
                  <a:gd name="T19" fmla="*/ 40 h 110"/>
                  <a:gd name="T20" fmla="*/ 90 w 193"/>
                  <a:gd name="T21" fmla="*/ 35 h 110"/>
                  <a:gd name="T22" fmla="*/ 79 w 193"/>
                  <a:gd name="T23" fmla="*/ 28 h 110"/>
                  <a:gd name="T24" fmla="*/ 66 w 193"/>
                  <a:gd name="T25" fmla="*/ 23 h 110"/>
                  <a:gd name="T26" fmla="*/ 54 w 193"/>
                  <a:gd name="T27" fmla="*/ 18 h 110"/>
                  <a:gd name="T28" fmla="*/ 41 w 193"/>
                  <a:gd name="T29" fmla="*/ 13 h 110"/>
                  <a:gd name="T30" fmla="*/ 27 w 193"/>
                  <a:gd name="T31" fmla="*/ 9 h 110"/>
                  <a:gd name="T32" fmla="*/ 15 w 193"/>
                  <a:gd name="T33" fmla="*/ 4 h 110"/>
                  <a:gd name="T34" fmla="*/ 2 w 193"/>
                  <a:gd name="T35" fmla="*/ 0 h 110"/>
                  <a:gd name="T36" fmla="*/ 0 w 193"/>
                  <a:gd name="T37" fmla="*/ 9 h 110"/>
                  <a:gd name="T38" fmla="*/ 13 w 193"/>
                  <a:gd name="T39" fmla="*/ 13 h 110"/>
                  <a:gd name="T40" fmla="*/ 25 w 193"/>
                  <a:gd name="T41" fmla="*/ 17 h 110"/>
                  <a:gd name="T42" fmla="*/ 38 w 193"/>
                  <a:gd name="T43" fmla="*/ 21 h 110"/>
                  <a:gd name="T44" fmla="*/ 50 w 193"/>
                  <a:gd name="T45" fmla="*/ 26 h 110"/>
                  <a:gd name="T46" fmla="*/ 62 w 193"/>
                  <a:gd name="T47" fmla="*/ 31 h 110"/>
                  <a:gd name="T48" fmla="*/ 75 w 193"/>
                  <a:gd name="T49" fmla="*/ 37 h 110"/>
                  <a:gd name="T50" fmla="*/ 86 w 193"/>
                  <a:gd name="T51" fmla="*/ 43 h 110"/>
                  <a:gd name="T52" fmla="*/ 98 w 193"/>
                  <a:gd name="T53" fmla="*/ 48 h 110"/>
                  <a:gd name="T54" fmla="*/ 111 w 193"/>
                  <a:gd name="T55" fmla="*/ 54 h 110"/>
                  <a:gd name="T56" fmla="*/ 122 w 193"/>
                  <a:gd name="T57" fmla="*/ 60 h 110"/>
                  <a:gd name="T58" fmla="*/ 134 w 193"/>
                  <a:gd name="T59" fmla="*/ 68 h 110"/>
                  <a:gd name="T60" fmla="*/ 145 w 193"/>
                  <a:gd name="T61" fmla="*/ 76 h 110"/>
                  <a:gd name="T62" fmla="*/ 155 w 193"/>
                  <a:gd name="T63" fmla="*/ 83 h 110"/>
                  <a:gd name="T64" fmla="*/ 167 w 193"/>
                  <a:gd name="T65" fmla="*/ 92 h 110"/>
                  <a:gd name="T66" fmla="*/ 175 w 193"/>
                  <a:gd name="T67" fmla="*/ 100 h 110"/>
                  <a:gd name="T68" fmla="*/ 185 w 193"/>
                  <a:gd name="T69" fmla="*/ 109 h 110"/>
                  <a:gd name="T70" fmla="*/ 185 w 193"/>
                  <a:gd name="T71" fmla="*/ 109 h 110"/>
                  <a:gd name="T72" fmla="*/ 185 w 193"/>
                  <a:gd name="T73" fmla="*/ 109 h 110"/>
                  <a:gd name="T74" fmla="*/ 189 w 193"/>
                  <a:gd name="T75" fmla="*/ 110 h 110"/>
                  <a:gd name="T76" fmla="*/ 192 w 193"/>
                  <a:gd name="T77" fmla="*/ 109 h 110"/>
                  <a:gd name="T78" fmla="*/ 193 w 193"/>
                  <a:gd name="T79" fmla="*/ 106 h 110"/>
                  <a:gd name="T80" fmla="*/ 192 w 193"/>
                  <a:gd name="T81" fmla="*/ 10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3" h="110">
                    <a:moveTo>
                      <a:pt x="192" y="103"/>
                    </a:moveTo>
                    <a:lnTo>
                      <a:pt x="192" y="103"/>
                    </a:lnTo>
                    <a:lnTo>
                      <a:pt x="181" y="94"/>
                    </a:lnTo>
                    <a:lnTo>
                      <a:pt x="171" y="85"/>
                    </a:lnTo>
                    <a:lnTo>
                      <a:pt x="160" y="77"/>
                    </a:lnTo>
                    <a:lnTo>
                      <a:pt x="149" y="70"/>
                    </a:lnTo>
                    <a:lnTo>
                      <a:pt x="138" y="62"/>
                    </a:lnTo>
                    <a:lnTo>
                      <a:pt x="126" y="54"/>
                    </a:lnTo>
                    <a:lnTo>
                      <a:pt x="115" y="48"/>
                    </a:lnTo>
                    <a:lnTo>
                      <a:pt x="103" y="40"/>
                    </a:lnTo>
                    <a:lnTo>
                      <a:pt x="90" y="35"/>
                    </a:lnTo>
                    <a:lnTo>
                      <a:pt x="79" y="28"/>
                    </a:lnTo>
                    <a:lnTo>
                      <a:pt x="66" y="23"/>
                    </a:lnTo>
                    <a:lnTo>
                      <a:pt x="54" y="18"/>
                    </a:lnTo>
                    <a:lnTo>
                      <a:pt x="41" y="13"/>
                    </a:lnTo>
                    <a:lnTo>
                      <a:pt x="27" y="9"/>
                    </a:lnTo>
                    <a:lnTo>
                      <a:pt x="15" y="4"/>
                    </a:lnTo>
                    <a:lnTo>
                      <a:pt x="2" y="0"/>
                    </a:lnTo>
                    <a:lnTo>
                      <a:pt x="0" y="9"/>
                    </a:lnTo>
                    <a:lnTo>
                      <a:pt x="13" y="13"/>
                    </a:lnTo>
                    <a:lnTo>
                      <a:pt x="25" y="17"/>
                    </a:lnTo>
                    <a:lnTo>
                      <a:pt x="38" y="21"/>
                    </a:lnTo>
                    <a:lnTo>
                      <a:pt x="50" y="26"/>
                    </a:lnTo>
                    <a:lnTo>
                      <a:pt x="62" y="31"/>
                    </a:lnTo>
                    <a:lnTo>
                      <a:pt x="75" y="37"/>
                    </a:lnTo>
                    <a:lnTo>
                      <a:pt x="86" y="43"/>
                    </a:lnTo>
                    <a:lnTo>
                      <a:pt x="98" y="48"/>
                    </a:lnTo>
                    <a:lnTo>
                      <a:pt x="111" y="54"/>
                    </a:lnTo>
                    <a:lnTo>
                      <a:pt x="122" y="60"/>
                    </a:lnTo>
                    <a:lnTo>
                      <a:pt x="134" y="68"/>
                    </a:lnTo>
                    <a:lnTo>
                      <a:pt x="145" y="76"/>
                    </a:lnTo>
                    <a:lnTo>
                      <a:pt x="155" y="83"/>
                    </a:lnTo>
                    <a:lnTo>
                      <a:pt x="167" y="92"/>
                    </a:lnTo>
                    <a:lnTo>
                      <a:pt x="175" y="100"/>
                    </a:lnTo>
                    <a:lnTo>
                      <a:pt x="185" y="109"/>
                    </a:lnTo>
                    <a:lnTo>
                      <a:pt x="189" y="110"/>
                    </a:lnTo>
                    <a:lnTo>
                      <a:pt x="192" y="109"/>
                    </a:lnTo>
                    <a:lnTo>
                      <a:pt x="193" y="106"/>
                    </a:lnTo>
                    <a:lnTo>
                      <a:pt x="192" y="1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42" name="Freeform 1958"/>
              <p:cNvSpPr>
                <a:spLocks/>
              </p:cNvSpPr>
              <p:nvPr/>
            </p:nvSpPr>
            <p:spPr bwMode="auto">
              <a:xfrm>
                <a:off x="1401" y="1878"/>
                <a:ext cx="10" cy="19"/>
              </a:xfrm>
              <a:custGeom>
                <a:avLst/>
                <a:gdLst>
                  <a:gd name="T0" fmla="*/ 57 w 66"/>
                  <a:gd name="T1" fmla="*/ 130 h 133"/>
                  <a:gd name="T2" fmla="*/ 66 w 66"/>
                  <a:gd name="T3" fmla="*/ 127 h 133"/>
                  <a:gd name="T4" fmla="*/ 59 w 66"/>
                  <a:gd name="T5" fmla="*/ 112 h 133"/>
                  <a:gd name="T6" fmla="*/ 53 w 66"/>
                  <a:gd name="T7" fmla="*/ 94 h 133"/>
                  <a:gd name="T8" fmla="*/ 48 w 66"/>
                  <a:gd name="T9" fmla="*/ 78 h 133"/>
                  <a:gd name="T10" fmla="*/ 42 w 66"/>
                  <a:gd name="T11" fmla="*/ 60 h 133"/>
                  <a:gd name="T12" fmla="*/ 36 w 66"/>
                  <a:gd name="T13" fmla="*/ 43 h 133"/>
                  <a:gd name="T14" fmla="*/ 26 w 66"/>
                  <a:gd name="T15" fmla="*/ 28 h 133"/>
                  <a:gd name="T16" fmla="*/ 18 w 66"/>
                  <a:gd name="T17" fmla="*/ 14 h 133"/>
                  <a:gd name="T18" fmla="*/ 7 w 66"/>
                  <a:gd name="T19" fmla="*/ 0 h 133"/>
                  <a:gd name="T20" fmla="*/ 0 w 66"/>
                  <a:gd name="T21" fmla="*/ 6 h 133"/>
                  <a:gd name="T22" fmla="*/ 12 w 66"/>
                  <a:gd name="T23" fmla="*/ 18 h 133"/>
                  <a:gd name="T24" fmla="*/ 20 w 66"/>
                  <a:gd name="T25" fmla="*/ 32 h 133"/>
                  <a:gd name="T26" fmla="*/ 27 w 66"/>
                  <a:gd name="T27" fmla="*/ 47 h 133"/>
                  <a:gd name="T28" fmla="*/ 34 w 66"/>
                  <a:gd name="T29" fmla="*/ 62 h 133"/>
                  <a:gd name="T30" fmla="*/ 40 w 66"/>
                  <a:gd name="T31" fmla="*/ 80 h 133"/>
                  <a:gd name="T32" fmla="*/ 45 w 66"/>
                  <a:gd name="T33" fmla="*/ 97 h 133"/>
                  <a:gd name="T34" fmla="*/ 51 w 66"/>
                  <a:gd name="T35" fmla="*/ 114 h 133"/>
                  <a:gd name="T36" fmla="*/ 57 w 66"/>
                  <a:gd name="T37" fmla="*/ 131 h 133"/>
                  <a:gd name="T38" fmla="*/ 66 w 66"/>
                  <a:gd name="T39" fmla="*/ 128 h 133"/>
                  <a:gd name="T40" fmla="*/ 57 w 66"/>
                  <a:gd name="T41" fmla="*/ 131 h 133"/>
                  <a:gd name="T42" fmla="*/ 59 w 66"/>
                  <a:gd name="T43" fmla="*/ 133 h 133"/>
                  <a:gd name="T44" fmla="*/ 64 w 66"/>
                  <a:gd name="T45" fmla="*/ 133 h 133"/>
                  <a:gd name="T46" fmla="*/ 66 w 66"/>
                  <a:gd name="T47" fmla="*/ 130 h 133"/>
                  <a:gd name="T48" fmla="*/ 66 w 66"/>
                  <a:gd name="T49" fmla="*/ 127 h 133"/>
                  <a:gd name="T50" fmla="*/ 57 w 66"/>
                  <a:gd name="T51" fmla="*/ 13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6" h="133">
                    <a:moveTo>
                      <a:pt x="57" y="130"/>
                    </a:moveTo>
                    <a:lnTo>
                      <a:pt x="66" y="127"/>
                    </a:lnTo>
                    <a:lnTo>
                      <a:pt x="59" y="112"/>
                    </a:lnTo>
                    <a:lnTo>
                      <a:pt x="53" y="94"/>
                    </a:lnTo>
                    <a:lnTo>
                      <a:pt x="48" y="78"/>
                    </a:lnTo>
                    <a:lnTo>
                      <a:pt x="42" y="60"/>
                    </a:lnTo>
                    <a:lnTo>
                      <a:pt x="36" y="43"/>
                    </a:lnTo>
                    <a:lnTo>
                      <a:pt x="26" y="28"/>
                    </a:lnTo>
                    <a:lnTo>
                      <a:pt x="18" y="14"/>
                    </a:lnTo>
                    <a:lnTo>
                      <a:pt x="7" y="0"/>
                    </a:lnTo>
                    <a:lnTo>
                      <a:pt x="0" y="6"/>
                    </a:lnTo>
                    <a:lnTo>
                      <a:pt x="12" y="18"/>
                    </a:lnTo>
                    <a:lnTo>
                      <a:pt x="20" y="32"/>
                    </a:lnTo>
                    <a:lnTo>
                      <a:pt x="27" y="47"/>
                    </a:lnTo>
                    <a:lnTo>
                      <a:pt x="34" y="62"/>
                    </a:lnTo>
                    <a:lnTo>
                      <a:pt x="40" y="80"/>
                    </a:lnTo>
                    <a:lnTo>
                      <a:pt x="45" y="97"/>
                    </a:lnTo>
                    <a:lnTo>
                      <a:pt x="51" y="114"/>
                    </a:lnTo>
                    <a:lnTo>
                      <a:pt x="57" y="131"/>
                    </a:lnTo>
                    <a:lnTo>
                      <a:pt x="66" y="128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4" y="133"/>
                    </a:lnTo>
                    <a:lnTo>
                      <a:pt x="66" y="130"/>
                    </a:lnTo>
                    <a:lnTo>
                      <a:pt x="66" y="127"/>
                    </a:lnTo>
                    <a:lnTo>
                      <a:pt x="57" y="1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43" name="Freeform 1959"/>
              <p:cNvSpPr>
                <a:spLocks/>
              </p:cNvSpPr>
              <p:nvPr/>
            </p:nvSpPr>
            <p:spPr bwMode="auto">
              <a:xfrm>
                <a:off x="1403" y="1875"/>
                <a:ext cx="8" cy="22"/>
              </a:xfrm>
              <a:custGeom>
                <a:avLst/>
                <a:gdLst>
                  <a:gd name="T0" fmla="*/ 1 w 51"/>
                  <a:gd name="T1" fmla="*/ 7 h 153"/>
                  <a:gd name="T2" fmla="*/ 1 w 51"/>
                  <a:gd name="T3" fmla="*/ 7 h 153"/>
                  <a:gd name="T4" fmla="*/ 12 w 51"/>
                  <a:gd name="T5" fmla="*/ 21 h 153"/>
                  <a:gd name="T6" fmla="*/ 20 w 51"/>
                  <a:gd name="T7" fmla="*/ 37 h 153"/>
                  <a:gd name="T8" fmla="*/ 25 w 51"/>
                  <a:gd name="T9" fmla="*/ 55 h 153"/>
                  <a:gd name="T10" fmla="*/ 29 w 51"/>
                  <a:gd name="T11" fmla="*/ 74 h 153"/>
                  <a:gd name="T12" fmla="*/ 32 w 51"/>
                  <a:gd name="T13" fmla="*/ 95 h 153"/>
                  <a:gd name="T14" fmla="*/ 35 w 51"/>
                  <a:gd name="T15" fmla="*/ 114 h 153"/>
                  <a:gd name="T16" fmla="*/ 38 w 51"/>
                  <a:gd name="T17" fmla="*/ 134 h 153"/>
                  <a:gd name="T18" fmla="*/ 42 w 51"/>
                  <a:gd name="T19" fmla="*/ 153 h 153"/>
                  <a:gd name="T20" fmla="*/ 51 w 51"/>
                  <a:gd name="T21" fmla="*/ 151 h 153"/>
                  <a:gd name="T22" fmla="*/ 46 w 51"/>
                  <a:gd name="T23" fmla="*/ 132 h 153"/>
                  <a:gd name="T24" fmla="*/ 43 w 51"/>
                  <a:gd name="T25" fmla="*/ 112 h 153"/>
                  <a:gd name="T26" fmla="*/ 40 w 51"/>
                  <a:gd name="T27" fmla="*/ 93 h 153"/>
                  <a:gd name="T28" fmla="*/ 37 w 51"/>
                  <a:gd name="T29" fmla="*/ 72 h 153"/>
                  <a:gd name="T30" fmla="*/ 33 w 51"/>
                  <a:gd name="T31" fmla="*/ 53 h 153"/>
                  <a:gd name="T32" fmla="*/ 28 w 51"/>
                  <a:gd name="T33" fmla="*/ 34 h 153"/>
                  <a:gd name="T34" fmla="*/ 19 w 51"/>
                  <a:gd name="T35" fmla="*/ 17 h 153"/>
                  <a:gd name="T36" fmla="*/ 7 w 51"/>
                  <a:gd name="T37" fmla="*/ 1 h 153"/>
                  <a:gd name="T38" fmla="*/ 7 w 51"/>
                  <a:gd name="T39" fmla="*/ 1 h 153"/>
                  <a:gd name="T40" fmla="*/ 7 w 51"/>
                  <a:gd name="T41" fmla="*/ 1 h 153"/>
                  <a:gd name="T42" fmla="*/ 4 w 51"/>
                  <a:gd name="T43" fmla="*/ 0 h 153"/>
                  <a:gd name="T44" fmla="*/ 1 w 51"/>
                  <a:gd name="T45" fmla="*/ 1 h 153"/>
                  <a:gd name="T46" fmla="*/ 0 w 51"/>
                  <a:gd name="T47" fmla="*/ 4 h 153"/>
                  <a:gd name="T48" fmla="*/ 1 w 51"/>
                  <a:gd name="T49" fmla="*/ 7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1" h="153">
                    <a:moveTo>
                      <a:pt x="1" y="7"/>
                    </a:moveTo>
                    <a:lnTo>
                      <a:pt x="1" y="7"/>
                    </a:lnTo>
                    <a:lnTo>
                      <a:pt x="12" y="21"/>
                    </a:lnTo>
                    <a:lnTo>
                      <a:pt x="20" y="37"/>
                    </a:lnTo>
                    <a:lnTo>
                      <a:pt x="25" y="55"/>
                    </a:lnTo>
                    <a:lnTo>
                      <a:pt x="29" y="74"/>
                    </a:lnTo>
                    <a:lnTo>
                      <a:pt x="32" y="95"/>
                    </a:lnTo>
                    <a:lnTo>
                      <a:pt x="35" y="114"/>
                    </a:lnTo>
                    <a:lnTo>
                      <a:pt x="38" y="134"/>
                    </a:lnTo>
                    <a:lnTo>
                      <a:pt x="42" y="153"/>
                    </a:lnTo>
                    <a:lnTo>
                      <a:pt x="51" y="151"/>
                    </a:lnTo>
                    <a:lnTo>
                      <a:pt x="46" y="132"/>
                    </a:lnTo>
                    <a:lnTo>
                      <a:pt x="43" y="112"/>
                    </a:lnTo>
                    <a:lnTo>
                      <a:pt x="40" y="93"/>
                    </a:lnTo>
                    <a:lnTo>
                      <a:pt x="37" y="72"/>
                    </a:lnTo>
                    <a:lnTo>
                      <a:pt x="33" y="53"/>
                    </a:lnTo>
                    <a:lnTo>
                      <a:pt x="28" y="34"/>
                    </a:lnTo>
                    <a:lnTo>
                      <a:pt x="19" y="17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44" name="Freeform 1960"/>
              <p:cNvSpPr>
                <a:spLocks/>
              </p:cNvSpPr>
              <p:nvPr/>
            </p:nvSpPr>
            <p:spPr bwMode="auto">
              <a:xfrm>
                <a:off x="1374" y="1859"/>
                <a:ext cx="30" cy="17"/>
              </a:xfrm>
              <a:custGeom>
                <a:avLst/>
                <a:gdLst>
                  <a:gd name="T0" fmla="*/ 3 w 210"/>
                  <a:gd name="T1" fmla="*/ 8 h 121"/>
                  <a:gd name="T2" fmla="*/ 3 w 210"/>
                  <a:gd name="T3" fmla="*/ 8 h 121"/>
                  <a:gd name="T4" fmla="*/ 17 w 210"/>
                  <a:gd name="T5" fmla="*/ 13 h 121"/>
                  <a:gd name="T6" fmla="*/ 31 w 210"/>
                  <a:gd name="T7" fmla="*/ 17 h 121"/>
                  <a:gd name="T8" fmla="*/ 45 w 210"/>
                  <a:gd name="T9" fmla="*/ 22 h 121"/>
                  <a:gd name="T10" fmla="*/ 57 w 210"/>
                  <a:gd name="T11" fmla="*/ 27 h 121"/>
                  <a:gd name="T12" fmla="*/ 71 w 210"/>
                  <a:gd name="T13" fmla="*/ 33 h 121"/>
                  <a:gd name="T14" fmla="*/ 85 w 210"/>
                  <a:gd name="T15" fmla="*/ 39 h 121"/>
                  <a:gd name="T16" fmla="*/ 98 w 210"/>
                  <a:gd name="T17" fmla="*/ 46 h 121"/>
                  <a:gd name="T18" fmla="*/ 112 w 210"/>
                  <a:gd name="T19" fmla="*/ 52 h 121"/>
                  <a:gd name="T20" fmla="*/ 124 w 210"/>
                  <a:gd name="T21" fmla="*/ 58 h 121"/>
                  <a:gd name="T22" fmla="*/ 137 w 210"/>
                  <a:gd name="T23" fmla="*/ 66 h 121"/>
                  <a:gd name="T24" fmla="*/ 149 w 210"/>
                  <a:gd name="T25" fmla="*/ 74 h 121"/>
                  <a:gd name="T26" fmla="*/ 161 w 210"/>
                  <a:gd name="T27" fmla="*/ 83 h 121"/>
                  <a:gd name="T28" fmla="*/ 173 w 210"/>
                  <a:gd name="T29" fmla="*/ 91 h 121"/>
                  <a:gd name="T30" fmla="*/ 183 w 210"/>
                  <a:gd name="T31" fmla="*/ 101 h 121"/>
                  <a:gd name="T32" fmla="*/ 194 w 210"/>
                  <a:gd name="T33" fmla="*/ 111 h 121"/>
                  <a:gd name="T34" fmla="*/ 204 w 210"/>
                  <a:gd name="T35" fmla="*/ 121 h 121"/>
                  <a:gd name="T36" fmla="*/ 210 w 210"/>
                  <a:gd name="T37" fmla="*/ 115 h 121"/>
                  <a:gd name="T38" fmla="*/ 200 w 210"/>
                  <a:gd name="T39" fmla="*/ 105 h 121"/>
                  <a:gd name="T40" fmla="*/ 189 w 210"/>
                  <a:gd name="T41" fmla="*/ 94 h 121"/>
                  <a:gd name="T42" fmla="*/ 177 w 210"/>
                  <a:gd name="T43" fmla="*/ 85 h 121"/>
                  <a:gd name="T44" fmla="*/ 166 w 210"/>
                  <a:gd name="T45" fmla="*/ 77 h 121"/>
                  <a:gd name="T46" fmla="*/ 153 w 210"/>
                  <a:gd name="T47" fmla="*/ 67 h 121"/>
                  <a:gd name="T48" fmla="*/ 141 w 210"/>
                  <a:gd name="T49" fmla="*/ 60 h 121"/>
                  <a:gd name="T50" fmla="*/ 128 w 210"/>
                  <a:gd name="T51" fmla="*/ 52 h 121"/>
                  <a:gd name="T52" fmla="*/ 116 w 210"/>
                  <a:gd name="T53" fmla="*/ 44 h 121"/>
                  <a:gd name="T54" fmla="*/ 103 w 210"/>
                  <a:gd name="T55" fmla="*/ 37 h 121"/>
                  <a:gd name="T56" fmla="*/ 89 w 210"/>
                  <a:gd name="T57" fmla="*/ 31 h 121"/>
                  <a:gd name="T58" fmla="*/ 76 w 210"/>
                  <a:gd name="T59" fmla="*/ 25 h 121"/>
                  <a:gd name="T60" fmla="*/ 61 w 210"/>
                  <a:gd name="T61" fmla="*/ 19 h 121"/>
                  <a:gd name="T62" fmla="*/ 47 w 210"/>
                  <a:gd name="T63" fmla="*/ 14 h 121"/>
                  <a:gd name="T64" fmla="*/ 33 w 210"/>
                  <a:gd name="T65" fmla="*/ 8 h 121"/>
                  <a:gd name="T66" fmla="*/ 19 w 210"/>
                  <a:gd name="T67" fmla="*/ 4 h 121"/>
                  <a:gd name="T68" fmla="*/ 5 w 210"/>
                  <a:gd name="T69" fmla="*/ 0 h 121"/>
                  <a:gd name="T70" fmla="*/ 5 w 210"/>
                  <a:gd name="T71" fmla="*/ 0 h 121"/>
                  <a:gd name="T72" fmla="*/ 5 w 210"/>
                  <a:gd name="T73" fmla="*/ 0 h 121"/>
                  <a:gd name="T74" fmla="*/ 2 w 210"/>
                  <a:gd name="T75" fmla="*/ 1 h 121"/>
                  <a:gd name="T76" fmla="*/ 0 w 210"/>
                  <a:gd name="T77" fmla="*/ 3 h 121"/>
                  <a:gd name="T78" fmla="*/ 1 w 210"/>
                  <a:gd name="T79" fmla="*/ 6 h 121"/>
                  <a:gd name="T80" fmla="*/ 3 w 210"/>
                  <a:gd name="T81" fmla="*/ 8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0" h="121">
                    <a:moveTo>
                      <a:pt x="3" y="8"/>
                    </a:moveTo>
                    <a:lnTo>
                      <a:pt x="3" y="8"/>
                    </a:lnTo>
                    <a:lnTo>
                      <a:pt x="17" y="13"/>
                    </a:lnTo>
                    <a:lnTo>
                      <a:pt x="31" y="17"/>
                    </a:lnTo>
                    <a:lnTo>
                      <a:pt x="45" y="22"/>
                    </a:lnTo>
                    <a:lnTo>
                      <a:pt x="57" y="27"/>
                    </a:lnTo>
                    <a:lnTo>
                      <a:pt x="71" y="33"/>
                    </a:lnTo>
                    <a:lnTo>
                      <a:pt x="85" y="39"/>
                    </a:lnTo>
                    <a:lnTo>
                      <a:pt x="98" y="46"/>
                    </a:lnTo>
                    <a:lnTo>
                      <a:pt x="112" y="52"/>
                    </a:lnTo>
                    <a:lnTo>
                      <a:pt x="124" y="58"/>
                    </a:lnTo>
                    <a:lnTo>
                      <a:pt x="137" y="66"/>
                    </a:lnTo>
                    <a:lnTo>
                      <a:pt x="149" y="74"/>
                    </a:lnTo>
                    <a:lnTo>
                      <a:pt x="161" y="83"/>
                    </a:lnTo>
                    <a:lnTo>
                      <a:pt x="173" y="91"/>
                    </a:lnTo>
                    <a:lnTo>
                      <a:pt x="183" y="101"/>
                    </a:lnTo>
                    <a:lnTo>
                      <a:pt x="194" y="111"/>
                    </a:lnTo>
                    <a:lnTo>
                      <a:pt x="204" y="121"/>
                    </a:lnTo>
                    <a:lnTo>
                      <a:pt x="210" y="115"/>
                    </a:lnTo>
                    <a:lnTo>
                      <a:pt x="200" y="105"/>
                    </a:lnTo>
                    <a:lnTo>
                      <a:pt x="189" y="94"/>
                    </a:lnTo>
                    <a:lnTo>
                      <a:pt x="177" y="85"/>
                    </a:lnTo>
                    <a:lnTo>
                      <a:pt x="166" y="77"/>
                    </a:lnTo>
                    <a:lnTo>
                      <a:pt x="153" y="67"/>
                    </a:lnTo>
                    <a:lnTo>
                      <a:pt x="141" y="60"/>
                    </a:lnTo>
                    <a:lnTo>
                      <a:pt x="128" y="52"/>
                    </a:lnTo>
                    <a:lnTo>
                      <a:pt x="116" y="44"/>
                    </a:lnTo>
                    <a:lnTo>
                      <a:pt x="103" y="37"/>
                    </a:lnTo>
                    <a:lnTo>
                      <a:pt x="89" y="31"/>
                    </a:lnTo>
                    <a:lnTo>
                      <a:pt x="76" y="25"/>
                    </a:lnTo>
                    <a:lnTo>
                      <a:pt x="61" y="19"/>
                    </a:lnTo>
                    <a:lnTo>
                      <a:pt x="47" y="14"/>
                    </a:lnTo>
                    <a:lnTo>
                      <a:pt x="33" y="8"/>
                    </a:lnTo>
                    <a:lnTo>
                      <a:pt x="19" y="4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45" name="Freeform 1961"/>
              <p:cNvSpPr>
                <a:spLocks/>
              </p:cNvSpPr>
              <p:nvPr/>
            </p:nvSpPr>
            <p:spPr bwMode="auto">
              <a:xfrm>
                <a:off x="1349" y="1858"/>
                <a:ext cx="26" cy="2"/>
              </a:xfrm>
              <a:custGeom>
                <a:avLst/>
                <a:gdLst>
                  <a:gd name="T0" fmla="*/ 6 w 179"/>
                  <a:gd name="T1" fmla="*/ 14 h 15"/>
                  <a:gd name="T2" fmla="*/ 4 w 179"/>
                  <a:gd name="T3" fmla="*/ 15 h 15"/>
                  <a:gd name="T4" fmla="*/ 16 w 179"/>
                  <a:gd name="T5" fmla="*/ 15 h 15"/>
                  <a:gd name="T6" fmla="*/ 26 w 179"/>
                  <a:gd name="T7" fmla="*/ 15 h 15"/>
                  <a:gd name="T8" fmla="*/ 37 w 179"/>
                  <a:gd name="T9" fmla="*/ 14 h 15"/>
                  <a:gd name="T10" fmla="*/ 48 w 179"/>
                  <a:gd name="T11" fmla="*/ 13 h 15"/>
                  <a:gd name="T12" fmla="*/ 59 w 179"/>
                  <a:gd name="T13" fmla="*/ 12 h 15"/>
                  <a:gd name="T14" fmla="*/ 71 w 179"/>
                  <a:gd name="T15" fmla="*/ 11 h 15"/>
                  <a:gd name="T16" fmla="*/ 81 w 179"/>
                  <a:gd name="T17" fmla="*/ 10 h 15"/>
                  <a:gd name="T18" fmla="*/ 92 w 179"/>
                  <a:gd name="T19" fmla="*/ 9 h 15"/>
                  <a:gd name="T20" fmla="*/ 103 w 179"/>
                  <a:gd name="T21" fmla="*/ 9 h 15"/>
                  <a:gd name="T22" fmla="*/ 114 w 179"/>
                  <a:gd name="T23" fmla="*/ 8 h 15"/>
                  <a:gd name="T24" fmla="*/ 124 w 179"/>
                  <a:gd name="T25" fmla="*/ 8 h 15"/>
                  <a:gd name="T26" fmla="*/ 136 w 179"/>
                  <a:gd name="T27" fmla="*/ 8 h 15"/>
                  <a:gd name="T28" fmla="*/ 146 w 179"/>
                  <a:gd name="T29" fmla="*/ 9 h 15"/>
                  <a:gd name="T30" fmla="*/ 156 w 179"/>
                  <a:gd name="T31" fmla="*/ 10 h 15"/>
                  <a:gd name="T32" fmla="*/ 167 w 179"/>
                  <a:gd name="T33" fmla="*/ 12 h 15"/>
                  <a:gd name="T34" fmla="*/ 177 w 179"/>
                  <a:gd name="T35" fmla="*/ 15 h 15"/>
                  <a:gd name="T36" fmla="*/ 179 w 179"/>
                  <a:gd name="T37" fmla="*/ 7 h 15"/>
                  <a:gd name="T38" fmla="*/ 169 w 179"/>
                  <a:gd name="T39" fmla="*/ 4 h 15"/>
                  <a:gd name="T40" fmla="*/ 159 w 179"/>
                  <a:gd name="T41" fmla="*/ 2 h 15"/>
                  <a:gd name="T42" fmla="*/ 146 w 179"/>
                  <a:gd name="T43" fmla="*/ 1 h 15"/>
                  <a:gd name="T44" fmla="*/ 136 w 179"/>
                  <a:gd name="T45" fmla="*/ 0 h 15"/>
                  <a:gd name="T46" fmla="*/ 124 w 179"/>
                  <a:gd name="T47" fmla="*/ 0 h 15"/>
                  <a:gd name="T48" fmla="*/ 114 w 179"/>
                  <a:gd name="T49" fmla="*/ 0 h 15"/>
                  <a:gd name="T50" fmla="*/ 103 w 179"/>
                  <a:gd name="T51" fmla="*/ 1 h 15"/>
                  <a:gd name="T52" fmla="*/ 92 w 179"/>
                  <a:gd name="T53" fmla="*/ 1 h 15"/>
                  <a:gd name="T54" fmla="*/ 81 w 179"/>
                  <a:gd name="T55" fmla="*/ 2 h 15"/>
                  <a:gd name="T56" fmla="*/ 71 w 179"/>
                  <a:gd name="T57" fmla="*/ 3 h 15"/>
                  <a:gd name="T58" fmla="*/ 59 w 179"/>
                  <a:gd name="T59" fmla="*/ 4 h 15"/>
                  <a:gd name="T60" fmla="*/ 48 w 179"/>
                  <a:gd name="T61" fmla="*/ 5 h 15"/>
                  <a:gd name="T62" fmla="*/ 37 w 179"/>
                  <a:gd name="T63" fmla="*/ 6 h 15"/>
                  <a:gd name="T64" fmla="*/ 26 w 179"/>
                  <a:gd name="T65" fmla="*/ 7 h 15"/>
                  <a:gd name="T66" fmla="*/ 16 w 179"/>
                  <a:gd name="T67" fmla="*/ 7 h 15"/>
                  <a:gd name="T68" fmla="*/ 4 w 179"/>
                  <a:gd name="T69" fmla="*/ 7 h 15"/>
                  <a:gd name="T70" fmla="*/ 2 w 179"/>
                  <a:gd name="T71" fmla="*/ 8 h 15"/>
                  <a:gd name="T72" fmla="*/ 4 w 179"/>
                  <a:gd name="T73" fmla="*/ 7 h 15"/>
                  <a:gd name="T74" fmla="*/ 1 w 179"/>
                  <a:gd name="T75" fmla="*/ 8 h 15"/>
                  <a:gd name="T76" fmla="*/ 0 w 179"/>
                  <a:gd name="T77" fmla="*/ 11 h 15"/>
                  <a:gd name="T78" fmla="*/ 1 w 179"/>
                  <a:gd name="T79" fmla="*/ 14 h 15"/>
                  <a:gd name="T80" fmla="*/ 4 w 179"/>
                  <a:gd name="T81" fmla="*/ 15 h 15"/>
                  <a:gd name="T82" fmla="*/ 6 w 179"/>
                  <a:gd name="T83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9" h="15">
                    <a:moveTo>
                      <a:pt x="6" y="14"/>
                    </a:moveTo>
                    <a:lnTo>
                      <a:pt x="4" y="15"/>
                    </a:lnTo>
                    <a:lnTo>
                      <a:pt x="16" y="15"/>
                    </a:lnTo>
                    <a:lnTo>
                      <a:pt x="26" y="15"/>
                    </a:lnTo>
                    <a:lnTo>
                      <a:pt x="37" y="14"/>
                    </a:lnTo>
                    <a:lnTo>
                      <a:pt x="48" y="13"/>
                    </a:lnTo>
                    <a:lnTo>
                      <a:pt x="59" y="12"/>
                    </a:lnTo>
                    <a:lnTo>
                      <a:pt x="71" y="11"/>
                    </a:lnTo>
                    <a:lnTo>
                      <a:pt x="81" y="10"/>
                    </a:lnTo>
                    <a:lnTo>
                      <a:pt x="92" y="9"/>
                    </a:lnTo>
                    <a:lnTo>
                      <a:pt x="103" y="9"/>
                    </a:lnTo>
                    <a:lnTo>
                      <a:pt x="114" y="8"/>
                    </a:lnTo>
                    <a:lnTo>
                      <a:pt x="124" y="8"/>
                    </a:lnTo>
                    <a:lnTo>
                      <a:pt x="136" y="8"/>
                    </a:lnTo>
                    <a:lnTo>
                      <a:pt x="146" y="9"/>
                    </a:lnTo>
                    <a:lnTo>
                      <a:pt x="156" y="10"/>
                    </a:lnTo>
                    <a:lnTo>
                      <a:pt x="167" y="12"/>
                    </a:lnTo>
                    <a:lnTo>
                      <a:pt x="177" y="15"/>
                    </a:lnTo>
                    <a:lnTo>
                      <a:pt x="179" y="7"/>
                    </a:lnTo>
                    <a:lnTo>
                      <a:pt x="169" y="4"/>
                    </a:lnTo>
                    <a:lnTo>
                      <a:pt x="159" y="2"/>
                    </a:lnTo>
                    <a:lnTo>
                      <a:pt x="146" y="1"/>
                    </a:lnTo>
                    <a:lnTo>
                      <a:pt x="136" y="0"/>
                    </a:lnTo>
                    <a:lnTo>
                      <a:pt x="124" y="0"/>
                    </a:lnTo>
                    <a:lnTo>
                      <a:pt x="114" y="0"/>
                    </a:lnTo>
                    <a:lnTo>
                      <a:pt x="103" y="1"/>
                    </a:lnTo>
                    <a:lnTo>
                      <a:pt x="92" y="1"/>
                    </a:lnTo>
                    <a:lnTo>
                      <a:pt x="81" y="2"/>
                    </a:lnTo>
                    <a:lnTo>
                      <a:pt x="71" y="3"/>
                    </a:lnTo>
                    <a:lnTo>
                      <a:pt x="59" y="4"/>
                    </a:lnTo>
                    <a:lnTo>
                      <a:pt x="48" y="5"/>
                    </a:lnTo>
                    <a:lnTo>
                      <a:pt x="37" y="6"/>
                    </a:lnTo>
                    <a:lnTo>
                      <a:pt x="26" y="7"/>
                    </a:lnTo>
                    <a:lnTo>
                      <a:pt x="16" y="7"/>
                    </a:lnTo>
                    <a:lnTo>
                      <a:pt x="4" y="7"/>
                    </a:lnTo>
                    <a:lnTo>
                      <a:pt x="2" y="8"/>
                    </a:lnTo>
                    <a:lnTo>
                      <a:pt x="4" y="7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5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46" name="Freeform 1962"/>
              <p:cNvSpPr>
                <a:spLocks/>
              </p:cNvSpPr>
              <p:nvPr/>
            </p:nvSpPr>
            <p:spPr bwMode="auto">
              <a:xfrm>
                <a:off x="1275" y="1939"/>
                <a:ext cx="57" cy="29"/>
              </a:xfrm>
              <a:custGeom>
                <a:avLst/>
                <a:gdLst>
                  <a:gd name="T0" fmla="*/ 394 w 394"/>
                  <a:gd name="T1" fmla="*/ 0 h 204"/>
                  <a:gd name="T2" fmla="*/ 371 w 394"/>
                  <a:gd name="T3" fmla="*/ 9 h 204"/>
                  <a:gd name="T4" fmla="*/ 348 w 394"/>
                  <a:gd name="T5" fmla="*/ 17 h 204"/>
                  <a:gd name="T6" fmla="*/ 326 w 394"/>
                  <a:gd name="T7" fmla="*/ 25 h 204"/>
                  <a:gd name="T8" fmla="*/ 303 w 394"/>
                  <a:gd name="T9" fmla="*/ 34 h 204"/>
                  <a:gd name="T10" fmla="*/ 280 w 394"/>
                  <a:gd name="T11" fmla="*/ 41 h 204"/>
                  <a:gd name="T12" fmla="*/ 257 w 394"/>
                  <a:gd name="T13" fmla="*/ 49 h 204"/>
                  <a:gd name="T14" fmla="*/ 235 w 394"/>
                  <a:gd name="T15" fmla="*/ 58 h 204"/>
                  <a:gd name="T16" fmla="*/ 213 w 394"/>
                  <a:gd name="T17" fmla="*/ 66 h 204"/>
                  <a:gd name="T18" fmla="*/ 190 w 394"/>
                  <a:gd name="T19" fmla="*/ 74 h 204"/>
                  <a:gd name="T20" fmla="*/ 167 w 394"/>
                  <a:gd name="T21" fmla="*/ 82 h 204"/>
                  <a:gd name="T22" fmla="*/ 145 w 394"/>
                  <a:gd name="T23" fmla="*/ 91 h 204"/>
                  <a:gd name="T24" fmla="*/ 122 w 394"/>
                  <a:gd name="T25" fmla="*/ 99 h 204"/>
                  <a:gd name="T26" fmla="*/ 99 w 394"/>
                  <a:gd name="T27" fmla="*/ 107 h 204"/>
                  <a:gd name="T28" fmla="*/ 76 w 394"/>
                  <a:gd name="T29" fmla="*/ 116 h 204"/>
                  <a:gd name="T30" fmla="*/ 53 w 394"/>
                  <a:gd name="T31" fmla="*/ 124 h 204"/>
                  <a:gd name="T32" fmla="*/ 31 w 394"/>
                  <a:gd name="T33" fmla="*/ 132 h 204"/>
                  <a:gd name="T34" fmla="*/ 15 w 394"/>
                  <a:gd name="T35" fmla="*/ 141 h 204"/>
                  <a:gd name="T36" fmla="*/ 4 w 394"/>
                  <a:gd name="T37" fmla="*/ 152 h 204"/>
                  <a:gd name="T38" fmla="*/ 0 w 394"/>
                  <a:gd name="T39" fmla="*/ 164 h 204"/>
                  <a:gd name="T40" fmla="*/ 0 w 394"/>
                  <a:gd name="T41" fmla="*/ 177 h 204"/>
                  <a:gd name="T42" fmla="*/ 5 w 394"/>
                  <a:gd name="T43" fmla="*/ 188 h 204"/>
                  <a:gd name="T44" fmla="*/ 16 w 394"/>
                  <a:gd name="T45" fmla="*/ 197 h 204"/>
                  <a:gd name="T46" fmla="*/ 32 w 394"/>
                  <a:gd name="T47" fmla="*/ 203 h 204"/>
                  <a:gd name="T48" fmla="*/ 53 w 394"/>
                  <a:gd name="T49" fmla="*/ 204 h 204"/>
                  <a:gd name="T50" fmla="*/ 74 w 394"/>
                  <a:gd name="T51" fmla="*/ 196 h 204"/>
                  <a:gd name="T52" fmla="*/ 95 w 394"/>
                  <a:gd name="T53" fmla="*/ 187 h 204"/>
                  <a:gd name="T54" fmla="*/ 116 w 394"/>
                  <a:gd name="T55" fmla="*/ 178 h 204"/>
                  <a:gd name="T56" fmla="*/ 136 w 394"/>
                  <a:gd name="T57" fmla="*/ 170 h 204"/>
                  <a:gd name="T58" fmla="*/ 157 w 394"/>
                  <a:gd name="T59" fmla="*/ 161 h 204"/>
                  <a:gd name="T60" fmla="*/ 178 w 394"/>
                  <a:gd name="T61" fmla="*/ 153 h 204"/>
                  <a:gd name="T62" fmla="*/ 198 w 394"/>
                  <a:gd name="T63" fmla="*/ 145 h 204"/>
                  <a:gd name="T64" fmla="*/ 218 w 394"/>
                  <a:gd name="T65" fmla="*/ 136 h 204"/>
                  <a:gd name="T66" fmla="*/ 239 w 394"/>
                  <a:gd name="T67" fmla="*/ 128 h 204"/>
                  <a:gd name="T68" fmla="*/ 259 w 394"/>
                  <a:gd name="T69" fmla="*/ 119 h 204"/>
                  <a:gd name="T70" fmla="*/ 280 w 394"/>
                  <a:gd name="T71" fmla="*/ 110 h 204"/>
                  <a:gd name="T72" fmla="*/ 301 w 394"/>
                  <a:gd name="T73" fmla="*/ 102 h 204"/>
                  <a:gd name="T74" fmla="*/ 320 w 394"/>
                  <a:gd name="T75" fmla="*/ 94 h 204"/>
                  <a:gd name="T76" fmla="*/ 341 w 394"/>
                  <a:gd name="T77" fmla="*/ 86 h 204"/>
                  <a:gd name="T78" fmla="*/ 362 w 394"/>
                  <a:gd name="T79" fmla="*/ 77 h 204"/>
                  <a:gd name="T80" fmla="*/ 383 w 394"/>
                  <a:gd name="T81" fmla="*/ 69 h 204"/>
                  <a:gd name="T82" fmla="*/ 384 w 394"/>
                  <a:gd name="T83" fmla="*/ 61 h 204"/>
                  <a:gd name="T84" fmla="*/ 386 w 394"/>
                  <a:gd name="T85" fmla="*/ 51 h 204"/>
                  <a:gd name="T86" fmla="*/ 387 w 394"/>
                  <a:gd name="T87" fmla="*/ 43 h 204"/>
                  <a:gd name="T88" fmla="*/ 389 w 394"/>
                  <a:gd name="T89" fmla="*/ 35 h 204"/>
                  <a:gd name="T90" fmla="*/ 390 w 394"/>
                  <a:gd name="T91" fmla="*/ 26 h 204"/>
                  <a:gd name="T92" fmla="*/ 392 w 394"/>
                  <a:gd name="T93" fmla="*/ 17 h 204"/>
                  <a:gd name="T94" fmla="*/ 393 w 394"/>
                  <a:gd name="T95" fmla="*/ 9 h 204"/>
                  <a:gd name="T96" fmla="*/ 394 w 394"/>
                  <a:gd name="T97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4" h="204">
                    <a:moveTo>
                      <a:pt x="394" y="0"/>
                    </a:moveTo>
                    <a:lnTo>
                      <a:pt x="371" y="9"/>
                    </a:lnTo>
                    <a:lnTo>
                      <a:pt x="348" y="17"/>
                    </a:lnTo>
                    <a:lnTo>
                      <a:pt x="326" y="25"/>
                    </a:lnTo>
                    <a:lnTo>
                      <a:pt x="303" y="34"/>
                    </a:lnTo>
                    <a:lnTo>
                      <a:pt x="280" y="41"/>
                    </a:lnTo>
                    <a:lnTo>
                      <a:pt x="257" y="49"/>
                    </a:lnTo>
                    <a:lnTo>
                      <a:pt x="235" y="58"/>
                    </a:lnTo>
                    <a:lnTo>
                      <a:pt x="213" y="66"/>
                    </a:lnTo>
                    <a:lnTo>
                      <a:pt x="190" y="74"/>
                    </a:lnTo>
                    <a:lnTo>
                      <a:pt x="167" y="82"/>
                    </a:lnTo>
                    <a:lnTo>
                      <a:pt x="145" y="91"/>
                    </a:lnTo>
                    <a:lnTo>
                      <a:pt x="122" y="99"/>
                    </a:lnTo>
                    <a:lnTo>
                      <a:pt x="99" y="107"/>
                    </a:lnTo>
                    <a:lnTo>
                      <a:pt x="76" y="116"/>
                    </a:lnTo>
                    <a:lnTo>
                      <a:pt x="53" y="124"/>
                    </a:lnTo>
                    <a:lnTo>
                      <a:pt x="31" y="132"/>
                    </a:lnTo>
                    <a:lnTo>
                      <a:pt x="15" y="141"/>
                    </a:lnTo>
                    <a:lnTo>
                      <a:pt x="4" y="152"/>
                    </a:lnTo>
                    <a:lnTo>
                      <a:pt x="0" y="164"/>
                    </a:lnTo>
                    <a:lnTo>
                      <a:pt x="0" y="177"/>
                    </a:lnTo>
                    <a:lnTo>
                      <a:pt x="5" y="188"/>
                    </a:lnTo>
                    <a:lnTo>
                      <a:pt x="16" y="197"/>
                    </a:lnTo>
                    <a:lnTo>
                      <a:pt x="32" y="203"/>
                    </a:lnTo>
                    <a:lnTo>
                      <a:pt x="53" y="204"/>
                    </a:lnTo>
                    <a:lnTo>
                      <a:pt x="74" y="196"/>
                    </a:lnTo>
                    <a:lnTo>
                      <a:pt x="95" y="187"/>
                    </a:lnTo>
                    <a:lnTo>
                      <a:pt x="116" y="178"/>
                    </a:lnTo>
                    <a:lnTo>
                      <a:pt x="136" y="170"/>
                    </a:lnTo>
                    <a:lnTo>
                      <a:pt x="157" y="161"/>
                    </a:lnTo>
                    <a:lnTo>
                      <a:pt x="178" y="153"/>
                    </a:lnTo>
                    <a:lnTo>
                      <a:pt x="198" y="145"/>
                    </a:lnTo>
                    <a:lnTo>
                      <a:pt x="218" y="136"/>
                    </a:lnTo>
                    <a:lnTo>
                      <a:pt x="239" y="128"/>
                    </a:lnTo>
                    <a:lnTo>
                      <a:pt x="259" y="119"/>
                    </a:lnTo>
                    <a:lnTo>
                      <a:pt x="280" y="110"/>
                    </a:lnTo>
                    <a:lnTo>
                      <a:pt x="301" y="102"/>
                    </a:lnTo>
                    <a:lnTo>
                      <a:pt x="320" y="94"/>
                    </a:lnTo>
                    <a:lnTo>
                      <a:pt x="341" y="86"/>
                    </a:lnTo>
                    <a:lnTo>
                      <a:pt x="362" y="77"/>
                    </a:lnTo>
                    <a:lnTo>
                      <a:pt x="383" y="69"/>
                    </a:lnTo>
                    <a:lnTo>
                      <a:pt x="384" y="61"/>
                    </a:lnTo>
                    <a:lnTo>
                      <a:pt x="386" y="51"/>
                    </a:lnTo>
                    <a:lnTo>
                      <a:pt x="387" y="43"/>
                    </a:lnTo>
                    <a:lnTo>
                      <a:pt x="389" y="35"/>
                    </a:lnTo>
                    <a:lnTo>
                      <a:pt x="390" y="26"/>
                    </a:lnTo>
                    <a:lnTo>
                      <a:pt x="392" y="17"/>
                    </a:lnTo>
                    <a:lnTo>
                      <a:pt x="393" y="9"/>
                    </a:lnTo>
                    <a:lnTo>
                      <a:pt x="394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47" name="Freeform 1963"/>
              <p:cNvSpPr>
                <a:spLocks/>
              </p:cNvSpPr>
              <p:nvPr/>
            </p:nvSpPr>
            <p:spPr bwMode="auto">
              <a:xfrm>
                <a:off x="1279" y="1938"/>
                <a:ext cx="53" cy="20"/>
              </a:xfrm>
              <a:custGeom>
                <a:avLst/>
                <a:gdLst>
                  <a:gd name="T0" fmla="*/ 5 w 368"/>
                  <a:gd name="T1" fmla="*/ 140 h 140"/>
                  <a:gd name="T2" fmla="*/ 5 w 368"/>
                  <a:gd name="T3" fmla="*/ 140 h 140"/>
                  <a:gd name="T4" fmla="*/ 27 w 368"/>
                  <a:gd name="T5" fmla="*/ 132 h 140"/>
                  <a:gd name="T6" fmla="*/ 50 w 368"/>
                  <a:gd name="T7" fmla="*/ 124 h 140"/>
                  <a:gd name="T8" fmla="*/ 73 w 368"/>
                  <a:gd name="T9" fmla="*/ 116 h 140"/>
                  <a:gd name="T10" fmla="*/ 96 w 368"/>
                  <a:gd name="T11" fmla="*/ 107 h 140"/>
                  <a:gd name="T12" fmla="*/ 119 w 368"/>
                  <a:gd name="T13" fmla="*/ 99 h 140"/>
                  <a:gd name="T14" fmla="*/ 141 w 368"/>
                  <a:gd name="T15" fmla="*/ 91 h 140"/>
                  <a:gd name="T16" fmla="*/ 164 w 368"/>
                  <a:gd name="T17" fmla="*/ 82 h 140"/>
                  <a:gd name="T18" fmla="*/ 187 w 368"/>
                  <a:gd name="T19" fmla="*/ 74 h 140"/>
                  <a:gd name="T20" fmla="*/ 209 w 368"/>
                  <a:gd name="T21" fmla="*/ 66 h 140"/>
                  <a:gd name="T22" fmla="*/ 231 w 368"/>
                  <a:gd name="T23" fmla="*/ 57 h 140"/>
                  <a:gd name="T24" fmla="*/ 254 w 368"/>
                  <a:gd name="T25" fmla="*/ 49 h 140"/>
                  <a:gd name="T26" fmla="*/ 277 w 368"/>
                  <a:gd name="T27" fmla="*/ 42 h 140"/>
                  <a:gd name="T28" fmla="*/ 300 w 368"/>
                  <a:gd name="T29" fmla="*/ 34 h 140"/>
                  <a:gd name="T30" fmla="*/ 322 w 368"/>
                  <a:gd name="T31" fmla="*/ 25 h 140"/>
                  <a:gd name="T32" fmla="*/ 345 w 368"/>
                  <a:gd name="T33" fmla="*/ 17 h 140"/>
                  <a:gd name="T34" fmla="*/ 368 w 368"/>
                  <a:gd name="T35" fmla="*/ 9 h 140"/>
                  <a:gd name="T36" fmla="*/ 366 w 368"/>
                  <a:gd name="T37" fmla="*/ 0 h 140"/>
                  <a:gd name="T38" fmla="*/ 343 w 368"/>
                  <a:gd name="T39" fmla="*/ 9 h 140"/>
                  <a:gd name="T40" fmla="*/ 320 w 368"/>
                  <a:gd name="T41" fmla="*/ 17 h 140"/>
                  <a:gd name="T42" fmla="*/ 298 w 368"/>
                  <a:gd name="T43" fmla="*/ 25 h 140"/>
                  <a:gd name="T44" fmla="*/ 275 w 368"/>
                  <a:gd name="T45" fmla="*/ 34 h 140"/>
                  <a:gd name="T46" fmla="*/ 252 w 368"/>
                  <a:gd name="T47" fmla="*/ 41 h 140"/>
                  <a:gd name="T48" fmla="*/ 229 w 368"/>
                  <a:gd name="T49" fmla="*/ 49 h 140"/>
                  <a:gd name="T50" fmla="*/ 207 w 368"/>
                  <a:gd name="T51" fmla="*/ 57 h 140"/>
                  <a:gd name="T52" fmla="*/ 185 w 368"/>
                  <a:gd name="T53" fmla="*/ 66 h 140"/>
                  <a:gd name="T54" fmla="*/ 162 w 368"/>
                  <a:gd name="T55" fmla="*/ 74 h 140"/>
                  <a:gd name="T56" fmla="*/ 139 w 368"/>
                  <a:gd name="T57" fmla="*/ 82 h 140"/>
                  <a:gd name="T58" fmla="*/ 116 w 368"/>
                  <a:gd name="T59" fmla="*/ 91 h 140"/>
                  <a:gd name="T60" fmla="*/ 94 w 368"/>
                  <a:gd name="T61" fmla="*/ 99 h 140"/>
                  <a:gd name="T62" fmla="*/ 71 w 368"/>
                  <a:gd name="T63" fmla="*/ 107 h 140"/>
                  <a:gd name="T64" fmla="*/ 48 w 368"/>
                  <a:gd name="T65" fmla="*/ 116 h 140"/>
                  <a:gd name="T66" fmla="*/ 25 w 368"/>
                  <a:gd name="T67" fmla="*/ 124 h 140"/>
                  <a:gd name="T68" fmla="*/ 3 w 368"/>
                  <a:gd name="T69" fmla="*/ 132 h 140"/>
                  <a:gd name="T70" fmla="*/ 3 w 368"/>
                  <a:gd name="T71" fmla="*/ 132 h 140"/>
                  <a:gd name="T72" fmla="*/ 3 w 368"/>
                  <a:gd name="T73" fmla="*/ 132 h 140"/>
                  <a:gd name="T74" fmla="*/ 1 w 368"/>
                  <a:gd name="T75" fmla="*/ 134 h 140"/>
                  <a:gd name="T76" fmla="*/ 0 w 368"/>
                  <a:gd name="T77" fmla="*/ 137 h 140"/>
                  <a:gd name="T78" fmla="*/ 2 w 368"/>
                  <a:gd name="T79" fmla="*/ 139 h 140"/>
                  <a:gd name="T80" fmla="*/ 5 w 368"/>
                  <a:gd name="T81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68" h="140">
                    <a:moveTo>
                      <a:pt x="5" y="140"/>
                    </a:moveTo>
                    <a:lnTo>
                      <a:pt x="5" y="140"/>
                    </a:lnTo>
                    <a:lnTo>
                      <a:pt x="27" y="132"/>
                    </a:lnTo>
                    <a:lnTo>
                      <a:pt x="50" y="124"/>
                    </a:lnTo>
                    <a:lnTo>
                      <a:pt x="73" y="116"/>
                    </a:lnTo>
                    <a:lnTo>
                      <a:pt x="96" y="107"/>
                    </a:lnTo>
                    <a:lnTo>
                      <a:pt x="119" y="99"/>
                    </a:lnTo>
                    <a:lnTo>
                      <a:pt x="141" y="91"/>
                    </a:lnTo>
                    <a:lnTo>
                      <a:pt x="164" y="82"/>
                    </a:lnTo>
                    <a:lnTo>
                      <a:pt x="187" y="74"/>
                    </a:lnTo>
                    <a:lnTo>
                      <a:pt x="209" y="66"/>
                    </a:lnTo>
                    <a:lnTo>
                      <a:pt x="231" y="57"/>
                    </a:lnTo>
                    <a:lnTo>
                      <a:pt x="254" y="49"/>
                    </a:lnTo>
                    <a:lnTo>
                      <a:pt x="277" y="42"/>
                    </a:lnTo>
                    <a:lnTo>
                      <a:pt x="300" y="34"/>
                    </a:lnTo>
                    <a:lnTo>
                      <a:pt x="322" y="25"/>
                    </a:lnTo>
                    <a:lnTo>
                      <a:pt x="345" y="17"/>
                    </a:lnTo>
                    <a:lnTo>
                      <a:pt x="368" y="9"/>
                    </a:lnTo>
                    <a:lnTo>
                      <a:pt x="366" y="0"/>
                    </a:lnTo>
                    <a:lnTo>
                      <a:pt x="343" y="9"/>
                    </a:lnTo>
                    <a:lnTo>
                      <a:pt x="320" y="17"/>
                    </a:lnTo>
                    <a:lnTo>
                      <a:pt x="298" y="25"/>
                    </a:lnTo>
                    <a:lnTo>
                      <a:pt x="275" y="34"/>
                    </a:lnTo>
                    <a:lnTo>
                      <a:pt x="252" y="41"/>
                    </a:lnTo>
                    <a:lnTo>
                      <a:pt x="229" y="49"/>
                    </a:lnTo>
                    <a:lnTo>
                      <a:pt x="207" y="57"/>
                    </a:lnTo>
                    <a:lnTo>
                      <a:pt x="185" y="66"/>
                    </a:lnTo>
                    <a:lnTo>
                      <a:pt x="162" y="74"/>
                    </a:lnTo>
                    <a:lnTo>
                      <a:pt x="139" y="82"/>
                    </a:lnTo>
                    <a:lnTo>
                      <a:pt x="116" y="91"/>
                    </a:lnTo>
                    <a:lnTo>
                      <a:pt x="94" y="99"/>
                    </a:lnTo>
                    <a:lnTo>
                      <a:pt x="71" y="107"/>
                    </a:lnTo>
                    <a:lnTo>
                      <a:pt x="48" y="116"/>
                    </a:lnTo>
                    <a:lnTo>
                      <a:pt x="25" y="124"/>
                    </a:lnTo>
                    <a:lnTo>
                      <a:pt x="3" y="132"/>
                    </a:lnTo>
                    <a:lnTo>
                      <a:pt x="1" y="134"/>
                    </a:lnTo>
                    <a:lnTo>
                      <a:pt x="0" y="137"/>
                    </a:lnTo>
                    <a:lnTo>
                      <a:pt x="2" y="139"/>
                    </a:lnTo>
                    <a:lnTo>
                      <a:pt x="5" y="1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48" name="Freeform 1964"/>
              <p:cNvSpPr>
                <a:spLocks/>
              </p:cNvSpPr>
              <p:nvPr/>
            </p:nvSpPr>
            <p:spPr bwMode="auto">
              <a:xfrm>
                <a:off x="1275" y="1957"/>
                <a:ext cx="9" cy="12"/>
              </a:xfrm>
              <a:custGeom>
                <a:avLst/>
                <a:gdLst>
                  <a:gd name="T0" fmla="*/ 56 w 63"/>
                  <a:gd name="T1" fmla="*/ 72 h 80"/>
                  <a:gd name="T2" fmla="*/ 58 w 63"/>
                  <a:gd name="T3" fmla="*/ 72 h 80"/>
                  <a:gd name="T4" fmla="*/ 38 w 63"/>
                  <a:gd name="T5" fmla="*/ 71 h 80"/>
                  <a:gd name="T6" fmla="*/ 23 w 63"/>
                  <a:gd name="T7" fmla="*/ 64 h 80"/>
                  <a:gd name="T8" fmla="*/ 13 w 63"/>
                  <a:gd name="T9" fmla="*/ 57 h 80"/>
                  <a:gd name="T10" fmla="*/ 9 w 63"/>
                  <a:gd name="T11" fmla="*/ 48 h 80"/>
                  <a:gd name="T12" fmla="*/ 9 w 63"/>
                  <a:gd name="T13" fmla="*/ 37 h 80"/>
                  <a:gd name="T14" fmla="*/ 12 w 63"/>
                  <a:gd name="T15" fmla="*/ 26 h 80"/>
                  <a:gd name="T16" fmla="*/ 22 w 63"/>
                  <a:gd name="T17" fmla="*/ 16 h 80"/>
                  <a:gd name="T18" fmla="*/ 37 w 63"/>
                  <a:gd name="T19" fmla="*/ 8 h 80"/>
                  <a:gd name="T20" fmla="*/ 35 w 63"/>
                  <a:gd name="T21" fmla="*/ 0 h 80"/>
                  <a:gd name="T22" fmla="*/ 18 w 63"/>
                  <a:gd name="T23" fmla="*/ 9 h 80"/>
                  <a:gd name="T24" fmla="*/ 6 w 63"/>
                  <a:gd name="T25" fmla="*/ 22 h 80"/>
                  <a:gd name="T26" fmla="*/ 0 w 63"/>
                  <a:gd name="T27" fmla="*/ 35 h 80"/>
                  <a:gd name="T28" fmla="*/ 0 w 63"/>
                  <a:gd name="T29" fmla="*/ 50 h 80"/>
                  <a:gd name="T30" fmla="*/ 7 w 63"/>
                  <a:gd name="T31" fmla="*/ 63 h 80"/>
                  <a:gd name="T32" fmla="*/ 19 w 63"/>
                  <a:gd name="T33" fmla="*/ 73 h 80"/>
                  <a:gd name="T34" fmla="*/ 36 w 63"/>
                  <a:gd name="T35" fmla="*/ 79 h 80"/>
                  <a:gd name="T36" fmla="*/ 58 w 63"/>
                  <a:gd name="T37" fmla="*/ 80 h 80"/>
                  <a:gd name="T38" fmla="*/ 61 w 63"/>
                  <a:gd name="T39" fmla="*/ 80 h 80"/>
                  <a:gd name="T40" fmla="*/ 58 w 63"/>
                  <a:gd name="T41" fmla="*/ 80 h 80"/>
                  <a:gd name="T42" fmla="*/ 62 w 63"/>
                  <a:gd name="T43" fmla="*/ 79 h 80"/>
                  <a:gd name="T44" fmla="*/ 63 w 63"/>
                  <a:gd name="T45" fmla="*/ 76 h 80"/>
                  <a:gd name="T46" fmla="*/ 62 w 63"/>
                  <a:gd name="T47" fmla="*/ 73 h 80"/>
                  <a:gd name="T48" fmla="*/ 58 w 63"/>
                  <a:gd name="T49" fmla="*/ 72 h 80"/>
                  <a:gd name="T50" fmla="*/ 56 w 63"/>
                  <a:gd name="T51" fmla="*/ 7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3" h="80">
                    <a:moveTo>
                      <a:pt x="56" y="72"/>
                    </a:moveTo>
                    <a:lnTo>
                      <a:pt x="58" y="72"/>
                    </a:lnTo>
                    <a:lnTo>
                      <a:pt x="38" y="71"/>
                    </a:lnTo>
                    <a:lnTo>
                      <a:pt x="23" y="64"/>
                    </a:lnTo>
                    <a:lnTo>
                      <a:pt x="13" y="57"/>
                    </a:lnTo>
                    <a:lnTo>
                      <a:pt x="9" y="48"/>
                    </a:lnTo>
                    <a:lnTo>
                      <a:pt x="9" y="37"/>
                    </a:lnTo>
                    <a:lnTo>
                      <a:pt x="12" y="26"/>
                    </a:lnTo>
                    <a:lnTo>
                      <a:pt x="22" y="16"/>
                    </a:lnTo>
                    <a:lnTo>
                      <a:pt x="37" y="8"/>
                    </a:lnTo>
                    <a:lnTo>
                      <a:pt x="35" y="0"/>
                    </a:lnTo>
                    <a:lnTo>
                      <a:pt x="18" y="9"/>
                    </a:lnTo>
                    <a:lnTo>
                      <a:pt x="6" y="22"/>
                    </a:lnTo>
                    <a:lnTo>
                      <a:pt x="0" y="35"/>
                    </a:lnTo>
                    <a:lnTo>
                      <a:pt x="0" y="50"/>
                    </a:lnTo>
                    <a:lnTo>
                      <a:pt x="7" y="63"/>
                    </a:lnTo>
                    <a:lnTo>
                      <a:pt x="19" y="73"/>
                    </a:lnTo>
                    <a:lnTo>
                      <a:pt x="36" y="79"/>
                    </a:lnTo>
                    <a:lnTo>
                      <a:pt x="58" y="80"/>
                    </a:lnTo>
                    <a:lnTo>
                      <a:pt x="61" y="80"/>
                    </a:lnTo>
                    <a:lnTo>
                      <a:pt x="58" y="80"/>
                    </a:lnTo>
                    <a:lnTo>
                      <a:pt x="62" y="79"/>
                    </a:lnTo>
                    <a:lnTo>
                      <a:pt x="63" y="76"/>
                    </a:lnTo>
                    <a:lnTo>
                      <a:pt x="62" y="73"/>
                    </a:lnTo>
                    <a:lnTo>
                      <a:pt x="58" y="72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49" name="Freeform 1965"/>
              <p:cNvSpPr>
                <a:spLocks/>
              </p:cNvSpPr>
              <p:nvPr/>
            </p:nvSpPr>
            <p:spPr bwMode="auto">
              <a:xfrm>
                <a:off x="1283" y="1948"/>
                <a:ext cx="48" cy="21"/>
              </a:xfrm>
              <a:custGeom>
                <a:avLst/>
                <a:gdLst>
                  <a:gd name="T0" fmla="*/ 327 w 336"/>
                  <a:gd name="T1" fmla="*/ 3 h 143"/>
                  <a:gd name="T2" fmla="*/ 329 w 336"/>
                  <a:gd name="T3" fmla="*/ 0 h 143"/>
                  <a:gd name="T4" fmla="*/ 310 w 336"/>
                  <a:gd name="T5" fmla="*/ 8 h 143"/>
                  <a:gd name="T6" fmla="*/ 289 w 336"/>
                  <a:gd name="T7" fmla="*/ 16 h 143"/>
                  <a:gd name="T8" fmla="*/ 267 w 336"/>
                  <a:gd name="T9" fmla="*/ 25 h 143"/>
                  <a:gd name="T10" fmla="*/ 248 w 336"/>
                  <a:gd name="T11" fmla="*/ 33 h 143"/>
                  <a:gd name="T12" fmla="*/ 228 w 336"/>
                  <a:gd name="T13" fmla="*/ 41 h 143"/>
                  <a:gd name="T14" fmla="*/ 206 w 336"/>
                  <a:gd name="T15" fmla="*/ 50 h 143"/>
                  <a:gd name="T16" fmla="*/ 186 w 336"/>
                  <a:gd name="T17" fmla="*/ 59 h 143"/>
                  <a:gd name="T18" fmla="*/ 165 w 336"/>
                  <a:gd name="T19" fmla="*/ 67 h 143"/>
                  <a:gd name="T20" fmla="*/ 145 w 336"/>
                  <a:gd name="T21" fmla="*/ 76 h 143"/>
                  <a:gd name="T22" fmla="*/ 126 w 336"/>
                  <a:gd name="T23" fmla="*/ 84 h 143"/>
                  <a:gd name="T24" fmla="*/ 105 w 336"/>
                  <a:gd name="T25" fmla="*/ 92 h 143"/>
                  <a:gd name="T26" fmla="*/ 84 w 336"/>
                  <a:gd name="T27" fmla="*/ 100 h 143"/>
                  <a:gd name="T28" fmla="*/ 62 w 336"/>
                  <a:gd name="T29" fmla="*/ 109 h 143"/>
                  <a:gd name="T30" fmla="*/ 42 w 336"/>
                  <a:gd name="T31" fmla="*/ 118 h 143"/>
                  <a:gd name="T32" fmla="*/ 22 w 336"/>
                  <a:gd name="T33" fmla="*/ 126 h 143"/>
                  <a:gd name="T34" fmla="*/ 0 w 336"/>
                  <a:gd name="T35" fmla="*/ 135 h 143"/>
                  <a:gd name="T36" fmla="*/ 5 w 336"/>
                  <a:gd name="T37" fmla="*/ 143 h 143"/>
                  <a:gd name="T38" fmla="*/ 24 w 336"/>
                  <a:gd name="T39" fmla="*/ 135 h 143"/>
                  <a:gd name="T40" fmla="*/ 46 w 336"/>
                  <a:gd name="T41" fmla="*/ 126 h 143"/>
                  <a:gd name="T42" fmla="*/ 67 w 336"/>
                  <a:gd name="T43" fmla="*/ 117 h 143"/>
                  <a:gd name="T44" fmla="*/ 86 w 336"/>
                  <a:gd name="T45" fmla="*/ 109 h 143"/>
                  <a:gd name="T46" fmla="*/ 107 w 336"/>
                  <a:gd name="T47" fmla="*/ 100 h 143"/>
                  <a:gd name="T48" fmla="*/ 128 w 336"/>
                  <a:gd name="T49" fmla="*/ 92 h 143"/>
                  <a:gd name="T50" fmla="*/ 149 w 336"/>
                  <a:gd name="T51" fmla="*/ 84 h 143"/>
                  <a:gd name="T52" fmla="*/ 169 w 336"/>
                  <a:gd name="T53" fmla="*/ 76 h 143"/>
                  <a:gd name="T54" fmla="*/ 190 w 336"/>
                  <a:gd name="T55" fmla="*/ 67 h 143"/>
                  <a:gd name="T56" fmla="*/ 210 w 336"/>
                  <a:gd name="T57" fmla="*/ 58 h 143"/>
                  <a:gd name="T58" fmla="*/ 230 w 336"/>
                  <a:gd name="T59" fmla="*/ 50 h 143"/>
                  <a:gd name="T60" fmla="*/ 252 w 336"/>
                  <a:gd name="T61" fmla="*/ 41 h 143"/>
                  <a:gd name="T62" fmla="*/ 272 w 336"/>
                  <a:gd name="T63" fmla="*/ 33 h 143"/>
                  <a:gd name="T64" fmla="*/ 291 w 336"/>
                  <a:gd name="T65" fmla="*/ 25 h 143"/>
                  <a:gd name="T66" fmla="*/ 312 w 336"/>
                  <a:gd name="T67" fmla="*/ 16 h 143"/>
                  <a:gd name="T68" fmla="*/ 334 w 336"/>
                  <a:gd name="T69" fmla="*/ 8 h 143"/>
                  <a:gd name="T70" fmla="*/ 336 w 336"/>
                  <a:gd name="T71" fmla="*/ 5 h 143"/>
                  <a:gd name="T72" fmla="*/ 334 w 336"/>
                  <a:gd name="T73" fmla="*/ 8 h 143"/>
                  <a:gd name="T74" fmla="*/ 336 w 336"/>
                  <a:gd name="T75" fmla="*/ 6 h 143"/>
                  <a:gd name="T76" fmla="*/ 336 w 336"/>
                  <a:gd name="T77" fmla="*/ 2 h 143"/>
                  <a:gd name="T78" fmla="*/ 333 w 336"/>
                  <a:gd name="T79" fmla="*/ 0 h 143"/>
                  <a:gd name="T80" fmla="*/ 329 w 336"/>
                  <a:gd name="T81" fmla="*/ 0 h 143"/>
                  <a:gd name="T82" fmla="*/ 327 w 336"/>
                  <a:gd name="T83" fmla="*/ 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36" h="143">
                    <a:moveTo>
                      <a:pt x="327" y="3"/>
                    </a:moveTo>
                    <a:lnTo>
                      <a:pt x="329" y="0"/>
                    </a:lnTo>
                    <a:lnTo>
                      <a:pt x="310" y="8"/>
                    </a:lnTo>
                    <a:lnTo>
                      <a:pt x="289" y="16"/>
                    </a:lnTo>
                    <a:lnTo>
                      <a:pt x="267" y="25"/>
                    </a:lnTo>
                    <a:lnTo>
                      <a:pt x="248" y="33"/>
                    </a:lnTo>
                    <a:lnTo>
                      <a:pt x="228" y="41"/>
                    </a:lnTo>
                    <a:lnTo>
                      <a:pt x="206" y="50"/>
                    </a:lnTo>
                    <a:lnTo>
                      <a:pt x="186" y="59"/>
                    </a:lnTo>
                    <a:lnTo>
                      <a:pt x="165" y="67"/>
                    </a:lnTo>
                    <a:lnTo>
                      <a:pt x="145" y="76"/>
                    </a:lnTo>
                    <a:lnTo>
                      <a:pt x="126" y="84"/>
                    </a:lnTo>
                    <a:lnTo>
                      <a:pt x="105" y="92"/>
                    </a:lnTo>
                    <a:lnTo>
                      <a:pt x="84" y="100"/>
                    </a:lnTo>
                    <a:lnTo>
                      <a:pt x="62" y="109"/>
                    </a:lnTo>
                    <a:lnTo>
                      <a:pt x="42" y="118"/>
                    </a:lnTo>
                    <a:lnTo>
                      <a:pt x="22" y="126"/>
                    </a:lnTo>
                    <a:lnTo>
                      <a:pt x="0" y="135"/>
                    </a:lnTo>
                    <a:lnTo>
                      <a:pt x="5" y="143"/>
                    </a:lnTo>
                    <a:lnTo>
                      <a:pt x="24" y="135"/>
                    </a:lnTo>
                    <a:lnTo>
                      <a:pt x="46" y="126"/>
                    </a:lnTo>
                    <a:lnTo>
                      <a:pt x="67" y="117"/>
                    </a:lnTo>
                    <a:lnTo>
                      <a:pt x="86" y="109"/>
                    </a:lnTo>
                    <a:lnTo>
                      <a:pt x="107" y="100"/>
                    </a:lnTo>
                    <a:lnTo>
                      <a:pt x="128" y="92"/>
                    </a:lnTo>
                    <a:lnTo>
                      <a:pt x="149" y="84"/>
                    </a:lnTo>
                    <a:lnTo>
                      <a:pt x="169" y="76"/>
                    </a:lnTo>
                    <a:lnTo>
                      <a:pt x="190" y="67"/>
                    </a:lnTo>
                    <a:lnTo>
                      <a:pt x="210" y="58"/>
                    </a:lnTo>
                    <a:lnTo>
                      <a:pt x="230" y="50"/>
                    </a:lnTo>
                    <a:lnTo>
                      <a:pt x="252" y="41"/>
                    </a:lnTo>
                    <a:lnTo>
                      <a:pt x="272" y="33"/>
                    </a:lnTo>
                    <a:lnTo>
                      <a:pt x="291" y="25"/>
                    </a:lnTo>
                    <a:lnTo>
                      <a:pt x="312" y="16"/>
                    </a:lnTo>
                    <a:lnTo>
                      <a:pt x="334" y="8"/>
                    </a:lnTo>
                    <a:lnTo>
                      <a:pt x="336" y="5"/>
                    </a:lnTo>
                    <a:lnTo>
                      <a:pt x="334" y="8"/>
                    </a:lnTo>
                    <a:lnTo>
                      <a:pt x="336" y="6"/>
                    </a:lnTo>
                    <a:lnTo>
                      <a:pt x="336" y="2"/>
                    </a:lnTo>
                    <a:lnTo>
                      <a:pt x="333" y="0"/>
                    </a:lnTo>
                    <a:lnTo>
                      <a:pt x="329" y="0"/>
                    </a:lnTo>
                    <a:lnTo>
                      <a:pt x="32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50" name="Freeform 1966"/>
              <p:cNvSpPr>
                <a:spLocks/>
              </p:cNvSpPr>
              <p:nvPr/>
            </p:nvSpPr>
            <p:spPr bwMode="auto">
              <a:xfrm>
                <a:off x="1329" y="1938"/>
                <a:ext cx="3" cy="11"/>
              </a:xfrm>
              <a:custGeom>
                <a:avLst/>
                <a:gdLst>
                  <a:gd name="T0" fmla="*/ 17 w 20"/>
                  <a:gd name="T1" fmla="*/ 9 h 74"/>
                  <a:gd name="T2" fmla="*/ 12 w 20"/>
                  <a:gd name="T3" fmla="*/ 3 h 74"/>
                  <a:gd name="T4" fmla="*/ 11 w 20"/>
                  <a:gd name="T5" fmla="*/ 13 h 74"/>
                  <a:gd name="T6" fmla="*/ 10 w 20"/>
                  <a:gd name="T7" fmla="*/ 20 h 74"/>
                  <a:gd name="T8" fmla="*/ 8 w 20"/>
                  <a:gd name="T9" fmla="*/ 29 h 74"/>
                  <a:gd name="T10" fmla="*/ 7 w 20"/>
                  <a:gd name="T11" fmla="*/ 38 h 74"/>
                  <a:gd name="T12" fmla="*/ 5 w 20"/>
                  <a:gd name="T13" fmla="*/ 46 h 74"/>
                  <a:gd name="T14" fmla="*/ 4 w 20"/>
                  <a:gd name="T15" fmla="*/ 54 h 74"/>
                  <a:gd name="T16" fmla="*/ 1 w 20"/>
                  <a:gd name="T17" fmla="*/ 64 h 74"/>
                  <a:gd name="T18" fmla="*/ 0 w 20"/>
                  <a:gd name="T19" fmla="*/ 72 h 74"/>
                  <a:gd name="T20" fmla="*/ 9 w 20"/>
                  <a:gd name="T21" fmla="*/ 74 h 74"/>
                  <a:gd name="T22" fmla="*/ 10 w 20"/>
                  <a:gd name="T23" fmla="*/ 66 h 74"/>
                  <a:gd name="T24" fmla="*/ 12 w 20"/>
                  <a:gd name="T25" fmla="*/ 56 h 74"/>
                  <a:gd name="T26" fmla="*/ 13 w 20"/>
                  <a:gd name="T27" fmla="*/ 48 h 74"/>
                  <a:gd name="T28" fmla="*/ 15 w 20"/>
                  <a:gd name="T29" fmla="*/ 40 h 74"/>
                  <a:gd name="T30" fmla="*/ 16 w 20"/>
                  <a:gd name="T31" fmla="*/ 31 h 74"/>
                  <a:gd name="T32" fmla="*/ 18 w 20"/>
                  <a:gd name="T33" fmla="*/ 22 h 74"/>
                  <a:gd name="T34" fmla="*/ 19 w 20"/>
                  <a:gd name="T35" fmla="*/ 13 h 74"/>
                  <a:gd name="T36" fmla="*/ 20 w 20"/>
                  <a:gd name="T37" fmla="*/ 6 h 74"/>
                  <a:gd name="T38" fmla="*/ 15 w 20"/>
                  <a:gd name="T39" fmla="*/ 0 h 74"/>
                  <a:gd name="T40" fmla="*/ 20 w 20"/>
                  <a:gd name="T41" fmla="*/ 6 h 74"/>
                  <a:gd name="T42" fmla="*/ 19 w 20"/>
                  <a:gd name="T43" fmla="*/ 2 h 74"/>
                  <a:gd name="T44" fmla="*/ 17 w 20"/>
                  <a:gd name="T45" fmla="*/ 0 h 74"/>
                  <a:gd name="T46" fmla="*/ 14 w 20"/>
                  <a:gd name="T47" fmla="*/ 0 h 74"/>
                  <a:gd name="T48" fmla="*/ 12 w 20"/>
                  <a:gd name="T49" fmla="*/ 3 h 74"/>
                  <a:gd name="T50" fmla="*/ 17 w 20"/>
                  <a:gd name="T51" fmla="*/ 9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" h="74">
                    <a:moveTo>
                      <a:pt x="17" y="9"/>
                    </a:moveTo>
                    <a:lnTo>
                      <a:pt x="12" y="3"/>
                    </a:lnTo>
                    <a:lnTo>
                      <a:pt x="11" y="13"/>
                    </a:lnTo>
                    <a:lnTo>
                      <a:pt x="10" y="20"/>
                    </a:lnTo>
                    <a:lnTo>
                      <a:pt x="8" y="29"/>
                    </a:lnTo>
                    <a:lnTo>
                      <a:pt x="7" y="38"/>
                    </a:lnTo>
                    <a:lnTo>
                      <a:pt x="5" y="46"/>
                    </a:lnTo>
                    <a:lnTo>
                      <a:pt x="4" y="54"/>
                    </a:lnTo>
                    <a:lnTo>
                      <a:pt x="1" y="64"/>
                    </a:lnTo>
                    <a:lnTo>
                      <a:pt x="0" y="72"/>
                    </a:lnTo>
                    <a:lnTo>
                      <a:pt x="9" y="74"/>
                    </a:lnTo>
                    <a:lnTo>
                      <a:pt x="10" y="66"/>
                    </a:lnTo>
                    <a:lnTo>
                      <a:pt x="12" y="56"/>
                    </a:lnTo>
                    <a:lnTo>
                      <a:pt x="13" y="48"/>
                    </a:lnTo>
                    <a:lnTo>
                      <a:pt x="15" y="40"/>
                    </a:lnTo>
                    <a:lnTo>
                      <a:pt x="16" y="31"/>
                    </a:lnTo>
                    <a:lnTo>
                      <a:pt x="18" y="22"/>
                    </a:lnTo>
                    <a:lnTo>
                      <a:pt x="19" y="13"/>
                    </a:lnTo>
                    <a:lnTo>
                      <a:pt x="20" y="6"/>
                    </a:lnTo>
                    <a:lnTo>
                      <a:pt x="15" y="0"/>
                    </a:lnTo>
                    <a:lnTo>
                      <a:pt x="20" y="6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3"/>
                    </a:lnTo>
                    <a:lnTo>
                      <a:pt x="17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51" name="Freeform 1967"/>
              <p:cNvSpPr>
                <a:spLocks/>
              </p:cNvSpPr>
              <p:nvPr/>
            </p:nvSpPr>
            <p:spPr bwMode="auto">
              <a:xfrm>
                <a:off x="827" y="1961"/>
                <a:ext cx="453" cy="193"/>
              </a:xfrm>
              <a:custGeom>
                <a:avLst/>
                <a:gdLst>
                  <a:gd name="T0" fmla="*/ 3041 w 3167"/>
                  <a:gd name="T1" fmla="*/ 42 h 1352"/>
                  <a:gd name="T2" fmla="*/ 2899 w 3167"/>
                  <a:gd name="T3" fmla="*/ 104 h 1352"/>
                  <a:gd name="T4" fmla="*/ 2757 w 3167"/>
                  <a:gd name="T5" fmla="*/ 168 h 1352"/>
                  <a:gd name="T6" fmla="*/ 2618 w 3167"/>
                  <a:gd name="T7" fmla="*/ 233 h 1352"/>
                  <a:gd name="T8" fmla="*/ 2481 w 3167"/>
                  <a:gd name="T9" fmla="*/ 298 h 1352"/>
                  <a:gd name="T10" fmla="*/ 2343 w 3167"/>
                  <a:gd name="T11" fmla="*/ 362 h 1352"/>
                  <a:gd name="T12" fmla="*/ 2205 w 3167"/>
                  <a:gd name="T13" fmla="*/ 428 h 1352"/>
                  <a:gd name="T14" fmla="*/ 2067 w 3167"/>
                  <a:gd name="T15" fmla="*/ 492 h 1352"/>
                  <a:gd name="T16" fmla="*/ 1927 w 3167"/>
                  <a:gd name="T17" fmla="*/ 556 h 1352"/>
                  <a:gd name="T18" fmla="*/ 1784 w 3167"/>
                  <a:gd name="T19" fmla="*/ 620 h 1352"/>
                  <a:gd name="T20" fmla="*/ 1639 w 3167"/>
                  <a:gd name="T21" fmla="*/ 682 h 1352"/>
                  <a:gd name="T22" fmla="*/ 1490 w 3167"/>
                  <a:gd name="T23" fmla="*/ 743 h 1352"/>
                  <a:gd name="T24" fmla="*/ 1339 w 3167"/>
                  <a:gd name="T25" fmla="*/ 803 h 1352"/>
                  <a:gd name="T26" fmla="*/ 1186 w 3167"/>
                  <a:gd name="T27" fmla="*/ 862 h 1352"/>
                  <a:gd name="T28" fmla="*/ 1031 w 3167"/>
                  <a:gd name="T29" fmla="*/ 921 h 1352"/>
                  <a:gd name="T30" fmla="*/ 874 w 3167"/>
                  <a:gd name="T31" fmla="*/ 979 h 1352"/>
                  <a:gd name="T32" fmla="*/ 718 w 3167"/>
                  <a:gd name="T33" fmla="*/ 1037 h 1352"/>
                  <a:gd name="T34" fmla="*/ 563 w 3167"/>
                  <a:gd name="T35" fmla="*/ 1096 h 1352"/>
                  <a:gd name="T36" fmla="*/ 408 w 3167"/>
                  <a:gd name="T37" fmla="*/ 1154 h 1352"/>
                  <a:gd name="T38" fmla="*/ 255 w 3167"/>
                  <a:gd name="T39" fmla="*/ 1214 h 1352"/>
                  <a:gd name="T40" fmla="*/ 104 w 3167"/>
                  <a:gd name="T41" fmla="*/ 1274 h 1352"/>
                  <a:gd name="T42" fmla="*/ 3 w 3167"/>
                  <a:gd name="T43" fmla="*/ 1319 h 1352"/>
                  <a:gd name="T44" fmla="*/ 1 w 3167"/>
                  <a:gd name="T45" fmla="*/ 1336 h 1352"/>
                  <a:gd name="T46" fmla="*/ 14 w 3167"/>
                  <a:gd name="T47" fmla="*/ 1350 h 1352"/>
                  <a:gd name="T48" fmla="*/ 123 w 3167"/>
                  <a:gd name="T49" fmla="*/ 1311 h 1352"/>
                  <a:gd name="T50" fmla="*/ 274 w 3167"/>
                  <a:gd name="T51" fmla="*/ 1251 h 1352"/>
                  <a:gd name="T52" fmla="*/ 427 w 3167"/>
                  <a:gd name="T53" fmla="*/ 1190 h 1352"/>
                  <a:gd name="T54" fmla="*/ 582 w 3167"/>
                  <a:gd name="T55" fmla="*/ 1131 h 1352"/>
                  <a:gd name="T56" fmla="*/ 739 w 3167"/>
                  <a:gd name="T57" fmla="*/ 1072 h 1352"/>
                  <a:gd name="T58" fmla="*/ 895 w 3167"/>
                  <a:gd name="T59" fmla="*/ 1014 h 1352"/>
                  <a:gd name="T60" fmla="*/ 1051 w 3167"/>
                  <a:gd name="T61" fmla="*/ 955 h 1352"/>
                  <a:gd name="T62" fmla="*/ 1208 w 3167"/>
                  <a:gd name="T63" fmla="*/ 896 h 1352"/>
                  <a:gd name="T64" fmla="*/ 1361 w 3167"/>
                  <a:gd name="T65" fmla="*/ 835 h 1352"/>
                  <a:gd name="T66" fmla="*/ 1513 w 3167"/>
                  <a:gd name="T67" fmla="*/ 775 h 1352"/>
                  <a:gd name="T68" fmla="*/ 1662 w 3167"/>
                  <a:gd name="T69" fmla="*/ 714 h 1352"/>
                  <a:gd name="T70" fmla="*/ 1808 w 3167"/>
                  <a:gd name="T71" fmla="*/ 652 h 1352"/>
                  <a:gd name="T72" fmla="*/ 1951 w 3167"/>
                  <a:gd name="T73" fmla="*/ 588 h 1352"/>
                  <a:gd name="T74" fmla="*/ 2091 w 3167"/>
                  <a:gd name="T75" fmla="*/ 523 h 1352"/>
                  <a:gd name="T76" fmla="*/ 2230 w 3167"/>
                  <a:gd name="T77" fmla="*/ 459 h 1352"/>
                  <a:gd name="T78" fmla="*/ 2369 w 3167"/>
                  <a:gd name="T79" fmla="*/ 393 h 1352"/>
                  <a:gd name="T80" fmla="*/ 2506 w 3167"/>
                  <a:gd name="T81" fmla="*/ 328 h 1352"/>
                  <a:gd name="T82" fmla="*/ 2645 w 3167"/>
                  <a:gd name="T83" fmla="*/ 263 h 1352"/>
                  <a:gd name="T84" fmla="*/ 2785 w 3167"/>
                  <a:gd name="T85" fmla="*/ 198 h 1352"/>
                  <a:gd name="T86" fmla="*/ 2926 w 3167"/>
                  <a:gd name="T87" fmla="*/ 134 h 1352"/>
                  <a:gd name="T88" fmla="*/ 3069 w 3167"/>
                  <a:gd name="T89" fmla="*/ 71 h 1352"/>
                  <a:gd name="T90" fmla="*/ 3159 w 3167"/>
                  <a:gd name="T91" fmla="*/ 22 h 1352"/>
                  <a:gd name="T92" fmla="*/ 3139 w 3167"/>
                  <a:gd name="T93" fmla="*/ 0 h 1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167" h="1352">
                    <a:moveTo>
                      <a:pt x="3139" y="0"/>
                    </a:moveTo>
                    <a:lnTo>
                      <a:pt x="3090" y="21"/>
                    </a:lnTo>
                    <a:lnTo>
                      <a:pt x="3041" y="42"/>
                    </a:lnTo>
                    <a:lnTo>
                      <a:pt x="2994" y="62"/>
                    </a:lnTo>
                    <a:lnTo>
                      <a:pt x="2945" y="83"/>
                    </a:lnTo>
                    <a:lnTo>
                      <a:pt x="2899" y="104"/>
                    </a:lnTo>
                    <a:lnTo>
                      <a:pt x="2851" y="126"/>
                    </a:lnTo>
                    <a:lnTo>
                      <a:pt x="2804" y="146"/>
                    </a:lnTo>
                    <a:lnTo>
                      <a:pt x="2757" y="168"/>
                    </a:lnTo>
                    <a:lnTo>
                      <a:pt x="2710" y="190"/>
                    </a:lnTo>
                    <a:lnTo>
                      <a:pt x="2665" y="211"/>
                    </a:lnTo>
                    <a:lnTo>
                      <a:pt x="2618" y="233"/>
                    </a:lnTo>
                    <a:lnTo>
                      <a:pt x="2572" y="254"/>
                    </a:lnTo>
                    <a:lnTo>
                      <a:pt x="2526" y="276"/>
                    </a:lnTo>
                    <a:lnTo>
                      <a:pt x="2481" y="298"/>
                    </a:lnTo>
                    <a:lnTo>
                      <a:pt x="2434" y="320"/>
                    </a:lnTo>
                    <a:lnTo>
                      <a:pt x="2388" y="340"/>
                    </a:lnTo>
                    <a:lnTo>
                      <a:pt x="2343" y="362"/>
                    </a:lnTo>
                    <a:lnTo>
                      <a:pt x="2297" y="384"/>
                    </a:lnTo>
                    <a:lnTo>
                      <a:pt x="2251" y="406"/>
                    </a:lnTo>
                    <a:lnTo>
                      <a:pt x="2205" y="428"/>
                    </a:lnTo>
                    <a:lnTo>
                      <a:pt x="2159" y="449"/>
                    </a:lnTo>
                    <a:lnTo>
                      <a:pt x="2113" y="471"/>
                    </a:lnTo>
                    <a:lnTo>
                      <a:pt x="2067" y="492"/>
                    </a:lnTo>
                    <a:lnTo>
                      <a:pt x="2020" y="514"/>
                    </a:lnTo>
                    <a:lnTo>
                      <a:pt x="1973" y="536"/>
                    </a:lnTo>
                    <a:lnTo>
                      <a:pt x="1927" y="556"/>
                    </a:lnTo>
                    <a:lnTo>
                      <a:pt x="1879" y="578"/>
                    </a:lnTo>
                    <a:lnTo>
                      <a:pt x="1832" y="599"/>
                    </a:lnTo>
                    <a:lnTo>
                      <a:pt x="1784" y="620"/>
                    </a:lnTo>
                    <a:lnTo>
                      <a:pt x="1736" y="640"/>
                    </a:lnTo>
                    <a:lnTo>
                      <a:pt x="1688" y="661"/>
                    </a:lnTo>
                    <a:lnTo>
                      <a:pt x="1639" y="682"/>
                    </a:lnTo>
                    <a:lnTo>
                      <a:pt x="1589" y="703"/>
                    </a:lnTo>
                    <a:lnTo>
                      <a:pt x="1541" y="722"/>
                    </a:lnTo>
                    <a:lnTo>
                      <a:pt x="1490" y="743"/>
                    </a:lnTo>
                    <a:lnTo>
                      <a:pt x="1440" y="763"/>
                    </a:lnTo>
                    <a:lnTo>
                      <a:pt x="1390" y="783"/>
                    </a:lnTo>
                    <a:lnTo>
                      <a:pt x="1339" y="803"/>
                    </a:lnTo>
                    <a:lnTo>
                      <a:pt x="1288" y="823"/>
                    </a:lnTo>
                    <a:lnTo>
                      <a:pt x="1237" y="843"/>
                    </a:lnTo>
                    <a:lnTo>
                      <a:pt x="1186" y="862"/>
                    </a:lnTo>
                    <a:lnTo>
                      <a:pt x="1134" y="881"/>
                    </a:lnTo>
                    <a:lnTo>
                      <a:pt x="1082" y="901"/>
                    </a:lnTo>
                    <a:lnTo>
                      <a:pt x="1031" y="921"/>
                    </a:lnTo>
                    <a:lnTo>
                      <a:pt x="978" y="940"/>
                    </a:lnTo>
                    <a:lnTo>
                      <a:pt x="926" y="960"/>
                    </a:lnTo>
                    <a:lnTo>
                      <a:pt x="874" y="979"/>
                    </a:lnTo>
                    <a:lnTo>
                      <a:pt x="823" y="998"/>
                    </a:lnTo>
                    <a:lnTo>
                      <a:pt x="770" y="1018"/>
                    </a:lnTo>
                    <a:lnTo>
                      <a:pt x="718" y="1037"/>
                    </a:lnTo>
                    <a:lnTo>
                      <a:pt x="666" y="1056"/>
                    </a:lnTo>
                    <a:lnTo>
                      <a:pt x="615" y="1076"/>
                    </a:lnTo>
                    <a:lnTo>
                      <a:pt x="563" y="1096"/>
                    </a:lnTo>
                    <a:lnTo>
                      <a:pt x="511" y="1116"/>
                    </a:lnTo>
                    <a:lnTo>
                      <a:pt x="459" y="1134"/>
                    </a:lnTo>
                    <a:lnTo>
                      <a:pt x="408" y="1154"/>
                    </a:lnTo>
                    <a:lnTo>
                      <a:pt x="357" y="1174"/>
                    </a:lnTo>
                    <a:lnTo>
                      <a:pt x="306" y="1193"/>
                    </a:lnTo>
                    <a:lnTo>
                      <a:pt x="255" y="1214"/>
                    </a:lnTo>
                    <a:lnTo>
                      <a:pt x="205" y="1234"/>
                    </a:lnTo>
                    <a:lnTo>
                      <a:pt x="154" y="1254"/>
                    </a:lnTo>
                    <a:lnTo>
                      <a:pt x="104" y="1274"/>
                    </a:lnTo>
                    <a:lnTo>
                      <a:pt x="55" y="1294"/>
                    </a:lnTo>
                    <a:lnTo>
                      <a:pt x="6" y="1315"/>
                    </a:lnTo>
                    <a:lnTo>
                      <a:pt x="3" y="1319"/>
                    </a:lnTo>
                    <a:lnTo>
                      <a:pt x="1" y="1324"/>
                    </a:lnTo>
                    <a:lnTo>
                      <a:pt x="0" y="1330"/>
                    </a:lnTo>
                    <a:lnTo>
                      <a:pt x="1" y="1336"/>
                    </a:lnTo>
                    <a:lnTo>
                      <a:pt x="3" y="1341"/>
                    </a:lnTo>
                    <a:lnTo>
                      <a:pt x="8" y="1346"/>
                    </a:lnTo>
                    <a:lnTo>
                      <a:pt x="14" y="1350"/>
                    </a:lnTo>
                    <a:lnTo>
                      <a:pt x="24" y="1352"/>
                    </a:lnTo>
                    <a:lnTo>
                      <a:pt x="73" y="1331"/>
                    </a:lnTo>
                    <a:lnTo>
                      <a:pt x="123" y="1311"/>
                    </a:lnTo>
                    <a:lnTo>
                      <a:pt x="173" y="1291"/>
                    </a:lnTo>
                    <a:lnTo>
                      <a:pt x="223" y="1270"/>
                    </a:lnTo>
                    <a:lnTo>
                      <a:pt x="274" y="1251"/>
                    </a:lnTo>
                    <a:lnTo>
                      <a:pt x="325" y="1231"/>
                    </a:lnTo>
                    <a:lnTo>
                      <a:pt x="375" y="1210"/>
                    </a:lnTo>
                    <a:lnTo>
                      <a:pt x="427" y="1190"/>
                    </a:lnTo>
                    <a:lnTo>
                      <a:pt x="479" y="1171"/>
                    </a:lnTo>
                    <a:lnTo>
                      <a:pt x="531" y="1151"/>
                    </a:lnTo>
                    <a:lnTo>
                      <a:pt x="582" y="1131"/>
                    </a:lnTo>
                    <a:lnTo>
                      <a:pt x="634" y="1111"/>
                    </a:lnTo>
                    <a:lnTo>
                      <a:pt x="687" y="1092"/>
                    </a:lnTo>
                    <a:lnTo>
                      <a:pt x="739" y="1072"/>
                    </a:lnTo>
                    <a:lnTo>
                      <a:pt x="790" y="1052"/>
                    </a:lnTo>
                    <a:lnTo>
                      <a:pt x="843" y="1033"/>
                    </a:lnTo>
                    <a:lnTo>
                      <a:pt x="895" y="1014"/>
                    </a:lnTo>
                    <a:lnTo>
                      <a:pt x="948" y="994"/>
                    </a:lnTo>
                    <a:lnTo>
                      <a:pt x="1000" y="975"/>
                    </a:lnTo>
                    <a:lnTo>
                      <a:pt x="1051" y="955"/>
                    </a:lnTo>
                    <a:lnTo>
                      <a:pt x="1104" y="935"/>
                    </a:lnTo>
                    <a:lnTo>
                      <a:pt x="1156" y="915"/>
                    </a:lnTo>
                    <a:lnTo>
                      <a:pt x="1208" y="896"/>
                    </a:lnTo>
                    <a:lnTo>
                      <a:pt x="1258" y="876"/>
                    </a:lnTo>
                    <a:lnTo>
                      <a:pt x="1310" y="856"/>
                    </a:lnTo>
                    <a:lnTo>
                      <a:pt x="1361" y="835"/>
                    </a:lnTo>
                    <a:lnTo>
                      <a:pt x="1412" y="816"/>
                    </a:lnTo>
                    <a:lnTo>
                      <a:pt x="1462" y="796"/>
                    </a:lnTo>
                    <a:lnTo>
                      <a:pt x="1513" y="775"/>
                    </a:lnTo>
                    <a:lnTo>
                      <a:pt x="1563" y="756"/>
                    </a:lnTo>
                    <a:lnTo>
                      <a:pt x="1612" y="735"/>
                    </a:lnTo>
                    <a:lnTo>
                      <a:pt x="1662" y="714"/>
                    </a:lnTo>
                    <a:lnTo>
                      <a:pt x="1711" y="693"/>
                    </a:lnTo>
                    <a:lnTo>
                      <a:pt x="1759" y="673"/>
                    </a:lnTo>
                    <a:lnTo>
                      <a:pt x="1808" y="652"/>
                    </a:lnTo>
                    <a:lnTo>
                      <a:pt x="1855" y="630"/>
                    </a:lnTo>
                    <a:lnTo>
                      <a:pt x="1903" y="609"/>
                    </a:lnTo>
                    <a:lnTo>
                      <a:pt x="1951" y="588"/>
                    </a:lnTo>
                    <a:lnTo>
                      <a:pt x="1997" y="567"/>
                    </a:lnTo>
                    <a:lnTo>
                      <a:pt x="2045" y="545"/>
                    </a:lnTo>
                    <a:lnTo>
                      <a:pt x="2091" y="523"/>
                    </a:lnTo>
                    <a:lnTo>
                      <a:pt x="2138" y="502"/>
                    </a:lnTo>
                    <a:lnTo>
                      <a:pt x="2183" y="481"/>
                    </a:lnTo>
                    <a:lnTo>
                      <a:pt x="2230" y="459"/>
                    </a:lnTo>
                    <a:lnTo>
                      <a:pt x="2277" y="437"/>
                    </a:lnTo>
                    <a:lnTo>
                      <a:pt x="2322" y="415"/>
                    </a:lnTo>
                    <a:lnTo>
                      <a:pt x="2369" y="393"/>
                    </a:lnTo>
                    <a:lnTo>
                      <a:pt x="2414" y="372"/>
                    </a:lnTo>
                    <a:lnTo>
                      <a:pt x="2460" y="350"/>
                    </a:lnTo>
                    <a:lnTo>
                      <a:pt x="2506" y="328"/>
                    </a:lnTo>
                    <a:lnTo>
                      <a:pt x="2552" y="306"/>
                    </a:lnTo>
                    <a:lnTo>
                      <a:pt x="2599" y="284"/>
                    </a:lnTo>
                    <a:lnTo>
                      <a:pt x="2645" y="263"/>
                    </a:lnTo>
                    <a:lnTo>
                      <a:pt x="2691" y="241"/>
                    </a:lnTo>
                    <a:lnTo>
                      <a:pt x="2737" y="220"/>
                    </a:lnTo>
                    <a:lnTo>
                      <a:pt x="2785" y="198"/>
                    </a:lnTo>
                    <a:lnTo>
                      <a:pt x="2831" y="177"/>
                    </a:lnTo>
                    <a:lnTo>
                      <a:pt x="2878" y="155"/>
                    </a:lnTo>
                    <a:lnTo>
                      <a:pt x="2926" y="134"/>
                    </a:lnTo>
                    <a:lnTo>
                      <a:pt x="2973" y="113"/>
                    </a:lnTo>
                    <a:lnTo>
                      <a:pt x="3021" y="91"/>
                    </a:lnTo>
                    <a:lnTo>
                      <a:pt x="3069" y="71"/>
                    </a:lnTo>
                    <a:lnTo>
                      <a:pt x="3118" y="50"/>
                    </a:lnTo>
                    <a:lnTo>
                      <a:pt x="3167" y="29"/>
                    </a:lnTo>
                    <a:lnTo>
                      <a:pt x="3159" y="22"/>
                    </a:lnTo>
                    <a:lnTo>
                      <a:pt x="3153" y="15"/>
                    </a:lnTo>
                    <a:lnTo>
                      <a:pt x="3146" y="7"/>
                    </a:lnTo>
                    <a:lnTo>
                      <a:pt x="3139" y="0"/>
                    </a:lnTo>
                    <a:close/>
                  </a:path>
                </a:pathLst>
              </a:cu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52" name="Freeform 1968"/>
              <p:cNvSpPr>
                <a:spLocks/>
              </p:cNvSpPr>
              <p:nvPr/>
            </p:nvSpPr>
            <p:spPr bwMode="auto">
              <a:xfrm>
                <a:off x="1061" y="1960"/>
                <a:ext cx="215" cy="100"/>
              </a:xfrm>
              <a:custGeom>
                <a:avLst/>
                <a:gdLst>
                  <a:gd name="T0" fmla="*/ 8 w 1508"/>
                  <a:gd name="T1" fmla="*/ 694 h 694"/>
                  <a:gd name="T2" fmla="*/ 105 w 1508"/>
                  <a:gd name="T3" fmla="*/ 653 h 694"/>
                  <a:gd name="T4" fmla="*/ 201 w 1508"/>
                  <a:gd name="T5" fmla="*/ 610 h 694"/>
                  <a:gd name="T6" fmla="*/ 296 w 1508"/>
                  <a:gd name="T7" fmla="*/ 568 h 694"/>
                  <a:gd name="T8" fmla="*/ 390 w 1508"/>
                  <a:gd name="T9" fmla="*/ 525 h 694"/>
                  <a:gd name="T10" fmla="*/ 483 w 1508"/>
                  <a:gd name="T11" fmla="*/ 482 h 694"/>
                  <a:gd name="T12" fmla="*/ 575 w 1508"/>
                  <a:gd name="T13" fmla="*/ 439 h 694"/>
                  <a:gd name="T14" fmla="*/ 667 w 1508"/>
                  <a:gd name="T15" fmla="*/ 395 h 694"/>
                  <a:gd name="T16" fmla="*/ 759 w 1508"/>
                  <a:gd name="T17" fmla="*/ 352 h 694"/>
                  <a:gd name="T18" fmla="*/ 851 w 1508"/>
                  <a:gd name="T19" fmla="*/ 309 h 694"/>
                  <a:gd name="T20" fmla="*/ 942 w 1508"/>
                  <a:gd name="T21" fmla="*/ 266 h 694"/>
                  <a:gd name="T22" fmla="*/ 1035 w 1508"/>
                  <a:gd name="T23" fmla="*/ 222 h 694"/>
                  <a:gd name="T24" fmla="*/ 1127 w 1508"/>
                  <a:gd name="T25" fmla="*/ 179 h 694"/>
                  <a:gd name="T26" fmla="*/ 1220 w 1508"/>
                  <a:gd name="T27" fmla="*/ 137 h 694"/>
                  <a:gd name="T28" fmla="*/ 1314 w 1508"/>
                  <a:gd name="T29" fmla="*/ 94 h 694"/>
                  <a:gd name="T30" fmla="*/ 1411 w 1508"/>
                  <a:gd name="T31" fmla="*/ 54 h 694"/>
                  <a:gd name="T32" fmla="*/ 1508 w 1508"/>
                  <a:gd name="T33" fmla="*/ 12 h 694"/>
                  <a:gd name="T34" fmla="*/ 1455 w 1508"/>
                  <a:gd name="T35" fmla="*/ 21 h 694"/>
                  <a:gd name="T36" fmla="*/ 1359 w 1508"/>
                  <a:gd name="T37" fmla="*/ 62 h 694"/>
                  <a:gd name="T38" fmla="*/ 1264 w 1508"/>
                  <a:gd name="T39" fmla="*/ 105 h 694"/>
                  <a:gd name="T40" fmla="*/ 1169 w 1508"/>
                  <a:gd name="T41" fmla="*/ 147 h 694"/>
                  <a:gd name="T42" fmla="*/ 1074 w 1508"/>
                  <a:gd name="T43" fmla="*/ 191 h 694"/>
                  <a:gd name="T44" fmla="*/ 982 w 1508"/>
                  <a:gd name="T45" fmla="*/ 233 h 694"/>
                  <a:gd name="T46" fmla="*/ 890 w 1508"/>
                  <a:gd name="T47" fmla="*/ 277 h 694"/>
                  <a:gd name="T48" fmla="*/ 798 w 1508"/>
                  <a:gd name="T49" fmla="*/ 321 h 694"/>
                  <a:gd name="T50" fmla="*/ 707 w 1508"/>
                  <a:gd name="T51" fmla="*/ 363 h 694"/>
                  <a:gd name="T52" fmla="*/ 615 w 1508"/>
                  <a:gd name="T53" fmla="*/ 407 h 694"/>
                  <a:gd name="T54" fmla="*/ 523 w 1508"/>
                  <a:gd name="T55" fmla="*/ 450 h 694"/>
                  <a:gd name="T56" fmla="*/ 431 w 1508"/>
                  <a:gd name="T57" fmla="*/ 493 h 694"/>
                  <a:gd name="T58" fmla="*/ 338 w 1508"/>
                  <a:gd name="T59" fmla="*/ 536 h 694"/>
                  <a:gd name="T60" fmla="*/ 244 w 1508"/>
                  <a:gd name="T61" fmla="*/ 579 h 694"/>
                  <a:gd name="T62" fmla="*/ 149 w 1508"/>
                  <a:gd name="T63" fmla="*/ 620 h 694"/>
                  <a:gd name="T64" fmla="*/ 53 w 1508"/>
                  <a:gd name="T65" fmla="*/ 661 h 694"/>
                  <a:gd name="T66" fmla="*/ 4 w 1508"/>
                  <a:gd name="T67" fmla="*/ 682 h 694"/>
                  <a:gd name="T68" fmla="*/ 0 w 1508"/>
                  <a:gd name="T69" fmla="*/ 685 h 694"/>
                  <a:gd name="T70" fmla="*/ 3 w 1508"/>
                  <a:gd name="T71" fmla="*/ 693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08" h="694">
                    <a:moveTo>
                      <a:pt x="8" y="694"/>
                    </a:moveTo>
                    <a:lnTo>
                      <a:pt x="8" y="694"/>
                    </a:lnTo>
                    <a:lnTo>
                      <a:pt x="57" y="673"/>
                    </a:lnTo>
                    <a:lnTo>
                      <a:pt x="105" y="653"/>
                    </a:lnTo>
                    <a:lnTo>
                      <a:pt x="153" y="631"/>
                    </a:lnTo>
                    <a:lnTo>
                      <a:pt x="201" y="610"/>
                    </a:lnTo>
                    <a:lnTo>
                      <a:pt x="248" y="589"/>
                    </a:lnTo>
                    <a:lnTo>
                      <a:pt x="296" y="568"/>
                    </a:lnTo>
                    <a:lnTo>
                      <a:pt x="342" y="547"/>
                    </a:lnTo>
                    <a:lnTo>
                      <a:pt x="390" y="525"/>
                    </a:lnTo>
                    <a:lnTo>
                      <a:pt x="436" y="503"/>
                    </a:lnTo>
                    <a:lnTo>
                      <a:pt x="483" y="482"/>
                    </a:lnTo>
                    <a:lnTo>
                      <a:pt x="529" y="461"/>
                    </a:lnTo>
                    <a:lnTo>
                      <a:pt x="575" y="439"/>
                    </a:lnTo>
                    <a:lnTo>
                      <a:pt x="621" y="417"/>
                    </a:lnTo>
                    <a:lnTo>
                      <a:pt x="667" y="395"/>
                    </a:lnTo>
                    <a:lnTo>
                      <a:pt x="713" y="373"/>
                    </a:lnTo>
                    <a:lnTo>
                      <a:pt x="759" y="352"/>
                    </a:lnTo>
                    <a:lnTo>
                      <a:pt x="804" y="331"/>
                    </a:lnTo>
                    <a:lnTo>
                      <a:pt x="851" y="309"/>
                    </a:lnTo>
                    <a:lnTo>
                      <a:pt x="896" y="287"/>
                    </a:lnTo>
                    <a:lnTo>
                      <a:pt x="942" y="266"/>
                    </a:lnTo>
                    <a:lnTo>
                      <a:pt x="988" y="244"/>
                    </a:lnTo>
                    <a:lnTo>
                      <a:pt x="1035" y="222"/>
                    </a:lnTo>
                    <a:lnTo>
                      <a:pt x="1080" y="201"/>
                    </a:lnTo>
                    <a:lnTo>
                      <a:pt x="1127" y="179"/>
                    </a:lnTo>
                    <a:lnTo>
                      <a:pt x="1174" y="158"/>
                    </a:lnTo>
                    <a:lnTo>
                      <a:pt x="1220" y="137"/>
                    </a:lnTo>
                    <a:lnTo>
                      <a:pt x="1268" y="115"/>
                    </a:lnTo>
                    <a:lnTo>
                      <a:pt x="1314" y="94"/>
                    </a:lnTo>
                    <a:lnTo>
                      <a:pt x="1363" y="75"/>
                    </a:lnTo>
                    <a:lnTo>
                      <a:pt x="1411" y="54"/>
                    </a:lnTo>
                    <a:lnTo>
                      <a:pt x="1459" y="33"/>
                    </a:lnTo>
                    <a:lnTo>
                      <a:pt x="1508" y="12"/>
                    </a:lnTo>
                    <a:lnTo>
                      <a:pt x="1504" y="0"/>
                    </a:lnTo>
                    <a:lnTo>
                      <a:pt x="1455" y="21"/>
                    </a:lnTo>
                    <a:lnTo>
                      <a:pt x="1406" y="41"/>
                    </a:lnTo>
                    <a:lnTo>
                      <a:pt x="1359" y="62"/>
                    </a:lnTo>
                    <a:lnTo>
                      <a:pt x="1310" y="84"/>
                    </a:lnTo>
                    <a:lnTo>
                      <a:pt x="1264" y="105"/>
                    </a:lnTo>
                    <a:lnTo>
                      <a:pt x="1216" y="127"/>
                    </a:lnTo>
                    <a:lnTo>
                      <a:pt x="1169" y="147"/>
                    </a:lnTo>
                    <a:lnTo>
                      <a:pt x="1121" y="169"/>
                    </a:lnTo>
                    <a:lnTo>
                      <a:pt x="1074" y="191"/>
                    </a:lnTo>
                    <a:lnTo>
                      <a:pt x="1029" y="212"/>
                    </a:lnTo>
                    <a:lnTo>
                      <a:pt x="982" y="233"/>
                    </a:lnTo>
                    <a:lnTo>
                      <a:pt x="936" y="255"/>
                    </a:lnTo>
                    <a:lnTo>
                      <a:pt x="890" y="277"/>
                    </a:lnTo>
                    <a:lnTo>
                      <a:pt x="844" y="299"/>
                    </a:lnTo>
                    <a:lnTo>
                      <a:pt x="798" y="321"/>
                    </a:lnTo>
                    <a:lnTo>
                      <a:pt x="752" y="341"/>
                    </a:lnTo>
                    <a:lnTo>
                      <a:pt x="707" y="363"/>
                    </a:lnTo>
                    <a:lnTo>
                      <a:pt x="661" y="385"/>
                    </a:lnTo>
                    <a:lnTo>
                      <a:pt x="615" y="407"/>
                    </a:lnTo>
                    <a:lnTo>
                      <a:pt x="569" y="428"/>
                    </a:lnTo>
                    <a:lnTo>
                      <a:pt x="523" y="450"/>
                    </a:lnTo>
                    <a:lnTo>
                      <a:pt x="477" y="472"/>
                    </a:lnTo>
                    <a:lnTo>
                      <a:pt x="431" y="493"/>
                    </a:lnTo>
                    <a:lnTo>
                      <a:pt x="384" y="515"/>
                    </a:lnTo>
                    <a:lnTo>
                      <a:pt x="338" y="536"/>
                    </a:lnTo>
                    <a:lnTo>
                      <a:pt x="292" y="557"/>
                    </a:lnTo>
                    <a:lnTo>
                      <a:pt x="244" y="579"/>
                    </a:lnTo>
                    <a:lnTo>
                      <a:pt x="197" y="600"/>
                    </a:lnTo>
                    <a:lnTo>
                      <a:pt x="149" y="620"/>
                    </a:lnTo>
                    <a:lnTo>
                      <a:pt x="101" y="640"/>
                    </a:lnTo>
                    <a:lnTo>
                      <a:pt x="53" y="661"/>
                    </a:lnTo>
                    <a:lnTo>
                      <a:pt x="4" y="682"/>
                    </a:lnTo>
                    <a:lnTo>
                      <a:pt x="0" y="685"/>
                    </a:lnTo>
                    <a:lnTo>
                      <a:pt x="0" y="689"/>
                    </a:lnTo>
                    <a:lnTo>
                      <a:pt x="3" y="693"/>
                    </a:lnTo>
                    <a:lnTo>
                      <a:pt x="8" y="6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53" name="Freeform 1969"/>
              <p:cNvSpPr>
                <a:spLocks/>
              </p:cNvSpPr>
              <p:nvPr/>
            </p:nvSpPr>
            <p:spPr bwMode="auto">
              <a:xfrm>
                <a:off x="827" y="2058"/>
                <a:ext cx="235" cy="92"/>
              </a:xfrm>
              <a:custGeom>
                <a:avLst/>
                <a:gdLst>
                  <a:gd name="T0" fmla="*/ 8 w 1641"/>
                  <a:gd name="T1" fmla="*/ 645 h 645"/>
                  <a:gd name="T2" fmla="*/ 106 w 1641"/>
                  <a:gd name="T3" fmla="*/ 605 h 645"/>
                  <a:gd name="T4" fmla="*/ 207 w 1641"/>
                  <a:gd name="T5" fmla="*/ 564 h 645"/>
                  <a:gd name="T6" fmla="*/ 308 w 1641"/>
                  <a:gd name="T7" fmla="*/ 524 h 645"/>
                  <a:gd name="T8" fmla="*/ 410 w 1641"/>
                  <a:gd name="T9" fmla="*/ 484 h 645"/>
                  <a:gd name="T10" fmla="*/ 513 w 1641"/>
                  <a:gd name="T11" fmla="*/ 446 h 645"/>
                  <a:gd name="T12" fmla="*/ 617 w 1641"/>
                  <a:gd name="T13" fmla="*/ 406 h 645"/>
                  <a:gd name="T14" fmla="*/ 720 w 1641"/>
                  <a:gd name="T15" fmla="*/ 367 h 645"/>
                  <a:gd name="T16" fmla="*/ 825 w 1641"/>
                  <a:gd name="T17" fmla="*/ 329 h 645"/>
                  <a:gd name="T18" fmla="*/ 928 w 1641"/>
                  <a:gd name="T19" fmla="*/ 290 h 645"/>
                  <a:gd name="T20" fmla="*/ 1033 w 1641"/>
                  <a:gd name="T21" fmla="*/ 251 h 645"/>
                  <a:gd name="T22" fmla="*/ 1136 w 1641"/>
                  <a:gd name="T23" fmla="*/ 211 h 645"/>
                  <a:gd name="T24" fmla="*/ 1239 w 1641"/>
                  <a:gd name="T25" fmla="*/ 173 h 645"/>
                  <a:gd name="T26" fmla="*/ 1341 w 1641"/>
                  <a:gd name="T27" fmla="*/ 134 h 645"/>
                  <a:gd name="T28" fmla="*/ 1442 w 1641"/>
                  <a:gd name="T29" fmla="*/ 93 h 645"/>
                  <a:gd name="T30" fmla="*/ 1543 w 1641"/>
                  <a:gd name="T31" fmla="*/ 53 h 645"/>
                  <a:gd name="T32" fmla="*/ 1641 w 1641"/>
                  <a:gd name="T33" fmla="*/ 12 h 645"/>
                  <a:gd name="T34" fmla="*/ 1587 w 1641"/>
                  <a:gd name="T35" fmla="*/ 20 h 645"/>
                  <a:gd name="T36" fmla="*/ 1488 w 1641"/>
                  <a:gd name="T37" fmla="*/ 61 h 645"/>
                  <a:gd name="T38" fmla="*/ 1388 w 1641"/>
                  <a:gd name="T39" fmla="*/ 100 h 645"/>
                  <a:gd name="T40" fmla="*/ 1286 w 1641"/>
                  <a:gd name="T41" fmla="*/ 141 h 645"/>
                  <a:gd name="T42" fmla="*/ 1184 w 1641"/>
                  <a:gd name="T43" fmla="*/ 180 h 645"/>
                  <a:gd name="T44" fmla="*/ 1080 w 1641"/>
                  <a:gd name="T45" fmla="*/ 219 h 645"/>
                  <a:gd name="T46" fmla="*/ 976 w 1641"/>
                  <a:gd name="T47" fmla="*/ 258 h 645"/>
                  <a:gd name="T48" fmla="*/ 872 w 1641"/>
                  <a:gd name="T49" fmla="*/ 296 h 645"/>
                  <a:gd name="T50" fmla="*/ 768 w 1641"/>
                  <a:gd name="T51" fmla="*/ 336 h 645"/>
                  <a:gd name="T52" fmla="*/ 664 w 1641"/>
                  <a:gd name="T53" fmla="*/ 374 h 645"/>
                  <a:gd name="T54" fmla="*/ 561 w 1641"/>
                  <a:gd name="T55" fmla="*/ 414 h 645"/>
                  <a:gd name="T56" fmla="*/ 457 w 1641"/>
                  <a:gd name="T57" fmla="*/ 452 h 645"/>
                  <a:gd name="T58" fmla="*/ 355 w 1641"/>
                  <a:gd name="T59" fmla="*/ 492 h 645"/>
                  <a:gd name="T60" fmla="*/ 253 w 1641"/>
                  <a:gd name="T61" fmla="*/ 532 h 645"/>
                  <a:gd name="T62" fmla="*/ 152 w 1641"/>
                  <a:gd name="T63" fmla="*/ 571 h 645"/>
                  <a:gd name="T64" fmla="*/ 53 w 1641"/>
                  <a:gd name="T65" fmla="*/ 612 h 645"/>
                  <a:gd name="T66" fmla="*/ 2 w 1641"/>
                  <a:gd name="T67" fmla="*/ 635 h 645"/>
                  <a:gd name="T68" fmla="*/ 0 w 1641"/>
                  <a:gd name="T69" fmla="*/ 636 h 645"/>
                  <a:gd name="T70" fmla="*/ 3 w 1641"/>
                  <a:gd name="T71" fmla="*/ 644 h 645"/>
                  <a:gd name="T72" fmla="*/ 10 w 1641"/>
                  <a:gd name="T73" fmla="*/ 643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41" h="645">
                    <a:moveTo>
                      <a:pt x="10" y="643"/>
                    </a:moveTo>
                    <a:lnTo>
                      <a:pt x="8" y="645"/>
                    </a:lnTo>
                    <a:lnTo>
                      <a:pt x="57" y="624"/>
                    </a:lnTo>
                    <a:lnTo>
                      <a:pt x="106" y="605"/>
                    </a:lnTo>
                    <a:lnTo>
                      <a:pt x="156" y="584"/>
                    </a:lnTo>
                    <a:lnTo>
                      <a:pt x="207" y="564"/>
                    </a:lnTo>
                    <a:lnTo>
                      <a:pt x="257" y="544"/>
                    </a:lnTo>
                    <a:lnTo>
                      <a:pt x="308" y="524"/>
                    </a:lnTo>
                    <a:lnTo>
                      <a:pt x="359" y="504"/>
                    </a:lnTo>
                    <a:lnTo>
                      <a:pt x="410" y="484"/>
                    </a:lnTo>
                    <a:lnTo>
                      <a:pt x="461" y="465"/>
                    </a:lnTo>
                    <a:lnTo>
                      <a:pt x="513" y="446"/>
                    </a:lnTo>
                    <a:lnTo>
                      <a:pt x="565" y="426"/>
                    </a:lnTo>
                    <a:lnTo>
                      <a:pt x="617" y="406"/>
                    </a:lnTo>
                    <a:lnTo>
                      <a:pt x="668" y="387"/>
                    </a:lnTo>
                    <a:lnTo>
                      <a:pt x="720" y="367"/>
                    </a:lnTo>
                    <a:lnTo>
                      <a:pt x="772" y="348"/>
                    </a:lnTo>
                    <a:lnTo>
                      <a:pt x="825" y="329"/>
                    </a:lnTo>
                    <a:lnTo>
                      <a:pt x="876" y="309"/>
                    </a:lnTo>
                    <a:lnTo>
                      <a:pt x="928" y="290"/>
                    </a:lnTo>
                    <a:lnTo>
                      <a:pt x="980" y="271"/>
                    </a:lnTo>
                    <a:lnTo>
                      <a:pt x="1033" y="251"/>
                    </a:lnTo>
                    <a:lnTo>
                      <a:pt x="1084" y="231"/>
                    </a:lnTo>
                    <a:lnTo>
                      <a:pt x="1136" y="211"/>
                    </a:lnTo>
                    <a:lnTo>
                      <a:pt x="1188" y="193"/>
                    </a:lnTo>
                    <a:lnTo>
                      <a:pt x="1239" y="173"/>
                    </a:lnTo>
                    <a:lnTo>
                      <a:pt x="1290" y="153"/>
                    </a:lnTo>
                    <a:lnTo>
                      <a:pt x="1341" y="134"/>
                    </a:lnTo>
                    <a:lnTo>
                      <a:pt x="1392" y="113"/>
                    </a:lnTo>
                    <a:lnTo>
                      <a:pt x="1442" y="93"/>
                    </a:lnTo>
                    <a:lnTo>
                      <a:pt x="1492" y="73"/>
                    </a:lnTo>
                    <a:lnTo>
                      <a:pt x="1543" y="53"/>
                    </a:lnTo>
                    <a:lnTo>
                      <a:pt x="1592" y="33"/>
                    </a:lnTo>
                    <a:lnTo>
                      <a:pt x="1641" y="12"/>
                    </a:lnTo>
                    <a:lnTo>
                      <a:pt x="1637" y="0"/>
                    </a:lnTo>
                    <a:lnTo>
                      <a:pt x="1587" y="20"/>
                    </a:lnTo>
                    <a:lnTo>
                      <a:pt x="1539" y="40"/>
                    </a:lnTo>
                    <a:lnTo>
                      <a:pt x="1488" y="61"/>
                    </a:lnTo>
                    <a:lnTo>
                      <a:pt x="1438" y="81"/>
                    </a:lnTo>
                    <a:lnTo>
                      <a:pt x="1388" y="100"/>
                    </a:lnTo>
                    <a:lnTo>
                      <a:pt x="1337" y="121"/>
                    </a:lnTo>
                    <a:lnTo>
                      <a:pt x="1286" y="141"/>
                    </a:lnTo>
                    <a:lnTo>
                      <a:pt x="1234" y="161"/>
                    </a:lnTo>
                    <a:lnTo>
                      <a:pt x="1184" y="180"/>
                    </a:lnTo>
                    <a:lnTo>
                      <a:pt x="1132" y="199"/>
                    </a:lnTo>
                    <a:lnTo>
                      <a:pt x="1080" y="219"/>
                    </a:lnTo>
                    <a:lnTo>
                      <a:pt x="1028" y="238"/>
                    </a:lnTo>
                    <a:lnTo>
                      <a:pt x="976" y="258"/>
                    </a:lnTo>
                    <a:lnTo>
                      <a:pt x="924" y="278"/>
                    </a:lnTo>
                    <a:lnTo>
                      <a:pt x="872" y="296"/>
                    </a:lnTo>
                    <a:lnTo>
                      <a:pt x="820" y="316"/>
                    </a:lnTo>
                    <a:lnTo>
                      <a:pt x="768" y="336"/>
                    </a:lnTo>
                    <a:lnTo>
                      <a:pt x="716" y="355"/>
                    </a:lnTo>
                    <a:lnTo>
                      <a:pt x="664" y="374"/>
                    </a:lnTo>
                    <a:lnTo>
                      <a:pt x="612" y="394"/>
                    </a:lnTo>
                    <a:lnTo>
                      <a:pt x="561" y="414"/>
                    </a:lnTo>
                    <a:lnTo>
                      <a:pt x="509" y="433"/>
                    </a:lnTo>
                    <a:lnTo>
                      <a:pt x="457" y="452"/>
                    </a:lnTo>
                    <a:lnTo>
                      <a:pt x="405" y="472"/>
                    </a:lnTo>
                    <a:lnTo>
                      <a:pt x="355" y="492"/>
                    </a:lnTo>
                    <a:lnTo>
                      <a:pt x="304" y="511"/>
                    </a:lnTo>
                    <a:lnTo>
                      <a:pt x="253" y="532"/>
                    </a:lnTo>
                    <a:lnTo>
                      <a:pt x="203" y="552"/>
                    </a:lnTo>
                    <a:lnTo>
                      <a:pt x="152" y="571"/>
                    </a:lnTo>
                    <a:lnTo>
                      <a:pt x="102" y="592"/>
                    </a:lnTo>
                    <a:lnTo>
                      <a:pt x="53" y="612"/>
                    </a:lnTo>
                    <a:lnTo>
                      <a:pt x="4" y="633"/>
                    </a:lnTo>
                    <a:lnTo>
                      <a:pt x="2" y="635"/>
                    </a:lnTo>
                    <a:lnTo>
                      <a:pt x="4" y="633"/>
                    </a:lnTo>
                    <a:lnTo>
                      <a:pt x="0" y="636"/>
                    </a:lnTo>
                    <a:lnTo>
                      <a:pt x="0" y="640"/>
                    </a:lnTo>
                    <a:lnTo>
                      <a:pt x="3" y="644"/>
                    </a:lnTo>
                    <a:lnTo>
                      <a:pt x="8" y="645"/>
                    </a:lnTo>
                    <a:lnTo>
                      <a:pt x="10" y="6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54" name="Freeform 1970"/>
              <p:cNvSpPr>
                <a:spLocks/>
              </p:cNvSpPr>
              <p:nvPr/>
            </p:nvSpPr>
            <p:spPr bwMode="auto">
              <a:xfrm>
                <a:off x="827" y="2149"/>
                <a:ext cx="5" cy="6"/>
              </a:xfrm>
              <a:custGeom>
                <a:avLst/>
                <a:gdLst>
                  <a:gd name="T0" fmla="*/ 27 w 36"/>
                  <a:gd name="T1" fmla="*/ 35 h 47"/>
                  <a:gd name="T2" fmla="*/ 31 w 36"/>
                  <a:gd name="T3" fmla="*/ 35 h 47"/>
                  <a:gd name="T4" fmla="*/ 22 w 36"/>
                  <a:gd name="T5" fmla="*/ 33 h 47"/>
                  <a:gd name="T6" fmla="*/ 18 w 36"/>
                  <a:gd name="T7" fmla="*/ 30 h 47"/>
                  <a:gd name="T8" fmla="*/ 14 w 36"/>
                  <a:gd name="T9" fmla="*/ 27 h 47"/>
                  <a:gd name="T10" fmla="*/ 13 w 36"/>
                  <a:gd name="T11" fmla="*/ 23 h 47"/>
                  <a:gd name="T12" fmla="*/ 12 w 36"/>
                  <a:gd name="T13" fmla="*/ 19 h 47"/>
                  <a:gd name="T14" fmla="*/ 13 w 36"/>
                  <a:gd name="T15" fmla="*/ 15 h 47"/>
                  <a:gd name="T16" fmla="*/ 14 w 36"/>
                  <a:gd name="T17" fmla="*/ 11 h 47"/>
                  <a:gd name="T18" fmla="*/ 16 w 36"/>
                  <a:gd name="T19" fmla="*/ 8 h 47"/>
                  <a:gd name="T20" fmla="*/ 8 w 36"/>
                  <a:gd name="T21" fmla="*/ 0 h 47"/>
                  <a:gd name="T22" fmla="*/ 4 w 36"/>
                  <a:gd name="T23" fmla="*/ 5 h 47"/>
                  <a:gd name="T24" fmla="*/ 1 w 36"/>
                  <a:gd name="T25" fmla="*/ 11 h 47"/>
                  <a:gd name="T26" fmla="*/ 0 w 36"/>
                  <a:gd name="T27" fmla="*/ 19 h 47"/>
                  <a:gd name="T28" fmla="*/ 1 w 36"/>
                  <a:gd name="T29" fmla="*/ 27 h 47"/>
                  <a:gd name="T30" fmla="*/ 4 w 36"/>
                  <a:gd name="T31" fmla="*/ 33 h 47"/>
                  <a:gd name="T32" fmla="*/ 10 w 36"/>
                  <a:gd name="T33" fmla="*/ 40 h 47"/>
                  <a:gd name="T34" fmla="*/ 18 w 36"/>
                  <a:gd name="T35" fmla="*/ 45 h 47"/>
                  <a:gd name="T36" fmla="*/ 29 w 36"/>
                  <a:gd name="T37" fmla="*/ 47 h 47"/>
                  <a:gd name="T38" fmla="*/ 32 w 36"/>
                  <a:gd name="T39" fmla="*/ 47 h 47"/>
                  <a:gd name="T40" fmla="*/ 29 w 36"/>
                  <a:gd name="T41" fmla="*/ 47 h 47"/>
                  <a:gd name="T42" fmla="*/ 34 w 36"/>
                  <a:gd name="T43" fmla="*/ 46 h 47"/>
                  <a:gd name="T44" fmla="*/ 36 w 36"/>
                  <a:gd name="T45" fmla="*/ 42 h 47"/>
                  <a:gd name="T46" fmla="*/ 35 w 36"/>
                  <a:gd name="T47" fmla="*/ 37 h 47"/>
                  <a:gd name="T48" fmla="*/ 31 w 36"/>
                  <a:gd name="T49" fmla="*/ 35 h 47"/>
                  <a:gd name="T50" fmla="*/ 27 w 36"/>
                  <a:gd name="T51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47">
                    <a:moveTo>
                      <a:pt x="27" y="35"/>
                    </a:moveTo>
                    <a:lnTo>
                      <a:pt x="31" y="35"/>
                    </a:lnTo>
                    <a:lnTo>
                      <a:pt x="22" y="33"/>
                    </a:lnTo>
                    <a:lnTo>
                      <a:pt x="18" y="30"/>
                    </a:lnTo>
                    <a:lnTo>
                      <a:pt x="14" y="27"/>
                    </a:lnTo>
                    <a:lnTo>
                      <a:pt x="13" y="23"/>
                    </a:lnTo>
                    <a:lnTo>
                      <a:pt x="12" y="19"/>
                    </a:lnTo>
                    <a:lnTo>
                      <a:pt x="13" y="15"/>
                    </a:lnTo>
                    <a:lnTo>
                      <a:pt x="14" y="11"/>
                    </a:lnTo>
                    <a:lnTo>
                      <a:pt x="16" y="8"/>
                    </a:lnTo>
                    <a:lnTo>
                      <a:pt x="8" y="0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1" y="27"/>
                    </a:lnTo>
                    <a:lnTo>
                      <a:pt x="4" y="33"/>
                    </a:lnTo>
                    <a:lnTo>
                      <a:pt x="10" y="40"/>
                    </a:lnTo>
                    <a:lnTo>
                      <a:pt x="18" y="45"/>
                    </a:lnTo>
                    <a:lnTo>
                      <a:pt x="29" y="47"/>
                    </a:lnTo>
                    <a:lnTo>
                      <a:pt x="32" y="47"/>
                    </a:lnTo>
                    <a:lnTo>
                      <a:pt x="29" y="47"/>
                    </a:lnTo>
                    <a:lnTo>
                      <a:pt x="34" y="46"/>
                    </a:lnTo>
                    <a:lnTo>
                      <a:pt x="36" y="42"/>
                    </a:lnTo>
                    <a:lnTo>
                      <a:pt x="35" y="37"/>
                    </a:lnTo>
                    <a:lnTo>
                      <a:pt x="31" y="35"/>
                    </a:lnTo>
                    <a:lnTo>
                      <a:pt x="27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55" name="Freeform 1971"/>
              <p:cNvSpPr>
                <a:spLocks/>
              </p:cNvSpPr>
              <p:nvPr/>
            </p:nvSpPr>
            <p:spPr bwMode="auto">
              <a:xfrm>
                <a:off x="830" y="2062"/>
                <a:ext cx="236" cy="93"/>
              </a:xfrm>
              <a:custGeom>
                <a:avLst/>
                <a:gdLst>
                  <a:gd name="T0" fmla="*/ 1639 w 1647"/>
                  <a:gd name="T1" fmla="*/ 0 h 650"/>
                  <a:gd name="T2" fmla="*/ 1539 w 1647"/>
                  <a:gd name="T3" fmla="*/ 41 h 650"/>
                  <a:gd name="T4" fmla="*/ 1439 w 1647"/>
                  <a:gd name="T5" fmla="*/ 82 h 650"/>
                  <a:gd name="T6" fmla="*/ 1338 w 1647"/>
                  <a:gd name="T7" fmla="*/ 121 h 650"/>
                  <a:gd name="T8" fmla="*/ 1235 w 1647"/>
                  <a:gd name="T9" fmla="*/ 162 h 650"/>
                  <a:gd name="T10" fmla="*/ 1133 w 1647"/>
                  <a:gd name="T11" fmla="*/ 201 h 650"/>
                  <a:gd name="T12" fmla="*/ 1028 w 1647"/>
                  <a:gd name="T13" fmla="*/ 241 h 650"/>
                  <a:gd name="T14" fmla="*/ 925 w 1647"/>
                  <a:gd name="T15" fmla="*/ 280 h 650"/>
                  <a:gd name="T16" fmla="*/ 820 w 1647"/>
                  <a:gd name="T17" fmla="*/ 318 h 650"/>
                  <a:gd name="T18" fmla="*/ 716 w 1647"/>
                  <a:gd name="T19" fmla="*/ 358 h 650"/>
                  <a:gd name="T20" fmla="*/ 611 w 1647"/>
                  <a:gd name="T21" fmla="*/ 397 h 650"/>
                  <a:gd name="T22" fmla="*/ 508 w 1647"/>
                  <a:gd name="T23" fmla="*/ 437 h 650"/>
                  <a:gd name="T24" fmla="*/ 404 w 1647"/>
                  <a:gd name="T25" fmla="*/ 476 h 650"/>
                  <a:gd name="T26" fmla="*/ 302 w 1647"/>
                  <a:gd name="T27" fmla="*/ 517 h 650"/>
                  <a:gd name="T28" fmla="*/ 200 w 1647"/>
                  <a:gd name="T29" fmla="*/ 556 h 650"/>
                  <a:gd name="T30" fmla="*/ 100 w 1647"/>
                  <a:gd name="T31" fmla="*/ 597 h 650"/>
                  <a:gd name="T32" fmla="*/ 0 w 1647"/>
                  <a:gd name="T33" fmla="*/ 638 h 650"/>
                  <a:gd name="T34" fmla="*/ 54 w 1647"/>
                  <a:gd name="T35" fmla="*/ 630 h 650"/>
                  <a:gd name="T36" fmla="*/ 154 w 1647"/>
                  <a:gd name="T37" fmla="*/ 589 h 650"/>
                  <a:gd name="T38" fmla="*/ 255 w 1647"/>
                  <a:gd name="T39" fmla="*/ 549 h 650"/>
                  <a:gd name="T40" fmla="*/ 357 w 1647"/>
                  <a:gd name="T41" fmla="*/ 508 h 650"/>
                  <a:gd name="T42" fmla="*/ 460 w 1647"/>
                  <a:gd name="T43" fmla="*/ 469 h 650"/>
                  <a:gd name="T44" fmla="*/ 563 w 1647"/>
                  <a:gd name="T45" fmla="*/ 429 h 650"/>
                  <a:gd name="T46" fmla="*/ 668 w 1647"/>
                  <a:gd name="T47" fmla="*/ 390 h 650"/>
                  <a:gd name="T48" fmla="*/ 772 w 1647"/>
                  <a:gd name="T49" fmla="*/ 351 h 650"/>
                  <a:gd name="T50" fmla="*/ 876 w 1647"/>
                  <a:gd name="T51" fmla="*/ 312 h 650"/>
                  <a:gd name="T52" fmla="*/ 981 w 1647"/>
                  <a:gd name="T53" fmla="*/ 273 h 650"/>
                  <a:gd name="T54" fmla="*/ 1085 w 1647"/>
                  <a:gd name="T55" fmla="*/ 233 h 650"/>
                  <a:gd name="T56" fmla="*/ 1189 w 1647"/>
                  <a:gd name="T57" fmla="*/ 194 h 650"/>
                  <a:gd name="T58" fmla="*/ 1291 w 1647"/>
                  <a:gd name="T59" fmla="*/ 154 h 650"/>
                  <a:gd name="T60" fmla="*/ 1394 w 1647"/>
                  <a:gd name="T61" fmla="*/ 114 h 650"/>
                  <a:gd name="T62" fmla="*/ 1494 w 1647"/>
                  <a:gd name="T63" fmla="*/ 74 h 650"/>
                  <a:gd name="T64" fmla="*/ 1593 w 1647"/>
                  <a:gd name="T65" fmla="*/ 33 h 650"/>
                  <a:gd name="T66" fmla="*/ 1643 w 1647"/>
                  <a:gd name="T67" fmla="*/ 12 h 650"/>
                  <a:gd name="T68" fmla="*/ 1647 w 1647"/>
                  <a:gd name="T69" fmla="*/ 9 h 650"/>
                  <a:gd name="T70" fmla="*/ 1644 w 1647"/>
                  <a:gd name="T71" fmla="*/ 1 h 6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47" h="650">
                    <a:moveTo>
                      <a:pt x="1639" y="0"/>
                    </a:moveTo>
                    <a:lnTo>
                      <a:pt x="1639" y="0"/>
                    </a:lnTo>
                    <a:lnTo>
                      <a:pt x="1589" y="21"/>
                    </a:lnTo>
                    <a:lnTo>
                      <a:pt x="1539" y="41"/>
                    </a:lnTo>
                    <a:lnTo>
                      <a:pt x="1490" y="61"/>
                    </a:lnTo>
                    <a:lnTo>
                      <a:pt x="1439" y="82"/>
                    </a:lnTo>
                    <a:lnTo>
                      <a:pt x="1389" y="102"/>
                    </a:lnTo>
                    <a:lnTo>
                      <a:pt x="1338" y="121"/>
                    </a:lnTo>
                    <a:lnTo>
                      <a:pt x="1287" y="142"/>
                    </a:lnTo>
                    <a:lnTo>
                      <a:pt x="1235" y="162"/>
                    </a:lnTo>
                    <a:lnTo>
                      <a:pt x="1184" y="181"/>
                    </a:lnTo>
                    <a:lnTo>
                      <a:pt x="1133" y="201"/>
                    </a:lnTo>
                    <a:lnTo>
                      <a:pt x="1081" y="221"/>
                    </a:lnTo>
                    <a:lnTo>
                      <a:pt x="1028" y="241"/>
                    </a:lnTo>
                    <a:lnTo>
                      <a:pt x="976" y="260"/>
                    </a:lnTo>
                    <a:lnTo>
                      <a:pt x="925" y="280"/>
                    </a:lnTo>
                    <a:lnTo>
                      <a:pt x="872" y="300"/>
                    </a:lnTo>
                    <a:lnTo>
                      <a:pt x="820" y="318"/>
                    </a:lnTo>
                    <a:lnTo>
                      <a:pt x="767" y="338"/>
                    </a:lnTo>
                    <a:lnTo>
                      <a:pt x="716" y="358"/>
                    </a:lnTo>
                    <a:lnTo>
                      <a:pt x="664" y="378"/>
                    </a:lnTo>
                    <a:lnTo>
                      <a:pt x="611" y="397"/>
                    </a:lnTo>
                    <a:lnTo>
                      <a:pt x="559" y="417"/>
                    </a:lnTo>
                    <a:lnTo>
                      <a:pt x="508" y="437"/>
                    </a:lnTo>
                    <a:lnTo>
                      <a:pt x="456" y="456"/>
                    </a:lnTo>
                    <a:lnTo>
                      <a:pt x="404" y="476"/>
                    </a:lnTo>
                    <a:lnTo>
                      <a:pt x="352" y="496"/>
                    </a:lnTo>
                    <a:lnTo>
                      <a:pt x="302" y="517"/>
                    </a:lnTo>
                    <a:lnTo>
                      <a:pt x="251" y="536"/>
                    </a:lnTo>
                    <a:lnTo>
                      <a:pt x="200" y="556"/>
                    </a:lnTo>
                    <a:lnTo>
                      <a:pt x="150" y="577"/>
                    </a:lnTo>
                    <a:lnTo>
                      <a:pt x="100" y="597"/>
                    </a:lnTo>
                    <a:lnTo>
                      <a:pt x="50" y="617"/>
                    </a:lnTo>
                    <a:lnTo>
                      <a:pt x="0" y="638"/>
                    </a:lnTo>
                    <a:lnTo>
                      <a:pt x="5" y="650"/>
                    </a:lnTo>
                    <a:lnTo>
                      <a:pt x="54" y="630"/>
                    </a:lnTo>
                    <a:lnTo>
                      <a:pt x="104" y="609"/>
                    </a:lnTo>
                    <a:lnTo>
                      <a:pt x="154" y="589"/>
                    </a:lnTo>
                    <a:lnTo>
                      <a:pt x="204" y="568"/>
                    </a:lnTo>
                    <a:lnTo>
                      <a:pt x="255" y="549"/>
                    </a:lnTo>
                    <a:lnTo>
                      <a:pt x="306" y="529"/>
                    </a:lnTo>
                    <a:lnTo>
                      <a:pt x="357" y="508"/>
                    </a:lnTo>
                    <a:lnTo>
                      <a:pt x="408" y="489"/>
                    </a:lnTo>
                    <a:lnTo>
                      <a:pt x="460" y="469"/>
                    </a:lnTo>
                    <a:lnTo>
                      <a:pt x="512" y="449"/>
                    </a:lnTo>
                    <a:lnTo>
                      <a:pt x="563" y="429"/>
                    </a:lnTo>
                    <a:lnTo>
                      <a:pt x="615" y="410"/>
                    </a:lnTo>
                    <a:lnTo>
                      <a:pt x="668" y="390"/>
                    </a:lnTo>
                    <a:lnTo>
                      <a:pt x="720" y="370"/>
                    </a:lnTo>
                    <a:lnTo>
                      <a:pt x="772" y="351"/>
                    </a:lnTo>
                    <a:lnTo>
                      <a:pt x="824" y="331"/>
                    </a:lnTo>
                    <a:lnTo>
                      <a:pt x="876" y="312"/>
                    </a:lnTo>
                    <a:lnTo>
                      <a:pt x="929" y="292"/>
                    </a:lnTo>
                    <a:lnTo>
                      <a:pt x="981" y="273"/>
                    </a:lnTo>
                    <a:lnTo>
                      <a:pt x="1032" y="253"/>
                    </a:lnTo>
                    <a:lnTo>
                      <a:pt x="1085" y="233"/>
                    </a:lnTo>
                    <a:lnTo>
                      <a:pt x="1137" y="214"/>
                    </a:lnTo>
                    <a:lnTo>
                      <a:pt x="1189" y="194"/>
                    </a:lnTo>
                    <a:lnTo>
                      <a:pt x="1239" y="174"/>
                    </a:lnTo>
                    <a:lnTo>
                      <a:pt x="1291" y="154"/>
                    </a:lnTo>
                    <a:lnTo>
                      <a:pt x="1342" y="134"/>
                    </a:lnTo>
                    <a:lnTo>
                      <a:pt x="1394" y="114"/>
                    </a:lnTo>
                    <a:lnTo>
                      <a:pt x="1443" y="94"/>
                    </a:lnTo>
                    <a:lnTo>
                      <a:pt x="1494" y="74"/>
                    </a:lnTo>
                    <a:lnTo>
                      <a:pt x="1544" y="54"/>
                    </a:lnTo>
                    <a:lnTo>
                      <a:pt x="1593" y="33"/>
                    </a:lnTo>
                    <a:lnTo>
                      <a:pt x="1643" y="12"/>
                    </a:lnTo>
                    <a:lnTo>
                      <a:pt x="1647" y="9"/>
                    </a:lnTo>
                    <a:lnTo>
                      <a:pt x="1647" y="4"/>
                    </a:lnTo>
                    <a:lnTo>
                      <a:pt x="1644" y="1"/>
                    </a:lnTo>
                    <a:lnTo>
                      <a:pt x="16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56" name="Freeform 1972"/>
              <p:cNvSpPr>
                <a:spLocks/>
              </p:cNvSpPr>
              <p:nvPr/>
            </p:nvSpPr>
            <p:spPr bwMode="auto">
              <a:xfrm>
                <a:off x="1065" y="1965"/>
                <a:ext cx="216" cy="99"/>
              </a:xfrm>
              <a:custGeom>
                <a:avLst/>
                <a:gdLst>
                  <a:gd name="T0" fmla="*/ 1505 w 1513"/>
                  <a:gd name="T1" fmla="*/ 0 h 697"/>
                  <a:gd name="T2" fmla="*/ 1407 w 1513"/>
                  <a:gd name="T3" fmla="*/ 41 h 697"/>
                  <a:gd name="T4" fmla="*/ 1311 w 1513"/>
                  <a:gd name="T5" fmla="*/ 85 h 697"/>
                  <a:gd name="T6" fmla="*/ 1216 w 1513"/>
                  <a:gd name="T7" fmla="*/ 127 h 697"/>
                  <a:gd name="T8" fmla="*/ 1122 w 1513"/>
                  <a:gd name="T9" fmla="*/ 170 h 697"/>
                  <a:gd name="T10" fmla="*/ 1028 w 1513"/>
                  <a:gd name="T11" fmla="*/ 213 h 697"/>
                  <a:gd name="T12" fmla="*/ 935 w 1513"/>
                  <a:gd name="T13" fmla="*/ 256 h 697"/>
                  <a:gd name="T14" fmla="*/ 843 w 1513"/>
                  <a:gd name="T15" fmla="*/ 300 h 697"/>
                  <a:gd name="T16" fmla="*/ 751 w 1513"/>
                  <a:gd name="T17" fmla="*/ 343 h 697"/>
                  <a:gd name="T18" fmla="*/ 659 w 1513"/>
                  <a:gd name="T19" fmla="*/ 387 h 697"/>
                  <a:gd name="T20" fmla="*/ 567 w 1513"/>
                  <a:gd name="T21" fmla="*/ 431 h 697"/>
                  <a:gd name="T22" fmla="*/ 475 w 1513"/>
                  <a:gd name="T23" fmla="*/ 474 h 697"/>
                  <a:gd name="T24" fmla="*/ 382 w 1513"/>
                  <a:gd name="T25" fmla="*/ 517 h 697"/>
                  <a:gd name="T26" fmla="*/ 289 w 1513"/>
                  <a:gd name="T27" fmla="*/ 560 h 697"/>
                  <a:gd name="T28" fmla="*/ 193 w 1513"/>
                  <a:gd name="T29" fmla="*/ 602 h 697"/>
                  <a:gd name="T30" fmla="*/ 97 w 1513"/>
                  <a:gd name="T31" fmla="*/ 643 h 697"/>
                  <a:gd name="T32" fmla="*/ 0 w 1513"/>
                  <a:gd name="T33" fmla="*/ 685 h 697"/>
                  <a:gd name="T34" fmla="*/ 53 w 1513"/>
                  <a:gd name="T35" fmla="*/ 677 h 697"/>
                  <a:gd name="T36" fmla="*/ 150 w 1513"/>
                  <a:gd name="T37" fmla="*/ 634 h 697"/>
                  <a:gd name="T38" fmla="*/ 245 w 1513"/>
                  <a:gd name="T39" fmla="*/ 591 h 697"/>
                  <a:gd name="T40" fmla="*/ 340 w 1513"/>
                  <a:gd name="T41" fmla="*/ 549 h 697"/>
                  <a:gd name="T42" fmla="*/ 433 w 1513"/>
                  <a:gd name="T43" fmla="*/ 505 h 697"/>
                  <a:gd name="T44" fmla="*/ 527 w 1513"/>
                  <a:gd name="T45" fmla="*/ 463 h 697"/>
                  <a:gd name="T46" fmla="*/ 620 w 1513"/>
                  <a:gd name="T47" fmla="*/ 419 h 697"/>
                  <a:gd name="T48" fmla="*/ 712 w 1513"/>
                  <a:gd name="T49" fmla="*/ 376 h 697"/>
                  <a:gd name="T50" fmla="*/ 803 w 1513"/>
                  <a:gd name="T51" fmla="*/ 332 h 697"/>
                  <a:gd name="T52" fmla="*/ 895 w 1513"/>
                  <a:gd name="T53" fmla="*/ 288 h 697"/>
                  <a:gd name="T54" fmla="*/ 988 w 1513"/>
                  <a:gd name="T55" fmla="*/ 245 h 697"/>
                  <a:gd name="T56" fmla="*/ 1079 w 1513"/>
                  <a:gd name="T57" fmla="*/ 202 h 697"/>
                  <a:gd name="T58" fmla="*/ 1174 w 1513"/>
                  <a:gd name="T59" fmla="*/ 159 h 697"/>
                  <a:gd name="T60" fmla="*/ 1268 w 1513"/>
                  <a:gd name="T61" fmla="*/ 116 h 697"/>
                  <a:gd name="T62" fmla="*/ 1363 w 1513"/>
                  <a:gd name="T63" fmla="*/ 74 h 697"/>
                  <a:gd name="T64" fmla="*/ 1460 w 1513"/>
                  <a:gd name="T65" fmla="*/ 33 h 697"/>
                  <a:gd name="T66" fmla="*/ 1511 w 1513"/>
                  <a:gd name="T67" fmla="*/ 2 h 697"/>
                  <a:gd name="T68" fmla="*/ 1513 w 1513"/>
                  <a:gd name="T69" fmla="*/ 9 h 697"/>
                  <a:gd name="T70" fmla="*/ 1510 w 1513"/>
                  <a:gd name="T71" fmla="*/ 1 h 697"/>
                  <a:gd name="T72" fmla="*/ 1503 w 1513"/>
                  <a:gd name="T73" fmla="*/ 10 h 6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13" h="697">
                    <a:moveTo>
                      <a:pt x="1503" y="10"/>
                    </a:moveTo>
                    <a:lnTo>
                      <a:pt x="1505" y="0"/>
                    </a:lnTo>
                    <a:lnTo>
                      <a:pt x="1456" y="21"/>
                    </a:lnTo>
                    <a:lnTo>
                      <a:pt x="1407" y="41"/>
                    </a:lnTo>
                    <a:lnTo>
                      <a:pt x="1359" y="63"/>
                    </a:lnTo>
                    <a:lnTo>
                      <a:pt x="1311" y="85"/>
                    </a:lnTo>
                    <a:lnTo>
                      <a:pt x="1263" y="106"/>
                    </a:lnTo>
                    <a:lnTo>
                      <a:pt x="1216" y="127"/>
                    </a:lnTo>
                    <a:lnTo>
                      <a:pt x="1168" y="148"/>
                    </a:lnTo>
                    <a:lnTo>
                      <a:pt x="1122" y="170"/>
                    </a:lnTo>
                    <a:lnTo>
                      <a:pt x="1075" y="192"/>
                    </a:lnTo>
                    <a:lnTo>
                      <a:pt x="1028" y="213"/>
                    </a:lnTo>
                    <a:lnTo>
                      <a:pt x="982" y="234"/>
                    </a:lnTo>
                    <a:lnTo>
                      <a:pt x="935" y="256"/>
                    </a:lnTo>
                    <a:lnTo>
                      <a:pt x="889" y="278"/>
                    </a:lnTo>
                    <a:lnTo>
                      <a:pt x="843" y="300"/>
                    </a:lnTo>
                    <a:lnTo>
                      <a:pt x="797" y="322"/>
                    </a:lnTo>
                    <a:lnTo>
                      <a:pt x="751" y="343"/>
                    </a:lnTo>
                    <a:lnTo>
                      <a:pt x="706" y="365"/>
                    </a:lnTo>
                    <a:lnTo>
                      <a:pt x="659" y="387"/>
                    </a:lnTo>
                    <a:lnTo>
                      <a:pt x="614" y="409"/>
                    </a:lnTo>
                    <a:lnTo>
                      <a:pt x="567" y="431"/>
                    </a:lnTo>
                    <a:lnTo>
                      <a:pt x="520" y="452"/>
                    </a:lnTo>
                    <a:lnTo>
                      <a:pt x="475" y="474"/>
                    </a:lnTo>
                    <a:lnTo>
                      <a:pt x="429" y="495"/>
                    </a:lnTo>
                    <a:lnTo>
                      <a:pt x="382" y="517"/>
                    </a:lnTo>
                    <a:lnTo>
                      <a:pt x="334" y="539"/>
                    </a:lnTo>
                    <a:lnTo>
                      <a:pt x="289" y="560"/>
                    </a:lnTo>
                    <a:lnTo>
                      <a:pt x="241" y="581"/>
                    </a:lnTo>
                    <a:lnTo>
                      <a:pt x="193" y="602"/>
                    </a:lnTo>
                    <a:lnTo>
                      <a:pt x="146" y="624"/>
                    </a:lnTo>
                    <a:lnTo>
                      <a:pt x="97" y="643"/>
                    </a:lnTo>
                    <a:lnTo>
                      <a:pt x="48" y="664"/>
                    </a:lnTo>
                    <a:lnTo>
                      <a:pt x="0" y="685"/>
                    </a:lnTo>
                    <a:lnTo>
                      <a:pt x="4" y="697"/>
                    </a:lnTo>
                    <a:lnTo>
                      <a:pt x="53" y="677"/>
                    </a:lnTo>
                    <a:lnTo>
                      <a:pt x="101" y="656"/>
                    </a:lnTo>
                    <a:lnTo>
                      <a:pt x="150" y="634"/>
                    </a:lnTo>
                    <a:lnTo>
                      <a:pt x="197" y="612"/>
                    </a:lnTo>
                    <a:lnTo>
                      <a:pt x="245" y="591"/>
                    </a:lnTo>
                    <a:lnTo>
                      <a:pt x="293" y="571"/>
                    </a:lnTo>
                    <a:lnTo>
                      <a:pt x="340" y="549"/>
                    </a:lnTo>
                    <a:lnTo>
                      <a:pt x="388" y="527"/>
                    </a:lnTo>
                    <a:lnTo>
                      <a:pt x="433" y="505"/>
                    </a:lnTo>
                    <a:lnTo>
                      <a:pt x="481" y="485"/>
                    </a:lnTo>
                    <a:lnTo>
                      <a:pt x="527" y="463"/>
                    </a:lnTo>
                    <a:lnTo>
                      <a:pt x="573" y="441"/>
                    </a:lnTo>
                    <a:lnTo>
                      <a:pt x="620" y="419"/>
                    </a:lnTo>
                    <a:lnTo>
                      <a:pt x="665" y="397"/>
                    </a:lnTo>
                    <a:lnTo>
                      <a:pt x="712" y="376"/>
                    </a:lnTo>
                    <a:lnTo>
                      <a:pt x="757" y="354"/>
                    </a:lnTo>
                    <a:lnTo>
                      <a:pt x="803" y="332"/>
                    </a:lnTo>
                    <a:lnTo>
                      <a:pt x="850" y="310"/>
                    </a:lnTo>
                    <a:lnTo>
                      <a:pt x="895" y="288"/>
                    </a:lnTo>
                    <a:lnTo>
                      <a:pt x="942" y="267"/>
                    </a:lnTo>
                    <a:lnTo>
                      <a:pt x="988" y="245"/>
                    </a:lnTo>
                    <a:lnTo>
                      <a:pt x="1034" y="223"/>
                    </a:lnTo>
                    <a:lnTo>
                      <a:pt x="1079" y="202"/>
                    </a:lnTo>
                    <a:lnTo>
                      <a:pt x="1128" y="181"/>
                    </a:lnTo>
                    <a:lnTo>
                      <a:pt x="1174" y="159"/>
                    </a:lnTo>
                    <a:lnTo>
                      <a:pt x="1220" y="137"/>
                    </a:lnTo>
                    <a:lnTo>
                      <a:pt x="1268" y="116"/>
                    </a:lnTo>
                    <a:lnTo>
                      <a:pt x="1315" y="95"/>
                    </a:lnTo>
                    <a:lnTo>
                      <a:pt x="1363" y="74"/>
                    </a:lnTo>
                    <a:lnTo>
                      <a:pt x="1411" y="54"/>
                    </a:lnTo>
                    <a:lnTo>
                      <a:pt x="1460" y="33"/>
                    </a:lnTo>
                    <a:lnTo>
                      <a:pt x="1509" y="12"/>
                    </a:lnTo>
                    <a:lnTo>
                      <a:pt x="1511" y="2"/>
                    </a:lnTo>
                    <a:lnTo>
                      <a:pt x="1509" y="12"/>
                    </a:lnTo>
                    <a:lnTo>
                      <a:pt x="1513" y="9"/>
                    </a:lnTo>
                    <a:lnTo>
                      <a:pt x="1513" y="4"/>
                    </a:lnTo>
                    <a:lnTo>
                      <a:pt x="1510" y="1"/>
                    </a:lnTo>
                    <a:lnTo>
                      <a:pt x="1505" y="0"/>
                    </a:lnTo>
                    <a:lnTo>
                      <a:pt x="1503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57" name="Freeform 1973"/>
              <p:cNvSpPr>
                <a:spLocks/>
              </p:cNvSpPr>
              <p:nvPr/>
            </p:nvSpPr>
            <p:spPr bwMode="auto">
              <a:xfrm>
                <a:off x="1275" y="1960"/>
                <a:ext cx="5" cy="6"/>
              </a:xfrm>
              <a:custGeom>
                <a:avLst/>
                <a:gdLst>
                  <a:gd name="T0" fmla="*/ 8 w 38"/>
                  <a:gd name="T1" fmla="*/ 12 h 39"/>
                  <a:gd name="T2" fmla="*/ 2 w 38"/>
                  <a:gd name="T3" fmla="*/ 10 h 39"/>
                  <a:gd name="T4" fmla="*/ 9 w 38"/>
                  <a:gd name="T5" fmla="*/ 18 h 39"/>
                  <a:gd name="T6" fmla="*/ 16 w 38"/>
                  <a:gd name="T7" fmla="*/ 25 h 39"/>
                  <a:gd name="T8" fmla="*/ 22 w 38"/>
                  <a:gd name="T9" fmla="*/ 32 h 39"/>
                  <a:gd name="T10" fmla="*/ 30 w 38"/>
                  <a:gd name="T11" fmla="*/ 39 h 39"/>
                  <a:gd name="T12" fmla="*/ 38 w 38"/>
                  <a:gd name="T13" fmla="*/ 31 h 39"/>
                  <a:gd name="T14" fmla="*/ 31 w 38"/>
                  <a:gd name="T15" fmla="*/ 24 h 39"/>
                  <a:gd name="T16" fmla="*/ 24 w 38"/>
                  <a:gd name="T17" fmla="*/ 17 h 39"/>
                  <a:gd name="T18" fmla="*/ 17 w 38"/>
                  <a:gd name="T19" fmla="*/ 9 h 39"/>
                  <a:gd name="T20" fmla="*/ 10 w 38"/>
                  <a:gd name="T21" fmla="*/ 2 h 39"/>
                  <a:gd name="T22" fmla="*/ 4 w 38"/>
                  <a:gd name="T23" fmla="*/ 0 h 39"/>
                  <a:gd name="T24" fmla="*/ 10 w 38"/>
                  <a:gd name="T25" fmla="*/ 2 h 39"/>
                  <a:gd name="T26" fmla="*/ 6 w 38"/>
                  <a:gd name="T27" fmla="*/ 0 h 39"/>
                  <a:gd name="T28" fmla="*/ 2 w 38"/>
                  <a:gd name="T29" fmla="*/ 2 h 39"/>
                  <a:gd name="T30" fmla="*/ 0 w 38"/>
                  <a:gd name="T31" fmla="*/ 6 h 39"/>
                  <a:gd name="T32" fmla="*/ 2 w 38"/>
                  <a:gd name="T33" fmla="*/ 10 h 39"/>
                  <a:gd name="T34" fmla="*/ 8 w 38"/>
                  <a:gd name="T35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39">
                    <a:moveTo>
                      <a:pt x="8" y="12"/>
                    </a:moveTo>
                    <a:lnTo>
                      <a:pt x="2" y="10"/>
                    </a:lnTo>
                    <a:lnTo>
                      <a:pt x="9" y="18"/>
                    </a:lnTo>
                    <a:lnTo>
                      <a:pt x="16" y="25"/>
                    </a:lnTo>
                    <a:lnTo>
                      <a:pt x="22" y="32"/>
                    </a:lnTo>
                    <a:lnTo>
                      <a:pt x="30" y="39"/>
                    </a:lnTo>
                    <a:lnTo>
                      <a:pt x="38" y="31"/>
                    </a:lnTo>
                    <a:lnTo>
                      <a:pt x="31" y="24"/>
                    </a:lnTo>
                    <a:lnTo>
                      <a:pt x="24" y="17"/>
                    </a:lnTo>
                    <a:lnTo>
                      <a:pt x="17" y="9"/>
                    </a:lnTo>
                    <a:lnTo>
                      <a:pt x="10" y="2"/>
                    </a:lnTo>
                    <a:lnTo>
                      <a:pt x="4" y="0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58" name="Freeform 1974"/>
              <p:cNvSpPr>
                <a:spLocks/>
              </p:cNvSpPr>
              <p:nvPr/>
            </p:nvSpPr>
            <p:spPr bwMode="auto">
              <a:xfrm>
                <a:off x="1419" y="1840"/>
                <a:ext cx="80" cy="75"/>
              </a:xfrm>
              <a:custGeom>
                <a:avLst/>
                <a:gdLst>
                  <a:gd name="T0" fmla="*/ 44 w 556"/>
                  <a:gd name="T1" fmla="*/ 96 h 529"/>
                  <a:gd name="T2" fmla="*/ 85 w 556"/>
                  <a:gd name="T3" fmla="*/ 56 h 529"/>
                  <a:gd name="T4" fmla="*/ 130 w 556"/>
                  <a:gd name="T5" fmla="*/ 23 h 529"/>
                  <a:gd name="T6" fmla="*/ 171 w 556"/>
                  <a:gd name="T7" fmla="*/ 7 h 529"/>
                  <a:gd name="T8" fmla="*/ 216 w 556"/>
                  <a:gd name="T9" fmla="*/ 1 h 529"/>
                  <a:gd name="T10" fmla="*/ 265 w 556"/>
                  <a:gd name="T11" fmla="*/ 0 h 529"/>
                  <a:gd name="T12" fmla="*/ 324 w 556"/>
                  <a:gd name="T13" fmla="*/ 4 h 529"/>
                  <a:gd name="T14" fmla="*/ 381 w 556"/>
                  <a:gd name="T15" fmla="*/ 17 h 529"/>
                  <a:gd name="T16" fmla="*/ 426 w 556"/>
                  <a:gd name="T17" fmla="*/ 38 h 529"/>
                  <a:gd name="T18" fmla="*/ 463 w 556"/>
                  <a:gd name="T19" fmla="*/ 67 h 529"/>
                  <a:gd name="T20" fmla="*/ 495 w 556"/>
                  <a:gd name="T21" fmla="*/ 102 h 529"/>
                  <a:gd name="T22" fmla="*/ 523 w 556"/>
                  <a:gd name="T23" fmla="*/ 142 h 529"/>
                  <a:gd name="T24" fmla="*/ 545 w 556"/>
                  <a:gd name="T25" fmla="*/ 187 h 529"/>
                  <a:gd name="T26" fmla="*/ 555 w 556"/>
                  <a:gd name="T27" fmla="*/ 237 h 529"/>
                  <a:gd name="T28" fmla="*/ 554 w 556"/>
                  <a:gd name="T29" fmla="*/ 295 h 529"/>
                  <a:gd name="T30" fmla="*/ 546 w 556"/>
                  <a:gd name="T31" fmla="*/ 353 h 529"/>
                  <a:gd name="T32" fmla="*/ 538 w 556"/>
                  <a:gd name="T33" fmla="*/ 395 h 529"/>
                  <a:gd name="T34" fmla="*/ 525 w 556"/>
                  <a:gd name="T35" fmla="*/ 428 h 529"/>
                  <a:gd name="T36" fmla="*/ 508 w 556"/>
                  <a:gd name="T37" fmla="*/ 458 h 529"/>
                  <a:gd name="T38" fmla="*/ 481 w 556"/>
                  <a:gd name="T39" fmla="*/ 487 h 529"/>
                  <a:gd name="T40" fmla="*/ 450 w 556"/>
                  <a:gd name="T41" fmla="*/ 511 h 529"/>
                  <a:gd name="T42" fmla="*/ 420 w 556"/>
                  <a:gd name="T43" fmla="*/ 525 h 529"/>
                  <a:gd name="T44" fmla="*/ 398 w 556"/>
                  <a:gd name="T45" fmla="*/ 528 h 529"/>
                  <a:gd name="T46" fmla="*/ 375 w 556"/>
                  <a:gd name="T47" fmla="*/ 528 h 529"/>
                  <a:gd name="T48" fmla="*/ 362 w 556"/>
                  <a:gd name="T49" fmla="*/ 516 h 529"/>
                  <a:gd name="T50" fmla="*/ 360 w 556"/>
                  <a:gd name="T51" fmla="*/ 496 h 529"/>
                  <a:gd name="T52" fmla="*/ 364 w 556"/>
                  <a:gd name="T53" fmla="*/ 479 h 529"/>
                  <a:gd name="T54" fmla="*/ 341 w 556"/>
                  <a:gd name="T55" fmla="*/ 477 h 529"/>
                  <a:gd name="T56" fmla="*/ 338 w 556"/>
                  <a:gd name="T57" fmla="*/ 461 h 529"/>
                  <a:gd name="T58" fmla="*/ 333 w 556"/>
                  <a:gd name="T59" fmla="*/ 445 h 529"/>
                  <a:gd name="T60" fmla="*/ 315 w 556"/>
                  <a:gd name="T61" fmla="*/ 441 h 529"/>
                  <a:gd name="T62" fmla="*/ 300 w 556"/>
                  <a:gd name="T63" fmla="*/ 436 h 529"/>
                  <a:gd name="T64" fmla="*/ 295 w 556"/>
                  <a:gd name="T65" fmla="*/ 422 h 529"/>
                  <a:gd name="T66" fmla="*/ 290 w 556"/>
                  <a:gd name="T67" fmla="*/ 406 h 529"/>
                  <a:gd name="T68" fmla="*/ 275 w 556"/>
                  <a:gd name="T69" fmla="*/ 392 h 529"/>
                  <a:gd name="T70" fmla="*/ 258 w 556"/>
                  <a:gd name="T71" fmla="*/ 394 h 529"/>
                  <a:gd name="T72" fmla="*/ 242 w 556"/>
                  <a:gd name="T73" fmla="*/ 395 h 529"/>
                  <a:gd name="T74" fmla="*/ 228 w 556"/>
                  <a:gd name="T75" fmla="*/ 388 h 529"/>
                  <a:gd name="T76" fmla="*/ 233 w 556"/>
                  <a:gd name="T77" fmla="*/ 367 h 529"/>
                  <a:gd name="T78" fmla="*/ 220 w 556"/>
                  <a:gd name="T79" fmla="*/ 356 h 529"/>
                  <a:gd name="T80" fmla="*/ 208 w 556"/>
                  <a:gd name="T81" fmla="*/ 347 h 529"/>
                  <a:gd name="T82" fmla="*/ 189 w 556"/>
                  <a:gd name="T83" fmla="*/ 343 h 529"/>
                  <a:gd name="T84" fmla="*/ 170 w 556"/>
                  <a:gd name="T85" fmla="*/ 346 h 529"/>
                  <a:gd name="T86" fmla="*/ 151 w 556"/>
                  <a:gd name="T87" fmla="*/ 347 h 529"/>
                  <a:gd name="T88" fmla="*/ 151 w 556"/>
                  <a:gd name="T89" fmla="*/ 336 h 529"/>
                  <a:gd name="T90" fmla="*/ 162 w 556"/>
                  <a:gd name="T91" fmla="*/ 322 h 529"/>
                  <a:gd name="T92" fmla="*/ 174 w 556"/>
                  <a:gd name="T93" fmla="*/ 306 h 529"/>
                  <a:gd name="T94" fmla="*/ 169 w 556"/>
                  <a:gd name="T95" fmla="*/ 294 h 529"/>
                  <a:gd name="T96" fmla="*/ 167 w 556"/>
                  <a:gd name="T97" fmla="*/ 280 h 529"/>
                  <a:gd name="T98" fmla="*/ 155 w 556"/>
                  <a:gd name="T99" fmla="*/ 268 h 529"/>
                  <a:gd name="T100" fmla="*/ 123 w 556"/>
                  <a:gd name="T101" fmla="*/ 260 h 529"/>
                  <a:gd name="T102" fmla="*/ 91 w 556"/>
                  <a:gd name="T103" fmla="*/ 252 h 529"/>
                  <a:gd name="T104" fmla="*/ 79 w 556"/>
                  <a:gd name="T105" fmla="*/ 236 h 529"/>
                  <a:gd name="T106" fmla="*/ 79 w 556"/>
                  <a:gd name="T107" fmla="*/ 217 h 529"/>
                  <a:gd name="T108" fmla="*/ 79 w 556"/>
                  <a:gd name="T109" fmla="*/ 199 h 529"/>
                  <a:gd name="T110" fmla="*/ 49 w 556"/>
                  <a:gd name="T111" fmla="*/ 178 h 529"/>
                  <a:gd name="T112" fmla="*/ 19 w 556"/>
                  <a:gd name="T113" fmla="*/ 157 h 529"/>
                  <a:gd name="T114" fmla="*/ 4 w 556"/>
                  <a:gd name="T115" fmla="*/ 137 h 529"/>
                  <a:gd name="T116" fmla="*/ 17 w 556"/>
                  <a:gd name="T117" fmla="*/ 122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56" h="529">
                    <a:moveTo>
                      <a:pt x="17" y="122"/>
                    </a:moveTo>
                    <a:lnTo>
                      <a:pt x="31" y="109"/>
                    </a:lnTo>
                    <a:lnTo>
                      <a:pt x="44" y="96"/>
                    </a:lnTo>
                    <a:lnTo>
                      <a:pt x="58" y="82"/>
                    </a:lnTo>
                    <a:lnTo>
                      <a:pt x="71" y="69"/>
                    </a:lnTo>
                    <a:lnTo>
                      <a:pt x="85" y="56"/>
                    </a:lnTo>
                    <a:lnTo>
                      <a:pt x="99" y="44"/>
                    </a:lnTo>
                    <a:lnTo>
                      <a:pt x="114" y="32"/>
                    </a:lnTo>
                    <a:lnTo>
                      <a:pt x="130" y="23"/>
                    </a:lnTo>
                    <a:lnTo>
                      <a:pt x="144" y="17"/>
                    </a:lnTo>
                    <a:lnTo>
                      <a:pt x="157" y="12"/>
                    </a:lnTo>
                    <a:lnTo>
                      <a:pt x="171" y="7"/>
                    </a:lnTo>
                    <a:lnTo>
                      <a:pt x="186" y="4"/>
                    </a:lnTo>
                    <a:lnTo>
                      <a:pt x="200" y="2"/>
                    </a:lnTo>
                    <a:lnTo>
                      <a:pt x="216" y="1"/>
                    </a:lnTo>
                    <a:lnTo>
                      <a:pt x="230" y="0"/>
                    </a:lnTo>
                    <a:lnTo>
                      <a:pt x="245" y="0"/>
                    </a:lnTo>
                    <a:lnTo>
                      <a:pt x="265" y="0"/>
                    </a:lnTo>
                    <a:lnTo>
                      <a:pt x="283" y="1"/>
                    </a:lnTo>
                    <a:lnTo>
                      <a:pt x="304" y="2"/>
                    </a:lnTo>
                    <a:lnTo>
                      <a:pt x="324" y="4"/>
                    </a:lnTo>
                    <a:lnTo>
                      <a:pt x="343" y="7"/>
                    </a:lnTo>
                    <a:lnTo>
                      <a:pt x="362" y="12"/>
                    </a:lnTo>
                    <a:lnTo>
                      <a:pt x="381" y="17"/>
                    </a:lnTo>
                    <a:lnTo>
                      <a:pt x="399" y="23"/>
                    </a:lnTo>
                    <a:lnTo>
                      <a:pt x="413" y="29"/>
                    </a:lnTo>
                    <a:lnTo>
                      <a:pt x="426" y="38"/>
                    </a:lnTo>
                    <a:lnTo>
                      <a:pt x="440" y="46"/>
                    </a:lnTo>
                    <a:lnTo>
                      <a:pt x="452" y="56"/>
                    </a:lnTo>
                    <a:lnTo>
                      <a:pt x="463" y="67"/>
                    </a:lnTo>
                    <a:lnTo>
                      <a:pt x="475" y="78"/>
                    </a:lnTo>
                    <a:lnTo>
                      <a:pt x="485" y="91"/>
                    </a:lnTo>
                    <a:lnTo>
                      <a:pt x="495" y="102"/>
                    </a:lnTo>
                    <a:lnTo>
                      <a:pt x="506" y="115"/>
                    </a:lnTo>
                    <a:lnTo>
                      <a:pt x="515" y="129"/>
                    </a:lnTo>
                    <a:lnTo>
                      <a:pt x="523" y="142"/>
                    </a:lnTo>
                    <a:lnTo>
                      <a:pt x="532" y="157"/>
                    </a:lnTo>
                    <a:lnTo>
                      <a:pt x="539" y="171"/>
                    </a:lnTo>
                    <a:lnTo>
                      <a:pt x="545" y="187"/>
                    </a:lnTo>
                    <a:lnTo>
                      <a:pt x="550" y="203"/>
                    </a:lnTo>
                    <a:lnTo>
                      <a:pt x="553" y="218"/>
                    </a:lnTo>
                    <a:lnTo>
                      <a:pt x="555" y="237"/>
                    </a:lnTo>
                    <a:lnTo>
                      <a:pt x="556" y="257"/>
                    </a:lnTo>
                    <a:lnTo>
                      <a:pt x="556" y="276"/>
                    </a:lnTo>
                    <a:lnTo>
                      <a:pt x="554" y="295"/>
                    </a:lnTo>
                    <a:lnTo>
                      <a:pt x="552" y="315"/>
                    </a:lnTo>
                    <a:lnTo>
                      <a:pt x="549" y="334"/>
                    </a:lnTo>
                    <a:lnTo>
                      <a:pt x="546" y="353"/>
                    </a:lnTo>
                    <a:lnTo>
                      <a:pt x="543" y="372"/>
                    </a:lnTo>
                    <a:lnTo>
                      <a:pt x="541" y="383"/>
                    </a:lnTo>
                    <a:lnTo>
                      <a:pt x="538" y="395"/>
                    </a:lnTo>
                    <a:lnTo>
                      <a:pt x="535" y="406"/>
                    </a:lnTo>
                    <a:lnTo>
                      <a:pt x="531" y="417"/>
                    </a:lnTo>
                    <a:lnTo>
                      <a:pt x="525" y="428"/>
                    </a:lnTo>
                    <a:lnTo>
                      <a:pt x="520" y="438"/>
                    </a:lnTo>
                    <a:lnTo>
                      <a:pt x="514" y="449"/>
                    </a:lnTo>
                    <a:lnTo>
                      <a:pt x="508" y="458"/>
                    </a:lnTo>
                    <a:lnTo>
                      <a:pt x="500" y="468"/>
                    </a:lnTo>
                    <a:lnTo>
                      <a:pt x="490" y="478"/>
                    </a:lnTo>
                    <a:lnTo>
                      <a:pt x="481" y="487"/>
                    </a:lnTo>
                    <a:lnTo>
                      <a:pt x="471" y="495"/>
                    </a:lnTo>
                    <a:lnTo>
                      <a:pt x="460" y="504"/>
                    </a:lnTo>
                    <a:lnTo>
                      <a:pt x="450" y="511"/>
                    </a:lnTo>
                    <a:lnTo>
                      <a:pt x="438" y="517"/>
                    </a:lnTo>
                    <a:lnTo>
                      <a:pt x="427" y="523"/>
                    </a:lnTo>
                    <a:lnTo>
                      <a:pt x="420" y="525"/>
                    </a:lnTo>
                    <a:lnTo>
                      <a:pt x="413" y="527"/>
                    </a:lnTo>
                    <a:lnTo>
                      <a:pt x="405" y="528"/>
                    </a:lnTo>
                    <a:lnTo>
                      <a:pt x="398" y="528"/>
                    </a:lnTo>
                    <a:lnTo>
                      <a:pt x="390" y="528"/>
                    </a:lnTo>
                    <a:lnTo>
                      <a:pt x="383" y="528"/>
                    </a:lnTo>
                    <a:lnTo>
                      <a:pt x="375" y="528"/>
                    </a:lnTo>
                    <a:lnTo>
                      <a:pt x="368" y="529"/>
                    </a:lnTo>
                    <a:lnTo>
                      <a:pt x="365" y="522"/>
                    </a:lnTo>
                    <a:lnTo>
                      <a:pt x="362" y="516"/>
                    </a:lnTo>
                    <a:lnTo>
                      <a:pt x="359" y="510"/>
                    </a:lnTo>
                    <a:lnTo>
                      <a:pt x="357" y="502"/>
                    </a:lnTo>
                    <a:lnTo>
                      <a:pt x="360" y="496"/>
                    </a:lnTo>
                    <a:lnTo>
                      <a:pt x="362" y="490"/>
                    </a:lnTo>
                    <a:lnTo>
                      <a:pt x="363" y="484"/>
                    </a:lnTo>
                    <a:lnTo>
                      <a:pt x="364" y="479"/>
                    </a:lnTo>
                    <a:lnTo>
                      <a:pt x="357" y="478"/>
                    </a:lnTo>
                    <a:lnTo>
                      <a:pt x="349" y="477"/>
                    </a:lnTo>
                    <a:lnTo>
                      <a:pt x="341" y="477"/>
                    </a:lnTo>
                    <a:lnTo>
                      <a:pt x="334" y="475"/>
                    </a:lnTo>
                    <a:lnTo>
                      <a:pt x="337" y="468"/>
                    </a:lnTo>
                    <a:lnTo>
                      <a:pt x="338" y="461"/>
                    </a:lnTo>
                    <a:lnTo>
                      <a:pt x="337" y="454"/>
                    </a:lnTo>
                    <a:lnTo>
                      <a:pt x="338" y="447"/>
                    </a:lnTo>
                    <a:lnTo>
                      <a:pt x="333" y="445"/>
                    </a:lnTo>
                    <a:lnTo>
                      <a:pt x="327" y="444"/>
                    </a:lnTo>
                    <a:lnTo>
                      <a:pt x="322" y="443"/>
                    </a:lnTo>
                    <a:lnTo>
                      <a:pt x="315" y="441"/>
                    </a:lnTo>
                    <a:lnTo>
                      <a:pt x="310" y="440"/>
                    </a:lnTo>
                    <a:lnTo>
                      <a:pt x="305" y="438"/>
                    </a:lnTo>
                    <a:lnTo>
                      <a:pt x="300" y="436"/>
                    </a:lnTo>
                    <a:lnTo>
                      <a:pt x="296" y="434"/>
                    </a:lnTo>
                    <a:lnTo>
                      <a:pt x="295" y="428"/>
                    </a:lnTo>
                    <a:lnTo>
                      <a:pt x="295" y="422"/>
                    </a:lnTo>
                    <a:lnTo>
                      <a:pt x="295" y="415"/>
                    </a:lnTo>
                    <a:lnTo>
                      <a:pt x="295" y="410"/>
                    </a:lnTo>
                    <a:lnTo>
                      <a:pt x="290" y="406"/>
                    </a:lnTo>
                    <a:lnTo>
                      <a:pt x="286" y="401"/>
                    </a:lnTo>
                    <a:lnTo>
                      <a:pt x="282" y="397"/>
                    </a:lnTo>
                    <a:lnTo>
                      <a:pt x="275" y="392"/>
                    </a:lnTo>
                    <a:lnTo>
                      <a:pt x="270" y="392"/>
                    </a:lnTo>
                    <a:lnTo>
                      <a:pt x="264" y="394"/>
                    </a:lnTo>
                    <a:lnTo>
                      <a:pt x="258" y="394"/>
                    </a:lnTo>
                    <a:lnTo>
                      <a:pt x="253" y="394"/>
                    </a:lnTo>
                    <a:lnTo>
                      <a:pt x="247" y="395"/>
                    </a:lnTo>
                    <a:lnTo>
                      <a:pt x="242" y="395"/>
                    </a:lnTo>
                    <a:lnTo>
                      <a:pt x="236" y="396"/>
                    </a:lnTo>
                    <a:lnTo>
                      <a:pt x="230" y="396"/>
                    </a:lnTo>
                    <a:lnTo>
                      <a:pt x="228" y="388"/>
                    </a:lnTo>
                    <a:lnTo>
                      <a:pt x="229" y="381"/>
                    </a:lnTo>
                    <a:lnTo>
                      <a:pt x="231" y="374"/>
                    </a:lnTo>
                    <a:lnTo>
                      <a:pt x="233" y="367"/>
                    </a:lnTo>
                    <a:lnTo>
                      <a:pt x="228" y="363"/>
                    </a:lnTo>
                    <a:lnTo>
                      <a:pt x="224" y="360"/>
                    </a:lnTo>
                    <a:lnTo>
                      <a:pt x="220" y="356"/>
                    </a:lnTo>
                    <a:lnTo>
                      <a:pt x="217" y="353"/>
                    </a:lnTo>
                    <a:lnTo>
                      <a:pt x="213" y="350"/>
                    </a:lnTo>
                    <a:lnTo>
                      <a:pt x="208" y="347"/>
                    </a:lnTo>
                    <a:lnTo>
                      <a:pt x="203" y="344"/>
                    </a:lnTo>
                    <a:lnTo>
                      <a:pt x="195" y="342"/>
                    </a:lnTo>
                    <a:lnTo>
                      <a:pt x="189" y="343"/>
                    </a:lnTo>
                    <a:lnTo>
                      <a:pt x="183" y="344"/>
                    </a:lnTo>
                    <a:lnTo>
                      <a:pt x="177" y="345"/>
                    </a:lnTo>
                    <a:lnTo>
                      <a:pt x="170" y="346"/>
                    </a:lnTo>
                    <a:lnTo>
                      <a:pt x="164" y="346"/>
                    </a:lnTo>
                    <a:lnTo>
                      <a:pt x="157" y="347"/>
                    </a:lnTo>
                    <a:lnTo>
                      <a:pt x="151" y="347"/>
                    </a:lnTo>
                    <a:lnTo>
                      <a:pt x="144" y="347"/>
                    </a:lnTo>
                    <a:lnTo>
                      <a:pt x="147" y="342"/>
                    </a:lnTo>
                    <a:lnTo>
                      <a:pt x="151" y="336"/>
                    </a:lnTo>
                    <a:lnTo>
                      <a:pt x="154" y="331"/>
                    </a:lnTo>
                    <a:lnTo>
                      <a:pt x="158" y="326"/>
                    </a:lnTo>
                    <a:lnTo>
                      <a:pt x="162" y="322"/>
                    </a:lnTo>
                    <a:lnTo>
                      <a:pt x="166" y="317"/>
                    </a:lnTo>
                    <a:lnTo>
                      <a:pt x="169" y="312"/>
                    </a:lnTo>
                    <a:lnTo>
                      <a:pt x="174" y="306"/>
                    </a:lnTo>
                    <a:lnTo>
                      <a:pt x="173" y="302"/>
                    </a:lnTo>
                    <a:lnTo>
                      <a:pt x="170" y="298"/>
                    </a:lnTo>
                    <a:lnTo>
                      <a:pt x="169" y="294"/>
                    </a:lnTo>
                    <a:lnTo>
                      <a:pt x="168" y="289"/>
                    </a:lnTo>
                    <a:lnTo>
                      <a:pt x="167" y="285"/>
                    </a:lnTo>
                    <a:lnTo>
                      <a:pt x="167" y="280"/>
                    </a:lnTo>
                    <a:lnTo>
                      <a:pt x="166" y="275"/>
                    </a:lnTo>
                    <a:lnTo>
                      <a:pt x="165" y="271"/>
                    </a:lnTo>
                    <a:lnTo>
                      <a:pt x="155" y="268"/>
                    </a:lnTo>
                    <a:lnTo>
                      <a:pt x="144" y="266"/>
                    </a:lnTo>
                    <a:lnTo>
                      <a:pt x="133" y="263"/>
                    </a:lnTo>
                    <a:lnTo>
                      <a:pt x="123" y="260"/>
                    </a:lnTo>
                    <a:lnTo>
                      <a:pt x="111" y="258"/>
                    </a:lnTo>
                    <a:lnTo>
                      <a:pt x="101" y="254"/>
                    </a:lnTo>
                    <a:lnTo>
                      <a:pt x="91" y="252"/>
                    </a:lnTo>
                    <a:lnTo>
                      <a:pt x="80" y="249"/>
                    </a:lnTo>
                    <a:lnTo>
                      <a:pt x="80" y="243"/>
                    </a:lnTo>
                    <a:lnTo>
                      <a:pt x="79" y="236"/>
                    </a:lnTo>
                    <a:lnTo>
                      <a:pt x="79" y="230"/>
                    </a:lnTo>
                    <a:lnTo>
                      <a:pt x="79" y="223"/>
                    </a:lnTo>
                    <a:lnTo>
                      <a:pt x="79" y="217"/>
                    </a:lnTo>
                    <a:lnTo>
                      <a:pt x="79" y="211"/>
                    </a:lnTo>
                    <a:lnTo>
                      <a:pt x="79" y="206"/>
                    </a:lnTo>
                    <a:lnTo>
                      <a:pt x="79" y="199"/>
                    </a:lnTo>
                    <a:lnTo>
                      <a:pt x="69" y="192"/>
                    </a:lnTo>
                    <a:lnTo>
                      <a:pt x="60" y="185"/>
                    </a:lnTo>
                    <a:lnTo>
                      <a:pt x="49" y="178"/>
                    </a:lnTo>
                    <a:lnTo>
                      <a:pt x="39" y="170"/>
                    </a:lnTo>
                    <a:lnTo>
                      <a:pt x="29" y="163"/>
                    </a:lnTo>
                    <a:lnTo>
                      <a:pt x="19" y="157"/>
                    </a:lnTo>
                    <a:lnTo>
                      <a:pt x="9" y="150"/>
                    </a:lnTo>
                    <a:lnTo>
                      <a:pt x="0" y="142"/>
                    </a:lnTo>
                    <a:lnTo>
                      <a:pt x="4" y="137"/>
                    </a:lnTo>
                    <a:lnTo>
                      <a:pt x="9" y="132"/>
                    </a:lnTo>
                    <a:lnTo>
                      <a:pt x="13" y="127"/>
                    </a:lnTo>
                    <a:lnTo>
                      <a:pt x="17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59" name="Freeform 1975"/>
              <p:cNvSpPr>
                <a:spLocks/>
              </p:cNvSpPr>
              <p:nvPr/>
            </p:nvSpPr>
            <p:spPr bwMode="auto">
              <a:xfrm>
                <a:off x="1385" y="1840"/>
                <a:ext cx="45" cy="16"/>
              </a:xfrm>
              <a:custGeom>
                <a:avLst/>
                <a:gdLst>
                  <a:gd name="T0" fmla="*/ 306 w 312"/>
                  <a:gd name="T1" fmla="*/ 63 h 113"/>
                  <a:gd name="T2" fmla="*/ 292 w 312"/>
                  <a:gd name="T3" fmla="*/ 55 h 113"/>
                  <a:gd name="T4" fmla="*/ 276 w 312"/>
                  <a:gd name="T5" fmla="*/ 49 h 113"/>
                  <a:gd name="T6" fmla="*/ 257 w 312"/>
                  <a:gd name="T7" fmla="*/ 43 h 113"/>
                  <a:gd name="T8" fmla="*/ 242 w 312"/>
                  <a:gd name="T9" fmla="*/ 39 h 113"/>
                  <a:gd name="T10" fmla="*/ 231 w 312"/>
                  <a:gd name="T11" fmla="*/ 37 h 113"/>
                  <a:gd name="T12" fmla="*/ 218 w 312"/>
                  <a:gd name="T13" fmla="*/ 35 h 113"/>
                  <a:gd name="T14" fmla="*/ 200 w 312"/>
                  <a:gd name="T15" fmla="*/ 34 h 113"/>
                  <a:gd name="T16" fmla="*/ 177 w 312"/>
                  <a:gd name="T17" fmla="*/ 29 h 113"/>
                  <a:gd name="T18" fmla="*/ 152 w 312"/>
                  <a:gd name="T19" fmla="*/ 22 h 113"/>
                  <a:gd name="T20" fmla="*/ 125 w 312"/>
                  <a:gd name="T21" fmla="*/ 17 h 113"/>
                  <a:gd name="T22" fmla="*/ 93 w 312"/>
                  <a:gd name="T23" fmla="*/ 13 h 113"/>
                  <a:gd name="T24" fmla="*/ 69 w 312"/>
                  <a:gd name="T25" fmla="*/ 8 h 113"/>
                  <a:gd name="T26" fmla="*/ 55 w 312"/>
                  <a:gd name="T27" fmla="*/ 3 h 113"/>
                  <a:gd name="T28" fmla="*/ 35 w 312"/>
                  <a:gd name="T29" fmla="*/ 2 h 113"/>
                  <a:gd name="T30" fmla="*/ 12 w 312"/>
                  <a:gd name="T31" fmla="*/ 1 h 113"/>
                  <a:gd name="T32" fmla="*/ 6 w 312"/>
                  <a:gd name="T33" fmla="*/ 4 h 113"/>
                  <a:gd name="T34" fmla="*/ 19 w 312"/>
                  <a:gd name="T35" fmla="*/ 9 h 113"/>
                  <a:gd name="T36" fmla="*/ 36 w 312"/>
                  <a:gd name="T37" fmla="*/ 12 h 113"/>
                  <a:gd name="T38" fmla="*/ 49 w 312"/>
                  <a:gd name="T39" fmla="*/ 16 h 113"/>
                  <a:gd name="T40" fmla="*/ 49 w 312"/>
                  <a:gd name="T41" fmla="*/ 18 h 113"/>
                  <a:gd name="T42" fmla="*/ 40 w 312"/>
                  <a:gd name="T43" fmla="*/ 18 h 113"/>
                  <a:gd name="T44" fmla="*/ 26 w 312"/>
                  <a:gd name="T45" fmla="*/ 21 h 113"/>
                  <a:gd name="T46" fmla="*/ 10 w 312"/>
                  <a:gd name="T47" fmla="*/ 22 h 113"/>
                  <a:gd name="T48" fmla="*/ 7 w 312"/>
                  <a:gd name="T49" fmla="*/ 23 h 113"/>
                  <a:gd name="T50" fmla="*/ 22 w 312"/>
                  <a:gd name="T51" fmla="*/ 26 h 113"/>
                  <a:gd name="T52" fmla="*/ 38 w 312"/>
                  <a:gd name="T53" fmla="*/ 28 h 113"/>
                  <a:gd name="T54" fmla="*/ 53 w 312"/>
                  <a:gd name="T55" fmla="*/ 30 h 113"/>
                  <a:gd name="T56" fmla="*/ 55 w 312"/>
                  <a:gd name="T57" fmla="*/ 32 h 113"/>
                  <a:gd name="T58" fmla="*/ 41 w 312"/>
                  <a:gd name="T59" fmla="*/ 32 h 113"/>
                  <a:gd name="T60" fmla="*/ 25 w 312"/>
                  <a:gd name="T61" fmla="*/ 32 h 113"/>
                  <a:gd name="T62" fmla="*/ 10 w 312"/>
                  <a:gd name="T63" fmla="*/ 35 h 113"/>
                  <a:gd name="T64" fmla="*/ 9 w 312"/>
                  <a:gd name="T65" fmla="*/ 38 h 113"/>
                  <a:gd name="T66" fmla="*/ 23 w 312"/>
                  <a:gd name="T67" fmla="*/ 40 h 113"/>
                  <a:gd name="T68" fmla="*/ 39 w 312"/>
                  <a:gd name="T69" fmla="*/ 41 h 113"/>
                  <a:gd name="T70" fmla="*/ 52 w 312"/>
                  <a:gd name="T71" fmla="*/ 42 h 113"/>
                  <a:gd name="T72" fmla="*/ 53 w 312"/>
                  <a:gd name="T73" fmla="*/ 44 h 113"/>
                  <a:gd name="T74" fmla="*/ 39 w 312"/>
                  <a:gd name="T75" fmla="*/ 45 h 113"/>
                  <a:gd name="T76" fmla="*/ 20 w 312"/>
                  <a:gd name="T77" fmla="*/ 46 h 113"/>
                  <a:gd name="T78" fmla="*/ 5 w 312"/>
                  <a:gd name="T79" fmla="*/ 47 h 113"/>
                  <a:gd name="T80" fmla="*/ 8 w 312"/>
                  <a:gd name="T81" fmla="*/ 49 h 113"/>
                  <a:gd name="T82" fmla="*/ 31 w 312"/>
                  <a:gd name="T83" fmla="*/ 51 h 113"/>
                  <a:gd name="T84" fmla="*/ 55 w 312"/>
                  <a:gd name="T85" fmla="*/ 52 h 113"/>
                  <a:gd name="T86" fmla="*/ 76 w 312"/>
                  <a:gd name="T87" fmla="*/ 49 h 113"/>
                  <a:gd name="T88" fmla="*/ 90 w 312"/>
                  <a:gd name="T89" fmla="*/ 50 h 113"/>
                  <a:gd name="T90" fmla="*/ 103 w 312"/>
                  <a:gd name="T91" fmla="*/ 60 h 113"/>
                  <a:gd name="T92" fmla="*/ 119 w 312"/>
                  <a:gd name="T93" fmla="*/ 68 h 113"/>
                  <a:gd name="T94" fmla="*/ 135 w 312"/>
                  <a:gd name="T95" fmla="*/ 74 h 113"/>
                  <a:gd name="T96" fmla="*/ 152 w 312"/>
                  <a:gd name="T97" fmla="*/ 78 h 113"/>
                  <a:gd name="T98" fmla="*/ 165 w 312"/>
                  <a:gd name="T99" fmla="*/ 83 h 113"/>
                  <a:gd name="T100" fmla="*/ 180 w 312"/>
                  <a:gd name="T101" fmla="*/ 89 h 113"/>
                  <a:gd name="T102" fmla="*/ 193 w 312"/>
                  <a:gd name="T103" fmla="*/ 95 h 113"/>
                  <a:gd name="T104" fmla="*/ 206 w 312"/>
                  <a:gd name="T105" fmla="*/ 100 h 113"/>
                  <a:gd name="T106" fmla="*/ 215 w 312"/>
                  <a:gd name="T107" fmla="*/ 105 h 113"/>
                  <a:gd name="T108" fmla="*/ 225 w 312"/>
                  <a:gd name="T109" fmla="*/ 108 h 113"/>
                  <a:gd name="T110" fmla="*/ 236 w 312"/>
                  <a:gd name="T111" fmla="*/ 109 h 113"/>
                  <a:gd name="T112" fmla="*/ 249 w 312"/>
                  <a:gd name="T113" fmla="*/ 110 h 113"/>
                  <a:gd name="T114" fmla="*/ 261 w 312"/>
                  <a:gd name="T115" fmla="*/ 110 h 113"/>
                  <a:gd name="T116" fmla="*/ 274 w 312"/>
                  <a:gd name="T117" fmla="*/ 107 h 113"/>
                  <a:gd name="T118" fmla="*/ 285 w 312"/>
                  <a:gd name="T119" fmla="*/ 96 h 113"/>
                  <a:gd name="T120" fmla="*/ 297 w 312"/>
                  <a:gd name="T121" fmla="*/ 84 h 113"/>
                  <a:gd name="T122" fmla="*/ 308 w 312"/>
                  <a:gd name="T123" fmla="*/ 7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2" h="113">
                    <a:moveTo>
                      <a:pt x="312" y="68"/>
                    </a:moveTo>
                    <a:lnTo>
                      <a:pt x="306" y="63"/>
                    </a:lnTo>
                    <a:lnTo>
                      <a:pt x="300" y="58"/>
                    </a:lnTo>
                    <a:lnTo>
                      <a:pt x="292" y="55"/>
                    </a:lnTo>
                    <a:lnTo>
                      <a:pt x="284" y="52"/>
                    </a:lnTo>
                    <a:lnTo>
                      <a:pt x="276" y="49"/>
                    </a:lnTo>
                    <a:lnTo>
                      <a:pt x="267" y="46"/>
                    </a:lnTo>
                    <a:lnTo>
                      <a:pt x="257" y="43"/>
                    </a:lnTo>
                    <a:lnTo>
                      <a:pt x="247" y="40"/>
                    </a:lnTo>
                    <a:lnTo>
                      <a:pt x="242" y="39"/>
                    </a:lnTo>
                    <a:lnTo>
                      <a:pt x="237" y="37"/>
                    </a:lnTo>
                    <a:lnTo>
                      <a:pt x="231" y="37"/>
                    </a:lnTo>
                    <a:lnTo>
                      <a:pt x="225" y="36"/>
                    </a:lnTo>
                    <a:lnTo>
                      <a:pt x="218" y="35"/>
                    </a:lnTo>
                    <a:lnTo>
                      <a:pt x="210" y="34"/>
                    </a:lnTo>
                    <a:lnTo>
                      <a:pt x="200" y="34"/>
                    </a:lnTo>
                    <a:lnTo>
                      <a:pt x="190" y="32"/>
                    </a:lnTo>
                    <a:lnTo>
                      <a:pt x="177" y="29"/>
                    </a:lnTo>
                    <a:lnTo>
                      <a:pt x="164" y="25"/>
                    </a:lnTo>
                    <a:lnTo>
                      <a:pt x="152" y="22"/>
                    </a:lnTo>
                    <a:lnTo>
                      <a:pt x="139" y="19"/>
                    </a:lnTo>
                    <a:lnTo>
                      <a:pt x="125" y="17"/>
                    </a:lnTo>
                    <a:lnTo>
                      <a:pt x="110" y="15"/>
                    </a:lnTo>
                    <a:lnTo>
                      <a:pt x="93" y="13"/>
                    </a:lnTo>
                    <a:lnTo>
                      <a:pt x="72" y="13"/>
                    </a:lnTo>
                    <a:lnTo>
                      <a:pt x="69" y="8"/>
                    </a:lnTo>
                    <a:lnTo>
                      <a:pt x="64" y="4"/>
                    </a:lnTo>
                    <a:lnTo>
                      <a:pt x="55" y="3"/>
                    </a:lnTo>
                    <a:lnTo>
                      <a:pt x="45" y="2"/>
                    </a:lnTo>
                    <a:lnTo>
                      <a:pt x="35" y="2"/>
                    </a:lnTo>
                    <a:lnTo>
                      <a:pt x="23" y="2"/>
                    </a:lnTo>
                    <a:lnTo>
                      <a:pt x="12" y="1"/>
                    </a:lnTo>
                    <a:lnTo>
                      <a:pt x="3" y="0"/>
                    </a:lnTo>
                    <a:lnTo>
                      <a:pt x="6" y="4"/>
                    </a:lnTo>
                    <a:lnTo>
                      <a:pt x="12" y="7"/>
                    </a:lnTo>
                    <a:lnTo>
                      <a:pt x="19" y="9"/>
                    </a:lnTo>
                    <a:lnTo>
                      <a:pt x="28" y="10"/>
                    </a:lnTo>
                    <a:lnTo>
                      <a:pt x="36" y="12"/>
                    </a:lnTo>
                    <a:lnTo>
                      <a:pt x="43" y="13"/>
                    </a:lnTo>
                    <a:lnTo>
                      <a:pt x="49" y="16"/>
                    </a:lnTo>
                    <a:lnTo>
                      <a:pt x="52" y="19"/>
                    </a:lnTo>
                    <a:lnTo>
                      <a:pt x="49" y="18"/>
                    </a:lnTo>
                    <a:lnTo>
                      <a:pt x="45" y="17"/>
                    </a:lnTo>
                    <a:lnTo>
                      <a:pt x="40" y="18"/>
                    </a:lnTo>
                    <a:lnTo>
                      <a:pt x="34" y="19"/>
                    </a:lnTo>
                    <a:lnTo>
                      <a:pt x="26" y="21"/>
                    </a:lnTo>
                    <a:lnTo>
                      <a:pt x="19" y="22"/>
                    </a:lnTo>
                    <a:lnTo>
                      <a:pt x="10" y="22"/>
                    </a:lnTo>
                    <a:lnTo>
                      <a:pt x="0" y="21"/>
                    </a:lnTo>
                    <a:lnTo>
                      <a:pt x="7" y="23"/>
                    </a:lnTo>
                    <a:lnTo>
                      <a:pt x="15" y="25"/>
                    </a:lnTo>
                    <a:lnTo>
                      <a:pt x="22" y="26"/>
                    </a:lnTo>
                    <a:lnTo>
                      <a:pt x="31" y="27"/>
                    </a:lnTo>
                    <a:lnTo>
                      <a:pt x="38" y="28"/>
                    </a:lnTo>
                    <a:lnTo>
                      <a:pt x="46" y="29"/>
                    </a:lnTo>
                    <a:lnTo>
                      <a:pt x="53" y="30"/>
                    </a:lnTo>
                    <a:lnTo>
                      <a:pt x="61" y="32"/>
                    </a:lnTo>
                    <a:lnTo>
                      <a:pt x="55" y="32"/>
                    </a:lnTo>
                    <a:lnTo>
                      <a:pt x="48" y="32"/>
                    </a:lnTo>
                    <a:lnTo>
                      <a:pt x="41" y="32"/>
                    </a:lnTo>
                    <a:lnTo>
                      <a:pt x="33" y="32"/>
                    </a:lnTo>
                    <a:lnTo>
                      <a:pt x="25" y="32"/>
                    </a:lnTo>
                    <a:lnTo>
                      <a:pt x="17" y="34"/>
                    </a:lnTo>
                    <a:lnTo>
                      <a:pt x="10" y="35"/>
                    </a:lnTo>
                    <a:lnTo>
                      <a:pt x="4" y="37"/>
                    </a:lnTo>
                    <a:lnTo>
                      <a:pt x="9" y="38"/>
                    </a:lnTo>
                    <a:lnTo>
                      <a:pt x="16" y="39"/>
                    </a:lnTo>
                    <a:lnTo>
                      <a:pt x="23" y="40"/>
                    </a:lnTo>
                    <a:lnTo>
                      <a:pt x="31" y="40"/>
                    </a:lnTo>
                    <a:lnTo>
                      <a:pt x="39" y="41"/>
                    </a:lnTo>
                    <a:lnTo>
                      <a:pt x="46" y="41"/>
                    </a:lnTo>
                    <a:lnTo>
                      <a:pt x="52" y="42"/>
                    </a:lnTo>
                    <a:lnTo>
                      <a:pt x="58" y="43"/>
                    </a:lnTo>
                    <a:lnTo>
                      <a:pt x="53" y="44"/>
                    </a:lnTo>
                    <a:lnTo>
                      <a:pt x="47" y="45"/>
                    </a:lnTo>
                    <a:lnTo>
                      <a:pt x="39" y="45"/>
                    </a:lnTo>
                    <a:lnTo>
                      <a:pt x="30" y="45"/>
                    </a:lnTo>
                    <a:lnTo>
                      <a:pt x="20" y="46"/>
                    </a:lnTo>
                    <a:lnTo>
                      <a:pt x="12" y="46"/>
                    </a:lnTo>
                    <a:lnTo>
                      <a:pt x="5" y="47"/>
                    </a:lnTo>
                    <a:lnTo>
                      <a:pt x="1" y="48"/>
                    </a:lnTo>
                    <a:lnTo>
                      <a:pt x="8" y="49"/>
                    </a:lnTo>
                    <a:lnTo>
                      <a:pt x="18" y="50"/>
                    </a:lnTo>
                    <a:lnTo>
                      <a:pt x="31" y="51"/>
                    </a:lnTo>
                    <a:lnTo>
                      <a:pt x="43" y="52"/>
                    </a:lnTo>
                    <a:lnTo>
                      <a:pt x="55" y="52"/>
                    </a:lnTo>
                    <a:lnTo>
                      <a:pt x="67" y="51"/>
                    </a:lnTo>
                    <a:lnTo>
                      <a:pt x="76" y="49"/>
                    </a:lnTo>
                    <a:lnTo>
                      <a:pt x="83" y="45"/>
                    </a:lnTo>
                    <a:lnTo>
                      <a:pt x="90" y="50"/>
                    </a:lnTo>
                    <a:lnTo>
                      <a:pt x="96" y="55"/>
                    </a:lnTo>
                    <a:lnTo>
                      <a:pt x="103" y="60"/>
                    </a:lnTo>
                    <a:lnTo>
                      <a:pt x="110" y="65"/>
                    </a:lnTo>
                    <a:lnTo>
                      <a:pt x="119" y="68"/>
                    </a:lnTo>
                    <a:lnTo>
                      <a:pt x="127" y="71"/>
                    </a:lnTo>
                    <a:lnTo>
                      <a:pt x="135" y="74"/>
                    </a:lnTo>
                    <a:lnTo>
                      <a:pt x="144" y="75"/>
                    </a:lnTo>
                    <a:lnTo>
                      <a:pt x="152" y="78"/>
                    </a:lnTo>
                    <a:lnTo>
                      <a:pt x="159" y="80"/>
                    </a:lnTo>
                    <a:lnTo>
                      <a:pt x="165" y="83"/>
                    </a:lnTo>
                    <a:lnTo>
                      <a:pt x="172" y="86"/>
                    </a:lnTo>
                    <a:lnTo>
                      <a:pt x="180" y="89"/>
                    </a:lnTo>
                    <a:lnTo>
                      <a:pt x="187" y="92"/>
                    </a:lnTo>
                    <a:lnTo>
                      <a:pt x="193" y="95"/>
                    </a:lnTo>
                    <a:lnTo>
                      <a:pt x="200" y="98"/>
                    </a:lnTo>
                    <a:lnTo>
                      <a:pt x="206" y="100"/>
                    </a:lnTo>
                    <a:lnTo>
                      <a:pt x="210" y="102"/>
                    </a:lnTo>
                    <a:lnTo>
                      <a:pt x="215" y="105"/>
                    </a:lnTo>
                    <a:lnTo>
                      <a:pt x="220" y="107"/>
                    </a:lnTo>
                    <a:lnTo>
                      <a:pt x="225" y="108"/>
                    </a:lnTo>
                    <a:lnTo>
                      <a:pt x="230" y="109"/>
                    </a:lnTo>
                    <a:lnTo>
                      <a:pt x="236" y="109"/>
                    </a:lnTo>
                    <a:lnTo>
                      <a:pt x="241" y="108"/>
                    </a:lnTo>
                    <a:lnTo>
                      <a:pt x="249" y="110"/>
                    </a:lnTo>
                    <a:lnTo>
                      <a:pt x="255" y="110"/>
                    </a:lnTo>
                    <a:lnTo>
                      <a:pt x="261" y="110"/>
                    </a:lnTo>
                    <a:lnTo>
                      <a:pt x="270" y="113"/>
                    </a:lnTo>
                    <a:lnTo>
                      <a:pt x="274" y="107"/>
                    </a:lnTo>
                    <a:lnTo>
                      <a:pt x="280" y="102"/>
                    </a:lnTo>
                    <a:lnTo>
                      <a:pt x="285" y="96"/>
                    </a:lnTo>
                    <a:lnTo>
                      <a:pt x="291" y="91"/>
                    </a:lnTo>
                    <a:lnTo>
                      <a:pt x="297" y="84"/>
                    </a:lnTo>
                    <a:lnTo>
                      <a:pt x="303" y="79"/>
                    </a:lnTo>
                    <a:lnTo>
                      <a:pt x="308" y="73"/>
                    </a:lnTo>
                    <a:lnTo>
                      <a:pt x="312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60" name="Freeform 1976"/>
              <p:cNvSpPr>
                <a:spLocks/>
              </p:cNvSpPr>
              <p:nvPr/>
            </p:nvSpPr>
            <p:spPr bwMode="auto">
              <a:xfrm>
                <a:off x="1396" y="1842"/>
                <a:ext cx="3" cy="6"/>
              </a:xfrm>
              <a:custGeom>
                <a:avLst/>
                <a:gdLst>
                  <a:gd name="T0" fmla="*/ 15 w 23"/>
                  <a:gd name="T1" fmla="*/ 2 h 42"/>
                  <a:gd name="T2" fmla="*/ 13 w 23"/>
                  <a:gd name="T3" fmla="*/ 5 h 42"/>
                  <a:gd name="T4" fmla="*/ 10 w 23"/>
                  <a:gd name="T5" fmla="*/ 8 h 42"/>
                  <a:gd name="T6" fmla="*/ 8 w 23"/>
                  <a:gd name="T7" fmla="*/ 12 h 42"/>
                  <a:gd name="T8" fmla="*/ 6 w 23"/>
                  <a:gd name="T9" fmla="*/ 16 h 42"/>
                  <a:gd name="T10" fmla="*/ 4 w 23"/>
                  <a:gd name="T11" fmla="*/ 20 h 42"/>
                  <a:gd name="T12" fmla="*/ 3 w 23"/>
                  <a:gd name="T13" fmla="*/ 25 h 42"/>
                  <a:gd name="T14" fmla="*/ 1 w 23"/>
                  <a:gd name="T15" fmla="*/ 30 h 42"/>
                  <a:gd name="T16" fmla="*/ 0 w 23"/>
                  <a:gd name="T17" fmla="*/ 35 h 42"/>
                  <a:gd name="T18" fmla="*/ 1 w 23"/>
                  <a:gd name="T19" fmla="*/ 38 h 42"/>
                  <a:gd name="T20" fmla="*/ 3 w 23"/>
                  <a:gd name="T21" fmla="*/ 40 h 42"/>
                  <a:gd name="T22" fmla="*/ 6 w 23"/>
                  <a:gd name="T23" fmla="*/ 41 h 42"/>
                  <a:gd name="T24" fmla="*/ 10 w 23"/>
                  <a:gd name="T25" fmla="*/ 42 h 42"/>
                  <a:gd name="T26" fmla="*/ 10 w 23"/>
                  <a:gd name="T27" fmla="*/ 36 h 42"/>
                  <a:gd name="T28" fmla="*/ 10 w 23"/>
                  <a:gd name="T29" fmla="*/ 31 h 42"/>
                  <a:gd name="T30" fmla="*/ 11 w 23"/>
                  <a:gd name="T31" fmla="*/ 26 h 42"/>
                  <a:gd name="T32" fmla="*/ 13 w 23"/>
                  <a:gd name="T33" fmla="*/ 20 h 42"/>
                  <a:gd name="T34" fmla="*/ 15 w 23"/>
                  <a:gd name="T35" fmla="*/ 15 h 42"/>
                  <a:gd name="T36" fmla="*/ 17 w 23"/>
                  <a:gd name="T37" fmla="*/ 11 h 42"/>
                  <a:gd name="T38" fmla="*/ 20 w 23"/>
                  <a:gd name="T39" fmla="*/ 6 h 42"/>
                  <a:gd name="T40" fmla="*/ 23 w 23"/>
                  <a:gd name="T41" fmla="*/ 2 h 42"/>
                  <a:gd name="T42" fmla="*/ 21 w 23"/>
                  <a:gd name="T43" fmla="*/ 0 h 42"/>
                  <a:gd name="T44" fmla="*/ 19 w 23"/>
                  <a:gd name="T45" fmla="*/ 0 h 42"/>
                  <a:gd name="T46" fmla="*/ 17 w 23"/>
                  <a:gd name="T47" fmla="*/ 1 h 42"/>
                  <a:gd name="T48" fmla="*/ 15 w 23"/>
                  <a:gd name="T49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" h="42">
                    <a:moveTo>
                      <a:pt x="15" y="2"/>
                    </a:moveTo>
                    <a:lnTo>
                      <a:pt x="13" y="5"/>
                    </a:lnTo>
                    <a:lnTo>
                      <a:pt x="10" y="8"/>
                    </a:lnTo>
                    <a:lnTo>
                      <a:pt x="8" y="12"/>
                    </a:lnTo>
                    <a:lnTo>
                      <a:pt x="6" y="16"/>
                    </a:lnTo>
                    <a:lnTo>
                      <a:pt x="4" y="20"/>
                    </a:lnTo>
                    <a:lnTo>
                      <a:pt x="3" y="25"/>
                    </a:lnTo>
                    <a:lnTo>
                      <a:pt x="1" y="30"/>
                    </a:lnTo>
                    <a:lnTo>
                      <a:pt x="0" y="35"/>
                    </a:lnTo>
                    <a:lnTo>
                      <a:pt x="1" y="38"/>
                    </a:lnTo>
                    <a:lnTo>
                      <a:pt x="3" y="40"/>
                    </a:lnTo>
                    <a:lnTo>
                      <a:pt x="6" y="41"/>
                    </a:lnTo>
                    <a:lnTo>
                      <a:pt x="10" y="42"/>
                    </a:lnTo>
                    <a:lnTo>
                      <a:pt x="10" y="36"/>
                    </a:lnTo>
                    <a:lnTo>
                      <a:pt x="10" y="31"/>
                    </a:lnTo>
                    <a:lnTo>
                      <a:pt x="11" y="26"/>
                    </a:lnTo>
                    <a:lnTo>
                      <a:pt x="13" y="20"/>
                    </a:lnTo>
                    <a:lnTo>
                      <a:pt x="15" y="15"/>
                    </a:lnTo>
                    <a:lnTo>
                      <a:pt x="17" y="11"/>
                    </a:lnTo>
                    <a:lnTo>
                      <a:pt x="20" y="6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99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61" name="Freeform 1977"/>
              <p:cNvSpPr>
                <a:spLocks/>
              </p:cNvSpPr>
              <p:nvPr/>
            </p:nvSpPr>
            <p:spPr bwMode="auto">
              <a:xfrm>
                <a:off x="1396" y="1842"/>
                <a:ext cx="3" cy="6"/>
              </a:xfrm>
              <a:custGeom>
                <a:avLst/>
                <a:gdLst>
                  <a:gd name="T0" fmla="*/ 15 w 23"/>
                  <a:gd name="T1" fmla="*/ 2 h 42"/>
                  <a:gd name="T2" fmla="*/ 15 w 23"/>
                  <a:gd name="T3" fmla="*/ 2 h 42"/>
                  <a:gd name="T4" fmla="*/ 13 w 23"/>
                  <a:gd name="T5" fmla="*/ 5 h 42"/>
                  <a:gd name="T6" fmla="*/ 10 w 23"/>
                  <a:gd name="T7" fmla="*/ 8 h 42"/>
                  <a:gd name="T8" fmla="*/ 8 w 23"/>
                  <a:gd name="T9" fmla="*/ 12 h 42"/>
                  <a:gd name="T10" fmla="*/ 6 w 23"/>
                  <a:gd name="T11" fmla="*/ 16 h 42"/>
                  <a:gd name="T12" fmla="*/ 4 w 23"/>
                  <a:gd name="T13" fmla="*/ 20 h 42"/>
                  <a:gd name="T14" fmla="*/ 3 w 23"/>
                  <a:gd name="T15" fmla="*/ 25 h 42"/>
                  <a:gd name="T16" fmla="*/ 1 w 23"/>
                  <a:gd name="T17" fmla="*/ 30 h 42"/>
                  <a:gd name="T18" fmla="*/ 0 w 23"/>
                  <a:gd name="T19" fmla="*/ 35 h 42"/>
                  <a:gd name="T20" fmla="*/ 0 w 23"/>
                  <a:gd name="T21" fmla="*/ 35 h 42"/>
                  <a:gd name="T22" fmla="*/ 1 w 23"/>
                  <a:gd name="T23" fmla="*/ 38 h 42"/>
                  <a:gd name="T24" fmla="*/ 3 w 23"/>
                  <a:gd name="T25" fmla="*/ 40 h 42"/>
                  <a:gd name="T26" fmla="*/ 6 w 23"/>
                  <a:gd name="T27" fmla="*/ 41 h 42"/>
                  <a:gd name="T28" fmla="*/ 10 w 23"/>
                  <a:gd name="T29" fmla="*/ 42 h 42"/>
                  <a:gd name="T30" fmla="*/ 10 w 23"/>
                  <a:gd name="T31" fmla="*/ 42 h 42"/>
                  <a:gd name="T32" fmla="*/ 10 w 23"/>
                  <a:gd name="T33" fmla="*/ 36 h 42"/>
                  <a:gd name="T34" fmla="*/ 10 w 23"/>
                  <a:gd name="T35" fmla="*/ 31 h 42"/>
                  <a:gd name="T36" fmla="*/ 11 w 23"/>
                  <a:gd name="T37" fmla="*/ 26 h 42"/>
                  <a:gd name="T38" fmla="*/ 13 w 23"/>
                  <a:gd name="T39" fmla="*/ 20 h 42"/>
                  <a:gd name="T40" fmla="*/ 15 w 23"/>
                  <a:gd name="T41" fmla="*/ 15 h 42"/>
                  <a:gd name="T42" fmla="*/ 17 w 23"/>
                  <a:gd name="T43" fmla="*/ 11 h 42"/>
                  <a:gd name="T44" fmla="*/ 20 w 23"/>
                  <a:gd name="T45" fmla="*/ 6 h 42"/>
                  <a:gd name="T46" fmla="*/ 23 w 23"/>
                  <a:gd name="T47" fmla="*/ 2 h 42"/>
                  <a:gd name="T48" fmla="*/ 23 w 23"/>
                  <a:gd name="T49" fmla="*/ 2 h 42"/>
                  <a:gd name="T50" fmla="*/ 21 w 23"/>
                  <a:gd name="T51" fmla="*/ 0 h 42"/>
                  <a:gd name="T52" fmla="*/ 19 w 23"/>
                  <a:gd name="T53" fmla="*/ 0 h 42"/>
                  <a:gd name="T54" fmla="*/ 17 w 23"/>
                  <a:gd name="T55" fmla="*/ 1 h 42"/>
                  <a:gd name="T56" fmla="*/ 15 w 23"/>
                  <a:gd name="T57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3" h="42">
                    <a:moveTo>
                      <a:pt x="15" y="2"/>
                    </a:moveTo>
                    <a:lnTo>
                      <a:pt x="15" y="2"/>
                    </a:lnTo>
                    <a:lnTo>
                      <a:pt x="13" y="5"/>
                    </a:lnTo>
                    <a:lnTo>
                      <a:pt x="10" y="8"/>
                    </a:lnTo>
                    <a:lnTo>
                      <a:pt x="8" y="12"/>
                    </a:lnTo>
                    <a:lnTo>
                      <a:pt x="6" y="16"/>
                    </a:lnTo>
                    <a:lnTo>
                      <a:pt x="4" y="20"/>
                    </a:lnTo>
                    <a:lnTo>
                      <a:pt x="3" y="25"/>
                    </a:lnTo>
                    <a:lnTo>
                      <a:pt x="1" y="30"/>
                    </a:lnTo>
                    <a:lnTo>
                      <a:pt x="0" y="35"/>
                    </a:lnTo>
                    <a:lnTo>
                      <a:pt x="1" y="38"/>
                    </a:lnTo>
                    <a:lnTo>
                      <a:pt x="3" y="40"/>
                    </a:lnTo>
                    <a:lnTo>
                      <a:pt x="6" y="41"/>
                    </a:lnTo>
                    <a:lnTo>
                      <a:pt x="10" y="42"/>
                    </a:lnTo>
                    <a:lnTo>
                      <a:pt x="10" y="36"/>
                    </a:lnTo>
                    <a:lnTo>
                      <a:pt x="10" y="31"/>
                    </a:lnTo>
                    <a:lnTo>
                      <a:pt x="11" y="26"/>
                    </a:lnTo>
                    <a:lnTo>
                      <a:pt x="13" y="20"/>
                    </a:lnTo>
                    <a:lnTo>
                      <a:pt x="15" y="15"/>
                    </a:lnTo>
                    <a:lnTo>
                      <a:pt x="17" y="11"/>
                    </a:lnTo>
                    <a:lnTo>
                      <a:pt x="20" y="6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62" name="Freeform 1978"/>
              <p:cNvSpPr>
                <a:spLocks/>
              </p:cNvSpPr>
              <p:nvPr/>
            </p:nvSpPr>
            <p:spPr bwMode="auto">
              <a:xfrm>
                <a:off x="1398" y="1842"/>
                <a:ext cx="4" cy="7"/>
              </a:xfrm>
              <a:custGeom>
                <a:avLst/>
                <a:gdLst>
                  <a:gd name="T0" fmla="*/ 16 w 26"/>
                  <a:gd name="T1" fmla="*/ 2 h 50"/>
                  <a:gd name="T2" fmla="*/ 13 w 26"/>
                  <a:gd name="T3" fmla="*/ 6 h 50"/>
                  <a:gd name="T4" fmla="*/ 11 w 26"/>
                  <a:gd name="T5" fmla="*/ 9 h 50"/>
                  <a:gd name="T6" fmla="*/ 9 w 26"/>
                  <a:gd name="T7" fmla="*/ 13 h 50"/>
                  <a:gd name="T8" fmla="*/ 7 w 26"/>
                  <a:gd name="T9" fmla="*/ 18 h 50"/>
                  <a:gd name="T10" fmla="*/ 5 w 26"/>
                  <a:gd name="T11" fmla="*/ 24 h 50"/>
                  <a:gd name="T12" fmla="*/ 3 w 26"/>
                  <a:gd name="T13" fmla="*/ 29 h 50"/>
                  <a:gd name="T14" fmla="*/ 1 w 26"/>
                  <a:gd name="T15" fmla="*/ 35 h 50"/>
                  <a:gd name="T16" fmla="*/ 0 w 26"/>
                  <a:gd name="T17" fmla="*/ 41 h 50"/>
                  <a:gd name="T18" fmla="*/ 1 w 26"/>
                  <a:gd name="T19" fmla="*/ 45 h 50"/>
                  <a:gd name="T20" fmla="*/ 3 w 26"/>
                  <a:gd name="T21" fmla="*/ 46 h 50"/>
                  <a:gd name="T22" fmla="*/ 7 w 26"/>
                  <a:gd name="T23" fmla="*/ 48 h 50"/>
                  <a:gd name="T24" fmla="*/ 11 w 26"/>
                  <a:gd name="T25" fmla="*/ 50 h 50"/>
                  <a:gd name="T26" fmla="*/ 11 w 26"/>
                  <a:gd name="T27" fmla="*/ 42 h 50"/>
                  <a:gd name="T28" fmla="*/ 11 w 26"/>
                  <a:gd name="T29" fmla="*/ 36 h 50"/>
                  <a:gd name="T30" fmla="*/ 12 w 26"/>
                  <a:gd name="T31" fmla="*/ 30 h 50"/>
                  <a:gd name="T32" fmla="*/ 14 w 26"/>
                  <a:gd name="T33" fmla="*/ 24 h 50"/>
                  <a:gd name="T34" fmla="*/ 16 w 26"/>
                  <a:gd name="T35" fmla="*/ 18 h 50"/>
                  <a:gd name="T36" fmla="*/ 18 w 26"/>
                  <a:gd name="T37" fmla="*/ 12 h 50"/>
                  <a:gd name="T38" fmla="*/ 21 w 26"/>
                  <a:gd name="T39" fmla="*/ 7 h 50"/>
                  <a:gd name="T40" fmla="*/ 26 w 26"/>
                  <a:gd name="T41" fmla="*/ 2 h 50"/>
                  <a:gd name="T42" fmla="*/ 24 w 26"/>
                  <a:gd name="T43" fmla="*/ 0 h 50"/>
                  <a:gd name="T44" fmla="*/ 21 w 26"/>
                  <a:gd name="T45" fmla="*/ 0 h 50"/>
                  <a:gd name="T46" fmla="*/ 18 w 26"/>
                  <a:gd name="T47" fmla="*/ 1 h 50"/>
                  <a:gd name="T48" fmla="*/ 16 w 26"/>
                  <a:gd name="T49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" h="50">
                    <a:moveTo>
                      <a:pt x="16" y="2"/>
                    </a:moveTo>
                    <a:lnTo>
                      <a:pt x="13" y="6"/>
                    </a:lnTo>
                    <a:lnTo>
                      <a:pt x="11" y="9"/>
                    </a:lnTo>
                    <a:lnTo>
                      <a:pt x="9" y="13"/>
                    </a:lnTo>
                    <a:lnTo>
                      <a:pt x="7" y="18"/>
                    </a:lnTo>
                    <a:lnTo>
                      <a:pt x="5" y="24"/>
                    </a:lnTo>
                    <a:lnTo>
                      <a:pt x="3" y="29"/>
                    </a:lnTo>
                    <a:lnTo>
                      <a:pt x="1" y="35"/>
                    </a:lnTo>
                    <a:lnTo>
                      <a:pt x="0" y="41"/>
                    </a:lnTo>
                    <a:lnTo>
                      <a:pt x="1" y="45"/>
                    </a:lnTo>
                    <a:lnTo>
                      <a:pt x="3" y="46"/>
                    </a:lnTo>
                    <a:lnTo>
                      <a:pt x="7" y="48"/>
                    </a:lnTo>
                    <a:lnTo>
                      <a:pt x="11" y="50"/>
                    </a:lnTo>
                    <a:lnTo>
                      <a:pt x="11" y="42"/>
                    </a:lnTo>
                    <a:lnTo>
                      <a:pt x="11" y="36"/>
                    </a:lnTo>
                    <a:lnTo>
                      <a:pt x="12" y="30"/>
                    </a:lnTo>
                    <a:lnTo>
                      <a:pt x="14" y="24"/>
                    </a:lnTo>
                    <a:lnTo>
                      <a:pt x="16" y="18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6" y="2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99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63" name="Freeform 1979"/>
              <p:cNvSpPr>
                <a:spLocks/>
              </p:cNvSpPr>
              <p:nvPr/>
            </p:nvSpPr>
            <p:spPr bwMode="auto">
              <a:xfrm>
                <a:off x="1398" y="1842"/>
                <a:ext cx="4" cy="7"/>
              </a:xfrm>
              <a:custGeom>
                <a:avLst/>
                <a:gdLst>
                  <a:gd name="T0" fmla="*/ 16 w 26"/>
                  <a:gd name="T1" fmla="*/ 2 h 50"/>
                  <a:gd name="T2" fmla="*/ 16 w 26"/>
                  <a:gd name="T3" fmla="*/ 2 h 50"/>
                  <a:gd name="T4" fmla="*/ 13 w 26"/>
                  <a:gd name="T5" fmla="*/ 6 h 50"/>
                  <a:gd name="T6" fmla="*/ 11 w 26"/>
                  <a:gd name="T7" fmla="*/ 9 h 50"/>
                  <a:gd name="T8" fmla="*/ 9 w 26"/>
                  <a:gd name="T9" fmla="*/ 13 h 50"/>
                  <a:gd name="T10" fmla="*/ 7 w 26"/>
                  <a:gd name="T11" fmla="*/ 18 h 50"/>
                  <a:gd name="T12" fmla="*/ 5 w 26"/>
                  <a:gd name="T13" fmla="*/ 24 h 50"/>
                  <a:gd name="T14" fmla="*/ 3 w 26"/>
                  <a:gd name="T15" fmla="*/ 29 h 50"/>
                  <a:gd name="T16" fmla="*/ 1 w 26"/>
                  <a:gd name="T17" fmla="*/ 35 h 50"/>
                  <a:gd name="T18" fmla="*/ 0 w 26"/>
                  <a:gd name="T19" fmla="*/ 41 h 50"/>
                  <a:gd name="T20" fmla="*/ 0 w 26"/>
                  <a:gd name="T21" fmla="*/ 41 h 50"/>
                  <a:gd name="T22" fmla="*/ 1 w 26"/>
                  <a:gd name="T23" fmla="*/ 45 h 50"/>
                  <a:gd name="T24" fmla="*/ 3 w 26"/>
                  <a:gd name="T25" fmla="*/ 46 h 50"/>
                  <a:gd name="T26" fmla="*/ 7 w 26"/>
                  <a:gd name="T27" fmla="*/ 48 h 50"/>
                  <a:gd name="T28" fmla="*/ 11 w 26"/>
                  <a:gd name="T29" fmla="*/ 50 h 50"/>
                  <a:gd name="T30" fmla="*/ 11 w 26"/>
                  <a:gd name="T31" fmla="*/ 50 h 50"/>
                  <a:gd name="T32" fmla="*/ 11 w 26"/>
                  <a:gd name="T33" fmla="*/ 42 h 50"/>
                  <a:gd name="T34" fmla="*/ 11 w 26"/>
                  <a:gd name="T35" fmla="*/ 36 h 50"/>
                  <a:gd name="T36" fmla="*/ 12 w 26"/>
                  <a:gd name="T37" fmla="*/ 30 h 50"/>
                  <a:gd name="T38" fmla="*/ 14 w 26"/>
                  <a:gd name="T39" fmla="*/ 24 h 50"/>
                  <a:gd name="T40" fmla="*/ 16 w 26"/>
                  <a:gd name="T41" fmla="*/ 18 h 50"/>
                  <a:gd name="T42" fmla="*/ 18 w 26"/>
                  <a:gd name="T43" fmla="*/ 12 h 50"/>
                  <a:gd name="T44" fmla="*/ 21 w 26"/>
                  <a:gd name="T45" fmla="*/ 7 h 50"/>
                  <a:gd name="T46" fmla="*/ 26 w 26"/>
                  <a:gd name="T47" fmla="*/ 2 h 50"/>
                  <a:gd name="T48" fmla="*/ 26 w 26"/>
                  <a:gd name="T49" fmla="*/ 2 h 50"/>
                  <a:gd name="T50" fmla="*/ 24 w 26"/>
                  <a:gd name="T51" fmla="*/ 0 h 50"/>
                  <a:gd name="T52" fmla="*/ 21 w 26"/>
                  <a:gd name="T53" fmla="*/ 0 h 50"/>
                  <a:gd name="T54" fmla="*/ 18 w 26"/>
                  <a:gd name="T55" fmla="*/ 1 h 50"/>
                  <a:gd name="T56" fmla="*/ 16 w 26"/>
                  <a:gd name="T57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" h="50">
                    <a:moveTo>
                      <a:pt x="16" y="2"/>
                    </a:moveTo>
                    <a:lnTo>
                      <a:pt x="16" y="2"/>
                    </a:lnTo>
                    <a:lnTo>
                      <a:pt x="13" y="6"/>
                    </a:lnTo>
                    <a:lnTo>
                      <a:pt x="11" y="9"/>
                    </a:lnTo>
                    <a:lnTo>
                      <a:pt x="9" y="13"/>
                    </a:lnTo>
                    <a:lnTo>
                      <a:pt x="7" y="18"/>
                    </a:lnTo>
                    <a:lnTo>
                      <a:pt x="5" y="24"/>
                    </a:lnTo>
                    <a:lnTo>
                      <a:pt x="3" y="29"/>
                    </a:lnTo>
                    <a:lnTo>
                      <a:pt x="1" y="35"/>
                    </a:lnTo>
                    <a:lnTo>
                      <a:pt x="0" y="41"/>
                    </a:lnTo>
                    <a:lnTo>
                      <a:pt x="1" y="45"/>
                    </a:lnTo>
                    <a:lnTo>
                      <a:pt x="3" y="46"/>
                    </a:lnTo>
                    <a:lnTo>
                      <a:pt x="7" y="48"/>
                    </a:lnTo>
                    <a:lnTo>
                      <a:pt x="11" y="50"/>
                    </a:lnTo>
                    <a:lnTo>
                      <a:pt x="11" y="42"/>
                    </a:lnTo>
                    <a:lnTo>
                      <a:pt x="11" y="36"/>
                    </a:lnTo>
                    <a:lnTo>
                      <a:pt x="12" y="30"/>
                    </a:lnTo>
                    <a:lnTo>
                      <a:pt x="14" y="24"/>
                    </a:lnTo>
                    <a:lnTo>
                      <a:pt x="16" y="18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6" y="2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6" y="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64" name="Freeform 1980"/>
              <p:cNvSpPr>
                <a:spLocks/>
              </p:cNvSpPr>
              <p:nvPr/>
            </p:nvSpPr>
            <p:spPr bwMode="auto">
              <a:xfrm>
                <a:off x="1425" y="1874"/>
                <a:ext cx="27" cy="13"/>
              </a:xfrm>
              <a:custGeom>
                <a:avLst/>
                <a:gdLst>
                  <a:gd name="T0" fmla="*/ 0 w 191"/>
                  <a:gd name="T1" fmla="*/ 88 h 88"/>
                  <a:gd name="T2" fmla="*/ 2 w 191"/>
                  <a:gd name="T3" fmla="*/ 78 h 88"/>
                  <a:gd name="T4" fmla="*/ 7 w 191"/>
                  <a:gd name="T5" fmla="*/ 68 h 88"/>
                  <a:gd name="T6" fmla="*/ 17 w 191"/>
                  <a:gd name="T7" fmla="*/ 64 h 88"/>
                  <a:gd name="T8" fmla="*/ 28 w 191"/>
                  <a:gd name="T9" fmla="*/ 64 h 88"/>
                  <a:gd name="T10" fmla="*/ 32 w 191"/>
                  <a:gd name="T11" fmla="*/ 59 h 88"/>
                  <a:gd name="T12" fmla="*/ 36 w 191"/>
                  <a:gd name="T13" fmla="*/ 54 h 88"/>
                  <a:gd name="T14" fmla="*/ 40 w 191"/>
                  <a:gd name="T15" fmla="*/ 49 h 88"/>
                  <a:gd name="T16" fmla="*/ 44 w 191"/>
                  <a:gd name="T17" fmla="*/ 45 h 88"/>
                  <a:gd name="T18" fmla="*/ 48 w 191"/>
                  <a:gd name="T19" fmla="*/ 39 h 88"/>
                  <a:gd name="T20" fmla="*/ 51 w 191"/>
                  <a:gd name="T21" fmla="*/ 35 h 88"/>
                  <a:gd name="T22" fmla="*/ 55 w 191"/>
                  <a:gd name="T23" fmla="*/ 31 h 88"/>
                  <a:gd name="T24" fmla="*/ 60 w 191"/>
                  <a:gd name="T25" fmla="*/ 28 h 88"/>
                  <a:gd name="T26" fmla="*/ 69 w 191"/>
                  <a:gd name="T27" fmla="*/ 23 h 88"/>
                  <a:gd name="T28" fmla="*/ 79 w 191"/>
                  <a:gd name="T29" fmla="*/ 18 h 88"/>
                  <a:gd name="T30" fmla="*/ 88 w 191"/>
                  <a:gd name="T31" fmla="*/ 12 h 88"/>
                  <a:gd name="T32" fmla="*/ 98 w 191"/>
                  <a:gd name="T33" fmla="*/ 8 h 88"/>
                  <a:gd name="T34" fmla="*/ 109 w 191"/>
                  <a:gd name="T35" fmla="*/ 5 h 88"/>
                  <a:gd name="T36" fmla="*/ 119 w 191"/>
                  <a:gd name="T37" fmla="*/ 2 h 88"/>
                  <a:gd name="T38" fmla="*/ 129 w 191"/>
                  <a:gd name="T39" fmla="*/ 0 h 88"/>
                  <a:gd name="T40" fmla="*/ 140 w 191"/>
                  <a:gd name="T41" fmla="*/ 0 h 88"/>
                  <a:gd name="T42" fmla="*/ 147 w 191"/>
                  <a:gd name="T43" fmla="*/ 1 h 88"/>
                  <a:gd name="T44" fmla="*/ 154 w 191"/>
                  <a:gd name="T45" fmla="*/ 3 h 88"/>
                  <a:gd name="T46" fmla="*/ 160 w 191"/>
                  <a:gd name="T47" fmla="*/ 7 h 88"/>
                  <a:gd name="T48" fmla="*/ 167 w 191"/>
                  <a:gd name="T49" fmla="*/ 12 h 88"/>
                  <a:gd name="T50" fmla="*/ 172 w 191"/>
                  <a:gd name="T51" fmla="*/ 19 h 88"/>
                  <a:gd name="T52" fmla="*/ 177 w 191"/>
                  <a:gd name="T53" fmla="*/ 25 h 88"/>
                  <a:gd name="T54" fmla="*/ 182 w 191"/>
                  <a:gd name="T55" fmla="*/ 30 h 88"/>
                  <a:gd name="T56" fmla="*/ 187 w 191"/>
                  <a:gd name="T57" fmla="*/ 36 h 88"/>
                  <a:gd name="T58" fmla="*/ 190 w 191"/>
                  <a:gd name="T59" fmla="*/ 41 h 88"/>
                  <a:gd name="T60" fmla="*/ 191 w 191"/>
                  <a:gd name="T61" fmla="*/ 49 h 88"/>
                  <a:gd name="T62" fmla="*/ 191 w 191"/>
                  <a:gd name="T63" fmla="*/ 57 h 88"/>
                  <a:gd name="T64" fmla="*/ 191 w 191"/>
                  <a:gd name="T65" fmla="*/ 64 h 88"/>
                  <a:gd name="T66" fmla="*/ 187 w 191"/>
                  <a:gd name="T67" fmla="*/ 68 h 88"/>
                  <a:gd name="T68" fmla="*/ 182 w 191"/>
                  <a:gd name="T69" fmla="*/ 73 h 88"/>
                  <a:gd name="T70" fmla="*/ 174 w 191"/>
                  <a:gd name="T71" fmla="*/ 76 h 88"/>
                  <a:gd name="T72" fmla="*/ 165 w 191"/>
                  <a:gd name="T73" fmla="*/ 78 h 88"/>
                  <a:gd name="T74" fmla="*/ 154 w 191"/>
                  <a:gd name="T75" fmla="*/ 80 h 88"/>
                  <a:gd name="T76" fmla="*/ 142 w 191"/>
                  <a:gd name="T77" fmla="*/ 81 h 88"/>
                  <a:gd name="T78" fmla="*/ 128 w 191"/>
                  <a:gd name="T79" fmla="*/ 82 h 88"/>
                  <a:gd name="T80" fmla="*/ 115 w 191"/>
                  <a:gd name="T81" fmla="*/ 83 h 88"/>
                  <a:gd name="T82" fmla="*/ 99 w 191"/>
                  <a:gd name="T83" fmla="*/ 84 h 88"/>
                  <a:gd name="T84" fmla="*/ 85 w 191"/>
                  <a:gd name="T85" fmla="*/ 84 h 88"/>
                  <a:gd name="T86" fmla="*/ 69 w 191"/>
                  <a:gd name="T87" fmla="*/ 85 h 88"/>
                  <a:gd name="T88" fmla="*/ 55 w 191"/>
                  <a:gd name="T89" fmla="*/ 85 h 88"/>
                  <a:gd name="T90" fmla="*/ 40 w 191"/>
                  <a:gd name="T91" fmla="*/ 85 h 88"/>
                  <a:gd name="T92" fmla="*/ 26 w 191"/>
                  <a:gd name="T93" fmla="*/ 86 h 88"/>
                  <a:gd name="T94" fmla="*/ 12 w 191"/>
                  <a:gd name="T95" fmla="*/ 87 h 88"/>
                  <a:gd name="T96" fmla="*/ 0 w 191"/>
                  <a:gd name="T97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1" h="88">
                    <a:moveTo>
                      <a:pt x="0" y="88"/>
                    </a:moveTo>
                    <a:lnTo>
                      <a:pt x="2" y="78"/>
                    </a:lnTo>
                    <a:lnTo>
                      <a:pt x="7" y="68"/>
                    </a:lnTo>
                    <a:lnTo>
                      <a:pt x="17" y="64"/>
                    </a:lnTo>
                    <a:lnTo>
                      <a:pt x="28" y="64"/>
                    </a:lnTo>
                    <a:lnTo>
                      <a:pt x="32" y="59"/>
                    </a:lnTo>
                    <a:lnTo>
                      <a:pt x="36" y="54"/>
                    </a:lnTo>
                    <a:lnTo>
                      <a:pt x="40" y="49"/>
                    </a:lnTo>
                    <a:lnTo>
                      <a:pt x="44" y="45"/>
                    </a:lnTo>
                    <a:lnTo>
                      <a:pt x="48" y="39"/>
                    </a:lnTo>
                    <a:lnTo>
                      <a:pt x="51" y="35"/>
                    </a:lnTo>
                    <a:lnTo>
                      <a:pt x="55" y="31"/>
                    </a:lnTo>
                    <a:lnTo>
                      <a:pt x="60" y="28"/>
                    </a:lnTo>
                    <a:lnTo>
                      <a:pt x="69" y="23"/>
                    </a:lnTo>
                    <a:lnTo>
                      <a:pt x="79" y="18"/>
                    </a:lnTo>
                    <a:lnTo>
                      <a:pt x="88" y="12"/>
                    </a:lnTo>
                    <a:lnTo>
                      <a:pt x="98" y="8"/>
                    </a:lnTo>
                    <a:lnTo>
                      <a:pt x="109" y="5"/>
                    </a:lnTo>
                    <a:lnTo>
                      <a:pt x="119" y="2"/>
                    </a:lnTo>
                    <a:lnTo>
                      <a:pt x="129" y="0"/>
                    </a:lnTo>
                    <a:lnTo>
                      <a:pt x="140" y="0"/>
                    </a:lnTo>
                    <a:lnTo>
                      <a:pt x="147" y="1"/>
                    </a:lnTo>
                    <a:lnTo>
                      <a:pt x="154" y="3"/>
                    </a:lnTo>
                    <a:lnTo>
                      <a:pt x="160" y="7"/>
                    </a:lnTo>
                    <a:lnTo>
                      <a:pt x="167" y="12"/>
                    </a:lnTo>
                    <a:lnTo>
                      <a:pt x="172" y="19"/>
                    </a:lnTo>
                    <a:lnTo>
                      <a:pt x="177" y="25"/>
                    </a:lnTo>
                    <a:lnTo>
                      <a:pt x="182" y="30"/>
                    </a:lnTo>
                    <a:lnTo>
                      <a:pt x="187" y="36"/>
                    </a:lnTo>
                    <a:lnTo>
                      <a:pt x="190" y="41"/>
                    </a:lnTo>
                    <a:lnTo>
                      <a:pt x="191" y="49"/>
                    </a:lnTo>
                    <a:lnTo>
                      <a:pt x="191" y="57"/>
                    </a:lnTo>
                    <a:lnTo>
                      <a:pt x="191" y="64"/>
                    </a:lnTo>
                    <a:lnTo>
                      <a:pt x="187" y="68"/>
                    </a:lnTo>
                    <a:lnTo>
                      <a:pt x="182" y="73"/>
                    </a:lnTo>
                    <a:lnTo>
                      <a:pt x="174" y="76"/>
                    </a:lnTo>
                    <a:lnTo>
                      <a:pt x="165" y="78"/>
                    </a:lnTo>
                    <a:lnTo>
                      <a:pt x="154" y="80"/>
                    </a:lnTo>
                    <a:lnTo>
                      <a:pt x="142" y="81"/>
                    </a:lnTo>
                    <a:lnTo>
                      <a:pt x="128" y="82"/>
                    </a:lnTo>
                    <a:lnTo>
                      <a:pt x="115" y="83"/>
                    </a:lnTo>
                    <a:lnTo>
                      <a:pt x="99" y="84"/>
                    </a:lnTo>
                    <a:lnTo>
                      <a:pt x="85" y="84"/>
                    </a:lnTo>
                    <a:lnTo>
                      <a:pt x="69" y="85"/>
                    </a:lnTo>
                    <a:lnTo>
                      <a:pt x="55" y="85"/>
                    </a:lnTo>
                    <a:lnTo>
                      <a:pt x="40" y="85"/>
                    </a:lnTo>
                    <a:lnTo>
                      <a:pt x="26" y="86"/>
                    </a:lnTo>
                    <a:lnTo>
                      <a:pt x="12" y="87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E5B2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65" name="Freeform 1981"/>
              <p:cNvSpPr>
                <a:spLocks noEditPoints="1"/>
              </p:cNvSpPr>
              <p:nvPr/>
            </p:nvSpPr>
            <p:spPr bwMode="auto">
              <a:xfrm>
                <a:off x="1430" y="1876"/>
                <a:ext cx="19" cy="7"/>
              </a:xfrm>
              <a:custGeom>
                <a:avLst/>
                <a:gdLst>
                  <a:gd name="T0" fmla="*/ 132 w 135"/>
                  <a:gd name="T1" fmla="*/ 43 h 52"/>
                  <a:gd name="T2" fmla="*/ 135 w 135"/>
                  <a:gd name="T3" fmla="*/ 31 h 52"/>
                  <a:gd name="T4" fmla="*/ 130 w 135"/>
                  <a:gd name="T5" fmla="*/ 19 h 52"/>
                  <a:gd name="T6" fmla="*/ 116 w 135"/>
                  <a:gd name="T7" fmla="*/ 7 h 52"/>
                  <a:gd name="T8" fmla="*/ 102 w 135"/>
                  <a:gd name="T9" fmla="*/ 1 h 52"/>
                  <a:gd name="T10" fmla="*/ 90 w 135"/>
                  <a:gd name="T11" fmla="*/ 0 h 52"/>
                  <a:gd name="T12" fmla="*/ 79 w 135"/>
                  <a:gd name="T13" fmla="*/ 0 h 52"/>
                  <a:gd name="T14" fmla="*/ 68 w 135"/>
                  <a:gd name="T15" fmla="*/ 3 h 52"/>
                  <a:gd name="T16" fmla="*/ 54 w 135"/>
                  <a:gd name="T17" fmla="*/ 10 h 52"/>
                  <a:gd name="T18" fmla="*/ 39 w 135"/>
                  <a:gd name="T19" fmla="*/ 21 h 52"/>
                  <a:gd name="T20" fmla="*/ 23 w 135"/>
                  <a:gd name="T21" fmla="*/ 34 h 52"/>
                  <a:gd name="T22" fmla="*/ 8 w 135"/>
                  <a:gd name="T23" fmla="*/ 46 h 52"/>
                  <a:gd name="T24" fmla="*/ 8 w 135"/>
                  <a:gd name="T25" fmla="*/ 47 h 52"/>
                  <a:gd name="T26" fmla="*/ 23 w 135"/>
                  <a:gd name="T27" fmla="*/ 36 h 52"/>
                  <a:gd name="T28" fmla="*/ 39 w 135"/>
                  <a:gd name="T29" fmla="*/ 25 h 52"/>
                  <a:gd name="T30" fmla="*/ 55 w 135"/>
                  <a:gd name="T31" fmla="*/ 16 h 52"/>
                  <a:gd name="T32" fmla="*/ 69 w 135"/>
                  <a:gd name="T33" fmla="*/ 11 h 52"/>
                  <a:gd name="T34" fmla="*/ 79 w 135"/>
                  <a:gd name="T35" fmla="*/ 9 h 52"/>
                  <a:gd name="T36" fmla="*/ 89 w 135"/>
                  <a:gd name="T37" fmla="*/ 8 h 52"/>
                  <a:gd name="T38" fmla="*/ 101 w 135"/>
                  <a:gd name="T39" fmla="*/ 8 h 52"/>
                  <a:gd name="T40" fmla="*/ 112 w 135"/>
                  <a:gd name="T41" fmla="*/ 12 h 52"/>
                  <a:gd name="T42" fmla="*/ 121 w 135"/>
                  <a:gd name="T43" fmla="*/ 22 h 52"/>
                  <a:gd name="T44" fmla="*/ 127 w 135"/>
                  <a:gd name="T45" fmla="*/ 33 h 52"/>
                  <a:gd name="T46" fmla="*/ 130 w 135"/>
                  <a:gd name="T47" fmla="*/ 43 h 52"/>
                  <a:gd name="T48" fmla="*/ 106 w 135"/>
                  <a:gd name="T49" fmla="*/ 45 h 52"/>
                  <a:gd name="T50" fmla="*/ 104 w 135"/>
                  <a:gd name="T51" fmla="*/ 38 h 52"/>
                  <a:gd name="T52" fmla="*/ 101 w 135"/>
                  <a:gd name="T53" fmla="*/ 30 h 52"/>
                  <a:gd name="T54" fmla="*/ 93 w 135"/>
                  <a:gd name="T55" fmla="*/ 27 h 52"/>
                  <a:gd name="T56" fmla="*/ 85 w 135"/>
                  <a:gd name="T57" fmla="*/ 28 h 52"/>
                  <a:gd name="T58" fmla="*/ 77 w 135"/>
                  <a:gd name="T59" fmla="*/ 37 h 52"/>
                  <a:gd name="T60" fmla="*/ 70 w 135"/>
                  <a:gd name="T61" fmla="*/ 46 h 52"/>
                  <a:gd name="T62" fmla="*/ 78 w 135"/>
                  <a:gd name="T63" fmla="*/ 41 h 52"/>
                  <a:gd name="T64" fmla="*/ 85 w 135"/>
                  <a:gd name="T65" fmla="*/ 37 h 52"/>
                  <a:gd name="T66" fmla="*/ 91 w 135"/>
                  <a:gd name="T67" fmla="*/ 36 h 52"/>
                  <a:gd name="T68" fmla="*/ 98 w 135"/>
                  <a:gd name="T69" fmla="*/ 37 h 52"/>
                  <a:gd name="T70" fmla="*/ 102 w 135"/>
                  <a:gd name="T71" fmla="*/ 40 h 52"/>
                  <a:gd name="T72" fmla="*/ 106 w 135"/>
                  <a:gd name="T73" fmla="*/ 4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5" h="52">
                    <a:moveTo>
                      <a:pt x="131" y="48"/>
                    </a:moveTo>
                    <a:lnTo>
                      <a:pt x="132" y="43"/>
                    </a:lnTo>
                    <a:lnTo>
                      <a:pt x="134" y="37"/>
                    </a:lnTo>
                    <a:lnTo>
                      <a:pt x="135" y="31"/>
                    </a:lnTo>
                    <a:lnTo>
                      <a:pt x="134" y="26"/>
                    </a:lnTo>
                    <a:lnTo>
                      <a:pt x="130" y="19"/>
                    </a:lnTo>
                    <a:lnTo>
                      <a:pt x="123" y="12"/>
                    </a:lnTo>
                    <a:lnTo>
                      <a:pt x="116" y="7"/>
                    </a:lnTo>
                    <a:lnTo>
                      <a:pt x="107" y="2"/>
                    </a:lnTo>
                    <a:lnTo>
                      <a:pt x="102" y="1"/>
                    </a:lnTo>
                    <a:lnTo>
                      <a:pt x="97" y="0"/>
                    </a:lnTo>
                    <a:lnTo>
                      <a:pt x="90" y="0"/>
                    </a:lnTo>
                    <a:lnTo>
                      <a:pt x="85" y="0"/>
                    </a:lnTo>
                    <a:lnTo>
                      <a:pt x="79" y="0"/>
                    </a:lnTo>
                    <a:lnTo>
                      <a:pt x="73" y="1"/>
                    </a:lnTo>
                    <a:lnTo>
                      <a:pt x="68" y="3"/>
                    </a:lnTo>
                    <a:lnTo>
                      <a:pt x="62" y="6"/>
                    </a:lnTo>
                    <a:lnTo>
                      <a:pt x="54" y="10"/>
                    </a:lnTo>
                    <a:lnTo>
                      <a:pt x="46" y="15"/>
                    </a:lnTo>
                    <a:lnTo>
                      <a:pt x="39" y="21"/>
                    </a:lnTo>
                    <a:lnTo>
                      <a:pt x="30" y="27"/>
                    </a:lnTo>
                    <a:lnTo>
                      <a:pt x="23" y="34"/>
                    </a:lnTo>
                    <a:lnTo>
                      <a:pt x="16" y="40"/>
                    </a:lnTo>
                    <a:lnTo>
                      <a:pt x="8" y="46"/>
                    </a:lnTo>
                    <a:lnTo>
                      <a:pt x="0" y="52"/>
                    </a:lnTo>
                    <a:lnTo>
                      <a:pt x="8" y="47"/>
                    </a:lnTo>
                    <a:lnTo>
                      <a:pt x="16" y="42"/>
                    </a:lnTo>
                    <a:lnTo>
                      <a:pt x="23" y="36"/>
                    </a:lnTo>
                    <a:lnTo>
                      <a:pt x="31" y="30"/>
                    </a:lnTo>
                    <a:lnTo>
                      <a:pt x="39" y="25"/>
                    </a:lnTo>
                    <a:lnTo>
                      <a:pt x="47" y="20"/>
                    </a:lnTo>
                    <a:lnTo>
                      <a:pt x="55" y="16"/>
                    </a:lnTo>
                    <a:lnTo>
                      <a:pt x="63" y="12"/>
                    </a:lnTo>
                    <a:lnTo>
                      <a:pt x="69" y="11"/>
                    </a:lnTo>
                    <a:lnTo>
                      <a:pt x="74" y="10"/>
                    </a:lnTo>
                    <a:lnTo>
                      <a:pt x="79" y="9"/>
                    </a:lnTo>
                    <a:lnTo>
                      <a:pt x="84" y="8"/>
                    </a:lnTo>
                    <a:lnTo>
                      <a:pt x="89" y="8"/>
                    </a:lnTo>
                    <a:lnTo>
                      <a:pt x="95" y="8"/>
                    </a:lnTo>
                    <a:lnTo>
                      <a:pt x="101" y="8"/>
                    </a:lnTo>
                    <a:lnTo>
                      <a:pt x="106" y="9"/>
                    </a:lnTo>
                    <a:lnTo>
                      <a:pt x="112" y="12"/>
                    </a:lnTo>
                    <a:lnTo>
                      <a:pt x="117" y="16"/>
                    </a:lnTo>
                    <a:lnTo>
                      <a:pt x="121" y="22"/>
                    </a:lnTo>
                    <a:lnTo>
                      <a:pt x="124" y="27"/>
                    </a:lnTo>
                    <a:lnTo>
                      <a:pt x="127" y="33"/>
                    </a:lnTo>
                    <a:lnTo>
                      <a:pt x="129" y="38"/>
                    </a:lnTo>
                    <a:lnTo>
                      <a:pt x="130" y="43"/>
                    </a:lnTo>
                    <a:lnTo>
                      <a:pt x="131" y="48"/>
                    </a:lnTo>
                    <a:close/>
                    <a:moveTo>
                      <a:pt x="106" y="45"/>
                    </a:moveTo>
                    <a:lnTo>
                      <a:pt x="105" y="42"/>
                    </a:lnTo>
                    <a:lnTo>
                      <a:pt x="104" y="38"/>
                    </a:lnTo>
                    <a:lnTo>
                      <a:pt x="103" y="34"/>
                    </a:lnTo>
                    <a:lnTo>
                      <a:pt x="101" y="30"/>
                    </a:lnTo>
                    <a:lnTo>
                      <a:pt x="98" y="28"/>
                    </a:lnTo>
                    <a:lnTo>
                      <a:pt x="93" y="27"/>
                    </a:lnTo>
                    <a:lnTo>
                      <a:pt x="89" y="27"/>
                    </a:lnTo>
                    <a:lnTo>
                      <a:pt x="85" y="28"/>
                    </a:lnTo>
                    <a:lnTo>
                      <a:pt x="80" y="31"/>
                    </a:lnTo>
                    <a:lnTo>
                      <a:pt x="77" y="37"/>
                    </a:lnTo>
                    <a:lnTo>
                      <a:pt x="73" y="42"/>
                    </a:lnTo>
                    <a:lnTo>
                      <a:pt x="70" y="46"/>
                    </a:lnTo>
                    <a:lnTo>
                      <a:pt x="74" y="43"/>
                    </a:lnTo>
                    <a:lnTo>
                      <a:pt x="78" y="41"/>
                    </a:lnTo>
                    <a:lnTo>
                      <a:pt x="82" y="38"/>
                    </a:lnTo>
                    <a:lnTo>
                      <a:pt x="85" y="37"/>
                    </a:lnTo>
                    <a:lnTo>
                      <a:pt x="88" y="36"/>
                    </a:lnTo>
                    <a:lnTo>
                      <a:pt x="91" y="36"/>
                    </a:lnTo>
                    <a:lnTo>
                      <a:pt x="94" y="36"/>
                    </a:lnTo>
                    <a:lnTo>
                      <a:pt x="98" y="37"/>
                    </a:lnTo>
                    <a:lnTo>
                      <a:pt x="101" y="38"/>
                    </a:lnTo>
                    <a:lnTo>
                      <a:pt x="102" y="40"/>
                    </a:lnTo>
                    <a:lnTo>
                      <a:pt x="104" y="43"/>
                    </a:lnTo>
                    <a:lnTo>
                      <a:pt x="106" y="45"/>
                    </a:lnTo>
                    <a:close/>
                  </a:path>
                </a:pathLst>
              </a:custGeom>
              <a:solidFill>
                <a:srgbClr val="99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66" name="Freeform 1982"/>
              <p:cNvSpPr>
                <a:spLocks/>
              </p:cNvSpPr>
              <p:nvPr/>
            </p:nvSpPr>
            <p:spPr bwMode="auto">
              <a:xfrm>
                <a:off x="1439" y="1842"/>
                <a:ext cx="56" cy="30"/>
              </a:xfrm>
              <a:custGeom>
                <a:avLst/>
                <a:gdLst>
                  <a:gd name="T0" fmla="*/ 14 w 393"/>
                  <a:gd name="T1" fmla="*/ 32 h 212"/>
                  <a:gd name="T2" fmla="*/ 49 w 393"/>
                  <a:gd name="T3" fmla="*/ 17 h 212"/>
                  <a:gd name="T4" fmla="*/ 90 w 393"/>
                  <a:gd name="T5" fmla="*/ 7 h 212"/>
                  <a:gd name="T6" fmla="*/ 133 w 393"/>
                  <a:gd name="T7" fmla="*/ 1 h 212"/>
                  <a:gd name="T8" fmla="*/ 169 w 393"/>
                  <a:gd name="T9" fmla="*/ 1 h 212"/>
                  <a:gd name="T10" fmla="*/ 201 w 393"/>
                  <a:gd name="T11" fmla="*/ 7 h 212"/>
                  <a:gd name="T12" fmla="*/ 233 w 393"/>
                  <a:gd name="T13" fmla="*/ 19 h 212"/>
                  <a:gd name="T14" fmla="*/ 263 w 393"/>
                  <a:gd name="T15" fmla="*/ 35 h 212"/>
                  <a:gd name="T16" fmla="*/ 290 w 393"/>
                  <a:gd name="T17" fmla="*/ 52 h 212"/>
                  <a:gd name="T18" fmla="*/ 314 w 393"/>
                  <a:gd name="T19" fmla="*/ 72 h 212"/>
                  <a:gd name="T20" fmla="*/ 337 w 393"/>
                  <a:gd name="T21" fmla="*/ 96 h 212"/>
                  <a:gd name="T22" fmla="*/ 357 w 393"/>
                  <a:gd name="T23" fmla="*/ 122 h 212"/>
                  <a:gd name="T24" fmla="*/ 372 w 393"/>
                  <a:gd name="T25" fmla="*/ 144 h 212"/>
                  <a:gd name="T26" fmla="*/ 379 w 393"/>
                  <a:gd name="T27" fmla="*/ 163 h 212"/>
                  <a:gd name="T28" fmla="*/ 384 w 393"/>
                  <a:gd name="T29" fmla="*/ 182 h 212"/>
                  <a:gd name="T30" fmla="*/ 389 w 393"/>
                  <a:gd name="T31" fmla="*/ 203 h 212"/>
                  <a:gd name="T32" fmla="*/ 384 w 393"/>
                  <a:gd name="T33" fmla="*/ 204 h 212"/>
                  <a:gd name="T34" fmla="*/ 366 w 393"/>
                  <a:gd name="T35" fmla="*/ 185 h 212"/>
                  <a:gd name="T36" fmla="*/ 345 w 393"/>
                  <a:gd name="T37" fmla="*/ 166 h 212"/>
                  <a:gd name="T38" fmla="*/ 322 w 393"/>
                  <a:gd name="T39" fmla="*/ 147 h 212"/>
                  <a:gd name="T40" fmla="*/ 298 w 393"/>
                  <a:gd name="T41" fmla="*/ 127 h 212"/>
                  <a:gd name="T42" fmla="*/ 275 w 393"/>
                  <a:gd name="T43" fmla="*/ 110 h 212"/>
                  <a:gd name="T44" fmla="*/ 251 w 393"/>
                  <a:gd name="T45" fmla="*/ 94 h 212"/>
                  <a:gd name="T46" fmla="*/ 228 w 393"/>
                  <a:gd name="T47" fmla="*/ 82 h 212"/>
                  <a:gd name="T48" fmla="*/ 202 w 393"/>
                  <a:gd name="T49" fmla="*/ 70 h 212"/>
                  <a:gd name="T50" fmla="*/ 174 w 393"/>
                  <a:gd name="T51" fmla="*/ 61 h 212"/>
                  <a:gd name="T52" fmla="*/ 148 w 393"/>
                  <a:gd name="T53" fmla="*/ 55 h 212"/>
                  <a:gd name="T54" fmla="*/ 123 w 393"/>
                  <a:gd name="T55" fmla="*/ 51 h 212"/>
                  <a:gd name="T56" fmla="*/ 99 w 393"/>
                  <a:gd name="T57" fmla="*/ 49 h 212"/>
                  <a:gd name="T58" fmla="*/ 74 w 393"/>
                  <a:gd name="T59" fmla="*/ 46 h 212"/>
                  <a:gd name="T60" fmla="*/ 46 w 393"/>
                  <a:gd name="T61" fmla="*/ 44 h 212"/>
                  <a:gd name="T62" fmla="*/ 17 w 393"/>
                  <a:gd name="T63" fmla="*/ 4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93" h="212">
                    <a:moveTo>
                      <a:pt x="0" y="40"/>
                    </a:moveTo>
                    <a:lnTo>
                      <a:pt x="14" y="32"/>
                    </a:lnTo>
                    <a:lnTo>
                      <a:pt x="30" y="25"/>
                    </a:lnTo>
                    <a:lnTo>
                      <a:pt x="49" y="17"/>
                    </a:lnTo>
                    <a:lnTo>
                      <a:pt x="70" y="11"/>
                    </a:lnTo>
                    <a:lnTo>
                      <a:pt x="90" y="7"/>
                    </a:lnTo>
                    <a:lnTo>
                      <a:pt x="111" y="3"/>
                    </a:lnTo>
                    <a:lnTo>
                      <a:pt x="133" y="1"/>
                    </a:lnTo>
                    <a:lnTo>
                      <a:pt x="152" y="0"/>
                    </a:lnTo>
                    <a:lnTo>
                      <a:pt x="169" y="1"/>
                    </a:lnTo>
                    <a:lnTo>
                      <a:pt x="186" y="3"/>
                    </a:lnTo>
                    <a:lnTo>
                      <a:pt x="201" y="7"/>
                    </a:lnTo>
                    <a:lnTo>
                      <a:pt x="218" y="13"/>
                    </a:lnTo>
                    <a:lnTo>
                      <a:pt x="233" y="19"/>
                    </a:lnTo>
                    <a:lnTo>
                      <a:pt x="249" y="27"/>
                    </a:lnTo>
                    <a:lnTo>
                      <a:pt x="263" y="35"/>
                    </a:lnTo>
                    <a:lnTo>
                      <a:pt x="278" y="43"/>
                    </a:lnTo>
                    <a:lnTo>
                      <a:pt x="290" y="52"/>
                    </a:lnTo>
                    <a:lnTo>
                      <a:pt x="302" y="62"/>
                    </a:lnTo>
                    <a:lnTo>
                      <a:pt x="314" y="72"/>
                    </a:lnTo>
                    <a:lnTo>
                      <a:pt x="325" y="85"/>
                    </a:lnTo>
                    <a:lnTo>
                      <a:pt x="337" y="96"/>
                    </a:lnTo>
                    <a:lnTo>
                      <a:pt x="347" y="110"/>
                    </a:lnTo>
                    <a:lnTo>
                      <a:pt x="357" y="122"/>
                    </a:lnTo>
                    <a:lnTo>
                      <a:pt x="367" y="136"/>
                    </a:lnTo>
                    <a:lnTo>
                      <a:pt x="372" y="144"/>
                    </a:lnTo>
                    <a:lnTo>
                      <a:pt x="376" y="153"/>
                    </a:lnTo>
                    <a:lnTo>
                      <a:pt x="379" y="163"/>
                    </a:lnTo>
                    <a:lnTo>
                      <a:pt x="381" y="172"/>
                    </a:lnTo>
                    <a:lnTo>
                      <a:pt x="384" y="182"/>
                    </a:lnTo>
                    <a:lnTo>
                      <a:pt x="386" y="193"/>
                    </a:lnTo>
                    <a:lnTo>
                      <a:pt x="389" y="203"/>
                    </a:lnTo>
                    <a:lnTo>
                      <a:pt x="393" y="212"/>
                    </a:lnTo>
                    <a:lnTo>
                      <a:pt x="384" y="204"/>
                    </a:lnTo>
                    <a:lnTo>
                      <a:pt x="375" y="195"/>
                    </a:lnTo>
                    <a:lnTo>
                      <a:pt x="366" y="185"/>
                    </a:lnTo>
                    <a:lnTo>
                      <a:pt x="355" y="176"/>
                    </a:lnTo>
                    <a:lnTo>
                      <a:pt x="345" y="166"/>
                    </a:lnTo>
                    <a:lnTo>
                      <a:pt x="334" y="156"/>
                    </a:lnTo>
                    <a:lnTo>
                      <a:pt x="322" y="147"/>
                    </a:lnTo>
                    <a:lnTo>
                      <a:pt x="310" y="137"/>
                    </a:lnTo>
                    <a:lnTo>
                      <a:pt x="298" y="127"/>
                    </a:lnTo>
                    <a:lnTo>
                      <a:pt x="286" y="119"/>
                    </a:lnTo>
                    <a:lnTo>
                      <a:pt x="275" y="110"/>
                    </a:lnTo>
                    <a:lnTo>
                      <a:pt x="262" y="102"/>
                    </a:lnTo>
                    <a:lnTo>
                      <a:pt x="251" y="94"/>
                    </a:lnTo>
                    <a:lnTo>
                      <a:pt x="239" y="88"/>
                    </a:lnTo>
                    <a:lnTo>
                      <a:pt x="228" y="82"/>
                    </a:lnTo>
                    <a:lnTo>
                      <a:pt x="218" y="77"/>
                    </a:lnTo>
                    <a:lnTo>
                      <a:pt x="202" y="70"/>
                    </a:lnTo>
                    <a:lnTo>
                      <a:pt x="189" y="65"/>
                    </a:lnTo>
                    <a:lnTo>
                      <a:pt x="174" y="61"/>
                    </a:lnTo>
                    <a:lnTo>
                      <a:pt x="162" y="58"/>
                    </a:lnTo>
                    <a:lnTo>
                      <a:pt x="148" y="55"/>
                    </a:lnTo>
                    <a:lnTo>
                      <a:pt x="136" y="53"/>
                    </a:lnTo>
                    <a:lnTo>
                      <a:pt x="123" y="51"/>
                    </a:lnTo>
                    <a:lnTo>
                      <a:pt x="111" y="50"/>
                    </a:lnTo>
                    <a:lnTo>
                      <a:pt x="99" y="49"/>
                    </a:lnTo>
                    <a:lnTo>
                      <a:pt x="86" y="47"/>
                    </a:lnTo>
                    <a:lnTo>
                      <a:pt x="74" y="46"/>
                    </a:lnTo>
                    <a:lnTo>
                      <a:pt x="60" y="45"/>
                    </a:lnTo>
                    <a:lnTo>
                      <a:pt x="46" y="44"/>
                    </a:lnTo>
                    <a:lnTo>
                      <a:pt x="31" y="43"/>
                    </a:lnTo>
                    <a:lnTo>
                      <a:pt x="17" y="42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67" name="Freeform 1983"/>
              <p:cNvSpPr>
                <a:spLocks/>
              </p:cNvSpPr>
              <p:nvPr/>
            </p:nvSpPr>
            <p:spPr bwMode="auto">
              <a:xfrm>
                <a:off x="1441" y="1842"/>
                <a:ext cx="53" cy="29"/>
              </a:xfrm>
              <a:custGeom>
                <a:avLst/>
                <a:gdLst>
                  <a:gd name="T0" fmla="*/ 13 w 371"/>
                  <a:gd name="T1" fmla="*/ 27 h 199"/>
                  <a:gd name="T2" fmla="*/ 46 w 371"/>
                  <a:gd name="T3" fmla="*/ 14 h 199"/>
                  <a:gd name="T4" fmla="*/ 86 w 371"/>
                  <a:gd name="T5" fmla="*/ 5 h 199"/>
                  <a:gd name="T6" fmla="*/ 125 w 371"/>
                  <a:gd name="T7" fmla="*/ 0 h 199"/>
                  <a:gd name="T8" fmla="*/ 159 w 371"/>
                  <a:gd name="T9" fmla="*/ 1 h 199"/>
                  <a:gd name="T10" fmla="*/ 189 w 371"/>
                  <a:gd name="T11" fmla="*/ 7 h 199"/>
                  <a:gd name="T12" fmla="*/ 219 w 371"/>
                  <a:gd name="T13" fmla="*/ 18 h 199"/>
                  <a:gd name="T14" fmla="*/ 247 w 371"/>
                  <a:gd name="T15" fmla="*/ 32 h 199"/>
                  <a:gd name="T16" fmla="*/ 273 w 371"/>
                  <a:gd name="T17" fmla="*/ 49 h 199"/>
                  <a:gd name="T18" fmla="*/ 296 w 371"/>
                  <a:gd name="T19" fmla="*/ 68 h 199"/>
                  <a:gd name="T20" fmla="*/ 317 w 371"/>
                  <a:gd name="T21" fmla="*/ 90 h 199"/>
                  <a:gd name="T22" fmla="*/ 336 w 371"/>
                  <a:gd name="T23" fmla="*/ 114 h 199"/>
                  <a:gd name="T24" fmla="*/ 350 w 371"/>
                  <a:gd name="T25" fmla="*/ 135 h 199"/>
                  <a:gd name="T26" fmla="*/ 358 w 371"/>
                  <a:gd name="T27" fmla="*/ 152 h 199"/>
                  <a:gd name="T28" fmla="*/ 363 w 371"/>
                  <a:gd name="T29" fmla="*/ 171 h 199"/>
                  <a:gd name="T30" fmla="*/ 368 w 371"/>
                  <a:gd name="T31" fmla="*/ 190 h 199"/>
                  <a:gd name="T32" fmla="*/ 364 w 371"/>
                  <a:gd name="T33" fmla="*/ 191 h 199"/>
                  <a:gd name="T34" fmla="*/ 346 w 371"/>
                  <a:gd name="T35" fmla="*/ 173 h 199"/>
                  <a:gd name="T36" fmla="*/ 327 w 371"/>
                  <a:gd name="T37" fmla="*/ 155 h 199"/>
                  <a:gd name="T38" fmla="*/ 305 w 371"/>
                  <a:gd name="T39" fmla="*/ 136 h 199"/>
                  <a:gd name="T40" fmla="*/ 282 w 371"/>
                  <a:gd name="T41" fmla="*/ 118 h 199"/>
                  <a:gd name="T42" fmla="*/ 260 w 371"/>
                  <a:gd name="T43" fmla="*/ 102 h 199"/>
                  <a:gd name="T44" fmla="*/ 238 w 371"/>
                  <a:gd name="T45" fmla="*/ 87 h 199"/>
                  <a:gd name="T46" fmla="*/ 216 w 371"/>
                  <a:gd name="T47" fmla="*/ 76 h 199"/>
                  <a:gd name="T48" fmla="*/ 191 w 371"/>
                  <a:gd name="T49" fmla="*/ 64 h 199"/>
                  <a:gd name="T50" fmla="*/ 165 w 371"/>
                  <a:gd name="T51" fmla="*/ 55 h 199"/>
                  <a:gd name="T52" fmla="*/ 140 w 371"/>
                  <a:gd name="T53" fmla="*/ 49 h 199"/>
                  <a:gd name="T54" fmla="*/ 117 w 371"/>
                  <a:gd name="T55" fmla="*/ 46 h 199"/>
                  <a:gd name="T56" fmla="*/ 94 w 371"/>
                  <a:gd name="T57" fmla="*/ 42 h 199"/>
                  <a:gd name="T58" fmla="*/ 69 w 371"/>
                  <a:gd name="T59" fmla="*/ 40 h 199"/>
                  <a:gd name="T60" fmla="*/ 43 w 371"/>
                  <a:gd name="T61" fmla="*/ 38 h 199"/>
                  <a:gd name="T62" fmla="*/ 15 w 371"/>
                  <a:gd name="T63" fmla="*/ 36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1" h="199">
                    <a:moveTo>
                      <a:pt x="0" y="34"/>
                    </a:moveTo>
                    <a:lnTo>
                      <a:pt x="13" y="27"/>
                    </a:lnTo>
                    <a:lnTo>
                      <a:pt x="29" y="20"/>
                    </a:lnTo>
                    <a:lnTo>
                      <a:pt x="46" y="14"/>
                    </a:lnTo>
                    <a:lnTo>
                      <a:pt x="66" y="9"/>
                    </a:lnTo>
                    <a:lnTo>
                      <a:pt x="86" y="5"/>
                    </a:lnTo>
                    <a:lnTo>
                      <a:pt x="105" y="2"/>
                    </a:lnTo>
                    <a:lnTo>
                      <a:pt x="125" y="0"/>
                    </a:lnTo>
                    <a:lnTo>
                      <a:pt x="144" y="0"/>
                    </a:lnTo>
                    <a:lnTo>
                      <a:pt x="159" y="1"/>
                    </a:lnTo>
                    <a:lnTo>
                      <a:pt x="175" y="3"/>
                    </a:lnTo>
                    <a:lnTo>
                      <a:pt x="189" y="7"/>
                    </a:lnTo>
                    <a:lnTo>
                      <a:pt x="205" y="12"/>
                    </a:lnTo>
                    <a:lnTo>
                      <a:pt x="219" y="18"/>
                    </a:lnTo>
                    <a:lnTo>
                      <a:pt x="234" y="25"/>
                    </a:lnTo>
                    <a:lnTo>
                      <a:pt x="247" y="32"/>
                    </a:lnTo>
                    <a:lnTo>
                      <a:pt x="261" y="40"/>
                    </a:lnTo>
                    <a:lnTo>
                      <a:pt x="273" y="49"/>
                    </a:lnTo>
                    <a:lnTo>
                      <a:pt x="284" y="58"/>
                    </a:lnTo>
                    <a:lnTo>
                      <a:pt x="296" y="68"/>
                    </a:lnTo>
                    <a:lnTo>
                      <a:pt x="306" y="79"/>
                    </a:lnTo>
                    <a:lnTo>
                      <a:pt x="317" y="90"/>
                    </a:lnTo>
                    <a:lnTo>
                      <a:pt x="327" y="102"/>
                    </a:lnTo>
                    <a:lnTo>
                      <a:pt x="336" y="114"/>
                    </a:lnTo>
                    <a:lnTo>
                      <a:pt x="345" y="127"/>
                    </a:lnTo>
                    <a:lnTo>
                      <a:pt x="350" y="135"/>
                    </a:lnTo>
                    <a:lnTo>
                      <a:pt x="354" y="143"/>
                    </a:lnTo>
                    <a:lnTo>
                      <a:pt x="358" y="152"/>
                    </a:lnTo>
                    <a:lnTo>
                      <a:pt x="360" y="161"/>
                    </a:lnTo>
                    <a:lnTo>
                      <a:pt x="363" y="171"/>
                    </a:lnTo>
                    <a:lnTo>
                      <a:pt x="366" y="180"/>
                    </a:lnTo>
                    <a:lnTo>
                      <a:pt x="368" y="190"/>
                    </a:lnTo>
                    <a:lnTo>
                      <a:pt x="371" y="199"/>
                    </a:lnTo>
                    <a:lnTo>
                      <a:pt x="364" y="191"/>
                    </a:lnTo>
                    <a:lnTo>
                      <a:pt x="356" y="183"/>
                    </a:lnTo>
                    <a:lnTo>
                      <a:pt x="346" y="173"/>
                    </a:lnTo>
                    <a:lnTo>
                      <a:pt x="337" y="164"/>
                    </a:lnTo>
                    <a:lnTo>
                      <a:pt x="327" y="155"/>
                    </a:lnTo>
                    <a:lnTo>
                      <a:pt x="316" y="145"/>
                    </a:lnTo>
                    <a:lnTo>
                      <a:pt x="305" y="136"/>
                    </a:lnTo>
                    <a:lnTo>
                      <a:pt x="294" y="127"/>
                    </a:lnTo>
                    <a:lnTo>
                      <a:pt x="282" y="118"/>
                    </a:lnTo>
                    <a:lnTo>
                      <a:pt x="271" y="110"/>
                    </a:lnTo>
                    <a:lnTo>
                      <a:pt x="260" y="102"/>
                    </a:lnTo>
                    <a:lnTo>
                      <a:pt x="248" y="94"/>
                    </a:lnTo>
                    <a:lnTo>
                      <a:pt x="238" y="87"/>
                    </a:lnTo>
                    <a:lnTo>
                      <a:pt x="226" y="81"/>
                    </a:lnTo>
                    <a:lnTo>
                      <a:pt x="216" y="76"/>
                    </a:lnTo>
                    <a:lnTo>
                      <a:pt x="206" y="70"/>
                    </a:lnTo>
                    <a:lnTo>
                      <a:pt x="191" y="64"/>
                    </a:lnTo>
                    <a:lnTo>
                      <a:pt x="178" y="59"/>
                    </a:lnTo>
                    <a:lnTo>
                      <a:pt x="165" y="55"/>
                    </a:lnTo>
                    <a:lnTo>
                      <a:pt x="153" y="52"/>
                    </a:lnTo>
                    <a:lnTo>
                      <a:pt x="140" y="49"/>
                    </a:lnTo>
                    <a:lnTo>
                      <a:pt x="129" y="47"/>
                    </a:lnTo>
                    <a:lnTo>
                      <a:pt x="117" y="46"/>
                    </a:lnTo>
                    <a:lnTo>
                      <a:pt x="105" y="43"/>
                    </a:lnTo>
                    <a:lnTo>
                      <a:pt x="94" y="42"/>
                    </a:lnTo>
                    <a:lnTo>
                      <a:pt x="81" y="41"/>
                    </a:lnTo>
                    <a:lnTo>
                      <a:pt x="69" y="40"/>
                    </a:lnTo>
                    <a:lnTo>
                      <a:pt x="57" y="39"/>
                    </a:lnTo>
                    <a:lnTo>
                      <a:pt x="43" y="38"/>
                    </a:lnTo>
                    <a:lnTo>
                      <a:pt x="30" y="37"/>
                    </a:lnTo>
                    <a:lnTo>
                      <a:pt x="15" y="36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68" name="Freeform 1984"/>
              <p:cNvSpPr>
                <a:spLocks/>
              </p:cNvSpPr>
              <p:nvPr/>
            </p:nvSpPr>
            <p:spPr bwMode="auto">
              <a:xfrm>
                <a:off x="1443" y="1843"/>
                <a:ext cx="50" cy="27"/>
              </a:xfrm>
              <a:custGeom>
                <a:avLst/>
                <a:gdLst>
                  <a:gd name="T0" fmla="*/ 0 w 350"/>
                  <a:gd name="T1" fmla="*/ 29 h 186"/>
                  <a:gd name="T2" fmla="*/ 13 w 350"/>
                  <a:gd name="T3" fmla="*/ 22 h 186"/>
                  <a:gd name="T4" fmla="*/ 27 w 350"/>
                  <a:gd name="T5" fmla="*/ 16 h 186"/>
                  <a:gd name="T6" fmla="*/ 44 w 350"/>
                  <a:gd name="T7" fmla="*/ 11 h 186"/>
                  <a:gd name="T8" fmla="*/ 61 w 350"/>
                  <a:gd name="T9" fmla="*/ 6 h 186"/>
                  <a:gd name="T10" fmla="*/ 79 w 350"/>
                  <a:gd name="T11" fmla="*/ 3 h 186"/>
                  <a:gd name="T12" fmla="*/ 99 w 350"/>
                  <a:gd name="T13" fmla="*/ 1 h 186"/>
                  <a:gd name="T14" fmla="*/ 117 w 350"/>
                  <a:gd name="T15" fmla="*/ 0 h 186"/>
                  <a:gd name="T16" fmla="*/ 135 w 350"/>
                  <a:gd name="T17" fmla="*/ 0 h 186"/>
                  <a:gd name="T18" fmla="*/ 149 w 350"/>
                  <a:gd name="T19" fmla="*/ 1 h 186"/>
                  <a:gd name="T20" fmla="*/ 163 w 350"/>
                  <a:gd name="T21" fmla="*/ 3 h 186"/>
                  <a:gd name="T22" fmla="*/ 177 w 350"/>
                  <a:gd name="T23" fmla="*/ 6 h 186"/>
                  <a:gd name="T24" fmla="*/ 191 w 350"/>
                  <a:gd name="T25" fmla="*/ 11 h 186"/>
                  <a:gd name="T26" fmla="*/ 204 w 350"/>
                  <a:gd name="T27" fmla="*/ 18 h 186"/>
                  <a:gd name="T28" fmla="*/ 217 w 350"/>
                  <a:gd name="T29" fmla="*/ 24 h 186"/>
                  <a:gd name="T30" fmla="*/ 230 w 350"/>
                  <a:gd name="T31" fmla="*/ 31 h 186"/>
                  <a:gd name="T32" fmla="*/ 242 w 350"/>
                  <a:gd name="T33" fmla="*/ 38 h 186"/>
                  <a:gd name="T34" fmla="*/ 254 w 350"/>
                  <a:gd name="T35" fmla="*/ 46 h 186"/>
                  <a:gd name="T36" fmla="*/ 265 w 350"/>
                  <a:gd name="T37" fmla="*/ 54 h 186"/>
                  <a:gd name="T38" fmla="*/ 276 w 350"/>
                  <a:gd name="T39" fmla="*/ 63 h 186"/>
                  <a:gd name="T40" fmla="*/ 286 w 350"/>
                  <a:gd name="T41" fmla="*/ 74 h 186"/>
                  <a:gd name="T42" fmla="*/ 296 w 350"/>
                  <a:gd name="T43" fmla="*/ 84 h 186"/>
                  <a:gd name="T44" fmla="*/ 306 w 350"/>
                  <a:gd name="T45" fmla="*/ 94 h 186"/>
                  <a:gd name="T46" fmla="*/ 315 w 350"/>
                  <a:gd name="T47" fmla="*/ 106 h 186"/>
                  <a:gd name="T48" fmla="*/ 323 w 350"/>
                  <a:gd name="T49" fmla="*/ 117 h 186"/>
                  <a:gd name="T50" fmla="*/ 327 w 350"/>
                  <a:gd name="T51" fmla="*/ 125 h 186"/>
                  <a:gd name="T52" fmla="*/ 331 w 350"/>
                  <a:gd name="T53" fmla="*/ 133 h 186"/>
                  <a:gd name="T54" fmla="*/ 335 w 350"/>
                  <a:gd name="T55" fmla="*/ 141 h 186"/>
                  <a:gd name="T56" fmla="*/ 339 w 350"/>
                  <a:gd name="T57" fmla="*/ 149 h 186"/>
                  <a:gd name="T58" fmla="*/ 341 w 350"/>
                  <a:gd name="T59" fmla="*/ 159 h 186"/>
                  <a:gd name="T60" fmla="*/ 344 w 350"/>
                  <a:gd name="T61" fmla="*/ 168 h 186"/>
                  <a:gd name="T62" fmla="*/ 347 w 350"/>
                  <a:gd name="T63" fmla="*/ 176 h 186"/>
                  <a:gd name="T64" fmla="*/ 350 w 350"/>
                  <a:gd name="T65" fmla="*/ 186 h 186"/>
                  <a:gd name="T66" fmla="*/ 335 w 350"/>
                  <a:gd name="T67" fmla="*/ 170 h 186"/>
                  <a:gd name="T68" fmla="*/ 317 w 350"/>
                  <a:gd name="T69" fmla="*/ 153 h 186"/>
                  <a:gd name="T70" fmla="*/ 297 w 350"/>
                  <a:gd name="T71" fmla="*/ 136 h 186"/>
                  <a:gd name="T72" fmla="*/ 277 w 350"/>
                  <a:gd name="T73" fmla="*/ 118 h 186"/>
                  <a:gd name="T74" fmla="*/ 255 w 350"/>
                  <a:gd name="T75" fmla="*/ 103 h 186"/>
                  <a:gd name="T76" fmla="*/ 234 w 350"/>
                  <a:gd name="T77" fmla="*/ 87 h 186"/>
                  <a:gd name="T78" fmla="*/ 213 w 350"/>
                  <a:gd name="T79" fmla="*/ 75 h 186"/>
                  <a:gd name="T80" fmla="*/ 194 w 350"/>
                  <a:gd name="T81" fmla="*/ 65 h 186"/>
                  <a:gd name="T82" fmla="*/ 180 w 350"/>
                  <a:gd name="T83" fmla="*/ 60 h 186"/>
                  <a:gd name="T84" fmla="*/ 168 w 350"/>
                  <a:gd name="T85" fmla="*/ 55 h 186"/>
                  <a:gd name="T86" fmla="*/ 155 w 350"/>
                  <a:gd name="T87" fmla="*/ 51 h 186"/>
                  <a:gd name="T88" fmla="*/ 144 w 350"/>
                  <a:gd name="T89" fmla="*/ 48 h 186"/>
                  <a:gd name="T90" fmla="*/ 133 w 350"/>
                  <a:gd name="T91" fmla="*/ 45 h 186"/>
                  <a:gd name="T92" fmla="*/ 121 w 350"/>
                  <a:gd name="T93" fmla="*/ 43 h 186"/>
                  <a:gd name="T94" fmla="*/ 110 w 350"/>
                  <a:gd name="T95" fmla="*/ 41 h 186"/>
                  <a:gd name="T96" fmla="*/ 100 w 350"/>
                  <a:gd name="T97" fmla="*/ 39 h 186"/>
                  <a:gd name="T98" fmla="*/ 88 w 350"/>
                  <a:gd name="T99" fmla="*/ 37 h 186"/>
                  <a:gd name="T100" fmla="*/ 77 w 350"/>
                  <a:gd name="T101" fmla="*/ 36 h 186"/>
                  <a:gd name="T102" fmla="*/ 65 w 350"/>
                  <a:gd name="T103" fmla="*/ 35 h 186"/>
                  <a:gd name="T104" fmla="*/ 54 w 350"/>
                  <a:gd name="T105" fmla="*/ 34 h 186"/>
                  <a:gd name="T106" fmla="*/ 42 w 350"/>
                  <a:gd name="T107" fmla="*/ 33 h 186"/>
                  <a:gd name="T108" fmla="*/ 28 w 350"/>
                  <a:gd name="T109" fmla="*/ 32 h 186"/>
                  <a:gd name="T110" fmla="*/ 15 w 350"/>
                  <a:gd name="T111" fmla="*/ 31 h 186"/>
                  <a:gd name="T112" fmla="*/ 0 w 350"/>
                  <a:gd name="T113" fmla="*/ 29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0" h="186">
                    <a:moveTo>
                      <a:pt x="0" y="29"/>
                    </a:moveTo>
                    <a:lnTo>
                      <a:pt x="13" y="22"/>
                    </a:lnTo>
                    <a:lnTo>
                      <a:pt x="27" y="16"/>
                    </a:lnTo>
                    <a:lnTo>
                      <a:pt x="44" y="11"/>
                    </a:lnTo>
                    <a:lnTo>
                      <a:pt x="61" y="6"/>
                    </a:lnTo>
                    <a:lnTo>
                      <a:pt x="79" y="3"/>
                    </a:lnTo>
                    <a:lnTo>
                      <a:pt x="99" y="1"/>
                    </a:lnTo>
                    <a:lnTo>
                      <a:pt x="117" y="0"/>
                    </a:lnTo>
                    <a:lnTo>
                      <a:pt x="135" y="0"/>
                    </a:lnTo>
                    <a:lnTo>
                      <a:pt x="149" y="1"/>
                    </a:lnTo>
                    <a:lnTo>
                      <a:pt x="163" y="3"/>
                    </a:lnTo>
                    <a:lnTo>
                      <a:pt x="177" y="6"/>
                    </a:lnTo>
                    <a:lnTo>
                      <a:pt x="191" y="11"/>
                    </a:lnTo>
                    <a:lnTo>
                      <a:pt x="204" y="18"/>
                    </a:lnTo>
                    <a:lnTo>
                      <a:pt x="217" y="24"/>
                    </a:lnTo>
                    <a:lnTo>
                      <a:pt x="230" y="31"/>
                    </a:lnTo>
                    <a:lnTo>
                      <a:pt x="242" y="38"/>
                    </a:lnTo>
                    <a:lnTo>
                      <a:pt x="254" y="46"/>
                    </a:lnTo>
                    <a:lnTo>
                      <a:pt x="265" y="54"/>
                    </a:lnTo>
                    <a:lnTo>
                      <a:pt x="276" y="63"/>
                    </a:lnTo>
                    <a:lnTo>
                      <a:pt x="286" y="74"/>
                    </a:lnTo>
                    <a:lnTo>
                      <a:pt x="296" y="84"/>
                    </a:lnTo>
                    <a:lnTo>
                      <a:pt x="306" y="94"/>
                    </a:lnTo>
                    <a:lnTo>
                      <a:pt x="315" y="106"/>
                    </a:lnTo>
                    <a:lnTo>
                      <a:pt x="323" y="117"/>
                    </a:lnTo>
                    <a:lnTo>
                      <a:pt x="327" y="125"/>
                    </a:lnTo>
                    <a:lnTo>
                      <a:pt x="331" y="133"/>
                    </a:lnTo>
                    <a:lnTo>
                      <a:pt x="335" y="141"/>
                    </a:lnTo>
                    <a:lnTo>
                      <a:pt x="339" y="149"/>
                    </a:lnTo>
                    <a:lnTo>
                      <a:pt x="341" y="159"/>
                    </a:lnTo>
                    <a:lnTo>
                      <a:pt x="344" y="168"/>
                    </a:lnTo>
                    <a:lnTo>
                      <a:pt x="347" y="176"/>
                    </a:lnTo>
                    <a:lnTo>
                      <a:pt x="350" y="186"/>
                    </a:lnTo>
                    <a:lnTo>
                      <a:pt x="335" y="170"/>
                    </a:lnTo>
                    <a:lnTo>
                      <a:pt x="317" y="153"/>
                    </a:lnTo>
                    <a:lnTo>
                      <a:pt x="297" y="136"/>
                    </a:lnTo>
                    <a:lnTo>
                      <a:pt x="277" y="118"/>
                    </a:lnTo>
                    <a:lnTo>
                      <a:pt x="255" y="103"/>
                    </a:lnTo>
                    <a:lnTo>
                      <a:pt x="234" y="87"/>
                    </a:lnTo>
                    <a:lnTo>
                      <a:pt x="213" y="75"/>
                    </a:lnTo>
                    <a:lnTo>
                      <a:pt x="194" y="65"/>
                    </a:lnTo>
                    <a:lnTo>
                      <a:pt x="180" y="60"/>
                    </a:lnTo>
                    <a:lnTo>
                      <a:pt x="168" y="55"/>
                    </a:lnTo>
                    <a:lnTo>
                      <a:pt x="155" y="51"/>
                    </a:lnTo>
                    <a:lnTo>
                      <a:pt x="144" y="48"/>
                    </a:lnTo>
                    <a:lnTo>
                      <a:pt x="133" y="45"/>
                    </a:lnTo>
                    <a:lnTo>
                      <a:pt x="121" y="43"/>
                    </a:lnTo>
                    <a:lnTo>
                      <a:pt x="110" y="41"/>
                    </a:lnTo>
                    <a:lnTo>
                      <a:pt x="100" y="39"/>
                    </a:lnTo>
                    <a:lnTo>
                      <a:pt x="88" y="37"/>
                    </a:lnTo>
                    <a:lnTo>
                      <a:pt x="77" y="36"/>
                    </a:lnTo>
                    <a:lnTo>
                      <a:pt x="65" y="35"/>
                    </a:lnTo>
                    <a:lnTo>
                      <a:pt x="54" y="34"/>
                    </a:lnTo>
                    <a:lnTo>
                      <a:pt x="42" y="33"/>
                    </a:lnTo>
                    <a:lnTo>
                      <a:pt x="28" y="32"/>
                    </a:lnTo>
                    <a:lnTo>
                      <a:pt x="15" y="31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69" name="Freeform 1985"/>
              <p:cNvSpPr>
                <a:spLocks/>
              </p:cNvSpPr>
              <p:nvPr/>
            </p:nvSpPr>
            <p:spPr bwMode="auto">
              <a:xfrm>
                <a:off x="1445" y="1843"/>
                <a:ext cx="47" cy="25"/>
              </a:xfrm>
              <a:custGeom>
                <a:avLst/>
                <a:gdLst>
                  <a:gd name="T0" fmla="*/ 0 w 328"/>
                  <a:gd name="T1" fmla="*/ 24 h 172"/>
                  <a:gd name="T2" fmla="*/ 11 w 328"/>
                  <a:gd name="T3" fmla="*/ 18 h 172"/>
                  <a:gd name="T4" fmla="*/ 25 w 328"/>
                  <a:gd name="T5" fmla="*/ 13 h 172"/>
                  <a:gd name="T6" fmla="*/ 39 w 328"/>
                  <a:gd name="T7" fmla="*/ 8 h 172"/>
                  <a:gd name="T8" fmla="*/ 56 w 328"/>
                  <a:gd name="T9" fmla="*/ 5 h 172"/>
                  <a:gd name="T10" fmla="*/ 73 w 328"/>
                  <a:gd name="T11" fmla="*/ 2 h 172"/>
                  <a:gd name="T12" fmla="*/ 91 w 328"/>
                  <a:gd name="T13" fmla="*/ 1 h 172"/>
                  <a:gd name="T14" fmla="*/ 108 w 328"/>
                  <a:gd name="T15" fmla="*/ 0 h 172"/>
                  <a:gd name="T16" fmla="*/ 125 w 328"/>
                  <a:gd name="T17" fmla="*/ 0 h 172"/>
                  <a:gd name="T18" fmla="*/ 138 w 328"/>
                  <a:gd name="T19" fmla="*/ 1 h 172"/>
                  <a:gd name="T20" fmla="*/ 151 w 328"/>
                  <a:gd name="T21" fmla="*/ 3 h 172"/>
                  <a:gd name="T22" fmla="*/ 164 w 328"/>
                  <a:gd name="T23" fmla="*/ 6 h 172"/>
                  <a:gd name="T24" fmla="*/ 177 w 328"/>
                  <a:gd name="T25" fmla="*/ 12 h 172"/>
                  <a:gd name="T26" fmla="*/ 189 w 328"/>
                  <a:gd name="T27" fmla="*/ 17 h 172"/>
                  <a:gd name="T28" fmla="*/ 202 w 328"/>
                  <a:gd name="T29" fmla="*/ 23 h 172"/>
                  <a:gd name="T30" fmla="*/ 213 w 328"/>
                  <a:gd name="T31" fmla="*/ 29 h 172"/>
                  <a:gd name="T32" fmla="*/ 224 w 328"/>
                  <a:gd name="T33" fmla="*/ 36 h 172"/>
                  <a:gd name="T34" fmla="*/ 235 w 328"/>
                  <a:gd name="T35" fmla="*/ 44 h 172"/>
                  <a:gd name="T36" fmla="*/ 246 w 328"/>
                  <a:gd name="T37" fmla="*/ 51 h 172"/>
                  <a:gd name="T38" fmla="*/ 255 w 328"/>
                  <a:gd name="T39" fmla="*/ 60 h 172"/>
                  <a:gd name="T40" fmla="*/ 266 w 328"/>
                  <a:gd name="T41" fmla="*/ 69 h 172"/>
                  <a:gd name="T42" fmla="*/ 275 w 328"/>
                  <a:gd name="T43" fmla="*/ 79 h 172"/>
                  <a:gd name="T44" fmla="*/ 284 w 328"/>
                  <a:gd name="T45" fmla="*/ 88 h 172"/>
                  <a:gd name="T46" fmla="*/ 293 w 328"/>
                  <a:gd name="T47" fmla="*/ 100 h 172"/>
                  <a:gd name="T48" fmla="*/ 301 w 328"/>
                  <a:gd name="T49" fmla="*/ 110 h 172"/>
                  <a:gd name="T50" fmla="*/ 305 w 328"/>
                  <a:gd name="T51" fmla="*/ 117 h 172"/>
                  <a:gd name="T52" fmla="*/ 309 w 328"/>
                  <a:gd name="T53" fmla="*/ 125 h 172"/>
                  <a:gd name="T54" fmla="*/ 312 w 328"/>
                  <a:gd name="T55" fmla="*/ 132 h 172"/>
                  <a:gd name="T56" fmla="*/ 315 w 328"/>
                  <a:gd name="T57" fmla="*/ 140 h 172"/>
                  <a:gd name="T58" fmla="*/ 318 w 328"/>
                  <a:gd name="T59" fmla="*/ 149 h 172"/>
                  <a:gd name="T60" fmla="*/ 322 w 328"/>
                  <a:gd name="T61" fmla="*/ 157 h 172"/>
                  <a:gd name="T62" fmla="*/ 325 w 328"/>
                  <a:gd name="T63" fmla="*/ 164 h 172"/>
                  <a:gd name="T64" fmla="*/ 328 w 328"/>
                  <a:gd name="T65" fmla="*/ 172 h 172"/>
                  <a:gd name="T66" fmla="*/ 313 w 328"/>
                  <a:gd name="T67" fmla="*/ 158 h 172"/>
                  <a:gd name="T68" fmla="*/ 297 w 328"/>
                  <a:gd name="T69" fmla="*/ 142 h 172"/>
                  <a:gd name="T70" fmla="*/ 278 w 328"/>
                  <a:gd name="T71" fmla="*/ 126 h 172"/>
                  <a:gd name="T72" fmla="*/ 258 w 328"/>
                  <a:gd name="T73" fmla="*/ 110 h 172"/>
                  <a:gd name="T74" fmla="*/ 239 w 328"/>
                  <a:gd name="T75" fmla="*/ 95 h 172"/>
                  <a:gd name="T76" fmla="*/ 219 w 328"/>
                  <a:gd name="T77" fmla="*/ 81 h 172"/>
                  <a:gd name="T78" fmla="*/ 199 w 328"/>
                  <a:gd name="T79" fmla="*/ 70 h 172"/>
                  <a:gd name="T80" fmla="*/ 182 w 328"/>
                  <a:gd name="T81" fmla="*/ 60 h 172"/>
                  <a:gd name="T82" fmla="*/ 169 w 328"/>
                  <a:gd name="T83" fmla="*/ 55 h 172"/>
                  <a:gd name="T84" fmla="*/ 157 w 328"/>
                  <a:gd name="T85" fmla="*/ 51 h 172"/>
                  <a:gd name="T86" fmla="*/ 146 w 328"/>
                  <a:gd name="T87" fmla="*/ 47 h 172"/>
                  <a:gd name="T88" fmla="*/ 134 w 328"/>
                  <a:gd name="T89" fmla="*/ 44 h 172"/>
                  <a:gd name="T90" fmla="*/ 124 w 328"/>
                  <a:gd name="T91" fmla="*/ 41 h 172"/>
                  <a:gd name="T92" fmla="*/ 114 w 328"/>
                  <a:gd name="T93" fmla="*/ 39 h 172"/>
                  <a:gd name="T94" fmla="*/ 103 w 328"/>
                  <a:gd name="T95" fmla="*/ 36 h 172"/>
                  <a:gd name="T96" fmla="*/ 93 w 328"/>
                  <a:gd name="T97" fmla="*/ 34 h 172"/>
                  <a:gd name="T98" fmla="*/ 81 w 328"/>
                  <a:gd name="T99" fmla="*/ 33 h 172"/>
                  <a:gd name="T100" fmla="*/ 71 w 328"/>
                  <a:gd name="T101" fmla="*/ 32 h 172"/>
                  <a:gd name="T102" fmla="*/ 61 w 328"/>
                  <a:gd name="T103" fmla="*/ 31 h 172"/>
                  <a:gd name="T104" fmla="*/ 49 w 328"/>
                  <a:gd name="T105" fmla="*/ 30 h 172"/>
                  <a:gd name="T106" fmla="*/ 38 w 328"/>
                  <a:gd name="T107" fmla="*/ 28 h 172"/>
                  <a:gd name="T108" fmla="*/ 26 w 328"/>
                  <a:gd name="T109" fmla="*/ 27 h 172"/>
                  <a:gd name="T110" fmla="*/ 13 w 328"/>
                  <a:gd name="T111" fmla="*/ 26 h 172"/>
                  <a:gd name="T112" fmla="*/ 0 w 328"/>
                  <a:gd name="T113" fmla="*/ 2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8" h="172">
                    <a:moveTo>
                      <a:pt x="0" y="24"/>
                    </a:moveTo>
                    <a:lnTo>
                      <a:pt x="11" y="18"/>
                    </a:lnTo>
                    <a:lnTo>
                      <a:pt x="25" y="13"/>
                    </a:lnTo>
                    <a:lnTo>
                      <a:pt x="39" y="8"/>
                    </a:lnTo>
                    <a:lnTo>
                      <a:pt x="56" y="5"/>
                    </a:lnTo>
                    <a:lnTo>
                      <a:pt x="73" y="2"/>
                    </a:lnTo>
                    <a:lnTo>
                      <a:pt x="91" y="1"/>
                    </a:lnTo>
                    <a:lnTo>
                      <a:pt x="108" y="0"/>
                    </a:lnTo>
                    <a:lnTo>
                      <a:pt x="125" y="0"/>
                    </a:lnTo>
                    <a:lnTo>
                      <a:pt x="138" y="1"/>
                    </a:lnTo>
                    <a:lnTo>
                      <a:pt x="151" y="3"/>
                    </a:lnTo>
                    <a:lnTo>
                      <a:pt x="164" y="6"/>
                    </a:lnTo>
                    <a:lnTo>
                      <a:pt x="177" y="12"/>
                    </a:lnTo>
                    <a:lnTo>
                      <a:pt x="189" y="17"/>
                    </a:lnTo>
                    <a:lnTo>
                      <a:pt x="202" y="23"/>
                    </a:lnTo>
                    <a:lnTo>
                      <a:pt x="213" y="29"/>
                    </a:lnTo>
                    <a:lnTo>
                      <a:pt x="224" y="36"/>
                    </a:lnTo>
                    <a:lnTo>
                      <a:pt x="235" y="44"/>
                    </a:lnTo>
                    <a:lnTo>
                      <a:pt x="246" y="51"/>
                    </a:lnTo>
                    <a:lnTo>
                      <a:pt x="255" y="60"/>
                    </a:lnTo>
                    <a:lnTo>
                      <a:pt x="266" y="69"/>
                    </a:lnTo>
                    <a:lnTo>
                      <a:pt x="275" y="79"/>
                    </a:lnTo>
                    <a:lnTo>
                      <a:pt x="284" y="88"/>
                    </a:lnTo>
                    <a:lnTo>
                      <a:pt x="293" y="100"/>
                    </a:lnTo>
                    <a:lnTo>
                      <a:pt x="301" y="110"/>
                    </a:lnTo>
                    <a:lnTo>
                      <a:pt x="305" y="117"/>
                    </a:lnTo>
                    <a:lnTo>
                      <a:pt x="309" y="125"/>
                    </a:lnTo>
                    <a:lnTo>
                      <a:pt x="312" y="132"/>
                    </a:lnTo>
                    <a:lnTo>
                      <a:pt x="315" y="140"/>
                    </a:lnTo>
                    <a:lnTo>
                      <a:pt x="318" y="149"/>
                    </a:lnTo>
                    <a:lnTo>
                      <a:pt x="322" y="157"/>
                    </a:lnTo>
                    <a:lnTo>
                      <a:pt x="325" y="164"/>
                    </a:lnTo>
                    <a:lnTo>
                      <a:pt x="328" y="172"/>
                    </a:lnTo>
                    <a:lnTo>
                      <a:pt x="313" y="158"/>
                    </a:lnTo>
                    <a:lnTo>
                      <a:pt x="297" y="142"/>
                    </a:lnTo>
                    <a:lnTo>
                      <a:pt x="278" y="126"/>
                    </a:lnTo>
                    <a:lnTo>
                      <a:pt x="258" y="110"/>
                    </a:lnTo>
                    <a:lnTo>
                      <a:pt x="239" y="95"/>
                    </a:lnTo>
                    <a:lnTo>
                      <a:pt x="219" y="81"/>
                    </a:lnTo>
                    <a:lnTo>
                      <a:pt x="199" y="70"/>
                    </a:lnTo>
                    <a:lnTo>
                      <a:pt x="182" y="60"/>
                    </a:lnTo>
                    <a:lnTo>
                      <a:pt x="169" y="55"/>
                    </a:lnTo>
                    <a:lnTo>
                      <a:pt x="157" y="51"/>
                    </a:lnTo>
                    <a:lnTo>
                      <a:pt x="146" y="47"/>
                    </a:lnTo>
                    <a:lnTo>
                      <a:pt x="134" y="44"/>
                    </a:lnTo>
                    <a:lnTo>
                      <a:pt x="124" y="41"/>
                    </a:lnTo>
                    <a:lnTo>
                      <a:pt x="114" y="39"/>
                    </a:lnTo>
                    <a:lnTo>
                      <a:pt x="103" y="36"/>
                    </a:lnTo>
                    <a:lnTo>
                      <a:pt x="93" y="34"/>
                    </a:lnTo>
                    <a:lnTo>
                      <a:pt x="81" y="33"/>
                    </a:lnTo>
                    <a:lnTo>
                      <a:pt x="71" y="32"/>
                    </a:lnTo>
                    <a:lnTo>
                      <a:pt x="61" y="31"/>
                    </a:lnTo>
                    <a:lnTo>
                      <a:pt x="49" y="30"/>
                    </a:lnTo>
                    <a:lnTo>
                      <a:pt x="38" y="28"/>
                    </a:lnTo>
                    <a:lnTo>
                      <a:pt x="26" y="27"/>
                    </a:lnTo>
                    <a:lnTo>
                      <a:pt x="13" y="2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70" name="Freeform 1986"/>
              <p:cNvSpPr>
                <a:spLocks/>
              </p:cNvSpPr>
              <p:nvPr/>
            </p:nvSpPr>
            <p:spPr bwMode="auto">
              <a:xfrm>
                <a:off x="1447" y="1844"/>
                <a:ext cx="44" cy="23"/>
              </a:xfrm>
              <a:custGeom>
                <a:avLst/>
                <a:gdLst>
                  <a:gd name="T0" fmla="*/ 0 w 307"/>
                  <a:gd name="T1" fmla="*/ 19 h 159"/>
                  <a:gd name="T2" fmla="*/ 11 w 307"/>
                  <a:gd name="T3" fmla="*/ 14 h 159"/>
                  <a:gd name="T4" fmla="*/ 23 w 307"/>
                  <a:gd name="T5" fmla="*/ 9 h 159"/>
                  <a:gd name="T6" fmla="*/ 37 w 307"/>
                  <a:gd name="T7" fmla="*/ 6 h 159"/>
                  <a:gd name="T8" fmla="*/ 52 w 307"/>
                  <a:gd name="T9" fmla="*/ 3 h 159"/>
                  <a:gd name="T10" fmla="*/ 68 w 307"/>
                  <a:gd name="T11" fmla="*/ 1 h 159"/>
                  <a:gd name="T12" fmla="*/ 84 w 307"/>
                  <a:gd name="T13" fmla="*/ 0 h 159"/>
                  <a:gd name="T14" fmla="*/ 101 w 307"/>
                  <a:gd name="T15" fmla="*/ 0 h 159"/>
                  <a:gd name="T16" fmla="*/ 116 w 307"/>
                  <a:gd name="T17" fmla="*/ 0 h 159"/>
                  <a:gd name="T18" fmla="*/ 129 w 307"/>
                  <a:gd name="T19" fmla="*/ 1 h 159"/>
                  <a:gd name="T20" fmla="*/ 140 w 307"/>
                  <a:gd name="T21" fmla="*/ 3 h 159"/>
                  <a:gd name="T22" fmla="*/ 152 w 307"/>
                  <a:gd name="T23" fmla="*/ 7 h 159"/>
                  <a:gd name="T24" fmla="*/ 164 w 307"/>
                  <a:gd name="T25" fmla="*/ 11 h 159"/>
                  <a:gd name="T26" fmla="*/ 175 w 307"/>
                  <a:gd name="T27" fmla="*/ 15 h 159"/>
                  <a:gd name="T28" fmla="*/ 185 w 307"/>
                  <a:gd name="T29" fmla="*/ 21 h 159"/>
                  <a:gd name="T30" fmla="*/ 197 w 307"/>
                  <a:gd name="T31" fmla="*/ 27 h 159"/>
                  <a:gd name="T32" fmla="*/ 207 w 307"/>
                  <a:gd name="T33" fmla="*/ 34 h 159"/>
                  <a:gd name="T34" fmla="*/ 218 w 307"/>
                  <a:gd name="T35" fmla="*/ 40 h 159"/>
                  <a:gd name="T36" fmla="*/ 227 w 307"/>
                  <a:gd name="T37" fmla="*/ 47 h 159"/>
                  <a:gd name="T38" fmla="*/ 237 w 307"/>
                  <a:gd name="T39" fmla="*/ 55 h 159"/>
                  <a:gd name="T40" fmla="*/ 246 w 307"/>
                  <a:gd name="T41" fmla="*/ 64 h 159"/>
                  <a:gd name="T42" fmla="*/ 256 w 307"/>
                  <a:gd name="T43" fmla="*/ 73 h 159"/>
                  <a:gd name="T44" fmla="*/ 264 w 307"/>
                  <a:gd name="T45" fmla="*/ 82 h 159"/>
                  <a:gd name="T46" fmla="*/ 272 w 307"/>
                  <a:gd name="T47" fmla="*/ 92 h 159"/>
                  <a:gd name="T48" fmla="*/ 280 w 307"/>
                  <a:gd name="T49" fmla="*/ 102 h 159"/>
                  <a:gd name="T50" fmla="*/ 284 w 307"/>
                  <a:gd name="T51" fmla="*/ 108 h 159"/>
                  <a:gd name="T52" fmla="*/ 287 w 307"/>
                  <a:gd name="T53" fmla="*/ 116 h 159"/>
                  <a:gd name="T54" fmla="*/ 291 w 307"/>
                  <a:gd name="T55" fmla="*/ 123 h 159"/>
                  <a:gd name="T56" fmla="*/ 295 w 307"/>
                  <a:gd name="T57" fmla="*/ 130 h 159"/>
                  <a:gd name="T58" fmla="*/ 298 w 307"/>
                  <a:gd name="T59" fmla="*/ 137 h 159"/>
                  <a:gd name="T60" fmla="*/ 301 w 307"/>
                  <a:gd name="T61" fmla="*/ 145 h 159"/>
                  <a:gd name="T62" fmla="*/ 304 w 307"/>
                  <a:gd name="T63" fmla="*/ 152 h 159"/>
                  <a:gd name="T64" fmla="*/ 307 w 307"/>
                  <a:gd name="T65" fmla="*/ 159 h 159"/>
                  <a:gd name="T66" fmla="*/ 293 w 307"/>
                  <a:gd name="T67" fmla="*/ 146 h 159"/>
                  <a:gd name="T68" fmla="*/ 278 w 307"/>
                  <a:gd name="T69" fmla="*/ 131 h 159"/>
                  <a:gd name="T70" fmla="*/ 261 w 307"/>
                  <a:gd name="T71" fmla="*/ 116 h 159"/>
                  <a:gd name="T72" fmla="*/ 242 w 307"/>
                  <a:gd name="T73" fmla="*/ 101 h 159"/>
                  <a:gd name="T74" fmla="*/ 224 w 307"/>
                  <a:gd name="T75" fmla="*/ 86 h 159"/>
                  <a:gd name="T76" fmla="*/ 205 w 307"/>
                  <a:gd name="T77" fmla="*/ 74 h 159"/>
                  <a:gd name="T78" fmla="*/ 186 w 307"/>
                  <a:gd name="T79" fmla="*/ 63 h 159"/>
                  <a:gd name="T80" fmla="*/ 170 w 307"/>
                  <a:gd name="T81" fmla="*/ 54 h 159"/>
                  <a:gd name="T82" fmla="*/ 159 w 307"/>
                  <a:gd name="T83" fmla="*/ 49 h 159"/>
                  <a:gd name="T84" fmla="*/ 147 w 307"/>
                  <a:gd name="T85" fmla="*/ 45 h 159"/>
                  <a:gd name="T86" fmla="*/ 137 w 307"/>
                  <a:gd name="T87" fmla="*/ 42 h 159"/>
                  <a:gd name="T88" fmla="*/ 126 w 307"/>
                  <a:gd name="T89" fmla="*/ 39 h 159"/>
                  <a:gd name="T90" fmla="*/ 116 w 307"/>
                  <a:gd name="T91" fmla="*/ 36 h 159"/>
                  <a:gd name="T92" fmla="*/ 107 w 307"/>
                  <a:gd name="T93" fmla="*/ 34 h 159"/>
                  <a:gd name="T94" fmla="*/ 96 w 307"/>
                  <a:gd name="T95" fmla="*/ 31 h 159"/>
                  <a:gd name="T96" fmla="*/ 87 w 307"/>
                  <a:gd name="T97" fmla="*/ 30 h 159"/>
                  <a:gd name="T98" fmla="*/ 77 w 307"/>
                  <a:gd name="T99" fmla="*/ 28 h 159"/>
                  <a:gd name="T100" fmla="*/ 67 w 307"/>
                  <a:gd name="T101" fmla="*/ 27 h 159"/>
                  <a:gd name="T102" fmla="*/ 57 w 307"/>
                  <a:gd name="T103" fmla="*/ 26 h 159"/>
                  <a:gd name="T104" fmla="*/ 47 w 307"/>
                  <a:gd name="T105" fmla="*/ 24 h 159"/>
                  <a:gd name="T106" fmla="*/ 35 w 307"/>
                  <a:gd name="T107" fmla="*/ 23 h 159"/>
                  <a:gd name="T108" fmla="*/ 24 w 307"/>
                  <a:gd name="T109" fmla="*/ 22 h 159"/>
                  <a:gd name="T110" fmla="*/ 13 w 307"/>
                  <a:gd name="T111" fmla="*/ 21 h 159"/>
                  <a:gd name="T112" fmla="*/ 0 w 307"/>
                  <a:gd name="T113" fmla="*/ 1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7" h="159">
                    <a:moveTo>
                      <a:pt x="0" y="19"/>
                    </a:moveTo>
                    <a:lnTo>
                      <a:pt x="11" y="14"/>
                    </a:lnTo>
                    <a:lnTo>
                      <a:pt x="23" y="9"/>
                    </a:lnTo>
                    <a:lnTo>
                      <a:pt x="37" y="6"/>
                    </a:lnTo>
                    <a:lnTo>
                      <a:pt x="52" y="3"/>
                    </a:lnTo>
                    <a:lnTo>
                      <a:pt x="68" y="1"/>
                    </a:lnTo>
                    <a:lnTo>
                      <a:pt x="84" y="0"/>
                    </a:lnTo>
                    <a:lnTo>
                      <a:pt x="101" y="0"/>
                    </a:lnTo>
                    <a:lnTo>
                      <a:pt x="116" y="0"/>
                    </a:lnTo>
                    <a:lnTo>
                      <a:pt x="129" y="1"/>
                    </a:lnTo>
                    <a:lnTo>
                      <a:pt x="140" y="3"/>
                    </a:lnTo>
                    <a:lnTo>
                      <a:pt x="152" y="7"/>
                    </a:lnTo>
                    <a:lnTo>
                      <a:pt x="164" y="11"/>
                    </a:lnTo>
                    <a:lnTo>
                      <a:pt x="175" y="15"/>
                    </a:lnTo>
                    <a:lnTo>
                      <a:pt x="185" y="21"/>
                    </a:lnTo>
                    <a:lnTo>
                      <a:pt x="197" y="27"/>
                    </a:lnTo>
                    <a:lnTo>
                      <a:pt x="207" y="34"/>
                    </a:lnTo>
                    <a:lnTo>
                      <a:pt x="218" y="40"/>
                    </a:lnTo>
                    <a:lnTo>
                      <a:pt x="227" y="47"/>
                    </a:lnTo>
                    <a:lnTo>
                      <a:pt x="237" y="55"/>
                    </a:lnTo>
                    <a:lnTo>
                      <a:pt x="246" y="64"/>
                    </a:lnTo>
                    <a:lnTo>
                      <a:pt x="256" y="73"/>
                    </a:lnTo>
                    <a:lnTo>
                      <a:pt x="264" y="82"/>
                    </a:lnTo>
                    <a:lnTo>
                      <a:pt x="272" y="92"/>
                    </a:lnTo>
                    <a:lnTo>
                      <a:pt x="280" y="102"/>
                    </a:lnTo>
                    <a:lnTo>
                      <a:pt x="284" y="108"/>
                    </a:lnTo>
                    <a:lnTo>
                      <a:pt x="287" y="116"/>
                    </a:lnTo>
                    <a:lnTo>
                      <a:pt x="291" y="123"/>
                    </a:lnTo>
                    <a:lnTo>
                      <a:pt x="295" y="130"/>
                    </a:lnTo>
                    <a:lnTo>
                      <a:pt x="298" y="137"/>
                    </a:lnTo>
                    <a:lnTo>
                      <a:pt x="301" y="145"/>
                    </a:lnTo>
                    <a:lnTo>
                      <a:pt x="304" y="152"/>
                    </a:lnTo>
                    <a:lnTo>
                      <a:pt x="307" y="159"/>
                    </a:lnTo>
                    <a:lnTo>
                      <a:pt x="293" y="146"/>
                    </a:lnTo>
                    <a:lnTo>
                      <a:pt x="278" y="131"/>
                    </a:lnTo>
                    <a:lnTo>
                      <a:pt x="261" y="116"/>
                    </a:lnTo>
                    <a:lnTo>
                      <a:pt x="242" y="101"/>
                    </a:lnTo>
                    <a:lnTo>
                      <a:pt x="224" y="86"/>
                    </a:lnTo>
                    <a:lnTo>
                      <a:pt x="205" y="74"/>
                    </a:lnTo>
                    <a:lnTo>
                      <a:pt x="186" y="63"/>
                    </a:lnTo>
                    <a:lnTo>
                      <a:pt x="170" y="54"/>
                    </a:lnTo>
                    <a:lnTo>
                      <a:pt x="159" y="49"/>
                    </a:lnTo>
                    <a:lnTo>
                      <a:pt x="147" y="45"/>
                    </a:lnTo>
                    <a:lnTo>
                      <a:pt x="137" y="42"/>
                    </a:lnTo>
                    <a:lnTo>
                      <a:pt x="126" y="39"/>
                    </a:lnTo>
                    <a:lnTo>
                      <a:pt x="116" y="36"/>
                    </a:lnTo>
                    <a:lnTo>
                      <a:pt x="107" y="34"/>
                    </a:lnTo>
                    <a:lnTo>
                      <a:pt x="96" y="31"/>
                    </a:lnTo>
                    <a:lnTo>
                      <a:pt x="87" y="30"/>
                    </a:lnTo>
                    <a:lnTo>
                      <a:pt x="77" y="28"/>
                    </a:lnTo>
                    <a:lnTo>
                      <a:pt x="67" y="27"/>
                    </a:lnTo>
                    <a:lnTo>
                      <a:pt x="57" y="26"/>
                    </a:lnTo>
                    <a:lnTo>
                      <a:pt x="47" y="24"/>
                    </a:lnTo>
                    <a:lnTo>
                      <a:pt x="35" y="23"/>
                    </a:lnTo>
                    <a:lnTo>
                      <a:pt x="24" y="22"/>
                    </a:lnTo>
                    <a:lnTo>
                      <a:pt x="13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71" name="Freeform 1987"/>
              <p:cNvSpPr>
                <a:spLocks/>
              </p:cNvSpPr>
              <p:nvPr/>
            </p:nvSpPr>
            <p:spPr bwMode="auto">
              <a:xfrm>
                <a:off x="1449" y="1844"/>
                <a:ext cx="40" cy="21"/>
              </a:xfrm>
              <a:custGeom>
                <a:avLst/>
                <a:gdLst>
                  <a:gd name="T0" fmla="*/ 0 w 285"/>
                  <a:gd name="T1" fmla="*/ 15 h 147"/>
                  <a:gd name="T2" fmla="*/ 10 w 285"/>
                  <a:gd name="T3" fmla="*/ 10 h 147"/>
                  <a:gd name="T4" fmla="*/ 21 w 285"/>
                  <a:gd name="T5" fmla="*/ 6 h 147"/>
                  <a:gd name="T6" fmla="*/ 34 w 285"/>
                  <a:gd name="T7" fmla="*/ 4 h 147"/>
                  <a:gd name="T8" fmla="*/ 48 w 285"/>
                  <a:gd name="T9" fmla="*/ 1 h 147"/>
                  <a:gd name="T10" fmla="*/ 63 w 285"/>
                  <a:gd name="T11" fmla="*/ 1 h 147"/>
                  <a:gd name="T12" fmla="*/ 77 w 285"/>
                  <a:gd name="T13" fmla="*/ 0 h 147"/>
                  <a:gd name="T14" fmla="*/ 92 w 285"/>
                  <a:gd name="T15" fmla="*/ 1 h 147"/>
                  <a:gd name="T16" fmla="*/ 106 w 285"/>
                  <a:gd name="T17" fmla="*/ 1 h 147"/>
                  <a:gd name="T18" fmla="*/ 118 w 285"/>
                  <a:gd name="T19" fmla="*/ 3 h 147"/>
                  <a:gd name="T20" fmla="*/ 129 w 285"/>
                  <a:gd name="T21" fmla="*/ 4 h 147"/>
                  <a:gd name="T22" fmla="*/ 139 w 285"/>
                  <a:gd name="T23" fmla="*/ 7 h 147"/>
                  <a:gd name="T24" fmla="*/ 150 w 285"/>
                  <a:gd name="T25" fmla="*/ 11 h 147"/>
                  <a:gd name="T26" fmla="*/ 160 w 285"/>
                  <a:gd name="T27" fmla="*/ 15 h 147"/>
                  <a:gd name="T28" fmla="*/ 169 w 285"/>
                  <a:gd name="T29" fmla="*/ 21 h 147"/>
                  <a:gd name="T30" fmla="*/ 180 w 285"/>
                  <a:gd name="T31" fmla="*/ 26 h 147"/>
                  <a:gd name="T32" fmla="*/ 189 w 285"/>
                  <a:gd name="T33" fmla="*/ 33 h 147"/>
                  <a:gd name="T34" fmla="*/ 198 w 285"/>
                  <a:gd name="T35" fmla="*/ 39 h 147"/>
                  <a:gd name="T36" fmla="*/ 209 w 285"/>
                  <a:gd name="T37" fmla="*/ 45 h 147"/>
                  <a:gd name="T38" fmla="*/ 218 w 285"/>
                  <a:gd name="T39" fmla="*/ 52 h 147"/>
                  <a:gd name="T40" fmla="*/ 227 w 285"/>
                  <a:gd name="T41" fmla="*/ 60 h 147"/>
                  <a:gd name="T42" fmla="*/ 236 w 285"/>
                  <a:gd name="T43" fmla="*/ 68 h 147"/>
                  <a:gd name="T44" fmla="*/ 244 w 285"/>
                  <a:gd name="T45" fmla="*/ 76 h 147"/>
                  <a:gd name="T46" fmla="*/ 251 w 285"/>
                  <a:gd name="T47" fmla="*/ 84 h 147"/>
                  <a:gd name="T48" fmla="*/ 258 w 285"/>
                  <a:gd name="T49" fmla="*/ 94 h 147"/>
                  <a:gd name="T50" fmla="*/ 261 w 285"/>
                  <a:gd name="T51" fmla="*/ 100 h 147"/>
                  <a:gd name="T52" fmla="*/ 266 w 285"/>
                  <a:gd name="T53" fmla="*/ 106 h 147"/>
                  <a:gd name="T54" fmla="*/ 270 w 285"/>
                  <a:gd name="T55" fmla="*/ 113 h 147"/>
                  <a:gd name="T56" fmla="*/ 273 w 285"/>
                  <a:gd name="T57" fmla="*/ 120 h 147"/>
                  <a:gd name="T58" fmla="*/ 277 w 285"/>
                  <a:gd name="T59" fmla="*/ 126 h 147"/>
                  <a:gd name="T60" fmla="*/ 280 w 285"/>
                  <a:gd name="T61" fmla="*/ 133 h 147"/>
                  <a:gd name="T62" fmla="*/ 283 w 285"/>
                  <a:gd name="T63" fmla="*/ 139 h 147"/>
                  <a:gd name="T64" fmla="*/ 285 w 285"/>
                  <a:gd name="T65" fmla="*/ 147 h 147"/>
                  <a:gd name="T66" fmla="*/ 273 w 285"/>
                  <a:gd name="T67" fmla="*/ 134 h 147"/>
                  <a:gd name="T68" fmla="*/ 258 w 285"/>
                  <a:gd name="T69" fmla="*/ 121 h 147"/>
                  <a:gd name="T70" fmla="*/ 243 w 285"/>
                  <a:gd name="T71" fmla="*/ 107 h 147"/>
                  <a:gd name="T72" fmla="*/ 225 w 285"/>
                  <a:gd name="T73" fmla="*/ 94 h 147"/>
                  <a:gd name="T74" fmla="*/ 208 w 285"/>
                  <a:gd name="T75" fmla="*/ 80 h 147"/>
                  <a:gd name="T76" fmla="*/ 190 w 285"/>
                  <a:gd name="T77" fmla="*/ 68 h 147"/>
                  <a:gd name="T78" fmla="*/ 173 w 285"/>
                  <a:gd name="T79" fmla="*/ 59 h 147"/>
                  <a:gd name="T80" fmla="*/ 158 w 285"/>
                  <a:gd name="T81" fmla="*/ 50 h 147"/>
                  <a:gd name="T82" fmla="*/ 137 w 285"/>
                  <a:gd name="T83" fmla="*/ 42 h 147"/>
                  <a:gd name="T84" fmla="*/ 118 w 285"/>
                  <a:gd name="T85" fmla="*/ 35 h 147"/>
                  <a:gd name="T86" fmla="*/ 99 w 285"/>
                  <a:gd name="T87" fmla="*/ 29 h 147"/>
                  <a:gd name="T88" fmla="*/ 80 w 285"/>
                  <a:gd name="T89" fmla="*/ 26 h 147"/>
                  <a:gd name="T90" fmla="*/ 63 w 285"/>
                  <a:gd name="T91" fmla="*/ 23 h 147"/>
                  <a:gd name="T92" fmla="*/ 43 w 285"/>
                  <a:gd name="T93" fmla="*/ 20 h 147"/>
                  <a:gd name="T94" fmla="*/ 22 w 285"/>
                  <a:gd name="T95" fmla="*/ 18 h 147"/>
                  <a:gd name="T96" fmla="*/ 0 w 285"/>
                  <a:gd name="T97" fmla="*/ 1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85" h="147">
                    <a:moveTo>
                      <a:pt x="0" y="15"/>
                    </a:moveTo>
                    <a:lnTo>
                      <a:pt x="10" y="10"/>
                    </a:lnTo>
                    <a:lnTo>
                      <a:pt x="21" y="6"/>
                    </a:lnTo>
                    <a:lnTo>
                      <a:pt x="34" y="4"/>
                    </a:lnTo>
                    <a:lnTo>
                      <a:pt x="48" y="1"/>
                    </a:lnTo>
                    <a:lnTo>
                      <a:pt x="63" y="1"/>
                    </a:lnTo>
                    <a:lnTo>
                      <a:pt x="77" y="0"/>
                    </a:lnTo>
                    <a:lnTo>
                      <a:pt x="92" y="1"/>
                    </a:lnTo>
                    <a:lnTo>
                      <a:pt x="106" y="1"/>
                    </a:lnTo>
                    <a:lnTo>
                      <a:pt x="118" y="3"/>
                    </a:lnTo>
                    <a:lnTo>
                      <a:pt x="129" y="4"/>
                    </a:lnTo>
                    <a:lnTo>
                      <a:pt x="139" y="7"/>
                    </a:lnTo>
                    <a:lnTo>
                      <a:pt x="150" y="11"/>
                    </a:lnTo>
                    <a:lnTo>
                      <a:pt x="160" y="15"/>
                    </a:lnTo>
                    <a:lnTo>
                      <a:pt x="169" y="21"/>
                    </a:lnTo>
                    <a:lnTo>
                      <a:pt x="180" y="26"/>
                    </a:lnTo>
                    <a:lnTo>
                      <a:pt x="189" y="33"/>
                    </a:lnTo>
                    <a:lnTo>
                      <a:pt x="198" y="39"/>
                    </a:lnTo>
                    <a:lnTo>
                      <a:pt x="209" y="45"/>
                    </a:lnTo>
                    <a:lnTo>
                      <a:pt x="218" y="52"/>
                    </a:lnTo>
                    <a:lnTo>
                      <a:pt x="227" y="60"/>
                    </a:lnTo>
                    <a:lnTo>
                      <a:pt x="236" y="68"/>
                    </a:lnTo>
                    <a:lnTo>
                      <a:pt x="244" y="76"/>
                    </a:lnTo>
                    <a:lnTo>
                      <a:pt x="251" y="84"/>
                    </a:lnTo>
                    <a:lnTo>
                      <a:pt x="258" y="94"/>
                    </a:lnTo>
                    <a:lnTo>
                      <a:pt x="261" y="100"/>
                    </a:lnTo>
                    <a:lnTo>
                      <a:pt x="266" y="106"/>
                    </a:lnTo>
                    <a:lnTo>
                      <a:pt x="270" y="113"/>
                    </a:lnTo>
                    <a:lnTo>
                      <a:pt x="273" y="120"/>
                    </a:lnTo>
                    <a:lnTo>
                      <a:pt x="277" y="126"/>
                    </a:lnTo>
                    <a:lnTo>
                      <a:pt x="280" y="133"/>
                    </a:lnTo>
                    <a:lnTo>
                      <a:pt x="283" y="139"/>
                    </a:lnTo>
                    <a:lnTo>
                      <a:pt x="285" y="147"/>
                    </a:lnTo>
                    <a:lnTo>
                      <a:pt x="273" y="134"/>
                    </a:lnTo>
                    <a:lnTo>
                      <a:pt x="258" y="121"/>
                    </a:lnTo>
                    <a:lnTo>
                      <a:pt x="243" y="107"/>
                    </a:lnTo>
                    <a:lnTo>
                      <a:pt x="225" y="94"/>
                    </a:lnTo>
                    <a:lnTo>
                      <a:pt x="208" y="80"/>
                    </a:lnTo>
                    <a:lnTo>
                      <a:pt x="190" y="68"/>
                    </a:lnTo>
                    <a:lnTo>
                      <a:pt x="173" y="59"/>
                    </a:lnTo>
                    <a:lnTo>
                      <a:pt x="158" y="50"/>
                    </a:lnTo>
                    <a:lnTo>
                      <a:pt x="137" y="42"/>
                    </a:lnTo>
                    <a:lnTo>
                      <a:pt x="118" y="35"/>
                    </a:lnTo>
                    <a:lnTo>
                      <a:pt x="99" y="29"/>
                    </a:lnTo>
                    <a:lnTo>
                      <a:pt x="80" y="26"/>
                    </a:lnTo>
                    <a:lnTo>
                      <a:pt x="63" y="23"/>
                    </a:lnTo>
                    <a:lnTo>
                      <a:pt x="43" y="20"/>
                    </a:lnTo>
                    <a:lnTo>
                      <a:pt x="22" y="18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72" name="Freeform 1988"/>
              <p:cNvSpPr>
                <a:spLocks/>
              </p:cNvSpPr>
              <p:nvPr/>
            </p:nvSpPr>
            <p:spPr bwMode="auto">
              <a:xfrm>
                <a:off x="1451" y="1845"/>
                <a:ext cx="37" cy="19"/>
              </a:xfrm>
              <a:custGeom>
                <a:avLst/>
                <a:gdLst>
                  <a:gd name="T0" fmla="*/ 0 w 264"/>
                  <a:gd name="T1" fmla="*/ 9 h 133"/>
                  <a:gd name="T2" fmla="*/ 9 w 264"/>
                  <a:gd name="T3" fmla="*/ 5 h 133"/>
                  <a:gd name="T4" fmla="*/ 20 w 264"/>
                  <a:gd name="T5" fmla="*/ 2 h 133"/>
                  <a:gd name="T6" fmla="*/ 31 w 264"/>
                  <a:gd name="T7" fmla="*/ 0 h 133"/>
                  <a:gd name="T8" fmla="*/ 44 w 264"/>
                  <a:gd name="T9" fmla="*/ 0 h 133"/>
                  <a:gd name="T10" fmla="*/ 57 w 264"/>
                  <a:gd name="T11" fmla="*/ 0 h 133"/>
                  <a:gd name="T12" fmla="*/ 70 w 264"/>
                  <a:gd name="T13" fmla="*/ 1 h 133"/>
                  <a:gd name="T14" fmla="*/ 84 w 264"/>
                  <a:gd name="T15" fmla="*/ 1 h 133"/>
                  <a:gd name="T16" fmla="*/ 97 w 264"/>
                  <a:gd name="T17" fmla="*/ 2 h 133"/>
                  <a:gd name="T18" fmla="*/ 108 w 264"/>
                  <a:gd name="T19" fmla="*/ 3 h 133"/>
                  <a:gd name="T20" fmla="*/ 118 w 264"/>
                  <a:gd name="T21" fmla="*/ 4 h 133"/>
                  <a:gd name="T22" fmla="*/ 127 w 264"/>
                  <a:gd name="T23" fmla="*/ 7 h 133"/>
                  <a:gd name="T24" fmla="*/ 137 w 264"/>
                  <a:gd name="T25" fmla="*/ 10 h 133"/>
                  <a:gd name="T26" fmla="*/ 146 w 264"/>
                  <a:gd name="T27" fmla="*/ 14 h 133"/>
                  <a:gd name="T28" fmla="*/ 155 w 264"/>
                  <a:gd name="T29" fmla="*/ 19 h 133"/>
                  <a:gd name="T30" fmla="*/ 164 w 264"/>
                  <a:gd name="T31" fmla="*/ 24 h 133"/>
                  <a:gd name="T32" fmla="*/ 173 w 264"/>
                  <a:gd name="T33" fmla="*/ 30 h 133"/>
                  <a:gd name="T34" fmla="*/ 181 w 264"/>
                  <a:gd name="T35" fmla="*/ 35 h 133"/>
                  <a:gd name="T36" fmla="*/ 191 w 264"/>
                  <a:gd name="T37" fmla="*/ 41 h 133"/>
                  <a:gd name="T38" fmla="*/ 199 w 264"/>
                  <a:gd name="T39" fmla="*/ 47 h 133"/>
                  <a:gd name="T40" fmla="*/ 207 w 264"/>
                  <a:gd name="T41" fmla="*/ 55 h 133"/>
                  <a:gd name="T42" fmla="*/ 215 w 264"/>
                  <a:gd name="T43" fmla="*/ 62 h 133"/>
                  <a:gd name="T44" fmla="*/ 223 w 264"/>
                  <a:gd name="T45" fmla="*/ 69 h 133"/>
                  <a:gd name="T46" fmla="*/ 230 w 264"/>
                  <a:gd name="T47" fmla="*/ 77 h 133"/>
                  <a:gd name="T48" fmla="*/ 236 w 264"/>
                  <a:gd name="T49" fmla="*/ 86 h 133"/>
                  <a:gd name="T50" fmla="*/ 240 w 264"/>
                  <a:gd name="T51" fmla="*/ 91 h 133"/>
                  <a:gd name="T52" fmla="*/ 243 w 264"/>
                  <a:gd name="T53" fmla="*/ 97 h 133"/>
                  <a:gd name="T54" fmla="*/ 247 w 264"/>
                  <a:gd name="T55" fmla="*/ 102 h 133"/>
                  <a:gd name="T56" fmla="*/ 252 w 264"/>
                  <a:gd name="T57" fmla="*/ 109 h 133"/>
                  <a:gd name="T58" fmla="*/ 256 w 264"/>
                  <a:gd name="T59" fmla="*/ 115 h 133"/>
                  <a:gd name="T60" fmla="*/ 259 w 264"/>
                  <a:gd name="T61" fmla="*/ 121 h 133"/>
                  <a:gd name="T62" fmla="*/ 262 w 264"/>
                  <a:gd name="T63" fmla="*/ 127 h 133"/>
                  <a:gd name="T64" fmla="*/ 264 w 264"/>
                  <a:gd name="T65" fmla="*/ 133 h 133"/>
                  <a:gd name="T66" fmla="*/ 253 w 264"/>
                  <a:gd name="T67" fmla="*/ 122 h 133"/>
                  <a:gd name="T68" fmla="*/ 240 w 264"/>
                  <a:gd name="T69" fmla="*/ 110 h 133"/>
                  <a:gd name="T70" fmla="*/ 225 w 264"/>
                  <a:gd name="T71" fmla="*/ 97 h 133"/>
                  <a:gd name="T72" fmla="*/ 209 w 264"/>
                  <a:gd name="T73" fmla="*/ 84 h 133"/>
                  <a:gd name="T74" fmla="*/ 193 w 264"/>
                  <a:gd name="T75" fmla="*/ 72 h 133"/>
                  <a:gd name="T76" fmla="*/ 176 w 264"/>
                  <a:gd name="T77" fmla="*/ 61 h 133"/>
                  <a:gd name="T78" fmla="*/ 162 w 264"/>
                  <a:gd name="T79" fmla="*/ 51 h 133"/>
                  <a:gd name="T80" fmla="*/ 147 w 264"/>
                  <a:gd name="T81" fmla="*/ 44 h 133"/>
                  <a:gd name="T82" fmla="*/ 127 w 264"/>
                  <a:gd name="T83" fmla="*/ 37 h 133"/>
                  <a:gd name="T84" fmla="*/ 109 w 264"/>
                  <a:gd name="T85" fmla="*/ 31 h 133"/>
                  <a:gd name="T86" fmla="*/ 92 w 264"/>
                  <a:gd name="T87" fmla="*/ 26 h 133"/>
                  <a:gd name="T88" fmla="*/ 75 w 264"/>
                  <a:gd name="T89" fmla="*/ 21 h 133"/>
                  <a:gd name="T90" fmla="*/ 58 w 264"/>
                  <a:gd name="T91" fmla="*/ 17 h 133"/>
                  <a:gd name="T92" fmla="*/ 39 w 264"/>
                  <a:gd name="T93" fmla="*/ 15 h 133"/>
                  <a:gd name="T94" fmla="*/ 21 w 264"/>
                  <a:gd name="T95" fmla="*/ 12 h 133"/>
                  <a:gd name="T96" fmla="*/ 0 w 264"/>
                  <a:gd name="T97" fmla="*/ 9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64" h="133">
                    <a:moveTo>
                      <a:pt x="0" y="9"/>
                    </a:moveTo>
                    <a:lnTo>
                      <a:pt x="9" y="5"/>
                    </a:lnTo>
                    <a:lnTo>
                      <a:pt x="20" y="2"/>
                    </a:lnTo>
                    <a:lnTo>
                      <a:pt x="31" y="0"/>
                    </a:lnTo>
                    <a:lnTo>
                      <a:pt x="44" y="0"/>
                    </a:lnTo>
                    <a:lnTo>
                      <a:pt x="57" y="0"/>
                    </a:lnTo>
                    <a:lnTo>
                      <a:pt x="70" y="1"/>
                    </a:lnTo>
                    <a:lnTo>
                      <a:pt x="84" y="1"/>
                    </a:lnTo>
                    <a:lnTo>
                      <a:pt x="97" y="2"/>
                    </a:lnTo>
                    <a:lnTo>
                      <a:pt x="108" y="3"/>
                    </a:lnTo>
                    <a:lnTo>
                      <a:pt x="118" y="4"/>
                    </a:lnTo>
                    <a:lnTo>
                      <a:pt x="127" y="7"/>
                    </a:lnTo>
                    <a:lnTo>
                      <a:pt x="137" y="10"/>
                    </a:lnTo>
                    <a:lnTo>
                      <a:pt x="146" y="14"/>
                    </a:lnTo>
                    <a:lnTo>
                      <a:pt x="155" y="19"/>
                    </a:lnTo>
                    <a:lnTo>
                      <a:pt x="164" y="24"/>
                    </a:lnTo>
                    <a:lnTo>
                      <a:pt x="173" y="30"/>
                    </a:lnTo>
                    <a:lnTo>
                      <a:pt x="181" y="35"/>
                    </a:lnTo>
                    <a:lnTo>
                      <a:pt x="191" y="41"/>
                    </a:lnTo>
                    <a:lnTo>
                      <a:pt x="199" y="47"/>
                    </a:lnTo>
                    <a:lnTo>
                      <a:pt x="207" y="55"/>
                    </a:lnTo>
                    <a:lnTo>
                      <a:pt x="215" y="62"/>
                    </a:lnTo>
                    <a:lnTo>
                      <a:pt x="223" y="69"/>
                    </a:lnTo>
                    <a:lnTo>
                      <a:pt x="230" y="77"/>
                    </a:lnTo>
                    <a:lnTo>
                      <a:pt x="236" y="86"/>
                    </a:lnTo>
                    <a:lnTo>
                      <a:pt x="240" y="91"/>
                    </a:lnTo>
                    <a:lnTo>
                      <a:pt x="243" y="97"/>
                    </a:lnTo>
                    <a:lnTo>
                      <a:pt x="247" y="102"/>
                    </a:lnTo>
                    <a:lnTo>
                      <a:pt x="252" y="109"/>
                    </a:lnTo>
                    <a:lnTo>
                      <a:pt x="256" y="115"/>
                    </a:lnTo>
                    <a:lnTo>
                      <a:pt x="259" y="121"/>
                    </a:lnTo>
                    <a:lnTo>
                      <a:pt x="262" y="127"/>
                    </a:lnTo>
                    <a:lnTo>
                      <a:pt x="264" y="133"/>
                    </a:lnTo>
                    <a:lnTo>
                      <a:pt x="253" y="122"/>
                    </a:lnTo>
                    <a:lnTo>
                      <a:pt x="240" y="110"/>
                    </a:lnTo>
                    <a:lnTo>
                      <a:pt x="225" y="97"/>
                    </a:lnTo>
                    <a:lnTo>
                      <a:pt x="209" y="84"/>
                    </a:lnTo>
                    <a:lnTo>
                      <a:pt x="193" y="72"/>
                    </a:lnTo>
                    <a:lnTo>
                      <a:pt x="176" y="61"/>
                    </a:lnTo>
                    <a:lnTo>
                      <a:pt x="162" y="51"/>
                    </a:lnTo>
                    <a:lnTo>
                      <a:pt x="147" y="44"/>
                    </a:lnTo>
                    <a:lnTo>
                      <a:pt x="127" y="37"/>
                    </a:lnTo>
                    <a:lnTo>
                      <a:pt x="109" y="31"/>
                    </a:lnTo>
                    <a:lnTo>
                      <a:pt x="92" y="26"/>
                    </a:lnTo>
                    <a:lnTo>
                      <a:pt x="75" y="21"/>
                    </a:lnTo>
                    <a:lnTo>
                      <a:pt x="58" y="17"/>
                    </a:lnTo>
                    <a:lnTo>
                      <a:pt x="39" y="15"/>
                    </a:lnTo>
                    <a:lnTo>
                      <a:pt x="21" y="1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27" name="Group 2085"/>
          <p:cNvGrpSpPr>
            <a:grpSpLocks/>
          </p:cNvGrpSpPr>
          <p:nvPr/>
        </p:nvGrpSpPr>
        <p:grpSpPr bwMode="auto">
          <a:xfrm>
            <a:off x="149705" y="3124202"/>
            <a:ext cx="2180035" cy="1809750"/>
            <a:chOff x="142" y="2500"/>
            <a:chExt cx="1831" cy="1520"/>
          </a:xfrm>
        </p:grpSpPr>
        <p:sp>
          <p:nvSpPr>
            <p:cNvPr id="1603589" name="Text Box 5"/>
            <p:cNvSpPr txBox="1">
              <a:spLocks noChangeArrowheads="1"/>
            </p:cNvSpPr>
            <p:nvPr/>
          </p:nvSpPr>
          <p:spPr bwMode="auto">
            <a:xfrm>
              <a:off x="142" y="3481"/>
              <a:ext cx="1831" cy="5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/>
              <a:r>
                <a:rPr lang="ru-RU" altLang="ru-RU" sz="1200" b="1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Человек, расставляющий точки над «</a:t>
              </a:r>
              <a:r>
                <a:rPr lang="en-US" altLang="ru-RU" sz="1200" b="1" dirty="0" err="1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</a:t>
              </a:r>
              <a:r>
                <a:rPr lang="ru-RU" altLang="ru-RU" sz="1200" b="1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»</a:t>
              </a:r>
              <a:endParaRPr lang="en-US" altLang="ru-RU" sz="12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/>
              <a:r>
                <a:rPr lang="ru-RU" altLang="ru-RU" sz="1200" dirty="0" smtClean="0">
                  <a:latin typeface="Arial" panose="020B0604020202020204" pitchFamily="34" charset="0"/>
                </a:rPr>
                <a:t>Завершающий</a:t>
              </a:r>
              <a:endParaRPr lang="ru-RU" altLang="ru-RU" sz="1200" dirty="0">
                <a:latin typeface="Arial" panose="020B0604020202020204" pitchFamily="34" charset="0"/>
              </a:endParaRPr>
            </a:p>
          </p:txBody>
        </p:sp>
        <p:grpSp>
          <p:nvGrpSpPr>
            <p:cNvPr id="28" name="Group 1989"/>
            <p:cNvGrpSpPr>
              <a:grpSpLocks noChangeAspect="1"/>
            </p:cNvGrpSpPr>
            <p:nvPr/>
          </p:nvGrpSpPr>
          <p:grpSpPr bwMode="auto">
            <a:xfrm>
              <a:off x="512" y="2500"/>
              <a:ext cx="812" cy="942"/>
              <a:chOff x="530" y="2627"/>
              <a:chExt cx="812" cy="942"/>
            </a:xfrm>
          </p:grpSpPr>
          <p:sp>
            <p:nvSpPr>
              <p:cNvPr id="1605574" name="AutoShape 1990"/>
              <p:cNvSpPr>
                <a:spLocks noChangeAspect="1" noChangeArrowheads="1" noTextEdit="1"/>
              </p:cNvSpPr>
              <p:nvPr/>
            </p:nvSpPr>
            <p:spPr bwMode="auto">
              <a:xfrm>
                <a:off x="539" y="2627"/>
                <a:ext cx="803" cy="64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75" name="Freeform 1991"/>
              <p:cNvSpPr>
                <a:spLocks/>
              </p:cNvSpPr>
              <p:nvPr/>
            </p:nvSpPr>
            <p:spPr bwMode="auto">
              <a:xfrm>
                <a:off x="532" y="3096"/>
                <a:ext cx="241" cy="471"/>
              </a:xfrm>
              <a:custGeom>
                <a:avLst/>
                <a:gdLst>
                  <a:gd name="T0" fmla="*/ 971 w 1928"/>
                  <a:gd name="T1" fmla="*/ 3772 h 3772"/>
                  <a:gd name="T2" fmla="*/ 0 w 1928"/>
                  <a:gd name="T3" fmla="*/ 3772 h 3772"/>
                  <a:gd name="T4" fmla="*/ 0 w 1928"/>
                  <a:gd name="T5" fmla="*/ 725 h 3772"/>
                  <a:gd name="T6" fmla="*/ 471 w 1928"/>
                  <a:gd name="T7" fmla="*/ 414 h 3772"/>
                  <a:gd name="T8" fmla="*/ 1001 w 1928"/>
                  <a:gd name="T9" fmla="*/ 341 h 3772"/>
                  <a:gd name="T10" fmla="*/ 1236 w 1928"/>
                  <a:gd name="T11" fmla="*/ 251 h 3772"/>
                  <a:gd name="T12" fmla="*/ 1589 w 1928"/>
                  <a:gd name="T13" fmla="*/ 0 h 3772"/>
                  <a:gd name="T14" fmla="*/ 1928 w 1928"/>
                  <a:gd name="T15" fmla="*/ 1228 h 3772"/>
                  <a:gd name="T16" fmla="*/ 1766 w 1928"/>
                  <a:gd name="T17" fmla="*/ 1376 h 3772"/>
                  <a:gd name="T18" fmla="*/ 1634 w 1928"/>
                  <a:gd name="T19" fmla="*/ 1657 h 3772"/>
                  <a:gd name="T20" fmla="*/ 1546 w 1928"/>
                  <a:gd name="T21" fmla="*/ 1893 h 3772"/>
                  <a:gd name="T22" fmla="*/ 1589 w 1928"/>
                  <a:gd name="T23" fmla="*/ 2662 h 3772"/>
                  <a:gd name="T24" fmla="*/ 839 w 1928"/>
                  <a:gd name="T25" fmla="*/ 3121 h 3772"/>
                  <a:gd name="T26" fmla="*/ 1059 w 1928"/>
                  <a:gd name="T27" fmla="*/ 3564 h 3772"/>
                  <a:gd name="T28" fmla="*/ 971 w 1928"/>
                  <a:gd name="T29" fmla="*/ 3772 h 3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28" h="3772">
                    <a:moveTo>
                      <a:pt x="971" y="3772"/>
                    </a:moveTo>
                    <a:lnTo>
                      <a:pt x="0" y="3772"/>
                    </a:lnTo>
                    <a:lnTo>
                      <a:pt x="0" y="725"/>
                    </a:lnTo>
                    <a:lnTo>
                      <a:pt x="471" y="414"/>
                    </a:lnTo>
                    <a:lnTo>
                      <a:pt x="1001" y="341"/>
                    </a:lnTo>
                    <a:lnTo>
                      <a:pt x="1236" y="251"/>
                    </a:lnTo>
                    <a:lnTo>
                      <a:pt x="1589" y="0"/>
                    </a:lnTo>
                    <a:lnTo>
                      <a:pt x="1928" y="1228"/>
                    </a:lnTo>
                    <a:lnTo>
                      <a:pt x="1766" y="1376"/>
                    </a:lnTo>
                    <a:lnTo>
                      <a:pt x="1634" y="1657"/>
                    </a:lnTo>
                    <a:lnTo>
                      <a:pt x="1546" y="1893"/>
                    </a:lnTo>
                    <a:lnTo>
                      <a:pt x="1589" y="2662"/>
                    </a:lnTo>
                    <a:lnTo>
                      <a:pt x="839" y="3121"/>
                    </a:lnTo>
                    <a:lnTo>
                      <a:pt x="1059" y="3564"/>
                    </a:lnTo>
                    <a:lnTo>
                      <a:pt x="971" y="3772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76" name="Freeform 1992"/>
              <p:cNvSpPr>
                <a:spLocks/>
              </p:cNvSpPr>
              <p:nvPr/>
            </p:nvSpPr>
            <p:spPr bwMode="auto">
              <a:xfrm>
                <a:off x="531" y="3566"/>
                <a:ext cx="122" cy="2"/>
              </a:xfrm>
              <a:custGeom>
                <a:avLst/>
                <a:gdLst>
                  <a:gd name="T0" fmla="*/ 0 w 976"/>
                  <a:gd name="T1" fmla="*/ 6 h 11"/>
                  <a:gd name="T2" fmla="*/ 5 w 976"/>
                  <a:gd name="T3" fmla="*/ 11 h 11"/>
                  <a:gd name="T4" fmla="*/ 976 w 976"/>
                  <a:gd name="T5" fmla="*/ 11 h 11"/>
                  <a:gd name="T6" fmla="*/ 976 w 976"/>
                  <a:gd name="T7" fmla="*/ 0 h 11"/>
                  <a:gd name="T8" fmla="*/ 5 w 976"/>
                  <a:gd name="T9" fmla="*/ 0 h 11"/>
                  <a:gd name="T10" fmla="*/ 10 w 976"/>
                  <a:gd name="T11" fmla="*/ 6 h 11"/>
                  <a:gd name="T12" fmla="*/ 0 w 976"/>
                  <a:gd name="T13" fmla="*/ 6 h 11"/>
                  <a:gd name="T14" fmla="*/ 0 w 976"/>
                  <a:gd name="T15" fmla="*/ 11 h 11"/>
                  <a:gd name="T16" fmla="*/ 5 w 976"/>
                  <a:gd name="T17" fmla="*/ 11 h 11"/>
                  <a:gd name="T18" fmla="*/ 0 w 976"/>
                  <a:gd name="T1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76" h="11">
                    <a:moveTo>
                      <a:pt x="0" y="6"/>
                    </a:moveTo>
                    <a:lnTo>
                      <a:pt x="5" y="11"/>
                    </a:lnTo>
                    <a:lnTo>
                      <a:pt x="976" y="11"/>
                    </a:lnTo>
                    <a:lnTo>
                      <a:pt x="976" y="0"/>
                    </a:lnTo>
                    <a:lnTo>
                      <a:pt x="5" y="0"/>
                    </a:lnTo>
                    <a:lnTo>
                      <a:pt x="10" y="6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5" y="11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77" name="Freeform 1993"/>
              <p:cNvSpPr>
                <a:spLocks/>
              </p:cNvSpPr>
              <p:nvPr/>
            </p:nvSpPr>
            <p:spPr bwMode="auto">
              <a:xfrm>
                <a:off x="531" y="3186"/>
                <a:ext cx="2" cy="381"/>
              </a:xfrm>
              <a:custGeom>
                <a:avLst/>
                <a:gdLst>
                  <a:gd name="T0" fmla="*/ 2 w 10"/>
                  <a:gd name="T1" fmla="*/ 0 h 3051"/>
                  <a:gd name="T2" fmla="*/ 0 w 10"/>
                  <a:gd name="T3" fmla="*/ 4 h 3051"/>
                  <a:gd name="T4" fmla="*/ 0 w 10"/>
                  <a:gd name="T5" fmla="*/ 3051 h 3051"/>
                  <a:gd name="T6" fmla="*/ 10 w 10"/>
                  <a:gd name="T7" fmla="*/ 3051 h 3051"/>
                  <a:gd name="T8" fmla="*/ 10 w 10"/>
                  <a:gd name="T9" fmla="*/ 4 h 3051"/>
                  <a:gd name="T10" fmla="*/ 8 w 10"/>
                  <a:gd name="T11" fmla="*/ 8 h 3051"/>
                  <a:gd name="T12" fmla="*/ 2 w 10"/>
                  <a:gd name="T13" fmla="*/ 0 h 3051"/>
                  <a:gd name="T14" fmla="*/ 0 w 10"/>
                  <a:gd name="T15" fmla="*/ 1 h 3051"/>
                  <a:gd name="T16" fmla="*/ 0 w 10"/>
                  <a:gd name="T17" fmla="*/ 4 h 3051"/>
                  <a:gd name="T18" fmla="*/ 2 w 10"/>
                  <a:gd name="T19" fmla="*/ 0 h 30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3051">
                    <a:moveTo>
                      <a:pt x="2" y="0"/>
                    </a:moveTo>
                    <a:lnTo>
                      <a:pt x="0" y="4"/>
                    </a:lnTo>
                    <a:lnTo>
                      <a:pt x="0" y="3051"/>
                    </a:lnTo>
                    <a:lnTo>
                      <a:pt x="10" y="3051"/>
                    </a:lnTo>
                    <a:lnTo>
                      <a:pt x="10" y="4"/>
                    </a:lnTo>
                    <a:lnTo>
                      <a:pt x="8" y="8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78" name="Freeform 1994"/>
              <p:cNvSpPr>
                <a:spLocks/>
              </p:cNvSpPr>
              <p:nvPr/>
            </p:nvSpPr>
            <p:spPr bwMode="auto">
              <a:xfrm>
                <a:off x="532" y="3147"/>
                <a:ext cx="59" cy="40"/>
              </a:xfrm>
              <a:custGeom>
                <a:avLst/>
                <a:gdLst>
                  <a:gd name="T0" fmla="*/ 473 w 478"/>
                  <a:gd name="T1" fmla="*/ 0 h 320"/>
                  <a:gd name="T2" fmla="*/ 471 w 478"/>
                  <a:gd name="T3" fmla="*/ 1 h 320"/>
                  <a:gd name="T4" fmla="*/ 0 w 478"/>
                  <a:gd name="T5" fmla="*/ 312 h 320"/>
                  <a:gd name="T6" fmla="*/ 6 w 478"/>
                  <a:gd name="T7" fmla="*/ 320 h 320"/>
                  <a:gd name="T8" fmla="*/ 478 w 478"/>
                  <a:gd name="T9" fmla="*/ 10 h 320"/>
                  <a:gd name="T10" fmla="*/ 475 w 478"/>
                  <a:gd name="T11" fmla="*/ 11 h 320"/>
                  <a:gd name="T12" fmla="*/ 473 w 478"/>
                  <a:gd name="T13" fmla="*/ 0 h 320"/>
                  <a:gd name="T14" fmla="*/ 472 w 478"/>
                  <a:gd name="T15" fmla="*/ 0 h 320"/>
                  <a:gd name="T16" fmla="*/ 471 w 478"/>
                  <a:gd name="T17" fmla="*/ 1 h 320"/>
                  <a:gd name="T18" fmla="*/ 473 w 478"/>
                  <a:gd name="T19" fmla="*/ 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8" h="320">
                    <a:moveTo>
                      <a:pt x="473" y="0"/>
                    </a:moveTo>
                    <a:lnTo>
                      <a:pt x="471" y="1"/>
                    </a:lnTo>
                    <a:lnTo>
                      <a:pt x="0" y="312"/>
                    </a:lnTo>
                    <a:lnTo>
                      <a:pt x="6" y="320"/>
                    </a:lnTo>
                    <a:lnTo>
                      <a:pt x="478" y="10"/>
                    </a:lnTo>
                    <a:lnTo>
                      <a:pt x="475" y="11"/>
                    </a:lnTo>
                    <a:lnTo>
                      <a:pt x="473" y="0"/>
                    </a:lnTo>
                    <a:lnTo>
                      <a:pt x="472" y="0"/>
                    </a:lnTo>
                    <a:lnTo>
                      <a:pt x="471" y="1"/>
                    </a:lnTo>
                    <a:lnTo>
                      <a:pt x="4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79" name="Freeform 1995"/>
              <p:cNvSpPr>
                <a:spLocks/>
              </p:cNvSpPr>
              <p:nvPr/>
            </p:nvSpPr>
            <p:spPr bwMode="auto">
              <a:xfrm>
                <a:off x="591" y="3137"/>
                <a:ext cx="66" cy="11"/>
              </a:xfrm>
              <a:custGeom>
                <a:avLst/>
                <a:gdLst>
                  <a:gd name="T0" fmla="*/ 529 w 533"/>
                  <a:gd name="T1" fmla="*/ 0 h 85"/>
                  <a:gd name="T2" fmla="*/ 530 w 533"/>
                  <a:gd name="T3" fmla="*/ 0 h 85"/>
                  <a:gd name="T4" fmla="*/ 0 w 533"/>
                  <a:gd name="T5" fmla="*/ 74 h 85"/>
                  <a:gd name="T6" fmla="*/ 2 w 533"/>
                  <a:gd name="T7" fmla="*/ 85 h 85"/>
                  <a:gd name="T8" fmla="*/ 532 w 533"/>
                  <a:gd name="T9" fmla="*/ 11 h 85"/>
                  <a:gd name="T10" fmla="*/ 533 w 533"/>
                  <a:gd name="T11" fmla="*/ 11 h 85"/>
                  <a:gd name="T12" fmla="*/ 532 w 533"/>
                  <a:gd name="T13" fmla="*/ 11 h 85"/>
                  <a:gd name="T14" fmla="*/ 532 w 533"/>
                  <a:gd name="T15" fmla="*/ 11 h 85"/>
                  <a:gd name="T16" fmla="*/ 533 w 533"/>
                  <a:gd name="T17" fmla="*/ 11 h 85"/>
                  <a:gd name="T18" fmla="*/ 529 w 533"/>
                  <a:gd name="T1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3" h="85">
                    <a:moveTo>
                      <a:pt x="529" y="0"/>
                    </a:moveTo>
                    <a:lnTo>
                      <a:pt x="530" y="0"/>
                    </a:lnTo>
                    <a:lnTo>
                      <a:pt x="0" y="74"/>
                    </a:lnTo>
                    <a:lnTo>
                      <a:pt x="2" y="85"/>
                    </a:lnTo>
                    <a:lnTo>
                      <a:pt x="532" y="11"/>
                    </a:lnTo>
                    <a:lnTo>
                      <a:pt x="533" y="11"/>
                    </a:lnTo>
                    <a:lnTo>
                      <a:pt x="532" y="11"/>
                    </a:lnTo>
                    <a:lnTo>
                      <a:pt x="533" y="11"/>
                    </a:lnTo>
                    <a:lnTo>
                      <a:pt x="5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80" name="Freeform 1996"/>
              <p:cNvSpPr>
                <a:spLocks/>
              </p:cNvSpPr>
              <p:nvPr/>
            </p:nvSpPr>
            <p:spPr bwMode="auto">
              <a:xfrm>
                <a:off x="657" y="3126"/>
                <a:ext cx="30" cy="13"/>
              </a:xfrm>
              <a:custGeom>
                <a:avLst/>
                <a:gdLst>
                  <a:gd name="T0" fmla="*/ 234 w 240"/>
                  <a:gd name="T1" fmla="*/ 1 h 100"/>
                  <a:gd name="T2" fmla="*/ 235 w 240"/>
                  <a:gd name="T3" fmla="*/ 0 h 100"/>
                  <a:gd name="T4" fmla="*/ 0 w 240"/>
                  <a:gd name="T5" fmla="*/ 89 h 100"/>
                  <a:gd name="T6" fmla="*/ 4 w 240"/>
                  <a:gd name="T7" fmla="*/ 100 h 100"/>
                  <a:gd name="T8" fmla="*/ 239 w 240"/>
                  <a:gd name="T9" fmla="*/ 11 h 100"/>
                  <a:gd name="T10" fmla="*/ 240 w 240"/>
                  <a:gd name="T11" fmla="*/ 10 h 100"/>
                  <a:gd name="T12" fmla="*/ 239 w 240"/>
                  <a:gd name="T13" fmla="*/ 11 h 100"/>
                  <a:gd name="T14" fmla="*/ 239 w 240"/>
                  <a:gd name="T15" fmla="*/ 10 h 100"/>
                  <a:gd name="T16" fmla="*/ 240 w 240"/>
                  <a:gd name="T17" fmla="*/ 10 h 100"/>
                  <a:gd name="T18" fmla="*/ 234 w 240"/>
                  <a:gd name="T19" fmla="*/ 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0" h="100">
                    <a:moveTo>
                      <a:pt x="234" y="1"/>
                    </a:moveTo>
                    <a:lnTo>
                      <a:pt x="235" y="0"/>
                    </a:lnTo>
                    <a:lnTo>
                      <a:pt x="0" y="89"/>
                    </a:lnTo>
                    <a:lnTo>
                      <a:pt x="4" y="100"/>
                    </a:lnTo>
                    <a:lnTo>
                      <a:pt x="239" y="11"/>
                    </a:lnTo>
                    <a:lnTo>
                      <a:pt x="240" y="10"/>
                    </a:lnTo>
                    <a:lnTo>
                      <a:pt x="239" y="11"/>
                    </a:lnTo>
                    <a:lnTo>
                      <a:pt x="239" y="10"/>
                    </a:lnTo>
                    <a:lnTo>
                      <a:pt x="240" y="10"/>
                    </a:lnTo>
                    <a:lnTo>
                      <a:pt x="23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81" name="Freeform 1997"/>
              <p:cNvSpPr>
                <a:spLocks/>
              </p:cNvSpPr>
              <p:nvPr/>
            </p:nvSpPr>
            <p:spPr bwMode="auto">
              <a:xfrm>
                <a:off x="686" y="3094"/>
                <a:ext cx="45" cy="33"/>
              </a:xfrm>
              <a:custGeom>
                <a:avLst/>
                <a:gdLst>
                  <a:gd name="T0" fmla="*/ 361 w 361"/>
                  <a:gd name="T1" fmla="*/ 7 h 264"/>
                  <a:gd name="T2" fmla="*/ 353 w 361"/>
                  <a:gd name="T3" fmla="*/ 4 h 264"/>
                  <a:gd name="T4" fmla="*/ 0 w 361"/>
                  <a:gd name="T5" fmla="*/ 255 h 264"/>
                  <a:gd name="T6" fmla="*/ 6 w 361"/>
                  <a:gd name="T7" fmla="*/ 264 h 264"/>
                  <a:gd name="T8" fmla="*/ 359 w 361"/>
                  <a:gd name="T9" fmla="*/ 12 h 264"/>
                  <a:gd name="T10" fmla="*/ 351 w 361"/>
                  <a:gd name="T11" fmla="*/ 9 h 264"/>
                  <a:gd name="T12" fmla="*/ 361 w 361"/>
                  <a:gd name="T13" fmla="*/ 7 h 264"/>
                  <a:gd name="T14" fmla="*/ 359 w 361"/>
                  <a:gd name="T15" fmla="*/ 0 h 264"/>
                  <a:gd name="T16" fmla="*/ 353 w 361"/>
                  <a:gd name="T17" fmla="*/ 4 h 264"/>
                  <a:gd name="T18" fmla="*/ 361 w 361"/>
                  <a:gd name="T19" fmla="*/ 7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1" h="264">
                    <a:moveTo>
                      <a:pt x="361" y="7"/>
                    </a:moveTo>
                    <a:lnTo>
                      <a:pt x="353" y="4"/>
                    </a:lnTo>
                    <a:lnTo>
                      <a:pt x="0" y="255"/>
                    </a:lnTo>
                    <a:lnTo>
                      <a:pt x="6" y="264"/>
                    </a:lnTo>
                    <a:lnTo>
                      <a:pt x="359" y="12"/>
                    </a:lnTo>
                    <a:lnTo>
                      <a:pt x="351" y="9"/>
                    </a:lnTo>
                    <a:lnTo>
                      <a:pt x="361" y="7"/>
                    </a:lnTo>
                    <a:lnTo>
                      <a:pt x="359" y="0"/>
                    </a:lnTo>
                    <a:lnTo>
                      <a:pt x="353" y="4"/>
                    </a:lnTo>
                    <a:lnTo>
                      <a:pt x="36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82" name="Freeform 1998"/>
              <p:cNvSpPr>
                <a:spLocks/>
              </p:cNvSpPr>
              <p:nvPr/>
            </p:nvSpPr>
            <p:spPr bwMode="auto">
              <a:xfrm>
                <a:off x="730" y="3095"/>
                <a:ext cx="44" cy="155"/>
              </a:xfrm>
              <a:custGeom>
                <a:avLst/>
                <a:gdLst>
                  <a:gd name="T0" fmla="*/ 347 w 351"/>
                  <a:gd name="T1" fmla="*/ 1233 h 1233"/>
                  <a:gd name="T2" fmla="*/ 349 w 351"/>
                  <a:gd name="T3" fmla="*/ 1228 h 1233"/>
                  <a:gd name="T4" fmla="*/ 10 w 351"/>
                  <a:gd name="T5" fmla="*/ 0 h 1233"/>
                  <a:gd name="T6" fmla="*/ 0 w 351"/>
                  <a:gd name="T7" fmla="*/ 2 h 1233"/>
                  <a:gd name="T8" fmla="*/ 339 w 351"/>
                  <a:gd name="T9" fmla="*/ 1230 h 1233"/>
                  <a:gd name="T10" fmla="*/ 341 w 351"/>
                  <a:gd name="T11" fmla="*/ 1224 h 1233"/>
                  <a:gd name="T12" fmla="*/ 347 w 351"/>
                  <a:gd name="T13" fmla="*/ 1233 h 1233"/>
                  <a:gd name="T14" fmla="*/ 351 w 351"/>
                  <a:gd name="T15" fmla="*/ 1231 h 1233"/>
                  <a:gd name="T16" fmla="*/ 349 w 351"/>
                  <a:gd name="T17" fmla="*/ 1228 h 1233"/>
                  <a:gd name="T18" fmla="*/ 347 w 351"/>
                  <a:gd name="T19" fmla="*/ 1233 h 1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1" h="1233">
                    <a:moveTo>
                      <a:pt x="347" y="1233"/>
                    </a:moveTo>
                    <a:lnTo>
                      <a:pt x="349" y="1228"/>
                    </a:lnTo>
                    <a:lnTo>
                      <a:pt x="10" y="0"/>
                    </a:lnTo>
                    <a:lnTo>
                      <a:pt x="0" y="2"/>
                    </a:lnTo>
                    <a:lnTo>
                      <a:pt x="339" y="1230"/>
                    </a:lnTo>
                    <a:lnTo>
                      <a:pt x="341" y="1224"/>
                    </a:lnTo>
                    <a:lnTo>
                      <a:pt x="347" y="1233"/>
                    </a:lnTo>
                    <a:lnTo>
                      <a:pt x="351" y="1231"/>
                    </a:lnTo>
                    <a:lnTo>
                      <a:pt x="349" y="1228"/>
                    </a:lnTo>
                    <a:lnTo>
                      <a:pt x="347" y="12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83" name="Freeform 1999"/>
              <p:cNvSpPr>
                <a:spLocks/>
              </p:cNvSpPr>
              <p:nvPr/>
            </p:nvSpPr>
            <p:spPr bwMode="auto">
              <a:xfrm>
                <a:off x="752" y="3248"/>
                <a:ext cx="21" cy="20"/>
              </a:xfrm>
              <a:custGeom>
                <a:avLst/>
                <a:gdLst>
                  <a:gd name="T0" fmla="*/ 10 w 170"/>
                  <a:gd name="T1" fmla="*/ 155 h 157"/>
                  <a:gd name="T2" fmla="*/ 8 w 170"/>
                  <a:gd name="T3" fmla="*/ 157 h 157"/>
                  <a:gd name="T4" fmla="*/ 170 w 170"/>
                  <a:gd name="T5" fmla="*/ 9 h 157"/>
                  <a:gd name="T6" fmla="*/ 164 w 170"/>
                  <a:gd name="T7" fmla="*/ 0 h 157"/>
                  <a:gd name="T8" fmla="*/ 2 w 170"/>
                  <a:gd name="T9" fmla="*/ 148 h 157"/>
                  <a:gd name="T10" fmla="*/ 0 w 170"/>
                  <a:gd name="T11" fmla="*/ 151 h 157"/>
                  <a:gd name="T12" fmla="*/ 2 w 170"/>
                  <a:gd name="T13" fmla="*/ 148 h 157"/>
                  <a:gd name="T14" fmla="*/ 1 w 170"/>
                  <a:gd name="T15" fmla="*/ 150 h 157"/>
                  <a:gd name="T16" fmla="*/ 0 w 170"/>
                  <a:gd name="T17" fmla="*/ 151 h 157"/>
                  <a:gd name="T18" fmla="*/ 10 w 170"/>
                  <a:gd name="T19" fmla="*/ 155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0" h="157">
                    <a:moveTo>
                      <a:pt x="10" y="155"/>
                    </a:moveTo>
                    <a:lnTo>
                      <a:pt x="8" y="157"/>
                    </a:lnTo>
                    <a:lnTo>
                      <a:pt x="170" y="9"/>
                    </a:lnTo>
                    <a:lnTo>
                      <a:pt x="164" y="0"/>
                    </a:lnTo>
                    <a:lnTo>
                      <a:pt x="2" y="148"/>
                    </a:lnTo>
                    <a:lnTo>
                      <a:pt x="0" y="151"/>
                    </a:lnTo>
                    <a:lnTo>
                      <a:pt x="2" y="148"/>
                    </a:lnTo>
                    <a:lnTo>
                      <a:pt x="1" y="150"/>
                    </a:lnTo>
                    <a:lnTo>
                      <a:pt x="0" y="151"/>
                    </a:lnTo>
                    <a:lnTo>
                      <a:pt x="10" y="1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84" name="Freeform 2000"/>
              <p:cNvSpPr>
                <a:spLocks/>
              </p:cNvSpPr>
              <p:nvPr/>
            </p:nvSpPr>
            <p:spPr bwMode="auto">
              <a:xfrm>
                <a:off x="736" y="3267"/>
                <a:ext cx="17" cy="36"/>
              </a:xfrm>
              <a:custGeom>
                <a:avLst/>
                <a:gdLst>
                  <a:gd name="T0" fmla="*/ 11 w 143"/>
                  <a:gd name="T1" fmla="*/ 285 h 285"/>
                  <a:gd name="T2" fmla="*/ 11 w 143"/>
                  <a:gd name="T3" fmla="*/ 285 h 285"/>
                  <a:gd name="T4" fmla="*/ 143 w 143"/>
                  <a:gd name="T5" fmla="*/ 4 h 285"/>
                  <a:gd name="T6" fmla="*/ 133 w 143"/>
                  <a:gd name="T7" fmla="*/ 0 h 285"/>
                  <a:gd name="T8" fmla="*/ 0 w 143"/>
                  <a:gd name="T9" fmla="*/ 281 h 285"/>
                  <a:gd name="T10" fmla="*/ 0 w 143"/>
                  <a:gd name="T11" fmla="*/ 281 h 285"/>
                  <a:gd name="T12" fmla="*/ 0 w 143"/>
                  <a:gd name="T13" fmla="*/ 281 h 285"/>
                  <a:gd name="T14" fmla="*/ 0 w 143"/>
                  <a:gd name="T15" fmla="*/ 281 h 285"/>
                  <a:gd name="T16" fmla="*/ 0 w 143"/>
                  <a:gd name="T17" fmla="*/ 281 h 285"/>
                  <a:gd name="T18" fmla="*/ 11 w 143"/>
                  <a:gd name="T19" fmla="*/ 285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3" h="285">
                    <a:moveTo>
                      <a:pt x="11" y="285"/>
                    </a:moveTo>
                    <a:lnTo>
                      <a:pt x="11" y="285"/>
                    </a:lnTo>
                    <a:lnTo>
                      <a:pt x="143" y="4"/>
                    </a:lnTo>
                    <a:lnTo>
                      <a:pt x="133" y="0"/>
                    </a:lnTo>
                    <a:lnTo>
                      <a:pt x="0" y="281"/>
                    </a:lnTo>
                    <a:lnTo>
                      <a:pt x="11" y="2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85" name="Freeform 2001"/>
              <p:cNvSpPr>
                <a:spLocks/>
              </p:cNvSpPr>
              <p:nvPr/>
            </p:nvSpPr>
            <p:spPr bwMode="auto">
              <a:xfrm>
                <a:off x="725" y="3302"/>
                <a:ext cx="12" cy="30"/>
              </a:xfrm>
              <a:custGeom>
                <a:avLst/>
                <a:gdLst>
                  <a:gd name="T0" fmla="*/ 11 w 99"/>
                  <a:gd name="T1" fmla="*/ 238 h 240"/>
                  <a:gd name="T2" fmla="*/ 11 w 99"/>
                  <a:gd name="T3" fmla="*/ 240 h 240"/>
                  <a:gd name="T4" fmla="*/ 99 w 99"/>
                  <a:gd name="T5" fmla="*/ 4 h 240"/>
                  <a:gd name="T6" fmla="*/ 88 w 99"/>
                  <a:gd name="T7" fmla="*/ 0 h 240"/>
                  <a:gd name="T8" fmla="*/ 0 w 99"/>
                  <a:gd name="T9" fmla="*/ 236 h 240"/>
                  <a:gd name="T10" fmla="*/ 0 w 99"/>
                  <a:gd name="T11" fmla="*/ 238 h 240"/>
                  <a:gd name="T12" fmla="*/ 0 w 99"/>
                  <a:gd name="T13" fmla="*/ 236 h 240"/>
                  <a:gd name="T14" fmla="*/ 0 w 99"/>
                  <a:gd name="T15" fmla="*/ 237 h 240"/>
                  <a:gd name="T16" fmla="*/ 0 w 99"/>
                  <a:gd name="T17" fmla="*/ 238 h 240"/>
                  <a:gd name="T18" fmla="*/ 11 w 99"/>
                  <a:gd name="T19" fmla="*/ 238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9" h="240">
                    <a:moveTo>
                      <a:pt x="11" y="238"/>
                    </a:moveTo>
                    <a:lnTo>
                      <a:pt x="11" y="240"/>
                    </a:lnTo>
                    <a:lnTo>
                      <a:pt x="99" y="4"/>
                    </a:lnTo>
                    <a:lnTo>
                      <a:pt x="88" y="0"/>
                    </a:lnTo>
                    <a:lnTo>
                      <a:pt x="0" y="236"/>
                    </a:lnTo>
                    <a:lnTo>
                      <a:pt x="0" y="238"/>
                    </a:lnTo>
                    <a:lnTo>
                      <a:pt x="0" y="236"/>
                    </a:lnTo>
                    <a:lnTo>
                      <a:pt x="0" y="237"/>
                    </a:lnTo>
                    <a:lnTo>
                      <a:pt x="0" y="238"/>
                    </a:lnTo>
                    <a:lnTo>
                      <a:pt x="11" y="2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86" name="Freeform 2002"/>
              <p:cNvSpPr>
                <a:spLocks/>
              </p:cNvSpPr>
              <p:nvPr/>
            </p:nvSpPr>
            <p:spPr bwMode="auto">
              <a:xfrm>
                <a:off x="725" y="3332"/>
                <a:ext cx="6" cy="97"/>
              </a:xfrm>
              <a:custGeom>
                <a:avLst/>
                <a:gdLst>
                  <a:gd name="T0" fmla="*/ 52 w 54"/>
                  <a:gd name="T1" fmla="*/ 773 h 773"/>
                  <a:gd name="T2" fmla="*/ 54 w 54"/>
                  <a:gd name="T3" fmla="*/ 769 h 773"/>
                  <a:gd name="T4" fmla="*/ 11 w 54"/>
                  <a:gd name="T5" fmla="*/ 0 h 773"/>
                  <a:gd name="T6" fmla="*/ 0 w 54"/>
                  <a:gd name="T7" fmla="*/ 0 h 773"/>
                  <a:gd name="T8" fmla="*/ 44 w 54"/>
                  <a:gd name="T9" fmla="*/ 769 h 773"/>
                  <a:gd name="T10" fmla="*/ 46 w 54"/>
                  <a:gd name="T11" fmla="*/ 765 h 773"/>
                  <a:gd name="T12" fmla="*/ 52 w 54"/>
                  <a:gd name="T13" fmla="*/ 773 h 773"/>
                  <a:gd name="T14" fmla="*/ 54 w 54"/>
                  <a:gd name="T15" fmla="*/ 772 h 773"/>
                  <a:gd name="T16" fmla="*/ 54 w 54"/>
                  <a:gd name="T17" fmla="*/ 769 h 773"/>
                  <a:gd name="T18" fmla="*/ 52 w 54"/>
                  <a:gd name="T19" fmla="*/ 773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73">
                    <a:moveTo>
                      <a:pt x="52" y="773"/>
                    </a:moveTo>
                    <a:lnTo>
                      <a:pt x="54" y="769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44" y="769"/>
                    </a:lnTo>
                    <a:lnTo>
                      <a:pt x="46" y="765"/>
                    </a:lnTo>
                    <a:lnTo>
                      <a:pt x="52" y="773"/>
                    </a:lnTo>
                    <a:lnTo>
                      <a:pt x="54" y="772"/>
                    </a:lnTo>
                    <a:lnTo>
                      <a:pt x="54" y="769"/>
                    </a:lnTo>
                    <a:lnTo>
                      <a:pt x="52" y="7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87" name="Freeform 2003"/>
              <p:cNvSpPr>
                <a:spLocks/>
              </p:cNvSpPr>
              <p:nvPr/>
            </p:nvSpPr>
            <p:spPr bwMode="auto">
              <a:xfrm>
                <a:off x="636" y="3428"/>
                <a:ext cx="95" cy="58"/>
              </a:xfrm>
              <a:custGeom>
                <a:avLst/>
                <a:gdLst>
                  <a:gd name="T0" fmla="*/ 11 w 760"/>
                  <a:gd name="T1" fmla="*/ 461 h 467"/>
                  <a:gd name="T2" fmla="*/ 10 w 760"/>
                  <a:gd name="T3" fmla="*/ 467 h 467"/>
                  <a:gd name="T4" fmla="*/ 760 w 760"/>
                  <a:gd name="T5" fmla="*/ 8 h 467"/>
                  <a:gd name="T6" fmla="*/ 754 w 760"/>
                  <a:gd name="T7" fmla="*/ 0 h 467"/>
                  <a:gd name="T8" fmla="*/ 4 w 760"/>
                  <a:gd name="T9" fmla="*/ 459 h 467"/>
                  <a:gd name="T10" fmla="*/ 3 w 760"/>
                  <a:gd name="T11" fmla="*/ 465 h 467"/>
                  <a:gd name="T12" fmla="*/ 4 w 760"/>
                  <a:gd name="T13" fmla="*/ 459 h 467"/>
                  <a:gd name="T14" fmla="*/ 0 w 760"/>
                  <a:gd name="T15" fmla="*/ 461 h 467"/>
                  <a:gd name="T16" fmla="*/ 3 w 760"/>
                  <a:gd name="T17" fmla="*/ 465 h 467"/>
                  <a:gd name="T18" fmla="*/ 11 w 760"/>
                  <a:gd name="T19" fmla="*/ 461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60" h="467">
                    <a:moveTo>
                      <a:pt x="11" y="461"/>
                    </a:moveTo>
                    <a:lnTo>
                      <a:pt x="10" y="467"/>
                    </a:lnTo>
                    <a:lnTo>
                      <a:pt x="760" y="8"/>
                    </a:lnTo>
                    <a:lnTo>
                      <a:pt x="754" y="0"/>
                    </a:lnTo>
                    <a:lnTo>
                      <a:pt x="4" y="459"/>
                    </a:lnTo>
                    <a:lnTo>
                      <a:pt x="3" y="465"/>
                    </a:lnTo>
                    <a:lnTo>
                      <a:pt x="4" y="459"/>
                    </a:lnTo>
                    <a:lnTo>
                      <a:pt x="0" y="461"/>
                    </a:lnTo>
                    <a:lnTo>
                      <a:pt x="3" y="465"/>
                    </a:lnTo>
                    <a:lnTo>
                      <a:pt x="11" y="4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88" name="Freeform 2004"/>
              <p:cNvSpPr>
                <a:spLocks/>
              </p:cNvSpPr>
              <p:nvPr/>
            </p:nvSpPr>
            <p:spPr bwMode="auto">
              <a:xfrm>
                <a:off x="636" y="3485"/>
                <a:ext cx="29" cy="56"/>
              </a:xfrm>
              <a:custGeom>
                <a:avLst/>
                <a:gdLst>
                  <a:gd name="T0" fmla="*/ 230 w 230"/>
                  <a:gd name="T1" fmla="*/ 447 h 447"/>
                  <a:gd name="T2" fmla="*/ 229 w 230"/>
                  <a:gd name="T3" fmla="*/ 443 h 447"/>
                  <a:gd name="T4" fmla="*/ 8 w 230"/>
                  <a:gd name="T5" fmla="*/ 0 h 447"/>
                  <a:gd name="T6" fmla="*/ 0 w 230"/>
                  <a:gd name="T7" fmla="*/ 4 h 447"/>
                  <a:gd name="T8" fmla="*/ 220 w 230"/>
                  <a:gd name="T9" fmla="*/ 447 h 447"/>
                  <a:gd name="T10" fmla="*/ 219 w 230"/>
                  <a:gd name="T11" fmla="*/ 443 h 447"/>
                  <a:gd name="T12" fmla="*/ 230 w 230"/>
                  <a:gd name="T13" fmla="*/ 447 h 447"/>
                  <a:gd name="T14" fmla="*/ 230 w 230"/>
                  <a:gd name="T15" fmla="*/ 445 h 447"/>
                  <a:gd name="T16" fmla="*/ 229 w 230"/>
                  <a:gd name="T17" fmla="*/ 443 h 447"/>
                  <a:gd name="T18" fmla="*/ 230 w 230"/>
                  <a:gd name="T19" fmla="*/ 447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0" h="447">
                    <a:moveTo>
                      <a:pt x="230" y="447"/>
                    </a:moveTo>
                    <a:lnTo>
                      <a:pt x="229" y="443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220" y="447"/>
                    </a:lnTo>
                    <a:lnTo>
                      <a:pt x="219" y="443"/>
                    </a:lnTo>
                    <a:lnTo>
                      <a:pt x="230" y="447"/>
                    </a:lnTo>
                    <a:lnTo>
                      <a:pt x="230" y="445"/>
                    </a:lnTo>
                    <a:lnTo>
                      <a:pt x="229" y="443"/>
                    </a:lnTo>
                    <a:lnTo>
                      <a:pt x="230" y="4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89" name="Freeform 2005"/>
              <p:cNvSpPr>
                <a:spLocks/>
              </p:cNvSpPr>
              <p:nvPr/>
            </p:nvSpPr>
            <p:spPr bwMode="auto">
              <a:xfrm>
                <a:off x="653" y="3541"/>
                <a:ext cx="12" cy="27"/>
              </a:xfrm>
              <a:custGeom>
                <a:avLst/>
                <a:gdLst>
                  <a:gd name="T0" fmla="*/ 5 w 99"/>
                  <a:gd name="T1" fmla="*/ 215 h 215"/>
                  <a:gd name="T2" fmla="*/ 11 w 99"/>
                  <a:gd name="T3" fmla="*/ 212 h 215"/>
                  <a:gd name="T4" fmla="*/ 99 w 99"/>
                  <a:gd name="T5" fmla="*/ 4 h 215"/>
                  <a:gd name="T6" fmla="*/ 88 w 99"/>
                  <a:gd name="T7" fmla="*/ 0 h 215"/>
                  <a:gd name="T8" fmla="*/ 0 w 99"/>
                  <a:gd name="T9" fmla="*/ 207 h 215"/>
                  <a:gd name="T10" fmla="*/ 5 w 99"/>
                  <a:gd name="T11" fmla="*/ 204 h 215"/>
                  <a:gd name="T12" fmla="*/ 5 w 99"/>
                  <a:gd name="T13" fmla="*/ 215 h 215"/>
                  <a:gd name="T14" fmla="*/ 9 w 99"/>
                  <a:gd name="T15" fmla="*/ 215 h 215"/>
                  <a:gd name="T16" fmla="*/ 11 w 99"/>
                  <a:gd name="T17" fmla="*/ 212 h 215"/>
                  <a:gd name="T18" fmla="*/ 5 w 99"/>
                  <a:gd name="T19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9" h="215">
                    <a:moveTo>
                      <a:pt x="5" y="215"/>
                    </a:moveTo>
                    <a:lnTo>
                      <a:pt x="11" y="212"/>
                    </a:lnTo>
                    <a:lnTo>
                      <a:pt x="99" y="4"/>
                    </a:lnTo>
                    <a:lnTo>
                      <a:pt x="88" y="0"/>
                    </a:lnTo>
                    <a:lnTo>
                      <a:pt x="0" y="207"/>
                    </a:lnTo>
                    <a:lnTo>
                      <a:pt x="5" y="204"/>
                    </a:lnTo>
                    <a:lnTo>
                      <a:pt x="5" y="215"/>
                    </a:lnTo>
                    <a:lnTo>
                      <a:pt x="9" y="215"/>
                    </a:lnTo>
                    <a:lnTo>
                      <a:pt x="11" y="212"/>
                    </a:lnTo>
                    <a:lnTo>
                      <a:pt x="5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90" name="Freeform 2006"/>
              <p:cNvSpPr>
                <a:spLocks/>
              </p:cNvSpPr>
              <p:nvPr/>
            </p:nvSpPr>
            <p:spPr bwMode="auto">
              <a:xfrm>
                <a:off x="631" y="2998"/>
                <a:ext cx="703" cy="569"/>
              </a:xfrm>
              <a:custGeom>
                <a:avLst/>
                <a:gdLst>
                  <a:gd name="T0" fmla="*/ 3002 w 5621"/>
                  <a:gd name="T1" fmla="*/ 518 h 4556"/>
                  <a:gd name="T2" fmla="*/ 5621 w 5621"/>
                  <a:gd name="T3" fmla="*/ 0 h 4556"/>
                  <a:gd name="T4" fmla="*/ 5621 w 5621"/>
                  <a:gd name="T5" fmla="*/ 4556 h 4556"/>
                  <a:gd name="T6" fmla="*/ 0 w 5621"/>
                  <a:gd name="T7" fmla="*/ 4556 h 4556"/>
                  <a:gd name="T8" fmla="*/ 3002 w 5621"/>
                  <a:gd name="T9" fmla="*/ 518 h 4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21" h="4556">
                    <a:moveTo>
                      <a:pt x="3002" y="518"/>
                    </a:moveTo>
                    <a:lnTo>
                      <a:pt x="5621" y="0"/>
                    </a:lnTo>
                    <a:lnTo>
                      <a:pt x="5621" y="4556"/>
                    </a:lnTo>
                    <a:lnTo>
                      <a:pt x="0" y="4556"/>
                    </a:lnTo>
                    <a:lnTo>
                      <a:pt x="3002" y="518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91" name="Freeform 2007"/>
              <p:cNvSpPr>
                <a:spLocks/>
              </p:cNvSpPr>
              <p:nvPr/>
            </p:nvSpPr>
            <p:spPr bwMode="auto">
              <a:xfrm>
                <a:off x="1007" y="2997"/>
                <a:ext cx="328" cy="66"/>
              </a:xfrm>
              <a:custGeom>
                <a:avLst/>
                <a:gdLst>
                  <a:gd name="T0" fmla="*/ 2626 w 2626"/>
                  <a:gd name="T1" fmla="*/ 7 h 530"/>
                  <a:gd name="T2" fmla="*/ 2619 w 2626"/>
                  <a:gd name="T3" fmla="*/ 2 h 530"/>
                  <a:gd name="T4" fmla="*/ 0 w 2626"/>
                  <a:gd name="T5" fmla="*/ 520 h 530"/>
                  <a:gd name="T6" fmla="*/ 2 w 2626"/>
                  <a:gd name="T7" fmla="*/ 530 h 530"/>
                  <a:gd name="T8" fmla="*/ 2621 w 2626"/>
                  <a:gd name="T9" fmla="*/ 13 h 530"/>
                  <a:gd name="T10" fmla="*/ 2614 w 2626"/>
                  <a:gd name="T11" fmla="*/ 7 h 530"/>
                  <a:gd name="T12" fmla="*/ 2626 w 2626"/>
                  <a:gd name="T13" fmla="*/ 7 h 530"/>
                  <a:gd name="T14" fmla="*/ 2626 w 2626"/>
                  <a:gd name="T15" fmla="*/ 0 h 530"/>
                  <a:gd name="T16" fmla="*/ 2619 w 2626"/>
                  <a:gd name="T17" fmla="*/ 2 h 530"/>
                  <a:gd name="T18" fmla="*/ 2626 w 2626"/>
                  <a:gd name="T19" fmla="*/ 7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26" h="530">
                    <a:moveTo>
                      <a:pt x="2626" y="7"/>
                    </a:moveTo>
                    <a:lnTo>
                      <a:pt x="2619" y="2"/>
                    </a:lnTo>
                    <a:lnTo>
                      <a:pt x="0" y="520"/>
                    </a:lnTo>
                    <a:lnTo>
                      <a:pt x="2" y="530"/>
                    </a:lnTo>
                    <a:lnTo>
                      <a:pt x="2621" y="13"/>
                    </a:lnTo>
                    <a:lnTo>
                      <a:pt x="2614" y="7"/>
                    </a:lnTo>
                    <a:lnTo>
                      <a:pt x="2626" y="7"/>
                    </a:lnTo>
                    <a:lnTo>
                      <a:pt x="2626" y="0"/>
                    </a:lnTo>
                    <a:lnTo>
                      <a:pt x="2619" y="2"/>
                    </a:lnTo>
                    <a:lnTo>
                      <a:pt x="2626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92" name="Freeform 2008"/>
              <p:cNvSpPr>
                <a:spLocks/>
              </p:cNvSpPr>
              <p:nvPr/>
            </p:nvSpPr>
            <p:spPr bwMode="auto">
              <a:xfrm>
                <a:off x="1333" y="2998"/>
                <a:ext cx="2" cy="570"/>
              </a:xfrm>
              <a:custGeom>
                <a:avLst/>
                <a:gdLst>
                  <a:gd name="T0" fmla="*/ 6 w 12"/>
                  <a:gd name="T1" fmla="*/ 4562 h 4562"/>
                  <a:gd name="T2" fmla="*/ 12 w 12"/>
                  <a:gd name="T3" fmla="*/ 4556 h 4562"/>
                  <a:gd name="T4" fmla="*/ 12 w 12"/>
                  <a:gd name="T5" fmla="*/ 0 h 4562"/>
                  <a:gd name="T6" fmla="*/ 0 w 12"/>
                  <a:gd name="T7" fmla="*/ 0 h 4562"/>
                  <a:gd name="T8" fmla="*/ 0 w 12"/>
                  <a:gd name="T9" fmla="*/ 4556 h 4562"/>
                  <a:gd name="T10" fmla="*/ 6 w 12"/>
                  <a:gd name="T11" fmla="*/ 4549 h 4562"/>
                  <a:gd name="T12" fmla="*/ 6 w 12"/>
                  <a:gd name="T13" fmla="*/ 4562 h 4562"/>
                  <a:gd name="T14" fmla="*/ 12 w 12"/>
                  <a:gd name="T15" fmla="*/ 4562 h 4562"/>
                  <a:gd name="T16" fmla="*/ 12 w 12"/>
                  <a:gd name="T17" fmla="*/ 4556 h 4562"/>
                  <a:gd name="T18" fmla="*/ 6 w 12"/>
                  <a:gd name="T19" fmla="*/ 4562 h 4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4562">
                    <a:moveTo>
                      <a:pt x="6" y="4562"/>
                    </a:moveTo>
                    <a:lnTo>
                      <a:pt x="12" y="455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4556"/>
                    </a:lnTo>
                    <a:lnTo>
                      <a:pt x="6" y="4549"/>
                    </a:lnTo>
                    <a:lnTo>
                      <a:pt x="6" y="4562"/>
                    </a:lnTo>
                    <a:lnTo>
                      <a:pt x="12" y="4562"/>
                    </a:lnTo>
                    <a:lnTo>
                      <a:pt x="12" y="4556"/>
                    </a:lnTo>
                    <a:lnTo>
                      <a:pt x="6" y="45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93" name="Freeform 2009"/>
              <p:cNvSpPr>
                <a:spLocks/>
              </p:cNvSpPr>
              <p:nvPr/>
            </p:nvSpPr>
            <p:spPr bwMode="auto">
              <a:xfrm>
                <a:off x="630" y="3566"/>
                <a:ext cx="704" cy="2"/>
              </a:xfrm>
              <a:custGeom>
                <a:avLst/>
                <a:gdLst>
                  <a:gd name="T0" fmla="*/ 7 w 5633"/>
                  <a:gd name="T1" fmla="*/ 3 h 13"/>
                  <a:gd name="T2" fmla="*/ 12 w 5633"/>
                  <a:gd name="T3" fmla="*/ 13 h 13"/>
                  <a:gd name="T4" fmla="*/ 5633 w 5633"/>
                  <a:gd name="T5" fmla="*/ 13 h 13"/>
                  <a:gd name="T6" fmla="*/ 5633 w 5633"/>
                  <a:gd name="T7" fmla="*/ 0 h 13"/>
                  <a:gd name="T8" fmla="*/ 12 w 5633"/>
                  <a:gd name="T9" fmla="*/ 0 h 13"/>
                  <a:gd name="T10" fmla="*/ 16 w 5633"/>
                  <a:gd name="T11" fmla="*/ 10 h 13"/>
                  <a:gd name="T12" fmla="*/ 7 w 5633"/>
                  <a:gd name="T13" fmla="*/ 3 h 13"/>
                  <a:gd name="T14" fmla="*/ 0 w 5633"/>
                  <a:gd name="T15" fmla="*/ 13 h 13"/>
                  <a:gd name="T16" fmla="*/ 12 w 5633"/>
                  <a:gd name="T17" fmla="*/ 13 h 13"/>
                  <a:gd name="T18" fmla="*/ 7 w 5633"/>
                  <a:gd name="T1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33" h="13">
                    <a:moveTo>
                      <a:pt x="7" y="3"/>
                    </a:moveTo>
                    <a:lnTo>
                      <a:pt x="12" y="13"/>
                    </a:lnTo>
                    <a:lnTo>
                      <a:pt x="5633" y="13"/>
                    </a:lnTo>
                    <a:lnTo>
                      <a:pt x="5633" y="0"/>
                    </a:lnTo>
                    <a:lnTo>
                      <a:pt x="12" y="0"/>
                    </a:lnTo>
                    <a:lnTo>
                      <a:pt x="16" y="10"/>
                    </a:lnTo>
                    <a:lnTo>
                      <a:pt x="7" y="3"/>
                    </a:lnTo>
                    <a:lnTo>
                      <a:pt x="0" y="13"/>
                    </a:lnTo>
                    <a:lnTo>
                      <a:pt x="12" y="1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94" name="Freeform 2010"/>
              <p:cNvSpPr>
                <a:spLocks/>
              </p:cNvSpPr>
              <p:nvPr/>
            </p:nvSpPr>
            <p:spPr bwMode="auto">
              <a:xfrm>
                <a:off x="631" y="3062"/>
                <a:ext cx="376" cy="505"/>
              </a:xfrm>
              <a:custGeom>
                <a:avLst/>
                <a:gdLst>
                  <a:gd name="T0" fmla="*/ 3006 w 3011"/>
                  <a:gd name="T1" fmla="*/ 0 h 4046"/>
                  <a:gd name="T2" fmla="*/ 3003 w 3011"/>
                  <a:gd name="T3" fmla="*/ 2 h 4046"/>
                  <a:gd name="T4" fmla="*/ 0 w 3011"/>
                  <a:gd name="T5" fmla="*/ 4039 h 4046"/>
                  <a:gd name="T6" fmla="*/ 9 w 3011"/>
                  <a:gd name="T7" fmla="*/ 4046 h 4046"/>
                  <a:gd name="T8" fmla="*/ 3011 w 3011"/>
                  <a:gd name="T9" fmla="*/ 8 h 4046"/>
                  <a:gd name="T10" fmla="*/ 3008 w 3011"/>
                  <a:gd name="T11" fmla="*/ 10 h 4046"/>
                  <a:gd name="T12" fmla="*/ 3006 w 3011"/>
                  <a:gd name="T13" fmla="*/ 0 h 4046"/>
                  <a:gd name="T14" fmla="*/ 3004 w 3011"/>
                  <a:gd name="T15" fmla="*/ 0 h 4046"/>
                  <a:gd name="T16" fmla="*/ 3003 w 3011"/>
                  <a:gd name="T17" fmla="*/ 2 h 4046"/>
                  <a:gd name="T18" fmla="*/ 3006 w 3011"/>
                  <a:gd name="T19" fmla="*/ 0 h 4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11" h="4046">
                    <a:moveTo>
                      <a:pt x="3006" y="0"/>
                    </a:moveTo>
                    <a:lnTo>
                      <a:pt x="3003" y="2"/>
                    </a:lnTo>
                    <a:lnTo>
                      <a:pt x="0" y="4039"/>
                    </a:lnTo>
                    <a:lnTo>
                      <a:pt x="9" y="4046"/>
                    </a:lnTo>
                    <a:lnTo>
                      <a:pt x="3011" y="8"/>
                    </a:lnTo>
                    <a:lnTo>
                      <a:pt x="3008" y="10"/>
                    </a:lnTo>
                    <a:lnTo>
                      <a:pt x="3006" y="0"/>
                    </a:lnTo>
                    <a:lnTo>
                      <a:pt x="3004" y="0"/>
                    </a:lnTo>
                    <a:lnTo>
                      <a:pt x="3003" y="2"/>
                    </a:lnTo>
                    <a:lnTo>
                      <a:pt x="300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95" name="Freeform 2011"/>
              <p:cNvSpPr>
                <a:spLocks/>
              </p:cNvSpPr>
              <p:nvPr/>
            </p:nvSpPr>
            <p:spPr bwMode="auto">
              <a:xfrm>
                <a:off x="767" y="3201"/>
                <a:ext cx="538" cy="367"/>
              </a:xfrm>
              <a:custGeom>
                <a:avLst/>
                <a:gdLst>
                  <a:gd name="T0" fmla="*/ 1412 w 4297"/>
                  <a:gd name="T1" fmla="*/ 0 h 2937"/>
                  <a:gd name="T2" fmla="*/ 4297 w 4297"/>
                  <a:gd name="T3" fmla="*/ 0 h 2937"/>
                  <a:gd name="T4" fmla="*/ 2120 w 4297"/>
                  <a:gd name="T5" fmla="*/ 2937 h 2937"/>
                  <a:gd name="T6" fmla="*/ 0 w 4297"/>
                  <a:gd name="T7" fmla="*/ 1804 h 2937"/>
                  <a:gd name="T8" fmla="*/ 1412 w 4297"/>
                  <a:gd name="T9" fmla="*/ 0 h 29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97" h="2937">
                    <a:moveTo>
                      <a:pt x="1412" y="0"/>
                    </a:moveTo>
                    <a:lnTo>
                      <a:pt x="4297" y="0"/>
                    </a:lnTo>
                    <a:lnTo>
                      <a:pt x="2120" y="2937"/>
                    </a:lnTo>
                    <a:lnTo>
                      <a:pt x="0" y="1804"/>
                    </a:lnTo>
                    <a:lnTo>
                      <a:pt x="141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96" name="Freeform 2012"/>
              <p:cNvSpPr>
                <a:spLocks/>
              </p:cNvSpPr>
              <p:nvPr/>
            </p:nvSpPr>
            <p:spPr bwMode="auto">
              <a:xfrm>
                <a:off x="767" y="3201"/>
                <a:ext cx="538" cy="367"/>
              </a:xfrm>
              <a:custGeom>
                <a:avLst/>
                <a:gdLst>
                  <a:gd name="T0" fmla="*/ 1412 w 4297"/>
                  <a:gd name="T1" fmla="*/ 0 h 2937"/>
                  <a:gd name="T2" fmla="*/ 4297 w 4297"/>
                  <a:gd name="T3" fmla="*/ 0 h 2937"/>
                  <a:gd name="T4" fmla="*/ 2120 w 4297"/>
                  <a:gd name="T5" fmla="*/ 2937 h 2937"/>
                  <a:gd name="T6" fmla="*/ 0 w 4297"/>
                  <a:gd name="T7" fmla="*/ 1804 h 2937"/>
                  <a:gd name="T8" fmla="*/ 1412 w 4297"/>
                  <a:gd name="T9" fmla="*/ 0 h 29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97" h="2937">
                    <a:moveTo>
                      <a:pt x="1412" y="0"/>
                    </a:moveTo>
                    <a:lnTo>
                      <a:pt x="4297" y="0"/>
                    </a:lnTo>
                    <a:lnTo>
                      <a:pt x="2120" y="2937"/>
                    </a:lnTo>
                    <a:lnTo>
                      <a:pt x="0" y="1804"/>
                    </a:lnTo>
                    <a:lnTo>
                      <a:pt x="1412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97" name="Freeform 2013"/>
              <p:cNvSpPr>
                <a:spLocks/>
              </p:cNvSpPr>
              <p:nvPr/>
            </p:nvSpPr>
            <p:spPr bwMode="auto">
              <a:xfrm>
                <a:off x="738" y="3094"/>
                <a:ext cx="210" cy="174"/>
              </a:xfrm>
              <a:custGeom>
                <a:avLst/>
                <a:gdLst>
                  <a:gd name="T0" fmla="*/ 765 w 1678"/>
                  <a:gd name="T1" fmla="*/ 1287 h 1398"/>
                  <a:gd name="T2" fmla="*/ 898 w 1678"/>
                  <a:gd name="T3" fmla="*/ 1273 h 1398"/>
                  <a:gd name="T4" fmla="*/ 898 w 1678"/>
                  <a:gd name="T5" fmla="*/ 1228 h 1398"/>
                  <a:gd name="T6" fmla="*/ 972 w 1678"/>
                  <a:gd name="T7" fmla="*/ 1235 h 1398"/>
                  <a:gd name="T8" fmla="*/ 1075 w 1678"/>
                  <a:gd name="T9" fmla="*/ 1125 h 1398"/>
                  <a:gd name="T10" fmla="*/ 1163 w 1678"/>
                  <a:gd name="T11" fmla="*/ 1169 h 1398"/>
                  <a:gd name="T12" fmla="*/ 1295 w 1678"/>
                  <a:gd name="T13" fmla="*/ 873 h 1398"/>
                  <a:gd name="T14" fmla="*/ 1369 w 1678"/>
                  <a:gd name="T15" fmla="*/ 873 h 1398"/>
                  <a:gd name="T16" fmla="*/ 1678 w 1678"/>
                  <a:gd name="T17" fmla="*/ 474 h 1398"/>
                  <a:gd name="T18" fmla="*/ 1428 w 1678"/>
                  <a:gd name="T19" fmla="*/ 15 h 1398"/>
                  <a:gd name="T20" fmla="*/ 1207 w 1678"/>
                  <a:gd name="T21" fmla="*/ 118 h 1398"/>
                  <a:gd name="T22" fmla="*/ 1170 w 1678"/>
                  <a:gd name="T23" fmla="*/ 281 h 1398"/>
                  <a:gd name="T24" fmla="*/ 1015 w 1678"/>
                  <a:gd name="T25" fmla="*/ 266 h 1398"/>
                  <a:gd name="T26" fmla="*/ 736 w 1678"/>
                  <a:gd name="T27" fmla="*/ 223 h 1398"/>
                  <a:gd name="T28" fmla="*/ 648 w 1678"/>
                  <a:gd name="T29" fmla="*/ 0 h 1398"/>
                  <a:gd name="T30" fmla="*/ 471 w 1678"/>
                  <a:gd name="T31" fmla="*/ 0 h 1398"/>
                  <a:gd name="T32" fmla="*/ 338 w 1678"/>
                  <a:gd name="T33" fmla="*/ 163 h 1398"/>
                  <a:gd name="T34" fmla="*/ 45 w 1678"/>
                  <a:gd name="T35" fmla="*/ 133 h 1398"/>
                  <a:gd name="T36" fmla="*/ 0 w 1678"/>
                  <a:gd name="T37" fmla="*/ 193 h 1398"/>
                  <a:gd name="T38" fmla="*/ 221 w 1678"/>
                  <a:gd name="T39" fmla="*/ 1065 h 1398"/>
                  <a:gd name="T40" fmla="*/ 368 w 1678"/>
                  <a:gd name="T41" fmla="*/ 1021 h 1398"/>
                  <a:gd name="T42" fmla="*/ 456 w 1678"/>
                  <a:gd name="T43" fmla="*/ 1258 h 1398"/>
                  <a:gd name="T44" fmla="*/ 552 w 1678"/>
                  <a:gd name="T45" fmla="*/ 1391 h 1398"/>
                  <a:gd name="T46" fmla="*/ 670 w 1678"/>
                  <a:gd name="T47" fmla="*/ 1398 h 1398"/>
                  <a:gd name="T48" fmla="*/ 765 w 1678"/>
                  <a:gd name="T49" fmla="*/ 1287 h 1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78" h="1398">
                    <a:moveTo>
                      <a:pt x="765" y="1287"/>
                    </a:moveTo>
                    <a:lnTo>
                      <a:pt x="898" y="1273"/>
                    </a:lnTo>
                    <a:lnTo>
                      <a:pt x="898" y="1228"/>
                    </a:lnTo>
                    <a:lnTo>
                      <a:pt x="972" y="1235"/>
                    </a:lnTo>
                    <a:lnTo>
                      <a:pt x="1075" y="1125"/>
                    </a:lnTo>
                    <a:lnTo>
                      <a:pt x="1163" y="1169"/>
                    </a:lnTo>
                    <a:lnTo>
                      <a:pt x="1295" y="873"/>
                    </a:lnTo>
                    <a:lnTo>
                      <a:pt x="1369" y="873"/>
                    </a:lnTo>
                    <a:lnTo>
                      <a:pt x="1678" y="474"/>
                    </a:lnTo>
                    <a:lnTo>
                      <a:pt x="1428" y="15"/>
                    </a:lnTo>
                    <a:lnTo>
                      <a:pt x="1207" y="118"/>
                    </a:lnTo>
                    <a:lnTo>
                      <a:pt x="1170" y="281"/>
                    </a:lnTo>
                    <a:lnTo>
                      <a:pt x="1015" y="266"/>
                    </a:lnTo>
                    <a:lnTo>
                      <a:pt x="736" y="223"/>
                    </a:lnTo>
                    <a:lnTo>
                      <a:pt x="648" y="0"/>
                    </a:lnTo>
                    <a:lnTo>
                      <a:pt x="471" y="0"/>
                    </a:lnTo>
                    <a:lnTo>
                      <a:pt x="338" y="163"/>
                    </a:lnTo>
                    <a:lnTo>
                      <a:pt x="45" y="133"/>
                    </a:lnTo>
                    <a:lnTo>
                      <a:pt x="0" y="193"/>
                    </a:lnTo>
                    <a:lnTo>
                      <a:pt x="221" y="1065"/>
                    </a:lnTo>
                    <a:lnTo>
                      <a:pt x="368" y="1021"/>
                    </a:lnTo>
                    <a:lnTo>
                      <a:pt x="456" y="1258"/>
                    </a:lnTo>
                    <a:lnTo>
                      <a:pt x="552" y="1391"/>
                    </a:lnTo>
                    <a:lnTo>
                      <a:pt x="670" y="1398"/>
                    </a:lnTo>
                    <a:lnTo>
                      <a:pt x="765" y="12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98" name="Freeform 2014"/>
              <p:cNvSpPr>
                <a:spLocks/>
              </p:cNvSpPr>
              <p:nvPr/>
            </p:nvSpPr>
            <p:spPr bwMode="auto">
              <a:xfrm>
                <a:off x="738" y="3094"/>
                <a:ext cx="210" cy="174"/>
              </a:xfrm>
              <a:custGeom>
                <a:avLst/>
                <a:gdLst>
                  <a:gd name="T0" fmla="*/ 765 w 1678"/>
                  <a:gd name="T1" fmla="*/ 1287 h 1398"/>
                  <a:gd name="T2" fmla="*/ 898 w 1678"/>
                  <a:gd name="T3" fmla="*/ 1273 h 1398"/>
                  <a:gd name="T4" fmla="*/ 898 w 1678"/>
                  <a:gd name="T5" fmla="*/ 1228 h 1398"/>
                  <a:gd name="T6" fmla="*/ 972 w 1678"/>
                  <a:gd name="T7" fmla="*/ 1235 h 1398"/>
                  <a:gd name="T8" fmla="*/ 1075 w 1678"/>
                  <a:gd name="T9" fmla="*/ 1125 h 1398"/>
                  <a:gd name="T10" fmla="*/ 1163 w 1678"/>
                  <a:gd name="T11" fmla="*/ 1169 h 1398"/>
                  <a:gd name="T12" fmla="*/ 1295 w 1678"/>
                  <a:gd name="T13" fmla="*/ 873 h 1398"/>
                  <a:gd name="T14" fmla="*/ 1369 w 1678"/>
                  <a:gd name="T15" fmla="*/ 873 h 1398"/>
                  <a:gd name="T16" fmla="*/ 1678 w 1678"/>
                  <a:gd name="T17" fmla="*/ 474 h 1398"/>
                  <a:gd name="T18" fmla="*/ 1428 w 1678"/>
                  <a:gd name="T19" fmla="*/ 15 h 1398"/>
                  <a:gd name="T20" fmla="*/ 1207 w 1678"/>
                  <a:gd name="T21" fmla="*/ 118 h 1398"/>
                  <a:gd name="T22" fmla="*/ 1170 w 1678"/>
                  <a:gd name="T23" fmla="*/ 281 h 1398"/>
                  <a:gd name="T24" fmla="*/ 1015 w 1678"/>
                  <a:gd name="T25" fmla="*/ 266 h 1398"/>
                  <a:gd name="T26" fmla="*/ 736 w 1678"/>
                  <a:gd name="T27" fmla="*/ 223 h 1398"/>
                  <a:gd name="T28" fmla="*/ 648 w 1678"/>
                  <a:gd name="T29" fmla="*/ 0 h 1398"/>
                  <a:gd name="T30" fmla="*/ 471 w 1678"/>
                  <a:gd name="T31" fmla="*/ 0 h 1398"/>
                  <a:gd name="T32" fmla="*/ 338 w 1678"/>
                  <a:gd name="T33" fmla="*/ 163 h 1398"/>
                  <a:gd name="T34" fmla="*/ 45 w 1678"/>
                  <a:gd name="T35" fmla="*/ 133 h 1398"/>
                  <a:gd name="T36" fmla="*/ 0 w 1678"/>
                  <a:gd name="T37" fmla="*/ 193 h 1398"/>
                  <a:gd name="T38" fmla="*/ 221 w 1678"/>
                  <a:gd name="T39" fmla="*/ 1065 h 1398"/>
                  <a:gd name="T40" fmla="*/ 368 w 1678"/>
                  <a:gd name="T41" fmla="*/ 1021 h 1398"/>
                  <a:gd name="T42" fmla="*/ 456 w 1678"/>
                  <a:gd name="T43" fmla="*/ 1258 h 1398"/>
                  <a:gd name="T44" fmla="*/ 552 w 1678"/>
                  <a:gd name="T45" fmla="*/ 1391 h 1398"/>
                  <a:gd name="T46" fmla="*/ 670 w 1678"/>
                  <a:gd name="T47" fmla="*/ 1398 h 1398"/>
                  <a:gd name="T48" fmla="*/ 765 w 1678"/>
                  <a:gd name="T49" fmla="*/ 1287 h 1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78" h="1398">
                    <a:moveTo>
                      <a:pt x="765" y="1287"/>
                    </a:moveTo>
                    <a:lnTo>
                      <a:pt x="898" y="1273"/>
                    </a:lnTo>
                    <a:lnTo>
                      <a:pt x="898" y="1228"/>
                    </a:lnTo>
                    <a:lnTo>
                      <a:pt x="972" y="1235"/>
                    </a:lnTo>
                    <a:lnTo>
                      <a:pt x="1075" y="1125"/>
                    </a:lnTo>
                    <a:lnTo>
                      <a:pt x="1163" y="1169"/>
                    </a:lnTo>
                    <a:lnTo>
                      <a:pt x="1295" y="873"/>
                    </a:lnTo>
                    <a:lnTo>
                      <a:pt x="1369" y="873"/>
                    </a:lnTo>
                    <a:lnTo>
                      <a:pt x="1678" y="474"/>
                    </a:lnTo>
                    <a:lnTo>
                      <a:pt x="1428" y="15"/>
                    </a:lnTo>
                    <a:lnTo>
                      <a:pt x="1207" y="118"/>
                    </a:lnTo>
                    <a:lnTo>
                      <a:pt x="1170" y="281"/>
                    </a:lnTo>
                    <a:lnTo>
                      <a:pt x="1015" y="266"/>
                    </a:lnTo>
                    <a:lnTo>
                      <a:pt x="736" y="223"/>
                    </a:lnTo>
                    <a:lnTo>
                      <a:pt x="648" y="0"/>
                    </a:lnTo>
                    <a:lnTo>
                      <a:pt x="471" y="0"/>
                    </a:lnTo>
                    <a:lnTo>
                      <a:pt x="338" y="163"/>
                    </a:lnTo>
                    <a:lnTo>
                      <a:pt x="45" y="133"/>
                    </a:lnTo>
                    <a:lnTo>
                      <a:pt x="0" y="193"/>
                    </a:lnTo>
                    <a:lnTo>
                      <a:pt x="221" y="1065"/>
                    </a:lnTo>
                    <a:lnTo>
                      <a:pt x="368" y="1021"/>
                    </a:lnTo>
                    <a:lnTo>
                      <a:pt x="456" y="1258"/>
                    </a:lnTo>
                    <a:lnTo>
                      <a:pt x="552" y="1391"/>
                    </a:lnTo>
                    <a:lnTo>
                      <a:pt x="670" y="1398"/>
                    </a:lnTo>
                    <a:lnTo>
                      <a:pt x="765" y="128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599" name="Freeform 2015"/>
              <p:cNvSpPr>
                <a:spLocks/>
              </p:cNvSpPr>
              <p:nvPr/>
            </p:nvSpPr>
            <p:spPr bwMode="auto">
              <a:xfrm>
                <a:off x="725" y="3280"/>
                <a:ext cx="205" cy="128"/>
              </a:xfrm>
              <a:custGeom>
                <a:avLst/>
                <a:gdLst>
                  <a:gd name="T0" fmla="*/ 0 w 1640"/>
                  <a:gd name="T1" fmla="*/ 600 h 1020"/>
                  <a:gd name="T2" fmla="*/ 492 w 1640"/>
                  <a:gd name="T3" fmla="*/ 518 h 1020"/>
                  <a:gd name="T4" fmla="*/ 582 w 1640"/>
                  <a:gd name="T5" fmla="*/ 487 h 1020"/>
                  <a:gd name="T6" fmla="*/ 1033 w 1640"/>
                  <a:gd name="T7" fmla="*/ 80 h 1020"/>
                  <a:gd name="T8" fmla="*/ 1640 w 1640"/>
                  <a:gd name="T9" fmla="*/ 0 h 1020"/>
                  <a:gd name="T10" fmla="*/ 1484 w 1640"/>
                  <a:gd name="T11" fmla="*/ 135 h 1020"/>
                  <a:gd name="T12" fmla="*/ 1143 w 1640"/>
                  <a:gd name="T13" fmla="*/ 200 h 1020"/>
                  <a:gd name="T14" fmla="*/ 1060 w 1640"/>
                  <a:gd name="T15" fmla="*/ 319 h 1020"/>
                  <a:gd name="T16" fmla="*/ 1282 w 1640"/>
                  <a:gd name="T17" fmla="*/ 228 h 1020"/>
                  <a:gd name="T18" fmla="*/ 1447 w 1640"/>
                  <a:gd name="T19" fmla="*/ 256 h 1020"/>
                  <a:gd name="T20" fmla="*/ 1327 w 1640"/>
                  <a:gd name="T21" fmla="*/ 366 h 1020"/>
                  <a:gd name="T22" fmla="*/ 1088 w 1640"/>
                  <a:gd name="T23" fmla="*/ 514 h 1020"/>
                  <a:gd name="T24" fmla="*/ 942 w 1640"/>
                  <a:gd name="T25" fmla="*/ 653 h 1020"/>
                  <a:gd name="T26" fmla="*/ 728 w 1640"/>
                  <a:gd name="T27" fmla="*/ 688 h 1020"/>
                  <a:gd name="T28" fmla="*/ 529 w 1640"/>
                  <a:gd name="T29" fmla="*/ 784 h 1020"/>
                  <a:gd name="T30" fmla="*/ 15 w 1640"/>
                  <a:gd name="T31" fmla="*/ 1020 h 1020"/>
                  <a:gd name="T32" fmla="*/ 0 w 1640"/>
                  <a:gd name="T33" fmla="*/ 600 h 10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40" h="1020">
                    <a:moveTo>
                      <a:pt x="0" y="600"/>
                    </a:moveTo>
                    <a:lnTo>
                      <a:pt x="492" y="518"/>
                    </a:lnTo>
                    <a:lnTo>
                      <a:pt x="582" y="487"/>
                    </a:lnTo>
                    <a:lnTo>
                      <a:pt x="1033" y="80"/>
                    </a:lnTo>
                    <a:lnTo>
                      <a:pt x="1640" y="0"/>
                    </a:lnTo>
                    <a:lnTo>
                      <a:pt x="1484" y="135"/>
                    </a:lnTo>
                    <a:lnTo>
                      <a:pt x="1143" y="200"/>
                    </a:lnTo>
                    <a:lnTo>
                      <a:pt x="1060" y="319"/>
                    </a:lnTo>
                    <a:lnTo>
                      <a:pt x="1282" y="228"/>
                    </a:lnTo>
                    <a:lnTo>
                      <a:pt x="1447" y="256"/>
                    </a:lnTo>
                    <a:lnTo>
                      <a:pt x="1327" y="366"/>
                    </a:lnTo>
                    <a:lnTo>
                      <a:pt x="1088" y="514"/>
                    </a:lnTo>
                    <a:lnTo>
                      <a:pt x="942" y="653"/>
                    </a:lnTo>
                    <a:lnTo>
                      <a:pt x="728" y="688"/>
                    </a:lnTo>
                    <a:lnTo>
                      <a:pt x="529" y="784"/>
                    </a:lnTo>
                    <a:lnTo>
                      <a:pt x="15" y="1020"/>
                    </a:lnTo>
                    <a:lnTo>
                      <a:pt x="0" y="60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00" name="Freeform 2016"/>
              <p:cNvSpPr>
                <a:spLocks/>
              </p:cNvSpPr>
              <p:nvPr/>
            </p:nvSpPr>
            <p:spPr bwMode="auto">
              <a:xfrm>
                <a:off x="725" y="3280"/>
                <a:ext cx="205" cy="128"/>
              </a:xfrm>
              <a:custGeom>
                <a:avLst/>
                <a:gdLst>
                  <a:gd name="T0" fmla="*/ 0 w 1640"/>
                  <a:gd name="T1" fmla="*/ 600 h 1020"/>
                  <a:gd name="T2" fmla="*/ 492 w 1640"/>
                  <a:gd name="T3" fmla="*/ 518 h 1020"/>
                  <a:gd name="T4" fmla="*/ 582 w 1640"/>
                  <a:gd name="T5" fmla="*/ 487 h 1020"/>
                  <a:gd name="T6" fmla="*/ 1033 w 1640"/>
                  <a:gd name="T7" fmla="*/ 80 h 1020"/>
                  <a:gd name="T8" fmla="*/ 1640 w 1640"/>
                  <a:gd name="T9" fmla="*/ 0 h 1020"/>
                  <a:gd name="T10" fmla="*/ 1484 w 1640"/>
                  <a:gd name="T11" fmla="*/ 135 h 1020"/>
                  <a:gd name="T12" fmla="*/ 1143 w 1640"/>
                  <a:gd name="T13" fmla="*/ 200 h 1020"/>
                  <a:gd name="T14" fmla="*/ 1060 w 1640"/>
                  <a:gd name="T15" fmla="*/ 319 h 1020"/>
                  <a:gd name="T16" fmla="*/ 1282 w 1640"/>
                  <a:gd name="T17" fmla="*/ 228 h 1020"/>
                  <a:gd name="T18" fmla="*/ 1447 w 1640"/>
                  <a:gd name="T19" fmla="*/ 256 h 1020"/>
                  <a:gd name="T20" fmla="*/ 1327 w 1640"/>
                  <a:gd name="T21" fmla="*/ 366 h 1020"/>
                  <a:gd name="T22" fmla="*/ 1088 w 1640"/>
                  <a:gd name="T23" fmla="*/ 514 h 1020"/>
                  <a:gd name="T24" fmla="*/ 942 w 1640"/>
                  <a:gd name="T25" fmla="*/ 653 h 1020"/>
                  <a:gd name="T26" fmla="*/ 728 w 1640"/>
                  <a:gd name="T27" fmla="*/ 688 h 1020"/>
                  <a:gd name="T28" fmla="*/ 529 w 1640"/>
                  <a:gd name="T29" fmla="*/ 784 h 1020"/>
                  <a:gd name="T30" fmla="*/ 15 w 1640"/>
                  <a:gd name="T31" fmla="*/ 1020 h 1020"/>
                  <a:gd name="T32" fmla="*/ 0 w 1640"/>
                  <a:gd name="T33" fmla="*/ 600 h 10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40" h="1020">
                    <a:moveTo>
                      <a:pt x="0" y="600"/>
                    </a:moveTo>
                    <a:lnTo>
                      <a:pt x="492" y="518"/>
                    </a:lnTo>
                    <a:lnTo>
                      <a:pt x="582" y="487"/>
                    </a:lnTo>
                    <a:lnTo>
                      <a:pt x="1033" y="80"/>
                    </a:lnTo>
                    <a:lnTo>
                      <a:pt x="1640" y="0"/>
                    </a:lnTo>
                    <a:lnTo>
                      <a:pt x="1484" y="135"/>
                    </a:lnTo>
                    <a:lnTo>
                      <a:pt x="1143" y="200"/>
                    </a:lnTo>
                    <a:lnTo>
                      <a:pt x="1060" y="319"/>
                    </a:lnTo>
                    <a:lnTo>
                      <a:pt x="1282" y="228"/>
                    </a:lnTo>
                    <a:lnTo>
                      <a:pt x="1447" y="256"/>
                    </a:lnTo>
                    <a:lnTo>
                      <a:pt x="1327" y="366"/>
                    </a:lnTo>
                    <a:lnTo>
                      <a:pt x="1088" y="514"/>
                    </a:lnTo>
                    <a:lnTo>
                      <a:pt x="942" y="653"/>
                    </a:lnTo>
                    <a:lnTo>
                      <a:pt x="728" y="688"/>
                    </a:lnTo>
                    <a:lnTo>
                      <a:pt x="529" y="784"/>
                    </a:lnTo>
                    <a:lnTo>
                      <a:pt x="15" y="1020"/>
                    </a:lnTo>
                    <a:lnTo>
                      <a:pt x="0" y="60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01" name="Line 2017"/>
              <p:cNvSpPr>
                <a:spLocks noChangeShapeType="1"/>
              </p:cNvSpPr>
              <p:nvPr/>
            </p:nvSpPr>
            <p:spPr bwMode="auto">
              <a:xfrm>
                <a:off x="944" y="3273"/>
                <a:ext cx="167" cy="2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02" name="Line 2018"/>
              <p:cNvSpPr>
                <a:spLocks noChangeShapeType="1"/>
              </p:cNvSpPr>
              <p:nvPr/>
            </p:nvSpPr>
            <p:spPr bwMode="auto">
              <a:xfrm>
                <a:off x="940" y="3290"/>
                <a:ext cx="164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03" name="Line 2019"/>
              <p:cNvSpPr>
                <a:spLocks noChangeShapeType="1"/>
              </p:cNvSpPr>
              <p:nvPr/>
            </p:nvSpPr>
            <p:spPr bwMode="auto">
              <a:xfrm>
                <a:off x="977" y="3312"/>
                <a:ext cx="101" cy="1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04" name="Line 2020"/>
              <p:cNvSpPr>
                <a:spLocks noChangeShapeType="1"/>
              </p:cNvSpPr>
              <p:nvPr/>
            </p:nvSpPr>
            <p:spPr bwMode="auto">
              <a:xfrm>
                <a:off x="990" y="3330"/>
                <a:ext cx="79" cy="1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05" name="Freeform 2021"/>
              <p:cNvSpPr>
                <a:spLocks/>
              </p:cNvSpPr>
              <p:nvPr/>
            </p:nvSpPr>
            <p:spPr bwMode="auto">
              <a:xfrm>
                <a:off x="854" y="3327"/>
                <a:ext cx="243" cy="109"/>
              </a:xfrm>
              <a:custGeom>
                <a:avLst/>
                <a:gdLst>
                  <a:gd name="T0" fmla="*/ 184 w 1943"/>
                  <a:gd name="T1" fmla="*/ 0 h 866"/>
                  <a:gd name="T2" fmla="*/ 0 w 1943"/>
                  <a:gd name="T3" fmla="*/ 193 h 866"/>
                  <a:gd name="T4" fmla="*/ 1663 w 1943"/>
                  <a:gd name="T5" fmla="*/ 866 h 866"/>
                  <a:gd name="T6" fmla="*/ 1943 w 1943"/>
                  <a:gd name="T7" fmla="*/ 510 h 866"/>
                  <a:gd name="T8" fmla="*/ 184 w 1943"/>
                  <a:gd name="T9" fmla="*/ 0 h 8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3" h="866">
                    <a:moveTo>
                      <a:pt x="184" y="0"/>
                    </a:moveTo>
                    <a:lnTo>
                      <a:pt x="0" y="193"/>
                    </a:lnTo>
                    <a:lnTo>
                      <a:pt x="1663" y="866"/>
                    </a:lnTo>
                    <a:lnTo>
                      <a:pt x="1943" y="510"/>
                    </a:lnTo>
                    <a:lnTo>
                      <a:pt x="184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06" name="Freeform 2022"/>
              <p:cNvSpPr>
                <a:spLocks/>
              </p:cNvSpPr>
              <p:nvPr/>
            </p:nvSpPr>
            <p:spPr bwMode="auto">
              <a:xfrm>
                <a:off x="854" y="3327"/>
                <a:ext cx="243" cy="109"/>
              </a:xfrm>
              <a:custGeom>
                <a:avLst/>
                <a:gdLst>
                  <a:gd name="T0" fmla="*/ 184 w 1943"/>
                  <a:gd name="T1" fmla="*/ 0 h 866"/>
                  <a:gd name="T2" fmla="*/ 0 w 1943"/>
                  <a:gd name="T3" fmla="*/ 193 h 866"/>
                  <a:gd name="T4" fmla="*/ 1663 w 1943"/>
                  <a:gd name="T5" fmla="*/ 866 h 866"/>
                  <a:gd name="T6" fmla="*/ 1943 w 1943"/>
                  <a:gd name="T7" fmla="*/ 510 h 866"/>
                  <a:gd name="T8" fmla="*/ 184 w 1943"/>
                  <a:gd name="T9" fmla="*/ 0 h 8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3" h="866">
                    <a:moveTo>
                      <a:pt x="184" y="0"/>
                    </a:moveTo>
                    <a:lnTo>
                      <a:pt x="0" y="193"/>
                    </a:lnTo>
                    <a:lnTo>
                      <a:pt x="1663" y="866"/>
                    </a:lnTo>
                    <a:lnTo>
                      <a:pt x="1943" y="510"/>
                    </a:lnTo>
                    <a:lnTo>
                      <a:pt x="1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07" name="Freeform 2023"/>
              <p:cNvSpPr>
                <a:spLocks/>
              </p:cNvSpPr>
              <p:nvPr/>
            </p:nvSpPr>
            <p:spPr bwMode="auto">
              <a:xfrm>
                <a:off x="1023" y="3389"/>
                <a:ext cx="61" cy="30"/>
              </a:xfrm>
              <a:custGeom>
                <a:avLst/>
                <a:gdLst>
                  <a:gd name="T0" fmla="*/ 0 w 485"/>
                  <a:gd name="T1" fmla="*/ 96 h 244"/>
                  <a:gd name="T2" fmla="*/ 382 w 485"/>
                  <a:gd name="T3" fmla="*/ 244 h 244"/>
                  <a:gd name="T4" fmla="*/ 485 w 485"/>
                  <a:gd name="T5" fmla="*/ 125 h 244"/>
                  <a:gd name="T6" fmla="*/ 65 w 485"/>
                  <a:gd name="T7" fmla="*/ 0 h 244"/>
                  <a:gd name="T8" fmla="*/ 0 w 485"/>
                  <a:gd name="T9" fmla="*/ 96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5" h="244">
                    <a:moveTo>
                      <a:pt x="0" y="96"/>
                    </a:moveTo>
                    <a:lnTo>
                      <a:pt x="382" y="244"/>
                    </a:lnTo>
                    <a:lnTo>
                      <a:pt x="485" y="125"/>
                    </a:lnTo>
                    <a:lnTo>
                      <a:pt x="65" y="0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08" name="Freeform 2024"/>
              <p:cNvSpPr>
                <a:spLocks/>
              </p:cNvSpPr>
              <p:nvPr/>
            </p:nvSpPr>
            <p:spPr bwMode="auto">
              <a:xfrm>
                <a:off x="1023" y="3389"/>
                <a:ext cx="61" cy="30"/>
              </a:xfrm>
              <a:custGeom>
                <a:avLst/>
                <a:gdLst>
                  <a:gd name="T0" fmla="*/ 0 w 485"/>
                  <a:gd name="T1" fmla="*/ 96 h 244"/>
                  <a:gd name="T2" fmla="*/ 382 w 485"/>
                  <a:gd name="T3" fmla="*/ 244 h 244"/>
                  <a:gd name="T4" fmla="*/ 485 w 485"/>
                  <a:gd name="T5" fmla="*/ 125 h 244"/>
                  <a:gd name="T6" fmla="*/ 65 w 485"/>
                  <a:gd name="T7" fmla="*/ 0 h 244"/>
                  <a:gd name="T8" fmla="*/ 0 w 485"/>
                  <a:gd name="T9" fmla="*/ 96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5" h="244">
                    <a:moveTo>
                      <a:pt x="0" y="96"/>
                    </a:moveTo>
                    <a:lnTo>
                      <a:pt x="382" y="244"/>
                    </a:lnTo>
                    <a:lnTo>
                      <a:pt x="485" y="125"/>
                    </a:lnTo>
                    <a:lnTo>
                      <a:pt x="65" y="0"/>
                    </a:lnTo>
                    <a:lnTo>
                      <a:pt x="0" y="9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09" name="Freeform 2025"/>
              <p:cNvSpPr>
                <a:spLocks/>
              </p:cNvSpPr>
              <p:nvPr/>
            </p:nvSpPr>
            <p:spPr bwMode="auto">
              <a:xfrm>
                <a:off x="777" y="3114"/>
                <a:ext cx="11" cy="31"/>
              </a:xfrm>
              <a:custGeom>
                <a:avLst/>
                <a:gdLst>
                  <a:gd name="T0" fmla="*/ 28 w 88"/>
                  <a:gd name="T1" fmla="*/ 0 h 251"/>
                  <a:gd name="T2" fmla="*/ 0 w 88"/>
                  <a:gd name="T3" fmla="*/ 178 h 251"/>
                  <a:gd name="T4" fmla="*/ 88 w 88"/>
                  <a:gd name="T5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8" h="251">
                    <a:moveTo>
                      <a:pt x="28" y="0"/>
                    </a:moveTo>
                    <a:lnTo>
                      <a:pt x="0" y="178"/>
                    </a:lnTo>
                    <a:lnTo>
                      <a:pt x="88" y="25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10" name="Freeform 2026"/>
              <p:cNvSpPr>
                <a:spLocks/>
              </p:cNvSpPr>
              <p:nvPr/>
            </p:nvSpPr>
            <p:spPr bwMode="auto">
              <a:xfrm>
                <a:off x="744" y="3014"/>
                <a:ext cx="226" cy="139"/>
              </a:xfrm>
              <a:custGeom>
                <a:avLst/>
                <a:gdLst>
                  <a:gd name="T0" fmla="*/ 0 w 1810"/>
                  <a:gd name="T1" fmla="*/ 769 h 1110"/>
                  <a:gd name="T2" fmla="*/ 220 w 1810"/>
                  <a:gd name="T3" fmla="*/ 385 h 1110"/>
                  <a:gd name="T4" fmla="*/ 720 w 1810"/>
                  <a:gd name="T5" fmla="*/ 15 h 1110"/>
                  <a:gd name="T6" fmla="*/ 1118 w 1810"/>
                  <a:gd name="T7" fmla="*/ 0 h 1110"/>
                  <a:gd name="T8" fmla="*/ 1589 w 1810"/>
                  <a:gd name="T9" fmla="*/ 548 h 1110"/>
                  <a:gd name="T10" fmla="*/ 1810 w 1810"/>
                  <a:gd name="T11" fmla="*/ 947 h 1110"/>
                  <a:gd name="T12" fmla="*/ 1633 w 1810"/>
                  <a:gd name="T13" fmla="*/ 1110 h 1110"/>
                  <a:gd name="T14" fmla="*/ 1383 w 1810"/>
                  <a:gd name="T15" fmla="*/ 651 h 1110"/>
                  <a:gd name="T16" fmla="*/ 1162 w 1810"/>
                  <a:gd name="T17" fmla="*/ 754 h 1110"/>
                  <a:gd name="T18" fmla="*/ 1125 w 1810"/>
                  <a:gd name="T19" fmla="*/ 917 h 1110"/>
                  <a:gd name="T20" fmla="*/ 970 w 1810"/>
                  <a:gd name="T21" fmla="*/ 902 h 1110"/>
                  <a:gd name="T22" fmla="*/ 691 w 1810"/>
                  <a:gd name="T23" fmla="*/ 859 h 1110"/>
                  <a:gd name="T24" fmla="*/ 603 w 1810"/>
                  <a:gd name="T25" fmla="*/ 636 h 1110"/>
                  <a:gd name="T26" fmla="*/ 426 w 1810"/>
                  <a:gd name="T27" fmla="*/ 636 h 1110"/>
                  <a:gd name="T28" fmla="*/ 293 w 1810"/>
                  <a:gd name="T29" fmla="*/ 799 h 1110"/>
                  <a:gd name="T30" fmla="*/ 0 w 1810"/>
                  <a:gd name="T31" fmla="*/ 769 h 1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10" h="1110">
                    <a:moveTo>
                      <a:pt x="0" y="769"/>
                    </a:moveTo>
                    <a:lnTo>
                      <a:pt x="220" y="385"/>
                    </a:lnTo>
                    <a:lnTo>
                      <a:pt x="720" y="15"/>
                    </a:lnTo>
                    <a:lnTo>
                      <a:pt x="1118" y="0"/>
                    </a:lnTo>
                    <a:lnTo>
                      <a:pt x="1589" y="548"/>
                    </a:lnTo>
                    <a:lnTo>
                      <a:pt x="1810" y="947"/>
                    </a:lnTo>
                    <a:lnTo>
                      <a:pt x="1633" y="1110"/>
                    </a:lnTo>
                    <a:lnTo>
                      <a:pt x="1383" y="651"/>
                    </a:lnTo>
                    <a:lnTo>
                      <a:pt x="1162" y="754"/>
                    </a:lnTo>
                    <a:lnTo>
                      <a:pt x="1125" y="917"/>
                    </a:lnTo>
                    <a:lnTo>
                      <a:pt x="970" y="902"/>
                    </a:lnTo>
                    <a:lnTo>
                      <a:pt x="691" y="859"/>
                    </a:lnTo>
                    <a:lnTo>
                      <a:pt x="603" y="636"/>
                    </a:lnTo>
                    <a:lnTo>
                      <a:pt x="426" y="636"/>
                    </a:lnTo>
                    <a:lnTo>
                      <a:pt x="293" y="799"/>
                    </a:lnTo>
                    <a:lnTo>
                      <a:pt x="0" y="769"/>
                    </a:lnTo>
                    <a:close/>
                  </a:path>
                </a:pathLst>
              </a:custGeom>
              <a:solidFill>
                <a:srgbClr val="73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11" name="Freeform 2027"/>
              <p:cNvSpPr>
                <a:spLocks/>
              </p:cNvSpPr>
              <p:nvPr/>
            </p:nvSpPr>
            <p:spPr bwMode="auto">
              <a:xfrm>
                <a:off x="744" y="3014"/>
                <a:ext cx="226" cy="139"/>
              </a:xfrm>
              <a:custGeom>
                <a:avLst/>
                <a:gdLst>
                  <a:gd name="T0" fmla="*/ 0 w 1810"/>
                  <a:gd name="T1" fmla="*/ 769 h 1110"/>
                  <a:gd name="T2" fmla="*/ 220 w 1810"/>
                  <a:gd name="T3" fmla="*/ 385 h 1110"/>
                  <a:gd name="T4" fmla="*/ 720 w 1810"/>
                  <a:gd name="T5" fmla="*/ 15 h 1110"/>
                  <a:gd name="T6" fmla="*/ 1118 w 1810"/>
                  <a:gd name="T7" fmla="*/ 0 h 1110"/>
                  <a:gd name="T8" fmla="*/ 1589 w 1810"/>
                  <a:gd name="T9" fmla="*/ 548 h 1110"/>
                  <a:gd name="T10" fmla="*/ 1810 w 1810"/>
                  <a:gd name="T11" fmla="*/ 947 h 1110"/>
                  <a:gd name="T12" fmla="*/ 1633 w 1810"/>
                  <a:gd name="T13" fmla="*/ 1110 h 1110"/>
                  <a:gd name="T14" fmla="*/ 1383 w 1810"/>
                  <a:gd name="T15" fmla="*/ 651 h 1110"/>
                  <a:gd name="T16" fmla="*/ 1162 w 1810"/>
                  <a:gd name="T17" fmla="*/ 754 h 1110"/>
                  <a:gd name="T18" fmla="*/ 1125 w 1810"/>
                  <a:gd name="T19" fmla="*/ 917 h 1110"/>
                  <a:gd name="T20" fmla="*/ 970 w 1810"/>
                  <a:gd name="T21" fmla="*/ 902 h 1110"/>
                  <a:gd name="T22" fmla="*/ 691 w 1810"/>
                  <a:gd name="T23" fmla="*/ 859 h 1110"/>
                  <a:gd name="T24" fmla="*/ 603 w 1810"/>
                  <a:gd name="T25" fmla="*/ 636 h 1110"/>
                  <a:gd name="T26" fmla="*/ 426 w 1810"/>
                  <a:gd name="T27" fmla="*/ 636 h 1110"/>
                  <a:gd name="T28" fmla="*/ 293 w 1810"/>
                  <a:gd name="T29" fmla="*/ 799 h 1110"/>
                  <a:gd name="T30" fmla="*/ 0 w 1810"/>
                  <a:gd name="T31" fmla="*/ 769 h 1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10" h="1110">
                    <a:moveTo>
                      <a:pt x="0" y="769"/>
                    </a:moveTo>
                    <a:lnTo>
                      <a:pt x="220" y="385"/>
                    </a:lnTo>
                    <a:lnTo>
                      <a:pt x="720" y="15"/>
                    </a:lnTo>
                    <a:lnTo>
                      <a:pt x="1118" y="0"/>
                    </a:lnTo>
                    <a:lnTo>
                      <a:pt x="1589" y="548"/>
                    </a:lnTo>
                    <a:lnTo>
                      <a:pt x="1810" y="947"/>
                    </a:lnTo>
                    <a:lnTo>
                      <a:pt x="1633" y="1110"/>
                    </a:lnTo>
                    <a:lnTo>
                      <a:pt x="1383" y="651"/>
                    </a:lnTo>
                    <a:lnTo>
                      <a:pt x="1162" y="754"/>
                    </a:lnTo>
                    <a:lnTo>
                      <a:pt x="1125" y="917"/>
                    </a:lnTo>
                    <a:lnTo>
                      <a:pt x="970" y="902"/>
                    </a:lnTo>
                    <a:lnTo>
                      <a:pt x="691" y="859"/>
                    </a:lnTo>
                    <a:lnTo>
                      <a:pt x="603" y="636"/>
                    </a:lnTo>
                    <a:lnTo>
                      <a:pt x="426" y="636"/>
                    </a:lnTo>
                    <a:lnTo>
                      <a:pt x="293" y="799"/>
                    </a:lnTo>
                    <a:lnTo>
                      <a:pt x="0" y="76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12" name="Freeform 2028"/>
              <p:cNvSpPr>
                <a:spLocks/>
              </p:cNvSpPr>
              <p:nvPr/>
            </p:nvSpPr>
            <p:spPr bwMode="auto">
              <a:xfrm>
                <a:off x="847" y="3076"/>
                <a:ext cx="21" cy="48"/>
              </a:xfrm>
              <a:custGeom>
                <a:avLst/>
                <a:gdLst>
                  <a:gd name="T0" fmla="*/ 170 w 170"/>
                  <a:gd name="T1" fmla="*/ 384 h 384"/>
                  <a:gd name="T2" fmla="*/ 170 w 170"/>
                  <a:gd name="T3" fmla="*/ 384 h 384"/>
                  <a:gd name="T4" fmla="*/ 166 w 170"/>
                  <a:gd name="T5" fmla="*/ 377 h 384"/>
                  <a:gd name="T6" fmla="*/ 162 w 170"/>
                  <a:gd name="T7" fmla="*/ 366 h 384"/>
                  <a:gd name="T8" fmla="*/ 157 w 170"/>
                  <a:gd name="T9" fmla="*/ 352 h 384"/>
                  <a:gd name="T10" fmla="*/ 152 w 170"/>
                  <a:gd name="T11" fmla="*/ 336 h 384"/>
                  <a:gd name="T12" fmla="*/ 146 w 170"/>
                  <a:gd name="T13" fmla="*/ 318 h 384"/>
                  <a:gd name="T14" fmla="*/ 140 w 170"/>
                  <a:gd name="T15" fmla="*/ 299 h 384"/>
                  <a:gd name="T16" fmla="*/ 134 w 170"/>
                  <a:gd name="T17" fmla="*/ 279 h 384"/>
                  <a:gd name="T18" fmla="*/ 127 w 170"/>
                  <a:gd name="T19" fmla="*/ 258 h 384"/>
                  <a:gd name="T20" fmla="*/ 122 w 170"/>
                  <a:gd name="T21" fmla="*/ 239 h 384"/>
                  <a:gd name="T22" fmla="*/ 116 w 170"/>
                  <a:gd name="T23" fmla="*/ 220 h 384"/>
                  <a:gd name="T24" fmla="*/ 110 w 170"/>
                  <a:gd name="T25" fmla="*/ 202 h 384"/>
                  <a:gd name="T26" fmla="*/ 106 w 170"/>
                  <a:gd name="T27" fmla="*/ 187 h 384"/>
                  <a:gd name="T28" fmla="*/ 102 w 170"/>
                  <a:gd name="T29" fmla="*/ 174 h 384"/>
                  <a:gd name="T30" fmla="*/ 99 w 170"/>
                  <a:gd name="T31" fmla="*/ 164 h 384"/>
                  <a:gd name="T32" fmla="*/ 98 w 170"/>
                  <a:gd name="T33" fmla="*/ 157 h 384"/>
                  <a:gd name="T34" fmla="*/ 97 w 170"/>
                  <a:gd name="T35" fmla="*/ 155 h 384"/>
                  <a:gd name="T36" fmla="*/ 0 w 170"/>
                  <a:gd name="T37" fmla="*/ 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0" h="384">
                    <a:moveTo>
                      <a:pt x="170" y="384"/>
                    </a:moveTo>
                    <a:lnTo>
                      <a:pt x="170" y="384"/>
                    </a:lnTo>
                    <a:lnTo>
                      <a:pt x="166" y="377"/>
                    </a:lnTo>
                    <a:lnTo>
                      <a:pt x="162" y="366"/>
                    </a:lnTo>
                    <a:lnTo>
                      <a:pt x="157" y="352"/>
                    </a:lnTo>
                    <a:lnTo>
                      <a:pt x="152" y="336"/>
                    </a:lnTo>
                    <a:lnTo>
                      <a:pt x="146" y="318"/>
                    </a:lnTo>
                    <a:lnTo>
                      <a:pt x="140" y="299"/>
                    </a:lnTo>
                    <a:lnTo>
                      <a:pt x="134" y="279"/>
                    </a:lnTo>
                    <a:lnTo>
                      <a:pt x="127" y="258"/>
                    </a:lnTo>
                    <a:lnTo>
                      <a:pt x="122" y="239"/>
                    </a:lnTo>
                    <a:lnTo>
                      <a:pt x="116" y="220"/>
                    </a:lnTo>
                    <a:lnTo>
                      <a:pt x="110" y="202"/>
                    </a:lnTo>
                    <a:lnTo>
                      <a:pt x="106" y="187"/>
                    </a:lnTo>
                    <a:lnTo>
                      <a:pt x="102" y="174"/>
                    </a:lnTo>
                    <a:lnTo>
                      <a:pt x="99" y="164"/>
                    </a:lnTo>
                    <a:lnTo>
                      <a:pt x="98" y="157"/>
                    </a:lnTo>
                    <a:lnTo>
                      <a:pt x="97" y="15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13" name="Freeform 2029"/>
              <p:cNvSpPr>
                <a:spLocks/>
              </p:cNvSpPr>
              <p:nvPr/>
            </p:nvSpPr>
            <p:spPr bwMode="auto">
              <a:xfrm>
                <a:off x="847" y="3102"/>
                <a:ext cx="9" cy="21"/>
              </a:xfrm>
              <a:custGeom>
                <a:avLst/>
                <a:gdLst>
                  <a:gd name="T0" fmla="*/ 1 w 70"/>
                  <a:gd name="T1" fmla="*/ 6 h 168"/>
                  <a:gd name="T2" fmla="*/ 0 w 70"/>
                  <a:gd name="T3" fmla="*/ 5 h 168"/>
                  <a:gd name="T4" fmla="*/ 60 w 70"/>
                  <a:gd name="T5" fmla="*/ 168 h 168"/>
                  <a:gd name="T6" fmla="*/ 70 w 70"/>
                  <a:gd name="T7" fmla="*/ 164 h 168"/>
                  <a:gd name="T8" fmla="*/ 11 w 70"/>
                  <a:gd name="T9" fmla="*/ 1 h 168"/>
                  <a:gd name="T10" fmla="*/ 10 w 70"/>
                  <a:gd name="T11" fmla="*/ 0 h 168"/>
                  <a:gd name="T12" fmla="*/ 11 w 70"/>
                  <a:gd name="T13" fmla="*/ 1 h 168"/>
                  <a:gd name="T14" fmla="*/ 11 w 70"/>
                  <a:gd name="T15" fmla="*/ 0 h 168"/>
                  <a:gd name="T16" fmla="*/ 10 w 70"/>
                  <a:gd name="T17" fmla="*/ 0 h 168"/>
                  <a:gd name="T18" fmla="*/ 1 w 70"/>
                  <a:gd name="T19" fmla="*/ 6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168">
                    <a:moveTo>
                      <a:pt x="1" y="6"/>
                    </a:moveTo>
                    <a:lnTo>
                      <a:pt x="0" y="5"/>
                    </a:lnTo>
                    <a:lnTo>
                      <a:pt x="60" y="168"/>
                    </a:lnTo>
                    <a:lnTo>
                      <a:pt x="70" y="164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14" name="Freeform 2030"/>
              <p:cNvSpPr>
                <a:spLocks/>
              </p:cNvSpPr>
              <p:nvPr/>
            </p:nvSpPr>
            <p:spPr bwMode="auto">
              <a:xfrm>
                <a:off x="830" y="3078"/>
                <a:ext cx="18" cy="24"/>
              </a:xfrm>
              <a:custGeom>
                <a:avLst/>
                <a:gdLst>
                  <a:gd name="T0" fmla="*/ 4 w 141"/>
                  <a:gd name="T1" fmla="*/ 3 h 191"/>
                  <a:gd name="T2" fmla="*/ 0 w 141"/>
                  <a:gd name="T3" fmla="*/ 6 h 191"/>
                  <a:gd name="T4" fmla="*/ 132 w 141"/>
                  <a:gd name="T5" fmla="*/ 191 h 191"/>
                  <a:gd name="T6" fmla="*/ 141 w 141"/>
                  <a:gd name="T7" fmla="*/ 185 h 191"/>
                  <a:gd name="T8" fmla="*/ 8 w 141"/>
                  <a:gd name="T9" fmla="*/ 0 h 191"/>
                  <a:gd name="T10" fmla="*/ 4 w 141"/>
                  <a:gd name="T11" fmla="*/ 3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1" h="191">
                    <a:moveTo>
                      <a:pt x="4" y="3"/>
                    </a:moveTo>
                    <a:lnTo>
                      <a:pt x="0" y="6"/>
                    </a:lnTo>
                    <a:lnTo>
                      <a:pt x="132" y="191"/>
                    </a:lnTo>
                    <a:lnTo>
                      <a:pt x="141" y="185"/>
                    </a:lnTo>
                    <a:lnTo>
                      <a:pt x="8" y="0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15" name="Freeform 2031"/>
              <p:cNvSpPr>
                <a:spLocks/>
              </p:cNvSpPr>
              <p:nvPr/>
            </p:nvSpPr>
            <p:spPr bwMode="auto">
              <a:xfrm>
                <a:off x="864" y="3079"/>
                <a:ext cx="13" cy="46"/>
              </a:xfrm>
              <a:custGeom>
                <a:avLst/>
                <a:gdLst>
                  <a:gd name="T0" fmla="*/ 103 w 103"/>
                  <a:gd name="T1" fmla="*/ 369 h 369"/>
                  <a:gd name="T2" fmla="*/ 82 w 103"/>
                  <a:gd name="T3" fmla="*/ 82 h 369"/>
                  <a:gd name="T4" fmla="*/ 0 w 103"/>
                  <a:gd name="T5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3" h="369">
                    <a:moveTo>
                      <a:pt x="103" y="369"/>
                    </a:moveTo>
                    <a:lnTo>
                      <a:pt x="82" y="8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16" name="Freeform 2032"/>
              <p:cNvSpPr>
                <a:spLocks/>
              </p:cNvSpPr>
              <p:nvPr/>
            </p:nvSpPr>
            <p:spPr bwMode="auto">
              <a:xfrm>
                <a:off x="862" y="3091"/>
                <a:ext cx="10" cy="29"/>
              </a:xfrm>
              <a:custGeom>
                <a:avLst/>
                <a:gdLst>
                  <a:gd name="T0" fmla="*/ 1 w 84"/>
                  <a:gd name="T1" fmla="*/ 6 h 234"/>
                  <a:gd name="T2" fmla="*/ 0 w 84"/>
                  <a:gd name="T3" fmla="*/ 5 h 234"/>
                  <a:gd name="T4" fmla="*/ 1 w 84"/>
                  <a:gd name="T5" fmla="*/ 6 h 234"/>
                  <a:gd name="T6" fmla="*/ 2 w 84"/>
                  <a:gd name="T7" fmla="*/ 13 h 234"/>
                  <a:gd name="T8" fmla="*/ 5 w 84"/>
                  <a:gd name="T9" fmla="*/ 23 h 234"/>
                  <a:gd name="T10" fmla="*/ 10 w 84"/>
                  <a:gd name="T11" fmla="*/ 37 h 234"/>
                  <a:gd name="T12" fmla="*/ 14 w 84"/>
                  <a:gd name="T13" fmla="*/ 52 h 234"/>
                  <a:gd name="T14" fmla="*/ 19 w 84"/>
                  <a:gd name="T15" fmla="*/ 70 h 234"/>
                  <a:gd name="T16" fmla="*/ 26 w 84"/>
                  <a:gd name="T17" fmla="*/ 88 h 234"/>
                  <a:gd name="T18" fmla="*/ 31 w 84"/>
                  <a:gd name="T19" fmla="*/ 108 h 234"/>
                  <a:gd name="T20" fmla="*/ 37 w 84"/>
                  <a:gd name="T21" fmla="*/ 129 h 234"/>
                  <a:gd name="T22" fmla="*/ 44 w 84"/>
                  <a:gd name="T23" fmla="*/ 149 h 234"/>
                  <a:gd name="T24" fmla="*/ 50 w 84"/>
                  <a:gd name="T25" fmla="*/ 168 h 234"/>
                  <a:gd name="T26" fmla="*/ 55 w 84"/>
                  <a:gd name="T27" fmla="*/ 186 h 234"/>
                  <a:gd name="T28" fmla="*/ 61 w 84"/>
                  <a:gd name="T29" fmla="*/ 202 h 234"/>
                  <a:gd name="T30" fmla="*/ 66 w 84"/>
                  <a:gd name="T31" fmla="*/ 216 h 234"/>
                  <a:gd name="T32" fmla="*/ 70 w 84"/>
                  <a:gd name="T33" fmla="*/ 227 h 234"/>
                  <a:gd name="T34" fmla="*/ 73 w 84"/>
                  <a:gd name="T35" fmla="*/ 234 h 234"/>
                  <a:gd name="T36" fmla="*/ 84 w 84"/>
                  <a:gd name="T37" fmla="*/ 230 h 234"/>
                  <a:gd name="T38" fmla="*/ 81 w 84"/>
                  <a:gd name="T39" fmla="*/ 222 h 234"/>
                  <a:gd name="T40" fmla="*/ 76 w 84"/>
                  <a:gd name="T41" fmla="*/ 212 h 234"/>
                  <a:gd name="T42" fmla="*/ 71 w 84"/>
                  <a:gd name="T43" fmla="*/ 198 h 234"/>
                  <a:gd name="T44" fmla="*/ 66 w 84"/>
                  <a:gd name="T45" fmla="*/ 182 h 234"/>
                  <a:gd name="T46" fmla="*/ 61 w 84"/>
                  <a:gd name="T47" fmla="*/ 164 h 234"/>
                  <a:gd name="T48" fmla="*/ 54 w 84"/>
                  <a:gd name="T49" fmla="*/ 145 h 234"/>
                  <a:gd name="T50" fmla="*/ 48 w 84"/>
                  <a:gd name="T51" fmla="*/ 124 h 234"/>
                  <a:gd name="T52" fmla="*/ 41 w 84"/>
                  <a:gd name="T53" fmla="*/ 104 h 234"/>
                  <a:gd name="T54" fmla="*/ 36 w 84"/>
                  <a:gd name="T55" fmla="*/ 84 h 234"/>
                  <a:gd name="T56" fmla="*/ 30 w 84"/>
                  <a:gd name="T57" fmla="*/ 66 h 234"/>
                  <a:gd name="T58" fmla="*/ 24 w 84"/>
                  <a:gd name="T59" fmla="*/ 48 h 234"/>
                  <a:gd name="T60" fmla="*/ 20 w 84"/>
                  <a:gd name="T61" fmla="*/ 33 h 234"/>
                  <a:gd name="T62" fmla="*/ 16 w 84"/>
                  <a:gd name="T63" fmla="*/ 19 h 234"/>
                  <a:gd name="T64" fmla="*/ 13 w 84"/>
                  <a:gd name="T65" fmla="*/ 10 h 234"/>
                  <a:gd name="T66" fmla="*/ 12 w 84"/>
                  <a:gd name="T67" fmla="*/ 4 h 234"/>
                  <a:gd name="T68" fmla="*/ 11 w 84"/>
                  <a:gd name="T69" fmla="*/ 1 h 234"/>
                  <a:gd name="T70" fmla="*/ 10 w 84"/>
                  <a:gd name="T71" fmla="*/ 0 h 234"/>
                  <a:gd name="T72" fmla="*/ 1 w 84"/>
                  <a:gd name="T73" fmla="*/ 6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234">
                    <a:moveTo>
                      <a:pt x="1" y="6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2" y="13"/>
                    </a:lnTo>
                    <a:lnTo>
                      <a:pt x="5" y="23"/>
                    </a:lnTo>
                    <a:lnTo>
                      <a:pt x="10" y="37"/>
                    </a:lnTo>
                    <a:lnTo>
                      <a:pt x="14" y="52"/>
                    </a:lnTo>
                    <a:lnTo>
                      <a:pt x="19" y="70"/>
                    </a:lnTo>
                    <a:lnTo>
                      <a:pt x="26" y="88"/>
                    </a:lnTo>
                    <a:lnTo>
                      <a:pt x="31" y="108"/>
                    </a:lnTo>
                    <a:lnTo>
                      <a:pt x="37" y="129"/>
                    </a:lnTo>
                    <a:lnTo>
                      <a:pt x="44" y="149"/>
                    </a:lnTo>
                    <a:lnTo>
                      <a:pt x="50" y="168"/>
                    </a:lnTo>
                    <a:lnTo>
                      <a:pt x="55" y="186"/>
                    </a:lnTo>
                    <a:lnTo>
                      <a:pt x="61" y="202"/>
                    </a:lnTo>
                    <a:lnTo>
                      <a:pt x="66" y="216"/>
                    </a:lnTo>
                    <a:lnTo>
                      <a:pt x="70" y="227"/>
                    </a:lnTo>
                    <a:lnTo>
                      <a:pt x="73" y="234"/>
                    </a:lnTo>
                    <a:lnTo>
                      <a:pt x="84" y="230"/>
                    </a:lnTo>
                    <a:lnTo>
                      <a:pt x="81" y="222"/>
                    </a:lnTo>
                    <a:lnTo>
                      <a:pt x="76" y="212"/>
                    </a:lnTo>
                    <a:lnTo>
                      <a:pt x="71" y="198"/>
                    </a:lnTo>
                    <a:lnTo>
                      <a:pt x="66" y="182"/>
                    </a:lnTo>
                    <a:lnTo>
                      <a:pt x="61" y="164"/>
                    </a:lnTo>
                    <a:lnTo>
                      <a:pt x="54" y="145"/>
                    </a:lnTo>
                    <a:lnTo>
                      <a:pt x="48" y="124"/>
                    </a:lnTo>
                    <a:lnTo>
                      <a:pt x="41" y="104"/>
                    </a:lnTo>
                    <a:lnTo>
                      <a:pt x="36" y="84"/>
                    </a:lnTo>
                    <a:lnTo>
                      <a:pt x="30" y="66"/>
                    </a:lnTo>
                    <a:lnTo>
                      <a:pt x="24" y="48"/>
                    </a:lnTo>
                    <a:lnTo>
                      <a:pt x="20" y="33"/>
                    </a:lnTo>
                    <a:lnTo>
                      <a:pt x="16" y="19"/>
                    </a:lnTo>
                    <a:lnTo>
                      <a:pt x="13" y="10"/>
                    </a:lnTo>
                    <a:lnTo>
                      <a:pt x="12" y="4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17" name="Freeform 2033"/>
              <p:cNvSpPr>
                <a:spLocks/>
              </p:cNvSpPr>
              <p:nvPr/>
            </p:nvSpPr>
            <p:spPr bwMode="auto">
              <a:xfrm>
                <a:off x="853" y="3078"/>
                <a:ext cx="10" cy="14"/>
              </a:xfrm>
              <a:custGeom>
                <a:avLst/>
                <a:gdLst>
                  <a:gd name="T0" fmla="*/ 4 w 79"/>
                  <a:gd name="T1" fmla="*/ 3 h 106"/>
                  <a:gd name="T2" fmla="*/ 0 w 79"/>
                  <a:gd name="T3" fmla="*/ 6 h 106"/>
                  <a:gd name="T4" fmla="*/ 70 w 79"/>
                  <a:gd name="T5" fmla="*/ 106 h 106"/>
                  <a:gd name="T6" fmla="*/ 79 w 79"/>
                  <a:gd name="T7" fmla="*/ 100 h 106"/>
                  <a:gd name="T8" fmla="*/ 9 w 79"/>
                  <a:gd name="T9" fmla="*/ 0 h 106"/>
                  <a:gd name="T10" fmla="*/ 4 w 79"/>
                  <a:gd name="T11" fmla="*/ 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6">
                    <a:moveTo>
                      <a:pt x="4" y="3"/>
                    </a:moveTo>
                    <a:lnTo>
                      <a:pt x="0" y="6"/>
                    </a:lnTo>
                    <a:lnTo>
                      <a:pt x="70" y="106"/>
                    </a:lnTo>
                    <a:lnTo>
                      <a:pt x="79" y="100"/>
                    </a:lnTo>
                    <a:lnTo>
                      <a:pt x="9" y="0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18" name="Freeform 2034"/>
              <p:cNvSpPr>
                <a:spLocks/>
              </p:cNvSpPr>
              <p:nvPr/>
            </p:nvSpPr>
            <p:spPr bwMode="auto">
              <a:xfrm>
                <a:off x="830" y="3070"/>
                <a:ext cx="29" cy="48"/>
              </a:xfrm>
              <a:custGeom>
                <a:avLst/>
                <a:gdLst>
                  <a:gd name="T0" fmla="*/ 235 w 235"/>
                  <a:gd name="T1" fmla="*/ 384 h 384"/>
                  <a:gd name="T2" fmla="*/ 175 w 235"/>
                  <a:gd name="T3" fmla="*/ 222 h 384"/>
                  <a:gd name="T4" fmla="*/ 0 w 235"/>
                  <a:gd name="T5" fmla="*/ 0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5" h="384">
                    <a:moveTo>
                      <a:pt x="235" y="384"/>
                    </a:moveTo>
                    <a:lnTo>
                      <a:pt x="175" y="22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19" name="Freeform 2035"/>
              <p:cNvSpPr>
                <a:spLocks/>
              </p:cNvSpPr>
              <p:nvPr/>
            </p:nvSpPr>
            <p:spPr bwMode="auto">
              <a:xfrm>
                <a:off x="868" y="3075"/>
                <a:ext cx="13" cy="46"/>
              </a:xfrm>
              <a:custGeom>
                <a:avLst/>
                <a:gdLst>
                  <a:gd name="T0" fmla="*/ 104 w 104"/>
                  <a:gd name="T1" fmla="*/ 369 h 369"/>
                  <a:gd name="T2" fmla="*/ 81 w 104"/>
                  <a:gd name="T3" fmla="*/ 81 h 369"/>
                  <a:gd name="T4" fmla="*/ 0 w 104"/>
                  <a:gd name="T5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4" h="369">
                    <a:moveTo>
                      <a:pt x="104" y="369"/>
                    </a:moveTo>
                    <a:lnTo>
                      <a:pt x="81" y="8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20" name="Line 2036"/>
              <p:cNvSpPr>
                <a:spLocks noChangeShapeType="1"/>
              </p:cNvSpPr>
              <p:nvPr/>
            </p:nvSpPr>
            <p:spPr bwMode="auto">
              <a:xfrm flipV="1">
                <a:off x="927" y="3102"/>
                <a:ext cx="13" cy="1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21" name="Line 2037"/>
              <p:cNvSpPr>
                <a:spLocks noChangeShapeType="1"/>
              </p:cNvSpPr>
              <p:nvPr/>
            </p:nvSpPr>
            <p:spPr bwMode="auto">
              <a:xfrm flipV="1">
                <a:off x="937" y="3122"/>
                <a:ext cx="19" cy="1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22" name="Line 2038"/>
              <p:cNvSpPr>
                <a:spLocks noChangeShapeType="1"/>
              </p:cNvSpPr>
              <p:nvPr/>
            </p:nvSpPr>
            <p:spPr bwMode="auto">
              <a:xfrm flipV="1">
                <a:off x="941" y="3133"/>
                <a:ext cx="13" cy="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23" name="Freeform 2039"/>
              <p:cNvSpPr>
                <a:spLocks/>
              </p:cNvSpPr>
              <p:nvPr/>
            </p:nvSpPr>
            <p:spPr bwMode="auto">
              <a:xfrm>
                <a:off x="929" y="3101"/>
                <a:ext cx="14" cy="14"/>
              </a:xfrm>
              <a:custGeom>
                <a:avLst/>
                <a:gdLst>
                  <a:gd name="T0" fmla="*/ 107 w 112"/>
                  <a:gd name="T1" fmla="*/ 4 h 113"/>
                  <a:gd name="T2" fmla="*/ 103 w 112"/>
                  <a:gd name="T3" fmla="*/ 0 h 113"/>
                  <a:gd name="T4" fmla="*/ 0 w 112"/>
                  <a:gd name="T5" fmla="*/ 104 h 113"/>
                  <a:gd name="T6" fmla="*/ 9 w 112"/>
                  <a:gd name="T7" fmla="*/ 113 h 113"/>
                  <a:gd name="T8" fmla="*/ 112 w 112"/>
                  <a:gd name="T9" fmla="*/ 8 h 113"/>
                  <a:gd name="T10" fmla="*/ 107 w 112"/>
                  <a:gd name="T11" fmla="*/ 4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" h="113">
                    <a:moveTo>
                      <a:pt x="107" y="4"/>
                    </a:moveTo>
                    <a:lnTo>
                      <a:pt x="103" y="0"/>
                    </a:lnTo>
                    <a:lnTo>
                      <a:pt x="0" y="104"/>
                    </a:lnTo>
                    <a:lnTo>
                      <a:pt x="9" y="113"/>
                    </a:lnTo>
                    <a:lnTo>
                      <a:pt x="112" y="8"/>
                    </a:lnTo>
                    <a:lnTo>
                      <a:pt x="10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24" name="Line 2040"/>
              <p:cNvSpPr>
                <a:spLocks noChangeShapeType="1"/>
              </p:cNvSpPr>
              <p:nvPr/>
            </p:nvSpPr>
            <p:spPr bwMode="auto">
              <a:xfrm flipV="1">
                <a:off x="939" y="3120"/>
                <a:ext cx="19" cy="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25" name="Freeform 2041"/>
              <p:cNvSpPr>
                <a:spLocks/>
              </p:cNvSpPr>
              <p:nvPr/>
            </p:nvSpPr>
            <p:spPr bwMode="auto">
              <a:xfrm>
                <a:off x="568" y="3247"/>
                <a:ext cx="15" cy="38"/>
              </a:xfrm>
              <a:custGeom>
                <a:avLst/>
                <a:gdLst>
                  <a:gd name="T0" fmla="*/ 14 w 119"/>
                  <a:gd name="T1" fmla="*/ 293 h 303"/>
                  <a:gd name="T2" fmla="*/ 16 w 119"/>
                  <a:gd name="T3" fmla="*/ 300 h 303"/>
                  <a:gd name="T4" fmla="*/ 119 w 119"/>
                  <a:gd name="T5" fmla="*/ 4 h 303"/>
                  <a:gd name="T6" fmla="*/ 104 w 119"/>
                  <a:gd name="T7" fmla="*/ 0 h 303"/>
                  <a:gd name="T8" fmla="*/ 1 w 119"/>
                  <a:gd name="T9" fmla="*/ 296 h 303"/>
                  <a:gd name="T10" fmla="*/ 3 w 119"/>
                  <a:gd name="T11" fmla="*/ 303 h 303"/>
                  <a:gd name="T12" fmla="*/ 1 w 119"/>
                  <a:gd name="T13" fmla="*/ 296 h 303"/>
                  <a:gd name="T14" fmla="*/ 0 w 119"/>
                  <a:gd name="T15" fmla="*/ 299 h 303"/>
                  <a:gd name="T16" fmla="*/ 3 w 119"/>
                  <a:gd name="T17" fmla="*/ 303 h 303"/>
                  <a:gd name="T18" fmla="*/ 14 w 119"/>
                  <a:gd name="T19" fmla="*/ 293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9" h="303">
                    <a:moveTo>
                      <a:pt x="14" y="293"/>
                    </a:moveTo>
                    <a:lnTo>
                      <a:pt x="16" y="300"/>
                    </a:lnTo>
                    <a:lnTo>
                      <a:pt x="119" y="4"/>
                    </a:lnTo>
                    <a:lnTo>
                      <a:pt x="104" y="0"/>
                    </a:lnTo>
                    <a:lnTo>
                      <a:pt x="1" y="296"/>
                    </a:lnTo>
                    <a:lnTo>
                      <a:pt x="3" y="303"/>
                    </a:lnTo>
                    <a:lnTo>
                      <a:pt x="1" y="296"/>
                    </a:lnTo>
                    <a:lnTo>
                      <a:pt x="0" y="299"/>
                    </a:lnTo>
                    <a:lnTo>
                      <a:pt x="3" y="303"/>
                    </a:lnTo>
                    <a:lnTo>
                      <a:pt x="14" y="2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26" name="Freeform 2042"/>
              <p:cNvSpPr>
                <a:spLocks/>
              </p:cNvSpPr>
              <p:nvPr/>
            </p:nvSpPr>
            <p:spPr bwMode="auto">
              <a:xfrm>
                <a:off x="568" y="3283"/>
                <a:ext cx="11" cy="13"/>
              </a:xfrm>
              <a:custGeom>
                <a:avLst/>
                <a:gdLst>
                  <a:gd name="T0" fmla="*/ 87 w 87"/>
                  <a:gd name="T1" fmla="*/ 93 h 99"/>
                  <a:gd name="T2" fmla="*/ 85 w 87"/>
                  <a:gd name="T3" fmla="*/ 88 h 99"/>
                  <a:gd name="T4" fmla="*/ 11 w 87"/>
                  <a:gd name="T5" fmla="*/ 0 h 99"/>
                  <a:gd name="T6" fmla="*/ 0 w 87"/>
                  <a:gd name="T7" fmla="*/ 10 h 99"/>
                  <a:gd name="T8" fmla="*/ 74 w 87"/>
                  <a:gd name="T9" fmla="*/ 99 h 99"/>
                  <a:gd name="T10" fmla="*/ 72 w 87"/>
                  <a:gd name="T11" fmla="*/ 93 h 99"/>
                  <a:gd name="T12" fmla="*/ 87 w 87"/>
                  <a:gd name="T13" fmla="*/ 93 h 99"/>
                  <a:gd name="T14" fmla="*/ 87 w 87"/>
                  <a:gd name="T15" fmla="*/ 90 h 99"/>
                  <a:gd name="T16" fmla="*/ 85 w 87"/>
                  <a:gd name="T17" fmla="*/ 88 h 99"/>
                  <a:gd name="T18" fmla="*/ 87 w 87"/>
                  <a:gd name="T19" fmla="*/ 9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7" h="99">
                    <a:moveTo>
                      <a:pt x="87" y="93"/>
                    </a:moveTo>
                    <a:lnTo>
                      <a:pt x="85" y="88"/>
                    </a:lnTo>
                    <a:lnTo>
                      <a:pt x="11" y="0"/>
                    </a:lnTo>
                    <a:lnTo>
                      <a:pt x="0" y="10"/>
                    </a:lnTo>
                    <a:lnTo>
                      <a:pt x="74" y="99"/>
                    </a:lnTo>
                    <a:lnTo>
                      <a:pt x="72" y="93"/>
                    </a:lnTo>
                    <a:lnTo>
                      <a:pt x="87" y="93"/>
                    </a:lnTo>
                    <a:lnTo>
                      <a:pt x="87" y="90"/>
                    </a:lnTo>
                    <a:lnTo>
                      <a:pt x="85" y="88"/>
                    </a:lnTo>
                    <a:lnTo>
                      <a:pt x="87" y="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27" name="Freeform 2043"/>
              <p:cNvSpPr>
                <a:spLocks/>
              </p:cNvSpPr>
              <p:nvPr/>
            </p:nvSpPr>
            <p:spPr bwMode="auto">
              <a:xfrm>
                <a:off x="577" y="3295"/>
                <a:ext cx="2" cy="21"/>
              </a:xfrm>
              <a:custGeom>
                <a:avLst/>
                <a:gdLst>
                  <a:gd name="T0" fmla="*/ 14 w 15"/>
                  <a:gd name="T1" fmla="*/ 160 h 166"/>
                  <a:gd name="T2" fmla="*/ 15 w 15"/>
                  <a:gd name="T3" fmla="*/ 163 h 166"/>
                  <a:gd name="T4" fmla="*/ 15 w 15"/>
                  <a:gd name="T5" fmla="*/ 0 h 166"/>
                  <a:gd name="T6" fmla="*/ 0 w 15"/>
                  <a:gd name="T7" fmla="*/ 0 h 166"/>
                  <a:gd name="T8" fmla="*/ 0 w 15"/>
                  <a:gd name="T9" fmla="*/ 163 h 166"/>
                  <a:gd name="T10" fmla="*/ 1 w 15"/>
                  <a:gd name="T11" fmla="*/ 166 h 166"/>
                  <a:gd name="T12" fmla="*/ 0 w 15"/>
                  <a:gd name="T13" fmla="*/ 163 h 166"/>
                  <a:gd name="T14" fmla="*/ 0 w 15"/>
                  <a:gd name="T15" fmla="*/ 164 h 166"/>
                  <a:gd name="T16" fmla="*/ 1 w 15"/>
                  <a:gd name="T17" fmla="*/ 166 h 166"/>
                  <a:gd name="T18" fmla="*/ 14 w 15"/>
                  <a:gd name="T19" fmla="*/ 16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66">
                    <a:moveTo>
                      <a:pt x="14" y="160"/>
                    </a:moveTo>
                    <a:lnTo>
                      <a:pt x="15" y="163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163"/>
                    </a:lnTo>
                    <a:lnTo>
                      <a:pt x="1" y="166"/>
                    </a:lnTo>
                    <a:lnTo>
                      <a:pt x="0" y="163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14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28" name="Freeform 2044"/>
              <p:cNvSpPr>
                <a:spLocks/>
              </p:cNvSpPr>
              <p:nvPr/>
            </p:nvSpPr>
            <p:spPr bwMode="auto">
              <a:xfrm>
                <a:off x="577" y="3315"/>
                <a:ext cx="19" cy="40"/>
              </a:xfrm>
              <a:custGeom>
                <a:avLst/>
                <a:gdLst>
                  <a:gd name="T0" fmla="*/ 146 w 146"/>
                  <a:gd name="T1" fmla="*/ 314 h 317"/>
                  <a:gd name="T2" fmla="*/ 145 w 146"/>
                  <a:gd name="T3" fmla="*/ 311 h 317"/>
                  <a:gd name="T4" fmla="*/ 13 w 146"/>
                  <a:gd name="T5" fmla="*/ 0 h 317"/>
                  <a:gd name="T6" fmla="*/ 0 w 146"/>
                  <a:gd name="T7" fmla="*/ 6 h 317"/>
                  <a:gd name="T8" fmla="*/ 133 w 146"/>
                  <a:gd name="T9" fmla="*/ 317 h 317"/>
                  <a:gd name="T10" fmla="*/ 132 w 146"/>
                  <a:gd name="T11" fmla="*/ 314 h 317"/>
                  <a:gd name="T12" fmla="*/ 146 w 146"/>
                  <a:gd name="T13" fmla="*/ 314 h 317"/>
                  <a:gd name="T14" fmla="*/ 146 w 146"/>
                  <a:gd name="T15" fmla="*/ 312 h 317"/>
                  <a:gd name="T16" fmla="*/ 145 w 146"/>
                  <a:gd name="T17" fmla="*/ 311 h 317"/>
                  <a:gd name="T18" fmla="*/ 146 w 146"/>
                  <a:gd name="T19" fmla="*/ 314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6" h="317">
                    <a:moveTo>
                      <a:pt x="146" y="314"/>
                    </a:moveTo>
                    <a:lnTo>
                      <a:pt x="145" y="311"/>
                    </a:lnTo>
                    <a:lnTo>
                      <a:pt x="13" y="0"/>
                    </a:lnTo>
                    <a:lnTo>
                      <a:pt x="0" y="6"/>
                    </a:lnTo>
                    <a:lnTo>
                      <a:pt x="133" y="317"/>
                    </a:lnTo>
                    <a:lnTo>
                      <a:pt x="132" y="314"/>
                    </a:lnTo>
                    <a:lnTo>
                      <a:pt x="146" y="314"/>
                    </a:lnTo>
                    <a:lnTo>
                      <a:pt x="146" y="312"/>
                    </a:lnTo>
                    <a:lnTo>
                      <a:pt x="145" y="311"/>
                    </a:lnTo>
                    <a:lnTo>
                      <a:pt x="146" y="3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29" name="Freeform 2045"/>
              <p:cNvSpPr>
                <a:spLocks/>
              </p:cNvSpPr>
              <p:nvPr/>
            </p:nvSpPr>
            <p:spPr bwMode="auto">
              <a:xfrm>
                <a:off x="594" y="3354"/>
                <a:ext cx="3" cy="28"/>
              </a:xfrm>
              <a:custGeom>
                <a:avLst/>
                <a:gdLst>
                  <a:gd name="T0" fmla="*/ 28 w 28"/>
                  <a:gd name="T1" fmla="*/ 219 h 224"/>
                  <a:gd name="T2" fmla="*/ 28 w 28"/>
                  <a:gd name="T3" fmla="*/ 222 h 224"/>
                  <a:gd name="T4" fmla="*/ 14 w 28"/>
                  <a:gd name="T5" fmla="*/ 0 h 224"/>
                  <a:gd name="T6" fmla="*/ 0 w 28"/>
                  <a:gd name="T7" fmla="*/ 0 h 224"/>
                  <a:gd name="T8" fmla="*/ 13 w 28"/>
                  <a:gd name="T9" fmla="*/ 222 h 224"/>
                  <a:gd name="T10" fmla="*/ 13 w 28"/>
                  <a:gd name="T11" fmla="*/ 224 h 224"/>
                  <a:gd name="T12" fmla="*/ 13 w 28"/>
                  <a:gd name="T13" fmla="*/ 222 h 224"/>
                  <a:gd name="T14" fmla="*/ 13 w 28"/>
                  <a:gd name="T15" fmla="*/ 223 h 224"/>
                  <a:gd name="T16" fmla="*/ 13 w 28"/>
                  <a:gd name="T17" fmla="*/ 224 h 224"/>
                  <a:gd name="T18" fmla="*/ 28 w 28"/>
                  <a:gd name="T19" fmla="*/ 219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24">
                    <a:moveTo>
                      <a:pt x="28" y="219"/>
                    </a:moveTo>
                    <a:lnTo>
                      <a:pt x="28" y="222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3" y="222"/>
                    </a:lnTo>
                    <a:lnTo>
                      <a:pt x="13" y="224"/>
                    </a:lnTo>
                    <a:lnTo>
                      <a:pt x="13" y="222"/>
                    </a:lnTo>
                    <a:lnTo>
                      <a:pt x="13" y="223"/>
                    </a:lnTo>
                    <a:lnTo>
                      <a:pt x="13" y="224"/>
                    </a:lnTo>
                    <a:lnTo>
                      <a:pt x="28" y="2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30" name="Freeform 2046"/>
              <p:cNvSpPr>
                <a:spLocks/>
              </p:cNvSpPr>
              <p:nvPr/>
            </p:nvSpPr>
            <p:spPr bwMode="auto">
              <a:xfrm>
                <a:off x="595" y="3382"/>
                <a:ext cx="19" cy="47"/>
              </a:xfrm>
              <a:custGeom>
                <a:avLst/>
                <a:gdLst>
                  <a:gd name="T0" fmla="*/ 142 w 150"/>
                  <a:gd name="T1" fmla="*/ 379 h 379"/>
                  <a:gd name="T2" fmla="*/ 148 w 150"/>
                  <a:gd name="T3" fmla="*/ 370 h 379"/>
                  <a:gd name="T4" fmla="*/ 15 w 150"/>
                  <a:gd name="T5" fmla="*/ 0 h 379"/>
                  <a:gd name="T6" fmla="*/ 0 w 150"/>
                  <a:gd name="T7" fmla="*/ 5 h 379"/>
                  <a:gd name="T8" fmla="*/ 133 w 150"/>
                  <a:gd name="T9" fmla="*/ 374 h 379"/>
                  <a:gd name="T10" fmla="*/ 138 w 150"/>
                  <a:gd name="T11" fmla="*/ 365 h 379"/>
                  <a:gd name="T12" fmla="*/ 142 w 150"/>
                  <a:gd name="T13" fmla="*/ 379 h 379"/>
                  <a:gd name="T14" fmla="*/ 150 w 150"/>
                  <a:gd name="T15" fmla="*/ 377 h 379"/>
                  <a:gd name="T16" fmla="*/ 148 w 150"/>
                  <a:gd name="T17" fmla="*/ 370 h 379"/>
                  <a:gd name="T18" fmla="*/ 142 w 150"/>
                  <a:gd name="T19" fmla="*/ 379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0" h="379">
                    <a:moveTo>
                      <a:pt x="142" y="379"/>
                    </a:moveTo>
                    <a:lnTo>
                      <a:pt x="148" y="370"/>
                    </a:lnTo>
                    <a:lnTo>
                      <a:pt x="15" y="0"/>
                    </a:lnTo>
                    <a:lnTo>
                      <a:pt x="0" y="5"/>
                    </a:lnTo>
                    <a:lnTo>
                      <a:pt x="133" y="374"/>
                    </a:lnTo>
                    <a:lnTo>
                      <a:pt x="138" y="365"/>
                    </a:lnTo>
                    <a:lnTo>
                      <a:pt x="142" y="379"/>
                    </a:lnTo>
                    <a:lnTo>
                      <a:pt x="150" y="377"/>
                    </a:lnTo>
                    <a:lnTo>
                      <a:pt x="148" y="370"/>
                    </a:lnTo>
                    <a:lnTo>
                      <a:pt x="142" y="3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31" name="Freeform 2047"/>
              <p:cNvSpPr>
                <a:spLocks/>
              </p:cNvSpPr>
              <p:nvPr/>
            </p:nvSpPr>
            <p:spPr bwMode="auto">
              <a:xfrm>
                <a:off x="601" y="3427"/>
                <a:ext cx="12" cy="19"/>
              </a:xfrm>
              <a:custGeom>
                <a:avLst/>
                <a:gdLst>
                  <a:gd name="T0" fmla="*/ 13 w 97"/>
                  <a:gd name="T1" fmla="*/ 135 h 145"/>
                  <a:gd name="T2" fmla="*/ 15 w 97"/>
                  <a:gd name="T3" fmla="*/ 142 h 145"/>
                  <a:gd name="T4" fmla="*/ 16 w 97"/>
                  <a:gd name="T5" fmla="*/ 137 h 145"/>
                  <a:gd name="T6" fmla="*/ 20 w 97"/>
                  <a:gd name="T7" fmla="*/ 123 h 145"/>
                  <a:gd name="T8" fmla="*/ 26 w 97"/>
                  <a:gd name="T9" fmla="*/ 105 h 145"/>
                  <a:gd name="T10" fmla="*/ 36 w 97"/>
                  <a:gd name="T11" fmla="*/ 83 h 145"/>
                  <a:gd name="T12" fmla="*/ 49 w 97"/>
                  <a:gd name="T13" fmla="*/ 60 h 145"/>
                  <a:gd name="T14" fmla="*/ 62 w 97"/>
                  <a:gd name="T15" fmla="*/ 38 h 145"/>
                  <a:gd name="T16" fmla="*/ 79 w 97"/>
                  <a:gd name="T17" fmla="*/ 23 h 145"/>
                  <a:gd name="T18" fmla="*/ 97 w 97"/>
                  <a:gd name="T19" fmla="*/ 14 h 145"/>
                  <a:gd name="T20" fmla="*/ 93 w 97"/>
                  <a:gd name="T21" fmla="*/ 0 h 145"/>
                  <a:gd name="T22" fmla="*/ 71 w 97"/>
                  <a:gd name="T23" fmla="*/ 10 h 145"/>
                  <a:gd name="T24" fmla="*/ 52 w 97"/>
                  <a:gd name="T25" fmla="*/ 29 h 145"/>
                  <a:gd name="T26" fmla="*/ 36 w 97"/>
                  <a:gd name="T27" fmla="*/ 52 h 145"/>
                  <a:gd name="T28" fmla="*/ 23 w 97"/>
                  <a:gd name="T29" fmla="*/ 76 h 145"/>
                  <a:gd name="T30" fmla="*/ 14 w 97"/>
                  <a:gd name="T31" fmla="*/ 99 h 145"/>
                  <a:gd name="T32" fmla="*/ 5 w 97"/>
                  <a:gd name="T33" fmla="*/ 119 h 145"/>
                  <a:gd name="T34" fmla="*/ 1 w 97"/>
                  <a:gd name="T35" fmla="*/ 133 h 145"/>
                  <a:gd name="T36" fmla="*/ 0 w 97"/>
                  <a:gd name="T37" fmla="*/ 138 h 145"/>
                  <a:gd name="T38" fmla="*/ 2 w 97"/>
                  <a:gd name="T39" fmla="*/ 145 h 145"/>
                  <a:gd name="T40" fmla="*/ 13 w 97"/>
                  <a:gd name="T41" fmla="*/ 13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7" h="145">
                    <a:moveTo>
                      <a:pt x="13" y="135"/>
                    </a:moveTo>
                    <a:lnTo>
                      <a:pt x="15" y="142"/>
                    </a:lnTo>
                    <a:lnTo>
                      <a:pt x="16" y="137"/>
                    </a:lnTo>
                    <a:lnTo>
                      <a:pt x="20" y="123"/>
                    </a:lnTo>
                    <a:lnTo>
                      <a:pt x="26" y="105"/>
                    </a:lnTo>
                    <a:lnTo>
                      <a:pt x="36" y="83"/>
                    </a:lnTo>
                    <a:lnTo>
                      <a:pt x="49" y="60"/>
                    </a:lnTo>
                    <a:lnTo>
                      <a:pt x="62" y="38"/>
                    </a:lnTo>
                    <a:lnTo>
                      <a:pt x="79" y="23"/>
                    </a:lnTo>
                    <a:lnTo>
                      <a:pt x="97" y="14"/>
                    </a:lnTo>
                    <a:lnTo>
                      <a:pt x="93" y="0"/>
                    </a:lnTo>
                    <a:lnTo>
                      <a:pt x="71" y="10"/>
                    </a:lnTo>
                    <a:lnTo>
                      <a:pt x="52" y="29"/>
                    </a:lnTo>
                    <a:lnTo>
                      <a:pt x="36" y="52"/>
                    </a:lnTo>
                    <a:lnTo>
                      <a:pt x="23" y="76"/>
                    </a:lnTo>
                    <a:lnTo>
                      <a:pt x="14" y="99"/>
                    </a:lnTo>
                    <a:lnTo>
                      <a:pt x="5" y="119"/>
                    </a:lnTo>
                    <a:lnTo>
                      <a:pt x="1" y="133"/>
                    </a:lnTo>
                    <a:lnTo>
                      <a:pt x="0" y="138"/>
                    </a:lnTo>
                    <a:lnTo>
                      <a:pt x="2" y="145"/>
                    </a:lnTo>
                    <a:lnTo>
                      <a:pt x="13" y="1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32" name="Freeform 2048"/>
              <p:cNvSpPr>
                <a:spLocks/>
              </p:cNvSpPr>
              <p:nvPr/>
            </p:nvSpPr>
            <p:spPr bwMode="auto">
              <a:xfrm>
                <a:off x="601" y="3444"/>
                <a:ext cx="13" cy="14"/>
              </a:xfrm>
              <a:custGeom>
                <a:avLst/>
                <a:gdLst>
                  <a:gd name="T0" fmla="*/ 101 w 101"/>
                  <a:gd name="T1" fmla="*/ 111 h 114"/>
                  <a:gd name="T2" fmla="*/ 99 w 101"/>
                  <a:gd name="T3" fmla="*/ 103 h 114"/>
                  <a:gd name="T4" fmla="*/ 11 w 101"/>
                  <a:gd name="T5" fmla="*/ 0 h 114"/>
                  <a:gd name="T6" fmla="*/ 0 w 101"/>
                  <a:gd name="T7" fmla="*/ 10 h 114"/>
                  <a:gd name="T8" fmla="*/ 88 w 101"/>
                  <a:gd name="T9" fmla="*/ 114 h 114"/>
                  <a:gd name="T10" fmla="*/ 86 w 101"/>
                  <a:gd name="T11" fmla="*/ 106 h 114"/>
                  <a:gd name="T12" fmla="*/ 101 w 101"/>
                  <a:gd name="T13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114">
                    <a:moveTo>
                      <a:pt x="101" y="111"/>
                    </a:moveTo>
                    <a:lnTo>
                      <a:pt x="99" y="103"/>
                    </a:lnTo>
                    <a:lnTo>
                      <a:pt x="11" y="0"/>
                    </a:lnTo>
                    <a:lnTo>
                      <a:pt x="0" y="10"/>
                    </a:lnTo>
                    <a:lnTo>
                      <a:pt x="88" y="114"/>
                    </a:lnTo>
                    <a:lnTo>
                      <a:pt x="86" y="106"/>
                    </a:lnTo>
                    <a:lnTo>
                      <a:pt x="101" y="1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33" name="Freeform 2049"/>
              <p:cNvSpPr>
                <a:spLocks/>
              </p:cNvSpPr>
              <p:nvPr/>
            </p:nvSpPr>
            <p:spPr bwMode="auto">
              <a:xfrm>
                <a:off x="608" y="3458"/>
                <a:ext cx="6" cy="11"/>
              </a:xfrm>
              <a:custGeom>
                <a:avLst/>
                <a:gdLst>
                  <a:gd name="T0" fmla="*/ 15 w 45"/>
                  <a:gd name="T1" fmla="*/ 89 h 95"/>
                  <a:gd name="T2" fmla="*/ 16 w 45"/>
                  <a:gd name="T3" fmla="*/ 94 h 95"/>
                  <a:gd name="T4" fmla="*/ 45 w 45"/>
                  <a:gd name="T5" fmla="*/ 5 h 95"/>
                  <a:gd name="T6" fmla="*/ 30 w 45"/>
                  <a:gd name="T7" fmla="*/ 0 h 95"/>
                  <a:gd name="T8" fmla="*/ 1 w 45"/>
                  <a:gd name="T9" fmla="*/ 90 h 95"/>
                  <a:gd name="T10" fmla="*/ 2 w 45"/>
                  <a:gd name="T11" fmla="*/ 95 h 95"/>
                  <a:gd name="T12" fmla="*/ 1 w 45"/>
                  <a:gd name="T13" fmla="*/ 90 h 95"/>
                  <a:gd name="T14" fmla="*/ 0 w 45"/>
                  <a:gd name="T15" fmla="*/ 93 h 95"/>
                  <a:gd name="T16" fmla="*/ 2 w 45"/>
                  <a:gd name="T17" fmla="*/ 95 h 95"/>
                  <a:gd name="T18" fmla="*/ 15 w 45"/>
                  <a:gd name="T19" fmla="*/ 89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95">
                    <a:moveTo>
                      <a:pt x="15" y="89"/>
                    </a:moveTo>
                    <a:lnTo>
                      <a:pt x="16" y="94"/>
                    </a:lnTo>
                    <a:lnTo>
                      <a:pt x="45" y="5"/>
                    </a:lnTo>
                    <a:lnTo>
                      <a:pt x="30" y="0"/>
                    </a:lnTo>
                    <a:lnTo>
                      <a:pt x="1" y="90"/>
                    </a:lnTo>
                    <a:lnTo>
                      <a:pt x="2" y="95"/>
                    </a:lnTo>
                    <a:lnTo>
                      <a:pt x="1" y="90"/>
                    </a:lnTo>
                    <a:lnTo>
                      <a:pt x="0" y="93"/>
                    </a:lnTo>
                    <a:lnTo>
                      <a:pt x="2" y="95"/>
                    </a:lnTo>
                    <a:lnTo>
                      <a:pt x="15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34" name="Freeform 2050"/>
              <p:cNvSpPr>
                <a:spLocks/>
              </p:cNvSpPr>
              <p:nvPr/>
            </p:nvSpPr>
            <p:spPr bwMode="auto">
              <a:xfrm>
                <a:off x="609" y="3469"/>
                <a:ext cx="12" cy="21"/>
              </a:xfrm>
              <a:custGeom>
                <a:avLst/>
                <a:gdLst>
                  <a:gd name="T0" fmla="*/ 92 w 101"/>
                  <a:gd name="T1" fmla="*/ 158 h 174"/>
                  <a:gd name="T2" fmla="*/ 101 w 101"/>
                  <a:gd name="T3" fmla="*/ 163 h 174"/>
                  <a:gd name="T4" fmla="*/ 13 w 101"/>
                  <a:gd name="T5" fmla="*/ 0 h 174"/>
                  <a:gd name="T6" fmla="*/ 0 w 101"/>
                  <a:gd name="T7" fmla="*/ 6 h 174"/>
                  <a:gd name="T8" fmla="*/ 88 w 101"/>
                  <a:gd name="T9" fmla="*/ 169 h 174"/>
                  <a:gd name="T10" fmla="*/ 97 w 101"/>
                  <a:gd name="T11" fmla="*/ 173 h 174"/>
                  <a:gd name="T12" fmla="*/ 88 w 101"/>
                  <a:gd name="T13" fmla="*/ 169 h 174"/>
                  <a:gd name="T14" fmla="*/ 90 w 101"/>
                  <a:gd name="T15" fmla="*/ 174 h 174"/>
                  <a:gd name="T16" fmla="*/ 97 w 101"/>
                  <a:gd name="T17" fmla="*/ 173 h 174"/>
                  <a:gd name="T18" fmla="*/ 92 w 101"/>
                  <a:gd name="T19" fmla="*/ 158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1" h="174">
                    <a:moveTo>
                      <a:pt x="92" y="158"/>
                    </a:moveTo>
                    <a:lnTo>
                      <a:pt x="101" y="163"/>
                    </a:lnTo>
                    <a:lnTo>
                      <a:pt x="13" y="0"/>
                    </a:lnTo>
                    <a:lnTo>
                      <a:pt x="0" y="6"/>
                    </a:lnTo>
                    <a:lnTo>
                      <a:pt x="88" y="169"/>
                    </a:lnTo>
                    <a:lnTo>
                      <a:pt x="97" y="173"/>
                    </a:lnTo>
                    <a:lnTo>
                      <a:pt x="88" y="169"/>
                    </a:lnTo>
                    <a:lnTo>
                      <a:pt x="90" y="174"/>
                    </a:lnTo>
                    <a:lnTo>
                      <a:pt x="97" y="173"/>
                    </a:ln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35" name="Freeform 2051"/>
              <p:cNvSpPr>
                <a:spLocks/>
              </p:cNvSpPr>
              <p:nvPr/>
            </p:nvSpPr>
            <p:spPr bwMode="auto">
              <a:xfrm>
                <a:off x="620" y="3485"/>
                <a:ext cx="17" cy="5"/>
              </a:xfrm>
              <a:custGeom>
                <a:avLst/>
                <a:gdLst>
                  <a:gd name="T0" fmla="*/ 135 w 137"/>
                  <a:gd name="T1" fmla="*/ 8 h 45"/>
                  <a:gd name="T2" fmla="*/ 133 w 137"/>
                  <a:gd name="T3" fmla="*/ 0 h 45"/>
                  <a:gd name="T4" fmla="*/ 0 w 137"/>
                  <a:gd name="T5" fmla="*/ 30 h 45"/>
                  <a:gd name="T6" fmla="*/ 5 w 137"/>
                  <a:gd name="T7" fmla="*/ 45 h 45"/>
                  <a:gd name="T8" fmla="*/ 137 w 137"/>
                  <a:gd name="T9" fmla="*/ 15 h 45"/>
                  <a:gd name="T10" fmla="*/ 135 w 137"/>
                  <a:gd name="T11" fmla="*/ 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5">
                    <a:moveTo>
                      <a:pt x="135" y="8"/>
                    </a:moveTo>
                    <a:lnTo>
                      <a:pt x="133" y="0"/>
                    </a:lnTo>
                    <a:lnTo>
                      <a:pt x="0" y="30"/>
                    </a:lnTo>
                    <a:lnTo>
                      <a:pt x="5" y="45"/>
                    </a:lnTo>
                    <a:lnTo>
                      <a:pt x="137" y="15"/>
                    </a:lnTo>
                    <a:lnTo>
                      <a:pt x="13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36" name="Freeform 2052"/>
              <p:cNvSpPr>
                <a:spLocks/>
              </p:cNvSpPr>
              <p:nvPr/>
            </p:nvSpPr>
            <p:spPr bwMode="auto">
              <a:xfrm>
                <a:off x="637" y="3306"/>
                <a:ext cx="375" cy="257"/>
              </a:xfrm>
              <a:custGeom>
                <a:avLst/>
                <a:gdLst>
                  <a:gd name="T0" fmla="*/ 0 w 3002"/>
                  <a:gd name="T1" fmla="*/ 1434 h 2055"/>
                  <a:gd name="T2" fmla="*/ 338 w 3002"/>
                  <a:gd name="T3" fmla="*/ 2055 h 2055"/>
                  <a:gd name="T4" fmla="*/ 1030 w 3002"/>
                  <a:gd name="T5" fmla="*/ 1863 h 2055"/>
                  <a:gd name="T6" fmla="*/ 1530 w 3002"/>
                  <a:gd name="T7" fmla="*/ 1567 h 2055"/>
                  <a:gd name="T8" fmla="*/ 2457 w 3002"/>
                  <a:gd name="T9" fmla="*/ 931 h 2055"/>
                  <a:gd name="T10" fmla="*/ 2589 w 3002"/>
                  <a:gd name="T11" fmla="*/ 887 h 2055"/>
                  <a:gd name="T12" fmla="*/ 2854 w 3002"/>
                  <a:gd name="T13" fmla="*/ 576 h 2055"/>
                  <a:gd name="T14" fmla="*/ 3002 w 3002"/>
                  <a:gd name="T15" fmla="*/ 458 h 2055"/>
                  <a:gd name="T16" fmla="*/ 2914 w 3002"/>
                  <a:gd name="T17" fmla="*/ 339 h 2055"/>
                  <a:gd name="T18" fmla="*/ 2826 w 3002"/>
                  <a:gd name="T19" fmla="*/ 191 h 2055"/>
                  <a:gd name="T20" fmla="*/ 2722 w 3002"/>
                  <a:gd name="T21" fmla="*/ 103 h 2055"/>
                  <a:gd name="T22" fmla="*/ 2708 w 3002"/>
                  <a:gd name="T23" fmla="*/ 0 h 2055"/>
                  <a:gd name="T24" fmla="*/ 2369 w 3002"/>
                  <a:gd name="T25" fmla="*/ 14 h 2055"/>
                  <a:gd name="T26" fmla="*/ 2074 w 3002"/>
                  <a:gd name="T27" fmla="*/ 576 h 2055"/>
                  <a:gd name="T28" fmla="*/ 1397 w 3002"/>
                  <a:gd name="T29" fmla="*/ 990 h 2055"/>
                  <a:gd name="T30" fmla="*/ 765 w 3002"/>
                  <a:gd name="T31" fmla="*/ 1093 h 2055"/>
                  <a:gd name="T32" fmla="*/ 750 w 3002"/>
                  <a:gd name="T33" fmla="*/ 975 h 2055"/>
                  <a:gd name="T34" fmla="*/ 0 w 3002"/>
                  <a:gd name="T35" fmla="*/ 1434 h 20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02" h="2055">
                    <a:moveTo>
                      <a:pt x="0" y="1434"/>
                    </a:moveTo>
                    <a:lnTo>
                      <a:pt x="338" y="2055"/>
                    </a:lnTo>
                    <a:lnTo>
                      <a:pt x="1030" y="1863"/>
                    </a:lnTo>
                    <a:lnTo>
                      <a:pt x="1530" y="1567"/>
                    </a:lnTo>
                    <a:lnTo>
                      <a:pt x="2457" y="931"/>
                    </a:lnTo>
                    <a:lnTo>
                      <a:pt x="2589" y="887"/>
                    </a:lnTo>
                    <a:lnTo>
                      <a:pt x="2854" y="576"/>
                    </a:lnTo>
                    <a:lnTo>
                      <a:pt x="3002" y="458"/>
                    </a:lnTo>
                    <a:lnTo>
                      <a:pt x="2914" y="339"/>
                    </a:lnTo>
                    <a:lnTo>
                      <a:pt x="2826" y="191"/>
                    </a:lnTo>
                    <a:lnTo>
                      <a:pt x="2722" y="103"/>
                    </a:lnTo>
                    <a:lnTo>
                      <a:pt x="2708" y="0"/>
                    </a:lnTo>
                    <a:lnTo>
                      <a:pt x="2369" y="14"/>
                    </a:lnTo>
                    <a:lnTo>
                      <a:pt x="2074" y="576"/>
                    </a:lnTo>
                    <a:lnTo>
                      <a:pt x="1397" y="990"/>
                    </a:lnTo>
                    <a:lnTo>
                      <a:pt x="765" y="1093"/>
                    </a:lnTo>
                    <a:lnTo>
                      <a:pt x="750" y="975"/>
                    </a:lnTo>
                    <a:lnTo>
                      <a:pt x="0" y="14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37" name="Freeform 2053"/>
              <p:cNvSpPr>
                <a:spLocks/>
              </p:cNvSpPr>
              <p:nvPr/>
            </p:nvSpPr>
            <p:spPr bwMode="auto">
              <a:xfrm>
                <a:off x="637" y="3306"/>
                <a:ext cx="375" cy="257"/>
              </a:xfrm>
              <a:custGeom>
                <a:avLst/>
                <a:gdLst>
                  <a:gd name="T0" fmla="*/ 0 w 3002"/>
                  <a:gd name="T1" fmla="*/ 1434 h 2055"/>
                  <a:gd name="T2" fmla="*/ 338 w 3002"/>
                  <a:gd name="T3" fmla="*/ 2055 h 2055"/>
                  <a:gd name="T4" fmla="*/ 1030 w 3002"/>
                  <a:gd name="T5" fmla="*/ 1863 h 2055"/>
                  <a:gd name="T6" fmla="*/ 1530 w 3002"/>
                  <a:gd name="T7" fmla="*/ 1567 h 2055"/>
                  <a:gd name="T8" fmla="*/ 2457 w 3002"/>
                  <a:gd name="T9" fmla="*/ 931 h 2055"/>
                  <a:gd name="T10" fmla="*/ 2589 w 3002"/>
                  <a:gd name="T11" fmla="*/ 887 h 2055"/>
                  <a:gd name="T12" fmla="*/ 2854 w 3002"/>
                  <a:gd name="T13" fmla="*/ 576 h 2055"/>
                  <a:gd name="T14" fmla="*/ 3002 w 3002"/>
                  <a:gd name="T15" fmla="*/ 458 h 2055"/>
                  <a:gd name="T16" fmla="*/ 2914 w 3002"/>
                  <a:gd name="T17" fmla="*/ 339 h 2055"/>
                  <a:gd name="T18" fmla="*/ 2826 w 3002"/>
                  <a:gd name="T19" fmla="*/ 191 h 2055"/>
                  <a:gd name="T20" fmla="*/ 2722 w 3002"/>
                  <a:gd name="T21" fmla="*/ 103 h 2055"/>
                  <a:gd name="T22" fmla="*/ 2708 w 3002"/>
                  <a:gd name="T23" fmla="*/ 0 h 2055"/>
                  <a:gd name="T24" fmla="*/ 2369 w 3002"/>
                  <a:gd name="T25" fmla="*/ 14 h 2055"/>
                  <a:gd name="T26" fmla="*/ 2074 w 3002"/>
                  <a:gd name="T27" fmla="*/ 576 h 2055"/>
                  <a:gd name="T28" fmla="*/ 1397 w 3002"/>
                  <a:gd name="T29" fmla="*/ 990 h 2055"/>
                  <a:gd name="T30" fmla="*/ 765 w 3002"/>
                  <a:gd name="T31" fmla="*/ 1093 h 2055"/>
                  <a:gd name="T32" fmla="*/ 750 w 3002"/>
                  <a:gd name="T33" fmla="*/ 975 h 2055"/>
                  <a:gd name="T34" fmla="*/ 0 w 3002"/>
                  <a:gd name="T35" fmla="*/ 1434 h 20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02" h="2055">
                    <a:moveTo>
                      <a:pt x="0" y="1434"/>
                    </a:moveTo>
                    <a:lnTo>
                      <a:pt x="338" y="2055"/>
                    </a:lnTo>
                    <a:lnTo>
                      <a:pt x="1030" y="1863"/>
                    </a:lnTo>
                    <a:lnTo>
                      <a:pt x="1530" y="1567"/>
                    </a:lnTo>
                    <a:lnTo>
                      <a:pt x="2457" y="931"/>
                    </a:lnTo>
                    <a:lnTo>
                      <a:pt x="2589" y="887"/>
                    </a:lnTo>
                    <a:lnTo>
                      <a:pt x="2854" y="576"/>
                    </a:lnTo>
                    <a:lnTo>
                      <a:pt x="3002" y="458"/>
                    </a:lnTo>
                    <a:lnTo>
                      <a:pt x="2914" y="339"/>
                    </a:lnTo>
                    <a:lnTo>
                      <a:pt x="2826" y="191"/>
                    </a:lnTo>
                    <a:lnTo>
                      <a:pt x="2722" y="103"/>
                    </a:lnTo>
                    <a:lnTo>
                      <a:pt x="2708" y="0"/>
                    </a:lnTo>
                    <a:lnTo>
                      <a:pt x="2369" y="14"/>
                    </a:lnTo>
                    <a:lnTo>
                      <a:pt x="2074" y="576"/>
                    </a:lnTo>
                    <a:lnTo>
                      <a:pt x="1397" y="990"/>
                    </a:lnTo>
                    <a:lnTo>
                      <a:pt x="765" y="1093"/>
                    </a:lnTo>
                    <a:lnTo>
                      <a:pt x="750" y="975"/>
                    </a:lnTo>
                    <a:lnTo>
                      <a:pt x="0" y="143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38" name="Freeform 2054"/>
              <p:cNvSpPr>
                <a:spLocks/>
              </p:cNvSpPr>
              <p:nvPr/>
            </p:nvSpPr>
            <p:spPr bwMode="auto">
              <a:xfrm>
                <a:off x="911" y="3262"/>
                <a:ext cx="42" cy="46"/>
              </a:xfrm>
              <a:custGeom>
                <a:avLst/>
                <a:gdLst>
                  <a:gd name="T0" fmla="*/ 37 w 339"/>
                  <a:gd name="T1" fmla="*/ 0 h 370"/>
                  <a:gd name="T2" fmla="*/ 339 w 339"/>
                  <a:gd name="T3" fmla="*/ 362 h 370"/>
                  <a:gd name="T4" fmla="*/ 258 w 339"/>
                  <a:gd name="T5" fmla="*/ 370 h 370"/>
                  <a:gd name="T6" fmla="*/ 0 w 339"/>
                  <a:gd name="T7" fmla="*/ 37 h 370"/>
                  <a:gd name="T8" fmla="*/ 37 w 339"/>
                  <a:gd name="T9" fmla="*/ 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9" h="370">
                    <a:moveTo>
                      <a:pt x="37" y="0"/>
                    </a:moveTo>
                    <a:lnTo>
                      <a:pt x="339" y="362"/>
                    </a:lnTo>
                    <a:lnTo>
                      <a:pt x="258" y="370"/>
                    </a:lnTo>
                    <a:lnTo>
                      <a:pt x="0" y="37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39" name="Freeform 2055"/>
              <p:cNvSpPr>
                <a:spLocks/>
              </p:cNvSpPr>
              <p:nvPr/>
            </p:nvSpPr>
            <p:spPr bwMode="auto">
              <a:xfrm>
                <a:off x="624" y="3187"/>
                <a:ext cx="39" cy="4"/>
              </a:xfrm>
              <a:custGeom>
                <a:avLst/>
                <a:gdLst>
                  <a:gd name="T0" fmla="*/ 310 w 310"/>
                  <a:gd name="T1" fmla="*/ 1 h 26"/>
                  <a:gd name="T2" fmla="*/ 309 w 310"/>
                  <a:gd name="T3" fmla="*/ 1 h 26"/>
                  <a:gd name="T4" fmla="*/ 0 w 310"/>
                  <a:gd name="T5" fmla="*/ 16 h 26"/>
                  <a:gd name="T6" fmla="*/ 0 w 310"/>
                  <a:gd name="T7" fmla="*/ 26 h 26"/>
                  <a:gd name="T8" fmla="*/ 309 w 310"/>
                  <a:gd name="T9" fmla="*/ 11 h 26"/>
                  <a:gd name="T10" fmla="*/ 307 w 310"/>
                  <a:gd name="T11" fmla="*/ 11 h 26"/>
                  <a:gd name="T12" fmla="*/ 310 w 310"/>
                  <a:gd name="T13" fmla="*/ 1 h 26"/>
                  <a:gd name="T14" fmla="*/ 309 w 310"/>
                  <a:gd name="T15" fmla="*/ 0 h 26"/>
                  <a:gd name="T16" fmla="*/ 309 w 310"/>
                  <a:gd name="T17" fmla="*/ 1 h 26"/>
                  <a:gd name="T18" fmla="*/ 310 w 310"/>
                  <a:gd name="T19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0" h="26">
                    <a:moveTo>
                      <a:pt x="310" y="1"/>
                    </a:moveTo>
                    <a:lnTo>
                      <a:pt x="309" y="1"/>
                    </a:lnTo>
                    <a:lnTo>
                      <a:pt x="0" y="16"/>
                    </a:lnTo>
                    <a:lnTo>
                      <a:pt x="0" y="26"/>
                    </a:lnTo>
                    <a:lnTo>
                      <a:pt x="309" y="11"/>
                    </a:lnTo>
                    <a:lnTo>
                      <a:pt x="307" y="11"/>
                    </a:lnTo>
                    <a:lnTo>
                      <a:pt x="310" y="1"/>
                    </a:lnTo>
                    <a:lnTo>
                      <a:pt x="309" y="0"/>
                    </a:lnTo>
                    <a:lnTo>
                      <a:pt x="309" y="1"/>
                    </a:lnTo>
                    <a:lnTo>
                      <a:pt x="31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40" name="Freeform 2056"/>
              <p:cNvSpPr>
                <a:spLocks/>
              </p:cNvSpPr>
              <p:nvPr/>
            </p:nvSpPr>
            <p:spPr bwMode="auto">
              <a:xfrm>
                <a:off x="662" y="3187"/>
                <a:ext cx="31" cy="5"/>
              </a:xfrm>
              <a:custGeom>
                <a:avLst/>
                <a:gdLst>
                  <a:gd name="T0" fmla="*/ 242 w 242"/>
                  <a:gd name="T1" fmla="*/ 30 h 39"/>
                  <a:gd name="T2" fmla="*/ 239 w 242"/>
                  <a:gd name="T3" fmla="*/ 28 h 39"/>
                  <a:gd name="T4" fmla="*/ 3 w 242"/>
                  <a:gd name="T5" fmla="*/ 0 h 39"/>
                  <a:gd name="T6" fmla="*/ 0 w 242"/>
                  <a:gd name="T7" fmla="*/ 10 h 39"/>
                  <a:gd name="T8" fmla="*/ 237 w 242"/>
                  <a:gd name="T9" fmla="*/ 39 h 39"/>
                  <a:gd name="T10" fmla="*/ 234 w 242"/>
                  <a:gd name="T11" fmla="*/ 38 h 39"/>
                  <a:gd name="T12" fmla="*/ 242 w 242"/>
                  <a:gd name="T13" fmla="*/ 30 h 39"/>
                  <a:gd name="T14" fmla="*/ 241 w 242"/>
                  <a:gd name="T15" fmla="*/ 28 h 39"/>
                  <a:gd name="T16" fmla="*/ 239 w 242"/>
                  <a:gd name="T17" fmla="*/ 28 h 39"/>
                  <a:gd name="T18" fmla="*/ 242 w 242"/>
                  <a:gd name="T19" fmla="*/ 3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2" h="39">
                    <a:moveTo>
                      <a:pt x="242" y="30"/>
                    </a:moveTo>
                    <a:lnTo>
                      <a:pt x="239" y="28"/>
                    </a:lnTo>
                    <a:lnTo>
                      <a:pt x="3" y="0"/>
                    </a:lnTo>
                    <a:lnTo>
                      <a:pt x="0" y="10"/>
                    </a:lnTo>
                    <a:lnTo>
                      <a:pt x="237" y="39"/>
                    </a:lnTo>
                    <a:lnTo>
                      <a:pt x="234" y="38"/>
                    </a:lnTo>
                    <a:lnTo>
                      <a:pt x="242" y="30"/>
                    </a:lnTo>
                    <a:lnTo>
                      <a:pt x="241" y="28"/>
                    </a:lnTo>
                    <a:lnTo>
                      <a:pt x="239" y="28"/>
                    </a:lnTo>
                    <a:lnTo>
                      <a:pt x="242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41" name="Freeform 2057"/>
              <p:cNvSpPr>
                <a:spLocks/>
              </p:cNvSpPr>
              <p:nvPr/>
            </p:nvSpPr>
            <p:spPr bwMode="auto">
              <a:xfrm>
                <a:off x="692" y="3191"/>
                <a:ext cx="27" cy="31"/>
              </a:xfrm>
              <a:custGeom>
                <a:avLst/>
                <a:gdLst>
                  <a:gd name="T0" fmla="*/ 216 w 216"/>
                  <a:gd name="T1" fmla="*/ 241 h 246"/>
                  <a:gd name="T2" fmla="*/ 214 w 216"/>
                  <a:gd name="T3" fmla="*/ 237 h 246"/>
                  <a:gd name="T4" fmla="*/ 8 w 216"/>
                  <a:gd name="T5" fmla="*/ 0 h 246"/>
                  <a:gd name="T6" fmla="*/ 0 w 216"/>
                  <a:gd name="T7" fmla="*/ 8 h 246"/>
                  <a:gd name="T8" fmla="*/ 205 w 216"/>
                  <a:gd name="T9" fmla="*/ 246 h 246"/>
                  <a:gd name="T10" fmla="*/ 203 w 216"/>
                  <a:gd name="T11" fmla="*/ 241 h 246"/>
                  <a:gd name="T12" fmla="*/ 216 w 216"/>
                  <a:gd name="T13" fmla="*/ 241 h 246"/>
                  <a:gd name="T14" fmla="*/ 216 w 216"/>
                  <a:gd name="T15" fmla="*/ 239 h 246"/>
                  <a:gd name="T16" fmla="*/ 214 w 216"/>
                  <a:gd name="T17" fmla="*/ 237 h 246"/>
                  <a:gd name="T18" fmla="*/ 216 w 216"/>
                  <a:gd name="T19" fmla="*/ 241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6" h="246">
                    <a:moveTo>
                      <a:pt x="216" y="241"/>
                    </a:moveTo>
                    <a:lnTo>
                      <a:pt x="214" y="237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205" y="246"/>
                    </a:lnTo>
                    <a:lnTo>
                      <a:pt x="203" y="241"/>
                    </a:lnTo>
                    <a:lnTo>
                      <a:pt x="216" y="241"/>
                    </a:lnTo>
                    <a:lnTo>
                      <a:pt x="216" y="239"/>
                    </a:lnTo>
                    <a:lnTo>
                      <a:pt x="214" y="237"/>
                    </a:lnTo>
                    <a:lnTo>
                      <a:pt x="216" y="2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42" name="Freeform 2058"/>
              <p:cNvSpPr>
                <a:spLocks/>
              </p:cNvSpPr>
              <p:nvPr/>
            </p:nvSpPr>
            <p:spPr bwMode="auto">
              <a:xfrm>
                <a:off x="717" y="3221"/>
                <a:ext cx="2" cy="17"/>
              </a:xfrm>
              <a:custGeom>
                <a:avLst/>
                <a:gdLst>
                  <a:gd name="T0" fmla="*/ 12 w 13"/>
                  <a:gd name="T1" fmla="*/ 131 h 135"/>
                  <a:gd name="T2" fmla="*/ 13 w 13"/>
                  <a:gd name="T3" fmla="*/ 133 h 135"/>
                  <a:gd name="T4" fmla="*/ 13 w 13"/>
                  <a:gd name="T5" fmla="*/ 0 h 135"/>
                  <a:gd name="T6" fmla="*/ 0 w 13"/>
                  <a:gd name="T7" fmla="*/ 0 h 135"/>
                  <a:gd name="T8" fmla="*/ 0 w 13"/>
                  <a:gd name="T9" fmla="*/ 133 h 135"/>
                  <a:gd name="T10" fmla="*/ 1 w 13"/>
                  <a:gd name="T11" fmla="*/ 135 h 135"/>
                  <a:gd name="T12" fmla="*/ 0 w 13"/>
                  <a:gd name="T13" fmla="*/ 133 h 135"/>
                  <a:gd name="T14" fmla="*/ 0 w 13"/>
                  <a:gd name="T15" fmla="*/ 134 h 135"/>
                  <a:gd name="T16" fmla="*/ 1 w 13"/>
                  <a:gd name="T17" fmla="*/ 135 h 135"/>
                  <a:gd name="T18" fmla="*/ 12 w 13"/>
                  <a:gd name="T19" fmla="*/ 131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35">
                    <a:moveTo>
                      <a:pt x="12" y="131"/>
                    </a:moveTo>
                    <a:lnTo>
                      <a:pt x="13" y="133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0" y="133"/>
                    </a:lnTo>
                    <a:lnTo>
                      <a:pt x="1" y="135"/>
                    </a:lnTo>
                    <a:lnTo>
                      <a:pt x="0" y="133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12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43" name="Freeform 2059"/>
              <p:cNvSpPr>
                <a:spLocks/>
              </p:cNvSpPr>
              <p:nvPr/>
            </p:nvSpPr>
            <p:spPr bwMode="auto">
              <a:xfrm>
                <a:off x="717" y="3238"/>
                <a:ext cx="12" cy="28"/>
              </a:xfrm>
              <a:custGeom>
                <a:avLst/>
                <a:gdLst>
                  <a:gd name="T0" fmla="*/ 99 w 99"/>
                  <a:gd name="T1" fmla="*/ 224 h 226"/>
                  <a:gd name="T2" fmla="*/ 99 w 99"/>
                  <a:gd name="T3" fmla="*/ 222 h 226"/>
                  <a:gd name="T4" fmla="*/ 11 w 99"/>
                  <a:gd name="T5" fmla="*/ 0 h 226"/>
                  <a:gd name="T6" fmla="*/ 0 w 99"/>
                  <a:gd name="T7" fmla="*/ 4 h 226"/>
                  <a:gd name="T8" fmla="*/ 88 w 99"/>
                  <a:gd name="T9" fmla="*/ 226 h 226"/>
                  <a:gd name="T10" fmla="*/ 88 w 99"/>
                  <a:gd name="T11" fmla="*/ 224 h 226"/>
                  <a:gd name="T12" fmla="*/ 99 w 99"/>
                  <a:gd name="T13" fmla="*/ 224 h 226"/>
                  <a:gd name="T14" fmla="*/ 99 w 99"/>
                  <a:gd name="T15" fmla="*/ 223 h 226"/>
                  <a:gd name="T16" fmla="*/ 99 w 99"/>
                  <a:gd name="T17" fmla="*/ 222 h 226"/>
                  <a:gd name="T18" fmla="*/ 99 w 99"/>
                  <a:gd name="T19" fmla="*/ 22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9" h="226">
                    <a:moveTo>
                      <a:pt x="99" y="224"/>
                    </a:moveTo>
                    <a:lnTo>
                      <a:pt x="99" y="222"/>
                    </a:lnTo>
                    <a:lnTo>
                      <a:pt x="11" y="0"/>
                    </a:lnTo>
                    <a:lnTo>
                      <a:pt x="0" y="4"/>
                    </a:lnTo>
                    <a:lnTo>
                      <a:pt x="88" y="226"/>
                    </a:lnTo>
                    <a:lnTo>
                      <a:pt x="88" y="224"/>
                    </a:lnTo>
                    <a:lnTo>
                      <a:pt x="99" y="224"/>
                    </a:lnTo>
                    <a:lnTo>
                      <a:pt x="99" y="223"/>
                    </a:lnTo>
                    <a:lnTo>
                      <a:pt x="99" y="222"/>
                    </a:lnTo>
                    <a:lnTo>
                      <a:pt x="99" y="2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44" name="Freeform 2060"/>
              <p:cNvSpPr>
                <a:spLocks/>
              </p:cNvSpPr>
              <p:nvPr/>
            </p:nvSpPr>
            <p:spPr bwMode="auto">
              <a:xfrm>
                <a:off x="728" y="3266"/>
                <a:ext cx="3" cy="25"/>
              </a:xfrm>
              <a:custGeom>
                <a:avLst/>
                <a:gdLst>
                  <a:gd name="T0" fmla="*/ 25 w 26"/>
                  <a:gd name="T1" fmla="*/ 206 h 206"/>
                  <a:gd name="T2" fmla="*/ 25 w 26"/>
                  <a:gd name="T3" fmla="*/ 206 h 206"/>
                  <a:gd name="T4" fmla="*/ 11 w 26"/>
                  <a:gd name="T5" fmla="*/ 0 h 206"/>
                  <a:gd name="T6" fmla="*/ 0 w 26"/>
                  <a:gd name="T7" fmla="*/ 0 h 206"/>
                  <a:gd name="T8" fmla="*/ 15 w 26"/>
                  <a:gd name="T9" fmla="*/ 206 h 206"/>
                  <a:gd name="T10" fmla="*/ 15 w 26"/>
                  <a:gd name="T11" fmla="*/ 206 h 206"/>
                  <a:gd name="T12" fmla="*/ 25 w 26"/>
                  <a:gd name="T13" fmla="*/ 206 h 206"/>
                  <a:gd name="T14" fmla="*/ 26 w 26"/>
                  <a:gd name="T15" fmla="*/ 206 h 206"/>
                  <a:gd name="T16" fmla="*/ 25 w 26"/>
                  <a:gd name="T17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06">
                    <a:moveTo>
                      <a:pt x="25" y="206"/>
                    </a:moveTo>
                    <a:lnTo>
                      <a:pt x="25" y="206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15" y="206"/>
                    </a:lnTo>
                    <a:lnTo>
                      <a:pt x="25" y="206"/>
                    </a:lnTo>
                    <a:lnTo>
                      <a:pt x="26" y="206"/>
                    </a:lnTo>
                    <a:lnTo>
                      <a:pt x="2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45" name="Freeform 2061"/>
              <p:cNvSpPr>
                <a:spLocks/>
              </p:cNvSpPr>
              <p:nvPr/>
            </p:nvSpPr>
            <p:spPr bwMode="auto">
              <a:xfrm>
                <a:off x="728" y="3291"/>
                <a:ext cx="3" cy="27"/>
              </a:xfrm>
              <a:custGeom>
                <a:avLst/>
                <a:gdLst>
                  <a:gd name="T0" fmla="*/ 11 w 25"/>
                  <a:gd name="T1" fmla="*/ 209 h 209"/>
                  <a:gd name="T2" fmla="*/ 11 w 25"/>
                  <a:gd name="T3" fmla="*/ 208 h 209"/>
                  <a:gd name="T4" fmla="*/ 25 w 25"/>
                  <a:gd name="T5" fmla="*/ 0 h 209"/>
                  <a:gd name="T6" fmla="*/ 15 w 25"/>
                  <a:gd name="T7" fmla="*/ 0 h 209"/>
                  <a:gd name="T8" fmla="*/ 0 w 25"/>
                  <a:gd name="T9" fmla="*/ 208 h 209"/>
                  <a:gd name="T10" fmla="*/ 0 w 25"/>
                  <a:gd name="T11" fmla="*/ 207 h 209"/>
                  <a:gd name="T12" fmla="*/ 11 w 25"/>
                  <a:gd name="T13" fmla="*/ 209 h 209"/>
                  <a:gd name="T14" fmla="*/ 11 w 25"/>
                  <a:gd name="T15" fmla="*/ 209 h 209"/>
                  <a:gd name="T16" fmla="*/ 11 w 25"/>
                  <a:gd name="T17" fmla="*/ 208 h 209"/>
                  <a:gd name="T18" fmla="*/ 11 w 25"/>
                  <a:gd name="T1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09">
                    <a:moveTo>
                      <a:pt x="11" y="209"/>
                    </a:moveTo>
                    <a:lnTo>
                      <a:pt x="11" y="208"/>
                    </a:lnTo>
                    <a:lnTo>
                      <a:pt x="25" y="0"/>
                    </a:lnTo>
                    <a:lnTo>
                      <a:pt x="15" y="0"/>
                    </a:lnTo>
                    <a:lnTo>
                      <a:pt x="0" y="208"/>
                    </a:lnTo>
                    <a:lnTo>
                      <a:pt x="0" y="207"/>
                    </a:lnTo>
                    <a:lnTo>
                      <a:pt x="11" y="209"/>
                    </a:lnTo>
                    <a:lnTo>
                      <a:pt x="11" y="208"/>
                    </a:lnTo>
                    <a:lnTo>
                      <a:pt x="11" y="2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46" name="Freeform 2062"/>
              <p:cNvSpPr>
                <a:spLocks/>
              </p:cNvSpPr>
              <p:nvPr/>
            </p:nvSpPr>
            <p:spPr bwMode="auto">
              <a:xfrm>
                <a:off x="725" y="3317"/>
                <a:ext cx="4" cy="15"/>
              </a:xfrm>
              <a:custGeom>
                <a:avLst/>
                <a:gdLst>
                  <a:gd name="T0" fmla="*/ 6 w 40"/>
                  <a:gd name="T1" fmla="*/ 119 h 120"/>
                  <a:gd name="T2" fmla="*/ 11 w 40"/>
                  <a:gd name="T3" fmla="*/ 120 h 120"/>
                  <a:gd name="T4" fmla="*/ 40 w 40"/>
                  <a:gd name="T5" fmla="*/ 2 h 120"/>
                  <a:gd name="T6" fmla="*/ 29 w 40"/>
                  <a:gd name="T7" fmla="*/ 0 h 120"/>
                  <a:gd name="T8" fmla="*/ 0 w 40"/>
                  <a:gd name="T9" fmla="*/ 118 h 120"/>
                  <a:gd name="T10" fmla="*/ 6 w 40"/>
                  <a:gd name="T11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20">
                    <a:moveTo>
                      <a:pt x="6" y="119"/>
                    </a:moveTo>
                    <a:lnTo>
                      <a:pt x="11" y="120"/>
                    </a:lnTo>
                    <a:lnTo>
                      <a:pt x="40" y="2"/>
                    </a:lnTo>
                    <a:lnTo>
                      <a:pt x="29" y="0"/>
                    </a:lnTo>
                    <a:lnTo>
                      <a:pt x="0" y="118"/>
                    </a:lnTo>
                    <a:lnTo>
                      <a:pt x="6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47" name="Freeform 2063"/>
              <p:cNvSpPr>
                <a:spLocks/>
              </p:cNvSpPr>
              <p:nvPr/>
            </p:nvSpPr>
            <p:spPr bwMode="auto">
              <a:xfrm>
                <a:off x="691" y="3125"/>
                <a:ext cx="50" cy="165"/>
              </a:xfrm>
              <a:custGeom>
                <a:avLst/>
                <a:gdLst>
                  <a:gd name="T0" fmla="*/ 382 w 393"/>
                  <a:gd name="T1" fmla="*/ 1301 h 1319"/>
                  <a:gd name="T2" fmla="*/ 393 w 393"/>
                  <a:gd name="T3" fmla="*/ 1303 h 1319"/>
                  <a:gd name="T4" fmla="*/ 10 w 393"/>
                  <a:gd name="T5" fmla="*/ 0 h 1319"/>
                  <a:gd name="T6" fmla="*/ 0 w 393"/>
                  <a:gd name="T7" fmla="*/ 5 h 1319"/>
                  <a:gd name="T8" fmla="*/ 382 w 393"/>
                  <a:gd name="T9" fmla="*/ 1307 h 1319"/>
                  <a:gd name="T10" fmla="*/ 393 w 393"/>
                  <a:gd name="T11" fmla="*/ 1308 h 1319"/>
                  <a:gd name="T12" fmla="*/ 382 w 393"/>
                  <a:gd name="T13" fmla="*/ 1307 h 1319"/>
                  <a:gd name="T14" fmla="*/ 385 w 393"/>
                  <a:gd name="T15" fmla="*/ 1319 h 1319"/>
                  <a:gd name="T16" fmla="*/ 393 w 393"/>
                  <a:gd name="T17" fmla="*/ 1308 h 1319"/>
                  <a:gd name="T18" fmla="*/ 382 w 393"/>
                  <a:gd name="T19" fmla="*/ 1301 h 1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3" h="1319">
                    <a:moveTo>
                      <a:pt x="382" y="1301"/>
                    </a:moveTo>
                    <a:lnTo>
                      <a:pt x="393" y="1303"/>
                    </a:lnTo>
                    <a:lnTo>
                      <a:pt x="10" y="0"/>
                    </a:lnTo>
                    <a:lnTo>
                      <a:pt x="0" y="5"/>
                    </a:lnTo>
                    <a:lnTo>
                      <a:pt x="382" y="1307"/>
                    </a:lnTo>
                    <a:lnTo>
                      <a:pt x="393" y="1308"/>
                    </a:lnTo>
                    <a:lnTo>
                      <a:pt x="382" y="1307"/>
                    </a:lnTo>
                    <a:lnTo>
                      <a:pt x="385" y="1319"/>
                    </a:lnTo>
                    <a:lnTo>
                      <a:pt x="393" y="1308"/>
                    </a:lnTo>
                    <a:lnTo>
                      <a:pt x="382" y="13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48" name="Freeform 2064"/>
              <p:cNvSpPr>
                <a:spLocks/>
              </p:cNvSpPr>
              <p:nvPr/>
            </p:nvSpPr>
            <p:spPr bwMode="auto">
              <a:xfrm>
                <a:off x="739" y="3267"/>
                <a:ext cx="14" cy="21"/>
              </a:xfrm>
              <a:custGeom>
                <a:avLst/>
                <a:gdLst>
                  <a:gd name="T0" fmla="*/ 108 w 113"/>
                  <a:gd name="T1" fmla="*/ 3 h 169"/>
                  <a:gd name="T2" fmla="*/ 103 w 113"/>
                  <a:gd name="T3" fmla="*/ 0 h 169"/>
                  <a:gd name="T4" fmla="*/ 0 w 113"/>
                  <a:gd name="T5" fmla="*/ 162 h 169"/>
                  <a:gd name="T6" fmla="*/ 11 w 113"/>
                  <a:gd name="T7" fmla="*/ 169 h 169"/>
                  <a:gd name="T8" fmla="*/ 113 w 113"/>
                  <a:gd name="T9" fmla="*/ 6 h 169"/>
                  <a:gd name="T10" fmla="*/ 108 w 113"/>
                  <a:gd name="T11" fmla="*/ 3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169">
                    <a:moveTo>
                      <a:pt x="108" y="3"/>
                    </a:moveTo>
                    <a:lnTo>
                      <a:pt x="103" y="0"/>
                    </a:lnTo>
                    <a:lnTo>
                      <a:pt x="0" y="162"/>
                    </a:lnTo>
                    <a:lnTo>
                      <a:pt x="11" y="169"/>
                    </a:lnTo>
                    <a:lnTo>
                      <a:pt x="113" y="6"/>
                    </a:lnTo>
                    <a:lnTo>
                      <a:pt x="108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49" name="Freeform 2065"/>
              <p:cNvSpPr>
                <a:spLocks/>
              </p:cNvSpPr>
              <p:nvPr/>
            </p:nvSpPr>
            <p:spPr bwMode="auto">
              <a:xfrm>
                <a:off x="613" y="3420"/>
                <a:ext cx="24" cy="9"/>
              </a:xfrm>
              <a:custGeom>
                <a:avLst/>
                <a:gdLst>
                  <a:gd name="T0" fmla="*/ 194 w 194"/>
                  <a:gd name="T1" fmla="*/ 0 h 69"/>
                  <a:gd name="T2" fmla="*/ 192 w 194"/>
                  <a:gd name="T3" fmla="*/ 0 h 69"/>
                  <a:gd name="T4" fmla="*/ 0 w 194"/>
                  <a:gd name="T5" fmla="*/ 59 h 69"/>
                  <a:gd name="T6" fmla="*/ 2 w 194"/>
                  <a:gd name="T7" fmla="*/ 69 h 69"/>
                  <a:gd name="T8" fmla="*/ 194 w 194"/>
                  <a:gd name="T9" fmla="*/ 11 h 69"/>
                  <a:gd name="T10" fmla="*/ 192 w 194"/>
                  <a:gd name="T11" fmla="*/ 11 h 69"/>
                  <a:gd name="T12" fmla="*/ 194 w 194"/>
                  <a:gd name="T13" fmla="*/ 0 h 69"/>
                  <a:gd name="T14" fmla="*/ 193 w 194"/>
                  <a:gd name="T15" fmla="*/ 0 h 69"/>
                  <a:gd name="T16" fmla="*/ 192 w 194"/>
                  <a:gd name="T17" fmla="*/ 0 h 69"/>
                  <a:gd name="T18" fmla="*/ 194 w 194"/>
                  <a:gd name="T1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4" h="69">
                    <a:moveTo>
                      <a:pt x="194" y="0"/>
                    </a:moveTo>
                    <a:lnTo>
                      <a:pt x="192" y="0"/>
                    </a:lnTo>
                    <a:lnTo>
                      <a:pt x="0" y="59"/>
                    </a:lnTo>
                    <a:lnTo>
                      <a:pt x="2" y="69"/>
                    </a:lnTo>
                    <a:lnTo>
                      <a:pt x="194" y="11"/>
                    </a:lnTo>
                    <a:lnTo>
                      <a:pt x="192" y="11"/>
                    </a:lnTo>
                    <a:lnTo>
                      <a:pt x="194" y="0"/>
                    </a:lnTo>
                    <a:lnTo>
                      <a:pt x="193" y="0"/>
                    </a:lnTo>
                    <a:lnTo>
                      <a:pt x="192" y="0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50" name="Freeform 2066"/>
              <p:cNvSpPr>
                <a:spLocks/>
              </p:cNvSpPr>
              <p:nvPr/>
            </p:nvSpPr>
            <p:spPr bwMode="auto">
              <a:xfrm>
                <a:off x="637" y="3420"/>
                <a:ext cx="51" cy="8"/>
              </a:xfrm>
              <a:custGeom>
                <a:avLst/>
                <a:gdLst>
                  <a:gd name="T0" fmla="*/ 353 w 409"/>
                  <a:gd name="T1" fmla="*/ 54 h 61"/>
                  <a:gd name="T2" fmla="*/ 355 w 409"/>
                  <a:gd name="T3" fmla="*/ 44 h 61"/>
                  <a:gd name="T4" fmla="*/ 2 w 409"/>
                  <a:gd name="T5" fmla="*/ 0 h 61"/>
                  <a:gd name="T6" fmla="*/ 0 w 409"/>
                  <a:gd name="T7" fmla="*/ 11 h 61"/>
                  <a:gd name="T8" fmla="*/ 353 w 409"/>
                  <a:gd name="T9" fmla="*/ 54 h 61"/>
                  <a:gd name="T10" fmla="*/ 355 w 409"/>
                  <a:gd name="T11" fmla="*/ 44 h 61"/>
                  <a:gd name="T12" fmla="*/ 353 w 409"/>
                  <a:gd name="T13" fmla="*/ 54 h 61"/>
                  <a:gd name="T14" fmla="*/ 409 w 409"/>
                  <a:gd name="T15" fmla="*/ 61 h 61"/>
                  <a:gd name="T16" fmla="*/ 355 w 409"/>
                  <a:gd name="T17" fmla="*/ 44 h 61"/>
                  <a:gd name="T18" fmla="*/ 353 w 409"/>
                  <a:gd name="T19" fmla="*/ 5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9" h="61">
                    <a:moveTo>
                      <a:pt x="353" y="54"/>
                    </a:moveTo>
                    <a:lnTo>
                      <a:pt x="355" y="44"/>
                    </a:lnTo>
                    <a:lnTo>
                      <a:pt x="2" y="0"/>
                    </a:lnTo>
                    <a:lnTo>
                      <a:pt x="0" y="11"/>
                    </a:lnTo>
                    <a:lnTo>
                      <a:pt x="353" y="54"/>
                    </a:lnTo>
                    <a:lnTo>
                      <a:pt x="355" y="44"/>
                    </a:lnTo>
                    <a:lnTo>
                      <a:pt x="353" y="54"/>
                    </a:lnTo>
                    <a:lnTo>
                      <a:pt x="409" y="61"/>
                    </a:lnTo>
                    <a:lnTo>
                      <a:pt x="355" y="44"/>
                    </a:lnTo>
                    <a:lnTo>
                      <a:pt x="353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51" name="Freeform 2067"/>
              <p:cNvSpPr>
                <a:spLocks/>
              </p:cNvSpPr>
              <p:nvPr/>
            </p:nvSpPr>
            <p:spPr bwMode="auto">
              <a:xfrm>
                <a:off x="636" y="3415"/>
                <a:ext cx="45" cy="12"/>
              </a:xfrm>
              <a:custGeom>
                <a:avLst/>
                <a:gdLst>
                  <a:gd name="T0" fmla="*/ 20 w 360"/>
                  <a:gd name="T1" fmla="*/ 0 h 99"/>
                  <a:gd name="T2" fmla="*/ 20 w 360"/>
                  <a:gd name="T3" fmla="*/ 11 h 99"/>
                  <a:gd name="T4" fmla="*/ 358 w 360"/>
                  <a:gd name="T5" fmla="*/ 99 h 99"/>
                  <a:gd name="T6" fmla="*/ 360 w 360"/>
                  <a:gd name="T7" fmla="*/ 89 h 99"/>
                  <a:gd name="T8" fmla="*/ 22 w 360"/>
                  <a:gd name="T9" fmla="*/ 0 h 99"/>
                  <a:gd name="T10" fmla="*/ 22 w 360"/>
                  <a:gd name="T11" fmla="*/ 11 h 99"/>
                  <a:gd name="T12" fmla="*/ 20 w 360"/>
                  <a:gd name="T13" fmla="*/ 0 h 99"/>
                  <a:gd name="T14" fmla="*/ 0 w 360"/>
                  <a:gd name="T15" fmla="*/ 6 h 99"/>
                  <a:gd name="T16" fmla="*/ 20 w 360"/>
                  <a:gd name="T17" fmla="*/ 11 h 99"/>
                  <a:gd name="T18" fmla="*/ 20 w 360"/>
                  <a:gd name="T1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0" h="99">
                    <a:moveTo>
                      <a:pt x="20" y="0"/>
                    </a:moveTo>
                    <a:lnTo>
                      <a:pt x="20" y="11"/>
                    </a:lnTo>
                    <a:lnTo>
                      <a:pt x="358" y="99"/>
                    </a:lnTo>
                    <a:lnTo>
                      <a:pt x="360" y="89"/>
                    </a:lnTo>
                    <a:lnTo>
                      <a:pt x="22" y="0"/>
                    </a:lnTo>
                    <a:lnTo>
                      <a:pt x="22" y="11"/>
                    </a:lnTo>
                    <a:lnTo>
                      <a:pt x="20" y="0"/>
                    </a:lnTo>
                    <a:lnTo>
                      <a:pt x="0" y="6"/>
                    </a:lnTo>
                    <a:lnTo>
                      <a:pt x="20" y="1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52" name="Freeform 2068"/>
              <p:cNvSpPr>
                <a:spLocks/>
              </p:cNvSpPr>
              <p:nvPr/>
            </p:nvSpPr>
            <p:spPr bwMode="auto">
              <a:xfrm>
                <a:off x="639" y="3404"/>
                <a:ext cx="46" cy="12"/>
              </a:xfrm>
              <a:custGeom>
                <a:avLst/>
                <a:gdLst>
                  <a:gd name="T0" fmla="*/ 367 w 370"/>
                  <a:gd name="T1" fmla="*/ 0 h 99"/>
                  <a:gd name="T2" fmla="*/ 367 w 370"/>
                  <a:gd name="T3" fmla="*/ 0 h 99"/>
                  <a:gd name="T4" fmla="*/ 0 w 370"/>
                  <a:gd name="T5" fmla="*/ 88 h 99"/>
                  <a:gd name="T6" fmla="*/ 2 w 370"/>
                  <a:gd name="T7" fmla="*/ 99 h 99"/>
                  <a:gd name="T8" fmla="*/ 370 w 370"/>
                  <a:gd name="T9" fmla="*/ 11 h 99"/>
                  <a:gd name="T10" fmla="*/ 370 w 370"/>
                  <a:gd name="T11" fmla="*/ 11 h 99"/>
                  <a:gd name="T12" fmla="*/ 367 w 370"/>
                  <a:gd name="T13" fmla="*/ 0 h 99"/>
                  <a:gd name="T14" fmla="*/ 367 w 370"/>
                  <a:gd name="T15" fmla="*/ 0 h 99"/>
                  <a:gd name="T16" fmla="*/ 367 w 370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0" h="99">
                    <a:moveTo>
                      <a:pt x="367" y="0"/>
                    </a:moveTo>
                    <a:lnTo>
                      <a:pt x="367" y="0"/>
                    </a:lnTo>
                    <a:lnTo>
                      <a:pt x="0" y="88"/>
                    </a:lnTo>
                    <a:lnTo>
                      <a:pt x="2" y="99"/>
                    </a:lnTo>
                    <a:lnTo>
                      <a:pt x="370" y="11"/>
                    </a:lnTo>
                    <a:lnTo>
                      <a:pt x="3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53" name="Freeform 2069"/>
              <p:cNvSpPr>
                <a:spLocks/>
              </p:cNvSpPr>
              <p:nvPr/>
            </p:nvSpPr>
            <p:spPr bwMode="auto">
              <a:xfrm>
                <a:off x="685" y="3394"/>
                <a:ext cx="42" cy="11"/>
              </a:xfrm>
              <a:custGeom>
                <a:avLst/>
                <a:gdLst>
                  <a:gd name="T0" fmla="*/ 341 w 342"/>
                  <a:gd name="T1" fmla="*/ 6 h 86"/>
                  <a:gd name="T2" fmla="*/ 339 w 342"/>
                  <a:gd name="T3" fmla="*/ 0 h 86"/>
                  <a:gd name="T4" fmla="*/ 0 w 342"/>
                  <a:gd name="T5" fmla="*/ 75 h 86"/>
                  <a:gd name="T6" fmla="*/ 3 w 342"/>
                  <a:gd name="T7" fmla="*/ 86 h 86"/>
                  <a:gd name="T8" fmla="*/ 342 w 342"/>
                  <a:gd name="T9" fmla="*/ 11 h 86"/>
                  <a:gd name="T10" fmla="*/ 341 w 342"/>
                  <a:gd name="T11" fmla="*/ 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2" h="86">
                    <a:moveTo>
                      <a:pt x="341" y="6"/>
                    </a:moveTo>
                    <a:lnTo>
                      <a:pt x="339" y="0"/>
                    </a:lnTo>
                    <a:lnTo>
                      <a:pt x="0" y="75"/>
                    </a:lnTo>
                    <a:lnTo>
                      <a:pt x="3" y="86"/>
                    </a:lnTo>
                    <a:lnTo>
                      <a:pt x="342" y="11"/>
                    </a:lnTo>
                    <a:lnTo>
                      <a:pt x="34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54" name="Freeform 2070"/>
              <p:cNvSpPr>
                <a:spLocks/>
              </p:cNvSpPr>
              <p:nvPr/>
            </p:nvSpPr>
            <p:spPr bwMode="auto">
              <a:xfrm>
                <a:off x="613" y="3438"/>
                <a:ext cx="48" cy="20"/>
              </a:xfrm>
              <a:custGeom>
                <a:avLst/>
                <a:gdLst>
                  <a:gd name="T0" fmla="*/ 376 w 386"/>
                  <a:gd name="T1" fmla="*/ 15 h 164"/>
                  <a:gd name="T2" fmla="*/ 369 w 386"/>
                  <a:gd name="T3" fmla="*/ 6 h 164"/>
                  <a:gd name="T4" fmla="*/ 0 w 386"/>
                  <a:gd name="T5" fmla="*/ 153 h 164"/>
                  <a:gd name="T6" fmla="*/ 4 w 386"/>
                  <a:gd name="T7" fmla="*/ 164 h 164"/>
                  <a:gd name="T8" fmla="*/ 373 w 386"/>
                  <a:gd name="T9" fmla="*/ 17 h 164"/>
                  <a:gd name="T10" fmla="*/ 366 w 386"/>
                  <a:gd name="T11" fmla="*/ 8 h 164"/>
                  <a:gd name="T12" fmla="*/ 376 w 386"/>
                  <a:gd name="T13" fmla="*/ 15 h 164"/>
                  <a:gd name="T14" fmla="*/ 386 w 386"/>
                  <a:gd name="T15" fmla="*/ 0 h 164"/>
                  <a:gd name="T16" fmla="*/ 369 w 386"/>
                  <a:gd name="T17" fmla="*/ 6 h 164"/>
                  <a:gd name="T18" fmla="*/ 376 w 386"/>
                  <a:gd name="T19" fmla="*/ 15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6" h="164">
                    <a:moveTo>
                      <a:pt x="376" y="15"/>
                    </a:moveTo>
                    <a:lnTo>
                      <a:pt x="369" y="6"/>
                    </a:lnTo>
                    <a:lnTo>
                      <a:pt x="0" y="153"/>
                    </a:lnTo>
                    <a:lnTo>
                      <a:pt x="4" y="164"/>
                    </a:lnTo>
                    <a:lnTo>
                      <a:pt x="373" y="17"/>
                    </a:lnTo>
                    <a:lnTo>
                      <a:pt x="366" y="8"/>
                    </a:lnTo>
                    <a:lnTo>
                      <a:pt x="376" y="15"/>
                    </a:lnTo>
                    <a:lnTo>
                      <a:pt x="386" y="0"/>
                    </a:lnTo>
                    <a:lnTo>
                      <a:pt x="369" y="6"/>
                    </a:lnTo>
                    <a:lnTo>
                      <a:pt x="376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55" name="Freeform 2071"/>
              <p:cNvSpPr>
                <a:spLocks/>
              </p:cNvSpPr>
              <p:nvPr/>
            </p:nvSpPr>
            <p:spPr bwMode="auto">
              <a:xfrm>
                <a:off x="647" y="3439"/>
                <a:ext cx="13" cy="17"/>
              </a:xfrm>
              <a:custGeom>
                <a:avLst/>
                <a:gdLst>
                  <a:gd name="T0" fmla="*/ 5 w 99"/>
                  <a:gd name="T1" fmla="*/ 137 h 140"/>
                  <a:gd name="T2" fmla="*/ 10 w 99"/>
                  <a:gd name="T3" fmla="*/ 140 h 140"/>
                  <a:gd name="T4" fmla="*/ 99 w 99"/>
                  <a:gd name="T5" fmla="*/ 7 h 140"/>
                  <a:gd name="T6" fmla="*/ 89 w 99"/>
                  <a:gd name="T7" fmla="*/ 0 h 140"/>
                  <a:gd name="T8" fmla="*/ 0 w 99"/>
                  <a:gd name="T9" fmla="*/ 133 h 140"/>
                  <a:gd name="T10" fmla="*/ 5 w 99"/>
                  <a:gd name="T11" fmla="*/ 13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140">
                    <a:moveTo>
                      <a:pt x="5" y="137"/>
                    </a:moveTo>
                    <a:lnTo>
                      <a:pt x="10" y="140"/>
                    </a:lnTo>
                    <a:lnTo>
                      <a:pt x="99" y="7"/>
                    </a:lnTo>
                    <a:lnTo>
                      <a:pt x="89" y="0"/>
                    </a:lnTo>
                    <a:lnTo>
                      <a:pt x="0" y="133"/>
                    </a:lnTo>
                    <a:lnTo>
                      <a:pt x="5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56" name="Freeform 2072"/>
              <p:cNvSpPr>
                <a:spLocks/>
              </p:cNvSpPr>
              <p:nvPr/>
            </p:nvSpPr>
            <p:spPr bwMode="auto">
              <a:xfrm>
                <a:off x="677" y="3407"/>
                <a:ext cx="45" cy="27"/>
              </a:xfrm>
              <a:custGeom>
                <a:avLst/>
                <a:gdLst>
                  <a:gd name="T0" fmla="*/ 31 w 359"/>
                  <a:gd name="T1" fmla="*/ 191 h 210"/>
                  <a:gd name="T2" fmla="*/ 35 w 359"/>
                  <a:gd name="T3" fmla="*/ 201 h 210"/>
                  <a:gd name="T4" fmla="*/ 359 w 359"/>
                  <a:gd name="T5" fmla="*/ 8 h 210"/>
                  <a:gd name="T6" fmla="*/ 353 w 359"/>
                  <a:gd name="T7" fmla="*/ 0 h 210"/>
                  <a:gd name="T8" fmla="*/ 29 w 359"/>
                  <a:gd name="T9" fmla="*/ 193 h 210"/>
                  <a:gd name="T10" fmla="*/ 33 w 359"/>
                  <a:gd name="T11" fmla="*/ 202 h 210"/>
                  <a:gd name="T12" fmla="*/ 29 w 359"/>
                  <a:gd name="T13" fmla="*/ 193 h 210"/>
                  <a:gd name="T14" fmla="*/ 0 w 359"/>
                  <a:gd name="T15" fmla="*/ 210 h 210"/>
                  <a:gd name="T16" fmla="*/ 33 w 359"/>
                  <a:gd name="T17" fmla="*/ 202 h 210"/>
                  <a:gd name="T18" fmla="*/ 31 w 359"/>
                  <a:gd name="T19" fmla="*/ 191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9" h="210">
                    <a:moveTo>
                      <a:pt x="31" y="191"/>
                    </a:moveTo>
                    <a:lnTo>
                      <a:pt x="35" y="201"/>
                    </a:lnTo>
                    <a:lnTo>
                      <a:pt x="359" y="8"/>
                    </a:lnTo>
                    <a:lnTo>
                      <a:pt x="353" y="0"/>
                    </a:lnTo>
                    <a:lnTo>
                      <a:pt x="29" y="193"/>
                    </a:lnTo>
                    <a:lnTo>
                      <a:pt x="33" y="202"/>
                    </a:lnTo>
                    <a:lnTo>
                      <a:pt x="29" y="193"/>
                    </a:lnTo>
                    <a:lnTo>
                      <a:pt x="0" y="210"/>
                    </a:lnTo>
                    <a:lnTo>
                      <a:pt x="33" y="202"/>
                    </a:lnTo>
                    <a:lnTo>
                      <a:pt x="31" y="1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57" name="Freeform 2073"/>
              <p:cNvSpPr>
                <a:spLocks/>
              </p:cNvSpPr>
              <p:nvPr/>
            </p:nvSpPr>
            <p:spPr bwMode="auto">
              <a:xfrm>
                <a:off x="681" y="3426"/>
                <a:ext cx="22" cy="7"/>
              </a:xfrm>
              <a:custGeom>
                <a:avLst/>
                <a:gdLst>
                  <a:gd name="T0" fmla="*/ 178 w 179"/>
                  <a:gd name="T1" fmla="*/ 5 h 55"/>
                  <a:gd name="T2" fmla="*/ 177 w 179"/>
                  <a:gd name="T3" fmla="*/ 0 h 55"/>
                  <a:gd name="T4" fmla="*/ 0 w 179"/>
                  <a:gd name="T5" fmla="*/ 44 h 55"/>
                  <a:gd name="T6" fmla="*/ 2 w 179"/>
                  <a:gd name="T7" fmla="*/ 55 h 55"/>
                  <a:gd name="T8" fmla="*/ 179 w 179"/>
                  <a:gd name="T9" fmla="*/ 10 h 55"/>
                  <a:gd name="T10" fmla="*/ 178 w 179"/>
                  <a:gd name="T11" fmla="*/ 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9" h="55">
                    <a:moveTo>
                      <a:pt x="178" y="5"/>
                    </a:moveTo>
                    <a:lnTo>
                      <a:pt x="177" y="0"/>
                    </a:lnTo>
                    <a:lnTo>
                      <a:pt x="0" y="44"/>
                    </a:lnTo>
                    <a:lnTo>
                      <a:pt x="2" y="55"/>
                    </a:lnTo>
                    <a:lnTo>
                      <a:pt x="179" y="10"/>
                    </a:lnTo>
                    <a:lnTo>
                      <a:pt x="178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58" name="Freeform 2074"/>
              <p:cNvSpPr>
                <a:spLocks/>
              </p:cNvSpPr>
              <p:nvPr/>
            </p:nvSpPr>
            <p:spPr bwMode="auto">
              <a:xfrm>
                <a:off x="1332" y="2929"/>
                <a:ext cx="4" cy="638"/>
              </a:xfrm>
              <a:custGeom>
                <a:avLst/>
                <a:gdLst>
                  <a:gd name="T0" fmla="*/ 15 w 30"/>
                  <a:gd name="T1" fmla="*/ 30 h 5103"/>
                  <a:gd name="T2" fmla="*/ 0 w 30"/>
                  <a:gd name="T3" fmla="*/ 15 h 5103"/>
                  <a:gd name="T4" fmla="*/ 0 w 30"/>
                  <a:gd name="T5" fmla="*/ 5103 h 5103"/>
                  <a:gd name="T6" fmla="*/ 30 w 30"/>
                  <a:gd name="T7" fmla="*/ 5103 h 5103"/>
                  <a:gd name="T8" fmla="*/ 30 w 30"/>
                  <a:gd name="T9" fmla="*/ 15 h 5103"/>
                  <a:gd name="T10" fmla="*/ 15 w 30"/>
                  <a:gd name="T11" fmla="*/ 0 h 5103"/>
                  <a:gd name="T12" fmla="*/ 30 w 30"/>
                  <a:gd name="T13" fmla="*/ 15 h 5103"/>
                  <a:gd name="T14" fmla="*/ 30 w 30"/>
                  <a:gd name="T15" fmla="*/ 0 h 5103"/>
                  <a:gd name="T16" fmla="*/ 15 w 30"/>
                  <a:gd name="T17" fmla="*/ 0 h 5103"/>
                  <a:gd name="T18" fmla="*/ 15 w 30"/>
                  <a:gd name="T19" fmla="*/ 30 h 5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5103">
                    <a:moveTo>
                      <a:pt x="15" y="30"/>
                    </a:moveTo>
                    <a:lnTo>
                      <a:pt x="0" y="15"/>
                    </a:lnTo>
                    <a:lnTo>
                      <a:pt x="0" y="5103"/>
                    </a:lnTo>
                    <a:lnTo>
                      <a:pt x="30" y="5103"/>
                    </a:lnTo>
                    <a:lnTo>
                      <a:pt x="30" y="15"/>
                    </a:lnTo>
                    <a:lnTo>
                      <a:pt x="15" y="0"/>
                    </a:lnTo>
                    <a:lnTo>
                      <a:pt x="30" y="15"/>
                    </a:lnTo>
                    <a:lnTo>
                      <a:pt x="30" y="0"/>
                    </a:lnTo>
                    <a:lnTo>
                      <a:pt x="15" y="0"/>
                    </a:lnTo>
                    <a:lnTo>
                      <a:pt x="15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59" name="Freeform 2075"/>
              <p:cNvSpPr>
                <a:spLocks/>
              </p:cNvSpPr>
              <p:nvPr/>
            </p:nvSpPr>
            <p:spPr bwMode="auto">
              <a:xfrm>
                <a:off x="530" y="2929"/>
                <a:ext cx="804" cy="4"/>
              </a:xfrm>
              <a:custGeom>
                <a:avLst/>
                <a:gdLst>
                  <a:gd name="T0" fmla="*/ 30 w 6431"/>
                  <a:gd name="T1" fmla="*/ 15 h 30"/>
                  <a:gd name="T2" fmla="*/ 15 w 6431"/>
                  <a:gd name="T3" fmla="*/ 30 h 30"/>
                  <a:gd name="T4" fmla="*/ 6431 w 6431"/>
                  <a:gd name="T5" fmla="*/ 30 h 30"/>
                  <a:gd name="T6" fmla="*/ 6431 w 6431"/>
                  <a:gd name="T7" fmla="*/ 0 h 30"/>
                  <a:gd name="T8" fmla="*/ 15 w 6431"/>
                  <a:gd name="T9" fmla="*/ 0 h 30"/>
                  <a:gd name="T10" fmla="*/ 0 w 6431"/>
                  <a:gd name="T11" fmla="*/ 15 h 30"/>
                  <a:gd name="T12" fmla="*/ 15 w 6431"/>
                  <a:gd name="T13" fmla="*/ 0 h 30"/>
                  <a:gd name="T14" fmla="*/ 0 w 6431"/>
                  <a:gd name="T15" fmla="*/ 0 h 30"/>
                  <a:gd name="T16" fmla="*/ 0 w 6431"/>
                  <a:gd name="T17" fmla="*/ 15 h 30"/>
                  <a:gd name="T18" fmla="*/ 30 w 6431"/>
                  <a:gd name="T19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31" h="30">
                    <a:moveTo>
                      <a:pt x="30" y="15"/>
                    </a:moveTo>
                    <a:lnTo>
                      <a:pt x="15" y="30"/>
                    </a:lnTo>
                    <a:lnTo>
                      <a:pt x="6431" y="30"/>
                    </a:lnTo>
                    <a:lnTo>
                      <a:pt x="6431" y="0"/>
                    </a:lnTo>
                    <a:lnTo>
                      <a:pt x="15" y="0"/>
                    </a:lnTo>
                    <a:lnTo>
                      <a:pt x="0" y="15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3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60" name="Freeform 2076"/>
              <p:cNvSpPr>
                <a:spLocks/>
              </p:cNvSpPr>
              <p:nvPr/>
            </p:nvSpPr>
            <p:spPr bwMode="auto">
              <a:xfrm>
                <a:off x="530" y="2931"/>
                <a:ext cx="4" cy="638"/>
              </a:xfrm>
              <a:custGeom>
                <a:avLst/>
                <a:gdLst>
                  <a:gd name="T0" fmla="*/ 15 w 30"/>
                  <a:gd name="T1" fmla="*/ 5073 h 5102"/>
                  <a:gd name="T2" fmla="*/ 30 w 30"/>
                  <a:gd name="T3" fmla="*/ 5088 h 5102"/>
                  <a:gd name="T4" fmla="*/ 30 w 30"/>
                  <a:gd name="T5" fmla="*/ 0 h 5102"/>
                  <a:gd name="T6" fmla="*/ 0 w 30"/>
                  <a:gd name="T7" fmla="*/ 0 h 5102"/>
                  <a:gd name="T8" fmla="*/ 0 w 30"/>
                  <a:gd name="T9" fmla="*/ 5088 h 5102"/>
                  <a:gd name="T10" fmla="*/ 15 w 30"/>
                  <a:gd name="T11" fmla="*/ 5102 h 5102"/>
                  <a:gd name="T12" fmla="*/ 0 w 30"/>
                  <a:gd name="T13" fmla="*/ 5088 h 5102"/>
                  <a:gd name="T14" fmla="*/ 0 w 30"/>
                  <a:gd name="T15" fmla="*/ 5102 h 5102"/>
                  <a:gd name="T16" fmla="*/ 15 w 30"/>
                  <a:gd name="T17" fmla="*/ 5102 h 5102"/>
                  <a:gd name="T18" fmla="*/ 15 w 30"/>
                  <a:gd name="T19" fmla="*/ 5073 h 5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5102">
                    <a:moveTo>
                      <a:pt x="15" y="5073"/>
                    </a:moveTo>
                    <a:lnTo>
                      <a:pt x="30" y="5088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5088"/>
                    </a:lnTo>
                    <a:lnTo>
                      <a:pt x="15" y="5102"/>
                    </a:lnTo>
                    <a:lnTo>
                      <a:pt x="0" y="5088"/>
                    </a:lnTo>
                    <a:lnTo>
                      <a:pt x="0" y="5102"/>
                    </a:lnTo>
                    <a:lnTo>
                      <a:pt x="15" y="5102"/>
                    </a:lnTo>
                    <a:lnTo>
                      <a:pt x="15" y="50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5661" name="Freeform 2077"/>
              <p:cNvSpPr>
                <a:spLocks/>
              </p:cNvSpPr>
              <p:nvPr/>
            </p:nvSpPr>
            <p:spPr bwMode="auto">
              <a:xfrm>
                <a:off x="532" y="3565"/>
                <a:ext cx="804" cy="4"/>
              </a:xfrm>
              <a:custGeom>
                <a:avLst/>
                <a:gdLst>
                  <a:gd name="T0" fmla="*/ 6401 w 6431"/>
                  <a:gd name="T1" fmla="*/ 15 h 29"/>
                  <a:gd name="T2" fmla="*/ 6416 w 6431"/>
                  <a:gd name="T3" fmla="*/ 0 h 29"/>
                  <a:gd name="T4" fmla="*/ 0 w 6431"/>
                  <a:gd name="T5" fmla="*/ 0 h 29"/>
                  <a:gd name="T6" fmla="*/ 0 w 6431"/>
                  <a:gd name="T7" fmla="*/ 29 h 29"/>
                  <a:gd name="T8" fmla="*/ 6416 w 6431"/>
                  <a:gd name="T9" fmla="*/ 29 h 29"/>
                  <a:gd name="T10" fmla="*/ 6431 w 6431"/>
                  <a:gd name="T11" fmla="*/ 15 h 29"/>
                  <a:gd name="T12" fmla="*/ 6416 w 6431"/>
                  <a:gd name="T13" fmla="*/ 29 h 29"/>
                  <a:gd name="T14" fmla="*/ 6431 w 6431"/>
                  <a:gd name="T15" fmla="*/ 29 h 29"/>
                  <a:gd name="T16" fmla="*/ 6431 w 6431"/>
                  <a:gd name="T17" fmla="*/ 15 h 29"/>
                  <a:gd name="T18" fmla="*/ 6401 w 6431"/>
                  <a:gd name="T19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31" h="29">
                    <a:moveTo>
                      <a:pt x="6401" y="15"/>
                    </a:moveTo>
                    <a:lnTo>
                      <a:pt x="6416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6416" y="29"/>
                    </a:lnTo>
                    <a:lnTo>
                      <a:pt x="6431" y="15"/>
                    </a:lnTo>
                    <a:lnTo>
                      <a:pt x="6416" y="29"/>
                    </a:lnTo>
                    <a:lnTo>
                      <a:pt x="6431" y="29"/>
                    </a:lnTo>
                    <a:lnTo>
                      <a:pt x="6431" y="15"/>
                    </a:lnTo>
                    <a:lnTo>
                      <a:pt x="640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1605662" name="Rectangle 2078"/>
          <p:cNvSpPr>
            <a:spLocks noChangeArrowheads="1"/>
          </p:cNvSpPr>
          <p:nvPr/>
        </p:nvSpPr>
        <p:spPr bwMode="auto">
          <a:xfrm>
            <a:off x="179985" y="154219"/>
            <a:ext cx="6588919" cy="484748"/>
          </a:xfrm>
          <a:prstGeom prst="rect">
            <a:avLst/>
          </a:prstGeom>
          <a:noFill/>
          <a:extLst/>
        </p:spPr>
        <p:txBody>
          <a:bodyPr wrap="square" lIns="68580" tIns="34290" rIns="68580" bIns="34290" rtlCol="0">
            <a:spAutoFit/>
          </a:bodyPr>
          <a:lstStyle/>
          <a:p>
            <a:pPr algn="ctr"/>
            <a:r>
              <a:rPr lang="ru-RU" altLang="ru-RU" sz="2700" b="1" cap="all" dirty="0" smtClean="0">
                <a:solidFill>
                  <a:srgbClr val="002060"/>
                </a:solidFill>
                <a:latin typeface="+mj-lt"/>
                <a:ea typeface="+mj-ea"/>
                <a:cs typeface="+mj-cs"/>
              </a:rPr>
              <a:t>ИДЕАЛЬНАЯ ПРОЕКТНАЯ КОМАНДА</a:t>
            </a:r>
            <a:endParaRPr lang="ru-RU" altLang="ru-RU" sz="2700" b="1" cap="all" dirty="0">
              <a:solidFill>
                <a:srgbClr val="002060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FCA944-C0A5-4EDE-A500-E90CEFE44733}" type="slidenum">
              <a:rPr lang="ru-RU" smtClean="0"/>
              <a:pPr/>
              <a:t>10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74303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91328" y="154575"/>
            <a:ext cx="7886700" cy="759826"/>
          </a:xfrm>
        </p:spPr>
        <p:txBody>
          <a:bodyPr vert="horz" lIns="68580" tIns="34290" rIns="68580" bIns="34290" rtlCol="0" anchor="ctr">
            <a:noAutofit/>
          </a:bodyPr>
          <a:lstStyle/>
          <a:p>
            <a:pPr algn="ctr">
              <a:spcAft>
                <a:spcPts val="150"/>
              </a:spcAft>
            </a:pPr>
            <a:r>
              <a:rPr lang="ru-RU" altLang="ru-RU" sz="2700" b="1" dirty="0" smtClean="0">
                <a:solidFill>
                  <a:srgbClr val="002060"/>
                </a:solidFill>
              </a:rPr>
              <a:t>ПРОЦЕССЫ УПРАВЛЕНИЯ ПРОЕКТАМИ</a:t>
            </a:r>
            <a:endParaRPr lang="ru-RU" altLang="ru-RU" sz="2700" b="1" dirty="0">
              <a:solidFill>
                <a:srgbClr val="002060"/>
              </a:solidFill>
            </a:endParaRP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628650" y="914400"/>
            <a:ext cx="7886700" cy="3263504"/>
          </a:xfrm>
        </p:spPr>
        <p:txBody>
          <a:bodyPr>
            <a:normAutofit lnSpcReduction="10000"/>
          </a:bodyPr>
          <a:lstStyle/>
          <a:p>
            <a:pPr>
              <a:lnSpc>
                <a:spcPct val="80000"/>
              </a:lnSpc>
            </a:pPr>
            <a:r>
              <a:rPr lang="ru-RU" altLang="ru-RU" sz="2100" b="1" i="1" dirty="0" smtClean="0">
                <a:solidFill>
                  <a:srgbClr val="002060"/>
                </a:solidFill>
              </a:rPr>
              <a:t>Инициация</a:t>
            </a:r>
            <a:r>
              <a:rPr lang="ru-RU" altLang="ru-RU" sz="2100" b="1" dirty="0" smtClean="0">
                <a:solidFill>
                  <a:srgbClr val="002060"/>
                </a:solidFill>
              </a:rPr>
              <a:t> </a:t>
            </a:r>
            <a:r>
              <a:rPr lang="ru-RU" altLang="ru-RU" sz="2100" b="1" dirty="0">
                <a:solidFill>
                  <a:srgbClr val="002060"/>
                </a:solidFill>
              </a:rPr>
              <a:t>– принятие решения о начале выполнения проекта</a:t>
            </a:r>
          </a:p>
          <a:p>
            <a:pPr>
              <a:lnSpc>
                <a:spcPct val="80000"/>
              </a:lnSpc>
            </a:pPr>
            <a:r>
              <a:rPr lang="ru-RU" altLang="ru-RU" sz="2100" b="1" i="1" dirty="0">
                <a:solidFill>
                  <a:srgbClr val="002060"/>
                </a:solidFill>
              </a:rPr>
              <a:t>Планирование</a:t>
            </a:r>
            <a:r>
              <a:rPr lang="ru-RU" altLang="ru-RU" sz="2100" b="1" dirty="0">
                <a:solidFill>
                  <a:srgbClr val="002060"/>
                </a:solidFill>
              </a:rPr>
              <a:t> – определение целей и критериев успеха проекта и разработка схем их достижения</a:t>
            </a:r>
          </a:p>
          <a:p>
            <a:pPr>
              <a:lnSpc>
                <a:spcPct val="80000"/>
              </a:lnSpc>
            </a:pPr>
            <a:r>
              <a:rPr lang="ru-RU" altLang="ru-RU" sz="2100" b="1" i="1" dirty="0">
                <a:solidFill>
                  <a:srgbClr val="002060"/>
                </a:solidFill>
              </a:rPr>
              <a:t>Исполнение</a:t>
            </a:r>
            <a:r>
              <a:rPr lang="ru-RU" altLang="ru-RU" sz="2100" b="1" dirty="0">
                <a:solidFill>
                  <a:srgbClr val="002060"/>
                </a:solidFill>
              </a:rPr>
              <a:t> – координация ресурсов для выполнения плана</a:t>
            </a:r>
          </a:p>
          <a:p>
            <a:pPr>
              <a:lnSpc>
                <a:spcPct val="80000"/>
              </a:lnSpc>
            </a:pPr>
            <a:r>
              <a:rPr lang="ru-RU" altLang="ru-RU" sz="2100" b="1" i="1" dirty="0">
                <a:solidFill>
                  <a:srgbClr val="002060"/>
                </a:solidFill>
              </a:rPr>
              <a:t>Мониторинг и контроль </a:t>
            </a:r>
            <a:r>
              <a:rPr lang="ru-RU" altLang="ru-RU" sz="2100" b="1" dirty="0">
                <a:solidFill>
                  <a:srgbClr val="002060"/>
                </a:solidFill>
              </a:rPr>
              <a:t>– определение соответствия плана и исполнения проекта поставленным целям и критериям и принятие решений о корректирующих воздействиях и их утверждения и применение</a:t>
            </a:r>
          </a:p>
          <a:p>
            <a:pPr>
              <a:lnSpc>
                <a:spcPct val="80000"/>
              </a:lnSpc>
            </a:pPr>
            <a:r>
              <a:rPr lang="ru-RU" altLang="ru-RU" sz="2100" b="1" i="1" dirty="0">
                <a:solidFill>
                  <a:srgbClr val="002060"/>
                </a:solidFill>
              </a:rPr>
              <a:t>Завершение</a:t>
            </a:r>
            <a:r>
              <a:rPr lang="ru-RU" altLang="ru-RU" sz="2100" b="1" dirty="0">
                <a:solidFill>
                  <a:srgbClr val="002060"/>
                </a:solidFill>
              </a:rPr>
              <a:t> – формализация выполнения проекта и подведение его к завершению</a:t>
            </a:r>
            <a:endParaRPr lang="ru-RU" altLang="ru-RU" sz="3000" b="1" dirty="0">
              <a:solidFill>
                <a:srgbClr val="002060"/>
              </a:solidFill>
            </a:endParaRPr>
          </a:p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FCA944-C0A5-4EDE-A500-E90CEFE44733}" type="slidenum">
              <a:rPr lang="ru-RU" smtClean="0"/>
              <a:pPr/>
              <a:t>11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36485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5"/>
          <p:cNvSpPr>
            <a:spLocks noGrp="1"/>
          </p:cNvSpPr>
          <p:nvPr>
            <p:ph type="title"/>
          </p:nvPr>
        </p:nvSpPr>
        <p:spPr>
          <a:xfrm>
            <a:off x="171450" y="1518558"/>
            <a:ext cx="8627609" cy="2841171"/>
          </a:xfrm>
        </p:spPr>
        <p:txBody>
          <a:bodyPr>
            <a:noAutofit/>
          </a:bodyPr>
          <a:lstStyle/>
          <a:p>
            <a:r>
              <a:rPr lang="ru-RU" sz="4500" dirty="0" smtClean="0">
                <a:solidFill>
                  <a:srgbClr val="002060"/>
                </a:solidFill>
                <a:latin typeface="Helvetica" panose="020B0604020202020204" pitchFamily="2" charset="0"/>
              </a:rPr>
              <a:t>Извините, а можно выйти…?</a:t>
            </a:r>
            <a:r>
              <a:rPr lang="ru-RU" sz="4500" dirty="0" smtClean="0">
                <a:solidFill>
                  <a:schemeClr val="accent2"/>
                </a:solidFill>
                <a:latin typeface="Helvetica" panose="020B0604020202020204" pitchFamily="2" charset="0"/>
              </a:rPr>
              <a:t/>
            </a:r>
            <a:br>
              <a:rPr lang="ru-RU" sz="4500" dirty="0" smtClean="0">
                <a:solidFill>
                  <a:schemeClr val="accent2"/>
                </a:solidFill>
                <a:latin typeface="Helvetica" panose="020B0604020202020204" pitchFamily="2" charset="0"/>
              </a:rPr>
            </a:br>
            <a:r>
              <a:rPr lang="ru-RU" sz="4500" dirty="0"/>
              <a:t/>
            </a:r>
            <a:br>
              <a:rPr lang="ru-RU" sz="4500" dirty="0"/>
            </a:br>
            <a:r>
              <a:rPr lang="ru-RU" sz="4500" dirty="0" smtClean="0"/>
              <a:t/>
            </a:r>
            <a:br>
              <a:rPr lang="ru-RU" sz="4500" dirty="0" smtClean="0"/>
            </a:br>
            <a:endParaRPr lang="ru-RU" sz="4500" dirty="0"/>
          </a:p>
        </p:txBody>
      </p:sp>
    </p:spTree>
    <p:extLst>
      <p:ext uri="{BB962C8B-B14F-4D97-AF65-F5344CB8AC3E}">
        <p14:creationId xmlns:p14="http://schemas.microsoft.com/office/powerpoint/2010/main" val="19403130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ru-RU" dirty="0" smtClean="0">
                <a:solidFill>
                  <a:srgbClr val="002060"/>
                </a:solidFill>
              </a:rPr>
              <a:t>Этап 1. Идея проекта</a:t>
            </a:r>
            <a:endParaRPr lang="ru-RU" dirty="0">
              <a:solidFill>
                <a:srgbClr val="002060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FCA944-C0A5-4EDE-A500-E90CEFE44733}" type="slidenum">
              <a:rPr lang="ru-RU" smtClean="0"/>
              <a:pPr/>
              <a:t>13</a:t>
            </a:fld>
            <a:endParaRPr lang="ru-RU"/>
          </a:p>
        </p:txBody>
      </p:sp>
      <p:pic>
        <p:nvPicPr>
          <p:cNvPr id="1026" name="Picture 2" descr="Картинки по запросу генерация идеи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4907" y="3351023"/>
            <a:ext cx="2559848" cy="1565774"/>
          </a:xfrm>
          <a:prstGeom prst="rect">
            <a:avLst/>
          </a:prstGeom>
          <a:noFill/>
          <a:effectLst>
            <a:softEdge rad="127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45804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 descr="Картинки по запросу я сделал кричащего робота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67958" y="347493"/>
            <a:ext cx="4334895" cy="4334896"/>
          </a:xfrm>
          <a:prstGeom prst="rect">
            <a:avLst/>
          </a:prstGeom>
          <a:noFill/>
          <a:effectLst>
            <a:softEdge rad="127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658085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5316" y="3872753"/>
            <a:ext cx="2686722" cy="1270747"/>
          </a:xfrm>
          <a:prstGeom prst="rect">
            <a:avLst/>
          </a:prstGeom>
        </p:spPr>
      </p:pic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718149" y="1086929"/>
            <a:ext cx="7539272" cy="2264095"/>
          </a:xfrm>
        </p:spPr>
        <p:txBody>
          <a:bodyPr/>
          <a:lstStyle/>
          <a:p>
            <a:r>
              <a:rPr lang="ru-RU" dirty="0" smtClean="0">
                <a:solidFill>
                  <a:srgbClr val="002060"/>
                </a:solidFill>
              </a:rPr>
              <a:t>Этап </a:t>
            </a:r>
            <a:r>
              <a:rPr lang="en-US" dirty="0" smtClean="0">
                <a:solidFill>
                  <a:srgbClr val="002060"/>
                </a:solidFill>
              </a:rPr>
              <a:t>2</a:t>
            </a:r>
            <a:r>
              <a:rPr lang="ru-RU" dirty="0" smtClean="0">
                <a:solidFill>
                  <a:srgbClr val="002060"/>
                </a:solidFill>
              </a:rPr>
              <a:t>. Планирование проекта</a:t>
            </a:r>
            <a:endParaRPr lang="ru-RU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5804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37925" y="3703320"/>
            <a:ext cx="3044952" cy="1440180"/>
          </a:xfrm>
          <a:prstGeom prst="rect">
            <a:avLst/>
          </a:prstGeom>
        </p:spPr>
      </p:pic>
      <p:sp>
        <p:nvSpPr>
          <p:cNvPr id="3" name="Прямоугольник 2"/>
          <p:cNvSpPr/>
          <p:nvPr/>
        </p:nvSpPr>
        <p:spPr>
          <a:xfrm>
            <a:off x="718149" y="3351023"/>
            <a:ext cx="4572000" cy="561692"/>
          </a:xfrm>
          <a:prstGeom prst="rect">
            <a:avLst/>
          </a:prstGeom>
        </p:spPr>
        <p:txBody>
          <a:bodyPr lIns="68580" tIns="34290" rIns="68580" bIns="34290">
            <a:spAutoFit/>
          </a:bodyPr>
          <a:lstStyle/>
          <a:p>
            <a:r>
              <a:rPr lang="ru-RU" sz="1600" b="1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Первые 90% работы отнимают 10% времени, а последние 10% — оставшиеся 90% </a:t>
            </a:r>
            <a:r>
              <a:rPr lang="ru-RU" sz="1600" b="1" dirty="0" smtClean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времени </a:t>
            </a:r>
            <a:endParaRPr lang="ru-RU" sz="1600" b="1" dirty="0">
              <a:solidFill>
                <a:srgbClr val="002060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718149" y="1086929"/>
            <a:ext cx="7539272" cy="2264095"/>
          </a:xfrm>
        </p:spPr>
        <p:txBody>
          <a:bodyPr/>
          <a:lstStyle/>
          <a:p>
            <a:r>
              <a:rPr lang="ru-RU" dirty="0" smtClean="0">
                <a:solidFill>
                  <a:srgbClr val="002060"/>
                </a:solidFill>
              </a:rPr>
              <a:t>Этап </a:t>
            </a:r>
            <a:r>
              <a:rPr lang="en-US" dirty="0" smtClean="0">
                <a:solidFill>
                  <a:srgbClr val="002060"/>
                </a:solidFill>
              </a:rPr>
              <a:t>3</a:t>
            </a:r>
            <a:r>
              <a:rPr lang="ru-RU" dirty="0" smtClean="0">
                <a:solidFill>
                  <a:srgbClr val="002060"/>
                </a:solidFill>
              </a:rPr>
              <a:t>. Реализация проекта</a:t>
            </a:r>
            <a:endParaRPr lang="ru-RU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5804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5316" y="3872753"/>
            <a:ext cx="2686722" cy="1270747"/>
          </a:xfrm>
          <a:prstGeom prst="rect">
            <a:avLst/>
          </a:prstGeom>
        </p:spPr>
      </p:pic>
      <p:sp>
        <p:nvSpPr>
          <p:cNvPr id="3" name="Прямоугольник 2"/>
          <p:cNvSpPr/>
          <p:nvPr/>
        </p:nvSpPr>
        <p:spPr>
          <a:xfrm>
            <a:off x="718149" y="3351023"/>
            <a:ext cx="4572000" cy="1515800"/>
          </a:xfrm>
          <a:prstGeom prst="rect">
            <a:avLst/>
          </a:prstGeom>
        </p:spPr>
        <p:txBody>
          <a:bodyPr lIns="68580" tIns="34290" rIns="68580" bIns="34290">
            <a:spAutoFit/>
          </a:bodyPr>
          <a:lstStyle/>
          <a:p>
            <a:r>
              <a:rPr lang="ru-RU" sz="1600" b="1" dirty="0">
                <a:solidFill>
                  <a:srgbClr val="002060"/>
                </a:solidFill>
                <a:latin typeface="Arial Narrow" panose="020B0606020202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Правило </a:t>
            </a:r>
            <a:r>
              <a:rPr lang="ru-RU" sz="1600" b="1" dirty="0" err="1">
                <a:solidFill>
                  <a:srgbClr val="002060"/>
                </a:solidFill>
                <a:latin typeface="Arial Narrow" panose="020B0606020202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Роджерса</a:t>
            </a:r>
            <a:r>
              <a:rPr lang="ru-RU" sz="1600" b="1" dirty="0">
                <a:solidFill>
                  <a:srgbClr val="002060"/>
                </a:solidFill>
                <a:latin typeface="Arial Narrow" panose="020B0606020202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br>
              <a:rPr lang="ru-RU" sz="1600" b="1" dirty="0">
                <a:solidFill>
                  <a:srgbClr val="002060"/>
                </a:solidFill>
                <a:latin typeface="Arial Narrow" panose="020B0606020202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600" b="1" dirty="0">
                <a:solidFill>
                  <a:srgbClr val="002060"/>
                </a:solidFill>
                <a:latin typeface="Arial Narrow" panose="020B0606020202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«Проект примут только когда никого из членов комиссии нельзя будет обвинить в случае провала, но зато при успехе все смогут претендовать на поощрение»</a:t>
            </a:r>
            <a:r>
              <a:rPr lang="ru-RU" dirty="0">
                <a:latin typeface="Arial Narrow" panose="020B0606020202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ru-RU" dirty="0">
                <a:latin typeface="Arial Narrow" panose="020B0606020202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</a:b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718149" y="1086929"/>
            <a:ext cx="7539272" cy="2264095"/>
          </a:xfrm>
        </p:spPr>
        <p:txBody>
          <a:bodyPr/>
          <a:lstStyle/>
          <a:p>
            <a:r>
              <a:rPr lang="ru-RU" sz="4500" dirty="0" smtClean="0">
                <a:solidFill>
                  <a:schemeClr val="accent2"/>
                </a:solidFill>
                <a:latin typeface="Helvetica" pitchFamily="34" charset="0"/>
                <a:cs typeface="Helvetica" pitchFamily="34" charset="0"/>
              </a:rPr>
              <a:t> </a:t>
            </a:r>
            <a:r>
              <a:rPr lang="ru-RU" dirty="0" smtClean="0">
                <a:solidFill>
                  <a:srgbClr val="002060"/>
                </a:solidFill>
              </a:rPr>
              <a:t>Этап 4. Завершение проекта</a:t>
            </a:r>
            <a:endParaRPr lang="ru-RU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5804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Содержимое 3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pPr marL="214313" indent="-214313">
              <a:buNone/>
            </a:pPr>
            <a:r>
              <a:rPr lang="ru-RU" sz="1800" b="1" u="sng" dirty="0" smtClean="0">
                <a:solidFill>
                  <a:srgbClr val="002060"/>
                </a:solidFill>
              </a:rPr>
              <a:t>Проект</a:t>
            </a:r>
            <a:r>
              <a:rPr lang="ru-RU" sz="1800" dirty="0" smtClean="0">
                <a:solidFill>
                  <a:srgbClr val="002060"/>
                </a:solidFill>
              </a:rPr>
              <a:t> – комплекс взаимосвязанных мероприятий, направленных на достижение уникальных результатов в условиях временных и ресурсных ограничений.</a:t>
            </a:r>
          </a:p>
          <a:p>
            <a:pPr marL="214313" indent="-214313">
              <a:buNone/>
            </a:pPr>
            <a:r>
              <a:rPr lang="ru-RU" sz="1800" b="1" u="sng" dirty="0" smtClean="0">
                <a:solidFill>
                  <a:srgbClr val="002060"/>
                </a:solidFill>
              </a:rPr>
              <a:t>Программа</a:t>
            </a:r>
            <a:r>
              <a:rPr lang="ru-RU" sz="1800" dirty="0" smtClean="0">
                <a:solidFill>
                  <a:srgbClr val="002060"/>
                </a:solidFill>
              </a:rPr>
              <a:t> –комплекс взаимосвязанных проектов и мероприятий, объединенных общей целью и координируемых совместно в целях повышения общей результативности и управляемости.</a:t>
            </a:r>
          </a:p>
          <a:p>
            <a:pPr marL="214313" indent="-214313">
              <a:buNone/>
            </a:pPr>
            <a:r>
              <a:rPr lang="ru-RU" sz="1800" b="1" u="sng" dirty="0" smtClean="0">
                <a:solidFill>
                  <a:srgbClr val="002060"/>
                </a:solidFill>
              </a:rPr>
              <a:t>Портфель</a:t>
            </a:r>
            <a:r>
              <a:rPr lang="ru-RU" sz="1800" dirty="0" smtClean="0">
                <a:solidFill>
                  <a:srgbClr val="002060"/>
                </a:solidFill>
              </a:rPr>
              <a:t> – совокупность проектов, объединенных  в целях эффективного управления для достижения стратегических целей.</a:t>
            </a:r>
          </a:p>
          <a:p>
            <a:pPr marL="214313" indent="-214313">
              <a:buNone/>
            </a:pPr>
            <a:r>
              <a:rPr lang="ru-RU" sz="1800" b="1" u="sng" dirty="0" smtClean="0">
                <a:solidFill>
                  <a:srgbClr val="002060"/>
                </a:solidFill>
              </a:rPr>
              <a:t>Проектная деятельность </a:t>
            </a:r>
            <a:r>
              <a:rPr lang="ru-RU" sz="1800" dirty="0" smtClean="0">
                <a:solidFill>
                  <a:srgbClr val="002060"/>
                </a:solidFill>
              </a:rPr>
              <a:t>– деятельность,  связанная с инициированием, подготовкой, реализацией и завершением проекта.</a:t>
            </a:r>
          </a:p>
          <a:p>
            <a:pPr marL="214313" indent="-214313">
              <a:buFont typeface="Arial" panose="020B0604020202020204" pitchFamily="34" charset="0"/>
              <a:buChar char="•"/>
            </a:pPr>
            <a:endParaRPr lang="ru-RU" sz="1600" dirty="0">
              <a:solidFill>
                <a:srgbClr val="002060"/>
              </a:solidFill>
            </a:endParaRPr>
          </a:p>
        </p:txBody>
      </p:sp>
      <p:sp>
        <p:nvSpPr>
          <p:cNvPr id="6" name="Заголовок 5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pPr algn="ctr"/>
            <a:r>
              <a:rPr lang="ru-RU" sz="3600" b="1" dirty="0" smtClean="0">
                <a:solidFill>
                  <a:srgbClr val="002060"/>
                </a:solidFill>
              </a:rPr>
              <a:t>Договоримся о терминах</a:t>
            </a:r>
            <a:endParaRPr lang="ru-RU" sz="3600" b="1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5804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Содержимое 3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ru-RU" b="1" dirty="0" smtClean="0">
                <a:solidFill>
                  <a:srgbClr val="002060"/>
                </a:solidFill>
              </a:rPr>
              <a:t>Ведомственный координационный совет (определяет параметры и приоритеты для формирования ведомственного портфеля проектов/программ)</a:t>
            </a:r>
          </a:p>
          <a:p>
            <a:r>
              <a:rPr lang="ru-RU" b="1" dirty="0" smtClean="0">
                <a:solidFill>
                  <a:srgbClr val="002060"/>
                </a:solidFill>
              </a:rPr>
              <a:t>Ведомственный проектный офис (обеспечивает ведение портфеля ведомственных проектов)</a:t>
            </a:r>
          </a:p>
          <a:p>
            <a:r>
              <a:rPr lang="ru-RU" b="1" dirty="0" smtClean="0">
                <a:solidFill>
                  <a:srgbClr val="002060"/>
                </a:solidFill>
              </a:rPr>
              <a:t>Куратор проекта (обеспечивает содействие  в реализации проекта)</a:t>
            </a:r>
          </a:p>
          <a:p>
            <a:r>
              <a:rPr lang="ru-RU" b="1" dirty="0" smtClean="0">
                <a:solidFill>
                  <a:srgbClr val="002060"/>
                </a:solidFill>
              </a:rPr>
              <a:t>Проектный  комитет (рассматривает  и утверждает паспорт проекта)</a:t>
            </a:r>
          </a:p>
          <a:p>
            <a:r>
              <a:rPr lang="ru-RU" b="1" dirty="0" smtClean="0">
                <a:solidFill>
                  <a:srgbClr val="002060"/>
                </a:solidFill>
              </a:rPr>
              <a:t>Руководитель проекта (обеспечивает оперативное управление реализацией проекта)</a:t>
            </a:r>
          </a:p>
          <a:p>
            <a:r>
              <a:rPr lang="ru-RU" b="1" dirty="0" smtClean="0">
                <a:solidFill>
                  <a:srgbClr val="002060"/>
                </a:solidFill>
              </a:rPr>
              <a:t>Администратор проекта (обеспечивает организационно-техническое обеспечение деятельности руководителя проекта)</a:t>
            </a:r>
          </a:p>
          <a:p>
            <a:r>
              <a:rPr lang="ru-RU" b="1" dirty="0" smtClean="0">
                <a:solidFill>
                  <a:srgbClr val="002060"/>
                </a:solidFill>
              </a:rPr>
              <a:t>Рабочие органы и участники проекта (обеспечивают выполнение проекта в соответствии с планами и иными документами)</a:t>
            </a:r>
          </a:p>
          <a:p>
            <a:r>
              <a:rPr lang="ru-RU" b="1" dirty="0" smtClean="0">
                <a:solidFill>
                  <a:srgbClr val="002060"/>
                </a:solidFill>
              </a:rPr>
              <a:t>Экспертная группа (внешнее экспертное сопровождение реализации проекта)</a:t>
            </a:r>
          </a:p>
          <a:p>
            <a:pPr>
              <a:buNone/>
            </a:pPr>
            <a:endParaRPr lang="ru-RU" b="1" dirty="0" smtClean="0">
              <a:solidFill>
                <a:srgbClr val="002060"/>
              </a:solidFill>
            </a:endParaRPr>
          </a:p>
          <a:p>
            <a:pPr>
              <a:buNone/>
            </a:pPr>
            <a:endParaRPr lang="ru-RU" b="1" dirty="0">
              <a:solidFill>
                <a:srgbClr val="002060"/>
              </a:solidFill>
            </a:endParaRPr>
          </a:p>
        </p:txBody>
      </p:sp>
      <p:sp>
        <p:nvSpPr>
          <p:cNvPr id="6" name="Заголовок 5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pPr algn="ctr"/>
            <a:r>
              <a:rPr lang="ru-RU" sz="3600" b="1" dirty="0" smtClean="0">
                <a:solidFill>
                  <a:srgbClr val="002060"/>
                </a:solidFill>
              </a:rPr>
              <a:t>Структура  Управления проектами и программами</a:t>
            </a:r>
            <a:endParaRPr lang="ru-RU" sz="3600" b="1" dirty="0"/>
          </a:p>
        </p:txBody>
      </p:sp>
    </p:spTree>
    <p:extLst>
      <p:ext uri="{BB962C8B-B14F-4D97-AF65-F5344CB8AC3E}">
        <p14:creationId xmlns:p14="http://schemas.microsoft.com/office/powerpoint/2010/main" val="1445804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 descr="проект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881325" y="3314621"/>
            <a:ext cx="1822002" cy="1619558"/>
          </a:xfrm>
          <a:prstGeom prst="rect">
            <a:avLst/>
          </a:prstGeom>
        </p:spPr>
      </p:pic>
      <p:sp>
        <p:nvSpPr>
          <p:cNvPr id="1556482" name="Rectangle 2"/>
          <p:cNvSpPr>
            <a:spLocks noGrp="1" noChangeArrowheads="1"/>
          </p:cNvSpPr>
          <p:nvPr>
            <p:ph type="title"/>
          </p:nvPr>
        </p:nvSpPr>
        <p:spPr>
          <a:xfrm>
            <a:off x="588026" y="187260"/>
            <a:ext cx="7886700" cy="572904"/>
          </a:xfrm>
        </p:spPr>
        <p:txBody>
          <a:bodyPr vert="horz" lIns="68580" tIns="34290" rIns="68580" bIns="34290" rtlCol="0" anchor="ctr">
            <a:noAutofit/>
          </a:bodyPr>
          <a:lstStyle/>
          <a:p>
            <a:pPr algn="ctr"/>
            <a:r>
              <a:rPr lang="ru-RU" altLang="ru-RU" sz="2700" b="1" dirty="0" smtClean="0">
                <a:solidFill>
                  <a:srgbClr val="002060"/>
                </a:solidFill>
              </a:rPr>
              <a:t>ПРОЕКТ </a:t>
            </a:r>
            <a:endParaRPr lang="ru-RU" altLang="ru-RU" sz="2700" b="1" dirty="0">
              <a:solidFill>
                <a:srgbClr val="002060"/>
              </a:solidFill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226765" y="718802"/>
            <a:ext cx="8468139" cy="3608680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marL="214313" indent="-214313">
              <a:buFont typeface="Arial" panose="020B0604020202020204" pitchFamily="34" charset="0"/>
              <a:buChar char="•"/>
            </a:pPr>
            <a:r>
              <a:rPr lang="ru-RU" b="1" dirty="0" smtClean="0">
                <a:solidFill>
                  <a:srgbClr val="002060"/>
                </a:solidFill>
              </a:rPr>
              <a:t> </a:t>
            </a:r>
            <a:r>
              <a:rPr lang="ru-RU" sz="1600" b="1" dirty="0" smtClean="0">
                <a:solidFill>
                  <a:srgbClr val="002060"/>
                </a:solidFill>
              </a:rPr>
              <a:t>Проект</a:t>
            </a:r>
            <a:r>
              <a:rPr lang="ru-RU" sz="1600" dirty="0" smtClean="0">
                <a:solidFill>
                  <a:srgbClr val="002060"/>
                </a:solidFill>
              </a:rPr>
              <a:t> </a:t>
            </a:r>
            <a:r>
              <a:rPr lang="ru-RU" sz="1600" dirty="0">
                <a:solidFill>
                  <a:srgbClr val="002060"/>
                </a:solidFill>
              </a:rPr>
              <a:t>(в инженерной деятельности) (англ. </a:t>
            </a:r>
            <a:r>
              <a:rPr lang="ru-RU" sz="1600" dirty="0" err="1">
                <a:solidFill>
                  <a:srgbClr val="002060"/>
                </a:solidFill>
              </a:rPr>
              <a:t>design</a:t>
            </a:r>
            <a:r>
              <a:rPr lang="ru-RU" sz="1600" dirty="0">
                <a:solidFill>
                  <a:srgbClr val="002060"/>
                </a:solidFill>
              </a:rPr>
              <a:t> от лат. </a:t>
            </a:r>
            <a:r>
              <a:rPr lang="ru-RU" sz="1600" dirty="0" err="1">
                <a:solidFill>
                  <a:srgbClr val="002060"/>
                </a:solidFill>
              </a:rPr>
              <a:t>designare</a:t>
            </a:r>
            <a:r>
              <a:rPr lang="ru-RU" sz="1600" dirty="0">
                <a:solidFill>
                  <a:srgbClr val="002060"/>
                </a:solidFill>
              </a:rPr>
              <a:t> — размечать, указывать, описывать, изобретать) — целостная совокупность моделей, свойств или характеристик, описанных в форме, пригодной для реализации </a:t>
            </a:r>
            <a:r>
              <a:rPr lang="ru-RU" sz="1600" dirty="0" smtClean="0">
                <a:solidFill>
                  <a:srgbClr val="002060"/>
                </a:solidFill>
              </a:rPr>
              <a:t>системы.</a:t>
            </a:r>
          </a:p>
          <a:p>
            <a:pPr marL="214313" indent="-214313">
              <a:buFont typeface="Arial" panose="020B0604020202020204" pitchFamily="34" charset="0"/>
              <a:buChar char="•"/>
            </a:pPr>
            <a:r>
              <a:rPr lang="ru-RU" sz="1600" b="1" dirty="0" smtClean="0">
                <a:solidFill>
                  <a:srgbClr val="002060"/>
                </a:solidFill>
              </a:rPr>
              <a:t>Является </a:t>
            </a:r>
            <a:r>
              <a:rPr lang="ru-RU" sz="1600" b="1" dirty="0">
                <a:solidFill>
                  <a:srgbClr val="002060"/>
                </a:solidFill>
              </a:rPr>
              <a:t>результатом проектирования</a:t>
            </a:r>
            <a:r>
              <a:rPr lang="ru-RU" sz="1600" dirty="0">
                <a:solidFill>
                  <a:srgbClr val="002060"/>
                </a:solidFill>
              </a:rPr>
              <a:t> — процесса определения архитектуры, компонентов, интерфейсов и других характеристик системы или её </a:t>
            </a:r>
            <a:r>
              <a:rPr lang="ru-RU" sz="1600" dirty="0" smtClean="0">
                <a:solidFill>
                  <a:srgbClr val="002060"/>
                </a:solidFill>
              </a:rPr>
              <a:t>части.</a:t>
            </a:r>
            <a:endParaRPr lang="ru-RU" sz="1600" dirty="0">
              <a:solidFill>
                <a:srgbClr val="002060"/>
              </a:solidFill>
            </a:endParaRPr>
          </a:p>
          <a:p>
            <a:pPr marL="214313" lvl="1" indent="-214313">
              <a:lnSpc>
                <a:spcPct val="90000"/>
              </a:lnSpc>
              <a:spcBef>
                <a:spcPct val="10000"/>
              </a:spcBef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ru-RU" altLang="ru-RU" sz="1600" b="1" dirty="0">
                <a:solidFill>
                  <a:srgbClr val="002060"/>
                </a:solidFill>
              </a:rPr>
              <a:t>И</a:t>
            </a:r>
            <a:r>
              <a:rPr lang="ru-RU" altLang="ru-RU" sz="1600" b="1" dirty="0" smtClean="0">
                <a:solidFill>
                  <a:srgbClr val="002060"/>
                </a:solidFill>
              </a:rPr>
              <a:t>нициатива </a:t>
            </a:r>
            <a:r>
              <a:rPr lang="ru-RU" altLang="ru-RU" sz="1600" b="1" dirty="0">
                <a:solidFill>
                  <a:srgbClr val="002060"/>
                </a:solidFill>
              </a:rPr>
              <a:t>и исполнение</a:t>
            </a:r>
            <a:r>
              <a:rPr lang="en-US" altLang="ru-RU" sz="1600" b="1" dirty="0">
                <a:solidFill>
                  <a:srgbClr val="002060"/>
                </a:solidFill>
              </a:rPr>
              <a:t> </a:t>
            </a:r>
            <a:r>
              <a:rPr lang="en-US" altLang="ru-RU" sz="1600" dirty="0">
                <a:solidFill>
                  <a:srgbClr val="002060"/>
                </a:solidFill>
              </a:rPr>
              <a:t>(project)</a:t>
            </a:r>
            <a:r>
              <a:rPr lang="ru-RU" altLang="ru-RU" sz="1600" dirty="0">
                <a:solidFill>
                  <a:srgbClr val="002060"/>
                </a:solidFill>
              </a:rPr>
              <a:t> </a:t>
            </a:r>
          </a:p>
          <a:p>
            <a:pPr marL="214313" lvl="1" indent="-214313">
              <a:lnSpc>
                <a:spcPct val="90000"/>
              </a:lnSpc>
              <a:spcBef>
                <a:spcPct val="10000"/>
              </a:spcBef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ru-RU" altLang="ru-RU" sz="1600" b="1" dirty="0" smtClean="0">
                <a:solidFill>
                  <a:srgbClr val="002060"/>
                </a:solidFill>
              </a:rPr>
              <a:t>Версия</a:t>
            </a:r>
            <a:r>
              <a:rPr lang="ru-RU" altLang="ru-RU" sz="1600" b="1" dirty="0">
                <a:solidFill>
                  <a:srgbClr val="002060"/>
                </a:solidFill>
              </a:rPr>
              <a:t>, черновик </a:t>
            </a:r>
            <a:r>
              <a:rPr lang="en-US" altLang="ru-RU" sz="1600" dirty="0">
                <a:solidFill>
                  <a:srgbClr val="002060"/>
                </a:solidFill>
              </a:rPr>
              <a:t>(draft</a:t>
            </a:r>
            <a:r>
              <a:rPr lang="ru-RU" altLang="ru-RU" sz="1600" dirty="0">
                <a:solidFill>
                  <a:srgbClr val="002060"/>
                </a:solidFill>
              </a:rPr>
              <a:t>)</a:t>
            </a:r>
          </a:p>
          <a:p>
            <a:pPr marL="214313" lvl="1" indent="-214313">
              <a:lnSpc>
                <a:spcPct val="90000"/>
              </a:lnSpc>
              <a:spcBef>
                <a:spcPct val="10000"/>
              </a:spcBef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ru-RU" altLang="ru-RU" sz="1600" b="1" dirty="0" smtClean="0">
                <a:solidFill>
                  <a:srgbClr val="002060"/>
                </a:solidFill>
              </a:rPr>
              <a:t>Проектно-сметная </a:t>
            </a:r>
            <a:r>
              <a:rPr lang="ru-RU" altLang="ru-RU" sz="1600" b="1" dirty="0">
                <a:solidFill>
                  <a:srgbClr val="002060"/>
                </a:solidFill>
              </a:rPr>
              <a:t>документация </a:t>
            </a:r>
            <a:r>
              <a:rPr lang="ru-RU" altLang="ru-RU" sz="1600" dirty="0">
                <a:solidFill>
                  <a:srgbClr val="002060"/>
                </a:solidFill>
              </a:rPr>
              <a:t>(</a:t>
            </a:r>
            <a:r>
              <a:rPr lang="en-US" altLang="ru-RU" sz="1600" dirty="0">
                <a:solidFill>
                  <a:srgbClr val="002060"/>
                </a:solidFill>
              </a:rPr>
              <a:t>design</a:t>
            </a:r>
            <a:r>
              <a:rPr lang="ru-RU" altLang="ru-RU" sz="1600" dirty="0">
                <a:solidFill>
                  <a:srgbClr val="002060"/>
                </a:solidFill>
              </a:rPr>
              <a:t> </a:t>
            </a:r>
            <a:r>
              <a:rPr lang="en-US" altLang="ru-RU" sz="1600" dirty="0">
                <a:solidFill>
                  <a:srgbClr val="002060"/>
                </a:solidFill>
              </a:rPr>
              <a:t>project)</a:t>
            </a:r>
            <a:endParaRPr lang="ru-RU" altLang="ru-RU" sz="1600" dirty="0">
              <a:solidFill>
                <a:srgbClr val="002060"/>
              </a:solidFill>
            </a:endParaRPr>
          </a:p>
          <a:p>
            <a:pPr marL="214313" lvl="1" indent="-214313">
              <a:lnSpc>
                <a:spcPct val="90000"/>
              </a:lnSpc>
              <a:spcBef>
                <a:spcPct val="10000"/>
              </a:spcBef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ru-RU" altLang="ru-RU" sz="1600" b="1" dirty="0" smtClean="0">
                <a:solidFill>
                  <a:srgbClr val="002060"/>
                </a:solidFill>
              </a:rPr>
              <a:t>Новое </a:t>
            </a:r>
            <a:r>
              <a:rPr lang="ru-RU" altLang="ru-RU" sz="1600" b="1" dirty="0">
                <a:solidFill>
                  <a:srgbClr val="002060"/>
                </a:solidFill>
              </a:rPr>
              <a:t>направление развития </a:t>
            </a:r>
            <a:r>
              <a:rPr lang="ru-RU" altLang="ru-RU" sz="1600" dirty="0">
                <a:solidFill>
                  <a:srgbClr val="002060"/>
                </a:solidFill>
              </a:rPr>
              <a:t>(</a:t>
            </a:r>
            <a:r>
              <a:rPr lang="en-US" altLang="ru-RU" sz="1600" dirty="0">
                <a:solidFill>
                  <a:srgbClr val="002060"/>
                </a:solidFill>
              </a:rPr>
              <a:t>new direction) </a:t>
            </a:r>
            <a:endParaRPr lang="ru-RU" altLang="ru-RU" sz="1600" dirty="0" smtClean="0">
              <a:solidFill>
                <a:srgbClr val="002060"/>
              </a:solidFill>
            </a:endParaRPr>
          </a:p>
          <a:p>
            <a:pPr marL="214313" indent="-214313">
              <a:buFont typeface="Arial" panose="020B0604020202020204" pitchFamily="34" charset="0"/>
              <a:buChar char="•"/>
            </a:pPr>
            <a:r>
              <a:rPr lang="ru-RU" sz="1800" dirty="0" smtClean="0">
                <a:solidFill>
                  <a:srgbClr val="002060"/>
                </a:solidFill>
              </a:rPr>
              <a:t>Проект </a:t>
            </a:r>
            <a:r>
              <a:rPr lang="ru-RU" sz="1800" dirty="0">
                <a:solidFill>
                  <a:srgbClr val="002060"/>
                </a:solidFill>
              </a:rPr>
              <a:t>(</a:t>
            </a:r>
            <a:r>
              <a:rPr lang="ru-RU" sz="1800" b="1" i="1" dirty="0">
                <a:solidFill>
                  <a:srgbClr val="002060"/>
                </a:solidFill>
              </a:rPr>
              <a:t>в управленческой деятельности</a:t>
            </a:r>
            <a:r>
              <a:rPr lang="ru-RU" sz="1800" dirty="0">
                <a:solidFill>
                  <a:srgbClr val="002060"/>
                </a:solidFill>
              </a:rPr>
              <a:t>) (англ. </a:t>
            </a:r>
            <a:r>
              <a:rPr lang="ru-RU" sz="1800" dirty="0" err="1">
                <a:solidFill>
                  <a:srgbClr val="002060"/>
                </a:solidFill>
              </a:rPr>
              <a:t>project</a:t>
            </a:r>
            <a:r>
              <a:rPr lang="ru-RU" sz="1800" dirty="0">
                <a:solidFill>
                  <a:srgbClr val="002060"/>
                </a:solidFill>
              </a:rPr>
              <a:t> от лат. </a:t>
            </a:r>
            <a:r>
              <a:rPr lang="ru-RU" sz="1800" dirty="0" err="1">
                <a:solidFill>
                  <a:srgbClr val="002060"/>
                </a:solidFill>
              </a:rPr>
              <a:t>projectus</a:t>
            </a:r>
            <a:r>
              <a:rPr lang="ru-RU" sz="1800" dirty="0">
                <a:solidFill>
                  <a:srgbClr val="002060"/>
                </a:solidFill>
              </a:rPr>
              <a:t> — брошенный вперёд, выступающий, выдающийся вперёд) </a:t>
            </a:r>
            <a:r>
              <a:rPr lang="ru-RU" sz="1800" dirty="0" smtClean="0">
                <a:solidFill>
                  <a:srgbClr val="002060"/>
                </a:solidFill>
              </a:rPr>
              <a:t>—</a:t>
            </a:r>
          </a:p>
          <a:p>
            <a:pPr marL="214313" indent="-214313"/>
            <a:r>
              <a:rPr lang="ru-RU" sz="1800" dirty="0" smtClean="0">
                <a:solidFill>
                  <a:srgbClr val="002060"/>
                </a:solidFill>
              </a:rPr>
              <a:t>     временное </a:t>
            </a:r>
            <a:r>
              <a:rPr lang="ru-RU" sz="1800" dirty="0">
                <a:solidFill>
                  <a:srgbClr val="002060"/>
                </a:solidFill>
              </a:rPr>
              <a:t>предприятие, направленное на </a:t>
            </a:r>
            <a:endParaRPr lang="ru-RU" sz="1800" dirty="0" smtClean="0">
              <a:solidFill>
                <a:srgbClr val="002060"/>
              </a:solidFill>
            </a:endParaRPr>
          </a:p>
          <a:p>
            <a:pPr marL="214313" indent="-214313"/>
            <a:r>
              <a:rPr lang="ru-RU" sz="1800" dirty="0" smtClean="0">
                <a:solidFill>
                  <a:srgbClr val="002060"/>
                </a:solidFill>
              </a:rPr>
              <a:t>    создание </a:t>
            </a:r>
            <a:r>
              <a:rPr lang="ru-RU" sz="1800" dirty="0">
                <a:solidFill>
                  <a:srgbClr val="002060"/>
                </a:solidFill>
              </a:rPr>
              <a:t>уникального продукта, услуги или </a:t>
            </a:r>
            <a:r>
              <a:rPr lang="ru-RU" sz="1800" dirty="0" smtClean="0">
                <a:solidFill>
                  <a:srgbClr val="002060"/>
                </a:solidFill>
              </a:rPr>
              <a:t>результата.</a:t>
            </a:r>
          </a:p>
          <a:p>
            <a:pPr indent="-214313">
              <a:buFont typeface="Arial" panose="020B0604020202020204" pitchFamily="34" charset="0"/>
              <a:buChar char="•"/>
            </a:pPr>
            <a:endParaRPr lang="ru-RU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22374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Скругленный прямоугольник 5"/>
          <p:cNvSpPr/>
          <p:nvPr/>
        </p:nvSpPr>
        <p:spPr>
          <a:xfrm>
            <a:off x="1992086" y="163285"/>
            <a:ext cx="4724399" cy="653143"/>
          </a:xfrm>
          <a:prstGeom prst="roundRect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b="1" dirty="0" smtClean="0">
                <a:solidFill>
                  <a:srgbClr val="002060"/>
                </a:solidFill>
              </a:rPr>
              <a:t>Программа</a:t>
            </a:r>
            <a:endParaRPr lang="ru-RU" sz="2800" b="1" dirty="0">
              <a:solidFill>
                <a:srgbClr val="002060"/>
              </a:solidFill>
            </a:endParaRPr>
          </a:p>
        </p:txBody>
      </p:sp>
      <p:sp>
        <p:nvSpPr>
          <p:cNvPr id="8" name="Скругленный прямоугольник 7"/>
          <p:cNvSpPr/>
          <p:nvPr/>
        </p:nvSpPr>
        <p:spPr>
          <a:xfrm>
            <a:off x="2046514" y="1197429"/>
            <a:ext cx="4669972" cy="685800"/>
          </a:xfrm>
          <a:prstGeom prst="roundRect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b="1" dirty="0" smtClean="0">
                <a:solidFill>
                  <a:srgbClr val="002060"/>
                </a:solidFill>
              </a:rPr>
              <a:t>Портфель проектов</a:t>
            </a:r>
            <a:endParaRPr lang="ru-RU" sz="2800" b="1" dirty="0">
              <a:solidFill>
                <a:srgbClr val="002060"/>
              </a:solidFill>
            </a:endParaRPr>
          </a:p>
        </p:txBody>
      </p:sp>
      <p:sp>
        <p:nvSpPr>
          <p:cNvPr id="9" name="Скругленный прямоугольник 8"/>
          <p:cNvSpPr/>
          <p:nvPr/>
        </p:nvSpPr>
        <p:spPr>
          <a:xfrm>
            <a:off x="261257" y="2068286"/>
            <a:ext cx="1698171" cy="478971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800" dirty="0" smtClean="0">
                <a:solidFill>
                  <a:srgbClr val="002060"/>
                </a:solidFill>
              </a:rPr>
              <a:t>проект</a:t>
            </a:r>
            <a:endParaRPr lang="ru-RU" sz="1800" dirty="0">
              <a:solidFill>
                <a:srgbClr val="002060"/>
              </a:solidFill>
            </a:endParaRPr>
          </a:p>
        </p:txBody>
      </p:sp>
      <p:sp>
        <p:nvSpPr>
          <p:cNvPr id="10" name="Скругленный прямоугольник 9"/>
          <p:cNvSpPr/>
          <p:nvPr/>
        </p:nvSpPr>
        <p:spPr>
          <a:xfrm>
            <a:off x="6912428" y="152400"/>
            <a:ext cx="1992086" cy="707572"/>
          </a:xfrm>
          <a:prstGeom prst="roundRect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dirty="0" smtClean="0">
                <a:solidFill>
                  <a:srgbClr val="002060"/>
                </a:solidFill>
              </a:rPr>
              <a:t>Ведомственный координационный совет </a:t>
            </a:r>
          </a:p>
        </p:txBody>
      </p:sp>
      <p:sp>
        <p:nvSpPr>
          <p:cNvPr id="11" name="Скругленный прямоугольник 10"/>
          <p:cNvSpPr/>
          <p:nvPr/>
        </p:nvSpPr>
        <p:spPr>
          <a:xfrm>
            <a:off x="7053943" y="1175658"/>
            <a:ext cx="1872343" cy="707571"/>
          </a:xfrm>
          <a:prstGeom prst="roundRect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dirty="0" smtClean="0">
                <a:solidFill>
                  <a:srgbClr val="002060"/>
                </a:solidFill>
              </a:rPr>
              <a:t>Ведомственный проектный офис </a:t>
            </a:r>
          </a:p>
        </p:txBody>
      </p:sp>
      <p:sp>
        <p:nvSpPr>
          <p:cNvPr id="12" name="Скругленный прямоугольник 11"/>
          <p:cNvSpPr/>
          <p:nvPr/>
        </p:nvSpPr>
        <p:spPr>
          <a:xfrm>
            <a:off x="555172" y="2754087"/>
            <a:ext cx="2841171" cy="511628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800" dirty="0" smtClean="0">
                <a:solidFill>
                  <a:srgbClr val="002060"/>
                </a:solidFill>
              </a:rPr>
              <a:t>Проектный комитет </a:t>
            </a:r>
          </a:p>
        </p:txBody>
      </p:sp>
      <p:sp>
        <p:nvSpPr>
          <p:cNvPr id="13" name="Скругленный прямоугольник 12"/>
          <p:cNvSpPr/>
          <p:nvPr/>
        </p:nvSpPr>
        <p:spPr>
          <a:xfrm>
            <a:off x="4931228" y="2754085"/>
            <a:ext cx="3233058" cy="566058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800" dirty="0" smtClean="0">
                <a:solidFill>
                  <a:srgbClr val="002060"/>
                </a:solidFill>
              </a:rPr>
              <a:t>Куратор проекта</a:t>
            </a:r>
          </a:p>
        </p:txBody>
      </p:sp>
      <p:sp>
        <p:nvSpPr>
          <p:cNvPr id="14" name="Скругленный прямоугольник 13"/>
          <p:cNvSpPr/>
          <p:nvPr/>
        </p:nvSpPr>
        <p:spPr>
          <a:xfrm>
            <a:off x="979715" y="3592285"/>
            <a:ext cx="3233056" cy="566058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800" dirty="0" smtClean="0">
                <a:solidFill>
                  <a:srgbClr val="002060"/>
                </a:solidFill>
              </a:rPr>
              <a:t>Администратор проекта</a:t>
            </a:r>
          </a:p>
        </p:txBody>
      </p:sp>
      <p:sp>
        <p:nvSpPr>
          <p:cNvPr id="15" name="Скругленный прямоугольник 14"/>
          <p:cNvSpPr/>
          <p:nvPr/>
        </p:nvSpPr>
        <p:spPr>
          <a:xfrm>
            <a:off x="4996543" y="3608614"/>
            <a:ext cx="3178628" cy="566058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800" dirty="0" smtClean="0">
                <a:solidFill>
                  <a:srgbClr val="002060"/>
                </a:solidFill>
              </a:rPr>
              <a:t>Исполнители и соисполнители </a:t>
            </a:r>
            <a:r>
              <a:rPr lang="ru-RU" sz="1800" dirty="0" smtClean="0">
                <a:solidFill>
                  <a:srgbClr val="002060"/>
                </a:solidFill>
              </a:rPr>
              <a:t>проекта</a:t>
            </a:r>
            <a:endParaRPr lang="ru-RU" sz="1800" dirty="0" smtClean="0">
              <a:solidFill>
                <a:srgbClr val="002060"/>
              </a:solidFill>
            </a:endParaRPr>
          </a:p>
        </p:txBody>
      </p:sp>
      <p:sp>
        <p:nvSpPr>
          <p:cNvPr id="16" name="Скругленный прямоугольник 15"/>
          <p:cNvSpPr/>
          <p:nvPr/>
        </p:nvSpPr>
        <p:spPr>
          <a:xfrm>
            <a:off x="2525486" y="2068285"/>
            <a:ext cx="1698171" cy="478971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800" dirty="0" smtClean="0">
                <a:solidFill>
                  <a:srgbClr val="002060"/>
                </a:solidFill>
              </a:rPr>
              <a:t>проект</a:t>
            </a:r>
            <a:endParaRPr lang="ru-RU" sz="1800" dirty="0">
              <a:solidFill>
                <a:srgbClr val="002060"/>
              </a:solidFill>
            </a:endParaRPr>
          </a:p>
        </p:txBody>
      </p:sp>
      <p:sp>
        <p:nvSpPr>
          <p:cNvPr id="17" name="Скругленный прямоугольник 16"/>
          <p:cNvSpPr/>
          <p:nvPr/>
        </p:nvSpPr>
        <p:spPr>
          <a:xfrm>
            <a:off x="5040086" y="2079171"/>
            <a:ext cx="1698171" cy="478971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800" dirty="0" smtClean="0">
                <a:solidFill>
                  <a:srgbClr val="002060"/>
                </a:solidFill>
              </a:rPr>
              <a:t>проект</a:t>
            </a:r>
            <a:endParaRPr lang="ru-RU" sz="1800" dirty="0">
              <a:solidFill>
                <a:srgbClr val="002060"/>
              </a:solidFill>
            </a:endParaRPr>
          </a:p>
        </p:txBody>
      </p:sp>
      <p:sp>
        <p:nvSpPr>
          <p:cNvPr id="18" name="Скругленный прямоугольник 17"/>
          <p:cNvSpPr/>
          <p:nvPr/>
        </p:nvSpPr>
        <p:spPr>
          <a:xfrm>
            <a:off x="7173685" y="2111828"/>
            <a:ext cx="1698171" cy="478971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800" dirty="0" smtClean="0">
                <a:solidFill>
                  <a:srgbClr val="002060"/>
                </a:solidFill>
              </a:rPr>
              <a:t>проект</a:t>
            </a:r>
            <a:endParaRPr lang="ru-RU" sz="1800" dirty="0">
              <a:solidFill>
                <a:srgbClr val="002060"/>
              </a:solidFill>
            </a:endParaRPr>
          </a:p>
        </p:txBody>
      </p:sp>
      <p:sp>
        <p:nvSpPr>
          <p:cNvPr id="19" name="Скругленный прямоугольник 18"/>
          <p:cNvSpPr/>
          <p:nvPr/>
        </p:nvSpPr>
        <p:spPr>
          <a:xfrm>
            <a:off x="174172" y="424543"/>
            <a:ext cx="1480457" cy="838200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 smtClean="0">
                <a:solidFill>
                  <a:srgbClr val="002060"/>
                </a:solidFill>
              </a:rPr>
              <a:t>Экспертная группа</a:t>
            </a:r>
            <a:endParaRPr lang="ru-RU" sz="1600" b="1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5804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Содержимое 3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>
              <a:buNone/>
            </a:pPr>
            <a:r>
              <a:rPr lang="ru-RU" sz="2000" b="1" dirty="0" smtClean="0">
                <a:solidFill>
                  <a:srgbClr val="002060"/>
                </a:solidFill>
              </a:rPr>
              <a:t>Позиция </a:t>
            </a:r>
            <a:r>
              <a:rPr lang="ru-RU" sz="2000" b="1" dirty="0" err="1">
                <a:solidFill>
                  <a:srgbClr val="002060"/>
                </a:solidFill>
              </a:rPr>
              <a:t>дидакта</a:t>
            </a:r>
            <a:r>
              <a:rPr lang="ru-RU" sz="2000" b="1" dirty="0">
                <a:solidFill>
                  <a:srgbClr val="002060"/>
                </a:solidFill>
              </a:rPr>
              <a:t> (содержание)</a:t>
            </a:r>
          </a:p>
          <a:p>
            <a:pPr>
              <a:buNone/>
            </a:pPr>
            <a:r>
              <a:rPr lang="ru-RU" sz="2000" b="1" dirty="0">
                <a:solidFill>
                  <a:srgbClr val="002060"/>
                </a:solidFill>
              </a:rPr>
              <a:t>Позиция методиста (форма)</a:t>
            </a:r>
          </a:p>
          <a:p>
            <a:pPr>
              <a:buNone/>
            </a:pPr>
            <a:r>
              <a:rPr lang="ru-RU" sz="2000" b="1" dirty="0">
                <a:solidFill>
                  <a:srgbClr val="002060"/>
                </a:solidFill>
              </a:rPr>
              <a:t>Позиция антрополога (компетенция, способность, мотивация, самоопределение)</a:t>
            </a:r>
          </a:p>
          <a:p>
            <a:pPr>
              <a:buNone/>
            </a:pPr>
            <a:r>
              <a:rPr lang="ru-RU" sz="2000" b="1" dirty="0">
                <a:solidFill>
                  <a:srgbClr val="002060"/>
                </a:solidFill>
              </a:rPr>
              <a:t>Позиция </a:t>
            </a:r>
            <a:r>
              <a:rPr lang="ru-RU" sz="2000" b="1" dirty="0" err="1" smtClean="0">
                <a:solidFill>
                  <a:srgbClr val="002060"/>
                </a:solidFill>
              </a:rPr>
              <a:t>герменевта</a:t>
            </a:r>
            <a:r>
              <a:rPr lang="ru-RU" sz="2000" b="1" dirty="0" smtClean="0">
                <a:solidFill>
                  <a:srgbClr val="002060"/>
                </a:solidFill>
              </a:rPr>
              <a:t> - </a:t>
            </a:r>
            <a:r>
              <a:rPr lang="ru-RU" sz="2000" b="1" dirty="0" err="1" smtClean="0">
                <a:solidFill>
                  <a:srgbClr val="002060"/>
                </a:solidFill>
              </a:rPr>
              <a:t>сигнификатора</a:t>
            </a:r>
            <a:endParaRPr lang="ru-RU" sz="2000" b="1" dirty="0">
              <a:solidFill>
                <a:srgbClr val="002060"/>
              </a:solidFill>
            </a:endParaRPr>
          </a:p>
          <a:p>
            <a:pPr>
              <a:buNone/>
            </a:pPr>
            <a:r>
              <a:rPr lang="ru-RU" sz="2000" b="1" dirty="0">
                <a:solidFill>
                  <a:srgbClr val="002060"/>
                </a:solidFill>
              </a:rPr>
              <a:t>Позиция </a:t>
            </a:r>
            <a:r>
              <a:rPr lang="ru-RU" sz="2000" b="1" dirty="0" err="1">
                <a:solidFill>
                  <a:srgbClr val="002060"/>
                </a:solidFill>
              </a:rPr>
              <a:t>оргпроектировщика</a:t>
            </a:r>
            <a:endParaRPr lang="ru-RU" sz="2000" b="1" dirty="0">
              <a:solidFill>
                <a:srgbClr val="002060"/>
              </a:solidFill>
            </a:endParaRPr>
          </a:p>
          <a:p>
            <a:pPr>
              <a:buNone/>
            </a:pPr>
            <a:endParaRPr lang="ru-RU" b="1" dirty="0">
              <a:solidFill>
                <a:srgbClr val="002060"/>
              </a:solidFill>
            </a:endParaRPr>
          </a:p>
        </p:txBody>
      </p:sp>
      <p:sp>
        <p:nvSpPr>
          <p:cNvPr id="6" name="Заголовок 5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pPr algn="ctr"/>
            <a:r>
              <a:rPr lang="ru-RU" sz="3600" b="1" dirty="0" smtClean="0">
                <a:solidFill>
                  <a:srgbClr val="002060"/>
                </a:solidFill>
              </a:rPr>
              <a:t>Позиции исполнителей проекта</a:t>
            </a:r>
            <a:endParaRPr lang="ru-RU" sz="3600" b="1" dirty="0"/>
          </a:p>
        </p:txBody>
      </p:sp>
    </p:spTree>
    <p:extLst>
      <p:ext uri="{BB962C8B-B14F-4D97-AF65-F5344CB8AC3E}">
        <p14:creationId xmlns:p14="http://schemas.microsoft.com/office/powerpoint/2010/main" val="40305813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Содержимое 3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ru-RU" dirty="0" smtClean="0"/>
          </a:p>
          <a:p>
            <a:endParaRPr lang="ru-RU" dirty="0"/>
          </a:p>
        </p:txBody>
      </p:sp>
      <p:sp>
        <p:nvSpPr>
          <p:cNvPr id="6" name="Заголовок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ru-RU" dirty="0" smtClean="0">
                <a:solidFill>
                  <a:srgbClr val="002060"/>
                </a:solidFill>
              </a:rPr>
              <a:t>Инновационная инфраструктура</a:t>
            </a:r>
            <a:endParaRPr lang="ru-RU" dirty="0">
              <a:solidFill>
                <a:srgbClr val="002060"/>
              </a:solidFill>
            </a:endParaRPr>
          </a:p>
        </p:txBody>
      </p:sp>
      <p:pic>
        <p:nvPicPr>
          <p:cNvPr id="5" name="Рисунок 4" descr="структура.jpg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753109" y="1495078"/>
            <a:ext cx="5551074" cy="32642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5804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Заголовок 2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pPr algn="ctr"/>
            <a:r>
              <a:rPr lang="ru-RU" sz="2000" dirty="0" smtClean="0">
                <a:solidFill>
                  <a:srgbClr val="002060"/>
                </a:solidFill>
              </a:rPr>
              <a:t>Управление проектами в муниципальных образованиях</a:t>
            </a:r>
            <a:r>
              <a:rPr lang="en-US" sz="2000" dirty="0" smtClean="0">
                <a:solidFill>
                  <a:srgbClr val="002060"/>
                </a:solidFill>
              </a:rPr>
              <a:t/>
            </a:r>
            <a:br>
              <a:rPr lang="en-US" sz="2000" dirty="0" smtClean="0">
                <a:solidFill>
                  <a:srgbClr val="002060"/>
                </a:solidFill>
              </a:rPr>
            </a:br>
            <a:r>
              <a:rPr lang="ru-RU" sz="2000" dirty="0" smtClean="0">
                <a:solidFill>
                  <a:srgbClr val="002060"/>
                </a:solidFill>
              </a:rPr>
              <a:t> (Сеть сетей – кросс-функциональная команда)</a:t>
            </a:r>
            <a:endParaRPr lang="ru-RU" sz="2000" dirty="0">
              <a:solidFill>
                <a:srgbClr val="002060"/>
              </a:solidFill>
            </a:endParaRPr>
          </a:p>
        </p:txBody>
      </p:sp>
      <p:pic>
        <p:nvPicPr>
          <p:cNvPr id="14" name="Рисунок 13" descr="Image 2.jpg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19480" y="1549222"/>
            <a:ext cx="6180462" cy="32651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5804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6742AC-4FD5-4A1B-A991-07989338D606}" type="slidenum">
              <a:rPr lang="ru-RU" altLang="ru-RU"/>
              <a:pPr/>
              <a:t>3</a:t>
            </a:fld>
            <a:endParaRPr lang="ru-RU" altLang="ru-RU"/>
          </a:p>
        </p:txBody>
      </p:sp>
      <p:sp>
        <p:nvSpPr>
          <p:cNvPr id="1251330" name="Rectangle 2"/>
          <p:cNvSpPr>
            <a:spLocks noGrp="1" noChangeArrowheads="1"/>
          </p:cNvSpPr>
          <p:nvPr>
            <p:ph type="title"/>
          </p:nvPr>
        </p:nvSpPr>
        <p:spPr>
          <a:xfrm>
            <a:off x="141295" y="0"/>
            <a:ext cx="7961696" cy="857250"/>
          </a:xfrm>
        </p:spPr>
        <p:txBody>
          <a:bodyPr vert="horz" lIns="68580" tIns="34290" rIns="68580" bIns="34290" rtlCol="0" anchor="ctr">
            <a:noAutofit/>
          </a:bodyPr>
          <a:lstStyle/>
          <a:p>
            <a:pPr algn="ctr"/>
            <a:r>
              <a:rPr lang="ru-RU" altLang="ru-RU" sz="2700" b="1" dirty="0" smtClean="0">
                <a:solidFill>
                  <a:srgbClr val="002060"/>
                </a:solidFill>
              </a:rPr>
              <a:t>ОТЛИЧИТЕЛЬНЫЕ ХАРАКТЕРИСТИКИ ПРОЕКТА</a:t>
            </a:r>
            <a:endParaRPr lang="ru-RU" altLang="ru-RU" sz="2700" b="1" dirty="0">
              <a:solidFill>
                <a:srgbClr val="002060"/>
              </a:solidFill>
            </a:endParaRPr>
          </a:p>
        </p:txBody>
      </p:sp>
      <p:sp>
        <p:nvSpPr>
          <p:cNvPr id="12513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23518" y="913594"/>
            <a:ext cx="7528892" cy="3576638"/>
          </a:xfrm>
        </p:spPr>
        <p:txBody>
          <a:bodyPr>
            <a:noAutofit/>
          </a:bodyPr>
          <a:lstStyle/>
          <a:p>
            <a:pPr>
              <a:spcBef>
                <a:spcPct val="0"/>
              </a:spcBef>
              <a:buNone/>
            </a:pPr>
            <a:r>
              <a:rPr lang="ru-RU" altLang="ru-RU" sz="2400" dirty="0">
                <a:solidFill>
                  <a:srgbClr val="002060"/>
                </a:solidFill>
              </a:rPr>
              <a:t>Уникальность, новизна, неповторимость (риски)</a:t>
            </a:r>
          </a:p>
          <a:p>
            <a:pPr>
              <a:spcBef>
                <a:spcPct val="0"/>
              </a:spcBef>
              <a:buNone/>
            </a:pPr>
            <a:r>
              <a:rPr lang="ru-RU" altLang="ru-RU" sz="2400" dirty="0">
                <a:solidFill>
                  <a:srgbClr val="002060"/>
                </a:solidFill>
              </a:rPr>
              <a:t>Четкое формулирование цели (измеримость), конкретные задачи </a:t>
            </a:r>
          </a:p>
          <a:p>
            <a:pPr>
              <a:spcBef>
                <a:spcPct val="0"/>
              </a:spcBef>
              <a:buNone/>
            </a:pPr>
            <a:r>
              <a:rPr lang="ru-RU" altLang="ru-RU" sz="2400" dirty="0">
                <a:solidFill>
                  <a:srgbClr val="002060"/>
                </a:solidFill>
              </a:rPr>
              <a:t>Фиксированная длительность (начало или окончание проекта), последовательность работ</a:t>
            </a:r>
          </a:p>
          <a:p>
            <a:pPr>
              <a:spcBef>
                <a:spcPct val="0"/>
              </a:spcBef>
              <a:buNone/>
            </a:pPr>
            <a:r>
              <a:rPr lang="ru-RU" altLang="ru-RU" sz="2400" dirty="0">
                <a:solidFill>
                  <a:srgbClr val="002060"/>
                </a:solidFill>
              </a:rPr>
              <a:t>Жесткие требования по времени, затратам и качеству выполнения работы </a:t>
            </a:r>
          </a:p>
          <a:p>
            <a:pPr>
              <a:spcBef>
                <a:spcPct val="0"/>
              </a:spcBef>
              <a:buNone/>
            </a:pPr>
            <a:r>
              <a:rPr lang="ru-RU" altLang="ru-RU" sz="2400" dirty="0">
                <a:solidFill>
                  <a:srgbClr val="002060"/>
                </a:solidFill>
              </a:rPr>
              <a:t>Комплексность</a:t>
            </a:r>
          </a:p>
          <a:p>
            <a:pPr>
              <a:spcBef>
                <a:spcPct val="0"/>
              </a:spcBef>
              <a:buNone/>
            </a:pPr>
            <a:r>
              <a:rPr lang="ru-RU" altLang="ru-RU" sz="2400" dirty="0">
                <a:solidFill>
                  <a:srgbClr val="002060"/>
                </a:solidFill>
              </a:rPr>
              <a:t>Ограниченные ресурсы</a:t>
            </a:r>
          </a:p>
          <a:p>
            <a:pPr>
              <a:spcBef>
                <a:spcPct val="0"/>
              </a:spcBef>
              <a:buNone/>
            </a:pPr>
            <a:r>
              <a:rPr lang="ru-RU" altLang="ru-RU" sz="2400" dirty="0">
                <a:solidFill>
                  <a:srgbClr val="002060"/>
                </a:solidFill>
              </a:rPr>
              <a:t>Наличие руководителя проекта и команды</a:t>
            </a:r>
          </a:p>
          <a:p>
            <a:pPr>
              <a:spcBef>
                <a:spcPct val="0"/>
              </a:spcBef>
              <a:buNone/>
            </a:pPr>
            <a:r>
              <a:rPr lang="ru-RU" altLang="ru-RU" sz="2400" dirty="0">
                <a:solidFill>
                  <a:srgbClr val="002060"/>
                </a:solidFill>
              </a:rPr>
              <a:t>Отграничение от остальной деятельности</a:t>
            </a:r>
          </a:p>
        </p:txBody>
      </p:sp>
    </p:spTree>
    <p:extLst>
      <p:ext uri="{BB962C8B-B14F-4D97-AF65-F5344CB8AC3E}">
        <p14:creationId xmlns:p14="http://schemas.microsoft.com/office/powerpoint/2010/main" val="18444590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6742AC-4FD5-4A1B-A991-07989338D606}" type="slidenum">
              <a:rPr lang="ru-RU" altLang="ru-RU"/>
              <a:pPr/>
              <a:t>4</a:t>
            </a:fld>
            <a:endParaRPr lang="ru-RU" altLang="ru-RU"/>
          </a:p>
        </p:txBody>
      </p:sp>
      <p:sp>
        <p:nvSpPr>
          <p:cNvPr id="1251330" name="Rectangle 2"/>
          <p:cNvSpPr>
            <a:spLocks noGrp="1" noChangeArrowheads="1"/>
          </p:cNvSpPr>
          <p:nvPr>
            <p:ph type="title"/>
          </p:nvPr>
        </p:nvSpPr>
        <p:spPr>
          <a:xfrm>
            <a:off x="141295" y="0"/>
            <a:ext cx="7961696" cy="857250"/>
          </a:xfrm>
        </p:spPr>
        <p:txBody>
          <a:bodyPr vert="horz" lIns="68580" tIns="34290" rIns="68580" bIns="34290" rtlCol="0" anchor="ctr">
            <a:noAutofit/>
          </a:bodyPr>
          <a:lstStyle/>
          <a:p>
            <a:pPr algn="ctr"/>
            <a:r>
              <a:rPr lang="ru-RU" altLang="ru-RU" sz="2700" b="1" dirty="0" smtClean="0">
                <a:solidFill>
                  <a:srgbClr val="002060"/>
                </a:solidFill>
              </a:rPr>
              <a:t>Удачный Проект?</a:t>
            </a:r>
            <a:endParaRPr lang="ru-RU" altLang="ru-RU" sz="2700" b="1" dirty="0">
              <a:solidFill>
                <a:srgbClr val="002060"/>
              </a:solidFill>
            </a:endParaRPr>
          </a:p>
        </p:txBody>
      </p:sp>
      <p:pic>
        <p:nvPicPr>
          <p:cNvPr id="10" name="Содержимое 9" descr="wpapers_ru_Рисунок-Земли.jpg"/>
          <p:cNvPicPr>
            <a:picLocks noGrp="1" noChangeAspect="1"/>
          </p:cNvPicPr>
          <p:nvPr>
            <p:ph idx="1"/>
          </p:nvPr>
        </p:nvPicPr>
        <p:blipFill>
          <a:blip r:embed="rId3"/>
          <a:srcRect r="12512" b="3694"/>
          <a:stretch>
            <a:fillRect/>
          </a:stretch>
        </p:blipFill>
        <p:spPr>
          <a:xfrm>
            <a:off x="1655572" y="643225"/>
            <a:ext cx="4855396" cy="4008606"/>
          </a:xfrm>
        </p:spPr>
      </p:pic>
    </p:spTree>
    <p:extLst>
      <p:ext uri="{BB962C8B-B14F-4D97-AF65-F5344CB8AC3E}">
        <p14:creationId xmlns:p14="http://schemas.microsoft.com/office/powerpoint/2010/main" val="18444590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Рисунок 7" descr="pic1660172.jpg"/>
          <p:cNvPicPr>
            <a:picLocks noChangeAspect="1"/>
          </p:cNvPicPr>
          <p:nvPr/>
        </p:nvPicPr>
        <p:blipFill>
          <a:blip r:embed="rId3"/>
          <a:srcRect l="14016" t="25489" r="13373" b="8541"/>
          <a:stretch>
            <a:fillRect/>
          </a:stretch>
        </p:blipFill>
        <p:spPr>
          <a:xfrm>
            <a:off x="3955056" y="1586429"/>
            <a:ext cx="4979624" cy="3393195"/>
          </a:xfrm>
          <a:prstGeom prst="rect">
            <a:avLst/>
          </a:prstGeom>
        </p:spPr>
      </p:pic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6742AC-4FD5-4A1B-A991-07989338D606}" type="slidenum">
              <a:rPr lang="ru-RU" altLang="ru-RU"/>
              <a:pPr/>
              <a:t>5</a:t>
            </a:fld>
            <a:endParaRPr lang="ru-RU" altLang="ru-RU"/>
          </a:p>
        </p:txBody>
      </p:sp>
      <p:sp>
        <p:nvSpPr>
          <p:cNvPr id="1251330" name="Rectangle 2"/>
          <p:cNvSpPr>
            <a:spLocks noGrp="1" noChangeArrowheads="1"/>
          </p:cNvSpPr>
          <p:nvPr>
            <p:ph type="title"/>
          </p:nvPr>
        </p:nvSpPr>
        <p:spPr>
          <a:xfrm>
            <a:off x="141295" y="0"/>
            <a:ext cx="7961696" cy="857250"/>
          </a:xfrm>
        </p:spPr>
        <p:txBody>
          <a:bodyPr vert="horz" lIns="68580" tIns="34290" rIns="68580" bIns="34290" rtlCol="0" anchor="ctr">
            <a:noAutofit/>
          </a:bodyPr>
          <a:lstStyle/>
          <a:p>
            <a:pPr algn="ctr"/>
            <a:r>
              <a:rPr lang="ru-RU" altLang="ru-RU" sz="2700" b="1" dirty="0" smtClean="0">
                <a:solidFill>
                  <a:srgbClr val="002060"/>
                </a:solidFill>
              </a:rPr>
              <a:t>Удачный проект?</a:t>
            </a:r>
            <a:endParaRPr lang="ru-RU" altLang="ru-RU" sz="2700" b="1" dirty="0">
              <a:solidFill>
                <a:srgbClr val="002060"/>
              </a:solidFill>
            </a:endParaRPr>
          </a:p>
        </p:txBody>
      </p:sp>
      <p:pic>
        <p:nvPicPr>
          <p:cNvPr id="7" name="Содержимое 6" descr="b3f6cba4a635d03cdf7199b6a1a85e5b.jpg"/>
          <p:cNvPicPr>
            <a:picLocks noGrp="1" noChangeAspect="1"/>
          </p:cNvPicPr>
          <p:nvPr>
            <p:ph idx="1"/>
          </p:nvPr>
        </p:nvPicPr>
        <p:blipFill>
          <a:blip r:embed="rId4">
            <a:clrChange>
              <a:clrFrom>
                <a:srgbClr val="FCFEFD"/>
              </a:clrFrom>
              <a:clrTo>
                <a:srgbClr val="FCFEFD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90592" y="852545"/>
            <a:ext cx="4269414" cy="3038475"/>
          </a:xfrm>
        </p:spPr>
      </p:pic>
    </p:spTree>
    <p:extLst>
      <p:ext uri="{BB962C8B-B14F-4D97-AF65-F5344CB8AC3E}">
        <p14:creationId xmlns:p14="http://schemas.microsoft.com/office/powerpoint/2010/main" val="18444590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6742AC-4FD5-4A1B-A991-07989338D606}" type="slidenum">
              <a:rPr lang="ru-RU" altLang="ru-RU"/>
              <a:pPr/>
              <a:t>6</a:t>
            </a:fld>
            <a:endParaRPr lang="ru-RU" altLang="ru-RU"/>
          </a:p>
        </p:txBody>
      </p:sp>
      <p:sp>
        <p:nvSpPr>
          <p:cNvPr id="1251330" name="Rectangle 2"/>
          <p:cNvSpPr>
            <a:spLocks noGrp="1" noChangeArrowheads="1"/>
          </p:cNvSpPr>
          <p:nvPr>
            <p:ph type="title"/>
          </p:nvPr>
        </p:nvSpPr>
        <p:spPr>
          <a:xfrm>
            <a:off x="225702" y="199196"/>
            <a:ext cx="7260949" cy="857250"/>
          </a:xfrm>
        </p:spPr>
        <p:txBody>
          <a:bodyPr vert="horz" lIns="68580" tIns="34290" rIns="68580" bIns="34290" rtlCol="0" anchor="ctr">
            <a:noAutofit/>
          </a:bodyPr>
          <a:lstStyle/>
          <a:p>
            <a:r>
              <a:rPr lang="ru-RU" altLang="ru-RU" sz="2700" b="1" dirty="0" smtClean="0">
                <a:solidFill>
                  <a:srgbClr val="002060"/>
                </a:solidFill>
              </a:rPr>
              <a:t>Проектный подход в обучении</a:t>
            </a:r>
            <a:endParaRPr lang="ru-RU" altLang="ru-RU" sz="2700" b="1" dirty="0">
              <a:solidFill>
                <a:srgbClr val="002060"/>
              </a:solidFill>
            </a:endParaRPr>
          </a:p>
        </p:txBody>
      </p:sp>
      <p:sp>
        <p:nvSpPr>
          <p:cNvPr id="12513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91866" y="1261769"/>
            <a:ext cx="8465273" cy="3576638"/>
          </a:xfrm>
        </p:spPr>
        <p:txBody>
          <a:bodyPr>
            <a:normAutofit/>
          </a:bodyPr>
          <a:lstStyle/>
          <a:p>
            <a:pPr marL="0" algn="just">
              <a:spcBef>
                <a:spcPct val="0"/>
              </a:spcBef>
              <a:buNone/>
            </a:pPr>
            <a:r>
              <a:rPr lang="ru-RU" altLang="ru-RU" sz="3200" dirty="0" smtClean="0">
                <a:solidFill>
                  <a:srgbClr val="002060"/>
                </a:solidFill>
              </a:rPr>
              <a:t>Возник в начале прошлого столетия в США. Первоначально был известен под названием «метод проектов»  и  (или) «метод проблем». Автором этого метода был американский философ и педагог Джон</a:t>
            </a:r>
            <a:r>
              <a:rPr lang="en-US" altLang="ru-RU" sz="3200" dirty="0" smtClean="0">
                <a:solidFill>
                  <a:srgbClr val="002060"/>
                </a:solidFill>
              </a:rPr>
              <a:t> </a:t>
            </a:r>
            <a:r>
              <a:rPr lang="ru-RU" altLang="ru-RU" sz="3200" dirty="0" err="1" smtClean="0">
                <a:solidFill>
                  <a:srgbClr val="002060"/>
                </a:solidFill>
              </a:rPr>
              <a:t>Дьюи</a:t>
            </a:r>
            <a:endParaRPr lang="ru-RU" altLang="ru-RU" sz="3200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44590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6742AC-4FD5-4A1B-A991-07989338D606}" type="slidenum">
              <a:rPr lang="ru-RU" altLang="ru-RU"/>
              <a:pPr/>
              <a:t>7</a:t>
            </a:fld>
            <a:endParaRPr lang="ru-RU" altLang="ru-RU"/>
          </a:p>
        </p:txBody>
      </p:sp>
      <p:sp>
        <p:nvSpPr>
          <p:cNvPr id="1251330" name="Rectangle 2"/>
          <p:cNvSpPr>
            <a:spLocks noGrp="1" noChangeArrowheads="1"/>
          </p:cNvSpPr>
          <p:nvPr>
            <p:ph type="title"/>
          </p:nvPr>
        </p:nvSpPr>
        <p:spPr>
          <a:xfrm>
            <a:off x="225702" y="0"/>
            <a:ext cx="7260949" cy="857250"/>
          </a:xfrm>
        </p:spPr>
        <p:txBody>
          <a:bodyPr vert="horz" lIns="68580" tIns="34290" rIns="68580" bIns="34290" rtlCol="0" anchor="ctr">
            <a:noAutofit/>
          </a:bodyPr>
          <a:lstStyle/>
          <a:p>
            <a:r>
              <a:rPr lang="ru-RU" altLang="ru-RU" sz="2700" b="1" dirty="0" smtClean="0">
                <a:solidFill>
                  <a:srgbClr val="002060"/>
                </a:solidFill>
              </a:rPr>
              <a:t>Проектный подход в обучении</a:t>
            </a:r>
            <a:endParaRPr lang="ru-RU" altLang="ru-RU" sz="2700" b="1" dirty="0">
              <a:solidFill>
                <a:srgbClr val="002060"/>
              </a:solidFill>
            </a:endParaRPr>
          </a:p>
        </p:txBody>
      </p:sp>
      <p:sp>
        <p:nvSpPr>
          <p:cNvPr id="12513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91867" y="797536"/>
            <a:ext cx="8465273" cy="3576638"/>
          </a:xfrm>
        </p:spPr>
        <p:txBody>
          <a:bodyPr>
            <a:noAutofit/>
          </a:bodyPr>
          <a:lstStyle/>
          <a:p>
            <a:pPr marL="0" algn="just">
              <a:spcBef>
                <a:spcPct val="0"/>
              </a:spcBef>
              <a:buNone/>
            </a:pPr>
            <a:r>
              <a:rPr lang="ru-RU" altLang="ru-RU" sz="3200" dirty="0" smtClean="0">
                <a:solidFill>
                  <a:srgbClr val="002060"/>
                </a:solidFill>
              </a:rPr>
              <a:t>Метод проектов использовался в России параллельно с разработками американских педагогов. Под руководством С. Т. </a:t>
            </a:r>
            <a:r>
              <a:rPr lang="ru-RU" altLang="ru-RU" sz="3200" dirty="0" err="1" smtClean="0">
                <a:solidFill>
                  <a:srgbClr val="002060"/>
                </a:solidFill>
              </a:rPr>
              <a:t>Шацкого</a:t>
            </a:r>
            <a:r>
              <a:rPr lang="ru-RU" altLang="ru-RU" sz="3200" dirty="0" smtClean="0">
                <a:solidFill>
                  <a:srgbClr val="002060"/>
                </a:solidFill>
              </a:rPr>
              <a:t> в 1905 г. работала группа  специалистов, которая внедряла  проектный метод в практику обучения школьников  различным предметам. В 1931 г. метод был исключен из способов работы педагогов</a:t>
            </a:r>
            <a:endParaRPr lang="ru-RU" altLang="ru-RU" sz="3200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44590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58" name="TextBox 2"/>
          <p:cNvSpPr txBox="1">
            <a:spLocks noChangeArrowheads="1"/>
          </p:cNvSpPr>
          <p:nvPr/>
        </p:nvSpPr>
        <p:spPr bwMode="auto">
          <a:xfrm>
            <a:off x="279208" y="271980"/>
            <a:ext cx="7972163" cy="743904"/>
          </a:xfrm>
          <a:prstGeom prst="rect">
            <a:avLst/>
          </a:prstGeom>
          <a:extLst/>
        </p:spPr>
        <p:txBody>
          <a:bodyPr vert="horz" lIns="68580" tIns="34290" rIns="68580" bIns="34290" rtlCol="0" anchor="ctr">
            <a:noAutofit/>
          </a:bodyPr>
          <a:lstStyle>
            <a:lvl1pPr>
              <a:lnSpc>
                <a:spcPct val="90000"/>
              </a:lnSpc>
              <a:spcBef>
                <a:spcPct val="0"/>
              </a:spcBef>
              <a:buNone/>
              <a:defRPr sz="3600" b="1">
                <a:solidFill>
                  <a:srgbClr val="800000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ru-RU" altLang="ru-RU" sz="2700" cap="all" dirty="0" smtClean="0">
                <a:solidFill>
                  <a:srgbClr val="002060"/>
                </a:solidFill>
              </a:rPr>
              <a:t>ПРОЕКТ – БАЗОВОЕ ПРЕДСТАВЛЕНИЕ </a:t>
            </a:r>
          </a:p>
          <a:p>
            <a:pPr algn="ctr"/>
            <a:r>
              <a:rPr lang="ru-RU" altLang="ru-RU" sz="2700" cap="all" dirty="0" smtClean="0">
                <a:solidFill>
                  <a:srgbClr val="002060"/>
                </a:solidFill>
              </a:rPr>
              <a:t>(акт </a:t>
            </a:r>
            <a:r>
              <a:rPr lang="ru-RU" altLang="ru-RU" sz="2700" cap="all" dirty="0" err="1" smtClean="0">
                <a:solidFill>
                  <a:srgbClr val="002060"/>
                </a:solidFill>
              </a:rPr>
              <a:t>мыследеятельности</a:t>
            </a:r>
            <a:r>
              <a:rPr lang="ru-RU" altLang="ru-RU" sz="2700" cap="all" dirty="0" smtClean="0">
                <a:solidFill>
                  <a:srgbClr val="002060"/>
                </a:solidFill>
              </a:rPr>
              <a:t>)</a:t>
            </a:r>
            <a:endParaRPr lang="ru-RU" altLang="ru-RU" sz="2700" cap="all" dirty="0">
              <a:solidFill>
                <a:srgbClr val="002060"/>
              </a:solidFill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973887" y="1118889"/>
            <a:ext cx="6858250" cy="3501741"/>
            <a:chOff x="1298515" y="1491851"/>
            <a:chExt cx="9144334" cy="4668989"/>
          </a:xfrm>
        </p:grpSpPr>
        <p:sp>
          <p:nvSpPr>
            <p:cNvPr id="38" name="Прямоугольник 37"/>
            <p:cNvSpPr/>
            <p:nvPr/>
          </p:nvSpPr>
          <p:spPr>
            <a:xfrm>
              <a:off x="3095564" y="2225588"/>
              <a:ext cx="5939912" cy="3014506"/>
            </a:xfrm>
            <a:prstGeom prst="rect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 sz="2100" dirty="0"/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1741876" y="1802271"/>
              <a:ext cx="1440993" cy="553997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ru-RU" sz="2100" dirty="0" smtClean="0"/>
                <a:t>Знания</a:t>
              </a:r>
              <a:endParaRPr lang="ru-RU" sz="2100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1298515" y="5175955"/>
              <a:ext cx="1971737" cy="984885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ru-RU" sz="2100" dirty="0" smtClean="0"/>
                <a:t>Исходный </a:t>
              </a:r>
              <a:br>
                <a:rPr lang="ru-RU" sz="2100" dirty="0" smtClean="0"/>
              </a:br>
              <a:r>
                <a:rPr lang="ru-RU" sz="2100" dirty="0" smtClean="0"/>
                <a:t>материал</a:t>
              </a:r>
              <a:endParaRPr lang="ru-RU" sz="2100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8813770" y="5285262"/>
              <a:ext cx="1629079" cy="553997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ru-RU" sz="2100" dirty="0" smtClean="0"/>
                <a:t>Продукт</a:t>
              </a:r>
              <a:endParaRPr lang="ru-RU" sz="2100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8966170" y="1802271"/>
              <a:ext cx="1047724" cy="553997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ru-RU" sz="2100" dirty="0" smtClean="0"/>
                <a:t>Цель</a:t>
              </a:r>
              <a:endParaRPr lang="ru-RU" sz="2100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8250850" y="3379001"/>
              <a:ext cx="1863503" cy="553997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ru-RU" sz="2100" dirty="0" smtClean="0"/>
                <a:t>Результат</a:t>
              </a:r>
              <a:endParaRPr lang="ru-RU" sz="2100" dirty="0"/>
            </a:p>
          </p:txBody>
        </p:sp>
        <p:sp>
          <p:nvSpPr>
            <p:cNvPr id="44" name="Полилиния 43"/>
            <p:cNvSpPr/>
            <p:nvPr/>
          </p:nvSpPr>
          <p:spPr>
            <a:xfrm>
              <a:off x="3172539" y="4175383"/>
              <a:ext cx="5734645" cy="1000572"/>
            </a:xfrm>
            <a:custGeom>
              <a:avLst/>
              <a:gdLst>
                <a:gd name="connsiteX0" fmla="*/ 0 w 5734645"/>
                <a:gd name="connsiteY0" fmla="*/ 1000572 h 1000572"/>
                <a:gd name="connsiteX1" fmla="*/ 3027687 w 5734645"/>
                <a:gd name="connsiteY1" fmla="*/ 13 h 1000572"/>
                <a:gd name="connsiteX2" fmla="*/ 5734645 w 5734645"/>
                <a:gd name="connsiteY2" fmla="*/ 974917 h 100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34645" h="1000572">
                  <a:moveTo>
                    <a:pt x="0" y="1000572"/>
                  </a:moveTo>
                  <a:cubicBezTo>
                    <a:pt x="1035956" y="502430"/>
                    <a:pt x="2071913" y="4289"/>
                    <a:pt x="3027687" y="13"/>
                  </a:cubicBezTo>
                  <a:cubicBezTo>
                    <a:pt x="3983461" y="-4263"/>
                    <a:pt x="5734645" y="974917"/>
                    <a:pt x="5734645" y="974917"/>
                  </a:cubicBezTo>
                </a:path>
              </a:pathLst>
            </a:custGeom>
            <a:ln w="38100">
              <a:solidFill>
                <a:schemeClr val="accent2">
                  <a:lumMod val="75000"/>
                </a:schemeClr>
              </a:solidFill>
              <a:headEnd type="none"/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sz="2100" dirty="0"/>
            </a:p>
          </p:txBody>
        </p:sp>
        <p:sp>
          <p:nvSpPr>
            <p:cNvPr id="45" name="Прямоугольник 44"/>
            <p:cNvSpPr/>
            <p:nvPr/>
          </p:nvSpPr>
          <p:spPr>
            <a:xfrm>
              <a:off x="5563918" y="4478810"/>
              <a:ext cx="340425" cy="353539"/>
            </a:xfrm>
            <a:prstGeom prst="rect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sz="2100" dirty="0"/>
            </a:p>
          </p:txBody>
        </p:sp>
        <p:sp>
          <p:nvSpPr>
            <p:cNvPr id="46" name="Прямоугольник 45"/>
            <p:cNvSpPr/>
            <p:nvPr/>
          </p:nvSpPr>
          <p:spPr>
            <a:xfrm rot="2726525">
              <a:off x="5148323" y="3370528"/>
              <a:ext cx="340425" cy="353539"/>
            </a:xfrm>
            <a:prstGeom prst="rect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sz="2100" dirty="0"/>
            </a:p>
          </p:txBody>
        </p:sp>
        <p:grpSp>
          <p:nvGrpSpPr>
            <p:cNvPr id="3" name="Группа 46"/>
            <p:cNvGrpSpPr/>
            <p:nvPr/>
          </p:nvGrpSpPr>
          <p:grpSpPr>
            <a:xfrm>
              <a:off x="6960524" y="2675326"/>
              <a:ext cx="314240" cy="609421"/>
              <a:chOff x="5027807" y="2658089"/>
              <a:chExt cx="392798" cy="864205"/>
            </a:xfrm>
            <a:noFill/>
          </p:grpSpPr>
          <p:sp>
            <p:nvSpPr>
              <p:cNvPr id="48" name="Овал 47"/>
              <p:cNvSpPr/>
              <p:nvPr/>
            </p:nvSpPr>
            <p:spPr>
              <a:xfrm>
                <a:off x="5106368" y="2658089"/>
                <a:ext cx="235679" cy="261880"/>
              </a:xfrm>
              <a:prstGeom prst="ellipse">
                <a:avLst/>
              </a:prstGeom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 sz="2100" dirty="0"/>
              </a:p>
            </p:txBody>
          </p:sp>
          <p:sp>
            <p:nvSpPr>
              <p:cNvPr id="49" name="Равнобедренный треугольник 48"/>
              <p:cNvSpPr/>
              <p:nvPr/>
            </p:nvSpPr>
            <p:spPr>
              <a:xfrm rot="10800000">
                <a:off x="5027807" y="2959251"/>
                <a:ext cx="392798" cy="563043"/>
              </a:xfrm>
              <a:prstGeom prst="triangle">
                <a:avLst/>
              </a:prstGeom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 sz="2100" dirty="0"/>
              </a:p>
            </p:txBody>
          </p:sp>
        </p:grpSp>
        <p:cxnSp>
          <p:nvCxnSpPr>
            <p:cNvPr id="50" name="Прямая соединительная линия 49"/>
            <p:cNvCxnSpPr/>
            <p:nvPr/>
          </p:nvCxnSpPr>
          <p:spPr>
            <a:xfrm>
              <a:off x="9819173" y="2171603"/>
              <a:ext cx="0" cy="546060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Прямая соединительная линия 50"/>
            <p:cNvCxnSpPr/>
            <p:nvPr/>
          </p:nvCxnSpPr>
          <p:spPr>
            <a:xfrm rot="5400000">
              <a:off x="9804765" y="2169659"/>
              <a:ext cx="0" cy="546060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2" name="Овал 51"/>
            <p:cNvSpPr/>
            <p:nvPr/>
          </p:nvSpPr>
          <p:spPr>
            <a:xfrm>
              <a:off x="9644509" y="2251635"/>
              <a:ext cx="337017" cy="382107"/>
            </a:xfrm>
            <a:prstGeom prst="ellips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sz="2100" dirty="0"/>
            </a:p>
          </p:txBody>
        </p:sp>
        <p:grpSp>
          <p:nvGrpSpPr>
            <p:cNvPr id="4" name="Группа 52"/>
            <p:cNvGrpSpPr/>
            <p:nvPr/>
          </p:nvGrpSpPr>
          <p:grpSpPr>
            <a:xfrm>
              <a:off x="8645363" y="4832349"/>
              <a:ext cx="1170530" cy="1170530"/>
              <a:chOff x="7868971" y="4520753"/>
              <a:chExt cx="1170530" cy="1170530"/>
            </a:xfrm>
          </p:grpSpPr>
          <p:cxnSp>
            <p:nvCxnSpPr>
              <p:cNvPr id="54" name="Прямая соединительная линия 53"/>
              <p:cNvCxnSpPr/>
              <p:nvPr/>
            </p:nvCxnSpPr>
            <p:spPr>
              <a:xfrm>
                <a:off x="7868971" y="4520753"/>
                <a:ext cx="0" cy="1170530"/>
              </a:xfrm>
              <a:prstGeom prst="line">
                <a:avLst/>
              </a:prstGeom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Прямая соединительная линия 54"/>
              <p:cNvCxnSpPr/>
              <p:nvPr/>
            </p:nvCxnSpPr>
            <p:spPr>
              <a:xfrm rot="5400000">
                <a:off x="8454236" y="3935488"/>
                <a:ext cx="0" cy="1170530"/>
              </a:xfrm>
              <a:prstGeom prst="line">
                <a:avLst/>
              </a:prstGeom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" name="Группа 55"/>
            <p:cNvGrpSpPr/>
            <p:nvPr/>
          </p:nvGrpSpPr>
          <p:grpSpPr>
            <a:xfrm rot="5400000">
              <a:off x="2369865" y="4832349"/>
              <a:ext cx="1170530" cy="1170530"/>
              <a:chOff x="7868971" y="4520753"/>
              <a:chExt cx="1170530" cy="1170530"/>
            </a:xfrm>
          </p:grpSpPr>
          <p:cxnSp>
            <p:nvCxnSpPr>
              <p:cNvPr id="57" name="Прямая соединительная линия 56"/>
              <p:cNvCxnSpPr/>
              <p:nvPr/>
            </p:nvCxnSpPr>
            <p:spPr>
              <a:xfrm>
                <a:off x="7868971" y="4520753"/>
                <a:ext cx="0" cy="1170530"/>
              </a:xfrm>
              <a:prstGeom prst="line">
                <a:avLst/>
              </a:prstGeom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Прямая соединительная линия 57"/>
              <p:cNvCxnSpPr/>
              <p:nvPr/>
            </p:nvCxnSpPr>
            <p:spPr>
              <a:xfrm rot="5400000">
                <a:off x="8454236" y="3935488"/>
                <a:ext cx="0" cy="1170530"/>
              </a:xfrm>
              <a:prstGeom prst="line">
                <a:avLst/>
              </a:prstGeom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" name="Группа 58"/>
            <p:cNvGrpSpPr/>
            <p:nvPr/>
          </p:nvGrpSpPr>
          <p:grpSpPr>
            <a:xfrm rot="10800000">
              <a:off x="2369866" y="1491851"/>
              <a:ext cx="1170530" cy="1170530"/>
              <a:chOff x="7868971" y="4520753"/>
              <a:chExt cx="1170530" cy="1170530"/>
            </a:xfrm>
          </p:grpSpPr>
          <p:cxnSp>
            <p:nvCxnSpPr>
              <p:cNvPr id="60" name="Прямая соединительная линия 59"/>
              <p:cNvCxnSpPr/>
              <p:nvPr/>
            </p:nvCxnSpPr>
            <p:spPr>
              <a:xfrm>
                <a:off x="7868971" y="4520753"/>
                <a:ext cx="0" cy="1170530"/>
              </a:xfrm>
              <a:prstGeom prst="line">
                <a:avLst/>
              </a:prstGeom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Прямая соединительная линия 60"/>
              <p:cNvCxnSpPr/>
              <p:nvPr/>
            </p:nvCxnSpPr>
            <p:spPr>
              <a:xfrm rot="5400000">
                <a:off x="8454236" y="3935488"/>
                <a:ext cx="0" cy="1170530"/>
              </a:xfrm>
              <a:prstGeom prst="line">
                <a:avLst/>
              </a:prstGeom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62" name="Прямая со стрелкой 61"/>
            <p:cNvCxnSpPr/>
            <p:nvPr/>
          </p:nvCxnSpPr>
          <p:spPr>
            <a:xfrm>
              <a:off x="6844502" y="2828149"/>
              <a:ext cx="10495" cy="808213"/>
            </a:xfrm>
            <a:prstGeom prst="straightConnector1">
              <a:avLst/>
            </a:prstGeom>
            <a:ln w="38100">
              <a:solidFill>
                <a:schemeClr val="accent2">
                  <a:lumMod val="75000"/>
                </a:schemeClr>
              </a:solidFill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TextBox 62"/>
            <p:cNvSpPr txBox="1"/>
            <p:nvPr/>
          </p:nvSpPr>
          <p:spPr>
            <a:xfrm>
              <a:off x="7390595" y="2518369"/>
              <a:ext cx="1593001" cy="553997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ru-RU" sz="2100" dirty="0" smtClean="0"/>
                <a:t>Субъект</a:t>
              </a:r>
              <a:endParaRPr lang="ru-RU" sz="2100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3992321" y="3573625"/>
              <a:ext cx="1729533" cy="553997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ru-RU" sz="2100" dirty="0" smtClean="0"/>
                <a:t>Средства</a:t>
              </a:r>
              <a:endParaRPr lang="ru-RU" sz="2100" dirty="0"/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4608121" y="4664793"/>
              <a:ext cx="2504191" cy="553997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ru-RU" sz="2100" dirty="0" smtClean="0"/>
                <a:t>Инструменты</a:t>
              </a:r>
              <a:endParaRPr lang="ru-RU" sz="2100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6405821" y="4382810"/>
              <a:ext cx="1573508" cy="553997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ru-RU" sz="2100" dirty="0" smtClean="0"/>
                <a:t>Процесс</a:t>
              </a:r>
              <a:endParaRPr lang="ru-RU" sz="2100" dirty="0"/>
            </a:p>
          </p:txBody>
        </p:sp>
        <p:sp>
          <p:nvSpPr>
            <p:cNvPr id="67" name="Полилиния 66"/>
            <p:cNvSpPr/>
            <p:nvPr/>
          </p:nvSpPr>
          <p:spPr>
            <a:xfrm>
              <a:off x="8250850" y="2382076"/>
              <a:ext cx="715320" cy="2372539"/>
            </a:xfrm>
            <a:custGeom>
              <a:avLst/>
              <a:gdLst>
                <a:gd name="connsiteX0" fmla="*/ 1049543 w 1070534"/>
                <a:gd name="connsiteY0" fmla="*/ 0 h 2907466"/>
                <a:gd name="connsiteX1" fmla="*/ 17 w 1070534"/>
                <a:gd name="connsiteY1" fmla="*/ 1458981 h 2907466"/>
                <a:gd name="connsiteX2" fmla="*/ 1070534 w 1070534"/>
                <a:gd name="connsiteY2" fmla="*/ 2907466 h 2907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0534" h="2907466">
                  <a:moveTo>
                    <a:pt x="1049543" y="0"/>
                  </a:moveTo>
                  <a:cubicBezTo>
                    <a:pt x="523030" y="487201"/>
                    <a:pt x="-3482" y="974403"/>
                    <a:pt x="17" y="1458981"/>
                  </a:cubicBezTo>
                  <a:cubicBezTo>
                    <a:pt x="3516" y="1943559"/>
                    <a:pt x="1070534" y="2907466"/>
                    <a:pt x="1070534" y="2907466"/>
                  </a:cubicBezTo>
                </a:path>
              </a:pathLst>
            </a:custGeom>
            <a:ln w="38100">
              <a:solidFill>
                <a:schemeClr val="accent2">
                  <a:lumMod val="75000"/>
                </a:schemeClr>
              </a:solidFill>
              <a:headEnd type="none"/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sz="2100" dirty="0"/>
            </a:p>
          </p:txBody>
        </p:sp>
      </p:grpSp>
    </p:spTree>
    <p:extLst>
      <p:ext uri="{BB962C8B-B14F-4D97-AF65-F5344CB8AC3E}">
        <p14:creationId xmlns:p14="http://schemas.microsoft.com/office/powerpoint/2010/main" val="769454768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Заголовок 4"/>
          <p:cNvSpPr>
            <a:spLocks noGrp="1"/>
          </p:cNvSpPr>
          <p:nvPr>
            <p:ph type="title"/>
          </p:nvPr>
        </p:nvSpPr>
        <p:spPr>
          <a:xfrm>
            <a:off x="191329" y="185685"/>
            <a:ext cx="7886700" cy="700191"/>
          </a:xfrm>
        </p:spPr>
        <p:txBody>
          <a:bodyPr vert="horz" lIns="68580" tIns="34290" rIns="68580" bIns="34290" rtlCol="0" anchor="ctr">
            <a:noAutofit/>
          </a:bodyPr>
          <a:lstStyle/>
          <a:p>
            <a:r>
              <a:rPr lang="ru-RU" altLang="ru-RU" sz="2700" b="1" dirty="0" smtClean="0">
                <a:solidFill>
                  <a:srgbClr val="002060"/>
                </a:solidFill>
              </a:rPr>
              <a:t>ПРОЕКТ: ТРИ КЛЮЧЕВЫЕ СОСТАВЛЯЮЩИЕ</a:t>
            </a:r>
            <a:endParaRPr lang="ru-RU" altLang="ru-RU" sz="2700" b="1" dirty="0">
              <a:solidFill>
                <a:srgbClr val="002060"/>
              </a:solidFill>
            </a:endParaRPr>
          </a:p>
        </p:txBody>
      </p:sp>
      <p:grpSp>
        <p:nvGrpSpPr>
          <p:cNvPr id="10" name="Группа 9"/>
          <p:cNvGrpSpPr/>
          <p:nvPr/>
        </p:nvGrpSpPr>
        <p:grpSpPr>
          <a:xfrm>
            <a:off x="1781945" y="1062713"/>
            <a:ext cx="5464365" cy="3503364"/>
            <a:chOff x="-282503" y="829805"/>
            <a:chExt cx="5464365" cy="3503364"/>
          </a:xfrm>
        </p:grpSpPr>
        <p:sp>
          <p:nvSpPr>
            <p:cNvPr id="4" name="Овал 3"/>
            <p:cNvSpPr/>
            <p:nvPr/>
          </p:nvSpPr>
          <p:spPr>
            <a:xfrm>
              <a:off x="-282503" y="829805"/>
              <a:ext cx="2835810" cy="2111991"/>
            </a:xfrm>
            <a:prstGeom prst="ellipse">
              <a:avLst/>
            </a:prstGeom>
            <a:solidFill>
              <a:schemeClr val="lt1">
                <a:alpha val="0"/>
              </a:schemeClr>
            </a:solidFill>
            <a:ln w="38100"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lIns="68580" tIns="34290" rIns="0" bIns="34290" anchor="ctr"/>
            <a:lstStyle/>
            <a:p>
              <a:pPr algn="ctr">
                <a:defRPr/>
              </a:pPr>
              <a:r>
                <a:rPr lang="ru-RU" b="1" dirty="0"/>
                <a:t>коммуникации</a:t>
              </a:r>
            </a:p>
          </p:txBody>
        </p:sp>
        <p:sp>
          <p:nvSpPr>
            <p:cNvPr id="5" name="Овал 4"/>
            <p:cNvSpPr/>
            <p:nvPr/>
          </p:nvSpPr>
          <p:spPr>
            <a:xfrm>
              <a:off x="906671" y="2191704"/>
              <a:ext cx="2545544" cy="2141465"/>
            </a:xfrm>
            <a:prstGeom prst="ellipse">
              <a:avLst/>
            </a:prstGeom>
            <a:solidFill>
              <a:schemeClr val="lt1">
                <a:alpha val="0"/>
              </a:schemeClr>
            </a:solidFill>
            <a:ln w="38100"/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lIns="68580" tIns="34290" rIns="0" bIns="34290" anchor="ctr"/>
            <a:lstStyle/>
            <a:p>
              <a:pPr algn="ctr">
                <a:defRPr/>
              </a:pPr>
              <a:r>
                <a:rPr lang="ru-RU" b="1" dirty="0"/>
                <a:t>технологии</a:t>
              </a:r>
            </a:p>
          </p:txBody>
        </p:sp>
        <p:sp>
          <p:nvSpPr>
            <p:cNvPr id="6" name="Овал 5"/>
            <p:cNvSpPr/>
            <p:nvPr/>
          </p:nvSpPr>
          <p:spPr>
            <a:xfrm>
              <a:off x="2119169" y="895907"/>
              <a:ext cx="3062693" cy="2181339"/>
            </a:xfrm>
            <a:prstGeom prst="ellipse">
              <a:avLst/>
            </a:prstGeom>
            <a:solidFill>
              <a:schemeClr val="lt1">
                <a:alpha val="0"/>
              </a:schemeClr>
            </a:solidFill>
            <a:ln w="38100"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lIns="68580" tIns="34290" rIns="0" bIns="34290" anchor="ctr"/>
            <a:lstStyle/>
            <a:p>
              <a:pPr algn="ctr">
                <a:defRPr/>
              </a:pPr>
              <a:r>
                <a:rPr lang="ru-RU" b="1" dirty="0"/>
                <a:t>администрирование</a:t>
              </a:r>
            </a:p>
          </p:txBody>
        </p:sp>
      </p:grp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FCA944-C0A5-4EDE-A500-E90CEFE44733}" type="slidenum">
              <a:rPr lang="ru-RU" smtClean="0"/>
              <a:pPr/>
              <a:t>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57783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RESOURCE_PATHS_HASH_PRESENTER" val="86505fc23627f50b26c7bf86e83cd0feadf8cc"/>
</p:tagLst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Дерево">
  <a:themeElements>
    <a:clrScheme name="Wood Type">
      <a:dk1>
        <a:sysClr val="windowText" lastClr="000000"/>
      </a:dk1>
      <a:lt1>
        <a:sysClr val="window" lastClr="FFFFFF"/>
      </a:lt1>
      <a:dk2>
        <a:srgbClr val="696464"/>
      </a:dk2>
      <a:lt2>
        <a:srgbClr val="E9E5DC"/>
      </a:lt2>
      <a:accent1>
        <a:srgbClr val="D34817"/>
      </a:accent1>
      <a:accent2>
        <a:srgbClr val="9B2D1F"/>
      </a:accent2>
      <a:accent3>
        <a:srgbClr val="A28E6A"/>
      </a:accent3>
      <a:accent4>
        <a:srgbClr val="956251"/>
      </a:accent4>
      <a:accent5>
        <a:srgbClr val="918485"/>
      </a:accent5>
      <a:accent6>
        <a:srgbClr val="855D5D"/>
      </a:accent6>
      <a:hlink>
        <a:srgbClr val="CC9900"/>
      </a:hlink>
      <a:folHlink>
        <a:srgbClr val="96A9A9"/>
      </a:folHlink>
    </a:clrScheme>
    <a:fontScheme name="Wood Type">
      <a:majorFont>
        <a:latin typeface="Rockwell Condensed"/>
        <a:ea typeface=""/>
        <a:cs typeface=""/>
        <a:font script="Grek" typeface="Cambria"/>
        <a:font script="Cyrl" typeface="Cambria"/>
        <a:font script="Jpan" typeface="HG明朝B"/>
        <a:font script="Hang" typeface="바탕"/>
        <a:font script="Hans" typeface="方正姚体"/>
        <a:font script="Hant" typeface="微軟正黑體"/>
        <a:font script="Arab" typeface="Times New Roman"/>
        <a:font script="Hebr" typeface="David"/>
        <a:font script="Thai" typeface="JasmineUPC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Rockwell"/>
        <a:ea typeface=""/>
        <a:cs typeface=""/>
        <a:font script="Grek" typeface="Cambria"/>
        <a:font script="Cyrl" typeface="Cambria"/>
        <a:font script="Jpan" typeface="HG明朝B"/>
        <a:font script="Hang" typeface="바탕"/>
        <a:font script="Hans" typeface="方正姚体"/>
        <a:font script="Hant" typeface="標楷體"/>
        <a:font script="Arab" typeface="Times New Roman"/>
        <a:font script="Hebr" typeface="David"/>
        <a:font script="Thai" typeface="JasmineUPC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Wood Type">
      <a:fillStyleLst>
        <a:solidFill>
          <a:schemeClr val="phClr"/>
        </a:solidFill>
        <a:blipFill rotWithShape="1">
          <a:blip xmlns:r="http://schemas.openxmlformats.org/officeDocument/2006/relationships" r:embed="rId1">
            <a:duotone>
              <a:schemeClr val="phClr">
                <a:tint val="70000"/>
                <a:shade val="63000"/>
              </a:schemeClr>
              <a:schemeClr val="phClr">
                <a:tint val="10000"/>
                <a:satMod val="150000"/>
              </a:schemeClr>
            </a:duotone>
          </a:blip>
          <a:tile tx="0" ty="0" sx="60000" sy="59000" flip="none" algn="tl"/>
        </a:blipFill>
        <a:blipFill rotWithShape="1">
          <a:blip xmlns:r="http://schemas.openxmlformats.org/officeDocument/2006/relationships" r:embed="rId1">
            <a:duotone>
              <a:schemeClr val="phClr">
                <a:shade val="36000"/>
                <a:satMod val="120000"/>
              </a:schemeClr>
              <a:schemeClr val="phClr">
                <a:tint val="40000"/>
              </a:schemeClr>
            </a:duotone>
          </a:blip>
          <a:tile tx="0" ty="0" sx="60000" sy="59000" flip="none" algn="tl"/>
        </a:blipFill>
      </a:fillStyleLst>
      <a:lnStyleLst>
        <a:ln w="6350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softEdge rad="12700"/>
          </a:effectLst>
        </a:effectStyle>
        <a:effectStyle>
          <a:effectLst>
            <a:outerShdw blurRad="50800" dist="19050" dir="5400000" algn="tl" rotWithShape="0">
              <a:srgbClr val="000000">
                <a:alpha val="60000"/>
              </a:srgbClr>
            </a:outerShdw>
            <a:softEdge rad="12700"/>
          </a:effectLst>
        </a:effectStyle>
      </a:effectStyleLst>
      <a:bgFillStyleLst>
        <a:solidFill>
          <a:schemeClr val="phClr"/>
        </a:solidFill>
        <a:solidFill>
          <a:schemeClr val="phClr">
            <a:shade val="97000"/>
            <a:satMod val="150000"/>
          </a:schemeClr>
        </a:solidFill>
        <a:blipFill rotWithShape="1">
          <a:blip xmlns:r="http://schemas.openxmlformats.org/officeDocument/2006/relationships" r:embed="rId1">
            <a:duotone>
              <a:schemeClr val="phClr">
                <a:tint val="75000"/>
                <a:shade val="58000"/>
                <a:satMod val="120000"/>
              </a:schemeClr>
              <a:schemeClr val="phClr">
                <a:tint val="50000"/>
                <a:shade val="96000"/>
              </a:schemeClr>
            </a:duotone>
          </a:blip>
          <a:tile tx="0" ty="0" sx="100000" sy="100000" flip="none" algn="tl"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Wood Type" id="{7ACABC62-BF99-48CF-A9DC-4DB89C7B13DC}" vid="{142A1326-48AB-42A9-8428-CB14AA30176D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Дерево</Template>
  <TotalTime>433</TotalTime>
  <Words>680</Words>
  <Application>Microsoft Office PowerPoint</Application>
  <PresentationFormat>Экран (16:9)</PresentationFormat>
  <Paragraphs>133</Paragraphs>
  <Slides>23</Slides>
  <Notes>11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9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23</vt:i4>
      </vt:variant>
    </vt:vector>
  </HeadingPairs>
  <TitlesOfParts>
    <vt:vector size="33" baseType="lpstr">
      <vt:lpstr>Arial</vt:lpstr>
      <vt:lpstr>Arial Narrow</vt:lpstr>
      <vt:lpstr>Calibri</vt:lpstr>
      <vt:lpstr>Cambria</vt:lpstr>
      <vt:lpstr>Helvetica</vt:lpstr>
      <vt:lpstr>Rockwell</vt:lpstr>
      <vt:lpstr>Rockwell Condensed</vt:lpstr>
      <vt:lpstr>Times New Roman</vt:lpstr>
      <vt:lpstr>Wingdings</vt:lpstr>
      <vt:lpstr>Дерево</vt:lpstr>
      <vt:lpstr>Проектное управление  в инновационной инфраструктуре   Хабаровского края</vt:lpstr>
      <vt:lpstr>ПРОЕКТ </vt:lpstr>
      <vt:lpstr>ОТЛИЧИТЕЛЬНЫЕ ХАРАКТЕРИСТИКИ ПРОЕКТА</vt:lpstr>
      <vt:lpstr>Удачный Проект?</vt:lpstr>
      <vt:lpstr>Удачный проект?</vt:lpstr>
      <vt:lpstr>Проектный подход в обучении</vt:lpstr>
      <vt:lpstr>Проектный подход в обучении</vt:lpstr>
      <vt:lpstr>Презентация PowerPoint</vt:lpstr>
      <vt:lpstr>ПРОЕКТ: ТРИ КЛЮЧЕВЫЕ СОСТАВЛЯЮЩИЕ</vt:lpstr>
      <vt:lpstr>Презентация PowerPoint</vt:lpstr>
      <vt:lpstr>ПРОЦЕССЫ УПРАВЛЕНИЯ ПРОЕКТАМИ</vt:lpstr>
      <vt:lpstr>Извините, а можно выйти…?   </vt:lpstr>
      <vt:lpstr>Этап 1. Идея проекта</vt:lpstr>
      <vt:lpstr>Презентация PowerPoint</vt:lpstr>
      <vt:lpstr>Этап 2. Планирование проекта</vt:lpstr>
      <vt:lpstr>Этап 3. Реализация проекта</vt:lpstr>
      <vt:lpstr> Этап 4. Завершение проекта</vt:lpstr>
      <vt:lpstr>Договоримся о терминах</vt:lpstr>
      <vt:lpstr>Структура  Управления проектами и программами</vt:lpstr>
      <vt:lpstr>Презентация PowerPoint</vt:lpstr>
      <vt:lpstr>Позиции исполнителей проекта</vt:lpstr>
      <vt:lpstr>Инновационная инфраструктура</vt:lpstr>
      <vt:lpstr>Управление проектами в муниципальных образованиях  (Сеть сетей – кросс-функциональная команда)</vt:lpstr>
    </vt:vector>
  </TitlesOfParts>
  <Company>SPecialiST RePack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Основы проектной деятельности</dc:title>
  <dc:creator>Misha</dc:creator>
  <cp:lastModifiedBy>Ученик</cp:lastModifiedBy>
  <cp:revision>60</cp:revision>
  <dcterms:created xsi:type="dcterms:W3CDTF">2016-10-03T13:37:06Z</dcterms:created>
  <dcterms:modified xsi:type="dcterms:W3CDTF">2016-11-22T23:26:12Z</dcterms:modified>
</cp:coreProperties>
</file>